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ink/ink2.xml" ContentType="application/inkml+xml"/>
  <Override PartName="/ppt/notesSlides/notesSlide2.xml" ContentType="application/vnd.openxmlformats-officedocument.presentationml.notesSlide+xml"/>
  <Override PartName="/ppt/ink/ink3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notesSlides/notesSlide5.xml" ContentType="application/vnd.openxmlformats-officedocument.presentationml.notesSlide+xml"/>
  <Override PartName="/ppt/ink/ink6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7.xml" ContentType="application/inkml+xml"/>
  <Override PartName="/ppt/notesSlides/notesSlide8.xml" ContentType="application/vnd.openxmlformats-officedocument.presentationml.notesSlide+xml"/>
  <Override PartName="/ppt/ink/ink8.xml" ContentType="application/inkml+xml"/>
  <Override PartName="/ppt/notesSlides/notesSlide9.xml" ContentType="application/vnd.openxmlformats-officedocument.presentationml.notesSlide+xml"/>
  <Override PartName="/ppt/ink/ink9.xml" ContentType="application/inkml+xml"/>
  <Override PartName="/ppt/notesSlides/notesSlide10.xml" ContentType="application/vnd.openxmlformats-officedocument.presentationml.notesSlide+xml"/>
  <Override PartName="/ppt/ink/ink10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19.xml" ContentType="application/inkml+xml"/>
  <Override PartName="/ppt/ink/ink20.xml" ContentType="application/inkml+xml"/>
  <Override PartName="/ppt/ink/ink2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2"/>
  </p:notesMasterIdLst>
  <p:sldIdLst>
    <p:sldId id="2352" r:id="rId4"/>
    <p:sldId id="2327" r:id="rId5"/>
    <p:sldId id="2351" r:id="rId6"/>
    <p:sldId id="2250" r:id="rId7"/>
    <p:sldId id="2008" r:id="rId8"/>
    <p:sldId id="2009" r:id="rId9"/>
    <p:sldId id="2010" r:id="rId10"/>
    <p:sldId id="2215" r:id="rId11"/>
    <p:sldId id="2257" r:id="rId12"/>
    <p:sldId id="2256" r:id="rId13"/>
    <p:sldId id="2258" r:id="rId14"/>
    <p:sldId id="2259" r:id="rId15"/>
    <p:sldId id="272" r:id="rId16"/>
    <p:sldId id="275" r:id="rId17"/>
    <p:sldId id="2251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012" r:id="rId26"/>
    <p:sldId id="2225" r:id="rId27"/>
    <p:sldId id="2217" r:id="rId28"/>
    <p:sldId id="2221" r:id="rId29"/>
    <p:sldId id="2222" r:id="rId30"/>
    <p:sldId id="2252" r:id="rId31"/>
    <p:sldId id="2253" r:id="rId32"/>
    <p:sldId id="292" r:id="rId33"/>
    <p:sldId id="293" r:id="rId34"/>
    <p:sldId id="326" r:id="rId35"/>
    <p:sldId id="328" r:id="rId36"/>
    <p:sldId id="2026" r:id="rId37"/>
    <p:sldId id="325" r:id="rId38"/>
    <p:sldId id="2199" r:id="rId39"/>
    <p:sldId id="329" r:id="rId40"/>
    <p:sldId id="343" r:id="rId41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19" autoAdjust="0"/>
    <p:restoredTop sz="79774" autoAdjust="0"/>
  </p:normalViewPr>
  <p:slideViewPr>
    <p:cSldViewPr snapToGrid="0">
      <p:cViewPr varScale="1">
        <p:scale>
          <a:sx n="100" d="100"/>
          <a:sy n="100" d="100"/>
        </p:scale>
        <p:origin x="2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commentAuthors" Target="comment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3T16:33:15.669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11183 1889 1843 0,'0'0'81'0</inkml:trace>
  <inkml:trace contextRef="#ctx0" brushRef="#br0" timeOffset="547.04">11268 1124 2343 0,'-7'-3'52'0,"0"-10"10"0,-4 7 2 0,4-3 2 0,0 6-53 0,3 3-13 0,-10-10 0 0,7 1 0 0,7 9 8 0,-7 0-8 16,-7-3 11-16,0-7-11 0,7 10 0 0,0-6 0 15,3 0 0-15,-3-1 0 0,-7 4 8 0,11-6-8 16,3 9 0-16,0-9 0 0,-7 5 49 0,3-2 7 15,1 3 0-15,3 3 1 0,0 0-4 0,0 0-1 16,-8 0 0-16,1 0 0 0,7 0-35 0,-7 13-7 16,-7-4-2-16,-3 3 0 0,6 17-8 0,-3-4 0 15,-4 6-12-15,-10 0 12 0,0 10-10 0,-4 0 10 16,7 0 0-16,-3 3-9 0,-7 0 9 0,10-1 0 16,4 17 0-16,0-13 0 0,3 3 0 0,4 0-10 15,4-6 10-15,2 0 0 0,8 0-10 0,4-6 10 16,0-4-8-16,-1-2 8 0,11 5 0 0,0-12 0 15,-3 10 0-15,3-16 0 0,4 3 0 0,6 0 0 16,1-7 0-16,-4-2 11 0,0-4-1 0,8-6 0 0,6 4 0 16,-3-14 0-16,-1 4 6 0,5-12 2 0,2 2 0 15,1-9 0-15,-7 9-5 0,3-15-1 0,-3 3 0 0,0-3 0 16,3-7 8-16,-3 4 0 0,-11-10 1 0,4 1 0 16,3-1 12-16,-7-3 3 0,-7 3 0 0,-3-6 0 15,-4 3-2-15,-4 3 0 0,4 1 0 16,-7-1 0-16,-10 6-6 0,3-5-2 0,3-1 0 0,-6 10 0 15,-5-4-15-15,1 4-3 0,4-1-8 0,3 10 12 16,-4-9-12-16,1 9 0 0,-5 3 0 16,8 0 0-16,0 10-13 0,0-7-3 0,-3 7 0 0,-1 0 0 15,8 5-60-15,3 4-13 0,-7 4-3 16,-4 5 0-16,4 0-64 0,3 7-12 16,4 0-4-16,-3 6-597 0,-1-4-120 0</inkml:trace>
  <inkml:trace contextRef="#ctx0" brushRef="#br0" timeOffset="1084.01">11561 1482 1324 0,'0'0'118'0,"0"0"-94"0,-8-4-24 0,8-2 0 0,0 6 217 0,0-3 39 16,-3-6 8-16,3 9 2 0,7-10-213 0,-7 10-42 15,-4-3-11-15,4 3 0 0,0 0 45 0,0 0 7 16,0 0 2-16,0 0 0 0,0 0-34 0,0 0-8 15,11 3 0-15,-4 7-1 0,-3-1-11 0,3 4 0 0,0 5 0 16,0-2 0-16,0 0 0 0,-4 6 0 16,-3 0 0-16,0 9 0 0,4-6 0 0,-4 0 0 0,-7 0 0 15,3 10 0-15,8-10 0 0,-4 0 0 0,-7 6 0 16,0-9 0-16,3 10 0 0,4-10 0 16,4 6 0-16,-4-6 0 0,-4-3 8 0,4 3 0 0,7-10 0 0,0 1 0 15,-3 5 7-15,3-5 1 0,4-4 0 16,3-5 0-16,0 11 19 0,3-15 4 0,-3 3 1 0,1-6 0 15,6 3-18-15,-4-9-3 0,1-1-1 0,0 1 0 16,3 0-10-16,-4-4-8 0,1 0 9 16,-4-5-9-16,0-1 22 0,4 3-2 0,-4-12 0 0,0 6 0 15,-3 0 4-15,3 0 1 0,0-9 0 0,4 3 0 16,-4-4-6-16,0 7-2 0,0-6 0 0,-3 9 0 16,3-6-6-16,-4 2-2 0,1 8 0 0,-4-1 0 15,0 6-9-15,-4 4 8 0,1-1-8 0,0 4 8 16,-4 6-8-16,0 0 8 0,0 0-8 0,0 0 8 15,0 0-17-15,-4 13-4 0,-3-4-1 0,3 4 0 0,1-1 14 16,-4 7 0-16,0 6 0 0,0-6-9 0,7 9 9 0,-4-3 0 16,4 3 0-16,4-6 0 15,6 4 0-15,-3-5 0 0,0 11 0 0,4-13 0 0,3 9 9 0,-3-3-9 16,6 3 12-16,1-6-12 0,0 0 0 0,-1 0 0 16,4 0-12-16,-3 0 3 15,3 0-17-15,-7-6-3 0,4 6-1 0,0-13 0 16,-1 3-114-16,-3-2-22 0,4-10-5 0,-4 0-967 0</inkml:trace>
  <inkml:trace contextRef="#ctx0" brushRef="#br0" timeOffset="1376.14">12485 923 2818 0,'0'0'125'0,"0"0"26"0,0 0-121 0,3 0-30 0,8 7 0 0,0-1 0 16,-1 3 17-16,8 7-2 0,-1 6-1 0,-3 3 0 15,1 6-14-15,-5 7 0 0,1-3-12 0,-4 5 12 16,3 1-10-16,-3 3 10 0,4-9-8 0,0 15 8 16,-8-10 0-16,4 7 0 0,-3 7 0 0,-4-1 0 15,0-3-14-15,0 4-7 0,3-4-2 0,-3 3 0 16,4-12-28-16,-1-4-5 15,1 11-2-15,-1-14 0 0,-3-3-14 0,4 4-2 0,-1-16-1 16,-3 9 0-16,0-6 3 0,0-10 1 0,-3 1 0 16,3-13-873-16</inkml:trace>
  <inkml:trace contextRef="#ctx0" brushRef="#br0" timeOffset="1575.55">12368 1344 2534 0,'0'0'225'0,"0"0"-180"0,0 0-36 0,0 0-9 16,0 0 174-16,0 0 33 0,0 0 6 0,11-3 2 16,3-4-155-16,7 7-32 0,7 0-5 0,4-3-2 15,4-3-6-15,9 3-2 0,1-4 0 16,4 4 0-16,3-6-13 0,3 6 0 0,0-7 0 0,8 4 0 31,-4-6-198-31,10 8-36 0</inkml:trace>
  <inkml:trace contextRef="#ctx0" brushRef="#br1" timeOffset="4716">11102 2877 2016 0,'0'-12'89'0,"-4"8"19"0,-10 4-87 0,7-9-21 0,4 3 0 0,-4-7 0 0,-4 10 136 0,0 3 24 16,8-6 4-16,3 6 0 0,0 0-140 0,0 0-24 15,-7-3-15-15,7 3 3 0,0 0 12 0,0 0-11 0,0 9 11 16,0 7-10-16,0-7 10 0,7 10-8 0,-4 0 8 0,1 3-8 15,-4 9 17-15,7 0 4 0,0 1 1 0,-3 5 0 16,-4 10 18-16,0 7 4 0,0-1 1 16,3 10 0-16,1-7-37 0,-4 7 0 0,-7 6 0 15,0-3 0-15,3 0 0 0,-3 9 0 0,-11-16 0 16,8 4 0-16,6 0-12 0,-6-10 0 0,-8 0 0 16,4-2 0-16,0-4 20 0,3-3 3 0,1-13 1 15,-1 7 0 1,-7-7-132-16,8-9-27 0,10-10-5 0,0-2 0 0</inkml:trace>
  <inkml:trace contextRef="#ctx0" brushRef="#br1" timeOffset="9248.01">11049 2767 633 0,'0'0'56'0,"0"0"-44"0,0 0-12 0,0 0 0 16,0 0 352-16,0 0 68 0,0-6 13 0,0 6 3 15,11-6-260-15,-11 6-52 0,0 0-10 0,0 0-2 16,0 0-65-16,0 0-13 15,0 0-2-15,0 0-1 0,-11 0-23 0,7 6-8 0,4-6 0 0,-10 0 9 16,-4 0-9-16,3 0 0 0,11 0 9 0,-3 0-9 16,-11 6 27-16,3-6 1 0,4 0 0 0,7 0 0 15,0 0 10-15,0 0 2 0,-14 0 1 0,7 0 0 16,7 0-14-16,0 0-3 0,0 0-1 0,0 0 0 16,0 0-7-16,3 3-2 0,1 7 0 0,-1-1 0 15,-6 1 0-15,13-1 0 0,5 4 0 0,2-4 0 16,-3 7-6-16,4-1 0 0,0-2-8 0,3-1 12 15,7 7-12-15,-3-6 0 0,-1 6 8 0,1-1-8 16,0 4 0-16,3-6 11 0,4 3-11 0,3 3 10 16,4 0-10-16,0 0 0 0,-8-3 0 0,1 3-11 0,0 6 11 0,-7 3 0 15,3 0 0-15,0-5 0 0,4 5 0 0,-8-3 0 16,-6 3 0-16,0-5-8 0,-8 5 8 0,1-3 0 16,-8-3 0-16,1 7 0 0,-4-1 0 0,3 0 0 15,-3 1 0-15,-3-1 8 0,-8 0-8 0,8-2 0 16,-1-4 0-16,1 6 0 0,-4-3 0 0,3-3 8 15,1-3-8-15,-1 7 0 0,1-17 0 0,-4 7 0 16,-4-3 0-16,0 2 8 0,8-5-8 0,-11 3 11 16,-7-4-11-16,-1 1 12 0,5-4 4 0,-11 4 0 15,-1-4 1-15,-2 4 0 0,-5-13-9 0,1 9-8 16,3-3 12-16,-7-6-12 0,-3 3 14 0,7-3-4 16,0 7-1-16,3-4 0 0,-7-3-9 0,7 0 0 15,4 0 0-15,3 0 0 0,11 0 0 0,-3 3 0 0,-5-3-10 16,8 0 10-16,7 0-14 0,-3 0 3 0,-4 0 1 15,3 0 0 1,4 0-23-16,3 0-5 0,-3 0-1 0,-3 0 0 16,3 0-101-16,7 0-20 0,0 0-4 0,0 0-675 0,0 0-135 0</inkml:trace>
  <inkml:trace contextRef="#ctx0" brushRef="#br1" timeOffset="9824.84">12104 3507 403 0,'0'0'36'16,"-4"0"-36"-16,-6-3 0 0,3-3 0 0,0 6 476 0,3 0 88 15,1 0 17-15,3 0 4 0,0 0-406 0,0 0-82 16,0 0-16-16,0 0-3 0,0 0-47 0,0 0-10 15,0 0-1-15,0 0-1 0,-4 6-19 0,0-3 0 16,-3 10 0-16,4-4 0 0,-8 4-9 0,4-4 9 16,-3 10-8-16,3-6 8 0,-4 9 0 0,4-4 0 15,0 4 0-15,0 0 0 0,3 6 0 0,-3-6 0 16,4 10 0-16,3-7-8 0,0 3 38 0,0 3 8 16,0-5 2-16,0 5 0 0,3-12-40 0,4 3 0 15,-3-4 0-15,3-5 0 0,-4 0 0 0,5 2 9 0,-1-2-9 16,-4-10 10-16,4 6-2 0,4-9-8 0,-4 0 12 0,3 0-4 15,1-9 5-15,7 6 1 0,-4-7 0 0,7-2 0 16,0-7-14-16,4 0 0 0,-1 4 0 0,1-7 0 16,0 0 0-16,0-3 0 0,-4-1 0 0,0-2 0 15,0 3 0-15,0 3 0 0,-3-6 0 0,-1 3 0 16,-2 6 30-16,-5 0 0 0,1 4 0 0,-8 5 0 16,4-5-17-16,-3 8-3 0,-1 1-1 0,-3 6 0 15,0 0 2-15,0 0 0 0,0 0 0 0,0 0 0 16,0 0-11-16,-3 9 0 0,-1-5 0 0,4 11 0 15,-3-12 0-15,3 10 0 0,0 3 0 0,-4-1 0 16,4 4 0-16,0 0 0 0,-3 3 0 0,3 3 0 16,0 0 0-16,-4 0 0 0,4 3-9 0,0-3 9 0,0 7 0 15,0-4 0-15,-3-3 0 0,3 3 0 16,0-3 0-16,3-3 0 0,1-3 0 0,-1 0 0 0,-3-3 0 16,4-7 0-16,3 0-8 0,-4-2 8 15,4-4-64-15,0 0-10 0,1-6-2 0,2-7-832 16,4 7-168-16</inkml:trace>
  <inkml:trace contextRef="#ctx0" brushRef="#br1" timeOffset="10245.54">12654 3843 2782 0,'0'0'124'0,"0"0"24"0,0 0-118 0,0 0-30 16,0 0 0-16,4-6 0 0,3 2 17 0,3 1-2 0,4-3-1 0,1 3 0 15,-1-3-14-15,7 3-18 0,-4 3 4 0,5-10 1 16,-1 1 13-16,3 6 0 0,1-4 0 0,0-2 0 16,0 3 0-16,-1-4 0 0,1 1 0 0,0-1 0 15,-4 1 10-15,0 6 2 0,-3-10 0 0,-4 4 0 16,3-1 16-16,-3 1 3 0,-3-3 1 0,0-4 0 16,-1 3-9-16,-3 4-2 0,0-7 0 0,-3 1 0 15,-4-7-11-15,3 6-2 0,1-3-8 0,-4-3 12 16,-4 0-12-16,1 0-18 0,-4 3 4 0,-4 1 1 15,1-1 13-15,-4 6-12 0,-4 4 12 0,0-1-12 16,-3 7 24-16,-4 3 6 0,4 0 1 0,-3 10 0 16,-5 2 13-16,1 1 2 0,0-4 1 0,0 13 0 0,-1-3-27 15,1 0-8-15,4 3 0 0,-1 3 0 16,7 3 9-16,1 0-1 0,2 1-8 0,5 2 12 0,-1 6-12 16,11-2 0-16,0-4 8 0,4 7-8 0,6-4 20 15,1 1 0-15,7-4 1 0,-1 1 0 0,4-1 9 0,8-3 2 16,-5-3 0-16,8-3 0 0,0-3-32 0,0 0 0 15,3-3 0-15,4-1 0 16,-1-12-72-16,5 7-21 0,3-7-4 0,0-6-1317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5:17:32.5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11388 5150 1681 0,'0'0'74'0,"7"-6"16"0,0 0-72 0,7 2-18 16,7-5 0-16,4 3-744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5T17:42:49.30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FFC000"/>
    </inkml:brush>
    <inkml:brush xml:id="br3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27531 1039 1890 0,'0'0'84'0,"3"7"16"0,4-14-80 0,0 7-20 16,0 7 0-16,8-1 0 0,-1-6 34 0,3 6 2 15,-3 4 1-15,4 2 0 0,0 1 4 0,3 9 1 16,0-3 0-16,4 2 0 0,-4 8-2 0,4-4-1 16,-1 6 0-16,1 1 0 0,0-1-16 0,-4 0-3 15,0 1-1-15,-3 8 0 0,3-8-19 0,-4 2 8 16,1 4-8-16,0-4 0 0,-4 1 9 0,0 2-9 15,0-2 0-15,0-4 9 0,-3 4 7 0,-4-4 0 16,0 7 1-16,0-7 0 0,-4 1 1 0,-3-7 0 0,-3 6 0 0,-1 0 0 0,-3 1-5 0,4-1-1 31,-4-9 0-31,0 6 0 0,3-6 8 0,-3-3 2 16,0-3 0-16,0 2 0 0,0-5 6 0,0 0 2 0,-4 2 0 16,4-12 0-16,-3 10-8 0,-1-7-2 0,1-6 0 0,-5 0 0 15,-2 0 0-15,-1-6-1 0,-3 6 0 0,-4-16 0 16,-3 7-2-16,-4-10 0 0,1 10 0 15,-1-13 0-15,-3 6-17 0,3-3 10 0,0-9-10 0,4 3 8 32,3-3-68-32,4 6-13 0,0 3-3 0,3-3-1171 0</inkml:trace>
  <inkml:trace contextRef="#ctx0" brushRef="#br0" timeOffset="2120.44">23262 1344 1717 0,'0'0'37'0,"0"0"8"0,0 0 2 0,0 0 2 0,0 0-39 0,0 0-10 0,0 0 0 0,0 0 0 15,0 0 39-15,-3 3 5 0,3-3 2 0,-4 6 0 0,4-6 4 0,-3 9 1 16,3-5 0-16,-4 8 0 0,4-2-11 0,0 2-3 16,0-3 0-16,0 13 0 0,0 4-14 15,4-1-3-15,-4-3-1 0,3 6 0 0,-3 3 5 0,0 4 2 16,0-1 0-16,4-9 0 0,-4 0-7 0,0 4-2 16,3-8 0-16,4 1 0 15,-3-3 2-15,-4-3 0 0,3-7 0 0,1 4 0 0,-1-4 0 16,-3-9 0-16,4 0 0 0,-4 0 0 0,0 0-6 0,7 0-1 15,4-3 0-15,-1-13 0 0,-3 4 13 16,4-4 3-16,-1-3 0 0,4-3 0 0,-3-6-20 0,0 3-8 16,3-3 8-16,0-3-8 0,-4-1 0 15,5-2 0-15,-1 2 0 0,3 1 0 0,-3 0 0 0,4 9 0 16,-4-7 0-16,0 8 0 0,4-1 0 0,-4 9 0 0,0 4 0 0,0-1 0 16,0 7 0-16,4 3 0 0,-4 0 0 0,0 3 0 15,4 4 0-15,-1 5 0 0,1-9 0 0,3 7 0 16,0-1 0-16,1 4 0 0,-5-1 0 15,4-3 0-15,1 1 0 0,-5 9 0 0,-3-10 0 16,4 4 0-16,-7-1 0 0,3-2-20 0,-7 2 3 0,0-2 1 16,0 2 16-16,-4-2 0 0,-3-1 0 0,0-3 0 15,0-6 0-15,0 13 0 0,0-10 0 0,0-3 0 16,-3 6 8-16,3-6-8 0,0 0 0 0,0 0 9 16,0 0-9-16,0 0 0 0,0 0 0 0,0 0 0 15,3-9 0-15,4-1 0 0,0-2-9 0,1 2 9 16,-5-8-20-16,8 5 2 0,-4-6 1 0,3 4 0 15,-3-4 17-15,4 0 0 0,-4 6 0 0,4-5 0 16,-4 5 0-16,3-6 0 0,1 10 0 0,-1-4 0 16,-3 4 0-16,0 6 0 0,1-7 0 0,-1 1 0 15,0 6 0-15,0-4-12 0,-4 4 12 0,-3 3-10 0,0 0 10 16,7 3 0-16,-7-3 8 0,11 7-8 0,-8-4 0 0,4 16 8 16,0-7-8-16,-3 7 0 0,0 3 0 0,-1-3 0 15,1 6 0-15,-1 3 0 0,-3-3 10 0,0 7 1 16,4-1 0-16,-1 0 0 0,-3 1-11 15,4 2 0-15,-1-6 0 0,1-3 0 16,-1 7-19-16,1-13-5 0,3 3-2 16,-4-4 0-16,4-5-141 0,1 6-28 0</inkml:trace>
  <inkml:trace contextRef="#ctx0" brushRef="#br0" timeOffset="2347.46">24578 1482 2516 0,'0'0'112'0,"0"0"22"0,-3 12-107 0,-1-2-27 0,0 2 0 0,4-2 0 16,4 5 0-16,-4 1 0 0,0 3-12 0,-4 0 12 15,4 2 0-15,-3-5 0 0,-1 3 0 0,1 0 0 31,-1-7-38-31,-3 7 0 0,7-9 0 0,-3 2-678 0,-4-3-135 0</inkml:trace>
  <inkml:trace contextRef="#ctx0" brushRef="#br0" timeOffset="2512.48">24553 923 2516 0,'-10'-22'56'0,"3"19"11"0,0-3 2 0,0 6 1 0,3-3-56 0,4 3-14 16,0 0 0-16,0 0 0 15,0 0-31-15,0 9-9 0,4 4-1 0,-1-4-679 16,1-6-136-16</inkml:trace>
  <inkml:trace contextRef="#ctx0" brushRef="#br0" timeOffset="2906.06">25001 1516 403 0,'0'0'17'0,"-10"6"5"0,3-2-22 0,-4 5 0 0,-3 0 0 0,0 1 0 15,0-7 291-15,0 13 53 0,3-4 12 0,-3 1 1 16,3 5-223-16,1-14-45 0,3 8-9 0,0-6-1 15,3-2-11-15,4-4-1 0,0 0-1 0,0 0 0 16,0 0 4-16,7 0 1 0,0-10 0 0,4-2 0 16,-1-10-34-16,1 9-6 0,3-6-2 0,4 7 0 15,-1-10-16-15,1 0-3 0,-4-6-1 0,4 6 0 16,-1 0 15-16,5-7 2 0,-5 4 1 0,1-3 0 16,0 3-27-16,-1-3 0 0,-3 9 0 0,0-3 0 15,1 6 0-15,-5 7 0 0,1 0 0 0,-1-1 0 0,-3 10 0 0,0 10 0 16,4-1 0-16,-4 4 0 0,0 5 0 0,0 4 0 15,4 0 0-15,-4 0 0 0,0 10 10 0,0 2 0 16,-4-3 0-16,4 7 0 0,-3-7-2 0,3 4-8 16,-3 6 12-16,-1-7-4 0,1-2-8 0,-1 5 0 15,-3-12 9-15,4 7-9 0,-4-10-8 0,3 6-7 16,-3-13-1-16,4 4-794 16,-1 0-159-16</inkml:trace>
  <inkml:trace contextRef="#ctx0" brushRef="#br0" timeOffset="4700.18">24751 2378 1609 0,'10'-3'71'0,"-10"3"15"0,4-6-69 0,3 6-17 0,-3-3 0 0,3 3 0 16,0-9 82-16,0 5 13 0,-4-2 2 0,-3 6 1 16,4-9-7-16,-4 6-2 0,-4-4 0 0,1 1 0 15,-4-3-20-15,0 2-4 0,-4-2-1 0,0 3 0 16,1-4-40-16,-8 4-9 0,1-7-2 0,-1 13 0 0,-7-9-13 0,-6 9 0 16,-1 0 0-16,-7 0 0 0,-3 9 0 0,-4 1 0 15,0 2 0-15,-3 7 0 0,3 3 0 0,0 0 0 16,-4 0 10-16,8 9-2 0,-4 1 3 0,0 9 1 0,-3-1 0 0,3 4 0 15,7 0-12 1,8 6-9-16,-1-6 9 0,4 6-13 0,10-6 13 16,0 0 15-16,11 0-3 0,4-3-1 0,3 3 8 15,7-4 1-15,7 1 1 0,4 0 0 0,-1 0-21 16,8-7 9-16,3 7-9 0,4-6 0 0,3 5 0 0,4-5 0 16,3-10 0-16,1 0 0 0,6-3 0 0,7 6 0 15,11-12 0-15,4 3 0 0,0-1 0 0,-1-5 0 16,-6 6 0-16,3-10 0 0,0 4 0 0,3-4 0 15,-3-9 0-15,0 3 0 0,-3-3 0 0,-11-3 0 0,-4 3 0 16,-3-9 0-16,-7-1 24 0,0-2-1 0,-4-7-1 16,-3 6 0-16,-1-9-10 0,1-6-1 0,-4 3-1 0,1-12 0 15,-5 2 5-15,-6-15 1 0,3 6 0 16,-10-9 0-16,-1-1-16 0,-6 1-16 0,-8-7 3 0,-3-2 1 16,-7-4-8-16,0 0 0 0,-7-6-1 0,0 6 0 15,-1-3 21-15,-2 6 0 0,-1 7 8 0,0-4-8 16,1 7 18-16,-5 0-2 0,5-1 0 0,-8 14 0 15,0 5 10-15,-7-6 2 0,1 19 0 0,-5 1 0 16,-3 2-28-16,4 6 0 0,-4 7 0 0,4 6 0 16,0 0-11-16,-1 9 11 0,1 1-8 0,-4 9 8 15,0-7-10-15,0 7 10 0,0-3-12 0,1 9 12 16,-5-3 0-16,1 3 0 0,3 6 0 0,4 0 0 16,-1-2 0-16,8 2 16 0,-4 3-2 0,4 7 0 15,-4-6-27-15,4 15-6 0,0 0-1 0,-1 7 0 16,8 2 20-16,0 1-8 0,7 9 8 0,3-3 0 0,4-1-11 15,3 7 11-15,8-9-10 0,3 6 10 0,3-3-18 0,8-10 2 16,3-2 1-16,7-4 0 0,4 0 5 16,3-6 1-16,4 0 0 0,3 0 0 0,0-7 9 0,4-5 0 15,4-7 0-15,6-3 0 0,7-3 0 0,4-1 0 16,4-5 0-16,3-4 0 0,-4 4 0 16,4-7 0-16,4-12 0 0,3 3 0 0,0 3 0 15,0-13 0-15,-3-2 0 0,-4-1 0 0,-7-9 0 0,-4 9 0 16,-3-12 0-16,0 3 0 0,0-6 0 0,-7-1-12 0,0-5 12 0,-4-1-12 0,-7-3 12 0,-6-9 0 15,-5 0 0-15,-3 3 0 0,-3-16 0 0,-7 3 0 0,-4 4 8 0,0-4-8 32,-4 4 20-32,-6-7-1 0,-4 4 0 0,-4-10 0 15,1 6 13-15,-8-6 2 0,4 3 1 0,-4 3 0 16,-7 1-35-16,1 8 0 0,-8-2-12 0,4 9 3 16,3 0 9-16,-7 3 0 0,4 6 0 0,-4 7 0 15,1 6 0-15,-5 3 9 0,-6 6 0 0,-4 7 0 16,-3 9-26-16,-8 0-6 0,-3 9-1 0,0 10 0 15,4 3 14-15,-4 6 10 0,0 4-13 0,0 2 5 16,-7 10 8-16,-4 6 0 0,-3-6 0 0,4 22 0 16,6-6-15-16,4 5 3 0,0 4 0 0,4-3 0 15,3-3-10-15,4 0-2 0,6-10 0 0,11 3 0 16,4-2 13-16,14 5 3 0,4-2 0 0,6-10 0 16,4 6-14-16,14-9-2 0,4 0-1 0,10 0 0 15,4-7-24-15,10-5-5 0,4-1-1 0,10-9-1039 16</inkml:trace>
  <inkml:trace contextRef="#ctx0" brushRef="#br0" timeOffset="27547.59">22183 6596 460 0,'0'0'20'0,"0"0"5"0,0 0-25 0,0 0 0 0,0 0 0 0,0 0 0 0,0 0 284 0,0 0 51 16,0 0 10-16,0 0 3 0,7-6-218 0,-4 3-43 15,-3 3-9-15,7-7-2 0,-3 4 0 0,-1-6-1 16,-3 6 0-16,4-4 0 0,-1-2-34 0,-3 3-6 16,-3 0-2-16,-1-4 0 0,-3 4 5 0,0 0 1 15,4-4 0-15,-1 7 0 0,-10-3-27 0,7 6-12 16,0-3 10-16,-4 3-10 0,1 3 28 0,-1-3-1 16,-3 9 0-16,0 1 0 0,7 2 7 0,-7-2 2 15,3 2 0-15,-3 4 0 0,4-1-23 0,3-5-4 16,-4 9-1-16,0-7 0 0,8 7-8 0,-4-6 0 0,3 5 0 0,1-8 0 15,-1 2 0-15,4-2 8 16,4 2-8-16,-1-2 8 0,-3-1-8 0,7-6 0 0,0 7 0 16,4-1 0-16,0-6 0 0,3-3 0 15,-4 0 0-15,4 0 8 0,4 0 0 0,0 0-8 0,-4-3 12 0,3-6-4 16,5 9-8-16,-5-10 0 0,-3 1 9 0,-3 6-9 16,3-7 0-16,0 1 0 0,-7-1 0 0,0-2-8 15,-7 3 16-15,0-4 3 0,4 0 1 0,-4 1 0 16,-11-4 6-16,4 4 2 0,4-1 0 0,-1-3 0 15,-7 4-20-15,1-1-16 0,-4-5 4 0,0 8 0 16,0 4 12-16,-1 0 0 0,-2-4 0 0,3 10 10 16,-4 0-2-16,4 6 0 0,0-2 0 0,-4 5 0 15,4 4 4-15,0-4 0 0,0 3 0 0,0-2 0 16,0 9-12-16,7-7 0 0,-1 1 0 0,1 2-11 16,0-2 11-16,4 0 0 0,3-1 0 0,0 4 0 0,3-1 0 0,4 1 0 15,-3-3 0-15,3-1 0 0,4-2 0 0,-1 2 0 16,-3-2 0-16,7-4 0 0,-3-3 0 15,3 0-8-15,-3 3 8 0,3-6-8 0,-4 0 8 16,4-6 9-16,4 3-1 0,-7-6-8 0,-1-1 0 16,1 7 0-16,6-6 0 0,-6-4 0 0,-4 4 0 0,0-4 10 15,7-3-10-15,-3 4 8 0,-4-1-8 16,-4 1 12-16,1-4-12 0,3 0 12 0,-3 1-12 0,-4-1 12 16,-4-3-12-16,4 0 12 0,0 7-12 0,-4-1 0 15,-3 1 0-15,0 6 8 0,-3-4-8 0,-1 10 0 16,1-3 0-16,-1 6-11 0,-3 3 11 0,0-2 0 0,3 8 0 15,-3-2 0-15,-4 8 0 0,4-5 0 0,4 9 0 0,-1-3 0 16,-3 3 0-16,4 0 0 0,-1 0 0 0,7-1 8 16,-3-2-8-16,4 3 8 0,-1 6-8 15,4-6 8-15,0 0-8 0,0-9 0 0,4 6 0 0,-4-7 0 16,3 4 0-16,4-10 0 0,0 4 0 0,1-4 0 16,-8-6 0-16,7 3 0 0,7-6 0 0,-4-3 0 15,1 2 10-15,3-5 1 0,-3 0 0 0,3-4 0 16,3-6-3-16,-3 7-8 0,-3-7 12 0,3-3-4 0,0 3-8 0,-7 7 0 15,0-10 9-15,-3 3-9 0,6-3 0 0,-6 3 9 16,-4 3-9-16,-4-2 0 16,-3 5 9-16,4-6-9 0,-1 7 0 0,-6 2 9 15,-1 1-9-15,1 6 0 0,3-4 0 0,-4 7 0 16,0 7 0-16,1-4 0 0,-1-3 0 0,-3 9 0 16,7 1 0-16,0-1 0 0,0 4-9 15,0-4 9-15,3 0 0 0,1 4 8 0,-1 0-8 0,1-4 12 0,-1 4-12 16,8-4 8-16,-4 0-8 0,3 1 0 15,-6-1 0-15,6-6-13 0,4 10 1 0,0-13 0 0,-7 0 12 0,7 9 0 16,4-9 0-16,0 0 0 0,-4 0 0 0,3 0 0 16,-3-9 0-16,7 9 0 0,1-3 0 0,-5-7 0 15,-3 1 0-15,7-1 0 0,0 4 8 0,-3-9-8 16,0 2 0-16,-4 4 0 0,3-4 0 0,-3 0 0 16,0-2 8-16,-3 2-8 0,-4 1 0 0,0-1 0 15,7-3 0-15,-7 7 0 0,-11-3 0 0,4 8 0 16,4-5 0-16,-1 0 0 0,-3 9 0 0,0 0 0 15,-4-4 0-15,4 8 0 0,7-4 0 0,-10 9 0 16,-1 0 0-16,-3 4 0 0,7-4 0 0,0 4 0 16,-4-1 0-16,1 4-9 0,3 0 9 0,0 3 0 15,0-7 0-15,3 4 0 0,-3-4 0 0,0 1 0 0,7-1 0 0,-3 4 0 16,-1-3 0-16,4-4 0 0,0 0 0 0,4 1 0 16,-1-4 0-16,1 0 0 0,-4-6 0 0,7 4 0 15,3-4 0-15,-3 0 0 0,-3-10 0 0,6 7 0 16,1-6 0-16,-4-1 0 0,0 1 0 0,0-4 0 15,0 4 0-15,0-4 0 0,4 1 0 0,-4-7 8 16,-7 6-8-16,3-5 0 0,8 5 0 0,-7-6 0 16,-4 0 0-16,0 7 0 0,3-1 0 0,1 4 0 15,-8 0 0-15,1-1 0 0,-1 10 0 0,4 0 0 16,0 0 0-16,-7 6 0 0,-4-2 0 0,1 5 0 16,3 0 0-16,-4 1-8 0,1 2 8 0,-1-2 0 0,4 2 0 15,0 1 0-15,0-4 0 0,0 1 0 0,0 2 0 16,0 4 0-16,3-4 0 0,1-2-8 0,-4-1 8 0,3 4 0 15,0-10 0-15,4 6 0 0,0-2 0 0,0-7 0 0,0 0 0 0,0 0 0 16,4 6 0-16,-4-6 0 16,0 0 0-16,0 0 0 0,7 0 0 0,4-3 0 15,-4 0 0-15,0-4 0 0,0-2 0 0,3 6 0 16,1-4 0-16,-4-5 8 0,0 3-8 0,0-1 0 16,4-2 0-16,-4 2 0 0,-4 4 0 0,1-10 0 15,3 7 0-15,-4 3 0 0,1-1 0 0,-4-2 0 16,0-1 0-16,0 4 8 0,3 0-8 0,-3 6 0 15,-7-3 0-15,0-4 0 0,0 7 0 0,0 7 0 0,0-7 0 0,-3 3 0 16,-4 6 0-16,3 4 0 16,0-4 0-16,1 4-8 0,-4 2 8 0,0-2 0 0,3 0 0 15,4 5 0-15,-4-5 0 0,4 6 0 0,0-7 0 16,4 1 0-16,-4 6 0 0,3-7 0 0,1-2 0 0,3 2-8 16,0-2 8-16,0-1 0 0,-4-3 0 0,4-6 0 15,0 0 0-15,0 0 0 0,7 6 0 0,-7-6 0 16,0 0 0-16,11-6 0 0,-1-3 0 0,1-1 0 15,-4 1 0-15,0-4 8 0,4 1-8 0,-1-4 0 16,-3 1 0-16,4-1 8 0,-4 0-8 0,0 1 0 16,3-1 0-16,-2 0 0 0,-5 4 0 0,1 2 8 15,-1 1-8-15,-3 3 0 0,-7-1 0 0,0-2 0 16,3 9 0-16,-3 0 0 0,0 9 0 0,0-9 0 16,-7 10 0-16,4-7 0 0,-1 12 0 0,0-5-8 15,-3-4 8-15,7 10 11 0,-3-4-3 0,3 1 0 16,3-1-8-16,-3-2-12 0,0-1 2 0,7 1 1 15,-4-7 9-15,4 6 0 0,-3 1 0 0,3-10 0 0,0 0 0 16,0 0 0-16,0 0 0 0,0 0 0 0,0 0 0 0,11-4 0 16,-1-2 0-16,-10 6 8 0,4-3-8 0,3-3 0 15,3-7 0-15,-6 4 0 0,-1 6 0 0,1-10 0 16,3-2 8-16,-4 5-8 0,1-2 0 0,-1 2 0 16,1-2 0-16,3 2 8 0,-3 1-8 0,-1-4 0 15,-3 4 0-15,0 6 0 0,4-4 0 0,-4 7 0 16,0-3 0-16,0 3 0 0,-7-3 0 0,7 3 0 15,0 0 8-15,0 0-8 0,-7 3 8 0,3 0-8 0,4-3 10 0,-4 10-10 0,-3-4 14 0,0-3-3 32,7-3-1-32,0 0 0 0,-3 10 2 0,3-10 0 0,-4 3 0 0,4-3 0 15,0 0-12-15,0 0 0 0,0 0 0 0,0 0 0 16,0 0 0-16,0 0 0 0,0 0 0 0,0 0 0 31,7-3-140-31,7-7-29 0,8-2-7 0</inkml:trace>
  <inkml:trace contextRef="#ctx0" brushRef="#br0" timeOffset="30124.31">18609 12865 633 0,'18'0'28'0,"-11"0"6"0,3 0-34 0,-3 0 0 0,7-4 0 0,1-2 0 16,-1 6 127-16,3 0 18 0,-3-9 4 0,1 9 1 0,-1-10-97 0,-4 10-19 15,4-3-4-15,-3-6-1 0,0 6 46 0,-1-4 9 16,1-2 1-16,-4 6 1 0,-4-7-4 0,4 7-1 16,-3-6 0-16,3 0 0 0,-4-1-4 0,-3 1-1 15,0 2 0-15,4-2 0 0,-8 0-20 0,4-1-4 16,0 1 0-16,0-4-1 0,-3 4-7 0,-1-4-2 15,1-2 0-15,-1 2 0 0,1 4-6 0,-1-4-2 16,1 4 0-16,-4-1 0 0,3 7-1 0,-3-6 0 16,4-1 0-16,-4 10 0 0,-1-3-13 0,5-3-2 0,-4 6-1 0,0 0 0 0,0 0-17 0,-4 9 10 31,4-2-10-31,-3 2 8 0,-1-3-8 0,-3 13 0 16,-4-6 0-16,4 2 0 0,-4 1 0 0,1 3 0 15,-1-7 0-15,4 7-11 0,4 0 11 0,-1-6 0 0,-3-1 0 16,7 1 0-16,3-4 9 0,1 7-9 0,3-10 12 0,0-6-12 15,0 0 15-15,0 0-4 0,0 0-1 0,0 0 0 16,7 6 13-16,0-3 2 0,3-3 1 0,-3-3 0 16,4-3-26-16,0 3 0 0,-4-7 0 0,3 1 0 15,-3 6 12-15,4-6-4 0,-4-4 0 0,0 4 0 16,0-10-8-16,0 6 0 0,-3-6 0 0,-1-3 0 16,1 4 0-16,-4 2 0 0,0-3 0 0,0 0 0 15,0-3 8-15,-4 10-8 0,1-1 12 0,-1 4-4 16,1-4 4-16,-1 7 1 0,-3-3 0 0,0 9 0 15,0 0-5-15,-4 0 0 0,1 6-8 0,-4-3 12 16,0 6-12-16,-1 4 0 0,-6 6 0 0,4 0 0 16,2-4 0-16,1 4 0 0,-3 3 0 0,3-3 0 15,3 3 0-15,0-3 0 0,1-4 0 0,3 4 0 0,0-6 0 0,0 6 0 16,7-7 0-16,0-3 0 0,3 4 0 0,1-4 0 16,3-2 0-16,0-4 0 0,0-3 0 0,4 0 0 15,-4 0 0-15,3 0 0 0,1-10 8 0,-1 7-8 16,1-6 11-16,-1-1-11 0,5 1 10 15,-1-3-10-15,0 2 8 0,-4 1-8 0,1-4 19 0,0 10-2 16,-1-6 0-16,-6 2 0 0,3 1-26 0,0 0-6 16,-4-4-1-16,1 1 0 0,-4 9 16 0,3 0 0 15,-6-6 0-15,3 6 0 0,-4-7 8 0,1 7-8 16,-1-3 12-16,-3-3-12 0,0 6 12 0,0 0-4 0,0 6 0 0,0-3-8 16,0 4 8-16,-4-1-8 0,-3 3 0 15,7 1 0-15,-3-1 0 0,3 4 0 0,-4-4 0 16,0 4 0-16,4-4 13 0,4 1-4 0,-1 2-1 15,1-3 0-15,-1 1-8 0,1-7-11 0,3-3 3 16,0 9 0-16,0-9 8 0,0 0 0 0,0 0 0 0,0 0 0 16,3 7 0-16,-3-7 0 0,0 0 0 0,7 0 8 0,4-7-8 0,-1 7 9 0,1-3-9 15,3-3 10 1,0-7-10-16,0 4 8 0,0 0-8 0,1 2 8 16,-1-2-8-16,-4 0 0 0,1-1 0 0,-1-2 0 15,-3 2 0-15,1 1 0 0,-1-1 8 0,-4 7-8 16,1-6 0-16,-4-1 12 0,0 7-12 0,0-3 12 15,-4-3-12-15,1 5 0 0,3-5 0 0,-4 6 0 16,1-3 8-16,-5-1-8 0,1 1 8 0,0 3-8 16,0 3 15-16,-3 0-3 0,-1 0 0 0,1 3 0 0,-1 3-12 0,0 1-10 15,1 2 2-15,-4 0 0 16,3 4 8-16,1-4 0 0,2 4-9 0,-2-4 9 0,6 10 0 0,-3-6 0 16,4 6 0-16,3-7 0 0,3-2 0 0,1 2 0 15,3-3-9-15,0 1 9 0,0-1 0 0,7-6 0 16,-3 4 0-16,6-4 0 0,-3-3 0 0,4 0 0 15,3-3 0-15,-3-4 0 0,0 4 0 16,3-3 0-16,-4-7 8 0,1 4-8 0,-4 0 0 0,4-4 0 16,-4 4 0-16,-4-4 0 0,1 4 0 0,0-1 0 15,-4 4 0-15,-4 0 0 0,1-4 0 0,-4 1 0 16,0 6 0-16,0 0 0 0,0 3 12 0,-7-7-3 0,7 7-1 16,-7 0 0-16,0 0-8 0,-4 0 0 0,0 0 0 0,1 0 0 15,-1 10 8-15,1-7-8 16,-4-3 12-16,3 9-4 0,0 1-8 0,4-4 0 0,-3-3 0 15,3 0 0-15,0 4 0 0,7-7-14 0,0 0 2 16,0 0 0-16,0 0 12 0,0 0 0 0,0 0 0 0,0 0 10 16,0 0-10-16,0 0 0 0,0 0 0 0,0 0-11 15,0 0 11-15,0 0 0 0,0 0 0 0,0 0 8 16,7-7-8-16,-7 7 0 0,0 0 0 0,10 0-8 16,1 0 8-16,-8-3 0 0,4-6 0 0,4 6 8 15,-4-4-8-15,0 4 0 0,0-3-8 0,4 3 8 16,-4-7 0-16,3 10 0 0,1-9 0 0,0 6 8 15,-4-7-8-15,0 7 0 0,3-3 0 0,-6-3 0 16,-1 6 0-16,-3 3 0 0,0-10 0 0,0 10-8 16,-3-9 8-16,-1 6 8 0,-6-4-8 0,-1 4 11 0,-3 0-11 0,-4 3 0 0,-6 3-12 0,-1 0 12 15,0-3 0-15,-7 10 10 0,1-1 1 0,-1 1 0 0,7-7-11 16,1 12 0 0,2-2 0-16,1-1 8 0,4 1 0 0,6 3-8 15,0-1 12-15,4-5-4 0,0 9-8 16,7-7 0-16,4 1 0 0,3 2 0 0,4-2 0 0,3-4 0 15,0 1 0-15,10-7 0 0,5 6 0 0,-1-9-9 16,4-3 9-16,-1-3 0 16,5-7-44-16,-1-6-3 0,0-2 0 0,0-11-917 15,1 1-183-15</inkml:trace>
  <inkml:trace contextRef="#ctx0" brushRef="#br0" timeOffset="31522.9">26437 12482 748 0,'0'0'33'15,"-3"-6"7"-15,-1-4-32 0,1 7-8 0,-4-3 0 0,3-7 0 16,-3 10 363-16,0-3 70 0,-4-3 15 0,1 5 2 0,-1 1-318 0,1-3-63 15,-5 6-13-15,1-3-2 0,-3 3 10 0,-1 0 1 16,0 3 1-16,-3-3 0 0,-3 6-11 0,2-3-3 16,-2 7 0-16,3-1 0 0,-1 4-32 0,5-1-8 15,-1-2 0-15,4 9-1 0,-4-1-11 0,4-2 0 16,4-3 0-16,-1 5 0 0,4 4 0 0,3-3 0 16,1-6 0-16,3 6 0 0,3-7 0 0,1 1 0 15,7 2 0-15,-1-5 0 0,1-4 8 0,3 0-8 16,0-3 0-16,0-3 8 0,4 0-8 0,-1 0 12 0,5-9-12 15,-1 6 12-15,-4 0 0 0,1-4 0 0,0-5 0 0,-4-7 0 16,3 10-2-16,-6-7 0 0,0 0 0 0,-4-6 0 16,0 10 16-16,-4-1 3 0,1-2 1 0,-4 2 0 15,-4 4-14-15,1-4-2 16,-8 4-1-16,0 6 0 0,1-4-1 0,-8 4-1 0,1 3 0 0,-8 3 0 16,0 7-11-16,1-1-17 0,2 1 4 15,-6 2 1-15,0 1 12 0,0 5 10 0,3 1-2 16,4-6 0-16,-4 9-8 0,4 0 0 0,3-4 0 15,4-5 0-15,4 6 0 0,-1-7 0 0,4-2 0 16,0 2 0-16,3-2 0 0,4-1 0 0,0-9 0 0,4 10 0 16,7-7 0-16,-1-3 0 0,4 0-8 0,4-3 8 15,3-7 0-15,4 1 0 0,3-4 0 0,-3-6 0 0,-1 7 0 16,1-7 0-16,0-3 0 0,3 0 0 16,-7 0 0-16,4-6 0 0,-8 6 0 0,1 0 0 15,-4 6 0-15,0 1 0 0,-3-1 0 0,-1 0 0 0,-2 7 0 0,-1-4 0 16,-4 10 0-16,-3 3 0 0,0 0 0 0,0 0 0 15,0 0 0-15,0 0 0 0,-7 3 0 0,0 7 0 16,-4-1-12-16,1 4 12 0,-4-1 0 0,0 4 0 16,0-3 0-16,-1-1 12 0,1 10-12 0,0-6 12 15,-3-1-12-15,6 1 12 0,0-3-12 0,-3-1 0 16,7 1-10-16,0-4 10 0,0-3 0 0,4-3 0 16,3-3 0-16,0 0 0 0,0 0 0 0,0 0 0 15,14 0 0-15,0 0 0 0,0-9 0 0,4 0 0 16,3 2 0-16,3-8 0 0,1 5-8 0,-4-2 8 15,4-7 0-15,-4 3-9 0,0-3 9 0,-3 1-12 16,0 5 12-16,-8-6-12 0,4 13 12 0,-7-10 0 0,-3 13 0 16,-4-3-8-16,-4 0 8 0,-3-1 0 0,0 7 0 15,-3 0 0-15,-8 0-8 0,4 7 0 0,-4-4 0 16,-3 6 0-16,-7 1 8 0,3 2 11 0,-3 1-3 16,0 2 0-16,-1 1-8 0,1 3 12 15,4 0-12-15,2-4 12 0,-2 4-12 0,3 0 8 0,3-3-8 0,4-1 8 16,3 1-8-16,1-7 0 0,6 4 0 0,1-4 8 15,-1 7-8-15,4-10 0 0,4 4 0 0,-1-1 0 16,4-3 0-16,0-2 0 0,4-4 0 0,3 0 0 16,0 0-20-16,4-4-5 0,-4-5-2 15,3 0 0-15,1-1-124 0,0 1-25 0,6-1-4 0,-2-2-667 16,6 2-133-16</inkml:trace>
  <inkml:trace contextRef="#ctx0" brushRef="#br0" timeOffset="32075.19">26190 13470 1450 0,'0'0'32'0,"0"0"6"0,0 0 2 0,0 0 1 0,0 0-33 0,-10 0-8 31,3-3 0-31,0 3-643 0</inkml:trace>
  <inkml:trace contextRef="#ctx0" brushRef="#br0" timeOffset="33548.15">22729 7264 172 0,'-3'13'16'0,"-4"2"-16"0,-4 1 0 0,1 3 0 16,3 0 234-16,-4-4 44 0,1 4 9 0,-1-6 1 15,4 5-228-15,0-5-47 0,0-4-13 0,0 4 0 16,0-4 0-16,3 1 0 0,4-10 0 15,0 12 0-15,0-12 42 0,0 0 2 0,0 0 1 0,7 7 0 16,-7-7 70-16,7 3 13 0,-7-3 4 0,11 6 0 16,3-6-19-16,0-6-3 0,-14 6-1 0,11 0 0 15,-1-3-53-15,4-4-10 0,0 4-2 0,-3-6-1 16,0-4-10-16,-1 1-1 0,8-4-1 0,-4 0 0 16,-3-3-13-16,3 1-2 0,3-7-1 0,4-4 0 15,1 7-1-15,-1-9 0 0,0 6 0 0,-3-6 0 16,3-7-6-16,0 7 0 0,0-7-8 0,0-3 12 0,-3-6-4 0,0 3 0 15,-1 0-8-15,-3 4 12 16,4-4-12-16,-8 3 0 0,5 10 0 0,-5-1 0 16,1 7 11-16,-4 3-11 0,0 3 12 0,0 1-12 0,0 5 15 15,-3 0-4-15,-4-2-1 0,3 9 0 0,-3-4-10 0,4 4 0 16,-4 3 0-16,0 3 8 0,0 0-8 0,0 0 10 16,0 0-10-16,0 0 10 0,-7 3-10 0,-1 6 0 15,1 1 0-15,0 2 0 0,0 4 0 0,-3 0 0 16,3 6 0-16,-4-1 0 0,4 8 0 0,-4-1 0 15,4-3 0-15,-3 6 0 0,3-9 0 0,-4 7 0 16,4-4 0-16,0-3 0 0,4 0 0 0,-5-4 8 16,1 1-8-16,4-6 0 0,3-1 0 0,0 4 0 0,0-10 8 0,3 4-8 15,-3-10 0-15,0 0 0 16,0 0 0-16,11 0 0 0,-11 0 0 0,11 6 0 16,-1-12 8-16,4 6-8 0,0-10 11 0,0 4 0 0,1-4 0 15,-1-2 0-15,3-4-3 0,1 4-8 0,0-7 12 0,3-3-4 16,0 0 0-16,4 3 0 0,-1-6 0 0,1-3 0 15,-4 6-8-15,4-9 0 0,0 9 0 0,-1-10 0 16,-3 10 0-16,1-6 0 0,-1 6 0 0,-4-3 0 16,-2 3-14-16,-5 0 5 0,1 3 1 0,-4 7 0 15,3-4 8-15,-6 10 0 0,-1 0 0 0,1-4 0 16,-4 10 0-16,0 0 0 0,0 0 0 0,0 0 0 16,0 0 0-16,0 16 0 0,0-4 0 0,-4 1 0 15,-3 9 0-15,4-3 12 0,-1 3-2 0,-3 0-1 16,0 0-9-16,0 6 0 0,-3-3 0 0,2 6 8 0,-2 1-8 15,-1-4-16-15,-3-3 4 0,4 6 1 0,-1-9 11 16,0 6 0-16,-3-2 0 0,4-1 0 16,3 0 0-16,0-3-12 0,0-4 12 0,3 1-12 15,-3-3-101-15,7 3-21 0,-4-7-4 0,4 7-1 16,-3-6-84-16,-1-4-17 16,1 13-3-16,3-22-1 0</inkml:trace>
  <inkml:trace contextRef="#ctx0" brushRef="#br0" timeOffset="33798.18">23816 7051 2761 0,'-21'12'60'0,"10"-2"13"0,1 2 3 0,-4 4 2 0,-4 0-62 0,7 2-16 0,-3 4 0 0,0 0 0 15,4 7 9-15,-1-4-1 0,0 3 0 0,4-3 0 16,-3 6-22-16,3-9-5 0,0 7-1 0,3-4-794 16,1 0-159-16</inkml:trace>
  <inkml:trace contextRef="#ctx0" brushRef="#br0" timeOffset="35161.01">18697 14028 1915 0,'-3'0'84'0,"3"0"19"0,0 0-83 0,0 0-20 16,0 0 0-16,0 0 0 0,0-3 45 0,3-3 5 16,4-7 1-16,0 4 0 0,4 2-27 0,3-8-4 15,0 5-2-15,4-5 0 0,3-4 26 0,0-3 4 16,0-6 2-16,8-4 0 0,2 7-6 0,1-6 0 15,0-10-1-15,7 0 0 0,-1 0-11 0,-2 4-3 16,2-10 0-16,-2 3 0 0,-1 0 3 0,0-6 0 16,-3-3 0-16,-4-1 0 0,-3 1-32 0,-4 3 0 15,4 6 0-15,-4 0 0 0,-7 3 0 0,0 10-15 16,0-1 2-16,0 7 0 0,-3 3 13 0,-4 4 0 16,0-1 0-16,0 6 0 0,-3 4 0 0,3-1 16 0,-7 1-3 15,3 9-1-15,-3-3-20 0,0 3-5 0,0 0-1 16,0 0 0-16,0 0 5 0,0 9 1 15,0 4 0-15,-3 9 0 0,3 0-2 0,-4 6 0 0,4 3 0 0,-3 4 0 16,-1 2 10-16,4-2 0 0,0-1 0 16,0-2 0-16,-3 5 0 0,3-5 0 0,0-1 0 0,0-6 0 15,0 7 0-15,0-10 0 0,-4-4 0 0,8 1 0 16,-4-6 0-16,3-1 0 0,1-2 0 0,-1-7 0 16,1 6 0-16,3-9 0 0,3 0 0 0,-3 0 0 15,4 0 0-15,3-9 0 0,0 3 0 0,4-10 8 16,-8 6-8-16,5-2 0 0,2-10 8 0,1 3-8 15,0-3 0-15,-4 0 0 0,3 0 0 0,-3-3-12 16,0-3 12-16,1 6 8 0,2-6-8 0,-3 3 11 16,-3-4-11-16,3 8 0 0,-3-5 0 0,-1 1 0 0,-3 3 0 0,4 0 0 15,-4 1 0-15,0-1 8 0,-4 3-8 0,1-3 0 16,-4 9 0-16,0 1 0 16,0-4 0-16,0 13 8 0,-4-7-8 0,1 1 0 0,-1 9 0 15,4 0 0-15,-3-3 0 0,-4 3 0 0,3 3 0 0,-3-3 0 16,4 9-8-16,-4 1 8 0,3 2 0 0,-3 10-11 15,0 0 11-15,4 7-8 0,-5 2 8 0,-2 3-8 16,3 7 8-16,0 0-8 0,0-7 8 0,0 7-12 0,0 3 12 0,0-3-12 16,-1 3-45-1,5-3-10-15,-4-10-1 16,7 10-1-16,-4-10-114 0,1 0-22 0,-1 1-5 0,4-7-613 16</inkml:trace>
  <inkml:trace contextRef="#ctx0" brushRef="#br0" timeOffset="35666.24">19872 13655 2383 0,'0'0'52'15,"0"0"12"-15,0 0 1 0,0 0 2 0,0 0-54 0,0 0-13 0,4-6 0 0,3 2 0 0,0-5 0 0,0 6-8 16,-4-3 8-16,4 2-13 0,0-2 5 0,0 3 8 15,4 0-13-15,-11 3 5 0,0 0 8 0,3-6 0 16,8 6 8-16,-4 0-8 0,-7 0 0 0,4 0 0 16,-4 0 0-16,7 0 0 0,0 0 0 0,-7 0 0 15,7 9 0-15,-4-6 0 0,-3-3 0 0,4 10 0 16,-1-1 0-16,-3 4 0 0,0-4 0 0,-7 3 0 16,4 4 0-16,-4 0-8 0,-4 0 8 0,4-1 0 15,-3 4 8-15,-5 3-8 0,1 0 0 0,0 0 0 0,0-3 0 16,4 3 8-16,-5 0-8 0,1-4 0 0,4 1-11 15,-1-3 11-15,1 3 0 0,2-7 0 0,-2 7 11 0,3-6-3 16,7-4-8-16,-4 10 0 0,4-10-8 16,4 4 8-16,-1-1 0 0,4-2-10 0,4-4 10 0,0 0 0 15,-1 4-8-15,4-4 8 0,4-3 0 0,0 6 0 32,-1-5-118-32,8-4-17 0,3 0-3 0,-10 0-1 0</inkml:trace>
  <inkml:trace contextRef="#ctx0" brushRef="#br0" timeOffset="36907.99">26148 13984 1857 0,'0'0'40'0,"0"0"9"0,-7 0 2 0,-4 0 2 0,8 0-42 0,3 0-11 0,-7 0 0 0,0 0 0 16,0-3 0-16,3-3-14 0,1 6 3 0,-1-10 1 15,4 7 63-15,0-6 13 0,7-1 2 0,-3 1 1 16,-1-4 4-16,4 1 1 0,4-7 0 0,-1-3 0 15,1 3-16-15,7-6-3 0,-4-3-1 0,3-3 0 16,1-4-26-16,3-6-4 0,-3 7-2 0,-1-4 0 16,-3 4-10-16,1-7-3 0,2 6 0 15,-3-2 0-15,0-7 10 0,1 13 1 0,-1-10 1 0,-4 6 0 16,4 4-21-16,-3 0 0 0,0 9 0 0,-1-7 0 16,1 7 14-16,-1 10-2 0,-3-7 0 0,0 7 0 0,0 2-1 15,4 1-1-15,-4 6 0 0,0-7 0 0,0 1 0 0,-3 6 0 16,-1-4 0-16,4 7 0 0,0-3-10 0,-7 3 0 15,0 0 0-15,0 0 0 0,-3 19 0 0,3 3 0 16,-4 0-9-16,-3 9 9 0,0 1 0 0,0 2-10 16,4 7 10-16,-4 3-8 0,-4-3 8 15,0-1 0-15,8-5 0 0,-4 6 0 0,0-4 0 16,3-2 0-16,4-1 0 0,-3-2 0 0,6-1 0 0,1-9-8 0,-1 0 8 0,8-3-8 0,-4-7 8 0,4 4 0 31,-1-7 0-31,1-2 0 0,3-7-12 0,0 0 0 0,4 0 0 16,-1-13 0-16,-3 4 12 0,4-4 0 0,0-6 0 15,-1 4 0-15,1-11 0 0,3 5 0 0,0-11 0 0,-3 10 0 16,3-9 0-16,0 6 0 0,-7-7 0 0,0 1 0 16,0 0 0-16,1-1 0 0,-8-2 0 15,3 6 0-15,1-4 0 0,-4 10 0 0,0-6 0 0,-4 6 0 16,5 10 0-16,-5-7 0 0,1 6 8 0,-1 4-8 16,-3-1 11-16,0 10-3 0,0 0 0 0,0 0 0 15,0 0-8-15,0 0 0 0,0 0 0 0,-7 10 0 16,4-1 0-16,-1 4 0 0,-3 6 0 15,3-1 0-15,1 4 0 0,-1 0-11 0,1 3 3 0,-1 4 0 16,1-1 8-16,-1-3 0 0,1 6 0 0,-1-2 0 16,4-4 0-16,0 3 0 0,0-3 0 0,0-3 0 15,0 6-37-15,0-6-6 0,4 0-1 0,-4 0 0 16,0-3-144-16,0-7-28 0,0 7-7 0,3-6-709 16</inkml:trace>
  <inkml:trace contextRef="#ctx0" brushRef="#br0" timeOffset="37444.11">27005 13708 2476 0,'0'0'55'0,"0"0"11"0,0 0 2 0,0 0 1 0,0 0-55 0,0 0-14 0,0 0 0 0,0 0 0 16,0 0 0-16,0 0-15 0,0 0 3 0,7-6 1 15,0 6 11-15,4-3 0 0,3 3 0 0,0-3 8 16,0 3 5-16,0 3 2 0,0-3 0 0,1 3 0 16,2-3-1-16,1 6 0 0,-4-3 0 0,0 7 0 15,0-10-14-15,0 9 0 0,0-6 8 0,-3 3-8 16,-11-6 0-16,11 4 9 0,-11-4-9 0,7 6 8 15,-7-6 0-15,7 9 0 0,-7-2 0 0,0 2 0 16,-4 0-8-16,-3 1 0 0,-4-1 0 0,1 4 0 16,-4-4 0-16,0 4 0 0,0-1 0 0,-4 4 0 15,4-4-12-15,-7 1 1 0,3 6 1 0,0-7 0 16,4-2 10-16,0 2 0 0,4-5 8 0,-1 2-8 16,4-3 0-16,7-6-8 0,0 0 0 0,0 0 0 15,0 0-18-15,0 0-3 0,14 0-1 0,0 0 0 16,-3 0 1-16,3 0 0 0,-4 0 0 0,5 0 0 0,-1 0 15 0,0 7 3 15,-4-4 1-15,1 6 0 0,-1-3 2 16,1 1 0-16,-7-1 0 0,3 3 0 16,-4-2 8-16,1 2 11 0,-1-3-3 0,-3 4 0 15,0 2 2-15,0-2 0 0,0 2 0 0,-3 1 0 0,-1-4-2 16,-3 4 0-16,0 5 0 0,4-5 0 0,-5-4-8 0,5 4 0 16,-8 3 0-16,4-4 0 0,-3 1 0 0,-4-4 0 15,0 4 0-15,-4 2 0 16,-3-8-104-16,0 8-27 0,-4-5-5 0</inkml:trace>
  <inkml:trace contextRef="#ctx0" brushRef="#br0" timeOffset="39040.36">23213 6283 345 0,'0'0'31'0,"0"0"-31"0,0 0 0 0,0 0 0 0,0 0 188 0,0 0 32 15,0 0 7-15,0 0 1 0,0 0-72 0,0 0-15 16,0 0-2-16,0 0-1 0,0 0-2 0,0 0-1 16,0 0 0-16,7 0 0 0,-7 0-33 0,0 0-6 15,0 0-2-15,7 0 0 0,0 0-27 0,-7 0-6 16,0 0-1-16,0 0 0 0,0 0 5 0,0 0 1 16,0 0 0-16,0 0 0 0,0 0-10 0,0 0-3 15,7 6 0-15,-7-6 0 0,0 0-14 0,0 0-3 16,0 0-1-16,0 0 0 0,0 0 3 0,0 0 1 15,0 0 0-15,0 0 0 0,0 0-39 0,0 0 0 16,0 0 0-16,0 0 0 0,0 0 0 0,4 3 9 16,-4-3-1-16,0 0-8 0,0 0 12 0,0 0-12 15,0 0 12-15,3 3-12 0,-3-3 12 0,0 0-4 0,0 0 0 16,7 9-8-16,-7-9 15 0,0 0-4 16,0 0-1-16,4 0 0 0,-4 0 1 0,0 0 0 15,3 10 0-15,4-10 0 0,-7 0-11 0,11 0 0 0,-4 0-10 0,0 0 10 16,4 0 0-16,3 0 16 0,-4 0-1 0,1 0-1 15,-11 0-14-15,14 0 0 0,4 0 8 0,-4 0-8 16,0 0 0-16,0 0 0 16,0-3 0-16,4-4 0 0,-1 7 0 0,1-3 0 0,3-3 0 0,-3 6 0 15,3-3 0-15,0-6 0 0,4 9 0 0,-4-4 0 16,4-2 0-16,-1-3 0 0,1 9 0 0,0-3 0 16,3-1 0-16,-3-2 0 0,3 6 0 0,-3-3 0 15,-4 3 0-15,-4-6 0 0,1 6 0 0,-4 0 0 16,0 0 0-16,-3 6 0 0,3-6 0 0,-7 0 0 15,-7 0 0-15,0 0 0 0,0 0 0 0,0 0 0 0,0 0 0 0,0 0 8 16,0 0-8-16,0 0 0 16,0 0 0-16,0 0 9 0,0 0-9 0,0 0 8 15,-4-6-8-15,1-4 0 0,3 7 9 0,-4-6-9 0,-3-1 8 16,4 1-8-16,-4 3 10 0,0-10-10 0,-4 4 0 0,-3 2 0 16,3 1 0-16,1-13 0 0,-1 9 0 0,-3-6 8 15,-4 7-8-15,4-7 9 16,0 6-9-16,-3 1 8 0,-1-7-8 0,0 7 8 0,1-7-8 0,-1-3 0 15,-3 3 0-15,-7-3 0 0,-1 0 0 0,1 0 0 16,-4 3 0-16,4-3 0 0,-4 10 0 0,4-7 0 16,0 10 0-16,7-4 0 0,0 4-17 0,7-4 4 0,3 4 1 15,7-1 0 1,4 7-135-16,8 0-26 0,9-6-6 0</inkml:trace>
  <inkml:trace contextRef="#ctx0" brushRef="#br0" timeOffset="40428.31">26776 12855 748 0,'0'0'67'0,"0"0"-54"0,-7 6-13 0,-4-2 0 16,1-1 258-16,-1 3 49 0,0-3 9 0,-3-3 3 0,4 10-216 16,-1-10-43-16,1 3-9 0,3-3-2 15,-1 0 30-15,1 0 5 0,-3 0 2 0,6 0 0 0,-3 0-10 0,7 0-3 16,0 0 0-16,-7 0 0 0,0 0-18 0,0 0-4 16,-3 0-1-16,-1 0 0 0,0 0 2 0,1 0 1 15,10 0 0-15,-7 0 0 0,-4 0-4 0,11 0-1 16,0 0 0-16,0 0 0 0,0 0-21 0,0 0-5 15,0 0-1-15,0 0 0 0,0 0-7 0,0 0-2 16,7 0 0-16,4 0 0 0,3 0-12 0,-4 0 0 16,1 0 0-16,3 0 0 0,0 0 0 0,4 0 0 15,0 6 0-15,-1-6 0 0,1 3 0 0,-1-3 0 16,5 0 0-16,-5 0-10 0,1 0 18 0,0 6 3 16,-1-6 1-16,1 0 0 0,-1 3-12 0,1-3 0 15,-4 0-12-15,0 0 12 0,4 0-8 0,0 0 8 16,-4 0 0-16,7 0 0 0,-3-3-8 0,3 3 8 0,3-6-10 15,-2 6 10-15,-5 0 0 0,1 0 13 0,-4 0-1 0,0-3 0 16,-3 3 4-16,-1-6 0 0,1 6 0 0,-1-3 0 0,-6 3 1 0,-4 0 1 16,7-4 0-16,-4-2 0 15,-3 6 0-15,0 0 0 0,0 0 0 0,0-9 0 16,0 6 0-16,-3-7 0 0,-4 7 0 0,3-3 0 16,-3-4-2-16,4 7 0 0,3-6 0 0,-4-4 0 15,1 4-16-15,-4-1 0 0,3-2 8 0,1-1-8 16,-4-2 0-16,0 2 0 0,-4 4 0 0,4-1 0 15,-4-2 0-15,4 2 0 0,-3 1 0 0,-1-4 0 0,0 10 10 16,4-3-10-16,-3-3 8 0,3 5-8 16,0 1 0-16,0-3 0 0,3 3 0 0,4 3-11 0,0 0 11 15,0 0-12-15,0 0 12 0,0 0-12 16,0 0-24-16,0 0-4 16,0 0-2-16,0 0 0 0,4-6-46 0,6 3-8 0,-3-1-3 0,4-2-873 15,3-3-174-15</inkml:trace>
  <inkml:trace contextRef="#ctx0" brushRef="#br0" timeOffset="41627.99">19487 12752 633 0,'0'0'28'0,"0"0"6"0,0 0-34 0,0 0 0 0,0 0 0 0,0 0 0 0,-3-13 144 0,3 4 21 16,0-1 5-16,0 7 1 0,-4-6-129 0,1-1-26 15,3 1-4-15,-4 6-2 0,-3 0-10 0,4-4 0 16,-4-2 0-16,7 9 0 0,0 0 57 0,-4 0 16 16,1 0 3-16,3 0 1 0,0 0 43 0,0 0 9 15,0 0 2-15,0 0 0 0,0 0-23 0,0 0-5 0,0 0-1 0,0 0 0 16,0 0-28-16,10-3-6 16,4-3 0-16,-3 6-1 0,-4 0-20 0,4 0-4 15,3-4-1-15,0 4 0 0,0 0 2 0,-7 4 1 16,4-4 0-16,-1 6 0 0,-3-6-26 0,4 0-6 15,-1 0-1-15,1 3 0 0,3-3 6 0,4 6 1 16,-4-6 0-16,3 0 0 0,1 0-9 0,3-6-2 0,-3 6 0 16,3 0 0-16,-3 0-8 0,-1 0 12 0,1 0-12 0,0 0 12 15,-4-3-12-15,0 3 0 0,3-6 0 0,-6 6 0 16,3 0 0-16,-3-4 8 0,3 4-8 0,-4-3 0 16,1-3 12-16,0 6-2 0,-11 0-1 0,10 0 0 15,-3-3 9-15,-7 3 2 0,0 0 0 0,7-6 0 16,-7 6 4-16,0 0 2 0,0 0 0 0,4-3 0 15,-1-7-2-15,-3 7-1 0,0-6 0 0,0 2 0 16,-3 1-9-16,3-3-2 0,-4-1 0 0,1 1 0 16,-1-1-12-16,-3 1 11 0,4-4-11 0,-1 4 10 15,1 0-10-15,-4-4 12 0,3 4-12 0,-3-1 12 16,3 4-12-16,-3 0 8 0,0-4-8 0,0 7 8 16,0-6-8-16,0 6 0 0,0-4 0 0,0 4 8 0,0-3-8 15,3 3 0-15,-3-3 0 0,4 2 0 0,-1 4 8 16,1-3-8-16,-4-3 0 0,3 3 8 0,1-3-8 15,-1 2 0-15,1 1 0 0,-1-3 0 0,1-3 0 0,3 6 0 16,-4-4 0-16,1-5 0 16,3 2-57-16,0 1-4 0,0-7-1 0,0-3-941 15,7-3-188-15</inkml:trace>
  <inkml:trace contextRef="#ctx0" brushRef="#br0" timeOffset="44613.32">29739 8625 172 0,'0'0'16'0,"0"0"-16"0,0 0 0 0,0 0 0 16,4-9 156-16,3 5 28 0,-4-2 5 0,4 0 2 15,0-4-50-15,0 1-9 0,4 0-3 0,-4-1 0 16,0 1-45-16,0 6-8 0,0-7-3 0,-3 7 0 15,-4 3 40-15,0 0 8 0,0 0 2 0,0 0 0 16,0 0 6-16,0 0 2 0,0 0 0 0,0 0 0 16,0 10-83-16,3-4-16 0,1 13-3 0,-1-7-1 15,1 10-13-15,3-3-3 0,-4 3-1 0,5 6 0 16,-1-3-19-16,3 3-4 0,-3-2-1 0,0 5 0 16,0 0 37-16,-3 1 7 0,-1 5 1 0,1-2 1 15,-4-1-25-15,-4-2-8 0,-3 5 0 0,0-2 0 16,-7 2 0-16,0-2 0 0,0-4 0 0,-4 1 0 0,1-1 0 15,-4-6 0-15,3 6-9 0,-3-2 9 16,3-4-28-16,-3-7-1 0,3 11 0 0,-3-14-754 16,3 7-150-16</inkml:trace>
  <inkml:trace contextRef="#ctx0" brushRef="#br0" timeOffset="45068.86">30487 8437 2120 0,'0'0'94'0,"0"0"19"0,4 9-90 0,-1 4-23 0,1 2 0 0,-4 1 0 15,3 0 0-15,-3-1 8 0,-3 14-8 0,-4-7 0 16,-4 0 33-16,-3 9 3 0,3-9 0 0,-3 6 0 15,-7-3-24-15,3 3-4 0,-3-2 0 0,-3 2-8 0,-1-6 16 0,-3 0-3 16,-1 6-1-16,5-3 0 16,-5-3 27-16,-2 0 5 0,3-3 0 0,-1 3 1 15,1-4-25-15,3 1-4 0,-3-6-2 0,-4-1 0 16,4-2 2-16,3-1 0 0,-3-6 0 0,7 4 0 16,0-4-8-16,3-3-8 0,1 0 11 0,3-3-11 15,3-4 16-15,0 7-4 0,11 0-1 0,0 0 0 16,0 0 9-16,0 0 3 0,0 0 0 0,0 0 0 15,4-9-2-15,-4 9 0 0,7-3 0 0,4 6 0 16,3 3-13-16,3-3-8 0,1 7 10 0,0-1-10 0,3 1 37 0,0 2 2 16,0 1 0-16,0 5 0 0,0-5-19 0,1 3-3 15,-5-1-1-15,8 1 0 0,-4-3 6 0,0-1 1 16,4 1 0-16,3-4 0 0,4 10-10 0,0-7-1 16,6-2-1-16,-2 2 0 15,3 4-55-15,-1-3-10 0,-2-1-2 0,-5-2-1 16,5-7-78-16,-8-3-15 0</inkml:trace>
  <inkml:trace contextRef="#ctx0" brushRef="#br0" timeOffset="53563.84">31249 8901 1670 0,'0'0'74'0,"0"0"15"0,0 0-71 15,0 0-18-15,0 0 0 0,0 0 0 0,0 0 41 0,0 0 5 16,-3 6 1-16,-1-3 0 0,-3 4-19 0,7-7-4 0,-4 3-1 0,-3 6 0 0,4-6-11 16,-4 7-3-1,0 2 0-15,3-2 0 0,-3-1-9 0,-3 4 0 16,-1 5 0-16,0-5 0 0,4 6-12 0,-7-7 1 16,0 7 1-16,4-6 0 0,-5 5-11 0,1-5-3 15,-3-4 0-15,-1 4-528 16,7-4-105-16</inkml:trace>
  <inkml:trace contextRef="#ctx0" brushRef="#br0" timeOffset="53764.21">31016 8888 2016 0,'0'0'179'0,"4"13"-143"0,3-4-36 0,3 4 0 15,5 3 58-15,-1-1 5 0,3-5 1 0,1 8 0 16,-4-5-88 0,4 6-16-16,-1-7-4 0,-3 10-1 0,4-3-16 0,0-6-3 0,-1 5-1 0,1-5 0 15,-4 6-111-15,4-7-21 0</inkml:trace>
  <inkml:trace contextRef="#ctx0" brushRef="#br0" timeOffset="54406.73">31528 9227 1497 0,'0'0'133'0,"0"0"-106"0,0 0-27 0,7-9 0 0,0 6 188 0,3-7 33 0,-2 1 7 0,2-1 0 31,1-2-136-31,-1 2-27 0,1-5-5 0,-4-4-2 16,3-9-5-16,1 6-1 0,0 0 0 0,-1-3 0 16,1-7-41-16,-1 4-11 0,-3-3 0 0,4-1 0 15,-4 1 0-15,0 6 0 0,0-3 0 0,0 9 0 16,0-3 12-16,-3 9 0 0,-1 1 0 0,1 2 0 15,-1 1 6-15,1 6 2 0,-4 3 0 0,0 0 0 16,0 0 9-16,0 0 3 0,0 0 0 0,0 0 0 16,0 0-32-16,3 9 0 0,5-2 0 0,-5 2 0 15,1 10 0-15,-4-7 0 0,3 7-13 0,1-6 4 16,-1 9 9-16,-3-4 0 0,0 1 0 0,4-3 0 16,-4 3 0-16,3 3 11 0,1-10-3 0,-4 7 0 15,3-6-8-15,-3-4 0 0,4 0 0 0,-4 4 0 16,0-4 0-16,0-9 0 0,0 0 0 0,0 0 0 0,0 0 0 0,0 0 0 15,10-3 0-15,-3-3 0 0,-3 3 8 0,3-7 0 16,0 1 0-16,0-4 0 0,0-5-8 0,0-4 0 16,0 0 0-16,0 3 8 0,0-3-8 0,0-3 0 15,4-3 0-15,-4 3 8 0,0-4 0 16,4 7-8-16,-1-6 12 0,-3 3-4 0,4 3-8 0,-4-6 0 16,4 6 0-16,3 9 8 0,-4-5-8 0,-3 5 0 15,0 4 0-15,0-1 0 0,-3 10 0 0,3-3 0 16,0 3 0-16,-3 3 0 0,3 7 0 0,-4-1-11 15,1 0 11-15,-1 7-8 0,1 3 8 0,-1 3-8 16,-3 6 8-16,0-3-8 0,0 3 8 0,0 4 0 16,-3 2 0-16,-1-2 0 0,4 5-11 0,-3-2 0 0,3-1 0 15,-4-2 0 1,-3-1-133-16,4 0-28 0,3 1-4 0,-4-4-956 16</inkml:trace>
  <inkml:trace contextRef="#ctx0" brushRef="#br0" timeOffset="54988.18">32325 9070 1425 0,'0'0'63'0,"0"0"13"0,0 0-60 0,0 0-16 16,0 0 0-16,0 0 0 0,0 0 83 0,0 0 13 16,0 0 4-16,0 0 0 0,0 0-1 0,0 0 0 15,0-3 0-15,0 3 0 0,0 0-21 0,-3-9-4 16,-1 9-1-16,0-3 0 0,1-4-17 0,-4 7-4 15,0-3-1-15,0-3 0 0,-4 6-12 0,4 0-3 16,-3 0 0-16,-1 6 0 0,0-3-28 0,1 7-8 16,-1-10 0-16,1 9 0 0,-4 1 0 0,3-7 0 15,-3 12 0-15,3-8 0 0,1 11 0 0,-1-5 0 16,0 3 0-16,1-1 0 16,3-5-20-16,3 2-4 0,4 4-2 0,-3-3 0 0,6-1 4 0,-3-3 1 15,4 4 0-15,3-4 0 16,0 1-17-16,4-1-3 0,-4-6-1 0,0-3 0 0,3 10 20 0,1-10 4 0,3 0 1 0,-3 0 0 15,-1 0 17-15,1 0 0 0,-1-10 0 0,1 7 9 16,-1-6 15-16,1-1 2 0,-4 1 1 0,4-4 0 16,-4 1 11-16,0-7 2 0,-4 7 1 0,4-10 0 15,-3-7-9-15,3 7-3 0,-4-9 0 0,-3 0 0 16,4-1-10-16,0 1-3 0,-4-3 0 0,3-7 0 16,-3 9-8-16,0-2-8 0,4-4 9 0,-4 7-9 15,3-4 0-15,-3 4 0 0,0-3 0 0,0 2 0 0,4-5 0 16,-4 5-15-16,0 1 3 0,3 9 1 15,-3-9-73 1,0 9-14-16,0 0-3 0,0 9-647 0,0 1-130 0</inkml:trace>
  <inkml:trace contextRef="#ctx0" brushRef="#br0" timeOffset="55218.18">32420 9089 2404 0,'0'0'53'0,"0"13"11"0,-3 5 3 0,3 1 0 0,3 3-54 0,-3-3-13 0,4-3 0 0,-4 3 0 16,0-1-12-16,-4-2-6 0,4 3-1 0,4-7 0 31,-4 7-48-31,0-6-9 0,-4-4-3 0,4 4 0 15,4-4-71-15,-4-3-14 0,0-6-4 0</inkml:trace>
  <inkml:trace contextRef="#ctx0" brushRef="#br0" timeOffset="55406.21">32590 8816 1785 0,'0'0'79'0,"0"0"17"0,-4 10-77 16,4 2-19-16,0-2 0 0,4-1 0 0,-1 0 157 0,1 1 28 16,-1-1 6-16,1 1 1 15,3-4-307-15,-4 3-61 0,1 1-12 0,-4-10-2 16</inkml:trace>
  <inkml:trace contextRef="#ctx0" brushRef="#br0" timeOffset="55820.28">32727 9246 2383 0,'0'0'105'0,"0"0"23"0,0 0-103 0,7-3-25 0,0-4 0 0,0 4 0 16,0-3 16-16,0-3-1 0,1 6-1 0,-5-7 0 16,4 1 5-16,-7-1 1 0,4-2 0 0,-1 2 0 15,1 1 18-15,-4-4 4 0,3 1 1 0,-3-1 0 16,0-2-2-16,4 2 0 0,-4 1 0 0,0 2 0 15,0 1-17-15,0 6-4 0,0-4-1 0,0 7 0 16,0 0 7-16,0 0 2 0,0 0 0 0,0 0 0 16,7 10-28-16,0 2 0 0,0-2 0 0,0-1 0 15,0 0 0-15,4 1 0 16,-4-1 0-16,0 1 0 0,0-4 8 0,3 3-8 0,-3 1 8 0,4-1-8 16,-4 1 13-16,0-1-2 0,0-3-1 0,-3 4 0 15,3-4 6-15,-7-6 0 0,3 9 1 0,4-2 0 16,-7-7-6-16,0 9-2 0,0 0 0 0,4 4 0 15,-4-4-9-15,0 1 0 0,0 2 0 0,0-2 8 0,0-10-8 0,3 9 0 16,-3 1 0-16,4-1 0 0,-4-9 0 0,3 3 0 16,-3-3 0-16,0 0 0 0,0 0-12 0,4 13-2 15,-4-13 0-15,0 0 0 16,0 0-84-16,0 0-17 16,0 0-3-16,0 0-1 0,0 0-108 0,7-3-21 0,0-7-5 15</inkml:trace>
  <inkml:trace contextRef="#ctx0" brushRef="#br0" timeOffset="56381.33">32942 9418 2484 0,'0'0'110'0,"0"0"22"0,0 0-105 0,0 0-27 0,0 0 0 0,0 0 0 0,4-3 29 0,-1-6 1 16,1 6 0-16,-4-4 0 0,4-2 38 0,-1 3 8 16,1-4 2-16,-4 1 0 15,3-4-21-15,4 4-4 0,-3-4-1 0,3-2 0 0,0 5-30 0,0-2-6 16,0-1-2-16,0 4 0 0,4-4-14 0,-4 4 8 16,0-1-8-16,0 1 0 0,-4 0 24 0,8 2 0 15,-8-2-1-15,1 3 0 0,-4 6-7 0,0-3-2 16,0 3 0-16,3-7 0 0,-3 7 0 0,7-3 0 15,-3 0 0-15,7-3 0 0,-1 3-14 0,1-4 9 16,-11 7-9-16,10 0 8 0,1-3-8 0,-1 3 8 16,-10 0-8-16,11 0 8 15,-11 0-8-15,11 3-16 0,-11-3 4 0,10 7 1 0,-3-4 11 0,4 9 0 16,-4-2 0-16,-4-1 0 0,5 4 0 0,-5 2 0 16,1-2 0-16,3-4 0 0,-4 4 0 0,1-1 0 0,-1-2 0 0,1-1 0 15,-1 4-8-15,1-4 0 0,-1 1 0 0,1-7 0 16,-1 6 8-16,-3-9 0 0,0 0 0 0,4 9-8 15,-4-9-12-15,0 0-1 0,0 0-1 0,0 0 0 32,0 0-110-32,0 0-23 0,0 0-4 0,0 0-1 15,0 0 1-15,0 0 0 0,0 0 0 0</inkml:trace>
  <inkml:trace contextRef="#ctx0" brushRef="#br0" timeOffset="63671.98">13222 9321 1753 0,'0'0'38'0,"0"0"8"0,0 0 2 0,0 0 2 0,0 0-40 0,0 0-10 0,0 0 0 0,0 0 0 15,0 0 37-15,0 0 6 0,0 0 1 0,0 0 0 16,0 0-7-16,7-3-1 0,-7 3 0 0,0 0 0 15,4-6 19-15,-4 6 3 0,0 0 1 0,0 0 0 16,0 0 4-16,-4-10 1 0,4 10 0 0,-7-3 0 16,7 3-50-16,-3 0-14 0,-8-3 0 0,0 6 8 15,1-3-8-15,-1 3 11 0,-3 4-11 0,4-4 12 16,-8 6-12-16,0 1-12 0,4-7 2 0,-3 12 1 16,-5-2 9-16,5-1 0 0,-1-2 0 15,0 2 0-15,1 4 0 0,3 0 0 0,0-7 0 16,3 4 0-16,4-4 8 0,0 7 4 0,3-10 1 0,1 3 0 15,-1-2 0-15,4-7 0 0,0 0 0 0,4 6 0 16,3 0-4-16,0-3-1 0,4-3 0 0,-1 0 0 16,1 0 20-16,-1 0 3 0,4 0 1 0,4 0 0 0,0 0-16 15,-4-3-4-15,3-3 0 0,1 3 0 16,3-7-3-16,-7 10-1 0,-3-9 0 0,0 6 0 16,-1-6 3-16,-3-1 0 0,4 7 0 0,-8-3 0 0,1-1 17 15,-1 1 3-15,1-3 1 0,-4-1 0 0,-4 7-17 16,1-6-3-16,-1 6-1 0,1-4 0 0,-4-5 10 15,3 9 3-15,1-4 0 0,-1 4 0 0,-3-3 0 16,0 6 0-16,0-3 0 0,-4 3 0 0,4 0-12 0,0 3-3 16,-3-3 0-16,3 9 0 0,-4 1-9 0,4 2 0 15,0-2 0-15,0 9 0 0,0-7 0 0,0 1-11 16,0 12 11-16,3-10-8 0,-3-2 8 0,4-4 16 16,-1 10-4-16,4-6-1 0,0-4-11 0,4 4 0 0,-1-4 0 0,1-3 0 0,3-2 0 0,3-1 0 31,1-3 0-31,3 0 0 0,0-3 0 0,0 3 0 0,0-10 0 15,0 7 0-15,4-3 0 0,-4-1 0 0,4-2 0 0,-1-7 0 16,-2 4 0-16,-1-1 8 0,0-6-8 16,-4 7 8-16,-3-7 0 0,0 7 0 0,1-1 0 15,-5-3 0-15,-3 4 7 0,-3-1 1 16,-1 1 0-16,0-4 0 0,-3 13-7 0,0-7-1 0,-3 1 0 0,-4 9 0 16,0-3-8-16,-1 6 0 0,1-3 0 0,-3 6 0 15,-1 4 0-15,-3-4 0 0,7 3 8 0,0 4-8 16,0-4 0-16,3 7 0 0,0-3 0 0,4-1 0 15,0 1 0-15,4-4 0 0,3 10 0 0,3-10 0 16,1 4-12-16,-1-10 0 0,4 6-1 0,0-2 0 16,4 2 13-16,-4-6 8 0,4 0 0 0,-1 4-8 15,4-4 0-15,0-3 0 0,-3 0 0 0,0-3 0 16,-1 3 8-16,1-7-8 0,3 7 9 0,-4-3-9 0,1-6 0 16,0-1 0-16,3 1 0 0,-4 3 0 0,1-10 0 0,-4 4 0 15,4 2 8-15,-4-6-8 0,3 1 9 0,-3-1-1 16,-3 0 0-16,3 1 0 0,-4-1-8 0,1 0 0 15,-1 1 0-15,-3 2 0 0,0 4 0 0,-3 6-12 16,3-4 4-16,0 7 8 0,-4-3-8 0,4 3 8 16,-7 3 0-16,0 7 0 0,-3-1-10 0,3 4 10 15,-4 5-13-15,0 4 5 0,1 0 8 0,-1 0 0 16,-3 7 0-16,4-7 0 0,-5-1 0 0,8 1 0 16,-3 0 0-16,3 3 0 0,0-9 0 0,0 3 0 15,3-7 0-15,1 1 8 0,-1-4-8 0,4 1 0 16,0-10 0-16,0 0 0 0,0 0 8 0,0 0-8 0,7 0 8 15,4-10-8-15,-4 1 10 0,0-4-2 0,0 4-8 0,3-3 12 16,-2-1-12-16,-1-6-10 0,0 7 2 0,0-1 0 16,3-3-3-16,-6 7 0 0,-1-4 0 0,1 4 0 15,-1 6 2-15,1-6 0 0,-4 9 0 0,0 0 0 32,0 0-50-32,0 0-9 0,0 0-3 0,-7 0-853 0,-4-10-170 0</inkml:trace>
  <inkml:trace contextRef="#ctx0" brushRef="#br0" timeOffset="65087.98">7585 8663 1670 0,'0'0'148'0,"0"0"-118"0,-7-7-30 0,0 4 0 0,3-3 122 0,-6 6 18 16,10 0 4-16,-4 0 1 0,-3 0-75 0,7 0-15 0,0 0-3 0,-4-9-1 15,4 9 23-15,0 0 5 16,0 0 1-16,0 0 0 0,0 0-32 0,0 0-5 16,0 0-2-16,0 0 0 0,0 0-29 0,0 0-12 15,-7 6 8-15,0-3-8 0,4 13 0 0,3-10 0 16,0 10 0-16,0-4-11 0,0 1 11 0,0-1 0 16,0 4 0-16,0 0-8 0,0-1 8 0,0-2 0 15,0-1 0-15,-4 1 0 0,4 3 0 0,0-4 0 16,0 1 0-16,4-4 0 0,-4-3 0 0,0-3 0 15,3 1 0-15,-3-4 0 0,0 0 0 0,0 0 0 0,0 0 0 0,7 0 8 16,0-4 6-16,0-5 2 0,4 0 0 0,-4-1 0 16,-3-2 4-16,3-7 2 0,0 6 0 0,0 1 0 15,3-7-22-15,-10 3 8 0,7 1-8 0,-3-1 0 16,3 0 8-16,-7 4-8 0,0-7 8 0,0 13-8 16,7-4 0-16,-7 4 0 0,-7-3 0 0,7 9 8 15,0 0-8-15,-7 0 0 0,-4 0 0 0,4 6 8 16,-3-3-8-16,-1 6 0 0,4 1 0 0,-7 2 0 15,3-2 0-15,1 2 0 0,3 7 0 0,0-6 0 16,0-4 0-16,3 4 0 0,4 5 0 0,0-8 0 16,-7 2 0-16,7-2-10 0,7-1 10 0,-7 1-10 15,4-7 10-15,-4-3 0 0,3 9-9 16,1-6 9-16,3 3 0 0,0-6 0 0,3 0 0 0,-6-6 0 16,3 3 0-16,0 0 0 0,4-3 9 0,-4 3-9 15,-4-4 8-15,4-2-8 0,0 6 10 0,0-7-10 0,-3 1 0 0,-1 6 8 16,1-7-8-16,-1 10 0 0,-3 0 0 0,0 0 0 15,4-9 0-15,-4 9 0 0,0 0 0 0,0 0 0 16,0 0 0-16,0 0 0 0,0 0 0 0,0 0 8 16,0-3-8-16,0 3 0 0,-4-6 8 0,-3 6 0 15,4-4-8-15,-1 1 12 0,-10 3-12 0,7 3 0 16,-3-3 0-16,-1 4 0 0,0-4 0 0,4 6 9 16,-7-3-9-16,4 3 8 0,3-3-8 0,3 7 0 15,-3-7 0-15,0 6 8 0,7 1-8 0,-4-7 0 16,4 6 0-16,4 1 0 0,3-1-9 0,0-6 9 15,0 3 0-15,4-2 0 0,-1 5 0 0,4-9 0 16,4 0 0-16,-7 0 0 0,-1 0 0 0,4-3 0 0,4-3 0 16,0 2 0-16,-4-5 0 0,-4 0 0 0,1-1 9 0,3 1-9 15,-10-4 9-15,-1 4-9 0,4 3 10 16,-3-10-10-16,-4 7 29 0,0-4 0 0,-4 4 0 16,-3-4 0-16,4 1-21 0,-8 2-8 0,4-2 0 15,-4-4 9-15,-3 10-9 0,4-1 0 0,-1-2 0 16,0 6 0-16,-3-3 12 0,4 6-2 0,-1-4-1 0,1 8 0 15,6-4-9-15,-10 6 0 0,3-3 0 0,4 6 8 16,0 1-8-16,0 2 0 0,0 1-10 0,4 6 10 16,-1-7 0-16,4 7 0 0,-7 0 0 0,7 0 0 15,0-4-12-15,7-2 12 0,-7 3-13 0,7-4 5 16,-3-3 8-16,6 1 0 0,4-7 0 0,-3 6 0 16,3-9 0-16,0 0 0 0,7 0 0 0,-10-9 0 15,10 6 0-15,-3-3 0 0,-4-4 0 0,7-2 0 16,-7-1 8-16,0 1-8 0,-7-4 8 0,4 3-8 15,3 1 8-15,-7-7-8 0,-7 10 8 0,4-4-8 16,-4 1 10-16,0-4-2 0,-4 3-8 0,1 4 12 0,-1 3-4 0,-3-4 0 16,0 4-8-16,-4-3 12 0,1 9-12 0,-1-4 8 15,1 8-8-15,-5-4 0 0,1 6 8 0,-3 3-8 16,3-6 0-16,-4 10 0 0,7-4 0 0,-6 1 0 16,3-1 0-16,3 1 0 0,0-1 0 0,4-3 0 15,0 0 0-15,7 4 0 16,0-1-134-16,7-2-26 0,-3 2-6 15</inkml:trace>
  <inkml:trace contextRef="#ctx0" brushRef="#br0" timeOffset="66562.27">10051 14075 2300 0,'0'0'51'0,"0"0"10"0,0 0 3 0,0 0 0 0,0 0-52 0,0 0-12 0,0 0 0 0,0 0 0 16,0 0 0-16,0 0 0 0,0 0 0 0,0 0 0 16,0 0 0-16,0 6 0 0,0 1 0 0,-4-4 0 0,1 3 31 15,3-6 0-15,-7 3 0 0,7-3 0 0,0 0 7 0,0 0 2 16,0 0 0-16,0 0 0 15,0 0-23-15,0 0-4 0,7 3-1 0,0 7 0 0,3-4-12 0,1-3 0 16,-4 6 0-16,3-5 0 0,-2 5 0 0,2 0 0 16,1 1-12-16,-4-7 12 0,0 6-17 0,0 1 3 15,-4-1 1-15,4-6 0 0,-3 7 13 16,-4-10 0-16,3 0 0 0,-3 0 0 0,0 0 0 16,0 0 0-16,0 0 13 0,0 0-4 0,0 0 35 0,0 0 6 15,0 0 2-15,4-10 0 0,3 4-20 0,-3-10-3 16,-1 1-1-16,1-4 0 0,3 0 0 0,0 0 0 15,-4 4 0-15,1-4 0 0,-1 0-28 0,1 3 0 0,-1 1 0 16,-3 2 0-16,0-3 0 0,-3 1 0 0,-1 5 0 0,-6 4 0 16,3 0 16-16,-7-4-4 0,-1 10 0 0,1 0 0 15,-7 7-3-15,-7-4-1 0,0 9 0 0,-4 7 0 16,0-6-8-16,-3 9 0 0,0-4 0 0,6 4 0 16,5 0 12-16,-1 6 0 0,7-9 0 0,4-3 0 15,4 3 4-15,3 0 2 0,3-7 0 0,4 1 0 16,7-4-30-16,4-6-7 0,-1 7-1 0,8-1 0 31,-4-9-11-31,4 6-2 0,-1-6-1 0,5-6 0 0,-5 6 14 0,4-3 4 0,-3-3 0 0,0 3 0 16,3-7 3-16,-4 1 1 0,1-1 0 0,-4 4 0 15,0-3 35-15,0-1 7 0,1 1 2 0,-5-4 0 16,1-2-20-16,-1 2-3 0,-3 0-1 0,0 1 0 16,-3-4 6-16,-1 1 1 0,1-4 0 0,0 0 0 15,-1 6-5-15,-3 1-1 0,0 2 0 0,-3-2 0 16,3 3 7-16,0 2 2 0,-4 4 0 0,4 3 0 15,0 0 2-15,0 0 1 0,0 0 0 0,-4 3 0 16,4-3-21-16,-7 10 0 0,0-1 0 0,-3 0 8 16,3 4-8-16,0 0 0 0,0 5 0 0,-4-5 0 15,4 6 0-15,0 0 0 0,-4-7 0 0,8 7-8 0,-4-3 8 16,3-1 0-16,1-2 0 0,3-4 0 0,-4 1 0 0,8-7 0 16,-4-3 0-16,0 0 8 0,0 0-8 0,10 6-12 15,-3-6 4-15,4-6 0 0,0 6 8 0,-1-10 0 16,-3 1 0-16,4-4 0 0,-4 1 0 0,3-1 0 15,-6-2 0-15,6-1 0 0,-6 0 0 0,0 4 0 16,-4-7 0-16,0 6 0 0,0 1 0 0,-4-1 11 0,4-2-3 0,-4 8 0 16,1-2 4-16,-4 3 0 0,3-4 0 0,-3 10 0 15,7 0 0-15,-7 0 0 0,7 0 0 0,-3 10 0 16,-4-4-12-16,3-3 0 0,4-3 0 0,0 13 0 16,4-4 0-16,-4 4 0 0,3-4 11 0,1 0-11 15,-1 1 0-15,1-1 0 0,-4-6 0 0,3 7 0 16,-3-1 0-16,4 1-13 0,-4-10 1 15,0 0 0-15,0 3 12 0,0-3 10 0,0 0-2 16,0 0 0-16,0 0-8 0,0 0 0 0,0 0 0 16,0 0 0-16,-4 9 0 0,4-9 0 0,-3 3 0 15,3-3 0-15,-7 0 14 0,7 0 1 0,-7-3 0 0,3 0 0 16,-3-3-15-16,4 3 9 0,-4-7-9 0,3 1 8 16,-3-1 1-16,3 1 0 0,-3-4 0 0,4 4 0 15,-4 6-9-15,3-7 0 0,1 1 0 0,-4 9 0 16,3-9 0-16,1 9 0 0,-4 0 0 0,-1 0 0 15,1 0 0-15,-3 0 0 0,3 0 0 0,0 6 0 16,-4-3 0-16,1 3-12 0,-1-3 4 0,-3 7 8 0,3-7 0 16,-3 13 0-16,-3-10 0 0,-1 13 0 0,-3-7-12 15,3 7 12-15,0 0-10 0,1-3 10 0,-1 2 0 16,4-5-9-16,0 3 9 0,7-7 0 16,3-3-79-1,4-6-10-15,0 0-3 0,11-3-842 0,10-9-169 0</inkml:trace>
  <inkml:trace contextRef="#ctx0" brushRef="#br0" timeOffset="68544.25">11705 9795 2210 0,'7'-4'48'0,"0"-2"11"0,0-3 1 0,0-4 3 0,4-6-51 0,3 7-12 0,0-10 0 0,0 0 0 16,4-6 0-16,0 3-18 0,-1-4 4 0,1-2 1 16,0-3 13-16,3 2 0 0,-7-2 0 0,0-4 0 15,4 7 0-15,-4-1 0 0,0-2 0 0,0-4 0 16,-4 4 28-16,5 2 3 0,-5-8 0 0,1 8 0 16,-4 1 21-16,0 0 4 0,3 9 0 15,-3 0 1-15,-3 9-21 0,0-6-5 0,-1 10-1 16,1 3 0-16,-4-1 2 0,0 7 1 0,0 0 0 0,0 0 0 15,0 0-52 1,-4 10-10-16,-3-1-3 0,0 7 0 0,-4 9 32 0,-3 0 0 0,-3 6-8 0,-1 1 8 16,4-1 0-16,-4 4 0 0,8-4 0 0,-4-3 0 0,3-3 11 0,0 7-11 15,4-4 10-15,4-3-10 0,3 3 0 0,0-6 0 16,3-3 0-16,1 0 0 0,3-4 0 0,0-2 0 16,0 3 0-16,0-7 0 0,4-3 0 0,-4 4 0 15,3-4 0-15,1-3 0 0,-1 3 0 0,1-2-10 16,0-4 2-16,-1 0 0 0,-3-4 18 15,0 4 4-15,-7 0 1 0,0 0 0 0,7-6 1 0,0 6 1 16,-3-9 0-16,3 9 0 0,0-10-17 0,0 7 8 16,-3-6-8-16,3-1 0 0,7 1 12 0,-4-4-12 15,-3 4 12-15,1-7-12 0,2 1 0 0,1 2 0 16,-4 1 0-16,0-7-12 0,0 9 12 0,0-2 0 16,0-1 0-16,-4 1 0 0,1 2 0 0,0 1 0 15,-1 0 0-15,1-1 0 0,-4 7 0 0,0 3 0 0,3-6 0 16,-3 6 0-16,0 0 0 0,0 0 0 0,0 0 0 0,0 0 0 31,0 0-28-31,0-10-4 0,0 10 0 0,0 0 0 0,0 0 14 0,0 0 2 16,0-3 1-16,0 3 0 15,0 0-36-15,0 0-7 0,0 0-2 0,0 0 0 16,0 0-54-16,7-3-11 0,-7 3-3 0,0-6 0 16,4-4 12-16,-4 10 3 0,0 0 0 0,0 0 0 0,3-3 29 0,-3 3 7 15,0 0 1-15,-3-6 0 0,3 6 57 0,0 0 19 0,-4-3-10 0,4 3 10 16,0 0 52-16,0 0 16 0,0 0 4 0,0 0 0 15,0 0 4-15,0 0 0 0,0 0 1 0,-3 3 0 16,-4 6-28-16,3 1-5 0,4-1-2 0,0-6 0 16,-3 7 1-16,3 5 0 0,3-8 0 0,-3 2 0 15,0 0-7-15,0 4-2 0,0-4 0 0,0 4 0 16,0-4 13-16,0 1 2 0,-3 2 1 0,3-2 0 16,-4-1 19-16,4 1 4 0,-4-7 1 0,1 3 0 0,-4 3-24 15,3-5-5-15,1 8-1 0,-4-6 0 0,0-3-32 0,0 10-12 16,3-4 9-16,1 1-9 0,-1 2 0 0,1 7 0 15,3 3 0-15,0-3 0 0,0-7 0 16,0 10 0-16,0-6 0 0,3 0 0 0,1-1 0 0,-1-2 0 16,-3 0 0-16,0-4 0 0,4 0 0 15,-4 1 0-15,0-10 0 0,0 0 0 0,0 0 12 16,0 0-4-16,0 0 0 0,0 0 0 16,0 0-67-16,0 0-13 0,0-10-4 0,0-8-704 0,0-1-142 15</inkml:trace>
  <inkml:trace contextRef="#ctx0" brushRef="#br0" timeOffset="68882.33">12273 9647 1324 0,'0'0'118'0,"0"0"-94"15,0 0-24-15,-3 10 0 0,-1-1 320 0,-3 4 60 0,7-1 12 0,0 10 3 16,0 0-313-16,4 3-62 15,-1 0-20-15,1 7 10 0,-1-1-10 0,4 3 0 16,-3-2 0-16,3 9-11 16,0-4-171-16,0 1-34 0</inkml:trace>
  <inkml:trace contextRef="#ctx0" brushRef="#br0" timeOffset="70179.89">11077 15176 1094 0,'0'0'48'0,"0"0"11"0,0 0-47 0,0 0-12 15,0 0 0-15,7-3 0 0,0-4 172 0,-7 7 32 16,0 0 6-16,0 0 2 0,7 0-177 0,-7 0-35 15,0 0 0-15,0 0-15 0,0 0 58 0,11-3 11 0,0-3 2 0,-1 6 1 16,-3-3 40-16,0-4 8 16,11 4 2-16,-4-6 0 0,-3-1-35 0,6 1-6 0,1-3-2 0,0 2 0 15,-1-2-28-15,1-7-7 0,-4 3-1 0,4-3 0 16,-1 0-20-16,1-2-8 0,-4-1 0 0,0 0 9 16,7-7 5-16,-7 7 1 0,-3-9 0 0,-4 6 0 15,0-6 11-15,4-1 2 0,-1-8 1 0,1 8 0 16,-15 1-9-16,11-1-1 0,4 7-1 0,-4-3 0 0,-7 6-10 0,3 0-8 0,1 3 12 0,3 7-12 31,0-7 14-31,0 16-4 0,-10-3-1 0,3 6 0 16,10-3-9-16,-10 3 0 0,0 0 0 0,0 0 0 15,0 0-17-15,7 9 4 0,-7 3 1 0,0 1 0 16,0 6 12-16,0 0 0 0,0 3 0 0,-3 3 0 16,-8 3-12-16,4 3 3 0,4 4 1 0,3-4 0 15,-4-3 8-15,1-3-10 0,-1 4 10 0,8-4-10 0,6-6 10 16,-3 2 0-16,-7-2-9 0,7-6 9 0,4-4 0 0,-4 1 8 15,-7-10 0-15,0 0 0 0,10 3-8 0,-3-3 0 16,1 0 0-16,2-3 0 0,-3-7 0 0,4 7 0 16,3-13 0-16,-4 4 0 0,-2 2 0 0,-1-5 0 15,3-1 0-15,1 0 0 0,-4-2 0 0,3-1 0 16,-3-3 0-16,4 0 0 0,0 0 0 16,-1 3 0-16,-3-3 0 0,0 3 0 15,4 7 0-15,-4 2 0 0,0 1 0 0,-3 6 0 0,-4 3 12 0,0 0 0 16,0 0 0-16,0 0 0 0,0 0-12 0,7 3 0 15,-4 6 0-15,1 1 0 0,-1-1 0 0,-3 4 0 0,4-4 0 0,-4 4 0 16,0 6-10-16,7-7-1 0,-7-2 0 0,3 2 0 31,1 7-26-31,3-7-6 0,-4 7-1 0,4-6 0 16,-3 2-12-16,3 1-4 0,0 0 0 0,0-1 0 16,-3 4-124-16,3-6-26 0,-4 6-5 0</inkml:trace>
  <inkml:trace contextRef="#ctx0" brushRef="#br0" timeOffset="70579.38">11966 15060 2487 0,'0'0'55'0,"0"-3"11"0,0 3 2 0,4-7 2 0,-1-2-56 0,1 6-14 15,3-7 0-15,3 7 0 16,1-6-20-16,0-1-6 0,-1 1-2 0,1 0 0 0,3-1 28 0,0-2-8 16,-3 2 8-16,3 1 0 0,-4 6 0 0,1-1-8 15,-11 4 8-15,0 0 0 0,0 0 0 0,0 0 0 16,0 0 0-16,3 7 8 0,-3 2-17 0,0 10-3 15,-3-6-1-15,-4 2 0 0,-4 1 13 0,1 3 0 0,-1 6 0 16,0 0-9-16,1 0-3 0,-1 3-1 16,1-3 0-16,3-3 0 0,3 0 34 0,1-3 7 0,6 3 2 15,4 0 0-15,0-3 13 0,4-7 2 0,3 7 1 0,4-6 0 16,3-4-34-16,3 0-12 0,1 1 9 0,0-7-9 31,0-3-40-31,3-3-12 0,-4-3-4 0,1-7-1032 0</inkml:trace>
  <inkml:trace contextRef="#ctx0" brushRef="#br0" timeOffset="71811.63">7168 10629 1728 0,'0'0'153'0,"0"0"-122"0,0 0-31 0,0 0 0 15,0 0 129-15,4-10 20 0,7 1 4 0,-8 6 1 16,1-7-125-16,3 1-29 0,3 0 0 0,1-4 0 16,-4-6 0-16,11 7 0 0,-11-7 8 0,3 3-8 0,8-3 0 0,-8-3 0 0,8 0 0 15,-4 1 0 1,4-8 16-16,-1 7-2 0,1-9 0 0,0 0 0 16,3-1 18-16,-3 1 3 0,3-4 1 0,0-5 0 15,0-1-20-15,0 6-4 0,-3-5-1 0,-1-1 0 16,1 10-11-16,-7-1 0 0,3 10 0 0,-4-3 0 15,-3 3 12-15,-3 6 0 0,3 1 0 0,0-1 0 16,-7 13 6-16,0-6 2 0,0-1 0 0,0 7 0 0,0 3-20 0,0 0 0 16,-7-6 0-16,7 6 0 0,-7 6 0 0,7-6 0 15,-7 3 0-15,3 3-9 0,-6 1 9 0,3 8 0 16,0-2-9-16,0 6 9 0,3-4 0 0,-3 11 0 16,0-1 0-16,0 9 0 0,3-3 0 0,-3 10 0 15,0-9 0-15,4-1 0 0,3 7 0 0,0-13 0 16,-4-3 0-16,8 0 0 0,-4 0-9 0,3-7 9 15,4-2 0-15,0-10 0 0,0 6 0 0,4-9 0 16,0 0 0-16,3 0 0 0,3-9 8 0,-6 3-8 16,7-4 11-16,-1-5-11 0,1-7 11 0,3 0-11 0,-3 0 10 15,-1 0-10-15,-6-7 0 0,3 8-8 0,0-1-1 16,0 0 0-16,-3-10 9 0,-1 10 0 0,1-6 0 16,-4 3 0-16,4-3 0 0,-4 3 0 0,3-4 0 15,-10 8 0-15,11-11 0 0,-4 10 11 0,0 3-3 16,-7 7 0-16,3 2-8 0,1 7 8 0,-4-3-8 15,0 6 8-15,0 0 7 0,0 0 1 0,0 0 0 16,7 6 0-16,0 7-16 0,7-1 9 0,-10 7-9 16,3-6 8-16,-4 6-8 0,8 3 0 0,-11-1 0 15,3 11 0-15,-3-10 0 0,0 9 0 0,-3-3 0 0,3-3 0 16,0 7-30-16,-7-1-8 16,3-3-2-16,1 4 0 0,-4-7-157 0,3 3-32 0,-3-3-7 15,0 3 0-15</inkml:trace>
  <inkml:trace contextRef="#ctx0" brushRef="#br0" timeOffset="72390.8">8184 10218 2797 0,'0'0'61'0,"0"0"13"0,0 0 2 0,0 0 4 0,0 0-64 0,0 0-16 0,4 13 0 0,7-4 0 16,-1-3-15-16,1-3-5 0,-1 7-2 0,4-7 0 31,-3 6-34-31,-4-2-6 0,4-4-2 0,3 6 0 15,-14-9-12-15,0 9-4 0,3-5 0 0,-3 8 0 0,-3-2 61 0,-4-1 19 0,0 4-10 0,-4-4 10 16,0 7 16-16,-6-4 8 0,-1 1 1 0,1-1 1 16,-1-2-14-16,4 2-4 0,0-6 0 0,0-2 0 15,3 2 16-15,4-3 4 0,7-3 0 0,0 0 0 16,0 0-5-16,0 0-1 0,3-9 0 0,5 5 0 16,-1-2-41-1,3 3-8-15,1 0-1 0,-1-3-1 0,4 6 29 0,1 0 0 0,-5 0-8 0,8 6 8 16,-8-3 0-16,4 0-11 0,-3-3 11 0,3 10-10 15,0-10 10-15,0 9 0 0,1-9 0 0,-1 9 0 16,0-5 14-16,3 2-2 0,1-3 0 0,0 3 0 0,-4-3 8 16,3 7 0-16,-6-7 1 0,7 6 0 0,-4-2-1 0,-4-1 0 15,4 3 0-15,-3 1 0 0,0-1-12 16,-4 0-8-16,0 1 8 0,-4 2-8 0,4-2 11 16,0 2-3-16,-7 1 0 0,0 3 0 0,0-4-8 0,0 1 0 15,0 9 0-15,-7-7 0 0,0 1 28 0,-3 3 3 16,3-7 1-16,-8 7 0 0,1 0-16 0,-7-3-4 15,4-7 0-15,-5 10 0 0,-9-7 10 0,6 1 2 16,-3-4 0-16,0 4 0 0,3-4-24 0,-7-9-12 16,4 7 2-16,7-14 0 0</inkml:trace>
  <inkml:trace contextRef="#ctx0" brushRef="#br0" timeOffset="75442.92">11970 8848 1882 0,'0'0'84'0,"0"0"16"0,0 0-80 0,0 0-20 0,0 0 0 0,0 0 0 15,-4 6 63-15,4-6 8 0,0 0 1 0,0 0 1 16,0 0-57-16,0 0-16 0,7 3 0 0,4-3 8 15,3 0-8-15,4 0 0 0,-1 0 0 0,4-9 0 16,4 9 0-16,3-4-11 0,1-2 11 0,-5 3-12 16,4 0 12-16,1-3 0 0,-5 6 0 0,1-3 0 15,0 3 0-15,-4-7-8 0,0 7 8 0,0 0 0 16,-3-3 0-16,0-3 0 0,-4 3 0 0,0 3 0 16,-4-10 10-16,1 7-2 0,-4-3-8 0,0 0 12 15,0-1 42-15,-3-2 8 0,-4 0 2 0,3 2 0 16,-3-2 0-16,0-1 1 0,0 1 0 0,0 0 0 0,0-1-29 15,0 1-7-15,-3 6-1 0,3-7 0 0,-4 1-28 0,1 9 0 16,-1-6 0-16,1-1 0 0,-5 4 0 0,1-3 0 16,-3 6 0-16,-1 0 0 0,1-3 0 0,-4-3 0 15,3 6 0-15,-3 0 0 0,-4 0-8 0,1 0 8 16,2 0 0-16,-2 0 0 0,3 0 0 0,0-4 0 16,-4-5 0-16,4 6 0 0,3-3 17 0,1 2-2 15,3-2-1-15,-4 0 0 16,8-4-106-16,6 4-20 0,1-6-5 0</inkml:trace>
  <inkml:trace contextRef="#ctx0" brushRef="#br0" timeOffset="76320.95">7705 9544 1497 0,'-7'0'133'0,"3"6"-106"0,-3-3-27 0,-4-3 0 16,4 6 96-16,0 1 13 0,-7-7 3 0,0 9 1 0,7-9-81 0,-7 0-17 15,7 6-3-15,3-6-1 0,-6 0 31 0,6 0 6 16,4 0 2-16,0 0 0 0,0 0-27 0,0 0-6 15,0 0-1-15,0 0 0 0,0 0-8 0,4-6-8 16,6 6 9-16,-3-9-9 0,4 9 0 0,0-3 0 16,3-7 0-16,3 10 0 0,-3-3 12 0,4-3 5 15,3 3 2-15,-3-4 0 0,3 4-31 0,-3-6-5 16,3-1-2-16,4 10 0 0,-1-9 29 16,-6 3 6-16,-4-10 0 0,4 10 1 0,-4-10-17 0,7 7 0 15,-14-4 8-15,7 4-8 0,-3-1 8 0,-1-2-8 16,1 2 9-16,-4 7-9 0,0-6 23 0,-4-1-2 15,5 1 0-15,-5 6 0 0,1-7-12 0,-4 10-9 16,3-3 12-16,-3 3-12 0,0 0 12 0,0 0-4 16,4-6 0-16,-4 6-8 0,0-9 11 0,0 9-11 0,0 0 10 0,0 0-10 15,0-3 17-15,0 3-2 0,0-10-1 16,0 10 0-16,0 0 2 0,0-9 1 0,-4 6 0 16,4 3 0-16,-7-7-9 0,4 7-8 0,-5-3 12 15,1 3-12-15,4 0 0 0,-8 0 0 0,4 0 0 0,-3 3-756 16,3 4-147-16</inkml:trace>
  <inkml:trace contextRef="#ctx0" brushRef="#br0" timeOffset="77267.11">9666 13554 1929 0,'-7'0'42'0,"0"0"9"15,3-3 1-15,-3 3 4 0,0 0-45 0,7 0-11 0,0 0 0 0,-3-3 0 0,3 3 36 0,3-9 6 16,1-1 1-16,3 1 0 0,4 0-15 0,-1 5-4 0,1-5 0 0,3 0 0 0,3-1 10 0,5 7 2 16,-1-3 0-16,0 0 0 15,7-1-21-15,0-2-4 0,-3 6-1 0,0-7 0 16,3 10-10-16,-3-9 0 0,-1 6 0 0,1-4 0 16,-4 1 0-16,0 0 0 15,-3 6 0-15,-4-3 8 0,0-3-8 0,0-4 0 16,-3 10 0-16,0-3 0 0,-1-6 0 0,1 9 12 0,-1-4-2 15,-3-2 0-15,4 3 18 0,-8-3 3 0,5-1 1 16,-1 1 0-16,0 3-7 0,0-3-1 0,-4-4 0 0,1 7 0 16,-1-6 13-16,4-1 3 0,-7 7 0 0,4-6 0 15,-4 6-13-15,-4-3-3 0,4-4 0 0,-3 7 0 16,-1-6 20-16,1 5 3 0,-4-2 1 0,0-3 0 16,0 6-28-16,0-7-4 0,-4 7-2 0,0-3 0 15,-3-4-4-15,0 7-1 0,-3-6 0 0,2 6 0 0,-6-4-9 16,0-5 0-16,0 9 9 0,0-7-9 0,-4 1 8 15,7 0-8-15,-3-4 8 0,4 4-8 0,-5-1 9 0,5 1-9 16,-1-4 12-16,4 1-12 0,0 2 0 0,3-2 0 16,1 2 0-16,3 1 0 15,0-4-66-15,3 4-20 0,-3 0-4 0,7-1-1 0</inkml:trace>
  <inkml:trace contextRef="#ctx0" brushRef="#br1" timeOffset="158898.54">14478 8136 2048 0,'0'0'91'0,"0"-6"18"0,-4-4-87 16,1 4-22-16,3-4 0 0,-4 4 0 15,4-3-42-15,0 6-13 0,0 3-2 0,0-4-1 0,-3-2 37 0,-1-3 7 16,1 9 2-16,-1-3 0 0,1-4 28 0,-4 4 5 15,0 3 2-15,0-3 0 0,0-3 14 0,0 6 3 16,-1-3 1-16,1-4 0 0,0 7-6 0,0-3-2 16,-3-6 0-16,-1 9 0 0,1-10 25 0,-5 10 5 15,-2-9 1-15,-1 9 0 0,-3-6-10 0,0 0-2 16,0 6 0-16,3-4 0 0,-10-2-17 0,3 6-4 16,0 0-1-16,1 0 0 0,-1 10-17 0,0-4-3 15,1 0-1-15,-1 3 0 0,0 4-9 0,4 6 0 16,0-7 0-16,0 7 0 0,0 0 0 0,-1 3 0 0,-2-3-8 15,3 6 8-15,-1-3 0 0,1 6 0 16,-3-3 0-16,-1 6 8 0,0 1-8 0,7-1-11 16,1 1 3-16,3-1 0 0,0 0 16 0,0-2 3 15,3 2 1-15,4-6 0 0,0 6-4 0,3-9 0 0,1 6 0 0,6-6 0 16,1-3 3-16,6-3 0 0,1 6 0 0,7-6 0 16,6-4-11-16,8 1 0 0,0-1 9 0,3-6-9 15,4-2 12-15,-4 2-1 0,4-6-1 0,0-6 0 16,3 6-10-16,0-4 0 0,1-2 0 0,-1 0 8 15,-7-3-8-15,8-1 0 0,-4 1 0 16,-4-1 0-16,-3-2 0 0,-4-1 0 0,0-2 0 16,-3 2 0-16,-1 0 21 0,-6-5 9 0,0-1 2 0,-1-3 0 15,-3 6-20-15,1-6-3 0,-5-3-1 0,1 3 0 16,-1-3 7-16,-3-3 1 0,0-3 0 0,-3-1 0 16,-1 7-2-16,1-3 0 0,-4-4 0 0,0 1 0 15,-4 6-14-15,4-3 9 0,-3 6-9 0,-4 0 8 0,0 0-8 0,-4-6 8 16,1 12-8-16,-1-3 8 0,-7 0-8 15,1 7 0-15,-4-1 0 0,-1 4 8 16,-6 0-8-16,0-1 0 0,-7 10 0 0,-1 0 0 0,8 0 0 0,-4 0-11 16,1 6 11-16,3-2-8 0,-1 5 8 15,5 0 0-15,-1-6 0 0,7 7 0 0,1 2 0 0,3-2-8 16,-1-1 8-16,1 1 0 0,0 2-8 0,7 1 8 16,-3-4-8-16,-1 10 8 0,0-6-9 0,1 8 9 15,-4 1-10-15,3 4 10 0,-3-1-8 0,3 3 8 16,-3-3 0-16,4 6-9 0,3 1 9 0,0 2 0 15,-4-6 0-15,7 1 0 0,4-4 0 0,0 6 0 16,4 0 0-16,0-9 0 0,3 10 0 0,3-10-10 0,1 6 10 0,3-6 0 0,0 0-9 0,0 0 9 16,0-10 0-1,4 7-9-15,-4-6 9 0,7 5 0 0,-3-8 0 0,3-1 0 16,-3-6 0-16,3 10 0 0,0-13 0 0,0 6-8 16,4-12 8-16,-1 6 0 0,1-3 0 0,3-7 0 15,4 1 0-15,3 0 0 0,4-4 0 0,-4-6 0 16,1 4 0-16,-1-4 9 0,-7-3-9 0,4 0 0 15,0 0 8-15,-4-6-8 0,0-4 0 0,0 10 0 16,-3-9 0-16,-4 9 0 0,0-9 0 0,-6 6 0 16,6-7 0-16,-11 4 0 0,1-3 0 0,-8 9 0 15,1-7 0-15,-1 7 0 0,-3 1 0 0,-7-1 0 16,0 3 0-16,0-3 0 0,-3 6 0 0,-4 0 0 16,3 1 0-16,-3-1 0 0,-4 4 0 0,1 2 0 15,-1 1 0-15,-3-4 0 0,0 4 0 0,0 9 0 0,-8-10 0 16,5 10 0-16,-8-3-10 0,-3 0 10 0,-4 3 0 0,0 0 0 15,0 3 0-15,0 0 0 0,4 7 0 0,0-1-9 16,0 4 9-16,3-4-10 0,-4 7 10 0,8-4 0 16,0 1 0-16,0 9-8 0,3-3 8 0,0 0 0 15,1 2-9-15,-1-5 9 0,4 12 0 0,-4-6-9 16,4 0 9-16,0 0 0 0,0-3 0 0,3 3 0 16,4-3 0-16,3-4 0 0,1 4 0 0,6-6 0 15,-3 6 0-15,0-7 0 0,7 7 0 16,0-6 0-16,4 8 0 0,-1-5 0 0,8 0 0 0,-1 3-8 15,4-7 8-15,1 7 0 0,2-6 0 0,1-4 0 16,3 4 0-16,0-7 0 0,0-3 0 0,1 6 0 16,-1-9 0-16,0 0-10 0,4-9 10 0,-1 6-10 15,1-7 10-15,0 1-10 0,-1-4 10 0,-3-5-10 0,1 5 10 0,-1-9-10 16,-4 3 10-16,1-3 8 0,-7 0-8 0,3-6 11 16,3 6-11-16,-6-9 0 0,3 6 0 0,-3-3 0 15,-4-4 8-15,3 7-8 0,-3-3 12 0,0 3-4 16,1-3-8-16,-5 6 0 0,4-7 0 0,-3 7 0 15,-1 1 0-15,1 8 0 0,-4-6-12 0,-4 7 12 16,4-7-23-16,-3 9 3 0,-4-2 1 0,0 9 0 16,-4-7-66-16,4 4-14 0,-4 3-2 0,1 3-1079 0</inkml:trace>
  <inkml:trace contextRef="#ctx0" brushRef="#br2" timeOffset="164793.81">13480 9205 1188 0,'0'0'52'0,"0"0"12"0,0 0-52 0,0 0-12 0,0 0 0 0,-7-3 0 15,7-3 87-15,-4 3 14 0,1-4 3 0,3 7 1 16,0-3-33-16,0-6-6 0,3 6-2 0,-3-7 0 16,4 1 20-16,-1-1 3 0,1 1 1 0,-1 3 0 15,-3-10-11-15,4 7-1 0,3-4-1 0,-7 4 0 16,0-1-21-16,3-2-4 0,-3 2-1 0,-3 1 0 15,3 6-25-15,-7-7-4 0,3 7-2 0,1-3 0 16,-4 3-18-16,0-7 8 0,-1 10-8 0,-2-9 0 16,-1 9 25-16,1-3-1 0,-1 3-1 0,-3 0 0 15,3 0-34-15,-6 3-6 0,3 3-2 0,-4-3 0 16,4 7 19-16,-7-1 0 0,-4 4 0 0,7-1 9 16,-6 4-9-16,-1 0 0 0,-3 2 9 0,0-5-9 0,-4 9 14 15,4-6-2-15,3-1 0 0,0 4 0 16,1-6-1-16,-1 6-1 0,0-7 0 0,4 7 0 0,0-7 9 15,3 7 1-15,-3 0 1 0,0-3 0 0,3 3-21 0,1-7 0 16,-1 10 0-16,7-3 8 0,-3 3-8 0,7 0 0 16,-7 0 0-16,7-3 0 0,4 9 0 0,-1-6 0 15,-3 3 0-15,3-3 0 0,1 6 0 0,-1-3 0 16,4 0 0-16,-3 0 0 0,3-3 0 0,3-3 8 16,1 0-8-16,3-4 8 0,0 1-8 0,0 0 0 15,0-7-8-15,7 4 8 0,0-4 0 0,4 1 16 16,-4-7-3-16,7 3 0 0,4-3-2 0,0-3-1 15,6 0 0-15,1-3 0 0,7-3-2 0,0 3-8 16,0-7 12-16,-4 7-4 0,0-6-8 0,-3-1 10 0,0 7-10 0,-4-6 10 16,0-1-10-16,0 1 0 0,-7-1 0 0,4 1 8 15,-7 3-8-15,-1-4 12 0,1-5-12 0,0 2 12 16,-4 4 0-16,0-4 0 0,-4-6 0 0,5 7 0 16,-1-7 0-16,-4-3 0 0,8 6 0 0,-4-2 0 15,-3-4-12-15,3 0 0 0,-4-7 0 0,4 8 0 16,-3-5 0-16,0 1 0 0,-1 0 0 0,1-3 0 15,-4 6 0-15,3 0 8 0,1 3 2 0,-4-3 0 16,-3 7-10-16,-4-1 0 0,3 0 0 0,-3 1 0 16,-3 2 0-16,3 1 0 0,-4-1 11 0,1 4-11 15,-1-7 9-15,-3 10-9 0,-4-4 8 0,1 1-8 16,-1-1 0-16,-3 7 0 0,0-3 0 0,-4 3 0 0,1-3 10 16,-1 2 3-16,-3 1 1 0,0 3 0 15,3-6-14-15,-3 6 0 0,-4 0 0 0,4 0 0 0,-4 0-15 16,1 0-2-16,-5 0-1 0,1 0 0 0,-4 0 18 0,4 6 0 15,0-3 0-15,-4 1 0 0,4-4 0 0,-4 9 0 16,4 0 0-16,0-2 0 0,3-1 0 0,0 3-8 16,4 1 8-16,-3 2 0 0,6 4 0 0,0 0 0 15,1-1 0-15,3 1 0 0,-4 6-8 0,4-3 8 16,0 9 0-16,0-3 0 0,-4-3-9 0,7 9 9 16,-3-2 0-16,0 2-9 0,7-6 9 0,-3 3-10 15,-1-3 10-15,4 4-10 0,3-4 10 0,1 3 0 16,3-6 8-16,0 0-8 0,0 0 0 0,3 0 0 15,1-7 0-15,3 1 8 0,0 0-8 0,4-4 0 16,-1 1 0-16,1-4 0 0,-1 1 0 0,8-7 9 16,-4 6-9-16,4 1 0 0,-1-7 0 0,5-3 0 0,2 6-10 0,1-6 10 15,3 3 0-15,0-6 8 0,4-3 2 0,0 6 0 16,0-3-10-16,-1-1 0 0,1-2 0 0,0-3 8 16,0 6-8-16,3-7 0 0,-7 1 0 0,4-4 0 15,-4 1 8-15,0-4-8 0,1 4 0 0,-5-7 8 16,4 6-8-16,-3-6 0 0,0-3 0 0,-4 10 8 15,0-10-8-15,0 3 12 0,-3 3-12 0,0-2 12 16,-4-1-4-16,0-3 0 0,0 0 0 0,-3 0 0 16,-8 3-8-16,4 0 10 0,-3-3-10 0,3 10 10 15,-7-7-10-15,0-3 8 0,3 6-8 0,1-9 8 16,-8 10-8-16,1-4 0 0,-1 0 9 0,-3-3-9 16,0 6 0-16,0-2 8 0,-4-1-8 0,1 6 0 15,-4-6 0-15,3 7 0 0,-7-7 0 0,1 10 8 0,3-4-8 16,-4 4 0-16,0 6 0 0,-3-4 8 15,4 1-8-15,-1 0-10 0,-3 6 10 0,0 6-13 16,-4-6 13-16,-3 3 0 0,3 0-10 0,-3-3 10 0,0 7 0 0,-1-4 0 16,1 6 8-16,0-3-8 0,0 1 0 0,-4 2 0 15,4-3 0-15,0 4 0 0,3-4-23 0,0 0 3 16,-3-3 1-16,7 7 0 16,3-10-110-16,0 3-23 0,1-3-4 0</inkml:trace>
  <inkml:trace contextRef="#ctx0" brushRef="#br3" timeOffset="169398.64">14055 8763 1152 0,'0'0'51'0,"0"0"10"0,0-3-49 0,3-3-12 0,1-7 0 0,3 4 0 16,-4-1 164-16,8 4 31 0,-4-3 5 0,7-1 2 16,-3 1-162-16,3-1-32 0,-4 1-8 0,4 3 0 15,-3-1 10-15,-4 4 0 0,-7 3 0 0,0 0 0 16,0 0 20-16,0 0 4 0,0 0 1 0,0 0 0 16,0 13 9-16,-3-4 1 0,-8 4 1 0,0 6 0 0,-3-4-13 0,0 4-2 15,-3 3-1-15,-1-3 0 16,-3 3 7-16,0 0 2 0,-1 0 0 0,1 6 0 15,0-6-11-15,0 0-3 0,0 0 0 0,0 0 0 0,-1-4-7 16,1-5-2-16,0 9 0 0,0-6 0 0,0-1 13 16,0-5 3-16,3 2 0 0,4-2 0 0,0-1-16 0,0-3-4 15,3 1 0-15,0-1 0 0,4-3-4 0,0 3 0 16,0-3-8-16,7-3 12 0,-3 0-12 0,3 0 0 16,0 0 0-16,0 0 0 0,0 0 12 0,0 0-4 15,0 0-8-15,0 0 12 0,0 0 4 0,0 0 1 16,3-9 0-16,1 0 0 0,6 2 3 0,1-8 0 15,3-1 0-15,4-3 0 0,3-9-10 0,7 6-2 16,0-9 0-16,1-1 0 0,2-2-8 0,1 2 0 0,0 1 0 0,0-3 0 16,3 2 0-16,-7 4 0 0,4-3 0 0,-4 9 0 15,-3 0-8-15,-4 3 8 0,-3 3 0 0,-1 1 0 16,-6 5 0-16,-1 7 0 0,-3-6 0 0,0 5 8 16,-7 4-8-16,0 0 0 0,0 0 0 0,0 0 0 15,0 0 0-15,0 0 0 0,-3 4 0 0,-4 5 8 16,0 0-8-16,0 1 0 0,-4 2 9 0,-3 1-9 15,-4 9 0-15,1-3 0 0,-4 3 0 0,-4 6 8 16,0-3-8-16,1 6 12 0,-8 1-4 0,4-1 0 16,-8 10 0-16,-3-7 1 0,-3 7 0 0,3-3 0 15,-3-1-9-15,0-5 10 0,-1 8-10 0,5-8 10 16,-1-1 2-16,3-3 1 0,1-3 0 0,10-3 0 16,1 0-5-16,10-6 0 0,0-3-8 0,3-1 12 15,4-2-4-15,3-7 0 0,4-3-8 0,0 0 12 0,0 0-4 0,7-3-8 16,4-7 11-16,0 1-11 0,3-4 12 0,0-6-12 15,0 4 12-15,4-4-12 0,3-9 11 0,0 6-11 16,4-10 10-16,-4 1-10 0,-4 0 8 0,5-1-8 16,-5-2 0-16,4 2 9 0,1-8-9 0,-1 5 0 15,0 1 0-15,0-4 8 0,0 13-8 0,-3-3 0 16,-1 6 0-16,1 0 0 0,-4 3 0 0,-3 0 0 16,-1 7 0-16,1 2 0 0,-4 1 0 0,0 6 0 15,-7 3 0-15,0 0 0 0,0 0 0 0,0 0 0 16,0 0 0-16,0 0 0 0,0 9 0 0,-3 1 0 15,3 2 0-15,-7 1 0 0,-1 9 0 0,-2-4 0 0,3 4 0 16,-4 0 0-16,-3 6 0 0,4-2 0 16,-8 5 8-16,4 0-8 0,-4 1 0 0,4-1 0 0,-4-9 0 15,1 9 0-15,3-9 8 0,0 3 0 16,-1-3 0-16,5-6 0 0,-1 3-8 0,4-7 0 0,0 4 0 0,4-10 8 16,-4 4-8-16,7-10 0 0,0 0 0 0,0 0 8 15,0 0-8-15,7-10 10 0,3 4-10 0,4-10 10 16,4 1-10-16,0-7-9 0,6-3 9 0,1 0-13 15,0-4 13-15,3-2 16 0,-3-4-3 0,-1 1-1 16,1-4-12-16,0 7 0 0,-1-4 0 0,1 4 0 16,0 3 0-16,-1-3-16 0,-2 5 3 0,-1 5 1 15,-7-1 12-15,4 3 15 0,-4 0-3 0,0 6-1 16,-7 1-11-16,0 2 0 0,3 1 0 0,-6 6 0 16,3-3 0-16,-3 6 0 0,-4 0 0 0,0 0 0 15,0 0 0-15,3 9 0 0,-6 4 0 0,-4 5 0 16,3-5 0-16,-3 9 0 0,-4 6 8 0,-3-3-8 15,-3 3 0-15,-5 1 8 0,-2 5-8 0,-1 1 0 0,-7 5 15 16,1-5-3-16,-5 3 0 0,-6-4 0 0,-4 7-12 16,0-7 9-16,4 4-9 0,3-7 8 0,0 1-8 0,4-7 0 15,3 3 0-15,8-16-1008 16,9 1-204-16</inkml:trace>
  <inkml:trace contextRef="#ctx0" brushRef="#br0" timeOffset="214504.86">13995 8995 864 0,'0'0'38'0,"0"0"8"0,0 0-37 0,-4 0-9 0,8-3 0 0,-4-3-382 15</inkml:trace>
  <inkml:trace contextRef="#ctx0" brushRef="#br2" timeOffset="-209973.8">10343 13787 633 0,'0'0'28'0,"0"0"6"0,-10 0-34 0,3-4 0 0,7 4 0 0,-4 0 0 16,-6 0 391-16,3-3 71 0,3-3 14 0,1 3 4 15,-1-3-401-15,4 2-79 0,-3-5-18 0,6 0-2 16,1-1 20-16,-4-2 15 0,-4 2-3 0,1-2 0 15,3-1 10-15,-4 4 2 0,0-4 0 0,-3-2 0 16,4 11-1-16,-4-5 0 0,3 0 0 0,-3-1 0 16,-7 7 5-16,0 3 0 0,0 0 1 0,-4 0 0 15,1 3-29-15,-8 7 0 0,-3-1 0 0,-4 4 0 0,-7 5 0 16,0 1 0-16,-3-3 0 0,0 3 0 16,-1-1 36-16,1 4 2 0,3 0 0 0,0-3 0 15,8 3 16-15,-1 0 3 0,4-3 1 0,3 3 0 0,0 0-37 16,1-3-7-16,2 3-2 0,1-7 0 0,4 10-12 0,-1-9 0 15,0 6 0-15,4 0 0 0,4 6 0 0,3-6 0 16,-7 6 0-16,10-3 0 0,0-3 0 0,4 0-8 16,4 7 8-16,3-8-13 0,4 1 13 0,6 0 0 15,1 0 9-15,7-3-9 0,-4 3 8 16,7-3-8-16,4-7 0 0,-1 1 0 0,12-4 0 16,-1 1 0-16,8-10 0 0,-1 0 0 0,0 0 0 0,1-3 0 15,-4-7 0-15,-1 1 0 0,1-10 12 0,-3 3-3 16,-1-9-1-16,0 3 0 0,4 0-8 0,-4 0 0 15,-6-3 0-15,6-3 0 0,-3 6 0 0,-4-6 8 16,-7 3-8-16,-6-3 8 0,2 6-8 0,-3-3 12 16,-6-4-12-16,-5 7 12 0,-3-3 16 0,-3-3 4 15,3 0 1-15,-7-7 0 0,-11 4-14 0,4 0-3 0,0-1-1 0,-4-2 0 16,-3-4-5-16,-3 4-1 0,-1 2 0 0,4 1 0 16,3 0-1-16,-3 9-8 0,-10 0 12 0,6 0-4 15,-3 3-8-15,0 6 0 0,-8 4 0 0,5 0 0 16,-1-1 9-16,-3 1-9 0,0 9 10 0,-1-3-10 15,1 3 0-15,-4 0 0 0,1 3-11 0,-1 3 11 16,0 7-12-16,-3-4 12 0,3 4-10 16,4 9 10-16,-4 6-10 0,0-3 10 0,1 6-10 0,2 1 10 15,1 8-12-15,0-2 12 0,3 0-13 0,1 9 5 16,2-4-2-16,1 1 0 0,0-3 0 0,0 3 0 16,0 0 10-16,3 3 0 0,0 0-9 0,1-3 9 15,-1-3 0-15,8 3 10 0,-5-4-1 0,5 1 0 16,3 3-9-16,-4-6 0 0,8-4 0 0,-1 1 0 15,4-7 0-15,4-6 0 0,3 0 0 0,3 0 0 0,-3-3 0 0,8-7 0 16,2-3 0-16,1 1 0 0,-1-7 0 16,5-3 0-16,-1 0 0 0,7-3 0 0,-3-7 0 0,3 7 0 15,4-6 0-15,3-4 0 0,-3-2 0 0,7 2 0 16,-4-6 0-16,0 4 0 0,0-4 0 0,-3-3 0 16,0 0 0-16,-4-6 0 0,0 6 0 0,1-10 8 15,-5 1-8-15,1 0 0 0,0-1 8 0,-4-2-8 16,0 3 0-16,0-4 8 0,0-3-8 0,0 4 12 15,-6-4-12-15,-5 4 12 0,1-7-12 0,-1 7 0 16,-3-7 0-16,-3 0 8 0,-8 0 0 0,4 7-8 16,0-7 12-16,-3 0-4 0,-8 7-8 0,4-1 10 15,4 4-10-15,-1 3 10 0,-6 3-10 0,2 6 0 16,1 0 0-16,4 3-11 0,-4 1 23 0,3 5 5 16,-3 7 1-16,0-6 0 0,0-1-18 0,4 10 0 0,-8-3 0 15,4-3 0-15,0 6 14 0,0 0 2 0,0 0 1 0,-4-3 0 16,4 3-29-16,-3 0-5 0,-1 0-2 0,-3 0 0 15,3-3 19-15,-3-4 0 0,0 7 0 0,0 0 0 16,-4 0 0-16,1 0 0 0,-4 0 0 0,3 0 0 16,-3 7 0-16,-4-1 0 0,4 3 0 0,-7 1-10 15,-4 2-1-15,4 13 0 0,-4-9 0 0,0 12 0 16,4-3-1-16,-4 3-1 0,8-2 0 0,-5 5 0 16,5 0 13-16,-1-3 0 0,4-2 0 0,3 2 0 0,0-3 0 0,4 3 0 15,0-6 0-15,4 6 0 0,3-3 0 0,-8-3-9 16,8 10 9-16,0-4 0 15,-3-3 0-15,3 6-8 0,0 1 8 0,0-1 0 16,7 0 0-16,-7 1 0 0,3-4 0 0,4-3 0 16,4 13 0-16,3-4 0 0,0-2 0 0,7-1 8 15,0-6-8-15,4 6 0 0,-1-2 0 0,4-4-8 16,8-7 8-16,-8 4 0 0,3-3 0 0,8-6 0 0,0-4 0 16,3 4 0-16,0-13 0 0,1 6 0 15,3-6 0-15,-4-6 0 0,-3 6 0 0,-1-10 0 0,1 4 0 0,-4-10 0 16,-7 4 9-16,4-7-9 0,-4 3 10 0,1-6-10 15,-5-6 8-15,1-3-8 0,-1-1 8 0,1-8-8 16,-4 5 8-16,0-6-8 0,0 1 8 0,-3 5-8 16,3-6 8-16,-3 1-8 0,-1 8 0 0,-3-2 0 15,-3 2 8-15,-1-2-8 0,1-4 0 0,-1 7 0 16,-3-4 0-16,0 4 8 0,0 3-8 0,0 6 0 0,-3 0 9 16,-1 0-9-16,-3 0 0 0,0 3 8 0,4 4-8 0,-4-1 0 15,0 3 0-15,-4-5 9 0,4 11-9 0,-4-8 0 16,4 5 0-16,-3 4 0 0,-1-4 0 0,1 4 0 15,-1-3 0-15,4 3-14 0,-7-1 1 0,3-2 0 16,1 6 13-16,-4-7 0 0,3 10 0 0,-3-9-9 31,0 6-103-31,0-3-21 0,3 2-4 0,-3 1-1183 0</inkml:trace>
  <inkml:trace contextRef="#ctx0" brushRef="#br3" timeOffset="-197905.03">14270 8666 2404 0,'0'0'107'0,"-4"0"21"0,-3 0-102 0,0 0-26 0,-3 0 0 0,-1 3 0 15,4-3 8-15,0 6-8 0,-4-3 0 0,11-3 8 31,0 0-41-31,0 0-9 0,0 0-2 0,0 0 0 0,0 0 17 0,0 0 3 0,0 0 1 0,0 0 0 16,0 0 35-16,0 0 8 0,11 0 0 0,-11 0 1 16,7 0-11-16,-7 0-2 0,0 0-8 0,11 0 12 15,-4 10 4-15,-7-10 0 0,0 0 0 0,7 3 0 16,0 6 8-16,-7-9 3 0,0 7 0 0,3-4 0 16,1 9 5-16,-4-12 2 0,-4 6 0 0,1-2 0 15,-1 5 9-15,-3-3 1 0,0-3 1 0,4 1 0 16,3-4-25-16,-7 6-6 0,-1-3-1 0,8-3 0 0,0 0 7 15,-7 0 2-15,4 0 0 0,3 0 0 0,0 0-3 0,0 0-1 16,-7 0 0-16,0 0 0 0,7 0-18 0,0 0 0 16,-11 0 0-16,11 0 0 0,0 0 18 0,0 0 0 15,-7 0 0-15,0 6 0 0,0-3-3 0,-4-3-1 16,1 7 0-16,-1-4 0 0,4 0-3 0,0-3-1 16,0 9 0-16,0-9 0 0,0 10-2 0,0-7 0 15,3 3 0-15,4-6 0 0,0 0-8 0,-7 3 10 16,0 7-10-16,7-10 10 0,0 0-1 0,0 0 0 15,0 0 0-15,0 0 0 0,-3 0 6 0,3 0 1 16,0 0 0-16,-7 6 0 0,7-6-8 0,-7 3 0 16,7-3-8-16,-7 3 12 0,3 7-12 0,1-4 0 15,-1 3 0-15,1-2 0 0,-1 11 0 0,0-5 0 16,1 6 0-16,-1 0 0 0,-3-4 0 0,4 4 11 0,-4 3-11 16,0 0 10-16,0-3-2 0,0 9-8 0,0-6 12 0,-1 3-4 15,-2-3-8-15,3 6 10 0,-4 4-10 0,1-7 10 16,-1 3-10-16,1 3 0 0,-5 4 0 0,-2-4 0 15,-1 13 0-15,0-3 8 0,1 0-8 0,-8 9 0 16,0-3 8-16,1 0-8 0,-1 0 0 0,0 6 8 16,-6 0-8-16,2 10 10 0,-2-3-10 0,-5 6 10 0,5 6-10 0,-8 3 10 0,4-3-10 15,-4 3 10 1,3 1-10-16,-6-4 0 0,-4 3 0 0,-3 0 0 16,3-3 16-16,-7 0-3 0,0-6 0 0,-3 6 0 15,3 1-2-15,0 2-1 0,4-3 0 0,-4-6 0 0,3 6-2 16,-3-6 0-16,-3-4 0 0,-1 1 0 0,1 3-8 0,7-3 0 15,-4 6-10-15,7-3 10 0,-4-4 0 0,1 1 0 16,-4-7 0-16,0 7 0 0,4 0 0 0,-4 0 0 16,0 9 0-16,0-6 0 0,0-4 0 0,7 1 0 15,0 0 0-15,4-1 0 0,0-5 8 0,-4 3-8 16,0-4 9-16,4-6-9 0,6 3 12 0,1 1-4 16,-7-10-8-16,7 6 12 0,-4-9-2 0,7 2-1 15,4-5 0-15,0 0 0 0,-1 3-9 0,1-1 0 16,7 4 0-16,-4-3 0 0,-3-7 0 0,3 7 0 15,-3 3 0-15,3-6 0 0,-3-4 0 0,0-2 0 16,-4-1 8-16,11 3-8 0,3-2 0 0,-3-4 0 16,-3 0 0-16,2-3 0 0,1-3 0 0,7 0 0 0,-4 0 0 15,-3-3 0-15,4-6 12 0,3 5 3 0,-1-5 1 0,1 3 0 16,0-4-16-16,0 1 9 0,3-4-9 0,-3 0 8 16,4 1-8-16,-4-1 0 0,3-2 0 0,1 2 0 15,-5 4 0-15,5-4 0 0,-1 0 8 0,1 4-8 16,6-4 0-16,-3 1 0 0,-4 2 0 0,4-2 0 15,0-1 0-15,4 0 0 0,-4 1 0 0,0-1 0 16,0-6 0-16,3 10 0 0,1-7 0 0,-1 4 0 16,-3-4 0-16,4 0 0 0,3-6 0 0,-4 3 0 15,0 7 0-15,1-10 0 0,-1 9 0 0,4-9 0 16,0 0 0-16,-3 3 0 0,-4 4 8 0,7-7-8 16,0 0 0-16,0 0 0 0,-7 0 0 0,0 0 8 15,7 0-8-15,-4 0 0 0,-3 0 0 0,0 0 0 16,-4-7 0-16,4 7 0 0,7 0 8 0,0 0-8 15,-7 0 0-15,7 0 0 0,0 0 0 0,0 0 0 0,0 0 0 0,0 0 0 16,0 0 0-16,0 0 0 0,0 0 0 0,0 0 0 16,0 0 0-16,0 0 0 0,0 0 0 0,0 0 0 15,0 0 0-15,0 0 0 0,0 0 0 0,0 0 0 16,0 0 0-16,0-3 0 0,-7 0 0 0,7 3 0 16,0 0 0-16,0 0 0 0,-7-6 0 0,7 6 0 15,0 0 0-15,0 0 0 0,0 0 0 0,0 0 0 16,0 0 0-16,0 0 0 0,0 0 0 0,0 0 0 15,0 0 0-15,0 0 0 0,0 0 0 0,0 0 0 16,0 0 0-16,0 0 0 0,0 0 0 0,0 0 0 16,0 0 0-16,0 0 0 0,0 0 0 0,0 0 0 15,0 0 0-15,0 0 0 0,0 0 0 0,0 0 0 16,0 0 0-16,7-3 0 0,-7 3 0 0,0 0 0 16,0 0 0-16,4-7 0 0,3 4 0 0,-7 3 0 0,0 0 0 0,0 0 0 15,10-9 0-15,-2-1 0 0,-8 10 0 0,7-9 0 16,-4 0 0-16,4 2-9 0,0-8 9 0,-3 2 0 15,-1 4-8-15,1-4 8 0,6 1 0 0,1-4 0 16,-4 3-9-16,4 1 9 0,-1-1 0 0,-3-2-9 16,4 2 9-16,-1-6 0 0,5 7-9 0,-5-1 9 15,4-6 0-15,-3 7-11 0,-1-7 11 0,-3-3-8 16,11 3 8-16,-7 3 0 0,-1-5-9 0,1 2 9 16,-1 0 0-16,-3-3 0 0,4 3 0 0,0-3 0 15,-8 0-15-15,8 3 5 0,3 4 1 0,-4-4 0 16,-6-3 9-16,7 3 0 0,10-3 0 0,-4 3 8 15,-3 4-8-15,1-4-13 0,-1 0 3 0,3-3 1 0,8 0 9 0,0 3 0 16,-11-3 0-16,7 0-8 0,4 7 8 0,-4-4-10 16,-3-3 10-16,-1 3-10 0,-3-3 10 15,4 3 0-15,0-2-9 0,-1 2 9 0,-6 3 0 0,3-3 0 16,4 0 0-16,-8-3 0 0,1 0 0 0,3 4 0 16,3-4 0-16,1 0 0 0,0 0-8 0,-4 0 8 15,3 3 0-15,1-3 0 0,10 6-8 0,-10-9 8 16,-7 10-10-16,6-1 10 0,4 0-12 0,-3-3 12 15,-4 1-13-15,0 5 5 0,0-6 8 0,0 7 0 16,4-7 0-16,-7 6-8 0,3-5 8 0,-4 5 0 16,8 1 0-16,-4-7 0 0,0 6 0 0,-3-6 0 15,3 7 0-15,-4-7 0 0,5 6 0 0,-1 4 0 0,-4-4 0 0,1 1 0 0,-1-4 0 0,5 10-8 32,-5-10 8-32,1 7-8 0,-4-4 8 0,3 4 0 0,1-4 0 0,0 4 0 15,-1 0 0-15,1-4 0 0,-1 4 0 0,4-1-8 16,-3 7 8-16,0-6 0 0,-4-4 0 0,7 4 0 15,-4-4 0-15,4 4 0 0,-3-1 0 0,3-8-8 16,0 5 8-16,0 0 0 0,0-5 0 0,1 5 0 16,-5-6 0-16,4 7 0 0,0-7 0 0,0 3 0 15,4 1 0-15,-4 2 0 0,4-6 0 0,0 7-8 16,-4 2 8-16,3-2 14 0,-6 2-3 0,3-2-1 16,-3 2-22-16,3 1-4 0,-7 0 0 0,0-1-1 15,3 4 17-15,-3-4 0 0,0 1 0 0,1 0 0 16,2-1 0-16,-3 1 0 0,0-4 0 0,0-6 0 15,0 7 0-15,4-7 0 0,-1 3 0 0,1-2 0 16,3-7 0-16,-3-1 0 0,3 5 0 0,4-1 0 16,-1 0 0-16,1-10 0 0,3 10 0 0,0-6 0 0,0 6 0 0,0-3 0 15,-3-3 0-15,0 12 0 0,-1-9 0 0,-3 9 0 16,-3-2 0-16,3-1 0 0,0-3 0 0,-3 6 0 16,-1-3 0-16,5 0 0 0,-5-2 12 0,4-1 4 15,0-7 0-15,4 4 0 0,-4-3-16 0,7-3 0 16,-3-4 8-16,3 1-8 0,0-4-12 0,4-3-4 15,0 7-2-15,-1-7 0 0,5 0 18 0,-1 7 0 16,4-7 0-16,-1 0 0 0,5 4 0 0,-8-1 19 16,-4 4-3-16,1 2 0 0,-4-2-16 0,1 2 0 15,-1 4 0-15,-4-3 0 0,4 6-9 0,-3 0-6 16,0-1-1-16,-1 5 0 0,1-8 16 0,-4 7 0 16,4 0 0-16,-1-6 0 0,-2 3 0 0,2-6 0 0,-3-1 0 0,4 1 0 15,0-10 0-15,-1 0 0 0,4 7 0 0,1-7 0 16,-5 0 0-16,8-2 0 0,0 8 0 0,-4-3 0 15,0 1 0-15,0-1 0 0,-3 7 0 0,-1-4 0 16,5 4 0-16,-1 0 0 0,-4 2 0 0,1 4 0 16,0-3 15-16,-1 6 2 0,-3 0 1 0,0 3 0 15,1-3-18-15,-5 0 0 0,4 1 0 0,-3-1 0 16,-1-7 0-16,5 7-19 0,-5 0 4 0,1 0 1 16,3-3 14-16,-4 0 0 0,5-6 0 0,-1 6 0 15,0-6 0-15,3-1 0 0,-3-9 0 0,4 10 0 16,0 0 0-16,-1-1 0 0,1 1 0 0,-4 9 0 15,4-9 0-15,-4 9 15 0,-4 3-2 0,5 3 0 16,-5-3-13-16,1 7 0 0,-4-7 0 0,0 6 0 16,3 1-9-16,-6-4-2 0,0 4 0 0,-1 2 0 15,1-2 11-15,-1-7 0 0,4 10 8 0,-7-4-8 0,4-6 0 16,-4 7 8-16,0-1-8 0,3 1 0 0,4-4 11 0,0 3-3 16,0 4 0-16,4-4 0 15,0 1-38-15,3 2-8 16,0 1-2-16,3 0 0 0,8-4-80 0,-7 4-16 0,6-1-3 15,-6 1-1172-15</inkml:trace>
  <inkml:trace contextRef="#ctx0" brushRef="#br3" timeOffset="-96653.63">26543 9860 576 0,'-7'0'51'0,"-4"0"-41"0,-6-3-10 0,-1 3 0 16,-3 0 139-16,3 0 25 0,-3 3 6 0,0 7 1 15,0-1-89-15,0-6-18 0,3 7-3 0,4 6-1 16,0-10 88-16,3 9 16 0,4-2 4 0,4 0 1 15,-1 9-83-15,4-1-17 0,4 11-3 0,3 5-1 16,0 7-65-16,3 7-12 0,-3 2-4 0,4 13 0 16,0 9 26-16,-4 10 5 0,0 6 1 0,0 3 0 15,-4-3-16-15,-6 3-16 0,-1 9 3 0,-3-6 1 16,-3-3 12-16,-8 0 0 0,0 1 0 0,-6-1 0 16,-5 0 0-16,-6-7 0 0,-4-2 0 0,-3-3 0 15,-4-10-23-15,0-6-11 0,7 0-2 0,4-7-1 16,0-6-73-16,7-12-14 0,3-6-4 0,7-13 0 15,4 0 13-15,7-22 3 0</inkml:trace>
  <inkml:trace contextRef="#ctx0" brushRef="#br3" timeOffset="-96033.68">26360 8785 2098 0,'0'0'93'0,"-11"6"19"0,4-3-89 0,-4 7-23 16,-3-1 0-16,4-6 0 0,-1 13 14 0,-3-4-2 15,3 1 0-15,-3 9 0 0,0 0-12 0,0 6 0 16,0 4-9-16,0 2 9 0,0 7-9 0,0 9 9 15,-1 6-8-15,-2 7 8 0,-1 9 0 0,1 13 0 16,2 3 0-16,-6 15 0 0,0 10 0 0,-4 6 8 16,-3 19-8-16,4 0 0 0,-5 10 0 0,1-10 0 15,3 3 0-15,1-3 0 0,-5-7 0 0,5 4 0 0,-4-6 0 16,-1 6 0-16,-2-7 42 0,6-6 4 0,-3-2 1 16,3-4 0-16,0-10-31 0,4-9-5 0,3-2-2 15,1-1 0-15,3-10-9 0,3-12-12 0,4 1 2 0,4-17 1 31,10-3-79-31,-4-3-15 0,1-6-3 0,3-12-808 0</inkml:trace>
  <inkml:trace contextRef="#ctx0" brushRef="#br3" timeOffset="-95527.24">25471 9450 288 0,'0'0'25'0,"0"0"-25"0,0 0 0 0,0 0 0 16,7 9 297-16,0-3 55 0,-7-6 10 0,7 13 2 15,3-1-222-15,1 7-45 0,3 6-9 0,0 7-1 16,0 8 3-16,7 4 1 0,-3 10 0 0,3 8 0 16,4 11-56-16,0 2-11 0,-1 19-3 0,-3-3 0 15,8 3-21-15,-5 3 0 0,-2 0 0 0,6 7 0 16,-4-7-15-16,1 6-4 0,3-5-1 0,-3 5 0 16,0-6-16-1,-1-3-4-15,5 1-1 0,-8-1 0 0,-4-7 33 0,1 7 8 0,-4-9 0 16,0-3 0-16,-7-10 0 0,4-6 0 0,-7-4 0 0,3-5 0 15,-7-7-10-15,0-6 0 0,3 3 0 0,1-9-604 16,-1-10-121-16</inkml:trace>
  <inkml:trace contextRef="#ctx0" brushRef="#br3" timeOffset="-95158.04">24896 9998 2476 0,'-29'54'55'0,"19"-23"11"0,-4 0 2 0,3 10 1 0,-3 3-55 0,7 3-14 0,7 0 0 0,0 3 0 32,3 4-20-32,12-1-8 0,2-3 0 0,8-3-1 0,10 3 37 0,4 4 8 0,7-4 2 0,3-3 0 15,1 3 6-15,-1 0 2 0,4-3 0 0,3 13 0 16,4-7-12-16,4 4-2 0,-1 2-1 0,4-5 0 16,-7 8-11-16,-3-8 0 0,-4-1 0 0,-7 10 0 31,-8 2-44-31,-2-2 0 0,-5 0-1 0,-9 0 0 0,-1-4-99 15,-7-2-20-15,-7-4-4 0,-4 0-729 0</inkml:trace>
  <inkml:trace contextRef="#ctx0" brushRef="#br3" timeOffset="-94699.2">25365 8848 1929 0,'0'0'85'0,"0"0"19"0,0 0-84 0,0 0-20 0,0 0 0 0,-4 6 0 16,4-6 0-16,0 0 0 0,0 0-12 0,-3 9 4 15,3-2-1-15,0 11 0 0,-4-5 0 0,4 15 0 16,0-3 41-16,0 13 9 0,0 6 2 0,-3 0 0 16,3 6 17-16,0 0 3 0,0 3 1 0,0 4 0 15,3 2-43-15,1 7-8 0,3 0-1 0,3 3-1 16,4 0-11-16,1 3 0 0,-1 3 0 0,3 16 0 15,4-3 0-15,1 12 0 0,2-5 0 0,1 5 0 16,-4 3 0-16,0-5 15 0,4 8-4 0,-4-12-1 0,-3 0-10 16,-1 0 0-16,5 4 0 0,-5-14 8 0,1 7-8 0,-4-15 0 15,0-1 0-15,0 0 0 0,-3-3-8 0,-1 0-1 16,1-6 0-16,0-3 0 16,-8-10-54-16,4-6-10 0,-3-9-3 0,3-1-870 0</inkml:trace>
  <inkml:trace contextRef="#ctx0" brushRef="#br3" timeOffset="-94144.83">24786 9174 1684 0,'0'0'75'0,"-7"0"15"0,0 0-72 0,-4 6-18 0,4-3 0 0,0 0 0 0,4 4 28 0,-4-4 3 16,3-3 0-16,4 0 0 0,0 0-19 0,0 0-3 15,-3 9-1-15,3-9 0 0,0 10 19 16,3-7 3-16,-3-3 1 0,7 9 0 0,0-9 23 0,4 9 5 16,3 1 1-16,0-1 0 0,0-6 26 0,0 7 6 15,4 2 0-15,0-2 1 0,-1 2-53 0,4 4-10 16,4 0-2-16,-7 15-1 0,3 0-19 0,-3 10-8 15,3 3 8-15,-4 9-8 0,5 10 31 16,-1 9 1-16,-4 3 0 0,1 20 0 0,3 11-32 0,0 10 8 16,1 0-8-16,-1 10 0 0,3 8 12 0,1-8 0 15,3-7 0-15,4-3 0 0,10 0 7 0,4-12 1 0,7-7 0 0,4-6 0 16,-1-3 15-16,1-7 3 0,-1-3 1 16,-3 4 0-16,-4-10-31 0,-3-3-8 15,0-6 0-15,3 0 0 16,-3-10-28-16,-7 0-9 0,-4-3-3 0,-3 1 0 15,-4-8-47-15,-3-8-9 0,-7-7-3 0,-4-3-1061 0</inkml:trace>
  <inkml:trace contextRef="#ctx0" brushRef="#br3" timeOffset="-93654.69">26158 8437 1094 0,'0'9'97'0,"0"1"-77"0,0 8-20 0,0 4 0 16,0 3 168-16,4 13 29 0,0-3 7 0,3 5 0 16,-4 4-175-16,4 10-29 0,0 8-18 0,0 14 2 15,-3 5-127-15,-1 4-25 16,1 106-6-16,-4-25-1 0</inkml:trace>
  <inkml:trace contextRef="#ctx0" brushRef="#br3" timeOffset="-92629.86">25118 8230 1911 0,'0'0'42'0,"0"0"9"0,-7-6 1 0,0-4 2 0,0 7-43 0,3-3-11 0,-6 3 0 0,2-7 0 16,5 7 0-16,-1-3 0 0,-6 6 0 0,3-10 0 16,0 10 12-16,3 0 0 0,1-3 0 0,3 3 0 15,0 0 0-15,-4-3 0 0,4 3 0 0,0-6 0 16,-3 3 20-16,-1-4 5 0,4 4 1 0,-3-3 0 15,-1 3 31-15,4-6 7 0,0 9 0 0,0-4 1 0,-4-2 7 0,1 0 0 0,3 0 1 0,-4-4 0 32,-3 1-42-32,-3 6-9 0,6-7-2 0,-6 7 0 15,3-6 8-15,0-1 2 0,-4-2 0 0,-3-7 0 16,3 9-18-16,-3-5-3 0,-3-4-1 0,2 0 0 0,-6-6 12 16,-3-3 1-16,2-3 1 0,-2-1 0 0,-5 1-34 0,-2-4-12 15,-5-2 0-15,-6 2 0 0,-11-9 12 0,0 4 16 16,-7-4-3-16,0-7-1 0,4 8-4 0,-8-8-8 15,4-2 11-15,-7 9-11 0,-3-6 16 0,-4 3-3 16,0 0-1-16,0 0 0 0,7-3-4 0,-4 0-8 16,0 2 11-16,-3-2-11 0,4 0 8 15,-4 6-8-15,3 3 0 0,1 7 0 0,-1-1 0 0,-3 4 0 16,-7 3 0-16,3-3 0 0,4 9 0 16,4 3 0-16,-1-3 0 0,4 6 0 0,11 0 0 0,-4-5 0 15,-4 8-8-15,8-6 8 0,-1 7 0 0,8-1 0 0,-8-3 0 16,8 10-9-16,0-10-1 0,6 7 0 0,12-3 0 0,2 2 0 15,1-2 0-15,3-1 0 0,4 0 0 0,7-2 0 32,0 5-135-32,3-2-27 0,-3 2-6 0,7-2-1 0</inkml:trace>
  <inkml:trace contextRef="#ctx0" brushRef="#br3" timeOffset="-91832.14">20581 7794 1440 0,'-14'-3'128'0,"7"0"-103"16,-4-4-25-16,4-2 0 0,-3 6 187 0,-1-7 32 16,4 1 6-16,4 6 2 0,-1-3-170 0,0-7-33 15,4 4-8-15,4-1 0 0,3-2 26 0,7-1 6 0,7-6 0 0,8-3 1 16,-1-3-23-16,14-12-5 15,7 2-1-15,4-6 0 0,7-9 4 0,0 6 0 16,7-6 0-16,7-3 0 0,1 0-12 0,2-1-1 16,1 7-1-16,-8-3 0 0,-3 0-10 0,4 3 0 0,3 0 0 15,-7 3 0-15,-3 3 9 0,-5 7 0 0,1-7 0 0,-3 10 0 32,-4-1-41-32,-7 10-9 0,-4 0-2 0,0 0-735 0,4 0-147 0</inkml:trace>
  <inkml:trace contextRef="#ctx0" brushRef="#br3" timeOffset="-91006.59">19812 7634 1382 0,'0'0'123'0,"0"0"-99"0,-4-3-24 15,-3-3 0-15,4 3 200 0,3 3 34 0,-4-4 7 0,4-2 2 16,4-3-188-16,-1-1-38 0,4-2-7 0,1 2-2 16,2-5-8-16,8-1 0 0,-1-6 0 15,8 6 0-15,0-9 0 0,14 3 8 0,6 0-8 0,8-3 0 16,0-3 23-16,7-3-1 0,0 6 0 0,7-4 0 16,7-2 7-16,-3 0 2 0,7 6 0 0,-1-4 0 15,4-2-19-15,-3 0-3 0,-4-1-1 16,0 1 0-16,7-4-8 0,0-5 0 0,0 8 0 15,-3 1 0-15,-4-10 0 0,0 7 0 0,0-7 11 0,4 0-11 32,0 10-22-32,-1-4-10 0,-3 1-3 0,-7 2-1055 0</inkml:trace>
  <inkml:trace contextRef="#ctx0" brushRef="#br3" timeOffset="-90346.94">20553 8917 1555 0,'0'-16'68'0,"0"13"16"0,3-10-68 0,1-2-16 15,-1 2 0-15,4 0 0 0,1-5 155 0,-1-1 27 16,3-3 6-16,1 0 0 0,3 0-117 0,0-3-24 16,4-6-5-16,-4-7-1 0,7 3-1 0,0-8-1 15,4-5 0-15,3-5 0 0,4 0-14 0,-1-4-2 16,5-2-1-16,-1-4 0 0,7-3 27 0,-3-6 6 16,7-3 1-16,0 0 0 0,3 3-36 0,1-1-6 15,3 4-2-15,-8 0 0 0,1 4-12 0,-3-8 0 16,-5 11 0-16,1-1 0 0,-3 0-22 0,-5 10 2 0,-2 9 1 15,2-6 0 1,-3 3-9-16,1 3-1 0,-1-3-1 0,-7 6 0 16,0 7-6-16,-3-7-2 0,3 6 0 0,-3-5 0 15,-4 5-19-15,3-2-4 0,8 5-1 0,0-2 0 16,0 2-91-16,-1 1-19 0,-3 0-3 0</inkml:trace>
  <inkml:trace contextRef="#ctx0" brushRef="#br3" timeOffset="-86615.93">19636 9249 2545 0,'0'-13'56'0,"0"13"11"0,-4-9 2 0,4 0 3 0,0 2-57 0,4 1-15 0,-4 6 0 0,7-9 0 16,0 9 0-16,0-3 0 0,3-4-12 0,1 7 12 16,-4 0-8-16,0 7 8 0,-7-7 0 0,11 3 0 15,-8 6 0-15,4 4 0 0,-7 5 0 0,0 1 0 16,-7 6 0-16,4 7 0 0,-8 8 0 0,-3 4-10 15,-4 10 10-15,1 5 16 0,-1 7-4 0,-3 6-1 16,-7 4-11-16,-1 5 0 0,-2 7 0 0,-1-3-11 0,0 9 11 0,-3-3 0 16,3-4 0-16,0 7 0 15,-6 4 17-15,-1-4-1 0,-4-3 0 0,1-4 0 16,0 11 32-16,-4-7 7 0,0 3 1 0,4-7 0 16,3-2-4-16,0-3 0 0,7-4 0 0,1 4 0 0,2-7-25 15,1 6-6-15,0-5-1 0,3-11 0 0,1 4-20 0,-1-3 0 16,-3-3 0-16,3 0 0 0,4-7 0 0,0 7 0 15,-1-10 0-15,8 7 0 16,-3-16-71-16,3 6-12 0,3-9-2 0,0-4-769 16,4 1-154-16</inkml:trace>
  <inkml:trace contextRef="#ctx0" brushRef="#br3" timeOffset="-85879.82">21093 13633 1094 0,'0'0'48'0,"0"0"11"0,0 0-47 0,-4-6-12 0,-3 2 0 0,0-2 0 15,3 3 258-15,-3 3 50 0,0-9 9 0,-3 9 3 16,3-4-271-16,-4-2-49 0,-3 6-19 0,3 0 1 16,-3-3 33-16,0-3 6 0,0 0 2 0,-4-1 0 15,-3-2 31-15,0 6 6 0,0-7 2 0,-4 1 0 16,-7-4 2-16,4-5 0 0,0 5 0 0,-4-6 0 15,-3-3-21-15,-4 3-4 0,-7 4-1 0,8-7 0 16,-8 0-38-16,0 3 0 0,-4 0 0 0,-6-3-12 16,-4 3 12-16,-3 7 0 0,-5-1 0 0,1 1 0 15,0-4 24-15,4 7 6 0,-1 2 2 0,-3-8 0 16,-3 5-10-16,3-2-2 0,-7-1 0 0,10-6 0 0,1 4-4 16,3-4-2-16,3-9 0 0,4 6 0 0,-3 0-14 0,0-9 0 15,-1 9 8-15,4-10-8 0,0 1 0 0,4 6-12 16,3-3 3-16,4 2 0 15,-1 1-15-15,5 10-2 16,2-1-1-16,1 3 0 0,0 4-9 0,-4 6-1 0,7 6-1 0,-7 3-813 16,1 4-162-16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5T17:45:02.82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FFC00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13328 8656 979 0,'0'0'43'0,"7"-3"9"0,-3-3-41 0,-1 3-11 0,4-3 0 0,-3-1 0 0,3 1 136 0,-4-3 24 16,1 9 6-16,-1-10 1 0,-3 10-102 0,4 0-20 0,-4 0-4 0,0 0-1 0,0 0 7 0,0 0 1 31,0 0 0-31,0 0 0 0,0 0 7 0,0 0 1 16,0 0 1-16,0 0 0 0,0 0-9 0,0 0-1 15,0 0-1-15,0 0 0 0,-4 6-9 0,1 4-1 16,-4-1-1-16,0 4 0 0,-4-1-12 0,-3 7-3 16,0 3 0-16,-4 0 0 0,-3 6-1 0,-4-3-1 15,-3 10 0-15,0 2 0 0,0-2-2 0,-4 6 0 16,0-7 0-16,0 7 0 0,1-10-6 0,6 1-2 0,0-1 0 15,4 0 0-15,3-9 16 0,-3 0 4 0,7 7 0 16,-3-11 0 0,6-2-48-16,-3 0-10 0,3-4-2 0,4-2 0 15,-3-4-9-15,3 3-3 0,-4-2 0 0,4-4 0 16,0-6-170-16,3-4-34 0</inkml:trace>
  <inkml:trace contextRef="#ctx0" brushRef="#br0" timeOffset="290">12764 8728 2257 0,'0'0'49'0,"0"0"11"0,-4-6 1 0,0 0 3 0,1 0-51 0,3 6-13 0,0 0 0 0,0 0 0 0,3-3 0 0,-3 3 0 16,0 0 0-16,8-7 0 0,2 7 9 0,1 7-1 15,-1-4 0-15,1 6 0 0,3 0 19 0,0 4 3 16,4 0 1-16,-1 2 0 0,1 1 5 0,0 12 0 15,-1-6 1-15,4 6 0 0,-3 4-20 0,0-4-4 16,3 3-1-16,-3 1 0 0,-4-1-4 0,3 7 0 16,-3-4-8-16,0-3 12 0,1 1-12 15,-5-1 0-15,1-9 8 0,-4 6-8 0,0-3 0 0,0-3 0 16,-4 0 0-16,5-3 0 0,-1 0 0 0,0 0 0 16,-4-4 0-16,4-5 0 0,4-1-21 0,-1-6 2 15,4 7 1-15,-3-10-740 0,3-3-148 16</inkml:trace>
  <inkml:trace contextRef="#ctx0" brushRef="#br0" timeOffset="1024.75">13797 8104 1609 0,'0'0'71'0,"0"0"15"0,0 0-69 0,0 0-17 0,0 0 0 0,0 0 0 16,0 0 15-16,0 0-1 0,0 0 0 0,0 0 0 15,-3-6-14-15,-1-3 0 0,4 9 8 0,-7 0-8 16,0 0 0-16,0 0 9 0,-4 0-9 0,4 0 8 16,-3 0 31-16,-1 6 5 0,1-3 2 0,-1 3 0 15,-3-2 10-15,3 5 1 0,4-6 1 0,4 7 0 0,-4-1-18 16,3-6-4-16,1 6-1 0,-1-2 0 0,-3 2-13 16,0-3-2-16,3 4-1 0,1 6 0 15,-1-4-19-15,-3 1 0 0,7 5 8 0,-7-2-8 16,4 9 0-16,-4 0 0 0,0 3 0 0,0 4 0 15,-4-7-11-15,4 6-5 0,0 1-2 0,3-1 0 0,1-3 18 0,3-3 0 16,0-6 0-16,3 3 0 0,1-9 0 0,3 5 0 16,0-5 0-16,7-4 0 15,-3 1-28-15,3-7-1 0,3 3-1 0,1-6 0 16,3-6-126-16,0 6-26 0,4-3-5 0,-4-3-1 16</inkml:trace>
  <inkml:trace contextRef="#ctx0" brushRef="#br0" timeOffset="1304.74">14111 8352 1440 0,'0'0'128'0,"0"0"-103"0,0 0-25 0,0 0 0 16,0 0 244-16,0 0 44 0,0 0 9 0,0 10 2 0,0-1-236 0,4 0-47 15,-1 1-16-15,-3-1 9 16,4 4-35 0,-4-1-7-16,0-2-2 0,0 2 0 0,0 1 2 0,-4 2 0 0,4-2 0 0,0-4 0 15,-3 4-123-15,3-4-24 0,-4 4-4 16</inkml:trace>
  <inkml:trace contextRef="#ctx0" brushRef="#br0" timeOffset="1547.9">14072 8192 2584 0,'-7'-9'57'0,"7"9"12"0,-7 0 3 0,4-3 0 0,-4-4-58 0,3 4-14 0,4 3 0 0,0 0 0 16,0 0-9-16,0 0-5 0,0 0-1 0,0-3 0 31,0-3-89-31,0 6-19 0,0 0-3 0,4 0-872 0</inkml:trace>
  <inkml:trace contextRef="#ctx0" brushRef="#br0" timeOffset="2892.33">14139 7966 1072 0,'0'0'48'0,"0"0"9"0,0 0-45 0,0 0-12 0,0 0 0 0,0 0 0 15,0 0 66-15,0 0 11 0,0 0 3 0,7 7 0 16,0-7 31-16,1 9 6 0,-8-9 2 0,7 0 0 16,3 6 5-16,-3-2 0 0,-3-4 1 0,3 9 0 15,0-6-29-15,3-3-5 0,1 6-2 0,0-3 0 16,-1 7-55-16,4-7-11 0,0 6-3 0,4 1 0 16,0 2-20-16,-4 4 9 0,3-3-9 0,1-1 0 15,0 10 0-15,3-3 0 0,-7-7 0 0,4 10 0 16,-1-3 0-16,1 9 0 0,-8-6 0 0,1 0 0 15,-4 3 0-15,4 4 0 0,-8-7 0 0,1 0 0 0,-1 9 0 16,-3-9 0-16,0 6 8 0,-3-3-8 0,-1-3 0 0,1 6 0 16,-1-6 0-16,-3 0 0 0,0-3 0 0,0 3-9 15,-4-9 9-15,1 9-12 16,-4-7-24-16,0 1-4 0,-8 0-2 0,5-1-710 0,-4-5-141 0</inkml:trace>
  <inkml:trace contextRef="#ctx0" brushRef="#br0" timeOffset="4153.67">14968 9102 1324 0,'0'0'118'15,"-7"0"-94"-15,0 0-24 0,0-4 0 0,-3 4 202 0,3-3 36 16,0-3 7-16,-1 6 2 0,8 0-174 0,0 0-34 16,0 0-7-16,0 0-2 0,0 0-13 0,0 0-2 15,0 0-1-15,8 0 0 0,6 6 34 0,0-6 6 16,7 0 2-16,0 0 0 0,4-6-4 0,7 3 0 15,6-3 0-15,-2-4 0 0,6-2-35 0,0 9-7 16,4-4-2-16,0-2 0 0,0 6-8 0,-4-7 0 16,1 7 0-16,-8-3 0 0,0 0 0 0,0-1-11 0,-6 4 3 15,6-3 0 1,-3 3-20-16,-4-3-3 0,0 2-1 0,0 1 0 16,-3-3-86-16,0 6-18 0,-4-9-3 0,0 9-561 0,-3 0-112 0</inkml:trace>
  <inkml:trace contextRef="#ctx0" brushRef="#br0" timeOffset="5323.51">16245 9741 979 0,'0'0'43'0,"0"0"9"0,0 0-41 0,0 0-11 0,0 0 0 0,7-6 0 16,1 3 190-16,-1-6 36 0,0 5 7 0,0-2 2 15,3-6-144-15,1 8-29 0,-1-5-6 0,1 0 0 16,-4-1-11-16,4-2-1 0,-1-1-1 0,4-3 0 16,0 4-9-16,1-7-2 0,2 7 0 0,1-7 0 0,3-3-8 0,0 9-1 15,-3-9-1-15,-1 3 0 0,5-6 24 0,-5-3 5 16,4 3 1-16,-3-3 0 0,0-4-20 0,-1 7-4 16,1-6-1-16,3-7 0 15,-3 7-2-15,3-10 0 0,4 7 0 0,-1 2 0 0,1-2-25 16,0 3 0-16,-1-7 0 0,-2 7 0 0,-5-1 9 15,1 1 3-15,0 6 1 0,-1-3 0 0,1 6-13 0,-8 0 11 16,5 0-11-16,-5 3 10 0,1 6 4 0,-1-5 1 16,-3 5 0-16,0-6 0 0,-3 7-4 0,3-1-1 15,0-6 0-15,-3 10 0 0,-1-4 4 0,1 4 1 16,-4 6 0-16,0-3 0 0,0 6-15 0,0 0 0 16,0 0 0-16,0 0 0 0,0 0 0 0,-4 6 0 0,-7 3 0 0,4 4 0 15,-7-1 0-15,4 10 0 0,-4 0 0 16,0 3 0-16,-1 0-23 0,-2 7-7 0,-1-1-2 15,4 0 0 1,0 4 32-16,0-4 13 0,0 1-1 0,3-1 0 0,-3 0-12 0,7 1 0 0,0-4 0 0,3-3 0 16,-3-3 0-16,7-3 0 0,-3 3 0 0,-1-10 0 15,4 7 0-15,4-6 0 0,-4-4 0 0,3 0 0 16,4 4 0-16,0-7 0 0,-3-3 0 0,3 4 0 16,4-4 0-16,-4-3 0 0,3-3 0 0,1 3 0 15,-1-7 8-15,4-2-8 0,1 9 0 0,-1-6 9 16,0-4-9-16,-4-5 0 0,8 12 0 0,-4-10 8 15,0-3 5-15,-3 4 1 0,3 2 0 0,-3-5 0 16,3-4-14-16,-4 0 0 0,1-3-12 0,3 3 12 0,-3-3 0 16,6-3 0-16,-6-3 8 0,6 6-8 0,-3-9 0 0,4 9 0 15,0-10 0-15,-1 10 0 0,-2-6 0 0,2 3 0 16,-3-3 0-16,0 6 0 0,0-3-9 16,1 3 9-16,-1-3 0 0,-4 3-9 0,1 9 9 0,-4-5 8 15,-4 5-8-15,5 0 11 0,-5 4-11 0,1 0 0 16,-1-1 0-16,-3 7 0 0,0-6 0 0,0 9 0 15,0 0 0-15,0 0 0 0,0 0 0 0,0 0-11 16,0 0 1-16,-7 12 0 0,0 4 10 0,0 0 14 16,0 2-3-16,3 1-1 0,-3-3-21 0,4 12-4 15,-1-3-1-15,-3 0 0 0,4 0 26 0,-4 10 5 16,3 2 1-16,-3-2 0 0,3 3-16 0,-3-4 0 16,0 1 0-16,4 2 0 0,-1-2-12 0,1-4-4 0,-1 0-2 15,1 1 0-15,-1-4 3 0,4-3 1 0,0-3 0 0,4 0 0 31,-1-6-14-31,1-1-4 0,3 1 0 0,7-10-788 0,-3 1-157 0</inkml:trace>
  <inkml:trace contextRef="#ctx0" brushRef="#br0" timeOffset="7626.02">18242 8023 1926 0,'0'0'85'0,"0"0"18"0,0 0-83 0,0 12-20 15,0-2 0-15,0 2 0 0,4-2 78 0,-1-1 11 16,1 4 3-16,3-4 0 0,0 1-64 0,0 2-13 16,-4 4-3-16,4-4 0 0,-3 1 0 0,7 9 0 0,-8 0 0 0,1 6 0 0,-1 3 13 0,-3 4 3 31,4 15 0-31,-8 0 0 0,4-3 3 0,-3 7 1 16,-1 5 0-16,4-2 0 0,-3-4 9 0,-4 6 3 15,3-2 0-15,-3 6 0 0,3-10-26 0,4 7-5 16,-3-4-1-16,3-6 0 0,-4-6-3 0,1 6-1 15,3-9 0-15,0-7 0 0,0 7-8 0,0-9 0 16,0-1 0-16,0 0 0 0,0-6 0 0,0 4-11 16,0-7 3-16,0-10 0 15,0 4-80-15,0-10-16 0,3 3-4 0,-3-9-645 16,0 0-130-16</inkml:trace>
  <inkml:trace contextRef="#ctx0" brushRef="#br0" timeOffset="8034.46">18761 7813 2257 0,'0'0'49'0,"0"0"11"0,0 0 1 0,-4 6 3 0,-3 0-51 0,0 1-13 0,4-4 0 0,-4 6 0 0,-1 1 0 0,1-7 0 15,4 6 0-15,-1 1 0 0,4-10-8 0,0 6-5 16,-3 0-1-16,3-6 0 0,0 0 14 0,3 9 0 16,-3 1 0-16,4 9 0 0,-1-4 24 0,1 4-1 15,-1-6-1-15,1 15 0 0,-4-6 25 0,4 0 5 16,-4 9 0-16,3-3 1 0,-3 4-6 0,0 2-2 16,-3 1 0-16,-1 6 0 0,0 2-11 15,1 8-2-15,-1 2-1 0,-3 0 0 0,4 7-19 0,-4-4-3 16,3 4-1-16,1-4 0 0,-4 7 4 0,3 0 0 15,1-1 0-15,-4-5 0 0,3 6-12 0,4-10 0 16,0-3 0-16,0-6 0 0,-4-3 0 0,4 0 0 0,0-7 0 0,0-3 0 16,4 7 0-16,-4-13 0 0,0 6 0 0,0-9 0 15,-4 0 0-15,4-3-11 0,-3 0 3 0,3 0 0 32,0-7-116-32,0-2-22 0,0-7-5 0</inkml:trace>
  <inkml:trace contextRef="#ctx0" brushRef="#br0" timeOffset="8781.34">18944 9384 806 0,'0'0'72'0,"0"0"-58"0,0 0-14 0,0 0 0 15,-7 3 177-15,0 3 33 0,7-6 6 0,-7 0 2 16,7 0-170-16,0 0-35 0,0 0-13 0,0 0 11 15,0 0 9-15,0 0 3 0,0 0 0 0,0 0 0 16,7-9 16-16,0 9 3 0,4-10 1 0,-4 10 0 16,3-9 38-16,4 6 8 0,1-7 2 0,-1 1 0 15,-4 0 6-15,4 6 2 0,0-7 0 0,-3 7 0 16,0-3-31-16,-1-4-7 0,1 7-1 0,3-6 0 0,-3 9-35 0,3-10-7 16,-4 10-2-16,4-3 0 15,0-3-6-15,4 3-2 0,-4 3 0 0,4 0 0 16,-4 3-8-16,0 3 0 0,-3-6 0 0,3 3 0 15,-7 4 0-15,0-4-11 0,0 6 3 0,-4 1 0 16,-3-1 8-16,0 0-8 0,0-2 8 0,-3 8-8 0,-1-2 0 16,-3-1 0-16,-3 10 0 0,-1-3 0 0,-3-6 8 15,-4 9 11-15,1-3-3 0,-4-1 0 0,-1-2-8 0,5 3 0 16,-8 3 0-16,0 0 0 0,4 0 0 0,0 3 0 16,7-10 0-16,-4 7 0 0,4-3 0 0,0-6 0 15,4 2 0-15,-1-2 0 0,0 0 0 0,4-1 0 16,0-3 0-16,4 1-11 0,-4-1 11 0,7-6 0 15,0-3 0-15,0 0 0 0,3 10 0 0,1-1 0 16,-1-9 0-16,8 10 0 0,-1-7 0 0,5-3 0 0,-1 0 0 0,3 0 0 16,4 0 0-16,4-3-16 0,0-7 4 0,0 7 0 31,-1-3-36-31,4-4-8 0,1-2-2 0,-5 2 0 16,1 1-174-16,-4-3-34 0</inkml:trace>
  <inkml:trace contextRef="#ctx0" brushRef="#br0" timeOffset="9814.2">11931 8004 1728 0,'-7'0'153'0,"3"6"-122"0,-3-3-31 0,0 7 0 15,0 2 158-15,4-2 26 0,-1 2 4 0,4-2 2 16,4 5-124-16,-1 1-25 0,1 3-5 0,3 0 0 15,3 3-17-15,1 3-3 0,-4 6-1 0,4 1 0 16,3 8-15-16,-7 4 0 0,3 6 0 0,-3 7 0 16,0 2 0-16,-3 7 0 0,-8 6 0 0,1 1 0 15,-4 5 0-15,-4 7-10 0,-3-1 10 0,0-2-8 16,-4-7 8-16,1 7 8 0,-1-17-8 0,4 8 11 0,3-8-11 16,-3-5 0-16,4-7 0 0,3-9 8 0,0-3-8 15,7-7 10-15,-4-2-10 0,4-10 10 0,4-3-24 0,-1-7-5 16,1-2-1-16,-4-10 0 15,10-4-163-15,4-5-33 0</inkml:trace>
  <inkml:trace contextRef="#ctx0" brushRef="#br0" timeOffset="10174.2">12231 8023 1440 0,'0'0'64'0,"0"0"12"0,0 0-60 0,7-3-16 0,0-4 0 0,4-2 0 16,-4 9 128-16,0 0 24 0,3 0 4 0,-3-3 0 15,-7 3-119-15,7 3-24 0,-7-3-5 0,7 6 0 0,0-3 19 0,-3 7 4 16,-1 2 1-16,-3-2 0 15,0 9 13-15,0-7 3 0,0 10 1 0,-3 6 0 0,-1-3-11 0,1 16-2 16,-1 0-1-16,1 3 0 0,-4 15-13 0,-4 4-2 16,4 6-1-16,0 3 0 15,-3 4-19-15,2 5 0 0,1 1 0 0,0-4-9 0,4 7 9 16,3-4 0-16,-4-2 8 0,8-7-8 0,-1 0 0 0,1-6 0 16,3-13 0-16,0 7 0 0,0-4 0 0,4-9 0 15,-4-3 0-15,3-10 0 16,-3-2-116-16,7-1-28 0</inkml:trace>
  <inkml:trace contextRef="#ctx0" brushRef="#br0" timeOffset="11298.09">19064 7634 1497 0,'0'0'133'0,"-10"0"-106"16,10 0-27-16,0 0 0 0,-8 0 145 0,8 0 24 15,0 0 5-15,0 0 1 0,0 0-150 0,0 0-25 0,8-9-14 0,-1 6 2 16,0-7 12-16,0 7-9 0,0-3 9 16,3-4-8-16,4-2 16 0,4 2 3 0,-4 1 1 0,0 3 0 15,4-10 17-15,0 3 4 0,-1 4 1 0,-3 0 0 16,4-4 3-16,0 1 1 0,-4 2 0 0,3 1 0 15,-6-1-14-15,3-2-4 0,-3 9 0 0,-1-4 0 16,1-2-6-16,-4 9-2 0,0 0 0 0,-7 0 0 16,11-3-3-16,-11 3-1 0,0 0 0 0,0 0 0 15,0 0-8-15,0 0-9 0,0 0 9 0,3 3-13 16,1 6 13-16,-4 1 0 0,0 2-10 16,-4-2 10-16,1 2 0 0,-5 4 0 0,1 0 0 15,-3 2 0-15,-4 1-9 0,0-3 9 0,-4 3 0 0,-3 3 0 16,0 0 0-16,-4 3-8 0,0-10 8 0,1 7 0 15,-1 0 0-15,4-3 0 0,0 3 0 0,3 0 0 16,4-3 0-16,3 3 0 0,1-3 11 0,3-7-11 16,3 10 0-16,0-6 0 0,4-1 0 0,0-5 0 0,0 2 13 15,8 4-4-15,2-10-1 0,4 10 0 0,7-7-8 0,1-2 8 16,2-1-8-16,4-3 8 0,1-3-8 0,-1 0-17 16,0 0 4-16,4-3-1100 15</inkml:trace>
  <inkml:trace contextRef="#ctx0" brushRef="#br0" timeOffset="50148.08">5373 8722 1324 0,'0'0'59'0,"0"0"12"0,-4-6-57 0,4 0-14 16,-7-4 0-16,7 10 0 0,0 0 369 0,0 0 71 0,0 0 15 16,0 0-1123-1,0 0-225-15</inkml:trace>
  <inkml:trace contextRef="#ctx0" brushRef="#br0" timeOffset="128233.05">3863 8647 2073 0,'0'0'184'0,"0"0"-147"0,0 0-29 0,0 0-8 16,0 0 224-16,0 0 44 0,0 0 9 0,0 0 2 16,0 0-262-16,0 0-52 0,11 0-10 0,6-3-838 15,-3 3-167-15</inkml:trace>
  <inkml:trace contextRef="#ctx0" brushRef="#br0" timeOffset="136974.91">5609 10632 979 0,'4'-6'87'0,"3"-1"-70"15,-4 4-17-15,8-3 0 0,-8 3 265 0,4-7 50 16,-7 10 9-16,8-3 3 0,-1-3-256 0,-7 6-51 15,0 0-11-15,0 0-1 0,0 0 14 0,0 0 3 16,0 0 1-16,-11 0 0 0,7 6-10 0,-6-3-3 16,-8 7 0-16,4-7 0 0,0 13 23 0,0-4 4 15,-4 1 0-15,4 6 1 0,-3-1 12 0,6-2 3 16,-7 3 0-16,11 3 0 0,-3-3-12 0,-1-4-3 16,8 13 0-16,-5-6 0 0,5 0-28 0,3 0-5 15,0 0-8-15,3 3 11 0,5 0-11 0,-5 4 0 16,8-4-12-16,-1 3 12 15,-3-3-81-15,4-3-9 0,-4-3-2 0,4 3 0 16,-4-10-80-16,3 7-16 0,1-9-3 0,-1-1-722 16</inkml:trace>
  <inkml:trace contextRef="#ctx0" brushRef="#br0" timeOffset="137135.91">5662 10209 3394 0,'-10'-22'151'0,"2"22"30"0,1-10-145 0,7 10-28 15,0 0-8-15,0 0 0 16,0 0-124-16,11 10-25 0,0-1-6 0,3 0-757 16,0-5-151-16</inkml:trace>
  <inkml:trace contextRef="#ctx0" brushRef="#br0" timeOffset="137461.53">5853 10811 2833 0,'0'0'62'0,"0"0"13"0,0 0 2 0,0 0 3 0,7 0-64 0,0-4-16 0,0 1 0 0,3-3 0 16,4-3 0-16,-3 9-9 0,3-10 1 0,4 7 0 16,3-6-4-16,4-1 0 0,-1 7 0 0,8-6 0 15,-11-1 0-15,7 1 0 0,1 0 0 0,-1 5 0 31,0-5-60-31,-3 0-12 0,0 5-2 0,-4 1-1 0,-4-3-142 0,1 6-29 0,3 0-6 16,-7 0 0-16</inkml:trace>
  <inkml:trace contextRef="#ctx0" brushRef="#br0" timeOffset="137687.41">5983 10980 3301 0,'0'0'72'0,"0"0"16"0,0 0 2 0,0 0 3 0,0 0-74 0,11 9-19 16,-1-2 0-16,4-4 0 16,-3 6-66-16,7-6-17 0,3-3-3 0,0 0-1 15,-7 0-28-15,7-3-5 0,4-6-2 0,0 9 0 16,-1-10-82-16,-6 7-17 0,3-3-3 0,0 0-684 0</inkml:trace>
  <inkml:trace contextRef="#ctx0" brushRef="#br0" timeOffset="138083.41">6632 10557 3175 0,'0'0'70'0,"-3"9"14"0,-1-3 4 0,4 7 0 0,-3-1-70 0,3 10-18 16,3 0 0-16,-3 0 0 16,4 6-28-16,-1-2-8 0,1 5-3 0,3-3 0 15,-7 0 10-15,3 1 1 0,4 8 1 0,-3-5 0 16,-1-1-27-16,-3-6-6 0,4 6 0 0,0-9-1 15,-4 3-35-15,0-9-6 0,0-3-2 0,0-13-1000 0</inkml:trace>
  <inkml:trace contextRef="#ctx0" brushRef="#br0" timeOffset="138795.23">5779 7759 748 0,'0'0'33'0,"0"0"7"0,0 0-32 0,0 0-8 0,0 0 0 0,0 0 0 16,0 0 244-16,0 0 48 0,0 0 8 0,0 0 3 15,0 0-201-15,0 0-40 16,0 0-8-16,0 0-2 0,0 0-1 0,0 0-1 0,3-3 0 16,-3-3 0-16,7-3 6 0,-7-4 2 0,7 4 0 0,-3-1 0 15,10-2-2-15,-11-1-1 0,4-6 0 0,0 4 0 16,4-4-16-16,-4 0-3 0,0-3-1 0,4 0 0 16,-4-6 0-16,0 6 0 0,3-3 0 0,-3-3 0 15,4 6-10-15,-4-10-1 0,0 10-1 0,4-6 0 16,-4 6-12-16,0 0-3 0,3 0 0 0,-6 10 0 15,3-1-18-15,-3-2-4 0,-1 11-1 0,-3 4 0 16,0 0 15-16,0 0 8 0,0 0 0 0,0 0-8 16,7 10-19-1,-3 2-10-15,3 1-3 0,-4 3 0 0,1-1 32 0,3 7 0 0,3 0 0 0,-6-3 0 16,7 3 0-16,-1 0 0 0,8 6 0 0,-1-6 0 16,-6 0 0-16,3-3 0 0,0 0 0 0,7-4 0 15,-10-2 9-15,7 3-9 0,-1-4 0 0,1-2 9 16,3-1-9-16,-10-6 10 0,6 7-10 0,-6-7 10 0,3-3 8 0,-3 0 2 15,-1-3 0-15,-3 3 0 0,7-10 12 0,-7 10 4 0,0-9 0 0,4-1 0 16,0-2-10-16,-4-1-2 16,10-6 0-16,-10 4 0 0,0-10-8 0,4 3-3 15,0-3 0-15,-4-4 0 0,3-2-5 0,-3 0 0 16,0-1-8-16,-3 1 12 0,3 0-12 0,0 9 0 16,-7-10 0-16,3 10 0 0,-3-3-13 0,7-3-3 15,-7 6 0-15,0-3-1404 0</inkml:trace>
  <inkml:trace contextRef="#ctx0" brushRef="#br1" timeOffset="147579.12">8276 8700 864 0,'-10'-3'38'0,"6"-3"8"0,-3 3-37 0,3 3-9 15,-3-10 0-15,7 10 0 0,0-3 273 0,0 3 53 16,7-6 10-16,-3 0 3 0,3-1-211 0,0-2-43 16,0 0-8-16,4 5-1 0,-1-5-24 0,4 6-4 15,-6-7 0-15,2 4-1 0,1 0 1 0,-4 0 0 16,3-4 0-16,-6 10 0 0,-4 0 1 0,0 0 1 0,0 0 0 16,0 0 0-16,0 0-2 0,0 0 0 0,0 0 0 15,0 0 0-15,0 0-23 0,-4 6-5 0,-3-2 0 16,4 8-1-16,3-2-7 0,-7-1-2 0,0 4 0 0,3 5 0 15,1-5-2-15,3 3 0 0,-4-1 0 0,4 7 0 16,0-3 2-16,0 0 0 16,4 3 0-16,-1 0 0 0,-3 0 1 0,0 0 0 0,0 6 0 0,-3-6 0 15,3 0 1-15,-4-10 1 0,4 7 0 0,0-6 0 16,0 5 11-16,-3-5 3 0,3-4 0 0,0 4 0 16,3-4-11-16,-3 1-1 0,-3-7-1 0,3-3 0 15,0 0-2-15,0 0 0 0,0 0 0 0,0 0 0 16,0 0-3-16,0 0-1 0,10-3 0 0,-3-7 0 0,4 1-8 15,-8-4 0-15,8 1 0 0,-1-7 0 16,-3 0 0-16,1-3 0 0,2 0 0 0,1-3 0 16,-4-3 28-16,3 3 3 0,1-3 1 0,-4 6 0 15,4 0-32-15,3 3 0 0,-11-3 0 0,8 3 0 0,-1 4 0 16,-3-1 0-16,0 0 0 0,4 1 0 16,0 8 0-16,-1-2 0 0,4-1 0 0,-3 4 0 0,0 3 0 15,-1 3 0-15,4-3 0 0,0 3 0 0,4 0 0 0,-4 3 0 16,7 0 0-16,-3 3 0 0,0-2 0 0,3 11 0 15,-4-8 0-15,4 11 0 0,-3-5 0 0,0 6 0 16,-4-7 0-16,-4 10 0 0,-2-3 0 0,2 3 0 16,-3-3 0-16,0 3 0 0,-7-3 0 0,7-4 0 15,-3 4 0-15,-4-6 0 0,0 5 0 0,0-5 0 16,3-4 0-16,-3 1 0 0,0-10 0 0,0 0 0 16,0 9 0-16,0-9 0 0,0 0 0 0,0 0 0 0,0 0 0 15,0 0 0-15,7-9 0 0,-7-1 0 16,0 1 0-16,0-4 0 0,0 4 0 0,4 0 0 15,-4-7 0-15,3 0 0 0,-3 1 0 0,0-4 0 0,4 6 0 0,-4-6 0 16,0 1 8-16,3 2-8 0,5 0 0 0,-5-6 0 16,4 10 0-16,4-7 0 0,-1 6-8 0,1-5 8 15,3 5 0-15,0-6-8 0,4 7 8 0,-4-7 0 16,3 6 0-16,1 1 0 0,-4-1 0 0,4 4 0 16,-4-1-8-16,0 1 8 0,0 9 0 0,-3 0 0 15,-1 0-8-15,4 6 8 0,-3-3 0 0,0 7 0 16,-1 2-8-16,1 1 8 0,3 6 0 0,-3-7 0 15,3 10 0-15,-4-3 0 0,1 3 0 0,-1 0 0 16,1 0 0-16,0 3 0 0,-1-3 0 0,1 3 9 16,3-3-9-16,-4 0 0 0,1 3 9 0,3-3-9 0,-3 0 0 15,-1 0 0-15,1-3 0 0,3-4 0 0,-3 4 0 0,3 0 0 16,-7-3 0-16,3-1 0 0,1 1 0 0,-4 0 0 16,0-1 0-16,-3 4 0 0,-1-6 0 15,1 5 0-15,-4-5 0 0,7-4-8 0,-7 1-4 16,0-10 0-16,0 0 0 0,0 0 0 15,0 0-104-15,0 0-20 0,0 0-5 16,0-10-1303-16</inkml:trace>
  <inkml:trace contextRef="#ctx0" brushRef="#br1" timeOffset="147822.65">9680 8716 1612 0,'0'0'144'0,"0"0"-116"0,-3 6-28 0,-4 0 0 16,3 4 413-16,1 2 77 0,-1 1 15 0,4 6 3 15,0 0-424-15,4-4-84 0,-1 4-18 0,-3-6-3 16,7 5-3-16,-3-5 0 0,-1-4 0 0,4 4 0 31,-3-4-35-31,-1 1-7 0,1-1-2 0,-4-9 0 16,0 0-6-16,0 0-2 0,0 0 0 0,3-9 0 0,1-1-102 15,-8-2-21-15,1-1-4 0</inkml:trace>
  <inkml:trace contextRef="#ctx0" brushRef="#br1" timeOffset="147969.29">9663 8264 1094 0,'0'0'97'0,"0"0"-77"16,0 0-20-16,0 0 0 0,-4-6 440 0,4 6 84 15,0 0 16-15,0 0 4 16,0 0-491-16,0 0-98 0,7 0-20 0,4 6-4 16,-11-6-170-16,7 0-33 0</inkml:trace>
  <inkml:trace contextRef="#ctx0" brushRef="#br1" timeOffset="148426.62">10012 8719 1670 0,'0'0'148'0,"0"0"-118"0,0 0-30 0,0 0 0 15,0 0 165-15,0 0 27 0,0 0 6 0,3 3 1 16,1 7-161-16,-1-4-38 0,-3-6 0 0,7 3 0 16,1 6 0-16,-1-5 0 0,0 2 0 0,0-3 0 15,3-3 0-15,-3 0 0 0,-7 0 0 0,7-3 0 16,4-3 49-16,-7 6 14 0,3-4 2 0,-4-5 1 15,1 9 18-15,-4 0 3 0,7-9 1 0,-7-1 0 16,3-2-26-16,-3-1-5 0,0 1-1 0,0-7 0 16,4 0-32-16,-1-3-6 0,1 0-2 0,-1-6 0 15,4 6-16-15,0-10 10 0,0 11-10 0,4-1 8 16,-4 0-8-16,4 3 0 0,-4 3 0 0,3 0 0 16,1 4 0-16,-4 3 0 0,4 5 0 0,3-2 0 15,-4 6 0-15,4 6 0 0,0-2 0 0,4 5 0 16,3 0 0-16,-3 1 0 0,-4 2 0 0,4-2-11 0,6-1 11 0,-2 4 9 15,-12-1-1-15,4 4-8 0,4 0 20 0,3 2-2 16,0 1-1-16,-3-3 0 0,-4 6 7 0,4 3 0 16,6-3 1-16,-6 3 0 0,-4-3-13 0,0 6-4 15,4-3 0-15,-4 7 0 0,-4-4-8 0,1-3 0 16,0 6 0-16,-1 1 0 0,1-1 0 0,-8-3 0 16,1-6 0-16,-4 0 0 15,3-9-66-15,-3 5-15 0,0-5-3 0,-7-4-1339 16</inkml:trace>
  <inkml:trace contextRef="#ctx0" brushRef="#br1" timeOffset="152654.03">9677 9785 1094 0,'0'0'97'0,"0"0"-77"0,0 0-20 0,0 0 0 16,0 0 173-16,0 0 31 0,0 0 7 0,3 0 1 16,-3 0-132-16,0 0-27 0,0 0-5 0,7-9 0 15,-7 9-48-15,0 0 0 0,0 0 0 0,0 0-10 16,0 0 45-16,0 0 9 0,0 0 1 0,0 0 1 15,-3-3-2-15,3 3-1 0,-7-7 0 0,0 7 0 16,0 0 1-16,-4 7 1 0,0-4 0 0,1 6 0 0,-1-3-20 16,1 1-4-16,-4 2-1 0,-1 1 0 0,-2 2 3 0,-1 4 0 15,8-1 0-15,-15 1 0 0,7 0 5 16,1 6 0-16,-1-3 1 0,7-1 0 0,1 4-13 16,-1-9-4-16,4 6 0 0,4-7 0 15,3 10 7-15,0-3 1 0,0 3 0 0,0 0 0 0,3 6-8 16,1-3-2-16,-1-3 0 0,4 6 0 0,-3-6-10 0,3 0 0 15,0 0 0-15,4 0 8 0,-4 0 4 0,0-3 0 16,3 3 0-16,1-3 0 0,-1-7-26 0,1 7-5 16,0-9-1-16,3 2 0 0,-4-9-3 0,1 7-1 15,3-4 0-15,-3-3 0 16,-1-3-38-16,4 0-8 0,-7 0-2 0,7-3 0 16,-3-3-150-16,0-4-30 0,-4 4-7 0</inkml:trace>
  <inkml:trace contextRef="#ctx0" brushRef="#br1" timeOffset="152910.04">9373 10155 2131 0,'0'0'189'0,"0"0"-151"0,0 0-30 0,0 0-8 16,0 0 186-16,0 0 36 0,0 0 7 0,14 0 2 15,-3 0-183-15,7 0-36 0,-4-3-12 0,3-3 8 32,5 6-32-32,-5-3-5 0,1-7-2 0,3 7 0 0,0-3-1 0,-3 3-1 15,-1-4 0-15,-2 4 0 0,-1 0-21 0,-4-3-4 0,4 6-1 0,-3-3 0 16,0 3-102-16,-1 0-21 0,1-6-4 0,-1 6-1 16,1 0-1-16,-1-4-1 0</inkml:trace>
  <inkml:trace contextRef="#ctx0" brushRef="#br1" timeOffset="153306.59">10026 9628 1209 0,'0'0'53'0,"0"0"12"0,0 0-52 0,0 0-13 0,0 0 0 0,0 0 0 16,0 0 264-16,0 0 51 0,0 0 9 0,0 0 3 15,0 0-213-15,0 0-42 0,0 0-9 0,7 0-2 16,0 0-14-16,0 7-3 0,0-4-1 0,0 6 0 15,-3-6-35-15,-1 13-8 0,4-3 0 0,-3-1 0 16,-4 7 0-16,0 0 0 0,0-4 0 0,-4 14 0 16,4-4 0-16,-3 3 13 0,-8 3-3 0,4 4-1 15,0 6 6-15,0-7 1 0,0 7 0 0,3 0 0 16,1 3 11-16,3-7 2 0,0-2 1 0,3 5 0 16,1-5-15-16,0-4-3 0,-1 1-1 0,4-4 0 0,0-3-11 15,0-3 0-15,0-3-12 0,-3 0 12 16,-1-4-100-16,4 1-12 0,-3-7-2 0,3-2-698 15,-3-1-139-15</inkml:trace>
  <inkml:trace contextRef="#ctx0" brushRef="#br1" timeOffset="153678.07">10294 10425 3272 0,'0'0'145'0,"0"0"30"0,0 0-140 0,0 0-35 0,-3-6 0 0,3 6 0 15,0 0-65-15,7-3-20 0,0-4-4 0,0-2-1 16,0 6-158-16,0 0-31 0</inkml:trace>
  <inkml:trace contextRef="#ctx0" brushRef="#br1" timeOffset="153839.04">10562 10406 1555 0,'0'0'138'0,"0"0"-110"0,0 0-28 0,0 0 0 16,11 0 359-16,-11 0 66 0,0 0 14 0,0 0 2 31,7-6-474-31,-7 6-95 0,0 0-20 0,10-3-1097 0</inkml:trace>
  <inkml:trace contextRef="#ctx0" brushRef="#br1" timeOffset="153976.04">10682 10472 3031 0,'0'0'134'0,"0"0"28"0,0 0-130 0,0 0-32 0,0 0 0 0,0 0 0 16,0 0-17-16,0 0-11 0,11 0-1 0,-1 0-1 16,1-3-200-16,-1-3-40 0</inkml:trace>
  <inkml:trace contextRef="#ctx0" brushRef="#br1" timeOffset="154461.54">10975 9544 2480 0,'25'0'55'0,"-25"0"11"0,-11 6 2 0,8-3 1 0,3-3-55 0,0 0-14 0,0 0 0 0,0 0 0 15,0 0 23-15,0 0 1 0,0 0 1 0,0 0 0 16,0 10 19-16,0-1 4 0,7 4 1 0,0-1 0 15,0 7 15-15,0-7 2 0,0 7 1 0,3 3 0 16,1 0-4-16,-8 0-1 0,-3 6 0 0,4-3 0 16,3 7-28-16,-3-1-6 0,-8 0 0 0,1 1-1 0,3 5 1 0,-4-2 0 15,4-1 0-15,-7 7 0 0,0 0-28 0,3-7 0 16,4 7-9-16,-7 0 9 16,-3-6 0-16,3-4 0 0,7 0 0 0,-4 1 0 15,4-10 8-15,-3 6-8 0,-1-6 0 0,8-10 0 16,3 7-26-16,-4-6-11 15,-3-4-3-15,0 4 0 0,7-13-131 16,-7 0-26-16,0 0-6 0,0 0-1044 0</inkml:trace>
  <inkml:trace contextRef="#ctx0" brushRef="#br1" timeOffset="154913.1">11441 9660 2487 0,'-18'0'110'0,"18"0"23"0,-7 6-106 0,7-6-27 0,0 0 0 0,-7 9 0 16,0-2 0-16,0 2 0 0,7-9 0 0,-7 10 0 15,-4-1 0-15,1 0 0 0,2 1 0 0,1-4 0 16,0 3 24-16,-3 7 0 0,-4-10 0 0,3 4 0 15,0-1 64-15,1 4 13 0,-4-4 3 0,0 1 0 16,3-1-58-16,-3 4-11 0,0-4-3 0,-4 3 0 16,4-2 0-16,0-1 0 0,3-6 0 0,-3 7 0 15,-3-1-32-15,3 1 0 0,3-1 0 0,0 0 0 16,-3-2 0-16,0 2 0 0,11 1 0 0,-1-1 0 0,1 0 0 16,-1-5 0-16,4 5 0 0,0-9 0 15,7 9 11-15,0 1-2 0,-7 2 0 0,7-2 0 0,7 2 6 0,0 1 1 16,-3 6 0-16,0-1 0 0,3-5-7 0,3 6-1 15,5-7 0-15,-8 7 0 0,0-6 20 0,3 9 3 16,5-10 1-16,-5 4 0 0,1-4-32 0,3 1 0 16,4 6 0-16,3-7 0 0,-3-2 0 0,-4 2 0 15,0-2 0-15,0 2 0 0,7-2 0 0,-10-1 0 16,-4 0 0-16,0-5 0 16,4 5-24-16,-4 0-5 0,-11 1-1 0,5-7 0 15,-5 3-178-15,-3-6-36 0,7 10-8 0,-7-10 0 0</inkml:trace>
  <inkml:trace contextRef="#ctx0" brushRef="#br2" timeOffset="168300.4">12471 10450 1105 0,'-18'0'48'0,"11"0"12"0,-4-3-48 0,1-3-12 16,-1 6 0-16,1-4 0 0,-1-2 73 0,-3 3 13 15,0-6 2-15,3 6 1 0,-3-4-19 0,-3 4-4 16,-1-6-1-16,0 6 0 0,-3-4-41 0,0 7-9 15,-4-3-2-15,4-3 0 0,-7 6 0 0,7 0 0 16,0 0 0-16,-4 0 0 0,4 0 27 0,-4 0 6 16,0 0 1-16,8 0 0 0,-5 6 20 0,5-6 4 15,-1 3 1-15,4-3 0 0,-4 0 10 0,4 0 2 16,0 0 1-16,4 0 0 0,-1 0-42 0,4 0-9 0,0 0-2 16,0 0 0-16,7 0 26 0,0 0 5 0,0 0 1 0,0 0 0 15,7 0-9-15,4 0-2 0,3 0 0 16,0 0 0-16,3 0-25 0,1 0-6 15,7 0-1-15,-1 0 0 0,5 7-3 0,6-4-1 0,0-3 0 0,4 9 0 16,7-9-3-16,0 3-1 0,0 4 0 0,6-4 0 16,8 3-1-16,11-3-1 0,10 0 0 0,0-3 0 15,4 0 1-15,7 0 0 0,14 6 0 0,-1-2 0 16,1-8 7-16,7 8 1 0,7-4 1 0,3 0 0 16,8 0 3-16,0 0 0 0,3 6 0 0,3-3 0 15,18 3-10-15,4 1-2 0,3-7 0 0,4 9 0 0,-3-3-3 16,9-3-1-16,5 7 0 0,6-7 0 15,11 6-8-15,-3 1 0 0,-1-10 0 0,1 9 0 0,-4-6 16 16,3-3 0-16,8 10 1 0,-1-10 0 0,1 9-1 16,-11-6-1-16,-14-3 0 0,-4 6 0 15,0-6-23-15,-6 0-5 0,-12 0-1 0,1-6 0 0,-7 6 14 0,-8-6 0 16,-6 0 0-16,-8 3 0 0,-6-4 10 0,-11-2-2 16,-8 6 0-16,-17-7 0 15,-10 1-44-15,0 6-10 0,-8-7-2 0,-7 1-1515 0</inkml:trace>
  <inkml:trace contextRef="#ctx0" brushRef="#br0" timeOffset="-169449.65">6406 8299 864 0,'0'0'76'0,"0"0"-60"16,0 0-16-16,8 0 0 0,2 0 82 0,-10 0 14 16,7 0 2-16,-7 0 1 0,0 0-54 0,0 0-10 15,7-3-3-15,-7 3 0 0,0 0 10 0,0 0 2 16,0 0 0-16,0 0 0 0,0-7 2 0,0 4 1 16,-7-6 0-16,4 6 0 0,3 3 5 0,-7-7 2 15,0 7 0-15,-4 0 0 0,-3 0-6 0,3 0 0 16,-10 0-1-16,0 7 0 0,3-4-18 0,-6 3-3 15,-8-6-1-15,4 3 0 0,-8 0 11 0,1 7 3 16,-4-1 0-16,4-2 0 0,-7-4-6 0,3 0-1 16,0 6 0-16,-7-9 0 0,7 10 10 0,-3-10 2 0,0 9 0 0,-1-6 0 15,5-3-11-15,-12 10-1 0,1-4-1 0,6 0 0 16,-2 4-8-16,6-1-2 0,0 3 0 0,4-2 0 16,-8 6-30-16,1-4-7 0,7 1 0 0,-11-1-1 15,0 7 17-15,7-6 0 0,4 2 0 0,7-2 0 16,-8-4 0-16,12 4 0 0,-8-1 0 15,7-2 0-15,-3-1 0 0,7 0 0 0,7 1 0 0,-7-4 0 16,7 0 12-16,-1-2 4 0,5 2 0 0,3-6 0 16,7 0-4-16,0 0 0 0,0 0 0 0,0 0 0 15,0 0 10-15,0 0 2 0,0 0 0 0,10 9 0 16,4-2-13-16,4 2-3 0,10 0 0 0,-3 1 0 16,7-7-8-16,3 13 12 0,4-10-12 0,7 3 12 15,-7 7-12-15,6-10 0 0,-6 4 0 0,7-1 0 16,-11-3 0-16,8 1 0 0,3-7 0 0,-4 6 0 0,7-6 9 0,1 0-9 15,-5 0 10-15,-2 0-10 0,-1 0 12 16,0 3-3-16,1-6-1 0,-8 3 0 0,4-6 12 16,7 6 3-16,-7 6 0 0,6-3 0 0,-2-3-8 0,3 0-2 15,-4 6 0-15,7-3 0 0,-10 7-4 0,7-7-1 16,-7 6 0-16,0 1 0 0,-4 2-8 0,0-2 0 16,0-1 0-16,-3 0 0 0,3 4 0 15,-10 0 0-15,3-4 0 0,-6 0 0 0,-1 1 0 0,-4-7 0 16,-3 6 0-16,-3 1 0 0,-4-10-17 0,0 9 4 0,0-6 1 15,-7-3 0-15,0 0 12 0,0 0 16 0,0 10-3 0,-3 2-1 16,-4-5-12-16,-4-4 0 0,-3 6 0 16,0-3 0-16,-7 1 0 0,-4 2 8 15,0 7-8-15,-3-4 0 0,-4 1 0 0,-3-1 0 16,-4 4 0-16,-7 0 0 0,-3 2 0 0,-7 1 0 0,3-3 0 16,-4 6 0-16,1 3 0 0,-1-3 0 0,4 3 0 0,4-6 0 15,-4 3 0-15,0-3 0 0,0 3 0 0,4 0 0 16,-8-4 0-16,8 4 0 0,3 0 0 0,4 0 0 15,7 0-13-15,-1-3 4 0,12-6 1 0,-8 8 0 16,4-2 8-16,3-6 0 0,4 6 0 0,-4-7 0 16,0 7 0-16,1-6 0 0,6 5 0 0,0-5 0 15,1-1 0-15,-1 7 0 0,4 0 0 0,3-3 0 16,1 3 0-16,-4-7 0 0,3 7 0 0,4-7 0 0,4 7 0 16,-1-6 0-16,-3 6 8 0,3-10-8 15,-3 4 0-15,7-4 8 0,0-6-8 0,0-3 0 16,-3 10 11-16,3-10-3 0,0 0 0 0,14 0 0 15,0 9 12-15,4-9 3 0,10 3 0 0,4-6 0 16,6 3-7-16,1-3 0 0,4-3-1 0,10 2 0 0,3-2-15 0,4 6 11 16,11 0-11-16,-4 0 10 0,3 0-10 0,-3 0 0 15,0 6 0-15,0-2-11 0,7-4 11 0,-7 6 0 16,0-3 0-16,-7 0 8 0,0-3-20 0,-7 9-3 16,-3-2-1-16,-8-4 0 15,0 3-123-15,-6 0-25 0,-1 4-4 0,-11-1-2 0</inkml:trace>
  <inkml:trace contextRef="#ctx0" brushRef="#br0" timeOffset="-167040">1238 9139 1324 0,'0'0'118'0,"0"0"-94"16,0 0-24-16,0 0 0 0,0 0 274 0,4-6 50 15,-4 3 11-15,10 0 1 0,-10 3-264 0,4-7-52 16,3 7-12-16,4-3-8 0,-4-3 10 0,0 12-10 16,3-3 8-16,-6 7-8 0,6-7 0 0,-10 13 0 15,4-4 0-15,-4 7 0 0,0-3 0 0,-4 6 0 16,-3 6 0-16,4-3 0 0,-8 6 16 0,8-2 4 15,-8 2 0-15,-3-6 1 0,-4 6 10 0,11-2 1 16,-10-7 1-16,10-1 0 0,-4 1 14 0,0-3 2 16,1-6 1-16,10-4 0 0,-4 4-30 0,4-13-7 15,0 0-1-15,0 0 0 0,0 0 6 0,7-13 1 16,0 4 0-16,8-7 0 0,-1-9 9 0,-4 3 3 0,4-9 0 16,4-1 0-16,-4-2-21 0,0 2-10 0,0-8 10 15,-3 5-10-15,7-6 8 0,-4 7-8 0,0-4 0 16,-4 7 0-16,4 9 0 0,-3 0 0 0,3 3 0 0,0 4 0 15,4 5 10-15,-4 1-10 0,0-1 10 0,0 10-10 16,7 0 0-16,1 0 0 0,-5 10 0 0,11-1 0 16,-3 1 0-16,0 2 0 0,3-2 0 0,7 2 0 15,1 1 0-15,-1-4 0 0,-10 0 11 0,-1 4-11 16,-3-4 0-16,4 1 0 0,-7-1 0 0,-1 1-9 16,-3-1 9-16,-3-3 0 0,3 4 0 0,-3-4 0 15,-8 3 0-15,4-2 0 0,-7 2 8 0,0-9-8 16,0 6 12-16,0-3-1 0,0-3-1 0,0 10 0 15,0-10-2-15,0 0 0 0,0 0 0 0,0 0 0 0,0 0 0 16,0 0 0-16,14-10 0 0,-10-2 0 0,3-7-8 0,4 7 0 16,-4-17 0-16,3 7 0 0,-3-3 0 0,7-3 0 0,-3-3 0 0,0 6 0 15,-4-13 0-15,10 13 0 0,-6-3 0 0,-4 3-11 0,11 3 11 16,-11 3 0 0,10 0 0-16,-6 6 8 0,3 4-8 0,0 0 0 15,0-1 0-15,7 7 0 0,1-3 0 0,-8 6 0 16,10 0-10-16,-3 0 10 0,-6 6-8 0,9-3 8 15,1 4 0-15,-4-4 0 0,4 6 0 0,-8 4-8 16,5-4 8-16,-1 13 0 0,-4 0 0 16,5-3-8-16,-1 12 8 0,-7 0 0 0,0 4 0 0,-3-4 0 15,-1 7 0-15,1-4 0 0,-1-2 0 0,-6 2 0 0,-1-2 8 16,4 5-8-16,4-5 0 0,-11-7 8 0,7 6-8 0,0-9 0 16,-3 6 0-16,3-6 0 0,3 0 0 15,-6-3 0-15,6-6-14 0,-6-1-6 0,3-3 0 16,-3-2-1-1,6-4-119-15,-10-3-24 0,0-3-5 0,11-4-1090 16</inkml:trace>
  <inkml:trace contextRef="#ctx0" brushRef="#br0" timeOffset="-166694.99">3140 9004 2833 0,'0'0'125'0,"0"0"27"16,0 10-122-16,0 2-30 0,0 10 0 0,0 0 0 0,7-3 16 0,-7 9-2 16,3-6-1-16,-3 3 0 0,4-3-13 0,-4-3 0 15,0 3 0-15,7 0 0 0,-7 0 20 0,0-3-1 0,0 3-1 0,0-3 0 32,-7-7-40-32,7-3-8 0,-4 4-2 0,4-4 0 15,-3 1-80-15,-4-7-17 0,3 3-3 0,-3-6-995 0</inkml:trace>
  <inkml:trace contextRef="#ctx0" brushRef="#br0" timeOffset="-166528">3171 8336 3438 0,'0'0'152'0,"0"0"32"0,0 0-148 0,0 0-28 0,-7 4-8 0,4 5 0 16,3 0-108-16,3 4-22 0,8 0-5 0,0-4-801 16,-1 3-161-16</inkml:trace>
  <inkml:trace contextRef="#ctx0" brushRef="#br0" timeOffset="-166048.03">3644 8932 3294 0,'-10'0'146'0,"6"0"30"0,-6 0-141 0,6 10-35 0,-7-1 0 0,4 1 0 15,7-7-11-15,0 6-9 0,7 4-1 0,-7-4-1 31,11-3-17-31,-7-3-3 0,-4-3-1 0,10 10 0 0,1-7 26 0,-1-3 5 0,4-3 0 0,0 0 1 16,-3-4-1-16,0-2 0 0,-1-4 0 0,-6-5 0 16,6 5 24-16,-6-6 5 0,3 7 1 0,-7-7 0 15,3-3 21-15,-3 0 4 0,-3 3 1 0,3-3 0 16,0-3-20-16,0 3-3 0,0-6-1 0,0 9 0 0,0-6-7 0,0 6-1 16,3-3-1-16,1 4 0 15,-4 5-11-15,7 4 0 16,-3-1 0-16,3 7 8 0,3-6-8 0,-3 5-9 0,4-2 9 0,3 6-13 15,4 0 13-15,-4 0 0 0,0-3 0 0,0 6 0 16,7-3-9-16,-7 10 1 0,4-1 0 0,-4 0 0 0,-3 4 8 0,3 0 0 16,-4 5 0-16,1 4 0 15,3 7 0-15,-3-4 0 0,-4 6 0 0,3 7-8 16,-3-1 8-16,4 4 0 0,3 0 0 0,-11 0 0 16,8 2 0-16,0-2 0 0,-1 0 0 0,1-7 0 0,-4 1 0 0,0 3-12 15,3-13 12-15,-2 6-12 16,-1-3-89-16,-4-3-19 0,4 7-3 0,4-4-761 15,-11-6-153-15</inkml:trace>
  <inkml:trace contextRef="#ctx0" brushRef="#br0" timeOffset="-156958.43">1097 11538 2782 0,'0'0'124'0,"0"0"24"0,0 0-118 0,0 0-30 0,0 0 0 0,11-12 0 15,-1 8 17-15,4-5-2 0,1 0-1 0,6-1 0 16,-4-2-14-16,1 2-12 0,7 1 3 0,-8-4 0 31,1 4-15-31,0 0-2 0,-1-4-1 0,-3 4 0 0,-10-1 27 0,6 1 0 0,-2-4 0 0,-5 4 0 16,-3-4 33-16,4 1 6 0,-4-4 1 0,7 0 0 15,-7-2 12-15,0-8 2 0,10-2 1 0,-6 0 0 16,6-6-18-16,1-1-3 0,3-6-1 0,0 0 0 16,7-2-33-16,-7 2-12 0,1 0 0 0,6 7 0 15,-7 2 2-15,3 1 1 0,-10-1 0 0,4 4 0 16,0 3 9-16,-1 6 0 0,-6-3 0 0,3 4 0 16,-7 5 0-16,3 1 0 0,-3-1 0 0,7-3 0 15,-7 13-13-15,0-6 2 0,0-1 1 0,-7 7 0 0,7-3 24 16,0 6 5-16,0 0 1 0,0 0 0 15,0 0-12-15,0 0-8 0,0 0 9 0,0 0-9 16,0 0 0-16,0 0 0 0,7 16 0 0,-3-1 0 0,-4 1-9 16,0 0 9-16,0 6 0 0,3 0-9 15,-3 3 9-15,8-3 0 0,-8 0 0 0,0 3-8 16,0-7 8-16,0 11 0 0,-8-14 0 0,5 7 0 0,3 3 0 0,0-9 0 16,-4 6 0-16,4 0 0 0,0-3 0 0,0-7 0 15,4 7 0-15,-4-6 0 0,3-4 12 0,5 0 5 16,-5 1 1-16,8-7 0 0,-1 6-18 0,1-9 0 15,-1-3 0-15,-3-3 0 0,4 3 0 0,0-7 0 16,-1 1 0-16,1 0 0 0,-8-4 0 0,4 1 0 16,-3-7 0-16,-1 9 0 0,4-5 0 0,-7-1 0 15,4-6 0-15,7 10 0 0,-8-10 8 0,4 3-8 16,4-3 0-16,-4-6 0 0,3 6 8 0,8-3-8 0,-4-4 0 16,-3 7 0-16,3 0 9 0,-4 4-9 0,1-4 0 15,-4 9 9-15,4-6-9 0,-1 10 0 0,1-4 0 0,-1 10 0 16,-10-3 0-16,4 0 0 0,3-1 0 0,-7 7 0 15,0 0 0-15,0 0 0 0,0 0 0 0,0 0 0 16,-7 10 0-16,3-7 0 0,-6 6 0 0,3 1 0 16,3-1 0-16,4 4 0 0,-3-4 0 0,-4 4 0 15,7 2-9-15,0 1-1 0,7-3 0 0,-4 5 0 16,8-5 2-16,-8 6 0 0,15 0 0 0,-11-1 0 16,4-2-88-16,-1 3-16 15,1-7-4-15,-1 10-744 0,1-3-149 0</inkml:trace>
  <inkml:trace contextRef="#ctx0" brushRef="#br0" timeOffset="-152538.09">2282 10858 2840 0,'0'0'126'0,"-10"-7"26"0,3 7-122 0,3 0-30 16,-6 0 0-16,10 0 0 0,0 0 0 0,0 0 0 16,0 0 0-16,0 0 0 0,0 0-16 0,10 10-4 15,-6-1 0-15,3 1 0 16,3-1-15-16,-2 4-3 0,2-1-1 0,-3 10 0 0,0-3 13 0,0 0 2 16,-7 3 1-16,0 3 0 0,0-3 14 0,-7 0 9 15,0 6-12-15,-3-6 12 0,-1 6-13 0,-3-3 4 16,3-3 1-16,-3-3 0 15,-3 0-39-15,2-4-7 0,5-5-2 0,3-1-993 16</inkml:trace>
  <inkml:trace contextRef="#ctx0" brushRef="#br0" timeOffset="-152207.65">2685 11187 2977 0,'0'0'65'0,"0"0"14"0,0 0 2 0,0 0 3 0,0 0-67 0,0 0-17 16,0 0 0-16,0 0 0 15,10 3-121-15,1 6-28 0,-8-2-6 0,4-4-1012 0</inkml:trace>
  <inkml:trace contextRef="#ctx0" brushRef="#br0" timeOffset="-152033.62">2999 11240 2746 0,'0'0'60'0,"0"0"13"0,0 0 3 0,0 0 1 0,0 0-61 0,0 0-16 0,0 0 0 0,0 0 0 32,0 0-168-32,0 0-36 0</inkml:trace>
  <inkml:trace contextRef="#ctx0" brushRef="#br0" timeOffset="-151870.06">3186 11262 2833 0,'0'0'62'0,"0"0"13"0,0 0 2 0,0 0 3 0,0 0-64 0,0 0-16 0,3 0 0 0,4-9 0 16,7 6-136-16,-3-4-30 0,-1 1-6 0</inkml:trace>
  <inkml:trace contextRef="#ctx0" brushRef="#br0" timeOffset="-150932.16">3570 11569 1785 0,'0'0'159'0,"0"0"-127"15,0 0-32-15,0 0 0 0,0 0 213 0,0-3 37 16,0-6 7-16,4-4 2 15,3 4-233-15,3-10-46 0,4 7-10 0,-3-7-2 0,3-3 32 0,7 3 0 0,-7-6 0 0,4-3 0 0,0 6 8 0,6-10 0 32,-10 1 1-32,8 0 0 0,-8-7 10 0,7-9 1 15,-7 13 1-15,0-10 0 0,0 3-1 0,-3-3-1 0,-1 3 0 16,1 0 0-16,-7 7 11 0,3-4 2 0,-4 4 1 16,4-7 0-16,-3 7-1 0,-1-4 0 15,-3 3 0-15,7 4 0 0,-3 3-18 0,3 3-4 0,0 3-1 16,3-6 0-16,1 12-9 0,0-3 0 0,-8 0 9 0,4 10-9 15,4-4 0-15,-4 4 0 0,3 0 0 0,-2 9-8 16,-8 0 0-16,0 0 0 0,0 0 0 0,3 9 0 16,-3 0-1-16,0 4 0 0,-3 6 0 0,-8 3 0 15,4 6 9-15,0-3-8 0,-11 6 8 0,11 1-8 16,-3-1 8-16,2 4 0 0,-2-4 0 0,6 0 0 16,1-3 0-16,3-6 0 0,3 7 8 0,-3-4-8 15,4-3 9-15,3-3-9 0,4-7 12 0,-8 7-12 16,4-7 9-16,-3 1-9 0,-1-4 0 0,4-2 9 15,-7-7-1-15,0 0 0 0,0 0 0 0,11-7 0 0,-4 4 3 0,3-6 0 16,1-4 0-16,0-2 0 0,3 2-11 0,-4 1 10 16,4-7-10-16,1 6 10 15,-5-6-10-15,8-3 0 0,-11 0 0 0,10 4 0 0,-9-4 0 16,2-3 0-16,8-4 0 0,-11 7 0 0,3 4-9 16,1-4 9-16,0 0-12 0,-1 3 12 0,-6 6-10 15,3-2 10-15,0-1-8 0,0 0 8 0,-4 1 0 0,4 5 0 16,-7 4 0-16,0-10 0 0,0 7 8 0,4 3-8 15,-4-4 8-15,0 10-8 0,0 0 0 0,0 0 8 16,0 0-8-16,0 0 0 0,0 0 0 0,0 0 0 16,0 0 0-16,-4 13-12 0,-3-1 2 0,4 7 0 0,3 3 0 15,-7 9 0-15,3 1 10 0,1-1-8 16,3 0 8-16,0 1-8 16,0-1-18-16,-7 1-3 0,3-7-1 15,-3 6 0-15,4 0-125 0,-5 1-25 0,1-1-4 0,-3 0-569 0,-1 1-114 16</inkml:trace>
  <inkml:trace contextRef="#ctx0" brushRef="#br0" timeOffset="-101473.27">4389 10905 1864 0,'0'0'83'0,"7"-10"17"0,-7 7-80 0,0 3-20 0,0 0 0 0,0 0 0 16,3-3 93-16,-3 3 15 0,0 0 4 0,0 0 0 15,0 0-37-15,0 0-7 0,4-6-2 0,-4 6 0 16,7-10-56-16,-7 10-10 0,0 0 0 0,0 0 0 0,3-9 0 0,-3 9 0 16,0-3 0-16,0 3 0 15,0 0 20-15,0 0 4 0,0 0 2 0,0 0 0 16,0 0 14-16,0 0 2 0,0 0 1 0,0 0 0 15,0 0-9-15,0 0-2 0,0 0 0 0,0 0 0 16,0 0 0-16,0 0 0 0,0 0 0 0,0 0 0 16,0 9-10-16,0-9-2 0,0 0-1 0,-3 10 0 0,3 2-11 15,0-9-8-15,0 7 9 0,0 5-9 0,3-8 0 0,-3 11 0 16,0-5 0-16,7 6 0 0,-7 0 0 0,4 6 0 16,-1-3 0-16,4-4 0 0,-7 11 0 15,4-4 0-15,-4 3 0 0,7-3 0 0,-3 6 24 16,-4-2 8-16,7-4 1 0,-7 6 1 0,0-9-34 0,0 0-9 15,0 3-1-15,-7-9 0 0,3 6 10 0,4-3 0 16,-7 3 0-16,3-10 0 0,-3 4 0 0,4-4 0 16,-1 1 0-16,-3-4-8 15,4 4-70-15,3-7-14 0,-7-3-2 0,7-3-1 16,-7 6-124-16,7-6-25 0</inkml:trace>
  <inkml:trace contextRef="#ctx0" brushRef="#br0" timeOffset="-100976.71">4858 10905 633 0,'0'0'56'0,"0"0"-44"0,0 0-12 0,0 0 0 0,0 0 205 0,0 0 39 16,0 0 8-16,0 0 2 0,0 0-183 0,0 0-37 15,0 0-7-15,0 0-2 0,-4 0 47 0,-10 9 8 16,4-9 3-16,-1 10 0 0,0-7 11 0,-3 6 2 0,0-3 1 0,4 1 0 16,-5 2-33-16,5 0-6 0,-1 1-2 0,-10-7 0 15,3 6-25-15,8 1-6 16,-8 2-1-16,1 4 0 0,-5-3-12 0,8-1-4 15,-10 1 0-15,2 2 0 0,8-2-8 0,0-1 0 16,4-2 0-16,3 2 0 0,0 7 9 16,-4-6 0-16,4 6 0 0,3-7 0 0,-3-3-9 0,4 4 0 15,-1 3 0-15,4-7 8 0,0-3 3 0,-7 4 0 16,7-1 0-16,0 4 0 0,0-4 9 0,0-3 1 0,7 1 1 16,-7 2 0-16,4 0 4 0,-1 1 1 0,4-7 0 15,4 6 0-15,0-2 3 0,-4-4 1 0,3 3 0 0,4 0 0 16,4-6-16-16,0 10-3 0,-1-10-1 15,1 6 0-15,0-3-3 0,6-3-8 0,-10 6 12 0,0-2-4 16,8-1-8-16,-12-3 0 0,4 9 0 0,-3-9 0 16,-4 10-10-16,0-1-1 0,4-6 0 0,-8 7 0 31,4 2-26-31,-7-3-6 0,7-2-1 0,0 5 0 16,-7-2-144-16,0 2-28 0</inkml:trace>
  <inkml:trace contextRef="#ctx0" brushRef="#br1" timeOffset="-93096.36">8534 9998 518 0,'0'0'46'0,"0"0"-37"0,0 0-9 0,0-3 0 16,0-6 374-16,0 9 73 0,0 0 14 0,3-3 3 16,4-3-348-16,0 6-69 0,0-10-15 0,0 10-2 15,1-3-22-15,2 0-8 0,-3-3 0 0,0 6 0 16,0 6 0-16,0-3 0 0,-7-3 0 0,7 3 0 15,-7-3 0-15,7 6 0 0,-3-2 0 0,-1 5 0 16,1 0 0-16,-4 1 0 0,4-1 0 0,-4 4 0 16,0-1 17-16,3 1-2 0,-3 6-1 0,0-1 0 15,4 1-14-15,3-3 11 0,-7 6-11 0,3-3 10 16,1 3 15-16,6 0 3 0,-10 0 1 0,7 3 0 0,-3-3-29 16,3-1 0-16,4 1 0 0,-4 0 0 15,-4 0 8-15,4 0-8 0,0 0 0 0,0 0 0 16,-7-3 0-16,4 3 0 0,-4 0 0 0,0-3 0 0,0 3 0 0,-4-4-20 15,4-5 4-15,-7 0 0 0,0 5 24 0,0-5 6 16,-3 3 1-16,2-4 0 0,-6 1-15 0,7-1-12 16,-10-2 3-16,6-1 0 0,-3-3 9 0,0 1 0 15,0-7 0-15,0 6 0 0,0-3 0 0,-1-6-18 16,-6-3 3-16,4 2 1 16,-8-5-50-16,4 0-11 0,-7-7-1 0,3 0-591 15,0-6-117-15</inkml:trace>
  <inkml:trace contextRef="#ctx0" brushRef="#br1" timeOffset="-92851.01">8449 9606 2923 0,'-3'-21'129'0,"-1"17"27"0,4-5-124 0,-4 0-32 0,4-1 0 0,-3 7 0 15,3 3 25-15,3-6-1 0,-3 6 0 0,4-10 0 16,-4 10-55-16,7 0-11 0,-7 0-2 0,0 0-1 16,0 0-121-16,7 10-24 0,4-4-5 0</inkml:trace>
  <inkml:trace contextRef="#ctx0" brushRef="#br0" timeOffset="-87693.31">17604 9312 2019 0,'0'0'89'0,"0"0"19"0,0 0-86 0,0 0-22 0,7-3 0 0,0-4 0 0,0 4 16 0,0 0-2 16,3 3 0-16,-3 0 0 15,1 0-14-15,-1 0 0 0,0-6-9 0,-7 6 9 16,7 6 0-16,-7-6 0 0,7 3 0 0,0 0 0 16,-7-3 0-16,3 7 16 0,1-4-3 0,-1 6-1 15,1 4 5-15,-4-4 1 0,3 0 0 0,-3 4 0 16,-3-4 6-16,3 13 2 0,-4-6 0 0,4 0 0 16,0 6-26-16,-3 3-20 0,3-10 3 0,3 7 1 15,-3 0 16-15,0 3 0 0,0-3 0 0,0 0 9 0,-3 0-9 16,3 0 0-16,-4-3 0 0,1-3-11 15,-4 3 11-15,0-7 0 0,3 7 0 0,-6-7 0 0,3 4 0 0,-4-10 9 16,0 10-9-16,1-7 0 0,-1-2 8 0,-3 2-8 16,0-3 0-16,0-2 0 0,0 5 0 0,0-6 0 15,0-3 0-15,-1 0 0 16,1 0-38-16,4 0-5 0,-1-9-1 0,1 6 0 16,-1-7-140-16,0 1-29 15</inkml:trace>
  <inkml:trace contextRef="#ctx0" brushRef="#br0" timeOffset="-87443.31">17731 8973 2718 0,'0'0'60'0,"0"0"12"0,-4-3 2 0,1-6 2 0,3 9-60 0,0 0-16 0,0 0 0 0,0 0 0 16,0 0 0-16,0 0 0 0,0 0 0 0,0 0 0 16,0 0 0-16,0 0 0 0,0 0 0 0,0 0 0 15,0 0-28-15,0 0-8 0,10-7-1 0,-3 7-1133 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5T14:12:39.136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2529 4457 1900 0,'-7'0'169'0,"-3"0"-135"0,-8 0-34 0,4 0 0 16,0 0 120-16,0 0 18 0,3-3 3 0,-3 3 1 15,-4 0-98-15,11 0-19 0,-10 0-4 0,13-6-1 16,-10-1-20-16,4 4 0 0,-1-3 0 0,-3 3 8 16,-7-3-8-16,0-4-16 0,3 1 4 0,-7 6 0 15,-7-10 12-15,4 13 0 0,-7-9 0 0,-7 9 0 16,-1-3 9-16,-13 6 1 0,-4-3 0 0,-4 6 0 16,-3 3 8-16,-3 1 2 0,-4-1 0 0,3 1 0 0,-3-1-7 15,0 0-1-15,3 4 0 0,8-10 0 0,-4 6 23 16,7-2 4-16,7-4 1 0,4 3 0 15,-8-3-23-15,11-3-4 0,-3 0-1 0,21 0 0 16,-8 0-4-16,1 7-8 16,3-7 11-16,4 3-11 0,-4-3 12 0,8 0-12 0,-1 6 12 15,-3-3-12-15,3 3 8 0,4 4-8 0,-4-4 0 0,11 7 0 0,-3-7 0 16,2 6 0-16,1 4 0 0,4 9 0 0,6-3 0 16,-6 3-12-16,10 0 3 0,-7 10 1 0,14 2 8 0,-4 1 0 15,8 3 0-15,-1 3 0 0,1-7 0 0,3 10 0 0,0-6 0 0,0 3 0 16,7 3 0-16,-7 0 0 0,8-6 0 0,-1 6 0 15,-7-3 0-15,0-7 0 0,0 4 8 0,4-3-8 16,-11 6 0-16,10-7 0 0,-6 7 0 0,-7 0 0 16,6 0 0-16,4 13 0 0,-3-7 0 15,-1-3 0-15,-6-7 8 0,3 1-8 0,-3 0 8 0,-1-6-8 16,-3-4 0-16,0 3 8 0,7-5-8 16,-7-4 0-16,0-7 0 0,0 8 0 0,0-8 0 0,0-2 0 15,4-3 27-15,-4 2 7 16,7-5 2-16,-7-1 0 0,3 1-8 0,-3-1 0 0,0 0-1 0,0-9 0 15,0 0-10-15,0 0-1 0,0 0-1 0,0 0 0 16,0 0-4-16,0 0-1 0,0 0 0 0,0 0 0 0,0 0-2 16,0 0-8-16,0 0 12 0,-3 0-4 15,-4 0-8-15,3 0 0 0,-6 0 0 0,6 0 0 0,4 0 12 0,0 0-4 16,0 0 0-16,0 0 0 0,0 0-8 0,0 0 10 16,7-9-10-16,11 6 10 15,-1-7 7-15,15 4 2 0,-4-3 0 0,18 9 0 0,4-3-7 0,17-4 0 16,7 7-1-16,10 0 0 0,1 7 4 15,0-4 1-15,13-3 0 0,-2 6 0 0,-5-6-16 16,8 3 0-16,-14-3 8 0,0 0-8 0,-1-3-17 0,1 3-7 16,-4-6 0-16,-21 6-1462 15</inkml:trace>
  <inkml:trace contextRef="#ctx0" brushRef="#br0" timeOffset="1">1588 12817 1760 0,'0'0'78'0,"-8"0"16"0,5 0-75 0,-8-6-19 0,8 6 0 0,-4 0 0 15,3 0 51-15,-6 0 6 0,10-10 2 0,0 10 0 0,-4-9-31 0,4 0-5 16,-7 2-2-16,7 4 0 0,0-3-13 0,0-3-8 16,7-1 10-16,-7 10-10 0,0 0 0 0,0 0 0 15,0 0 0-15,0 0 0 0,0 0 24 0,0 0-2 16,0 0 0-16,0 6 0 0,-7 7 26 0,4-7 6 15,3 10 1-15,0-4 0 0,-8-2 11 0,8-1 2 16,0 7 1-16,0-7 0 16,-3 7-18-16,3-3-4 0,3-4-1 0,5 7 0 0,-8-1-27 0,0-2-6 15,0 6-1-15,3 3 0 16,-3-4-12-16,0 4 11 16,0 3-11-16,-3 1 10 0,-5-1-10 0,5 3 0 0,-1 0 0 15,-6 0 0-15,-1-3 8 0,4 0 0 0,0-3 0 16,0 4 0-16,-3-11 16 0,6-2 4 0,4 2 0 0,-4-5 0 15,-3-1-12-15,4 1-1 0,3-10-1 0,0 0 0 0,0 0-5 0,0 0-1 16,0 0 0-16,0 0 0 0,3-10 3 0,-3-9 0 16,0 4 0-16,0-4 0 0,0-3-3 0,7-3-8 15,-3-10 12-15,0 10-4 0,3-3-8 0,-4 0 0 0,8 0 9 16,-8-4-9-16,8 4 9 0,-1 3-9 16,1-3 12-16,3 3-12 0,0-4 12 0,4 1-4 0,-1 3 0 15,5-3-8-15,-1 3 8 0,3 3-8 0,1 0 0 16,0 0 0-16,0 0 0 0,-1 13 0 0,8-1 0 0,-4 1 0 15,-7 6 0-15,8-4 0 0,-5 4-10 0,-3-3 10 16,4 6 0-16,-4 6 0 0,-3-3-9 0,3-3 9 16,-7 7 0-16,4-4 0 0,-4 6 0 0,-3 1 0 15,-4-1 0-15,3 7 11 0,8 3-2 0,-11-1 0 16,0 4-1-16,4-3-8 0,-4 0 12 0,0 9-4 16,-4-9-8-16,4 3 0 0,-3-3 0 0,3 0 8 0,-4-1-8 15,-3-2 0-15,0-3 0 0,0-4 0 16,0 7 8-16,0-7-8 0,-3-3 8 0,-4 4-8 15,3-7 9-15,4-3-9 0,0 0 10 0,-7 6-10 0,4-6 10 16,3 0-10-16,-7-6 10 0,3 3-10 0,1-4 11 16,-4-2-11-16,3 0 12 0,4-7-12 15,0 3 11-15,0-2-11 0,4 5 10 0,3-5-10 0,-4 2 0 0,1 4 8 16,3-7-8-16,-4 7 0 0,8-1 0 0,-1 1 0 16,-6-1 0-16,3 1 0 0,4 0 0 0,-8 2-8 15,8-2 8-15,-1 3 0 0,1-4 0 0,-8 1-8 16,8 6 8-16,-8-4 0 0,5 7 0 0,-5-3 0 15,-3 3 0-15,0 0 0 0,0 0 0 0,11 3 0 16,-1-3 0-16,4 7 0 0,-3 2 0 0,-1 0 0 0,-2 1 0 16,2 9 0-16,1-4 0 0,-1-2 0 0,1 9 0 15,-8-3 0-15,8 3 0 0,0 0 0 0,-1 0 0 16,-6-4 0-16,6 7 8 0,1-6-8 0,-1 0 0 16,-3 6 0-16,1-6 0 0,2-3 8 0,-10 2-8 0,7-8 0 15,0 6 0-15,-3-7 11 0,3 10-11 0,-4-10 10 16,4 1-24-16,-3-1-5 15,7-3-1-15,-8-3 0 16,8 4-155-16,-1-1-31 0,1-3-6 16</inkml:trace>
  <inkml:trace contextRef="#ctx0" brushRef="#br0" timeOffset="2">2836 12980 3358 0,'-14'6'149'0,"14"-6"31"0,-7 4-144 0,4 2-36 16,-4-3 0-16,7-3 0 16,0 9-58-16,7-2-18 0,3 2-4 0,-6 0-1 15,-4-9-8-15,10 10-2 0,-6-1 0 0,3 1 0 16,-4 5 21-16,1-5 4 0,3 9 1 0,-7-4 0 0,0 1 54 0,0-4 11 0,0 7 0 15,-7-3 0 1,3 3-73-16,1-4-20 0,-8-2-4 0</inkml:trace>
  <inkml:trace contextRef="#ctx0" brushRef="#br0" timeOffset="3">2932 12604 2757 0,'0'0'60'0,"0"0"13"0,-11 0 3 0,11 0 2 0,0 0-62 0,0 0-16 0,0 0 0 0,11-6 0 16</inkml:trace>
  <inkml:trace contextRef="#ctx0" brushRef="#br0" timeOffset="4">3281 12996 3200 0,'0'0'142'0,"0"0"29"16,0 0-137-16,0 0-34 0,0 0 0 0,0 0 0 15,0 0-152-15,0 0-36 0,3 0-8 0,8 0-2 16,0 3 113-16,-11-3 22 0,0 0 5 0,0 0 1 0,3 6 57 0,-3 4 11 0,7-1 2 0,-7 0 1 16,-7 1 81-16,4-1 16 0,3 1 3 0,0 5 1 15,-8-5-47-15,5-1-10 0,-1-3-2 0,4 4 0 16,0-10-27-16,0 0-5 0,0 0-2 0,0 0 0 15,0 0 14-15,0 0 2 0,0 0 1 0,0-10 0 16,4-5-39-16,-1-1 0 0,5-3 0 0,-5 0 0 16,8-6 0-16,-1 3 0 0,-6-9 0 0,3 3 0 15,3 0 0-15,5 3 0 0,-5-4 0 16,1 4-8-16,-8 6 8 0,8-6 11 0,-8 7-3 0,4-1 0 16,7 3 0-16,-3 7-8 0,-7-4 12 0,6 4-4 15,1 2-8-15,-1-2 0 0,-3 9 0 0,4-3 0 16,3-3 12-16,4 6 0 0,-8 0 0 0,15 0 0 15,-11 9-4-15,7-9-8 0,4 9 12 0,0 1-4 0,-1-1-8 16,1 7 0-16,-4 0 0 0,4-4 0 0,0 7 0 16,-1 3 10-16,1-3-10 0,0-1 10 0,-11 1-10 0,7 10 0 15,-7-11 0-15,0 7 0 0,4 4 0 0,-4-4 0 16,-11 0 0-16,5-6 0 0,2 6-8 0,-6-3-4 16,-4-7-1-16,0 4 0 15,0 0-100-15,0-3-20 0,0 2-4 16,-4-8-1167-16</inkml:trace>
  <inkml:trace contextRef="#ctx0" brushRef="#br0" timeOffset="5">1157 14435 1267 0,'0'0'112'0,"0"0"-89"0,0 10-23 0,0-1 0 0,-3-3 120 0,-4 4 19 15,3-4 4-15,-7-3 1 0,8 3-38 0,-8-3-7 16,1-3-2-16,3 0 0 0,3 7-25 0,-6-7-4 15,10 0-2-15,0 0 0 0,-4 0-30 0,4 0-5 16,0 0-2-16,0 0 0 0,0 0-10 0,0 0-3 16,0 0 0-16,0 0 0 0,0 0-16 0,0 0 0 15,0 0 0-15,0 0 0 0,0 0 19 0,0 0-3 0,0 0-1 0,0 0 0 16,0 0 22-16,0 0 5 0,0 0 1 0,0 0 0 16,-11 0-13-16,11 0-2 15,0 0-1-15,0 0 0 0,0 0-17 0,0 0-10 0,0 0 12 0,0 0-12 16,4-10 15-16,-4 4-4 0,7-3-1 0,-3-1 0 15,6 1 2-15,-6-1 0 0,3-5 0 0,3 5 0 16,-6-5 0-16,6 5 0 0,1-9 0 0,0 7 0 16,-8-4 0-16,8 1 0 15,-1-4 0-15,-3 6 0 0,4-2 3 0,0-4 1 0,-1 0 0 0,4-3 0 16,0 3-4-16,-3 0-1 0,-1-6 0 16,5 6 0-16,-5-9-11 0,1 12 0 0,3-5 9 0,-4-5-9 15,1 11 8-15,0-4-8 0,-1-6 10 0,-3 12-10 16,0-12 11-16,4 6-11 15,-8 4 12-15,4-4-12 0,-3 0 9 0,0 3-9 0,3-2 0 0,-7-1 9 16,3 3-9-16,4 7 0 0,-7-4 0 16,4-2 8-16,-4 5-8 0,0-6 0 0,3 13 0 0,4-6 0 0,-7 3 0 0,0-4 0 15,0 10 0-15,0 0 0 0,0 0 0 0,0 0 0 16,0 0 0-16,0 0 0 0,0 0 0 0,0 0 0 16,0 0 0-16,0 0 0 0,0 0-9 0,0 0-4 15,0 0-1-15,0 0 0 0,0 0 14 0,0 0 0 16,0 0 12-16,-7 10-12 0,4-1 9 0,3 7-9 15,-11-4 0-15,8 4 9 0,-4 3-9 0,3 0-16 16,0 6 4-16,-6-7 1 0,3 8 11 0,3-1 0 16,4-7 0-16,-7 11 0 0,7-11 0 0,-3-2 0 15,6 3 0-15,-3-3 0 0,7-4 0 0,-7 4 0 16,11 3 0-16,-8-4 0 0,4-5 0 0,1-1 12 0,-1 10-2 16,3-3-1-16,-3-7-9 0,4 0 0 15,-4 10 0-15,7-9 0 0,-3 5 0 0,-1-5 0 0,-3-1 0 16,0 7 0-16,4-4 0 0,-1-2 0 0,-6-1 0 15,7-2 0-15,-8 2 0 0,8-9 0 16,-8 6 0-16,4-6 0 0,4 0 0 0,-8-6 12 16,8-3-4-16,0 2 0 0,-1-2 3 0,-3-4 0 15,4-2 0-15,6-4 0 0,-3 3-3 0,-3-3-8 0,3-6 12 0,-3 6-4 16,-1-6-8-16,4 6 0 0,-3-2 0 0,-4-5 8 16,4 1-8-16,-1 0 0 0,1 3 0 0,-1-3 8 15,1 6-8-15,-4-6 0 0,4 0 0 0,-1 6 0 16,1 1 0-16,-1-1 0 0,5 0 0 0,-5 3 0 15,1-2 0-15,-4 2 0 0,0 6 0 0,3-2 0 16,1-4 0-16,-4 1 0 0,0 5 0 0,-3 1 0 16,3 6 0-16,-4-4 0 0,-3 7 0 0,0 0 0 0,0 0 0 0,0 0 0 15,0 0 0-15,0 0 0 0,0 0-9 16,0 0 9-16,0 10 0 0,-3-1 0 0,-4 7 0 16,3-1-8-16,-3 4 8 0,3 0 0 0,1 0 0 0,-4 6 0 15,3 0 0-15,-6-3 0 0,3 3 0 16,3 3 0-16,-6-9 0 0,6 6 0 0,-6 0 0 0,6-6 0 15,-7 6 0-15,4-3 9 0,-3-6-9 0,6 9 0 16,4-6 0-16,-3 0 0 16,-4-4-27-16,7-2-4 0,7 2-1 0,-4 4 0 15,-3-3-152-15,4 3-30 0,3 0-6 0</inkml:trace>
  <inkml:trace contextRef="#ctx0" brushRef="#br0" timeOffset="6">2170 14131 1792 0,'0'0'80'0,"0"0"16"0,0 0-77 0,0 0-19 15,0 0 0-15,0 0 0 0,0 0 88 0,0 0 13 16,0 0 3-16,0 0 1 0,0 0-49 0,0 0-11 16,0 0-1-16,0 0-1 0,0 0 1 0,0 0 0 0,0 0 0 15,0 0 0-15,0 0-24 0,7 9-5 0,3 1-1 0,-6 5 0 16,-4 4-6-16,-4-3-8 0,4 3 11 15,0 0-11-15,-7 9 16 0,7-9-4 0,-3 6-1 0,-4-6 0 16,3 6 28-16,4-7 5 0,-11 1 2 0,8-3 0 16,3 3-27-16,-7-4-6 0,7-5-1 15,-4-1 0-15,4 1-12 0,0-10-16 0,0 0 3 0,0 9 1 32,0-9-151-32,0 0-29 0,0 0-7 0</inkml:trace>
  <inkml:trace contextRef="#ctx0" brushRef="#br0" timeOffset="7">2794 14282 1382 0,'0'0'61'0,"0"0"13"0,0 0-59 0,0 0-15 15,0 0 0-15,0 0 0 0,0 0 324 0,7-7 63 0,-7 7 12 0,0-3 2 16,0 3-336-16,0 0-65 0,0 0-17 0,0 0-2 15,0 0 19-15,0 0 8 0,4-9-8 0,-4 9 12 16,0 0-12-16,0 0 0 0,0 0 8 0,0 0-8 16,0 3 0-16,0 6-13 0,0-9 2 0,0 7 1 31,7 2-106-31,-7 0-20 0,0-9-5 0,0 0-943 0</inkml:trace>
  <inkml:trace contextRef="#ctx0" brushRef="#br0" timeOffset="8">2970 14310 1209 0,'0'0'53'0,"0"0"12"0,0 0-52 16,0 0-13-16,0 0 0 0,0 0 0 0,0 0 306 16,0 0 58-16,0 0 12 0,0 0-1293 15</inkml:trace>
  <inkml:trace contextRef="#ctx0" brushRef="#br0" timeOffset="9">3376 14282 1785 0,'0'0'79'0,"0"0"17"0,0 0-77 0,-7 9-19 0,4-3 0 0,-5-3 0 16,5 7 175-16,3-10 31 0,0 0 6 0,0 0 2 31,-4 0-266-31,4 0-54 0,0 0-10 0,0 0-3 16,0 0 27-16,0 0 4 0,4-3 2 0,-1-4-493 0,5-2-98 0</inkml:trace>
  <inkml:trace contextRef="#ctx0" brushRef="#br0" timeOffset="10">3584 14808 806 0,'0'0'72'0,"0"0"-58"0,0 0-14 0,0 0 0 16,0 0 307-16,0 0 58 0,0 0 12 0,0-6 3 16,0-3-321-16,7-1-59 0,-7 1-22 0,4-1 1 15,-1-5 21-15,4 5 18 0,-3 1-3 0,3 0-1 16,-3-1 64-16,-1-2 13 0,-3-1 2 0,7 4 1 16,-3-1-24-16,3 1-5 0,-7-1-1 0,3 1 0 15,4 0-32-15,-3-7-6 0,6 6-2 0,-6-2 0 16,6-4 13-16,1-3 3 0,0 1 0 0,-1-7 0 15,4 6-18-15,0-6-3 0,8-4-1 0,-5-5 0 0,1 6-10 16,7-7-8-16,-11 1 12 0,7 6-12 0,4-7 13 16,-1 7-4-16,-10 3-1 0,8-4 0 0,-8 4 3 0,0-3 0 15,0 3 0-15,4 3 0 0,-11 0 7 0,3 3 2 16,-3 1 0-16,4-1 0 0,-11 0-4 0,0-6 0 16,3 9 0-16,-3-3 0 0,0-6 0 0,0 6-1 15,0-3 0-15,0-3 0 0,4 10-7 0,-4 2 0 16,0-2-8-16,0 5 12 0,0 1-12 0,0-1 0 15,0 1 0-15,0 9-10 0,0 0-3 0,0 0-1 0,0 0 0 0,0 0 0 16,0 0 2-16,-7 9 1 0,0 4 0 0,3 3 0 16,-6 9 11-16,-4-7 0 0,3 7 0 0,-3-3 0 15,3 10 0-15,-3-10 0 0,4 3 0 16,-8 0 0-16,14-3 0 0,1 0-10 0,-8-3 10 0,4-7-10 16,4 10 10-16,3-3 0 0,0-7 10 0,3 7-10 15,-3 6 0-15,0-6 0 0,7 3 0 0,-3 0 0 16,-4 3 0-16,7 3 0 0,-7-2 0 0,3 2 0 15,-3-3 0-15,4 0 0 0,3-3 0 0,-4-3 0 16,5-4 0-16,-8 4 0 0,3-9 0 0,4-1 0 16,0-3 11-16,0-3-11 0,-7-3 12 0,11 0-12 15,-4-3 16-15,3 3-3 0,-2-9-1 0,6-7 0 16,-4 4-2-16,4-10-1 0,0 3 0 0,8 0 0 16,-12-6-9-16,4 3 8 0,7-9-8 0,-6 2 8 0,-1 1-8 15,0 0 10-15,3-3-10 0,-2 9 10 0,-1-10-10 16,7 10 0-16,-11-3 0 0,5 6 0 0,-1 1-9 0,0-1 9 15,3-3 0-15,-10 9 0 0,4-5 0 0,0 2 0 16,-1 0 0-16,1-3 9 0,-1 7-9 0,-6-4 0 16,6 0 0-16,-6 4 0 0,-4-4 0 0,7 1 0 15,-7 5 0-15,0-2 8 0,4-4-8 0,-4 7 10 16,0-1-10-16,0 4 10 0,0-4-10 0,0 7 0 16,0 3 0-16,0 0 0 0,0 0 0 0,0 0 0 15,0 0 0-15,0 0 0 0,0 0-8 0,0 10 8 16,-4-1-10-16,4 10 10 0,-7 6-10 0,3 0 10 15,4 3-10-15,-7 1 10 0,0 5 0 0,7 4 0 16,-7-10 0-16,4 13 0 0,-4-7 0 0,3-3 0 0,1 4 0 16,3-7 10-16,0 4-10 0,0-10 0 15,0 3 0-15,0 0 0 0,0-13 0 0,0 4 0 0,7-7 0 0,0 1 0 32,-7-1-69-32,10-3-16 0,-10-6-3 0,4 4-1 15,-4-4-83-15,10 6-17 0,1-6-3 0,-11 0-956 0</inkml:trace>
  <inkml:trace contextRef="#ctx0" brushRef="#br0" timeOffset="11">4678 14034 1324 0,'0'0'59'0,"0"0"12"0,0 0-57 0,0 0-14 16,0 0 0-16,0 0 0 0,0 0 372 0,0 0 72 15,0 0 15-15,0 0 2 16,0 0-393-16,0 0-80 0,0 0-15 0,0 0-3 0,0 0 14 0,0 0 4 15,-4 6 0-15,-6 3 0 0,6 1 12 0,-3-1 0 16,4 7 0-16,-4-4 0 0,3 4 29 0,1 3 9 16,-1-10 2-16,4 10 0 0,0-3-24 0,0 3-5 15,0-4-1-15,0-2 0 0,0 3 8 0,0 2 2 16,0 1 0-16,0 3 0 0,0 0-8 0,0-3-2 16,-4 6 0-16,4 0 0 15,0 0 4-15,0-3 1 0,-3 3 0 0,3 3 0 0,-7-2-15 0,7-1-18 16,-4-3 4-16,4 3 1 15,-7-7-11-15,4 8-1 0,-1-8-1 0,-3 1 0 16,4 0-77-16,3 3-15 0,-7-3-3 0,0-7-1 16,3-5-74-16,4 2-16 0,-4 0-2 0</inkml:trace>
  <inkml:trace contextRef="#ctx0" brushRef="#br0" timeOffset="12">5200 14068 172 0,'-11'10'8'0,"4"-4"1"0,-3 3-9 0,3-6 0 16,-4 4 0-16,-7-4 0 0,11 3 515 0,-3-3 101 16,-1 4 20-16,11-7 4 0,0 0-476 0,-3 0-94 0,3 0-19 15,0 0-4-15,-11-10-6 0,11 10-1 0,0 0 0 0,-7 0 0 16,0 0-27-16,7 0-5 0,-7 3-8 0,-4 4 11 16,8 2-11-16,-8 7 0 0,-3-4 0 0,0 4 8 15,-4 3-8-15,4-4-11 0,-7-2 3 0,7 3 0 16,-7-1 8-16,7-2 11 0,-4 3-3 0,8-7 0 15,-8 7 29-15,4-4 6 16,0-2 1-16,3-4 0 0,0 3-17 0,-3 1-3 0,4-4-1 16,-1-3 0-16,-3 6-7 0,4-2-2 0,-1-4 0 15,4 6 0-15,-4-2-14 0,-3-4 0 0,4 3 0 0,-5 3 0 16,8 1 0-16,-3-4 0 0,6-3 0 0,-6 3 0 16,6-2 0-16,-3 2 0 0,7-6 0 0,0 0 0 15,-3 0 0-15,3 0 8 0,0 0-8 0,0 0 0 16,0 0 8-16,0 0-8 0,0 0 11 0,0 0-11 0,0 0 24 15,3 9-1-15,4-6-1 0,0 4 0 16,0-1 2-16,4-3 1 0,-4-3 0 0,4 9 0 16,-4-9-25-16,3 7 0 0,-3-4 0 0,4 6 0 0,-4-2 0 15,0 2 0-15,4 0 0 0,-1 1 0 0,1-1 0 16,-1 1 0-16,1 5 0 0,-1-5 0 0,5 8 0 16,-5-8 0-16,8 6 0 0,-4-7 0 0,4 10 16 0,-1-10-1 15,1 7-1-15,6-7 0 0,-6 1-5 0,0 5-1 16,-4-11 0-16,0 5 0 0,-3 0-8 0,3-2 8 15,0 2-8-15,-4 0 8 0,-3 1-8 0,4-4 0 16,-7-3 0-16,6 7-11 16,1-1-12-16,-8 4-2 0,8-1-1 0,-8-2 0 15,4-1-78-15,-7 7-16 0,0-1-4 0,0-2-777 16,4-7-156-16</inkml:trace>
  <inkml:trace contextRef="#ctx0" brushRef="#br0" timeOffset="13">6784 12212 1036 0,'0'0'46'0,"0"0"10"0,0 0-45 0,0 0-11 0,0 0 0 0,0 0 0 15,0 0 116-15,0 0 20 0,0 0 5 0,0 0 1 16,0 0-7-16,0 0-2 0,-4 0 0 0,-3-6 0 16,0 2-34-16,4 4-7 0,-8 0-2 0,1-6 0 15,6 3-31-15,-10 3-7 0,3-6 0 0,-6 6-1 16,6 0-17-16,-3 0-3 0,-4 0-1 0,1 6 0 15,-8-6-10-15,0 3-3 0,-3 3 0 0,3-2 0 16,-10 2-7-16,3 3-2 0,-3-2 0 0,-7-4 0 16,-1 6 0-16,-2 1 0 15,2-4 0-15,-6-3 0 0,3 3 11 0,0 0 1 16,7-2 1-16,-3 2 0 0,7-3 11 0,3-3 1 16,-3 6 1-16,3-3 0 0,4 4-14 15,3-7-2-15,0 3-1 0,4-3 0 16,0 6-17-16,3-3 0 0,8 3 0 0,-8-6 0 0,11 10 0 15,-3-4 0-15,-1-3 0 0,7 7 0 16,1-4 0-16,3-6 0 0,0 3 0 16,7 13 0-16,4-7 0 0,-1 1 0 0,1 5 8 0,6-5-8 0,5-1 13 0,2 1-1 0,4-1 0 15,1 7 0-15,2-7-12 0,5 0 0 0,6-5 8 0,7 2-8 0,-13 3 0 0,13 1 11 16,-3-10-11-16,3 9 10 0,-6-3-10 0,3 4 0 16,-1-7 0-16,1 6 0 0,0-2 0 0,3 2 0 15,-6 0 0-15,-1 1 0 0,0-1 0 0,1 1 8 16,-4-4-8-16,-4 10 0 0,4-7 8 0,-8 0-8 15,5-6 8-15,-12 4-8 0,5-4 18 0,-5-3-2 0,5 6 0 16,-1-6 0-16,0-6 2 0,-3 6 0 16,3-10 0-16,0 7 0 0,4-3-18 0,-7-3 10 15,-8 6-10-15,8-4 8 0,-4-2-8 0,0 9 0 0,-10-6 0 16,-1 6 0-16,-3-4 0 0,4 4 0 16,-11 0 0-16,0 0 0 0,0 0 0 0,0 0-9 0,-3 4 9 15,-5 5 0-15,-2 4-8 0,-4-4 8 0,3-6 0 0,1 6 0 16,-12-2 0-16,5-4 0 0,-4 6 0 0,-1-2 0 15,-2 2 0-15,3 0 0 0,-4-2 0 0,4 2 0 16,0-6 0-16,-8 7 0 0,5-4 0 0,-8 3 0 16,4 1-8-16,-11 5 8 0,4-2 0 0,-8 3 0 15,1-1-10-15,0 4 10 0,-4 0-8 0,3 0 8 16,-6 6-10-16,7-6 10 0,3-1-12 0,-3 1 12 16,3 0 0-16,3 3-8 0,8-9 8 0,-3 2 0 15,2 4 0-15,5-3 0 0,-1-4 0 0,0 4 0 0,4 3 0 0,7-4 0 16,-11-2 0-16,4 3 0 0,7 2 0 0,-7 1 0 15,7-9 0-15,3 5 0 0,-3 1 0 0,3-3 0 16,-3-4 0-16,7 0 0 0,-3 4 8 0,3-4-8 16,7 1 0-16,0-1 9 0,-4 1-9 0,4-1 0 15,4-6 0-15,10 10 8 0,-11-10-8 0,8 6 12 16,3 1-12-16,7-1 12 0,0-3 0 0,4 4 1 16,3-1 0-16,4-3 0 0,-4 4-1 0,7-7-1 15,4 6 0-15,-3-2 0 0,2 2-11 0,1 0 0 0,0 1 9 16,0-1-9-16,-4 1 0 0,11-1 0 0,-11 0 0 15,11-2 8-15,3 2-8 0,-6 1 0 0,3-4 0 0,-4-3 0 16,0 6 8-16,-3-9-8 16,3 7 10-16,1-4-10 0,-1-3 0 0,4 0 0 0,-7 0 0 15,7 0 0-15,-8 0-10 0,8 6-2 0,-10-12 0 16,-1 6 0 0,0 6-64-16,-3-6-14 0,-4 0-2 0,-3 0-1 15,-1 3-133-15,-9 3-26 0</inkml:trace>
  <inkml:trace contextRef="#ctx0" brushRef="#br0" timeOffset="14">6406 14228 2026 0,'0'0'44'0,"0"0"10"0,8-9 2 0,-8 3 1 0,0-4-45 0,0 7-12 0,0-3 0 0,0-4 0 15,0 10-21-15,0 0-7 0,0 0 0 0,0-9-1 0,0 3 39 0,0 6 8 16,0-4 2-16,0 4 0 0,-11-6 52 0,4 6 10 15,-4 0 2-15,4 0 1 0,-7 6-1 0,4-2 0 16,-1 2 0-16,-3 3 0 0,3 1-35 0,-6 5-7 16,3-5-2-16,-4-1 0 0,0 10-32 0,1 0-8 15,-8 6 0-15,7 0 0 0,-6-3 0 16,6 12-11-16,-7-8 3 0,8 8 0 0,-1-6 8 16,-3 0 0-16,7-2 0 0,7-8-8 0,3 7 8 0,-6-6 0 15,6 0 0-15,8 0 0 16,-1-10-23-16,4 7-9 0,4-7-1 0,-1 1-1 15,8-1-71-15,3-3-15 0,-7-6-2 0,7 0-573 16,-3 0-114-16</inkml:trace>
  <inkml:trace contextRef="#ctx0" brushRef="#br0" timeOffset="15">6336 13808 3013 0,'0'0'66'0,"0"0"14"0,0 0 2 0,0 0 3 0,0 0-68 0,0 0-17 0,0 0 0 0,0 0 0 16,0 0-52-16,0 0-15 0,0 0-2 0,10 0-1 16,-2-6-153-16,-1 6-30 0,10-3-7 0,-6-4 0 0</inkml:trace>
  <inkml:trace contextRef="#ctx0" brushRef="#br0" timeOffset="16">6851 14213 1324 0,'0'0'118'0,"0"0"-94"0,0 0-24 0,0 0 0 0,0-10 285 0,7 1 53 0,-3 6 10 0,3-7 3 15,0 4-236-15,3-4-47 0,1 4-10 0,3-3-2 16,4 6-35-16,-1-4-7 0,1-2-2 0,-1 0 0 16,5-1-25-16,-8 10-6 0,7-9-1 0,-3 9 0 31,3-7-104-31,0 7-22 0,-11 7-4 0,5-4-578 0,-5 3-115 0</inkml:trace>
  <inkml:trace contextRef="#ctx0" brushRef="#br0" timeOffset="17">6918 14398 2984 0,'0'0'132'0,"0"0"28"0,0 0-128 0,0 0-32 16,0 0 0-16,0 0 0 15,7 3-75-15,4 3-21 0,-4-6-4 0,0 0 0 16,0 6 5-16,0-3 2 0,0-3 0 0,0 10 0 0,0-10 57 0,0 6 11 16,4-3 2-16,-11-3 1 0,0 0 53 0,3 6 10 15,4-6 3-15,4 0 0 0,-11 0-29 0,14 0-6 16,-7-6-1-16,11 3-1067 0</inkml:trace>
  <inkml:trace contextRef="#ctx0" brushRef="#br0" timeOffset="18">7560 13890 2419 0,'0'0'215'0,"0"0"-172"0,0 0-35 0,0 9-8 16,-3 0 136-16,3 1 24 0,-4-1 6 0,4 7 1 16,-4 0-156-16,4 2-31 0,0-5-7 0,0 9-1 15,-3 0-6-15,-1-3-2 0,4 6 0 0,0-7 0 0,0-2 13 0,0 12 3 16,-7-9 0-16,0 6 0 15,7 4-10 1,-3-11-2-16,-1 7 0 0,1-6 0 0,-1-3-180 0,1 3-36 0</inkml:trace>
  <inkml:trace contextRef="#ctx0" brushRef="#br0" timeOffset="19">6364 11964 2080 0,'0'0'92'0,"0"0"20"0,0 0-90 0,-3 6-22 16,-4 4 0-16,7-10 0 0,0 0 41 0,0 0 4 0,0 0 1 0,0 0 0 15,0 0-46-15,0 0-16 0,0 0 0 0,0 0 0 16,0 0 16-16,0-10 12 0,3 4-1 0,1-3-1 16,-1 6 34-16,4-4 8 0,-7 7 0 0,0 0 1 15,0 0 35-15,0 0 6 0,0 0 2 0,0 0 0 16,0 0-31-16,0 0-5 0,0-3-2 0,7-3 0 16,-7-3-35-16,0 5-7 0,0-2-2 0,0-3 0 15,0-1-4-15,0 1-1 0,4-7 0 0,-1 1 0 16,1 2 17-16,3-6 3 0,0 3 1 0,-4-9 0 15,5-3-16-15,-5 3-3 0,4-3-1 0,0 0 0 16,4-1-10-16,-4-2 10 0,0 3-10 0,3 9 10 16,-3-6-10-16,-3 12 0 0,3-2 0 0,0-1 0 15,0 7-10-15,-7 6 10 0,0 3 0 0,0 0-9 16,4-7 0-16,-4 7 0 0,0 0 0 0,3-3 0 16,-3 3 9-16,4-6 0 0,-4 6 0 0,7-10 0 15,3 10 0-15,-3-9 0 0,1 3 0 0,-5 3 0 0,11-4 0 0,-10 7 0 16,3-9 0-16,7 9 0 0,-4-3 0 0,-6 3 0 15,3 0 0-15,0 3 0 0,0 3 0 0,0 4-10 16,0-1 10-16,4 0-10 0,-1 10-3 0,-3 0-1 16,-3 3 0-16,3 0 0 0,0 3 5 0,-3 0 1 0,3-3 0 0,-4 3 0 15,8-6 8-15,-8 6 0 16,4-6 0-16,4 0 0 0,-4-4 0 0,4 1 0 16,-1-3 0-16,1-7 8 0,-1 3 5 15,1-6 2-15,3 4 0 0,-3-7 0 0,3 0 4 0,-11 0 1 0,8-7 0 16,-4 7 0-16,7-9-4 0,-10 6 0 0,3-3 0 15,-4-4 0-15,8 1 12 0,-11-1 1 0,3 1 1 16,-3-7 0-16,4 4-14 0,-1-10-4 16,-3 9 0-16,4-12 0 0,-1 6-12 0,-3 1 8 15,4-8-8-15,3 1 0 0,0-3 10 0,-3 3-10 0,3-3 10 0,0 0-10 16,0 3 0-16,0-4 0 0,0 10 0 0,0 1 0 16,7-4 0-16,-14 9 0 0,7-3 0 0,0 7 0 15,4 0-68 1,-11-1-12-16,7 4-4 0,-7 6 0 0,7 0-123 15,0 6-25-15,-7-6-4 0</inkml:trace>
  <inkml:trace contextRef="#ctx0" brushRef="#br0" timeOffset="20">8407 12569 748 0,'0'0'67'0,"0"0"-54"16,0 0-13-16,0 0 0 0,0 0 447 0,0 0 86 16,0 0 18-16,0 0 3 0,0 0-435 0,0 0-87 15,0 0-18-15,0 0-3 0,0 0-27 0,0 0-6 16,0 10-1-16,-7-4 0 0,0 7 23 0,3-7 0 15,-3 3 8-15,3 7-8 0,1-4 0 0,-1 4 0 16,4-6 0-16,-7 8 0 0,4-2 0 0,-1-3 0 16,4 9 0-16,-3-10 0 0,3 7 8 0,0 3-8 15,-4-10 8-15,4 7-8 0,-3-3 17 0,3 3-1 16,0-10-1-16,-7 10 0 0,0-10 24 0,3 4 5 16,-3-1 0-16,4-2 1 0,3-10-10 0,-4 9-3 0,4-9 0 15,0 0 0-15,-11 7-12 0,11-7-4 0,0 0 0 16,0 0 0-16,0 0-4 0,0 0-2 15,0-7 0-15,0-2 0 0,7-1-10 0,-7 1 12 16,4 0-12-16,0-7 12 0,-1-3-12 0,4 0 0 0,-3 0 9 16,3-6-9-16,0 7 8 0,-7-7-8 0,7 3 10 0,-7 0-10 15,3 0 10-15,1-3-10 0,-1-1 10 0,4 8-10 16,-7-1 15-16,4 0-3 0,-1 0-1 0,8 4 0 16,-4-1-11-16,4 3 0 0,-1 4 9 0,4-7-9 15,-7 7 0-15,4 3 0 0,7-4-10 0,-11 7 10 16,10-3-15-16,-10 3 4 0,8 3 1 0,-5 0 0 15,1 0 10-15,-4 3-13 0,3-3 5 0,-3 9 8 16,4 1-10-16,-4-4 10 0,0 3 0 0,0 10-9 16,-3-10 9-16,3 7 0 0,-4 0 0 0,4-4 0 15,-3 7 0-15,-1-3 0 0,-3 0 0 0,4-4 0 16,-1 7 0-16,-3-10 0 0,4 7 0 0,-4-7 8 16,3 1-8-16,1-1 0 0,-4-9 0 0,4 10 8 15,-1-4-8-15,-3-6 8 0,4 9-8 0,-4-9 8 16,0 0-8-16,7 10 0 0,-4-1 0 0,-3-9 0 0,0 0 0 15,0 0 0-15,0 6 0 0,0-6 0 0,0 0 0 0,0 0 0 16,0 0 0-16,0 0 8 0,0 0 0 0,0 0 0 16,7-9 0-16,0 0 0 0,-3-7-8 0,3 0 9 15,3-3-9-15,1 1 10 0,3-1-10 0,0-6 0 16,-3 6 0-16,6 3 0 0,-2-3-13 0,2 1 5 16,-6 8 8-16,-1 1-13 0,-3-7 13 0,4 13 0 15,0-6 0-15,-1 2 0 0,1 1 0 0,-4 3 0 0,0-3 0 16,0 6 0-16,4 0 0 0,-4-4 0 15,3 4 0-15,-6 0 10 0,6-6-10 0,-3 6 10 0,0 0-10 16,0 6 10-16,4-2-10 0,3-4 0 16,-7 6 0-16,4-3 0 0,-1 3 0 0,1 4 0 15,0-1 0-15,-1 0 0 0,-3 1 0 0,0 6 8 0,0-1-8 0,0-2 8 16,0 2-8-16,0-2 0 0,-3 3 0 16,0 2 0-16,-1 1 0 0,-3-3-11 0,0 3 3 15,0 0 0-15,0-4 8 0,4 4-13 0,-4-9 5 0,0 5 8 31,0 1-39-31,0-4 0 0,0-2 0 0,0-4 0 16,0-6-125-16,3 9-24 0,-3-9-6 0,0 4-982 0</inkml:trace>
  <inkml:trace contextRef="#ctx0" brushRef="#br0" timeOffset="21">9423 12569 3171 0,'0'0'140'0,"0"0"30"0,0 0-136 0,0 0-34 15,-4 10 0-15,1-1 0 0,3 1 10 0,0-4-10 16,-7 10 8-16,7-4-8 15,0-6-36-15,0-6-13 0,0 10-3 0,0-10 0 16,0 3-12-16,0-3-4 0,0 9 0 0,0 4 0 16,0-13-27-16,0 0-5 0,0 0-2 0,0 0-653 0,0 0-130 15</inkml:trace>
  <inkml:trace contextRef="#ctx0" brushRef="#br0" timeOffset="22">9546 12303 3394 0,'0'0'151'0,"0"0"30"0,-10 6-145 0,10-6-28 0,0 0-8 0,0 0 0 16,0 0-124-16,0 0-25 0,0 0-6 0,3 3-1197 15</inkml:trace>
  <inkml:trace contextRef="#ctx0" brushRef="#br0" timeOffset="23">9733 12714 2941 0,'0'0'64'0,"0"0"14"0,0 0 2 0,-7 6 4 0,7-6-68 0,0 0-16 0,0 0 0 0,0 0 0 31,0 0-81-31,0 0-20 0,0 0-4 0,0 0-1 16,7 3 30-16,-7-3 7 0,0 0 1 0,7 6 0 0,-7-6 99 0,0 0 20 0,0 0 4 0,0 0 1 15,0 0 16-15,0 0 3 0,0 0 1 0,0 0 0 16,0 0-8-16,0 0 0 0,0 0-1 16,0 0 0-16,4-9-23 0,3-1-5 0,-4-5-1 0,4 2 0 15,0-2-28-15,0-11-10 0,1 8 0 0,2-7 9 16,1 6-23-16,-1-9-5 0,-3 12-1 0,4-3 0 15,0 0 20-15,-4 4 0 0,0-4 0 0,3 9 0 16,1-2 0-16,-1-4 16 0,-3 10-4 0,8-4 0 16,-5 1-12-16,4 0 11 0,-3 5-11 0,3-2 10 15,0 6-10-15,0 0 0 0,0 0 0 0,0 0 0 16,0 6-12-16,1-2 12 0,-1 5-12 0,-4-3 12 16,4 4-9-16,-3-1 9 0,3 1 0 0,0-1 0 0,0 7 0 15,0-4 0-15,1-2 8 0,-1 5-8 16,0 4 19-16,0-3-3 0,-4-7 0 0,1 7 0 15,3-4-8-15,0 4-8 0,-3-3 12 0,-1 2-12 0,1-5 0 16,3 5 0-16,-3-2 0 0,-4-4 0 16,-4 7-56-16,4 0-12 0,0-4-3 15,-3 4 0-15,-4-7-101 0,0 10-21 16,7-9-4-16,-3-1-923 0</inkml:trace>
  <inkml:trace contextRef="#ctx0" brushRef="#br0" timeOffset="24">19149 6527 1094 0,'0'28'97'0,"7"6"-77"16,3 4-20-16</inkml:trace>
  <inkml:trace contextRef="#ctx0" brushRef="#br0" timeOffset="25">18196 8894 2347 0,'-7'-9'104'0,"0"9"21"0,0-3-100 15,-3-4-25-15,-1 4 0 0,0-3 0 0,-3 6 36 0,0-3 3 0,-3-3 0 0,-1-4 0 32,4 4-66-32,-4 3-13 0,-3-4-2 0,3-2-1 0,4 6 18 15,-3-6 3-15,2-1 1 0,-2-2 0 0,-1 2 21 0,1 1 8 16,-1-1 0-16,0 1 0 0,-3 0 29 0,0-1 6 15,3 1 1-15,-3 2 0 0,-4 4-12 0,4-3-3 0,-3 3 0 16,-1 3 0-16,0 0-13 0,0 3-2 0,-3 3-1 16,-3-3 0-16,-5 4-5 0,4 2-8 0,4 1 11 15,0-1-11-15,-4 7 16 0,-3-4-4 0,3 10-1 16,1 0 0-16,-5 3 8 0,4 3 1 0,4 1 1 0,0 5 0 16,0 1-10-16,7 2-3 0,-4-2 0 15,7 5 0-15,-3 1 3 0,7 3 0 0,0 0 0 0,-4 0 0 16,4 9-11-16,4-6 0 0,3 7 9 0,3-1-9 15,0 0 0-15,4 1 0 0,4-1 0 0,3-9 0 16,0 9 0-16,0-9 0 0,4 9 8 0,-1-6-8 16,1-3 0-16,3 0 0 0,0-6 0 0,0 2 0 15,4-2 13-15,3-10-1 0,0-3-1 0,0 1 0 0,8-14 9 16,-1 4 1-16,4-7 1 0,-1 1 0 0,1-10-4 0,3 0-1 16,8-4 0-16,-1-5 0 0,0-7-5 0,1 1-2 15,-1-4 0-15,0-6 0 0,1-3 6 0,3-7 0 16,-1-3 1-16,1-5 0 0,0 5-1 0,-4-6 0 15,4 0 0-15,0 0 0 0,-7 0-3 0,0 0-1 16,-4-3 0-16,-3 3 0 0,-4 1 0 0,-3-1 0 16,-1-3 0-16,-6 3 0 0,0 0-4 0,-8 0 0 15,1 6-8-15,-4 1 12 0,-4-4-3 0,-3-3-1 16,-3 6 0-16,-1-6 0 0,-6 7-8 0,-1 2 8 16,-3-2-8-16,-7 2 8 0,-4 10-8 0,-3-3-12 15,0 3 2-15,-4 3 1 0,-3-3-1 0,0 0 0 16,-4 0 0-16,0 6 0 15,-3 0-57-15,-1 0-11 0,1 3-2 0,0 7-1280 0</inkml:trace>
  <inkml:trace contextRef="#ctx0" brushRef="#br0" timeOffset="26">12792 11560 403 0,'0'0'36'0,"0"0"-36"0,0 0 0 0,0 0 0 16,0 0 272-16,0 0 47 0,0 0 9 0,0 0 3 16,0 0-112-16,0 0-23 0,0 0-4 0,0 0 0 15,0 0-92-15,0 0-19 0,0 0-3 0,0 0-1 16,0 0-52-16,0 0-10 0,7 9-3 0,-4-3 0 16,4-3-12-16,-7-3 0 0,0 0 0 0,7 10 0 15,-7-10 0-15,0 0 0 0,4 6 0 0,-1 4 0 16,-3-10 35-16,8 9 4 0,-5 0 1 0,-3 1 0 15,0 5-11-15,0-2-1 0,0 3-1 0,0 2 0 0,-3 1 0 16,3 0 0-16,0 6 0 0,0 0 0 16,0 0-15-16,0 7-4 0,-4-1 0 0,4 7 0 0,0 9-8 15,0-3 0-15,-4 9 0 0,4 0 8 0,-3 1-8 16,-4-7 0-16,3 3 0 0,1 3 0 0,-4-6 0 0,0 3 0 16,3-3 9-16,-3 4-1 0,0-4 9 15,0 0 3-15,0 3 0 0,0-6 0 0,-4 0 9 16,4-7 3-16,0 1 0 0,4-4 0 0,-4 4-32 0,0-7-8 15,0-2-1-15,3-1 0 0,4 0 9 0,-4-3 0 16,1 0 0-16,-1-6 0 0,4 9 0 0,0-3 0 16,0-6 0-16,0 0 0 0,0-3-8 0,4-7 0 15,-1 7 0-15,1-4 0 0,0-6-14 0,3-2-2 16,-7-4-1-16,0 0 0 16,3 6-70-16,-3-6-13 0,0 0-4 0,7-6-717 0,0-4-144 15</inkml:trace>
  <inkml:trace contextRef="#ctx0" brushRef="#br0" timeOffset="27">13134 11597 460 0,'11'-3'41'0,"-11"3"-33"0,0 0-8 16,0-6 0-16,0-4 408 0,0 7 79 0,0-3 16 0,0 6 3 15,0-9-382-15,0 2-77 0,7-2-15 0,0 0-4 16,-4 9-36-16,4-10-8 0,4 7-2 0,-4-3 0 15,0 6-1-15,3-7 0 0,-2 4 0 0,2 3 0 16,-3 0 19-16,4 0 0 0,-8 0 0 0,-3 0 0 16,0 0 0-16,7 0 11 0,-7 0-2 0,0 0 0 15,0 0 22-15,0 0 4 0,0 0 1 0,0 10 0 16,-3-1 12-16,3-9 4 0,0 0 0 0,0 6 0 16,0-6 19-16,0 10 4 0,0-1 1 0,0-6 0 15,3 7-36-15,-3 2-6 0,4-2-2 0,-1 2 0 16,4 4-22-16,-3 3-10 0,3 0 8 0,-3 6-8 15,-1 3 0-15,4 0 0 0,-3 7 0 0,3-1 0 16,-4 4 0-16,-3 12 0 0,0-3 0 0,-3 6 0 16,-4 1 0-16,0-1 0 0,-4 10 0 0,0-1 0 15,-3-2 14-15,0-4 4 0,-3 4 1 0,2-4 0 16,5 4 14-16,-4-4 3 0,0-2 1 0,0-1 0 16,-1 0-16-16,5-9-3 0,-4 3-1 0,3 3 0 0,4-12-8 15,-3 6-1-15,2 0-8 0,-2 0 12 0,3-7-12 16,-4 7 0-16,8-6 8 0,-4-4-8 0,3 1 0 0,-3-7 9 15,7 0-9-15,-3 7 8 0,3-10-8 0,-4-6-16 16,4 0 4-16,0-1 1 16,0-2-46-16,0-7-10 0,0 1-1 0,0-10-860 15,0 0-171-15</inkml:trace>
  <inkml:trace contextRef="#ctx0" brushRef="#br0" timeOffset="28">14499 12425 1785 0,'0'0'159'0,"0"0"-127"0,0 0-32 0,0 0 0 0,0 0 249 0,0 0 44 15,0 0 9-15,0 0 2 0,0 0-217 0,0 0-43 16,0 0-9-16,0 0-2 0,0 0-33 0,0 0 0 16,-3 3-10-16,-4 4 10 0,0 2-12 0,-4 0 12 15,0 1-10-15,-3 5 10 0,-7-2 0 0,-4 12 0 16,-6-6 0-16,-1 6 0 0,0 3 0 0,-3-3 13 15,-4 3-4-15,0 4-1 0,0-1 15 0,1-6 2 0,2 10 1 16,1-7 0-16,3-3-7 0,1 3-2 16,-1-3 0-16,7 4 0 0,-3-4-17 0,0-3 0 15,3 0-13-15,0 0 5 16,4-7-33-16,4 4-7 0,-5-3 0 0,8-7-1 16,0 4-108-16,4-7-22 0,-1-3-4 0,0-3-941 0</inkml:trace>
  <inkml:trace contextRef="#ctx0" brushRef="#br0" timeOffset="29">13847 12482 3207 0,'0'0'71'15,"0"0"14"-15,0 0 3 0,0 0 2 0,0 0-72 0,3 6-18 0,4 3 0 0,4 1 0 0,3-1 0 0,0 0-12 16,4 7 1-16,-1 0 1 15,8 3-14-15,-4-1-4 0,4 8 0 0,-4 2 0 0,4 0 28 0,-4 0-8 16,3-3 8-16,1 10 0 0,0-7 0 0,-4 0 0 16,-7 4 0-16,4-4-8 0,-1 0 8 0,1-3 0 15,-4-6 0-15,0 6 0 0,-3-6 0 0,3 0 0 16,-7-1 0-16,4-8 0 16,-1-1-69-16,1 1-15 0,-1-10-4 0,1 0-767 15,0 0-153-15</inkml:trace>
  <inkml:trace contextRef="#ctx0" brushRef="#br0" timeOffset="30">15148 11419 2437 0,'0'0'53'16,"0"0"11"-16,0 0 3 0,0 0 2 0,0 0-55 0,0 0-14 0,0 0 0 0,0 0 0 15,0 0-28-15,-7 6-9 0,-3 3-2 0,3-6 0 16,0 7 4-16,-1 2 1 0,1 1 0 0,-3-4 0 0,-1 10 52 0,1-3 10 16,-4 9 3-16,3-6 0 0,-3-1 26 0,0 8 6 15,-4-8 1-15,4 11 0 0,0-11-7 0,0 7-1 16,0 1 0-16,3-8 0 0,1 1-38 0,-1 6-8 16,4-6-2-16,0 0 0 0,0 0-8 0,-4 6 0 15,4-6 0-15,0 6-11 0,4 0 11 0,-5-3 0 16,1 3 8-16,4 3-8 0,-1-3 8 15,1 0-8-15,3-6 8 0,0 0-8 0,0 0 0 0,3-4 0 16,1-2 0-16,-1 3 0 0,1 2 0 16,3-2 0-16,0-3 0 0,4 2 0 0,-4-5 0 0,0-1 0 15,3 7 0-15,1-7 0 0,0-3 0 0,-1-2 0 16,4 5 0-16,0-9-8 16,4 6-63-16,0-6-12 0,-1 0-2 0,4 0-1 15,8-6-104-15,-5 6-21 0,1-3-4 0,0-3-652 0</inkml:trace>
  <inkml:trace contextRef="#ctx0" brushRef="#br0" timeOffset="31">15402 11901 1728 0,'0'0'76'0,"0"0"16"0,0 0-73 0,0 0-19 16,-3 0 0-16,3 0 0 0,0 0 149 0,0 0 27 15,0 0 4-15,0 0 2 0,0 0-156 0,0 0-26 16,0 0-16-16,0 0 3 0,0 7 13 0,0 2 0 16,-4 7 0-16,4-7 0 0,-3 4 0 0,-1-4 0 15,1 7 0-15,3-7 0 0,-4 7 0 0,4-4 12 16,0-5-4-16,0 8-8 15,0-5-65-15,0-10-20 0,4 3-4 0</inkml:trace>
  <inkml:trace contextRef="#ctx0" brushRef="#br0" timeOffset="32">15466 11732 3369 0,'0'0'149'0,"0"0"31"0,-7 0-144 0,0-9-28 0,0 6-8 0,7-4 0 16,0 7-88 0,3-3-18-16,4-6-4 0,0-1-822 0,4-2-164 0</inkml:trace>
  <inkml:trace contextRef="#ctx0" brushRef="#br0" timeOffset="33">15459 11356 2880 0,'0'0'128'0,"0"0"25"0,0 0-122 0,0 0-31 16,0 0 0-16,0 0 0 0,0 0 0 0,7-3-15 0,0-4 2 0,0 7 0 31,3 0-17-31,1 0-3 0,0 7-1 0,3-4 0 0,-4 3 34 0,1-3 0 0,0 7 0 0,-1-1 0 16,1 0 0-16,3 7 0 0,-7 0 0 0,3-4 0 16,5 13 0-16,-8-6 12 0,3 0-3 0,1 6-1 15,-4 0-8-15,3 0 0 0,1-3 0 16,0 3 0-16,-1 4 0 0,4-4 0 0,0 3 0 15,-3-3 0-15,3-6 0 0,0 6 0 16,0-6 0-16,-3 6-11 0,-4-6 11 0,-4-1 11 0,8 1-3 0,-4 6 0 16,0-12 3-16,-3 9 0 0,-4-10 0 0,3 4 0 15,1 3-3-15,-8-3 0 0,1-4 0 0,-4-3 0 16,3 7-8-16,-3-6 0 0,0 5 0 0,-4-5 0 16,1 2 0-16,-4-2 0 0,3 2 0 0,-3 1 0 15,-4-4-20 1,4 0-10-16,0-2-2 0,0 8 0 0,0-2-205 15,-4-4-42-15</inkml:trace>
  <inkml:trace contextRef="#ctx0" brushRef="#br0" timeOffset="34">16037 12673 2127 0,'0'0'94'0,"0"0"20"0,0 0-91 0,0 0-23 0,0 0 0 0,0 0 0 0,0 0 84 0,0 0 13 16,0 0 3-16,11-6 0 0,-4 6-80 0,7-7-20 16,0 4 0-16,4 3 0 0,-4 0 9 0,4-6-1 15,-1 6-8-15,4 0 12 0,-3 0 14 0,3 0 2 16,0 0 1-16,4 6 0 0,0-6 13 0,-1 3 2 16,1 4 1-16,-7-7 0 0,-1 0 7 0,5 0 2 15,-5 6 0-15,4-3 0 0,1-3 0 0,2 0 0 16,1 0 0-16,0 0 0 0,3 0-42 15,0 0-12-15,4-9 0 0,3 2 0 0,0 4 0 16,8-3 8-16,-5-4-8 0,5 1 0 0,-1 0 0 0,0-1 0 16,-3 1 0-16,-3 3 0 15,-1-4-44-15,-7 7-8 0,0-3 0 0,-7 6-1 16,-3-10-167-16,-4 10-32 0</inkml:trace>
  <inkml:trace contextRef="#ctx0" brushRef="#br0" timeOffset="35">17498 13667 1382 0,'-7'6'123'0,"0"-3"-99"15,7-3-24-15,-4 0 0 0</inkml:trace>
  <inkml:trace contextRef="#ctx0" brushRef="#br0" timeOffset="36">17378 13686 230 0,'0'0'20'0,"-7"9"-20"0,0-3 0 0,-4-2 0 16,1 2 464-16,-1 3 89 0,0 1 18 0,4-4 3 15,-3 3-462-15,3-6-93 0,0-3-19 0,7 0 0 16,0 0 0-16,0 0 0 16,0 0-10-16,0 0 10 0,0 0 17 0,0 0 8 0,0 0 2 15,7 0 0-15,0-3 4 0,0-3 1 0,-7 6 0 0,7-3 0 16,-7 3-9-16,0 0-2 0,7-6 0 0,-4-4 0 16,1 7 30-16,0-3 5 0,-4 6 2 0,3-10 0 15,-3 4-2-15,7-3 0 0,-3-1 0 16,3 1 0-16,-4-7-40 0,4 7-8 0,0-4-8 0,4-2 12 15,3 2-12-15,-3-3 12 0,-1 1-12 0,1-4 12 16,-1 3-3-16,1-3 0 0,0 7 0 0,-1-7 0 16,8-3 2-16,-4 3 0 0,-4 0 0 0,5-6 0 0,-1 7 5 15,0-8 0-15,-4 4 1 0,1-3 0 16,0-3 3-16,-1 3 0 0,-3-9 0 0,4 5 0 0,-4-5-4 16,0 6 0-16,0-7 0 0,3 7 0 0,1-7-6 15,0 7-2-15,-4 0 0 0,3-3 0 16,1 9-8-16,-1-3 0 0,5-4 0 0,-5 4 0 0,4 0 0 15,0 6 0-15,-3-6 0 0,0 7-11 0,3-1 11 0,-4 0 0 16,1 3 0-16,-1-3 0 0,-6 7 0 0,7-4 0 16,-4 0 0-16,-4 4 0 0,1-4 0 0,-1 1 0 15,1 5 0-15,-1-2 0 0,4-4 0 0,-3 7 0 0,-1-7 0 16,4 6 0-16,-3-2 0 0,-1-4 0 0,4 7 0 16,-3-1 0-16,0 1 0 0,-1 3 0 0,-3 6 0 15,0 0 0-15,0 0-8 0,0 0 8 0,0 0-8 0,0 0 8 16,0 0 0-16,0 0-8 15,0 0 8-15,0 0 0 0,0 0 0 0,0 0 0 0,0 0 0 0,0 0-8 16,0 0 8-16,0 0 0 0,0 0 0 0,0 0 0 16,0 0 0-16,0 0 0 0,0 0 0 0,0 0 0 15,0 0 0-15,0 0 0 0,0 0 0 16,0 0 0-16,0 0 0 0,0 0 0 0,0 0 0 0,0 9 0 16,-3 1 0-16,-5-4 0 0,1 10 0 0,0-4 0 15,-3 7 0-15,3 6 0 0,-7-6 0 0,3 6-8 16,-3 3 8-16,0-3 0 0,0 0-9 0,3-3 9 15,1 10 0-15,-1-10 0 0,0 3 0 0,4-7 0 16,0 1 0-16,4 0 0 0,-4 3 0 0,3-9 0 16,1 2 0-16,3 4 0 0,-4 0 0 0,1 0 0 15,-1 6 0-15,1-6 0 0,-1 6 0 0,4 3 0 0,-4-3 0 16,1 0 0-16,3-6 0 0,-4 0 0 0,4-1 0 0,0 1 0 16,0-9 0-16,4 5 0 0,-1-5 0 0,-3-1 0 15,0-9 0-15,8 6 8 0,-8-6-8 16,7 4 0-16,0 2 9 0,0-3-9 0,3-3 10 0,4-3-2 15,0-3-8-15,4-4 12 0,-4 1-12 16,4-1 0-16,3-5 0 0,0 5 0 0,0-2 0 16,1-4 0-16,-1-3 0 0,0 4 0 0,-3-4 0 0,3 0 0 15,0 0 0-15,0 0 0 0,0-3 0 0,-3 0 8 16,-1-3-8-16,1 7 0 0,0-8 12 0,-1-2-3 16,1 0-1-16,0-3 0 0,-4 2-8 0,0-5 0 0,4-4 0 15,-1 10 0-15,-3-6 0 0,0 5 0 0,0-5 0 16,1 9 0-16,-5-3 0 0,1 9 0 15,-1-6 0-15,-3 6 0 0,4 0 0 0,-4 0 0 16,-3 4 0-16,-1-1 0 0,-3 6 0 0,4 1 0 16,-1 0 0-16,-3-1 0 0,0 10 0 0,0 0-11 0,0 0 3 15,0 0 0-15,0 0 8 0,0 0 0 0,0 0 0 0,0 0 0 16,0 0 0-16,0 0 0 0,0 0 0 16,0 16 0-16,4-4-12 0,-4 7 2 0,0 6 1 0,3 0 0 15,-3 4 9-15,4-1 0 0,-1 6 0 16,-3 1 0-16,4 2 0 0,-4 4 0 0,0-9 0 0,0 8 0 15,0-2 0-15,-4 0 0 0,4-4 0 0,-3-6 0 16,-1 7 0-16,1-10 0 0,3 9 0 0,-4-12 0 16,4 10 0-16,0-10 12 0,0 3-4 0,0 0 0 15,4-6-8-15,-1-1-8 0,-3 1 8 0,4-3-12 16,3-7-89-16,3 1-19 16,1-1-3-16,0 1-774 0,3-4-155 0</inkml:trace>
  <inkml:trace contextRef="#ctx0" brushRef="#br0" timeOffset="37">18817 12990 345 0,'0'0'15'0,"0"0"4"0,0 0-19 0,0 0 0 0,0 0 0 0,0 0 0 15,0 0 220-15,0 0 41 0,0 0 8 0,0 0 2 16,-3 9-203-16,3-9-41 0,0 0-8 0,0 0-2 16,0 0 11-16,-4 0 1 0,4 0 1 0,0 0 0 15,0 0 50-15,0 0 11 0,-7 6 1 0,7-6 1 16,0 0-13-16,0 0-4 0,0 0 0 0,-3-6 0 15,3 6-29-15,0 0-7 0,-8 0 0 0,5-3-1 16,-1-3-26-16,4 6-5 0,-7 0 0 0,7 0-8 16,-3-4 0-16,-4 4 0 0,3 0 0 0,-3 4 0 15,0-4 0-15,0 0 13 0,4 6-4 0,3-6-1 16,0 0 16-16,-7 0 4 0,7 0 0 0,-8 3 0 16,8-3 13-16,0 0 3 0,0 0 1 0,0 0 0 0,0 0 3 15,0 0 1-15,0 0 0 0,0 0 0 16,0 0-5-16,0 0-2 0,0 0 0 0,0 0 0 0,0 0-14 0,0 0-4 15,0 0 0-15,0 0 0 0,0 0-16 0,8 0-8 16,2 0 8-16,1 0-8 0,-4 0 0 0,3 0 0 16,4 6 0-16,1-6 0 0,-1 0 0 0,0 0 0 15,7 0 0-15,-3 0 0 0,-1 0 0 0,1 0 0 16,3 0 8-16,4 0-8 0,-4 0 14 0,0 0-2 16,4 0-1-16,-4 0 0 0,0 0 2 15,0 0 1-15,0 0 0 0,1-6 0 0,2 6-2 0,-3 0-1 16,1-3 0-16,2-3 0 0,-3 6-11 0,1-4 0 15,-5 4 9-15,4-6-9 0,-3 6 0 0,3-3 8 16,-3-3-8-16,0 6 0 0,-1 0 0 0,-3-3 0 16,4 3 0-16,-4 0 0 0,-3 0 0 0,-1 0 0 15,-3 0 0-15,-7 0 0 0,7 0 8 0,-7 0 6 16,0 0 2-16,0 0 0 16,0 0-39-16,0 0-7 0,0 9-2 0,0-9 0 0,-3 9 32 0,3-5 13 0,0-4-1 0,-7 9 0 15,0-3-12-15,0-3 0 0,0 4 0 0,-1-1 0 16,-2-3 0-16,-1 3 0 0,4-3 0 0,-3 4 0 15,-4-4 0-15,3 6 0 0,-3-2 0 0,0-4 0 16,-4 3 0-16,0 3 0 0,-3 1 0 0,0 5 0 16,0-5-14-16,0-1 4 0,-4 1 1 0,0 5 0 15,4-5 9-15,0 2 0 0,0-2 0 0,0-4 0 16,-4 3 0-16,4 1 0 0,3-4 0 0,-3-3 0 16,3 7 0-16,1-1 11 0,-1-3-3 0,1 4 0 0,2-1-8 15,-2 1 0-15,-1-1 0 0,4-3 0 0,-4-3 0 16,4 7 0-16,-3-4 0 0,3 3 0 0,-4-2 0 15,4 2 0-15,0-6 0 0,0 7 0 0,-1-4 0 0,5-3 0 16,-1 3 0-16,1 4 0 0,-1-4 0 0,1-3 0 16,-1 7 0-16,0-4 0 0,1 3 0 0,3-6 0 15,-4 4 0-15,4-4 0 0,4 3 0 0,-4-3 0 16,-4 3 0-16,7-6 0 0,4 0 0 0,0 0 8 16,-7 0-8-16,7 0 8 0,0 0-8 0,0 0 0 15,0 0 0-15,0 0 8 0,0 0 7 0,0 0 1 16,0 0 0-16,0 0 0 0,0 0-16 0,0 0 0 0,0 0 0 15,0 0 0-15,0 0 0 0,0 0-12 16,0 0 12-16,0 0-13 0,4 10 13 0,3-4 0 0,-7-6 0 16,0 0 0-16,3 3 0 0,-3-3 0 0,4 10 0 15,-4-10 0-15,0 0 0 0,0 0 0 0,0 0 0 0,0 0 0 16,0 0 13-16,0 0-1 0,0 0 0 0,0 0 0 16,0 0 1-16,0 0 0 0,0 0 0 0,7 6 0 15,-7-6-5-15,0 0 0 0,0 0-8 0,4 3 12 16,-4-3-12-16,0 0 0 0,0 0 0 0,0 0 0 15,0 0 0-15,0 0 0 0,0 0 0 0,0 0 0 16,10 6 0-16,-10-6 0 0,0 0 0 0,0 0 0 16,0 0 0-16,4 3 8 0,-4-3-8 0,7 13 0 15,-7-13 11-15,0 0-1 0,7 3 0 0,0-3 0 16,3 6 2-16,-3-2 0 0,1-4 0 0,2 6 0 16,4-6-1-16,-3 3 0 0,-1-3 0 0,5 0 0 15,-5 0-11-15,4 6 0 0,-3-6-10 0,3 0 10 16,-4 3 0-16,5-3 0 0,-5 0 8 0,4 7-8 15,4-4 0-15,-4-3 0 0,4 0 0 0,-1 0-12 0,4 0 12 0,-3 0 0 16,7 0 0-16,0 6 0 0,-1-6 0 0,1 0 0 16,-4 0 0-16,0 0 0 0,0 0 8 0,4 0-8 15,-7 0 0-15,-1 3 0 0,1-3 0 0,-4 0 0 16,0 0 0-16,0 6 0 0,-3-6 8 0,0 0-8 16,-1 0 0-16,1 0 0 0,-11 0 0 0,7 7 0 15,-7-7 0-15,10 3 0 0,-10-3 0 0,0 0 0 16,7-3 0-16,-7 3 0 0,11-7-11 0,-11 7-5 15,7 0-2-15,0-9 0 16,0 3-138-16,0-4-28 0</inkml:trace>
  <inkml:trace contextRef="#ctx0" brushRef="#br0" timeOffset="38">19773 12318 1497 0,'0'0'66'0,"0"0"14"0,4-6-64 0,-1 3-16 15,8-6 0-15,-1 2 0 0</inkml:trace>
  <inkml:trace contextRef="#ctx0" brushRef="#br0" timeOffset="39">19960 12202 2055 0,'0'0'91'0,"0"0"19"0,0 0-88 0,0 0-22 0,0 0 0 0,-7 10 0 15,0-10 80-15,4 6 11 0,3-6 2 0,0 0 1 16,0 0-75-16,0 0-19 0,0 0 0 0,0 0 0 31,0 0-18-31,0 0-7 0,0 0-2 0,0 0 0 0,0 0 2 16,-8 3 0-16,1 7 0 0,0-4 0 0,4-3 25 0,-4 7-8 0,3-4 8 0,-6 3 0 15,3 1 9-15,0-1 7 0,-4 7 2 0,0-7 0 16,-3 7 7-16,4-4 2 0,-1-2 0 0,-3-1 0 16,3 7-7-16,-3-1-2 0,4-2 0 0,-1-4 0 15,1 1-1-15,3 6 0 0,-1-7 0 0,1 0 0 16,0 1-8-16,4-1-1 0,-8 7-8 0,4-7 12 16,4 1-4-16,-1-1 0 0,1 7-8 0,3-7 12 15,-4 1-1-15,4-1-1 0,0 7 0 0,-3-4 0 16,3 4-10-16,-4-7 12 0,8 7-12 0,-4-4 12 0,-8 4-12 15,8 0 12-15,-3-4-12 0,3 7 12 16,3-3-12-16,-3 3 0 0,-3 0-10 0,3-4 10 0,0-5 0 0,0 5 0 16,0-2 0-16,3-4 0 0,1 7 0 15,0-7 12-15,-1 1-4 0,1-1-8 0,-4-9 16 0,7 6-4 16,3-2-1-16,-3 5 0 0,0-9 3 0,4 6 1 16,0-6 0-16,-4 0 0 0,3 3-7 0,-3-3-8 15,-7 0 11-15,11 0-11 0,-1 0 8 0,1 7-8 16,-4-7 0-16,0 0 0 0,0 0 0 0,0 0-9 15,-7 0-1-15,7 0 0 16,4 0-25-16,-4 0-5 0,3 0 0 16,-2 0-1-16,-1 0-15 0,0 0-4 0,3 0 0 0,-3 0 0 15,0 0-145-15,0 0-30 0,4 0-5 0,-11 0-2 16</inkml:trace>
  <inkml:trace contextRef="#ctx0" brushRef="#br0" timeOffset="40">20094 12391 1497 0,'0'0'133'0,"0"0"-106"16,0 0-27-16,0 0 0 0,0 0 276 0,0 0 51 15,0 0 9-15,0 0 3 16,0 0-339-16,0 0-62 0,0 0-15 0,0 0-3 0,-3 9 44 0,-1 0 8 15,-3 1 3-15,0-1 0 0,-7 4 46 0,3-1 10 16,-3-2 1-16,0-1 1 0,0 7 15 0,-4 3 4 16,4-4 0-16,0-2 0 0,4-4-23 0,-1 7-4 15,4 3-1-15,0-10 0 0,0 7-12 0,7-7-2 0,-4 7-1 16,4-4 0-16,4-2-9 0,-1 6 0 0,4-7 0 0,-3 0-11 31,3 1-18-31,0-4-4 0,4-3-1 0,-1 7 0 16,-3-10-3-16,0 6-1 0,0-3 0 0,0 3 0 15,1 1 19-15,-8-7 4 0,3 3 1 0,8 3 0 0,-4-3-5 0,3-3-1 0,-3 6 0 0,4-2 0 32,-1-4-24-32,5 0-6 0,-5 0-1 0,4 0 0 15,0-4-169-15,-3 4-35 0,10-6-6 0,-7-3-2 0</inkml:trace>
  <inkml:trace contextRef="#ctx0" brushRef="#br0" timeOffset="41">20380 12027 864 0,'0'0'76'0,"0"0"-60"16,0 0-16-16,0 0 0 0,0 0 267 0,0 0 50 16,0 0 11-16,0 0 1 0,0 0-211 0,0 0-42 15,0 0-9-15,0 0-2 0,0 0-23 0,0 0-5 16,0 0-1-16,0 0 0 0,0 0-1 0,0 0-1 0,0 0 0 16,0 0 0-16,-4-3-19 0,-6 3-4 0,6 0-1 0,4 0 0 31,0 0-98-31,-10 0-20 0,3 3-4 0,0 3-920 0</inkml:trace>
  <inkml:trace contextRef="#ctx0" brushRef="#br0" timeOffset="42">20556 12071 1555 0,'0'0'68'0,"0"0"16"0,0 0-68 15,0 0-16-15,0 0 0 0,0 0 0 0,0 0 143 0,-3 0 25 16,3 0 4-16,0 0 2 0,0 0-154 0,0 9-30 16,0-3-6-16,3 4-2 0,1-4 29 0,3 4 5 15,0-1 2-15,4-6 0 0,-1 6 22 0,4-2 4 16,0-4 0-16,4 9 1 0,-7 1 3 0,3-4 0 15,-4 1 0-15,4 5 0 0,-3 1-26 0,3-3-5 16,4 6-1-16,-1-4 0 0,-2 4-16 0,-1 0 8 16,0-4-8-16,0 11 0 0,-4-4 0 0,-3 3 0 15,4 0 0-15,-7 0 0 0,-1-3 0 0,1 3 10 16,-1 3-10-16,-3 0 8 0,-3 7 21 0,-1-1 4 16,4-6 1-16,-3-2 0 0,-1 2-34 0,1-9 0 15,-5 3 0-15,5-10 0 0,-1 4 0 0,-3-4 0 16,4 1 0-16,-4-4-9 0,3-6-2 0,-3 7 0 0,-7-4 0 15,4-3 0 1,-5 3-37-16,-2-2-7 0,-4 2-1 0,-4-6-1070 16</inkml:trace>
  <inkml:trace contextRef="#ctx0" brushRef="#br0" timeOffset="43">21382 11481 172 0,'0'0'8'0,"0"0"1"0,0 0-9 0,0 0 0 15,-4-9 0-15,-3 6 0 0</inkml:trace>
  <inkml:trace contextRef="#ctx0" brushRef="#br0" timeOffset="44">21371 11419 403 0,'0'0'36'0,"0"0"-36"16,0 0 0-16,0 0 0 0,0 0 269 0,0 0 47 16,0 0 10-16,0 0 2 0,0 0-164 0,0 0-33 15,-7-4-7-15,7 4 0 0,0 0-61 0,0 0-12 16,0 0-3-16,0 0 0 0,-7-6-20 0,7 6-5 16,0 0-1-16,0 0 0 0,0 0-22 0,0 0-10 15,0 0 1-15,0 0 0 0,0 0 9 0,0 0 0 16,0 0 0-16,0 0 0 0,0 0 15 0,0 0-2 15,0 0 0-15,0 0 0 0,0 0 6 0,4 10 1 0,-4-10 0 16,3 9 0-16,-3 0 0 0,4 7 0 16,-1-7 0-16,-3 7 0 0,4-3 0 0,-4 5 0 15,7 8 0-15,-4-1 0 0,-3 0-20 0,4 3 0 0,-1 6 0 16,1-5 0-16,0 8 0 0,3-2 0 16,-7 2 0-16,3-2 0 0,1-1 8 0,-4 1-8 0,0 3 9 0,-4-4-9 15,1 4 28-15,3 6-1 0,-7-7 0 0,3 7 0 16,0 0 6-16,-3 0 2 0,4 0 0 0,-1 3 0 15,1-3-11-15,-1 0-1 0,-3-7-1 0,4 7 0 16,-1-3-22-16,1-3 0 0,-1-1 0 0,1 4 0 16,3-3 17-16,0-1 3 0,0-2 0 0,0-1 0 15,0 4-7-15,0-4-1 0,0 1 0 0,0-7 0 16,3 0-12-16,-3 4 0 0,4-4 0 0,-1 0 0 16,-3-3 0-16,0-6 0 0,0 9 0 0,4-9 0 15,-1 6 0-15,-3 0 0 0,-3-6 0 0,3 0 0 16,3-4-26-1,-3-2-5-15,0 3-1 0,0 3 0 0,0-1 32 0,0-2 0 0,0-7 0 0,0 10 0 16,-3-9-9-16,3-1 1 0,0 0 0 0,0-2 0 0,0-7-10 0,0 0-2 16,0 0 0-16,0 0 0 15,0 0-32-15,0 0-6 0,0 0-2 16,0 0 0-16,10-7-147 0,-6-2-29 0,3-4-7 16</inkml:trace>
  <inkml:trace contextRef="#ctx0" brushRef="#br0" timeOffset="45">21731 11453 1324 0,'-3'0'118'0,"-4"6"-94"16,-1-3-24-16,1 4 0 0,7-7 0 0,-3 3-16 15,-8-3 2-15,11 0 1 0,0 0 64 0,0 0 13 0,0 0 2 0,0 0 1 16,0 0 37-16,0 0 7 0,0 0 1 0,0 0 1 16,0 0-45-16,0 0-10 0,0 0-2 0,0 0 0 15,0 0-32-15,0 0-8 0,0 0 0 16,11 0-1-16,-1 6-2 0,-10-6 0 0,0 0 0 0,8 3 0 16,6 7 7-16,-7-1 0 0,-14-3 1 0,7 4 0 15,-4-1 4-15,4 7 1 0,4-4 0 0,-8 4 0 16,-3 3 10-16,4-3 1 0,10-4 1 0,-4 10 0 15,-6-3 10-15,6 0 1 0,4 9 1 0,0 0 0 16,-3-3-39-16,-1 3-11 0,-3 7 0 0,4-1 0 16,10 10 13-16,-11 0-1 0,-3 3-1 0,8 3 0 15,2-3-1-15,-6 7 0 0,-4-1 0 0,0 0 0 16,3 1 1-16,1-7 0 0,-1 6 0 0,-3-3 0 16,-7-3 16-16,4 7 3 0,6-7 1 0,-3 3 0 15,-7-3-16-15,4-3-3 0,-1 0-1 0,1 3 0 0,3-7 2 16,0 4 1-16,-8-6 0 0,8 6 0 0,0-7 1 0,0 7 0 15,-3-6 0-15,-1-4 0 0,8 1-15 0,-4-7 11 16,0 7-11-16,0-7 10 0,-4-3-10 0,4 3 0 16,0-9 0-16,4 6 0 0,-8-6 0 0,4 0-11 15,15-4 3-15,-8 4 0 16,-4-9-17-16,1-1-3 0,-1 0-1 0,1-2 0 16,3 2-115-16,-4 1-24 0,-6-10-4 0,3 0-976 0</inkml:trace>
  <inkml:trace contextRef="#ctx0" brushRef="#br0" timeOffset="46">22119 13382 2322 0,'0'0'103'16,"0"0"21"-16,-10 0-100 0,10 0-24 0,0 0 0 0,0 0 0 0,-4-10 8 0,4 10-8 16,0-9 0-16,4-1 8 0,3 4 3 0,0-3 0 15,-7-1 0-15,7 1 0 0,3-1 2 0,1-5 1 16,-4 5 0-16,4 1 0 0,-1 0 16 0,4-1 3 16,4 1 1-16,-8-1 0 0,5 1 11 0,-5-7 3 15,8 7 0-15,-1-1 0 0,-6 4-39 0,7 3-9 16,3-3 0-16,0-4 0 0,-3 10 0 0,-4 0 0 15,-4 0 0-15,1 0 0 0,3 10 0 0,-7-4 0 16,-7 10 0-16,4-4 0 16,3 4-24-16,-4-4-6 0,-6 4-2 0,-4 3 0 0,0 0 32 0,0 3 0 15,-4-4 0-15,-3 1 0 0,-4 6 0 0,1-6 12 0,6 0-1 0,-3 6 0 16,-7-3 5-16,7 3 2 0,-4 0 0 16,4-6 0-16,0 9-6 0,0-3 0 0,-4-6-1 0,7 9 0 15,4-9 13-15,-3 6 2 0,-4 0 1 0,7-6 0 16,3 0-15-16,4 0-2 0,-3-3-1 0,-1-1 0 15,4-2-9-15,4-4-17 0,3 1 4 0,0-4 1 16,-4 3-1-16,8 1 0 0,3-4 0 0,0-6 0 16,-3 0-31-1,-1 0-7-15,4-6-1 0,7 6 0 16,1-10-10-16,-5 1-2 0,1-1-1 0,-1 1 0 0,5-7-142 0,-1-2-28 16</inkml:trace>
  <inkml:trace contextRef="#ctx0" brushRef="#br0" timeOffset="47">21865 11205 1728 0,'0'0'153'0,"0"0"-122"16,0 0-31-16,0 0 0 0,7-3 149 0,0-3 24 0,0 3 5 0,0-4 1 15,4-2-157-15,7 0-31 0,-4-1-7 0,0-5 0 16,0 5 16-16,4 1-8 0,-1-10 8 0,1 10 0 16,-4-1-10-16,4 1 10 0,3-1-8 0,-4 1 8 15,-2 3 0-15,-1-4 0 0,3 4 12 0,1 6-4 0,-4-9 8 0,0 9 1 16,-7 0 1-16,7 0 0 0,0 0 1 0,1 0 0 15,-8 0 0-15,0 0 0 0,0 6-11 0,3-3-8 16,-6-3 12-16,-4 0-12 0,0 0 12 16,3 9-12-16,8 7 12 0,-4-7-12 0,-7 7 0 15,0-6 0-15,4 5 0 0,-1 4 0 0,-6-6 0 0,3 12 0 16,-4-7 0-16,0 1 0 0,1 6 0 0,-8 4 0 16,-6-4 0-16,-1 0 0 0,4 3 0 0,-4 6-9 15,-6 1 9-15,2-4-12 0,-2 4 23 0,6-7 4 16,4 3 1-16,3-9 0 0,-3 3 38 0,7-6 8 15,4 0 2-15,3-3 0 0,0 3-32 0,0-4-7 16,3-5-1-16,8 8 0 0,-1-8-24 0,1 6 0 16,3-4 0-16,7-6 0 0,4 10 12 0,0-7-2 0,-8 1-1 15,8-7 0-15,3 6-9 0,-3 1-16 0,7 2 4 0,-4-2 1 16,4-7 11-16,-1 6-13 0,1 1 5 16,0-4 8-1,-7 3-145-15,3-5-22 0,7 2-4 0</inkml:trace>
  <inkml:trace contextRef="#ctx0" brushRef="#br0" timeOffset="48">8657 13588 748 0,'0'0'67'0,"0"0"-54"16,0 0-13-16,0 0 0 0,0 0 175 0,0-3 32 15,0-3 6-15,0 3 2 16,0 3-215-16,7-6-34 0,0 3-11 0,-3-4-3 0,-4 7 32 0,0 0 7 16,0 0 1-16,0 0 0 0,0 0 60 0,0 0 12 15,0 0 2-15,0 0 1 0,0 0 59 0,0 0 12 16,0 0 2-16,0 0 1 0,0 0-41 0,0 0-8 15,0 0-1-15,7 7-1 0,0-7-51 0,4 0-11 16,-4 0-1-16,3-7-1 0,4 7-15 0,-7 0-3 16,4 0-8-16,-1 0 12 0,1 0-12 0,0 0 0 15,-1 0 0-15,-3 0-10 0,4 7 10 0,-1-4 9 16,1-3-1-16,0 6-8 0,-1-3 16 16,1 3-3-16,-1-3-1 0,-3 4 0 0,4-1 8 0,0-3 2 0,-1-3 0 15,4 6 0-15,0-2-2 0,1-4 0 0,-5 6 0 16,4-6 0-16,0 3-9 0,0-3-3 0,4 0 0 15,-7 0 0-15,3 0-8 0,-4-3 8 0,1 3-8 0,0 0 8 16,-4 0-8-16,0 3 0 0,-7-3 0 0,0 0 0 16,0 0 0-16,0 0 0 0,0 0 0 0,7 9 0 15,0-2 0-15,-7-7 0 0,0 0 0 0,0 0 0 16,0 0 12-16,0 0 0 0,0 0 0 0,0 0 0 16,3 3 0-16,-3-3 0 0,0 0 0 0,0 0 0 15,0 0-12-15,0 0 0 0,0 0 0 0,0 0 0 16,0 0 0-16,0 0 0 0,0 0-9 0,0 0 9 0,0 0 0 15,0 0 0-15,-7 6 0 0,0-6 0 16,-3 3 0-16,3 3 0 0,-1-6 0 0,-2 10 9 16,-1-10-9-16,1 9 0 0,-1-2 0 0,1 2 0 0,-1-6 0 15,0 3 0-15,1-2 0 0,-4 2-11 0,0 0 11 0,-1-3 0 16,5 3 0-16,-4-2 0 0,3 2 0 0,-6-3 11 16,6 3-3-16,0-3 0 0,-3 7-8 0,7-4 0 15,-10-6 0-15,2 10 0 0,-2-1 0 0,-1 0-14 16,4-2 3-16,0-4 1 0,0 6 10 0,3-3 0 15,-6-2 0-15,6 2 0 0,0 3 0 0,1 1 0 16,-1-4 0-16,1 3 0 0,-1-6 0 0,4 7 0 16,-4-4 0-16,1 4 0 0,-1 5 0 0,4-5 0 15,-3-1 0-15,3 0 0 0,0 1 0 0,-4-1 0 0,4 1 0 0,0-1 0 16,3 0 0-16,-3 1 0 16,-3-4 0-16,3-3 0 0,3 4 11 0,-3 2-3 15,0-3 0-15,-4-3 0 0,8 4-8 0,-1-4 0 0,-3 3 0 16,0-3 0-16,7-3 0 0,-3 6 8 0,3-6-8 0,-4 0 0 15,4 0 22-15,-3 4-1 0,3-4 0 0,0 0 0 16,0 0-11-16,0 6-2 0,0-6-8 0,0 0 12 16,0 9-12-16,0 1 0 0,0-10 0 15,0 6 0-15,0-6 0 0,7 9 0 0,-7-9-13 16,3 3 4-16,1 4 9 0,-1 2 11 0,-3-9-3 0,7 3 0 16,-7-3-8-16,0 13 0 0,4-10 0 0,-4-3 0 15,0 0 0-15,7 6 12 0,0-3-4 0,0-3 0 16,-7 0 4-16,7 7 1 0,4-7 0 0,-1 3 0 0,-3-3-13 0,7 0 9 15,-3 6-9-15,3-3 8 16,-3-3-8-16,3 0 0 0,0 6 0 0,0-6 8 16,0 0-8-16,0 4 8 0,4 2-8 0,-4-6 8 0,0 0-8 15,0 9 12-15,-3-9-12 0,3 7 12 16,0-4 6-16,0-3 2 0,0 0 0 0,0 0 0 0,-3 0-20 16,3 6-16-16,0-6 4 0,-3 3 0 0,-1-3 12 15,1 0 0-15,3 6 0 0,0-6 0 0,-3 0 0 16,3-6 0-16,-4 6 0 0,5 0 0 0,-5 0 0 0,4 0 0 15,-3-3 0-15,-1 3 0 0,8-6 0 0,-4 6 13 16,-3-3-1-16,-1-4 0 0,1 7-12 0,0 0 0 16,-4 0 0-16,3 0 0 15,-3 0-28-15,-7 0-4 0,7-3-2 0,-7 3 0 16,0 0-21-16,0 0-4 0,0 0-1 0,0 0 0 16,0 0-123-16,0 0-25 0,0 0-4 0</inkml:trace>
  <inkml:trace contextRef="#ctx0" brushRef="#br0" timeOffset="49">9578 13043 1292 0,'0'0'28'0,"0"0"7"0,3-3 1 0,5-4 0 0,-1-2-36 0,0 6 0 0,-7 3 0 0,3-6 0 16,4-1 0-16,-7 7-19 0,0 0 3 0,0 0 0 0,0 0 0 15,0 0 0-15,0 0 0 0,0 0 0 0,0 0 48 0,0 0 9 16,0 0 3-16,0 0 0 0,-7 7 67 0,0-7 13 15,7 0 4-15,-3 6 0 0,-4-3-52 16,-1 3-9-16,1-3-3 0,7-3 0 16,-7 7-54-16,4-4-10 0,-4 6 0 0,0-2 0 0,0-4 0 0,3 3 0 15,1-3 0-15,-8 3 0 0,0 4 0 0,4-4 0 16,0-3 0-16,0 3 0 0,-3 4 18 0,3-7-2 16,-7 6 0-16,6-2 0 0,5 2 26 0,-4 0 5 15,-4 7 1-15,1-6 0 0,3-1-35 16,-4 0-13-16,4 1 11 15,0 5-11-15,0-2 0 0,0-4 0 0,0 7 0 0,0 0 0 0,0-4 0 16,7 4 0-16,-11 3 0 0,8-4 0 0,-1-2 0 0,-3 3 0 16,3-1 0-16,4-2 0 0,-3 3 0 0,-4-7 11 0,3 7-3 0,1-4-8 15,-1-2 20-15,1-1-4 0,-1 7 0 0,1-7 0 16,3 1-2-16,0 5-1 0,0-5 0 0,0-1 0 16,0 0 7-16,0 1 2 0,3-1 0 0,1 1 0 15,-4-1-22-15,3-3-10 0,4 4 1 0,-3-1 0 16,6-3 9-16,-2-2 0 0,-1 5 0 0,7-3 0 15,-7-3 0-15,7-3 0 0,-4 7 0 0,1-4 8 16,7-3-8-16,-11 6 0 0,3-6 0 0,-3 0 0 16,0 3-13-16,4-3 2 0,0 6 1 0,-4-6 0 15,0 0-10-15,0 0-3 0,0 0 0 0,0-6 0 0,0 3 8 16,3 3 2-16,5 0 0 0,-8-6 0 0,3 6 5 0,-3-3 8 16,4-4-13-16,-1 7 5 15,5-3-52-15,-12 3-9 0,4-6-3 16,-7 6-859-16</inkml:trace>
  <inkml:trace contextRef="#ctx0" brushRef="#br0" timeOffset="50">9708 13397 2617 0,'0'0'57'0,"0"0"12"0,0 0 3 0,0 0 2 0,0 0-59 0,0 0-15 0,0 0 0 0,0 0 0 16,0 0-71-16,0 0-17 0,0 0-3 0,0 0-1 16,0 0 23-16,4 10 4 0,0-1 1 0,-4 0 0 0,0 1 44 0,-4-1 10 15,-3 10 2-15,0-3 0 16,0-1 39-16,0 4 8 0,0-6 1 0,0 2 1 0,0 4 5 16,0-9 1-16,3 5 0 0,-3-5 0 0,0-1-38 0,3-3-9 15,1-2 0-15,3 5 0 16,0-9-172-16,0 0-36 0,0 0-7 0,0 0-1 0</inkml:trace>
  <inkml:trace contextRef="#ctx0" brushRef="#br0" timeOffset="51">9874 13059 2199 0,'0'0'97'0,"0"0"21"0,-7 3-94 0,7-3-24 0,-3 6 0 0,-1-6 0 16,1 9 20-16,-1-9-1 0,4 0 0 0,-7 10 0 0,4-10-19 0,3 0-19 16,-4 9 4-16,4-9 1 15,0 0-12-15,-4 6-2 0,-3-2-1 0,7-4 0 16,0 0-11-16,0 0-1 0,0 0-1 0,0 9 0 15,0-9 6-15,0 0 2 0,0 0 0 0</inkml:trace>
  <inkml:trace contextRef="#ctx0" brushRef="#br0" timeOffset="52">10114 12952 1796 0,'0'0'80'0,"-7"3"16"0,0 3-77 0,0-6-19 0,0 7 0 0,-4-4 0 16,4-3 13-16,0 6-1 0,4-3 0 0,3-3 0 15,0 0-12-15,0 0-16 0,0 0 3 0,0 0 1 16,0 0-7-16,-4 0-1 0,4 0 0 0,-7 6 0 15,0-2 45-15,7-4 9 0,-3 9 2 0,-1-9 0 16,-3 9 67-16,0-2 13 0,7-7 4 0,0 0 0 16,-4 6-28-16,4-6-4 0,0 0-2 0,0 0 0 15,0 0-21-15,0 0-4 0,0 0-1 0,0 0 0 16,0 0-38-16,0 0-8 0,0 0-2 0,0 0 0 16,0 0-12-16,0 0 0 0,0 0 0 0,0 0 0 15,7 3 0-15,0-3-10 0,1 9 10 0,-8-9-8 16,0 0 8-16,3 0 0 0,4 10 0 0,-7-10 0 15,4 6 0-15,3-3 0 0,-4 4 0 0,4-4 8 0,-7-3-8 0,4 6 0 16,-1 3 0-16,1 1-8 0,3-1 32 0,0-3 6 16,-3-2 2-16,-1 5 0 0,4-3-32 0,4 4 0 15,-8-4 0-15,4-3 0 0,0 13 0 0,0-7 12 16,0-6-3-16,0 7-1 0,-3 5-8 0,0-5 0 16,3 5-12-16,-4-2 12 0,-3 3-8 0,0 3 8 15,0-1 0-15,-3 7 0 0,-1-6 0 0,1 0 0 16,-1 3 0-16,-3-3 0 0,3 0 0 0,1-1-12 15,-1 1 4-15,1-3 8 0,-1-4-12 0,1 4 12 16,-1-6-10-16,1-1 10 0,-1 0 0 0,1 1 0 0,3-1 0 16,-4 4 0-16,1-4 0 0,3 1-19 15,0-7 3-15,0 6 0 0,0-9 0 0,-4 6 1 16,1-3 0-16,3-3 0 0,-4 7-8 0,-3 2-1 16,0-9-1-16,0 6 0 15,-4-12-11-15,1 6-1 0,-1 0-1 0,-3 0-745 0,0-9-149 0</inkml:trace>
  <inkml:trace contextRef="#ctx0" brushRef="#br0" timeOffset="53">10696 13639 979 0,'0'0'87'0,"0"0"-70"0,0 0-17 0,0 0 0 16,0 0 199-16,7-7 36 0,0 7 7 0,-7 0 2 15,0 0-188-15,0 0-38 0,0 0-7 0,7-3-2 16,0 3-9-16,-7 0 0 0,0 0 0 0,0 0 8 0,11-6 28 0,-11 6 6 15,0 0 1-15,0 0 0 0,11 0 17 16,-11 0 4-16,0 0 1 0,0 0 0 16,0 0-23-16,0 0-5 0,0 0-1 0,0 0 0 0,0 0-2 15,0 0-1-15,0 0 0 0,0 0 0 0,0 0-2 0,0 0-1 16,-7 0 0-16,7 0 0 0,0 0-8 0,-7 0-2 16,-1 0 0-16,5 0 0 0,-8-3-5 0,1 3-2 15,-1-6 0-15,4 6 0 0,0-4-13 0,0-2 0 16,0 6 0-16,-4 0 0 0,-3 0 0 0,7 0 0 15,7 0 0-15,-10 0 0 0,-8 0 0 0,7 0 0 16,11 0 0-16,-10 0 0 0,-8 10 0 0,4-4 9 16,14-6-9-16,-7 3 8 0,-7 6 0 15,0 1 0-15,0-1 0 0,0-3 0 0,10 4-8 0,-3-1 0 16,-4 1 0-16,-3-1 0 0,-7 1 0 0,7 2 0 16,0-3 10-16,0 1-10 0,0-7 0 0,0 6 0 15,3 1 0-15,-3-4 0 0,-4 4 0 0,4-1 0 0,4 0 8 16,-5 1-8-16,1-1 12 0,4-3-12 0,-4 4 12 15,3-1-12-15,-3 1 10 0,0-1-10 0,0 0 8 0,3 1-8 16,1-4 13-16,-1 4-2 0,0 5-1 0,1-5 0 16,-1-1-10-16,8 0 0 0,-4 7 0 0,3-3 0 15,-3-4 0-15,7 0 0 0,0 7 0 0,0-6 0 16,0 8 0-16,0-2 0 0,4-3 0 0,-1 2 0 16,1 4 11-16,-1-3 3 0,1-4 1 0,-1 10 0 15,1-3-15-15,-1-6 0 0,1 2 0 16,-1 4 0-16,1-3 0 0,-1-7 0 0,4 10 0 0,-3-10 0 15,3 1 9-15,0-1-1 0,0 7 0 0,0-7 0 16,0 1-8-16,4-4 0 0,-1 3 0 0,1-5 0 16,0 5 0-16,3 0 0 0,-4 7 0 0,1-7 0 15,-1 1 0-15,1-1 0 0,0-2 0 0,3 2 0 16,0 0 0-16,3-2 0 0,-6 2 0 0,-4-6 0 16,4 3 0-16,3-2 0 0,3 2 0 0,1-3 0 0,-7-3 0 15,3 6 0-15,10-6-8 0,-6 0 8 0,-7 0-12 16,3 0 3-16,0 0 0 0,0 0 0 15,-3 3-26-15,-1-3-5 0,4 0 0 0,0 0-1 16,8 0-12-16,-8 0-3 0,-7 0 0 0,0-3 0 16,0 3 8-16,0-6 2 0,0 3 0 0,0-3 0 15,0 6-71-15,-3-10-15 16,-4 10-2-16,3-3-805 0</inkml:trace>
  <inkml:trace contextRef="#ctx0" brushRef="#br0" timeOffset="54">10167 14043 1094 0,'0'0'97'0,"0"0"-77"0,0 0-20 0,-7 6 0 0,-4-6 252 16,4 0 46-16,7 0 10 0,0 0 1 15,0 0-271-15,0 0-54 0,-7 0-12 0,7 0-1 0,0 0 17 0,0 0 3 16,-3-6 1-16,3 6 0 0,0 0 8 0,0 0 0 15,0 0 0-15,0 0 0 0,0 0 21 0,0 0 0 16,0 0 0-16,0 0 0 0,0 0 23 0,0 0 5 16,7 6 1-16,0 4 0 0,-7-10 45 0,3 6 9 15,4-3 1-15,1 4 1 0,2-4-68 0,1-3-14 16,-4 6-2-16,7-3-1 0,0-3-13 0,4 0-8 0,-4 0 10 16,3-3-10-16,5-3 14 0,-1 6-3 15,3-3-1-15,-6 3 0 0,-4-7-10 0,4 7 0 16,10 0 0-16,-7 0-11 0,-7 0 11 0,0 0 0 15,4 0 0-15,-4 7 0 0,0-4-24 0,0-3 1 0,-7 0 0 0,4 6 0 32,3-3-164-32,-7-3-33 0,-7 0-6 0,0 0-2 0</inkml:trace>
  <inkml:trace contextRef="#ctx0" brushRef="#br0" timeOffset="55">11508 13623 2098 0,'-14'9'93'0,"14"-9"19"0,0 0-89 0,0 0-23 0,0 0 0 0,0 0 0 15,0 0 64-15,0 0 9 0,0 0 2 0,0 0 0 16,0 0-59-16,3-3-16 0,11 3 0 0,-7-6 0 31,-7 6-16-31,4-3-8 0,6-3-1 0,-3 2-1 0,0-2 13 0,-7 6 2 0,0 0 1 0,0 0 0 16,4 0 27-16,-4 0 6 0,-7 10 1 0,7-10 0 15,0 0 34-15,0 0 7 0,-14 6 2 0,7-3 0 16,7-3 2-16,0 0 1 0,0 0 0 0,-11 0 0 16,1 0-30-16,10 0-5 0,0 0-2 0,0 0 0 15,-11-9-20-15,7 5-4 0,8-5-1 0,-4 3 0 16,0-4-8-16,0 10 0 0,-4-6 0 0,4 6 8 15,0 0-8-15,0 0-16 0,-14 0 4 0,4 0 1 16,3 0 11-16,-4 6 0 0,-3-6 0 0,0 10 0 0,-7-4 0 16,7-3 0-16,3 7 0 0,-3-4 8 0,0-3-8 15,3 6 9-15,4-9-9 0,4 10 10 0,-8-4-10 16,8-3 0-16,3-3 0 0,-8 6 0 0,8-6 9 0,-3 10-9 16,-4-1 10-16,0 1-10 0,7-4 0 0,-7 3 0 15,-7 1 0-15,3 9 0 0,1-10 0 0,-5 10 0 16,-2-10 0-16,3 7 0 0,-4-7 0 0,4 7 0 15,3-7 0-15,1 1 0 0,-8-1 0 0,8-3 12 16,6-2 0-16,4-4 0 0,-4 6-4 0,4-6 0 16,0 0-8-16,0 0 12 0,8 9-12 0,-8-9 0 15,0 0 0-15,3 3 0 0,8 7 0 0,-8-4 0 16,-3 4 0-16,0-1 0 0,0-9 0 0,0 6 0 16,0 4 0-16,-3-7 0 0,-4 6 0 0,7-9 0 15,0 0 0-15,0 0 0 0,0 0 12 0,0 0-4 16,3 6-8-16,4-2 12 0,0 2 6 0,0-6 1 0,4 6 0 15,-1-6 0-15,5 3-10 0,-1-3-1 0,-4 0-8 0,1 7 12 16,6-7-12-16,-6 0 0 0,-4 3 0 0,-7-3 0 16,11 0 0-16,-4 6 0 0,0 3 8 0,-7-9-8 15,-4 3 0-15,8 7 0 0,-1-4 0 0,-3-6 0 16,0 0 8-16,-3 10 0 0,3-10-8 0,0 9 12 16,0-9-12-16,0 0 11 0,0 0-11 0,7 9 10 15,0-9-10-15,-7 0 12 0,0 0-12 0,0 0 12 16,10 7-12-16,-2-4 0 0,-8-3 0 0,0 0 8 15,0 0-8-15,0 9 0 0,3-3 0 0,-6 4 0 16,-5-1 0-16,1 1 0 0,4-1 0 0,-1 0 0 0,-6 7 0 16,3-6 0-16,0-1 0 0,3-3 0 0,1 4 10 15,-4-7 0-15,0 3 0 0,7-6 0 0,0 0-10 16,0 0 0-16,-8 3 0 0,5 3 0 0,3-6 0 16,0 0 0-16,-4 0 0 0,-6 4 0 15,3 2 0-15,0-6 0 0,3 6 0 0,-6-3 0 0,-5 7 0 0,5-4-9 16,10-6 9-16,-7 3 0 0,0 3 0 0,0-2 0 15,0-4 0-15,7 0 0 0,0 0 0 0,0 0 0 16,-7 6 0-16,7-6-10 0,0 0 10 0,0 0 0 16,-7 9 0-16,7-6 0 0,0-3 0 0,0 7 0 15,0-7 0-15,0 0 0 0,0 0 0 0,0 0 8 16,7 6-8-16,-7-6 8 0,0 0 0 0,0 0 0 16,3 3 0-16,-3-3 0 0,0 0-8 0,7 9-10 15,-3-9 10-15,-1 10-13 0,8-10 13 0,-11 0 0 16,0 0 0-16,0 0 0 0,10 0 0 0,1 6 10 0,-11-6-2 0,7 3 0 15,0-3-8-15,0 7 0 0,0-7 0 16,-7 0-11-16,0 0 11 0,11 9 0 0,-1-9 8 0,-6 9-8 16,-4-9 0-16,0 0 0 0,7 7 0 15,0-4 0-15,0 3 0 0,-7-6 0 0,0 0 0 0,4 3 0 16,3 3 0-16,-7-6 0 0,0 0 0 0,0 0 0 16,7 4 10-16,-7-4-2 0,0 0-8 0,0 0 12 15,0 0-12-15,0 0 0 0,0 0 0 0,0 0 0 16,0 0 0-16,0 0 0 0,0 0 0 0,3 9 0 15,-3-9 0-15,0 0 0 0,-3 6 0 0,3 4-10 16,3-1 10-16,-3 0 0 0,-3 1 10 0,3-10-10 16,3 9 0-16,1-2 0 0,-8 2 0 0,1 0 0 15,3-9 0-15,0 0 0 0,0 7 0 0,-4 2 0 0,4-6 0 16,0-3 0-16,0 0 0 0,-3 10 0 0,-1-1 0 16,1 7-13-16,6-7 1 0,-3 0 0 0,0 1 12 0,0-1 0 15,0 7 0-15,0-7 0 0,4 1 0 0,-4 5 0 16,-7-5 0-16,3-1 0 0,8 7 0 0,-8-7 0 15,1 1 0-15,-4 2 0 0,3-5 0 0,4 2 0 16,0 0 0-16,0-2 10 0,-4-4-10 0,4 6 0 16,4-3 0-16,-4-2 0 0,0 2 0 0,0 3 0 15,4 1 0-15,-4-4 0 0,3-3 0 0,-3 7 0 16,-3-4 0-16,6 3 0 0,1 1 0 0,-4-1 0 16,-7 0 0-16,7 1 0 0,0-1 0 0,0 7 0 15,-4 0 0-15,-3-4 0 0,3 4 0 0,1-4 0 16,3 4 0-16,0-7 0 0,-7 1 8 0,7-1 0 15,3 1 0-15,1-4 0 0,-4-6-8 0,3 9 0 0,4-2 0 0,1-4 0 16,2 6 0-16,-3-3 8 0,-7-6-8 0,4 4 8 16,6 5-8-16,1 0 0 0,-11-9 9 0,3 7-9 15,4 2 0-15,0 0 0 0,-7-2 0 0,4-4-8 16,-4-3 8-16,4 9 0 0,-1-2 10 0,-3-7-10 16,0 0 8-16,4 9-8 0,6-6 0 0,1 3 0 15,-4-6 12-15,0 7-4 0,3-7-8 0,5 0 12 16,2 3-12-16,-3-3 0 0,-3 0 0 0,-1 0 0 15,8 0 0-15,-7 0 0 0,-11 0-8 0,0 0 8 16,10 0-28-16,-3 0 0 16,-7 0 1-16,0 0 0 0,-7 0-108 0,7 0-21 0,0 0-5 15</inkml:trace>
  <inkml:trace contextRef="#ctx0" brushRef="#br0" timeOffset="56">11889 13908 1843 0,'0'0'164'0,"0"0"-132"0,0 0-32 0,0 0 0 16,0 0 208-16,0 0 34 0,7 0 7 0,0 0 2 15,0 0-202-15,3 0-40 0,-3 0-9 0,0 10 0 16,4-4 0-16,-4 3-11 0,0 1 11 0,-3-1-13 16,-1 7 13-16,1-4-11 0,-4 4 11 0,0 12-10 15,0-9 18-15,-4 13 4 0,1-4 1 0,-1 6 0 16,-3-6 3-16,0 10 1 0,0-3 0 0,0 2 0 15,0-2 25-15,0-1 5 0,0 1 1 0,0-7 0 16,0 6-19-16,-4-5-3 0,4-1-1 0,4-3 0 16,-5 3-13-16,1-3-4 0,0-6 0 0,0 9 0 15,0-12-8-15,0 9 0 0,0-12-12 0,0 9 12 16,0-10-9-16,3 7 9 0,-3-3 0 0,0 2 0 16,0-2-12-16,0-3 12 0,4-4-12 0,-1 4 12 15,4-4-79-15,0-9-9 0,0 0-1 16,0 0-760-16,0 0-152 15</inkml:trace>
  <inkml:trace contextRef="#ctx0" brushRef="#br0" timeOffset="57">12248 14808 2574 0,'0'0'114'0,"0"0"23"0,0 0-109 0,0 0-28 0,0 0 0 0,0 0 0 16,0 0 47-16,0 0 4 0,0 0 1 0,0 0 0 16,0 0-36-16,0 0-6 0,8 7-2 0,-5 2 0 15,-3-6 29-15,0 7 6 0,-3-1 1 0,-1 7 0 16,0-7-26-16,-3 0-5 0,0 7-1 0,0-6 0 16,0-1-12-16,0 0-18 0,7-9 4 0,-7 10 1 15,0-10-191 1,7 0-37-16</inkml:trace>
  <inkml:trace contextRef="#ctx0" brushRef="#br0" timeOffset="58">12555 14943 1785 0,'0'0'79'0,"0"0"17"0,0 0-77 0,0 0-19 0,0 0 0 0,0 0 0 16,-3 10 342-16,3-10 65 0,0 0 13 0,0 0 2 15,0 0-422-15,0 0-79 16,0 0-18-16,0 0-4 16,0 0-92-16,0 0-19 0,0 0-3 0,0 0-526 0,0 0-106 0</inkml:trace>
  <inkml:trace contextRef="#ctx0" brushRef="#br0" timeOffset="59">13134 14122 2037 0,'0'0'90'0,"0"0"19"0,0 0-87 0,0 0-22 0,0 0 0 0,0 0 0 16,0 0 60-16,0 0 7 0,0 0 1 0,0 0 1 15,11-10-53-15,-4 4-16 0,3 3 0 16,1-4 8-16,3-2-8 0,0 6 0 16,-3-3 0-16,-1-4 0 0,1 10 13 0,-1 0-1 0,-3 0-1 15,-7 0 0-15,0 0 41 0,0 0 9 16,7 0 2-16,-7 0 0 0,0 16 0 0,0-7 0 0,0-6 0 0,0 13 0 15,-3-6-19-15,-4-1-4 0,0 7-1 0,0-4 0 16,3-2-6-16,-3 5-1 0,7 1 0 0,-3-3 0 16,-1 2-19-16,4 10-4 0,0-6-1 15,0 6 0-15,4 3-8 0,-1-6 0 0,-3 10 0 0,4-4 0 16,-4 6 0-16,-4 4 0 0,4-3 0 0,-3 2 0 16,-4 7 0-16,-1-6 0 0,1 6 0 0,-7-4 0 15,4-2 0-15,-1 0 0 0,-3 6 11 0,3-10-11 16,4-6 0-16,-3-3 8 0,-1 0-8 0,1-6 0 0,6-6 0 15,-3 2 0-15,0-5-9 0,3-1 9 16,4-9-172-16,0 0-28 0,0 0-5 0</inkml:trace>
  <inkml:trace contextRef="#ctx0" brushRef="#br0" timeOffset="60">13653 14203 2271 0,'0'0'100'0,"0"0"22"0,0 0-98 0,0 0-24 0,0 0 0 0,0 0 0 16,0 0 37-16,0 0 3 0,0 0 0 0,0 0 0 16,0 0-40-16,0 0-21 0,0 0 2 0,0 0 1 15,0 0 18-15,0 0 12 0,-8 0-1 0,-2 10-1 16,-1-10 30-16,1 9 5 0,-1-3 2 0,-3 4 0 16,3 5 5-16,1-5 0 0,-4 2 1 0,3 4 0 15,-3-7-33-15,3 7-6 0,1-7-2 0,-1 1 0 16,-3 9-12-16,4-10 0 0,-1 7 0 0,0-4 0 15,1 4 0-15,-1 3 0 0,1-4 0 0,-1-2 0 16,-3 3 0-16,3 2 0 0,1-8 0 0,-4 6 0 0,3-1 0 16,1-2 8-16,-1 2-8 0,0-5 0 0,4-1 19 15,-3 7-3-15,3-7 0 0,-4 1 0 0,4-7 8 16,0 6 0-16,3-2 1 0,4-7 0 0,0 0-9 16,0 0-1-16,0 0-1 0,0 0 0 0,0 0 2 0,0 0 0 15,0 0 0-15,0 0 0 16,0 0-16-16,8 0 0 0,-1 3 8 0,0 3-8 0,0 3 0 15,3-9 0-15,-6 10 8 0,6-1-8 0,-6 1 0 0,3-4 0 16,0 3 0-16,-3 7 0 0,6-3 0 0,-3-4 0 16,-3 7 0-16,3-7 0 0,0 7 0 0,0-7 0 15,0 4 0-15,0-4 9 0,0-3 10 0,4 4 1 0,-1-1 1 16,1 1 0-16,-1-1-8 0,4-3-1 0,-3-3-1 16,3 4 0-16,0 2-11 0,0-9 0 0,1 9 0 0,-1-2 0 31,3-4-27-31,-6 3-1 0,3-3 0 0,-3 4 0 15,-4-4-124-15,0 3-26 0,-4 3-5 0,1 1-621 0,-8-1-124 0</inkml:trace>
  <inkml:trace contextRef="#ctx0" brushRef="#br0" timeOffset="61">13882 13842 2530 0,'0'0'112'0,"0"0"24"0,0 0-109 0,0 0-27 0,0 0 0 0,0 0 0 16,0 0 40-16,0 0 4 0,10 4 0 0,1-4 0 15,0-4-56-15,3 4-10 0,0-6-2 0,0 6-1 16,0 0 8-16,0 0 1 0,-3 0 1 0,3 6 0 16,-4-2 15-16,1-4 0 0,0 6 0 0,-1-3 0 15,1 6 19-15,-4-2 3 0,3 2 1 0,-3 1 0 16,4-1 0-16,-4 7 0 0,4-4 0 0,-4-6 0 15,3 10-13-15,1-6-2 0,-4-1-8 0,4 0 12 16,-1 1-3-16,-3-1-1 0,0 1 0 0,0-1 0 16,4 0-8-16,-4 1 12 0,0-1-12 0,-4-3 12 15,5 4 7-15,-5-4 1 0,-3-6 1 0,0 0 0 0,-3 3 10 16,3 7 1-16,-8-1 1 0,5-3 0 16,-1-3-16-16,-3 4-3 0,0-4-1 0,0 3 0 0,4-6-13 0,-4 3 8 15,-4 4-8-15,8-7 0 16,3 0 8-16,-11 6-8 0,4-6 0 0,0 0 9 0,3 3-9 0,4-3 0 15,-7 0 0-15,4 6 0 0,-4-3 0 0,0-3 0 16,0 10-10-16,3-1 10 0,-7-3 0 0,4 4 0 16,0-1 0-16,-3 1 0 0,-1 5 0 0,4-5 0 15,-3-1-9-15,3 7 9 0,-1-4 0 0,1-2 0 16,0-1 0-16,0 7 0 0,4-7 0 0,-1 1 0 16,1-1 0-16,-1 1 0 0,4-1 0 0,4-3 0 15,-4 4 0-15,0-10 0 0,3 9 0 0,1 0 0 16,3-2 8-16,-7-7-8 0,3 3 9 0,1 6-9 0,-1-2 12 15,1 2-12-15,-4-9 11 0,0 9-11 0,3 1 10 16,1-1-10-16,-4 1 0 0,4-1 8 0,-4-3-8 0,0 4 0 16,0-1 0-16,0-9-10 0,3 6 2 0,-3-6 0 15,0 0 8-15,4 3 12 0,-4-3-2 0,3 10-1 16,-3-10-9-16,0 0 0 0,4 6 0 0,-4-6 8 16,7 3-8-16,-7-3 0 0,0 0 0 0,0 0 8 15,0 0 0-15,0 0 0 0,7 7 0 0,-7-7 0 16,0 0 3-16,0 0 0 0,0 0 0 0,7 3 0 15,-7-3-11-15,0 0 0 0,7 6 9 0,-7-6-9 16,0 0 8-16,0 0-8 0,0 0 10 0,0 0-10 16,0 0 0-16,0 0 0 0,0 0 0 0,0 0 0 15,0 0 0-15,0 0 0 0,0 0 0 0,0 0 0 16,3 6 0-16,-3-6 0 0,0 0 0 0,0 0 0 16,0 0 0-16,0 0 0 0,0 0 0 0,0 0 0 15,0 0 0-15,0 0 0 0,0 0 0 0,4 3 0 0,-4-3 0 16,0 0 0-16,0 0 0 0,0 10 0 0,0-10 0 0,0 0 0 15,0 9 0-15,-4 1-10 0,4-10 10 0,0 6 0 16,0-6 0-16,0 0 8 0,0 0-8 0,0 9 0 16,0-9 0-16,0 7 0 0,0-7 0 0,0 3 0 15,0-3 0-15,4 9-8 0,-4-9 8 0,7 9 8 16,4-9-8-16,-4 7 11 0,-7-7-11 0,3 3 10 16,8 3-10-16,-4-3 10 0,-7-3-10 0,7 0 0 15,0 0 0-15,0 7 0 0,-7-7 0 0,7 0 0 0,-7 0 8 0,7 3-8 16,-7-3 0-16,0 0 0 0,4 0 0 0,-4 0 8 15,10 6-8-15,-3-6 12 0,0 0-12 0,0 0 12 16,-7 0-12-16,7 0 12 0,0 0-12 0,-7 0 12 16,7 0-12-16,-7 0 0 0,0 0 0 0,8 6 0 15,-8-6 0-15,0 0 0 0,0 0 0 0,0 0 0 16,0 0 0-16,0 0 0 0,0 10 0 0,-4-1 0 16,4-9 0-16,0 3 0 0,0-3 0 0,0 0 0 15,-7 6 0-15,7-6 0 0,0 0 0 0,-4 4 0 16,-3 2 0-16,7-6 0 0,0 0 0 0,0 0 8 15,-7 3-8-15,4 3 0 0,-4 4 0 0,3-4 0 16,-3-3 0-16,4 7 0 0,-4-4 0 0,0 3 0 16,-1 1 0-16,1-1 0 0,0 0 0 0,-3 1 0 15,3 6 0-15,-4-7 0 0,1 7 0 0,2-4 0 16,-2 7 0-16,-1-3 0 0,4 2 0 0,0-2 0 0,0-3 0 0,0 2 0 16,0 1 0-16,4-3 0 0,-1 5 0 0,0-8 0 15,1 5 0-15,3 1 0 0,0-3 0 0,-4 2 0 16,4 1 0-16,0-3 0 0,4-4 8 15,-4 7-8-15,3-7 0 0,-3 0 8 0,4 7-8 16,-4-6 0-16,4-1 0 0,-4 0-11 0,3 1 11 16,1-4 0-16,-4 3 8 0,3 1-8 0,-3-7 0 0,4 6 0 15,-1 1 0-15,-3-4 0 0,4 4 0 0,-1-1 0 16,1 0 0-16,-1 1 0 0,1-4 0 0,3 3 0 16,0 1 0-16,0-4 0 0,0-3-8 0,0 4 8 15,0-4-8-15,0 6 8 0,0-3-8 0,0-3 8 16,-3 4-8-16,3 2 8 0,-7 1 0 0,0-1 0 15,0 0 9-15,-4 1-9 0,1-1 10 0,-1 4-10 16,1-4 8-16,-1 1-8 0,1-7 0 0,-1 6 0 0,4-9 0 16,-7 6 0-16,7-6 0 0,-3 3 15 15,-4 4-4-15,-1 2-1 0,1-3-10 0,0-2-17 0,0 5 4 0,0-3 1 16,0-3 12-16,-3 7 16 0,-1-4-3 0,0-3-1 16,1 3-12-16,-1 4-13 0,1-10 2 0,-1 9 1 15,-3-9 10-15,3 7 0 0,1-7 0 0,-4-7 0 16,-4 4-130-16,0-6-24 15</inkml:trace>
  <inkml:trace contextRef="#ctx0" brushRef="#br1" timeOffset="62">1676 16323 1670 0,'0'0'148'0,"0"0"-118"16,-4 0-30-16,4 0 0 0,0 0 167 0,-7 3 27 0,7-3 6 0,0 0 0 31,0 0-239-31,0 0-48 0,0 0-9 0,0 0-3 16,0 0-5-16,0 9 0 0,0-9-1 0,7 10 0 0,-7-10 105 0,0 9 14 0,0 1 6 0,0-1 2 16,-7 7 57-16,7-7 11 0,-3 1 2 0,3 5 1 15,0 1-21-15,-4-4-4 16,-3 4 0-16,3-6-1 0,4 2-25 0,0 4-5 0,-7-7-1 15,7 7 0-15,-3-7-6 0,3 1-2 16,0 5 0-16,0-5 0 0,0-1-14 0,0 1-3 0,0-1-1 16,0 7 0-16,0-7-10 0,0 0 0 0,0 1 0 0,0-1 0 15,0 1 8-15,0-10-8 16,-4 6 0-16,4-6 8 0,4 3 20 0,-4-3 4 16,0 0 1-16,0 0 0 0,0 0 11 0,0 0 3 0,0 0 0 0,0 0 0 15,0 0-1-15,-4-3 0 0,4-10 0 0,0 4 0 16,0-4-22-16,4-2-5 0,-4-1-1 0,10-3 0 15,-10 7-18-15,11-7 8 0,-7-3-8 0,6 3 0 16,4-6 8-16,0 6-8 0,-3 0 0 0,3 1 0 16,-3-1 15-16,3 3-1 0,-4 4 0 0,1-4 0 0,0 7-14 15,-1-1 0-15,1 1 0 0,-4-7 0 0,3 7 0 0,1-1 0 16,0 4 0-16,-1-3 0 0,4-1 0 0,-3 1 0 16,-1-1 0-16,4 1 0 0,1-7 0 0,-1 7 0 15,3-1 0-15,1 1 0 0,3 0 0 0,-7 9 0 16,4-10 0-16,-4 10 0 0,0 0-18 0,0 0 0 15,4 3 0-15,-4 10 0 0,-3-4 18 0,3 4 0 16,-4 3-8-16,1-4 8 0,-4 13 0 0,3-6 0 16,1-3 0-16,0 2 0 0,-8 8 0 0,4-8 0 15,-3 1 0-15,6 0 0 0,-6 3 0 0,3-3 0 16,-4-7 0-16,8 4 0 0,-7-7 0 0,6 7 0 0,-3-7 8 16,-3 1-8-16,6-7 0 0,1 6 0 0,-8-2 8 15,-3-7-8-15,0 0 0 0,11 0 0 0,-11 0 8 0,0 0-8 16,0 0 0-16,4 0 8 0,6 0-8 0,1-7 0 15,-11 7 8-15,10-3-8 0,-6-3 0 0,3-3 0 16,3-1 12-16,-6 1-4 0,7-1-8 0,-8 1 12 16,8 3-12-16,-1-4-12 0,1 7 3 0,-1-6 0 15,-3 2 9-15,4-2 0 0,3 0 0 0,-3-1 0 16,6 4 0-16,-10-3 0 0,11-1 0 0,-4 1 0 16,-3-1 8-16,3 1 0 0,-4 0 0 0,5 2 0 15,-5-2-8-15,1-1 0 0,3 10 0 0,-4-9-8 16,1 9 8-16,-4 0 0 0,-7 0 0 0,7 9 0 15,4-2 0-15,-1 2 0 0,-6-6 9 0,6 4-9 16,-6 2 0-16,3 7 0 0,-3-4 0 0,6-2 0 16,-10 5 0-16,11 1 0 0,-11-4 0 0,10 4 0 15,-6-3 0-15,-1 2 0 0,4-5 0 0,-3 9 0 0,3-10 0 16,-3 7 0-16,6 3 0 0,-6-10 0 0,3 7 0 0,-4-4 0 16,4 4 0-16,-3-7-9 0,-4 7-4 0,10-7-1 15,-10 7 0-15,0-3 0 16,4-4-67-16,-4 7-14 0,7-7-2 0,-7 7-1 15,0-7-76-15,3 1-15 0,-3-7-3 0,0-3-841 0</inkml:trace>
  <inkml:trace contextRef="#ctx0" brushRef="#br1" timeOffset="63">3101 16530 2188 0,'0'0'195'0,"0"0"-156"0,0 0-31 0,0 0-8 16,0 0 160-16,0 0 32 0,0 0 5 0,0 0 2 31,0 0-199-31,3-6-50 0,-3 6-5 0,0 0-1 16,0 0 16-16,0 0 4 0,0 0 0 0,0 0 0 0,0 0 36 0,0 9 0 0,0 0 0 0,0 7 8 15,-3-6 0-15,3-1 0 0,0 0 0 0,-7-2 0 16,3 2-164-16,4 0-32 0,0-9-8 16</inkml:trace>
  <inkml:trace contextRef="#ctx0" brushRef="#br1" timeOffset="64">3115 16147 3279 0,'0'0'145'0,"-3"-6"31"0,-8 6-141 0,11 0-35 15,0 0 0-15,0 0 0 16,0 0-240-16,0 0-54 0</inkml:trace>
  <inkml:trace contextRef="#ctx0" brushRef="#br1" timeOffset="65">3545 16514 1670 0,'0'0'148'0,"0"10"-118"0,4-1-30 0,-4-3 0 15,0-6 271-15,0 10 48 0,0-1 9 0,7-3 3 16,-7-6-250-16,0 4-49 0,0-4-11 0,0 0-1 0,4 9-20 0,-4-9 0 16,0 0 0-16,0 0-9 0,0 0 9 0,0 0 0 15,0 0 0-15,0 0 0 0,0 0 11 0,0 0 1 16,-4-9 0-16,4 5 0 0,-7-5 1 16,3-4 1-16,-3 4 0 0,7-4 0 0,0-2 7 0,0-10 2 15,0 6 0-15,0-3 0 0,7 0-11 0,4 0-1 16,-7-9-1-16,6 9 0 15,1-3-10-15,-8 6 8 0,11-6-8 0,-3 6 8 0,3 3 0 16,4 4 0-16,-8-4 0 0,8 0 0 0,3 7-8 16,0 0 0-16,-3-1 0 0,3 1 0 0,0 6 0 15,-3-4 0-15,3-2 0 0,0 9 0 0,-3-6 0 16,3 6 0-16,-7 0 0 0,7 0 0 0,-3 6 0 0,3 3 0 16,4 1 0-16,-1 5 0 0,1 4 0 15,0 6 0-15,0 4 0 0,3-1 0 0,-4 0 0 0,-6 6 8 16,3-5-8-16,0 5 12 0,-3 1-12 0,0-7 0 15,-4-3 0-15,0 3 8 0,-3-3-8 0,3-6 0 0,-7 0 0 16,7-3 0-16,-4-7 0 0,-3 0 0 16,0 1 0-16,4-4 0 15,-7-6-148-15,3-6-28 0,0-4-5 0</inkml:trace>
  <inkml:trace contextRef="#ctx0" brushRef="#br1" timeOffset="66">1192 17906 1792 0,'0'0'80'0,"0"0"16"0,0 0-77 16,0 0-19-16,0 0 0 0,0 0 0 15,0 0 141-15,0 0 25 0,0 0 5 0,4-9 1 0,-4 9-119 0,7-3-23 16,4-3-5-16,-8-4-1 0,-3 10-4 0,11 0-2 16,-8-6 0-16,4 6 0 0,-7 0-6 0,4-3 0 15,-4 3-1-15,10 0 0 0,-6 0 21 0,3-6 5 16,7 6 1-16,-10-4 0 0,3 4-10 0,7-6-1 16,-11-3-1-16,8-1 0 0,7 7 2 0,-11-9 0 15,10 2 0-15,-10 1 0 0,11-4-12 0,-4-2-1 16,0 5-1-16,0-5 0 0,4-4-2 15,-4 6 0-15,0-2 0 0,0-4 0 0,4 3-4 16,-8-3 0-16,-3-6-8 0,11 6 12 0,-11 1 17 0,4-1 3 16,6-6 1-16,-10 6 0 0,1 0-33 0,6-6 0 15,-11 6-15-15,8-6 5 0,-4-3 10 0,3 9 0 0,-3-6 0 16,0 6 8-16,-3 0-8 0,3 0 0 0,-3 4 0 16,-1-1 0-16,4 4 0 0,-7-4 9 0,0 0-9 0,4 7 10 15,3-10-1-15,-4 10 0 0,-3-7 0 0,0 6 0 16,7-8 1-16,-7 8 0 0,4-5 0 0,-4 5 0 15,0 1-10-15,3 6 12 0,4-4-12 0,-7-2 12 16,0 9-12-16,0 0 0 0,0 0 0 0,0 0 0 16,0 0 0-16,0 0 0 0,0 0 0 0,0 0 0 15,0 0 0-15,4 9 0 0,-4 1-11 0,7 5 11 16,-7 4-8-16,4-9 8 0,-8 8-8 16,4-2 8-16,0 3 0 0,0 0 0 0,0-4 0 0,0 4-8 15,-7-3 8-15,7 3 0 0,-4 0 0 0,4-4 0 0,-7 4 0 16,7 0 0-16,-3 0 0 0,3-1 0 15,0-2 0-15,0 3 0 0,0 0 0 0,0-4 0 0,0-5 0 16,0 9 0-16,0-10 8 0,3 1-8 0,4-1 8 16,-3 3-8-16,7-8 10 0,-8 5-10 0,8 0 8 0,-1-2-8 15,-6-4 0-15,3 6 9 0,3-2-9 0,-6-7 0 16,7 3 0-16,-8 3 0 0,-3-6 0 0,0 0 0 16,11 0 8-16,-1 0-8 0,-6 0 0 0,6 0 0 15,-3 0 9-15,4 0-9 0,-7-9 10 0,6 2-2 16,1-2-8-16,3 6 12 0,-4-7-3 0,4 1-1 15,-3-7 0-15,0 7 0 0,3-7-8 0,-4 7 10 0,-6-10-10 16,6 3 10-16,1-3-10 0,0 1 0 16,-4 2 0-16,0-3 8 0,3 0-8 0,-6 0 0 0,6 4 9 15,-6-4-9-15,3 0 11 0,-3 3-3 0,6-2 0 0,-10 5 0 16,11-3-8-16,-11 1 0 0,3 2 9 0,4-2-9 16,-7-1 0-16,4 3 0 0,3-2 0 0,-4 5 8 15,-3-5-8-15,0 5 0 0,4 1 0 0,3-4 0 16,-7 4 0-16,4 3 0 0,-4-4 0 0,7 4 0 15,-7 6 0-15,0 0 0 0,0 0 0 0,0 0 0 16,0 0 0-16,0 0-8 0,0 0 8 0,0 0 0 16,0 0 0-16,0 0-8 0,0 0 8 0,-7 6 0 15,7 4 0-15,0 5-8 0,-4-2 8 0,4 2 0 16,-7 1 0-16,7-3 0 0,-4 2 0 0,4-2 0 16,-3 3 0-16,-4 2 0 0,3-2 0 0,4 3 0 15,-7 0 0-15,4-1 0 0,-4 4 0 0,3-3-8 16,4 3 8-16,-3 0 0 0,-8 0 0 15,11 3 0-15,-7-6 0 0,7 9-8 0,-4-6 8 0,4 0 0 0,0 3-12 16,-3-6 4-16,3 6 0 0,-7-6 0 0,7 0-2 16,0 0 0-16,0-4 0 0,0-5 0 15,0-1-6-15,7 7-2 0,-4-13 0 0,-3-3 0 16,0 0-56-16,4 9-11 0,7-9-3 16,-1 0-820-16,4-3-164 0</inkml:trace>
  <inkml:trace contextRef="#ctx0" brushRef="#br1" timeOffset="67">2452 17555 230 0,'0'0'10'0,"0"0"2"0,-7-6-12 0,3 6 0 0,-3-9 0 0,4 5 0 15,-1-2 358-15,-3-3 69 0,7 3 13 0,0 2 4 16,0 4-333-16,0 0-67 0,0-6-12 0,0 6-4 16,0 0 64-16,0 0 12 0,0 0 2 0,0 0 1 15,0 0-23-15,0 0-4 0,-3 6 0 0,3 4-1 16,-8-1-63-16,5 7-16 0,3-4 0 0,0 7 0 16,-4-3 11-16,-3 3-11 0,4-4 12 0,3-2-12 15,0 3 0-15,0-1 0 0,0-2 0 0,-7-4 0 0,7 1 0 16,0 2 0-16,0-12 0 0,7 10-12 15,-7-1-103 1,0-9-20-16,0 0-4 0,0 0-548 0,0 0-109 0</inkml:trace>
  <inkml:trace contextRef="#ctx0" brushRef="#br1" timeOffset="68">2769 17671 1267 0,'0'0'56'0,"0"0"12"0,0 0-55 0,0 0-13 0,0 0 0 0,0 0 0 16,0 0 395-16,0 0 76 0,0 0 15 0,0 0 3 31,0 0-461-31,11-6-92 0,-11 6-18 0,0 0-4 16,10 0 6-16,-10 0 0 0,0 0 1 0,0 0 0 16,0 9 33-16,0 1 6 0,0-10 2 0,-3 9 0 0,-4-2-42 15,3-4-9-15,4 3-2 0,0-6-535 0,0 0-107 0</inkml:trace>
  <inkml:trace contextRef="#ctx0" brushRef="#br1" timeOffset="69">2946 17756 2948 0,'0'0'65'0,"0"0"14"0,0 0 2 0,0 0 1 0,0 0-66 0,0 0-16 0,10-9 0 0,4 5-1307 0</inkml:trace>
  <inkml:trace contextRef="#ctx0" brushRef="#br1" timeOffset="70">3200 17863 1335 0,'0'0'59'16,"0"0"13"-16,0 0-58 0,0 0-14 0,-4 9 0 0,4-3 0 15,0-6 70-15,0 10 11 0,0-10 3 0,0 9 0 0,0-9-48 0,0 0-10 16,0 0-2-16,0 0 0 16,0 0 64-16,11 0 13 0,-11 0 3 0,3 0 0 0,8 0-23 0,-1-3-4 15,-2-3-1-15,-1-4 0 0,3 1-32 0,4-1-6 16,-3-5-2-16,-8 5 0 0,8-8 12 0,0 2 1 15,-1 3 1-15,1-5 0 0,-8-4-13 0,8 3-2 16,-1 0-1-16,5 0 0 16,-5-6 3-16,1-3 1 0,-4 3 0 0,3-3 0 0,1-1-22 15,-1-5-4-15,1-1 0 0,-4 7-1 0,11-6-11 16,-8 5 12-16,-3-11-12 16,4 11 12-16,0-5-12 0,-1 12 0 0,1-3 9 0,-1 0-9 0,-10 6 0 15,7 10 9-15,0-7-9 0,-3 6 0 0,3 7 0 16,-7-6 0-16,0 3 0 0,0 6 0 0,0 0 0 0,0 0 0 15,0 0 0-15,0 0 0 0,0 0 8 0,0 0-8 0,0 0 12 16,0 0-12-16,0 0 8 0,0 0-8 0,0 0 0 0,0 9 0 16,-7 0 0-16,3 1 0 15,4 6 0-15,-10 2-9 0,6 1 9 16,-6 6 0-16,-1 3-9 0,4-2 9 0,-7 2 0 0,3 3 0 0,-3-3 0 0,4 1 0 16,6-1 0-16,-6-9 0 0,6 6-9 0,-7-6 9 15,11-4 0-15,0 4 0 0,-7-10 0 0,14 1 0 16,-7-1 0-16,4 1 0 0,3-4 8 0,0 3-8 15,4-9 0-15,-1 7 0 0,1-4 0 0,3-3 0 16,0-3 0-16,-3-4 0 0,6 7 0 0,-10 0 0 0,11-3 0 16,-11-3 0-16,11 0 0 0,-8 3 0 0,4-4 0 15,-3-2 0-15,-4-1 0 0,4-2 0 0,-1-4 16 0,4 1 0 16,-3-7 0-16,-1-4 0 0,1 1 0 16,0 3 1-16,-1-3 0 0,4 0 0 15,-10-9-5-15,3 12-2 0,0-3 0 0,4 0 0 16,-4 0-10-16,-7 6 10 0,3 0-10 0,4 6 10 15,-7-2-2-15,0 5-8 0,0-5 12 0,0 11-4 0,0-2-8 0,0-3 10 16,0 9-10-16,0 0 10 0,0 0-10 0,0 0-11 16,0 0 3-16,0 0 0 0,0 0 8 15,0 0 0-15,4 15-9 0,-4-5 9 0,0 2 0 0,3-2 0 16,-3 6-9-16,0-7 9 0,0 0 0 0,7 7 0 16,-7-3 0-16,0 2 0 0,0 4-9 0,0-3 9 15,0 3 0-15,0-1-9 16,0 1-26-16,0 6-5 0,4-6 0 0,-4 0-1 15,7 6-151-15,-4 3-31 16,8-3-5-16,-7 0-533 0,3 4-107 0</inkml:trace>
  <inkml:trace contextRef="#ctx0" brushRef="#br1" timeOffset="71">4078 17483 2804 0,'0'0'62'0,"0"0"13"16,0 0 2-16,0 0 1 0,0 0-62 0,0 0-16 0,-3 3 0 0,3 7 0 16,0-1-48-16,0 1-13 0,0-10-3 0,0 6 0 15,-7 3 0-15,7 1 0 0,0-1 0 0,0 7 0 0,0-7 88 0,0 1 16 0,0 8 4 0,0-2 1 16,0-3-21-16,7 8-4 0,-7-2 0 0,0 0-1 15,0 0 1-15,0 0 1 0,0 6 0 0,0-6 0 16,0 6 8-16,-7-6 2 16,3-1 0-16,0 1 0 0,4 0-17 0,-10 3-3 15,10-10-1-15,-11 4 0 0,8-6-10 0,3-1-14 0,-7 0 3 16,7-9 1 0,0 0-120-16,0 0-24 0,-4 0-5 0,4-9-908 0</inkml:trace>
  <inkml:trace contextRef="#ctx0" brushRef="#br1" timeOffset="72">4410 17558 2242 0,'0'0'49'0,"0"0"11"0,0 0 1 0,0 0 3 0,0 0-52 0,0 0-12 0,0 0 0 0,0 0 0 15,0 0-328-15,0 0-68 0,0 0-13 0,0 0-3 0,0 0 316 0,0 0 64 16,0 0 13-16,-14 7 3 0,3-4 307 0,0 3 61 16,-3-3 13-16,4 4 3 0,-4 2-203 0,3 0-40 15,0 1-8-15,-3-1-1 0,4 1-71 0,-4-4-13 16,3 3-4-16,1-3 0 0,-5-2-14 0,-2 5-3 16,3 0-1-16,0 1 0 0,-1-4-10 0,-6 4 0 15,7-1 9-15,-3 0-9 0,2 1 0 0,5-10 0 16,-4 6-12-16,10-3 4 0,-6 3 8 0,10-6 0 15,0 0 0-15,0 0 0 0,0 0 0 0,0 0 0 0,0 0 0 16,0 0 0-16,0 0 0 0,0 0 0 16,0 0 8-16,10 4-8 0,1-4 36 0,3 6 4 0,-4 3 0 15,5-2 0-15,-1-4-20 0,7 3-3 16,-7 3-1-16,7-6 0 0,-3 4 0 0,3-4 0 0,0 6 0 16,4-2 0-16,-1-4 12 0,-2 9 3 0,-5-9 0 15,4 7 0-15,1-1-31 0,-8 1 8 16,3-4-8-16,1 3 0 0,-7 1 0 0,3-1 0 0,-4-3 0 0,4-3 0 31,-3 7-106-31,0-4-18 0,3-3-3 0,0-3-1 0,0 7-91 16,4-7-18-16,20-7-4 0,-9-5-1 0</inkml:trace>
  <inkml:trace contextRef="#ctx0" brushRef="#br1" timeOffset="73">4812 17646 1785 0,'0'0'79'0,"0"0"17"0,0 0-77 0,0 0-19 0,-4 10 0 0,1-4 0 15,-8 3 158-15,4-6 28 16,0 4 6-16,0-4 0 0,4 6-145 0,-4-2-30 0,3 2-5 0,4-9-2 16,-7 0-10-16,3 9 0 15,4-9 0-15,0 0 0 0,0 0 21 0,0 0 3 16,4 10 0-16,-1-1 0 0,5 1 12 0,2-4 4 0,-3-3 0 0,7 3 0 16,-3 4-23-16,-1-4-4 0,5-3-1 0,-5 6 0 15,4 1-12-15,-3 6 9 0,-8-7-9 16,4 10 8-16,0-4 5 0,1-2 1 0,-8 12 0 0,0-6 0 15,0 0 10-15,0 6 1 0,0-6 1 16,0 6 0-16,-8-6-26 0,8-1 0 0,-3-2 0 16,3 3 0-16,3-10 0 0,-3 1 0 0,-3 5 0 0,3-5 0 31,0-1-20-31,3-3-5 0,-3-6-2 0,0 0 0 0,-7 10-5 16,4-7-2-16,-4 6 0 0,0 1 0 0,-4 2-6 15,-3 1-2-15,0-4 0 0,0 7 0 0,-11 0-181 16,-3 2-36-16,-32 14-7 0,7-7-2 0</inkml:trace>
  <inkml:trace contextRef="#ctx0" brushRef="#br1" timeOffset="74">5602 17101 345 0,'-10'0'15'0,"2"3"4"0,8-3-19 0,-10 6 0 16,-1-3 0-16,1-3 0 0,-1 0 347 0,1 0 65 16,6 0 14-16,1 0 2 0,3 0-320 0,0 0-65 15,0 0-13-15,0 0-2 0,0 0 16 0,0 0 4 16,0 0 1-16,0 0 0 0,0 0 5 0,0 0 1 15,0 0 0-15,0 0 0 0,0 0 0 0,0 0 0 16,0 6 0-16,0-6 0 0,-8 10-4 0,8-10-1 16,0 9 0-16,0-9 0 0,-3 10-6 0,3-10 0 15,0 0-1-15,0 0 0 0,0 0-7 0,0 0 0 16,0 0-1-16,0 0 0 0,0 0-13 0,0 0-2 0,11 0-1 0,3 0 0 16,-4 0-9-16,8-4-2 0,-1-2 0 0,-2 6 0 15,-1-3-8-15,0-3 0 0,3 6 0 16,-2 0 8-16,2 0 6 0,1 0 1 0,-4 0 0 15,0 0 0-15,0 0-15 0,4 0 0 16,-11 6-9-16,11-3 9 0,-8-3 11 0,-6 6 8 16,6-6 1-16,1 4 1 0,-1-4-4 0,4 0-1 0,-10 0 0 15,7 0 0-15,-4 0-16 0,0 0 10 0,3 0-10 0,-3-4 8 16,0-2-8-16,4 6 0 0,0-3 0 0,-4-3 8 16,7 6 0-16,-11-6-8 0,8 2 12 0,-1 4-4 15,-10 0 8-15,11 0 0 0,-7-6 1 16,3 6 0-16,7 6-17 0,-7-6-16 0,-7 0 4 0,7 4 0 15,3 2 12-15,-6 0 0 0,3-3 0 0,-7-3 0 0,4 10 0 16,-4-10 8-16,0 0 0 0,3 9-8 0,4-3 0 0,-7-6 0 16,0 0 0-16,0 0 0 0,0 0 0 0,0 10 10 15,0-1-10-15,0-9 12 0,-7 6-12 0,0-2 12 16,7 5-12-16,-11-9 12 0,11 9-12 0,-14-2 8 16,7-4-8-16,-3 3 8 0,-1 3-8 0,4-5 0 15,-11 8 0-15,4-9 0 0,0 7 0 0,0-1 0 16,3 0 0-16,-10 7 0 0,4-6 0 0,-1-1 0 15,-3 7 0-15,3-7 0 0,4 0 0 0,-11 1 0 16,4-1 8-16,0 7-8 0,0-7 0 0,-4 1 0 16,8-1 0-16,-8-3 0 0,0 4 0 0,4-7 0 15,-4 6 0-15,4-2 0 0,4 2 0 0,-8-6 0 16,14 3 0-16,-10-2 0 0,7 2 0 0,0 3 0 16,7-9 0-16,-4 10 0 0,1-10 0 0,3 0 0 0,0 9 0 15,-4-3 0-15,4-2 0 0,0 2 0 16,3-3 0-16,-3 3 0 0,4 4 0 0,3-1 0 0,-11-3 0 0,8-3 0 15,3-3 0-15,0 10 0 16,0-10 0-16,-7 6 8 0,3-3 1 0,4-3 0 16,0 0 0-16,0 0 0 0,0 0-1 0,0 0 0 15,0 0 0-15,11 7 0 0,-11 2-8 0,0-9 10 0,14 0-10 0,-4 6 10 16,-6-3-10-16,6-3 0 0,1 0 0 16,0 7 0-16,3-4 0 0,0-3 0 0,0 0 0 0,4 6 0 15,-4-3 0-15,3-3 0 0,1 6 0 0,0-2 0 16,-1-4 15-16,8 6 4 0,-7-3 1 0,3 3 0 0,0-6-10 15,-3 0-2-15,3 6 0 0,0-2 0 0,4-4-8 16,-11 0 0-16,7 6 0 0,-4-6 0 16,1 3 0-16,0-3 0 0,-4 0 0 0,3 0 0 15,-2 0 0-15,-1-3 0 0,0-3 8 0,-4 6-8 0,1 0 0 16,0 0 0-16,-1-4 0 0,1-2 8 0,-11 6-8 16,3 0 0-16,4 0 0 0,-7 0 0 0,0 0 0 0,0 0-9 15,7 0 9-15,-7 0-10 0,0 0-5 0,0 0-1 16,0 0 0-16,0 0 0 15,0 0-66-15,0 0-14 0,0 0-2 0,0 0-1 16,0 0-169-16,7-9-35 0</inkml:trace>
  <inkml:trace contextRef="#ctx0" brushRef="#br1" timeOffset="75">5465 16997 2973 0,'0'0'132'0,"0"0"27"0,-11 0-127 0,-3 0-32 0,7 0 0 0,3 0 0 16,4 0 26-16,0 0-1 0,0-9 0 0,0-1 0 31,0 1-61-31,4-1-13 0,3-5-3 0,0 5 0 0,0 1 31 0,-4 0 5 0,5 5 2 0,-8 4 0 16,0 0 37-16,0 0 7 0,0 0 2 0,0 0 0 15,0 0-4-15,0 0 0 0,0 0 0 0,0 0 0 16,0 0 0-16,0 10-1 0,0-10 0 0,3 3 0 16,8 6 11-16,-11-9 2 0,0 7 1 0,10-4 0 15,-3 3-6-15,0-6-2 0,4 6 0 0,-8-3 0 16,8-3-12-16,0 0-2 0,-1 0-1 0,-3-3 0 15,4 3-9-15,-1-6-1 0,5 6-8 0,-8 0 12 16,3 0-12-16,1-6 0 0,3 6 8 0,-4 0-8 16,-2 0 0-16,2 0 0 0,1 6 0 0,-1-6 0 15,1 0 0-15,-1 6 0 0,5-3 8 0,-5-3-8 16,-3 7 8-16,4-4 0 0,3-3-8 0,-4 0 12 0,8 0-12 16,-11-3 0-16,4 3 0 0,-1 0 0 15,4-7 10-15,-3 7 9 0,0-3 1 0,3-3 1 0,-4 0-12 16,-3 3-9-16,7-4 12 0,-3 7-12 0,-4-3 8 0,4-3-8 15,-1 6 0-15,1-3 0 0,-1 3 0 16,1-6 0-16,0 6 0 0,3-4 0 0,-7 4 0 0,0 0 0 16,3-6 0-16,1 6 0 0,-7 0 0 0,6 0 0 15,-10 0 0-15,0 0 0 0,0 0 0 0,4 0 0 16,6 0 0-16,-10 0 0 0,0 0 0 0,0 0 0 16,7 0 0-16,-7 0 0 0,0 0 0 0,0 0 8 15,7 0-8-15,0-3 0 0,-7 3 0 0,0 0 0 16,0 0 0-16,11-6 0 0,-4 6 0 0,-7 0 0 0,0 0 0 15,0 0 0-15,0 0 0 0,0 0 0 0,0 0 8 16,0 0-8-16,0 0 0 0,0 0 0 0,0 0 0 0,0 0 0 16,0 0 0-16,0 0 0 0,0 0 0 0,0 0-9 15,-7 0 9-15,0-7 8 0,3 4-8 0,-6 3 11 16,6-6-11-16,-3 3 0 0,4-3 0 0,-8 6 0 16,1-3 0-16,6-4 0 0,-7-2 9 0,-3-1-9 15,4 7 0-15,3-3 9 0,-4 0-9 0,4-4 0 16,-4 7 0-16,1-3 0 0,3 3 0 0,0-3 0 15,-4 2 0-15,4-2 0 0,0 6 0 0,0-9 0 16,-4 9 0-16,4 0 0 0,0 0 0 0,4-7 0 0,-4 4 0 0,0 3 0 16,-4 0 0-16,4 0 0 0,3 0 0 15,-6 0 0-15,3-6 0 0,0 6 0 0,-4 0 0 0,4-3 0 16,4-3 0-16,-1 3 0 0,-3-4 0 0,4 7-16 16,-5-9 5-16,8 6-1068 15,0-10-213-15</inkml:trace>
  <inkml:trace contextRef="#ctx0" brushRef="#br1" timeOffset="76">8096 15498 1890 0,'0'0'84'0,"4"-9"16"0,3 6-80 0,-7-4-20 0,3-2 0 0,1 0 0 16,3 5 57-16,-4-2 7 0,-3 6 2 0,8-9 0 16,-5 9-20-16,-3 0-4 0,0 0-1 0,0 0 0 15,0 0-5-15,0 0-2 0,0 0 0 0,0 0 0 16,0 0 8-16,0 0 2 0,0 0 0 0,0 0 0 15,-7-7 7-15,7 7 1 0,-4 0 1 0,4 0 0 16,-7 0-28-16,0 0-5 0,7 0-2 0,-3 0 0 16,-8 0 0-16,4 0 0 0,0 0 0 0,0 7 0 15,0-7-9-15,4 0-1 0,-8 0-8 0,4 3 12 16,-4 3-4-16,1-6-8 0,-1 0 11 0,-3 6-11 16,0-2 15-16,0-4-4 0,-4 0-1 15,-3 6 0-15,0-3 6 0,3-3 0 0,-7 6 1 0,1-6 0 0,-1 3-3 16,-3 4-1-16,3-4 0 0,4-3 0 15,-11 6 2-15,4-6 0 0,3 3 0 0,-10-3 0 0,10 6-7 16,-6-6-8-16,2 10 11 0,-2-10-11 0,2 9 0 16,-2-2 0-16,2-4 0 0,-6 3 0 0,10-3 0 0,-10 3 0 15,3-2 0-15,4 2 0 16,-4 3 10-16,4 1-10 0,4-10 8 0,-8 9-8 16,7 0 8-16,-3 1-8 0,7-4 8 0,0 3-8 0,3-2 8 15,0 2-8-15,4-6 0 0,4 4 8 16,-1 2 0-16,4-6 0 0,7 3 0 0,0-6 0 0,0 0-8 0,0 4 10 0,3 2-10 15,5 3 10-15,6-3-10 0,-4-2 12 0,8 5-12 16,0 0 12-16,6-2-12 0,1 2 10 0,3-6-10 0,4 4 10 16,-4 2-10-16,4 0 8 0,0 1-8 0,3-4 8 15,0-3 0-15,0 7-8 0,1-4 12 16,3 3-4-16,-4-9-8 0,7 7 0 0,-7-4 0 16,1-3 0-16,2 0 0 0,-2 0 10 0,-1 0-10 0,0 0 10 15,1 0-2-15,-1 0 0 0,0 0 0 16,4 0 0-16,-11 0-8 0,4 0 0 0,0 0 0 0,-4 0 8 15,4 0-8-15,-4 0 0 0,4 0-12 0,-4-3 12 16,4 3 0-16,-4-7 0 0,0 7 0 0,-3 0 0 16,6 0 0-16,-6 0 0 0,0 0 10 15,-4 0-10-15,4 0 0 0,-11 0 0 0,0 0 0 0,0 0 0 16,4 0 0-16,-15 0 0 0,-3 0 0 0,0 0 0 16,0 0 0-16,0 0 0 0,0 0 0 0,0 0 0 0,0 0 0 0,0 0 0 15,-3 7 0-15,-4-4 0 0,-4-3 8 16,4 6-8-16,0-6 9 0,3 0-9 0,-6 0 0 15,3 0 0-15,-7 0 0 0,3 0 0 16,1 0 0-16,2 3 0 0,-13-3 0 0,4 6 0 16,-5-3 8-16,-2 4-8 0,-1-4 0 0,-3 13 9 0,0-7-9 15,-4 7 0-15,4-4-10 0,-4 4 10 0,0 3 0 0,-3-1 0 16,3-2 0-16,4 0 10 0,-11-4-10 0,7 7 0 16,1-9-12-16,-5 5 12 0,-2 4-8 0,-5 0 8 15,4-3 0-15,1-1 0 0,2-2 0 0,-2 6 0 16,-1-4 0-16,3 10 0 0,-6-6 0 0,3 0 0 15,0 6 0-15,4-6 0 0,-4 9 0 0,8-9 0 16,-1-3 0-16,4-1 0 0,-4-2 0 0,7-4 0 16,-3 1 0-16,7 5 0 0,0-5 0 0,0 5 0 15,3-5 0-15,0-1 0 0,1 1 0 0,2-1 0 0,5 0 0 0,-1-2 0 16,1 2 0-16,3-6 0 0,0 7 0 0,3-4 8 16,1 3-8-16,3-9 0 0,-4 7 0 15,4-4 0-15,0-3 0 0,4 9 0 0,3-3 0 0,3 4 0 16,4-7 0-16,4 3 0 0,-4 4 0 0,7-4 0 15,7-3 0-15,4 3 0 0,0-2 0 0,3 2 8 16,8-3-8-16,-8 3 0 0,4-6 0 0,7 3 8 16,-11-3-8-16,7 0 0 0,4 7 0 0,0-7 8 15,0 0-8-15,3 0 0 0,4-7 0 0,0 7 0 16,-4 0 8-16,4 0-8 0,0 0 0 0,-7 0 8 16,0 0-8-16,-4 0 0 0,1 0 0 0,-1 0 8 15,-3 0-8-15,-1 0 0 0,5 0-10 0,-11 0 10 16,6 7-21-16,-6-7 1 0,0 3 1 0,0 3 0 15,-4-6-119 1,0 3-24-16,0 3-5 0</inkml:trace>
  <inkml:trace contextRef="#ctx0" brushRef="#br1" timeOffset="77">7422 17060 1926 0,'0'0'85'0,"0"0"18"0,-7-3-83 0,7 3-20 0,0-7 0 0,-3-2 0 16,3 6 0-16,0-3 0 0,0 6 0 0,0 0 0 15,0 0-19-15,0 0 2 0,0 0 0 0,0 0 0 16,0 0 25-16,0 0 4 0,-4 6 2 0,1 3 0 15,-4 1 44-15,0-1 9 0,3 1 1 0,-3 8 1 16,-3-8-5-16,2 5-2 0,1 4 0 16,4-3 0-16,-1-4-19 0,1 4-4 0,3-6-1 0,-4 8 0 15,4-8-20-15,4 5-4 0,-4 1-1 0,3-3 0 16,1 5-13-16,6-2 0 0,-10 3 0 0,8 0-10 16,-5 6 10-16,1 0-10 0,6-6 10 0,-6 0-10 15,3-1 10-15,0 1 0 0,-4 6 0 0,4-6 0 16,0-3-10-16,4-1-3 0,-4-2-1 0,0 3 0 15,0-13-14 1,4 6-4-16,-4-2 0 0,3-4 0 0,-3 3-15 16,11-6-3-16,-11-9-1 0,4 2-619 0,6-2-124 0</inkml:trace>
  <inkml:trace contextRef="#ctx0" brushRef="#br1" timeOffset="78">7454 16796 2782 0,'0'0'61'0,"0"0"13"0,0 0 2 0,0 0 3 0,0 0-63 0,0 0-16 0,0 0 0 0,0 0 0 15,0 0 0-15,0 0 0 0,0 4 0 0,-3 5-10 32,3-9-20-32,-4 9-4 0,4-9-1 0,0 7 0 15,0 2-106-15,0 0-22 0,0-9-4 0</inkml:trace>
  <inkml:trace contextRef="#ctx0" brushRef="#br1" timeOffset="79">7726 17220 1555 0,'0'0'68'0,"0"0"16"0,0 0-68 0,-4 0-16 16,-10 0 0-16,7 0 0 0,7 0 259 0,0 0 48 0,-3 0 9 0,3 0 3 31,0-10-291-31,0 7-57 0,3-3-12 0,4-3-3 16,0 5 0-16,0-2 0 0,0 0 0 0,4 3 0 0,-4 3 64 0,0-7 13 0,7 7 3 0,0 0 0 15,0 0-20-15,4 0-3 0,-4-3-1 0,4 3 0 16,3 0-12-16,-3-6 0 0,3 6 0 0,0-3 0 31,-3-3-29-31,3 6 1 0,0-4 0 0,-11-2 0 16,8 3-91-16,-4-3-17 0,4 0-4 0,-11 2-501 0,4-2-100 0</inkml:trace>
  <inkml:trace contextRef="#ctx0" brushRef="#br1" timeOffset="80">7807 17395 3214 0,'0'0'143'0,"0"0"29"0,0 0-138 0,0 0-34 15,0 0 0-15,0 0 0 0,0 0 0 0,7 3 0 0,4-3 0 16,-1 0 0 0,1 0-92-16,3-3-20 0,0-3-3 0,-3 3-1 15,6-3 42-15,-10 6 8 0,11-3 2 0,-11-4 0 16,4 4-28-16,-1-3-4 0,-3 6-2 0,4 0 0 15,3 0 10-15,-4-6 1 0,1 6 1 0,3-4 0 0,0 4 53 0,0-6 10 0,4 6 3 0,-4-3-804 16</inkml:trace>
  <inkml:trace contextRef="#ctx0" brushRef="#br1" timeOffset="81">8209 17599 1839 0,'0'0'81'0,"0"0"18"0,7-6-79 0,4 0-20 0,-8 3 0 16,4-4 0-16,0-2 57 0,0-1 8 0,1 1 2 0,2 0 0 15,-3-1-67-15,4 1-11 0,-11-1-3 0,3 4-1 16,4 3 15-16,0-3 0 0,-7 6 0 0,0-3 0 16,-7-4 54-16,7 7 14 0,0 0 2 0,0-9 1 15,-3 3 5-15,-4 2 2 0,7 4 0 0,0 0 0 16,0-9-14-16,0 0-4 0,0-7 0 0,0 3 0 16,3-9-10-16,1 10-2 0,-4-13-1 0,3 6 0 15,4-6-38-15,0 0-9 0,-7 6 0 0,4-9 0 16,0 9 0-16,-1-6 0 0,1 6 0 15,-1 3 0-15,1 7 0 0,-1 0 0 0,1-1 0 16,-4 1 0-16,0 3 0 0,0 6 0 0,0 0 0 0,0 0 0 16,0 0 0-16,0 0 8 0,0 0 2 0,0 0 0 15,0 0-10-15,0 0 0 0,0 0 0 0,0 0 0 16,7-4 0-16,-7 4 0 0,7 0 0 0,0 4 0 16,3 2 0-16,-3 0 0 0,4 3 0 0,0 1 0 15,-4 2-8-15,0 4-1 0,3 0 0 0,1 6 0 16,-4-3 9-16,4 6 0 0,3 3 0 0,-11-3 0 15,8 3 0-15,-1 4 0 0,-6-11 0 0,3 5 0 0,-4-8 13 16,1 7-1-16,3-9-1 0,0-3 0 0,-3 6 14 16,3-10 3-16,0 3 1 0,-4-8 0 0,4 5-12 0,-7-9-2 15,0 0-1-15,0 0 0 0,0 0-6 0,7 0-8 16,0-3 11-16,1-3-11 0,-1 2 26 0,-4-8-2 16,1 9 0-16,-1-7 0 0,1-5 8 0,-1 2 2 15,-3-3 0-15,7-2 0 0,0-7-10 0,-7 6-3 16,0-6 0-16,0-4 0 0,4 11-9 0,-1-7-1 15,1-1-1-15,-1-2 0 0,1 3-10 0,-1 3 0 16,5-3 0-16,-5 6 0 0,4-6 0 0,-3 6 0 16,3 1 0-16,3 2-11 15,-6-3-12-15,3 3-2 0,-4-2-1 0,4 8 0 16,-3-9-127-16,3 13-26 0,-3-6-5 0</inkml:trace>
  <inkml:trace contextRef="#ctx0" brushRef="#br1" timeOffset="82">9843 15542 806 0,'10'-12'72'0,"-6"5"-58"0,3-2-14 0,0-1 0 0,3 1 96 0,1 0 17 15,-4-1 3-15,0 4 1 0,4-3-95 0,-8 5-22 16,4-2 0-16,-7 6 0 0,0 0 103 0,0 0 21 16,0 0 4-16,0 0 0 0,0 0 28 0,0 0 6 15,0 0 1-15,0 0 0 0,0 0-18 0,0 0-3 16,-7 6-1-16,7-6 0 0,0 0-69 0,0 0-13 15,-7 4-3-15,7-4-1 0,0 0-45 0,0 0-10 16,-3 9 0-16,3-9 0 0,-4 9 0 0,4-9-12 16,0 7 12-16,0-7-13 0,0 9 13 0,0 0 0 0,4 1 0 0,-1-1 0 15,-3 1 0-15,0-1 0 0,0 7 0 0,0 3 0 16,0-1 0-16,0 14 8 16,-3-1 0-16,-1 4-8 0,4 2 8 0,-4 13-8 15,4-3 0-15,0 7 0 0,-3-1 0 0,-1-9 0 16,4 9 0-16,0-9 0 0,0 0 0 0,0 3 0 0,4-3 0 15,-1 0 0-15,-3 3 0 0,0-3 10 0,0 0-10 0,4 0 12 16,-4 0-12-16,0-7 0 0,0 4 0 0,-4-3 0 16,1-1 0-16,-1-9 0 0,4 7 0 0,-3-1 0 15,-4-5 0-15,3-4-12 0,-3 0 0 0,4-6 1 32,-1-1-28-32,1 1-5 0,-1 0-2 0,1-3 0 0,-1-7-27 15,1 1-6-15,-1-4-1 0,4-6 0 0,0 0-12 16,0 0-4-16,0 0 0 0,4-10-588 0,-1-5-119 0</inkml:trace>
  <inkml:trace contextRef="#ctx0" brushRef="#br1" timeOffset="83">10499 15388 2977 0,'14'-9'132'0,"-14"9"27"0,0 0-127 0,0 0-32 0,-4-6 0 0,4 6 0 15,7-3 28-15,-7 3 0 0,-3-10 0 0,3 4 0 16,7 3-137-16,-7 3-28 0,0 0-6 16,0 0-1-1,-4-6 65-15,4 6 13 0,0 0 2 0,-7 9 1 0,-7-3 40 0,7 7 8 0,7-4 2 0,-7 7 0 16,-4 0 61-16,1-4 13 0,10-3 3 0,0 1 0 16,0 2-32-16,-4-2-7 0,-3-1-1 0,7-9 0 15,7 3 13-15,-7-3 3 0,-3 7 0 0,3-7 0 16,0 0 12-16,0 0 4 0,0 0 0 0,-7 3 0 0,0-3-36 0,7 0-8 15,0 0 0-15,0 0-1 0,-7 6-11 0,7-6 0 16,0 0 0-16,0 0 0 0,0 0 0 0,0 0 0 16,0 0 0-16,0 0 0 0,7 3 11 0,-7-3-3 15,-4 6-8-15,4-6 12 0,0 0-12 0,0 0 9 16,-3 10-9-16,3-1 8 0,-4 1 25 0,4-10 5 16,0 6 1-16,-3 3 0 0,-4-5-23 0,7-4-5 15,0 0-1-15,0 0 0 0,0 0 0 0,3 6 0 16,1 3 0-16,3 1 0 0,0-1-10 0,-4 0 12 15,1 1-12-15,3-1 12 0,7 7-12 0,-3 3 0 16,-15 0 0-16,8 6 0 0,3 3 0 0,-4 6 0 16,-3 1 0-16,-3 2 0 0,-1 7 0 0,4 0 0 15,0-6 0-15,-7 6 0 0,-7-3 0 0,10-4 0 0,4-2 0 16,0-4 8-16,-7 4 23 0,4-4 4 16,6-3 1-16,4-6 0 0,0 9-28 0,-3-12-8 0,-4 9 0 0,7-9 0 15,4-3 0-15,-4 3 0 0,-4 6 0 0,1-6 0 31,3 9-33-31,0-3-7 0,0 3-2 0,-7 0 0 16,0 7 15-16,0-1 3 0,7 10 1 0,-7 0 0 0,-7-6-8 0,7-1-1 16,3-2-1-16,-3-1 0 0,-3 1 25 0,-1-7 8 15,4-3 0-15,4-6 0 0,3 0-8 0,-7-3 8 0,0-13 0 0,0-3 0 32,10 9-71-32,-10-9-7 0,0-9-2 0,4-10-1188 0</inkml:trace>
  <inkml:trace contextRef="#ctx0" brushRef="#br1" timeOffset="84">11885 16398 518 0,'-7'10'46'0,"4"-10"-37"15,-5 6-9-15,1-6 0 0,7 0 340 0,-3 0 67 16,3 0 13-16,0 0 2 0,0 0-309 0,3-6-61 0,4-4-13 0,4 1-3 16,0-1-36-16,-1 1-8 15,4-7-2-15,-3 13 0 0,3-6 10 0,-3-1 14 0,-1 4-3 16,-3-3-1-16,-3 9 40 0,-4 0 8 16,0 0 2-16,0 0 0 0,0 0 4 0,0 0 0 15,0 0 1-15,-4 9 0 0,-6 0-15 0,3-2-3 0,0 2-1 0,-1-6 0 16,-2 4-1-16,3-4 0 0,0 3 0 15,0-6 0-15,0 9-30 0,0-9-7 0,0 10 0 0,0-4-8 16,3-3 0-16,-3 3 0 0,0-2 0 0,0 2 0 16,0-3 0-16,-4 3 0 0,1 4 0 0,-1 5 0 15,0-2 8-15,-6 3-8 0,-4-4 0 16,3 10 0-16,-3-3 0 0,-4 0 0 0,-3 0 0 0,0 6 0 16,-1-7 0-16,1 1 13 0,7 6-4 0,-4-6-1 15,-6 0-8-15,6 0 0 0,11-4 0 0,3 1 0 0,-3-6-8 16,0-1 8-16,10-6-10 0,4-3 10 15,0 0-37-15,0 0-2 0,-7 6 0 0,7-6 0 16,0 0-134-16,0 0-27 0,-7-9-6 0,4 3-510 16,3-4-103-16</inkml:trace>
  <inkml:trace contextRef="#ctx0" brushRef="#br1" timeOffset="85">11370 16332 1555 0,'0'0'138'0,"0"0"-110"0,0 0-28 0,0 0 0 15,0 0 236-15,0 0 41 0,0 0 9 0,0 0 2 16,11 3-221-16,-4 7-44 0,-7-10-9 0,0 0-2 16,7 6 9-16,3-3 2 0,1 4 0 0,-1 2 0 15,-6 0-9-15,10 1-2 0,4-4 0 0,-4 3 0 16,-4 4 5-16,8-4 1 0,7 7 0 0,-1 0 0 15,1-4-18-15,0 4 0 0,0 3 8 0,3 0-8 16,-4-1 0-16,5 4 0 0,-8-3 0 0,4 0 0 16,-4 0 0-16,0-4 0 0,0 4 0 0,-3 0 0 15,3-3 0-15,-3-4-9 0,3 4 1 0,-4 0 0 16,1-4-40 0,0 4-8-16,-1-7-2 0,1 7 0 0,-4-3-7 0,0-4-2 15,0 0 0-15,-3 7 0 0,-1-7-110 0,-3 1-23 0,8 6-4 16,-8-4 0-16</inkml:trace>
  <inkml:trace contextRef="#ctx0" brushRef="#br1" timeOffset="86">12746 15561 230 0,'0'0'20'0,"0"0"-20"15,0 0 0-15,0 0 0 0,0 0 362 0,0 0 68 16,0 0 14-16,0 0 2 0,-7 6-299 0,0 4-60 16,7-10-12-16,-7 0-3 0,0 9-54 0,0-9-18 15,0 6 10-15,-1-3-10 0,1 4 8 0,-3-4-8 0,3-3 8 16,0 6-8-16,-4-6 34 0,1 9 2 0,-1-2 0 0,0-4 0 16,8 6-23-16,-8 1-4 0,-6-1-1 0,3 1 0 15,-1 5 7-15,-2 1 1 16,3-4 0-16,-4 4 0 0,4 3-4 0,0-3 0 15,3 2 0-15,1 1 0 0,-4-3 6 0,3-4 1 0,4 4 0 0,0 3 0 16,0 0-5-16,0 0-1 0,7-4 0 0,-4 4 0 16,4 0-13-16,4-3 9 0,-4 2-9 0,3-2 8 15,1 3-8-15,-1 0 0 0,1-4 0 0,-1 4 0 16,4 0 0-16,-3 0-11 0,-1-4 3 0,5 4 0 16,-1-3 8-16,-4 3 11 0,4-10-3 0,-3 10 0 15,3-10-8-15,0 1-11 0,3-1 3 0,-3 1 0 16,4-4-4-16,3-3 0 0,-3 3 0 0,6-6 0 15,1 7-9-15,0-7-3 0,-8-7 0 0,1 7 0 16,6-6-121 0,-2 3-25-16,-1-3-5 0,-4-4-1 0</inkml:trace>
  <inkml:trace contextRef="#ctx0" brushRef="#br1" timeOffset="87">13032 15997 2685 0,'0'0'119'0,"0"0"25"0,0 0-116 0,0 0-28 0,0 0 0 0,0 0 0 31,0 0-88-31,0 0-23 0,0 0-5 0,0 0 0 16,0 0-92-16,0 0-17 0,7 9-4 0,-7-9-1 0,3 6 184 0,4 4 37 0,-7-1 9 0,4 1 0 15,-4-1 119-15,0 1 25 0,0-1 6 0,-4-3 1 16,1 4-34-16,3-1-6 0,0 0-2 16,-4 1 0-16,4-1-71 0,0 1-14 0,4-4-4 0,-4 3 0 15,0 1-6-15,0-1-2 0,3 1 0 0,-3-1 0 31,4-3-48-31,3 4-9 0,-4-1-3 0,8-3 0 16,-4-3 4-16,0 7 0 0,0-10 0 0,4 9 0 16,-1-9 14-16,1 7 3 0,-1-7 1 0,-10 0 0 0,0 0 26 0,0 0 0 0,11 0 0 0,-4 0 0 15,4 0 0-15,-4 0 0 0,0 3 10 16,-7-3-10-16,7-3 0 0,0 3 0 0,3-7 0 0,-2 7 0 16,-1-3-32-16,3-6 0 15,1 2 0-15,3-2 0 0,-4-7-36 16,5 7-8-16,-5-4 0 0,1-2-1 0,3-1-40 0,-4 3-8 15,8-21-2-15,-11 9 0 0</inkml:trace>
  <inkml:trace contextRef="#ctx0" brushRef="#br1" timeOffset="88">13180 15771 2516 0,'0'0'56'0,"-4"0"11"0,1 0 2 0,3 0 1 0,0 0-56 0,0 0-14 0,-4-6 0 0,1 6 0 31,-1 0-253-31,4 0-54 0,0 0-10 0,0 0-3 16,-3-3 73-16,3 3 15 0,0 0 2 0,0 0 1 0,0 0 229 0,0 0 42 0,0 0 10 0,0 0 3 15,0 0 89-15,0 0 17 0,0 0 4 0,14 3 1 16</inkml:trace>
  <inkml:trace contextRef="#ctx0" brushRef="#br1" timeOffset="89">13272 15542 1612 0,'0'0'144'0,"0"0"-116"16,0 0-28-16,0 0 0 0,0 0 82 0,0 0 10 0,0 0 3 0,0 0 0 31,7-3-130-31,-4-3-25 0,4 6-6 0,4 0-1 0,-4 0 82 0,0 6 16 0,0-3 3 0,0-3 1 16,0 10 60-16,0-4 12 0,0-3 2 0,4 9 1 16,-4-2-32-16,3-1-6 0,1 1-2 0,3-1 0 15,4 0-38-15,-4 7-7 0,3-6-1 16,1 2-1-16,7-2-23 0,-4 5 0 0,7 1 0 15,-3-4 0-15,0 4 0 0,-1 3 0 0,1 0 0 16,0-4-8-16,-4-2 8 0,0 3 0 0,0 2 0 0,-7 1 0 16,0 6 0-16,0-6 0 0,-3-3 0 0,-4 3-8 15,0 6 8-15,-3-13 0 0,-1 10 0 0,-3-9 8 16,0 6-8-16,0-4 8 0,0-5-8 0,0 5 8 16,0-5 0-16,0-7 1 0,0 6 0 0,0-9 0 15,0 7-9-15,0-7 0 0,-7 9 0 0,4 0-11 16,-4-2-37-16,0-4-8 0,-4 6-2 15,0 1 0-15,-3-4-101 0,-3 3-20 16,-1 1-4-16,-3 5-692 0</inkml:trace>
  <inkml:trace contextRef="#ctx0" brushRef="#br1" timeOffset="90">14199 16520 2325 0,'0'0'103'0,"0"0"21"0,0 0-99 0,0 0-25 16,-7 0 0-16,7 0 0 16,0 0-28-16,0 0-10 0,0 0-2 0,11 0-1 15,-1-6-10-15,5 3-1 0,2-3-1 0,4-4 0 0,4 10 86 0,0-9 18 0,-1 9 3 0,1-6 1 16,0 3 47-16,0 3 10 15,-1-7 1-15,1 7 1 0,0 0-38 0,-1-3-8 16,5-3-2-16,-5 6 0 0,1-3-13 0,3-4-2 0,-3 7-1 16,0-3 0-16,-1-3-31 0,4 3-7 0,1-10 0 0,2 10-1 15,-2-3-11-15,2-3-12 16,-2-1 2-16,-5 1 1 16,1-1-60-16,-4 4-12 0,0-3-3 0,0 6 0 15,-6-4-118-15,-1 4-24 0,7-13-5 0,-7 7-1 0</inkml:trace>
  <inkml:trace contextRef="#ctx0" brushRef="#br1" timeOffset="91">15109 17304 2530 0,'0'0'56'0,"0"0"11"0,0 0 2 0,0 0 3 0,0 0-58 0,4-6-14 0,3-3 0 0,0-1 0 32,4 1-39-32,-1 0-10 0,-3-1-3 0,7-2 0 0,-3 2 85 0,3 1 17 0,4-1 3 0,-4-2 1 15,7-4 16-15,-7 7 3 0,4-1 1 0,-1-5 0 16,5-4-28-16,2 3-6 0,1-3 0 16,0 1-1-16,-4-1-15 0,4 3-4 0,-1-6 0 15,1 0 0-15,-4-6 20 0,0 3 4 0,0-3 1 0,-3-1 0 16,3-5-30-16,0-1-7 0,1-2 0 15,2 2-8-15,1-2 0 0,0-7 0 16,-1 0 0-16,5-9 0 0,-1 5 0 0,0-2 0 16,-3 3-13-16,3-3 5 0,0 9-19 15,-3 1-3-15,0 2-1 0,-4 3 0 0,-4 1 31 0,1 12-9 16,-7-3 9-16,-1 6 0 0,1 3 20 0,-4-2 10 0,0 2 2 16,-4 7 0-16,1-1-24 0,3 7-8 0,-7-3 0 0,0 6 0 15,0 0 0-15,0 0 0 0,0 0 0 0,0 0 0 16,0 0-20-16,-4 9-9 15,-3 1-3-15,0 5 0 0,0 4 19 0,0 6 3 0,-3-3 1 0,-1 9 0 16,-3-2 9-16,3 8-12 0,-3-2 12 0,-3-1-12 16,3 1 12-16,-4 2 0 0,4-8 0 0,0 5 0 0,0-6 0 0,3 7 9 15,0-10-9-15,4-6 10 0,-3 6-2 16,6-6-8-16,-3-1 12 0,4 1-4 0,-1-9-8 16,4-1 0-16,4-3 0 0,-1 4 8 0,4-4 19 0,-7-6 3 15,0 0 1-15,0 0 0 0,7 3-31 0,4-3-20 16,-1-3 4-16,1-3 0 0,3 6 16 0,0-10 0 15,4 4 0-15,0-3 0 0,-1-1 0 0,1-2 0 16,-1-4 0-16,1 0-10 0,3 4-2 0,-7-4-1 16,4-3 0-16,0 4 0 0,-1-4 13 0,-3 0 16 15,4 0-3-15,-4-6-1 0,4 6 7 0,-4 0 1 0,0-12 0 16,4 12 0-16,-4-9-20 0,0 3-9 0,0 6 1 16,-3-9 0-16,3 9 8 0,-4-6 0 0,4 0 10 0,-3 6-10 15,0-6 0-15,-1 6 0 0,1 0 0 0,-1 1 0 16,1-1-8-16,-4 3 8 0,0-3 0 0,-4 4 0 15,-3 5-8-15,4-2 8 0,-4 2 0 0,4 4 0 16,-4 6 0-16,0 0-8 0,0 0 8 0,0 0 0 16,0 0-10-16,-4 9 2 0,8 1 0 0,-8 5 0 15,-3 4-2-15,-4 0 0 0,1 6 0 0,-1 0 0 16,-3-3 10-16,0 10 0 0,0-4 0 0,0 0 0 16,3 7 0-16,1-1 0 0,-1-6 8 0,4 7-8 15,0-7 0-15,3 6 8 0,-3-5-8 0,0 5 0 16,4-6 0-16,-1 7 0 0,-3-7 0 0,4 0 0 15,-4-3 0-15,3 4 0 0,-3-4-12 0,3 0 4 16,1-6-24-16,-1-1-4 0,1 1 0 16,3 0-1-16,0-10-115 0,0 4-22 15,0-13-5-15,0 0-945 0</inkml:trace>
  <inkml:trace contextRef="#ctx0" brushRef="#br1" timeOffset="92">16387 16753 1843 0,'0'0'164'0,"0"0"-132"0,0 0-32 0,7 0 0 16,-7 0 284-16,14 0 51 0,-7-7 9 0,7 7 3 16,4-3-296-16,3-3-59 0,-4 3-12 0,8-4-3 15,-4 1-13 1,4 3-4-16,-4-3 0 0,4 3 0 0,-8 3 25 0,5-7 5 0,-1 14 1 0,-4-7 0 16,-3 0 9-16,8 0 0 0,-8 0 0 0,3 0 0 15,-3 0 24-15,1 0 6 0,-1 3 2 0,0-3 0 16,-4 6-20-16,1-6-4 0,-4 3-8 0,0 3 12 15,-3-6-12-15,-4 0 8 0,0 0-8 0,3 10 0 0,-3-1 0 16,-3-2 0-16,-1 2 0 0,-3 0 0 16,0 1 0-16,-4-1 0 0,4 1 0 0,-3-1 0 15,-4 0 0-15,0 7 0 0,-1 0 0 0,-2-4 0 16,-1 7 0-16,-3 3-13 0,0 0 4 0,-4-3 1 0,-3 6 8 0,0-6 0 16,-1 6 0-16,-2 0-8 0,-5-3 8 15,8 0 0-15,4-3 0 0,-1-1 0 0,4 1 0 0,3-3 0 16,4-4 0-16,0 4 0 0,3 3 0 15,4-3 0-15,0-4 0 0,7-2 0 0,-3 2 0 0,6 1 0 16,1-4 0-16,-1 0 0 0,1-2 0 0,-1 2 0 16,4 1 0-16,0-1 0 0,0-3 0 0,4-3 0 15,-11-3 8-15,11 10-8 0,6-4 13 0,4-3-1 16,4-3-1-16,0 0 0 0,-1 0-11 0,1-3 0 16,3-3 0-16,1 3 0 0,-1-7 0 0,4 4 0 0,-4-3-11 15,-4 5 11 1,5-8-114-16,-1 9-18 0,-3-4-3 0,-4-2-1 15,-4 6-122-15,1-3-25 0,3-4-5 0,-10 1 0 0</inkml:trace>
  <inkml:trace contextRef="#ctx0" brushRef="#br1" timeOffset="93">17395 16307 1148 0,'0'0'25'0,"0"0"6"0,0 0 1 0,0 0 0 0,0 0-32 0,4-6 0 0,0 3 0 0,-1-3 0 0,1 2 35 16,-4 4 1-16,3-6 0 0,1-3 0 0,3 6 44 0,0-4 10 16,0 1 2-16,0 3 0 0,3 3-32 0,-2-6-7 15,-8 6-1-15,0 0 0 0,0 0-22 0,3-3-5 16,-3 3-1-16,0 0 0 0,0 0 17 0,0 0 3 16,0 0 1-16,0 0 0 0,-7 3-8 15,0 3-1-15,-4 3-1 0,1 1 0 0,-1-1 2 0,-3 1 1 16,-4-1 0-16,4 7 0 0,-3-7-16 0,-1 7-3 15,4-7-1-15,-4 1 0 0,4 2-18 16,-3 4 0-16,2-7 0 0,5 7 0 0,-4-7 29 16,0 1 3-16,0 8 0 0,3-8 0 0,-3 6-16 0,3-4-4 15,-3 4 0-15,4 3 0 0,-1-4-12 0,0 1 0 16,4-3 0-16,0 2 0 0,4-2 9 0,-1 2-1 16,1 1 0-16,3-3 0 0,3-4-8 0,1 7 0 15,-1-1 0-15,1-5 0 0,3 2 0 0,3-2-17 16,1-4 2-16,0 3 1 0,-1 1 6 0,4-1 8 15,0-2-13-15,4-4 5 0,-4 6 8 0,0-9 0 0,0 6 0 0,0-3-8 32,1 4-37-32,-5-1-7 0,1-3-2 0,-1-3 0 0,-3 6-118 15,-7-6-24-15,0 0-5 0,7 4-1 0</inkml:trace>
  <inkml:trace contextRef="#ctx0" brushRef="#br1" timeOffset="94">17741 16533 2602 0,'0'0'57'0,"0"0"12"0,0 0 3 0,0 0 1 0,0 0-58 0,0 0-15 0,0 0 0 0,7-3 0 15,-7 3-228-15,7-6-48 0,-7 6-9 0,0 0-3 16,0 0 144-16,0 0 29 0,0 0 6 0,0 9 1 0,-7 7 224 0,4-7 44 0,-4 7 10 0,-4-4 2 16,1 4-32-16,2 0-5 0,-2-4-2 0,-1 7 0 15,4-10-69-15,0 7-13 0,0-6-3 0,0 5-1 16,4-5-39-16,-1-1-8 0,0 0 0 0,4 1 0 31,0-1-54-31,4 1-7 0,0-1-2 0,-1-3 0 16,-3-6-37-16,4 10-8 0,3-1-2 0,0-9 0 15,-7 0-86-15,7 6-16 0,10-6-4 0,-17 0-1 0</inkml:trace>
  <inkml:trace contextRef="#ctx0" brushRef="#br1" timeOffset="95">17794 16270 2487 0,'0'0'110'0,"0"0"23"0,0 0-106 0,0 0-27 15,0 0 0-15,0 0 0 0,0 0 15 0,0 0-3 16,0 0 0-16,0 0 0 16,0 0-172-16,0 0-36 0,0 0-6 0,0 0-2 15,0 0-44-15,7 3-10 0,-7-3-2 0,14 9 0 0</inkml:trace>
  <inkml:trace contextRef="#ctx0" brushRef="#br1" timeOffset="96">18038 16166 230 0,'0'0'20'0,"0"0"-20"0,0 0 0 0,0 0 0 0,0 0 352 15,0 0 67-15,0 0 13 0,0 0 2 0,0 0-323 0,10 0-65 16,-10 0-13-16,7 6-2 0,0-2 53 15,0 5 12-15,4-3 1 0,-4 4 1 0,0-1-9 16,0 0-1-16,4 1-1 0,-1-1 0 0,-3 1-37 16,0 5-7-16,0-5-2 0,0 5 0 0,0-2-33 15,1 3-8-15,-1 2 0 0,0-2 0 0,0-3 0 0,0 2 0 16,3 4 0-16,-3 0 0 0,4 6 0 0,-4-6 0 16,0 0 0-16,0 3 0 0,0-4-17 15,-3 1-6-15,-4 0-1 0,3 0 0 0,-3-3 24 16,0 2-9-16,-3-2 9 0,-1-3 0 0,-3 2 0 0,4-5 0 15,-4 5 0-15,0-5 0 0,-1-1-10 0,1 1 10 16,-3-1-8-16,-1 0 8 16,1-2-28-16,-1 2-1 0,-3-6 0 0,3 4 0 15,1-4-21-15,-4-3-4 0,0 0-1 0,-1 0-653 0,-2 0-132 0</inkml:trace>
  <inkml:trace contextRef="#ctx0" brushRef="#br1" timeOffset="97">18771 15191 921 0,'0'0'82'0,"0"0"-66"0,4-6-16 0,-1 2 0 16,-3-5 327-16,4 0 61 0,-4-4 13 0,3 10 3 16,1-3-299-16,-4 3-59 0,0 3-12 0,0 0-2 0,3-7-40 15,-3 7-8-15,0 0-2 0,0 0 0 0,0 0 38 0,0 0 8 16,0 0 2-16,8 7 0 0,-1 2 18 0,0 7 3 15,0 2 1-15,0 4 0 0,0 4-26 0,0 8-5 16,0 4-1-16,0 6 0 0,0 9-20 0,0-6 0 16,0 6 0-16,0 1 0 0,0 8 0 15,0-2 0-15,-3 3 0 0,3 6 0 0,-4-4 0 0,1-2 0 16,-4 0 0-16,0-4 0 0,0-2 14 16,-4 2-2-16,4-5 0 0,-3-1 0 0,-1-6 21 15,1 0 4-15,-1 3 1 0,-3-6 0 0,4-6-30 0,-1-4-8 16,-3 4 0-16,4-4 0 0,-1-5 0 0,1 2 0 15,-1-3-12-15,4 0 4 16,0 7-90-16,0-7-18 0,4 0-3 0,3 4-1 16,0-10-38-16,0-4-8 0,0 4-2 0,0-9 0 15,0-4-26-15,3-2-6 0,-2-4 0 0,-1-3-1 16</inkml:trace>
  <inkml:trace contextRef="#ctx0" brushRef="#br1" timeOffset="98">19258 15210 2941 0,'0'0'64'16,"0"0"14"-16,0 0 2 0,0 0 4 0,0 0-68 0,0 0-16 0,0 0 0 0,4-7 0 15,-4 7-20-15,3-3-8 0,-3 3-2 0,0 0 0 16,0 0-2-16,0 0 0 0,0 0 0 0,0 0 0 0,7 3 32 0,-7 13 0 16,0-6 13-16,0 8-4 0,0 7 6 0,-3 4 1 15,-1-4 0-15,1 12 0 0,3-2-7 0,-4 2-1 16,1 7 0-16,6 0 0 0,-3 0 20 0,4 9 3 15,3 1 1-15,-4 2 0 0,4 4-20 0,0-4-3 0,0 4-1 16,0-4 0-16,4 4-8 0,-4 3 0 16,-3-1 0-16,3-2 0 0,-4-4 0 15,1 4 0-15,-1-4 0 0,-3-2 0 0,0-10 0 0,0 3 0 0,-3-3 0 16,3-10 0-16,-4 4 0 0,1-4 0 16,-1-6 8-16,-3 4-8 0,4-10 0 0,-1 3-14 0,1-6 3 15,-1-4 1 1,4-5-146-16,-4-1-30 0,1-3-6 0</inkml:trace>
  <inkml:trace contextRef="#ctx0" brushRef="#br1" timeOffset="99">19611 16765 1382 0,'11'0'123'0,"-4"0"-99"16,-7 0-24-16,7 0 0 0,0-9 260 0,3 6 46 0,4-4 10 0,0-2 1 31,4-1-317-31,0 1-79 0,-4 0-8 0,4 2-1 0,-8-2 88 0,4 6 0 16,-3-3 16-16,-1-4-2 0,-3 10 99 0,4-9 20 0,-4 9 4 0,0 0 1 15,0-7-61-15,0 7-12 16,4-3-2-16,-1 3-1 0,1 0-50 0,3-6-12 0,-3 6 0 0,-1 6 0 16,1-6 0-16,-1 3-10 0,1 4 2 0,0 2 0 15,-4 1-13-15,-4-1-3 0,4 0 0 0,-7 10 0 16,0 3 24-16,-3 0 0 0,-1 0 0 0,-3 0 8 15,-3 3 10-15,-1 3 2 0,-3-3 0 16,0 4 0-16,0-11-32 0,0 7-7 0,-4-6-1 0,0 0 0 16,8 3 20-16,-1-9 0 0,0-4 8 0,1 0-8 15,3 1 18-15,0 2-2 0,0-8-1 0,3 5 0 16,-3-3-15-16,0-3 0 0,0 4 0 0,4-4 0 16,-5 3 0-16,8-6 0 0,0 9 0 0,0-9 0 15,0 0-16-15,0 4-7 0,8 2-1 0,-1 3 0 16,0-9 24-16,7 10-11 0,0-10 11 0,0 0-8 15,4 6-4-15,3-6 0 0,-4-6 0 0,5 6 0 16,2-4-9-16,1-2-3 0,-4-3 0 0,4 3 0 16,0-4-153-16,3 1-31 0,-4-1-7 0,-2-2-777 15</inkml:trace>
  <inkml:trace contextRef="#ctx0" brushRef="#br1" timeOffset="100">19597 14909 1209 0,'0'0'53'0,"0"0"12"0,0 0-52 0,0 0-13 16,0 0 0-16,0 0 0 0,-4-3 300 0,4-4 56 16,4-2 12-16,-4-1 3 0,3 1-291 0,4 3-59 15,-3-4-11-15,3 1-2 0,7 6-8 0,0-13 0 16,7 7-8-16,4-1 8 0,0 1 0 0,-1 0 0 15,1-1 0-15,0 1 0 0,-4 2 8 0,0-2 1 16,-3 3 0-16,-1 6 0 0,1 0-1 0,-4 6-8 16,0-6 12-16,0 9-4 0,-7 1-8 0,1-1 0 15,2 7-10-15,-6 3 10 0,-4 0 20 0,0-1 9 0,0-2 3 16,0 9 0-16,0-6-32 0,-4 0 0 16,1 0 0-16,-1-1 0 0,1 4 0 0,-5-3-15 0,1-6 2 0,-3 2 0 15,-1 4 13-15,1 0 0 0,-8-3 0 16,0 2 0-16,1 8 15 0,-1-8-4 0,-7 1-1 0,4 0 0 15,-7 0-2-15,7 6-8 0,0-6 12 0,0-4-4 16,-4 1 23-16,7-3 4 0,11 2 1 0,0-2 0 16,-3 3 4-16,6 2 0 0,-3-2 1 0,3 0 0 15,1-4-14-15,6 4-3 0,1-4-1 0,3-5 0 16,0 8 5-16,4-2 0 0,-1-4 1 0,8 1 0 16,-1-4-10-16,5 3-3 0,2-9 0 0,-2 10 0 15,2-10-16-15,4 6 0 0,-3-6 0 0,7 0 0 16,-7 0-16-16,6-6-6 0,1 6-2 0,3-10 0 15,1 1-188-15,-5 3-39 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5T14:12:48.380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2769 9161 1954 0,'0'0'87'0,"0"0"17"0,0 0-83 0,0 0-21 0,0 0 0 0,0 0 0 15,0 0 16-15,0 0-2 0,0-10 0 0,0 1 0 16,7 3-14-16,-7 6 0 0,0-3 0 0,4-4 0 16,-4 7 0-16,7-9 0 0,-4 6 0 0,-3 3 0 15,0 0 0-15,0 0 12 0,0 0 0 0,0 0 0 16,0 0 46-16,4 3 9 0,3 6 1 0,-7-2 1 16,4 2 8-16,-4 7 2 0,0-4 0 0,0 4 0 15,7-7-32-15,-7 10-7 0,0-3 0 0,0-4-1 0,0 10-21 16,3-3-4-16,4 0-1 15,-3 9 0-15,-4-3-13 16,3 3 0-16,-3 7 0 0,0 9 0 0,0 0 8 0,0 0-8 16,-3 3 0-16,-1 0 0 0,-3 3 8 15,4-3-8-15,-8 6 0 0,11-3 9 16,-11-3 2-16,8 7 0 0,-4-7 0 0,3 3 0 0,-3-6-3 16,4-7 0-16,-8 1 0 0,8-3 0 0,-4-7 4 15,3 3 0-15,-3-9 0 0,4 3 0 0,-1-6-12 0,-3-3-9 16,3-4 9-16,4 4-13 0,-10-10-102 0,6-3-20 15,-3 4-4-15,-3-7-994 0</inkml:trace>
  <inkml:trace contextRef="#ctx0" brushRef="#br0" timeOffset="1">3306 9302 1954 0,'0'0'87'0,"0"0"17"0,0-6-83 0,0 6-21 16,3 0 0-16,-3 0 0 0,7-4 23 0,4-2 0 15,-8 3 0-15,-3 3 0 0,11-6-23 0,-11 6 0 16,0 0 0-16,0 0 0 0,0 0 0 0,0 0 0 16,0 0 0-16,0 0 0 0,0 0 24 0,0 0 1 15,-11 9 0-15,1 1 0 0,-1-4 27 0,8 10 4 16,-8-4 2-16,0-3 0 0,-3 10-20 0,4-3-4 16,-1 3-1-16,1 0 0 0,-5-4-18 0,1 4-4 15,4 0-1-15,-4 6 0 0,-1-6-10 0,5 6 0 16,-4 0 0-16,-4-3 8 0,4 3-8 15,0-6 10-15,3 0-10 0,-3 6 10 0,-3-6-10 0,-1-4 8 16,4 4-8-16,-4 0 8 0,1 0-8 0,-1-4 0 16,4 4 0-16,-7-3 8 0,3-4-8 0,4 4 10 15,3 0-10-15,-6-4 10 0,3 4-10 0,-1-7 0 16,5 1 0-16,-1-1 8 0,8 1 4 0,-8-4 0 16,8-3 0-16,-4 6 0 0,3-2-1 0,4-7 0 15,0 9 0-15,-7-3 0 0,7 7 7 0,0-7 2 16,0 4 0-16,0-10 0 0,7 9-12 0,-7-6-8 0,4 10 12 15,3-10-12-15,-7 6 10 0,10 1-10 0,-6-1 8 0,6 7-8 16,1-7 28-16,3 1 1 0,-3-1 0 0,6 0 0 16,8 7 3-16,-4 0 0 0,0-4 0 0,4 4 0 15,0-4-13-15,-1 4-3 0,-2-6 0 0,2 5 0 16,-6-2-7-16,0 2-1 0,-1-5-8 0,4 6 12 16,-10-4-12-16,7-3 0 0,-1 4 0 0,-3-4 0 15,0 1-17-15,1-1 0 0,2-6 0 0,-3 7 0 16,7-4-68-1,-6-6-14-15,-5 9-2 0,4-9-1 0,0 0-55 0,8 0-11 16,-12 0-3-16,4 0 0 0</inkml:trace>
  <inkml:trace contextRef="#ctx0" brushRef="#br0" timeOffset="2">3803 9509 2397 0,'0'0'106'0,"0"0"22"0,0 0-102 0,0 0-26 0,0 0 0 0,11 0 0 16,-4-10 34-16,7 7 2 0,0-3 0 0,0 0 0 16,7 3-15-16,0-4-2 0,4 7-1 0,3-3 0 0,4 3-18 15,-4-6 8-15,4 6-8 0,-4-3 0 16,4-3 0-16,-7 6 0 0,-1 0 0 0,1 0 0 0,-4 0 0 15,-3 6 0-15,-1-6 0 0,1 3 0 0,0 3 32 0,-4 4 0 16,3-7 0-16,1 3 0 0,-7 3-19 0,6-2-4 16,-3-4-1-16,4 6 0 0,0-3-8 15,-1-2 8-15,-3 5-8 0,-3-3 8 16,7 4 0-16,-8-4 0 0,-3-3 0 0,0 7 0 0,0-1-8 16,4-3 0-16,-7-3 0 0,-4-3 0 0,0 0 0 15,0 0 0-15,0 0 12 0,0 0-4 0,-11 7 6 0,0-7 1 16,4 9 0-16,-3-9 0 0,-1 0 6 0,1 6 2 15,-1-3 0-15,0-3 0 0,4 0-15 0,-3 0-8 16,-4 7 10-16,3-4-10 0,0-3 9 16,1 6-9-16,-4-3 8 0,0 4-8 15,3-4 0-15,0 3-9 0,-3-3 0 0,-7 10 0 0,7-10 9 0,-4 6 0 0,1 1-9 16,3-1 9-16,-7-3 0 0,6 4 0 0,-6-7 0 0,7 3 0 16,-11 3 0-16,4 1 10 0,0-4-2 0,3-3-8 15,-6 7 15-15,6-4-4 0,4-3-1 0,0 3 0 16,0 4-10-16,3-10 8 0,-3 9-8 0,-4-3 8 15,8-2-8-15,-4 2 0 0,3-3 0 0,4 3 0 16,-10 4 0-16,6-7-11 0,-3 3 11 16,0 3-12-16,3 1-5 0,-3-4-2 0,0 4 0 0,3-7 0 15,-3 3-4-15,4-3-1 0,-1 3 0 0,0-6 0 16,8 0 24-16,-4 0 0 0,7 0 0 0,0 0 8 16,0 0-19-16,0 0-4 0,0 0-1 15,0 0 0-15,0 0-116 16,0 0-24-16,0 0-5 0,0 0-917 0</inkml:trace>
  <inkml:trace contextRef="#ctx0" brushRef="#br0" timeOffset="3">3771 10051 1839 0,'0'0'40'0,"0"0"9"0,0 0 2 0,4-6 1 0,6 6-42 0,1-3-10 0,3-3 0 0,-3 2 0 16,6-2 23-16,8-3 2 0,3-1 1 0,-3 1 0 16,0 3 50-16,3-7 9 0,4-2 3 0,-4 5 0 15,3-6-18-15,-6 4-3 0,3 2-1 0,-3-5 0 16,7 5-43-16,-15 1-9 0,12 0-2 0,-12-1 0 15,5 1-105 1,-1-1-22-16,-4-2-4 0,4 9-885 0</inkml:trace>
  <inkml:trace contextRef="#ctx0" brushRef="#br0" timeOffset="4">5129 9311 1843 0,'0'0'164'0,"0"0"-132"0,0-9-32 0,-7 3 0 0,7-4 216 0,7 1 37 0,-7-1 7 0,7 1 2 15,4 0-210-15,7-7-43 0,-1 6-9 0,4-2 0 16,1-4-8-16,2 1-3 0,1 5 0 0,0 1 0 16,-1-4-3-16,1-2-1 0,0 8 0 0,0-2 0 15,-4 9 3-15,0 0 0 0,-4 0 0 0,-2 9 0 16,2-2 12-16,-10 2 0 0,4 7 0 0,-4 2 0 16,4-5 0-16,-11 12 0 0,3 0 8 0,-3 0-8 15,-3 3 22-15,3 1-2 0,0-1-1 0,-8 6 0 16,5 1-9-16,-4-1-2 0,0 4 0 0,3 0 0 15,-3 2 0-15,0-2 0 0,4-3 0 0,-8 2 0 16,8-2-8-16,-8 2 0 0,-7-2-10 16,11-1 10-16,-14-6-8 0,7 1 8 0,-4 5 0 0,1-15-9 15,-8 6 9-15,-7 0 11 0,4-6-3 0,-4 0 0 16,4 0-8-16,-7-10 12 0,3 7-12 0,4-7 12 0,-11-3-12 0,11-6 10 16,0 0-10-16,6-6 10 0,5 6 2 0,-4-9 1 15,6 2 0-15,5-2 0 0,-1 9-13 0,8-3-16 16,-8-3 3-16,11 6 1 0,0 0 34 0,0 0 7 15,0 0 2-15,0 0 0 0,14 0-18 0,7 0-3 16,-3 6-1-16,7-6 0 0,-4 0 11 0,4 0 3 16,6 0 0-16,5 0 0 0,-5-6 21 0,12-4 4 15,-8 10 0-15,4-3 1 0,7-3-17 0,-7-4-4 0,3 10-1 16,7-9 0-16,-6 9-7 0,-1-6-2 0,-3 6 0 16,0 0 0-1,3 6-38-15,-7 3-7 0,-7 1-1 16,4-1-1-16,-7 1-54 0,0 5-10 0,-8-5-3 0,4 9 0 15,-7-4-62-15,4 4-13 0,-7-3-2 0,3 3-963 16</inkml:trace>
  <inkml:trace contextRef="#ctx0" brushRef="#br0" timeOffset="5">10026 10186 1555 0,'0'0'138'0,"0"0"-110"0,0 0-28 0,0 0 0 16,0 0 138-16,0 0 22 0,0 0 5 0,0 0 1 15,0 0-98-15,0 0-20 0,0 0-4 0,0 0-1 16,0 0-7-16,0 0 0 0,0 0-1 0,0 0 0 15,0 0-6-15,0 0-1 0,0 0 0 0,0 0 0 16,0 0-5-16,0 0-2 0,0 0 0 0,0 0 0 16,0 0 0-16,0 0 0 0,0 0 0 0,7 0 0 15,-3-9 2-15,-1 9 0 0,-3 0 0 0,7-10 0 16,-3 4 21-16,3 3 5 0,-4-3 1 0,-3-4 0 16,7 7-25-16,-7-3-5 0,4-4 0 0,-1 1-1 15,-3 0 2-15,4-1 1 0,-1-5 0 0,1 2 0 16,-4-3-2-16,7 1 0 0,-3-4 0 0,-1-6 0 15,4 6-20-15,0-6 0 0,0 3 0 0,0-3 0 16,0-3 0-16,4-1 0 0,-1-2 9 0,1 3-9 16,0 0 13-16,-1-7-4 0,1 1-1 0,-1 5 0 15,1-5-8-15,0 6 0 0,-1 3 0 0,-3-4 8 0,-3 1 0 16,3-3-8-16,-4 9 12 0,1-3-4 0,-1 0 2 16,-3 3 0-16,4-3 0 0,-4 6 0 0,0-6-1 15,0 6 0-15,0 0 0 0,0 3 0 0,3-2-9 0,-3-1 0 16,-3 3 0-16,3-3 0 0,7 4 0 0,-4 2 0 15,1 4-10-15,-4-1 10 0,7 4-15 16,0 6 3-16,0 6 1 0,0 4 0 0,-3 2-4 0,6 7-1 16,4 12 0-16,-6-2 0 0,-5 8 0 0,4-2 0 15,4 9 0-15,-4 3 0 0,0-3 8 0,0 6 8 0,-4-6-13 16,1 3 5-16,10-3 8 0,-7-7 0 0,-3 7 0 0,6-6 0 16,1-4 0-16,3-6 0 0,-7 7 0 0,4-10 0 15,3 3 8-15,0-9 0 0,7-3 0 0,-7-1 0 16,-3-2 5-16,6-4 2 0,4-2 0 0,1-4 0 15,-5 3 5-15,1-6 2 0,7-6 0 0,-1 3 0 16,-3-7-5-16,1 1-1 0,-5-7 0 0,4 7 0 16,4-10-5-16,-4 0-2 0,-3-6 0 0,0-3 0 15,3-4-9-15,0 4 8 0,-7-9-8 0,0-7 8 16,-7 0-8-16,4-10-16 0,-1 1 4 0,-6-10 1 16,-4 1-49-16,3-1-11 15,8-6-1-15,-4-3-1 0,-7 0-111 16,0-16-23-16</inkml:trace>
  <inkml:trace contextRef="#ctx0" brushRef="#br0" timeOffset="6">7281 9703 403 0,'-24'3'36'0,"10"-3"-36"0,-4 0 0 0,0 0 0 16,1 0 386-16,-5 0 70 0,12-3 15 0,-11 3 2 15,7 0-348-15,-1 0-69 0,-2 0-15 0,3 3-2 16,0 4-27-16,0-4-12 0,3 9 10 0,-7-9-10 15,1 13 0-15,3-3 0 0,3 2 0 0,-7 4 0 16,4 0 0-16,0 6 11 0,0 0-2 0,3-6 0 16,4 9 8-16,-3-9 2 0,3 6 0 0,0-6 0 15,0 6 14-15,3-6 3 0,1 0 1 0,3-4 0 16,3 4-23-16,1-3-5 0,10-7-1 0,-7 1 0 16,7-1 4-16,7-9 0 0,0 0 0 0,0-6 0 0,8-4-12 15,2 1 0-15,5-10 0 0,-8 0-11 16,4 4 2-16,-8-4 0 0,12-6 0 0,-12 6 0 0,-3 0 9 0,1-6 0 15,-5 6 10-15,-6 0-10 0,-4 1 35 16,0 2 1-16,-7-3 0 0,0 0 0 0,-4 4 16 0,4 2 3 16,-3-3 1-16,-4 1 0 0,7 2-23 0,-7 4-4 15,3-7-1-15,-3 7 0 0,4-1-7 0,-1 4-1 16,1 3-1-16,3-3 0 0,0 6-11 0,0 0-8 16,0 0 12-16,0 0-12 0,3 9 0 0,4 7 0 15,0 2-12-15,4 1 3 0,-4 0 9 0,0 6 0 16,4 3 0-16,-8 4-8 0,4-4 8 0,0 6 0 15,0-5 0-15,-3 5 0 0,3 1 0 0,-4-4 0 16,4 0 0-16,-3-2 0 0,-1-1 0 0,4-3 0 16,-3-6 0-16,0 0 0 15,-1-4-69-15,4-2-12 0,0-7-3 0,-7 3-759 0,0-9-152 0</inkml:trace>
  <inkml:trace contextRef="#ctx0" brushRef="#br0" timeOffset="7">7532 9857 1209 0,'0'0'53'0,"-4"6"12"0,1 4-52 0,-4-1-13 0,0 0 0 0,3 10 0 0,-3-3 338 16,0-4 65-16,3 4 13 0,1 3 2 15,-1 0-360-15,4-4-72 0,0 4-14 0,0-9-4 0,0-1 32 0,4 7 0 16,-1-10 0-16,5-3 0 0,-5 7 0 0,-3-10 0 15,0 0 0-15,0 0 0 0,0 0 26 0,0 0 11 16,11 0 3-16,-11 0 0 0,3-10 12 0,1 1 2 16,3-1 1-16,-4 1 0 0,4-7-34 0,0-3-6 15,-7 4-2-15,11-4 0 0,-4-9-1 0,4 9-1 16,-4-9 0-16,7 3 0 0,0-1-11 0,7 1 0 16,-7 3 0-16,7-3 0 0,-7 10 0 0,4 2 0 15,3-3 0-15,-3 1-11 0,0 5 11 0,-1 1 0 16,4 6 0-16,-3-3 0 0,0 2 0 0,-1-2 0 15,1 6 0-15,0 0 0 0,-1 6 0 0,1-2 0 0,-4 2 0 16,-3-3 0-16,3 3 0 0,-4 4-10 0,4-1 10 0,0 0 0 16,1 1 0-16,-1-1-8 0,0 1 8 15,3-1 0-15,1 7-20 0,-4-1 0 0,4-2 0 16,-4-4 0 0,-4 1-156-16,5 5-31 0,-5 1-6 0</inkml:trace>
  <inkml:trace contextRef="#ctx0" brushRef="#br0" timeOffset="8">8569 9901 1094 0,'0'0'97'0,"0"0"-77"0,4-10-20 0,-1 1 0 0,1 3 262 0,-1-4 49 16,1 1 9-16,-4-1 3 0,3 1-262 0,-3 0-52 15,0-7-9-15,-3 7 0 0,3-1 13 0,-4-2 7 16,1-1 2-16,-4 4 0 0,-1-1 10 0,1 1 1 15,0-1 1-15,-7 10 0 0,4-9 14 0,-4 9 4 16,-4 0 0-16,0 0 0 0,1 0 8 0,-8 9 1 16,0-9 1-16,-3 10 0 0,3-4-26 0,-3 4-6 15,-4-1-1-15,4 10 0 0,0-4-19 16,0 4-10-16,7 6 10 0,-1-3-10 0,5 3 0 0,3 4-10 16,7-4 0-16,-1 9 0 0,1-6 10 0,7 7 0 15,0-7 0-15,4 0 0 16,-1-3-21-16,1-6-9 0,3 0-2 15,-3-3 0-15,3 3 32 0,0-10 0 0,0 0 0 0,0-2 0 0,3-4 0 16,5-3 0-16,-5-10-8 0,8 7 8 0,-4-6 40 0,3-7 10 16,1-3 2-16,0-6 1 0,-4 6-11 0,4-9-2 15,3 0-1-15,0-3 0 0,-4-7-17 0,5 4-3 0,-5-1-1 16,1-3 0-16,0-6 5 0,-1 7 1 0,-3-7 0 16,0 0 0-16,4 0-5 0,-4 0-1 15,-3 0 0-15,-1 7 0 0,4 2-9 0,-3 7-1 0,-4-6-8 0,0 5 12 16,-3 14-12-16,3-4 9 0,-4 0-9 0,4 3 8 15,-7 7-8-15,0-4-11 0,0-2 3 0,0 5 0 32,0 1-24-32,0 3-5 0,-7-4-1 0,4 1 0 0,-4-1-78 15,0 1-16-15,0 0-4 0,-8-7-745 0,1 6-150 0</inkml:trace>
  <inkml:trace contextRef="#ctx0" brushRef="#br0" timeOffset="9">11409 9267 2073 0,'0'0'184'0,"0"0"-147"0,0 0-29 0,0 0-8 15,0 0 200-15,0 0 38 0,10 0 8 0,-3-3 2 16,-7 3-225-16,11 0-45 15,7 0-9-15,3 0-1 16,4 3-4-16,-4-3 0 0,3 10 0 0,1-10 0 16,0 6-12-16,-4-3-2 0,0 7-1 0,-3-4 0 0,3-3 40 0,-3 10 11 0,-4-4 0 0,0 0 0 15,0 1 37-15,0 2 12 0,-3-5 3 0,3 2 0 16,-4 0-13-16,1 1-3 0,3-10 0 0,-3 6 0 16,-1-3-22-16,4-3-5 0,4 6-1 0,3-6 0 15,-3-6-8-15,-1 6 0 0,-3 0 0 0,4-3 0 16,0-3 0-16,-4 6 0 0,-4 0 0 0,1 0 0 15,-11 0 0-15,0 0 0 0,0 0 0 0,0 0 0 0,0 0 18 16,0 0 2-16,-7 9 0 0,0 1 0 0,0-4-10 16,-7 3-2-16,3 1 0 0,-3-4 0 15,0-3-8-15,-4 7 8 0,1-10-8 0,-1 9 8 0,4-3-8 16,-7-3 12-16,0-3-12 0,-1 7 12 0,1-4-12 0,-3 3 12 16,-12 3-12-16,8-2 12 0,-4 2-12 0,1 0 8 15,-1 1-8-15,-3 9 8 0,-1-4-8 0,1-2 0 16,7 6 0-16,-4 3-11 0,-3 0-5 0,10-7 0 0,4 4-1 15,3 0 0 1,1-3-59-16,-1 2-12 0,4 1-3 0,0-9 0 16,7 5-104-16,0-5-21 0,-4-1-4 0,4-3-735 0</inkml:trace>
  <inkml:trace contextRef="#ctx0" brushRef="#br0" timeOffset="10">11187 9979 1382 0,'0'0'61'0,"10"-6"13"0,1 3-59 0,-4-3-15 0,-7 6 0 0,7-10 0 16,0 1 300-16,7 2 56 0,4-2 12 0,-1 0 3 31,1-4-340-31,7-3-68 0,3 7-14 0,0 0-2 0,-7-1 40 0,4 1 13 0,7-1 0 0,3-2-10 16,0 2 18-16,-3 1 4 0,-4 0 1 0,-3 5 0 16,7-5-13-16,-8 3 9 0,-2-4-9 0,-1 4 8 31,3 3-74-31,-2-3-15 0,-1-4-3 0,0 1-976 0</inkml:trace>
  <inkml:trace contextRef="#ctx0" brushRef="#br0" timeOffset="11">12414 9167 2718 0,'0'0'120'0,"0"0"25"0,4-6-116 0,3-4-29 0,0 1 0 0,3 0 0 16,5 2 38-16,2-2 2 0,4-4 0 0,1 4 0 16,6-1-40-16,0-2 0 0,4 3-14 0,0-1 4 15,-1 7-7-15,5-3-2 0,-5 6 0 16,-2 0 0-16,-1 0 6 0,-4 6 1 0,1 3 0 0,-4 1 0 16,-3 5 12-16,-4-2 0 0,-3 12 0 0,-1-6 0 15,-6 9 0-15,-1-3 0 0,1 3 0 0,-8 7 0 16,1 3 0-16,-4 2 0 15,-4-2 0-15,1 0 0 0,-5 6 0 0,1-4 0 0,0-2 0 16,0 0 0-16,-4-4-11 0,4 4 1 0,-3-4 0 0,3-9 0 16,-8 3 10-16,-2 7 11 0,-1-7-3 0,-3 0 0 15,0 4-8-15,-4-10 0 16,0-7 0-16,-3 4 0 0,0-3 20 0,-1-7 1 0,4 1 1 0,4-10 0 16,0 9-10-16,3-15-1 0,4 3-1 0,0-7 0 15,0 4-10-15,7-7 0 0,0-2 0 0,3-4 8 16,4 3 10-16,3-3 2 0,1 4 0 0,6 2 0 15,1-2-20-15,3 5 0 0,4-2 0 0,-1 5-9 16,4-2 9-16,4 3-8 0,0 6 8 0,3 0-8 16,0 0 20-16,7 0 4 0,-3 6 0 0,10-6 1 0,0 9-3 15,4-2-1-15,0-4 0 0,0 6 0 0,-4-3 11 0,4 4 1 16,0-1 1-16,0 1 0 0,-4-7-6 0,0 9-2 16,4 1 0-16,-4-4 0 0,0 1-18 0,1-4 0 15,-5 3 0-15,1-2 0 16,-4 5-74-1,1-6-15-15,-1 4-3 0,-3-7-783 0,-1 3-156 0</inkml:trace>
  <inkml:trace contextRef="#ctx0" brushRef="#br0" timeOffset="12">16002 9703 1792 0,'0'0'80'0,"0"0"16"0,0 0-77 0,0 0-19 0,4 10 0 0,-4-7 0 15,-4 9 74-15,4-9 11 0,0-3 3 0,0 16 0 16,0-13-56-16,4 7-12 0,-4-4-1 0,3 3-1 15,-3-9 14-15,7 7 2 0,-7-4 1 0,0-3 0 16,11 6 33-16,-4-3 6 0,0-3 2 0,3 0 0 16,-3 0-10-16,1 0-2 0,-1 0 0 0,0-3 0 15,0-3-24-15,-7 6-6 0,10 0-1 0,-10 0 0 16,4-3 3-16,-4 3 1 0,3-7 0 0,-3 7 0 16,7-9 3-16,-7 3 1 0,0-4 0 0,0 1 0 15,0-1-9-15,0-5-3 0,0-4 0 0,0 0 0 16,4 0-8-16,-4-9-1 0,3-3-1 0,4-1 0 15,-3-8-5-15,7 2-1 0,-1 0 0 0,1-2 0 16,3 2-13-16,0-6 0 0,0 10 0 0,4-4 0 16,-4 3 0-16,0 7 0 0,0 3 0 0,0-3 0 15,4 9 0-15,-8 0 0 0,1 4-8 0,-4-1 8 16,0 7 0-16,0-1 0 0,-7 7-8 0,0 3 8 0,0 0 0 16,0 0 0-16,0 0 0 0,0 0 9 0,0 0-9 0,0 0-9 15,0 0 9-15,4 9-13 0,-1 4 13 0,1 3-9 16,-1 2 9-16,1 8-8 0,3-1 8 15,-4-3 0-15,11 9 0 0,-3-3-8 0,-4 0 8 0,4 1 0 16,3 5-9-16,-7-6 9 0,3 4 0 0,-2-10-11 16,-1 3 11-16,0 0-8 0,-4-6 8 0,4-1 0 15,-3 1 0-15,-4-3-8 0,0 0 8 0,0-4 0 0,0-2 0 16,3-1 0-16,-3-3 14 0,0-6-2 0,0 0 0 16,7 10 0-16,0-7-3 0,0 3-1 15,4 3 0-15,0 1 0 0,-1-10-8 0,4 9 0 16,0-2 0-16,1-4 8 0,-1-3-8 0,0 6 0 0,-4-6 0 15,1-6 0-15,-1 6 0 0,1 0 0 0,0 0 0 16,-4-3 8-16,0-4 5 0,0-2 1 0,-7-1 0 16,3 1 0-16,4-7 5 0,-3 4 1 0,-1-7 0 15,1-6 0-15,3 6-3 0,0-12 0 0,-3 3 0 0,-1-10 0 16,4 3-9-16,0-9-8 0,4 7 12 0,-1-13-12 16,-3 3 0-16,4 0 0 0,3-4 0 0,0-2-9 15,-3 0-16-15,-1 6-3 16,5-3-1-16,-5 12 0 0,1 0-14 0,-4 4-2 15,-4 9-1-15,4 6 0 0,-3 0 6 0,-1 10 0 0,1-1 1 16,-1 1 0-16,-3 3-142 0,0 3-29 0</inkml:trace>
  <inkml:trace contextRef="#ctx0" brushRef="#br0" timeOffset="13">17403 8885 3099 0,'0'0'68'0,"0"0"15"0,-8 9 2 0,1 1 2 0,0 5-70 0,4 1-17 0,-1-3 0 0,-3 12 0 16,0-10-31-16,0 4-9 0,0 6-3 0,0 3 0 31,0 1 0-31,0-1 0 0,0 6 0 0,0 1 0 0,-4 2 35 0,4-2 8 0,4 3 0 0,-4 5 0 15,3-8 8-15,-3 3 3 0,3-4 1 0,1 1 0 16,-4-7-12-16,3 6 0 0,1-5 0 0,-1-4 0 16,-3-7 0-16,4 8 0 0,-1-8 0 0,1 1 0 15,-1-9-126 1,4-1-27-16</inkml:trace>
  <inkml:trace contextRef="#ctx0" brushRef="#br0" timeOffset="14">17141 8794 2131 0,'-10'-10'189'0,"3"4"-151"0,3 3-30 0,-6-3-8 0,3-4 208 0,0 1 40 16,0 0 8-16,3-1 1 0,1 4-202 0,3-4-41 0,0 7-14 0,3-3 9 15,4-3-9-15,0 9 0 0,7-10-12 0,0 7 12 16,4-3-12-16,0 6 12 0,3-10-10 0,4 10 10 15,-1 0 0-15,4 0 0 0,1 0-8 16,2 0 8-16,1 0 0 0,-4 4 0 0,1 2 0 0,-5 0 0 16,1-3 0-16,0 7 8 0,3-1-8 15,0 0 10-15,-3 1-10 0,0 2 0 16,-1 1 9-16,1-4-9 0,3 7 0 0,-3-7 0 0,3 10 0 16,-3-3 8-16,3-4-8 0,-3-2 0 0,-1 6 0 15,1-1 0-15,-4-2 0 0,0 2 0 0,-7 4 0 0,4-3 0 16,-4-3 0-16,0 2 0 0,-3 1 0 15,-4 3 0-15,0-7 0 0,-7 4-8 0,0 3 8 0,0-10 0 16,-3 7 0-16,-5-1 0 0,-2-2 0 0,-1-4 0 16,1 1 0-16,-4-1 0 0,-1 7 0 0,1-7 0 15,-7-2 9-15,4-4 4 0,-5 6 1 0,1-3 0 0,0-6-14 16,-4 4 0-16,1-4 0 0,-1-4 0 16,0-2-11-16,-3 3-1 0,-4-3-1 0,1 6 0 15,-1-10-84-15,0 1-17 0,-3 0-3 0,-4 2-718 16,4 4-143-16</inkml:trace>
  <inkml:trace contextRef="#ctx0" brushRef="#br0" timeOffset="15">19470 9258 1450 0,'0'0'64'0,"0"0"14"0,0 0-62 0,0 0-16 0,0 0 0 0,0 0 0 15,0 0 96-15,7-9 17 0,3 2 3 0,1-2 1 16,0 6-79-16,3-7-16 0,0 1-3 0,0 0-1 16,-3-4-1-16,3 4 0 0,-4-1 0 0,-3 7 0 15,0-3 43-15,-7 6 9 0,0 0 2 0,0 0 0 16,0 0 22-16,0 0 5 0,0 0 1 0,-7-3 0 16,-3-4-56-16,-4 7-11 0,-4 10-3 0,4-10 0 15,-4 9-29-15,1-3 0 0,-1-2 0 0,-3 2 0 16,7 3 8-16,-4 1-8 0,0-10 0 0,1 9 9 15,3 0-9-15,0 1 12 0,-4-1-12 0,4 1 12 16,-4 5-12-16,4 4-11 0,-4-3 3 16,4 12 0-16,-7-3 8 0,3 3 11 0,4 1-3 0,0-4 0 15,0 0-8-15,4-3 0 0,-1 9 0 0,7-9 0 16,1 3 0-16,6 0-11 0,-3-6 3 0,7 0 0 16,4 0-32-1,3-10-7-15,0 7-1 0,0-7 0 0,8 1-88 0,-1-4-19 16,0-3-3-16</inkml:trace>
  <inkml:trace contextRef="#ctx0" brushRef="#br0" timeOffset="16">19960 9258 2332 0,'0'0'104'0,"0"0"20"0,0 0-99 0,-3 0-25 0,-8 0 0 0,0 0 0 15,4 0 40-15,-3 6 4 0,-1-3 0 0,1-3 0 16,-1 7-44-16,1-4-14 0,2 6 0 0,-2-3 0 16,-4 4 14-16,3-1-11 15,1 1 11-15,3 8-10 0,-4-2 22 0,4 3 5 0,0-3 1 0,3 6 0 16,-3 0-18-16,4 0 0 0,-8 3 0 0,8 0 0 16,-4-3 0-16,0 3 0 0,-1 0 0 0,-2-3 0 15,6 3 0-15,1-6-9 0,3 3 1 16,-4-4 0-16,4-5 8 0,4 3 0 0,-1-7 0 0,8 0 0 15,0 1 0-15,3-10 0 0,7 0 0 16,0 0 0-16,4 0 0 0,-1-10 0 0,1 1 0 0,3 0 0 16,4-1 0-16,-4 1-10 0,0-10 10 0,-3 3 0 15,3-2 0-15,-3 2 12 0,-7-3 0 16,-1 0 0-16,-6 4 12 0,0-4 1 0,-4 3 1 0,-4-3 0 16,1 7 18-16,-1-10 3 0,-3 3 1 0,-3 6 0 15,-4-5-13-15,-4 2-3 0,0 0 0 0,-3 7 0 16,0-1-8-16,0 7-1 0,-4-3-1 0,4 6 0 0,0-6-22 15,0 3 0-15,-4 3 0 0,1 0 0 16,3 0-36-16,3 0-9 0,1 0-2 16,-5 0 0-16,5-7-102 0,-1 4-21 0,4-3-4 0,0 6-543 15,0-3-109-15</inkml:trace>
  <inkml:trace contextRef="#ctx0" brushRef="#br0" timeOffset="17">20447 9349 1094 0,'0'0'97'0,"0"0"-77"0,0 0-20 0,-4 9 0 16,1-2 415-16,-1 2 79 0,4 0 16 0,0 1 3 31,-3 5-441-31,3-5-89 0,-4-1-18 0,1 7-3 0,-1-3 21 0,4-4 4 0,0 7 1 0,-3-7 0 15,3 0 12-15,-4 1-9 0,4-10 9 0,0 0-8 16,0 0 19-16,0 0 4 0,0 0 1 0,0 0 0 16,0 0 26-16,0 0 6 0,0 0 0 0,0 0 1 15,0 0-22-15,4-10-5 0,-1 1-1 0,4 0 0 16,-3-7-21-16,3 3 0 0,0-5 0 0,4-4 8 16,-1 3-8-16,1 0 0 0,3-6 0 0,0 6 0 15,0 0 0-15,4 4 0 0,-4-4 0 0,0 9 0 16,4-5 0-16,-4 5-13 0,-4 7 3 0,1-3 1 15,3 6-1-15,-3 0 0 0,-1 9 0 0,1-2 0 16,-1 8 10-16,-3-2-12 0,-3 2 12 0,-1-5-12 0,4-1 12 0,-3 7 0 16,0-7 0-16,3 1 0 0,0-1 0 15,-7-9 0-15,0 0 0 0,0 0 0 0,7 3 0 0,0 4 16 16,-7-7-4-16,0 0-1 0,0 0 2 0,3 0 1 16,-3 0 0-16,11-7 0 0,-4 4-2 15,4-6 0-15,-1 2 0 0,4-2 0 0,0 0-12 0,0-1 0 16,1 1 0-16,-1 3 0 0,3-4 0 0,-3 1-12 15,1 6 12-15,-1-4-10 0,-4 4 10 0,4-3-13 16,-7 6 5-16,4 0 8 0,-4 0 0 0,-7 0 0 0,11 0 0 16,-8 0 0-16,-3 0 0 0,7 0 0 15,-3 9 0-15,3-9 0 0,-7 0 18 0,7 10-2 16,0-1 0-16,-4 1 0 0,4-4 1 0,4 10 0 0,-4-4 0 16,4-3 0-16,-1 7-17 0,1-6 0 0,-1 8 0 0,1-2 0 15,0-3 0-15,-1 2 0 0,-3-5 0 0,4 5 0 31,-8-2-29-31,4-4 0 0,-3-2 0 0,-1 2 0 16,-3 0-71-16,-3 1-15 0,3-10-2 0,-4 6-1 16,-3-6-65-16,4 3-13 0,3-3-2 0</inkml:trace>
  <inkml:trace contextRef="#ctx0" brushRef="#br0" timeOffset="18">21273 9383 1958 0,'0'0'174'0,"0"0"-139"0,-8 7-35 0,1-4 0 16,0 6 255-16,0 7 44 0,4 0 9 0,3-4 1 15,-4 7-285-15,4 0-56 0,-3 6-12 0,3 0-3 16,3 3 6-16,-3-3 1 0,0 3 0 0,0 1 0 0,-3 5 21 0,-1-9 5 16,1 10 1-16,-1-7 0 0,-3-3 13 0,-4-3 0 15,1 3 0-15,-1 3 0 0,1-9 14 0,-1 6 6 16,-3-6 0-16,0-3 1 0,3-1 27 0,1-2 6 15,3-4 1-15,-4-2 0 0,4-4-28 0,7-3-6 16,0 0-1-16,-7 0 0 0,0-3-20 0,3-4 0 16,4-2 0-16,-3-4 8 0,-1-2-8 0,4-4 0 0,4 0-8 15,-1-6 8-15,1 0 0 0,-1 0 0 0,5 3 0 0,-5-13 0 16,4 10 8-16,-3-12 0 16,3 2 0-16,3 1 0 0,-3 2 0 0,4-2 0 0,0-1 0 15,-1 1 0-15,1-4 5 0,-1 1 2 0,1 2 0 16,3 1 0-16,-7-4-15 0,7 3 11 0,0-5-11 0,0 2 10 15,0 4-10-15,1 2-12 0,2-2 2 0,-3-1 1 16,0 10 0-16,1 6 0 0,-1-6 0 0,0 6 0 16,0 7-3-16,0-4 0 0,-3 10 0 0,3 3 0 15,0 3 1-15,-4 3 0 0,4 3 0 0,1 0 0 16,-1 7-11-16,3 3-2 0,-3-4-1 0,1 4 0 31,6 3-6-31,-7-4-1 0,3-2 0 0,-2 3 0 0,-1-1 32 0,-4-2-9 0,4 6 9 16,-7-4 0-16,-3 4 0 0,0-3 0 0,3 3 0 0,-4-4 0 15,-10-2 0-15,0 3 11 0,3 2-1 0,-3-2 0 0,0-3 5 16,-3 2 1-16,-1-5 0 0,1 5 0 0,-1-2-7 16,0-4-1-16,-3 1 0 0,4 2 0 0,-4-2-8 0,0-1 0 15,-4-6 0-15,0 7 0 16,-3-4-30-16,0-3-8 0,0 3-2 0,0-6 0 16,-4 0-4-16,4 0-2 0,0-6 0 0,3 3 0 15,0-7-50-15,4-5-9 0,4 2-3 16,3-9-956-16</inkml:trace>
  <inkml:trace contextRef="#ctx0" brushRef="#br0" timeOffset="19">22006 8364 1785 0,'0'0'159'0,"0"0"-127"0,0 0-32 0,0 0 0 16,0 0 188-16,-3 10 31 0,3 5 6 0,0-2 2 16,7 6-182-16,-4-4-36 0,-3 4-9 0,4-3 0 15,3 3 0-15,-4 9 0 0,1-9 0 0,-4 12 0 16,0-3 11-16,0 1-3 0,4-1-8 0,-8 6 12 16,-3-6 10-16,0 13 2 0,3-9 0 0,-3 11 0 15,-3-2-24-15,-1 3 0 0,1-3 0 0,2 0 0 16,1-4 0-16,-7 7-8 0,0-9 0 0,4 2 0 15,3-2 16-15,-4-7 3 0,-7 7 1 0,8-7 0 16,3-3-12-16,3-6 0 0,-6 6 0 0,3-6 0 16,3-4-101-16,0-2-19 0,8-7-4 15,-4-6-964-15</inkml:trace>
  <inkml:trace contextRef="#ctx0" brushRef="#br0" timeOffset="20">22059 9296 2631 0,'14'-4'58'0,"-14"4"12"0,0 0 2 0,0 0 2 0,0 0-59 0,0 0-15 0,0 0 0 0,0 0 0 16,7-6 0-16,4-3 0 0,3-1 0 0,0 7 0 15,-3-9 0-15,3 2 0 0,7-2 0 0,0-4-10 16,0-3 10-16,-3 4 0 0,7-4 0 0,-4 0 0 15,4 3 0-15,-4-3 11 0,-7 1-3 0,3-1 0 16,5 3-8-16,-8 7 0 0,-7-4 0 0,0 1 0 16,0 2 18-16,0 1 2 0,-3-1 0 0,-8 1 0 15,0 6-10-15,1-3-2 0,-1-4 0 0,-3 10 0 16,-7 0-8-16,0 0 0 0,4 0-10 0,-5 10 10 16,5-4 0-16,-8 3 0 0,1-6 0 0,-1 7 0 15,4 5 8-15,-4 1-8 0,1-3 0 0,6 6 0 16,4-4 0-16,0 4 0 0,0 0-8 0,0 6 8 15,3-6 0-15,1 0 13 0,-1 3-1 0,1-1 0 16,-1-2-12-16,8 6 11 0,3-6-11 0,-4 0 10 16,1 6-10-16,-1-6 0 0,8-3 0 0,3 2 0 15,-3-2-14-15,-1-3-5 0,1 2-1 0,6-5 0 16,5-1-166 0,-5-9-34-16,-3 0-6 0,0 0-2 0</inkml:trace>
  <inkml:trace contextRef="#ctx0" brushRef="#br0" timeOffset="21">22878 8769 1785 0,'17'-3'159'0,"-17"3"-127"0,-3 0-32 0,3 0 0 15,0 0 323-15,0 0 58 0,0 0 12 0,0 0 3 32,0 0-355-32,3 9-70 0,1 0-15 0,-8 1-2 15,-3 9 3-15,4-1 1 0,-1 8 0 0,-3-1 0 0,0 3 23 0,0 6 5 0,-4-5 1 0,4 8 0 16,0-2 13-16,-3-1-9 0,-11 4 9 0,6 3-8 16,5-10 25-16,-4 3 6 0,0 1 1 0,0-7 0 15,-1 7-24-15,1-10 0 0,7-3 0 0,-3 3 0 31,-4-6-99-31,7-4-14 0,-1-5-3 0,8-1-1059 0</inkml:trace>
  <inkml:trace contextRef="#ctx0" brushRef="#br0" timeOffset="22">22592 9064 3409 0,'0'0'151'0,"0"0"31"0,0 0-146 0,3 0-28 15,-3 0-8-15,7-10 0 0,4 1 8 0,3 6 0 16,0-4 0-16,0-2 0 0,-3 3-18 0,7 2-3 16,3-2-1-16,0 3 0 15,-3-3-10-15,3 3-3 0,3-4 0 0,5-2 0 16,2 6-3-16,-2-7-1 0,2-2 0 0,5 3 0 16,-8 5-28-16,4-2-5 0,-4-3-2 0,-3 6 0 15,-1-4-64-15,-3 7-13 0,1 0-2 0,-8 10-1 16,0-10-21-16,-4 6-4 0,1 3-1 0,-4-5 0 0</inkml:trace>
  <inkml:trace contextRef="#ctx0" brushRef="#br0" timeOffset="23">23192 9189 2998 0,'0'0'66'0,"0"0"14"0,0 0 2 0,7 6 2 0,-4 4-67 0,4-4-17 0,4-3 0 0,-1-3 0 16,5 0-8-16,-1 0-6 0,7 0-1 0,-4-3 0 15,8-6 15-15,-4 2 0 0,4-2 0 0,0-1 0 16,-4 1-16-16,0-7-3 0,0 1-1 0,0 2 0 16,-3-3 32-16,0-2 7 0,-4-1 1 0,0 3 0 15,0-3-10-15,0 0-2 0,-7-6 0 0,4 3 0 16,-4 1-8-16,-4 8 0 0,4-3 0 0,-7-3 0 0,0 10 0 16,0 0 8-16,0-1-8 0,-3 4 8 15,-8 6-8-15,1 0 0 0,-1 0 0 0,-7 9-11 0,1-2 3 0,-8 2 0 16,0 0 0-16,-3 1 0 0,0 9 8 15,0-4 0-15,0 4 0 0,3 0 0 0,0 0 0 0,8 6 0 16,-1 0 0-16,4-3 0 0,3 3 0 0,4 3 11 16,4 4-3-16,-1-4 0 0,8 0 15 0,3 0 2 15,3 7 1-15,4-10 0 0,8 3-26 16,-1 0 0-16,0 4 8 0,7-10-8 16,0 3-20-16,4-6-5 0,-4-1-2 0,4-2 0 15,0 3-217-15,0-10-43 0</inkml:trace>
  <inkml:trace contextRef="#ctx0" brushRef="#br0" timeOffset="24">1782 12033 230 0,'0'0'20'0,"0"0"-20"0,0 0 0 16,0 0 0-16,0 0 373 0,0 0 71 0,0 0 13 0,0 0 3 15,0 0-331-15,0 0-66 0,0 0-14 0,0 0-2 16,0 0-22-16,0 0-4 0,10 6-1 0,-10-6 0 15,0 0-20-15,0 0 0 0,0 0 0 0,0 0 0 16,0 10 20-16,0-1 0 0,0 1 0 0,0-1 0 16,0 10 26-16,0 0 5 0,-10-4 1 0,6 4 0 15,-7 0 2-15,4 6 1 0,4 3 0 0,-8-3 0 16,1 4-8-16,6-1-2 0,-6-3 0 0,-1 9 0 16,0-5-18-16,4 5-4 0,-3 1-1 0,-1 2 0 15,1 1-22-15,-5 3 8 0,5-4-8 0,-4 7 0 16,-4 0 0-16,4-6 0 0,0-1 0 0,0 4 0 15,-4-13 0-15,4 7 9 0,0-7-9 0,0-3 10 16,-4-3-10-16,4 3 0 0,4-9 0 0,2 3 8 16,-2-10-8-16,3 7 0 0,3-7 0 0,4-6-11 15,0-3-108-15,0 0-21 0,0 0-5 0,0 0-609 16,11-9-122-16</inkml:trace>
  <inkml:trace contextRef="#ctx0" brushRef="#br0" timeOffset="25">1746 12102 230 0,'0'0'10'0,"0"0"2"0,0 0-12 0,0 0 0 0,0 0 0 0,0 0 0 16,0 0 407-16,0 0 78 0,0 0 16 0,0 0 3 15,0 0-331-15,0 0-66 0,0 0-14 0,0-6-2 16,4-4-23-16,3 1-5 0,3 3-1 0,1-4 0 15,-7 1-23-15,6 0-5 0,4-7-1 0,-3 6 0 16,3 7-33-16,0-6-16 0,-3 3 2 0,3-4 0 16,3 7 23-16,-3-3 5 0,-3-4 1 0,3 10 0 0,0-6-4 0,4 6-1 15,-4-3 0-15,4-3 0 0,-1 6-10 16,1 0 0-16,3 0-12 0,-7-3 12 0,4 3-20 16,-4 0 3-16,4 0 1 0,-1 0 0 15,-3 0-148-15,0 3-28 16,-3-3-7-16</inkml:trace>
  <inkml:trace contextRef="#ctx0" brushRef="#br0" timeOffset="26">1602 12620 864 0,'0'0'76'0,"0"0"-60"16,0 0-16-16,-4-7 0 0,4-2 319 0,0 9 61 16,-7-6 12-16,7 6 2 0,0-4-302 0,0 4-61 15,0-6-12-15,0 6-3 0,7-3 8 0,-3-3 2 16,-4-4 0-16,10 7 0 0,-6-3 0 0,13 3 0 15,-10-3 0-15,11-1 0 0,-4 4-10 0,0 3-1 16,7-6-1-16,-6 6 0 0,6-3 19 0,-7 3 4 16,7-7 1-16,-3 7 0 0,3-3 0 0,0 3 0 15,-7-6 0-15,11 6 0 0,-4-3-17 0,-7-3-3 16,4 6-1-16,3-10 0 0,0 10-17 0,4-9 0 16,-4 3-13-16,-3-4 5 15,3 7-118-15,3-6-23 0,-2-1-5 0,-5 1-610 0,4-4-121 16</inkml:trace>
  <inkml:trace contextRef="#ctx0" brushRef="#br0" timeOffset="27">1393 13131 1094 0,'-10'-10'48'0,"3"4"11"0,3 3-47 0,-3-3-12 16,4 6 0-16,3-4 0 0,-4-2 160 0,4-3 31 16,-7 6 5-16,7 3 2 0,0 0-132 0,0 0-26 15,0 0-6-15,11-7-1 0,3 7 29 0,3-6 6 0,-2 3 0 0,2 3 1 16,4-6 15-16,4 6 2 0,-4-10 1 0,7 7 0 15,-3-3-42-15,7 3-8 0,-7-7-1 0,6 1-1 16,-2 3-3-16,-5-4 0 0,1 4 0 0,0 3 0 16,-4-7-14-16,4 4-3 0,-4 3-1 15,-7-3 0-15,7 3-14 0,-7-4-12 0,0 1 3 16,7 3 0 0,-7-3-132-16,-3 6-27 0,3-3-4 0,0 3-537 0,7 0-107 15</inkml:trace>
  <inkml:trace contextRef="#ctx0" brushRef="#br0" timeOffset="28">2656 12551 2286 0,'0'0'50'0,"0"0"10"0,0 0 3 0,0-10 1 0,0 4-51 0,0 3-13 0,0 3 0 0,0-7 0 15,0 7-31-15,0 0-9 0,0 0-1 0,-10-3-1 16,6-3-3-16,-3 6-1 0,-3 0 0 0,-1 0 0 16,4 9 10-16,-14-2 3 0,7-4 0 0,-11 6 0 0,4 4 33 0,-4-1 8 15,1-2 0-15,2 5 1 16,1-2 49-16,4 3 10 0,-8 2 1 0,0-2 1 15,0 3-12-15,4 0-2 0,0 0-1 0,3 6 0 0,-3 0-38 16,-3-6-7-16,10 9-2 0,-8-3 0 16,8-6-8-16,4 6 0 0,-4-6 0 0,3-1 0 0,0 1-14 0,8-3 5 15,-4 0 1-15,7-4 0 0,0-2 8 16,7-4-10-16,-7-6 10 0,3 3-10 0,8-3 22 0,3 0 4 16,-3 0 0-16,3-3 1 0,0-7 22 0,7-5 4 15,0 5 1-15,4 1 0 0,-7 0-6 16,3-7-1-16,3 3 0 0,1-2 0 0,0-1-23 15,-1 7-5-15,-2-4-1 0,-1-3 0 0,4 1-8 16,-8 2 0-16,1-3 0 0,-4 7 0 16,-4 0 8-16,1-1 0 0,-4 1 0 0,0-7 0 0,-7 7-8 0,4-1 0 15,-4 1 0-15,0 3 0 0,0-4 15 0,0 10-3 0,0-9 0 16,0 9 0-16,0 0 8 0,0 0 2 0,0 0 0 16,0 0 0-16,0 0 0 0,0 0 0 0,0 0 0 0,0 0 0 15,0 9-5-15,0 7-1 0,0 3 0 0,7-4 0 16,-7 4-16-16,3 0 0 0,4 0 0 0,-3 0 0 15,-1-4 8-15,4 4-8 0,4 0 0 0,-7 3 0 16,-1-10 0-16,4 7 0 0,-3-3 0 0,3 0 0 16,-7-4-10-16,3-6-9 0,4 4-1 0,-7-10-1 15,0 0-30-15,4 3-5 16,-4-3-2-16,10 0 0 0,1-3-137 16,-4-3-27-16,4-4-6 0</inkml:trace>
  <inkml:trace contextRef="#ctx0" brushRef="#br0" timeOffset="29">3461 12381 1947 0,'0'0'43'0,"0"0"9"0,0 0 1 0,-11 0 2 0,4 0-44 0,4 0-11 0,-1 6 0 0,-7-6 0 16,4 0 15-16,0 0 1 0,-3 4 0 0,3-4 0 15,-7 9 4-15,0-9 2 0,-1 6 0 0,-6-3 0 16,7 4-22-16,-7-4 8 0,0-3-8 0,3 6 0 16,-3-6 19-16,0 10-1 0,-4-10 0 0,7 9 0 15,-6 0 29-15,-4-2 5 0,3 2 2 0,0 0 0 16,8 1-6-16,-8-1-2 0,4 1 0 0,7-1 0 16,-4 0-22-16,11 1-5 0,-4-4-1 0,1 4 0 15,10-1-8-15,-7 0-2 0,3-2 0 0,4-4 0 0,4 6-8 16,3 1-14-16,-4-4 3 0,4-6 1 15,7 9 10-15,-3-9 9 0,0 10-1 0,3-10-8 0,-4 6 33 16,4-3 0-16,0 3 0 0,1-3 0 0,2 7-20 16,-3-4-4-16,-3-3-1 0,0 10 0 0,3-10-8 0,-4 6-11 15,-6 1 3-15,6-1 0 0,1 7 8 16,-8-7 11-16,4 1-3 0,1 5 0 0,-1-2-8 16,-4-4 0-16,4 4 0 0,-3-1 0 0,3-5 0 15,-7 2 0-15,0 0 0 0,0 1 0 0,-7-1 0 16,7 1 8-16,-4-1-8 0,-3-3 8 0,4 4-8 0,-12-1 0 15,5 1 0-15,-1-1 0 0,-3 7 0 0,-3-4 0 16,-1 4 0-16,-7-7 0 0,1 7 0 0,2-3 0 16,-2-4 0-16,-1 7-11 0,0 2-7 0,4-8-2 0,0-1 0 0,3 1 0 31,1-1-25-31,3-3-6 0,3 1-1 0,7-4 0 16,4-3-118-16,0 0-24 0,0-10-5 0</inkml:trace>
  <inkml:trace contextRef="#ctx0" brushRef="#br0" timeOffset="30">3584 12453 2833 0,'0'0'62'0,"0"0"13"0,0 0 2 0,0 0 3 0,0 0-64 0,0 0-16 0,0 0 0 0,0 0 0 16,0 0 0-16,0 0 0 0,0 0 0 0,0 0 0 15,0 0 0-15,0 0 0 0,0 0 0 0,0 10 0 16,0-1 0-16,0 1 0 0,7 5 0 0,-7 4 0 15,0-3 0-15,0 3 0 0,0-1 0 0,0 11 0 16,0-7 0-16,0-1-9 0,0 5 1 0,4-8 0 16,-1 7 8-16,4-6 0 0,-3 0 0 0,3 0 0 15,0-3 0-15,4 2 11 0,-4-8-3 0,3 9 0 16,4-13-19-16,-3 13-4 0,3-10-1 0,-3-3 0 31,-1 7-89-31,4-7-19 0,-3 4-3 0,3-1-1 0,-3 0-60 16,-1-9-13-16,-3 10-3 0</inkml:trace>
  <inkml:trace contextRef="#ctx0" brushRef="#br0" timeOffset="31">4216 12416 1785 0,'0'0'159'0,"0"0"-127"15,-7 0-32-15,3 0 0 0,-6 3 220 0,2-3 37 16,5 6 8-16,-1-3 2 0,-6 4-214 0,3 8-42 0,0-2-11 0,0 6 0 16,-7 6 0-16,3 9-11 0,-3 1 3 0,-7 2 0 15,0 1 8-15,-4 6 0 16,-3 9 0-16,-4-3 0 16,4 7-28-16,-11-4-4 0,-7 10-1 0,7-1 0 0,-7 1 53 0,0 6 10 0,1-3 2 15,2-6 1-15,-3-4-20 0,4-3-4 0,3-2-1 16,4-4 0-16,7-4-8 0,-4-5 0 0,14 6 0 15,1-10 0 1,10-5-58-16,7-4-7 0,3 0-2 0,8-13-705 0,3 4-140 0</inkml:trace>
  <inkml:trace contextRef="#ctx0" brushRef="#br0" timeOffset="32">5429 11942 1785 0,'0'0'79'0,"0"0"17"0,0 0-77 0,0 0-19 0,0 0 0 0,0 0 0 15,0 0 211-15,0 0 38 0,0 0 8 0,0 0 2 0,4 10-211 0,-1-7-48 16,1 6 0-16,-1 1 0 0,-3 5-16 0,0 4 0 15,0-3 0-15,0 12 0 16,-3-3-2-16,-1 3-1 0,1 7 0 0,-1 2 0 0,-3 4 19 0,4-3 0 16,-4 6 0-16,0-7 0 0,7 7 35 0,-7 0 1 15,3 0 0-15,-3 3 0 16,3 6-3-16,1-2 0 0,-1-4 0 0,1 0 0 16,-1-3-25-16,4-1-8 0,-7-5 0 0,7 3 0 0,-3-13 0 15,3 0-17-15,3 26-10 16,-3-36-86-16,7-2-20 0,-7 0-4 15,4-13-1-15,-4-3-71 0,0 0-15 0</inkml:trace>
  <inkml:trace contextRef="#ctx0" brushRef="#br0" timeOffset="33">5958 12017 2800 0,'0'0'62'0,"0"0"13"0,0 0 2 0,0 0 1 0,11 7-62 0,-7-4-16 0,3 3 0 0,-4 4 0 16,1 5-16-16,-4-2-5 0,0 2-2 0,-7 4 0 31,3 0-17-31,-3-3-3 0,-11 12-1 0,1-9 0 0,-4 6 20 0,-1 3 3 0,-6-3 1 0,3 3 0 16,-10-3 20-16,3 1 0 0,-10-4 0 0,7 3 0 15,-7 0 17-15,3 0 8 0,0-3 2 0,-3-3 0 16,6 6 8-16,5-7 1 0,2-2 1 0,5 3 0 16,6-10-23-16,0 1-5 0,11-1-1 0,-3-9 0 0,-1 6-8 15,11-6 8-15,0 0-8 0,0 0 8 0,0 0-8 16,11-6 0-16,-1 6 0 0,1 0 0 0,7 0 0 16,3 0 0-16,-4-3 0 0,4 3 0 0,4 3 12 15,0 3 0-15,0-2 0 0,3 2 0 0,0 3-4 16,0 1 0-16,0-1 0 0,-3 0 0 0,0 1 20 0,0-4 3 15,-8 4 1-15,4-1 0 0,1 0-32 0,-8 7 0 16,7-7 0-16,-7 1 0 0,0-1 0 0,4 1 0 16,-1-1 0-16,4 7 0 15,-10-13-28-15,7 6-9 0,-4 4-2 0,3-4 0 16,-6 1-16-16,0-1-3 0,3-6-1 0,-4 7 0 16,4-4-123-16,-10-3-25 0,3 3-5 0,0 4 0 15</inkml:trace>
  <inkml:trace contextRef="#ctx0" brushRef="#br0" timeOffset="34">6318 12488 1152 0,'0'0'51'0,"0"0"10"0,0 0-49 0,0 0-12 0,0 0 0 0,0 0 0 16,0 0 460-16,4-6 88 0,6-4 19 0,1 7 3 0,3-3-471 0,0-4-99 15,0 1-11-15,4 6-6 16,0-3-11-16,3-4-1 0,3 4-1 16,1-4 0-16,0 7-26 0,-4-3-6 0,4-3-1 0,-1-1 0 15,-6 4-6-15,0 3-2 0,-4-3 0 0,3 2 0 16,-6-2-82-16,3 6-17 0,-7 0-3 0,0-3-478 16,4-3-95-16</inkml:trace>
  <inkml:trace contextRef="#ctx0" brushRef="#br0" timeOffset="35">6304 12685 3178 0,'0'0'141'0,"0"0"29"0,14 0-136 0,-7 0-34 0,11 0 0 0,3 0 0 31,0-9-20-31,8 9-12 0,-1-9-1 0,3 9-1 0,-6-7 34 0,3 4 0 0,4-3 0 0,3-4 0 32,-10 1-52-32,0 6-9 0,-8-3-3 0,5-4 0 15,-1 4-156-15,-4 3-32 0,5-13-7 0,-8-3-1 0</inkml:trace>
  <inkml:trace contextRef="#ctx0" brushRef="#br0" timeOffset="36">7070 11898 2534 0,'0'0'225'0,"-4"3"-180"0,1 7-36 0,-4 6-9 15,0 9 113-15,-1-3 21 0,5 12 4 0,-4 7 1 16,7-4-111-16,-4 10-28 0,4 4 0 0,4 2 0 16,-4-6 0-16,7 13 0 0,-7-7 0 15,0 3 0-15,3 7 0 0,1 0 0 0,-4-1 0 16,0-2 0-1,0-3-20-15,0 2-5 0,4-6-2 0,-4 1-855 16,0-7-171-16</inkml:trace>
  <inkml:trace contextRef="#ctx0" brushRef="#br0" timeOffset="37">12827 4905 403 0,'0'0'36'0,"0"0"-36"0,0 0 0 0,-4-3 0 0,1 3 213 16,3 0 36-16,-7 0 7 0,3 0 2 0,-3 0-196 0,7 0-39 15,0 0-8-15,-7 0-2 0,0 3-13 0,4 4 0 16,-8-1-12-16,4 3 12 0,-4 1-9 0,-3-1 9 16,4-6 0-16,-4 13-9 15,0-7 9-15,-8 1 0 0,1 9 0 0,0-4-8 16,-4-5 40-16,1 9 8 0,-5-1 1 0,1 7 1 0,-4-6 14 0,4 6 4 15,-4 10 0-15,4-4 0 0,-7 10-26 16,3-3-5-16,0 6-1 0,-3 9 0 0,-4 0-19 16,-3 10-9-16,0 6 8 0,-4 6-8 0,4 3 0 0,3 4 0 15,-4 9 0-15,1 3 0 0,3-3 0 16,-3 0 0-16,7 6 0 0,-1-6 0 0,-2 3 0 0,2-3 8 16,1 0-8-16,-4 6 8 15,4 0-27-15,-11 10-5 0</inkml:trace>
  <inkml:trace contextRef="#ctx0" brushRef="#br0" timeOffset="38">17149 6160 403 0,'0'0'17'0,"0"0"5"0,0-6-22 0,-4 2 0 16,-3-2 0-16,7 6 0 0,0 0 212 0,0 0 37 15,0 0 8-15,0 0 2 0,0 0-182 0,0 0-36 16,0 0-7-16,0 0-2 0,0 0 24 0,0 0 4 16,7 6 0-16,4 4 1 0,-1-1-25 0,-3 4-4 15,0 9-2-15,-3 0 0 0,-1 12-5 0,-6 1-1 16,-4 12 0-16,-4 3 0 0,-10-3 3 0,0 12 0 0,-11 4 0 15,-7 0 0-15,-7 0-8 0,-3 2-2 16,-7 4 0-16,-4 0 0 0,0-3-17 0,-7-3 10 16,0 0-10-16,0 6 8 0,-8-3 4 0,8 3 1 15,4 3 0-15,3-3 0 16,4-4-55-16,10-2-11 0</inkml:trace>
  <inkml:trace contextRef="#ctx0" brushRef="#br0" timeOffset="39">21992 6868 1814 0,'0'0'80'0,"0"0"17"0,-7 0-77 0,4 7-20 0,3-7 0 0,0 9 0 16,0-9 25-16,0 10 2 0,-7-1 0 0,7-3 0 15,0-6-27-15,0 0 0 0,0 0 0 0,0 0 0 16,0 0 43-16,0 0 9 0,7-6 3 0,-4-3 0 15,8-7 48-15,-1 6 9 0,-3-11 3 0,11 2 0 16,-4-3-27-16,7-6-6 0,7-1-1 0,-3-5 0 16,7 6-36-16,3-13-7 0,15 3-2 0,3 1 0 15,3-7-17-15,4 0-4 0,-4-3-1 0,8-3 0 16,6 3-1-16,-6-4 0 0,-1 4 0 0,-3-6 0 16,0 6 5-16,4-3 1 0,-8-4 0 0,1 1 0 15,-1 0 1-15,-6-4 1 0,-1 7 0 0,-3-3 0 0,0 6-9 16,0-6-1-16,-4 9-1 0,-3 6 0 0,-4-6-10 0,0 10 0 15,-3-1 0-15,0 7 0 16,-4-7-132-16,0 7-29 0</inkml:trace>
  <inkml:trace contextRef="#ctx0" brushRef="#br0" timeOffset="40">9045 13303 1926 0,'0'0'42'0,"0"0"9"16,0 0 1-16,0 0 3 0,0 0-44 0,0 0-11 0,0 0 0 0,4-3 0 15,3-3-52-15,0 3-13 0,0-4-3 0,4 4 0 0,-1-6 55 0,1 3 13 16,-4-4 0-16,3 1 0 0,1 2 53 0,3 4 14 16,-3-3 2-16,-1 3 1 0,1-3 22 0,-1 2 5 15,4-2 1-15,1 6 0 0,-1-9-27 0,-4 9-6 16,4-10-1-16,-3 4 0 0,0-3 4 0,3-1 0 16,-4 1 0-16,8-4 0 0,-4-2-13 0,11-4-3 15,-15-6 0-15,11 6 0 0,1-6-44 0,2-3-8 16,-6 3 0-16,7-4-8 0,-4 1 8 0,0-6 0 15,0-1 8-15,0 1-8 0,0-4 0 0,-3 0 0 16,3-2 0-16,0 8 0 0,-3-2 0 0,0-1 0 0,-4 1 0 0,3-1 0 16,-2 7 0-16,-1 3 0 0,-4 3-10 0,1-3 10 15,-1 0 0-15,1 6 0 0,-4 0 12 0,4 4-3 16,-4-4 15-16,0 0 2 0,0 3 1 0,3 4 0 16,-6-4-13-16,-1 7-2 0,5-7-1 0,-5 7 0 15,4-1-11-15,-3 1 0 0,-1-1 0 0,4 1 0 16,-7-1 0-16,0 4 0 0,4-3 0 0,-4 9 0 15,0 0 0-15,0 0 0 0,0 0 0 0,0 0 0 16,0 0 0-16,0 0 0 0,0 0 0 0,0 0 0 16,0 0 0-16,0 0-11 0,0 0 11 0,-4 9-8 15,4-9 8-15,0 10 0 0,0 2-9 0,0 1 9 16,0-4 0-16,-3 1 0 0,3 5-9 0,0-5 9 16,-4-1 0-16,1 7 0 0,-1-4 0 0,-3 4 0 15,4 0 0-15,-5-4 0 0,-2 7 0 0,3 6 0 16,-4-6 0-16,1-3 0 0,-1 12 0 0,0-9 0 0,-3 6 0 15,4 0 0-15,3-6 0 0,-4 6 0 0,4-3 0 0,0 0 0 16,0-4 0-16,3 1 0 0,1-3 0 0,-1 3 0 16,4-7 9-16,0 4-9 0,0 0 0 0,0-4 0 15,0 4 0-15,0-7 0 0,4 7 0 0,-1-4 0 16,-3-2 0-16,0 5 0 0,4-5 0 0,-4-1 0 16,4 1 0-16,-4-1 0 0,0-9 0 0,3 6 0 15,-3-6 0-15,0 0 0 0,0 0 0 0,7 4 0 16,-7-4 0-16,7 6 8 0,0-3-8 0,4-3 0 0,-4 0 9 15,3 0-9-15,-3-3 8 0,4-3-8 0,0 2 10 0,-1-5-10 16,4 3 14-16,-3-4-3 0,0-5-1 0,3 5 0 16,-4-2 3-16,4-4 1 0,0 0 0 0,1 4 0 15,-1-4-2-15,0 4-1 0,-4-10 0 0,1 9 0 16,3-3-11-16,-3-2 0 0,3 2 9 16,0-3-9-16,-4-6 0 0,5 6 0 0,-5 0 0 0,1-6 8 15,-1 6-8-15,-3-2 0 0,4-1 0 0,0 0 0 16,-4-3 0-16,3 6 0 0,-3 0 0 0,4-6 8 15,-1 6-8-15,1 0 0 0,-4-3 0 0,0 10 0 16,4-4 0-16,-4 7 0 0,-4-7 0 0,1 7 0 16,3-1 0-16,-4 1 0 0,1 6 0 0,-4 3 0 15,0 0 0-15,0 0 0 0,0 0 0 0,0 0 0 16,-4-7 0-16,4 7 0 0,0 0 0 0,0 0 8 0,-7 0-8 0,4 7 0 16,-1-4 0-16,-3 6 8 0,4 7-8 0,-4-7 0 15,0 10 0-15,-1 0 0 0,1 3 0 0,0 0-8 16,0 3 8-16,0 0 0 0,-3-3 0 0,3 9 0 15,-4 1 0-15,8-1 0 0,-5 0 0 0,1 4-8 16,4-7 8-16,-1 6 0 0,4-8 0 0,0 8 0 16,0-6 0-16,0 1 0 0,0-4 0 0,4 0-8 15,-1-7 8-15,-3 1 0 0,4 0-21 0,3 0 1 16,0-3 0-16,4 2 0 16,-1-8-93-16,4 6-19 0,0-7-3 0,1 0-721 15,2 7-144-15</inkml:trace>
  <inkml:trace contextRef="#ctx0" brushRef="#br0" timeOffset="41">10541 12936 3193 0,'0'0'141'15,"0"0"30"-15,-4 0-137 0,4 10-34 0,-3-4 0 0,-1 3 0 0,4 7 0 0,0-3-14 16,7 2 1-16,-3 4 0 16,7 6-40-16,-11 3-8 0,0 7-2 0,0-1 0 15,3 4 5-15,-3 0 1 0,-10 6 0 0,-1-10 0 0,4 4 33 0,-4 2 6 16,1-8 2-16,-4 2 0 16,0-6-12-16,6 4-3 0,5-10 0 0,-4-7-737 15,-7 1-148-15</inkml:trace>
  <inkml:trace contextRef="#ctx0" brushRef="#br0" timeOffset="42">9980 11795 748 0,'0'0'33'0,"0"0"7"0,-7-3-32 0,4-4-8 0,-1 4 0 0,0-6 0 16,-6 3 256-16,6 2 48 16,4 4 11-16,0 0 1 0,0-6-224 0,4-3-44 0,-4-1-10 15,7 10-2-15,-4-6 18 0,5-3 3 0,-1 9 1 0,3-3 0 16,-10 3-12-16,0 0-2 0,0 0-1 0,11 3 0 15,-1-3-3-15,1 0 0 0,-11 0 0 0,7 0 0 16,-7 0 3-16,11 0 0 0,-11 0 0 0,0 0 0 16,7-3-2-16,0-4 0 0,0-2 0 0,3-1 0 15,-3 1-7-15,0-7-2 0,4-2 0 0,-4-1 0 16,7 0-16-16,-3-6-3 0,3-3-1 0,0 3 0 16,0-4-12-16,0 4-10 0,-3 6 2 0,3-6 0 15,-4 13-3-15,1-4 0 0,-4 0 0 0,0 7 0 16,-3 6 11-16,-4 3-12 0,0 0 12 0,0 0-12 15,0 0 3-15,0 9 0 0,3 1 0 0,-3-1 0 16,0 1 9-16,0 5 0 0,0-5 0 0,4 8 0 16,-1-2-9-16,1-3 0 0,-1 2 0 0,1-5 0 0,6 9 17 15,-3-4 3-15,1-5 1 0,-1 8 0 0,7-2-12 0,0 3 0 16,0 0 0-16,0 6 0 0,-3-3 0 16,-1 9 0-16,4-3-8 0,-7 1 8 15,-7 5-28-15,4-6-2 0,10-3 0 16,-3 4 0-16,-4-11-138 0,3-2-28 15,8 3-6-15,10-13-1 0</inkml:trace>
  <inkml:trace contextRef="#ctx0" brushRef="#br0" timeOffset="43">11472 12435 748 0,'-7'0'67'0,"7"0"-54"15,0 0-13-15,0 0 0 0,7-7 188 0,-7 7 34 16,0 0 7-16,7-3 2 0,8 3-87 0,-8 0-16 16,-7 0-4-16,7-6-1 0,7 6-7 0,0 0-2 15,0 0 0-15,0 0 0 0,4 0-26 0,6 0-6 16,5 0-1-16,2 0 0 0,-2 0-51 0,2 0-10 16,5-3-3-16,-1 3 0 0,4-7-17 0,0 7 0 0,-4-3 0 15,4-3 0 1,-1-3-68-16,-2 9-12 0,-5-10-1 0,1 10-693 15,-4-9-138-15</inkml:trace>
  <inkml:trace contextRef="#ctx0" brushRef="#br0" timeOffset="44">11589 12720 2570 0,'0'0'114'0,"0"0"23"16,0 0-109-16,0 0-28 0,0 0 0 0,0 0 0 0,0 0 64 0,14 0 7 15,7 0 1-15,4 0 1 0,-1 0-58 0,5 0-15 16,-1 0 0-16,4-6 0 15,-1 6-23-15,5-10-7 0,2 1-2 0,5 6 0 16,-4-4-171-16,6-2-34 0,1 0-7 0,0-1-2 0</inkml:trace>
  <inkml:trace contextRef="#ctx0" brushRef="#br0" timeOffset="45">13702 12293 1440 0,'0'0'64'0,"-4"0"12"16,1-3-60-16,-4-3-16 0,0-3 0 0,0 5 0 0,-4-2 312 0,1 0 59 16,-1 3 12-16,4-7 2 15,0 1-360-15,-4 3-72 0,1-4-14 0,-8 1-3 16,0-1 0-16,1 4 0 0,-8 3 0 0,0 3 0 16,-3 3 30-16,0 3 6 0,-7 10 2 0,-1-3 0 0,1 2 69 0,0 4 13 15,3 0 4-15,-3 6 0 0,-1 3-8 0,8-9 0 16,0 16-1-16,3-10 0 0,1 3-24 0,2 0-5 15,5-3-1-15,6 10 0 0,1-10-21 0,6 3 0 16,-3-9 0-16,11 6 0 0,-1-3 0 0,4-6-10 16,4-1 1-16,-4-5 0 15,7-1-18-15,0-6-3 0,7 7-1 0,-3-10 0 0,0-4 49 0,-1-2 10 16,4-3 1-16,4-1 1 0,-4-8-22 0,4 2-8 16,0-6 0-16,-4-3 0 0,0 6 16 0,0-6-4 15,-3 0 0-15,3 3 0 0,-3-9 7 0,3 9 1 16,-4-3 0-16,4-1 0 0,-3 4-7 0,0 1-1 0,-1 8 0 0,-2-3 0 15,-1 7 7-15,0 9 1 0,0-3 0 0,-4 6 0 16,1 6-20-16,0 10 0 0,3-3 0 16,-4 12 0-16,-3-3 13 0,4 3-1 0,0 7 0 15,-1-1 0-15,-10 4 32 0,4-10 7 0,-1 7 1 0,1-7 0 16,3-3-52-16,-4 3 0 0,-3-3 0 0,4-6 0 16,3 0 0-16,-4-3 0 0,4 2 0 0,0-8 0 31,1-4-236-31,2-6-53 0</inkml:trace>
  <inkml:trace contextRef="#ctx0" brushRef="#br0" timeOffset="46">14108 12551 3171 0,'-4'9'70'0,"1"0"14"0,-5 1 4 0,1 5 0 0,0-5-70 0,0 9-18 16,0-10 0-16,4-3 0 15,3 4-129-15,0-10-30 0,0 0-5 0,0 0-2 16,0 0-9-16,0 0 97 0,0 0 1 0,0 0 59 0,0 0 18 16,0 0-8-16,0 0 8 0,0 0 101 0,0 0 25 15,0 0 5-15,0 0 1 0,0 0-37 0,0 0-7 16,-4-7-2-16,-3-2 0 0,0 0-32 0,4-1-6 16,-4-9-2-16,3 1 0 0,-3-7 2 0,3 6 0 15,1-9 0-15,-1-4 0 0,4 4-39 0,-3-7-9 16,3 7 0-16,3-6 0 0,-3-4 8 0,7 10 0 0,-3-7 0 0,-1 7 0 15,8 3-8-15,-4 0 8 0,4-3-8 0,3 9 8 16,-4 0-8-16,1 3 0 0,3-2-10 0,0 2 10 16,4 7-20-16,-1-7 3 0,-2 6 0 0,-1 1 0 31,0 0-60-31,3 6-12 0,-2-4-3 0,2 4 0 16,4 3-142-16,4 3-29 0</inkml:trace>
  <inkml:trace contextRef="#ctx0" brushRef="#br0" timeOffset="47">15247 12184 2718 0,'0'0'120'0,"-7"-7"25"0,0 4-116 0,0-3-29 15,-4-3 0-15,4 5 0 0,-3-8 12 0,3 2-3 16,-4 1-1-16,4 0 0 15,0-1-38-15,-4 7-8 0,4-3-2 0,0 0 0 0,-3 6 40 0,-1 0 0 16,0 6 0-16,-3 0 0 0,0 4 24 0,0-1 13 16,-7 3 3-16,0 4 0 0,-4 3-13 0,-3 0-3 15,-7 6 0-15,3 0 0 0,-3-3-24 0,3 3 0 16,0 0 0-16,7 0 0 0,4-3 12 0,0-6 1 16,7 3 0-16,3-1 0 0,4-2-13 0,4-6 0 15,6-1 8-15,4 0-8 0,0 1 0 0,4-4 0 0,3-3 0 16,7-3 0-16,0 0 0 0,4 0 0 0,-4-3 0 0,4-3 0 15,3-4-13-15,-7 1 4 0,4 6 1 0,-7-10 0 16,3 4 8-16,-3-4 0 0,-1-2 0 0,-3-1 0 16,0 7 21-16,-3-10 7 0,3 6 0 0,-3-3 1 15,-4 1-17-15,3-4-3 0,-6 0-1 0,-1 4 0 16,4 2 7-16,-3-3 1 0,-1-3 0 0,1 10 0 16,0 0-8-16,-1-1-8 0,1 4 11 0,-4 6-11 15,0 0 8-15,0 0-8 0,0 0 0 0,0 0 0 16,0 0 0-16,-4 6 0 0,1 7 0 0,-1 2 0 15,-3 1 0-15,0 3 0 0,-4 0 0 0,1 6 0 16,-1-3 0-16,-3 3 0 0,3 3 0 0,-3 3-9 16,4-2 9-16,-1-1 0 0,4 0-9 0,4 7 9 15,-1-7 0-15,1 6 0 0,3-5 0 0,0 5 0 16,3 1-10-16,4-1 10 0,-3 1 0 0,-1-4-9 0,1 3 9 16,3 1 0-16,-4 3 0 0,-3-4 0 0,0 4 0 15,-3-4 0-15,-1 7 0 0,-3 0 0 0,0-7 8 0,-7 7 1 16,0-3 0-16,0-1 0 0,-7-2 27 0,-1-1 4 15,-2-6 2-15,-1 1 0 0,0-4-28 0,-3-6-6 16,0-1 0-16,-4-2-8 0,4-7 0 0,-4 1 0 16,0-10-15-16,4-10 5 15,-4 1-126-15,-3-10-26 0,3-6-5 0,8-3-1 0</inkml:trace>
  <inkml:trace contextRef="#ctx0" brushRef="#br0" timeOffset="48">15625 12068 2804 0,'0'0'124'0,"0"0"26"0,0 0-120 0,-4 3-30 0,4 6 0 0,-4 1 0 16,4 2 63-16,0-2 6 0,0-1 2 0,0 0 0 15,0 1-56-15,0 9-15 0,4-1 0 0,-4 1 0 0,0 6 0 0,0-6 0 16,0 6 0-16,0-6 0 0,0 0 0 16,0-4 0-16,-4 4 0 0,4-3 0 0,0-3 15 0,0 2-3 15,-3-5 0-15,3-4 0 0,0-6 8 0,0 0 2 16,0 0 0-16,0 0 0 0,0 0 1 0,0 0 0 15,0 0 0-15,3-16 0 0,1 1-23 0,0-4 0 16,6-3 0-16,1-10 0 0,-1 4 0 0,4-6-12 16,4-1 4-16,-4 7 0 0,4 0-3 0,-4 3 0 15,0 6 0-15,0 3 0 0,0 7 11 0,-3-1 0 16,-4 1 0-16,3 9 0 0,1 0 0 0,0 6 0 16,-8 4 0-16,4-1 0 0,4 0 0 0,-1 1 0 15,4 6 0-15,-3-7 0 0,3 3 8 0,4-2 0 16,-4 2 0-16,4 1 0 0,-4-4-8 0,0 1 9 0,-4-10-9 0,1 6 10 15,3-3-10-15,-7-3 0 0,-7 0 9 0,11 0-9 16,-11 0 0-16,0 0 0 16,0 0 0-16,3-3 0 0,1-3 11 0,-1-4-3 0,1 1 0 15,-4 0 0-15,3-1 20 0,4 1 3 0,-3-7 1 0,3 7 0 16,-3-4-24-16,3 1-8 0,0 2 0 0,3 1 0 16,-3 9 0-16,7-3 0 0,0-4 0 0,1 14 0 15,-1-7 0-15,3 3 0 0,1 3 0 0,0 3 0 16,3 7 0-16,-4-3 0 0,1-4 0 0,0 0 0 15,-1 1 0-15,1 2 0 0,-4 1 0 0,-3-4 0 16,-1 7 0-16,1-7 11 0,-1 7-3 0,-3-3-8 16,-3 6 8-16,-4-4-8 0,0 1 0 0,-4 3 0 15,4-1 8-15,0 11-8 0,0-10 0 0,0 6 0 16,8 3-91-16,-8-3-21 0,3 0-5 16,4-6-1-16,0 0-157 0,0-4-31 0,11 4-6 0,0-19-2 0</inkml:trace>
  <inkml:trace contextRef="#ctx0" brushRef="#br0" timeOffset="49">16831 12246 3664 0,'0'0'163'0,"-3"10"33"0,-5-1-157 0,1 1-31 16,4-1-8-16,3 0 0 15,0-9-60-15,3 10-14 0,4-1-2 0,1 4-1 16,2-10-139-16,1 6-27 0,-11-9-5 0,7 0-2 0</inkml:trace>
  <inkml:trace contextRef="#ctx0" brushRef="#br0" timeOffset="50">16718 11720 3052 0,'0'0'68'0,"0"0"13"0,-3-7 3 0,3-2 1 0,0 6-68 0,0 3-17 0,0-10 0 0,0 10 0 16,10-6-71-16,1 0-17 0,-1 6-4 15,4 0-1-15,1 0-115 0,-5 6-22 0,4-6-5 0</inkml:trace>
  <inkml:trace contextRef="#ctx0" brushRef="#br0" timeOffset="51">17029 12303 3524 0,'0'0'156'0,"-7"6"32"0,7-6-150 0,0 0-30 15,0 0-8-15,0 0 0 16,0 0-93-16,10-6-20 0,1-4-4 0,6-8-1 15,1-1-31-15,7 3-7 0,-4-6 0 0,4-3-1 16,-4 0 90-16,0-3 19 0,-3 0 3 0,-1-4 1 0,-3 4 88 0,-3 3 19 0,-1 6 3 0,-3-3 1 16,-3 0 49-16,3 13 9 0,-3-4 3 15,-1 4 0-15,-3-1-55 0,4 4-10 0,-1-3-3 16,4 9 0-16,0-7-22 0,4-2-5 0,3 6-1 0,4-3 0 16,3-4-32-16,0 10 0 0,4-9 0 0,-4 9 0 15,0 0 0-15,0 0 0 0,4 0 0 0,0 6 0 16,-1 3 0-16,1 4 0 0,-4-4 0 0,-3 17 0 15,3-8 0-15,-7 17 0 0,4-7 0 0,-4 7 0 16,0 2 0-16,-4 4 0 0,1-3 0 0,-4 5 0 16,0-5 0-16,0 3-19 0,0-10 3 0,-3 4 0 15,-1-1-34-15,1-6-6 0,-4-2-2 16,0 2 0-16,0-3-178 0,-4 3-35 0</inkml:trace>
  <inkml:trace contextRef="#ctx0" brushRef="#br0" timeOffset="52">14633 14068 1954 0,'0'0'43'0,"0"0"9"0,0 0 1 0,0 0 3 0,0 0-45 0,0 0-11 15,0 0 0-15,0 0 0 0,0 0 46 0,0 0 7 16,0 0 2-16,0 0 0 0,0 0 5 0,0 0 0 15,0 0 1-15,0 0 0 0,0 0-25 0,0 0-4 0,0 0-2 16,0 0 0-16,0 0-22 0,0 0-8 16,0 0 0-16,0 0 0 0,0 0 9 0,0 0-9 15,11 7 8-15,-11-7-8 0,0 0 31 0,7 0 1 0,-7 0 0 0,7 3 0 16,-7-3 16-16,0 0 3 0,0 0 1 0,7 0 0 16,-7 0-11-16,0 0-1 0,0 0-1 0,0 0 0 15,0 0-15-15,0 0-4 0,0 0 0 0,0 0 0 16,0 0-8-16,0 0-3 0,11 0 0 0,-11 0 0 15,0 0-9-15,0 0 0 0,0 0 0 0,0 0 0 16,0 0 0-16,0 0 0 0,0 0 0 0,0 0 0 16,0 0 0-16,0 0 0 0,0 0 8 0,0 0-8 15,0 0 0-15,0 0 10 0,0 0-10 0,0 0 10 16,0 0 2-16,0 0 1 0,0 0 0 0,0 0 0 16,0 0-5-16,0 0-8 0,0 0 11 0,0 0-11 15,0 0 0-15,0 0 0 0,0 0 0 0,0 0 0 0,0 0 0 16,0 0 0-16,0 0 0 0,0 0 0 0,0 0 0 0,0 0 0 15,0 0 0-15,0 0 0 0,0 0 0 0,0 0 0 16,0 0 0-16,0 0 0 0,0 0 12 16,0 0-2-16,0 0 0 0,0 0 0 15,0 0-36-15,0 0-7 0,0 0-2 0,0 0 0 0,0 0 19 0,0 0 4 16,0 0 1-16,0 0 0 0,0 0 11 0,0 0 0 16,0 0 0-16,0 0 0 0,0 0 12 0,0 0-3 15,0 0 0-15,0 0 0 0,0 0 3 0,0 0 1 16,0 0 0-16,0 0 0 0,0 0-3 0,0 0-1 15,0 0 0-15,0 0 0 0,0 0 3 0,0 0 1 16,0 0 0-16,0 0 0 16,0 0-49-16,0 0-9 0,0 0-3 0,0 0 0 15,7 0 1-15,3 6 0 0,-3-6 0 0,0 3 0 0,4-3 37 0,-1 0 10 0,-10 0 0 0,8 6 0 16,-1-6-16-16,-7 0 2 0,10 0 0 0</inkml:trace>
  <inkml:trace contextRef="#ctx0" brushRef="#br0" timeOffset="53">9821 12105 1555 0,'0'0'138'0,"0"0"-110"15,-7 0-28-15,7 0 0 0,0 0 234 0,0 0 42 16,-3-9 8-16,3 9 1 0,7-6-237 0,-4 2-48 15,8-5 0-15,-4 3-16 0,0 3 5 0,0-4 2 16,0 4 0-16,4-3 0 0,-11 6 9 0,0 0 0 16,7 0 0-16,0 0 0 0,-7 0 18 0,7 6 2 15,-7-6 1-15,7 3 0 0,0 4 21 0,0-4 4 0,-7-3 1 16,7 6 0-16,-7-6-7 0,0 0 0 0,7 3-1 0,-7-3 0 16,0 0-4-16,0 0-1 0,4 6 0 0,3-6 0 15,-7 0-8-15,10 0-2 0,-3 0 0 16,0 0 0-16,8 0-12 0,-5 0-4 0,1-6 0 0,-1 6 0 15,1 0-8-15,3-3 0 0,-3 3 0 0,3 0 0 16,0 3 0-16,0 3 0 0,0-6 0 0,4 0 0 16,-4 4 12-16,0 2-4 0,0-6 0 0,0 6 0 15,0-3-8-15,0-3 0 0,-3 10 0 0,3-10 0 16,0 6 16-16,0-6-1 0,-3 0-1 0,3 0 0 16,4 0-2-16,-1-6-1 0,-6 6 0 0,3-10 0 15,11 10-2-15,-4-9 0 0,-7 3 0 0,7 2 0 16,-7-5-9-16,7 3 0 0,4-4 9 0,-4 7-9 15,-10-3 0-15,3 3 0 0,7-3 0 0,-7 6 0 16,0-4 0-16,-3 4 0 0,-4 0 0 0,4 0 0 0,-1 0 0 16,-10 0 9-16,0 0-9 0,0 0 0 0,7 0 10 0,-7 0-10 15,0 0 8-15,0 0-8 0,0 0 20 0,0 0 0 16,0 0-1-16,0 0 0 0,0 0-9 0,0 0-2 16,11-6 0-16,-11 6 0 0,-4-6 4 0,4 6 0 15,0-3 0-15,0-7 0 0,0 4-4 0,-3-3 0 16,3-1 0-16,-4 7 0 0,1-3-8 0,-4 0 10 15,0 2-10-15,3-2 10 0,4 6-10 0,-7-3 0 16,-7-3 9-16,-4 6-9 0,8 0 0 0,-5 0 0 16,5 0 0-16,-8 0 0 0,1-3 0 0,3 3 0 15,14 0 0-15,-11-7 8 0,-3 7-8 0,3-3 0 16,4-3 8-16,7 6-8 0,-7 0 0 0,0-9 0 0,0 9 0 16,3-10 8-16,4 10-8 0,-7-6 0 0,-7 3 0 0,4-4 0 15,3 4 0-15,0 3 0 0,-7-6 0 0,3 6 8 16,0-3-8-16,1 3 0 0,-1 0 8 0,1-6-8 15,-1 6 0-15,0 0 0 0,11 0 0 0,0 0 0 16,0 0 0-16,-3 6 0 0,3-6 0 0,0 0 0 31,0 0-38-31,0 0-6 0,0 9 0 0,3-6-984 0,15 7-197 0</inkml:trace>
  <inkml:trace contextRef="#ctx0" brushRef="#br0" timeOffset="54">15187 14015 864 0,'-21'0'76'0,"0"-3"-60"0,-4-3-16 0,0-1 0 16,1 4 24-16</inkml:trace>
  <inkml:trace contextRef="#ctx0" brushRef="#br0" timeOffset="55">14404 14514 1094 0,'0'0'48'0,"0"0"11"0,0 0-47 0,0 0-12 0,0 0 0 0,0 0 0 16,0 0 378-16,0-7 74 0,0-2 14 0,0 6 3 15,0-4-331-15,0-2-66 0,3 0-14 0,-3 2-2 16,4-2-37-16,-4 0-7 0,7 5-2 0,-3-5 0 15,3 0 4-15,0-1 1 0,0-2 0 0,0 2 0 16,0 1-1-16,0-4 0 0,3-2 0 0,1-1 0 16,-4 3 6-16,4-2 2 0,3-4 0 0,-4 3 0 15,1-3-2-15,0 1-1 0,3-1 0 0,-4-6 0 16,1 0 11-16,-1 3 2 0,5-10 1 0,-5 4 0 16,4 0-12-16,0 0-2 0,0-7-1 0,4 7 0 15,0-7-10-15,-1 1-8 0,1-1 9 0,0-2-9 16,3 9 8-16,-4-7-8 0,5 7 0 0,-5-7 0 15,4 7 8-15,-3-3-8 0,-4 3 0 0,4 2 0 0,-4 5 0 16,0-5 0-16,-3 8 0 0,-1-1 0 0,1 3 8 0,-4 0-8 16,0 4 0-16,0 3 0 0,-4-1 0 15,1 1 0-15,3 2 0 0,-7 7 0 0,0 0 0 0,0 0 0 16,0 0 0-16,0 0 0 0,0 0 0 0,4 10 0 16,-1-1 0-16,4 10 0 0,-7-3-8 0,4 3 8 15,-8-1 0-15,4 7 0 0,-7 4 0 0,0-4-8 16,0 3 8-16,-4-3 0 0,-3 3 0 0,4 1 0 15,-1-4 0-15,-3 3 0 0,3-3 8 0,1 3-8 0,3-3 0 0,0-6 0 16,0 6 8-16,0 0-8 0,3-6 0 0,1 0 0 16,-1 0 0-16,4-1 0 0,0 1 0 0,0-3 0 15,4 3 0-15,-1-4 8 0,4-5-8 0,-3-1 0 16,3 1 0-16,0-4 0 16,0-3 0-16,-4 3 0 0,-3-6 0 0,11 3 8 0,0-3-8 15,-1 7 9-15,-3-7-9 0,7 0 0 0,-3 0 9 0,3 0-9 16,4-7 0-16,-1 7 0 0,-3-3 0 0,8-6 0 15,-1 0 0-15,3-1 0 0,-2-6 0 0,6 7 0 16,0-7 16-16,-3-2 0 0,-4 2-1 0,0-3 0 16,4 0-15-16,3 0 11 0,-7-6-11 0,4 7 10 15,-4-8-10-15,4 4 0 0,-8-3 0 0,1 0 0 16,0 0 0-16,-4 6 0 0,0-9 0 0,-4 3 8 16,1 6-8-16,0-6 0 0,-4 6 9 0,3 1-9 15,1-1 0-15,-4 0 0 0,0 3 0 0,-4 4 0 16,5-4 0-16,-5 10 0 0,1-4 0 0,-1 7 0 0,-3 3 0 0,0 0 0 15,0 0 0-15,0 0-8 0,0 0 8 0,0 0-10 16,0 10 10-16,4-1-10 0,-8 0 10 0,4 7 0 16,-3-3 0-16,-1-4-8 0,1 13 8 0,-1-3 0 15,-3 0 0-15,0-1 0 0,0 11-16 0,0-4 3 16,0 9 0-16,0-5 0 0,-4 8 13 0,0-2 13 16,4-7-2-16,0 6-1 0,-3-5-10 0,6 5 0 15,-3 1 0-15,4-7 0 0,-1-3 0 0,1 3 0 16,3-3 0-16,0-6 0 0,0 6 0 0,3-12-17 15,-3 2 4-15,4 1 1 0,-4-7 12 0,3-5-9 16,-3-4 9-16,0 0-8 16,0 0-90-16,11 0-18 0,-4-10-3 0,3 1-846 0,-3-4-170 0</inkml:trace>
  <inkml:trace contextRef="#ctx0" brushRef="#br0" timeOffset="56">15956 14213 748 0,'4'9'67'0,"-4"-3"-54"0,0 4-13 0,0-4 0 16,-7 6 531-16,3-5 103 0,-3 5 21 0,0-2 4 16,3 5-523-16,4 1-104 0,-3-3-20 0,-1 2-12 15,4 1-25-15,-3-4-12 0,-1 7-3 16,1-3 0-16,-4 0 5 0,0-4 1 0,-4 4 0 16,1-4 0-16,-1 4 7 0,4 0 2 0,0-4 0 0,-4-5 0 15,1 2-99-15,3-3-20 0,-4-3-4 0,4-6-944 16</inkml:trace>
  <inkml:trace contextRef="#ctx0" brushRef="#br0" timeOffset="57">15191 13218 1209 0,'0'0'53'0,"-11"0"12"0,4 0-52 0,-4-6-13 0,4 6 0 0,0 0 0 15,0-3 251-15,0-3 47 0,0-4 10 0,4 1 1 32,-1 3-273-32,4 3-56 0,0-7-10 0,0 4-2 0,0-4 24 0,0 10 8 0,0 0 0 0,0 0 0 15,-3-3 56-15,3 3 17 0,0 0 4 0,0 0 1 16,0 0-10-16,0 0-1 0,0 0-1 0,0 0 0 16,0 0-7-16,7 10-2 0,-7-10 0 0,10 3 0 15,-3 6-8-15,4 1-1 0,-1-10-1 0,1 0 0 16,0 6-20-16,3-6-4 0,0 0-1 0,3 0 0 15,-6-6-8-15,3-4-2 0,-7 10 0 0,4 0 0 0,3-3-12 16,0-3 8-16,-3 6-8 0,-1-3 0 0,1 3 0 0,-1-7 0 16,1 7 0-16,-1 0 0 0,5 0 0 0,-8 7 0 15,3-4 0-15,1-3 0 0,-1 6 0 0,5-3 0 16,-5-3 0-16,1 0 0 0,-1 7 0 0,1-4 0 16,-4-3 0-16,3 6 0 0,1-6 10 0,-4 0-10 15,4 0 10-15,-4 0-10 0,-7 0 17 0,0 0-2 16,7 0-1-16,0-6 0 0,3 6 14 0,-10 0 4 15,0 0 0-15,0 0 0 0,8 0-32 0,-8 0 0 16,0 0 0-16,0 0 0 0,0 0 9 0,0 0-9 16,0 0 8-16,0 0-8 0,3-3 0 0,-3 3 0 15,4-7 0-15,-4 7 0 0,3-3 0 0,-3 3 0 16,0 0 0-16,0-9 0 0,0 2 0 0,-3-2 0 16,3 0 12-16,0-1-4 0,0 4-8 0,0-3 0 0,0 5 0 15,-4-5 8-15,4 3-8 0,0 6 12 0,0-10-12 0,-3 1 12 16,-1 3-12-16,0-4 8 0,4 7-8 0,0 3 8 15,-7-6-8-15,7 6 8 0,-3-10-8 0,-1 10 8 16,-3-9-8-16,4 9 0 0,3 0 0 0,-4-9 0 16,-3 9 0-16,4 0 0 0,3 0 0 0,-7-7 0 15,3 4 0-15,4 3 0 0,-3-6 0 0,3 6 0 16,-8 0 0-16,8 0 0 0,-3 0 0 0,3 0 0 16,-7-3 0-16,7 3 0 0,0 0 0 0,-7 0 0 15,0-6 0-15,7 6 0 0,0 0 0 0,0 0 0 16,-4 0 0-16,4 0 0 0,-7-4 0 0,7 4 0 15,-3 0 0-15,3 0 0 0,-4 0 0 0,4 0 0 0,0 0 0 16,0 0 0-16,-3-6 0 0,3 6 0 16,0 0-41-16,0 0-4 0,0 0-1 0,0 0 0 15,0 0-154-15,0 0-30 0</inkml:trace>
  <inkml:trace contextRef="#ctx0" brushRef="#br0" timeOffset="58">19692 11042 172 0,'25'-6'8'0,"-15"3"1"0,1-3-9 0,0 6 0 0,3-4 0 0,0-2 0 0,0 6 363 0,3-3 70 16,-2-3 15-16,2 6 2 15,1-10-390-15,-4 10-79 0,0-3-15 0,-3 3-3 0,-1-6 37 0,-10 6 20 16,0 0-3-16,0 0 0 0,0 0 76 0,0 0 15 15,0 0 4-15,-3 9 0 0,-4 1 10 0,0-4 2 16,-4 3 1-16,-3 1 0 0,0-7-58 0,-4 13-12 16,1-7-3-16,-8 0 0 0,0 7-28 0,0-6-7 15,-3 5-1-15,4-2 0 0,-5-4-16 16,-2 7 0-16,-1-7 0 0,-3 10 0 0,-1-10 0 0,1 7 0 16,0-6 0-16,3-1-9 0,4 0 17 0,0 1 3 15,-1-1 1-15,5 1 0 0,-5-1 12 0,5-3 4 16,-1 4 0-16,4-1 0 0,-4-3-18 0,7-3-10 15,1 7 12-15,-1-1-12 0,4-2 0 0,4-4 0 16,2 3-12-16,8-6 3 0,0 0 9 0,0 0 14 0,0 9-3 16,11-2-1-16,3-4 3 0,0 3 1 15,4-3 0-15,7 3 0 0,3-6 4 0,4 4 1 16,-4-4 0-16,7 0 0 0,0 0-11 0,8 6-8 0,-1-6 9 0,0 3-9 16,-6-3 0-16,2 6 0 0,1-3 0 0,4 4 0 15,-8-7 0-15,-3 6 0 0,-4-3 0 0,-3 7 0 16,-1-4 8-16,-6-3-8 0,-1 6 0 15,1-2 0-15,-7 2 9 0,-1 0-9 0,1 1 8 0,-8-4-8 16,4 4 8-16,-3-1-8 0,0 0 8 0,-1 1-8 16,-3-4 12-16,0 3-4 0,0 1 0 0,-3-1 0 15,-1 1-8-15,-3-1 0 0,0 0 0 0,-4 1 0 16,-3-1 0-16,0 1 0 0,-4-1 0 0,-3 7 0 16,-7-7 0-16,0 1 12 0,0 5-12 0,-1-5 12 15,1-1-12-15,3 0 0 0,-3 1 0 0,4-1 0 16,-1 1 10-16,4-1-10 0,3-3 12 0,4-6-12 15,-4 4 12-15,4 2-4 0,4 0 0 0,-1-3-8 0,-3-3 8 16,7 6-8-16,0-2 0 0,0 2 0 0,0-3 0 16,-4 6 0-16,1-2 0 0,-1 2 0 0,0 0 0 15,-3 1 0-15,-3 6 0 0,-1-4 0 0,-3 4 0 0,3-7 0 16,1 7 0-16,-5-4 0 0,1-2 0 0,4 6 0 16,-1-7 0-16,4-3 0 0,-4 4 0 0,4-1 0 15,3-6 0-15,4 3 0 0,0 4 0 0,4-10 0 16,-4 9 0-16,3-2 0 0,-3-4 8 0,4 6-8 15,-4 0 0-15,3 1 0 0,1 2 0 0,-5-2 0 16,1 2 0-16,0 4 0 0,4-7 0 0,-4 7 0 16,3-3 0-16,-3-4 0 0,4-3 0 0,3 4 0 0,-4-7 0 15,4-3 0-15,0 6 19 0,4 4-3 0,-1-1-1 16,-3-9 0-16,7 6-3 0,0 4-1 0,7-7 0 0,-3 3 0 16,3 3 5-16,4 1 2 0,-1-1 0 0,8-2 0 15,3-4-2-15,4 6 0 0,0-9 0 0,3 10 0 16,0-10-6-16,4 6-2 0,0-6 0 0,3 0 0 15,4 0-8-15,-3-6 0 0,2 6 0 0,1 0 0 16,0 0 0-16,-4 0 0 0,1 0 0 0,-1 0 0 16,-3-4-12-16,-4-2 1 0,4 6 1 0,-4-3 0 15,4-3-70 1,-4 6-13-16,1-3-3 0,-1-4-873 0,0-2-175 0</inkml:trace>
  <inkml:trace contextRef="#ctx0" brushRef="#br0" timeOffset="59">20987 11067 1324 0,'0'0'118'0,"0"0"-94"0,0 0-24 0,0 0 0 16,-4 3 365-16,1 7 69 0,-1-4 14 0,1-3 2 15,3-3-360-15,0 7-72 0,0 2-18 0,3 0 0 16,-3 7 9-16,4-3-1 0,3 2-8 0,-4 13 12 16,4-2-12-16,0 2-8 0,0 6 8 0,1 4-13 15,-1 6 5-15,-4 0 8 0,-3 9-13 0,0 10 5 16,0-4 8-16,-3-2 9 0,-4 5-1 0,-4-2-8 16,0-4 0-16,-3-2 0 0,0 9 0 0,0-10 0 15,-4 0 8-15,1 0 2 0,3-6 0 0,-4 4 0 16,4-7-10-16,0-7 0 0,3 1 0 0,4-13 8 15,4 3-97-15,3-9-20 16,3-3-4-16,4-7-1099 0</inkml:trace>
  <inkml:trace contextRef="#ctx0" brushRef="#br0" timeOffset="60">21505 10989 2563 0,'0'0'113'0,"-10"0"24"0,3 6-109 0,-7-3-28 0,14-3 0 16,0 0 10-16,0 10-10 0,0-4 12 0,3 3-12 15,1 1 0-15,-1-1 0 0,-3 1-12 0,4 5 3 16,-1-5 9-16,-3 2 0 0,4 4-9 0,-4 3 9 15,-4 0 12-15,1-4 8 0,-1 13 0 0,-3-9 1 16,0 6 28-16,0 4 6 0,-4-4 1 0,1 9 0 16,-1-6-12-16,1 10-1 0,-4-3-1 0,-1 8 0 15,5 1-17-15,-4 0-3 0,0 3-1 0,3 3 0 16,4-3-10-16,-4 1-3 0,4 2 0 16,0-6 0-16,4-1-8 0,3-5 8 0,0 9-8 0,0-6 8 15,3-3-8-15,1-4 0 0,3 4 0 0,-4-4 0 16,-3 1 0-16,4-7-12 0,-1 0 2 0,-3-3 1 15,-3 0-10-15,-1-3-1 0,1 3-1 0,-4 0 0 16,0-6-62-16,-4 0-12 16,1 0-2-16,-1-3-1 0,0 2-127 15,4-8-26-15,-10 5-5 0,17-15 0 0</inkml:trace>
  <inkml:trace contextRef="#ctx0" brushRef="#br0" timeOffset="61">22560 11713 2325 0,'0'0'51'0,"0"0"10"0,0 0 3 0,0 0 2 0,-3-9-53 0,-1 9-13 15,4 0 0-15,0 0 0 16,0 0-48-16,0 0-12 0,-10-3-2 0,10 3-1 16,0 0 6-16,-8-7 1 0,-2 7 0 0,3 0 0 0,0 7 68 0,7-7 15 15,-7 3 2-15,0 6 1 0,-4 1 34 0,0-1 8 16,4-3 0-16,-3 4 1 0,-4 5-21 0,3-5-5 16,4 2-1-16,-3 4 0 0,2-7 10 0,-6 1 1 15,-3 9 1-15,3-4 0 0,3 4-6 0,-3 6-2 16,-14-6 0-16,3 9 0 0,0 7-22 0,1-7-4 15,-5 7 0-15,1-1-1 0,0 4-9 0,0-4-2 0,-1 1 0 16,5-7 0-16,-1 0-12 0,7-3 0 0,1 0 0 16,3-6 0-1,0-3-20-15,-1-4-6 0,5-5-2 0,3 2-828 16,3-6-167-16</inkml:trace>
  <inkml:trace contextRef="#ctx0" brushRef="#br0" timeOffset="62">22190 11820 3639 0,'0'0'161'0,"0"0"34"0,0 0-156 0,7 9-31 16,7 1-8-16,0 5 0 16,0-5-32-16,7 9-7 0,15-1-1 0,-5 4-1 15,1 0-25-15,0 3-5 0,-4 4-1 0,7 5 0 16,-6 1 24-16,-8-1 4 0,0-3 0 0,-3 10 1 0,3-3 15 0,-7 0 4 15,-7-4 0-15,0 0 0 16,0 1-42-16,0-1-8 0,-7-2-2 0,0-7-1177 0</inkml:trace>
  <inkml:trace contextRef="#ctx0" brushRef="#br0" timeOffset="63">19082 12864 1612 0,'-7'0'144'0,"7"0"-116"0,0 0-28 0,-4 6 0 16,-3-6 208-16,0 4 36 0,4-4 8 0,-8 6 0 15,7-3-201-15,-6 3-41 0,-1 4-10 0,1-1 0 16,-1 0 0-16,1 7 0 0,-5-3 0 0,1 2 0 16,0 1-9-16,0-3 9 0,0 5 0 0,0-2 0 15,-4 9 0-15,1-6 0 0,2 0 12 0,1 0-3 16,0-4 7-16,0 4 0 0,0 0 1 0,3 0 0 15,4-4-9-15,-3 4-8 0,3 0 12 0,3-3-12 16,1-1 8-16,-1-2-8 0,8 3 0 0,-1-7 0 16,1 10 0-16,3-10-12 0,3 1 1 0,1-1 1 15,3 0-25-15,4-2-5 0,-1 2 0 0,8-9-1 16,0 0-14-16,3 0-2 0,0-9-1 0,4 9 0 16,0-10-118-16,-4 4-23 0,0-7-5 0,-3 4 0 15</inkml:trace>
  <inkml:trace contextRef="#ctx0" brushRef="#br0" timeOffset="64">19311 12441 1152 0,'0'0'51'0,"-7"-6"10"0,0 6-49 0,0-7-12 0,-4 4 0 0,1 3 0 15,3-6 370-15,-4 12 71 0,4-6 15 0,0 3 2 31,0 4-475-31,3-1-95 0,4-6-20 0,0 9-3 16,0-6-56-16,7 7-11 0,-3-1-2 0,7 1-1 16,3-4 79-16,-4-6 16 0,18 9 3 0,-6-2 1 0</inkml:trace>
  <inkml:trace contextRef="#ctx0" brushRef="#br0" timeOffset="65">19350 12961 1209 0,'0'0'53'0,"10"0"12"0,1-9-52 0,3 3-13 15,4 3 0-15,-1-4 0 0,1-5 150 0,3 2 27 16,4-5 6-16,0 5 1 0,-8 1-140 0,8-1-28 15,0 4-6-15,-4-3-1 0,0 6-9 0,-3-4 0 16,-4 7 0-16,-4 0-562 16,1 10-114-16</inkml:trace>
  <inkml:trace contextRef="#ctx0" brushRef="#br0" timeOffset="66">19237 13200 2948 0,'0'0'65'0,"0"0"14"0,0 0 2 0,0 0 1 0,0 0-66 0,14-7-16 0,4 1 0 0,3 3 0 31,4-3-38-31,-1 3-11 0,1-4-3 0,3-2 0 0,-3 6 39 0,0-4 13 0,-1 4-9 0,-3-3 9 16,1 6 0-16,-5-3 0 0,-3 3 0 0,0 0-8 15,1 3 8-15,-8-3 0 0,0 6 0 0,-7-6 0 16,7 3 0-16,0 4-16 0,0-4 4 0,0-3 0 16,4 6-219-16,-4-3-44 0,-7-3-9 15,17-9-1-15</inkml:trace>
  <inkml:trace contextRef="#ctx0" brushRef="#br0" timeOffset="67">19988 12676 2833 0,'0'0'62'0,"0"0"13"0,0 0 2 0,0 0 3 0,0 0-64 0,0 0-16 0,0 0 0 0,11 6 0 31,-4-3-48-31,0-3-12 0,-7 0-4 0,7 10 0 0,0-4 36 0,-7 3 6 0,0 1 2 0,-7 6 0 16,4-4 20-16,-1 7 8 0,-3 6 0 0,-4 0 0 15,4-6 11-15,-3 9 1 0,3 0 1 0,0 4 0 16,0-4 0-16,3 6 0 0,-3-5 0 0,7-1 0 15,0 6-21-15,0-5 8 0,0-4-8 16,0 3 0-16,7-3 0 0,-3 3 0 0,-4-9 0 0,0 6 0 16,0 0-149-1,0-12-35-15,0 9-6 0</inkml:trace>
  <inkml:trace contextRef="#ctx0" brushRef="#br0" timeOffset="68">19360 10826 1094 0,'0'0'48'0,"0"0"11"0,0 0-47 0,0 0-12 16,0 0 0-16,0 0 0 0,0 0 216 0,0 0 40 16,4-6 9-16,-4 6 2 0,4-10-118 0,-1 4-23 15,-3 6-5-15,4-10-1 0,-4 7-48 0,3-3-9 16,1 3-3-16,-4-3 0 0,7-4-28 0,-4 7-7 16,-3-3-1-16,4-4 0 0,3 1-16 0,-4-7-8 15,4 7 8-15,-3-10-8 0,3 3 19 0,-4-2-2 16,5-7 0-16,-5 6 0 0,1-9 11 0,-4 2 1 15,7-2 1-15,-4-6 0 0,1-4 1 0,-1 10 0 16,4-7 0-16,0 1 0 0,-3 6-6 0,3-1-1 16,0 4 0-16,0 7 0 0,4 2-14 15,-8-3-10-15,4 13 12 0,0-4-12 0,0 10 0 0,4-3 0 0,-4 6 0 16,4-3-9-16,-4 10 9 0,0-4-12 0,0 10 12 16,-4-4-12-16,4 4 12 0,0-4-10 0,0 10 10 15,-3 0-10-15,3-3 10 0,-3 6 0 0,-1 4 0 16,1 2-8-16,-4-9 8 0,3 3 0 0,1 0 0 0,-1-6 0 15,1 6 0-15,-1-3 0 0,-3-6 0 0,7 2 0 16,-3 1 0-16,3-3 0 0,0-7 0 0,0 7 0 16,4-7 0-16,-4-6 0 0,0 7 0 0,3-4 8 15,-3-6 4-15,-7 0 0 0,7 3 1 0,4-3 0 16,-4 0 6-16,0 0 1 0,-7 0 0 0,11 0 0 16,-1-3 2-16,-3-3 1 0,4 3 0 0,-4-4 0 15,3-2 1-15,-2 6 0 0,2-6 0 0,-3-1 0 16,4-6-6-16,-1 7-1 0,4-7 0 0,-6 4 0 15,2-4-5-15,1 0-2 0,-1-2 0 0,4-7 0 0,-3 3-10 16,0-3 8-16,3 6-8 0,-7-6 8 0,0 0-8 16,0 6-11-16,3-10 3 0,1 4 0 15,0 3-76-15,-4-3-14 16,3 0-3-16,1-3-878 0,3 3-175 0</inkml:trace>
  <inkml:trace contextRef="#ctx0" brushRef="#br0" timeOffset="69">23308 10794 1094 0,'0'0'97'0,"0"0"-77"0,0 0-20 0,0 0 0 15,0 0 153-15,0 0 27 0,0 0 6 0,0 0 1 16,0 0-168-16,0 0-34 0,0 0-6 0,0 0-2 16,-3 7 7-16,-5 2 0 0,1-6 1 15,-3 10 0-15,3-10 53 0,-4 6 10 0,1 1 3 0,-1 5 0 16,-3-5 56-16,0 6 11 0,0-4 2 15,-4 4 1-15,4-4-61 0,0 13-12 0,0-6-2 0,0 6-1 16,-1 0-19-16,1-6-4 0,-3 6-1 0,3-3 0 16,3 3-21-16,-3 0-13 0,3-6 1 15,4 0 1-15,0 6 11 0,4-6 0 0,-4 0 0 16,3-4 0-16,1-2 10 0,-1 9-2 0,4-3-8 0,0-7 12 16,0 4-1-16,4-7-1 0,3 7 0 0,3-7 0 15,-3 4-10-15,0-7 0 0,4 4 9 0,0-10-9 16,3 9 0-16,0-3-13 0,0-2 1 0,3-4 1 15,1 6-27 1,3-6-6-16,0 0 0 0,1-6-1 0,2 6-132 16,-3-4-27-16,1-2-4 0</inkml:trace>
  <inkml:trace contextRef="#ctx0" brushRef="#br0" timeOffset="70">23467 11124 2790 0,'0'0'124'0,"0"0"24"0,0 0-118 0,-4 6-30 15,1 3 0-15,3-9 0 16,0 10-59-16,3-1-17 0,4 1-4 0,-3-1-1 15,3 0-2-15,-7-9 0 0,7 7 0 0,-7-7 0 16,0 0 44-16,3 9 9 0,-3-9 2 0,0 0 0 0,0 0 15 0,0 3 3 0,0-3 1 0,0 0-915 16</inkml:trace>
  <inkml:trace contextRef="#ctx0" brushRef="#br0" timeOffset="71">23523 10920 1900 0,'0'0'169'0,"0"0"-135"0,-10 0-34 0,3 0 0 0,-4 0 152 0,11 0 23 16,0 0 5-16,0 0-852 16,0 0-171-16</inkml:trace>
  <inkml:trace contextRef="#ctx0" brushRef="#br0" timeOffset="72">23640 10732 2700 0,'0'0'120'0,"0"0"24"0,0 0-116 0,0 0-28 0,7-10 0 0,0 10 0 16,3-3-39-16,4-3-13 0,1 3-4 16,-1-3 0-16,3 6 0 0,1 0 0 0,-4 0 0 0,0 0 0 15,0 9 56-15,0 0 0 0,-3-2 8 0,3 5 0 16,0-2 38-16,0 5 7 0,-3 1 2 0,-1-4 0 15,1 4-2-15,0 3 0 0,-8 0 0 0,4 0 0 16,-3 6-37-16,3 0-7 0,0 0-1 0,-4-3-8 16,-3 3 0-16,0 3 0 0,0-3 0 0,4-6 0 15,3 6 0-15,0-6 0 0,-3 9 0 0,-1-9 0 0,1 6 8 16,-4-6-8-16,0 6 0 0,0-6 0 16,0 0 0-16,-4-1 0 0,-3-2 0 0,4 3-9 15,-5-3 9-15,1-1 0 0,-3-2-9 0,-8 2 9 0,1-2-16 16,-1-4 0-16,0 4 1 0,-3 0-781 15,0-4-157-15</inkml:trace>
  <inkml:trace contextRef="#ctx0" brushRef="#br0" timeOffset="73">24003 12080 3171 0,'0'0'70'0,"0"0"14"0,4-3 4 0,6-3 0 0,1 3-70 0,3-4-18 0,3-2 0 0,8 0 0 31,0-1-22-31,7 1-8 0,-1-1-2 0,1 1 0 0,3 0 24 0,4-7 8 0,4 6 0 0,-1 1-9 16,-3 3 9-16,-1-4 0 0,5 1 0 0,-4 6 0 16,-4-3 0-16,0-4 0 0,0 4-8 0,-6 3 8 15,2 3 0-15,-6 0 0 0,0-7 0 0,-4 7 0 16,0 0-9-16,0 0 9 0,0 0-10 0,1 0 10 31,-5 0-112-31,4 0-17 0,1 0-3 0,-1 0-1076 0</inkml:trace>
  <inkml:trace contextRef="#ctx0" brushRef="#br0" timeOffset="74">24853 12952 288 0,'0'0'25'0,"0"0"-25"0,0 0 0 0,0 0 0 16,-7 0 492-16,7 0 94 0,0 0 18 0,0 0 4 16,0 0-433-16,0 0-87 0,7-6-18 0,0-4-3 15,4 1-41-15,-1-1-8 0,8-2-2 0,0-4 0 16,3 1 24-16,0-4 5 0,-3 0 1 0,3 0 0 15,4-6-30-15,3 6-5 0,0-6-2 0,0-3 0 16,-3-7 2-16,3 1 0 0,0-4 0 0,-3 4 0 16,0-10 2-16,-1 6 1 0,1-6 0 0,0-3 0 15,3-3 21-15,0-3 4 0,0 6 1 0,4-7 0 16,0 1-25-16,-4 0-5 0,-3 6-1 0,-4-3 0 16,4 6-9-16,-4 6 10 0,0 4-10 0,-3-1 10 15,-1 7-10-15,-3 0 0 0,1 9 0 0,-5 3 0 16,1-3 0-16,-1 13 0 0,-3-6 0 0,0 2 8 0,-3 4-8 0,0-4 0 15,-4 1 0-15,0 9-11 0,0 0 11 16,0 0 0-16,0 0 0 0,0 0 0 0,-4 0 0 0,-3 0 0 16,-4 6 0-16,1 4 0 0,-1 2 0 0,-6 4-8 15,-1 3 8-15,-3 6-8 0,-4 3 8 0,4 0-12 16,0 7 12-16,3-7-12 0,-3 7 12 0,0-1-10 16,7 4 10-16,-4-10-10 0,4 3 10 0,3-3 0 15,4-2 0-15,0-5 8 0,0-5-8 0,4 9 0 16,-1-6 0-16,-3 0 0 0,3 0 0 0,4 0 0 15,0-4 0-15,0-5 0 0,4 5 0 0,0-2 0 16,-1-7 0-16,1 3 8 0,3 1-8 0,0-10 0 16,3 6 0-16,1-3 0 0,-1-3 0 0,5-3 9 0,2-3-9 15,1-4 0-15,-4 10 9 0,4-9-9 0,-1 0 0 16,1-7 9-16,0 7-9 0,-1-10 0 0,1 3 0 0,3-3 8 16,-3 0-8-16,3 4 0 0,-4-13 0 0,1 9 0 15,3-6 0-15,0-4 0 0,1 4 0 0,-1-3 0 16,-4 3 12-16,5-3-4 0,-1 3 0 15,0-3 0-15,0-1 0 0,4 1 0 0,-1-3 0 0,1 9 0 16,-7-10-8-16,3 4 0 0,0 3 0 0,-3-3 0 16,-1 9 0-16,-3 0 0 0,-6 4 0 0,-1 2 0 15,0 0 0-15,0 4 0 0,-7 0 0 0,0 6 0 0,0 3-8 16,0 0 8-16,0 0 0 0,0 0 0 0,0 0-8 16,0 0 8-16,0 0-10 0,-4 9 10 0,1 3-11 15,-1 4 11-15,1 3-12 0,-1 6 12 16,-3 3-9-16,3-3 9 0,-6 4 0 0,3-1-9 0,0 6 9 15,-4-9 0-15,1 10 0 0,-1-7-8 0,0 7 8 16,4-7 0-16,-3 6 0 0,-1-5 0 0,1-1 0 16,-1-3 0-16,4-6 0 0,0-1 0 0,0 8-8 0,3-11 0 15,4 4 0-15,0-6 0 16,0 2-128-16,4 1-26 0,-1-3-5 16,4 2-682-16,1-5-137 0</inkml:trace>
  <inkml:trace contextRef="#ctx0" brushRef="#br0" timeOffset="75">26264 12419 979 0,'0'0'87'0,"0"0"-70"0,0 0-17 0,-3 16 0 16,-1-1 445-16,4-2 86 0,-3 6 17 0,3 3 3 16,0-4-479-16,-4 1-96 0,4 0-20 15,-3 0-3-15,-1 0 21 0,1-4 4 0,3 4 1 0,-4-10 0 16,1 1-137-16,3-10-27 0</inkml:trace>
  <inkml:trace contextRef="#ctx0" brushRef="#br0" timeOffset="76">26709 10838 1324 0,'0'0'118'0,"3"-3"-94"0,1-3-24 16,3-3 0-16,0 9 124 0,-3-10 21 0,6 4 4 0,-3 6 1 15,4-3-48-15,-4-4-10 0,0 7-1 0,-7 0-1 16,7-3 11-16,-7 3 3 0,0 0 0 0,0 0 0 15,0 0-11-15,0 0-1 0,0 0-1 0,0 0 0 16,0 10-41-16,0-1-8 0,3 10-2 0,-3 0 0 16,0 0-24-16,0 12-6 0,4 0-1 0,-1 13 0 15,5 0-9-15,-1 0 0 0,3 9 0 0,1 7 0 16,-1-4 0-16,4-2 0 0,-3 8 0 0,0 1 0 16,-1 0 0-16,-3 6 0 0,0-3 0 0,0-4 0 15,-3 1 0-15,-4-10 0 0,-4 7-9 0,4-7 9 16,-7-6 0-16,4 4-8 0,-1-8 8 0,-3-2 0 15,4 0-28-15,-1-3 2 16,1-10 0-16,-1-3 0 0,4-6-134 0,0-10-26 16,4 1-6-16,-4-10-925 0</inkml:trace>
  <inkml:trace contextRef="#ctx0" brushRef="#br0" timeOffset="77">27280 10791 2304 0,'0'0'204'0,"0"0"-163"0,-10 3-33 0,-1-3-8 16,4 10 144-16,0-10 28 0,7 0 4 0,-7 6 2 16,7 4-142-16,0-1-36 0,0 0 0 0,7 1 0 15,-3 5 0-15,3 4-14 0,-4 6 1 0,4-3 0 16,-3 13 21-16,3 6 5 0,0-4 1 0,-4 10 0 16,1 7-6-16,-4 5 0 0,0-2-8 0,0 2 12 15,-4 4-12-15,1 3 0 0,-8 3 0 0,4 0 0 16,0-3 0-16,0 3 0 0,-7-7 0 0,0-5 0 15,0 5-19 1,0-2-6-16,-4 3-2 0,4-1 0 0,-4-5-48 16,1 2-9-16,-8-2-3 0,4-4 0 0,0-9-110 0,3 0-23 0</inkml:trace>
  <inkml:trace contextRef="#ctx0" brushRef="#br0" timeOffset="78">25693 11500 2271 0,'0'0'50'0,"0"0"10"0,0 0 3 0,0 0 1 0,0 0-52 0,0 0-12 15,0 0 0-15,0 0 0 0,0 0 0 0,0 0 0 16,0 0 0-16,0 0-10 0,3 0 10 0,-3 0 0 0,0 0 0 0,0 0 0 16,7-9 20-16,-3 6 10 15,-4 3 2-15,7-7 0 0,0 4 13 0,0-3 3 16,0 6 1-16,4-3 0 0,-4-4-20 0,0 7-4 16,0 0-1-16,7-3 0 0,-3-3 0 0,-1 6 0 15,1-6 0-15,3 6 0 0,4-3-24 0,-1 3 0 0,-3-7 0 0,4 7 0 16,3-3 11-16,-3-3-3 0,3 6-8 15,0-3 12-15,0 3-12 0,0-6 0 0,-3 6 0 16,0 0 0-16,-8-4 0 0,4-2 0 0,-7 6 0 16,4 0 0-16,0 0 0 0,-4 0 0 0,-7 0 0 0,7-3 0 15,-7 3 9-15,7 0-9 0,-7 0 8 0,3-6-8 16,4 6 18-16,-7 0-2 0,0 0 0 0,7-10 0 16,-3 10-3-16,-4 0-1 0,0 0 0 0,3-6 0 15,-3 6 10-15,7-3 2 0,-3-3 0 0,-4 6 0 16,0 0-24-16,0 0 0 0,4-10 0 0,-4 10 0 15,0-3 18-15,0 3 2 0,0 0 1 0,-4-6 0 16,-3-4-1-16,0 10 0 0,0-9 0 0,-4 9 0 0,4-6 3 16,-3 3 0-16,-1-4 0 0,0 7 0 0,1-3-23 0,-1-3 0 15,-3 3 0-15,0-4 0 0,0-2 0 0,3 6 0 16,-3-3 0-16,0-4 0 0,4 4 0 0,-1 3 0 16,0-3 10-16,4-4-10 0,-3 7 11 0,3-3-11 15,-4 6 12-15,4-10-12 16,4 7-26-16,-5-3-12 0,5 6-2 15,3 0-1-15,0 0-99 0,0 0-19 16,0 0-4-16,0 0-1033 0</inkml:trace>
  <inkml:trace contextRef="#ctx0" brushRef="#br0" timeOffset="79">22045 11506 1612 0,'-10'-6'144'0,"2"6"-116"0,8 0-28 0,0 0 0 16,-7 6 106-16,0-6 15 0,7 0 3 0,0 0 1 15,0 0-107-15,0 0-18 0,-7-6-11 0,7 6 2 16,0 0 9-16,0 0-13 0,0 0 5 0,0 0 8 16,0 0 16-16,0 0 10 0,0 0 2 0,0 0 1 15,0 0 23-15,0 0 4 0,7 0 0 0,-7 0 1 16,7-9-14-16,0 9-3 0,8-3-1 0,-5-4 0 15,1 7-26-15,3-3-5 0,0 3 0 0,4-6-8 16,3 6 0-16,-4 0 0 0,1-3 0 0,3-4 0 16,4 7 0-16,0 0 0 0,-15-3 0 0,8-3 0 0,3 0 0 0,4 3 0 15,-8 3 0-15,4-7 0 0,-3 4 11 16,0-3-11-16,3 3 10 0,-3-3-10 0,-4 2 10 16,0-2-10-16,0-3 10 0,0 9-10 0,0-7 8 0,-7 4-8 15,4-3 0-15,-4 6 9 0,3-3 5 0,-10 3 1 16,0 0 0-16,4-6 0 0,3 2 10 0,-7 4 3 15,0 0 0-15,0 0 0 0,-4-9 0 0,1 3 1 16,-1 3 0-16,-3-4 0 0,-3 4 3 0,3-3 0 16,0 0 0-16,-4 3 0 0,0-4-4 0,1 4-1 15,-1-3 0-15,1 3 0 0,-1-4-7 0,1 4 0 16,-5-3-1-16,5 3 0 0,3-3-11 0,-4-1-8 16,-6 4 9-16,2-3-9 0,5 3 0 0,-1-3 0 15,-3 2 0-15,7-2 0 16,-3 6-40-16,10 0-15 0,0 0-2 0,0 0-823 0,0 0-164 0</inkml:trace>
  <inkml:trace contextRef="#ctx0" brushRef="#br0" timeOffset="80">27584 12212 2030 0,'0'0'90'0,"0"0"18"0,0 0-86 0,0 0-22 16,0 0 0-16,0 0 0 0,0 0 21 0,0 0 0 15,0 0 0-15,0 0 0 0,0 0 31 0,0 0 7 16,0-10 1-16,3 1 0 0,1 0 7 0,3 2 1 16,-7 7 1-16,7-9 0 0,0 0-16 0,0-1-3 15,7-6-1-15,-3 7 0 0,-1 0-37 0,1-4-12 16,6-3 0-16,-2 7 0 0,2 3 8 0,-3-4-8 0,0 7 0 0,1-3 0 15,-1 6 0-15,0 0 0 0,-4 0 0 0,-10 0 0 16,7 6 0-16,0 4-12 0,-3-1 0 0,-4 0 0 16,-4 10 12-16,1 0 0 0,-4-3 0 0,-4 3 0 15,1-4 0-15,-4 4 0 0,0 0 0 0,-4 6 0 16,0-6 0-16,4 6 0 0,-4-3 0 0,-3-7 0 16,0 4-9-16,0 6 1 0,0-6 0 0,-4 0 0 15,4 0 8-15,0-3 11 0,7 2-3 0,0-2 0 16,3-3 0-16,0 2-8 0,1-5 12 15,3 5-4-15,3-2-8 0,4-4 10 0,0 7-10 0,0-7 10 16,4 1-10-16,3-1 0 0,0 7 0 0,7-7 0 16,0-2 0-16,7-4 0 0,4 6 0 0,3-9 0 15,4 6-9-15,3-6-4 0,0 0-1 0,4-6 0 16,-3 3-90-16,-1-3-19 16,-3-10-3-16,-4 7-952 0</inkml:trace>
  <inkml:trace contextRef="#ctx0" brushRef="#br0" timeOffset="81">27376 10302 1900 0,'0'0'84'0,"0"0"18"0,0 0-82 0,0-3-20 0,3-10 0 0,4 10 0 16,-3-6 144-16,6 0 24 0,-3-1 4 0,4 4 2 15,-1-4-137-15,1 1-27 0,-4 0-10 0,4-1 0 16,-4 1 22-16,3-1-2 0,-3 1-1 0,0-4 0 16,1 4 15-16,-5 0 3 0,4-1 1 0,-3 1 0 0,-1-1-8 0,1 1-2 15,3 3 0-15,3 3 0 0,-3-4-17 0,4-2-11 16,0 0 12-16,6 9-12 0,1-10 0 0,3 10 0 15,0 0 0-15,0 10 0 16,0-4 0-16,4 3 0 0,-11 1 0 0,4-1-9 0,0 16 9 0,-1-3 0 16,-3 0 0-16,0 0-8 0,-3 3 8 0,0 3 0 15,-4-3 0-15,0 4 0 0,-7-1 0 0,3-3 0 16,-6 3 0-16,3 7-8 0,-7-10 8 0,0 3 0 16,0-3 8-16,-4 0-8 0,4-3 0 0,0-3 0 15,-4 3 0-15,4-3 0 0,-3-7 0 0,3-2 0 16,0 5 0-16,-4-5-8 0,7-4 8 0,-3 3 0 15,4-6 0-15,-4-3 8 0,7 0-8 0,-11 7 0 16,11-7 0-16,-14 3-8 0,3-3 16 0,1 0 3 0,10 0 1 0,-7-3 0 16,0-4-4-16,7 7 0 0,0 0 0 0,0 0 0 15,0 0 12-15,0 0 3 0,0 0 0 0,3 0 0 16,11 0-6-16,-3 0-1 0,7 0 0 0,3 0 0 16,4 0 16-16,3 0 2 0,3 0 1 0,1 0 0 15,0 0-35-15,3 0 0 0,1 0 0 16,2 0 0-16,5 0 0 0,-5 0 0 0,8 7 0 0,-7-4 0 15,-4 3-12-15,-3 4 12 0,3-4-13 0,-3 3 5 32,3-6-118-32,1 7-23 0,-1-1-5 0</inkml:trace>
  <inkml:trace contextRef="#ctx0" brushRef="#br0" timeOffset="82">11518 15859 1152 0,'0'0'102'0,"0"0"-82"15,-7 0-20-15,7 0 0 0,0 0 209 0,0 0 38 16,-3-6 7-16,3 6 2 0,17-7-95 0,1-2-18 16,0-1-4-16,3 1-1 0,-4 0-46 0,12-7-8 15,2 7-3-15,1-1 0 0,0-2-36 0,0 5-7 16,-1-2-2-16,1 0 0 0,0 9-26 0,0-7-10 16,-1 4 0-16,1 3 9 0,-4 0-9 0,4 3 0 15,-4-3 0-15,0 7 0 0,1-1 0 0,-5-3 0 16,5 3 0-16,-1-3 0 0,0 4 0 15,-3-4 0-15,3-3 12 0,0 6-4 0,4-6 0 0,0-6 0 16,-1 3 0-16,8-4 0 16,0-2-29-16,0 0-7 0,-4-1 0 15,0 1-1-15,1-1-181 0,-5 1-36 0,-6-7-7 0</inkml:trace>
  <inkml:trace contextRef="#ctx0" brushRef="#br0" timeOffset="83">11853 16132 633 0,'-3'0'56'0,"-4"0"-44"0,-4 0-12 0,4-4 0 0,4-2 468 0,-4 6 92 0,3-3 19 16,0-3 3-1,1-4-488-15,6 1-94 0,5 6-26 0,-1-3-2 0,-4-4 6 0,4 4 1 0,-7 6 0 16,0 0 0-16,0 0 43 0,7 0 9 16,-7 0 1-16,11 6 1 0,-8 4 27 0,4-1 4 0,-7 0 2 15,4 7 0-15,-4-3-6 0,0-4-2 0,0 7 0 16,0-1 0-16,0-2-27 0,3-7-6 0,1 4-1 0,3-1 0 15,0 0-10-15,7-9-2 0,-3 7-1 0,6-7 0 16,5 0-2-16,2-7 0 0,1-2 0 0,10 0 0 16,4-1-9-16,3 1 8 0,-3-1-8 0,0-5 8 15,0 5-8-15,-4 1 8 0,-3 3-8 0,3-4 8 32,-3 7-32-32,-4-3-6 0,-3 3-2 0,-1-4 0 0,-2 7-5 15,-5-3-2-15,1 3 0 0,-4 0 0 16,-3 0-73-16,-1 0-16 0,-10 0-2 0,0 0-696 0,11 3-139 15</inkml:trace>
  <inkml:trace contextRef="#ctx0" brushRef="#br0" timeOffset="84">14492 15345 1699 0,'0'0'75'0,"7"-10"16"0,0 4-73 0,4-4-18 0,-1 1 0 0,1 0 0 16,0-4-16-16,3-3-8 0,0 7 0 0,0 0-1 31,-4-1-35-31,1 4-6 0,-4-3-2 0,0 9 0 0,-7 0 134 0,0 0 26 0,0 0 6 0,0 0 1 16,0 0 49-16,0 0 9 0,0 0 3 0,-3 9 0 16,3-3-35-16,-4 4-6 0,4-10-2 0,0 9 0 15,-3 0-71-15,6-2-14 0,-3-7-4 0,0 0 0 16,4 3-19-16,-4-3-9 0,3 9 8 0,1 1-8 15,-1-1 0-15,1 0 0 0,-1 1 0 0,1 6 0 16,-4-1 14-16,-4 4-2 16,1 6-1-16,-1-3 0 0,-3 3-11 0,0 0 10 15,-3 3-10-15,-1 1 10 0,0-1-2 16,-3 6-8-16,4 1 12 0,-1-7-4 16,-3 7-8-16,3-1 0 0,1-6 0 15,-1 7 0-15,4-7 12 0,0-3-4 0,-3 3 0 16,2-9 0-16,1 6-22 0,4-9-5 0,-4-4-1 0,3 4 0 15,-3-6-112-15,4-1-24 0,-4-3-4 0</inkml:trace>
  <inkml:trace contextRef="#ctx0" brushRef="#br0" timeOffset="85">13642 16345 2995 0,'0'0'66'0,"0"0"14"0,0 0 2 0,0 0 2 0,-4-3-68 0,4 3-16 16,0 0 0-16,0 0 0 15,0 0-52-15,7 0-13 0,1-7-3 0,2-2-1 0,4 9 47 0,4-9 10 16,-1 9 1-16,8-7 1 0,3 4 65 0,4-3 13 16,0 6 2-16,7-3 1 0,0-3-23 0,6 2-5 15,5-2-1-15,6-3 0 0,-3-1-22 0,7 1-4 16,0 3 0-16,-3-4-1 0,-5 10 5 0,1-9 2 16,0 6 0-16,-3-4 0 0,-1-2 1 0,0 6 0 15,-3-3 0-15,0-4 0 0,0 4-13 0,0 3-2 0,-4-3-8 16,1-4 12-16,-8 10-12 0,0-9 0 0,0 6 8 0,-6-4-8 15,-1-2-10-15,-3 9-5 0,-1-6-1 16,-3 6 0 0,1 0-59-16,-8-4-12 0,0-2-2 0,-4 6-1 15,-3 0-142-15,-7 0-28 0</inkml:trace>
  <inkml:trace contextRef="#ctx0" brushRef="#br0" timeOffset="86">13794 17361 2131 0,'0'0'189'0,"-4"-6"-151"0,1 2-30 0,3-2-8 16,0 3 39-16,3-13 6 0,4-2 2 0,4 2 0 31,6-3-123-31,1 0-25 0,-4 0-5 0,4 4-1 0,-4-4 119 0,0 6 24 0,-3-2 5 0,3-1 1 16,-7 7 98-16,3-10 20 0,-3 9 4 0,4-5 1 15,0 2-41-15,-1-2-8 0,1-4-1 16,3 0-1-16,0-6-45 0,0 0-9 0,4-4-1 0,-1 4-1 15,4-3-27-15,4-6-6 0,-7 5-1 0,3-5 0 16,0 6-24-16,4 0 8 0,-4-4-8 0,0 10 0 16,0-3 9-16,1 6-9 0,-5 4 10 15,1 5-10-15,-8 1 0 0,4-1-8 0,-6 4-1 16,-1 3 0-16,-7 3 9 0,0 0-8 0,0 0 8 0,0 0-8 16,7 9 8-16,0-2 8 0,-4 2-8 15,1 0 11-15,-1 4-11 0,1-4 0 16,-1 7 0-16,4 3 0 0,0-3 0 0,4 2 0 0,0 8 0 0,3-8 0 0,-4 11 0 15,4-11 0-15,1 7 0 0,-5 4 0 0,1-4 0 0,-1 0 0 16,1-6 0-16,-4 6-11 0,0-6 11 0,-3-1 0 16,3 1 0-16,-4 0-8 0,1-3 8 0,-1-7 0 15,1 10 10-15,-4-10-10 0,3 7 12 0,1-7-4 16,-1 1-8-16,1-1 12 0,-1-3-1 0,1-2-1 16,3-4 0-16,3 6 0 0,1-12 5 0,0 6 1 15,6-4 0-15,1-2 0 0,-4-3-8 16,4 3-8-16,-1-4 11 0,4 1-11 0,-6-1 17 0,-1-8-3 15,0 8-1-15,0-9 0 0,0 0 0 0,-3-2 0 16,-1 2 0-16,-3-3 0 0,4-3-1 0,-8 0 0 0,4-4 0 16,0 4 0-16,1-3-4 0,2 3-8 15,1 3 11-15,-1 0-11 0,-3-6 0 0,7 3 0 16,-3 6 0-16,7-3 0 0,-1 0 0 0,-3 3-16 0,4-6 5 0,0 6 1 16,3 1-11-16,-7-1-3 0,4 3 0 0,-4 3 0 31,3-2-68-31,-3-4-15 0,-3 10-2 0,0-7-871 0,-1 6-175 0</inkml:trace>
  <inkml:trace contextRef="#ctx0" brushRef="#br0" timeOffset="87">17350 14962 2793 0,'0'0'61'0,"0"0"13"0,7-3 2 0,0-3 4 0,0 2-64 0,0-2-16 0,3-3 0 0,1-1 0 31,3 1-62-31,-3 3-15 0,-1-4-3 0,-6 7-1 16,-4 3 41-16,0 0 9 0,0 0 2 0,0 0 0 0,0 0 65 0,0 0 14 0,0 0 2 0,0 0 1 15,7 3 2-15,-4 7 0 16,4-10 0-16,-7 0 0 0,0 0-15 0,0 0-4 0,0 0 0 0,0 0 0 15,0 9 0-15,0-9-1 0,0 0 0 0,-3 6 0 16,-1 4-6-16,-3-4-1 0,-3-3 0 0,-1 3 0 16,-3-2-14-16,0 2-3 0,0-3-1 0,0 3 0 15,-7-3-10-15,-1 4 0 0,-2 2 0 0,3-3 0 16,-4 4 0-16,0-1 0 0,4 1 0 0,-4-1 0 16,1 0 0-16,2 1 0 0,1 5 0 0,-3-5 0 15,-1-1 0-15,4 1 0 0,3-1 0 0,-3 0 0 16,3 1 0-16,1-1 0 0,6 1 0 0,0-4 0 15,4-3 0-15,0 3 8 0,4-6-8 0,3 0 8 16,0 0 3-16,0 0 0 0,0 0 0 0,0 0 0 16,0 0-3-16,3 10 0 0,-3-10 0 0,7 0 0 0,8 6 1 15,-1-3 0-15,0-3 0 0,3 0 0 16,-3 0-1-16,4 0-8 0,0 0 12 0,3 0-4 0,-3 6-8 16,3-2 10-16,-4 2-10 0,5-6 10 0,-5 3-10 15,4-3 0-15,1 0 0 0,2 6 0 0,1-6 0 0,0 0 0 16,-4 0 0-16,3 0 0 0,1 0 0 0,0 0 10 15,-4-6-10-15,-7 6 10 0,0 0-10 0,-3 0 0 16,-1 0 0-16,5 0-11 0,-8 6 11 0,0-3 0 16,3-3 0-16,-3 0 0 0,0 0 0 0,-7 0 0 15,7 0 0-15,0 0 0 0,0 0 0 0,1 0 0 16,-8 0 0-16,7 0 0 0,0 0 0 0,-7 0 0 16,0 0 0-16,0 0 0 0,0 0 0 0,0 0 0 15,0 0 0-15,0 0 0 0,-4 7 0 0,-3 2 0 16,0 1 0-16,0-1 0 0,-7 0 0 0,7 1 0 0,0-1 0 15,0 4 0-15,-7-4 0 0,3-6 0 0,-3 7 0 0,0-1 0 16,-4 0 0-16,0 1 0 0,1 2 0 16,-1 1 0-16,-3-4 0 0,0 1 0 0,-4-1 0 15,4 7 0-15,0 0-15 0,-4-4 3 0,-3-3 0 0,3 7 0 16,-3 0 12-16,-4-4 15 0,4 4-3 0,-4 0-1 16,-3-4-11-16,3 7 0 0,1-9 0 0,2 5 0 15,5 4 0-15,-5-3 0 0,8-7 0 0,0 0 0 16,3 7 0-16,1-6 0 0,3 2 0 0,0-2 0 15,3-4 0-15,4 3 0 0,3 1 0 0,-3-4 0 0,7-6 0 16,0 0 0-16,-3 3 8 0,3-3-8 16,-4 9 0-16,4-9 0 0,0 10 9 0,4-4-9 15,-4-6 9-15,0 3-9 0,7 4 12 0,0 2-12 16,0 0 16-16,4-2-4 0,-1-4-1 0,1 6 0 0,6-9 1 16,5 10 0-16,-1-10 0 0,7 6 0 0,4-6-12 15,-1 3 10-15,1-3-10 0,3 6 10 0,4-6-10 0,-3 0 8 16,-1 0-8-16,4 0 8 0,-4-6-8 15,4 3 0-15,-4 3 0 0,4-6 8 0,-4 6-8 16,-3 0 0-16,-4 0 0 0,4-4 8 0,-4-2-8 16,0 6-11-16,0-3 3 0,-3-3 0 0,0 3-4 0,-4 3-1 15,0-7 0-15,-3 7 0 0,-1 0-9 0,-2-3-2 16,-1-3 0-16,0 6 0 16,-4 0-77-16,-3 0-16 0,4 0-3 0,-4 0-1244 0</inkml:trace>
  <inkml:trace contextRef="#ctx0" brushRef="#br0" timeOffset="88">19029 15172 921 0,'0'0'40'0,"0"0"10"0,0 0-40 0,0 0-10 0,0 0 0 0,0 0 0 16,0 0 349-16,0 0 68 0,0 0 14 0,0 0 2 31,0 0-369-31,0 0-73 0,0 0-15 0,0 0-4 0,0 0 28 0,0 0-8 0,0 0 8 0,0 0 0 16,0 0 44-16,0 0 13 0,0 0 3 0,0 0 1 15,0 0-13-15,0 0-2 0,0 0-1 0,-4 9 0 16,1 4-21-16,-1 3-5 0,-6-1-1 0,3 4 0 16,-4 0 19-16,-3 6 4 0,-4-3 1 0,4 3 0 15,-7 0-15-15,3-3-3 0,-3 10-1 0,0-11 0 16,0 11 9-16,0-10 1 0,0 3 1 0,-4 3 0 16,4-3-34-16,0 3 0 0,-4-3-12 0,4 1 3 15,-4-4 9-15,7 3 0 0,-3 0 0 0,0-6 0 0,3-1-24 16,1-2 1-16,3-3 0 0,3-7 0 15,0 3-40-15,1-2-8 0,3-4-1 16,0-6-1-16,3-4-109 0,1-2-22 0,-1-1-4 0,4-8 0 16</inkml:trace>
  <inkml:trace contextRef="#ctx0" brushRef="#br0" timeOffset="89">18553 15319 3088 0,'0'0'137'0,"-7"7"28"0,-1-4-132 0,8-3-33 0,0 0 0 0,0 0 0 31,0 0-47-31,0 0-16 0,11 0-3 0,7-3-1 16,3-4 6-16,0 7 1 0,4-9 0 0,-1 9 0 0,1-3 73 0,-4-3 15 0,4 6 4 0,-4 6 0 16,-3-3-4-16,3 6 0 0,-3 1 0 0,-1 6 0 15,1 2 0-15,0 1 0 0,-4 3 0 0,0 0 0 16,-4 3 15-16,1-6 2 0,3 6 1 0,-3-6 0 15,-4 6-21-15,3-6-4 0,1 6-1 0,3-6 0 16,-3-1-11-16,6-2-9 0,-3-3 12 0,7 2-12 16,-3-5 0-16,3 5-11 0,0-5 0 0,-3-1 0 31,0 1-82-31,-1-7-17 0,-3 3-3 0,1 4-1 0,-5-10-139 0,-10 0-28 16,0 0-6-16,0 0-650 0</inkml:trace>
  <inkml:trace contextRef="#ctx0" brushRef="#br0" timeOffset="90">19830 14479 1094 0,'0'0'97'0,"0"0"-77"0,0 0-20 0,0 0 0 0,-4 6 279 0,-3-3 52 16,4 4 10-16,3-7 3 0,-4 3-232 0,4-3-45 15,-7 0-10-15,3 9-1 0,4-9-56 0,-3 7 0 16,-4-7 0-16,3 9-12 0,4-3 12 0,-3-3 0 16,-1 7 0-16,1-1-8 0,-1-3 8 0,4-2 0 15,-3 5 0-15,-1-3 0 0,1 10 0 0,-1-7 0 16,1 1 0-16,-1 2 0 0,-7 4 12 0,4 0 0 15,0 2 1-15,-3-5 0 0,-1 12 11 0,1-6 3 16,-5 0 0-16,5 6 0 0,6-6 4 0,-3-4 1 16,0 4 0-16,0 0 0 0,7 6-7 0,0-6-1 0,0-3 0 15,0-7 0-15,0 10-14 0,7-10-10 16,-3 7 12-16,3-4-12 0,-4-5 0 0,4 2 0 0,0 0 0 16,1 7 0-16,-1-6 0 0,0-7-11 15,0 6 0-15,0 4 0 16,0-4-13-16,-4-6-2 0,1 7-1 0,3-4 0 15,4-3-19-15,-4 6-4 0,0-9-1 0,3 7 0 16,1-4 11-16,-1 3 1 0,4-6 1 0,1 0 0 0,-5 0 13 0,4-6 2 0,0 3 1 0,1 3 0 16,-5-7-146-1,1 4-30-15,3-3-6 0,-4-3 0 0</inkml:trace>
  <inkml:trace contextRef="#ctx0" brushRef="#br0" timeOffset="91">20225 14711 2480 0,'-18'10'110'0,"11"-10"22"0,0 6-105 0,0-6-27 16,7 0 0-16,-7 3 0 0,0-3 0 0,0 0-19 0,7 0 3 15,0 0 1 1,-4 6-21-16,4-6-5 0,0 0-1 0,-3 10 0 0,-1-1 42 0,-3 0 0 0,4 1 0 0,-4-1 0 16,0 1 17-16,-1-1 6 0,1 7 1 0,0-7 0 15,-3 7 7-15,3-4 1 0,3 4 1 0,-3-7 0 16,0 10-16-16,4-3-3 0,-1-7-1 0,4 10 0 15,0-9-13-15,4 5 9 0,3-5-9 0,0-1 8 32,0 0-34-32,3 1-7 0,4-4-2 0,1-3 0 15,-1-3-45-15,3 0-10 0,-3 0-2 0,4 0 0 16,0-3 7-16,-1-3 1 0,1-4 0 0,0 1-486 0,-1 0-97 16</inkml:trace>
  <inkml:trace contextRef="#ctx0" brushRef="#br0" timeOffset="92">20246 14539 2433 0,'0'0'53'0,"0"0"11"0,0 0 3 0,0 0 2 0,0 0-55 0,0 0-14 15,0 0 0-15,11-7-718 16,3 4-146-16</inkml:trace>
  <inkml:trace contextRef="#ctx0" brushRef="#br0" timeOffset="93">20366 14514 1126 0,'0'0'50'0,"0"3"10"0,-7 3-48 0,0 3-12 0,0 1 0 16,0-1-498-16</inkml:trace>
  <inkml:trace contextRef="#ctx0" brushRef="#br0" timeOffset="94">20415 14354 518 0,'0'0'23'0,"0"0"5"0,-3 0-28 0,3-10 0 15,0 10 0-15,0-6 0 0,3 3 196 0,-3 3 35 16,0 0 6-16,7-6 2 0,0 6-201 0,-7 0-38 16,7 0-12-16,-7 0 0 0,7 6 96 0,1 3 18 15,-1 1 4-15,-4-1 1 0,4 0 45 0,0 7 10 16,4-6 2-16,-4 8 0 0,3-2-68 0,1-3-12 15,0 2-4-15,-1 4 0 0,1 0-48 0,-1-3-9 16,4 2-3-16,1 1 0 0,-1 6-20 0,0-6 0 16,0 0 0-16,0 6 8 0,4-6 3 0,-1 0 1 15,-3 6 0-15,1-6 0 0,-5-4-12 0,-3 4 0 16,0 0 0-16,-3 0 0 0,-8 3-21 0,1-4 3 16,-1 4 1-16,1-6 0 0,-4 3 4 0,-8 0 1 0,-2 6 0 0,-1-6 0 15,-3-1 0-15,0-2 1 0,0 3 0 16,-4 0 0-1,-3-4-135-15,3 4-27 0,-3-3-6 0</inkml:trace>
  <inkml:trace contextRef="#ctx0" brushRef="#br0" timeOffset="95">18591 15015 1936 0,'-7'7'86'0,"7"-7"18"0,0 0-84 0,0 0-20 16,0 0 0-16,0 0 0 0,0 0 15 0,0 0-2 15,0 0 0-15,0 0 0 16,0 0-205-16,0 0-42 0,0 0-8 0,0 0-199 16,0 0-40-16</inkml:trace>
  <inkml:trace contextRef="#ctx0" brushRef="#br0" timeOffset="96">18542 15084 1267 0,'-7'3'112'0,"0"-3"-89"0,3 0-23 0,-3 0 0 0,4 0 128 0,-1 0 20 16,1-3 5-16,3 3-870 0</inkml:trace>
  <inkml:trace contextRef="#ctx0" brushRef="#br0" timeOffset="97">18517 15025 633 0,'11'-3'28'0,"-11"3"6"0,0 0-34 0,0 0 0 15,0 0 0-15,0 0 0 0,-7 3 344 0,0 3 61 16,0-6 13-16,0 3 2 0,7-3-257 0,0 0-52 16,0 0-11-16,0 0-1 0,0 0-18 0,0 0-3 15,0 0-1-15,0 0 0 0,0 0-25 0,0 0-4 0,0 0-2 0,0 0 0 16,7 6-36-16,0-6-10 16,7 0 0-16,-4 0 0 0,1 0 0 0,3-6 0 15,-3 3 0-15,-1 3 0 0,1-6 0 0,-4 6 0 0,-7 0 0 16,11 0 0-16,-1 0 0 0,-3 0-12 0,4 0 4 0,-4 0 0 15,3 0 8-15,1 6 8 0,0-6-8 16,-4 3 11-16,3-3 1 0,4 0 0 16,-3 0 0-16,7 0 0 0,-8 0 0 0,8 0 1 0,-1-3 0 0,1-3 0 15,0 6-5-15,-1-3 0 0,1-4-8 0,0 4 12 16,-1-3-12-16,1 3 0 0,0-4 8 0,-4 7-8 16,0-9 0-16,0 9 0 0,-4-6 0 0,-2 3 0 15,-1 3 28-15,3 0 2 0,-10 0 1 0,7-7 0 16,0 7-23-16,4 0-8 0,-1-3 0 15,-3-3 9-15,1 6-9 0,2-3 0 0,-6-3 0 0,3 2 0 16,0-2 0-16,0 6 0 0,-7 0 0 0,7-3 0 16,0-3-9-16,-7 6 9 0,0 0-12 0,0 0 12 15,0 0 0-15,0 0 0 0,0 0 0 0,0 0 0 16,-7 0 0-16,7 0 0 0,0 0 12 0,-7-3-3 0,0-4 0 16,-4 7 0-16,8-6 0 0,-4 3 0 0,0 3-9 0,-1-6 12 15,1 3-12-15,4-4 12 0,-1-2-12 16,1 6 8-16,-4-4-8 0,0-2 8 0,3 0-8 0,1 9 0 15,-1-7 0-15,-3 4 0 0,4-3 0 0,-4 3 0 16,3 3 0-16,0-6 0 0,-3 6 0 0,0 0 0 16,7 0 0-16,-7 0 0 0,0 0-8 0,7 0 8 15,0 0 0-15,0 0 0 0,0 0 0 0,0 0 0 16,0 0 0-16,0 0 0 0,0 0 0 0,0 0 0 0,0 0 0 16,7-4 0-16,4-2 0 0,-4 3 0 0,0-3 0 15,4 6 0-15,-1-3 0 0,-3-4 0 0,0 7 0 0,-7 0 0 16,0 0-13-16,0 0-5 0,11-6-1 15,-11 6 0 1,0 0-131-16,0 0-26 0,0 0-6 0</inkml:trace>
  <inkml:trace contextRef="#ctx0" brushRef="#br0" timeOffset="98">16969 16122 921 0,'0'0'40'0,"0"0"10"0,-7 6-40 0,7-6-10 0,0 0 0 0,0 0 0 15,0 0 353-15,0 0 69 0,0 0 14 0,0 0 2 16,0 0-361-16,0 0-77 0,0 0 0 0,0 0-16 16,0 0-2-16,0 0-1 0,0 0 0 0,0 0 0 15,0 0 19-15,0 0 0 0,0 0 0 0,0 10 0 16,-4-7 0-16,-3 10 0 0,3-10 0 0,-3 12 0 16,0-5 0-16,-3-1 0 0,-1 10 0 0,1-3 0 0,-5-4 0 15,1 7 0-15,0 3 0 0,4-3 0 16,3-7 12-16,-4 4-4 0,4 0-8 0,-4-4 12 15,8-2-2-15,-1-1-1 0,4 7 0 0,0-10 0 0,4 3 0 16,-1-5 0-16,1 2 0 0,3-3 0 16,4-3-44-16,3 6-9 0,3-6-1 0,1 0-1 15,-4 0 22-15,7 0 5 0,0 0 1 0,4-6 0 16,-7 6-105-16,3 0-21 0,0-3-4 0,-3-3-706 16</inkml:trace>
  <inkml:trace contextRef="#ctx0" brushRef="#br0" timeOffset="99">17082 15890 2516 0,'0'0'112'0,"0"0"22"0,0 0-107 0,-8 0-27 0,1 0 0 0,0 0 0 15,7 0 50-15,0 0 5 0,0 0 1 0,0 0 0 16,0 0-90-16,0 0-18 0,-7 10-3 0,7-10-1 15,0 0 7-15,0 0 1 0,-3 0 0 0,3 0 0 16,0 0 24-16,0 0 6 0,0 0 1 0,0 0 0 16,0 0-187-1,0 0-38-15,0 0-7 0,0 0-2 0</inkml:trace>
  <inkml:trace contextRef="#ctx0" brushRef="#br0" timeOffset="100">17198 16147 2188 0,'0'0'195'0,"0"0"-156"0,0 0-31 0,0 0-8 16,0 0 220-16,0 0 42 0,0 0 9 0,11 0 1 16,6-6-222-16,-3 6-50 0,4-3 0 0,3 3 0 31,-3 0-26-31,-1-6-1 0,1 6 0 0,0 0 0 16,-4-4 27-16,3 8 0 0,-3-4 0 0,1 0 0 15,-5 0-23-15,1 6-9 0,-1-6-1 0,-3 0-1 16,-7 0-67-16,0 0-14 0,0 0-2 0,0 0-1 15,11 9-114-15,0-9-24 0,-1 0-4 0,-10 0 0 0</inkml:trace>
  <inkml:trace contextRef="#ctx0" brushRef="#br0" timeOffset="101">17120 16354 1983 0,'0'0'88'0,"0"0"18"0,0 0-85 0,0 0-21 16,0 0 0-16,11 0 0 0,-4 7 27 0,4-7 1 15,-1 3 0-15,4-3 0 0,0 6-8 0,0-6 0 16,4 0-1-16,-4 0 0 0,0 0 59 0,4 0 12 16,-4 0 2-16,4 0 1 0,-1 0-57 0,5 0-11 15,-5 0-2-15,8 0-1 0,-4 0-35 0,0-6-7 16,-3 3-2-16,-1-4-726 15,8-2-144-15</inkml:trace>
  <inkml:trace contextRef="#ctx0" brushRef="#br0" timeOffset="102">17826 16047 1612 0,'0'0'144'0,"0"0"-116"0,0 0-28 0,0 0 0 16,0 0 196-16,0 0 32 0,0 0 8 0,0 0 0 16,3 3-277-16,1 7-56 0,-4-1-11 0,0 7-3 15,0-7 88-15,-4 10 23 0,-3 0 0 0,0 6 0 16,0-6 68-16,0 6 20 0,-3-7 4 0,3 8 0 16,-4-1-28-16,4-3-5 0,0-7-2 0,3 10 0 15,-3-6-45-15,0 0-12 0,0-10 0 0,4 7 0 16,3-7-120-16,-4-5-25 0,4-4-6 15</inkml:trace>
  <inkml:trace contextRef="#ctx0" brushRef="#br0" timeOffset="103">17057 14815 1990 0,'0'0'44'0,"0"0"8"0,0 0 3 0,0 0 1 0,10 0-44 0,-3-7-12 16,4 7 0-16,0-6 0 0,-4 3 29 0,0 3 4 16,0-6 1-16,0 3 0 0,-7 3 32 0,7-10 6 15,-4 1 2-15,1-1 0 0,3 4 0 0,-3-3 0 16,3-7 0-16,-4 7 0 0,4-4-46 0,0-3-10 15,0 1-2-15,0 2 0 0,0-6-16 0,-3 4 0 16,3-4 0-16,4 0 0 0,-4-3 13 0,3 3 3 0,1 0 0 0,-1-6 0 16,1 6 10-16,0 1 2 0,3-1 1 15,-4 0 0-15,4-6-4 0,0 9-1 0,1-3 0 0,-1 7 0 16,-4-4-24-16,-3 1 0 0,4 5 0 0,-8 7 0 16,1-6 0-16,-4 9 0 0,0 0 0 0,0 0 0 15,0 0 0-15,0 0-9 0,0 0 9 0,0 0-10 16,0 0 18-16,0 0 4 0,0 0 1 0,0 0 0 15,0 0-13-15,3 9 8 0,-3-9-8 0,4 9 0 16,-4 1 0-16,4-1 0 0,-1 10 0 0,1 0 0 16,-4-3 0-16,3-1 0 0,1 4 0 0,-1 0 0 15,1 0 11-15,3-1-11 0,-4 1 12 0,1 3-12 16,3-3 8-16,-7-6-8 0,3 9 0 0,1-10 0 16,3 4 15-16,0-4-4 0,-3-2-1 0,3 2 0 15,-4-2 6-15,1-7 0 0,-4-3 1 0,0 0 0 16,0 0 9-16,0 0 2 0,10 9 0 0,-6-3 0 0,-4-6-16 15,0 0-4-15,7 0 0 0,0 4 0 0,3-4 7 0,-2 0 1 16,-8 0 0-16,7-4 0 0,0-2 12 0,0 6 4 16,0-3 0-16,0-3 0 0,0 6-23 0,0-10-9 15,-4 1 8-15,1 0-8 0,3 2 20 0,0-2-2 16,-3-4 0-16,-1-2 0 0,1-1-10 0,-1 3-8 16,4-12 12-16,-3 7-12 0,-1 2 8 0,4-3-8 15,-3-6 0-15,-1 3 0 0,4-3 0 0,1 0 0 16,-1 3 0-16,0-3-9 0,0 0-9 0,0-3-2 15,0 2 0-15,0 8 0 16,0-7-63-16,0 6-13 0,4 0-2 0,-1 3-858 16,1 4-171-16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5T14:13:01.381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1037 9427 1796 0,'0'0'40'0,"0"0"8"0,-3-9 1 0,3 9 1 0,-7 0-40 0,7 0-10 0,-4-6 0 0,4 6 0 16,0 0 0-16,0 0 0 0,0 0 0 0,0 0 0 15,0 0 0-15,0 0 0 0,0 0 0 0,0 0 0 16,0 0 0-16,0 0 0 0,4 6 0 0,6 3 0 16,1-2 0-16,3-4 0 0,0 3 0 0,4-3 0 15,-1-3 0-15,4 6 0 0,4-6 0 0,3 4 0 0,4-8 22 0,-4 4 6 16,8 0 0-16,6-6 1 16,-3 6 35-16,7 0 6 0,-8-3 2 0,8-3 0 15,-7 6-19-15,10 0-3 0,4-3-1 0,0-4 0 16,-3 7-5-16,6 0-2 0,-6 0 0 0,9 0 0 0,-2 0-26 15,-4 0-6-15,3 7-1 0,4-4 0 0,-7-3-9 16,7 9-14-16,0-9 3 0,0 10 1 0,7-4 10 0,-7-3 14 16,0 3-3-16,0-3-1 0,4-3-10 0,-1 7-14 15,4-7 3-15,-7 0 1 0,11 3 26 16,-8-3 4-16,1 6 2 0,6-6 0 0,1-9-7 0,-1 9-2 16,11 0 0-16,-7 0 0 0,1 0 15 0,-1 0 2 15,3 0 1-15,-3 0 0 0,-3 3-15 0,7-3-4 16,3 0 0-16,-7 0 0 0,7 6 0 15,-7-6 0-15,7 0 0 0,-7 0 0 0,7 0 0 0,-3 0 0 0,0-6 0 0,6 3 0 16,-10 3-12-16,4 0 0 0,0-7 0 0,6 7-10 16,-6-9 18-16,6 6 3 0,-2-3 1 0,2-4 0 15,8 1-1-15,-7 6 0 0,3-4 0 0,4-2 0 16,-11 3-2-16,3 6 0 0,8-4 0 0,-7 4 0 16,3-6-9-16,0 6 0 0,-7 0 0 0,-3 0 0 15,0 6 0-15,6-2 13 0,-13-4-3 0,13 6-1 16,-10-6-9-16,4 0 0 0,0 0 0 0,-4 0 0 15,0 0 12-15,3 0 1 0,5 0 0 0,-1 0 0 16,-4-6-3-16,8 6-1 0,-4 0 0 0,7-4 0 16,1-2-9-16,-5 3 0 0,1-3 0 0,0 6 8 15,3 0-8-15,3 0 0 0,1-3 0 0,-4 3 0 16,1 0 0-16,-1 0 0 0,0 0 0 0,-3 0 0 0,3 3 0 16,-7-3 0-16,7 6 0 0,-10-3 0 0,-1 3 0 0,8-2 0 15,-4-4 11-15,4 6-11 0,-4-6 0 16,4 9 0-16,-4-9 0 0,3 7 0 0,8-7 0 0,3 3 0 15,-3-3 0-15,0 0 0 16,-4 0 0-16,11-3 0 0,7-4 0 0,-4 7 0 0,-3 0 0 0,-4-6 0 16,4 3 0-16,3 3 0 0,0-6 0 15,-6 6 0-15,-8 0 0 0,4 0 0 0,6 0 0 0,-2 0 0 16,-8 0 0-16,0 0 0 0,0 0 0 16,0 6 11-16,4-6-11 0,-4 9 10 0,-3-9-10 0,3 0 0 15,-7 7 0-15,8-7 0 0,-1 3 0 0,7-3 0 16,0 0 8-16,0-3-8 0,1 3 0 0,2-7 0 15,8 7 0-15,0 0 0 0,-4-9 0 0,1 9 0 0,3 0 0 0,-1-6 0 16,1 6 0-16,0-4 0 16,-7 4 0-16,7-6 0 0,-4 6 0 0,4 0 0 0,0-3 0 0,0 3 0 15,-4 0 0-15,4 0 8 0,-4 0-8 0,0 0 0 16,1 3 20-16,-1-3 0 0,0-3-1 0,4 3 0 16,-4 0-19-16,4-6 0 0,-4 6 0 0,8 0 0 15,3-3 0-15,3-4 0 0,-3 7 0 16,3-9 0-16,4 9 0 0,0-9 0 0,4 9-8 15,3-7 8-15,-4 7 0 0,8-3 0 0,-4-3 0 0,3 6 0 16,4 0 0-16,-3-3 0 0,-1 3 0 0,-3-7 0 16,-3 7 0-16,-1-3 0 0,4-3 0 0,-3 3 0 15,-1-3 0-15,4 3 0 0,0-4 0 0,4-2 0 16,-4 3 0-16,3 6 0 0,1-4 0 0,-8-2 10 16,4-3-10-16,-3 9 0 0,3-10 0 0,0 10-11 15,0 0 11-15,0-3 0 0,7-3 0 0,-4 6 0 0,-3-6 0 16,4 3 0-16,-1 3 0 0,-3-7 0 15,0 7 0-15,0-3 0 0,4-3 0 0,-4 6 0 0,-4 0 0 0,4 0 0 16,0 0 0-16,0-3 0 0,4-4 0 0,-8 7 0 16,-3 0 0-16,0 0-8 0,7 0 8 0,0 0-12 15,4 0 12-15,-1 0-12 0,1 7 12 0,7-7-8 16,3 3 8-16,-4-3-8 0,8 6 8 0,-4-3-12 16,0-3 12-16,-3 0-12 0,-1 0 3 0,4 0 0 15,0 0 0-15,-3 7 0 0,0-7 9 16,-4 0 0-16,3 0 0 0,-3 3 0 0,-3 3 0 0,-8-6 0 15,4 0 0-15,0 6 0 0,0-3 0 16,4-3 0-16,-8 7 0 0,4-4 0 0,0-3 0 0,-3 0 9 16,-8 0-9-16,1 6 0 0,-1-3 0 0,0 3 0 0,-3-2 0 15,0-4 0-15,7 6 0 0,0-6 0 16,4 3 0-16,6 3 0 0,-3-6 0 0,0 10 0 0,4-10 0 16,-1 9 0-16,1-9 0 0,-4 6 0 0,-4-3 0 0,1-3 0 15,-1 7 8-15,1-7-8 0,-1 3 0 0,1-3 0 16,-4 6 0-16,-1-3 8 0,8-3-8 0,-7 0 0 15,-7 7 14-15,7-7-4 0,7 0-1 0,0 0 0 16,-7 9-9-16,4-3 10 0,6-3-10 16,-3 4 10-16,-7-4-10 0,4 3 0 0,-1-3 0 15,1-3 8-15,-5 6-8 0,-2-2 0 0,-1 2 0 0,1-6 8 16,6 3-8-16,-6 3 12 0,-4 1-12 0,-1-4 12 16,1-3-12-16,-3 6 10 0,-12-6-10 0,-2 3 10 15,-12-3-10-15,5 6 0 0,-5-6 0 0,-10 0 0 0,-3 4-12 16,-8-4-5-16,1 6-1 15,-4-3 0-15,-4 3-174 0,1-3-34 16,-1 4-7-16</inkml:trace>
  <inkml:trace contextRef="#ctx0" brushRef="#br0" timeOffset="1">16838 9669 230 0,'0'0'20'0,"0"0"-20"16,0-10 0-16</inkml:trace>
  <inkml:trace contextRef="#ctx0" brushRef="#br0" timeOffset="2">16845 9553 1044 0,'0'0'46'0,"0"-3"10"0,0-4-45 0,-7-2-11 16,0 9 0-16,-4-6 0 0,4 2 143 0,-7 4 26 15,4-6 6-15,-4 12 1 0,7-6-64 0,-4 4-13 0,0-4-3 0,11 0 0 16,0 0-19-16,0 0-4 0,0 0-1 16,0 0 0-16,0 0-40 0,4 6-8 15,-1 3-1-15,4 1-1 0,-7-10-22 0,8 6 0 0,-1 3 0 0,3 1 8 16,-3-1 0-16,0 1 0 0,4-1 0 0,-4 7 0 16,-4-7 12-16,5 4 2 15,-5 2 1-15,1 10 0 0,-4-6 5 0,0 6 0 0,-4-3 1 0,1 3 0 16,-1 10-5-16,0-7 0 0,-3 10-1 15,4-4 0-15,-1 1-7 0,1 2-2 0,-1 13 0 16,1-2 0-16,3-5 1 0,-4 4 0 0,4 4 0 0,0-4 0 16,-3 6-3-16,-1-3 0 0,8 7 0 0,-4-4 0 15,0 0 21-15,0 7 4 0,3-7 1 0,1-3 0 16,-4 4-38-16,3 5 0 0,1-2 0 0,-1 2 0 16,4-2 21-16,-3 2 0 0,-1-2 0 0,5 2 0 15,-1 4-6-15,3 0-2 0,-3-1 0 0,0 1 0 16,4 0-13-16,-4 6 11 0,3-3-11 0,-2-4 10 15,-1 7-10-15,-4-6 0 0,4 9 0 0,0-9 0 0,0 9 0 16,-3-3 0-16,-1 3 0 0,4 0 0 0,-3-3 0 16,3 7 0-16,-7-1 0 0,4 0 0 0,-4 7 0 0,0-4 0 15,0 4 0-15,-4-4 8 0,-3 3 0 16,3 7-8-16,4-6 12 0,-7-1-4 0,0-2 1 16,4 2 0-16,-1-2 0 0,1-7 0 0,3 6-9 0,0-6 0 15,0 0 9-15,0 7-9 0,0-7 0 0,0 0 0 16,0-6 0-16,0 12 8 0,0-6-8 15,3 1 0-15,-3 5 0 0,0 0 0 0,0-6 0 0,0 1 0 16,0 5 0-16,-3-3 0 0,3 4 8 0,0-7-8 0,3 0 8 16,1 0-8-16,-4 0 9 0,0-3-9 15,3 3 12-15,-3-3-12 0,0-3 8 0,4 3-8 16,-1-6 0-16,-3-1 0 0,4 1 8 0,-4-3-8 16,-4 2 0-16,4 1 0 0,0 0 0 0,0 0 0 0,-3-1 8 15,-1-5-8-15,1 6 0 0,-1-4 0 0,-6 4 8 0,6-7-8 16,-6 4 9-16,6-4-1 0,0-2-8 0,-3-1 12 15,4 0-4-15,-1 1 0 0,1-1-8 0,3-3 12 16,0 0-12-16,0 0 11 0,0-3-11 0,3 7 10 16,1-4-10-16,-1-3 8 0,1 6-8 0,-1-9 8 15,1 3-8-15,0 6 0 0,3-9 0 0,-4 10 8 16,1-4-8-16,-1-9 12 0,-3 2-12 0,0 1 12 16,4 0-2-16,-4 0 0 0,-4-6 0 0,4 6 0 15,-3-10-2-15,3 4-8 0,0-4 12 0,3 1-4 16,-3 2-8-16,0-2 8 0,4-1-8 0,-4-5 8 15,3 8-8-15,-3-12 0 0,0 4 9 0,4-4-9 0,-1 3 0 16,1-3 8-16,-4 0-8 0,3-3 0 16,-3 3 0-16,0-6 0 0,4 0 0 0,-4 3 0 15,-4-10 0-15,1 7 8 0,3 3-8 0,-4-9 0 0,4 5 0 0,-3-2 0 16,-1 3 0-16,4 0 8 0,4-4-8 0,-4 4 9 16,-4-3-9-16,4-4 10 0,0-2-2 0,0 5-8 15,0 1 12-15,0-3-4 0,0 2-8 0,4 4 0 16,-4-9 0-16,3 8 0 0,1-2 0 0,-4 3 0 15,3 0 0-15,1 6 0 0,-1-6 0 0,1-4 0 16,-1 4 0-16,1 6 0 0,0-6 0 0,-1 0 0 16,-3 0 0-16,4-1 0 0,-1 4-10 0,-3-3 10 0,4 0-13 15,-4 0 5 1,3 0-18-16,1 0-3 0,-4 2-1 0,0-2 0 16,0-6-143-16,0 2-29 0,-4 4-6 0</inkml:trace>
  <inkml:trace contextRef="#ctx0" brushRef="#br0" timeOffset="3">1298 10302 748 0,'-17'0'67'0,"17"0"-54"0,-4-3-13 0,4-3 0 0,-3-1 150 0,-5 4 27 15,8-3 6-15,8-3 1 0,-5-1-126 0,1 7-25 16,-4-6-5-16,7 2 0 0,-7-2 16 0,3 0 4 16,4-1 1-16,-7 4 0 0,0-3-13 0,0 9-4 15,0-4 0-15,0 4 0 0,0 0 24 0,0-6 5 16,-7 3 1-16,7 3 0 0,-3-6 2 0,-4-1 1 15,3 4 0-15,1 3 0 0,-8-6-23 0,4 6-5 16,3-3-1-16,-3-3 0 0,4-4-13 0,-1 1-3 16,-6-1-1-16,3 1 0 0,3 3 2 0,-6-7 1 15,-1 4 0-15,7-1 0 0,-6-5 8 0,6 5 2 16,-6 4 0-16,3 3 0 0,0-3-4 0,-4 6-1 16,0 0 0-16,-3 0 0 0,-3 9-19 0,-1-3-8 15,4 4 8-15,-7 9-8 0,0-10 0 0,3 10 0 0,-3-4-9 16,0 4 9-16,7 0 0 0,-8-3 0 15,5 3 0-15,-4-1 0 0,-1-2 0 0,5 3 0 0,-1 0 0 16,4 6 0-16,-7-6 0 0,7-4 0 16,3 4 0-16,4-3 9 0,-4-4-9 0,1 7 0 0,10-3 0 0,-7 3 0 15,14-10 0-15,-7 7 0 0,3-7 0 0,8 10 0 16,0-10 9-16,-1 1 0 0,4-1 0 0,7 1 0 16,4 2-9-16,-7-9 12 0,3 7-12 0,4-4 12 15,-4-6-12-15,0 3 12 0,-7-3-12 0,4 0 12 16,3 0 3-16,-7 0 1 0,4-3 0 0,-4-3 0 15,-4-4 5-15,4 1 2 0,-3-1 0 0,0-5 0 16,-4 2-8-16,0-2-2 0,7-1 0 0,-7-3 0 16,-4 0 9-16,1 0 2 0,3 1 0 0,-3-8 0 15,3 8 0-15,-4-7 1 0,-3 6 0 0,4 0 0 16,3 3-9-16,-7-3-3 0,3 4 0 0,4 5 0 16,-7 7-5-16,0-3-8 0,0-3 11 0,0 9-11 0,0 0 8 0,0 0-8 15,0 0 0-15,-7 9 0 0,4 0 0 0,-4 1 0 16,3 5 0-16,-6 4 0 0,6-3 0 15,-7 3 0-15,8 0-8 0,-4-1 8 0,3-2 0 0,-3 9 0 16,4-6 0-16,3 0 10 0,3 0 8 0,4-1 2 16,-3 8 0-16,6-8 0 0,1 1 2 0,3-3 1 15,7-1 0-15,-3-2 0 0,3-4-12 0,4 7-3 16,7-6 0-16,-4-1 0 0,4 0-8 0,-4-2-17 16,3 2 4-16,-2-6 1 15,2 7-87-15,-6 2-17 0,0 1-3 0,-8-4-819 16,5 10-164-16</inkml:trace>
  <inkml:trace contextRef="#ctx0" brushRef="#br0" timeOffset="4">17374 9713 1440 0,'0'0'128'0,"0"0"-103"0,0 0-25 0,0 0 0 16,0 0 204-16,0 0 35 0,0-10 7 15,0 4 2-15,4 3-192 0,-1-3-39 0,1 2-7 16,-1-2-2-16,1 3-8 0,3-3-16 0,0 3 4 0,-7 3 1 15,0 0 11-15,0 0 0 0,0 0 0 0,0 0 0 16,0 0 23-16,0 0 0 0,0 0 0 0,0 0 0 16,0 0 49-16,0 0 11 0,0 0 1 0,0 0 1 15,0 0-36-15,0 0-7 0,0 0-2 0,0 0 0 16,0 0-8-16,7 3-1 0,-7-3-1 0,7 0 0 16,-3 9-14-16,3-3-4 0,-4 4 0 0,1-1 0 15,3 1-12-15,3 5 0 0,-6-2 0 0,3 3 0 16,0 2 0-16,0 1 0 0,0 6 0 0,-3 0 0 15,-1-3 0-15,1 3 0 0,-4 4 0 0,3-1 0 16,-3-3 0-16,0-6 8 0,0 6-8 0,0 3 0 16,-3-3 20-16,3-6-1 0,0 6-1 0,0 0 0 15,0-6-1-15,3 0 0 0,-3-4 0 0,4-2 0 16,-1 6-1-16,1-4 0 0,-1-5 0 0,1-1 0 0,-1 7-16 16,-3-7 0-16,8-6 0 0,-5 10 0 0,-3-13 0 0,4 3 0 15,-4-3 0-15,0 0 0 0,0 0 0 0,7 10 12 16,-7-10-4-16,0 0-8 0,0 0 12 0,0 0-12 15,0 0 12-15,7 0-12 0,0-10 18 0,0 7-3 16,-4-10-1-16,4 4 0 0,-3-3-3 16,-1-7-1-16,-3-3 0 0,8 3 0 0,-5-9-10 15,1 9 0-15,3-6 0 0,-4 0 0 0,1 3 10 0,-1-3-10 16,1 9 12-16,-1 7-12 0,1-4 0 0,-1-3 0 16,1 7 0-16,-1 3 0 0,4-4 0 0,-3 7 0 15,3-3-10-15,-7 6 10 0,0 0-10 0,7 0 10 0,0-3 0 16,0 3-9-16,4 3 9 0,-1-3 0 0,1 0 0 15,0 0 8-15,-1 0-8 0,1 0 0 0,6 0 0 16,-6 0 0-16,3 0 0 0,0 6-8 0,4-3 8 0,-4 4-12 16,0-4 12-16,-3-3 0 15,3 6 0-15,0-3-8 0,-4 3 8 0,1 4 0 0,-4-1 0 0,0 1 0 16,0-4 0-16,0 3 0 0,0-6 0 0,-3 4 0 16,-4 2 0-16,3 1 0 0,4-1 0 0,-7 0 0 15,0 1 0-15,0-1-10 0,0 4 10 0,0-1 0 16,0-5 0-16,0 2 0 0,0 0 0 0,0-9 0 15,0 10 0-15,0-1 0 0,-3 1 0 0,3-1 0 16,0 0 0-16,-4 1 0 0,1-1 0 0,-1 7 0 16,-3-7 0-16,4 1 0 0,-4 5 0 0,-4-5 0 0,4-1 0 15,-4 1 0-15,-3 5 0 0,4-5 0 0,-4-1 8 16,3 0-8-16,4-2 0 0,-4-4 9 0,1 3-1 0,3-3-8 16,-4-3 12-16,1 0-4 0,2 0 0 15,1 0-8-15,-3-3 12 0,3-3-4 0,0-4-8 16,-4 4 0-16,1-3 9 0,-1-1-9 0,0 1 0 15,1-10-16-15,-4 3 2 0,0-2 1 16,-4-4-184-16,0-3-37 0</inkml:trace>
  <inkml:trace contextRef="#ctx0" brushRef="#br0" timeOffset="5">18764 10791 1911 0,'0'0'42'0,"0"0"9"0,-7 3 1 0,7-3 2 0,-3 10-43 0,3-4-11 16,0-6 0-16,0 0 0 16,0 0-24-16,0 0-8 0,0 0 0 0,0 0-1 0,0 0 33 0,0 0 0 15,0 0 0-15,0 0 0 0,0 0 44 0,0 0 13 16,0 0 3-16,0 10 0 0,0-10 35 0,0 0 7 15,0 0 2-15,0 0 0 0,0 0-36 0,0 0-6 16,0 0-2-16,0 0 0 0,7 0-19 0,-7 0-4 16,7 0-1-16,3 0 0 0,-3 0-23 0,0 0-5 15,1-10 0-15,-1 10-8 0,3-6 10 0,1-4-10 0,-1 1 8 16,1 0-8-16,0-1 10 0,-1 1-10 16,4-7 12-16,-7 7-12 0,4-10 29 0,-1 0-1 15,5 3 0-15,-5-5 0 0,1-5 11 0,3 8 1 0,3-7 1 16,-6-1 0-16,3 4-3 0,0-3-1 0,-3-3 0 15,3-3 0-15,4 9-25 0,-4-9-4 0,-4 9-8 0,4-4 11 16,1 1-11-16,-1 7 0 0,-4-8 0 0,4 8 0 16,-3-4 0-16,3 0 0 0,-3 0 0 0,-1-3-11 15,1 9 11-15,3-3 0 0,-4-6 8 0,1 6-8 16,-4 1 12-16,0-1-3 0,4 9 0 0,-4-5 0 16,0 2-9-16,3-3 12 0,-6 7-12 0,-1 0 12 15,1-1-12-15,0 4 10 0,-1-3-10 0,1-1 10 16,-4 10-10-16,0 0 0 0,0-6 0 0,0 6 0 0,3-3 0 15,-3 3 0-15,0 0-8 0,0 0 8 16,0 0 0-16,0 0 0 0,0 0 0 0,0 0 0 0,0 0 0 16,-7 9 0-16,4 1 0 0,-1-1 0 0,0 0-10 15,1 1 10-15,-1-1 0 0,4 7-9 0,-3-1 9 0,-1-2 0 16,1 3 0-16,-1 3 0 0,4-4 0 16,-3-2 0-16,3 2 0 0,-4 4 0 0,4-9 0 15,0 5 0-15,0 1 0 0,-3-3-8 0,3 2 8 0,0-2 0 16,0 2 0-16,0 1 0 0,0-3 0 15,0 2 0-15,0-5 0 0,0 9 0 0,0-10 0 0,3 7 0 16,-3-7 0-16,4 0 0 0,-1 1 0 0,1-1 0 16,-1 1 0-16,1-4 0 0,-4-6 0 0,0 0 0 15,0 0 0-15,7 3 0 0,0-3 8 0,0 0-8 16,0 0 8-16,4-3-8 0,3-3 13 0,-4 3-1 16,5-4-1-16,-1-2 0 0,0-7-11 0,3 7 0 15,-3-1 0-15,4 1 0 0,0-10 0 0,-4 10 13 0,4-7-1 16,-1 7-1-16,-3-1-11 0,4-9 8 0,-4 10-8 15,-3 0 8-15,-1-7-8 0,-3 7 10 0,4-4-10 0,-1-3 10 16,-3 7-10-16,1-7 0 0,2 7 0 0,1-10 8 16,-4 10 0-16,0-7-8 0,0 3 12 0,0-2-4 15,3 5-8-15,1-5 0 0,-4 5 0 0,0-9 0 16,4 10 0-16,-1-7 0 0,1 4 0 0,0-4 0 16,-1 0 0-16,1 7 0 0,-4 6 0 0,0-7 0 15,0 4 0-15,0-3 0 0,-4 9 0 0,-3 0 0 16,0 0 0-16,0 0 0 0,0 0 0 0,0 0 0 15,0 0 0-15,0 0 0 0,-3 9-14 0,-1 1 5 16,-3 5 17-16,0-2 3 0,-3 3 1 0,-1 2 0 16,4-2-12-16,-4 0 0 0,1 2 0 0,3 1 0 15,-4 0 0-15,1 6 0 0,3-6 0 0,-4 9 0 16,4-9 0-16,-4 6 0 0,8-6 0 0,-8 6 0 16,4-6 0-16,4 0 0 0,3-1 0 0,-4 4 0 0,1-3 0 15,3 0 0-15,0 0 0 0,0-3 0 16,0-4-29-16,0 4 1 0,0-1 1 15,0-2 0-15,0 3-45 0,0-7-10 0,0 10-2 16,0-3 0-16,-4-4-97 0,1-2-20 0,-1 2-4 0,1-9-1 16</inkml:trace>
  <inkml:trace contextRef="#ctx0" brushRef="#br0" timeOffset="6">19844 10456 3067 0,'0'0'68'0,"0"0"13"0,0 0 3 0,0 0 2 0,0 0-69 0,0 0-17 16,0 0 0-16,10 6 0 0,1-6-9 0,-4 0-6 16,-7 0-1-16,11 10 0 0,-8-4 5 0,1 3 1 15,-1 4 0-15,-3 2 0 0,-3 1 10 0,-4-3 0 16,3 5 0-16,-7 1 0 0,1 6 0 0,-4-6 0 15,3 6 8-15,-6-6-8 0,2 0 12 0,5 3-3 16,-4-10 0-16,7 7 0 0,-4-3-9 0,4-7 0 16,4 1 0-16,3-10 0 15,0 0-100-15,0 0-20 0,7 6-3 0</inkml:trace>
  <inkml:trace contextRef="#ctx0" brushRef="#br0" timeOffset="7">19322 9678 576 0,'0'0'51'0,"0"0"-41"0,0 0-10 0,0 0 0 15,0 0 212-15,0 0 40 0,0 0 8 0,0 0 1 32,0 0-261-32,0 0-58 0,0 0-9 0,7 0-1 15,0 0 5-15,-7 0 2 0,0 0 0 0,0 0 0 0,0 0 97 0,0 0 20 0,0 0 4 0,0 0 1 16,0 0 79-16,0 0 16 0,0 0 4 0,0 0 0 15,0 0-37-15,0 0-7 0,0 0-2 0,0 0 0 16,0 0-40-16,0 0-8 0,0 0-2 0,0 0 0 16,7 0-46-16,3 0-10 0,1 0-8 0,0-3 12 15,-4-3-12-15,0 6 0 0,0 0 0 0,3-3 8 16,-3 3-8-16,-7 0 8 0,0 0-8 0,4-7 8 16,3 1 32-16,-7 6 5 0,3-3 2 0,1-3 0 0,3-4 17 0,-3 1 4 15,-1-1 1-15,1 1 0 16,-1 0-33-16,4-7-8 0,0 7 0 0,4-10-1 15,-4 3-13-15,4 3-2 0,3-2-1 0,0-4 0 16,0 3-11-16,-4 7 0 0,5-10 0 0,-5 10 8 0,-3-10-8 0,0 13-11 16,0-4 3-16,-3 1 0 0,-4 9 8 15,0 0 14-15,0 0-3 0,0 0-1 0,0 0-10 0,0 0 0 16,0 0 0-16,0 9 0 0,-4 1-11 0,4 5 11 16,4-5-8-16,-1-1 8 0,1 1 0 0,-4-1 0 15,3 0 0-15,4 1 0 0,1-4 0 0,-8 3 0 16,7 1 0-16,-4-1 8 0,4 1-8 0,0-4 0 15,-7-6 0-15,4 9 0 0,-1 1 0 0,1-1 0 0,-1-3 0 16,1 4 0-16,-4-10 0 16,3 9-10-16,-3 1 10 0,0 8-10 0,0-2-2 0,0-3-1 0,4 2 0 15,3 4 0-15,-4-3 3 0,5-4 1 0,-1 4 0 0,3-7 0 32,1 7-56-32,3-13-11 0,4 4-3 0,-1-7 0 0</inkml:trace>
  <inkml:trace contextRef="#ctx0" brushRef="#br0" timeOffset="8">19427 11936 3290 0,'0'0'72'0,"0"0"16"0,0 0 2 0,0 0 2 0,0 0-73 0,0 0-19 0,-7 0 0 0,7 0 0 16,0 0-16-16,0 0-6 0,0 0-2 0,0 0 0 31,0 0-82-31,7 6-17 0,4-6-3 0,0 3-1 16,-1-3-78-16,4 0-16 0</inkml:trace>
  <inkml:trace contextRef="#ctx0" brushRef="#br0" timeOffset="9">19516 13159 3178 0,'-11'9'70'0,"4"-2"14"0,-7 2 4 0,-4 0 1 0,8 1-71 15,-1 5-18-15,4-5 0 0,0-1 0 16,7 1-201-16,0-1-44 0,7 1-9 0</inkml:trace>
  <inkml:trace contextRef="#ctx0" brushRef="#br0" timeOffset="10">19519 13541 1036 0,'-10'16'46'0,"6"-13"10"15,-3 7-45-15,4-1-11 0,3 0 0 0,3-2 0 0,4 2 230 0,7 1 44 0,7-1 9 0,1-3-1030 16</inkml:trace>
  <inkml:trace contextRef="#ctx0" brushRef="#br0" timeOffset="11">19770 13937 172 0,'10'25'16'0,"-10"-25"-16"0,0 9 0 0,7 0 0 15,4 7 364-15,-4 3 69 0,4-3 15 0,-1-4 2 32,1 4-546-32,-1 3-108 0,1-1-23 0,-4-2-4 0,0-6 87 15,0 8 16-15,-3-8 4 0,-4 5 1 0,0-5 248 0,0-1 50 0,0 1 9 0,0 5 3 16,0-5-102-16,-4-7-20 0,4-3-4 16,0 0-1-16</inkml:trace>
  <inkml:trace contextRef="#ctx0" brushRef="#br0" timeOffset="12">19812 14667 3571 0,'0'0'317'0,"-7"0"-253"0,0 0-52 0,-4 0-12 0,4 0 0 0,0 0 0 16,7 0 0-16,0 0-1057 15,4-9-212-15</inkml:trace>
  <inkml:trace contextRef="#ctx0" brushRef="#br0" timeOffset="13">18694 18386 2487 0,'0'0'110'0,"0"0"23"0,0 0-106 0,0 0-27 15,0 0 0-15,3 3 0 0,1 4 34 0,-4-7 2 16,0 0 0-16,0 9 0 0,-4 0-36 0,4-9 0 0,0 0 0 0,0 0 0 16,0 0 13-16,0 0-4 0,0 0-1 15,0 0 0-15,0 0 32 0,7-9 7 0,0 9 1 0,4-9 0 16,0-1-4-16,3-5 0 0,0 5 0 0,3-9 0 16,-3 1-25-16,8-1-6 0,-5-6-1 0,8 6 0 15,-4-6 2-15,0 0 0 16,-3 6 0-16,3-9 0 0,0-1 9 0,-3-5 1 0,3 6 1 15,-3-7 0-15,-1 1 2 0,1-4 0 0,0-3 0 0,-4 4 0 16,3 2-14-16,1-2-2 0,0-1-1 0,-1-3 0 16,4 4 18-16,-3 2 3 0,0 1 1 0,3 2 0 15,0-2-32-15,0-1 0 0,0 1 0 0,1 5 0 16,-5 1 0-16,4 3 0 0,-6 0 0 0,2 3 0 16,-3 0-10-16,0 3-8 0,0 7-2 0,-3-4 0 15,0 0 31-15,-4 7 5 0,-4-3 2 0,1 2 0 16,-1 4-18-16,1-4 0 0,-4 10 0 0,0 0 0 15,0 0-14-15,0 0-3 0,0 0-1 0,0 0 0 16,3 10 8-16,-6 9 2 0,-1-1 0 0,1 8 0 0,-1 2 8 16,-3 3 0-16,4 0-9 0,-8 4 9 0,4-1 0 15,0 1 0-15,-4-7 0 0,1 10 0 0,-1-7 0 16,1-3 0-16,-1 1 0 0,0-1 0 0,-3-3 0 16,7-6 8-16,-3 6 0 0,3 0 0 15,-4-6 2-15,8-7 0 0,-5 4 0 0,5 3 0 0,-1-10 0 16,4 7 0-16,-3-7 0 0,6 10 0 0,-3-10-10 15,4 1 0-15,-1-1-12 0,1-2 12 0,0 8 0 0,-1-5 0 16,4-7 0-16,-3 6 12 0,-4-9-12 0,7 6 0 16,-7-6 0-16,0 0 0 0,0 0 0 0,3 4 0 0,4 2-10 0,-7-6 10 15,0 0 0-15,7 0 0 16,4-6 11-16,-4 6-3 0,4-4 9 0,3-2 3 16,-4-6 0-16,4-4 0 0,4 0-5 0,0 4-1 0,-4-13 0 15,7 6 0-15,0 0-14 0,0-6 0 0,4 0 0 0,0 6 0 16,-4-6 8-16,-4 3-8 15,5-3 11-15,-5 6-11 0,1-6 8 0,0 6-8 0,-1 4 0 0,1-4 0 16,-4 0 8-16,0-6-8 0,-3 12 0 0,-1-2 0 16,4-4 0-16,-7 0 0 0,0 0 0 0,4-3 0 15,-4 3 0-15,0 1-9 16,0-1-1-16,-3 0 0 0,-1-6 10 0,4 9 0 0,-3-3 0 0,3 7 0 16,-4-4 0-16,1 0 8 0,-1 7-8 0,1 0 11 15,0-1-11-15,-4 7 0 0,3-3 0 0,-3 6 0 16,0 0-10-16,0 0 10 0,0 0 0 0,0 0-9 0,0 0 9 15,0 0 0-15,-7 0-9 0,-4 9 9 0,4 1 0 0,-3 5 0 16,-4-2 0-16,0 9 0 0,3-3-10 0,-3-1 10 16,-4 11 0-16,4-11-9 0,0 8 9 15,0-1 0-15,0 3 0 0,3-3 0 0,-3 3 0 16,0 0 0-16,3-2 0 0,1 2 0 0,-1 6 0 0,4-6 0 16,0 7 0-16,4-7 0 0,-4 7 0 0,-1-1 0 15,1-6 0-15,0 7 8 0,4-7-8 0,-1 0 0 16,4-6 0-16,-3 0 8 0,3-3-8 0,3-3-8 15,1 3 8-15,3-10-12 0,-7 0-7 0,3 1-1 16,12 2-1-16,-1-9 0 16,-4 7-99-16,8-10-19 0,-1 0-4 15,5 6-784-15,-1-12-157 0</inkml:trace>
  <inkml:trace contextRef="#ctx0" brushRef="#br0" timeOffset="14">19935 17853 3060 0,'0'0'136'0,"0"0"27"0,0 0-131 0,0 0-32 0,0 0 0 0,0 0 0 16,0 0-44-16,8-3-15 0,-1-3-3 0,0 6-1 0,-7 0 41 0,0 0 8 15,0 0 2-15,0 0 0 0,0 0 43 0,7 6 9 16,-7 3 1-16,-4 1 1 0,4 6-13 0,-3 2-2 16,-4 1-1-16,0 6 0 0,3-3 10 0,-3 3 1 15,3 4 1-15,-3-4 0 0,0 3-30 0,4 0-8 16,-4-3 0-16,3 3 0 16,-3-3-20-16,4 4-9 0,-1-4-2 0,4 3 0 0,-3-3 5 15,-1 3 1-15,1-3 0 0,3-6 0 16,-4 0-31-16,0-3-5 0,-3 2-2 0,4-8 0 15,3-4-103-15,0-6-21 0,-7 3-4 0,0-3-837 16</inkml:trace>
  <inkml:trace contextRef="#ctx0" brushRef="#br0" timeOffset="15">20246 17979 2718 0,'0'0'60'0,"0"0"12"0,0 0 2 0,0 0 2 0,-4 6-60 0,-3-3-16 0,0 3 0 0,0-6 0 15,7 0-340-15,-10 7-72 0,-1-4-13 0,-3 3-3 16,7-3 290-16,-4 3 58 0,1-2 12 0,-4 5 3 0,0 0 353 0,-4-2 70 16,7 2 14-16,-3 0 4 0,-3 1-151 0,2-1-29 15,1 1-7-15,4-4-1 0,-1 3-131 0,1 1-26 16,-1-1-6-16,4 1-1 0,-4-1-24 0,1 0 0 15,-1-2 0-15,1 2 0 0,-5 0 0 0,5 1 0 16,-1-1-9-16,-3 1 9 0,0-1 0 0,4-3 0 16,2 4 0-16,-2-4 0 0,-1-3 0 15,4-3 0-15,7 0 8 0,0 0-8 0,0 0 17 0,0 0-2 16,0 0-1-16,0 0 0 0,0 0-14 16,11 0 0-16,3 0 0 0,4 6 0 0,-4-2 0 0,7 2 0 15,-4-6 0-15,5 3 0 0,-1 6 0 0,4-2 0 16,-1 2 0-16,-3 0 0 0,-3 1 0 0,3-1 0 0,-7 1 0 15,0 5 0-15,-3-5 16 0,0 5 1 0,3-5 0 0,0 2 0 16,-4-5-17-16,-3 2 0 0,-7-9 0 0,11 9 0 31,0 1-26-31,-11-10-12 0,0 0-2 0,7 0-1 16,3 6-167-16,-10-6-34 0</inkml:trace>
  <inkml:trace contextRef="#ctx0" brushRef="#br0" timeOffset="16">19438 16959 2833 0,'0'0'62'0,"0"0"13"0,0 0 2 0,0 0 3 0,0 0-64 0,0 0-16 0,0 0 0 0,0 0 0 31,7-9-17-31,0 9-7 0,-3-9-2 0,-4 9 0 16,0 0 0-16,7-7 0 0,0 7 0 0,-7 0 0 0,0 0 46 0,0 0 10 0,7-9 2 0,-4 6 0 16,1-3-3-16,-4 6 0 0,7-10 0 15,0 7 0-15,4-3 1 0,3-4 0 0,0 4 0 0,0-3 0 16,0-1-4-16,4 1-1 0,-8-4 0 0,4-2 0 15,8 5-4-15,-5 1-1 0,1-7 0 0,-4 7 0 16,4-1-4-16,-4 1 0 0,3-7-1 0,-6 7 0 16,0-1-6-16,-1 1-1 0,1 0 0 0,-1-1 0 15,-3 4-8-15,0-3 12 0,0 5-12 0,-7 4 12 16,7-6-3-16,-7 6 0 0,0 0 0 0,0 0 0 16,0 0 1-16,0 0 0 0,0 0 0 0,0 0 0 15,0 0-10-15,0 0-11 0,4 10 3 0,0-1 0 16,3 0 8-16,-4 7 0 0,1 3 0 0,-1 0 0 15,1 6 0-15,-1 0 0 0,1-3 0 0,-1 3 11 16,-3 3 6-16,4-3 2 0,-4 0 0 0,3-6 0 16,1 6-10-16,-1-6-1 0,-3-6-8 0,7 2 12 0,-3 1-12 0,0-4 0 15,3-5 0-15,0 2 0 16,0-3-48 0,3-2-16-16,4-8-4 0,0-8-1371 0</inkml:trace>
  <inkml:trace contextRef="#ctx0" brushRef="#br0" timeOffset="17">20736 10051 2746 0,'-14'-6'122'0,"7"6"25"0,4 0-118 0,-4 0-29 0,-1-3 0 0,8 3 0 0,0 0 50 0,0 0 4 15,0 0 1-15,11-6 0 0,3-4-55 0,4 1-20 16,3 9 1-16,0-10 0 0,4 4 6 0,0 3 1 16,3-3 0-16,0 6 0 0,0 0 3 0,0 0 1 15,-3 0 0-15,3 6 0 0,1-3 8 0,-1 3 0 16,-4 1 0-16,5-4 0 0,-5 6 0 0,1-3 0 15,0-2 0-15,-1-4 0 0,1 6 0 0,-4-6 0 16,4 3 0-16,3-3 0 0,-3-3 0 0,7 3-8 16,-8-6 8-16,8 2-8 15,0-2-95-15,0-3-18 0,-4 6-4 16,4-4-989-16</inkml:trace>
  <inkml:trace contextRef="#ctx0" brushRef="#br0" timeOffset="18">20902 10308 2642 0,'-10'0'117'0,"6"0"24"0,-3-6-113 0,3 6-28 0,-3 0 0 0,7 0 0 16,0 0 42-16,0 0 2 0,0 0 1 0,0 0 0 0,0 0-34 0,0 0-11 15,0 0 0-15,0-3 0 0,0 3 12 0,0 0-4 16,0 0 0-16,11-6-8 16,-11 6 17-16,7 0-3 0,-7 0-1 0,11 0 0 0,-11 0 11 0,10 0 1 15,1 0 1-15,-1 6 0 0,1-3 0 0,-1-3 0 16,-2 0 0-16,6 0 0 0,0 0-4 0,7 0-1 15,0-3 0-15,11 3 0 16,0-6-9-16,6 6-1 0,8 0-1 0,4-7 0 0,3 4-10 16,-1 3 0-16,5-6-10 0,-1 6 10 15,4-3-116-15,0-3-16 0,7 3-4 0</inkml:trace>
  <inkml:trace contextRef="#ctx0" brushRef="#br0" timeOffset="19">23051 9916 864 0,'0'0'76'0,"-8"0"-60"15,5 4-16-15,-4-4 0 0,7 0 280 0,0 0 52 0,-7 6 12 0,3-6 1 16,4 0-274-16,-7 3-55 0,0-3-16 0,0 0 0 16,0 0 31-16,-4 0 0 0,8 0 0 0,-4 0 0 15,-4 0 10-15,8-3 3 0,3 3 0 0,-11 0 0 16,1 0 2-16,3 0 1 0,0-6 0 0,-1 6 0 15,1 0-18-15,-3 0-3 0,-4 0-1 0,7 0 0 16,7 0-4-16,-11 0-1 0,-7 6 0 0,1-3 0 16,-1 3-20-16,4 4 0 0,-4 5 0 0,1-2 0 15,-4 6 0-15,-1-4 0 0,5 14 0 16,-8-11 0-16,0 8 11 0,8-1-3 0,3-7 0 0,0 8 0 16,-1-8-8-16,1 1 8 0,7 0-8 0,4-3 8 15,-1-4-8-15,1 4 0 0,3 0 0 0,0-4 0 16,7-3 0-16,0-2 0 0,0 2 0 0,3 1 0 15,5-1 0-15,-1 0 0 0,0 1 0 0,3-4 0 16,-2-3 8-16,6 3 0 0,7-6 0 0,-10 7 0 16,-4-4 5-16,7-3 1 0,4 0 0 0,-1-3 0 15,-3-4-14-15,-3 7 9 0,3-9-9 0,0 3 8 0,4 3 15 0,-7-4 2 16,-4-2 1-16,0 0 0 0,4-4-18 0,-4-3-8 16,-4 7 0-16,-3-7 8 0,4 4 5 0,-4-4 1 15,-4 0 0-15,1-2 0 0,0-1-4 0,-1 3-1 16,-3-3 0-16,-3 0 0 0,-1 4-9 0,0-4 0 15,4 10 0-15,-3-4 0 0,-1-3 0 0,-3 10 8 16,4 3 0-16,3 3 0 0,0 0 0 0,0 0 0 0,-7-6 0 0,7 6 0 16,0 0-8-16,0 0 0 0,0 0 0 15,-4 0 0-15,4 9 0 0,0-3 0 0,0 4 0 0,4-1 0 16,-1 7 0-16,8-4 0 0,-1-2 0 0,1 5 0 16,3 4 0-16,-3-3-16 0,3-4 4 0,0 4 1 15,4-6 35-15,-4 5 6 0,0-2 2 0,0-4 0 16,-3 7-40-16,3-7-8 0,-4 1-2 15,-3 5 0-15,0-5-2 0,0-1 0 16,-3 1 0-16,-4-1 0 16,0-9-91-16,3 6-18 0,-3-6-4 0,-3 10-685 0,3-10-137 0</inkml:trace>
  <inkml:trace contextRef="#ctx0" brushRef="#br0" timeOffset="20">23470 9964 2574 0,'0'0'114'0,"0"0"23"0,-7 9-109 0,4-3-28 0,-1 4 0 0,1-1 0 0,3 0 36 0,-4 1 3 15,4-1 0-15,0 7 0 0,0-4-31 0,-3 10-8 16,-1-3 0-16,1-6 0 16,3 2-25-16,-4 4-7 15,4 0 0-15,-3-3-1 0,6-1 33 0,1-2 0 0,-1-4 0 0,-3 1 0 0,4 5 17 0,-1-5-2 16,1-4-1-16,-1-3 0 0,-3-3 17 0,0 0 3 15,0 0 1-15,0 0 0 0,0 0 14 0,0 0 3 16,0 0 1-16,0 0 0 0,0 0-23 0,0 0-5 16,0 0-1-16,0 0 0 0,4-3 7 0,-1-6 1 15,-3-7 0-15,0 7 0 0,0-7-32 0,0 3 0 16,0-2 0-16,0-4 0 0,4 3 0 0,-4-3 14 16,0-6-2-16,3 13-1 0,1-7-11 0,-1 3 0 15,4 1 0-15,0 2 0 0,-3-3 0 0,3 1 0 0,0 5 0 16,0 1 8-16,0-4-8 0,4-2 0 0,-1 8 0 15,1-2 0-15,0 6 0 0,-1-7 0 0,-3 1 0 16,4 3 0-16,-1-4 0 0,1 4 0 0,-4 3-9 16,4-3 9-16,-4 6-12 0,0 0 0 15,-4 0 1-15,-3 0 0 16,0 0-65-16,7 0-12 0,-7 0-4 0,7 6 0 16,-3-3-80-16,3 10-17 0,-4-1-3 0,1-2-873 0</inkml:trace>
  <inkml:trace contextRef="#ctx0" brushRef="#br0" timeOffset="21">24331 9998 2192 0,'0'0'97'0,"0"0"20"0,-3-6-93 0,-4 3-24 15,-1-4 0-15,5-2 0 16,-4 6-36-16,0-7-11 0,0 4-2 0,0-3-1 0,-4 2 26 0,1 4 4 16,-5-3 2-16,1 3 0 0,0 3 30 0,0 0 7 0,0 0 1 15,-4 0 0-15,1 3 26 0,-1 3 6 16,0 4 0-16,1-7 1 0,-1 9 26 0,-3 1 5 0,3-4 0 0,1 7 1 15,-1-7-57-15,0 10-11 0,4-3-2 16,0-4-1-16,7 4-14 0,0 3 11 0,4-10-11 0,-1 7 10 16,4 0-10-16,0-4 0 15,4-2 0-15,3-1 0 0,3 0 0 0,4-2 0 0,-3 2 0 0,3-3 0 16,4-2 0-16,-1-4 0 0,1 0 0 0,3 0 0 16,-3 0-10-16,-1-4 10 0,1-2 0 0,0 6-9 15,-1-9 9-15,1 2 0 0,0-2 0 16,-1 6 0-16,-3-6 0 0,0 2 0 0,-3-5 0 15,0-1 8-15,-1 4-8 0,1-1 0 0,-4-2 8 0,3-4-8 16,-3 7 0-16,-3 2 9 0,3 4-9 0,-7 3 0 16,0 0 0-16,0 0 0 0,0 0 0 0,0 0 0 15,0 0 0-15,0 0 0 0,0 0 0 0,0 0 0 16,0 0 0-16,-3 3 0 0,-5 4 0 0,5 2 0 16,-4 1 8-16,0 5-8 0,3-2 0 0,1-4 0 0,-4 7 0 15,3 0 0-15,1-4 0 0,-1 4 0 0,1 3 0 0,-1-1 10 16,1-2-10-16,3 3 12 0,0 6-3 0,3-6 0 15,-3 0 0-15,4-1 0 0,-1 1 4 0,-3 6 1 16,4-6 0-16,-1 6 0 0,1-6-2 0,-1 6-1 16,1 0 0-16,-4-3 0 0,0 3 5 0,0 0 0 15,0-6 1-15,0 6 0 0,-7-3-5 0,3 0-2 16,-3-3 0-16,0 3 0 0,-4-6-10 0,-3 2 0 16,0 1 0-16,-3-3 8 0,-1 3-8 0,-7-10 0 15,1 7 0-15,-1-7 0 0,-3 1-24 0,-1-10-1 16,1 6 0-16,4-6 0 15,6-6-81-15,0-1-16 0,-6-2-3 0,6-1-613 16,-3-8-122-16</inkml:trace>
  <inkml:trace contextRef="#ctx0" brushRef="#br0" timeOffset="22">24557 10061 2487 0,'0'0'55'0,"0"0"11"0,0 0 2 0,0 9 2 0,3 1-56 0,1-4-14 0,-4-6 0 0,3 9 0 0,1 1 0 0,-4-1 0 16,4 0 0-16,-4 1 0 0,0-1 0 0,0 1-16 15,0-1 3-15,3 0 1 0,-3-9 20 0,0 16 4 16,0-6 0-16,0-10 1 0,0 9 21 0,0-9 4 15,0 0 1-15,0 9 0 0,0-9 5 0,0 0 0 16,0 0 1-16,0 0 0 0,0 0-5 0,0 0-2 16,0 0 0-16,11 0 0 0,-8-9-14 15,8 0-4-15,-4-1 0 0,0-6 0 0,3 4-20 0,1-7 9 16,-4-6-9-16,4 9 0 0,-1-6 0 0,1-3 0 16,-4 6 0-16,0 1 0 0,0-4 0 0,4 12 0 15,-8 1 0-15,4 0 0 0,-3-1 0 16,3 4 0-16,0 3 0 0,0 3 0 0,-7 0 0 0,7 0 0 15,3 3-12-15,1 3 12 0,-4 4-13 0,4-1 3 16,-4 0 1-16,3 1 0 0,1-4 9 16,-4 3-10-16,0 1 10 0,4-1-10 0,-4-3 10 0,0 4 0 0,0-7 0 15,0 3 0-15,0-6 0 0,0 3 9 0,0-3-9 16,-7 0 0-16,0 0 10 0,7 7-10 16,0-1 8-16,-7-6-8 0,0 0 8 0,7-6-8 0,-7 6 8 15,0 0-8-15,4 0 0 0,3-7 0 0,-7 7 8 0,3-3-8 16,4-3 0-16,0 3 0 0,0-3 0 0,1-4 0 15,-1 1 0-15,3-1 0 0,-3-5 0 0,-3 5 0 16,-1 1-8-16,1 0 8 0,3-1 0 0,-4 1 0 16,4-1 0-16,-3 4 0 0,-1 3-9 0,-3 3 9 15,8 0 0-15,-8 0 0 0,0 0 0 0,10 0 0 16,-3 0 0-16,-7 0 0 0,11 0 0 0,-4 3 0 16,3-3 0-16,-10 0 0 0,0 0 0 0,7 6 0 15,4 4 0-15,0-7 0 0,-11-3 0 0,3 6 0 0,4 4 12 16,4-1-4-16,-4-3-8 0,-7-6 12 0,7 10-12 15,0-7 9-15,-7-3-9 0,7 9 8 0,-3 4-8 16,3-4 0-16,-4 4 0 0,1-4 0 0,-1 7-12 0,1-7 3 16,-1 1 0-16,1-1 0 15,-1 0-87-15,1 1-16 0,-4-4-4 0,3 3-1 16,1 1-128-16,-4-10-26 0,0 0-5 0,0 0 0 0</inkml:trace>
  <inkml:trace contextRef="#ctx0" brushRef="#br0" timeOffset="23">25382 10070 2948 0,'0'0'65'0,"0"0"14"0,0 0 2 0,0 0 1 0,0 10-66 0,4-1-16 0,-4 0 0 0,0-9 0 16,3 10-16-16,1-4-6 0,-4 3-2 0,3 1 0 16,1-1-13-16,-4 1-3 0,4-1-1 0,-1 0 0 15,1-2-21-15,-4-7-4 0,0 9-1 16,0-9 0-16,0 0-17 0,0 0-4 0,0 0-1 16,0 0-591-16,0 0-117 0</inkml:trace>
  <inkml:trace contextRef="#ctx0" brushRef="#br0" timeOffset="24">25538 9697 3024 0,'0'0'67'0,"0"0"13"0,0 0 4 0,0 0 0 0,0 0-68 0,0 0-16 16,0 0 0-16,0 0 0 15,0 6-161-15,0 4-36 0,-4-1-7 0</inkml:trace>
  <inkml:trace contextRef="#ctx0" brushRef="#br0" timeOffset="25">25735 10161 1555 0,'0'0'68'0,"0"0"16"0,0 0-68 0,0 0-16 0,0 0 0 0,0 0 0 16,0 0 183-16,0 0 33 0,0 0 6 0,0 0 2 15,0 0-188-15,7 0-36 0,-7 0-8 0,0 0-2 16,0 0 10-16,0-9 11 0,0 6-3 0,0 3 0 16,0-7 24-16,0 7 4 0,0 0 0 0,0 0 1 15,0 0 3-15,0 0 1 0,0 0 0 0,0 0 0 16,0 0 5-16,0 0 1 0,0-9 0 0,4 6 0 16,-1-4-6-16,1-2-1 0,3 0 0 0,0-7 0 15,3 7-26-15,1-1-6 0,0-6 0 0,3 7-8 16,-4-4 8-16,1-2-8 0,0 5 0 0,-1 1 0 15,-3 0 0-15,0 2-11 0,0-2 2 0,4 0 0 0,-4 5 9 0,0-2 0 16,0 6 0-16,0 0 0 0,-3-6 0 0,3 6 11 16,0-3-3-16,0 6 0 0,-7-3-8 0,7 6 12 15,3-6-12-15,1 0 12 0,0 0-3 16,-1 0 0-16,1 0 0 0,-1 6 0 0,8-2-1 0,-4-4-8 16,-3 9 12-16,-1-9-4 0,4 9-8 0,-3 1 0 15,0-4 0-15,-1 13 0 0,1 0-13 16,-1-1-2-16,-3 8 0 0,0-1 0 15,0 3-92-15,-3 0-18 0,-1 3-4 0,-3-9-680 16,-3 13-136-16</inkml:trace>
  <inkml:trace contextRef="#ctx0" brushRef="#br0" timeOffset="26">24077 11447 1324 0,'0'0'118'0,"0"0"-94"0,0 0-24 0,0 0 0 16,0 0 86-16,0 0 13 0,0 0 2 0,7-3 1 16,-7 3-102-16,0-7-13 0,0 7-7 0,4-3 0 15,-1-3 62-15,-3 3 13 0,0-3 2 0,4-4 1 16,-1 7 51-16,-3-10 11 0,4 4 1 0,-1 0 1 15,1-1-26-15,-1 1-6 0,1-1-1 0,-1-5 0 16,1 5-30-16,-1-9-7 0,5 7 0 0,-1-10-1 16,0 9-1-16,3-5 0 0,1-7 0 0,-1 6 0 15,1-6-34-15,0 0-8 0,3 3 0 0,0-3-8 16,3-4 12-16,-2-2-12 0,2 3 12 0,1-7-12 16,3 7 8-16,0-6-8 0,0 5 0 0,0 1 0 15,-3 0 0-15,0 3 0 0,-4 0 0 0,0 6 0 16,-3 3 0-16,-1-3 0 0,-3 10 0 0,4-7 0 15,-1 7 0-15,-6-1 0 0,3 7 0 0,-4-3 0 16,-3 6 0-16,0 0 8 0,0 0-8 0,0 0 0 0,0 0 9 16,0 0-9-16,0 0 0 0,0 0 9 0,0 0-9 0,-7 0 0 15,0 0 0-15,0 6 0 0,-3-3 0 0,3 7 0 16,7-1 0-16,-7 7 0 0,-4-7-9 16,4 7 9-16,-4-3 0 0,4 2 0 0,-3 1 0 15,3 3 0-15,0 0 0 0,0-1 0 0,3 1 0 0,1-3 0 16,-1 3 0-16,-3 0 0 0,7-1 0 0,0 4 0 15,-4-3 0-15,4 0 0 0,0-3 0 0,4-4 0 16,3 4 0-16,-3-7 0 0,-1 1 0 0,4-1 0 16,-3 0 0-16,-4-9 0 0,0 0 9 0,7 7-9 15,0-4 8-15,3-3-8 0,1 0 13 0,0 0-2 16,-8-3-1-16,4-4 0 0,4-2-10 0,3 6 0 0,-4-13 0 16,1 10 0-16,3-3 0 0,-3 5 0 0,3-11 0 0,0 5 0 15,-4 1 0-15,5-7 10 0,-1 7 1 0,-4-4 0 16,1-2-11-16,-1 5-14 0,5-5 3 0,-5 2 1 15,-3-6 33-15,4 3 6 0,-4-2 2 0,3-1 0 16,5-3-31-16,-5 0 8 0,1-3-8 0,-1 0 0 16,4-3 0-16,-3 2 0 0,3 5 0 0,-3-1 0 15,-1 9 0-15,1-3 0 0,-4 7 0 0,0 0 0 16,-4-1-28-16,1 4-1 16,-4 6-1-16,0 0 0 0,0 0 30 0,0 0-9 0,0 0 9 0,0 0 0 15,0 0 0-15,0 0 0 0,0 0 0 0,0 0 0 0,-4 6 0 16,4 4 0-16,0-1 0 0,0 7 0 0,-3-7 0 15,3 4 0-15,-4 2 0 0,1 4 0 0,-1 0 0 0,4 3 0 16,-3-3 0-16,-1-1 0 0,1 8 0 16,-1-5 0-16,1 5 0 0,-1-1 0 0,1-3 0 15,3 3 0-15,-4-6 0 0,4 6 0 0,0-7 0 16,0 1 0-16,0 3 0 0,4-9 0 16,-4 6-48-16,3-4-13 0,4-5-3 15,-3 5-1-15,-1-5-84 0,1-7-17 0,3 3-3 0,3-3-567 16,1 4-114-16</inkml:trace>
  <inkml:trace contextRef="#ctx0" brushRef="#br0" timeOffset="27">25217 11023 3056 0,'0'0'136'15,"-4"4"27"-15,-3 5-131 0,3-3-32 0,1 4 0 0,-1 5 0 16,1-12 0-16,-1 7 0 0,4-1 0 0,-3-2 0 15,-1 8 0-15,1-2-16 0,3-4 4 0,3 1 0 16,-6-1-40-16,3 7-7 0,0-7-1 0,-4 7-1 16,4-4-91-16,-3 4-17 0,3 3-4 0,-4-4-1 0</inkml:trace>
  <inkml:trace contextRef="#ctx0" brushRef="#br0" timeOffset="28">27520 9581 518 0,'0'0'46'0,"0"0"-37"0,0 0-9 0,0 0 0 16,0 0 163-16,0 0 30 0,0 0 7 0,0 0 0 16,0 0-123-16,0 0-25 0,0 0-4 0,0 0-2 15,0 0 18-15,11 0 3 0,-1 6 1 0,1-12 0 16,0 6-12-16,-4-3-1 0,3-3-1 0,1 6 0 16,-4-10 2-16,0 10 1 0,0-9 0 0,0 9 0 15,-7 0-17-15,0 0-4 0,0 0-1 0,0 0 0 16,0 0 5-16,0 0 0 0,0 0 1 0,0 0 0 15,0 0 7-15,0 0 0 0,0 0 1 0,0 0 0 16,-7 0 6-16,0 6 1 0,0-3 0 0,0-3 0 16,0 0-7-16,-4 0-1 0,4 6 0 0,-4-6 0 15,-3 4-13-15,4-4-3 0,-4 6-1 0,0-3 0 16,-4-3-19-16,4 6-3 0,-7-3-1 16,-1 4 0-16,1 2-8 0,-3-3 0 0,-5 4 0 0,5-1-11 15,-1 1 11-15,-3-7 0 0,3 3 0 0,0 3 0 16,4 1 10-16,4-1 4 0,2 1 1 0,-2-1 0 0,-1-3-3 15,4-3-1-15,0 4 0 0,3 2 0 16,1 0-11-16,-1-2 12 0,1-4-12 0,3 3 12 0,0-3-1 0,-1 4 0 16,8-7 0-16,0 0 0 0,0 0 0 0,0 0 0 15,0 0 0-15,15 3 0 0,-5-3-3 0,8 0 0 16,3 0 0-16,7 0 0 0,0 0-8 0,4 0 0 16,3 0 0-16,1 6 8 0,3-6-8 0,-4 0 0 15,4 0 0-15,-4 0 0 0,-3 3 0 0,3 3 0 16,-3-12 0-16,-1 12 0 0,5-6 0 0,-5 0 0 15,-2 0 0-15,2 7 0 0,-2-4 0 0,-1-3 0 0,0 0 0 0,-3 6 0 16,-4-12 0-16,0 6 0 0,-3 0 0 0,-4 0 0 16,0 0 0-16,-3 0 0 0,-1 6 0 0,-10-6 0 15,0 0-10-15,0 0 10 0,0 0 0 0,0 0-9 16,4 9 9-16,-8-5-8 0,1 5 8 0,-4 0-8 16,-4 1 8-16,0 2 0 0,-3-2 0 0,-3-1 0 15,-5 4 0-15,1 2 0 0,-3 1 0 0,-5-3 0 16,1 2 0-16,-4-2 0 0,4 9 0 0,0-10 0 15,-4 4 0-15,4 3 0 0,0-4 0 0,0 4 8 16,-1 0-8-16,1 0 0 0,0 0 0 0,3-4 0 16,-3 1 0-16,3-3 0 0,1-4-8 0,-1 7 8 0,4-1 0 15,3-2 0-15,-3-4 0 0,3 1 0 0,1 5 0 0,6-5 0 16,0-1 0-16,1 7 0 0,-4-7 0 0,7 1 0 16,0-1 0-16,0 1 0 0,0-1 0 15,0 0 0-15,-1 1 0 0,5-4 0 0,3 3 0 16,0-2 0-16,-4 2 0 0,4 1 0 0,7-7 0 15,1 6 0-15,-5-3 0 0,1-2 0 0,3 2 10 16,3 0-2-16,4-3-8 0,4-3 12 0,7 6-4 0,-1-6 0 16,5 0-8-16,-1-6 12 0,4 6-4 15,-1 0 0-15,5-3-8 0,-1-3 12 0,-3 6-12 16,3 0 0-16,0 0 0 0,0 0 0 16,-3 0-30-16,0 0 1 0,-4 0 0 0,-3 0 0 15,0 0-107-15,-1 0-20 0,-3 0-5 16,-3-6-1083-16</inkml:trace>
  <inkml:trace contextRef="#ctx0" brushRef="#br0" timeOffset="29">28307 9481 2055 0,'0'0'91'0,"0"0"19"0,7 0-88 0,-4-7-22 0,5 4 0 0,-8 3 0 15,0 0 24-15,10 3 1 0,-3-3 0 0,4 7 0 16,-11-7 14-16,7 3 2 0,0 12 1 0,0 1 0 16,0-3 18-16,-3 12 4 0,-1 0 1 0,1 3 0 15,-1 0-1-15,1 4 0 0,-4-1 0 0,3 10 0 16,-3-4-32-16,0 7-6 0,-3 0-2 0,3 3 0 16,-4-3-24-16,1 0 0 0,-4 3 0 0,-1 6 0 15,5-9 0-15,-8 0 0 0,1 0 0 0,-4 0 0 0,3-6 0 16,0-1 0-16,4-2 0 0,4-1 0 15,-1-9-122-15,1-6-30 0,3 0-5 16,3-3-950-16</inkml:trace>
  <inkml:trace contextRef="#ctx0" brushRef="#br0" timeOffset="30">28540 9572 403 0,'0'0'17'0,"0"0"5"0,0 0-22 0,0 0 0 0,0 0 0 0,0 0 0 16,0 0 442-16,0 0 84 0,0 0 17 0,0 0 3 15,0 0-442-15,0 0-88 0,0 0-16 0,0 0 0 16,3 9 8-16,4 0 7 0,-3 7 1 0,-1 3 1 16,1-3 23-16,-1 2 4 0,1 7 0 0,-1 4 1 15,1-1-23-15,-4 6-5 0,4 4-1 0,-4 3 0 16,0-4 7-16,0 1 1 0,0 6 0 0,0 0 0 15,-4 0-24-15,4 3 0 0,-4-6 0 16,4-4 0-16,-3 1 0 0,3 3 0 0,0-7 0 0,-4-3 0 16,4 4-104-1,0-7-26-15,-3 7-5 0,3-7-589 0,0-3-117 0</inkml:trace>
  <inkml:trace contextRef="#ctx0" brushRef="#br0" timeOffset="31">29393 9992 921 0,'0'0'40'0,"0"0"10"0,-7 0-40 0,4 6-10 0,-8 3 0 0,4 1 0 16,0 5 273-16,0-2 53 0,-3 3 10 0,2-7 3 16,1 10-188-16,0 0-38 0,-3 3-7 0,-4 0-2 15,-4-4-39-15,0 8-8 0,1-8-1 0,-1 7-1 16,-3-6-41-16,0 6-14 0,-4-6 9 0,4 6-9 16,0-6 0-16,0 0 0 0,-4 0 0 0,0 0 0 15,4-4-96-15,-7 4-22 0,0 0-4 0,-1-13-611 16,5 4-123-16</inkml:trace>
  <inkml:trace contextRef="#ctx0" brushRef="#br0" timeOffset="32">28924 9970 2919 0,'0'0'64'0,"7"3"14"0,4 3 2 0,3 4 2 0,4-1-66 0,6 0-16 16,1 10 0-16,3-3 0 0,0 3 9 0,4 0-1 0,0-1-8 0,0 7 12 15,-1 1-21-15,-2-8-5 0,-5 7-1 0,1-3 0 16,0-3 3-16,-1 6 0 0,-6-6 0 0,3 6 0 31,-3-6-23-31,-4-3-4 0,0-4-1 0,0 4 0 16,-3 0-92-16,-1-7-18 0,5-6-4 0,-5 3-893 0</inkml:trace>
  <inkml:trace contextRef="#ctx0" brushRef="#br0" timeOffset="33">29856 10371 1152 0,'0'0'102'0,"0"0"-82"0,0 0-20 0,0 0 0 0,0 0 336 0,0 0 62 16,0 0 13-16,10 3 2 0,1-3-290 0,6 0-59 16,-2-3-11-16,6-3-2 0,0 3-15 0,4-4-4 15,-1-2 0-15,4 0 0 0,-3-1-32 0,3 1 0 16,-3-7 0-16,3 7-12 16,-3-1-19-16,3 4-3 0,-3-3-1 0,0-1 0 15,-1 1-105-15,-3-1-20 0,1 1-5 0,-5 0-909 0</inkml:trace>
  <inkml:trace contextRef="#ctx0" brushRef="#br0" timeOffset="34">30272 10838 1324 0,'-4'7'118'0,"4"-7"-94"0,-7 3-24 0,7-3 0 0,-7 6 340 0,7-6 63 16,0 0 13-16,0 0 2 15,0 0-354-15,0 0-64 0,11-6-25 0,-1-4 1 16,5 7-10-16,2-6-2 0,1-7 0 0,-1 10 0 0,1-13 57 15,3 0 11-15,-7 0 3 0,8 1 0 0,-1-7 17 0,-4-1 3 16,4-2 1-16,1-6 0 0,-5-4-19 0,1 4-3 16,3-10-1-16,-3 6 0 0,3-6-1 0,-3 10-1 15,-4-10 0-15,3 6 0 16,-3 4-18-16,1-1-3 0,-5 7-1 0,4 0 0 0,-3 9-9 16,-1-6 0-16,1 6 0 0,0 0 0 0,-1 4-11 15,-3 5 3-15,4 1 0 0,-4-7 0 0,0 13 8 0,0-7 0 16,-4 4 0-16,-3 6 0 0,0 0 0 0,0 0 0 15,0 0 0-15,0 0 0 16,-3 10-29-16,-4 5-1 0,-4 4 0 0,1 9 0 16,-1-3 30-16,1 4 0 0,-5 2 0 0,5-3 0 0,-1 0 0 0,1 1 0 15,3-4-8-15,0 3 8 0,0-9 0 0,3 6 0 0,0-6 0 16,1-4 0-16,3 4 0 0,0-3 0 0,3-7 0 16,1 4 0-16,0-7 0 0,3-3 8 15,0 4-8-15,3-7 10 0,1 0-10 0,-1-7 12 0,4 4-12 16,1-3 12-16,2-4-12 0,-3-2 0 0,4-4 0 15,0 7 0-15,3-10 0 0,-4 3-11 0,1-3 11 16,3 1-12-16,-3-7 12 0,-4 6 0 0,0-6 0 16,0 6 0-16,-3-6 0 0,6 6 0 0,-6 0-11 0,0 0 11 15,-4 4 8-15,3-4 8 0,-3 9 2 0,0-5 0 16,0 5-4-16,0 1-1 0,-3 0 0 0,3-1 0 16,0 7-13-16,-7 3-12 0,0 0 3 0,0 0 0 15,0 0 9-15,0 0 0 0,0 0 0 0,0 0 0 16,0 3 0-16,-3 7 11 0,3 5-3 0,-4-2 0 15,1 2-20-15,-5 11-5 0,5-8-1 0,-1 11 0 16,-3-11 18-16,0 7 0 0,4 4-8 0,-1-11 8 16,1 8 0-16,-4-8 0 0,3 7 0 0,1-6 0 15,6-9-30-15,-3 5 1 0,-7 1 0 0,7-7 0 16,0 1-104-16,0-10-21 0,0 0-4 0,0 0-1011 16</inkml:trace>
  <inkml:trace contextRef="#ctx0" brushRef="#br0" timeOffset="35">31221 10531 1785 0,'0'0'159'0,"0"9"-127"0,3 1-32 0,-3-1 0 16,0-6 269-16,0 13 48 0,4-6 10 0,-4-1 1 15,3 0-261-15,-3 1-53 0,0-1-14 0,0 1 0 32,0 2-27-32,0-2-9 0,-3-1-3 0,-1 0 0 0,4-6 6 0,-3 7 1 0,3-1 0 15,-4-2 0-15,4-7-26 0,-7 9-5 0,4 0-1 0,3-9-1080 16</inkml:trace>
  <inkml:trace contextRef="#ctx0" brushRef="#br0" timeOffset="36">31736 9568 2761 0,'0'0'60'0,"0"0"13"0,0 0 3 0,0 0 2 0,0 0-62 0,0 0-16 0,3 10 0 0,1-1 0 15,-1 1 0-15,1 5 0 0,-4-2 0 0,0 3 0 16,0 2 0-16,0 1 0 0,0 6 0 0,0 3-10 15,0 7 10-15,-4-1 0 0,-3 4 0 0,4 0 0 16,-4 6 0-16,0 0 0 0,0-1 0 0,-4 4 0 16,1-3 0-16,-1 0 0 0,-3-3 8 0,0-3-8 15,0-1 0-15,3-2 0 0,0-7 0 0,1 0-8 16,-1 4-122-16,4-10-24 16,0-1-5-16,4-2-558 0,-1-6-112 0</inkml:trace>
  <inkml:trace contextRef="#ctx0" brushRef="#br0" timeOffset="37">32071 9456 2746 0,'0'0'122'0,"-7"0"25"0,3 6-118 0,-3-3-29 0,0 6 0 0,0 7 0 16,0 3 12-16,4 6-3 0,3 9-1 0,0-2 0 15,-4 9-8-15,4-4-12 0,-3 7 2 0,3 0 1 16,0 3-2-16,-4 6 0 0,1-3 0 0,-1-2 0 16,-3 5 11-16,0 0 14 0,3-9-3 0,-6 3-1 15,-4 3-10-15,7-3 0 0,-7-3 0 0,-1-6 0 16,5 3 16-16,-4-4-3 0,0 1 0 0,3-4 0 31,-3-9-53-31,7 4-12 0,-4-11-1 0,4 1-741 0,4 3-148 0</inkml:trace>
  <inkml:trace contextRef="#ctx0" brushRef="#br0" timeOffset="38">32011 10446 172 0,'0'0'8'0,"0"0"1"0,11 0-9 0,-4 0 0 15,0-3 0-15,3-3 0 0,-3 3 415 0,0-3 81 16,4 2 16-16,-4-2 3 0,0 6-341 0,0-9-68 16,-7 9-14-16,7 0-2 0,-7 0-21 0,7-10-4 15,0 4-1-15,-7 6 0 0,0 0-20 0,0 0-5 0,0 0-1 0,7 0 0 16,-7 0-38-16,0 0-12 0,0 0 0 0,7 6 0 15,-7-6 20-15,0 0 3 0,4 4 1 0,-4 2 0 16,0-6-12-16,-4 15 0 0,1-5 0 0,-4 2-11 16,0-2 22-16,0-1 4 0,0 7 1 0,-4-7 0 15,-3 7 12-15,3-3 4 0,1 2 0 16,-1-5 0-16,1-1-10 0,-1 0-2 0,4 1 0 16,0-1 0-16,-4 7-9 0,8-7-3 0,-4-2 0 0,0 5 0 15,0-2-8-15,0 5 0 0,-4-5 0 0,4 5 0 16,-4-2 0-16,4-4 0 0,0 7 0 0,0-7 8 15,0 1-8-15,4-1 0 0,3 1 0 0,-4-4 0 16,4-6 11-16,4 9-3 0,-1-2-8 0,1-4 12 16,6 3-12-16,-3-3 0 0,8 3 0 0,-1-3 0 15,3-3 0-15,1 0 0 0,-4 0 0 0,7 0 0 16,4 0 0-16,-4 0-8 0,-3 0 8 0,6-3-13 16,-2-3-24-16,-1 6-5 0,-4-3-1 15,1 3 0-15,-4-6-87 0,0 6-18 0,0-10-3 16,0 7-956-16</inkml:trace>
  <inkml:trace contextRef="#ctx0" brushRef="#br0" timeOffset="39">32346 9675 2224 0,'0'0'99'0,"0"0"20"0,0 0-95 0,0 0-24 0,0 0 0 0,0 0 0 15,0 0 51-15,0 0 5 0,0 0 2 0,0-6 0 16,0 6-28-16,0-10-6 0,4 4 0 0,-4 6-1 15,3-3-23-15,1-3 9 0,-4 6-9 0,7-3 0 16,0-4 12-16,0 4-12 0,-7 3 12 0,7-6-12 16,4 6 26-16,-1 0-2 0,-3-3 0 0,4-4 0 15,-4 7 4-15,3 0 1 0,1-3 0 0,0-3 0 0,-4 6-5 16,3-6-2-16,4 3 0 0,-3 3 0 0,3-7-22 0,-7 7 0 16,-7 0-12-16,0 0 4 0,0 0 8 15,0 0 0-15,0 0 0 0,7 7 0 0,0-4 0 16,-7-3-15-16,0 0 4 0,0 12 1 0,4-2 10 0,-8-1-8 15,1 1 8-15,-4-7-8 0,-4 12 8 0,-3-5 0 16,3-1 0-16,-3 1 0 0,-3-1-14 0,-1 7 2 16,0-7 1-16,4 7 0 0,-7-4 11 0,3 4 0 15,-3-7 0-15,4 10 0 0,-1-3 0 16,4-4 8-16,0 4-8 0,3 0 0 0,1-4 9 0,6 4-9 16,-3-7 12-16,3 7-12 0,4-7 8 0,0-5-8 15,0-4 0-15,8 9 0 0,-1-3 0 0,3-3 0 16,1 4 0-16,3-7 0 15,0 0-27-15,4 0-12 0,-1-7-2 0,4 4-1 16,1-3-34-16,-5 3-6 0,8-3-2 0,-4-4-634 16,0 1-127-16</inkml:trace>
  <inkml:trace contextRef="#ctx0" brushRef="#br0" timeOffset="40">29393 9615 288 0,'0'0'25'0,"8"0"-25"0,-1 0 0 0,-4-9 0 16,4 9 129-16</inkml:trace>
  <inkml:trace contextRef="#ctx0" brushRef="#br0" timeOffset="41">29570 9528 871 0,'0'0'38'0,"7"0"9"0,3 0-38 0,1 0-9 0,3-4 0 15,0-2 0-15</inkml:trace>
  <inkml:trace contextRef="#ctx0" brushRef="#br0" timeOffset="42">29722 9606 403 0,'0'0'36'0,"0"0"-36"0,0 0 0 0,0 0 0 16,0 0 275-16,0 0 48 0,0 0 9 0,0 0 3 0,0-6-252 0,0 6-51 15,0 0-9-15,0 0-3 0,0 0 32 0,0 0 7 16,0-3 1-16,0 3 0 0,0 0 31 0,0 0 6 15,0 0 2-15,0 0 0 0,0 0-37 0,0 0-7 16,0 0-2-16,0 0 0 0,-8 0-21 0,5 9-5 16,-4-9-1-16,0 9 0 0,3-2-11 0,-3 2-3 15,4 1 0-15,-4-7 0 0,0 6-4 0,0 4-8 16,-4-4 11-16,4 0-11 0,0-5 32 0,0 5 0 16,0 0 0-16,0 1 0 0,3 2-16 0,1-2-3 15,-1-7-1-15,1 6 0 0,-1 1-1 0,4-4-1 16,0-6 0-16,0 9 0 0,0 1-10 0,0-1 12 15,4 1-12-15,-4-1 12 0,3 0-12 0,1 1 0 16,-4 2 0-16,3 1 0 0,4-7 0 0,-3 4 0 16,-1-1 0-16,4 0 0 0,-3 1 0 0,3-4-12 15,-7-6 4-15,3 3 8 0,5 3-24 0,-1-2 4 0,3-4 0 0,-3 0 0 32,-7 0-180-32,11 0-35 0,-1-4-7 0</inkml:trace>
  <inkml:trace contextRef="#ctx0" brushRef="#br0" timeOffset="43">29764 9456 2797 0,'0'0'61'0,"0"0"13"0,0 0 2 0,0 0 4 0,0 0-64 0,0 0-16 0,0 0 0 0,0 0 0 15,0 0 53-15,3 9 8 0,-3-9 2 0,0 0 0 16,0 0-25-16,0 0-5 0,7 6-1 0,1-3 0 31,-8-3-103-31,10 0-21 0,-3-3-4 0</inkml:trace>
  <inkml:trace contextRef="#ctx0" brushRef="#br0" timeOffset="44">21121 17471 2718 0,'0'0'120'0,"0"0"25"0,-7 6-116 0,0-12-29 0,7 6 0 0,0 0 0 32,-4-4-45-32,4 4-15 0,7-6-4 0,4-3 0 15,-1-1-25-15,1 1-6 0,3 0-1 0,0-1 0 0,0 4 64 0,0 3 13 0,-3-4 3 0,0 7 0 16,-4-3 50-16,0 3 10 0,-7 0 3 15,10 0 0-15,-3 3 13 0,4-3 2 16,-11 0 1-16,7 0 0 0,4 7 12 0,-1-7 2 0,1 0 1 0,3 0 0 16,3-7-32-16,1 7-6 0,7 0-2 0,0-3 0 15,6-3-26-15,8-3-4 0,7 6-8 16,0-4 11-16,7-2-11 0,3-7 0 0,8 7 0 0,-8-1 0 31,-7 1-76-31,1 0-16 0,-4-1-4 0,-4 4-711 0,-3 3-141 16</inkml:trace>
  <inkml:trace contextRef="#ctx0" brushRef="#br0" timeOffset="45">21142 17753 1036 0,'0'0'92'0,"0"0"-73"16,0 0-19-16,0 0 0 0,0 0 505 0,0 0 98 16,11 3 19-16,6 3 4 0,4-6-517 0,8 0-109 15,2 0-10-15,5-6-8 0,2 3 18 0,1-3 0 16,4 2-8-16,-1-5 8 0,7 3 9 0,1-4 6 15,3 7 1-15,-4-3 0 0,-3-3-16 0,0 2 0 16,3 4 0-16,-3-3 0 16,-7-4-122-16,3 1-21 15</inkml:trace>
  <inkml:trace contextRef="#ctx0" brushRef="#br0" timeOffset="46">30840 18565 230 0,'0'0'20'0,"0"0"-20"0,0 0 0 0,0 0 0 16,-4 0 300-16,4 0 55 0,4-9 11 0,3-1 2 31,-4-5-333-31,4 11-67 0,1-8-14 0,-1 9-2 0,0-7 132 0,0 4 28 0,0 3 4 0,-4-3 2 16,-3 6 14-16,0 0 2 0,0 0 1 0,0 0 0 15,0 0-14-15,0 0-2 0,7 0-1 0,-7 0 0 16,7-10-45-16,-3 7-9 0,3-3-1 0,-7 3-1 15,4-10-32-15,-1 4-6 0,4-1-2 0,4 1 0 16,-4-1-10-16,0-8-1 0,3 2-1 0,4-3 0 16,1 0-10-16,-1 1 0 0,0-8 0 0,0 1 0 15,0 3 30-15,4-9 1 0,-4 3 0 0,3-7 0 16,-2-2-23-16,2 2-8 0,-3-2 0 0,0-7 0 16,4 0 0-16,-4 0 0 0,0 6 0 0,0 4 0 0,0-10 0 15,1 6 0-15,-1 1 0 0,3-4 0 16,1 3-20-1,0 4-11-15,-1-1-1 0,-3 7-1 0,-3 9 33 16,3 0 0-16,-3 1 0 0,-1 2 0 0,1 0 0 0,-4 7 0 0,0-1 0 16,0 1 0-16,-3 0-8 0,-1 5 8 0,1-2 0 15,-4 6 0-15,0 0 0 0,0 0 0 0,0 0 0 0,3 16 9 0,-3-7-9 0,0 4 0 16,-3 2-10-16,3 4 10 0,0 0 0 0,-4 6 0 16,1-6 0-16,-5 9 0 0,5-3 0 0,-4 0 0 15,-4-6 0-15,4 9 0 0,0-2 0 16,0-1 15-16,-3-3-3 0,2 3-1 0,1 3-11 0,0-3-17 15,0 3 4-15,0-3 1 0,-3 3 37 0,6-2 8 16,1-1 2-16,-1-3 0 0,1 0-35 0,3 0 0 16,-4-4 0-16,4 4 0 0,4-3 0 0,-1-6 0 0,-3-4 0 0,4 7 0 15,-1-7 0-15,4 1 0 0,0-1-12 0,0-9 12 16,0 9 0-16,0-9 0 0,4 0 0 0,0 0 0 16,-1-9 8-16,4 6-8 0,4-7 0 0,-4 4 0 15,7-13 0-15,0 10 0 0,1-10 0 0,2 3 0 16,-3-2 0-16,4-7 0 0,0 6 0 0,-4-6 0 15,4-4 0-15,-4 1 13 0,0 0-4 0,0-3-1 16,-3 2-8-16,-1-5-11 0,5 6 3 16,-8 3 0-16,0-4 8 0,0 1 0 0,0 0 0 0,0-3 0 15,-3 2 0-15,-4 1 0 0,3 3 0 0,-3 0 0 16,0 3-9-16,1-3-3 0,-1 0-1 0,0 6 0 16,0 6 13-16,-4-2 0 0,1-1 0 0,3 7 0 15,-4-1 0-15,1 1-9 0,-1 9 9 0,-3 0-8 16,0 0 8-16,0 0 0 0,0 0 0 0,0 9 0 0,-3 7 0 0,-1-4 0 15,4 14 0-15,-3-1 0 0,-4 3 0 0,0 0 0 16,0 7 0-16,-4 2 8 0,4-5 6 0,-4-1 2 16,1 3 0-16,-1 1 0 0,1 3-16 0,-1-4 0 15,1 1 0-15,2-1 0 0,1 1 0 0,0-4 14 16,0-6-4-16,4 3-1 0,-1-3-9 0,1 0 0 16,3-3 0-16,-4-6 0 0,4 3 0 0,0-3-9 15,0-4 0-15,0 1 0 16,0-4-151-16,4-6-31 0,-4-3-5 0,7 6-1019 0</inkml:trace>
  <inkml:trace contextRef="#ctx0" brushRef="#br0" timeOffset="47">32036 17916 460 0,'0'0'41'0,"0"0"-33"0,0 0-8 0,3 16 0 16,4-7 457-16,0 0 90 0,-3 1 17 0,-1-1 4 0,5 7-440 0,-1-7-89 16,0 10-18-16,-4-9-3 0,-3 8 44 0,7-2 9 15,0 3 1-15,0 0 1 0,-3-4-13 16,-1 4-4-16,-3 0 0 0,4 6 0 0,-1-6-12 0,-3 0-4 15,0 6 0-15,0-6 0 0,0 6-26 0,-3-7-6 16,-4 1 0-16,0 0-8 16,0 3-24-16,0-3-12 0,-7-7-3 0,-1 4 0 15,1 3-119-15,0-10-24 0,0 1-5 0,0-1-986 16</inkml:trace>
  <inkml:trace contextRef="#ctx0" brushRef="#br0" timeOffset="48">32413 18041 2516 0,'0'0'56'0,"0"0"11"0,0 0 2 0,0 0 1 0,-3 0-56 0,3 0-14 0,0 0 0 0,0 0 0 15,0 0-49-15,-7 7-13 16,0 2-2-16,0 0-1 0,-4 1 65 0,4-1 14 0,-4 7 2 0,1-7 1 16,-1 7 44-16,4-3 9 0,-3-4 2 0,-1 7 0 15,0-7 19-15,4 7 4 0,-3-7 1 0,3-6 0 16,-4 7-60-16,4-1-11 0,0-3-2 0,0 4-1 16,0-1-13-16,-4-3-9 0,4-2 12 0,0 5-12 15,-3 0 0-15,-1-2 0 0,4 2 0 0,-4 0 0 16,-3 1 0-16,0-1 0 0,0 1 0 0,3-4 0 15,-3 3 8-15,4 1 2 0,-1-4 0 0,8-3 0 0,-4 3 14 16,7-6 2-16,-4 4 1 0,4-4 0 0,0 0-15 0,0 0-4 16,0 0 0-16,0 0 0 0,0 0-8 0,11 9 0 15,3 0 0-15,0-2 0 0,-4-4 9 0,5 12-9 16,-1 1 10-16,0-3-10 0,3-4 12 0,-2 7-3 16,-1-1-1-16,3-2 0 0,-3 6 18 0,0-3 3 15,1-1 1-15,2-2 0 0,-3-4-16 16,4-3-3-16,0 4-1 0,-1-10 0 15,4 0-69-15,-3 0-13 0,3-3-4 16,-3-10-1358-16</inkml:trace>
  <inkml:trace contextRef="#ctx0" brushRef="#br0" timeOffset="49">32646 16796 2833 0,'0'0'125'15,"0"0"27"-15,0 0-122 0,4 4-30 0,3 2 0 0,3-3 0 0,1 6 40 0,3-2 1 16,0 2 1-16,0 7 0 0,0-4-25 0,0-2-5 15,0 8 0-15,1 8-1 0,-1-8 23 0,-4 7 5 0,1 4 1 0,-4 5 0 16,0 4-16-16,-3 6-2 16,-4 0-1-16,0 0 0 0,-8 9 0 0,1 10 0 0,0-4 0 0,0-2 0 15,-3 5 3-15,3-2 1 0,-4-4 0 16,0 7 0-16,4 0-25 0,0-10 0 0,4 10 0 0,-1-10 0 31,4 7-17-31,4-13-9 0,-4-3-2 0,3 3 0 16,1-7-7-16,3-2-1 0,-4-10-1 0,5-3 0 15,-5-6-53-15,4 0-10 0,0-10-3 0</inkml:trace>
  <inkml:trace contextRef="#ctx0" brushRef="#br0" timeOffset="50">33140 16514 2127 0,'-7'28'94'0,"3"-6"20"0,-3 0-91 16,4 10-23-16,-4-1 0 0,7 0 0 0,3 1 90 0,-3 12 14 16,-3 0 2-16,-1-1 1 0,1 11-15 0,-1-7-2 15,1 6-1-15,-4 26 0 0,0 2-12 0,-4-3-2 16,4 1-1-16,0-7 0 0,-4 3-35 0,1-6-7 15,-4 3-2-15,3-3 0 0,-3 3-18 0,0 1-3 16,0-4-1-16,3-7 0 0,-3-5-8 0,3-4 0 0,-3 0 0 16,4-6 0-1,-1-6-97-15,0-3-22 0,1-10-4 0</inkml:trace>
  <inkml:trace contextRef="#ctx0" brushRef="#br0" timeOffset="51">27859 16684 691 0,'0'0'30'0,"0"0"7"15,0 0-29-15,0 0-8 0,3-10 0 0,4 10 0 0,-3-3 436 0,3-3 85 16,-3 6 18-16,3 0 3 0,0 0-401 0,-7 0-80 16,3 0-16-16,1 9-3 0,-4 1-42 0,0 8 0 15,0 1 0-15,-4 13 0 0,1 5 0 0,-4 1-9 16,-4 12 9-16,0-3-13 0,4 6 13 0,-3 7 0 15,-1-4 0-15,1 7 0 0,3 6 14 0,0-6-4 16,-1-1-1-16,1 1 0 0,0 0-9 16,0 0 0-16,4-10 0 0,-4 0 8 0,0 1-8 0,-4-7 0 15,4 3 0-15,0-6 8 16,0-13-39-16,-4 3-8 0,8-8-1 0,-4-8-1 16,7 1-158-16,0-9-31 0,0-10-6 0</inkml:trace>
  <inkml:trace contextRef="#ctx0" brushRef="#br0" timeOffset="52">28138 16737 1267 0,'-11'0'56'0,"7"0"12"0,-6 6-55 0,3-3-13 0,0-3 0 0,0 0 0 0,3 0 264 0,4 0 51 16,0 0 9-16,0 0 3 0,0 0-217 0,0 0-43 15,0 0-9-15,7-3-2 0,7 6-12 0,-3-3-4 16,3 0 0-16,0 0 0 0,0 10-10 0,0-1-2 16,-3 7-1-16,0 3 0 0,-4 6-18 0,-4 3-9 15,-3 9 10-15,4 7-10 0,3 0 16 0,-4 6-4 16,-3-2 0-16,0 5 0 0,-3 0-12 0,3 0-12 15,-4 4 3-15,-3-4 0 0,0 0 9 16,-4 1 12-16,4-1-2 0,-3-3-1 0,-1-3-9 0,1-9 0 16,3 6 0-16,-4 0 0 15,8-10-38-15,-5 4-6 0,-2-7-2 0,6 1 0 16,1-7-188-16,-1-7-38 0</inkml:trace>
  <inkml:trace contextRef="#ctx0" brushRef="#br0" timeOffset="53">28949 17308 172 0,'0'0'8'0,"-7"0"1"0,7 0-9 0,-4 9 0 15,-6-9 0-15,6 0 0 0,4 0 333 0,0 0 65 0,0 0 13 16,0 0 2-16,0 0-271 0,0 0-54 0,0 0-12 0,0 0-1 16,0 0 12-16,0 0 2 0,0 0 1 0,0 0 0 15,0 0-14-15,0 0-2 0,0 0-1 0,0 0 0 16,0 0-13-16,0 9-4 0,-3 1 0 15,-1-1 0-15,-3 13-29 0,0-3-7 0,-3 0 0 0,-5 9-1 16,-6-3-11-16,4 3-8 0,-8 7 9 16,0-1-9-16,-3-2 21 0,-4 2-1 0,0 1-1 15,1-7 0-15,3-3-19 0,-1 9 0 0,1-8 0 16,7-5 0-16,3-2 0 0,-3 3-12 0,7-9 0 16,0-4 0-1,0 1-76-15,3-4-16 0,1-6-2 0,-1-6-1 16,7 2-57-16,-3-11-11 0,4-4-2 0</inkml:trace>
  <inkml:trace contextRef="#ctx0" brushRef="#br0" timeOffset="54">28547 17308 2480 0,'0'0'110'0,"-7"9"22"0,3 0-105 0,1-2-27 16,-1 2 0-16,8 0 0 0,-4-9 60 0,7 10 8 15,7 6 0-15,0-4 1 0,0-3-37 0,7 7-7 16,4-6-1-16,3 5-1 0,-3-2 10 0,3-4 3 15,-3 7 0-15,3 9 0 0,0-3-21 0,0 3-4 16,-3 0-1-16,-4 3 0 0,4 1-10 0,-7-4 0 16,3 3 0-16,-4 3 0 0,1-3 0 0,0 1 0 15,-4-1 0-15,3-3 0 16,-6 0-31-16,3-6-8 0,0 0-1 0,4-1-1 16,-4-8-139-16,0-1-28 0,14-2-6 0,-10-14-1 15</inkml:trace>
  <inkml:trace contextRef="#ctx0" brushRef="#br0" timeOffset="55">29482 16611 518 0,'0'0'46'0,"0"0"-37"0,0 0-9 0,0 0 0 15,0 0 327-15,0 0 63 0,0 0 13 0,0 0 2 16,0 0-258-16,0 0-52 0,0 0-11 0,0 0-1 16,0 0-43-16,0 0-8 0,0 0-1 0,0 0-1 15,-7 7-30-15,0-4 0 0,-1 3 0 0,1-3 0 16,0 7 12-16,-3-1-3 0,3-3-1 0,-4 10 0 16,1-3 17-16,-1-4 3 0,0 7 1 0,-3 2 0 15,4 1-9-15,-1 0-1 0,-3 6-1 0,3-6 0 0,8 6 15 16,-4-6 3-16,0 0 1 0,-4 6 0 0,4-6-37 15,4-1 0-15,-4-2 0 0,3 3 0 16,4 0 0-16,0-10-12 0,0 7 2 0,4-7 0 0,3 1 2 16,-4-1 0-16,-3-9 0 0,11 6 0 15,3-6-39-15,-4 0-7 0,5 0-2 16,-1-6 0-16,3-3-100 0,4-1-20 0,-3 1-4 16,0-1-725-16</inkml:trace>
  <inkml:trace contextRef="#ctx0" brushRef="#br0" timeOffset="56">29517 16245 2664 0,'0'0'118'0,"0"0"24"0,-4-7-114 0,-3 4-28 0,4 3 0 0,3 0 0 15,0 0 50-15,0 0 4 0,0 0 1 0,0 0 0 32,0 0-67-32,0 0-12 0,0 0-4 0,0 0 0 0,-4-6-166 15,4 6-34-15,0 0-6 0</inkml:trace>
  <inkml:trace contextRef="#ctx0" brushRef="#br0" timeOffset="57">29849 17652 2113 0,'0'0'93'0,"0"0"20"0,0 0-90 0,0 0-23 0,0 0 0 0,0 0 0 0,0 0 35 0,0 0 2 16,0-6 1-16,7 0 0 0,0 6 6 0,3 0 0 16,-3-3 1-16,4 3 0 0,-1 0 47 0,1 0 10 15,3 3 2-15,0 3 0 0,4 0-20 0,0-2-4 16,6 5-1-16,-3-3 0 0,4-3-32 0,3 4-7 16,1-4 0-16,-1 6-1 0,7-2-26 0,0-7-5 15,1 0 0-15,2 0-8 16,-2 0-58-16,-1 0-18 0,-3-7-4 0,-4 4-1278 0</inkml:trace>
  <inkml:trace contextRef="#ctx0" brushRef="#br0" timeOffset="58">27266 16658 691 0,'0'0'30'0,"0"0"7"0,0 0-29 0,0 0-8 0,0 0 0 0,0 0 0 0,0 0 355 16,7-3 69-16,-7 3 15 0,0 0 2 15,0 0-257-15,0 0-52 0,0 0-11 0,0 0-1 0,0 0-32 16,0 0-7-16,0 0-1 0,0 0 0 0,0 0-17 0,0 0-4 16,-7 0-1-16,0-6 0 0,0 6-31 0,-3 0-7 15,-1 6 0-15,-3-6-1 0,-4 0-9 0,1 3-2 16,2 4 0-16,1-7 0 0,-3 9-8 0,-1-9 8 16,-3 10-8-16,0-10 8 0,3 9 1 0,-3-3 0 15,0-3 0-15,0 4 0 0,3 2-1 16,0-6 0-16,-3 10 0 0,0-4 0 0,3-6-8 0,1 7 0 15,-4-1 9-15,3 7-9 0,0-7 9 0,1 1-9 16,-1-1 12-16,4 0-12 0,0 1 9 0,3 2-9 16,-3-9 0-16,3 7 9 0,4-1-9 0,0 1 12 15,0-1-12-15,4-3 12 0,3-6-12 0,0 0 0 16,3 10 0-16,1-1 0 0,-4-9 9 0,10 6 0 0,5 4 0 16,2-7 0-16,1 3-9 0,3-3 10 0,0-3-10 15,4 7 10-15,0-7-10 0,-1 3 10 0,4-3-10 0,1 0 10 16,2 6-10-16,1-6 0 0,-4 0 9 0,4 0-9 15,-7 6 0-15,3-3 0 0,-3-3 0 0,-1 7 0 16,5-4 9-16,-8-3 4 0,-4 6 1 0,-2-3 0 16,2 4-14-16,-3-4 9 0,-3-3-9 0,-1 6 8 15,1-3-8-15,0-3 0 0,-4 0 0 0,0 0 0 16,0 0 0-16,-7 0 0 0,7 6 0 0,-7-6 0 16,0 0 0-16,0 0 0 0,0 0 8 0,0 0-8 15,0 0 0-15,0 0 0 0,0 0 0 0,0 10 0 16,-7-1 0-16,3 1 0 0,-6-1 0 0,-1 7 0 0,-3-7 0 15,-7 7 0-15,0-4 0 0,-4-2 0 0,4 5 0 16,-4 4 0-16,0-3-9 0,-3 3 9 0,0-4 0 16,-4 4 0-16,4-6 0 0,3 6 0 15,-3 3 0-15,3-4 0 0,1 1-8 0,3 0 8 0,-4 0 0 16,0 6 0-16,0-6 0 0,4-4 0 0,0 4-13 0,3 0 1 16,1 0 0-16,-4-4 0 0,3 1 12 0,0-3 0 15,4 6 0-15,0-4 0 0,0 4 0 0,3 0 0 16,1-3 0-16,3 2 0 0,-7 1 0 0,3 0 0 15,1 3 0-15,6-3 0 0,1-7 0 0,3 10 16 16,-4-3-3-16,8-6-1 0,-1 2-12 0,4 1 0 16,-3-4 8-16,3-2-8 0,3-1 0 0,4 7 9 15,4-7-9-15,0 1 8 0,3-4-8 0,4-3 10 0,-1 7-10 16,4-1 10-16,1-3-10 0,2 4 12 0,5-1-12 16,2 0 12-16,1 1-12 0,4-1 0 0,-1 1 9 15,0-4-9-15,1 3 8 0,2 1-8 0,-2-10 8 0,-1 9-8 16,0-9 0-16,-3 0-10 0,0 0 1 0,0-12-1068 15,7-4-214-15</inkml:trace>
  <inkml:trace contextRef="#ctx0" brushRef="#br0" timeOffset="59">17893 9412 1497 0,'0'0'66'0,"0"0"14"0,0 0-64 0,0 0-16 0,0 0 0 0,0-4 0 16,-4-5 172-16,4 9 32 0,0 0 5 0,0 0 2 31,0 0-200-31,0 0-40 0,0 0-8 0,7 3-2 0,-3 3 30 0,-1-2 9 0,5 2 0 0,-1 3 0 16,0 1 19-16,-4-4 10 0,8-3 3 0,-8 7 0 15,8-4 60-15,-4-3 12 0,4 6 2 0,-8-2 1 16,-3-7-11-16,7 9-3 0,4-9 0 0,-1 9 0 16,-3-2-51-16,7-4-10 0,1 3-3 0,-1-3 0 15,3-3-20-15,1 10-9 0,3-4 8 0,-3 3-8 16,3 7 31-16,0-7 1 0,-3 1 0 0,-1-1 0 15,1 10-32-15,0-3 0 0,-4-4 0 0,0 7 0 16,3 6-12-16,1-6 0 0,-4 0 1 0,0 6 0 0,0-6 11 16,1 6 11-16,2 0-3 0,-3-6 0 15,4-1 2-15,0 8 0 0,-1-8 0 0,-3 7 0 0,4-6-10 16,-7 0 10-16,-1 6-10 0,-3-6 10 0,0 6-10 16,-3 3 0-16,-4 1 0 0,0 5 0 0,-7-6 0 15,-4 7 0-15,-3 2 0 0,-4-2 0 0,-3-1 0 0,-3 1 0 16,-5-7-9-16,1 10 9 0,0-4-8 15,-4-6 8-15,4 7-12 0,3-7 12 0,1-3-8 0,2-6 8 16,1 0 0-16,4-3 0 16,2-1-56-16,1-5-4 0,0-1 0 0,7-6-842 15,7-3-168-15</inkml:trace>
  <inkml:trace contextRef="#ctx0" brushRef="#br0" timeOffset="60">1658 9434 2718 0,'-11'-7'60'0,"11"7"12"0,-10 0 2 0,10 0 2 0,-11 0-60 0,8 0-16 0,-4 0 0 0,3 0 0 31,-3 7-23-31,4-4-7 0,-8 3-2 0,8-3 0 16,-8 7 0-16,7-4 0 0,-3-3 0 0,4 3 0 16,-4-3 0-16,3 4 0 0,4-7 0 0,-7 3 0 0,4 3 48 0,-1 3 10 0,-6 1 2 0,2-4 0 15,5-3 11-15,-1 7 2 0,-6-4 1 0,3-3 0 16,3 3 6-16,-6 1 2 0,6-4 0 0,-6-3 0 15,3 9-5-15,3-9-1 0,0 10 0 0,-3-4 0 16,4-3-16-16,-4 6-3 0,3-2-1 0,-3-7 0 16,4 9-12-16,3-9-4 0,0 0 0 0,0 0 0 0,0 0-8 15,0 0 0-15,0 0 0 0,0 0 0 0,0 0 17 0,0 6 8 16,0-6 2-16,0 0 0 0,0 0-27 0,0 0 0 16,-4 10 0-16,4-10 0 0,0 9 0 0,0 1 12 15,0-10-2-15,4 9 0 0,-1 0-10 0,4 10 0 16,4-9 9-16,-1 5-9 0,-6 4 14 15,7 0-2-15,-1 0 0 0,-3 3 0 0,4 0-12 16,-1-4 9-16,1 7-9 0,3 4 8 0,-3 5-8 16,-1-6 0-16,1 7 0 0,3-1 0 0,-3-5 0 0,3 5 0 15,0 1 0-15,3-7 0 0,-3 6 0 16,4 4 0-16,3-10 0 0,-7 7 0 16,4-4 0-16,-4 0 15 0,0 1-4 0,-3-1-1 15,-1 4 0-15,-6-7 0 0,7 3 0 0,-11-3 0 16,0 1-10-16,0 5 0 0,-4-6 9 0,-3 1-9 0,3-4 0 0,-6 3 0 15,-1-3 0-15,-3 0 0 0,4-6 0 0,-5 0 0 0,1-1 0 0,-3-2 0 32,3-6-25-32,-8 5-3 0,8-5-1 0,0-1 0 15,-7 0-63-15,3-5-12 0,-3 2-2 0,-11 0-786 0,4-3-158 0</inkml:trace>
  <inkml:trace contextRef="#ctx0" brushRef="#br0" timeOffset="61">2625 10446 1263 0,'0'0'56'0,"0"0"12"0,0 0-55 0,0-9-13 0,0 0 0 0,0-1 0 16,7 1 96-16,-7 3 16 0,3-4 3 0,8 1 1 15,-8-1-44-15,4 1-8 0,-3-1-1 0,3 1-1 0,-3 3 3 0,-1 3 1 16,-3 3 0-16,0 0 0 16,0 0-8-16,0 0-2 0,0 0 0 0,0 0 0 0,0 0-3 15,0 0-1-15,0 0 0 0,0 0 0 0,0 0 0 0,0 0 0 16,0 0 0-16,0 0 0 0,0 0-36 0,0 0-7 16,0 0-1-16,0 0-8 0,7-7 28 0,-7 7-2 15,4-3 0-15,3-3 0 0,3 6-2 0,-6 0-1 16,-1 0 0-16,-3 0 0 0,7 0-2 15,4 0 0-15,-7 0 0 0,-4 0 0 16,0 0-6-16,10 6-2 0,1-3 0 0,-1 4 0 0,-6-4 3 16,6 3 1-16,4-6 0 0,-3 0 0 0,3 3-1 15,0-3 0-15,4-3 0 0,0 3 0 0,6-6-7 16,1 6-1-16,0-10-8 0,6 1 12 0,-2 0-4 0,2-1-8 16,5 1 11-16,-8 2-11 0,4-2 0 0,-8 6 0 15,5-3 0-15,-1 3 0 0,-11-4 0 0,5 7 0 16,-1-3 0-16,-7 3 0 0,0 3 0 0,-3-3-9 15,-1 0 9-15,1 10 0 0,-8-4 0 0,1-3-10 0,-4-3 10 16,0 9 0-16,0 4-9 0,0-4 9 0,0-9 0 0,-4 10-9 16,4-1 9-16,0 1 0 0,-3-7 0 15,-4 3 0-15,3 3 0 0,-3 1 0 0,7-10 0 0,-3 6 0 16,-5-3 0-16,1 7 0 0,-3-1 0 0,-1-3 0 16,-3 4 0-16,4-1 0 0,-5 7 0 0,-6-4 0 15,7-2 0-15,-7 6-8 0,0-7 8 0,3 7 0 16,-6-4 0-16,2 4 0 0,-2-7 12 0,-1 1-4 15,0 5-8-15,4-2-12 0,-4-7 4 0,4 10 0 16,4-4 8-16,-5-2 0 0,1-1 0 0,4 1 0 16,-5 5 0-16,8-5 0 0,-7-1 0 0,0-3 0 15,3-3 0-15,4 7 0 0,-3-4 0 0,3 4 0 16,-1-10 0-16,5 9 0 0,-4-3 0 0,-4-3 0 16,11 7 0-16,-11-4 0 0,11-3 0 0,-3 3 0 0,-1 4 0 15,-3-4 0-15,3-3 0 0,4 7 0 0,0-4 0 16,0 3 0-16,7-9 0 0,-3 3 0 0,-4 4 0 0,7-7 0 15,0 0 0-15,0 0 8 0,0 0-8 0,0 0 0 16,0 0 8-16,7 3-8 0,-4 3 0 0,8 4 8 16,-11-10-8-16,10 0 0 0,1 0 0 0,-4 0 8 15,11 6-8-15,-4-3 0 0,-4-3 0 0,8 0 0 16,0 9 0-16,-1-9 0 0,5 7 0 0,2-4 0 16,1 3 0-16,0-6 0 0,6 0 0 0,-6 3 0 0,0-3 0 15,-1 0 0-15,5 0 0 0,-1 0 0 0,-10 0-8 0,3-3 8 31,0 3-28-31,-7 0-1 0,0-6 0 0,0 6 0 16,-7-3-54-16,4-4-10 0,-8 7-3 0,1-9 0 16,-4 9-89-16,7-3-19 0,-4-10-3 0,5 4-1 15,-1-1 78-15,10 1 15 0,-3 0 3 0,7 6 1 16,4-7 21-16,0 4 4 0,0-4 1 0,3 4 0 16,4 3 37-16,3-3 8 0,-10 3 2 0,3-4-486 0</inkml:trace>
  <inkml:trace contextRef="#ctx0" brushRef="#br0" timeOffset="62">3881 9572 1152 0,'0'0'51'0,"10"-4"10"0,-3 4-49 0,-7 0-12 16,0 0 0-16,0 0 0 0,0 0 184 0,0 4 35 15,-3 5 6-15,3-3 2 0,-4 4-178 0,-3-7-35 16,4 3-14-16,-4 3 11 0,-4-9-11 0,7 10 10 15,4-10-10-15,-3 6 10 0,3-6 6 0,0 0 0 16,0 0 1-16,0 0 0 0,0 0 39 0,0 0 7 16,-11-6 1-16,11 6 1 0,0 0-11 0,0 0-2 15,0 0-1-15,0 0 0 0,0 0-34 0,-7 6-6 16,4-3-2-16,-8 7 0 0,1-4-9 0,6 3 8 16,-10 10-8-16,3-9 8 0,1 5-8 0,-1 4 0 15,-3-3-10-15,3-4 10 0,-3 4 0 0,0 0 0 16,4-4 0-16,-8 4 10 0,11-4-10 0,-4 4 0 15,-3-7 0-15,4 1 0 0,3-1 0 16,3 1 8-16,-6-4-8 0,6 3 8 0,-3 1-8 0,3-1 0 16,4-3 9-16,0 4-9 0,-7-1 8 0,7 4-8 0,0 3 10 15,0-1-10-15,0 4 20 0,0 6-3 0,7-3 0 0,-7 3 0 16,0 3-9-16,4-3-8 0,-4 1 12 0,7-8-12 16,-7 11 0-16,4-11 0 0,-4-2 0 0,3 3 0 15,4-10 0-15,-7 7 0 0,4-13-9 0,3 3 9 16,3 4-14-16,-3-10 2 0,4 6 1 0,3-12 0 31,-3 6-27-31,6-7-6 0,1 4 0 0,3-3-1 0,0 3-21 16,-7-3-4-16,11 3-1 0,-11 3 0 0,0-7-12 0,4 7-2 0,-4-3-1 15</inkml:trace>
  <inkml:trace contextRef="#ctx0" brushRef="#br0" timeOffset="63">4170 9901 1324 0,'0'0'118'0,"0"0"-94"0,0 0-24 0,0 0 0 15,0 0 237-15,0 0 43 0,0 0 9 0,0 0 2 16,0 0-253-16,0 0-50 0,0 0-11 0,3 6-1 16,4-3 12-16,-7 7 4 0,0-10 0 0,4 9 0 15,-4 7 8-15,0-1 0 0,-4-2 0 0,4-4 0 16,0 7 15-16,-7-7 5 0,4 10 0 0,-4-3 1 15,3-7-4-15,1 1-1 0,3-1 0 0,0-9 0 16,0 0-16-16,0 10 0 0,0-10 0 0,-7 6 0 16,7-6-9-16,0 0-6 0,0 0-1 0,0 0 0 15,0 0-182-15,0 0-37 0,0 0-7 16,0 0-2-16</inkml:trace>
  <inkml:trace contextRef="#ctx0" brushRef="#br0" timeOffset="64">4255 9659 2073 0,'0'0'92'0,"0"0"19"0,-8-9-89 0,5 3-22 0,-1 3 0 0,4 3 0 16,0 0 49-16,0 0 6 0,-7-7 1 0,7 7 0 31,0 0-116-31,0 0-24 0,0 0-4 0,0 0 0 16,0 0-22-16,0 0-4 0,0 0-1 0,0 0 0 15,0 0 46-15,0 0 9 0,0 0 1 0,0 0 1 16,0 0 6-16,7 10 2 0</inkml:trace>
  <inkml:trace contextRef="#ctx0" brushRef="#br0" timeOffset="65">4385 9578 1954 0,'4'-16'87'0,"-4"16"17"0,0 0-83 0,0 0-21 0,0 0 0 0,0 0 0 16,0 0 14-16,7 0-2 0,0 0 0 0,-7 0 0 16,0 0 0-16,0 0-1 0,0 0 0 0,7 6 0 15,3-2 34-15,-10-4 7 0,4 9 2 0,-1 0 0 16,8-2-3-16,-4 2-1 0,4-3 0 0,-4-3 0 16,3 4 3-16,1-4 1 0,-1 3 0 0,1 4 0 15,3-7-30-15,0 3-7 0,7 3-1 0,-7 1 0 16,8-1 0-16,-5 7-1 0,4-4 0 0,1 4 0 0,-8 0-15 15,0 3-16-15,0-1 3 0,-3 1 1 0,-1 0 12 16,-3 0 16-16,-7 6-3 0,0-6-1 0,0 6-12 0,-7-6 0 16,-3-1 0-16,-5 8 0 0,1-11 0 0,0 4 8 15,-3-3-8-15,-1 2 0 0,0-5 0 16,4 3 8-16,0-1-8 0,0-2 0 16,-4-7-23-16,11 4-7 0,-10-1-2 15,10-6 0-15,-11 3-145 0,0 4-30 16,1-10-5-16</inkml:trace>
  <inkml:trace contextRef="#ctx0" brushRef="#br0" timeOffset="66">5087 10399 172 0,'0'0'16'0,"0"0"-16"0,0 0 0 0,11 0 0 16,-4-6 260-16,-4 6 50 0,8-3 10 0,-1-3 1 15,-3-4-103-15,11 7-21 0,-7-3-4 0,3-4-1 16,0 1-44-16,0 3-8 0,4 3-3 0,-1-4 0 16,1-2-68-16,0 9-13 0,3-9-4 0,-7 5 0 15,7-2-38-15,-3 3-14 0,-1-3 9 0,8 6-9 31,-11-7-48-31,7 7-14 0,-3-3-3 0,3 3-1 16,0 0-50-16,7 0-11 0,4 0-1 0,3-6-1 16,-3 6 31-16,4 0 6 0,6 0 2 0,-7-3 0 15,7 3 49-15,1-6 9 0,-8 6 3 0,4 0 0 0,-4-3 12 16,0 3 2-16,8-7 1 0,-15 14 0 0</inkml:trace>
  <inkml:trace contextRef="#ctx0" brushRef="#br0" timeOffset="67">5020 10625 2210 0,'14'0'98'0,"-14"0"20"0,0 0-94 0,0 0-24 16,11 0 0-16,-4 0 0 0,10 0 23 0,-6 6 0 0,7-2 0 0,3 2 0 16,-4-6-5-16,5 0-1 0,2 6 0 15,-3-3 0-15,1-3 35 0,2 7 8 16,1-7 0-16,0 3 1 0,-4-3-10 0,4 0-3 16,3 0 0-16,-3 0 0 0,6 0-38 0,-6 0-10 0,3 0 0 15,4-3 0-15,-7-4 0 0,3 7 0 0,4-9 0 0,-4 9 0 31,4-6-37-31,-8 2-10 0,4-2-1 0,-3 6-1 16,-4-9-178-16,1 6-35 0,13-13-7 0,-18-3-2 0</inkml:trace>
  <inkml:trace contextRef="#ctx0" brushRef="#br0" timeOffset="68">2589 9998 1105 0,'-17'9'48'0,"6"-9"12"0,1 0-48 0,6 7-12 0,-7-4 0 0,1 3 0 0,10-6 82 0,0 0 14 16,-4 0 4-16,4 0 0 0,0 0 3 0,0 0 1 15,0 0 0-15,0 0 0 0,4-6-42 0,6-4-8 16,1 1-2-16,-4 0 0 0,4-1-35 0,-1 4-7 15,1-3-2-15,-1-1 0 0,1 1 17 0,-4 2 3 16,4 4 1-16,-1-3 0 0,1-3 7 0,-1 5 0 16,-6-2 1-16,3 6 0 0,0 0-6 0,0-9-2 15,-3 9 0-15,3-3 0 0,3-4-8 0,-6 1-1 16,6-3-1-16,-10-1 0 0,11 7-8 0,-7-6-2 16,-1-1 0-16,4-5 0 0,4-1 3 0,-8 7 1 15,8-4 0-15,-8-3 0 0,4 1 2 0,-3 2 0 16,6-3 0-16,1-2 0 0,-7 2-3 0,6 3 0 15,1-2 0-15,-8 5 0 0,8 1 0 0,-1 3-1 0,-6-4 0 16,-4 10 0-16,7 7-11 0,4-4 0 0,-8 3 0 16,8 3 0-16,-11 7 0 0,3-3 0 0,4 2 0 0,-7-2 0 15,4 9 0-15,3-10 0 0,-4 4 0 0,1 3 0 16,7-4 0-16,-4-2 0 0,-4 3 0 0,1-1 0 16,3-2 0-16,3-4 10 0,-6 7 1 0,6-7 0 15,-6 1 9-15,3-1 1 0,4 1 1 0,-8-1 0 16,8 0-22-16,-11-2 0 0,10 2 0 0,-10-9-822 15,4 6-169-15</inkml:trace>
  <inkml:trace contextRef="#ctx0" brushRef="#br0" timeOffset="69">6953 10349 1324 0,'-10'-9'59'0,"-1"9"12"0,4-10-57 0,0 7-14 0,0-3 0 0,0-3 0 15,3-1 110-15,4 1 19 0,4-1 4 0,-4 4 1 16,3-3-52-16,8 6-10 0,-11-4-3 0,7 4 0 0,-7 3-2 0,0 0-1 16,0 0 0-16,0 0 0 0,0 0-32 0,0 0-6 15,0 0-2-15,-3 3 0 0,-1 7 2 0,-3-1 0 16,-7-3 0-16,0 4 0 0,-4-1-17 0,-3 1-3 16,0-1-8-16,-4-3 12 0,-7-3-12 0,4 7 0 15,3-4 0-15,-3 3 0 0,3-2 24 16,8-4-2-16,-1 6 0 0,4-9 0 0,0 7 14 15,10-4 4-15,-6 6 0 0,3-3 0 0,3 4-18 16,1-1-3-16,-1 7-1 0,1-4 0 0,3 7-18 0,0 6 0 16,0-6 0-16,-4 3 0 0,8 0 0 0,3-3-9 15,7 6-1-15,-4-6 0 0,-3-4-11 0,4 1-3 16,3-3 0-16,4-4 0 0,-8 0 24 0,5 1-11 16,-1-10 11-16,-4 0-8 0,1 0 8 0,-1 0 0 15,1-10 0-15,3 1 0 0,-3 0 20 0,3-4 4 16,-4-3 0-16,1 1 0 0,3-4-4 0,0-6 0 15,4 3 0-15,3-3 0 0,-3 0 0 0,-1-3 0 0,1 2 0 0,0-2 0 16,-4 0-12-16,0 3-8 0,0 0 8 0,0 6-8 16,-11 0 0-16,1 0 0 0,0 10 0 0,-4 0 0 15,0 2 0-15,0 7 9 0,-4 0-1 0,4 0-8 16,0 0 12-16,0 0-4 0,0 0 0 0,0 0-8 16,0 0 8-16,0 10-8 0,4-1 0 0,3 7 0 15,0-7 19-15,0 7 0 0,3-4 0 0,8 4 0 16,-11 3-6-16,11 6-1 0,-8-6 0 0,4 6 0 15,-3 3-12-15,-1-3 9 0,5-3-9 0,-12 3 8 16,1 0-8-16,-1-3 0 0,1 3 0 0,-4 0 0 16,0-6-124-1,0 0-21-15,-4-3-4 0,4-7-1072 0</inkml:trace>
  <inkml:trace contextRef="#ctx0" brushRef="#br0" timeOffset="70">7320 10657 2833 0,'0'0'62'0,"0"0"13"0,0 0 2 0,-7 3 3 0,4 6-64 0,-1-3-16 0,4-6 0 0,0 0 0 32,0 0-22-32,4 3-8 0,-4-3-2 0,0 0 0 0,3 10 32 0,-3-10 13 0,0 0-1 0,14 0 0 15,-10 0-3-15,3 0-1 0,0 0 0 0,-4-10 0 16,1 7 28-16,-1-6 4 0,-3 3 2 0,7-7 0 15,-7-3-7-15,-7 7-2 0,0-7 0 0,4-2 0 16,-1-1 5-16,1-6 1 0,-8 6 0 0,4-6 0 16,4-3-23-16,-1 2-4 0,-3 8 0 15,4-11-1-15,3 11-11 0,-8-8 10 0,8 11-10 0,-3-4 10 16,6 0-2-16,5 3 0 0,-8 4 0 0,3-4 0 16,1 7-8-16,3-10 0 0,3 13 0 0,1-4 0 15,-1 1-15-15,4 0 5 0,4 5 1 0,0-2 0 16,-1 3-27-1,8-3-6-15,-4-1-1 0,0 4 0 0,4 3-167 16,3 0-34-16,-3-6-6 0</inkml:trace>
  <inkml:trace contextRef="#ctx0" brushRef="#br0" timeOffset="71">8036 10230 1785 0,'0'0'79'0,"11"-6"17"16,-8 6-77-16,-3 0-19 0,0 0 0 0,0 0 0 0,4-10 293 0,-4 10 55 15,0 0 12-15,3 0 1 0,-3 0-305 0,0 0-56 16,-3-9-20-16,-4 9 0 0,-4-3 0 0,-3 6 1 16,-3-3 0-16,-8 9 0 15,4 1-10-15,-11 5-3 0,7-5 0 0,-10 9 0 0,0-4 32 0,3 1 0 16,4 6 8-16,3-3-8 0,-7-4 28 0,4 4-2 16,3 6 0-16,1-6 0 0,-1 6-15 0,4-6-3 15,3 0-8-15,1 6 12 0,2-6-12 0,8-4 0 16,0-2 0-16,4 6 0 0,-1-13 0 0,8 10 0 15,-1-13-13-15,4 6 4 0,4 1 9 0,3-10 0 0,4 6 0 16,6-6 0-16,1 0 0 0,-4-6 0 0,7 3 0 0,-3-4 0 16,3-2 0-16,-3 0 0 0,3-1 10 0,-3 4-10 15,-4-4 8-15,-3 1-8 0,3 0 0 16,-7-1 0-16,0-5 0 0,-3 5 0 16,-1 1 0-16,1-4 0 0,-4-2 0 0,0-1 0 15,-3 6 0-15,3-2 0 0,-4-4 0 0,1-3 0 0,-1 10 0 0,1-7 0 16,3 7 0-16,-4-7 11 0,1 7-11 0,-4-1 10 15,7 7-2-15,-7-3-8 0,0 6 12 0,0 0-4 0,0 0 1 0,0 0 0 16,0 0 0-16,0 0 0 16,-11 9-9-16,4 7 0 0,0 0 0 0,0 3 0 15,0-1 8-15,0 11-8 0,-4-4 8 0,8 3-8 16,-4-3 0-16,3 3 0 0,1-3 0 0,3 4 0 0,-4-1 0 16,4 6 0-16,0-6 0 0,4 4 0 0,-4-1 12 15,0 4-4-15,3-1 0 0,1 4 0 0,-4 3-8 0,7-4 0 16,-7 1 0-16,-7 6 0 0,7-10 0 15,-7 10-16-15,3-6 4 0,-3-4 1 0,-3 1 11 0,-4-7 0 16,-4 6 0-16,0-15 0 0,-3 9 8 0,0-9 3 16,-4-3 1-16,1-7 0 15,-5 1-32-15,5-4-5 0,-1-6-2 0,4-9 0 16,-4-7-181-16,7 0-37 0,1-12-7 0</inkml:trace>
  <inkml:trace contextRef="#ctx0" brushRef="#br0" timeOffset="72">8234 10327 1440 0,'0'0'128'0,"0"3"-103"0,-7 7-25 0,7-4 0 16,-7 13 267-16,0-3 48 0,3 6 9 0,-3 3 3 15,0 3-265-15,4-3-53 0,-1 3-9 0,0-3 0 16,-3 3 21-16,4-2 9 0,-1-1 2 0,4-7 0 15,0 1-20-15,4 0-3 0,-1-3-1 0,4-7 0 16,-3 1 10-16,3-1 2 0,0-9 0 0,4 6 0 16,3-12 15-16,-4 6 3 0,4-9 1 0,-3-7 0 0,3 3-9 0,0-5-2 15,0-8 0-15,1 8 0 0,-5-7-6 0,1-4-2 16,-4 1 0-16,0-3 0 0,0-7 8 16,3 4 0-16,-6-1 1 0,-1 7 0 0,1 0-21 0,0 3-8 15,-1 12 0-15,1-3 9 0,3 10-9 0,0-3-11 16,-7 9 3-16,0 0 0 0,3 9-1 0,8 0 0 15,-1 7 0-15,1-6 0 0,0 8 9 0,3-2 0 16,-4 3-9-16,4 0 9 0,-3-4 0 0,0-5 0 16,-1 5 0-16,1-2 0 0,-4-4 0 0,3 1 0 15,-3-4 0-15,0-6 0 0,-7 0 0 0,8 3 0 16,-1-3 0-16,3-3 0 0,1 3 10 0,-1-6-10 16,4-4 12-16,1 1-12 0,-1 0 8 0,3-1-8 0,-6 1 0 15,7-7 0-15,-4 7 0 0,3-1 0 16,1-2 0-16,-4-4 0 0,0 10 0 0,4-7 0 15,-1 7 0-15,-2-3 0 0,-5 5 0 0,4 4 0 0,-3-6 0 0,-1 12 0 16,1-2 0-16,-4 5 0 0,4-3-8 0,-1-3 8 16,1 7 0-16,3-4 8 0,-4-3 0 0,5 3-8 15,2 1 16-15,-3-4-3 0,0-3-1 0,1 9 0 16,-1-9 0-16,0 7 0 0,-4-4 0 0,4 3 0 16,-6 3-12-16,2 1 0 0,-3 9 0 0,-3-1 0 15,3 8 0-15,-4-1 0 0,-3-3 0 0,0 9 0 16,-3-9 9-16,3 3-1 0,-7 0 0 0,7-6 0 15,0 0-8-15,-4-1 0 0,4-2 0 0,-3-6-11 16,3-10-33-16,0 0-8 0,0 0 0 16,0 0-1-16,0 0-178 0,-4-10-35 0</inkml:trace>
  <inkml:trace contextRef="#ctx0" brushRef="#br0" timeOffset="73">9342 10453 3628 0,'-7'0'323'0,"-1"3"-259"16,1-3-51-16,4 6-13 16,3-6-92-16,0 0-22 0,-4 10-4 0,4-1-1 15,0-9 7-15,0 9 0 0,4 1 1 0,-4-10-1201 0</inkml:trace>
  <inkml:trace contextRef="#ctx0" brushRef="#br0" timeOffset="74">9373 10089 3477 0,'0'0'76'0,"4"-9"16"0,-1-1 4 0,-3 1 2 0,-3 2-78 0,3-2-20 0,0 6 0 0,0-7 0 15,0 10-87 1,3-6-21-16,-3 6-4 0,0-3 0 0,0 3-69 0,4-6-14 0,6-13-2 16,-2 13-1-16</inkml:trace>
  <inkml:trace contextRef="#ctx0" brushRef="#br0" timeOffset="75">9793 10308 2185 0,'-7'13'96'0,"7"-7"21"0,-3 4-93 0,-1-1-24 15,0 10 0-15,1-3 0 0,-1 2 27 0,-3 1 1 16,4 6 0-16,-4-6 0 0,0 6-4 0,3-6 0 16,1 0 0-16,-1-4 0 0,1-2 13 0,-1 3 3 15,4-7 0-15,0 1 0 0,0-10-28 0,0 0-4 16,0 0-8-16,0 0 11 0,0 0 47 0,0 0 10 15,0 0 1-15,0-10 1 0,0 1-11 0,0-1-3 0,4 1 0 0,-4-7 0 16,3 1-3-16,1-4-1 0,-1 0 0 0,1 0 0 16,3-6-36-16,0 6-7 0,3-6-1 0,1-3-8 15,0 3 0-15,-1-3 0 0,1 9 0 0,3-6 0 16,-4 6 0-16,-2 3 0 0,2 7 8 0,-3-4-8 16,-3 7 0-16,3-3 0 0,-7 9 0 0,7 0-9 15,-7 0 9-15,7 0 9 0,3 0-1 0,1-4-8 16,7 4 8-16,-1-6-8 0,4 6 0 0,1-3 0 15,2 3 0-15,1-6 0 0,0 6 8 0,-1 6-8 16,1-3 0-16,0 3 0 0,-1 4 0 0,-2 2 0 16,-5 4 0-16,4 3 0 0,1 6 0 0,-8 0 0 15,-4-3 0-15,1 3 0 0,3 3 12 0,-3 1-12 0,-4 2 0 16,0-3 0-16,-4 0 0 0,4-3 0 16,4 4 0-16,-8-11-17 0,-6 8 1 0,3-11-936 15,7-2-187-15</inkml:trace>
  <inkml:trace contextRef="#ctx0" brushRef="#br0" timeOffset="76">4163 10108 115 0,'0'0'10'0,"0"0"-10"0,0 0 0 0,10-3 0 15,-3-4 279-15,8 4 53 0,-12-3 12 0,8 3 1 16,-1-3-259-16,1 2-52 0,3-2-10 0,-3-3-3 16,-1 9-21-16,-6 0-8 0,-4 0 0 0,0 0 0 15,0 0 8-15,0 0 0 0,0 0 0 0,0 0 0 16,0 0 52-16,0 0 13 0,0 0 3 0,0 0 0 15,0 0 50-15,0 0 10 0,0 0 3 0,0 0 0 16,0 0-44-16,0 0-9 0,0 0-2 0,0 0 0 16,0 0-37-16,0 0-8 0,0 0-2 0,0 0 0 0,0 0-29 15,0 0 8-15,0 0-8 0,0 0 0 0,0 0 0 16,0 0 8-16,0 0-8 0,-4 6 0 0,4 3 0 0,-10 1-12 16,2-1 1-16,1 4 0 0,-3-4 11 0,-1 7 0 15,1-7 0-15,-1 1 8 0,0-1-8 0,4-3 0 16,-3 4 0-16,-1-10-8 0,8 9 18 0,-8-9 4 15,4 0 1-15,4 0 0 0,-4-3 0 16,3-3 0-16,0 6 0 0,4 0 0 0,-7-7-15 0,4 4 9 16,-4-3-9-16,7 6 8 0,0 0-8 0,-4 0 0 15,1-3 0-15,3 3 0 0,0 0 0 16,-7 0 0-16,3 0 0 0,4 0 0 0,-10 0 8 0,10 0-8 16,0 0 8-16,-7 3-8 0,7-3 12 0,0 0-2 15,0 0-1-15,0 0 0 0,0 0 17 0,0 0 3 16,0 0 1-16,0 0 0 0,0 0-6 0,0 0 0 0,0 0-1 0,0 0 0 15,7-3-4-15,-4-3-1 0,4-4 0 16,-3 10 0-16,3-9 2 0,-4-1 0 0,8 4 0 0,-11-3 0 16,3 6-4-16,4-4-1 0,-7-2 0 0,0 9 0 15,0 0 0-15,0-9 0 0,4 5 0 0,-4 4 0 16,4-9 8-16,-4 3 1 0,7-4 1 0,-7 4 0 16,0-3-25-16,3 5 0 0,4-2 0 0,-7-3 0 15,4-1 0-15,-4 1 0 0,7-7 12 0,-7 13-4 16,3-6 6-16,1-1 1 0,3-5 0 0,-7 5 0 15,0-5 2-15,3 5 1 0,4 1 0 0,-7-7 0 16,0 7-18-16,0-10 10 0,0 9-10 0,0-5 8 16,0 2-8-16,0 4 10 0,0-7-10 0,0 7 10 0,4-1-10 15,-4 1 0-15,0-7 0 0,3 7 0 0,5-1 0 0,-8 1 12 16,3 0-12-16,-3-1 12 0,7 4-12 16,-3-3 0-16,-4-1 0 0,7 7 0 0,-7-3 0 0,0-4 0 15,0 1 0-15,-7 9 0 0,7 0 0 16,0 0 0-16,0 0 0 0,0-6 0 0,0 3 0 0,0 3 0 15,0 0-14-15,0 0 5 0,0 0 9 0,0 0 0 16,0 0 0-16,0 0 0 0,0 0 0 0,0 0 0 16,0 0 0-16,0 0 0 0,0 0 0 0,-4 3 0 15,-3 3 0-15,4 3 0 0,3 1-8 0,-8-1 0 16,5 1 0-16,-1-1 0 0,-3 0 8 0,4 7 0 16,3-7 0-16,-7 10-8 0,7-9 8 0,-4 5 0 0,1 4 0 15,3-3 0-15,0-4 0 0,0 10 0 0,-7 0 0 0,7-3 0 16,-4 6 0-16,4 0 0 0,0 0 0 15,-7-3-8-15,4 3 8 0,-4 0 0 0,3-3 8 0,4 4-8 16,-4-8 0-16,4 1 0 0,0-3 0 0,-7 0-8 16,4-4 8-16,3-3 0 0,0-2 0 0,0 2 0 15,0-9 0-15,0 0 0 0,0 0 0 0,-7 10 8 16,7-10-8-16,0 0 0 0,0 0 0 0,-4 9 8 16,4-9-8-16,0 0 0 0,0 0 0 0,-3 0 8 15,-4 0-8-15,3-3 8 0,4 3-8 0,-7-6 8 16,4-4-8-16,3 7 0 0,0-3 0 0,0-4 0 15,0 1 0-15,3-7 0 0,-3 7 0 0,7-10 0 16,-7 3 0-16,0 7 0 0,0-10 0 0,0 10-12 16,4-7-68-16,-8 7-13 15,4-4-3-15</inkml:trace>
  <inkml:trace contextRef="#ctx0" brushRef="#br0" timeOffset="77">2790 17916 979 0,'4'-3'87'0,"3"-7"-70"0,4 4-17 0,-8-3 0 16,4-1 199-16,-3 1 36 0,-1-1 7 0,4 4 2 15,-7 6-121-15,0 0-24 0,0 0-5 0,0 0-1 16,0 0-11-16,0 0-2 0,0 0-1 0,0 0 0 16,0 0-35-16,0 0-8 0,0 0 0 0,0 0-1 15,0 0 10-15,0 0 3 0,0 0 0 0,4-3 0 16,6-3-1-16,1 6 0 0,-7-3 0 0,3-4 0 16,0 7-5-16,3-9-1 0,1 9 0 0,-1-6 0 15,1 3-14-15,0-4-3 0,-4 7-1 0,3-9 0 16,1 9-14-16,-1-3-9 0,5-4 12 0,-1 4-12 15,3 3 8-15,-3-6-8 0,0 6 0 0,8 0 0 16,-1-9 0-16,-4 9 0 0,5 0 0 0,2 0 0 16,1 0 0-16,0-3 0 0,-1 3 0 0,8 0 0 15,-7 0 12-15,3 0-12 0,-3 0 12 0,-1 0-12 0,5 3 19 0,-12-3-3 16,4 0-1-16,-3 0 0 0,0 0-3 16,-1 6-1-16,1-3 0 0,-4-3 0 0,0 0-11 0,-3 6 12 15,3-3-12-15,-3 4 12 0,-1-4-12 0,1-3 0 16,-1 6 0-16,-6-3 0 0,6 4 0 0,-6 2 0 15,-4-9 0-15,7 6 0 0,-3 4 0 0,-1-1 12 16,-3-9-12-16,0 9 12 0,-3 1-12 0,-1-1 0 16,4 7-12-16,-11-7 12 0,-3 4 0 0,4-4 0 15,-1 7 0-15,-10-7 0 0,3 1 0 0,1 5 0 16,-1-5 0-16,-7-1 8 0,-3 7 4 0,3-7 0 16,1 4 0-16,-1 3 0 0,0 2-12 0,1-2 0 15,-1-3 0-15,4 2 8 0,-4 1-17 0,7-3-4 0,-3-4-1 16,7 7 0-16,-7-7 14 0,7 7 0 0,-7-7 0 0,7 4 0 15,0-7 0-15,-4 3 0 0,0 1 0 0,8-1 0 16,-4-3 0-16,-4 4 0 0,11-1 0 0,-4 1 0 16,-6-1 0-16,10 7 0 0,-11-4 0 0,14-2 0 15,-6 5 0-15,6 1 0 0,-6-7-8 0,3 4 8 16,7-4 0-16,-4-2 0 0,4-7 0 0,0 9 0 16,0-9 0-16,0 0 0 0,0 0 0 0,0 9 0 15,0-9 11-15,11 10-11 0,-8-1 10 0,4 1-10 16,-7-10 11-16,14 6-11 0,-3-3 12 0,0 3-12 15,3 1 15-15,-4-4-4 0,4 3-1 0,0-3 0 16,8 3-10-16,-8-2 0 0,0-4 0 0,7 6 0 16,0-6 0-16,-3 0 13 0,3 3-3 0,0-3-1 15,4 0-9-15,0 0 12 0,-1-3-12 0,4 3 12 16,4-6-12-16,-7 2 8 0,10-2-8 16,-7 6 8-16,8-9-8 0,-1 6 0 0,0-4 0 15,-3 1-11-15,3 3 11 0,-6-3 0 0,2-4 0 0,-6 10 0 16,3-3 0-16,-3-3 0 0,0 6 0 0,-4-3 0 15,0 3-10-15,-3 0-6 0,3-7-2 0,-11 7 0 16,-6-3-110-16,-4 3-21 0,0 0-5 0,0 0-770 16,0 0-153-16</inkml:trace>
  <inkml:trace contextRef="#ctx0" brushRef="#br0" timeOffset="78">4434 16853 1209 0,'0'0'108'0,"0"0"-87"0,0 0-21 0,-10 9 0 15,6-9 216-15,4 10 40 0,-7-10 7 0,7 0 1 16,-3 9-200-16,3-9-40 0,0 0-8 0,0 0-1 16,0 0 3-16,0 0 1 0,0 0 0 0,0 0 0 15,0 0-3-15,0 0-1 0,0 0 0 0,0 0 0 16,0 0 21-16,-7 0 4 0,7 0 0 0,-7 6 1 15,0-6-22-15,3 3-5 0,-7 4-1 0,4 2 0 16,0-3 30-16,-3 4 5 0,-1-1 2 0,1 1 0 16,-1 5-29-16,-3-2-5 0,0 6-2 0,0-4 0 15,3 4-1-15,1-3 0 0,-5 3 0 0,5 0 0 16,-4-4-5-16,3-2 0 0,1 2-8 0,-5 4 12 16,5-3-12-16,-4-4 8 0,7 4-8 0,-4 3 0 0,1-3 10 15,2-4-10-15,-2 4 10 0,-4 3-10 0,7-10 12 16,-4 7-3-16,8 3-1 0,-8-1 0 0,7 1 7 15,-6-3 1-15,3 3 0 0,0-1 0 0,7-2-7 16,-7 0-1-16,3-4 0 0,4 7 0 0,-7-3 6 0,7 0 1 16,7-4 0-16,-7 4 0 15,4-1 5-15,3-2 0 0,7 3 1 0,-4-4 0 0,-2 4-1 16,2 0-1-16,8-4 0 0,-1 4 0 0,5-7-19 0,-8 7 0 16,0-4 0-16,3-2 0 0,-2-1 0 0,-1 1 0 15,0 5 0-15,3-5 0 0,-2-1-8 0,-5 1-9 16,1-4-2-16,-4-3 0 0,3 3-1 0,1-6-1 15,-1 10 0-15,-6-10 0 16,-4 0-105-16,11 0-21 0,3 6-4 0,-4-6-1 16,1 3-80-16,3-3-17 0,4 9-3 0,-4-2-333 15,0-4-67-15</inkml:trace>
  <inkml:trace contextRef="#ctx0" brushRef="#br0" timeOffset="79">4470 17540 403 0,'0'0'36'0,"0"0"-36"0,0 0 0 0,0 0 0 15,-14 0 377-15,7 0 69 0,3 0 14 0,4 0 2 32,-11 6-462-32,11-3-79 0,-10-3-22 0,10 0-5 0,-4 6 65 0,4-6 13 0,-7 3 2 0,7-3 1 15,0 0 48-15,0 0 9 0,0 0 3 0,0 0 0 16,0 0 64-16,0 0 13 0,0 0 2 0,0 0 1 16,0-9 12-16,7 0 2 0,-3-1 1 0,6 1 0 15,-6-1-27-15,3-5-6 0,4 5-1 0,-11 1 0 16,14-1-44-16,-11-5-8 0,4 5-3 0,-3-2 0 15,6-4-1-15,1 7 0 0,-11-7 0 0,4 4 0 16,3-4-15-16,-7 6-3 0,3-5-1 0,8-4 0 16,-11 6-9-16,3-2-3 0,4-1 0 15,-3-3 0-15,-1 0-9 0,4 4 0 0,-3-4 9 0,3 0-9 16,0 0 8-16,0 0-8 0,4 4 8 0,-8-1-8 16,4-3 0-16,-3 10 0 0,-1-4 0 0,4 1 8 15,-7 2-8-15,0 10 0 0,0 0 0 0,0 0 8 16,0 0-8-16,0 0 0 0,0 0 0 0,0 0 0 15,0 0 0-15,0 0 0 0,0 0 0 0,11 10-8 0,-11 2 8 0,7-2-8 16,-3-1 8-16,3 4-8 0,0-4 8 0,3 7 0 16,-10 3 0-16,7-4-8 0,0 4 8 0,4 0 0 15,-8-3 0-15,4 2 0 0,1 8 0 0,2-5 0 16,-3 1 0-16,-3-3-8 0,6 3 8 0,-6 3 0 16,3-6 0-16,0 0 0 0,-4-3 0 0,5 2 0 15,-1 1 0-15,-4-3 0 0,4-7 0 0,-3 1 0 16,6-1 0-16,-10 1 0 0,11-1 0 0,-8-3 8 15,1 0-8-15,3-2 0 0,4 2 12 0,-8-3-3 0,-3-3 0 16,7 0 0-16,0 6-1 0,0-6 0 16,4 0 0-16,-11 0 0 0,3-6 0 0,1 3-8 15,3-3 12-15,4 2-4 0,-11-8 4 0,10 3 0 0,-10 5 0 16,7-11 0-16,0 2-4 0,-7-3 0 0,4 1 0 16,3-4 0-16,-4-6-8 0,1 6 0 0,3 0 0 15,-7-6 8-15,3 6 0 0,4 1 0 0,-7-8 0 0,4 8 0 16,3-1-8-16,-7-6-11 15,7 6 3-15,0 0 0 0,-3 3 8 0,3 4 0 0,-7-4 8 0,3 7-8 32,-6-1-21-32,3 4-9 0,0-3-2 0,0 9 0 15,0 0-81-15,0 0-17 0,0 0-3 0,0 0-1 16,0 0-36-16,0 0-7 0,0 0-2 0,0 0 0 0,0 0 19 0,0 0 4 16,7 0 1-16,0-3-711 0</inkml:trace>
  <inkml:trace contextRef="#ctx0" brushRef="#br0" timeOffset="80">5073 16815 2761 0,'-4'0'122'0,"-6"0"26"0,-1 0-119 0,1 0-29 16,6 3 0-16,-10-3 0 0,3 0 0 0,4 7-13 0,4-7 1 15,-8 3 0-15,11-3-7 0,0 0-1 0,0 0 0 0,0 0 0 16,0 0 38-16,0 0 7 0,0 0 2 0,11 6 0 16,-1 3-16-16,1-9-3 0,-11 0-8 0,7 10 12 15,0-1 4-15,4-2 1 0,-8-4 0 0,1 6 0 16,6-3 17-16,-3 4 3 0,-3-1 1 0,3 7 0 16,-7-7-12-16,4 1-2 0,-1 5-1 0,4-2 0 15,-7 3 8-15,0-4 1 0,0 4 1 0,4-1 0 16,3-2-24-16,-4 3-9 0,8-1 0 0,-8-2 9 15,4 3-9-15,4-4 0 0,3 4 0 0,-3-7 0 0,-4 10 0 16,3-3 0-16,1 3 0 0,-1-4 0 16,1 7 0-16,0-6 0 0,-8 9 0 0,1-6 0 0,3 9 0 15,-4-9 0-15,-3 15 0 0,7-9 0 16,-7-6 0-16,0 6 0 0,0-3 0 0,0 3 0 0,0-6 0 16,0 0 0-16,0-3 0 0,0 2 0 0,0-2 8 0,-7-6 0 15,4 5 0-15,3-5 0 0,-11-1-8 0,8 0 0 16,3-5 0-16,0-4 0 15,-11 6-36-15,4-3-2 0,0 3-1 0,0-6 0 16,3 0-81-16,-6 0-17 0,-4 0-3 0,3-6-1080 0</inkml:trace>
  <inkml:trace contextRef="#ctx0" brushRef="#br0" timeOffset="81">2939 17587 691 0,'0'0'61'0,"0"0"-49"0,-4-3-12 0,4 3 0 0,0 0 222 0,0-7 42 16,0-2 8-16,4-1 1 15,3 7-273-15,3-6-49 0,-6-7-13 0,3 10-2 0,-4-3 56 0,8-1 8 16,-7 1 8-16,3-1-8 0,0 1 35 0,0-1 1 15,-4 4 0-15,4-3 0 0,-7-4 67 0,11-2 13 16,-8 5 4-16,-3-6 0 0,4 4-19 0,3-4-3 16,-4-3-1-16,5 10 0 0,-5-7-49 0,8-2-9 15,-8-1-3-15,4 3 0 0,4-3-24 0,-4 4-4 16,0-4-8-16,4 6 11 0,-4-6-11 0,0-3 0 16,3 4 9-16,1 5-9 0,-4-9 0 0,0 10 9 15,3-4-9-15,-2 3 0 0,-1 1 0 0,3 2 0 16,1 1 0-16,-4 6 0 0,0-3-8 0,-7 6 8 0,0 0-13 15,0 0 5-15,10 6 8 0,-10-6-12 0,4 3 12 0,7 6-12 16,-11-2 12-16,3 2-12 0,4 1 12 0,-7-1-12 16,4 7 12-16,6-4 0 15,-10 4 0-15,11-1 0 0,-11-2 0 0,10 3 0 0,-3 3 10 0,1-4-10 16,2-2 17-16,4 2-2 0,-3 4-1 0,3-3 0 16,0-4-3-16,-3 4-1 0,3-6 0 0,3 5 0 15,-3-2-10-15,-3-4 0 0,-4 1 9 0,4 2-9 16,-4-2-12-16,3-7-6 0,-3 6-2 0,4-3-733 15,-4-3-147-15</inkml:trace>
  <inkml:trace contextRef="#ctx0" brushRef="#br0" timeOffset="82">5761 17925 1094 0,'0'0'48'0,"0"0"11"0,0 0-47 0,0 0-12 0,-4 0 0 0,4 0 0 0,-3-3 287 0,3 3 55 16,0 0 11-16,0 0 3 0,0-6-295 0,0 6-61 15,0 0 0-15,0 0-16 0,0 0 16 0,3-10 11 16,4 7-2-16,8 3 0 0,-5 0 19 0,-3-6 4 15,11 6 1-15,-8-3 0 0,4-3-6 0,4 6-2 16,3-3 0-16,0-4 0 0,1 7 12 0,6 0 3 16,0-6 0-16,0 3 0 0,1 3-32 15,-1-6-8-15,3 6 0 0,1 0 0 16,-4-4-11-16,1 4-3 0,-1 0-1 0,4 0 0 16,-8-6-17-16,5 6-4 0,-1-3-1 0,-4 3 0 15,1 0-25-15,7 0-5 0,-7 0-1 0,3 0 0 16,-3 3-39-16,-1-3-8 0,-3 0-1 0,1 6-492 0,-5-6-97 15</inkml:trace>
  <inkml:trace contextRef="#ctx0" brushRef="#br0" timeOffset="83">5881 17584 633 0,'0'0'56'0,"0"0"-44"0,0 0-12 0,0 0 0 15,0 0 244-15,0 0 46 0,0 0 10 0,0 0 1 16,0 0-141-16,0 0-28 0,0 0-5 0,0 0-2 16,0 0-33-16,0 0-8 0,0 0 0 0,0 0-1 15,0-7-47-15,0 7-8 0,0 0-3 0,0 0 0 16,0-9-25-16,0 9-12 0,0 0 0 0,0 0 1 16,0 0 11-16,0 0 0 0,0 0 0 0,0 0 0 15,0 0 0-15,0 0 0 0,0 0 0 0,0 0 8 16,0 0 12-16,0 0 4 0,0 0 0 0,0 0 0 15,0 0 12-15,0 0 4 0,0 0 0 0,0 0 0 0,0 0 8 0,0 0 3 16,0 0 0-16,0 0 0 0,0 0-19 0,0 0-3 16,0 0-1-16,0 0 0 15,0 0-20-15,0 0-8 0,0 0 0 0,0 0 0 0,0 0 0 0,0 0 0 16,0 0 0-16,0 0 0 0,0 0 10 0,0 0-10 16,0 0 10-16,0 0-10 0,0 0 0 0,-7 9-16 15,7-9 1-15,0 7 1 0,-11-7 14 0,11 0 0 16,-3 9 0-16,3-9 0 0,0 0 0 0,0 0 0 15,0 0 0-15,0 0 0 0,-4 6 0 0,4-6 0 16,0 0 0-16,0 0 10 0,0 0-10 0,0 0 0 16,0 0 9-16,0 0-9 0,-7 3 0 0,7-3 0 15,0 0 0-15,0 0 8 0,0 10-8 0,0-4 0 0,-7 3-8 0,7-9 8 16,0 0 0-16,0 0 0 0,0 0 0 0,0 4 0 16,0-4 16-16,0 0 0 0,0 0-1 0,0 0 0 15,-4 6 5-15,4-6 2 0,0 0 0 0,0 0 0 16,0 0-11-16,0 0-3 0,0 0 0 0,0 0 0 15,0 0-8-15,11 0 0 0,0 3 0 0,3-3 8 16,0 0 8-16,0-3 2 0,7 3 0 0,0 0 0 16,4 0-6-16,0 3 0 0,-1-3-1 0,1 6 0 15,3 0-11-15,4-2 10 0,-7-4-10 16,10 9 10-16,-7-9-10 0,4 6 0 0,-4-3 0 0,4-3 0 16,-4 0 0-16,-3 7 0 0,3-7 0 0,-3 3 0 15,0-6 0-15,-8 3 10 0,8 0-10 0,-8 0 10 16,1-7-10-16,-4 7 0 0,4 0 0 0,-8-3-11 15,1 3-18-15,3-6-4 0,-3 6-1 0,3-9 0 16,-4 9-78-16,5-10-15 0,-1 4-3 0,7-3-745 16,-4-1-149-16</inkml:trace>
  <inkml:trace contextRef="#ctx0" brushRef="#br0" timeOffset="84">5489 12820 3524 0,'-17'-3'156'0,"10"-3"32"0,-4-4-150 0,0 7-30 0,4-3-8 0,0-3 0 31,-3 2-37-31,10 4-9 0,-11-3-2 0,11 6 0 0,0 0-75 0,0 0-15 0,-3 6-3 0,3 4-767 16,0-1-152-16</inkml:trace>
  <inkml:trace contextRef="#ctx0" brushRef="#br0" timeOffset="85">5334 13686 3628 0,'0'0'323'0,"0"0"-259"16,0 0-51-16,0 0-13 16,0 0-148-16,0 0-33 0,0 0-7 0,0 0 0 15,0 0 17-15,0 0 4 0,0 0 1 0,4-10-608 0,3 1-122 0</inkml:trace>
  <inkml:trace contextRef="#ctx0" brushRef="#br0" timeOffset="86">5256 14764 2746 0,'0'0'60'0,"-7"7"13"0,0-4 3 0,4 6 1 0,-4 1-61 0,7-10-16 15,0 0 0-15,0 0 0 16,0 0-29-16,0 0-9 0,0 0-2 0,0 0 0 0,0 0 58 0,0 0 11 15,0 0 3-15,0 0 0 0,0 0-32 0,7 0 0 16,3 6 0-16,-10-6 0 16,0 0-114-16,7-6-29 0,0 6-5 0</inkml:trace>
  <inkml:trace contextRef="#ctx0" brushRef="#br0" timeOffset="87">5267 15335 3196 0,'0'0'71'0,"-11"6"14"0,-3-2 3 0,-3 2 1 0,-12-3-71 0,12 6-18 0</inkml:trace>
  <inkml:trace contextRef="#ctx0" brushRef="#br0" timeOffset="88">7056 11353 1094 0,'0'0'48'0,"-7"3"11"0,3-3-47 0,4 0-12 15,-7 6 0-15,0-3 0 0,7-3 239 0,0 0 45 0,-4 0 10 16,4 0 2-16,-7 6-235 0,7-6-46 0,0 0-15 0,-7 4 8 15,0-4 12-15,7 0 4 0,-3 0 0 0,3 0 0 16,0 0 6-16,0 0 2 0,-7 6 0 0,7-6 0 16,0 0 27-16,0 0 5 0,0 0 2 0,0 0 0 15,10 3-22-15,1 3-5 0,-1-6-1 0,4 3 0 16,1-3-21-16,-1 0-4 0,7-3-1 0,-4 3 0 16,5-6 0-16,-1 6-1 0,0 0 0 15,0 0 0-15,4-3-2 0,-11 3 0 0,7-6 0 0,-3 6 0 16,3 0-9-16,-3 0 8 15,-1 0-8-15,-3 6 8 0,0-6-8 0,1 3 12 0,-5-3-12 16,1 6 12-16,-1-3-4 0,1 4-8 0,-1-1 12 0,1-3-4 16,-4-3 5-16,4 10 1 0,-4-10 0 15,3 6 0-15,-10-6-14 0,7 3 0 0,0 3 0 0,0-3 0 16,-7-3 9-16,4 0-9 0,-4 0 8 0,7 10-8 16,0-4 0-16,-7-6 0 0,0 9 8 0,0-2-8 15,0 2 0-15,-7 1 8 0,0-7-8 0,-4 12 8 16,1-5-8-16,-4-1 10 0,3 1-10 0,-10 5 10 15,0-2-10-15,3 2 0 0,-7-5 0 0,1 6 8 0,3-4-8 0,-4 4 0 16,0 3 0-16,-7-4 0 0,8-5 0 0,-1 8 0 16,0-2 0-16,-3-3 0 0,3 2 0 0,1 4 0 15,3-9 0-15,-4 8 0 0,0-8 0 0,4 5 8 16,0 1-8-16,0-3 8 0,0 2-8 0,3-5 0 16,-3 5 0-16,7-5-11 0,0-1 11 0,3 1 0 15,4-7 8-15,0 3-8 0,0 4 13 0,7-1-1 16,-4-3-1-16,4-3 0 0,0-3-11 0,4 10 0 15,3-4 0-15,0 3 8 0,7 1-8 0,-7-4 0 16,11 4 0-16,-8-7 0 0,4 6 8 0,4-3-8 0,0-3 8 16,-1 4-8-16,1 2 0 0,7-3 8 0,-11-2-8 0,7-4 0 15,4 0 18-15,-4 6-2 0,0-6 0 16,4 0 0-16,-4 0-7 0,4-6-1 0,-4 6-8 0,0 0 12 16,4-4-12-16,-8-2 0 0,8 6 0 0,-4-9 0 15,0 9 0-15,-10-7 0 0,3 7 0 0,0-9 0 31,-7 6-36-31,7-3-14 0,-10 3-2 0,3-4-1 16,-7 7-103-16,0 0-20 0,0 0-4 0,3-3-604 0,1-9-122 0</inkml:trace>
  <inkml:trace contextRef="#ctx0" brushRef="#br0" timeOffset="89">9342 11309 1209 0,'0'0'108'0,"0"0"-87"0,0 0-21 0,0 0 0 16,0 0 212-16,14 0 37 0,-11-7 8 0,-3 7 2 15,0 0-199-15,0 0-40 0,11 0-8 0,-1-3-2 0,-3-3-10 0,-3 6 8 16,-4 0-8-16,0 0 8 16,7-9 21-16,-7 9 4 0,0 0 1 0,0 0 0 15,0 0 5-15,0 0 1 0,0 0 0 0,-7 0 0 0,0-7-17 0,0 4-3 16,0 3-1-16,0-6 0 16,0 6 13-16,-4-3 4 0,4 3 0 0,0 0 0 0,0 0-1 0,-4 0 0 15,4 0 0-15,-3 0 0 0,10 3-27 0,-14-3-8 16,3 6 0-16,4 4 0 0,-4-4 0 0,1-3 0 15,-1 6 0-15,-3 1 0 0,7-1 0 16,-4 1 0-16,1 5 0 0,-4-5 0 0,3 5 8 0,-3-5 4 16,7-1 0-16,-4 1 1 0,-3-1 4 15,4 7 1-15,-1-4 0 0,1-2 0 0,-5 5-18 0,1-5 10 16,4 6-10-16,-4-4 8 0,0 4-8 0,-1-1 0 16,-2-2 0-16,-1 6 0 0,4-4 0 0,0 4 18 15,-4 0-3-15,4-3-1 0,0 3-14 0,3-10 0 16,1 7 0-16,3-7 0 0,0 10 0 0,0-10 0 15,3 7 8-15,-3-7-8 0,0 7 0 0,4-3 11 0,3 2-11 0,-4-5 10 16,1-1-10-16,3 7 0 0,0-4 0 16,0-2 8-16,0-1-8 0,0-3 0 0,3 4 9 0,1-1-9 15,3 1 20-15,-4-4-1 0,-3-6 0 0,7 3 0 16,0 6-10-16,0-9-1 0,0 7-8 0,0 2 12 16,4-3-12-16,0-2 11 0,6-4-11 0,1 6 10 15,-4-3-10-15,7-3 0 0,-3 0 9 0,3 0-9 16,0 6 0-16,0-3 0 0,-3-3 0 0,3 7 0 15,-3-7 0-15,3 3 0 0,-3-3 0 0,-1 6-8 16,-3-3-13-16,0 3-3 0,1-2 0 0,-5 2 0 16,1 0-14-16,-4-3-3 0,0-3-1 15,-7 0 0-15,0 0-24 0,0 0-5 0,0 0-1 0,0 0-732 16,0 0-148-16</inkml:trace>
  <inkml:trace contextRef="#ctx0" brushRef="#br0" timeOffset="90">8827 11710 1094 0,'0'0'97'0,"0"0"-77"15,0 0-20-15,0 0 0 0,0 0 328 0,7 0 63 0,-4 0 12 0,11 0 2 16,-7-6-280-16,7 6-56 0,4-3-11 0,3-4-2 16,-7 7-34-16,7-9-6 0,-3 9-2 0,3-6 0 15,-3 3-14-15,0 3 0 0,-4 0 0 0,0 0 0 16,0 0 0-16,-4 0 0 0,5 0 0 0,-5 0-10 31,-3 3-34-31,4 3-6 0,-1-6-2 0,-3 0 0 0,4 6-86 0,-4-6-18 16,-7 0-3-16,11-6-1 0</inkml:trace>
  <inkml:trace contextRef="#ctx0" brushRef="#br0" timeOffset="91">10051 11096 2026 0,'0'0'90'0,"0"0"18"0,0 0-86 0,0 0-22 0,10-7 0 0,1 7 0 16,-1-9-12-16,-3 9-6 0,4-3-2 0,-4-4 0 31,0 7-12-31,0-9-4 0,-7 9 0 0,0 0 0 0,0 0 45 0,0 0 9 0,0 0 2 0,0 0 0 16,0 0 68-16,0 0 15 0,0 0 2 0,0 0 1 16,-3 9 13-16,-1-2 2 0,-3-4 1 0,-3 3 0 15,-1-3-82-15,0 4-16 0,-3-4-3 0,0 3-1 16,0 3-20-16,-4-9 0 0,1 10 0 0,-1-10 0 15,-3 6 0-15,3-3 0 0,-3 7 0 0,3-4 0 16,-3-3 0-16,0-3 0 0,0 6 0 0,3 4 0 16,-3-1 0-16,4 0 0 0,2-2 0 0,-2 2 0 15,3-6 8-15,0 7-8 0,3-4 8 0,0 3-8 0,1 1 11 16,6-1-3-16,-3-3 0 0,4 4 0 0,-1-1-8 0,1-6 0 16,-1 10 0-16,4-10 0 0,0-3 0 0,4 9 0 15,-1 1 0-15,1-1 0 0,-4-9 0 0,3 7 0 16,4 2 0-16,-3-3 0 0,-4-6 0 0,7 3 0 15,0 7 0-15,0-4 0 0,0-3 0 0,-7-3 0 16,11 6 0-16,-4-6 0 0,3 4 18 0,1-4 2 16,-1 0 0-16,-3 0 0 0,4 0-4 0,0 0 0 15,3 0 0-15,0 0 0 0,-4 0-16 0,5 0 0 16,-5 0 8-16,1 0-8 0,-4 0 0 0,3 0 0 0,-3 6 0 16,-7-6 0-16,7 3 0 0,4-3 0 0,-4 0 0 15,-7 0 0-15,7 6 0 0,-7-6 0 0,4 0 8 0,-4 0-8 16,7 3 0-16,-7-3 0 0,0 0 0 15,0 0 0-15,0 0 0 0,0 0 8 0,0 0-8 16,0 0 10-16,0 0-10 0,0 0 0 0,-4 7 0 0,4-7 0 16,0 0 0-16,-7 9 0 0,0-3 0 0,0-2 0 15,0 2 0-15,-4-3 0 0,4 6 0 0,-3-2 0 16,-1-4-9-16,4 3 9 0,0-6 0 0,0 6 0 16,0-3 0-16,7-3 0 0,0 0 0 0,0 0 0 15,0 0 0-15,0 0 0 0,0 0 0 0,0 0 0 16,0 0-8-16,0 0 8 0,0 0 0 0,0 0 0 15,0 0 0-15,0 0 0 0,0 0 0 0,4 7 0 16,-1-4 0-16,4 6 0 0,-7-9 0 0,7 7-10 16,0-4 10-16,0-3 0 0,-7 0 0 0,11 0 0 15,-4 6 0-15,-7-6 0 0,0 0 0 0,10 3 8 16,1-3-8-16,-11 0 0 0,0 0-8 0,7 0 8 16,0 6 0-16,-7-6 0 0,0 0 0 0,0 0 11 15,0 0-11-15,0 0 0 0,7 3 0 0,-7-3-11 0,0 0 11 16,0 0 0-16,0 0 8 0,7 7-8 0,0 2 0 0,-7-9 0 15,0 10 0-15,0-4-12 0,0 3 12 0,0-9 0 16,-3 3-9-16,-1 4 9 16,4-7 0-16,-3 9 0 0,-4 0 0 0,3 1 0 0,-6-10 0 0,6 9 0 15,-7-2 0-15,4-4 0 0,4 6 0 16,-8-9 8-16,1 6 0 0,-1 4 0 0,4-1-8 0,-3 1 0 16,-1-4 0-16,0 3 0 0,1 1 0 0,-1 5 0 15,4-2 0-15,-3 3 0 0,-1-4 0 0,0 4 0 16,1-7 0-16,-1 10 0 0,1-10-8 0,-1 7-4 0,0 3-1 0,1-3 0 15,3-7 13-15,-4 4 0 16,4 2 0-16,0-5-9 0,0-1 9 0,4 0 0 0,-5 1 0 0,5 2 0 16,-1-2 0-16,4-1 0 0,0 1 0 0,0-1 8 15,0 0-8-15,4 1 0 0,3-4 0 0,-3-3 0 16,3 7 0-16,0-1 0 0,0 0-8 0,3-2 8 16,1 2-8-16,-1 1 8 0,1-4-8 0,0 3 8 15,-1-6 0-15,1 7 0 0,3-4 0 0,-4-3 0 16,5 3 0-16,-1-2 0 0,0 2 0 0,0 0 0 15,0-3 12-15,0 4-3 0,4-4 0 0,-4-3 0 16,0 6-82 0,-3-3-17-16,-1-3-3 0,1 6-724 0,-1-3-145 0</inkml:trace>
  <inkml:trace contextRef="#ctx0" brushRef="#br0" timeOffset="92">10425 11196 1324 0,'0'0'118'0,"0"0"-94"0,0 0-24 0,0 0 0 15,10 9 290-15,-10-9 54 0,-3 7 10 0,3 2 2 16,3-3-270-16,-3 4-54 0,-3-7-12 0,-1 6-1 16,-3 1-19-16,4-1-9 0,3 7 1 0,-4-7 0 15,-7 0 8-15,4 1 0 0,7-1 0 0,-3 1 0 16,-4 5 42-16,0-5 7 0,3 9 2 0,1-4 0 16,3 1-13-16,-4 3-2 0,-6 0-1 0,6-1 0 15,1 11-23-15,3-4-12 0,-8 3 12 0,1 3-12 16,4-9 9-16,-1 6-9 0,1 4 0 0,-4-4 9 0,0 0 2 15,-4-3 0-15,8 4 0 0,-1-4 0 0,-3-7 7 16,0 8 2-16,3-8 0 0,1 1 0 0,-1-3-7 0,1-4-1 16,-1-2 0-16,4 6 0 0,0-7-12 0,-3-3 0 15,-1 4 0-15,1-7 0 0,3-3-16 0,0 0-7 16,-7 0-1-16,0 6 0 16,0-6-120-16,0 3-24 0,7-3-4 15,-8 6-1014-15</inkml:trace>
  <inkml:trace contextRef="#ctx0" brushRef="#br0" timeOffset="93">10664 11917 2372 0,'0'0'105'0,"-3"0"22"0,-4 0-102 15,7 0-25-15,0 0 0 0,0 0 0 0,-7 0 48 0,7 0 4 16,0 0 0-16,0 0 1 0,0 0-23 0,0 0-5 15,0 0-1-15,0 0 0 0,14-6 47 0,-14 6 9 16,0 0 1-16,0 0 1 0,7 0-46 0,-7 0-10 16,0 0-2-16,0 0 0 0,0 0-24 0,0 0 0 15,0 0 0-15,0 0-11 16,-4 12-114-16,4-12-23 0,0 0-5 0,0 4-1032 0</inkml:trace>
  <inkml:trace contextRef="#ctx0" brushRef="#br0" timeOffset="94">10767 12024 2368 0,'0'0'52'0,"0"0"12"0,0 0 1 0,0 0 1 0,0 0-53 0,0 0-13 0,14 0 0 0,-4 0 0 15,-10 0-205 1,8-7-44-16,-1 7-9 0,-7 0-2 0,3 0 164 0,-3 0 33 0,0 0 7 0,0 0 0 16,0 0 42-16,0 0 14 0,0 0-9 0,0 0 9 15</inkml:trace>
  <inkml:trace contextRef="#ctx0" brushRef="#br0" timeOffset="95">11014 11970 3402 0,'24'10'151'0,"-24"-10"30"0,0 0-145 0,0 0-28 16,4 9-8-16,-1-2 0 16,1-4-41-16,-4-3-10 0,0 0-1 0,0 0-1 15,11 9-90-15,-8-3-17 0,-6-3-4 0,3-3-1 16,0 7-31-16,0-7-7 0,-4 9-1 0,-3-3 0 15,-7-2 96-15,7 2 18 0,7-6 4 0,-7 3 1 0</inkml:trace>
  <inkml:trace contextRef="#ctx0" brushRef="#br0" timeOffset="96">11458 11268 1785 0,'-24'6'79'0,"16"-6"17"0,8 0-77 0,0 0-19 0,-7 0 0 0,0 3 0 0,-3-3 178 0,10 0 32 15,0 0 6-15,0 0 2 0,0 0-186 0,0 0-32 16,7 7-18-16,3-7 2 0,-10 0 4 0,7 6 1 16,-7-6 0-16,8 3 0 0,9 6 31 15,-6 1 5-15,-15-1 2 0,1 7 0 0,-1 0 41 0,4 2 9 16,-3 1 2-16,-1 0 0 0,-3 9-21 0,0-3-4 16,3 1-1-16,-6 2 0 0,-4 0-37 0,7-3-7 15,3 10-1-15,-3-7-8 0,-3 0 0 16,3 3 0-16,3-2 0 0,0-1-9 0,4-3 9 15,0-6 0-15,-3 9 0 0,3-9 0 0,3-4-9 16,-3 4 9-16,-3-3-10 0,-1-4 10 16,8-5-90-16,-4 2-12 0,0-9-2 0,0 0-732 15,0 0-147-15</inkml:trace>
  <inkml:trace contextRef="#ctx0" brushRef="#br0" timeOffset="97">11793 11277 1785 0,'0'0'159'0,"0"0"-127"0,-3 7-32 0,-1 2 0 16,-3-3 196-16,7-6 34 0,0 0 6 0,-3 3 2 0,-4 4-189 0,3-4-37 15,4-3-12-15,-7 9 0 0,0-2 0 0,0-4-16 16,-4 3 3-16,-3 3 0 0,7 1 13 0,-3 5 15 16,-8-2-3-16,4 3-1 0,-4-7-3 0,1 10 0 15,-1-3 0-15,-3 2 0 0,-7 1-8 0,6 0 0 16,12-3 0-16,-8 9 0 0,-6-6 13 0,-1-1-2 16,11-2-1-16,-4-3 0 0,4 2-10 0,0-5 0 15,3 5 0-15,4-5 8 0,4-1-8 16,-4 1 0-16,-4-7 0 0,8 3 0 0,3-6 8 0,0 0 0 15,0 0 0-15,0 0 0 0,0 0 7 0,0 0 1 16,0 0 0-16,0 0 0 0,0 0 19 0,0 0 4 16,0 0 1-16,0 0 0 0,0 0-26 0,3 9-5 15,4 1-1-15,4-1 0 0,-4 1-8 0,3-1 8 16,1-3-8-16,3 4 8 0,11-4 8 0,-11-3 0 0,0 7 1 16,4-4 0-16,6-3 13 0,1-3 2 0,-4 6 1 15,-3-3 0-15,6-3-33 0,-2 7 0 0,-1-4 0 16,0 3 0-1,-3-6-18-15,-4 9-10 0,3-9-3 0,1 7 0 0,-7-4 7 0,3-3 2 16,-4 0 0-16,1 6 0 16,-1-3-86-16,1-3-16 0,-4 0-4 0,0 0-678 0,4 0-135 0</inkml:trace>
  <inkml:trace contextRef="#ctx0" brushRef="#br0" timeOffset="98">11984 11027 1209 0,'0'0'53'0,"-11"0"12"0,1 0-52 0,3-4-13 0,-4 4 0 0,4-6 0 16,0 3 184-16,7 3 35 0,0 0 6 0,0 0 2 15,-4-6-166-15,4 6-33 0,0 0-6 0,0 0-2 16,0-10 26-16,0 10 5 0,0 0 1 0,0 0 0 15,0 0 9-15,0 0 3 0,7 0 0 0,-3 0 0 16,7 7 8-16,-4-4 3 0,0-3 0 0,0 0 0 16,3 6-19-16,1-3-3 0,0 3-1 0,-1-2 0 15,4 2-43-15,-3-3-9 0,-1-3 0 0,1 6 0 16,3-6 0-16,0 10 0 0,0-10 0 0,-3 6 0 16,-1-3 0-16,1 3 0 0,0-3 8 0,-1-3-8 15,-3 7 0-15,0-4 0 0,0-3 0 0,-7 0 0 16,0 0 0-16,0 0 0 0,0 0 0 0,0 0 0 15,0 0 0-15,0 9 0 0,-7 1 0 0,0 2 0 16,0-9 0-16,0 7 0 0,-7-1 0 0,0-3 0 16,3-2 0-16,-3 5 0 0,7-3 0 0,-3 4 0 0,3-1 8 15,-8 0-8-15,5 1 0 0,-1-1 0 16,4 1 0-16,0-4 0 0,0 3 0 0,4-2 0 0,-1-4 0 16,4-3 0-16,0 9 0 0,0 1-9 15,4-4 9-15,-1 3 0 0,4-6 0 0,-3 4 0 0,3 2 0 16,-4-3-13-16,4 4 5 0,-3-7 8 0,6 6 0 0,-6-2 0 15,-1-4 0-15,5 3 0 0,-1 0-8 0,0-3 8 16,3-3 0-16,1 7 0 0,-1-4 0 0,1-3 0 16,0 0 0-16,3 0 0 0,-4 0 0 0,-3 6 0 15,0-3-8-15,4-3 8 0,-4 6 0 0,-7-6 0 16,0 0 0-16,7 4 0 0,-7-4 0 0,0 0 0 16,0 0 0-16,-7 9 0 0,3-3 0 0,-3 4 0 0,-3-4 0 15,3 3 0-15,-7-5 0 0,3 5 0 0,1-3 0 0,2-3 0 16,1 4 0-16,7-7 0 0,0 0 0 0,0 0 0 15,0 0 0-15,0 0 0 0,0 0 0 16,0 0 0-16,0 0 0 0,0 9 0 0,0-9 0 16,4 6 0-16,3 4 0 0,0-7 0 15,-7-3 0-15,4 9 0 0,-1 1 0 0,1-4 0 0,-4-6 0 0,7 3 0 16,-4 6 0-16,4-2 0 0,0 2 0 0,-3 1 0 16,-1-1 0-16,4 0 0 0,0-2 0 15,1 2 0-15,-1 0 0 0,0 1 0 0,3-1 0 0,1-2 0 16,-1-4 0-16,5 6 0 0,-5-3 0 0,1 4 0 15,3-1-21-15,-4-3-10 16,1 4-1-16,0 2-1 0,-1-5 21 0,-3 2 4 0,4 7 8 0,-8-4-13 16,4 4 13-16,-3-7 0 0,-1 10 0 0,-3-3 0 15,0-4 0-15,0 4 10 0,0 3-2 0,0-3 0 16,0-4 20-16,0 4 3 0,0-1 1 0,0-2 0 0,4 3-20 16,-4-7-3-16,0 10-1 0,3-10 0 0,-3 1-8 15,-3 5 0-15,3 1 0 0,-4-3 0 0,1 2 0 0,-1-2 0 16,-3 3 0-16,4 2 0 0,-8-2 0 0,1 3 0 15,-1 0 0-15,-3-1 0 0,0 4 0 0,-7-3 0 16,3 0 0-16,0-6 8 0,-6 9-8 16,2-10 0-16,-2 4 0 0,-1-1 0 0,4-5 0 15,0-1 8-15,0-6-8 0,-1 4 0 16,1-7-108-16,0-10-28 0,-25-15-4 0,11-9-2 16</inkml:trace>
  <inkml:trace contextRef="#ctx0" brushRef="#br0" timeOffset="99">11511 9760 748 0,'-7'-3'67'0,"7"3"-54"0,7-7-13 0,0-2 0 0,0-1 348 0,-3 1 66 16,-4 3 14-16,7 3 2 0,7-7-330 0,-7 4-67 15,-11 3-13-15,4-3-2 0,0 6 18 0,0 0 4 16,0 0 1-16,0 0 0 0,-3-4-16 0,3 4-3 16,-4-6-1-16,-10 6 0 0,-3 0 13 0,3 0 2 15,14 0 1-15,-7 6 0 0,-8-2-2 0,8 2-1 16,7-6 0-16,0 0 0 0,7 9-11 0,-3 1-3 15,-4-1 0-15,7 0 0 0,7 7-11 0,-3-3-9 16,-4-7 12-16,3 13-12 0,4-10 10 0,1 10-10 16,-5-3 8-16,-6 9-8 0,-1-3 12 15,1 3-4-15,3 3 0 0,-7 3 0 0,-7 1-8 0,0 2 0 16,0 7 0-16,0-3 0 0,-8 6 12 0,1-7 0 16,-3 7 0-16,6 3 0 0,1-6-12 0,-1-4 8 15,-7 1-8-15,8-3 8 0,10-1-8 0,-4-6 0 0,-6-3 9 16,6 0-9-16,8-6 0 0,-1-6-10 0,1 3 1 15,-1-1 0 1,-3-12-141-16,0-3-28 0,11 7-6 0,-1-14 0 0</inkml:trace>
  <inkml:trace contextRef="#ctx0" brushRef="#br0" timeOffset="100">11889 9597 1267 0,'0'0'56'0,"0"0"12"0,0-7-55 0,0 7-13 15,0 0 0-15,0 0 0 0,0 0 219 0,0 0 41 16,0 0 8-16,0 0 1 0,-4 7-207 0,1 2-42 16,-1 0-8-16,1 1-1 0,3-1 34 0,0 7 7 15,0 3 2-15,3-4 0 0,1-2 12 0,-1 6 2 16,-3 3 1-16,4-3 0 0,3-1-42 0,-4 11-9 0,1-4-2 0,-1 9 0 16,-3-6-6-16,0 10-2 0,0-3 0 0,-3 8 0 15,-4 1-8-15,0 0 0 0,-4-6 0 0,-3 6 0 16,0-7 16-16,-4 7-1 0,1 0-1 0,-1 0 0 15,0-6 12-15,1 2 2 0,-1-2 1 0,0-3 0 16,8-1-3-16,-1-3-1 0,1-5 0 0,3-1 0 16,7-7-17-16,0-2-8 0,3-3 0 0,1-7 8 15,6-3-83 1,1-3-17-16,3-3-3 0,4-6-1170 0</inkml:trace>
  <inkml:trace contextRef="#ctx0" brushRef="#br0" timeOffset="101">12795 10017 2570 0,'0'0'56'0,"-3"9"12"0,-4-3 3 0,0 4 1 0,0-7-57 0,3 3-15 0,4-6 0 0,0 0 0 16,-3 3 0-16,3-3 0 0,0 0 0 0,0 0 0 15,0 0 12-15,0 0-3 0,0 0-1 0,0 0 0 16,0 0-8-16,0 0 0 0,0 0 0 0,0 0 0 16,0 0 0-16,0 0 0 0,0 0 0 0,0 0 0 15,-4 7 37-15,-3-1 6 0,-4-3 1 0,4 13 0 16,0-7 6-16,-3 4 2 0,-1 2 0 0,0 1 0 15,1-3-20-15,-4 2-4 0,3 4-1 0,-3 0 0 16,4-10 3-16,-1 7 1 0,0 0 0 0,4-4 0 16,4-2-10-16,-1-1-1 0,-3 0-1 0,-3 7 0 15,-1-6-7-15,0-1 0 0,-3 7-1 0,0-7 0 16,0 10-11-16,-4-3 0 0,1 2 0 0,-1 1 0 16,-3 9 0-16,0-2 0 0,0-1 0 0,3-3 0 15,-3 9 0-15,3-9 0 0,1 3 11 0,-1-6-11 0,0 0 0 16,4 3 0-16,0-10-8 0,4-3 8 0,-1 7-19 15,0-13 3-15,4 4 1 0,0-1 0 16,-3-6-72-16,6-6-14 0,-3-1-3 0,4-2-1 16,-1-1-76-16,0-2-15 0,1-7-4 0,-1-6 0 15</inkml:trace>
  <inkml:trace contextRef="#ctx0" brushRef="#br0" timeOffset="102">12174 10089 2523 0,'0'0'112'0,"0"0"23"0,0 0-108 0,0 0-27 0,0 0 0 0,0 0 0 16,0 0 48-16,0 0 5 0,0 0 1 0,11 0 0 16,3 0-43-16,-3 0-11 0,-1 0 0 0,1 9 0 15,-1-2 22-15,5 2 2 0,-5 0 1 0,-3 10 0 16,0-3 26-16,-3-4 5 0,6 4 0 0,-6 3 1 15,3 0-9-15,-4-4-1 0,4 4-1 0,1-3 0 16,-1 3-27-16,-4 0-6 0,8-4-1 0,-1 4 0 16,1 0 0-16,3 6-1 0,-3-6 0 0,6 6 0 15,1-3-11-15,3 3 0 0,0-6 0 0,4 0 8 16,0-4-8-16,3 10 0 0,-11-12 0 0,5 3 0 16,2-1-21-16,-3-2 3 0,1-4 1 0,-5-3 0 15,-3 4-20-15,-3-10-4 16,3 6-1-16,-3-12 0 0,-4 6-134 15,0-10-26-15,-4 1-6 0</inkml:trace>
  <inkml:trace contextRef="#ctx0" brushRef="#br0" timeOffset="103">13402 9550 518 0,'0'0'46'0,"0"0"-37"0,0 0-9 0,0 0 0 15,0 0 349-15,0 0 68 0,0 0 14 0,0 0 2 0,0 0-338 0,0 0-68 16,0 0-14-16,0 0-2 0,0 0-11 0,0 0-9 16,0 0 9-16,0 0-13 0,0 0 26 15,0 3 6-15,0-3 1 0,0 9 0 16,0-9 56-16,-3 10 11 0,-1-4 2 0,4-6 1 15,-7 3-46-15,3 6-10 0,-3-2-2 0,4 2 0 16,-8 0 0-16,4-2 0 0,0-4 0 0,0 6 0 0,0 1-17 0,-4-1-4 16,1 7-1-16,-1-7 0 0,1 1 0 0,3 5 0 15,0-5 0-15,0-1 0 0,-1 7-2 16,5-7 0-16,-4 1 0 0,3-1 0 0,-3 0-8 0,4 7 10 16,-1-7-10-16,-3 1 10 0,0-1 1 15,4 4 0-15,-8 2 0 0,4-5 0 0,0 6 13 0,0-7 4 16,0 10 0-16,0-4 0 0,0-5-16 0,3-1-4 15,1 4 0-15,3 3 0 0,3-7-8 0,1 0 0 16,-1 1 0-16,4-4 0 0,0-3 0 0,4 3 0 16,-1 4-8-16,-2-1 8 0,2 1 0 0,-3-1-11 0,0-3 11 0,0 4-8 15,-3-1 0-15,3 1 0 0,0-1 0 0,0 0 0 32,-3-2-28-32,3-4-4 0,0 3-2 0,-4 3 0 15,-3-9-6-15,7 7-2 0,0-4 0 0,-7-3 0 16,11 0-100-16,-4 0-20 0,-7 0-4 0,14 0-496 0,-3-3-99 15</inkml:trace>
  <inkml:trace contextRef="#ctx0" brushRef="#br0" timeOffset="104">13582 9731 3096 0,'0'0'68'0,"0"0"15"0,0 0 2 0,0 0 1 0,0 0-69 0,3 10-17 0,-3-10 0 0,0 9 0 16,0-2 0-16,4 2-9 0,0-6 1 0,-1 10 0 31,-3-4-36-31,4 0-8 0,-4 1 0 0,3-1-1 16,-3 1 17-16,-3 5 3 0,3-2 1 0,-4 6 0 0,1-4 17 0,-5 1 4 0,5-3 1 15,-1 2 0-15,-3 4 10 0,4-3 8 0,-1-4-8 0,1 4 11 31,-1 0-37-31,1-4-7 0,-1-2-2 0,1-1 0 16,-1-3-172-16,4-6-34 0</inkml:trace>
  <inkml:trace contextRef="#ctx0" brushRef="#br0" timeOffset="105">13716 9537 1670 0,'0'0'74'0,"0"0"15"0,0 0-71 0,0 0-18 0,0 0 0 0,0 0 0 16,11 0 243-16,-1 0 45 0,4 0 8 0,0 0 3 31,1-3-274-31,-1 3-54 0,0 3-11 0,0 3-3 0,-4-6 43 0,1 10 0 0,0-4 0 0,-4 3 0 16,0 1 0-16,0 2 0 0,0 4 0 0,0 0 0 16,-4-4 17-16,4 4 3 0,-3 0 0 0,7-4 0 15,-4 4 16-15,0-4 4 0,0 4 1 0,0 0 0 16,0-4-17-16,3 4-3 0,1 3-1 0,0-10 0 15,3 10-20-15,-4-3 8 0,4 2-8 0,1 1 0 16,-5-3 15-16,1 0-2 0,-1-4 0 0,-3 7 0 16,0-3-13-16,-3-7 0 0,-4 10 0 0,0-10 0 15,0 1 0-15,-7-1 0 0,0 4 0 0,-4-1 0 0,1-2 0 16,-4-1 0-16,-1 0 0 0,-2-2 0 16,-1 2-100-16,0 1-22 0,-3-1-5 15,0 0-669-15,-4 1-135 0</inkml:trace>
  <inkml:trace contextRef="#ctx0" brushRef="#br0" timeOffset="106">13959 10409 864 0,'0'0'76'0,"0"0"-60"16,0 0-16-16,7 0 0 0,-7 0 341 0,8 0 66 15,2 0 13-15,-3 0 2 0,4 0-299 0,-1 0-60 16,1 0-12-16,0 6-3 0,-1-6 26 0,4 3 5 16,4-3 1-16,-1 0 0 0,8 0-13 0,0 0-3 15,0 0 0-15,10 0 0 0,4-3-14 0,-1-3-3 16,1 0-1-16,4 2 0 0,-5-2-29 0,5 3-5 0,-4-6-2 16,-4 2 0-16,0 4-10 0,-3-3-16 15,0 3 4-15,-1-4 1 16,-2 1-52-16,-5 3-10 0,-3 3-3 0,-3 0 0 15,0 0-87-15,-8 0-17 0,1 0-4 0,-11 0-950 16</inkml:trace>
  <inkml:trace contextRef="#ctx0" brushRef="#br0" timeOffset="107">14616 11221 691 0,'0'0'61'0,"0"0"-49"0,0 0-12 0,-4 0 0 16,-3-9 213-16,3 2 40 0,4-5 8 0,4 2 2 16,0-5-118-16,3-1-23 0,3 3-5 0,1-2-1 15,3 2 1-15,-4-2 0 0,5-1 0 0,-1-3 0 0,0 0-21 0,3 4-5 16,-2 2-1-16,-1-3 0 15,-4-2-28-15,4 2-6 0,0 3 0 0,1-2-1 16,-1-1-16-16,3-3-3 0,-3 7-1 0,1-10 0 0,-1 9-8 0,0-12-2 16,3 6 0-16,-2-6 0 0,2-3-8 15,1 0-1-15,-4-7-1 0,7-2 0 16,-3-4-15-16,-1-3 8 0,1 6-8 0,3-6 0 0,0 7 0 16,-3 2 0-16,-4 1 0 0,4-1 0 15,-4 13-13-15,-4-3 4 0,5 6 1 0,-5 4 0 0,-6 5 8 16,3 1 0-16,-4-7 0 0,-3 13 0 0,0-3 8 15,0 6-8-15,-3-3 8 0,3 3-8 0,0 0 8 0,0 0-8 16,-7 0 8-16,-4 3-8 0,4-3 0 0,0 6 0 16,-4 3 0-16,4 1 0 0,0-1 0 0,-3 1-8 15,3 5 8-15,0 4-8 0,-1 0 8 0,-2 0 0 16,3 6-9-16,3 3 9 0,-3-3 0 0,4 0 0 0,-4 4 0 16,3-1 0-16,1-3 0 0,-1 9 0 0,1-12 0 15,-1 10 0-15,4-14-9 0,-3 8 9 0,-1-8 0 0,4-5 0 16,0 3-12-16,0-7 12 0,0 0-12 0,0-9 12 15,0 0 0-15,0 0 0 0,7 0 0 0,4 0 0 16,3-9 0-16,0 0 0 0,3-7 0 0,5 3 0 16,-1-12 0-16,4 6 0 0,3 1-10 0,-4-7 10 15,1-4-12-15,0 1 4 0,0-3 0 0,-1-7 0 16,4 10 8-16,-3-7 0 0,-4 1-9 0,0 6 9 16,1-7 0-16,-5 10 0 0,1-3 0 0,-8 9 0 15,1 0 19-15,0 4-2 0,-4-4 0 0,0 9 0 16,-4-5-7-16,4 5-2 0,-3-2 0 0,-1 5 0 0,1-2-8 15,-4 3-14-15,0 6 3 0,0 0 1 0,3-3-1 0,-3 3 0 16,0 0 0-16,0 0 0 0,0 0 11 0,0 0-10 16,-3 9 10-16,-4 7-10 0,3-4 10 15,4 13 0-15,-3-6 0 0,-4 6 0 16,3-3 0-16,1 10 0 0,-1-11 0 0,1 5-8 0,-4-1 8 0,3 0 0 16,1-3 10-16,-1 3-10 0,0-6 0 0,1-1 0 15,-1 8 0-15,1-8 0 0,-1 1 0 0,1-3 0 16,-1 3-9-16,-3-4 9 15,4-2-29-15,-4 3 0 0,0-1 0 0,3-2 0 16,-3 2-102-16,0 4-20 0,0 0-4 0,3-3-1 16,-3-4 52-16,7 4 11 0,0 0 1 0,4-4 1 15,-1-2-25-15,1 2-6 0,7-9-1 0,-4 7-444 0,-7-10-89 16</inkml:trace>
  <inkml:trace contextRef="#ctx0" brushRef="#br0" timeOffset="108">16076 9722 2728 0,'0'0'121'16,"0"0"25"-16,11 0-117 0,-1 6-29 0,-3-3 0 0,4-3 0 15,-1 10-28-15,1-4-12 0,3-3-3 0,-3 7 0 16,-1-4-21-16,-3 3-4 0,-3 7 0 0,-1-3-1 0,-3 5 49 0,0 4 11 16,0 0 9-16,-7 3-13 0,0 10 58 0,0 3 12 15,0-4 3-15,-3 13 0 0,-4-3 12 0,3-3 2 16,0-1 1-16,4 4 0 0,0 7-24 0,0-4-5 16,4-4-1-16,-1 1 0 0,1 3-36 0,3-3-9 15,0 0 0-15,3 0 0 16,1-6-24-16,-1-4-6 0,1 1-2 0,-4-7 0 15,0-3 3-15,0 0 0 0,0-6 0 0,0 0 0 16,0-7-101-16,0 4-20 0,-4-7-4 16,1 1-562-16,-4-1-112 0</inkml:trace>
  <inkml:trace contextRef="#ctx0" brushRef="#br0" timeOffset="109">16425 9587 2073 0,'0'0'92'0,"0"0"19"0,0 0-89 0,0 0-22 16,0 0 0-16,0 0 0 0,0 0 153 0,0 0 27 15,0 0 4-15,-3 10 2 16,-4-1-197-16,3 7-39 0,1-4-8 0,-1 4-2 0,1 0 40 0,-1 2 7 16,-3 4 1-16,4 3 1 0,3 1 11 0,0 2 11 15,0 0-3-15,0 6 0 0,0 1 41 0,0 3 8 16,0 6 2-16,-4-1 0 0,4 1-21 0,0 3-4 0,0 7-1 15,0-10 0-15,-4 6-23 0,4-3-10 16,-3 6 8-16,-4-6-8 0,0 3 0 16,3-6-20-16,1 0 3 0,-1-3 1 0,-3-7 0 0,4 1 0 0,3-1 0 15,-4-5 0 1,1-4-18-16,-1-7-3 0,4 1-1 0,-3-3-753 0,3-4-150 16</inkml:trace>
  <inkml:trace contextRef="#ctx0" brushRef="#br0" timeOffset="110">16376 10550 2206 0,'0'0'98'0,"0"0"20"0,0 0-94 0,0 0-24 0,0 0 0 0,0 0 0 15,0 0 83-15,0 0 12 0,0 0 2 0,0 0 1 32,11 3-115-32,-1 3-23 0,1-3-5 0,3-3-1 0,-7 0 17 0,7 0 3 0,-3 0 1 0,-1 0 0 15,-3 0 25-15,4 0 0 0,-8 0 0 0,8 7-8 16,-8-4 46-16,-3-3 10 0,11 0 1 0,-4 6 1 15,0-3-4-15,0 4-1 0,0 2 0 0,0-3 0 16,0-3-13-16,-3 4-2 0,-1-4-1 0,4 6 0 16,-3-3-29-16,0 4 0 0,-4-10 0 0,0 9 0 15,0 1 0-15,0-4 0 0,0 3-13 0,0 1 4 16,0-1 9-16,-4 1 0 0,4-1 0 0,0 0 0 16,0 1 0-16,4-1 0 0,-1 7 0 0,1-7 0 15,-1 1 0-15,1-4 0 0,-1 6 0 0,1-2 0 16,-4 6 0-16,0-1 0 0,0-2 0 0,-4 2 0 15,1 4-8-15,-4 0 0 0,0 0 0 0,-1 6 0 16,-2-6 8-16,-1 0 11 0,1 6-3 0,-4-6 0 0,-1 6-8 0,-2-7 0 16,3 8 0-16,0-8 0 15,3-2-34-15,4-3-2 0,0 2-1 0,3-12 0 16,4-3-3-16,0 0 0 0,0 0 0 0,0 0 0 16,11-3 6-16,0-3 1 0,-1 3 0 0,1-7 0 15,-1 4-135-15,1-3-28 0,-1-1-4 0,-2 1-2 16</inkml:trace>
  <inkml:trace contextRef="#ctx0" brushRef="#br0" timeOffset="111">16641 9534 2325 0,'0'0'103'0,"0"0"21"0,-8 0-99 0,5 0-25 16,3 0 0-16,-7 0 0 16,7 0-140-16,0 0-34 0,0 0-6 0,0 0-2 15,0 0 78-15,0 0 15 0,0 0 3 0,0 0 1 16,0 0 36-16,0 0 7 0,0 0 2 0,0 0 0 0,7-6 130 0,-7 6 26 15,0 0 6-15,0 0 1 0,0 0 2 0,0 0 1 16,0 0 0-16,3-4 0 0,-3-5-41 0,4 3-8 16,-4 6-1-16,4-10-1 0,-1 7-38 0,4-3-7 0,0-3-2 0,4 2 0 15,-1 4-38-15,4-3-8 0,1-3-2 0,-1 5 0 16,0-2 20-16,0-3-12 0,0 6 12 0,0-4-10 16,0-2 27-16,0 9 6 0,-10-6 1 15,3 6 0-15,-7 0-12 0,0 0-3 0,0 0 0 0,0 0 0 16,0 0 11-16,-4 9 1 0,1 7 1 0,-8-7 0 15,1 7-14-15,-1-4-8 0,1 4 8 0,-5 3-8 16,5 0 0-16,-1-4-18 16,1 4 3-16,-1 0 1 0,4 0 5 0,-4-4 1 0,4 4 0 15,0-3 0-15,-3 3 8 0,6-4 0 0,-6-2 0 0,6 3 0 16,-6 2 0-16,2-2 0 0,5-6 0 0,-4-1 0 16,0 7 0-16,3-7 0 0,1-6 0 0,3-3 0 15,3 10-16-15,4-4-8 16,0-3-2-16,4-3-710 0,7 0-143 0</inkml:trace>
  <inkml:trace contextRef="#ctx0" brushRef="#br0" timeOffset="112">7482 17452 2041 0,'0'0'90'16,"0"0"19"-16,0 0-87 0,0 0-22 0,-7 0 0 0,0 9 0 16,0-9-96-16,0 6-24 0,0-6-5 0,0 0-1 15,-3 0 61-15,2 0 12 0,1 0 2 0,0-6 1 0,0 3 83 0,4-3 17 0,-4 6 3 0,3 0 1 16,4-10 58-16,-7 1 11 0,4 6 2 0,3 3 1 16,0 0-62-16,0-6-13 0,-4-4-3 0,4 10 0 15,0 0-32-15,0-6-8 0,-3 3 0 0,-5 3-8 16,1 0 0-16,0 3-14 0,-3 3 1 0,-1 4 0 15,-3-1 2-15,4 0 1 0,-8 10 0 0,4-3 0 0,-4 3 10 16,0 0 0-16,1-4 8 0,6 10-8 16,-10-6 0-16,3 0 0 0,8 0 0 0,-8 0 0 0,8 2 0 15,3-2 0-15,0-6 0 0,3-4 0 16,4 7 0-16,4 0 0 0,3-4 0 0,-4-2 0 16,4-1 0-16,0 4 0 0,4-1 0 0,3-3-8 0,-3 1 8 15,3-1 0-15,-4 7 0 0,1-7 0 0,-1 1 0 0,1-4 0 16,0-3 0-16,-4 3 0 0,0-2 11 0,3-4 1 15,1 0 0-15,-11 0 0 0,10 0 20 0,-3-4 5 16,1-2 1-16,-5-3 0 0,4-1 5 0,7 1 1 16,-10-7 0-16,3 7 0 0,3-10-22 0,-3 7-4 15,4-10-1-15,0 3 0 0,-1 0-8 0,-6-6-1 16,6 12-8-16,1-2 12 0,-1-4-12 0,-6 9 0 0,0-5 0 16,3 12 0-16,-4-4 0 0,-3 7 0 0,0 0-13 0,0 0 4 15,0 0 9-15,0 0-8 0,0 0 8 0,0 0-8 16,0 0 8-16,7 7 0 0,-7-7 8 15,0 9-8-15,0 0 14 0,0 1-2 16,4-1 0-16,-4 1 0 0,3-1-3 0,4 0-1 0,-3 1 0 16,3 6 0-16,3-1-8 0,-3-2 0 0,-3 2 0 15,10-5 0-15,-10 9-9 0,3-10-1 0,0 7 0 16,-4-4 0 0,4-2-46-16,0 5-8 0,-7-5-3 0,0-4 0 15,0-6-146-15,0 0-30 0,0 0-5 0,0 0-2 0</inkml:trace>
  <inkml:trace contextRef="#ctx0" brushRef="#br0" timeOffset="113">7740 17496 864 0,'0'0'76'0,"0"0"-60"16,0 0-16-16,11 0 0 0,-8 0 340 0,8 6 66 0,-1-3 13 0,-3 3 2 31,4 4-366-31,3-1-74 0,-7 1-14 0,0-1-3 0,0 7 13 0,7-4 3 0,-14 4 1 0,7 0 0 16,-3-4 19-16,-1 4 8 15,1-1-8-15,-4-2 12 0,0 3 36 0,0-13 8 16,0-3 0-16,0 9 1 0,0 1-4 0,0-10-1 0,0 0 0 0,0 0 0 15,0 0-15-15,0 0-3 0,0 0-1 0,10 6 0 16,-2-6-20-16,-1-6-4 0,-4 3-1 16,1-4 0-16,-1 4 1 0,4-6 0 0,-7-7 0 0,0 7 0 15,0-7-1-15,0-3-8 0,0 0 12 0,0 1-4 16,0-8 0-16,-7 4 0 16,7 1 0-16,-7 2 0 0,4-10 10 0,-1 11 2 15,1 2 0-15,-1-3 0 0,0 3-7 0,4 4-1 0,-3-4 0 16,3 7 0-16,0-7-3 0,0 7-1 0,3-1 0 0,5 1 0 15,2 0-38 1,4 5-8-16,-3-2-2 0,6-3 0 0,1 2-86 16,3 4-18-16,-3-3-3 0,3 6-1 15,0-3-10-15,0 3-2 0,1 0-1 0,-5 3 0 0,1 3 49 0,-1-3 11 16,-2 7 1-16,-5 6-350 0,1-7-70 0</inkml:trace>
  <inkml:trace contextRef="#ctx0" brushRef="#br0" timeOffset="114">8371 17461 518 0,'18'6'23'0,"-7"-6"5"0,-1 4-28 0,1 2 0 15,-1-6 0-15,-3 6 0 0,4-6 209 0,-11 0 37 16,7 0 7-16,4 0 2 0,-11 0-167 0,0 0-34 16,0 0-6-16,0 0-2 0,0 0 70 0,0 0 13 15,0 0 3-15,0 0 1 0,0-6-23 0,3-4-5 16,-3 4-1-16,-3-3 0 0,3-1-49 0,0-2-11 16,0 2-1-16,-7-2-1 0,0-1-30 0,3 4-12 15,-7-7 11-15,4 7-11 0,-3-1 0 0,-4 4 0 0,0 6-13 0,-4 0 4 16,4 0-2-16,0 6 0 0,-11-2 0 15,0 8 0-15,4 1 11 0,0-4 12 16,-4 7-2-16,4-1-1 0,0 4-9 0,3-6 0 0,1 2 9 16,3 1-9-16,3-3 0 0,0 2 0 0,8-5 0 15,-1-1 8-15,1 1-8 0,3-4 0 0,3 3 0 0,1 1 0 16,-1-7 0-16,4 6 0 0,1-2 0 0,-1-4 0 16,3 3 0-16,1 3-8 0,-4-2 8 0,7-4-12 15,0 3 12-15,-3-3 0 0,3 3 0 16,-4-6 0-16,1 4 0 0,3-4 12 0,0 0-2 0,-3-4-1 15,-1 4 14-15,4-6 2 0,4 6 1 0,0-9 0 16,-4 6-26-16,3-7 0 0,-6 4 0 0,0-3 0 16,3-1 13-16,-7 1 1 0,0-7 0 0,3 7 0 15,-6-7-2-15,-1 7-1 0,-3-4 0 0,0-3 0 0,0 7 0 16,-3-1 0-16,3 4 0 0,-4-3 0 0,-3 6-2 0,7-4 0 16,0 7 0-16,0 0 0 0,-7-3 11 15,7 3 3-15,0 0 0 0,0 0 0 0,0 0-23 16,0 0 0-16,-3 10 0 0,3-1 0 0,0-6-11 0,0 13-6 15,0-7-2-15,3 7 0 16,4-3 19-16,0 2 0 0,-7 1-8 0,4-4 8 0,-1 7 0 0,1 3-10 16,0-3 10-16,-1 0-8 0,1 0-2 15,-1-1 0-15,1 1 0 0,-4 3 0 0,0 0-3 0,-4-3-1 16,4 6 0-16,-3-6 0 0,-1 6 14 0,-3 0 0 16,3-3 0-16,-3 3 0 0,0 0 0 0,0-6 0 15,-3 6 0-15,3-3 0 0,0 3 0 0,0-6 0 16,-4 0 0-16,0 6 0 0,1-9 0 0,3-4-9 15,-4 4 9-15,1-1 0 0,-5-5-23 0,-2 2 1 0,-4-5 0 0,3 2 0 32,-7 0-28-32,1 1-6 0,-1-1 0 0,0 1-1 15,1-10 11-15,-1 6 2 0,-3-3 1 0,3 3 0 16,0 1-9-16,4-4-1 0,3-6-1 0,1-4 0 16,6 7-17-16,4-9-3 0,0 3-1 0,7-7-796 0</inkml:trace>
  <inkml:trace contextRef="#ctx0" brushRef="#br0" timeOffset="115">8597 17530 1094 0,'0'0'48'0,"0"0"11"0,0 0-47 0,0 0-12 0,0 0 0 0,0 0 0 0,0 0 333 0,0 0 65 16,0 0 13-16,7 0 2 16,0-6-398-16,0 3-80 0,4 3-16 0,-4 3-3 0,0-3 84 0,0 6 0 15,0 4 14-15,-3-1-1 0,-1 0 32 0,4 1 7 16,-7 6 0-16,0-1 1 0,0-2-24 0,0 2-5 16,-7-5 0-16,4-1-1 0,-1 1 21 0,1-1 5 15,3-9 1-15,0 0 0 0,0 0-2 0,0 0-1 16,0 0 0-16,0 0 0 0,0-9-31 0,3-1-7 0,1-5-1 15,6-4 0-15,-10 0-8 0,11 0-11 0,-4-6 3 0,0 0 0 16,4-3 8-16,-4-1 0 0,0 4 0 16,-4-3 0-16,4 3-8 0,-7 3 0 0,4 0 0 15,-1 13 0-15,1-1 8 0,-4 1 0 0,0 9 8 16,0 0-8-16,0 0-8 0,0 0-7 0,7 9-1 0,-4 1 0 16,4-1 7-16,1-3 1 0,2 10 0 0,-3-6 0 15,0-7 8-15,4 6 8 0,-1-3-8 0,1-3 11 16,3 4-11-16,0-4 12 0,-7-3-12 0,4 0 12 15,3-3 3-15,-3 3 1 0,-1-7 0 0,-3 4 0 16,-3-3-16-16,3 3 8 0,0-6-8 0,-4-1 0 16,1-2 16-16,-1 2-2 0,1 7-1 0,-4 3 0 15,0 0-13-15,0 0 9 0,0 0-9 0,0 0 8 16,0 0-19-16,0 0-4 0,3 9-1 0,5 1 0 16,-1-1 7-16,3 1 1 0,-6-4 0 0,3-3 0 0,3 6 8 0,1-2 0 15,-1-4 8-15,-2 3-8 0,2-6 20 0,-3 0-1 16,4 0 0-16,-4-6 0 0,3 3 1 0,1-4 1 15,-4 7 0-15,4-3 0 0,-4-3-3 0,0 3-1 16,0 3 0-16,3 0 0 0,-3 0-17 0,4 3 0 16,-7 6 0-16,3 1-9 0,0 6 9 15,0-7-13-15,-4 7 5 0,1-4 8 0,-1 4-8 0,1 0 8 16,-1-4 0-16,-3-2 0 0,4 5 10 0,-1-5 6 16,-3 5 2-16,0-12 0 0,4 7-18 0,-4-10-9 15,0 0 1-15,0 0 0 0,0 0 8 0,3 9-8 16,-3-9 8-16,8 7-8 15,-5-7-29-15,-3 0-6 0,0 0-1 0,7 9 0 16,-3-9-160-16,3 9-33 0,-7-9-7 0</inkml:trace>
  <inkml:trace contextRef="#ctx0" brushRef="#br0" timeOffset="116">9440 17577 2646 0,'0'0'58'0,"0"0"12"0,0 0 2 0,0 0 3 0,0 0-60 0,0 0-15 0,0 0 0 0,11 0-1173 16</inkml:trace>
  <inkml:trace contextRef="#ctx0" brushRef="#br0" timeOffset="117">9458 17157 3337 0,'0'0'73'0,"0"0"15"0,0 0 4 0,0 0 2 0,0-3-75 0,0 3-19 0,4-10 0 0,3 4-1480 15</inkml:trace>
  <inkml:trace contextRef="#ctx0" brushRef="#br0" timeOffset="118">9853 17502 1681 0,'0'0'36'0,"0"0"8"0,0 0 2 0,0 0 2 0,0 0-38 0,0 0-10 0,14 0 0 0,-7 3 0 0,4-3 12 0,-4 6 0 15,7-12 0-15,-3 6 0 0,-4 0 115 0,0 0 23 16,-7 0 5-16,7 0 1 0,-4-3-5 0,-3 3-1 16,0 0 0-16,7-6 0 0,0-4-37 0,-3 1-7 15,-1-1-2-15,1 4 0 0,3-13-67 0,0 1-13 16,0-8-4-16,4 8 0 0,-4-11-20 0,3 11 0 16,4-7-10-16,1-1 10 0,-1 5-16 0,0-1 3 15,0 3 1-15,0 9 0 0,0 1 3 0,0 6 1 16,-3-3 0-16,3 6 0 15,-7 6-16 1,7-3-4-16,-7 6 0 0,4 1 0 0,-1-1 28 16,-3 7 0-16,0-7 0 0,1 7 0 0,-1-4 0 0,0 4 8 15,3 3 0-15,-3-3 0 0,4-4 7 0,-1 4 1 16,12 3 1-16,-8-1 0 0,0-2-17 0,0 0 0 0,11-4 8 0,-4 4-8 0,0-3 0 0,-7 2 0 0,0 1 0 0,4-3 0 16,3-4-12-16,-10 7-8 0,-4-7-3 0,-4 7 0 31,4-13-67-31,-7-3-14 0,0 0-2 0,0 0-1163 0</inkml:trace>
  <inkml:trace contextRef="#ctx0" brushRef="#br0" timeOffset="119">11631 16426 864 0,'0'0'76'0,"0"0"-60"0,0 0-16 0,0 0 0 0,0 0 328 0,0 0 62 16,-7-3 13-16,4 3 2 0,3 0-227 0,-4 0-46 0,0-6-8 0,4 3-3 15,-3-3-71-15,3 6-14 0,3-10-4 16,-3 10 0-16,-3 0-10 0,3 0-2 16,0 0-1-16,0 0 0 0,0 0-34 0,0 0-6 0,-4 10-2 0,-3 5 0 15,7 1 23-15,-3 3-11 16,-4 0 11-16,0-1-8 0,0 11 8 0,0-4 0 0,-11 0 8 15,4 3-8-15,0 0 16 0,3 0-2 16,-3 7 0-16,-4 6 0 0,-6-4-4 0,3 7-1 0,6 0 0 16,-6 3 0-16,-3 3 0 0,2-3 0 0,5 7 0 15,3-1 0-15,-8 0-9 0,1 1-11 0,0-1 3 0,4-6 0 16,2 6 8 0,-2-9 11-16,-4 3-3 0,3-6 0 0,7-3-8 15,-3-10 0-15,0-3 0 0,4 0 0 16,3-12-20-16,3-4-7 0,4 3-1 0,0-12 0 0,0 0-166 15,7-15-34-15</inkml:trace>
  <inkml:trace contextRef="#ctx0" brushRef="#br0" timeOffset="120">11924 16461 2246 0,'0'0'100'0,"0"0"20"0,0 0-96 0,0 0-24 0,0 0 0 0,0 0 0 15,0 0 20-15,0 0-1 0,-4 6 0 0,4-6 0 32,-7 3-71-32,7-3-13 0,0 0-3 0,0 0-1 0,0 0 86 0,-3 10 18 0,3-10 3 0,0 0 1 15,0 0 48-15,0 9 9 0,-4-3 3 0,1 4 0 16,-1-1-45-16,4 7-9 0,0-7-1 0,0 7-1 16,-3-3-35-16,-1 2-8 0,1-2 0 0,-1 9 0 15,1-4 0-15,-4 1 0 0,-1 0 0 0,-2 9 8 16,-1-3 28-16,1 4 4 0,-4 2 2 15,-1 0 0-15,1 4-11 0,-3 2-3 0,-4 7 0 0,3-3 0 16,0-3-19-16,-6-1-9 0,-1 7 8 0,0-9-8 16,4 2 12-16,3 4-4 0,1-3 0 0,-4-1 0 0,-1-2-8 15,5-1 0-15,6 1 0 0,-3-7 0 16,-4 7 0-16,4-7 0 0,7 0 0 0,4 3 0 16,-4-9-24-16,0 4-1 0,-4-1 0 0,8-7 0 15,3-5-94-15,-4 3-18 16,-10-1-4-16,7-5-1016 0</inkml:trace>
  <inkml:trace contextRef="#ctx0" brushRef="#br0" timeOffset="121">12640 17361 1209 0,'0'0'108'0,"-7"9"-87"16,0 1-21-16,0-1 0 0,-4 0 161 0,4-2 28 16,-7-7 6-16,4 0 1 0,-5 0-126 0,8 0-25 15,0 0-5-15,4-7 0 0,3-2 27 0,0 0 5 16,7-1 2-16,0 7 0 0,0-13-26 0,0 10-6 16,4-3-1-16,-4-1 0 0,0 1-29 0,0 9-12 15,-7 0 11-15,0 0-11 0,0 0 12 0,0 0-4 16,0 0-8-16,0 0 12 0,0 0 8 0,-7 0 2 0,-7 0 0 15,-4 0 0-15,0 0 24 0,1 6 5 16,-1-6 1-16,0 3 0 0,-3-3-24 0,7 0-4 16,4 0 0-1,-5-3-1-15,5 3 1 0,3 0 0 0,0 0 0 0,-4-6 0 16,4 6-14-16,0 0-2 0,0 6-8 0,0-3 12 16,0 4-25-16,-4-4-6 15,1 6-1-15,-1-3 0 0,-3 10 1 16,0-3 0-16,0 2 0 0,-7-2 0 0,3 3 6 0,-3 2 1 0,-4 1 0 15,0-3 0-15,-3 3 12 0,4 0 0 0,6-4 0 0,-3 1 0 0,0-7 0 0,6 1 0 0,5-1 0 16,-1-6 0-16,4 4 0 0,7-7-17 0,0 0 1 0,0 0 1 16,0 0-194-1,0-10-39-15</inkml:trace>
  <inkml:trace contextRef="#ctx0" brushRef="#br0" timeOffset="122">12171 17166 3222 0,'0'0'143'0,"0"0"29"0,0 0-138 0,3 7-34 0,-3-7 0 0,4 9 0 32,3 1-38-32,-4-1-14 0,5-3-4 0,-8-6 0 0,7 10 29 0,0-7 6 0,-4 6 1 0,4 1 0 15,-3 5 20-15,-1 1 0 0,4-7 0 0,-3 10 0 16,6 0 0-16,-2 0 12 0,2 6-2 0,1 0 0 16,-1-6 0-16,1 6 0 0,3-3 0 0,0 3 0 15,0 3-10-15,0-9 0 0,-3 6 0 0,3 0 0 16,-7-6 0-16,0 6 0 0,4-6 0 15,-4 0 0-15,0-1-11 0,-4-8-1 0,1 6 0 0,-1-7 0 32,1 0-85-32,-1 1-18 0,-3-10-3 0,0 0-1 0,0 0-72 15,0 0-14-15,7 0-3 0</inkml:trace>
  <inkml:trace contextRef="#ctx0" brushRef="#br0" timeOffset="123">13088 16398 756 0,'0'0'33'0,"0"0"7"0,0 0-32 0</inkml:trace>
  <inkml:trace contextRef="#ctx0" brushRef="#br0" timeOffset="124">13120 16307 172 0,'0'0'8'0,"0"0"1"0,0 0-9 16,0 0 0-16,0 0 0 0,0 0 0 0,0 0 483 0,-4 10 94 15,1-10 19-15,-1 9 4 0,-6-9-427 0,6 9-85 16,-3-9-18-16,0 10-3 0,0-4-49 0,-4-3-10 15,1-3-8-15,3 7 12 0,-4-4-12 0,1 3 0 16,-1 3 0-16,-3 7 0 0,3-3 0 0,-3-4 12 16,0 7-12-16,3 2 12 0,-3 1-12 0,0-3 0 15,0 9 0-15,0-6-11 0,0 0 11 0,3 6 0 16,-3-6 0-16,0-1 0 0,0 7 0 0,0-6 0 16,0 6 0-16,3-6 0 0,1 0 0 0,3 0 0 15,0 0 0-15,3-4 8 0,0 4-8 0,4 0 0 16,4-3 0-16,0-1-8 15,3-2 8-15,0 6 0 0,3-4 8 0,1-5-8 16,-1 9-12-16,1-10-6 0,3 0-2 0,-3 7 0 16,-1-7-32-16,1 7-8 15,3-6 0-15,-3-1-1 0,-4-6-162 0,3 3-32 0,11 4-6 16,-7-10-2-16</inkml:trace>
  <inkml:trace contextRef="#ctx0" brushRef="#br0" timeOffset="125">13028 16853 3063 0,'0'0'68'0,"0"0"13"0,0 0 3 0,0 0 2 0,7 0-69 0,7-3-17 16,0-4 0-16,4-2 0 16,0 0-35-16,-1-1-10 0,1 1-3 0,-4-7 0 0,0 7 20 0,-3-1 3 15,-1 4 1-15,1-3 0 0,-4-1 50 0,-4 1 10 16,1-1 3-16,0 4 0 0,-1 3-7 0,-3-6-2 0,0 2 0 15,4-2 0-15,-4 0 3 0,3-4 1 16,-3-3 0-16,4 7 0 0,-1-7-22 0,1 4-4 16,3-4 0-16,-4 0-8 0,8 4 8 0,-4-4-8 15,0 0 0-15,0 7 0 0,0-4 0 0,4 4 0 0,-4 0 0 16,0-4 0-16,0 10 0 0,-4-3 0 0,-3 6-13 16,0 0 5-16,0 0 8 0,0 0 0 0,0 0-9 0,0 0 9 31,0 0-29-31,0 9-2 0,-3 7 0 0,-1-7 0 0,1 1 31 0,-4 5 0 15,3-5 0-15,-3 9 0 0,4-10 0 0,-1 0 0 0,1 7 0 16,3 0 0-16,0-4 0 0,0-2 0 0,0-1 0 0,3 7 0 16,1-7 0-16,-1 7 0 0,1-4 0 0,3-2 0 15,-4 5 0-15,4-5 0 0,0 6 0 0,-3-4 0 16,-1-6 0-16,1 10 0 0,-1-13 8 0,1 7-8 16,-4-1 25-16,0-9 2 0,0 0 0 0,0 0 0 0,4 6-15 15,-4-6-4-15,0 0 0 0,0 0 0 0,10-6 5 16,-3 3 1-16,0-7 0 0,0 1 0 15,0-4-2-15,4 4 0 0,-4 0 0 0,0-4 0 0,0-3 0 16,0-2-1-16,0 2 0 0,-3 3 0 0,3-2-11 0,-4-1 0 16,1-3 0-16,-1 10 0 0,1-10 0 0,-4 10 0 15,0-1-8-15,0 1 8 0,0 3 14 0,3-4 7 16,-3 7 2-16,0-3 0 0,0 6-33 0,0-10-6 16,0 4-2-16,0-3 0 0,4 5-3 0,-4-2-1 15,0 3 0-15,3-3 0 0,1-4 0 0,0 1 0 16,3 0 0-16,-4 2 0 15,4-2-17-15,-3-1-3 0,3 1-1 0,-4 0 0 16,4-7-110-16,0 7-23 0,-3-1-4 0,-1 1-983 0</inkml:trace>
  <inkml:trace contextRef="#ctx0" brushRef="#br0" timeOffset="126">13571 16110 2714 0,'-10'9'60'16,"6"-6"12"-16,1-3 2 0,-4 10 2 0,3-4-60 0,1-6-16 0,3 0 0 0,0 0 0 16,0 0-34-16,0 0-10 0,0 0-1 0,0 0-1 15,0 0-15-15,0 0-3 0,7 0-1 0,-7 0 0 0,0 0 57 0,0 0 8 16,7 0 8-16,-7 0-8 0,0 0 40 0,0 0 1 16,3 9 1-16,-3 1 0 0,-3 5-12 0,3-5-2 15,0-1-1-15,0 1 0 0,0-1 14 0,3 0 3 16,-3 1 1-16,4-1 0 0,3-2 7 0,-4 2 0 15,4 0 1-15,-3-2 0 0,7 2-33 0,-4-6-6 0,7 3-2 16,-4-2 0-16,4 5-12 0,-3-3 0 16,-4 4 0-16,4-4 0 0,-1 3 0 0,1 1 0 15,-1-1 0-15,-3 1 0 0,0-1 0 0,1 7 0 0,-1-4-8 16,-4 7 8-16,1-3 0 0,-1 2 0 0,1 1 0 0,-1 0 0 16,-3 6 0-16,0-6 0 0,0 6 0 0,4-6 0 15,-1 0 0-15,4 3 0 0,-3 0 0 0,3-7 0 16,0 10 0-16,0-6 0 0,0 0 0 0,-3 0 0 15,-1 0 0-15,4-4 0 0,-3 1 0 0,-4-3 0 16,0 5 0-16,-4-2 0 0,1 0 0 0,-4-4 0 31,0-2-70-31,0 5-17 0,-1 1-3 0,-6-3-1 0,-3-7 63 0,3 3 12 0,-4 1 2 0,0-7 1 16,1 3-150-16,-1 0-29 16,-28-3-7-16,11-3-1 0</inkml:trace>
  <inkml:trace contextRef="#ctx0" brushRef="#br0" timeOffset="127">13804 17323 1267 0,'0'0'112'0,"0"0"-89"0,0 10-23 0,0-10 0 0,0 0 327 0,0 0 61 16,0 0 12-16,0 0 2 15,0 0-347-15,7 0-70 0,4 0-13 0,-4-7-4 0,3 7 10 0,1-3 2 16,0-3 0-16,-1 6 0 0,1 0 20 0,3 0 8 16,-3 0 0-16,3-3 0 0,0 3 29 0,0-6 6 15,3 6 1-15,1-4 0 0,3-2-26 0,0 6-5 16,4 0-1-16,0-6 0 0,0 3-4 0,-4-4 0 15,0 4-8-15,0-3 12 0,0 6-12 0,0-3 0 16,-3-3 0-16,-4 6-10 16,0-3-27-16,0-4-6 0,-3 7-1 0,0-3 0 15,-11 3-101-15,10-6-21 0,-3 0-4 0</inkml:trace>
  <inkml:trace contextRef="#ctx0" brushRef="#br0" timeOffset="128">14161 18095 2026 0,'0'0'90'0,"0"0"18"0,0 0-86 0,0 0-22 0,0 0 0 0,0 0 0 16,0 0 19-16,0 0-1 0,0 0 0 0,7 0 0 16,3-10-29-16,1 1-5 0,-1 6-2 0,4-7 0 15,1-2 34-15,-1 9 8 0,0-4 0 0,3-2 1 16,-2-4 27-16,-1-2 4 0,0 5 2 0,0-5 0 15,0 5 5-15,0-9 1 0,0 1 0 0,0 2 0 0,0-3 0 16,-3 0 1-16,3 0 0 0,0-6 0 0,0 7-17 16,0-8-3-16,1 5-1 0,-1-5 0 15,3-2-36-15,1-3-8 0,0 3 0 0,-1-7 0 0,4 1 0 16,1-4 0-16,2 4 0 0,1-4 0 0,0 0 0 16,-1-3-18-16,-3 4 4 0,4 2 1 0,-7 7-5 15,3 0-1-15,-7-3 0 0,-3 9 0 0,3-3 41 16,-4 6 8-16,-3 3 2 0,-3-3 0 0,-1 4-20 0,1 5-3 15,-4 1-1-15,0-1 0 0,0 1 7 0,0-4 1 16,0 7 0-16,0-3 0 0,-4 2-8 0,4 4 0 16,0-3-8-16,0 6 12 0,0 0-20 0,0 0-5 15,0 0-1-15,0 0 0 0,0 0-2 0,0 9-1 16,-3 7 0-16,-1 0 0 16,-3 3-13-16,-3-1-2 0,-1 1-1 0,-3 9 0 15,0-6 53-15,0 0 10 0,-4 3 2 0,1 4 1 0,-1-1-21 16,0 3-4-16,4-3 0 0,0-2-8 0,4-5 8 0,2 5-8 0,5-8 0 0,-1-2 0 15,4-3 0 1,0 2 0-16,7-5 0 0,1-4 0 0,-1 3 0 0,0-5-9 0,3-4 1 0,-3 6 0 16,7-6 8-16,-3 0 0 0,0-6 0 0,-1 6 0 15,1-4 0-15,-4-2 0 0,3 6 0 0,-3-3 0 16,4-3 0-16,0-4-8 0,-4 10 8 0,0-9 0 16,0-1 0-16,0 4 0 0,3-3 0 0,4-4 0 15,-3-2 0-15,3-4 0 0,-3 3 0 0,3-3 0 16,0 0 0-16,-3 1 0 0,-1-1 0 0,4-3 0 15,0 3 0-15,-7 0 0 0,4-6 0 0,0 6 0 16,-1 1 0-16,1-1 0 0,-4 0 0 0,0 0 0 16,0-3 10-16,-4 13-2 0,5-10-8 0,-1 10 12 15,-7-1-12-15,3 1 0 0,-3 2 0 0,4-2 0 0,-4 9 0 16,0 0 0-16,0 0 0 0,0 0 0 0,0 0 0 0,0 0-10 16,0 0 10-16,0 0-12 0,-4 9 12 0,-3 7 0 15,4-6 0-15,-5 8 0 16,5-2-28-16,-4-3-3 0,3 8-1 0,-3-2 0 0,4 0 52 0,-1 9 9 15,1-3 3-15,-1 4 0 0,-3-4-32 0,4 3 0 16,3 0 0-16,-4 4 0 0,4-4 0 0,0-3 0 16,0-3 0-16,4 3 0 15,-4 3-32-15,3-3-8 0,-3-6-3 0,0 0 0 16,4-3-129-16,-1 2-25 0,1 1-6 0,-4-3-501 0,0-7-100 0</inkml:trace>
  <inkml:trace contextRef="#ctx0" brushRef="#br0" timeOffset="129">16193 16530 2336 0,'0'0'104'0,"0"0"20"0,0 0-99 0,0 0-25 0,0 0 0 0,0 0 0 16,0 0-71-16,0 0-19 0,7 0-4 0,-7 0-1 15,10 0 31-15,-10 0 7 0,0 0 1 0,7 3 0 0,-3 3 71 0,-1 4 14 16,-3-1 3-16,-3 7 1 0,-1-7 27 0,1 1 6 16,-1 2 1-16,-3 4 0 0,4 3-7 0,-4-4-2 15,3 4 0-15,-3 9 0 0,0-3-12 0,0 4-2 16,0-4-1-16,0 12 0 0,-4-2-31 0,4 9-12 16,-4-7 8-16,1 7-8 0,-1 0 0 0,4 0 8 15,-3 0-8-15,-1 0 0 0,1 0 0 0,2-3 0 16,-2 9 0-16,3-6 0 0,0-7 10 15,3 1-10-15,1 3 12 0,-1-7-12 0,1-6 0 0,-1 1 0 0,4-1 0 16,-3-3 0 0,-1 0-30-16,1-6-13 0,-1 0-2 0,0-1-1 15,1-2-38-15,-1-6-8 0,4-1-2 0,0 0-876 0</inkml:trace>
  <inkml:trace contextRef="#ctx0" brushRef="#br0" timeOffset="130">16528 16684 1814 0,'0'0'80'0,"0"0"17"0,0 0-77 0,0 0-20 16,0 0 0-16,0 0 0 0,0 0 0 0,0-10 0 16,0 10-8-16,0 0 8 0,0 0 12 0,0 0 9 15,-4-3 2-15,4 3 0 0,0 0 81 0,0 0 16 16,0 0 3-16,0 0 1 0,0 0-36 0,0 0-8 16,0 0 0-16,0 0-1 0,0 0-53 0,0 0-10 15,-3 9-3-15,-1 1 0 0,1 2-13 0,-1 4 9 16,4 3-9-16,0 0 8 0,-4 6-8 0,-3 9-14 15,4-6 3-15,-8 7 1 0,1 3 10 0,-1-4 0 16,-6 10-9-16,6 0 9 0,0-6 0 0,-3 5 0 16,-3 4 0-16,-5-3 0 0,5 0-8 0,-4 0 8 15,3 3 0-15,-3-6 0 0,3-3-11 0,1-4 3 0,2 1 0 0,5-7 0 32,-4-3-16-32,3-3-4 0,1-6 0 0,3 2 0 15,-1-2-182-15,5-3-37 0,-11 12-7 0,10-10-595 0</inkml:trace>
  <inkml:trace contextRef="#ctx0" brushRef="#br0" timeOffset="131">16566 17637 2646 0,'0'0'58'0,"0"0"12"0,0 0 2 0,0 0 3 0,0 0-60 0,0 0-15 16,0 0 0-16,4-6 0 15,-4 6-77-15,4-10-19 0,-1 7-3 0,-3 3-1 16,0 0 39-16,0 0 7 0,0-9 2 0,0 2 0 0,0 7 76 0,0 0 16 16,0 0 4-16,0 0 0 0,0-9-10 0,4 0-2 0,-1 9 0 15,1-7 0-15,3 4 10 0,0-3 2 16,0 6 0-16,3-3 0 0,1 3-44 0,-4 3 0 16,-7-3 0-16,7 0 0 0,0 6 12 0,-7-6 6 0,0 0 2 15,7 3 0-15,-3 7-20 0,-4-4 0 0,0 3 0 0,-4 1 0 16,-3-1 0-16,0 1-9 0,0-1 1 0,-4-3 0 15,1 4 8-15,-1 5 0 0,1-5-9 0,-1-1 9 16,1 1 0-16,-1-1-9 0,4 7 9 16,-4-4 0-16,1-2-8 0,-1 5 8 0,1-5 0 0,-1 5 0 15,-3-2-11-15,0 3 11 0,-4 2-10 0,4-2 10 16,0 3-12-16,0-3 12 0,0-4-13 0,-4 4 5 16,0-4 8-16,4-5 11 0,0 2-3 0,4-3 0 15,-1-3 10-15,0-3 2 0,8 0 0 0,3 0 0 16,0 0-20-16,0-3 10 0,3-3-10 0,8-3 8 0,7 2-8 15,-4 4 0-15,-4-6 0 0,4 2 0 16,4 4-13-16,0-3-2 0,-1 3 0 0,1-3 0 16,-4 6-2-16,0 0-1 0,0 6 0 0,-3-3 0 15,-1-3-6-15,-2 6-2 16,2 4 0-16,-3-7 0 0,-7-3-9 0,4 9-1 0,6 1-1 0,-3 2 0 0,0-2 20 16,0-7 4-16,-7-3 1 0,8 9-649 15,-1-9-130-15</inkml:trace>
  <inkml:trace contextRef="#ctx0" brushRef="#br0" timeOffset="132">16542 16075 2790 0,'0'0'124'0,"0"0"24"0,0 0-118 16,-7 0-30-16,7 0 0 0,-4 0 0 0,-3-6-10 0,7 6-8 16,-3 0-2-16,3 0 0 15,0 0-28-15,3-9-7 0,-3 5-1 0,7-2 0 0,-3 6 56 0,3-9 0 16,0 9 0-16,3-3 0 0,1-4 50 0,0 7 8 16,-1-6 2-16,1 3 0 0,3 3-39 0,-4-6-7 15,1 6-2-15,0-4 0 0,-1 4-4 0,-3-6-8 16,4 6 11-16,-4 0-11 0,-7 0 21 0,0 0-2 15,0 0-1-15,0 0 0 0,7 10 2 0,-7-10 0 16,0 0 0-16,0 6 0 0,0-6-31 0,0 9-5 16,0-9-2-16,0 10 0 0,0-1 10 0,0 1 8 15,0-1-12-15,0 0 12 0,0 4-24 0,0-1 1 16,-4-2 1-16,4-1 0 0,-7 7 10 0,4-7 1 16,-4 10 1-16,0 0 0 0,-4-3 10 0,1 9-8 0,-5-6 8 15,-2 9-8-15,-1-3 8 0,1-6 8 0,-1-1-8 16,4 1 11-16,0-3 7 0,3-7 2 0,0 1 0 15,4-1 0-15,7-9 11 0,0 0 2 0,0 0 1 16,7 10 0-16,-7-10-34 0,8 6 0 0,6-6 0 0,0 0 0 16,0 0 0-16,0 0 0 15,0-6 0-15,0 6 0 16,0 0-19-16,0 0-10 0,-3 0-3 0,0 0 0 0,-1 6-99 0,1-3-20 0,-4-3-4 16,3 6-948-16</inkml:trace>
  <inkml:trace contextRef="#ctx0" brushRef="#br0" timeOffset="133">15550 10961 1382 0,'0'0'123'0,"0"0"-99"0,0 0-24 0,-7 3 0 16,0-3 171-16,7 0 29 0,-7 0 5 0,7 0 2 15,-7-3-159-15,7 3-32 0,-7 0-7 0,7 0-1 16,0 0-25-16,-3-7-6 0,-4 7-1 0,7 0 0 0,0 0 10 16,0 0 2-16,0 0 0 0,0 0 0 0,0 0 28 15,0 0 5-15,0 0 2 0,0 0 0 0,0 0 40 16,0 0 8-16,0 0 1 0,0 0 1 0,0 0-7 0,0 0-2 15,0 0 0-15,0 0 0 0,7-3-16 0,0-3-3 16,0 6-1-16,0-3 0 0,7-3-28 0,-3-1-7 16,-1 4-1-16,4-3 0 0,0 3-8 0,0-3 0 15,4 2 0-15,0 4 0 0,-1-6 0 0,1 6 0 16,-4-3 0-16,4 3 0 0,-8 0 0 16,1 3 0-16,3-3-8 0,-3 0 8 0,3 6 0 0,-7-2 0 15,0-4 0-15,-7 0 8 0,7 9-8 16,-7-9-11-16,0 0 3 0,0 0 0 0,-4 6 8 0,4-6 0 15,0 0 0-15,0 10 0 0,0-10 0 0,-3 9 11 16,3-9-3-16,-7 6 0 0,0-3-8 0,0 4 0 16,3-4 0-16,-3 3 0 0,-4-3 0 0,1 4 0 0,-1-4 0 15,1 3 0-15,-4 3 0 0,0-2-11 0,-4-4 3 0,4 6 0 16,0 1 8-16,-4-1 0 0,4 0 0 0,0 4 0 16,-4-4 0-16,4 1 0 0,3-1 0 15,1-6 0-15,-4 7 0 0,3-4 0 0,-3 3 0 0,3 1 0 16,1-1 0-16,3 1-8 0,0-4 8 0,0 3-8 15,0-6 8-15,0 10 0 0,3-4 0 0,4-6 0 16,-3 7 0-16,-1-1 0 0,1-2 0 0,-1 2 8 16,4 0-8-16,-4 7 0 0,1-7 0 0,-1 4 0 15,4 3 0-15,-3-1 8 0,-1-2-8 0,4-4 0 16,0 1 16-16,4 5-2 0,3-5 0 0,0-4 0 16,0-3 22-16,4 7 4 0,3-10 0 0,0 6 1 0,3-6-13 15,1 0-4-15,0 0 0 0,-1 0 0 0,1-6-24 0,3 6 0 16,-3-4 0-16,3-2-11 15,4 3-93-15,-4-3-20 0,4 3-3 0</inkml:trace>
  <inkml:trace contextRef="#ctx0" brushRef="#br0" timeOffset="134">15272 17555 172 0,'0'0'8'16,"0"0"1"-16,0 0-9 0,0 0 0 0,-7 0 0 0,3 0 0 0,4 0 475 0,0 0 93 16,-3-6 18-16,3 6 4 15,0-3-507-15,0 3-102 0,7-6-20 0,0 2-4 0,-4-2 19 0,4-3 3 16,0 9 1-16,0-6 0 0,-7 6 20 0,11 0-11 15,-11 0 11-15,7 0-8 0,-7 0 17 0,7 0 4 16,-7 0 1-16,7 0 0 0,-7 0 38 0,7 6 8 16,4-6 2-16,-11 0 0 0,0 0-14 0,7 0-2 0,0 3-1 0,4-3 0 15,-1 0-13-15,1 0-4 0,3 0 0 0,3-3 0 16,1-3 6-16,3 6 1 0,4-4 0 0,-4 4 0 16,4-6-35-16,0 6 0 0,-1-3 0 0,1-3 0 15,-4 6 0-15,4-3 0 0,-8-4 0 0,1 7 0 16,-4 0 0-16,0 7 0 0,-3-4 0 0,-1 6 0 15,-10-9 0-15,4 10 0 0,-1-4 0 0,-3 3 0 16,-3 1 0-16,-1-1 0 0,-3 0 0 0,4-2 0 16,-4 2 0-16,3-6 0 0,-6 4 0 0,-1 2 0 15,4 0 0-15,-4 1 0 0,1-10 0 0,-1 6 0 16,-3-3 0-16,4 3 0 0,-5-2 0 0,1 2 0 16,-3-3 0-16,3 3 0 0,-4 4 0 0,0-4 0 15,-3-3 0-15,0 6 0 0,-4-2 0 0,1 2 0 16,-1-6 0-16,0 7 0 0,1 2 0 0,-1-2-12 15,7-1 12-15,-3 0 0 0,3-5 0 0,1 5 0 0,6-3 0 0,1 4 0 16,3-1 0-16,7-9 0 0,0 0 0 0,0 0 0 16,3 6 0-16,-3-6 0 0,7 10 0 0,4-7 16 15,-1 6-3-15,4-9-1 0,1 7-4 0,2-7-8 16,1 3 11-16,3 3-11 0,-3-6 21 0,-1 0-2 16,4 0-1-16,-3 0 0 0,0 0-18 0,-1 0 0 15,1 0 0-15,0 0-9 16,-4 0-14-16,3 0-2 0,-3 0-1 0,1 0 0 15,-1 0-113-15,0 0-22 0,0 0-5 0,0 0-539 16,0 0-108-16</inkml:trace>
  <inkml:trace contextRef="#ctx0" brushRef="#br0" timeOffset="135">8047 18082 576 0,'0'0'51'0,"0"0"-41"0,3-6-10 0,1-4 0 16,-4 10 136-16,3-9 24 0,1 3 6 0,0 3 1 31,-4 3-191-31,0 0-39 0,0 0-7 0,0 0-2 0,0 0 72 0,0 0 0 0,0-10 15 0,0 10-3 16,0 0 124-16,0-6 24 0,0 6 4 0,0 0 2 15,0 0-14-15,0 0-4 0,0 0 0 0,0 0 0 16,0 0-57-16,0 0-12 0,7-3-3 0,-7 3 0 16,0 0-33-16,3-6-7 0,4 2-2 0,4-2 0 15,-4 6-34-15,0-3 0 0,3-3 0 0,-3 6 0 16,1 0 0-16,-1-3 0 0,3-4 0 0,-10 7-9 0,7 7 17 16,-7-7 4-16,0 0 1 0,11 3 0 0,-11-3 5 0,0 6 1 15,0-6 0-15,7 3 0 16,-7-3 14-16,7 10 3 0,0-4 1 0,0-6 0 15,0 0-10-15,4 3-3 0,3-3 0 16,-7 0 0-16,10 0 11 0,-6 0 1 0,3-3 1 0,4-3 0 0,3 2-27 16,4-2-10-16,-4-3 0 0,4 9 9 0,-4-3-1 0,3-4 0 15,-6 7 0-15,3 0 0 0,0 0-8 0,-7 7 0 16,1-7 0-16,-1 3 0 0,-4-3-9 0,-3 9 9 16,4-9-12-16,-4 6 12 0,-7-6 0 0,0 0 0 15,11 4 0-15,-11-4 0 0,0 0 0 0,0 0 0 16,3 6 0-16,-3-6 0 0,7 3 0 0,-7-3 0 0,0 0 0 0,0 0 0 15,0 0 0-15,0 0 0 0,0 0 8 0,0 0-8 16,0 0 0-16,0 0 0 0,0 0 0 0,0 0 0 16,0 0 0-16,0 9 0 0,-3-2-8 0,-4 2 8 15,0 0 0-15,-8-2-8 0,8 2 8 16,-14 1 0 0,4-1-28-16,2 0-3 0,-6 1 0 0,11-1 0 0,-11 1 31 15,6-1 0-15,-6 0-8 0,7-2 8 0,4 2 0 0,-1 0 0 0,-3 1 0 0,0-1 0 16,0 1 0-16,3-1 0 0,0 4 0 0,1-4 0 15,-1 0 0-15,8 1 0 0,-11-7 0 0,7 6 0 16,-4-2 0-16,7 2 0 0,-6 0 0 0,3-2 0 16,0-4 0-16,7 3 0 0,-11-3 0 0,8 4 0 0,-1-4 0 15,4-3 0-15,0 0 0 0,0 0 0 16,0 0 11-16,0 0-11 0,0 0 10 0,0 0-10 16,0 0 20-16,0 0-3 0,0 0 0 0,11 6 0 0,3-3-17 15,3 3 0-15,-2-6 0 0,-1 0 0 0,0-6 0 0,3 3 0 16,1 3 0-16,0 0-9 0,-4-6 17 0,0 6 3 15,4-3 1-15,-4-4 0 0,3 4-12 0,-3-3 0 16,1 6 0-16,-1-3 0 0,-4-4-9 0,4 7-4 16,-3-3-1-16,3-3 0 0,-3 6 14 0,3 0 0 15,0-9 0-15,-4 9 0 0,5-7 0 0,-5 7 0 16,4-3 0-16,-3-3-9 16,-1 6-71-16,1 0-15 0,0 0-2 0,-1 0-701 15,4 0-140-15</inkml:trace>
  <inkml:trace contextRef="#ctx0" brushRef="#br0" timeOffset="136">9133 17869 518 0,'0'0'46'0,"7"-6"-37"0,1 6-9 0,-1 0 0 15,0-4 200-15,-7 4 37 0,0 0 8 0,0 0 2 16,0 0-163-16,0 0-32 0,0 0-6 0,0 0-2 16,0 0 16-16,0 0 4 0,0 0 0 0,0 0 0 15,0 4 21-15,0-4 5 0,0 0 1 0,0 0 0 16,0 0-9-16,0 0-2 0,0 0 0 0,0 0 0 16,0 0-40-16,0 0-9 0,0 0-2 0,0 0 0 15,0 0-20-15,0 0-9 0,-11 0 8 0,4 0-8 16,0 6 0-16,-4-3 0 0,1 3 0 0,3 1 0 15,-7-4 13-15,3 6-2 0,-7-3-1 0,4 4 0 16,0 2-1-16,7-5 0 0,-3 8 0 0,2-5 0 16,-2-7-9-16,6 6 0 0,-3 1 0 15,4-4 0-15,-1 3 31 0,1 1 1 0,3-1 0 0,-4 7 0 16,1-4-32-16,-1 4 0 0,4 3 0 0,-7 0 0 16,4-4 0-16,-1 4-21 0,-3 0 3 0,0-3 1 15,3 2 17-15,1-2 0 0,-1-3 0 0,1-4 0 16,3 7 0-16,0-7 0 0,3 1 0 0,4-1 0 0,0 0 8 0,4-2 0 15,3 2-8-15,-7-3 12 0,7 4-3 0,0-7-1 16,1 6 0-16,-5-2 0 0,4-4-8 0,0 3-11 16,0 3 3-16,-3-9 0 0,3 10-13 0,0-4-3 15,-3-3 0-15,-1-3 0 0,5 0 3 0,-5 6 0 16,1-6 0-16,3 0 0 16,-4 0-24-16,5 0-5 0,-1 0-1 0,-4-6 0 15,8 6-122-15,-4-9-25 0,4-1-5 0,-4 1-1 16</inkml:trace>
  <inkml:trace contextRef="#ctx0" brushRef="#br0" timeOffset="137">9031 18182 1324 0,'0'0'118'0,"0"0"-94"0,0 0-24 0,0 0 0 0,0 0 160 0,0 0 28 16,0 0 6-16,0 0 1 15,-10-9-251-15,2 9-49 0,8 0-11 0,0 0-1 0,-7-6 93 0,7 6 24 16,0 0 0-16,0 0 0 0,0 0 100 0,0 0 24 15,0 0 4-15,0 0 2 0,0 0-34 0,0 0-8 16,0 0 0-16,0 0-1 0,0 0-42 16,7 0-8-16,-7 0-1 0,11-3-1 0,3 3-23 0,-3 0-12 15,-1 0 12-15,4 0-12 0,-3 0 12 0,3-7-12 16,0 7 12-16,-3 0-12 0,3 0 0 0,-3 0 0 16,-1 0-15-16,1 0 5 15,3 0-17-15,-4-3-3 16,5 3-1-16,-5 0 0 0,1 0-49 0,3 0-9 15,-4-6-3-15,4 6 0 0,1 0-126 0,-1 0-26 0,7-3-4 16,-3-3-2-16</inkml:trace>
  <inkml:trace contextRef="#ctx0" brushRef="#br0" timeOffset="138">10022 17863 1555 0,'0'0'138'0,"0"0"-110"16,0 0-28-16,0 0 0 0,0 0 160 0,0 0 26 15,0 0 6-15,0 0 0 16,0 0-228-16,0 0-45 0,0 0-10 0,0 0-1 16,0 0 47-16,0 0 9 0,0 0 3 0,0 0 0 0,0 0 68 0,-3 6 13 0,-1 3 4 0,1-2 0 15,3-7 34-15,-4 9 7 0,-3 0 2 0,7 4 0 16,0-4-45-16,0-2-9 0,0 2-1 0,0 10-1 16,0-4-20-16,0-2-4 0,0 3-1 0,4-1 0 15,-4-2-14-15,0 3 8 0,0 2-8 16,0-8 0-16,3 9 24 0,-3-4 0 0,-3-5-1 0,3 5 0 15,3-5-11-15,-3 2-3 0,-3-2 0 0,3 2 0 16,0-2 7-16,0-1 2 0,3-6 0 0,-3 7 0 16,-3-1-31-16,3-3-7 0,0-6 0 0,-4 10-1 15,1-1-79 1,3-9-16-16,0 0-4 0,0 0 0 0,0 10-138 16,0-10-28-16</inkml:trace>
  <inkml:trace contextRef="#ctx0" brushRef="#br0" timeOffset="139">10354 18236 2746 0,'-18'6'60'0,"18"-6"13"0,0 0 3 0,0 0 1 0,0 0-61 0,0 0-16 0,-7 3 0 15,7-3 0 1,0 0-135-16,0 0-29 0,-7 0-7 0,7 0-1 15,0 0-33-15,0 0-7 0,0 0-2 0,0 0 0 0</inkml:trace>
  <inkml:trace contextRef="#ctx0" brushRef="#br0" timeOffset="140">10545 18283 2422 0,'0'0'53'0,"0"0"11"0,0 0 3 0,0 0 1 0,0 0-54 0,0 0-14 0,10-3 0 0,-3 3-1074 16</inkml:trace>
  <inkml:trace contextRef="#ctx0" brushRef="#br0" timeOffset="141">10827 17841 979 0,'-18'3'87'0,"18"-3"-70"0,0 0-17 0,0 0 0 0,0 0 396 0,0 0 76 16,0 0 16-16,0 0 2 0,0 0-398 0,0 0-80 16,0 0-12-16,0 0-11 15,7 9-33-15,-3 1-6 0,-4-1-2 16,0 4 0-16,0-1 42 0,0 7 10 0,3 6 0 0,-3 0 0 0,-3-3 0 0,-1 13 16 15,11-10-4-15,-3 3-1 0,-8 6 24 0,1-5 5 16,10-4 0-16,-4 3 1 0,1-9-24 0,-1 6-5 16,-3 0 0-16,7-6-1 0,4-1-11 15,-4-2 0-15,-10-3 0 0,6 2 0 16,4-5-36-16,0-1-7 0,-7-9-1 0,0 0 0 16,0 0-98-16,0 0-20 0,0 0-4 0,0 0-821 15</inkml:trace>
  <inkml:trace contextRef="#ctx0" brushRef="#br0" timeOffset="142">11208 17869 230 0,'0'0'20'0,"0"0"-20"0,0 0 0 0,0 0 0 0,-7 3 384 0,7-3 72 16,0 0 14-16,0 0 3 16,0 0-383-16,-7 6-77 0,-4 1-13 0,4-4 0 15,7-3-14-15,-7 0 4 0,-7 6 1 0,7-3 0 0,7-3 32 0,-7 0 6 16,-4 6 2-16,-3-3 0 0,3 4 5 0,4-4 0 16,-3 6 1-16,-4-2 0 0,-7 2-8 0,3 7-1 15,11-7-1-15,-4 4 0 0,-6-4-15 16,3 7-4-16,3-7 0 0,0 1 0 0,-3 5 3 0,4-5 0 15,-1-1 0-15,4 0 0 0,3 1 2 0,-3-4 1 16,-3 4 0-16,6-7 0 16,4-3 21-16,0 0 4 0,-10 0 1 0,3 0 0 15,3 6-26-15,4-6-5 0,0 0-1 0,-10 0 0 0,-1 9-8 0,7-9 0 16,4 0 0-16,0 10 0 0,-7-1 0 0,7 1-11 16,7-1 3-16,4 0 0 0,0-2 8 0,-1 2 11 15,-3 0-3-15,7 1 0 0,8 6-8 16,-5-13-16-16,-6 6 4 0,3 4 1 0,7-4 11 0,0-6 0 0,-3 7 0 15,-1-1 8-15,1-3-8 0,0-3 0 0,6 4 0 0,-6-4-8 32,-4 3-78-32,4-6-15 0,3 0-3 15,0 9-567-15,-10-9-113 0</inkml:trace>
  <inkml:trace contextRef="#ctx0" brushRef="#br0" timeOffset="143">26846 10964 1206 0,'0'0'53'0,"0"0"11"0,4-10-51 0,-1 10-13 16,5-9 0-16,-5 0 0 0,1 2 53 0,-1 4 8 16,1-3 2-16,-4 6 0 0,0 0 13 0,0 0 4 15,0 0 0-15,0 0 0 0,0 0 10 0,0 0 2 16,0 0 1-16,0 0 0 0,-4 6-5 0,-6-6-2 15,2 10 0-15,1-1 0 0,-3-3-18 0,3-3-3 16,-4 7-1-16,1-1 0 0,-1-2-17 0,4 2-4 16,-4 0-1-16,4 1 0 0,-3-4-28 0,-1 3-6 15,1 1 0-15,-1-1-8 0,4 1 8 0,0-1-8 0,-7 7 0 16,7-7 0-16,-4 1 0 0,4 5 10 16,-4-2-10-16,1 6 8 0,-1-4-8 0,4 1 0 15,0-4 0-15,-3 7 0 0,6-3 0 0,-3 3 0 0,4-4 0 0,3 4-11 16,-4-3 11-16,0-4 0 0,4 4 8 15,4-6-8-15,0-1 0 0,-1 7 0 0,1-13 0 16,3 6 0-16,0 1 0 0,3-4 0 0,-3-3 0 16,4-3 0-16,3 0 0 0,-3 0-10 15,-1 0 1-15,4 0 0 16,-3 0-14-16,3-3-2 0,-3 3-1 0,6-6 0 0,-3 6-85 16,0-4-17-16,-3 4-3 0,0-6-579 0,3 6-116 0</inkml:trace>
  <inkml:trace contextRef="#ctx0" brushRef="#br0" timeOffset="144">26966 10704 2080 0,'-10'0'92'0,"10"0"20"0,-4 0-90 0,4 0-22 16,0 0 0-16,0 0 0 15,0 0-26-15,0 0-10 0,0 0-1 0,0 0-1 0,0 0 29 0,0 0 9 0,0 0 0 0,0 0 0 16,0 0 62-16,0 0 19 0,0-7 4 0,0 7 1 16,0 0 19-16,0 0 4 0,0 0 1 0,0 0 0 15,0 0-69-15,0 0-13 0,0 0-4 0,0 0 0 16,0 0-36-16,0 0-8 0,0 0-2 0,0 0 0 16,0 0-209-16,0 0-41 15</inkml:trace>
  <inkml:trace contextRef="#ctx0" brushRef="#br0" timeOffset="145">27337 10882 1555 0,'0'0'68'0,"0"0"16"0,-4 0-68 0,4 0-16 0,-3 0 0 0,3 0 0 16,0 0 246-16,0 0 46 0,0 0 8 0,0 0 3 15,0 0-170-15,0 0-33 0,-4 7-8 0,-3-4 0 16,4 3-28-16,-1-3-6 0,-3-3-1 0,7 0 0 16,-4 6-45-16,4-6-12 0,-3 4 0 0,-1 2 0 15,4-6-10-15,0 0-4 0,-7 3-1 0,7-3 0 32,0 0-113-32,0 6-24 0,-3 4-4 0,3-1-1076 0</inkml:trace>
  <inkml:trace contextRef="#ctx0" brushRef="#br0" timeOffset="146">27220 11274 2073 0,'0'0'92'0,"0"0"19"0,0 0-89 0,0 0-22 15,0 0 0-15,0 0 0 0,0 0 164 0,0 0 29 16,7 0 6-16,0-6 1 16,1 3-286-16,-1-3-57 0,0 6-11 0,0-4-930 0</inkml:trace>
  <inkml:trace contextRef="#ctx0" brushRef="#br0" timeOffset="147">27651 10961 1915 0,'14'3'84'0,"-14"-3"19"0,0 0-83 0,0 0-20 0,0 0 0 0,0 0 0 15,0 0 112-15,0 0 17 0,0 0 4 0,0 0 1 16,0 0-52-16,0 0-10 0,0 0-3 0,0 0 0 16,0 0-30-16,0 0-7 0,-7 6 0 0,7-6-1 15,0 0 1-15,0 0 1 0,0 0 0 0,0 0 0 16,0 0-6-16,0 0-2 0,0 0 0 0,0 0 0 15,0 0-1-15,0 0-1 0,3 3 0 0,4 4 0 16,0-7 9-16,0 3 3 0,4-3 0 0,3 0 0 16,-3 0-35-16,3 0 0 0,0 0 0 0,0 0 0 15,-3 6 0-15,-1-6 0 0,1 0 0 0,-1 6-9 16,-10-6 9-16,7 3 0 0,4 4 0 0,-11-7 0 16,7 3 0-16,0 6 0 0,-7-9 0 0,7 6 0 15,-7-6 0-15,11 4 0 0,-11-4 0 0,7 9 0 16,-7-9 0-16,0 0 0 0,10 0 0 0,-10 0 0 15,0 0 0-15,11 6 0 0,-11-6 0 0,0 0 0 16,0 0 0-16,0 0 0 0,0 0 0 0,0 0 0 0,0 0 0 16,0 0 0-16,0 0 0 0,0 0 0 0,0 0 0 0,0 0 0 15,0 0 0-15,4 3 0 0,-4-3 0 0,0 13 0 16,0-13 0-16,-4 3 0 0,4-3 0 0,0 9 0 16,-7-9 0-16,3 7 0 0,-3-4 0 0,0 3 0 15,0-3 8-15,-3 7-8 0,-1-4 0 0,1 3 0 16,-5-2 0-16,5 2 0 0,-4 0-8 0,0-5-7 0,0 5-1 15,-1 7 0-15,-2-7 16 0,3 0 0 0,0 1 0 16,-1-1-9-16,1 1 9 0,4 2 0 0,-8 1 0 16,0-4-8-16,8 1 8 0,-4-1-12 0,3-3 12 0,1 10-12 15,-1-7 3-15,-3 1 0 0,3-1 0 16,1 1 0-16,3-1 9 0,0 0 0 0,0 1 0 0,3-4 0 16,4-6 0-16,0 0-8 15,0 0 8-15,0 0 0 0,0 0 0 0,0 0 0 0,0 0 0 0,0 0-8 16,7 3 8-16,-7-3 0 0,7 6 0 0,0-6 0 15,4 0 0-15,-4 0 0 0,3 0 0 0,1-6-8 16,0 6 8-16,3 0 0 0,-4 0 0 0,1 0 0 16,-1-3 0-16,5 3 0 0,-1 0 0 0,0 0-8 15,-4 0 8-15,4-6-10 0,1 6 10 0,-1 0-10 16,0 0-6-16,-4 0-2 0,5 0 0 0,-5 0 0 16,1 0-14-1,-4 0-4-15,-7 0 0 0,10 0 0 0,1 0-93 0,-11 0-19 0,7-3-4 16,-7 3-942-16</inkml:trace>
  <inkml:trace contextRef="#ctx0" brushRef="#br0" timeOffset="148">28236 10606 633 0,'0'0'56'0,"0"0"-44"0,0 0-12 0,0 0 0 0,0 0 328 0,0 0 63 16,0 0 13-16,-7 0 2 0,0 0-333 0,7 0-73 15,0 0 0-15,0 0-9 16,0 0 9-16,-7 7-13 0,7-7 5 0,-7 3 8 0,0-3 0 0,0 6 20 15,-4-3-3-15,4 3 0 0,0-2 30 0,0 2 5 16,0 3 2-16,-3 1 0 0,3-4-16 0,0-3-3 16,-4 6-1-16,4 1 0 0,-4-4-25 0,4 4-9 15,0 5 0-15,-3-5 9 0,3-1-9 0,-4 0 10 16,4 1-10-16,0-1 10 0,3 1 5 0,-3 5 1 16,4-12 0-16,-1 13 0 0,1-6-1 0,3-1 0 15,-4 0 0-15,1-2 0 0,3 2-15 0,0 0 0 16,3 1 0-16,-3-1 0 0,4 1 0 0,-1-4 0 15,-3 3 0-15,4 1 0 0,-4-10 0 0,7 9 8 16,-4 1-8-16,1-4 0 0,-1 3 0 0,1-6 0 16,3 7 0-16,-7-10 0 0,0 0 0 0,11 6 0 15,-4-6-9-15,3 3 9 16,-3-3-99-16,4 0-13 0,-1 0-4 0,-3 0-568 0,4-3-115 16</inkml:trace>
  <inkml:trace contextRef="#ctx0" brushRef="#br0" timeOffset="149">28399 10794 2372 0,'0'0'105'0,"-4"0"22"0,-3 0-102 0,7 0-25 16,-7 0 0-16,7 0 0 0,0 0 34 0,0 0 2 16,0 0 0-16,0 0 0 0,0 0-36 0,0 0 0 15,-7 7 0-15,0-4 0 0,0 3-15 0,3 4 3 16,-3-1 1-16,4 0 0 0,-4 1 11 0,3-1 0 15,-3 7 0-15,4 0 8 0,-1-7-8 0,0 4 0 16,1-4 0-16,3 0 0 0,-4 7 8 0,4-7 0 16,0-2 0-16,0 2 0 15,0-9-161-15,0 0-32 0,0 0-7 0</inkml:trace>
  <inkml:trace contextRef="#ctx0" brushRef="#br0" timeOffset="150">28388 10678 2350 0,'0'0'52'0,"0"0"10"0,0 0 2 0,0 0 3 0,0 0-54 0,0 0-13 0,0 0 0 0,0 0 0 0,0 0 0 16,0 0 9-16,0-3-9 0,0 3 8 0,0 0-8 0,0 0 0 15,0 0 0-15,0 0 0 0,0 0-20 0,0 0 4 16,0 0 1-16,0 0 0 16,0 0-145-16,0 0-28 15</inkml:trace>
  <inkml:trace contextRef="#ctx0" brushRef="#br0" timeOffset="151">28483 10635 1962 0,'0'0'43'0,"0"0"9"0,0 0 1 0,0 0 3 0,0 0-45 0,0 0-11 0,0 0 0 0,0 0 0 15,0 0-56-15,0 0-12 0,7-4-4 0,-7 4 0 16,0 0 37-16,0 0 7 0,0 0 2 0,0 0 0 16,0 0 113-16,0 0 22 0,0 0 5 0,0 0 1 15,0 0-7-15,4 10-2 0,-4-1 0 0,0 1 0 16,3-1-57-16,-3 0-11 0,0 1-2 0,4-4-1 15,-1 4-19-15,1-1-4 0,3-3-1 0,-3-3 0 0,3 7 5 16,0-1 2-16,0-3 0 0,0 4 0 0,3-4 1 0,1-3 0 16,-4 7 0-16,0-1 0 0,0-3-6 0,0-3-1 15,-7-3 0-15,4 10 0 0,-1-1-12 0,1-2 0 16,-4-7 0-16,0 9 0 0,0 0 0 0,0 1 0 16,-4-1 0-16,1 1-10 0,-4-4 10 15,3 10 0-15,-3-7 8 0,4 0-8 0,-8 1 0 16,4-1 0-16,-4 1 0 0,4-1 0 15,-3-3-24-15,-1 4-8 0,1-7-3 16,-1 6 0-16,0-9-144 0,4 7-29 0,-3-4-5 16,-1 3-2-16</inkml:trace>
  <inkml:trace contextRef="#ctx0" brushRef="#br0" timeOffset="152">28547 11168 1440 0,'-4'6'128'0,"-3"-6"-103"15,0 3-25-15,0-3 0 0,0 0 73 0,7 0 10 16,0 0 1-16,0 0 1 15,-3 0-101-15,3 0-21 0,0 0-4 0,3-9-1 0,-3-1 52 0,4 4 10 16,-4 6 3-16,3-3 0 0,4-3 68 0,0 2 13 16,0-2 4-16,-3 3 0 0,-4 3-18 0,0 0-3 15,7-6-1-15,-7 6 0 0,0 0 0 0,7 0 0 16,-7 0 0-16,0 0 0 0,3 0-16 0,-3 0-3 16,0 0-1-16,7 6 0 0,1-3-30 0,-8-3-5 15,3 0-2-15,8 0 0 0,-4 0-16 0,0 0-3 16,3 0-1-16,4 0 0 0,-3 0-9 0,7-3 10 0,-1 3-10 15,1-6 10-15,0 6-10 0,-4 0 0 16,3-10 0-16,5 10 0 0,-1 0-19 0,-4 0-2 16,-3 0-1-16,1 0 0 15,-1 0-112-15,-4 7-22 0,-10-7-5 0,0 0-1 16,0 0-87-16,0 3-18 0,-3 16-3 0,-4-10-1 0</inkml:trace>
  <inkml:trace contextRef="#ctx0" brushRef="#br0" timeOffset="153">28526 11284 1857 0,'0'0'40'0,"0"0"9"0,0 0 2 0,0 0 2 0,0 0-42 0,0 0-11 16,0 0 0-16,0 0 0 0,0 0 9 0,0 0 0 15,0 0 0-15,0 0 0 0,0 0 72 0,0 0 15 0,0 0 2 0,0 0 1 16,-4 0-10-16,4 0-1 15,0 0-1-15,0 0 0 0,0 0-35 0,0 0-6 16,0 0-2-16,0 0 0 0,0 0-32 0,0 0-12 0,7 9 9 16,-3-9-9-16,3 6 11 0,0-3-3 0,3-3-8 0,1 0 12 15,3 0-3-15,0 0-1 0,4 0 0 0,-1 0 0 16,1-3-18-16,0-3-4 0,3 6-1 16,0-3 0-1,0-3-20-15,-3 6-4 0,0-7-1 0,-4 7 0 16,-4 0-43-16,1-3-9 0,-1 3-1 0,-10 0-618 0,0 0-123 0</inkml:trace>
  <inkml:trace contextRef="#ctx0" brushRef="#br0" timeOffset="154">29192 10873 1497 0,'0'0'66'0,"-7"0"14"0,0 0-64 0,7 0-16 16,0 0 0-16,0 0 0 0,0 0 168 0,0 0 29 0,0 0 7 0,0 0 0 15,0-6-177-15,4-4-36 0,-1 7-7 0,1-3-2 16,-4 6 18-16,0 0 12 0,3-3-1 0,-3 3-1 16,7-7 44-16,-7 7 9 0,0 0 1 0,4-3 1 15,-4 3-13-15,0 0-2 0,0 0-1 0,0 0 0 16,0 0-1-16,0 0-1 0,0 0 0 0,0 0 0 16,0 0 9-16,0 10 1 0,0-10 1 0,0 3 0 15,-4 6-7-15,4-9-2 0,0 0 0 0,-3 6 0 16,-1 4-21-16,4-1-5 0,-3 1-1 0,-1-4 0 15,4 3-22-15,0 1 8 0,0-1-8 0,0 7 0 16,0 3 0-16,-3 0 0 0,3-1 0 0,-4 11 8 16,1-4 0-16,-1 3 0 0,1 3 0 0,-4-3 0 15,0 1 4-15,0 5 2 0,-1-6 0 0,1 1 0 0,-3-4-4 16,3 0-1-16,0-3 0 0,0 3 0 0,0-6-9 0,0-4 0 16,3 4 0-16,0-3 8 15,1-4-44-15,-1-2-8 0,4 2-3 0,0-12-926 16,0 0-186-16</inkml:trace>
  <inkml:trace contextRef="#ctx0" brushRef="#br0" timeOffset="155">26328 18349 1576 0,'0'0'70'15,"0"0"14"-15,-4-7-67 0,4-2-17 0,4 3 0 0,-4 6 0 0,0-3 12 0,0 3 0 16,0 0-1-16,0 0 0 0,0 0-3 0,0 0 0 16,0 0 0-16,0 0 0 0,0 0 27 0,-7 3 5 15,3 3 0-15,-3-3 1 0,4 10 36 0,-4-4 7 16,3-6 2-16,-3 7 0 0,7-10-6 0,0 0 0 15,-4 6-1-15,4-6 0 0,0 0-33 0,0 0-6 16,0 0-2-16,0 0 0 0,0 0-3 0,0 0-1 16,0 0 0-16,0 0 0 0,0 0-6 0,0 0 0 15,0 0-1-15,0 0 0 0,0 0-19 0,-7 0-8 16,4 0 0-16,-4 3 8 0,3 3-8 0,-3-3 0 16,0 4 0-16,-3 2 0 0,3 0 0 0,0 1 0 15,-8-4 0-15,5 4 0 0,-1-7 0 0,4 6 0 16,-3-3 0-16,3 4 0 0,-1-1 0 0,1-3 0 15,4-2 0-15,-4 5 8 0,7-9 0 0,-4 6-8 16,1-3 12-16,3 7-4 0,-4 2-8 0,4-2 0 16,0-1 0-16,0 1 0 0,4-1 0 0,-4 0 0 0,3 7-14 0,-3-3 5 15,0-4 9-15,4 7 0 0,-1-7 0 0,-3 1 0 16,7-1 0-16,-3 7 0 0,-4-13 0 0,7 3 0 16,-3 3-9-16,-1-2 9 0,4-4-10 0,-7-3 10 15,7 0-24-15,0 6 2 0,4-3 0 16,-4-3 0-1,0 0-17-15,4-3-3 0,-1-3-1 0,1 3 0 16,-1-4-99-16,1 1-20 0,-1-3-4 0,5-1-476 0,-1 1-95 0</inkml:trace>
  <inkml:trace contextRef="#ctx0" brushRef="#br0" timeOffset="156">26307 18057 345 0,'0'0'31'0,"0"0"-31"15,-7 0 0-15,0 0 0 0,-1 6 388 0,5-6 71 16,-4 0 14-16,7 0 3 0,0 0-363 0,0 0-73 0,0 0-14 0,0 0-3 16,0 0 13-16,0 0 4 0,0 0 0 0,0 0 0 15,0 0-40-15,0 0 0 0,0 0 0 0,0 3 0 16,0-3 0-16,-4 10 0 0,4-1 0 0,-3-2 8 31,3-7-32-31,0 9-7 0,0-9-1 0,0 0-626 0,3 9-126 0</inkml:trace>
  <inkml:trace contextRef="#ctx0" brushRef="#br0" timeOffset="157">26624 18389 460 0,'0'0'41'0,"0"0"-33"16,0 0-8-16,0 0 0 0,0 0 112 0,0 0 21 15,0 0 4-15,0 0 1 0,0 0-93 0,0 0-18 16,0 0-4-16,0 0-1 0,0 0-1 0,0 0 0 16,0 0 0-16,0 0 0 0,0 0 9 0,0 0 2 15,0 0 0-15,0 0 0 0,0 0 39 0,0 0 8 16,-3 7 1-16,-4-4 1 0,3 3-9 0,4-6-3 16,-7 6 0-16,7-6 0 0,-4 3-1 0,4-3 0 15,0 0 0-15,0 0 0 0,-7 7-14 0,7-7-3 16,0 0-1-16,0 0 0 0,0 0-22 0,0 0-4 15,0 0 0-15,0 0-1 0,0 0-12 0,0 0-3 16,0 0 0-16,0 0 0 0,0 0 21 0,0 0 4 0,0 0 1 16,0 0 0-16,0 0 5 0,0 0 1 0,0 0 0 0,0 0 0 15,0 0 8-15,0 0 3 0,0 0 0 0,0 0 0 16,0 0-26-16,0 0-5 0,0 0 0 0,0 0-1 16,0 0-3-16,0 0-1 0,0 0 0 0,0 0 0 15,0 0 4-15,0 0 1 0,0 0 0 0,0 0 0 16,0 0-20-16,0 0 0 0,0 0 0 0,0 0 0 15,0 0 0-15,0 0 0 0,0 0 0 0,0 0 0 16,0 0 0-16,0 0 0 0,0 0 0 0,0 0 0 16,0 0-11-16,0 0 11 0,0 0-12 0,0 0 12 15,-3-7 0-15,3 7 14 0,0 0-1 0,0 0 0 16,0-3-4-16,0 3-1 0,0 0 0 0,0 0 0 16,0 0 0-16,0 0 0 0,0 0 0 0,0 0 0 0,0 0-8 15,0 0 12-15,0 0-12 0,0 0 12 16,0 0-12-16,0 0 12 0,0 0-12 0,0 0 12 0,0 0-12 0,0 0 0 15,0 0 0-15,0-6 0 0,0-3 0 0,0 9 12 16,0 0-2-16,0 0 0 0,0-7-10 0,0 7-14 16,0 0 3-16,0 0 1 0,0-3 10 0,0 3 0 15,0-6 0-15,0 6 0 0,0 0 23 0,0 0 6 16,0 0 2-16,0 0 0 0,0 0-31 0,0 0 0 16,0 0 0-16,0 0 0 0,0 0 0 0,0 0 0 15,0 0-8-15,0 0 8 0,0 0 0 0,0 0 0 16,0 0 0-16,0 0 0 0,0-9 0 0,0 9 0 0,3-4 0 15,-3 4 0-15,0 0 0 0,0 0 8 16,0 0-8-16,0 0 0 0,0 0 0 0,0 0 0 0,0 0 0 0,0 0 0 16,0 0 10-16,0 0-1 0,0 0 0 0,0 0 0 15,0 0-9-15,0 0 0 0,0 0-10 0,0 0 10 32,0 0-92-32,0 0-13 0,0 0-3 0,0 0 0 15,0 0-102-15,0 0-21 0,7 4-4 0,1-4-769 0</inkml:trace>
  <inkml:trace contextRef="#ctx0" brushRef="#br0" timeOffset="158">26607 18690 1170 0,'0'0'25'0,"0"0"6"0,0 0 1 0,0 0 1 0,0 0-33 0,0 0 0 0,0 0 0 0,0 0 0 15,0 0 24-15,0 0-1 0,0 0-1 0,0 0 0 16,0 0 61-16,0-9 12 0,-4 3 2 0,4 6 1 16,0 0-30-16,0 0-5 0,0 0-2 0,0 0 0 15,0 0 3-15,0 0 1 0,0 0 0 0,0 0 0 16,0 0 2-16,0 0 0 0,0 0 0 0,0 0 0 15,-4-3-7-15,4 3-2 0,0 0 0 0,0 0 0 16,0 0-34-16,0 0-8 0,0 0 0 0,0 0-1 16,0 0-4-16,0 0-1 0,0 0 0 0,0 0 0 15,0 0 19-15,0 0 4 0,0 0 1 0,0 0 0 16,0 0-34-16,0 0 0 0,0 0 0 0,0 0 0 16,0 0 0-16,0 0 0 0,0 0 0 0,0 0 0 15,0 0-49-15,0 0-7 0,0 0-2 0,8-7 0 16,-1 7-109-16,-7 0-21 0,0 0-5 15,0 0-723-15</inkml:trace>
  <inkml:trace contextRef="#ctx0" brushRef="#br0" timeOffset="159">26910 18367 691 0,'0'0'61'0,"-4"4"-49"0,-3-4-12 0,4 0 0 15,-4 6 247-15,3-3 46 0,-3-3 10 0,0 0 1 16,7 0-188-16,-7 0-37 0,4 0-8 0,3 0-2 16,0 0 23-16,0 0 4 0,0 0 0 0,0 0 1 15,0 0-51-15,0 0-10 0,0 0-3 0,0 0 0 0,0 0-9 0,0 0-3 16,0 0 0-16,7 6 0 0,-7-6 19 0,10 0 4 15,-3 3 1-15,7-3 0 0,-3 0-25 0,3 0-6 16,-3 0-1-16,-1-3 0 0,4 3-13 0,0 0 8 16,4 0-8-16,-4 0 0 0,0 3 0 15,0-3 0-15,4 0 0 0,-4 0 0 0,-3 0 0 16,-1 0 0-16,-3 7 0 0,4-7 9 0,0 9-9 16,-4-9 0-16,0 9 0 0,3-9 0 0,1 10 8 0,-1-10 0 15,-10 0 0-15,7 6 0 0,0-3-8 0,-7-3 0 16,0 0 0-16,0 0 0 0,0 0 0 0,0 0 0 15,0 0 0-15,0 0 0 0,0 0 9 0,0 0-9 16,0 0 10-16,0 0-10 0,0 0 16 0,0 10-2 16,-3-4-1-16,-1 3 0 0,4-9 0 0,-7 7 0 0,0-4 0 15,4 3 0-15,-4-3-13 0,0 3 11 0,0-2-11 0,-4 2 10 16,4-3-10-16,-4-3-9 0,1 6 9 0,3 4-13 16,-4-10 13-16,1 9 0 15,-1-3 0-15,0-2 0 0,1 5 0 0,-4-3 0 0,3 4 0 16,1-1 0-16,-1 0 0 0,-3 1 0 0,3-1 0 0,-3 1 0 15,4-1 0-15,-5 7 0 0,5-7-8 0,-4 1 8 16,3 5 0-16,-3-5 0 0,7-7 0 0,-4 6 0 16,4-3 0-16,0 4 0 0,0-1 0 0,0-9 0 15,7 0 0-15,0 7 0 0,0-7 0 0,0 0 10 16,0 0-10-16,0 0 0 0,0 0 0 0,0 0 0 16,0 3 0-16,0-3 0 0,0 0 0 0,0 0 0 15,4 9 0-15,-1-9 0 0,4 6-12 0,0-6 12 16,0 3 0-16,1 4 0 0,2-4 0 0,1 3 0 15,-1-6 0-15,4 6 0 0,0-2 0 0,-3-4 0 16,3 6 0-16,0-3 0 0,-3-3 0 0,3 6-11 0,0-6 11 16,-3 0 0-16,-1 3 0 0,4-3 0 0,0 0-16 0,-3 0 0 15,0-3-1-15,-1 3 0 16,1-6-41-16,-1 3-8 16,1-3-2-16,0-4-739 0,3 1-148 0</inkml:trace>
  <inkml:trace contextRef="#ctx0" brushRef="#br0" timeOffset="160">27446 18082 1692 0,'0'0'75'0,"0"0"15"0,0 0-72 0,0 0-18 0,-7 0 0 0,7 0 0 16,-3 0 26-16,3 0 2 0,-8 0 0 0,8 0 0 16,0 0 41-16,0 0 9 0,-7 0 2 0,4 3 0 15,3-3-20-15,0 0-3 0,-7 7-1 0,3-4 0 0,4-3-22 0,-3 6-5 16,3-6-1-16,0 0 0 15,-4 9-8-15,4-9-3 0,0 0 0 0,0 0 0 0,-7 10 3 0,4-1 0 16,-1-3 0-16,1-2 0 0,-1 5 6 0,-3-3 2 16,4 4 0-16,-1-7 0 0,-3 9 6 0,3-2 2 15,-3-7 0-15,4 6 0 0,-4 1-20 0,3-4-3 16,-3-3-1-16,0 3 0 0,7-6-2 16,-3 10-1-16,-1-1 0 0,1-3 0 0,3-6-9 0,-4 4 8 15,4-4-8-15,0 9 8 0,-7 0-8 0,7-2 0 16,-4-4 0-16,4-3 0 0,-3 6 0 0,-1 3 0 15,1 1 0-15,3-10 12 0,0 0 12 0,-4 6 4 16,1-3 0-16,3-3 0 0,0 0-28 0,0 0 0 16,-4 10 0-16,4 5 0 0,0-5 0 0,0-1 0 15,0-9 0-15,0 10 0 0,0-1 0 0,0 7 0 16,0-16 0-16,0 9 0 0,0-9 0 0,4 9-17 16,-4-9 4-16,0 0 1 0,0 0 12 0,7 16 0 0,-4-3 0 15,-3-13 0-15,0 0 0 0,7 6 0 16,-7-6 0-16,7 9 0 0,-7-9 0 0,8 7 0 0,2-4 0 0,-3 3 0 15,0-3-13-15,4-3 3 0,-4 0 1 0,0 0 0 32,0 0-19-32,4 0-4 0,-1 0-1 0,-3-9 0 15,4 9-7-15,-4 0-2 0,3-3 0 0,-3-4 0 16,1 7-109-16,-1-6-21 0,0 3-5 0,0 3-1 16</inkml:trace>
  <inkml:trace contextRef="#ctx0" brushRef="#br0" timeOffset="161">27640 18173 864 0,'0'0'76'0,"0"0"-60"0,-7 0-16 0,7 0 0 15,0 0 165-15,0 0 31 0,-3 6 5 0,3-6 2 16,0 0-95-16,0 0-20 0,0 0-3 0,0 0-1 16,0 0 13-16,0 0 3 0,-7 3 0 0,7-3 0 15,0 0-56-15,0 0-12 0,0 0-1 0,-4 10-1 16,4-10 25-16,0 0 5 0,-4 6 0 0,4-6 1 15,-7 3-11-15,0 4-2 0,7-7-1 0,-3 9 0 16,-1-6-25-16,1 10-5 0,-4-10-1 0,0 6 0 16,3 1-16-16,1-1 10 0,-1 0-10 0,1-2 8 15,-5 8-8-15,5-2 0 0,-4-4 9 0,3 1-9 16,-3-1 0-16,4 7 0 0,-4-7 0 0,3 1 0 16,1-1 8-16,-1 0-8 0,4 1 10 0,0-10-10 15,0 0 8-15,0 0-8 0,0 0 0 0,0 12 0 0,0-12 0 0,0 0 0 16,0 0 0-16,0 0 0 0,7 10-8 0,0-7-2 15,0-3 0-15,4-3 0 16,-1-4-34-16,1 4-6 0,3-3-2 0,-3-3 0 16,-4 2-95-16,7-2-19 0,0 0-4 15,0 5-1-15,0-5-30 0,-3 3-7 0,-1-4 0 0,-3 1-480 0</inkml:trace>
  <inkml:trace contextRef="#ctx0" brushRef="#br0" timeOffset="162">27644 17985 1094 0,'0'0'97'0,"-4"3"-77"0,-6 3-20 0,3-6 0 16,-1 10 216-16,8-10 39 0,-7 0 8 0,7 0 1 15,0 0-196-15,0 0-39 0,0 0-8 0,0 0-1 0,-3 6 40 0,3-6 9 16,0 0 2-16,0 0 0 16,0 0-43-16,0 0-9 0,0 0-2 0,0 0 0 15,0 0-17-15,0 0 0 0,0 0 0 0,0 0 0 16,7-6-72-16,-7 6-12 0,0 0-3 0,7 0-905 16</inkml:trace>
  <inkml:trace contextRef="#ctx0" brushRef="#br0" timeOffset="163">27785 18029 518 0,'0'0'46'0,"0"0"-37"16,0 0-9-16,0 0 0 0,0 0 269 0,0 0 52 15,0 0 11-15,0 0 1 0,-7 3-223 0,7-3-45 16,0 0-9-16,0 0-1 0,0 0 5 0,0 0 0 16,0 0 1-16,0 0 0 0,0 0-41 0,0 0-8 15,0 0-1-15,0 0-1 0,0 0 10 0,0 0 3 0,0 0 0 0,7 0 0 16,0 9-3-16,0-2 0 0,-7-7 0 0,10 3 0 15,-2 3 4-15,2 3 1 0,-3 1 0 0,4-1 0 16,-4 1-8-16,0-4-1 0,0 3-1 0,0 7 0 16,0-7-5-16,-3 1-1 0,3-1 0 0,-4 1 0 15,1-1 6-15,3 7 1 0,-7-13 0 16,3 13 0-16,4-7-16 0,-3 0 9 0,-1 1-9 0,1-1 8 16,-4 1-8-16,3-1 0 0,-3 0 0 0,4-2 8 15,-4-7-8-15,0 9 0 0,0 7 0 16,0-4 0-16,-4 4 8 0,1-7-8 0,-1 7 0 0,1-3 8 15,-4-4-8-15,0 0 8 0,0 7-8 0,0-7 8 16,-4 1-8-16,0-1 8 0,4-2-8 0,-3-4 8 16,3-3-8-16,-4 6 0 0,1-6 9 0,6 0-9 15,-3-6-20-15,0 6-8 16,0-3-1-16,3-4-1 0,-3-2-202 16,4 6-40-16</inkml:trace>
  <inkml:trace contextRef="#ctx0" brushRef="#br0" timeOffset="164">28071 18556 1382 0,'-15'9'123'0,"8"0"-99"0,0-2-24 0,-3-4 0 16,3 6 240-16,-4-2 42 0,8-4 9 0,-1 3 1 16,1-3-239-16,3-3-53 0,0 0 0 0,0 0 0 15,0 0 17-15,0 0 10 0,0 0 1 0,0 0 1 16,0 0-17-16,0 0-3 0,0 0-1 0,0 0 0 15,10-3 16-15,-3 3 2 0,-7 0 1 0,7-6 0 16,4 6-2-16,-1 0 0 0,1-3 0 0,-4 3 0 16,0-7-14-16,4 7-3 0,-1 0-8 0,1 0 12 15,3-3-12-15,-3-3-10 0,3 6 2 0,0-10 0 16,0 4-93 0,-4 3-19-16,8-3-3 0,0-4-611 0,-1 1-122 0</inkml:trace>
  <inkml:trace contextRef="#ctx0" brushRef="#br0" timeOffset="165">28007 18744 2055 0,'-11'3'91'0,"8"3"19"0,-8 0-88 0,4-2-22 0,0 5 0 0,4-3 0 16,-4-3 35-16,3-3 2 0,4 0 1 0,0 0 0 15,0 0 2-15,0 0 0 0,0 0 0 0,0 0 0 16,0 0-21-16,0 0-4 0,4-3-1 0,-1-3 0 15,4-3 2-15,0 5 1 0,0-2 0 0,4-3 0 16,0-1-4-16,3 4-1 0,3 6 0 0,-3-9 0 16,4 9-4-16,0-3-8 0,3 3 11 0,4-7-11 15,-4 7 0-15,0 0 0 0,-4 0 0 0,-2 0 0 16,-1 0 0-16,3 0 0 0,-6 7 8 0,3-7-8 16,0 3-76-1,0-3-18-15,-3 0-4 0,-1 0-922 0</inkml:trace>
  <inkml:trace contextRef="#ctx0" brushRef="#br0" timeOffset="166">28579 18261 748 0,'0'0'67'0,"0"0"-54"0,-4 3-13 0,4-3 0 0,0 0 77 0,0 0 13 15,0 0 2-15,0 0 1 16,0 0-93-16,0 0-34 16,0-9 1-16,0-1 0 0,0 1 56 0,4-1 11 0,-1 4 2 0,1-3 1 0,-1 6-8 0,-3 3-1 15,0 0-1-15,0 0 0 0,0 0 65 0,0 0 12 16,0 0 4-16,0 0 0 0,0 0 3 0,0 0 1 16,0 0 0-16,0 0 0 0,0 0-7 0,0 0-1 15,0 0 0-15,-3 3 0 0,3-3-22 0,-4 6-5 16,4 3-1-16,-3 1 0 0,-1-1-19 0,4-3-4 15,-4 4-1-15,4-7 0 0,0 6-21 0,0 1-5 0,0 5-1 0,0-5 0 16,4 6-13-16,-4-4-2 16,0 4-1-16,0 3 0 0,0 6 7 0,0-7 2 15,-4 8 0-15,4-8 0 0,-3 11 6 0,3-4 0 16,-4 3 1-16,4-3 0 0,-7 0-5 0,4-3-2 16,-1 3 0-16,1-6 0 0,-1 6-6 0,1-6 0 15,-1 0-1-15,1-4 0 0,-1-2-11 0,1 3 0 0,-1-7 0 16,1 0 0-16,3 1-16 0,-4-4-4 0,1 3-2 0,-1 1 0 31,4-10-99-31,0 0-20 0,0 0-4 0,-4 0-1 16,4 0-70-16,-3 6-13 0,-1-3-3 0,1 4-691 0</inkml:trace>
  <inkml:trace contextRef="#ctx0" brushRef="#br0" timeOffset="167">29012 18120 1440 0,'0'0'128'0,"-3"6"-103"0,-4 3-25 16,0-5 0-16,0 5 220 0,-4 0 38 0,8-2 8 0,-4 2 2 16,3 0-185-16,-3 1-37 0,0-4-7 0,3 4-2 15,1-7 14-15,-1 3 2 0,4-6 1 0,0 0 0 16,0 0-40-16,-3 9-14 0,3-9 9 0,0 0-9 15,0 0 11-15,0 0-3 0,0 0-8 0,0 0 12 16,0 0-3-16,0 0-1 0,0 0 0 0,0 0 0 16,0 0 12-16,0 0 3 0,-4 0 0 0,4 0 0 15,0 0 4-15,0 0 1 0,-3 10 0 0,3-10 0 16,0 0-5-16,0 0-1 0,-7 0 0 0,3 9 0 16,4-9-7-16,-7 0-2 0,4 6 0 0,3-6 0 15,-7 0-13-15,7 0 11 0,0 0-11 0,0 0 10 0,-4 4-10 16,4-4 0-16,0 0 0 0,0 0 0 0,0 0 0 0,0 0 0 15,0 0 0-15,0 0 0 0,0 0 8 0,0 0-8 16,-3 0 8-16,3 0-8 0,-4 9 12 0,4-9-2 16,-4 0-1-16,4 0 0 0,-3 9-1 0,3-9 0 15,-4 7 0-15,4-7 0 0,-7 3-8 0,7-3 0 16,0 6 0-16,0-6 0 0,-3 9 0 0,3-9 0 16,-7 7 8-16,7-7-8 0,0 0 0 0,0 0 0 15,-4 3 0-15,4-3 0 0,0 0 9 0,-3 9-9 16,-4-2 10-16,7-7-10 0,0 0 16 0,-4 9-4 15,1-6 0-15,-8 3 0 0,4 4 0 0,3-4-1 0,-6 3 0 16,3 1 0-16,-4-7-11 0,1 13 10 16,-1-7-10-16,0 0 10 0,4 7-10 0,-3-6 12 0,-1-1-12 0,-3 0 12 15,0 7 0-15,3-7 0 0,-3 1 0 0,4-7 0 16,-1 6-4-16,1 1-8 0,-1-4 12 0,0 4-4 16,4-1-8-16,-3-3 0 0,3-3 0 0,0 4 8 15,7-7-8-15,-11 0 0 0,8 3 0 0,-8-3 0 16,4 0 9-16,7 0-9 0,-7 0 10 0,7 0-10 15,-7 0 8-15,7 0-8 0,-7 0 0 0,7 0 0 16,0 0 0-16,-7 0 0 0,7 0 0 0,-7 6 0 16,7-6 0-16,0 0 0 0,0 0 0 0,0 0 0 15,0 0 0-15,0 0 0 0,0 0 0 0,0 0 0 16,0 0 0-16,0 0 0 0,0 0 0 0,0 0 0 16,0 0 0-16,0 0 0 0,0 0 0 0,7 0 0 15,3 3 0-15,-3 3 0 0,4-6 0 0,3 0 0 16,0 7 0-16,0-4 0 0,7-3 0 0,-3 9 0 0,3-9 0 0,-3 7 0 15,-1-4 0-15,5 3 0 0,-8-3 0 0,7 6 0 16,-3 1 0-16,-1 2 0 0,1-2 0 0,-4-1 0 16,4 4 0-16,-1-4 0 0,-3 7 0 0,4 0 8 15,-4-4-8-15,4-3 0 0,-1 7 0 0,-3-6 0 16,4-1 0-16,0 0 0 0,-4 1 0 0,4-4 0 16,-1-3 0-16,-3 3 0 0,7 1 0 0,-3-4 0 15,0-3 0-15,3 0 0 0,0-3-11 0,-3-4-1 16,3 7-1-16,-4-6 0 15,-2-3-145-15,-1-1-29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3T15:56:24.158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21639 3491 22911 0,'0'0'1024'0,"-6"9"192"0,2 1-960 0,-2 1-256 16,-1-4 0-16,0 4 0 0,1 2 0 0,-1 1 144 16,1 1-144-16,-1-2 128 0,1 0-128 0,0-2 0 15,1 2 0-15,1 0 0 0,0 1 0 0,2 1 192 16,0-2-192-16,0 0 192 0,-1 4 144 0,2-1 48 15,1 1 0-15,0 0 0 0,0 1 80 0,0 2 32 16,1-1 0-16,0 3 0 0,-1-1 0 0,0 4 0 16,0-2 0-16,2 3 0 0,-1-1-64 0,-1 1-16 15,1 2 0-15,-1 3 0 0,0 3-160 0,2-2-16 16,-1 5-16-16,0 3 0 0,1 3-32 0,0-2-16 0,2-2 0 16,0 1 0-16,-1 1 0 0,1-1 0 0,-1-1 0 0,0 2 0 15,0-1-176-15,1 3 192 0,-1 1-192 16,1 6 192-16,-1 3 80 0,0 2 32 0,-2 0 0 0,3-2 0 15,-3-2 80-15,-1 3 0 0,-1-2 16 0,-2 5 0 16,1 7-208-16,-2 0-32 0,0-1-16 0,1-2 0 16,1-4 32-16,0-1 0 0,1-1 0 0,0 2 0 15,-2 2 80-15,2 4 0 0,1 0 16 0,1 0 0 16,-1-2-96-16,1-3-32 0,2 0 0 0,-2-2 0 16,-1 4-16-16,3 2 0 0,-1 5 0 0,1 1 0 15,-3-3 32-15,1-1 0 0,2-1 0 0,0 1 0 16,-2 0 0-16,-1 6 0 0,-1 0 0 0,-1 1 0 0,1-2 32 15,0-1 16-15,-2-2 0 0,0 1 0 0,2-1-16 16,-1 1 0-16,-2 1 0 0,1-1 0 0,2 1-32 0,-1-4-16 16,0-3 0-16,1-1 0 0,-1-1 32 0,2 0 0 15,-1 4 0-15,1 0 0 0,-1-2-176 0,2-1 192 16,2-2-192-16,-2-1 192 0,-1 0-192 0,0-1 0 16,0-1 0-16,0 5 0 0,-1 4 0 0,1 0 0 15,0-3 0-15,0 0 0 0,0-2 128 0,0-3-128 16,-2 0 0-16,0 4 128 0,0 0-128 0,1 0 0 15,1-4 0-15,0-2 0 0,-1-1 192 0,1 1 0 16,-2-5 0-16,2 1 0 0,0-2-192 0,3 1-256 16,0 5 64-16,-2-3 16 0,-1 0 176 0,3-3 0 15,-1-3 0-15,-1 1 0 0,-2-2 128 0,1 2-128 16,0-3 160-16,0 1-160 0,0 1 0 0,-1 3 0 16,0 0 0-16,-1-1 0 0,1-3 0 0,0-1 144 0,-1-1-144 0,1-3 128 15,0-2-128-15,-1-1 0 0,2 0 0 0,0-1 0 16,0 1 0-16,0 1 0 0,0-1 0 0,-1 1 128 15,0 1-128-15,-1-1 128 0,0-3-128 0,1 0 128 16,-1-1 0-16,1-3-128 0,0-3 192 0,-2 0-64 16,-1 1-128-16,2-2 0 0,0-1 0 0,0 1 0 15,-4-3 0-15,3-1 0 0,-3 2 0 0,2-3 0 16,-1 1 0-16,-1-1 0 0,-1-2 0 0,2 0 128 16,0-4-128-16,-1 2 0 0,0 1 144 0,2-3-144 15,1-1 0-15,2 0 144 0,0-3-144 0,1-11 0 16,-4 9 128-16,4-9-128 0,0 0 0 0,-3 10 0 15,3-10 0-15,0 0 0 0,0 0 0 0,0 0 0 16,0 13-1216-16,0-13-240 0,0 0-48 0,0 0-10672 16,0 0-2144-16</inkml:trace>
  <inkml:trace contextRef="#ctx0" brushRef="#br0" timeOffset="1">19959 9965 26655 0,'-23'-8'1184'0,"9"2"240"0,0-5-1136 0,-1 2-288 0,2 1 0 0,2 2 0 16,0 0 400-16,1 3 32 0,1-3 0 0,0 1 0 16,1 0-144-16,8 5-32 0,0 0 0 0,0 0 0 15,-7-4-16-15,7 4-16 0,0 0 0 0,0 0 0 16,0 0 80-16,8-7 16 0,1 1 0 0,3 2 0 16,1 4-64-16,3-3 0 0,2 0 0 0,4 0 0 15,4 3-16-15,4-1-16 0,3-2 0 0,6 0 0 16,5 1 64-16,6-1 16 0,3 3 0 0,2-1 0 15,1 0-304-15,3-2 160 0,-1 0-160 0,6 2 128 16,4 1-128-16,5 0 0 0,4-3 0 0,1 3 0 16,0 3 0-16,4-3 0 0,4 0 0 0,7 0 0 0,5-3 0 15,1 1 0-15,-1-2 0 0,5 0 0 0,6 1 0 0,3-1 0 16,0 1 0-16,4-1 128 0,3-2 336 16,4 4 64-16,0 1 16 0,0-2 0 0,-2 2 16 0,4-1 0 15,4 1 0-15,-2-2 0 0,-7 6-288 0,8-3-48 16,6-3-16-16,-4 3 0 0,-5 0-64 0,6-1-16 15,3-1 0-15,-2 2 0 0,-4-3 0 0,6 3 0 16,7-1 0-16,-4-1 0 0,-6 1-128 0,7 1 160 16,7-1-160-16,-4-2 160 0,-5-1-160 0,4 0 160 15,8-1-160-15,-4 0 160 0,-5-2-160 0,3 3 0 16,4 0 0-16,-4-1 0 0,-5 0 0 0,0 0 0 16,-2 1 0-16,-5 0 0 0,-3 1 0 0,2 2 0 15,3 1 0-15,-7 1 128 0,-9-1-128 0,5 3 128 0,4-3-128 16,-9 4 128-16,-11 1-128 0,2-2 0 0,2-3 0 0,1 1 0 15,0 4 192-15,-5-2 96 0,-8-3 32 0,5-1 0 16,6-2-64-16,-6 2 0 0,-7 1 0 0,-1-3 0 16,-1-2-256-16,0 0 160 0,5-2-160 0,-5 2 128 15,-6 1-128-15,-2-1-176 0,-4-3 48 0,4 0 0 16,1-1 400-16,-2 2 96 0,-2 2 16 0,-6-1 0 16,-7-5-240-16,-1 3-144 0,0-3 192 0,-3 2-192 15,-4 2 128-15,0 3-128 0,-1 2 0 0,-6 2 0 16,-10 0 0-16,-2-2 0 0,-4 1 128 0,-4 1-128 15,-2-4-208-15,-2 3-112 0,-4 1 0 0,2-2-16 16,-1 0-224-16,-2 1-32 16,-4-1-16-16,0 2 0 0,-2 3 16 0,-3-1 0 0,-2 1 0 0,-3-2-11232 15,-11-1-2240-15</inkml:trace>
  <inkml:trace contextRef="#ctx0" brushRef="#br0" timeOffset="2">31165 9649 27647 0,'0'0'1216'0,"0"0"256"0,0-9-1168 0,3 1-304 15,-3 8 0-15,4-9 0 0,-2 0 1408 0,0-1 208 16,-1-1 48-16,2 2 16 0,-1 0-288 0,0 1-64 16,-1 0-16-16,-1-2 0 0,0-2-688 0,-1 1-144 15,-2-2-32-15,0-2 0 0,1-3 64 0,-5 1 0 16,-1 0 0-16,-1 0 0 0,0-1-96 0,-3 0-16 16,-3 2 0-16,-2-1 0 0,-1 0-64 0,-2 1-16 15,1 1 0-15,-4 3 0 0,-3 4-80 0,4 0-32 16,3 3 0-16,-4-1 0 0,-1-2-16 0,-1 3 0 15,1 1 0-15,4 2 0 0,1 2-48 0,2 0-16 16,3-2 0-16,1 2 0 0,1 0-128 0,3 2 128 0,9-2-128 0,0 0 128 16,0 0-128-16,-6 7 0 0,6-7 0 15,0 0 0-15,0 0-144 0,-2 10 144 0,2-10 0 0,4 13 0 16,-4-13-160-16,8 9 160 0,0 1-128 0,1-3 128 16,0 1 0-16,1 1-128 0,1-2 128 0,1-2 0 15,2 2 0-15,3-1-160 0,3-1 160 0,-1 2 0 16,1-1-128-16,2 1 128 0,3 1 0 0,-1 0 0 15,1-1 0-15,-1 0 0 0,-4-1 0 0,1 2 0 16,-1 1 0-16,-2 2-128 0,-4-2 128 0,-1 4-160 16,1 4 160-16,-3-1 0 0,-2-1 0 0,0 1 0 15,-1-2 0-15,-1 1 0 0,-2-1 0 0,-1 2 0 16,0-2 0-16,0 0 0 0,-2-1 0 0,1 0 0 0,-4 0 0 16,-1 3 0-16,1-3 0 0,0 0 0 0,-2-1 0 15,1 1 0-15,-4-1 0 0,1 2 0 0,0-1 0 16,-3 1 144-16,-1-1-144 0,-1 3 0 0,-2 0 240 0,-4 1-64 15,-3-2-16-15,-1 3 0 0,2 2 160 0,-3 1 16 16,-4 0 16-16,2 1 0 0,2 1 32 0,1-1 16 16,-2-1 0-16,4-1 0 0,-2-2-240 0,2-1-160 15,2-3 192-15,1 2-192 0,-1 2 0 0,4-2 0 16,3-4 0-16,1-1 0 16,-1 1-272-16,3-1-112 0,6-11-32 0,-5 6 0 15,5-6-1840-15,0 0-368 0,0 0-80 0</inkml:trace>
  <inkml:trace contextRef="#ctx0" brushRef="#br0" timeOffset="3">32133 9343 4607 0,'0'0'400'0,"0"0"-400"0,0 0 0 15,0 0 0-15,6-8 3488 0,-6 8 608 0,0 0 128 0,0 0 32 16,8-8-2144-16,-8 8-416 0,7-9-96 0,-7 9 0 16,0 0-48-16,0 0 0 0,0 0 0 0,0 0 0 15,0 0-80-15,0 0-32 0,0 0 0 0,0 0 0 16,-12 0-352-16,0 4-80 0,-1 3-16 0,-3 3 0 15,-2 4-544-15,-3 6-96 0,-1 5-32 0,0 1 0 16,-1 3-80-16,-4 2-32 0,0 3 0 0,1 5 0 16,1 3-80-16,2-1 0 0,-1 1-128 0,3-2 192 15,2 0-64-15,1-1-128 0,1-3 176 0,1 1-176 16,4 0 320-16,2 3-64 0,2-4 0 0,3-3 0 16,1-2-96-16,3-1-32 0,2 1 0 0,2-3 0 0,0-6-128 15,4-1 0-15,2-2 0 0,3-2 0 0,2-3 0 16,3-2 0-16,1-5 0 0,2-2-176 0,2-2 176 0,3-3 0 15,0-4-144-15,1-3 144 0,2-2 0 0,1-3 0 16,0-5 0-16,1-5 128 0,1-4 32 0,-5-4 0 16,-2 0 0-16,-2-6 0 0,0-4-160 0,-3-3 0 15,-2-1 144-15,-1-2-144 0,-2 1 128 0,-1-3-128 16,-2-2 160-16,-3-1-160 0,-2-1 128 0,-1 1-128 16,1-1 0-16,-4 3 144 0,-2 3-144 0,-1 4 0 15,0 7 0-15,-2 5 0 0,-1 8 0 0,0 0 0 16,-1 3-144-16,1 5 144 15,1 2-480-15,1 3 16 0,2 9 0 0,-4-6 0 16,4 6-624-16,0 0-128 0,0 0-32 0,0 0 0 16,0 0-1824-16,0 0-384 0,0 0-64 0</inkml:trace>
  <inkml:trace contextRef="#ctx0" brushRef="#br0" timeOffset="4">31932 9728 16575 0,'-12'-10'1472'0,"4"1"-1168"16,1-1-304-16,0 1 0 0,-1 1 2528 0,2 1 448 16,6 7 96-16,-4-6 0 0,4 6-1696 0,0 0-352 15,0 0-64-15,0 0 0 0,0 0-128 0,0 0-32 16,0 0 0-16,0 0 0 0,4 16 32 0,0-2 16 16,0 0 0-16,1 1 0 0,1-1 80 0,2-1 16 15,-1 0 0-15,0-1 0 0,3 1-368 0,0 0-64 16,0 0 0-16,2 3-16 0,-1-7-272 0,2 2-48 15,1-1-16-15,0-1 0 0,-2-2-32 0,2 0 0 16,1-3 0-16,-1 1 0 0,0 2-336 0,1-3-80 16,0-4-16-16,1 0 0 15,-2 0-2496-15,-1 0-496 0</inkml:trace>
  <inkml:trace contextRef="#ctx0" brushRef="#br0" timeOffset="5">32511 10253 33167 0,'-18'5'2944'0,"7"0"-2352"0,-2 1-464 0,3 3-128 0,1 1 1968 0,-1 5 368 16,1-1 80-16,1 2 16 0,2-1-1424 0,-1 2-288 16,0 0-48-16,0 1-16 0,2 3-224 0,0-3-48 15,-2 3-16-15,1-1 0 0,0-2-368 0,2 0 0 16,-1 3 0-16,1-1 0 0,0-3-144 0,2-3-112 16,1-1 0-16,1-2-16 15,0-11-1776-15,0 0-368 0,6 7-64 0</inkml:trace>
  <inkml:trace contextRef="#ctx0" brushRef="#br0" timeOffset="6">21656 3934 4607 0,'0'0'400'0,"0"0"-400"0,0 0 0 0,0 0 0 16,0 0 1184-16,-3 12 160 0,0-3 16 0,3-9 16 16,0 0-1376-16,0 0-288 0,0 0-48 0,0 0-16 15,0 0-736-15,0 0-160 0,-8 0-32 0,8 0 0 16,-9-3 960-16,9 3 320 0,0 0-192 0,-7-4 192 15,-1 0 240-15,8 4 144 0,0 0 16 0,0 0 16 16,0 0 1808-16,-8-2 352 0,8 2 80 0,0 0 16 0,-6-3-304 0,6 3-64 16,0 0-16-16,0 0 0 0,-4-6-1312 0,4 6-256 15,-3-8-48-15,3 8-16 0,0 0-496 0,-4-9-160 16,1 1 0-16,3 8 0 0,0-9 0 0,0 9 0 16,-3-11 0-16,2-2 0 0,-1 4 0 0,2-1 0 15,0-1 0-15,-1 1 0 0,0 1 0 0,2-2 0 16,3 0 0-16,-1-3 0 0,-3 1 0 0,1 2 0 15,0-2 0-15,2-3 0 0,-1 2 320 0,0-2 48 16,-2 2 16-16,0 1 0 0,-2-3 304 0,1 2 64 16,0-3 16-16,-1 1 0 0,0 2-400 0,-1-3-80 15,-1-1-16-15,0-1 0 0,1 1-64 0,-3-2-16 16,1 0 0-16,0-4 0 0,-2 2-192 0,2 0 176 16,-1-2-176-16,-1 1 160 0,2-2-160 0,0 2 0 0,-1 2 0 15,3 3 0-15,0-2 0 0,0 3 0 0,1 0 0 0,0-1 0 16,0-3 0-16,1 4 288 0,1 1-48 0,0 2-16 15,1-2 288-15,1 2 48 0,1 0 16 16,1-1 0-16,-1 2-336 0,-1 0-64 0,-1-1-16 0,1 0 0 16,-1-1-160-16,-1 1 192 0,0-4-192 0,0 2 192 15,1 0-192-15,1 1 192 0,-2-3-192 0,0-1 192 16,2 0-192-16,-2 0 0 0,-2 0 0 0,-1 2 128 16,4-1-128-16,-1 1 0 0,-1 2 0 0,0 0 0 15,-1 0 0-15,2 2 0 0,2 0 0 0,-1 3 0 16,-2 3 0-16,1 7 0 0,2-10 0 0,1 0 0 15,-2-5 0-15,1 3 0 0,0 3 0 0,1 0 0 16,-3 9 0-16,4-9 0 0,-4 9 0 0,4-9 0 0,-4 9 0 16,2-8 0-16,-2 8 0 0,0 0 0 15,3-9 0-15,-3 9 0 0,0-8 0 0,0 8 0 0,0 0 128 0,0 0-128 16,0 0 128-16,0 0-128 0,0 0 0 0,0 0 0 16,0 0 128-16,0 0-128 0,-8-4 0 0,8 4 0 15,0 0 144-15,0 0-144 0,0 0 0 0,-4-6 128 16,4 6-128-16,0 0 0 0,-2-7 0 0,2 7 0 15,0 0 0-15,0 0 0 0,0 0 0 0,0 0 0 16,-2-8 0-16,2 8 0 0,0 0 0 0,0 0 0 16,0 0 0-16,0 0 0 0,0-9 0 0,3 1 0 15,-1 1 0-15,-2 7 0 0,-1-8 0 0,2 1 0 16,2 1 0-16,0-1 0 0,-3-1 0 0,0 8 0 16,1-9 0-16,0 0 0 0,-1 0 0 0,0 0 0 15,-1 0 0-15,1 9 128 0,0-7-128 0,0 7 0 0,0 0 0 0,0-6 0 16,0 6 0-16,-1-9 0 0,1 9 0 15,0 0 128-15,0 0-128 0,0 0 0 0,-6-7 0 0,6 7 0 16,0 0 272-16,0 0-16 0,0 0 0 0,0 0 0 16,-6-4-64-16,6 4-32 0,0 0 0 0,0 0 0 15,-8 3 32-15,8-3 0 0,0 0 0 0,-12 12 0 16,1-1 0-16,0 5 0 0,1 2 0 0,1 2 0 16,-3 1 192-16,-1 1 32 0,-3 4 16 0,-1 1 0 15,0 5-112-15,-2 0 0 0,-3-1-16 0,-1-1 0 16,0-1-144-16,1 0-32 0,-2-3 0 0,3 1 0 15,3-2 32-15,1-2 0 0,2-4 0 0,0-4 0 16,4-2-160-16,4-1 0 0,4-1 0 0,3-11 0 16,-3 10 0-16,3-10 0 0,0 0 0 0,0 0 0 15,0 0-480-15,0 0-128 0,14-7-32 0,4-2 0 16,2-2-96-16,1-5-32 0,-1-4 0 0,4-3 0 16,1-3-176-16,-1-3-32 0,0-2-16 0,1-2 0 15,-1 1-1632-15,0-5-320 0,-5-1-64 0,0 2-5296 16,-1 1-1056-16</inkml:trace>
  <inkml:trace contextRef="#ctx0" brushRef="#br0" timeOffset="7">21528 2439 1839 0,'7'-16'0'0,"-5"7"160"0,-3 0-160 0,1 1 0 16,1-3 0-16,-1 11 0 0,-2-9 4992 0,1 1 960 16,1 8 192-16,0-9 32 0,-2 3-3344 0,2 6-656 15,0 0-144-15,0 0-32 0,0 0-848 0,0 0-160 16,0 0-32-16,0 0-16 0,0 0-288 0,5 10-48 16,-2 3-16-16,0 3 0 0,-1 2-80 0,1 2-32 15,1-1 0-15,0 3 0 0,0 2 32 0,1 1 16 0,3-2 0 0,-1 3 0 16,0 2-144-16,2-2-48 0,2-3 0 15,0-1 0-15,2-1-192 0,0-1-144 0,0-3 192 16,4-2-192-16,2 0 0 0,-4-2 0 0,-3-2 0 0,1-4 0 16,3-2-208-16,-3-2-160 0,-3-3-16 0,2-2-16 31,0-1-1936-31,-5-4-384 0</inkml:trace>
  <inkml:trace contextRef="#ctx0" brushRef="#br0" timeOffset="8">21434 1312 5519 0,'0'0'240'0,"0"0"64"0,0 0-304 0,0 0 0 0,-5-6 0 0,5 6 0 16,-2-10 3136-16,-1 1 560 0,-1 2 112 0,1-3 32 15,2 0-2448-15,-1 0-496 0,2 10-80 0,-2-13-32 16,1-1-192-16,0 3-32 0,-1-1-16 0,1 0 0 15,0-1-32-15,-2-1 0 0,1 0 0 0,-1-1 0 16,2 0 144-16,-1 0 32 0,0 1 0 0,-1 1 0 16,-1 2-192-16,-1 0-48 0,-2 2 0 0,-2 6 0 0,-4 8-128 15,0 3-16-15,-1 4-16 0,-3 2 0 0,0 4-288 16,-1 6 128-16,-2 3-128 0,-2 4 0 0,1 2 480 16,-1 4-16-16,-3 3 0 0,7-2 0 0,4 3-64 0,2 3-16 15,0 0 0-15,3 1 0 0,4 2 416 16,2-1 80-16,2-2 16 0,4-2 0 0,2-5-368 15,5-4-64-15,5 0-16 0,3-3 0 0,1-4-272 0,5-2-176 16,1-5 192-16,3-1-192 0,4-3 0 0,-1-2 0 16,1-5 0-16,1-3 0 0,-2-3 0 0,-1-2 0 15,-1-1 0-15,0-3 0 0,-2-5 0 0,2-1 160 16,-5-5-160-16,5 0 128 0,1-5-128 0,-4-3 192 16,-6-3-192-16,1-4 192 0,1-7-64 0,-5 1-128 15,-6-1 192-15,0-5-64 0,-5-1 0 0,-3-1 0 16,-7-3 0-16,-4 4 0 0,-2 4 0 0,-1 0-128 0,0 0 192 15,-5 2-64-15,-5 1-128 0,-1-1 128 0,0-1-128 16,0 5 128-16,-2 1-128 0,1 2 128 0,-1-1-128 16,1 5 128-16,-2 2-128 0,2 7 0 0,-2 4-192 0,1 3 192 31,1 1-752-31,1 5-16 0,-2 5-16 0,5 2 0 16,2-3-464-16,1 2-96 0,2 6 0 0,3 0-9280 0,5-3-1840 0</inkml:trace>
  <inkml:trace contextRef="#ctx0" brushRef="#br0" timeOffset="9">21145 1416 29023 0,'-20'3'1280'0,"10"0"272"0,0 1-1232 0,0-2-320 16,1 1 0-16,9-3 0 0,-9 4 928 0,9-4 128 16,0 0 32-16,0 0 0 0,0 0-336 0,3 10-64 15,-3-10-16-15,10 8 0 0,2 0-160 0,2-2-48 16,3-2 0-16,3 1 0 0,1 5 16 0,1-4 0 15,1-3 0-15,3-1 0 0,3 0-288 0,-3 0-64 0,-1 3-128 0,0-3 192 16,-3-6-192-16,-1 1 128 0,0 2-128 0,-3 0 0 16,-1 2 0-16,-2-4 0 0,2-2 0 0,-2 0 0 31,-2 0-336-31,0-3-112 0,-1-3-32 0,-2 1 0 16,-1 1-384-16,1-2-80 0,1 0-16 0,-3-2-14768 0</inkml:trace>
  <inkml:trace contextRef="#ctx0" brushRef="#br0" timeOffset="10">21985 1757 31391 0,'0'0'1392'0,"0"0"272"0,0 0-1328 0,0 0-336 0,0 0 0 0,0 0 0 16,0 0 160-16,0 0-32 0,0 0-128 0,5-7 192 15,-5 7-192-15,9-6 0 0,3 0 128 0,-2 1-128 16,-2 0 0-16,2 1 0 0,-1 0 0 0,-9 4 0 16,11-2 0-16,-2-2 0 0,-9 4 0 0,0 0 0 15,0 0 0-15,0 0 128 0,0 0-128 0,0 0 0 16,1 11 256-16,-3 2-32 0,-3 3-16 0,-2-3 0 0,-1 0-208 0,-1 2 176 16,-1 0-176-16,0-1 160 0,3 2-160 15,0-3 0-15,-1 2 0 0,2 0 128 0,-1-3-128 0,3 1 0 16,2-1 0-16,-1-1 0 0,1 1 0 0,0 1 160 15,4-2-160-15,-1 0 160 0,0 1 160 0,2 0 16 16,-1 0 16-16,4-1 0 0,-1 0 256 0,1 2 48 16,1-3 16-16,-1 3 0 0,2-4-96 0,0 4-32 15,1 3 0-15,3-3 0 0,2-6-208 0,1-2-32 16,0-3-16-16,3 0 0 0,1-2-288 0,5 0 160 16,5-3-160-16,1-2 128 0,-1-3-128 0,-1 0-192 15,4-2 32-15,-1 1-11744 16,0 0-2336-16</inkml:trace>
  <inkml:trace contextRef="#ctx0" brushRef="#br0" timeOffset="11">29464 1161 2751 0,'0'0'256'0,"-3"-12"-256"0,-2 0 0 0,1-1 0 16,-1 0 3520-16,-1 3 672 16,-4-2 128-16,4 3 32 0,1 1-2288 0,-1 3-448 0,-3 2-80 0,2-2-32 15,0 0 32-15,0 2 0 0,0-2 0 0,7 5 0 16,-11-5-272-16,3 2-48 0,8 3-16 0,0 0 0 15,0 0-240-15,0 0-32 0,0 0-16 0,0 0 0 16,0 0-656-16,-1 13-128 0,4-2-128 0,2 6 192 16,1 2-192-16,2 2 0 0,1 0-160 0,3 3 160 15,2-1 0-15,1 2 0 0,0 0 0 0,1-1 0 16,2 1 0-16,-1 1 0 0,0 4 0 0,-2-1 0 16,-1-3 0-16,-1 3 0 0,-4 2 0 0,0 4 160 15,-1 3 208-15,-1 1 32 0,-1 1 16 0,-2-1 0 16,-1-3-32-16,-2-1 0 0,-1 0 0 0,-1-2 0 15,-1-2-256-15,0-1-128 0,-1-1 128 0,-1-1-128 0,-1 1 128 0,-3 0-128 16,-1-2 128-16,-1 0-128 0,-3 1 128 0,-3-1-128 16,-1-2 128-16,-3 1-128 0,0-1 176 0,-4-3-48 15,-2-2-128-15,0-1 192 0,1 1-16 0,-2-3-16 16,-3-2 0-16,0-2 0 0,1-1-160 0,0-2 128 16,2-2-128-16,1-1 128 15,0-3-624-15,4-2-128 0,2-2-16 0,2-4-11456 16,1 2-2272-16</inkml:trace>
  <inkml:trace contextRef="#ctx0" brushRef="#br0" timeOffset="12">30070 1131 2751 0,'0'0'128'0,"8"-4"16"0,-8 4-144 0,0 0 0 0,0 0 0 0,8-5 0 16,-8 5 2992-16,0 0 560 0,0 0 112 0,0 0 32 15,0 0-1424-15,0 0-288 0,0 0-48 0,0 0-16 16,0 0-656-16,0 0-144 0,0 0-32 0,0 0 0 15,0 0-208-15,0 0-48 0,0 0-16 0,0 0 0 0,0 0-288 0,0 0-48 16,0 0-16-16,-1 13 0 0,-2 1-240 16,0 1-48-16,-1-2-16 0,1 2 0 0,-1 3 32 0,-2 2 0 15,3 3 0-15,-4 0 0 0,-1 0 112 0,0 4 16 16,-2 5 16-16,-1 3 0 0,0 1-32 0,-4 5-16 16,-3 5 0-16,1-2 0 0,3-1-144 0,1 0-16 15,1 0-128-15,0 0 192 0,2-3-192 0,0-1 0 16,0-2 128-16,6-1-128 0,3 0 0 0,1-2 0 15,1-1 128-15,2 1-128 0,0 0 0 0,1-1 128 16,0-4-128-16,2-1 0 0,4-2 0 0,2-1 128 16,0-1-128-16,1-4 0 0,0 1 0 0,0-1 0 15,-3-6 0-15,5-1 0 16,-1-2-448-16,0-2-96 0,-2-3-16 0,3 1 0 16,0-3-816-16,1 0-160 0,-1-4-48 0</inkml:trace>
  <inkml:trace contextRef="#ctx0" brushRef="#br0" timeOffset="13">30606 1458 7359 0,'-9'4'320'0,"1"3"80"0,-4 3-400 0,1-1 0 16,-1 0 0-16,-1 2 0 0,-4 4 4800 0,0 0 864 16,3-2 176-16,-2 2 48 0,-1 6-4384 0,-1 0-864 15,1 0-192-15,-3 2-16 0,-2 3-432 0,-1 1 0 0,-1-1 128 0,2 0-128 16,2-2 272-16,4 1 32 0,0 0 0 0,2-2 0 15,2 0 224-15,1-3 48 0,2 0 16 0,3 0 0 16,2-1-336-16,1-1-64 0,3 1 0 0,3-5-16 16,1 0-48-16,2 1 0 0,2-6 0 0,4 3 0 15,1-2 112-15,2-1 16 0,2-2 0 0,4-2 0 16,4-1 96-16,1-2 32 0,2-3 0 0,2-3 0 16,2-5-192-16,-1 1-16 0,-2-4-16 0,-2 1 0 15,1-2-32-15,-1-3-128 0,-2 2 192 0,-2-5-64 16,-2-1-128-16,-1-3 192 0,-3 3-192 0,0-4 192 15,-3 1-192-15,-1-7 192 0,-1 0-192 0,-3-3 192 16,-2-3-192-16,-2-1 192 0,-3 1-192 0,0-4 192 16,-4 3-192-16,0 0 0 0,-2 1 144 0,-3 4-144 15,-2 5 0-15,-1 1 144 0,-1 2-144 0,0 4 0 0,-2 1 0 0,0 2 0 16,-3 2-240-16,2 3 80 16,-2 2-1536-16,2 4-304 0,-1 2-64 0,1 1-13008 15</inkml:trace>
  <inkml:trace contextRef="#ctx0" brushRef="#br0" timeOffset="14">30434 1682 18431 0,'0'0'1632'0,"0"0"-1312"0,0 0-320 0,0 0 0 16,0 0 2416-16,0 0 400 0,0 0 96 0,0 0 16 15,0 0-1152-15,0 0-240 0,0 0-32 0,0 0-16 16,13 16-544-16,-4-4-112 0,-5-2-32 0,3 1 0 16,0-5-128-16,-1 3-32 0,-6-9 0 0,6 15 0 15,3-5-256-15,2 2-64 0,-1-3-16 0,1-1 0 0,0-2-176 0,0 1-128 16,-1-3 144-16,1 0-144 0,-1-2 128 0,2 1-128 16,-1-3 0-16,1 0 0 0,0-2 0 0,1-1-336 15,0-4 48-15,-1 3 16 16,-2-2-496-16,1-1-80 0,-1-2-32 0,0-1 0 15,0-1-1712-15,-1 2-352 0,-4 0-64 0</inkml:trace>
  <inkml:trace contextRef="#ctx0" brushRef="#br0" timeOffset="15">30881 2042 14735 0,'0'0'1312'0,"0"0"-1056"15,0 0-256-15,0 0 0 16,0 0 2688-16,8 8 496 0,-8-8 80 0,5 12 32 16,-1-2-1680-16,1 3-336 0,1 0-64 0,-3 2 0 0,0-1-736 0,0 2-144 15,-1 1-16-15,0 1-16 0,-1 1-160 0,-2 0-16 16,-3-1-128-16,2 0 192 0,1-2-192 0,0-1 0 15,-2 0 0-15,1-1 0 0,-2-2 0 0,0 0 0 16,1-3-208-16,-1 1-9360 16,2-1-1872-16</inkml:trace>
  <inkml:trace contextRef="#ctx0" brushRef="#br0" timeOffset="16">31726 1420 18543 0,'0'0'816'0,"0"0"176"0,0 0-800 0,0 0-192 16,6-7 0-16,-6 7 0 0,7-7 1152 0,-7 7 176 0,0 0 32 0,5-7 16 15,-5 7-256-15,0 0-48 16,0 0-16-16,0 0 0 0,3-10-128 0,-3 10-32 0,0 0 0 0,0 0 0 16,0 0-112-16,-8 1-16 0,0 5-16 0,-1 1 0 15,-1 3-240-15,-2 1-32 0,0 2-16 0,-1 7 0 16,-1 3-256-16,-1 2-48 0,1-1-16 0,1-1 0 16,0 4 48-16,0 2 16 0,-1-3 0 0,2 3 0 15,3 0 16-15,2-2 0 0,1 0 0 0,3-2 0 16,3-1-224-16,3-4 144 0,1 0-144 0,2-2 128 15,3-1-128-15,2-4 0 0,-1-1 144 0,3-2-144 16,2-1 0-16,1-2 0 0,4-2 0 0,-2-2 0 16,1-2 0-16,0-2-192 0,1-2 64 0,-1 1 0 15,1 0 128-15,-1-3 0 0,1-3-144 0,1-1 144 16,0-1 0-16,-1-2 0 0,-1-1 0 0,0-3 0 0,1 1 0 16,-3-8 128-16,-3-1-128 0,0-1 128 0,1-2 32 0,-3-3 0 15,-1 0 0-15,-4 0 0 0,-2-3-160 0,0 3 0 16,0 0 0-16,-1 0 0 0,-2 0 0 0,-2 3 0 15,-2 6 0-15,-2 1 0 0,-3 2 0 0,-3-2 0 16,1 3 0-16,-2 6 0 16,-4 4-1536-16,1 1-400 0,-2 1-80 0,-1 2-12704 15</inkml:trace>
  <inkml:trace contextRef="#ctx0" brushRef="#br0" timeOffset="17">31697 1626 25343 0,'0'0'1120'0,"0"0"224"0,0 0-1072 0,0 0-272 15,0 0 0-15,0 0 0 0,0 0 672 0,0 0 80 16,0 0 16-16,0 0 0 0,0 0-96 0,8 8-16 15,-8-8 0-15,0 0 0 0,12 8-336 0,-2-2-64 16,-2 1 0-16,1-3-16 0,0-3 224 0,2-1 48 16,1 0 16-16,-1 0 0 0,2 2-144 0,3-2-48 15,0 0 0-15,-1-2 0 0,0 0-336 0,1-2 128 0,3-2-128 0,0 3 0 32,0 3-416-32,0-4-160 0,-1 1-16 0,2 0-16 15,1 2-960-15,-3 0-192 0,-6-2-32 0,1 5-10800 0</inkml:trace>
  <inkml:trace contextRef="#ctx0" brushRef="#br0" timeOffset="18">32212 1952 24991 0,'0'0'1104'0,"0"0"240"0,0 0-1088 0,0 0-256 16,11-6 0-16,-4 1 0 0,-7 5 1408 0,12-7 208 0,-1 0 48 0,-1 1 16 15,1-1-784-15,-1 4-144 0,-2-3-48 16,4 1 0-16,-1 1-384 0,1 0-96 0,-2 2-16 0,-10 2 0 16,11-3-208-16,-2 6 0 0,-9-3 128 0,9 1-128 15,-9-1 0-15,0 0 0 0,4 8 128 0,-4-8-128 16,-3 10 0-16,-2 1 128 0,-1 0-128 0,-3 1 0 15,-3 1 0-15,1 2 0 0,-2-2-176 0,0-2 176 16,-1 4-304-16,0-4 64 0,-1-2 16 0,2 3 0 16,1 1 224-16,1 4 0 0,-1-2 0 0,3-1-144 15,4 0 144-15,-1-3 0 0,1 0 0 0,1 4 0 16,3-2 0-16,0 1 0 0,-1 2 0 0,4-3 0 16,0 0 0-16,2 0 0 0,1-1 0 0,2-1 0 15,1 0 0-15,0-2-128 0,2-1 128 0,0-3 0 0,2-2-352 16,1-2 16-16,3-2 0 0,0-1 0 15,-1 1-1520-15,1-2-288 16,-2-1-64-16</inkml:trace>
  <inkml:trace contextRef="#ctx0" brushRef="#br0" timeOffset="19">32633 719 26143 0,'-13'4'1152'0,"13"-4"256"0,-5 8-1136 0,0 2-272 16,-2 2 0-16,3-3 0 0,4-9 224 0,0 14-16 0,0-1 0 0,0-1 0 16,2 0 496-16,2 1 80 0,1-3 32 0,3 3 0 15,2 0 176-15,2 2 32 0,1 0 16 0,3 2 0 16,0 5-432-16,3 1-96 0,0-1 0 0,2 6-16 16,1 6-176-16,0 3-16 0,-1-3-16 0,2 1 0 15,-1 1-144-15,-3-2-16 0,-2-1-128 0,-1-2 192 16,-2 1-192-16,1 1 128 0,-4 3-128 0,-2 0 0 0,-3-2 128 0,-1 4-128 15,0 4 0-15,-5 1 144 0,-7-3-144 16,0 3 0-16,0 1 144 0,-3 2-144 0,-5-4-192 0,0-2-96 16,-2-2-32-16,-1 0 0 15,-2-2-1472-15,-1 1-320 0,-4-2-48 0</inkml:trace>
  <inkml:trace contextRef="#ctx0" brushRef="#br0" timeOffset="20">31246 2158 13823 0,'0'0'608'0,"0"0"128"15,0 0-592-15,0 0-144 0,0 0 0 0,0 0 0 16,0 0 3776-16,0 0 704 0,0 0 160 0,0 0 32 15,0 0-2624-15,7 15-512 0,2 0-96 0,-1 3-32 16,-1 1-752-16,3-2-144 0,-1 2-48 0,2 1 0 0,4-1-336 0,0 1-128 16,2-2 0-16,-1 2 144 0,-2 3-144 0,1-1 0 15,0 2 0-15,-2 1-176 16,-2 1-2128-16,-5-2-416 0</inkml:trace>
  <inkml:trace contextRef="#ctx0" brushRef="#br0" timeOffset="21">24347 8840 9215 0,'0'0'816'0,"0"0"-656"16,0 0-160-16,0 0 0 0,0 0 1664 0,0 0 320 16,0 0 48-16,0 0 16 0,0 0-1664 0,14 1-384 15,-14-1 0-15,16-1 0 0,1-2 128 0,0 1 48 16,-2-1 0-16,0 0 0 0,-2 1 832 0,-1-2 160 15,-1 1 48-15,1 1 0 0,-2-2-32 0,2 1 0 16,-1 0 0-16,0 0 0 0,1-1-624 0,-1 0-128 16,-2-1-32-16,0 1 0 0,-9 4-128 0,13-8-16 15,0-1-16-15,0 1 0 0,-1-1-16 0,-1 0 0 16,1-2 0-16,0 1 0 0,1-2 96 0,1-1 0 16,-1-3 16-16,2 1 0 0,0-2-80 0,2-2 0 15,0-1-16-15,0 0 0 0,0-1-64 0,0 2-16 16,0-6 0-16,0 1 0 0,-2 2-160 0,2 0 160 15,0-1-160-15,0-1 160 0,-2 1 32 0,2 1 16 0,1 1 0 16,-1-1 0-16,-3-2 16 0,1 2 0 0,-1 1 0 16,0-2 0-16,1-2-64 0,0 0-16 0,1 2 0 0,-2-5 0 15,-3-1-144-15,2 0 128 0,-2-3-128 0,2 2 128 16,0-1-128-16,0-3 0 0,-1-2 0 0,0 3 0 16,-2-1 0-16,1 3 0 0,-1 2 0 0,1 0 0 15,-4 1 0-15,3-1 128 0,-1 2-128 0,0-1 0 16,-1 1 0-16,-2 0 0 0,1-2 128 0,1-5-128 15,-1 1 0-15,2 1 0 0,1-1 0 0,-1-1 128 16,0-1-128-16,0 0 0 0,-1 2 0 0,1-2 0 16,0 1 0-16,0 2 160 0,0-1-160 0,2 2 160 15,-1-4-32-15,-1-1 0 0,-2 0 0 0,1-2 0 0,3 3 192 16,1 0 48-16,0-1 0 0,1 1 0 16,1-1-32-16,1 0 0 0,-2 4 0 0,0-3 0 0,-2 2-192 0,2 2-144 15,0 0 192-15,2 1-192 0,0 0 256 16,-2 0-48-16,-1-2-16 0,0 1 0 0,1-2 16 0,0 1 0 15,12-40 208-15,-10 37-240 0,0 2-16 16,-2 2 0-16,1 0 0 0,2 1-160 0,-1 0 0 16,1 0 0-16,0 2 128 0,-1-2-128 0,4 2 0 15,-4-1 0-15,2 2 0 0,0-1 128 0,1 1-128 16,2-2 0-16,1 3 128 0,-2 1-128 0,2 2 0 16,0-1 0-16,3 2 0 0,-2 0 0 0,1 1 0 15,1 2 0-15,0 2 0 0,0-3 0 0,-2 3 0 16,0 0 0-16,0 2 0 0,1-1 0 0,0 2 0 15,2-1 0-15,0 0 0 0,2-2 0 0,-1 1 0 16,0-1 0-16,3 0 0 0,2 2 0 0,0 0 0 0,1-3 0 0,-1 6 0 16,-1-1-128-16,0 1 128 0,-1 1 0 0,-2 2 0 15,2 5 0-15,-2-3 0 0,-1 2 0 0,-1 1 0 16,-2 1 0-16,1 0 0 0,-1-3 0 0,2 4 0 16,-4-2 0-16,4 1 0 0,1-1 0 0,4 2 0 15,1-4 0-15,-1 3 0 0,-1-3 0 0,1 4 0 16,1-2 0-16,2 1 0 0,-1 1 0 0,-1 2 0 15,-2 2 0-15,0 0 0 0,-2 1 0 0,-1 0 0 16,-1-4 0-16,-2 1 0 0,0 2 0 0,-2 2 0 16,-2 0 0-16,2 0 0 0,1 0 0 0,-2 1 0 15,-2-2 0-15,3 1 0 0,4-2 128 0,-1 1-128 16,-2 1 160-16,3-3-160 0,3 2 192 0,-1 1-192 16,0 0 208-16,-1-2-64 0,1-1-16 0,-1-1 0 0,0-1-128 15,0 1 0-15,-1 0 0 0,-1 0 128 0,1-2-128 0,1 0 0 16,2 1 0-16,-2-2 128 0,1 1-128 0,0 0 0 15,2 2 0-15,0-1 0 0,-1-1 0 0,1 0 0 16,-4 4 0-16,1-2 0 0,0-2 0 0,1 0 0 16,1-1 0-16,-1 2 128 0,0 1-128 0,1 0 0 15,-2-3 0-15,0 0 0 0,0 0 128 0,1-1-128 16,0 0 0-16,0 0 128 0,2-3-128 0,1 0 0 16,1-1 144-16,0 1-144 0,-1 2 0 0,0 0 0 15,-2 0 0-15,0-3 128 0,1-3-128 0,-2 5 0 16,-3 3 0-16,-2-1 0 0,-1-1 0 0,-2 0 144 15,0 1-144-15,0 0 0 0,-3-1 176 0,-1 2-176 16,1-2 160-16,1 1-160 0,-3 1 192 0,1 0-64 0,-1-3-128 16,2 2 192-16,1 0-192 0,-2 1 128 0,1-4-128 0,1 3 0 15,0-1 0-15,1 0 0 0,-1-2 0 0,0 1 0 16,-1-1 0-16,-2 1 128 0,-1 0-128 0,3 1 0 16,1 0 0-16,-4 2 0 0,-3 1 0 0,0-2 0 15,2-1 0-15,-3 1 0 0,-9 4 0 0,9-3 0 16,-9 3 0-16,0 0-208 0,11-5 16 0,-11 5-12544 15,6-5-2496-15</inkml:trace>
  <inkml:trace contextRef="#ctx0" brushRef="#br0" timeOffset="22">29069 5154 15263 0,'0'0'672'0,"-8"0"144"0,-2-2-656 0,2 0-160 16,-1 2 0-16,9 0 0 0,-9-2 1248 0,9 2 224 16,-9-3 32-16,9 3 16 0,0 0 32 0,0 0 16 15,0 0 0-15,0 0 0 0,-8-4-240 0,8 4-48 16,0 0-16-16,0 0 0 0,0 0-544 0,0 0-96 15,0 0-32-15,0 0 0 0,0 0-192 0,8-5-32 16,1 0-16-16,2 2 0 0,-11 3-16 0,13-4 0 16,0 2 0-16,1-4 0 0,-1 2-80 0,1 2 0 15,2-2-16-15,-1 0 0 0,0 0-16 0,3-1 0 16,3-2 0-16,2 1 0 0,3-2 0 0,-1 0 0 16,-3-1 0-16,2 3 0 0,0-4 16 0,1 3 0 0,1-2 0 15,-1 1 0-15,0 0 32 0,-1 0 16 0,0-1 0 16,-2 1 0-16,0 3 16 0,0-2 0 0,-1 1 0 0,-1-2 0 15,-2 0-48-15,0-1-16 0,3-3 0 0,1 1 0 16,1-2-32-16,0 0 0 0,0-2 0 0,2 1 0 16,3-2-32-16,-1 1-16 0,-1-2 0 0,1 0 0 15,2 1 48-15,0-1 16 0,-2 0 0 0,-2-1 0 16,1-3-224-16,-1 0 0 0,-2 0 0 0,-1 2 0 16,-1 0 144-16,0-3-144 0,-1 1 128 0,1 1-128 15,-2-3 144-15,1 3-144 0,-1-3 160 0,2 3-160 16,0-3 144-16,0 0-144 0,-2-2 128 0,1 0-128 15,-2-1 128-15,0 2-128 0,1-4 128 0,-4 3-128 0,-2 1 192 16,-2-1-64-16,-3 0 0 0,1 0 0 0,1 2-128 16,-2-2 0-16,-3 2 0 0,0-1 128 0,1 1-128 0,-4-1 0 15,0 1 144-15,-4 1-144 0,0 1 0 0,0-1 144 16,2-2-144-16,-1 1 0 0,-4-3 144 0,2 1-144 16,2 0 0-16,0 0 144 0,-2 0-144 0,0 2 128 15,-1 0-128-15,3-1 128 0,0-1-128 0,-4 2 160 16,-6 1-160-16,3-2 160 0,5 5 0 0,-4-1 0 15,-2 3 0-15,0-1 0 0,0 0 16 0,-1 1 0 16,1 1 0-16,-2 0 0 0,-6 1-176 0,1-1 160 16,3-2-160-16,1 2 160 0,-2 2-160 0,2-2 0 15,2 1 144-15,-1-5-144 0,0 3 0 0,0-4 0 16,1 2 0-16,-2-1 0 0,-1 1 0 0,1-1 0 16,1 3 0-16,-3-5 128 0,0-2-128 0,0 1 0 0,-1-1 0 15,1 4 0-15,-2 0 0 0,1 3 0 0,-2 0 0 0,0 2 128 16,0-1-128-16,0 2 0 0,-3 0 0 0,1 1 128 15,-2-1-128-15,3 2 0 0,2-1 0 0,-2 0 128 16,-4 2-128-16,1-2 0 0,3 1 0 0,-1 0 0 16,-1 0 0-16,0-1 0 0,0 0 0 0,2 2 128 15,0-1-128-15,1 0 0 0,0 0 0 0,1 2 0 16,1-4 0-16,-1-1 0 0,0-2 0 0,1 3 0 16,-1 1 0-16,-2-3 0 0,-2 2 0 15,1-4 0-15,-1-1 0 0,-2 2 0 0,-4-1 0 0,1 4 0 16,0 1 0-16,2 0 0 0,-2-2 0 0,-2 0 0 0,-3-1 0 15,0 2 0-15,2 1 0 0,1 0 0 0,0-2 0 16,1 2 0-16,0 0 0 0,2 2 0 0,-1-2 0 0,1-2 0 16,-1 0 0-16,-3 2 0 0,1 1 0 0,-4-1 0 15,-4-3 0-15,-1 2 0 0,4-2 0 0,-1 3 0 16,-2 1 0-16,0 1 0 0,0-1 0 0,-1 3 0 16,4-3 0-16,0 0 0 0,0-1 0 0,1 0 0 15,-1-1 0-15,0 2 0 0,-3 2 0 0,-1-1 0 16,0 0 0-16,-1 3 0 0,-1-1 0 0,-1-1 0 15,-1 1 0-15,1 0 0 0,-2 0 0 0,5 0 0 16,1 1 0-16,1-1-128 0,1 1 128 0,1 2 0 16,-2 0 0-16,-3 1 0 0,-2-1 0 0,-1 2 0 15,-3 0 0-15,0 0 0 0,0 0 0 0,2 1 0 16,0 2 0-16,1-3 0 0,3 2 0 0,0-1 0 0,2 2 0 16,-2-1 0-16,1 1 0 0,-2 1 0 15,-2 1 0-15,2 2 0 0,1 0 0 0,1-3 0 0,-3 0 0 0,1 1 0 16,1 2 0-16,2-1 0 0,1-1 0 0,3 1-128 15,0-1 128-15,1 2 0 0,1-3 0 0,0 1 0 16,1 2 0-16,-2-1 0 0,-2 0 0 0,1 0 0 16,1 1 0-16,0-1 0 0,-2 0 0 0,0 0 0 15,0 2 0-15,0-1 0 0,2-2 0 0,3 2 0 16,0-2 0-16,2 2 0 0,0-1 0 0,0-2-128 16,-1 0 128-16,2 2 0 0,0 0 0 0,1 1 0 15,-3 1 0-15,-1-2 0 0,1 0 0 0,0 1 0 16,-2 3 0-16,2 0 0 0,1-5 0 0,0 2 0 15,0 0 0-15,0 1 0 0,1 0 0 0,-1-1 0 16,-1 3 0-16,1-1 0 0,0-1 0 0,1 0 0 0,-1-2 0 16,1 0 0-16,1-4 0 0,-2 4 0 0,0 0 0 0,-1 2 0 15,-1-1 0-15,-1-1 0 0,2-2 0 0,0 3 0 16,0 0 0-16,-2 0 0 0,0 3 0 0,1 0 0 16,2 1 0-16,-1 2 0 0,0-3 0 0,0 1 0 15,0 1 0-15,1 1 0 0,0 1 0 0,0-2 0 16,1 1 0-16,-1-1 0 0,0-1 0 0,0-1 0 15,-1 2 0-15,0 0 0 0,0 0 0 0,-1 1 0 16,-2 0 0-16,2 0 0 0,-1 0 0 0,1 3 0 16,-2-4 0-16,2 3-128 0,-1 1 128 0,2 1 0 15,0 1 0-15,2 1 0 0,-1-2 0 0,0-3 0 16,0 3 0-16,0 0 0 0,-1 2 0 0,-1 0 0 16,-3-2 0-16,1 2 0 0,3 2 0 0,-2 1 0 0,-5 0 0 15,3 2 0-15,0-2 0 0,3 2 0 0,1 0 0 16,0-1 128-16,-1 1-128 0,3 1 0 0,0 0 0 0,1 1 128 15,-2 2-128-15,1-1 0 0,1-2 0 0,0 0 0 16,-2-1 0-16,-3 0 0 0,2-3 0 0,-1 3 0 16,-3 1 0-16,1 1 0 0,-1-1 0 0,0 1 0 15,-1-2 0-15,1 3 0 0,0-3 0 0,1 3 0 16,2 0 0-16,0 2 0 0,1 1 0 0,1-1 0 16,0-1 0-16,0-1 0 0,0-3 0 0,2 0 0 15,0 4 0-15,-2-2 0 0,-1-2 0 0,0 3 0 16,-2 1 0-16,0-2 0 0,-2 1 0 0,0 2 128 15,-2 0-128-15,0 2 0 0,0-2 0 0,1 4 0 16,1-3 0-16,1 1 0 0,2 3 0 0,1 1 0 16,0 3 0-16,2-1 0 0,2-3 0 0,0-2 0 0,0 0 0 15,0-1 0-15,1 1 0 0,0 0 0 0,-2 2 0 0,2-2 0 16,1-1 0-16,1 2 0 0,-1-1 0 0,1 2 0 16,0 0 0-16,2 0 0 0,3 2 0 0,-2 0 0 15,-3 0 0-15,2 1 0 0,1 1 0 0,1 0 0 16,-1 1 0-16,2-1 0 0,2-1 0 0,0-1 0 15,2 1 0-15,1 0 0 0,1-1 0 0,0 3 0 16,0-3 0-16,2 3 0 0,-1 4 0 0,2 1 0 16,-2 0 0-16,3 0 0 0,0-2 0 0,1 4 0 15,-1-6 0-15,0 1 0 0,0-1 0 0,1 2 0 16,-1-2 0-16,2 3 0 0,-1-2 0 0,0 3 0 16,-2 3 0-16,3 2 128 0,0-5-128 0,0 3 0 15,-1-4 0-15,2 2 0 0,0-2 0 0,1-1 0 0,-2-2 0 16,2 3 0-16,0 0 0 0,0 4 0 0,-1 2 0 15,-2 0 0-15,2-2 0 0,0 2 0 0,1-2 0 0,-2 0 128 16,1 0-128-16,0-2 0 0,0 0 0 0,-1 2 0 16,1 0 0-16,0 0 0 0,-2 3 0 0,3-1 128 15,0 2-128-15,0-1 0 0,-1-2 0 0,2-1 0 16,3-1 0-16,-1 0 0 0,-3-3 0 0,2 1 0 16,1-3 0-16,-1-1 0 0,0 5 0 0,2 0 128 15,1 2-128-15,0 0 0 0,-1 0 0 0,0-2 0 16,0-2 0-16,0-1 0 0,0-1 0 0,-1 1 0 15,1-1 0-15,0 2 0 0,-1 1 0 0,-1-1 0 16,1 3 0-16,0 2 0 0,1 2 0 0,1-2 128 16,0-1-128-16,-1-2 0 0,-3-2 0 0,3-1 0 15,1 1 0-15,1-3 0 0,-2 0 0 0,1 0 0 0,3 2 0 0,-2 0 0 16,-1-2 0-16,0 2 0 0,1 1 0 16,-1 0 0-16,-1 0 0 0,1-2 0 0,2-2 0 0,0-4 0 15,1 1 0-15,-1-1 0 0,-3 1 0 0,1 1 0 16,1-2 0-16,1 1 0 0,-2-2 0 0,2-2 0 15,-1 0 0-15,3 0 128 0,0 1-128 0,1 2 128 16,-4 1-128-16,1-2 128 0,-1-4-128 0,-1 0 0 16,1 1 0-16,3-3 128 0,2 2-128 0,1-3 0 15,-1 1 0-15,2-2 128 0,1-1-128 0,0-2 0 16,1 1 0-16,-1-1 128 0,0 3-128 0,1 3 0 16,-1-1 0-16,0-2 0 0,-1-1 0 0,2-2 0 15,-2 1 0-15,0-1 128 0,-2 0-128 0,1 0 0 0,0 2 0 16,1 0 0-16,0 0 0 0,-1-6 0 0,-1 0 0 15,1-1 0-15,1 0 0 0,2 1 0 0,-1-5 0 0,2 2 128 16,-1-7-128-16,2 4 0 0,3-2 0 0,1 1 0 16,-1 1 0-16,3 1 0 0,-1-1 0 0,-1-1 0 15,-2-1 0-15,2-1 0 0,0-1 0 0,1 3 128 16,-1 1-128-16,0 0 0 0,-2 1 0 0,1-4 0 16,1-2 0-16,-2 0 0 0,-2 1 0 0,2 0 0 15,-3-3 0-15,3-1 128 0,-2 0-128 0,0-2 0 16,0 0 176-16,1-1-48 0,0-3 0 0,-1 0 0 15,1 0-128-15,2-2 0 0,-2-1 0 0,0 2 0 16,-1-1 0-16,0 1 0 0,0-3 0 0,-2 0 0 16,-1-2 128-16,0 3-128 0,2-2 0 0,-2 1 128 15,-1 0-128-15,0-2 0 0,0 1 0 0,2-1 0 0,0 1 0 16,0 1 0-16,-2-4 0 0,1 2 0 0,0-2 0 0,1 3 0 16,-1-2 128-16,0 0-128 0,-1-5 0 0,0 2 0 15,3 2 0-15,-3-4 0 0,0 1 0 0,-1 1 0 16,-2-2 0-16,1 0 0 0,-1 1 0 0,1-1 0 15,-1 1 0-15,0 1 0 0,-2-3 0 0,1 1 0 16,1 0 128-16,-1 0-128 0,0 1 0 0,1 2 0 16,1-2 0-16,-1 2 0 0,1-2 0 0,0 2 0 15,0-3 0-15,0 4 0 0,2 0 0 0,2 0 0 16,-2 2 0-16,2 1 0 0,1-2 0 0,-2 0 0 16,-1-1 0-16,2 4 0 0,-1 0 0 0,2 1 0 15,-1 0 0-15,1 1 0 0,-2-3 0 0,1 1 0 16,-2-1 0-16,0 1 0 0,-1 4-160 0,-1-2 160 15,1-2 0-15,0 0-144 0,0-3-144 0,1-1-32 0,-2-1 0 0,1-3 0 32,0-3-2032-32,0-2-400 0,-1-4-96 0</inkml:trace>
  <inkml:trace contextRef="#ctx0" brushRef="#br0" timeOffset="23">28083 3073 5519 0,'0'0'496'0,"0"0"-496"16,0 0 0-16,-4-7 0 0,1-1 2368 0,3 8 368 15,-6-7 80-15,1 1 0 0,0-1-2112 0,5 7-448 0,0 0-64 0,0 0-32 16,-4-9-160-16,0 1 0 0,4 8 144 0,-3-8-144 16,3 8 560-16,0 0 32 0,-3-9 16 0,3 9 0 15,-4-9 560-15,0 1 112 0,4 8 32 0,-7-6 0 16,-1 2-480-16,8 4-80 0,-10-7-32 0,1 2 0 15,0 1-512-15,1 3-208 0,8 1 176 0,-11-4-176 16,1-1 176-16,1 1-176 0,9 4 192 0,-8-5-192 16,2 0 0-16,6 5 0 0,-10-6 0 0,10 6 0 15,-6-7 240-15,6 7 32 0,-11-4 16 0,11 4 0 16,-9-6 240-16,2 1 48 0,-1 0 16 0,8 5 0 16,0 0-224-16,-9-4-48 0,-2 1-16 0,11 3 0 15,-9-3-128-15,9 3-32 0,-10-6 0 0,0 2 0 0,10 4-144 16,-9-5 0-16,0 1 0 0,9 4 128 0,-8-4-128 0,8 4 0 15,-9-4 0-15,9 4 128 0,-10-5-128 0,10 5 160 16,-11-4-160-16,2 0 160 0,9 4 256 0,-10-5 48 16,1 1 16-16,0 0 0 0,-1 2-112 0,-1-1-32 15,-2 2 0-15,1 0 0 0,3 1-160 0,-2 0-48 16,-6-2 0-16,2 2 0 0,1-1-128 0,-1 1 128 16,0 0-128-16,-1 1 128 0,0-2-128 0,1 1 0 15,-1 0 0-15,0 0 128 0,1 0-128 0,-1 0 0 16,0-3 0-16,-1 2 128 0,0 0-128 0,-1-1 0 15,-1 0 0-15,-2-1 0 0,-3 2 0 0,0-2 0 16,-3 2 0-16,1 1 0 0,0-1 0 0,-1-1 0 16,-2 2 0-16,2-2 0 0,0 2 0 0,-1 0 0 0,-1 0 0 15,2 0 0-15,1 0 0 0,0 0 128 0,0 0-128 16,1 0 128-16,2 0 0 0,-1-2 0 0,-2 1 0 0,0 0 0 16,0 0-128-16,-1 1 0 0,-3 0 0 0,0 0 0 15,0-2 0-15,0 2 0 0,-2 2 0 0,0 0 0 16,-1 3 0-16,1-2 0 0,0 1 0 0,4-1 0 15,0 0 0-15,2 1 0 0,0 0 0 0,1 0 0 16,-1-1 176-16,0-1-48 0,1 1-128 0,1 0 192 16,-1-1 16-16,0 3 0 0,-1-3 0 0,1 3 0 15,0-1-16-15,2 1-16 0,-1-1 0 0,0 1 0 16,-2 2-176-16,0-1 0 0,0 2 144 0,-1 0-144 16,1-3 0-16,2 3 0 0,0 1 0 0,3 1 128 15,0-2-128-15,2 0 0 0,-1-1 0 0,1 0 0 16,0 0 0-16,1-1 0 0,-1 1 0 0,0 1 0 0,4 1 0 0,-2-3 0 15,-3-2 0-15,3 3 128 0,-1-1-128 16,1 2 0-16,-1 1 0 0,1 0 0 0,1-2 0 0,-1 0 144 16,-1 2-144-16,0 1 0 0,1 1 192 0,1-5-192 15,2 3 192-15,-2-1-192 0,-1-1 0 0,2 0 0 16,0 1 0-16,1 1 0 0,-2 0 128 0,1 1-128 16,-1-3 0-16,2 5 0 0,-1-1 0 0,1-2 0 15,-2-2 128-15,1 1-128 0,0-1 0 0,0-1 128 16,-1 2-128-16,0 3 0 0,0-5 128 0,-1 2-128 15,-4-2 0-15,2 4 0 0,2-1 0 0,1 0 0 16,-3 3 128-16,0-3-128 0,-2 1 0 0,1 1 0 16,5-1 0-16,-2 2 0 0,0-3 0 0,0 0 0 15,0 0 0-15,1-1 0 0,1 1 0 0,0-1 0 16,1 0 0-16,1 2 0 0,-1-2 0 0,-1 1 0 0,1 1 0 0,1 0 0 16,0-4 128-16,0 3-128 0,0-1 0 0,0 0 0 15,2-2 0-15,1 1 128 0,-1 5-128 0,2-5 0 16,-1 0 256-16,-1 2-48 0,1-2-16 0,0-1 0 15,-1 5-192-15,1-1 176 0,-2-1-176 0,0 0 160 16,0 2-160-16,-1-1 0 0,0 3 0 0,2-4 0 16,-1-1 0-16,3 0 0 0,0 0 144 0,-2 0-144 15,0 1 0-15,-1-3 0 0,1 2 0 0,1 1 128 16,1-1 0-16,0 0 16 0,-2 1 0 0,1 0 0 16,-1 0-144-16,1-2 160 0,0 1-160 0,0 1 160 15,3 0-160-15,1-1 192 0,6-8-192 0,-7 9 192 16,-3-1-192-16,3 1 160 0,3-1-160 0,0 1 160 0,4-9-160 15,-5 9 0-15,1-1 144 0,0 1-144 0,-1-3 0 0,1 2 0 16,1 1 0-16,-1-1 128 0,0 1-128 0,0 0 0 16,0-1 0-16,0 1 0 0,1-1 0 0,-3 0 0 15,0 2 0-15,-1-1 0 0,1 2 0 0,-1-1 0 16,-1-1 0-16,-1-1 0 0,3-3 0 0,-1 3 128 16,1 0-128-16,-1 0 0 0,2 0 0 0,5-8 0 15,-8 6 0-15,3 2 0 0,5-8 0 0,-8 12 0 16,3-4 0-16,5-8 128 0,-5 9-128 0,5-9 144 15,-4 10-144-15,4-10 160 0,-4 11-160 0,0 0 128 16,4-11-128-16,-4 11 128 0,1-1-128 0,1 2 0 16,-2 0 0-16,1 1 0 0,1 0 0 0,-1 0 0 15,1-1 0-15,-1-1 0 0,0 1 0 0,1 0 0 16,-1-1 0-16,0 1 0 0,0 0 0 0,1 0 0 0,1-1 0 16,0 1 0-16,1 0 0 0,0 1 0 0,-2-4 0 0,2 1 0 15,0 0 0-15,2-1 0 0,-2-9 0 16,1 13 0-16,-1 0 0 0,0-2 128 0,0 0-128 0,0-1 0 15,0-10 0-15,0 13 0 0,-1-2 128 0,-2 1-128 16,2-2 0-16,-1 0 0 0,2-10 144 0,-1 13-144 16,1-13 0-16,-1 12 128 0,0 0-128 0,1-12 0 15,-2 13 0-15,1-1 128 0,1-12-128 0,-3 14 0 16,1-4 0-16,-2 2 0 0,1-1 0 0,3-11 0 16,-2 10 0-16,2-10 128 0,-4 12-128 0,1 0 0 15,0-1 128-15,1 1-128 0,2-12 128 0,-4 8-128 16,0 1 128-16,4-9-128 0,-4 13 128 0,2-4-128 15,2-9 0-15,0 0 128 0,-3 12-128 0,0-2 0 0,1 2 0 0,0-4 0 16,2-8 0-16,-2 10 128 16,2-10-128-16,-3 11 0 0,3-11 0 0,-4 11 0 0,0 1 0 0,2-1 0 15,-2 0 0-15,1 1 0 0,3-12 0 0,-4 10 0 16,0 1 0-16,-1-1 0 0,1-1 0 0,2 1 0 16,2-10 0-16,-3 11 0 0,-1 1 0 0,2-3 0 15,-2 0 0-15,1 0 0 0,2 2 0 0,-2 1 0 16,-1-3 0-16,0 1 0 0,0 1 0 0,0-1 0 15,1 2 0-15,-1-1 0 0,-2 3 0 0,3-1 0 16,-3 0 0-16,2 0 0 0,2-3 0 0,-2 3 0 16,-1-2 0-16,1 0 0 0,1 1 0 0,-1 0 0 15,3 1 0-15,-2 0 128 0,-1 1-128 0,0-1 0 16,-2 4 0-16,1-1 0 0,1 1 0 0,0 0 0 16,0-3 0-16,1 2 0 0,2 3 0 0,-3-3 0 15,-2-1 0-15,2 4 0 0,2-1 0 0,0-1 128 0,-2 1-128 16,0-3 0-16,1 1 144 0,1 3-144 0,-2-4 192 0,0 4-192 15,-1-4 160-15,2 2-160 0,2 0 128 0,-2 3-128 16,-1-3 128-16,0 2-128 0,2 1 0 0,-1-2 128 16,1 3-128-16,-2 0 0 0,-2-2 0 0,3 1 0 15,-3 3 0-15,2 1 0 0,1-3 0 0,-1 1 0 16,0-5 0-16,0 2 0 0,0-2 0 0,0 3 0 16,0-1 0-16,1 2 128 0,0-1-128 0,-1 2 192 15,0-1-192-15,0 0 128 0,-1 0-128 0,-1 1 128 16,1 0-128-16,0 0 0 0,0-1 0 0,1 0 128 15,0 1-128-15,0-3 0 0,0 5 0 0,0-3 0 16,0 1 0-16,2 1 0 0,-1 2 128 0,0 0-128 0,1 1 0 16,-1-1 0-16,1-3 0 0,-1 0 0 0,2 0 0 15,-1 2 0-15,1-3 128 0,0-1-128 0,0 0 0 0,-1 0 128 16,1-1-128-16,0-1 128 0,-1 2-128 0,2-2 160 16,0 0-160-16,2-1 160 0,-1-1-160 0,0 1 128 15,1-3-128-15,0 2 128 0,-1 1-128 0,2 1 0 16,1 0 0-16,1-1 128 0,2-2-128 0,-1-1 0 15,1 0 0-15,-2 3 128 0,1 2-128 0,2-4 0 16,-1-2 0-16,-1 2 128 0,1-2-128 0,-1 1 0 16,0 2 0-16,0-5 0 0,2 1 0 0,1-1 128 15,0-1-128-15,2 0 0 0,0-2 128 0,0 0-128 16,-3 1 0-16,2-1 128 0,0-1-128 0,1-1 0 16,-1 1 0-16,1-2 0 0,-1 0 0 0,3 0 0 15,0-1 128-15,2 0-128 0,-1 0 0 0,2 0 0 0,-2 0 0 0,0 1 128 16,-1-4-128-16,-1 1 0 0,0 0 0 0,-1 0 0 15,1 0 0-15,1 1 0 0,-1-3 128 0,0 0-128 16,-1 0 0-16,2 0 0 0,-2-4 0 0,-1 3 128 16,-10 1-128-16,13-2 0 0,-1-2 0 0,0 2 128 15,-2-1-128-15,2 0 0 0,-2 1 0 0,1-1 0 16,-1-1 0-16,1 2 0 0,-1-2 0 0,-10 4 0 16,13-3 0-16,-1-1 0 0,0 2 0 0,-1-1 0 15,-11 3 0-15,15-4 0 0,-2 2 0 0,-1-1 0 16,-12 3 0-16,13-4 0 0,-2 0 0 0,2 0 0 15,-1 0 0-15,0-1 0 0,-2-1 0 0,2 2 0 16,0-3 0-16,-1-1 0 0,-1 2 128 0,0-2-128 16,-2 0 0-16,1-4 160 0,0 2-160 0,0 2 160 0,-1 2-160 0,1-1 0 15,0-3 0-15,0 1-176 0,0-2 176 16,1-1 0-16,-3 2 0 0,3 0 0 0,0-1 0 0,-1 1 0 16,0-1 0-16,-1 0 0 0,2-4 0 0,1 2 0 15,-2 0 0-15,0 0 0 0,0 0 0 0,-1 3 0 16,0-3 0-16,0 0 0 0,0 1 0 0,2 0 0 15,0 0 0-15,1-1 128 0,-1-2-128 0,1-1 0 16,-2-1 0-16,1 1 0 0,1-1 0 0,0 1 0 16,1-7 0-16,1 3 128 0,0-4-128 0,2 1 0 15,2-2 0-15,-2 0 0 0,0-1 0 0,-1 2 0 16,4 0 0-16,-1-1 0 0,-3 1 0 0,1 1 0 16,-1 0 0-16,3-1 0 0,0-1 0 0,1 2 0 15,1 1 0-15,-1 1 0 0,-1 0 0 0,0 1 0 16,-2-2 0-16,1 1 0 0,-2 1 0 0,1-1 0 0,-2-3 0 0,0 1 0 15,0 2 0-15,0-1 0 0,0 1 0 16,0-4 0-16,-1 0 0 0,-1 2 0 0,1-7 0 0,0 4 0 16,0 2 0-16,1 0 0 0,-2-1 0 0,0 1 0 15,2 0 0-15,1 1 0 0,2 0 0 0,-2 2 0 16,-1 1 0-16,1 0 0 0,2-4 0 0,1 2 0 16,0 1 0-16,0 0 0 0,-1-1 0 0,-1 1 0 15,1-1 0-15,1 1 0 0,1 2 0 0,3-1 0 16,0 3 0-16,0-4 0 0,-3 0 0 0,1 1 0 15,2-4 0-15,0 2 0 0,-1 1 0 0,-1 2 128 16,1 2-128-16,-1 1 0 0,0 2 0 0,-2-2 0 16,-2 0 0-16,2 2 0 0,0 1 0 0,-1 0-128 0,-2 0 128 15,3 0 0-15,0 1 0 0,0-1 0 0,3 3 0 0,-2-2 0 16,-3-1 0-16,2 1 0 0,0 0 0 0,0-1 0 16,-1-1 0-16,2 0 0 0,3-1 0 0,0 2 0 15,0 0 0-15,0 2-128 0,-1-4 128 0,3 2 0 16,-3 0 0-16,0 1-128 0,0 1 128 0,-2-1 0 15,-1 3-144-15,1 0 144 0,0-2 0 0,1 2 0 16,-2 3 0-16,-1-1 0 0,1-2 0 0,2 1 0 16,2 2-144-16,-1 3 144 0,0-4 0 0,1 4 0 15,0-4 0-15,1 2 0 0,-5 0 0 0,2-2-128 16,1-1 128-16,-1 0 0 0,2 1 0 0,0-2 0 16,-1 2 0-16,2 0 0 0,-3 1 0 0,0-1 0 15,-2 4 0-15,1-1 0 0,0-2 0 0,0 2-128 16,-2 1 128-16,2 0 0 0,1-2 0 0,-1 3 0 0,0 0 0 15,-1-1 0-15,-1-1 0 0,2 2 0 0,0-1 0 0,2 1 0 16,-1 0 0-16,2 1-128 0,1 0 128 0,-1 1 0 16,0-4 0-16,0 0 0 0,1 2 0 0,0 2 0 15,-1-2 0-15,0 1 0 0,0-2 0 0,0 0 0 16,-1 1 0-16,3 0 0 0,-1 2 0 0,1 0 0 16,-1 0 0-16,1 0 0 0,0-2 0 0,2 1 0 15,0-2 0-15,2-2 0 0,4 1 0 0,-1 1 0 16,-1-1 0-16,5 3 0 0,4-2 0 0,-2 1 0 15,-3 0 0-15,-2 0 0 0,-2-1 0 0,-2 2 0 16,0 1 0-16,0 0 0 0,-3 0 0 0,1 0 0 0,-1 0 0 16,0 1 0-16,1-1 0 0,2 0 0 0,1-1 0 15,1-3-128-15,-1 1 128 0,2-2 0 0,0 1 0 0,-1 0 0 16,0-1 0-16,1 0 0 0,1 0 0 0,0 0 0 16,-1-1 0-16,-1 2 0 0,-2-2 0 0,2 1 0 15,0-1 0-15,-1 0 0 0,0-1 0 0,0-3 0 16,1 0 0-16,1 0 0 0,3 1 0 0,-2 0 0 15,-3-1 0-15,1-1 0 0,0 1 0 0,-2-2 0 16,-1 2 0-16,0-1 0 0,0 1 0 0,-1-2 0 16,-3 0 0-16,-1 1 0 0,-1-2 0 0,-1-2 0 15,0-2 0-15,-2-1 0 0,-3 1 128 0,0 1-128 16,1 1 0-16,-2-1 0 0,0-1 0 0,0 0 128 16,0-1-128-16,0 0 0 0,0-3 0 0,0 1 0 15,0 0 128-15,0-1-128 0,1 0 0 0,-3 1 0 0,-2-3 128 16,0 1-128-16,0-3 0 0,-2 3 0 15,-2 0 128-15,0-1-128 0,2 1 0 0,-4 1 0 0,0 0 0 16,-2 3 0-16,-1 0 0 0,-1 0 128 0,0-2-128 16,-2 2 0-16,-2 0 0 0,0 1 0 0,-1 1 128 0,0 2-128 15,-3-1 0-15,0 4 0 0,-2-4 128 0,0 2-128 16,-1 0 0-16,0 0 0 0,0 0 0 0,-1 1 0 16,0 1 0-16,3-1 0 0,-2 2 0 0,2-4 0 15,-1 0 0-15,0 1 0 0,-1-3 0 0,-1 2 0 16,0 1 0-16,2-3 128 0,-2 2-128 0,2-2 0 15,-3 1 0-15,0-1 0 0,0 1 0 0,-1 0 0 16,1 2 0-16,-2 0 0 0,1-3 0 0,-1 2 0 16,1 1 0-16,-1 1 128 0,-1 2-128 0,-1-1 0 15,-1 0 0-15,1-1 128 0,1 0-128 0,-1 2 0 0,-2 1 0 16,0 1 0-16,-3 0 0 0,3 2 0 0,-1-4 0 0,0 5 0 16,0 0 0-16,0 0 0 0,2-2 0 0,0 1 0 15,2-2 0-15,2 1 0 0,-1 1 0 0,0-1 0 16,1 1 0-16,-1-1 0 0,0 0 0 0,0 0 0 15,-3 0 0-15,1 1 0 0,-2 1 0 0,0 1 0 16,-4 0 0-16,-1 0 0 0,-1 1 0 0,-1 2 0 16,0 0 128-16,-3 0-128 0,0 1 0 0,0 2 0 15,0 1 0-15,0-1 0 0,1 0 0 0,2-1 0 16,0-1 0-16,3 3 0 0,-1 0 0 0,-1-1 0 16,-2-1 0-16,2-1 0 0,2 0 0 0,-2-1 0 15,-2-1 0-15,1 0 0 0,-2 2-256 0,3 0-32 16,1 0-16-16,1 0 0 15,0-1-1232-15,1 1-256 0,2-2-64 0,1 2 0 16,-1 2-1792-16,2 1-384 0</inkml:trace>
  <inkml:trace contextRef="#ctx0" brushRef="#br0" timeOffset="24">27022 3566 20735 0,'0'0'912'0,"0"0"192"0,0 0-880 0,-9-2-224 0,0-1 0 0,9 3 0 16,0 0 896-16,0 0 144 0,-11-4 32 0,2 2 0 16,9 2-176-16,-9-4-16 0,0 0-16 0,1 0 0 15,8 4-304-15,-10-4-64 0,-1-1-16 0,2 1 0 0,1 1-16 0,-1-1 0 16,-1 2 0-16,-1-1 0 0,0 2 64 0,-1-1 16 15,0 1 0-15,-1 0 0 0,-1-1 48 0,0 1 16 16,-2 0 0-16,0 0 0 0,-1-1 32 0,0 1 0 16,-1 1 0-16,2-1 0 0,2-1-80 0,-3 2-16 15,-1-2 0-15,0-1 0 0,1 1-192 0,-2-1-32 16,1 2-16-16,0-2 0 0,1 0-144 0,0 2-32 16,0-1 0-16,0 2 0 0,-1 2-128 0,1-2 0 15,-1 0 0-15,1 0 0 0,-1 1 0 0,-1 2 0 16,0 0 0-16,-1 1 0 0,-1 1 0 0,0 0 0 15,1-1 0-15,-1 1 0 0,-1 2 0 0,1-1 192 16,0 3-192-16,1 0 192 0,1-1-192 0,0 0 0 16,3 1-160-16,0-1 160 0,0 4 0 0,2-1 0 0,-2-1 0 15,5 1 0-15,1 1 0 0,0 1 128 0,-2 1-128 16,2-1 0-16,-2-1 0 0,2 1 0 0,1 0 0 0,-1 4 0 16,1 1 0-16,0 1 0 0,1-1 0 0,0 0 0 15,-1-2 128-15,2 1-128 0,-1 0 0 0,0 0 0 16,0-3 0-16,0 3 0 0,0-3 0 0,1-1 0 15,-1 0 0-15,1-1 128 0,1 0-128 0,-1-2 0 16,2 1 128-16,0-1-128 0,-2 1 0 0,2-2 0 16,5-9 128-16,-6 9-128 0,0 1 144 0,1 1-144 15,-1-1 144-15,2 1-144 0,-2-2 128 0,3 0-128 16,3-9 144-16,-6 10-144 0,1 1 160 0,1-2-160 16,0 0 160-16,4-9-160 0,-6 10 160 0,2 1-160 15,0-1 128-15,0 1-128 0,0-2 0 0,4-9 144 0,0 0-144 16,0 0 128-16,-2 13-128 0,2-13 128 0,-2 10-128 15,2-10 128-15,0 0-128 0,4 11 128 0,-4-11-128 0,5 10 0 16,-5-10 0-16,6 12 128 0,-6-12-128 0,6 10 0 16,-6-10 144-16,8 11-144 0,-2-1 0 0,1-1 0 15,-2 0 0-15,0-2 128 0,-5-7-128 0,8 6 176 16,-8-6-176-16,11 7 192 0,-4 1-64 0,1-3 0 16,-8-5 0-16,11 4 0 0,-1-3 64 0,1-1 0 15,-1-1 0-15,2 1 0 0,-2 1-64 0,2-2-128 16,0-2 192-16,1-1-64 0,0-1-128 0,0 1 0 15,1 0 144-15,0 2-144 0,1-1 0 0,-1 1 128 16,-1-2-128-16,0 1 0 0,-1 0 0 0,2 1 144 16,2 0-144-16,-2 1 0 0,-1 0 128 0,3-3-128 0,2 1 0 15,0 3 0-15,-2-2 0 0,2 0 0 0,1 0 0 16,-1-2 0-16,1 1 0 0,1 1 0 0,-2-1 0 0,0 0 0 16,-1-2 0-16,0 3 0 0,0 0 0 0,2 0 0 15,-3-2 0-15,1-1 0 0,0-3 0 0,0 3 0 16,-1 1 0-16,1 1 0 0,0 0 0 0,0 1 0 15,0-1 0-15,1 1 0 0,2 0 0 0,-1-2 0 16,-1 2 0-16,1 2 0 0,0-3 0 0,-1 2 0 16,1 0 0-16,-1 1 0 0,2 0 0 0,-1-2 0 15,-1 0 0-15,1-1 0 0,-1-1 0 0,0 2 0 16,0-1 0-16,1 0 0 0,-4-1 0 0,2 2 0 16,-1-2 0-16,1 1 0 0,0-2 0 0,1 4 0 15,0-3 0-15,0 3 0 0,2-2 0 0,1 0 0 0,0 1 128 16,1 0-128-16,-1 1 0 0,1 0 0 0,-1 0 0 15,0-1 0-15,-2 1 0 0,2 2 0 0,-1-2 0 0,-1 0 0 16,1-1 0-16,-1 0 0 0,1-2 0 0,-1 1 0 16,0-1 0-16,-1 2 0 0,-1-2 0 0,0 0 0 15,-2 0 0-15,2-1 0 0,0-3 128 0,0 1-128 16,-1 1 0-16,1-1 0 0,-1 2 0 0,-1 0 160 16,1-2-160-16,-1 1 128 0,2-3-128 0,0 1 192 15,0 0-192-15,0 0 192 0,0 2-192 0,-1-3 0 16,-3 1 144-16,-1 0-144 0,-2 1 0 0,2-2 144 15,1 0-144-15,0-2 0 0,-3 0 144 0,1 3-144 16,-3-3 0-16,-1-1 144 0,1-1-144 0,0 0 160 16,0 0-160-16,-2 2 160 0,1-2-160 0,-2-1 0 15,0 2 0-15,1 2 0 0,-3-3 0 0,1 1 0 16,-1 0 128-16,1-2-128 0,-2 1 0 0,1 1 0 0,0 2 0 16,-3 1 0-16,-2 1 0 0,2-3 0 0,0 2 128 0,0 9-128 15,-1-10 0-15,-2 1 0 0,0 1 0 0,-3 3 0 16,6 5 0-16,-6-4 0 0,-1-3 0 0,1 3 0 15,-2 0 0-15,8 4 0 0,-9-5 0 0,9 5 0 16,-7-6 0-16,-1 2 0 0,-1 0 0 0,9 4 0 16,-9-5 0-16,1 1 0 0,-2-3 0 0,0 3 0 15,0 2 0-15,1 0 0 0,-1 1 0 0,-1-2 0 16,0 1 0-16,-1-1 0 0,2 1 0 0,-1 0 0 16,1 1 0-16,-1 1 0 0,1 0 0 0,-2-1 0 15,-1 1 0-15,1 0 0 0,2 0 0 0,-2-4 0 16,0 1 0-16,1 3 0 0,-1-4 0 0,0 3 0 0,0 0 0 15,1-1 0-15,-1 1 0 0,0 0 0 0,1-2 0 16,-2-1 128-16,-1-1-128 0,3 4 0 0,-1-2 0 0,-1 2 0 16,-3 1 128-16,3 0-128 0,-1-2 0 0,0 1 0 15,-1 1 0-15,0 0 0 0,-1 0 0 0,2 3 0 16,-1-2 0-16,1 2 0 0,0-3 0 0,1 0 0 16,0 1 0-16,-2 2 0 0,-2-1 0 0,0 1 0 15,-1-1 0-15,1 1 0 0,1-3 0 0,1 0 0 16,-2 0 0-16,1 3 0 0,2-1 0 0,1 2 0 15,0-3 0-15,1 1 0 0,0-2 0 0,1 0 0 16,-1 0 0-16,1 1 0 0,1 2 0 0,-2-2 0 16,-1 2 0-16,2-1 0 0,-1-2 0 0,0 3 0 15,0-1 0-15,1 0 0 0,-2-2 0 0,1 0 0 16,0 0 0-16,0 0 0 0,-1-2 0 0,2 1 128 0,-1 0-128 16,1-1 128-16,1 1-128 0,0-3 0 0,-2 2 144 15,1-4-144-15,2 3 0 0,-1-1 144 0,-1 0-144 0,4 0 0 16,7 4 0-16,-7-7 0 0,1 1 0 0,6 6-144 31,-11-3-1472-31,11 3-304 0,-12-6-48 0,5-1-17648 0</inkml:trace>
  <inkml:trace contextRef="#ctx0" brushRef="#br1" timeOffset="25">15093 9213 10127 0,'0'0'896'0,"0"0"-704"0,0 0-192 0,0 0 0 16,-10 0 2000-16,1 0 368 0,9 0 80 0,-11 1 16 15,1-4-1440-15,1 1-304 0,-2-1-48 0,-1 2-16 16,-2 1-416-16,0 0-96 0,-2-3-16 0,-1 3 0 16,-2 0-128-16,-1-1 0 0,0-2 0 0,-3 3 128 0,-3 0 176 0,-1 0 16 15,-2 0 16-15,0 0 0 0,1 0 288 0,-4 3 48 16,0 1 16-16,-1-3 0 0,2 2-64 0,-1-1-16 16,1-2 0-16,0-2 0 0,0 0-256 0,-1 1-48 15,-2 0-16-15,1-3 0 0,0 1-112 0,2 3-32 16,1 0 0-16,-2 0 0 0,-2 0-144 0,4 2 0 15,4-1 0-15,0 3 0 0,0 0 0 0,3 1 0 16,2 0 0-16,3 0-176 0,-1 1 176 0,2-1 0 16,2-3 0-16,2 2 0 0,4-4 0 0,0 2 0 15,-2-2 0-15,3 0 0 0,8 0 0 0,-10 0 144 16,2-2-144-16,8 2 0 0,-9 0 128 0,9 0-128 16,0 0 0-16,0 0 0 0,-7-5 176 0,7 5-176 15,0 0 160-15,0 0-160 0,0 0 128 0,-1-10-128 0,0-1 0 0,1 11 0 16,0-9 0-16,0 9 0 0,0 0 0 0,0 0 0 15,0 0 0-15,0 0 0 0,0 0 0 0,0 0-160 16,5-10 160-16,-5 10 0 0,0 0 0 0,5-9 0 16,0 1 0-16,-5 8 0 0,6-9 0 0,-1 1 128 15,1 0-128-15,-6 8 0 0,6-12 0 0,-1 3 128 16,-5 9-128-16,5-8 0 0,-5 8 0 0,5-9 0 16,-5 9 0-16,0 0 0 0,5-8 0 0,-5 8 0 15,0 0 0-15,0 0 0 0,0 0 0 0,0 0 0 16,0 0 0-16,0 0-128 0,0 0 128 0,0 0 0 15,0 0 0-15,-7 0 0 0,7 0 0 0,0 0 0 16,-9 3 0-16,9-3 0 0,-8-3 0 0,8 3 0 0,0 0 0 16,-9-1 0-16,1-2 0 0,8 3 0 0,0 0 0 15,-9 3 0-15,-1-3 0 0,3 3 0 0,-2-1 0 0,2 3 0 16,7-5 0-16,-9 10-128 0,0-1 128 0,-2 0-128 16,1-1 128-16,-1 3-128 0,1 4 128 0,1 0 0 15,-2 0-144-15,2-1 144 0,3-1 0 0,-1-1 0 16,2-2 0-16,5-10 0 0,0 0 0 0,0 0 0 15,0 11 0-15,0-11 0 0,0 0 0 0,8 10 0 16,-8-10 0-16,12 8 0 0,-2-3 0 0,-10-5 0 16,11 5 0-16,-11-5 0 0,11 6 0 0,0-2 0 15,-2 2 0-15,-9-6 0 16,12 5-784-16,-2 2-240 0,-10-7-64 0,9 10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5T14:13:31.338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5309 9421 2026 0,'0'0'44'0,"0"0"10"0,-10-3 2 0,3 3 1 0,0-6-45 0,0 2-12 0,3-2 0 0,-7-3 0 0,4-1 0 0,0 1 0 16,-3 3 0-16,3-4-11 0,0 7-1 0,-4-3 0 15,-7 3 0-15,4-4 0 16,0 7-29-16,0-3-7 0,-7 3 0 15,0 0-1-15,-4 0-12 0,0 0-3 0,-3 10 0 0,-4-7 0 0,-3 6 42 16,7-2 8-16,-11 2 2 0,4 0 0 0,0 10 32 0,-1-3 8 16,-6 3 0-16,0 0 1 0,-1-1 29 15,1 7 6-15,7 4 0 0,-1-4 1 0,-2 3-16 0,9-3-3 16,12 3-1-16,-8 7 0 0,14-7-22 0,-3 6-5 16,4 1-1-16,10 9 0 0,-7 0-17 0,7 3 0 15,-4-3 0-15,8 3-9 0,3 6-9 0,-4 0-2 16,4 1 0-16,0-4 0 15,4-3-23-15,0 3-5 0,10-3 0 0,-4-3-1 16,5 0 12-16,9-6 2 0,-6-1 1 16,10-2 0-16,-3-1 13 0,10-6 2 0,-6-9 1 0,2 3 0 0,8-9 18 15,0 2 11-15,4-12-2 0,-1 7 0 0,-3-10 35 0,7 0 8 16,-4 0 0-16,0 0 1 0,4-3-20 0,-3-4-4 16,-4-2-1-16,3-3 0 0,4-4-9 0,0-3-3 0,0 0 0 0,3-6 0 15,-6 0-4-15,-5-3 0 0,-2 3-1 0,-1-3 0 16,-10-1-11-16,3-5 10 0,-7 6-10 0,-3-7 10 15,-7 1 35-15,-4-4 7 0,-4-6 2 0,-3 0 0 16,-3-3 0-16,-8-3 0 0,-3-3 0 0,-3-1 0 16,-4 1-26-16,-4 0-4 0,-7-4-2 0,-3 4 0 15,-4 0-10-15,-3 6-3 0,-14-4 0 0,3 8 0 16,-4-1-1-16,-9 6 0 0,6 0 0 0,0 4 0 16,-4 6-8-16,-3 3 10 0,0 9-10 0,-3-3 10 0,3 10-10 15,0 6 0-15,0 3-12 0,0 3 12 16,3 6-104-1,8 10-12-15,-4 6-4 0,-7 9 0 0</inkml:trace>
  <inkml:trace contextRef="#ctx0" brushRef="#br0" timeOffset="1">10252 12149 1566 0,'0'0'34'0,"3"-9"7"0,4 2 2 0,0-2 1 0,-3 0-35 0,3-1-9 16,7 1 0-16,-3-1 0 0,-4 1 0 0,0 3 0 15,0-4 0-15,-4 7 0 0,1-3 0 0,-4 6-9 0,-7-9 9 0,3 9-10 16,-3-4-10-16,-3-2-3 0,-8 6 0 16,4-9 0-16,-4 9 42 0,1-7 8 0,-1 4 1 0,0-3 1 15,1 6 38-15,-1-3 7 0,4-3 2 0,-4 6 0 16,4 0 41-16,0-3 9 16,4-4 2-16,-1 7 0 0,-3 0-32 0,3 0-7 0,-3-3-1 0,0 3 0 15,3 0-30-15,-3 0-6 0,-3 0-2 16,-1 3 0-16,-3-3-19 0,0 0-4 0,3 0-1 15,-7 0 0-15,1 7-26 0,-1-4 0 0,4-3 8 16,-4 0-8-16,7 0 0 0,1 0 10 0,3 0-10 0,3-3 10 16,4-4 22-16,0 7 5 0,7 0 1 0,0 0 0 15,7-3-14-15,4-3-2 0,3 6-1 0,3 6 0 16,8-3-21-16,7-3 0 0,3 10 0 0,4-4 8 16,7 6-8-16,0-5 0 0,0 12 0 0,3-10 0 15,0 10 0-15,11-4 9 0,0 4-9 0,0-9 0 16,-3 8 16-16,3-8-3 0,10 6-1 0,-3-1 0 15,-3-5 7-15,10-7 1 0,7 3 0 0,11-6 0 16,10-6 8-16,0 6 1 0,1-10 1 0,9 7 0 0,8-3-10 0,7 3-1 16,-10-3-1-16,3 6 0 0,0 0-8 0,-7 9-2 15,0-9 0-15,-8 9 0 0,1 1-8 0,0-4 8 16,-4 7-8-16,-6 2 8 0,-1 1-8 0,-3-3 0 16,-8-4 0-16,-3 7 0 0,-7-7 0 0,-7 0 0 15,-3 1 0-15,-11-1 0 0,-4-3 0 0,-6 1 0 16,-1-4 0-16,-7-3 8 0,-7 0-8 0,1-3 0 15,-5-4-12-15,-6 1 12 0,0-3-21 0,-8 6 3 0,-3-7 1 16,0-5-998 0,-14 5-199-16</inkml:trace>
  <inkml:trace contextRef="#ctx0" brushRef="#br1" timeOffset="2">22430 8493 1263 0,'0'0'56'0,"0"0"12"0,7-10-55 0,-4 10-13 0,-6-9 0 0,-1 0 0 16,8-1 47-16,-1 1 6 0,4-1 2 0,-3 4 0 15,3-3 19-15,-4 6 4 0,-3 3 1 0,0 0 0 0,0 0-31 0,0 0-7 16,4-7-1-16,-4 7 0 16,0-3 24-16,0 3 4 0,0 0 0 0,0 0 1 0,0 0-2 15,0 0-1-15,0 0 0 0,0 0 0 0,0 0-18 0,0 0-4 16,0 0-1-16,0 0 0 0,0 0-19 0,0 0-3 15,0 0-1-15,0 0 0 0,0 0 10 0,0 0 2 16,0 0 0-16,0 0 0 0,0 0-15 0,0 0-2 16,0 0-1-16,0 0 0 0,0 0-14 0,0 0 11 15,0-6-11-15,0 6 10 0,0 0-10 0,0 0 0 16,0 0 0-16,0 0 0 0,0 0 0 0,0 0 0 16,0 0 0-16,0 0 0 0,0 0 0 0,0 0 0 15,0 0 10-15,0 0-10 0,0 0 14 0,0 0-4 16,0 0-1-16,0 0 0 0,0 0 19 0,0 0 3 15,0 0 1-15,0 0 0 0,0 0-32 0,0 0 0 0,0 0 0 16,0 0 0-16,0 0 0 0,0 0 0 0,-4 6 0 0,4-6 0 16,0 0 0-16,0 0 0 0,0 0 0 0,0 0 0 15,0 0 0-15,0 0 0 0,0 0 0 0,0 0 0 16,0 0 0-16,0 0 0 0,0 0 0 0,0 0 0 16,0 0 0-16,0 0 12 0,0 0 0 0,0 0 0 15,0 0-12-15,0 0 0 0,-7 3 0 0,7-3 0 16,0 0 0-16,0 0 0 0,-3 0 0 0,3 0 0 15,0 0 0-15,0 0 0 0,0 0 0 0,0 0 0 16,0 0 0-16,0 0 0 0,0 0 0 0,0 0 0 16,-7 7 0-16,7-7 0 0,0 0 0 0,0 0 0 15,0 0 0-15,0 0 0 0,0 0 0 0,0 0 0 16,0 0 0-16,0 0 0 0,0 0 0 0,0 0 0 0,0 0 0 16,0 0-10-16,0 0 2 0,0 0 0 15,7 0-200-15,0-7-40 0</inkml:trace>
  <inkml:trace contextRef="#ctx0" brushRef="#br1" timeOffset="3">22525 8436 57 0,'0'0'0'0,"0"0"0"0,0 0 0 0,0 0 0 16,0 0 220-16,0 0 40 0,0 0 7 0,0 0 1 15,0 0-139-15,0 0-28 0,0 0-5 0,0 0-2 16,0 0-24-16,0 0-5 0,0 0-1 0,0 0 0 15,0 0-22-15,0 0-5 0,0 0-1 0,0 0 0 16,0 0 12-16,3 0 1 0,1-6 1 0,3-3 0 16,-3-1 38-16,-1 7 7 0,1-3 1 0,-1-4 1 0,-3 7-49 15,0-3-9-15,0 6-3 0,0 0 0 0,0 0 1 0,0 0 0 16,0 0 0-16,0 0 0 0,0 0-26 0,0 0-11 16,-3 9 8-16,-1 1-8 0,1-1 12 0,3-9-4 15,-4 10 0-15,0-1 0 0,4-9 3 16,0 0 0-16,0 0 0 0,0 0 0 0,-7 0 17 0,7 0 4 15,0 0 1-15,0 0 0 0,0 0-17 0,0 0-3 16,0 0-1-16,0 0 0 0,0 0-3 0,0 0-1 16,-3 6 0-16,3-6 0 0,0 0-8 0,-7 0 8 15,-4 10-8-15,4-10 8 0,0 6-8 0,0-3 10 16,0 3-10-16,-4-6 10 0,1 0 2 0,3 0 0 16,7 0 0-16,0 0 0 0,-7 0 0 0,7 0 1 15,0 0 0-15,0 0 0 0,-11 0-13 0,11 0 8 0,-3 0-8 0,3 0 0 16,0 0 12-16,0 0-4 0,-7-6-8 0,7 6 12 15,0 0-4-15,-7 6-8 0,-4-6 11 16,4 0-11-16,7 0 11 0,0 0-11 0,-7 0 10 16,0 4-10-16,0-4 9 0,7 0-9 0,0 0 8 15,0 0-8-15,-7-4 11 0,7 4-3 0,0 0-8 0,0 0 12 16,0 0-2-16,0 0-1 0,0 0 0 0,3-6 0 16,4 3 1-16,-7 3 0 0,0 0 0 15,7-6 0-15,0 6-2 0,-7 0 0 0,0 0 0 0,0 0 0 16,0 0 5-16,0 0 1 0,0 0 0 0,0 0 0 15,0 0-14-15,0 0-15 0,0 0 3 0,0 0 1 16,0 0 11-16,0 0 0 0,0 0 0 0,0 0 0 16,0 0 8-16,0 0 0 0,0 0 0 0,11-6 0 15,-4 6-8-15,-7 0 0 0,0 0-8 0,0 0 8 16,11-4 0-16,-4 4 11 0,-7 0-1 0,0 0 0 0,0 0-10 16,0 0 10-16,0 0-10 0,0 0 10 0,0 0-10 0,0 0 0 15,0 0 0-15,0 0 0 0,0 0 0 0,0 0 0 16,0 0 0-16,0 0 0 0,0 0 0 0,0 0 0 15,0 0 0-15,0 0 0 0,0 0 0 0,0 0 0 16,0 0 8-16,0 0-8 0,0 0 0 0,0 0 0 16,0 0 0-16,0 0 8 0,0 0-8 0,0 0 8 15,0 0-8-15,0 0 8 0,0 0-8 0,0 0 12 16,0 0-12-16,0 0 12 0,0 0-12 0,0 0 0 16,0 0 0-16,0 0 0 0,0 0 0 0,0 0 0 15,0 0 0-15,0 0 0 0,0 0 0 0,0 0 0 16,0 0 0-16,0 0 0 0,0 0 0 0,7 4 0 15,-7-4 0-15,0 0 0 0,0 0 0 0,0 0 0 0,0 0 12 16,0 0-4-16,0 0-8 0,0 0 0 0,0 0 0 0,0 0 0 16,0 0 0-16,0 0 0 0,0 0 0 0,0 0 0 15,0 0 0-15,0 0-11 0,0 0 11 0,0 0-8 16,10 6 8-16,-10-6 8 0,0 0-8 0,0 0 11 16,0 0-11-16,0 0 0 0,0 0 0 0,0 0 0 15,0 0 0-15,0 0 0 0,0 0 0 0,0 0 0 16,0 0 0-16,0 0 0 0,0 0 0 0,0 0 0 15,0 0 0-15,0 0 0 0,0 0 0 0,0 0 0 16,0 0 0-16,0 0 0 0,0 0 0 0,0 0 0 0,7-6 0 16,-3 2 0-16,-4 4 0 0,0-6 0 15,0 6 0-15,0-3 0 0,0-3 0 0,-4 6 0 16,-3-3 0-16,4-4 0 0,3 7 0 0,0 0 0 16,-7-3 0-16,7 3 0 0,0 0 0 0,0 0 0 0,-4-6 0 15,4 6 0-15,-7 0 0 0,7 0 0 0,0 0 0 16,0 0 0-16,-7 0 0 0,7 0 0 0,0 0 0 15,0 0 0-15,-7 0 0 0,0 0 0 0,7 0 0 16,0 0 0-16,0 0 0 0,-7-3 0 0,0-4 0 0,7 7 0 16,0 0 0-16,0 0 0 0,-11 0 0 0,8-3 0 15,3 3 0-15,0 0 0 0,0 0 0 0,0 0 0 16,-7 0 0-16,7 0 0 0,0 0 0 0,0 0 0 16,0 0 0-16,0 0 0 0,0 0 0 0,0 0 0 15,0 0 0-15,0 0 0 0,0 0-8 0,0 0 8 16,0 0 0-16,0 0 0 0,-4-6 0 0,4 6 0 0,0 0 0 15,0 0 0-15,0 0 0 0,0 0 0 0,0 0 0 16,0 0 0-16,0 0 0 0,0 0 0 0,0 0 0 0,0 0 0 16,7 0 0-16,-7 0 0 0,0 0 0 0,0 0 0 15,0 0-8-15,0 0 8 0,0 0 0 0,0 0 0 16,0 0 0-16,0 0 0 0,0 0 0 0,0 0 0 16,0 0 0-16,0 0 0 0,0 0 0 0,0 0 8 15,0 0-8-15,0 0 0 0,0 0 0 0,0 0 0 16,4-6 0-16,-4 6 0 0,0 0 0 0,0 0 0 15,7 0 0-15,-7 0 0 0,0 0-10 0,0 0 10 16,0 0 0-16,0 0 0 0,0 0 0 0,0 0 0 16,-7-3 0-16,7 3 0 0,0 0 0 0,0 0 10 15,0 0-10-15,0 0 0 0,0 0 0 0,0 0 8 16,0 0-8-16,0 0 0 0,0 0 0 0,0 0 0 0,0 0-8 16,0 0 8-16,0 0-10 0,0 0 10 0,7-7 0 15,-7 7 0-15,0 0 0 0,0 0 0 16,0 0 0-16,0 0 0 0,0 0 0 0,0 0 0 0,-7 0 0 0,7 0 0 15,0 0 0-15,0 0 0 0,0 0 0 0,0 0 0 16,0 0 0-16,0 0 0 0,7-3 0 0,-7 3 0 16,0 0 0-16,7-6 0 0,7 3 0 0,-3-3 0 15,-11 6-8-15,0 0 8 0,10 0 0 0,-3-4 0 16,-7 4 0-16,0 0 0 0,0 0 0 0,0 0 0 16,0 0 0-16,0 0 0 0,0 0 0 0,0 0 0 15,11 4 0-15,-11-4 0 0,0 0 0 0,7 0 0 16,3 0 0-16,-3 0 0 0,4 0 0 0,-4 0 0 15,-7 0 0-15,11 0 0 0,3 0 0 0,-7 0 0 16,-7 0 0-16,10 0 0 0,5 0 0 0,-5-4 0 0,-3 4 0 16,-7 0 0-16,11 0 0 0,-4 0 0 0,3 0 0 0,-10 0 0 15,7 4 0-15,0-4 0 0,8 6-8 0,-1-3 8 16,-7 3 0-16,3-6 0 0,1 0 0 0,3 0 0 16,4 0 0-16,-1 0 0 0,-6 0 0 0,3 0 0 15,11-6 0-15,-4 6 0 0,-11-3 0 0,5-3 0 16,6 2 0-16,-4-2 0 0,1 3 0 0,0-3 0 15,3 6 0-15,-4-10 0 0,1 10 0 0,-4-6 0 16,-3 6 0-16,-1 0 0 0,4 0 0 0,-3 0 0 16,0 0 0-16,-1 0 0 0,-3 0 0 0,4 6 0 15,-4-6 0-15,0 0 0 0,-7 0 0 0,7 0 0 16,4 0 0-16,-11 0 0 0,0 0 0 0,7 0 0 16,-7 0 0-16,7 0 0 0,-7 0 0 0,7 0 0 15,-7 0 0-15,0 0 0 0,7 0 0 0,-7 0 0 16,0 0 0-16,7 0 0 0,-7 0 0 0,0 0 0 0,0 0 0 0,0 0 0 15,10 0 0-15,-10 0 0 0,0 0 0 16,4-6 0-16,-4 6 0 0,0 0 0 0,0 0 0 0,11 0 0 16,-11 0 0-16,7 0 0 0,-7 0 0 0,0 0 0 15,0 0 0-15,7 0 0 0,0 0 0 0,-7 0 0 16,0 0 0-16,7 0 0 0,-7 0 0 0,10 0 0 16,-10 0 0-16,0 0 0 0,0 0 0 0,0 0 0 15,0 0 0-15,4 0 0 0,-4 0 0 0,0 0 0 16,0 0 0-16,0 0 0 0,0 0 0 0,0 0 0 0,0 0 0 0,0 0 0 15,0 0 0-15,0 0 0 0,0 0 0 0,7 0 0 16,-7 0 0-16,0 0 0 0,0 0 0 0,0 0 0 16,7 0 0-16,-7 0 0 0,0 0 0 0,7 6 0 15,-7-6 0-15,7 0 0 0,-7 0 0 0,0 0 0 16,0 0 0-16,7 3 0 0,-7-3 0 0,0 0 0 16,0 0 0-16,7 7 0 0,-7-7 0 0,7 0 0 15,0 0 0-15,0 0 0 0,-7 0 0 0,7 0 0 16,-7 0 0-16,8 0 0 0,-1 0 0 0,-7 0 0 15,0 0 0-15,7 0 0 0,3-7 0 0,-3 4 0 16,0 3 0-16,0 0 0 0,0 0 0 0,1 0 0 16,-1 0 0-16,-7 0 0 0,7 0 0 0,-4 0 0 15,8 0 0-15,-11 0 0 0,7 0 0 0,-7 0 0 16,0 0 0-16,7 0 0 0,-7 0-8 0,7 0 8 16,-7 0 0-16,0 0 0 0,0 0 0 0,0 0 0 0,0 0 0 15,0 0 0-15,10 0 9 0,-10 0-9 0,0 0 0 16,0 0 0-16,8 0 0 0,-8 0 0 0,0 0 0 15,0 0 0-15,0 0 0 0,0 0 0 0,0 0 0 0,0 0 0 16,0 0 0-16,0 0 0 0,0 0 0 0,0 0 0 16,0 0 0-16,0 0 0 0,0 0 0 0,0 0-8 15,0 0 8-15,0 0 0 0,0 0 0 0,0 0 0 16,0 0 0-16,0 0 0 0,0 0 0 0,0 0 0 16,0 0 0-16,0 0 0 0,0 0 0 0,0 0 0 15,0 0 0-15,0 0 0 0,0 0 0 0,0 0 0 16,0 0 0-16,0 0 0 0,0 0 0 0,0 0 0 15,0 0 0-15,0 0 0 0,0 0 0 0,0 0 0 16,0 0 0-16,0 0 0 0,0 0 0 0,0 0 0 16,-8-6 0-16,8 6 0 0,0 0 0 0,0 0 0 0,0 0 0 15,-3 0 0-15,-1-3 0 0,4 3 0 0,0 0 0 0,0 0 0 16,0 0 0-16,0 0 0 0,0 0 0 0,0 0 0 16,0 0 0-16,-7-6 0 0,7 6 0 0,-3 0 0 15,-4 0 0-15,7 0 0 0,0 0 0 0,0 0 0 16,0 0 0-16,0 0-8 0,-7-3 8 0,7 3 0 15,0 0 0-15,-7-7 0 0,7 7 0 0,0 0 0 16,-4-3 0-16,4 3 0 0,0 0 0 0,-3-6 0 16,-1 3 0-16,4 3 0 0,-3-7 0 0,3 7 0 15,-7-9 0-15,-1 9 0 0,5-9 0 0,-1 2 0 16,1 4 0-16,-4-3 0 0,0 3 0 0,3-3 0 16,-3 6 0-16,4-10 0 0,-1 10 0 0,-3-3 0 15,0-3 0-15,3-1 0 0,1 4 0 0,-1 3 0 16,1-6 0-16,-4 3 0 0,7-3 0 0,0 6 0 15,-7-3 0-15,3-4 0 0,1 4 0 0,-1-3 0 0,1 3 0 0,3-4 9 16,-7 4-9-16,7 3 8 0,-4-6-8 0,1 0 0 16,-1 3 0-16,1-4 0 0,-1 7-8 0,4 0 8 15,-7-3 0-15,3-3 0 0,-3 6 0 0,4 0 0 16,-4-3 0-16,3-3 0 0,1 6 0 0,3 0 0 16,-7-4 0-16,3-2 0 0,1 3 0 0,3 3 0 15,0 0 0-15,0 0 0 0,0 0 0 0,0 0 0 16,-7-6 0-16,7 6 0 0,0 0 0 0,0 0 0 15,0 0 0-15,0 0 0 0,0 0 0 0,0 0 0 16,0 0-9-16,0 0 9 0,0 0-8 0,0 0 8 16,0 0 0-16,0 0 0 0,0 0 0 0,0 0 0 0,0 0 0 15,0 0 0-15,0 0 0 0,0 0 0 0,0 0 0 0,0 0 0 16,0 0 0-16,0 0 0 0,0 0 0 0,0 0 0 16,0 0 0-16,0 0 0 0,0 0 0 0,0 0 0 15,0 0 0-15,0 0 0 0,0 0 0 16,0 0 0-16,0 0 0 0,0 0 0 0,10 9 0 0,-10-9 0 15,7 0 0-15,0 10 0 0,0-4 0 0,0-3-10 16,0 6 10-16,0-2 0 0,4 2 0 0,0 0 0 16,-4 1 0-16,3-1 0 0,1 1 0 0,3-1 0 15,-3-3 0-15,3 10 0 0,0-7 0 0,0 1 0 16,-4-1 0-16,5 1 0 0,-5-7 0 0,4 3 0 16,-7 3 0-16,4-2 0 0,-8-4 0 0,8 6 0 15,-4-9 0-15,0 7 0 0,-7-7 0 0,7 3 0 16,4 3 0-16,-11-6 0 0,0 0 0 0,7 3 0 15,-7-3 0-15,7 6 0 0,-7-6 0 0,7 0 0 0,-7 0 0 16,0 0 0-16,0 0 0 0,0 0 0 0,0 0 0 0,11 3 0 16,-11-3 0-16,0 0 0 0,0 0 0 0,0 0 0 15,0 0 0-15,0 0 0 0,0 0 0 0,0 0 8 16,0 0-8-16,0 0 0 0,0 0 0 0,0 0 0 16,0 0 0-16,0 0 8 0,0 0-8 0,0 0 8 15,0 0-8-15,0 0 8 0,0 0-8 0,0 0 0 16,0 0-8-16,0 0 8 0,0 0 0 0,0 0 0 15,0 0 0-15,0 0 0 0,0 0 0 0,-4-3 0 16,0 3 0-16,4 0 0 0,0 0 0 0,-7 3 0 16,0 4 0-16,0-7 0 0,0 0 0 0,0 0 0 15,4 6 0-15,-4-3 0 0,3-3 0 0,-3 10 0 0,0-10 0 0,0 9 0 16,0 0 0-16,0-2 0 0,0 2 0 0,-4 0 0 16,-3 1 0-16,3 6 0 0,-3-7 0 0,4 0 0 15,-1 1 0-15,1-1 0 0,-1 1 0 0,0-1 8 16,1-3-8-16,3-3 0 0,-4 4 0 15,4-4 8-15,0 3-8 0,7-6 0 0,-7 6 0 0,7-6 8 16,-3 3-8-16,3-3 0 0,0 0 0 0,0 0 0 16,0 0 0-16,0 0-12 0,0 0 4 0,0 0 0 15,0 0-121 1,0 0-24-16,7 0-5 0,3-3-1118 0</inkml:trace>
  <inkml:trace contextRef="#ctx0" brushRef="#br1" timeOffset="4">23551 8286 172 0,'0'0'16'0,"0"0"-16"0,0 0 0 0,0 0 0 16,0 0 215-16,0 0 40 0,0 0 8 0,0 0 1 15,0 0-107-15,0 0-21 0,0 0-5 0,0 0-1 16,0 0-48-16,0 0-10 0,0-3-1 0,4-4-1 15,-4 7-30-15,4-9-7 0,-4 9-1 0,3-6 0 16,-3 6 9-16,4-3 2 0,-4 3 0 0,0 0 0 16,0 0-6-16,0 0-1 0,0 0 0 0,0 0 0 0,0 0 19 15,0 0 3-15,0 0 1 0,0 0 0 0,0 0-15 0,-7-7-2 16,3 7-1-16,-3 0 0 0,0 0-15 16,0 0-3-16,0 7-1 0,0-7 0 0,0 3-11 0,3 3-3 15,-3-6 0-15,0 6 0 0,7-6-8 0,-7 3 10 16,0 4-10-16,3-4 10 0,4-3-10 0,-7 6 0 15,4 4 9-15,3-10-9 0,-4 3 8 0,1 6-8 16,-1-3 10-16,1 4-10 0,-1-1 11 0,1-3-11 16,-1 4 12-16,4-10-12 0,-3 3 8 0,3 6-8 15,0-9 0-15,-4 7 0 0,4-7 0 0,-3 9 0 16,3-9 0-16,0 0 0 0,0 0 0 0,0 6 0 16,0-6 0-16,0 0 0 0,7 3 0 0,-4 7 0 15,-3-10 0-15,11 6-9 0,-1-3 9 0,1-3 0 16,-1 0 0-16,5 0 0 0,-5-3 13 0,4-3-1 0,-3 6-1 15,3-3 0-15,0-4-11 0,-3-2 0 16,3 3 0-16,-4 3 0 0,1-7 0 0,-4 4 0 0,0 3 0 16,0-3 0-16,-3-4 0 0,3 1 8 15,-7-1-8-15,3 4 0 0,1-3 9 0,-4-1-9 0,0 1 10 16,3-1-10-16,-3 1 10 0,0 0-10 0,-3 2 10 0,3-2-10 16,-4 0 8-16,1 5-8 0,-1-2 0 0,-3 3 9 15,4-3-9-15,3 6 0 0,-8 0 0 0,-2 0 0 16,3 6 20-16,0-3 0 0,0 3-1 0,0-2 0 15,0 5-19-15,3 0 0 0,-6-2 0 0,6 2 0 16,-3 0 0-16,3 1 0 0,-3-1 0 0,4 7 0 16,-4-7 0-16,0 10 0 0,3-9 0 0,-3 5 0 15,0-5 0-15,0 5 0 0,3-2 0 0,1-4 0 16,-4 1 0-16,3-1 0 0,1-3 0 0,3 4 0 0,0-10 0 16,0 0 0-16,0 9 0 0,0-9 0 0,0 0 0 0,0 0 0 15,0 0 0-15,3 0 0 0,-3 0-13 0,11 6-7 16,-4-6 0-16,0-6-1 0,4 6 21 0,-4-3 0 15,0-3 0-15,3-4 0 0,-3 4 0 16,0-3 0-16,1-1 0 0,2 1 0 0,-6-1 0 16,3 1 0-16,0 0-9 0,-4 2 9 0,1-5 0 0,-1 6 0 15,-3-4-8-15,0 1 8 0,0-1 0 0,0 4 0 16,0 3 0-16,-3-3 0 0,-1 3 0 0,1-4 0 16,-4-2 0-16,3 9 0 0,4 0 0 0,-7-3 0 15,4-4 0-15,3 7 0 0,-7 0 0 0,7 0 0 16,0 0 0-16,-4-3 0 0,4 3 0 0,0 0 0 15,0 0 0-15,-7 3 0 0,7-3 0 0,-7 0-12 0,3 10 12 0,-3-1-10 16,4 1-2-16,-4-1-1 0,0-3 0 16,0 4 0-16,3-1 3 0,-3 7 1 0,0-7 0 0,0-6 0 15,3 7 9-15,1-4 0 0,-4 3 0 0,7-9 0 16,0 0 0-16,0 0 0 0,0 0 0 0,0 0 0 16,0 0 0-16,0 0 0 0,7 7 0 0,3-7 0 15,1 0 0-15,-4-7-8 0,4 4 8 0,-1-3-8 16,1 0 8-16,-4-4-8 0,0 7 8 0,0-3-8 15,0 3 8-15,0-3 0 0,-7-4 0 0,4 1 0 16,-4-1 0-16,0 4 0 0,0-3 8 0,0 6-8 16,-4-7 0-16,1 4 9 0,-1-4-9 0,1 1 0 15,-1 0 8-15,0 2-8 0,-3-2 0 0,7 9 0 16,0 0 0-16,0 0 0 0,-7 0 8 0,0-3-8 16,0 3 0-16,4 0 0 0,-8 0 0 0,4 0 0 15,4 0 8-15,-8 3-8 0,7 3 0 0,-3-3 0 16,0 4 0-16,4-4 0 0,-1 3 0 0,1 3 0 0,-4 1 0 0,3-4 0 15,1-3 8-15,3-3-8 0,-4 10 0 0,4-10 0 16,0 9 8-16,0-3-8 0,0-6-13 0,0 0-7 16,4 10 0-16,-1-4-794 15,4-3-158-15</inkml:trace>
  <inkml:trace contextRef="#ctx0" brushRef="#br1" timeOffset="5">23576 8276 730 0,'0'0'32'0,"0"0"8"0,0 0-32 0,0 0-8 15,0 0 0-15,0 0 0 0,-7 0 59 0,7 0 10 16,0 0 3-16,-7 7 0 0,0-4 3 0,0-3 1 16,0 0 0-16,3 0 0 0,4 0-27 0,0 0-5 15,-7 6 0-15,7-6-1 0,-7 0-17 0,7 0-3 16,0 0-1-16,0 0 0 0,0 0-11 0,0 0-3 16,0 0 0-16,0 0 0 0,0 0-8 0,0 0 0 15,0 0 0-15,4 10 0 0,-4-10 0 0,7 3 12 16,-7-3-2-16,7 6 0 0,0-3-10 0,-7-3-17 0,11 0 4 0,-11 0 1 15,7 0 12-15,0-3 0 0,0-3 0 16,0 6 0-16,-4-10 0 0,1 7 0 0,-4 3 0 16,3-6 8-16,-3 6 5 0,0 0 1 0,0 0 0 15,-3-3-14-15,3 3 0 0,0 0 0 0,0 0 0 16,-7 3 0-16,7-3-8 0,-7 0 8 0,0 6 0 16,7-6 0-16,-7 3 0 0,3 4 0 0,4-7 0 15,0 0 0-15,0 0 0 0,-7 3 8 0,7-3-8 16,0 0-10-16,0 0-5 0,0 0-1 0,0 0-662 15</inkml:trace>
  <inkml:trace contextRef="#ctx0" brushRef="#br1" timeOffset="6">23541 8220 403 0,'0'0'36'0,"0"0"-36"15,0 0 0-15,0 0 0 0,0 0 35 0,0 0 0 16,0 0 0-16,0 0 0 0,0 0-35 0,0 0 0 16,0 0 0-16,0 0 0 0,0 0 29 0,0 0-1 15,0 0 0-15,0 0 0 0,0 0 56 0,0 0 10 0,0 0 2 16,0 0 1-16,0 0-22 0,0 0-5 0,0 0-1 0,0 0 0 16,-4 3-22-16,4-3-5 0,0 0-1 0,0 0 0 15,0 0-7-15,0 0-2 0,0 0 0 0,0 0 0 16,0 0-9-16,0 0-3 0,0 0 0 0,0 0 0 15,0 0 24-15,0 0 4 0,0 0 0 0,0 0 1 16,0 0-8-16,0 0-1 0,0 0-1 0,0 0 0 16,0 0-15-16,0 0-2 0,0 0-1 0,0 0 0 15,0 0-13-15,0 0-8 0,-3-3 8 0,3 3-8 16,0 0 17-16,0 0-1 0,0 0 0 0,0-6 0 16,-4-4-16-16,4 10 0 0,0 0 0 0,0-6 0 15,0 6 0-15,0-3 0 0,0-6 0 0,0 2 0 16,-3-2 20-16,3 6 0 0,0-4 0 0,0-2 0 15,0 3 18-15,0 3 4 0,-4-7 1 0,1 4 0 0,-1-3-23 16,1-1-5-16,-4 1-1 0,0 2 0 16,3-2-4-16,0 6-1 0,1-7 0 0,3-5 0 0,-4 5-9 15,1 1 10-15,-1 0-10 0,4-7 10 0,-3 6-10 0,3-2 0 16,-4-4 0-16,4 1 0 0,0 5 0 0,0 1 0 16,-3-4 0-16,3-2 8 0,0 5-8 15,0 1 0-15,0-7 0 0,0 7 0 0,0 2 0 16,0 4 0-16,0-3 0 0,0-3 0 0,0 5 0 0,0 4 0 15,0 0 0-15,0 0 0 0,0-6 0 0,0 3 0 16,0 3 0-16,0-6 0 0,0 6 0 0,0-10 0 16,0 10 0-16,0 0 0 0,0 0 0 0,-4 0 0 15,1-3 0-15,3-3 0 0,-7 0 0 0,7 6 0 16,0 0 0-16,0 0 0 0,0-3 0 0,0 3 0 16,0 0 0-16,0 0 0 0,-4-7 0 0,4 7 0 0,0 0 0 0,0 0 0 15,0 0 0-15,0 0 0 0,0 0 0 0,0 0 0 16,0 0 0-16,0 0 0 0,0 0 0 0,0 0 0 15,0 0 0-15,0 0 0 0,0 0 0 0,0 0 0 16,0 0 0-16,0 0 0 0,0 0 0 0,0 0 0 16,0 0 0-16,4-3 0 0,-4 3 0 0,0 0 0 15,0-6 0-15,0 6 0 0,3-3 0 0,1-4 0 16,-4 4 0-16,0 3 0 0,0 0 0 0,0 0 0 16,0 0 0-16,0 0 0 0,0 0 0 0,0 0 0 15,0 0 0-15,0 0 0 0,0 0 0 0,0 0 0 16,0 0 0-16,0 0 0 0,0 0 0 0,0-6 0 15,0 6 0-15,0 0 0 0,0 0 0 0,0 0 0 16,0-9 0-16,3 9 0 0,-3 0 0 0,0-10 0 16,4 4 0-16,-4 3 0 0,0-3 0 0,3 2 0 15,-3 4 0-15,4-6 0 0,-4-3 0 0,0 9 0 0,3-3 0 0,-3 3 0 16,4-7 0-16,-4 7 0 0,3-6 0 0,-3 6 0 16,0 0 0-16,0 0 0 0,0 0 0 0,0 0 0 15,0 0 0-15,0 0 0 0,0 0 0 0,0 0 0 16,0 0 0-16,0 0 0 0,0 0 0 0,0 0 0 15,0 0 0-15,0 0 0 0,4 6 0 0,-4-6 0 16,0 0 8-16,0 0-8 0,0 0 12 0,0 0 0 16,0 0 0-16,0 10 0 0,0-10-12 0,-4 9 0 15,-3-3 9-15,4 4-9 0,-1-7 0 0,-3 6 9 16,4 4-9-16,-4-4 0 0,3 1 8 0,-3 2-8 16,4-2 0-16,-8 5 0 0,4-5 12 0,0-1-2 15,0 1 0-15,0-1 0 0,0 0 2 0,3-2 0 16,-3 2 0-16,0-3 0 0,0-3 0 0,3 7 0 15,4-10 0-15,-7 6 0 0,7-6-4 0,0 0 0 0,-3 0 0 0,-4 3 0 16,0-3-8-16,7 0 0 0,0 0 0 0,-4 0-11 16,4 0 11-16,0 0 0 0,-7 0 0 0,7 0 0 15,-3 0 0-15,-1 0 0 0,-3 0 0 0,7 0 0 16,0 0 0-16,0 0 0 0,-3-3 0 0,3 3 0 16,0 0 0-16,0 0 0 0,-4 0 0 0,1-6 0 15,3 6 0-15,0 0 0 0,0-3 0 0,0-4 0 16,-4 4 0-16,4 3 0 0,-4-6 0 0,1 3 0 15,3-3 0-15,-4-4 0 0,1 4 0 0,3 3 0 16,0 3 0-16,-4-6 0 0,1-4 0 0,-1 10 0 16,4 0 0-16,-3-9 0 0,-1 6 0 0,1-4 0 15,3 7 0-15,0-9 0 0,0 9 0 0,0 0 0 0,0-9 0 0,3 2 0 16,-3-2 0-16,4-1 0 0,-1 1 0 0,1 6 0 16,-1-3 0-16,1-4 0 0,-4 4 0 0,0 6 0 15,3-3 0-15,-3 3 0 0,0 0 0 0,0 0 0 16,0 0 0-16,0 0 0 0,0 0 0 0,0 0 0 15,0 0 0-15,0 0 0 0,0 0 0 0,-7 3 0 16,7-3 8-16,-7 6-8 0,0-3 0 0,7-3 0 16,-7 7 0-16,7-7-8 0,0 0 8 0,-3 9 0 15,3-9 0-15,0 9 0 0,0 1 0 0,0-1 0 16,0-2 0-16,3-4-8 0,1 9 8 0,-1 1 0 16,-3-4 0-16,4 1-8 0,-4 5 8 0,3-5 0 15,-3 5 0-15,0-2 0 0,-3 3 0 0,3-7 0 0,0 0 0 16,0 1 0-16,0-1 0 0,-4 1 0 0,4-4 0 15,0-6 0-15,0 0 0 0,0 0 0 0,0 0 0 0,0 0 0 16,0 0 0-16,0 0 0 0,0 0 8 0,0 0-8 16,7-6 0-16,-7 6 0 0,0-10 0 0,0 10 0 15,4-9 0-15,-4-4 8 0,0-2-8 16,0 5 0-16,3 1 0 0,-3-7 0 0,4 7 0 0,-1-1-8 16,1 1 8-16,-1 3 0 0,-3-4 8 0,4 7-8 15,0-6 0-15,-1 2 0 0,-3-2 0 0,4 3 0 16,-1-4 0-16,1 7 0 0,-1-3 0 0,4-4 0 15,-3 1 0-15,3 0 0 0,-4 2 0 0,4 4 0 16,0-3 0-16,0-3 0 0,-3-1 0 0,3 1 0 16,0 9 0-16,0-10 0 0,-7 10 0 0,11-6 0 15,-4 3 0-15,3 3 0 0,-10 0 0 0,7-6 0 16,-7 6 0-16,11-3 0 0,-11 3 0 0,11 0 0 0,-4-7 0 16,-7 7 0-16,0 0 0 0,10 0 0 0,1 0 0 15,-11 0 0-15,0 0 0 0,0 0 0 0,10 0 0 16,-10 0 0-16,11-3 0 0,-11 3 0 0,0 0 0 0,7 0 0 15,-7 0 0-15,0 0 0 0,0 0 0 0,0 0 9 16,0 0-9-16,0 0 0 0,0 0 13 0,0 0-4 16,0 0-1-16,7 0 0 0,-7 0 0 0,0 0-8 15,0 0 12-15,0 0-4 0,11 10-8 0,-11-10 0 16,0 3 9-16,0-3-9 0,3 9 8 0,1 4-8 16,-4-13 8-16,3 3-8 0,-3-3 8 0,0 9-8 15,0 1 8-15,0-10-8 0,0 0 0 0,4 9 9 16,-4-9-9-16,3 6 0 0,1 10 0 0,3-7 0 15,-7-9 0-15,7 10 0 0,-3-1 0 0,6-6 0 0,1 7 0 16,-4-4 0-16,3 3 0 0,1 1 10 0,-4-1-2 0,4-3 0 16,-4-2-8-16,3 5-11 0,1-3 3 15,-4 4 0-15,0-4 8 0,0-3 11 0,-7-3-3 16,3 6 0-16,5-3-8 0,-8-3 0 0,0 0 0 0,0 0 0 16,0 0 0-16,0 0 0 0,0 0 0 0,0 0 0 15,0 0 11-15,0 0-3 0,0 0-8 0,0 0 12 16,0-9-12-16,-4 0 11 0,0 2-11 0,1 4 10 15,-4-6-10-15,3 3 12 0,-3-4-12 0,4 1 12 16,-4-1-12-16,3 1 0 0,-6 0 0 0,3-1 0 16,-1 4 0-16,-2-4 0 0,-4 1 0 0,3 6 0 15,1-3 0-15,-4-1 0 0,3 4 0 0,-3-3 0 16,0 6 0-16,0-3 0 0,-4-3 0 0,4 6 0 16,0-4 0-16,-4-2 0 0,4 3 8 0,0-3-8 0,0 6 0 15,3-10 0-15,-3 4 0 0,3 3 0 0,1-3 0 16,-1 3 0-16,4-4 0 0,4 7 0 0,-4 0 0 0,7 0 0 15,-4-3 0-15,4 3 0 0,0 0 0 0,0 0 0 16,-7-6 0-16,7 6 0 0,0 0 0 0,0 0 0 16,0 0-8-16,0 0 8 0,0 0 0 0,0 0 0 15,0 0-9-15,0 0 9 0,0 0 0 0,7-3 0 16,0-4-8-16,4 7 8 0,-11 0 0 0,7 0 0 16,0 0 0-16,3 0 0 0,-2 0 0 0,-1 0 0 15,-7 0 0-15,10 0 0 0,-3 0 0 0,0 0 0 16,-7 0 0-16,7 0 0 0,-7 0 0 0,7 0 0 15,-7 0 0-15,0 0 0 0,11 0 0 0,-11 0 0 0,7 10 0 16,-7-10 0-16,4 6 0 0,-1-3 0 16,-3 7 0-16,0-1 0 0,-3-3 0 0,-1 4 0 0,-3-1 0 15,3 1 0-15,-3-1 0 0,-3 0 0 0,-1 4 0 16,1-1 0-16,-4-2 0 0,-1 6 0 0,-2-1 0 0,-1-2 0 16,4 2 0-16,-4-2 0 0,1-4 0 0,3 7 0 15,-4-7 0-15,4-2 0 0,0-4 0 0,3 6 0 16,4-9 9-16,0 7-9 0,0-4 8 0,7-3-8 15,0 0 0-15,0 0 0 0,0 0 0 0,0 0-11 16,0 0 11-16,0 0 0 0,0 0-9 0,0 0 9 16,4-3 0-16,-1-4 0 0,1 4 0 0,-1-6 0 15,1 2 0-15,3-2 0 0,0 6 0 0,0-3 0 16,0-4 0-16,3 4 0 0,-2-3 0 0,2 5 0 0,-3-2 0 0,4-3 0 16,-4-1 0-16,0 1 0 0,0 0 0 15,4-1-9-15,-8-6 9 0,8 7 0 0,-4 0-8 0,3-1 8 16,1-5 0-16,-1 5 0 0,-3 1 0 0,4 6 0 15,-7-4 0-15,3-2 0 0,-7 9 0 0,0 0 0 16,0 0 0-16,0 0 0 0,0 0 0 0,10 0 0 16,-10 0 0-16,11 0 0 0,-11 0-8 0,0 0 8 15,10 0 0-15,1 9 0 0,0-9 0 0,-4 7 0 16,-7-7 0-16,7 3 0 0,3 3 0 0,-3-3 0 16,0 3 0-16,0-2 0 0,4-4 0 0,-11 0 0 15,7 6 0-15,0-3 0 0,0-3 0 0,0 6 0 16,4-6 0-16,-4 0 0 0,0 3 0 0,0 4 0 15,0-1 0-15,-3-3 0 0,3-3 0 0,0 9 0 0,0-2 0 16,-4-4 0-16,4 3 0 0,-3-3 0 16,-4-3 0-16,3 7 0 0,1-4-10 0,-4-3 10 0,0 0-8 0,7 6 8 15,-4 0-22-15,-3-6 1 0,0 0 0 0,0 0 0 32,0 0-95-32,0 0-18 0,0 0-4 0,0 0-562 0,0 0-112 0</inkml:trace>
  <inkml:trace contextRef="#ctx0" brushRef="#br1" timeOffset="7">23502 8088 982 0,'0'0'44'0,"0"0"8"0,0 0-41 0,-3 3-11 0,3-3 0 0,0 0 0 16,0 7 0-16,-4-1-14 0,0-3 3 0,4-3 1 15,0 0 18-15,0 0 3 0,-7 0 1 0,4 6 0 16,3-6 41-16,0 0 9 0,0 0 2 0,0 0 0 15,-4 0 32-15,4 0 6 0,-3-6 2 0,3 6 0 16,0-3-33-16,0-3-7 0,-4-4 0 0,8 4-1 16,-4-3-5-16,3-1-1 0,1-9 0 0,-1 10 0 15,-3-7-20-15,0-3-4 0,0 1-1 0,-3 2 0 16,-1 3 6-16,1-5 1 0,-4-4 0 0,3 3 0 16,1-3-21-16,-8 0-4 0,4 3-1 0,0-3 0 15,-4 0-5-15,4 3-8 0,0 1 11 0,0 2-11 0,0-3 0 16,4 7 0-16,-4-4 0 0,3 0 0 15,4 13 0-15,0-6 0 0,0 2 0 0,4-2 0 16,-4 9 0-16,0 0 0 0,0 0 0 0,3-9 0 0,-3 9 0 16,0 0 0-16,0 0 0 0,0 0 0 0,0 0 0 15,0 0 0-15,0 0 0 0,0 0 0 16,0 0 8-16,0 15 2 0,0-2 0 0,0 3 0 0,-3-4-10 0,-1 13 0 16,1-6 0-16,-1 6 0 0,-3 0 0 0,0 3 0 15,3 1 0-15,1 5 0 0,-1 1 0 0,1-1 0 16,-1-6 0-16,4 0 0 0,4-2 0 0,-4 2 0 15,0-9-9-15,0-4 9 0,3 4 0 0,1 0 0 16,-1-3 0-16,4-1 0 0,-3-2 0 0,3-4 0 0,0 1 8 16,0-1-8-16,-3-3 0 0,6 4 0 0,-3-1 0 15,0-9 0-15,4 6 0 0,-4-6 0 0,0 0 0 16,0 0 9-16,4-6-9 0,-4 6 0 0,-7 0 0 16,3-3 0-16,4-3 0 0,-3-4 0 0,-1 4 0 0,-3-3 0 15,-3-1 0-15,3 1 12 0,-4-1-12 16,1-5 12-16,-1 2-12 0,-3-2-14 0,4-11 3 15,-4 8 1-15,0-11 10 0,0 4 0 0,-8-3 0 16,5 3 0-16,3-3 8 0,-4 0 3 0,-3-1 1 0,7-2 0 16,4 9-12-16,-5-3 0 0,1 0 0 0,0 6 0 15,0 0 8-15,7 4 0 0,-3 2 0 0,3-3 0 16,-4 7 4-16,1 3 0 0,3 3 0 0,0 3 0 16,0 0-12-16,0 0 0 0,0 0 0 0,0 0 0 15,0 0 0-15,7 3 0 0,0 3 0 0,3 3 0 16,-3 1 0-16,4-1 0 0,-7 1 0 0,6-1 0 15,1-3 0-15,-8 10 0 0,4-4 0 0,0 4 0 16,0 3 0-16,1 0 0 0,-1 0 0 0,-4 6 0 0,1 0 0 0,-1-3 0 16,1 9 0-16,-1-3 0 0,-3 0 0 0,0-2 0 15,-3 2 0-15,3 0 0 0,-4-3 0 0,1-6 0 16,3 6 0-16,-4-6 0 0,4 0 0 0,-3-4 0 16,-1 4 0-16,4-9 0 0,0-1 0 0,4 0 0 15,-4-9 0-15,0 0 0 16,0 0-20-16,3-3-7 0,8-3-1 0,-4 3-692 15,0-13-138-15</inkml:trace>
  <inkml:trace contextRef="#ctx0" brushRef="#br1" timeOffset="8">23407 7587 921 0,'0'0'82'0,"0"0"-66"0,0 0-16 0,0 0 0 0,0 0 48 0,0 0 5 16,0 0 2-16,0 0 0 0,3-7 6 0,-3 7 2 15,0 0 0-15,4-9 0 0,-4 9 28 0,0-6 5 16,0 6 2-16,0 0 0 0,0 0-5 0,0 0-1 16,0 0 0-16,0 0 0 0,0 0-6 0,0 0-2 15,0-4 0-15,0 4 0 0,0-6-49 0,3-3-11 16,-3 6-1-16,0 3-1 0,4-7-22 0,-1-2 0 15,-3 0 0-15,0 2 8 0,4 4-8 0,-4 3 0 16,0 0 8-16,0 0-8 0,0-6 0 0,0 6 9 16,0-10-9-16,0 10 0 0,0 0 8 0,0 0-8 15,0 0 0-15,-4 10 0 0,-3-4 8 0,0 4-8 16,0-1 0-16,0 0 0 0,4 7 8 0,-1-7-8 0,-3 4 12 16,0 3-12-16,0-7 14 0,7 1-4 0,0-1-1 0,0-3 0 15,0 4-9-15,0-1 0 0,0-9 9 0,4 9-9 16,-4-9 0-16,3 10 0 0,1-1 0 0,-4-9 0 15,0 0 0-15,3 7 0 16,-3-7 0-16,0 0 0 0,11 0 0 0,-11 0 9 0,10 0-9 0,-3-7 0 16,4 4 9-16,-4-3-9 0,0 3 0 15,0-4 9-15,4-2-9 0,-4 0 0 0,0-1 9 0,-4 1-9 16,1-1 0-16,3 1 0 0,-4-7 0 16,1 7 8-16,-1-1-8 0,-3 4 0 0,4-3 0 0,-8-1 8 15,1 1-8-15,-1 0 0 0,1-1 0 0,-1 4 8 16,-3 3 1-16,0-4 1 0,-3-2 0 0,6 9 0 15,-6-3-1-15,3-3 0 0,-4 6 0 0,0 0 0 0,4 0-9 16,-3 0 10-16,-4 6-10 0,3-3 10 0,0 6-10 0,1 1 0 16,3-1 0-16,0 7 0 0,3-7 0 0,-3 7 0 15,4-7-8-15,-4 4 8 0,3 3 0 0,1-1 0 16,3-2 0-16,3-7 0 0,1 10-10 0,-1-7 10 16,4 1 0-16,0-7-9 0,4 6 9 0,-1-9 0 15,4 7-9-15,-3-7 9 0,3-7 0 0,0 7-9 16,0-9 9-16,4 6 0 0,0-7 0 0,-1 1 0 15,1-7 0-15,-4 10 0 0,0-7 0 0,0-2 0 16,0-1 0-16,1 3 0 0,-5 4 0 0,1-7 0 16,-8 4 0-16,4-4 0 0,-3 10 0 0,-1-4 0 15,-3 1 0-15,0 9 0 0,0 0 0 0,-7 0 0 16,0-3 0-16,-3 3 0 0,-4 3 0 0,3-3 0 0,-3 9 0 16,0-2 0-16,0-4 0 0,-1 3 0 0,1-3 0 15,4 4 0-15,-4-1-12 0,7-3 4 0,0-3 8 16,0 0-13-1,7 0-130-15,0 0-25 0,0 0-6 0</inkml:trace>
  <inkml:trace contextRef="#ctx0" brushRef="#br1" timeOffset="9">23544 7574 172 0,'0'0'8'0,"0"0"1"0,0 0-9 0,0 0 0 0,0 0 0 0,0-3 0 15,0 3 81-15</inkml:trace>
  <inkml:trace contextRef="#ctx0" brushRef="#br1" timeOffset="10">23562 7561 770 0,'0'0'34'0,"0"0"7"0,0 0-33 15,0 0-8-15,0 0 0 0,0 0 0 0,0 0 28 0,0 0 3 0,0 0 1 0,0 0 0 16,0 0-40-16,0 0-8 0,0 0-2 0,0 0 0 16,-7 0 18-16,7 0 0 0,-7-6 0 0,7 6 9 15,-7 0 75-15,3-3 16 0,4 3 2 0,-3-6 1 16,-1 3 0-16,1-4 0 0,-4-2 0 0,7 9 0 16,0 0-15-16,0 0-4 0,0 0 0 0,0 0 0 15,0 0-44-15,0 0-10 0,0 0-2 0,0 0 0 16,-7 0-20-16,7 0-8 0,-7 0 0 0,0 6 0 0,3-3 0 15,-3-3 0-15,-4 7 0 0,8-7 0 0,3 0 17 0,-7 3-2 16,0 3-1-16,7-6 0 0,0 0 14 0,-4 3 4 16,4-3 0-16,0 0 0 0,0 0-17 0,0 0-3 15,0 0-1-15,0 0 0 0,0 0-11 0,0 0 0 16,0 0 0-16,7 6 0 0,-3-2 0 0,6 2 0 16,-3-6 0-16,4 0 8 0,-11 0 0 0,7 3 0 15,-7-3 0-15,11 0 0 0,-4 0 0 0,-7 0-8 16,0 0 12-16,0 0-4 0,7-3 10 0,-7 3 2 15,0 0 0-15,0 0 0 0,0 0 1 0,0 0 1 16,0-6 0-16,-4 2 0 0,4 4-13 0,-3-6-9 16,-1 6 12-16,-3-3-12 0,0-3 8 0,4 6-8 15,-5-3 0-15,1-4 0 0,0 7 9 0,7 0-9 0,0 0 0 0,-7 0 9 16,0 0-9-16,0 0 12 0,4 0-12 0,3 0 12 16,0 0-12-16,0 0 12 0,-7 0-12 0,7 0 12 15,0 0-4-15,-7 0-8 0,7 0 12 0,0 0-4 16,0 0-8-16,0 0 0 0,0 0 0 0,0 0 0 15,0 0 0-15,0 0 8 0,0 0-8 0,0 0 0 16,0 0 0-16,0 0 0 0,0 0 0 0,0 0 0 31,0 0-76-31,0 0-10 0,3-9-2 0,4 9-940 0</inkml:trace>
  <inkml:trace contextRef="#ctx0" brushRef="#br1" timeOffset="11">23523 7571 435 0,'0'0'19'0,"0"0"5"0,0 0-24 0,0 0 0 15,0 0 0-15,0 0-189 16</inkml:trace>
  <inkml:trace contextRef="#ctx0" brushRef="#br1" timeOffset="12">23481 7552 403 0,'0'0'36'0,"0"0"-36"15,0 0 0-15,0 0 0 0,0 0 207 0,0 0 34 16,0 0 7-16,0 0 2 0,0 0-134 0,0 0-26 16,0 0-6-16,0 0 0 0,0 0-51 0,0 0-9 15,0 0-3-15,0 0 0 0,0 0-21 0,0 0 0 16,0 0 0-16,0 0 0 0,0 0 15 0,0 0-2 16,-7 3 0-16,7-3 0 0,0 0 50 0,0 0 9 0,0 0 3 15,0 0 0-15,0 0-21 0,0 0-4 0,0 0-1 16,-7 0 0-16,7 0-17 0,0 0-4 15,0 0-1-15,-4 0 0 0,4 0-1 0,0 0 0 0,0 0 0 0,0 0 0 16,0 0-2-16,0 0-1 0,0 0 0 0,0 0 0 16,0 0 9-16,0 0 3 0,0 0 0 0,0 0 0 15,0 0-9-15,0 0-2 0,0 0 0 0,0 0 0 16,-7-3-12-16,7 3-4 0,0 0 0 0,-7 0 0 16,7 0 1-16,0 0 0 0,-7-6 0 0,7 6 0 15,0 0 6-15,0 0 1 0,0 0 0 0,0 0 0 16,0 0-4-16,0 0 0 0,0 0 0 0,0 0 0 15,-3-3-12-15,3 3 0 0,0 0 0 0,0 0 0 16,0 0 0-16,0 0 0 0,0 0 0 0,0 0 0 16,0 0 9-16,0 0-9 0,0 0 8 0,0 0-8 15,0 0 0-15,0 0 0 0,-4 0 8 0,4 0-8 0,0 0 0 16,0 0 0-16,0 0 0 0,0 0 8 0,0 0-8 0,0 0 0 16,0 0 0-16,0 0 0 0,0 0 8 0,0 0-8 15,0 0 12-15,0 0-4 0,-7 3-8 0,7-3 12 16,0 0-12-16,0 0 12 0,0 0-12 0,0 0 0 15,0 0 0-15,0 0 8 0,0 0-8 0,0 0 0 16,0 0 0-16,0 0 0 0,0 0 0 0,0 0 0 16,0 0 0-16,0 0 0 0,0 0 12 0,0 0 0 15,0 0 0-15,0 0 0 0,0 0-12 0,0 0-9 16,-7 6 9-16,7-6-13 0,0 0 22 0,0 0 5 16,0 0 1-16,0 0 0 0,0 0-15 0,0 0 0 15,0 0 0-15,0 0 0 0,0 0 0 0,0 0 0 16,0 0 0-16,0 0 0 0,0 0 0 0,0 0 0 0,0 0 0 15,0 0 0-15,0 0 0 0,0 0-8 0,0 0-1 0,0 0 0 16,0 0 9-16,0 0 12 0,0 0-2 0,0 0-1 16,-4 3-9-16,4-3-11 0,0 0 3 0,0 0 0 15,-3 6 8-15,3-6 0 0,-4 4 8 0,4-4-8 16,0 0 0-16,0 0 0 0,-3 6 0 0,3-6 8 16,0 0-8-16,0 0 9 0,0 0-9 0,0 0 10 15,0 0-10-15,0 0 0 0,0 0 0 0,0 0 0 16,0 0 0-16,-7 0 0 0,7 0 0 0,0 0 0 15,-4 0 0-15,4 0 0 0,-7 0 0 0,7 0 0 16,0 0 0-16,-7 9 0 0,0-9 0 0,7 0 0 16,0 0 0-16,0 0 0 0,-3 0 8 0,3 0-8 15,-8 0 11-15,8 0 0 0,0 0 0 0,0 0 0 0,0 0-1 16,-7 0 0-16,4 0 0 0,3 0 0 16,-7 0-10-16,7 0 12 0,0 0-12 0,0 0 12 0,-4-6-12 15,4 6 8-15,-7-3-8 0,7 3 8 0,-7 0-8 0,7 0 0 16,0 0 0-16,0 0 0 0,0 0 11 0,0 0-3 15,0 0-8-15,0 0 12 0,0 0-12 0,0 0 11 16,0 0-11-16,0 0 10 0,0 0-10 0,0 0 0 16,0 0 0-16,0 0 8 0,0 0-8 0,0 0 0 15,0 0 9-15,0 0-9 0,0 0 0 0,0-6 8 16,0 2-8-16,0 4 0 0,0-6 8 0,0 6-8 16,0 0 8-16,0 0-8 0,0 0 0 0,0 0 0 15,7 0 0-15,-7 0 8 0,0 0-8 0,0 0 0 16,4-3 0-16,-4 3 0 0,0 0 0 0,3-6 11 15,4 3-11-15,0 3 12 0,-7 0-12 0,7-7 12 0,-3 7-12 0,3-3 12 16,0-3-12-16,0 6 0 0,-7 0 0 16,11 0 8-16,-4 0-8 0,0 0 0 0,-7 0 0 15,0 0 0-15,10 0 0 0,-2 0 0 0,-8 0 0 16,7 0 0-16,-7 0 0 0,10 0 0 0,1 0 8 16,-4 6-8-16,-7-6 0 0,10 3 0 0,-3-3 0 0,4 0 8 15,-4 0-8-15,0-3 0 0,4 3 0 0,-4-6 8 16,3 6-8-16,-3 0 0 0,4 0 0 0,-4-3 0 15,0 3 0-15,4-6 0 0,-4 6 0 0,0 0 0 16,0-7 0-16,0 7 0 0,3-3 0 0,-2 6 0 16,-1-3 0-16,0 7 0 0,-7-7 8 0,7 0-8 15,0 0 0-15,0 0 0 0,0 0 0 0,-7 0 0 16,7 6 0-16,0-6 0 0,0-6 8 0,-7 6-8 16,0 0 0-16,7 0 8 0,-7 0-8 0,7 0 8 0,0-7-8 15,0 4 0-15,-7 3 0 0,7 0 8 0,0 0-8 16,4-6 0-16,-4 6 0 0,0 0 8 0,0-3-8 0,4 3 0 15,-8 0 0-15,8-7 0 16,-8 7 0-16,8 0 0 0,-4 0 0 0,4 0 0 0,-8 0 0 0,4 0 0 16,4 0 0-16,-4 0 0 0,-4 0 0 0,4 7 0 15,0-7-12-15,0 0 12 0,-7 0-8 0,0 0 8 16,0 0 0-16,4 0 0 0,3 0 0 0,-3 0 16 16,-4 0-2-16,0 0-1 0,0 0-13 0,7 0-16 15,0 0 3-15,-7 0 1 0,7 0 12 0,-7 0 0 16,7 0 0-16,-7 0 0 0,0 0 0 0,0 0 0 15,7 0 0-15,-7 0 0 0,0 0 0 0,0 0 0 0,0 0 0 16,7 0 0-16,-7 0 0 0,0 0 0 0,0 0 0 16,7 3 0-16,-7-3 0 0,0 0 0 0,0 0 0 0,0 0 0 15,0 0 0-15,0 0 0 0,0 0 0 0,7 0 0 16,-7 0 0-16,0 0 0 0,0 0 0 0,0 0 0 16,0 0 0-16,0 0 0 0,0 0 0 0,0 0 0 15,0 0 0-15,0 0 0 0,0 0 0 0,0 0 0 16,0 0 0-16,0 0 0 0,0 0 0 0,0 0 0 15,0 0 0-15,0 0 0 0,0 0 0 0,0 0 0 16,0 0 0-16,0 0 0 0,11 0 0 0,-11 0 0 16,0 0 0-16,0 0 0 0,0 0 0 0,0 0 0 15,0 0 8-15,0 0 4 0,0 0 0 0,0 0 1 16,0 0-13-16,0 0 0 0,0 0 0 0,0 0 0 0,0 0-10 16,0 0-2-16,0 0 0 0,0 0 0 15,0 0 20-15,0 0 3 0,0 0 1 0,0 0 0 0,7 0-12 16,-7 0-16-16,0 0 4 0,0 0 1 0,3-10 19 0,-3 10 4 15,-3-3 1-15,3 3 0 0,0-6 4 0,0-3 1 16,-4 9 0-16,1-10 0 0,-1 4-18 0,1 3 0 16,-1-7 0-16,1 4 0 0,-1 3 0 0,0-3 0 15,1 3 0-15,3 3 0 0,-4-7 0 0,4 7 0 16,0 0 0-16,0 0 0 0,-3 0-13 0,3 0-3 16,0 0-1-16,0 0 0 0,0 0 17 0,0 0 0 0,-7 7-8 15,3-4 8-15,1 6 0 0,-1-3 0 16,1 4-8-16,-1-1 8 0,1 7-11 0,-4-7 2 0,3 1 0 15,4-1 0-15,-3 1 9 0,-1-1 0 0,0 0 0 16,4 1 0-16,4-1 0 0,-4-9 17 16,0 0-2-16,4 6-1 0,-4-6-23 0,3 4-5 0,-3-4-1 15,11 6 0-15,-4-6 15 0,3 0 0 0,1 0 0 0,-1 0 0 16,1 0 0-16,0 0 8 0,-1-6-8 16,-3 6 0-16,4 0 0 0,-1-4 0 0,1 4 0 0,-4-6 0 15,4 6 0-15,-4-3 0 0,-7 3 8 0,7-6-8 16,0 6 0-16,-7 0 0 0,7-3-10 0,-7 3 10 15,0 0 0-15,3-7 0 0,4-2 0 0,-7 9 0 16,0 0 0-16,0 0 0 0,-3-9 0 0,3 2 8 16,-4 4-8-16,1-3 0 0,-4 6 0 0,0-3 0 15,3-4 0-15,-3 7 0 0,4-3 0 0,-4 3 0 16,0-6 0-16,-1 6 0 0,1 6 0 0,4-6 0 16,-4 3 0-16,0 4 0 0,0-4 0 0,3-3 0 0,-3 6 0 15,4 4-9-15,-1-1 9 0,1-3 0 16,-1 4-11-16,1-1 11 0,-1-6-10 0,0 7 10 15,4-10 0-15,0 6-9 0,0-6 9 0,0 9 0 0,-3-2 0 0,3-7 0 16,0 0 0-16,0 0 0 0,0 0 0 0,0 0 0 16,0 0 0-16,0 0-8 0,0 0 8 0,0 0 0 15,7-7 0-15,0 1 0 0,0 3 0 16,0-7 0-16,-3 4 0 0,3-3 0 0,0-1 0 0,-4 1 0 16,1 0 0-16,3-1 0 0,-7 4 0 0,3-4 0 15,-3 10 0-15,0-3 0 0,-3-3 0 0,3 6 0 16,-4-9 10-16,4 9-10 0,-7 0 0 0,0 0 0 15,0-3-8-15,0-4 8 0,-3 14-9 0,3-7 9 0,-1 3 0 16,1-3-9-16,7 0 9 0,-3 0 0 0,-8 0 0 0,11 0 0 16,0 0 0-16,0 0 0 0,-3 9 0 0,3-9 0 15,-7 0 0-15,7 0 0 0,-4 9 0 0,-3-2 0 16,7-7 0-16,-3 9-8 0,-1 1 0 16,4-1 0-16,-3-3-2 0,3 4 0 0,0-10 0 15,3 3 0-15,-3-3 10 0,0 0 0 0,-3 9 0 0,3-9-8 16,0 0 8-16,0 0 0 0,0 0 0 0,0 0 0 15,0 0 0-15,0 0 0 0,0 0 0 0,0 0-8 16,0 0 8-16,0 0-10 0,0 0 10 0,0 0-10 16,7 0-1-16,0-3 0 0,-4-3 0 0,4 6 0 15,-3-10 11-15,-1 10 0 0,1-9 0 0,-1 0-8 16,1-1 8-16,-1 4 0 0,1 3 0 0,-1-7 0 16,5 1 0-16,-5 0 0 0,-3 2 0 0,4-2 0 15,-4 9 0-15,0 0 0 0,0 0 0 0,0 0 0 0,-4-6 0 16,4 6-8-16,0 0 8 0,-3 0 0 0,-5 0-8 15,5 6 8-15,-4 3-8 0,0-2 8 0,0 2-10 16,3 0 10-16,-6 1-12 0,3-1 12 0,3 1 0 16,1 5-8-16,3-5 8 0,0-7 0 0,0 6 0 0,0-9 0 15,0 0 0-15,-4 10 0 0,4-4 0 0,0-6 0 16,0 0 0-16,0 0 0 0,0 9 0 0,0-9-8 16,0 0 8-16,4 10 0 0,3-4 0 0,0-3-8 15,-7-3 8-15,7 0 0 0,0 0 0 0,0 0 0 16,0 0 0-16,3 0 0 0,-2-3 0 0,-1-3 0 15,-4 3 0-15,4-4 0 0,-7 7 0 0,7-9 0 16,-7 9 0-16,4-6 0 0,-1-4 10 0,4 1-10 0,-7-1 10 0,4 1-10 16,-4 0 0-16,0-1 0 0,3 4 0 15,-6 3 0-15,3-7 0 0,0 4 0 0,0-3 0 0,0 9 0 16,0 0 0-16,-4-3-10 0,4 3 10 16,0 0-8-16,0 0 8 0,0 0-12 0,-7-7 12 0,7 7-12 15,-7 0 12-15,0 0 0 0,-3 7 0 0,6-4-8 16,-3-3 8-16,7 0 0 0,-7 6 0 0,0-3 0 15,7-3 0-15,-4 9 0 0,-3 1-9 0,4-4 9 16,3 4 0-16,-4-1 0 0,4 0 0 0,-3 1 0 16,-1-1 0-16,4-3 0 0,0 4 0 0,0-1-11 15,0-9 11-15,0 0 0 0,0 0 0 0,4 7 0 16,-4-7 0-16,0 0 0 0,0 0 0 0,7 3 0 16,0-3 0-16,0 0 0 0,3 0 0 0,-10 0 0 15,8 0 0-15,-1-10-8 0,-4 10 0 0,-3 0 0 16,4-9-20-16,-4 9-4 0,3-6-1 0,-3 6 0 15,0-4-16-15,0 4-3 0,0 0-1 16,0-6 0-16,-3 3-2 0,3 3 0 0,-4-6 0 0,4 6-701 16,-3-10-141-16</inkml:trace>
  <inkml:trace contextRef="#ctx0" brushRef="#br1" timeOffset="13">23897 7555 172 0,'0'0'16'0,"0"0"-16"0,0 0 0 0,0 0 0 16,0 0 170-16,0 0 31 0,0 0 7 0,0 0 0 15</inkml:trace>
  <inkml:trace contextRef="#ctx0" brushRef="#br1" timeOffset="14">23915 7546 172 0,'7'0'16'0,"-7"0"-16"0,7-3 0 0,-4-4 0 16,5 7 110-16,-5-3 19 0,-3 3 4 0,7 0 1 15,0-6-109-15,-7 6-25 0,0 0 0 0,0 0-287 16</inkml:trace>
  <inkml:trace contextRef="#ctx0" brushRef="#br1" timeOffset="15">23961 7536 813 0,'0'0'36'0,"0"0"8"0,0 0-36 0,0 0-8 15,0 0 0-15,0 0 0 0,0 0 80 0,0 0 15 16,0 0 2-16,0 0 1 0,0 0-66 0,0 0-14 15,0 0-2-15,0 0-1 0,0 0-15 0,0 0 0 16,0 0 0-16,0 0 0 0,0 0 12 0,0 0 0 16,0 0 0-16,0 0 0 0,0 0-22 0,0 0-5 15,0 0-1-15,0 0 0 0,0 0 7 0,0 0 1 16,0 0 0-16,0 0 0 0,0 0 28 0,0 0 7 0,0 0 1 0,0 0 0 16,0 0 24-16,0 0 4 0,0 0 2 0,0 0 0 15,0 0-38-15,0 0-7 16,0 0-1-16,0 0-1 0,0 0-11 0,0 0 8 0,0 0-8 0,0 0 8 15,0 0-8-15,0 0 10 0,0 0-10 0,0 0 10 16,0 0-26-16,0 0-6 0,0 0-1 0,3 10 0 16,-3-10 23-16,0 0 0 0,0 0-9 0,0 0 9 15,0 0 0-15,0 0 16 0,0 0-4 0,0 0 0 16,0 0 20-16,0 0 4 0,0 0 1 0,0 0 0 16,0 0-14-16,0 0-3 0,0 0-1 0,0 0 0 15,0 0-10-15,0 0-1 0,0 0-8 0,0 0 12 16,0 0-12-16,0 0 0 0,0 0 8 0,0 0-8 15,0 0 18-15,0 0 1 0,0 0 0 0,0 0 0 16,0 0 17-16,0 0 4 0,0 0 1 0,0 0 0 16,0 0-12-16,0 0-2 0,4-3-1 0,-4-4 0 0,0-2-9 15,3 0-1-15,1-1-1 0,-4 4 0 16,0-4-3-16,0 1 0 0,0 0 0 0,3-1 0 0,-6-9-1 0,3 10-1 16,-4-7 0-16,4 4 0 0,0-4-2 15,-3 0 0-15,-1 4 0 0,4-4 0 0,-3 1 0 0,-1 5 0 16,-6-9 0-16,6 10 0 0,1-7 2 0,-5 7 0 15,5-1 0-15,-4 1 0 0,0-4-10 0,0 1 0 16,0 3 9-16,0-1-9 0,3-2 8 0,1 2-8 16,3 1 10-16,-4-4-10 0,-3 10 0 0,3-3 0 15,4-4 0-15,0 10 0 0,0 0 0 0,0 0 0 16,0 0 0-16,0 0 0 0,0-9 0 0,0 9 0 16,0-3 0-16,0 3 0 0,4-6 0 0,0 2-10 15,-1-2 10-15,-3 6-8 0,0-9 8 0,0 9 0 0,0 0 0 16,0 0 0-16,0 0 0 0,0 0 0 0,0 0 0 0,0 0 8 15,0 0-8-15,0 0 0 0,0 0 0 0,0 0 0 16,-3 15 0-16,-5-5 0 0,8-10 0 0,0 3 0 16,-7 6 0-16,7-9 0 0,0 0 10 0,0 0-10 15,0 0 12-15,0 0-4 0,0 0-8 0,0 0 12 16,0 0-12-16,0 0 0 0,0 0 8 0,0 0-8 16,0 0 12-16,0 0 0 0,0 0 0 0,0 0 0 15,0 0-4-15,0 0 0 0,0 0-8 0,0 0 12 16,0 0-12-16,4-3 0 0,-4 3 0 0,0 0 0 15,3-6 8-15,-3 6-8 0,0 0 0 0,0 0 0 16,0 0 11-16,0 0-11 0,0 0 12 0,0 0-12 16,0 0 14-16,0 0-4 0,0-9-1 0,0 9 0 15,4 0-9-15,-4 0 8 0,0 0-8 0,4-10 8 0,-4 10-8 16,0-6 0-16,-4 3 0 0,4 3 0 0,0-6 0 0,0 6 0 16,0-4 0-16,0 4 8 0,4-6-8 15,-4 6 0-15,0 0 0 0,0 0 0 0,0 0 0 0,0 0 10 16,0 0-10-16,0 0 10 0,0-3 2 0,0 3 1 15,0 0 0-15,0 0 0 0,0 0-2 0,0 0-1 16,0 0 0-16,0 0 0 0,0 0-10 0,0 0 0 16,0 0 0-16,0 0 0 0,-8-6 8 0,8 6-8 15,0 0 8-15,0 0-8 0,0 0 0 0,0 0 0 0,0 0 0 16,0 0 0-16,-3 9 0 0,-1 1 0 0,-3-4 0 0,0 3 0 16,4 1 0-16,-1-1 0 0,-3 0 0 0,-3 1 0 15,6-1 0-15,-6 7 0 0,2-7 0 0,1 1 0 16,0 5 0-16,0-5 0 0,-3-1 0 0,-1 1 0 15,4-1 0-15,0 0 0 16,0 1 0-16,3-4-11 0,-3-3 11 0,0 4 0 0,7-7 0 0,0 0 0 16,0 0 0-16,0 0 9 0,0 0-9 0,-3-7 0 15,3 7 8-15,-4-3-8 0,1-3 0 0,3-7 0 16,0 4 0-16,3-1 0 0,-3-5 0 0,4 9 0 16,-1-7 0-16,-3-3 0 0,4 7 0 0,-1-7 0 15,1 7 0-15,-1-4 0 0,1-2 0 0,-1 5 0 16,1-5 0-16,0 5 0 0,3-2 0 0,-4 2 0 15,-3 4 0-15,0-4 0 0,4 1 0 0,-4 9 0 16,0 0 0-16,0 0 0 0,0-6-9 0,0 6 9 16,0 0 20-16,0-3 10 0,7-4 2 0,-7 7 0 15,0-9-32-15,0 9 0 0,7 0 0 0,-7 0 0 16,7-3 0-16,0-3 11 0,3 6 0 0,1 9 0 16,-4-9-11-16,4 6-11 0,-1-3 3 0,-3 7 0 15,0-4 8-15,0 3 12 0,4 1-2 0,0-1-1 0,-4-2-9 16,3 2 0-16,1 0-10 0,-1 1 10 0,-3-1 0 15,4 1 8-15,-4-1 1 0,4-3 0 0,-1 4-9 0,-3-7 0 16,4 3 0-16,-4 4 0 0,0-4 0 0,0-3 0 16,-7-3 11-16,11 9-11 0,-11-9 12 0,7 0-3 15,-7 0-1-15,7 7 0 0,-7-7-8 0,0 0 0 16,0 0 0-16,10 0 0 0,-10 0 0 0,7 3 10 16,-7-3-10-16,0 0 10 0,0 0-10 0,0 0 0 15,0 0 0-15,0 0 0 0,0 0 0 0,0 0-11 0,0 0 1 16,0 0 0-1,0 0-90-15,0 0-17 0,0 0-4 0,0 0-632 0,0 0-127 0</inkml:trace>
  <inkml:trace contextRef="#ctx0" brushRef="#br1" timeOffset="16">23827 6994 1173 0,'0'0'52'0,"0"0"11"0,0 0-51 0,0 0-12 16,-4-3 0-16,4 3 0 0,-3 0 67 0,3 0 10 15,-4-7 3-15,4 7 0 0,-3 0-10 0,3 0-2 16,0 0 0-16,0 0 0 0,-4-9 7 0,4 9 1 16,0 0 0-16,-4 0 0 0,4 0-16 0,0 0-4 15,0 0 0-15,0 0 0 0,0 0-25 0,0 0-6 16,0 0-1-16,0 0 0 0,0 0 2 0,0 0 0 16,0 0 0-16,0 0 0 0,0 0 6 0,0 0 0 15,0 0 1-15,0 0 0 0,0 0 8 0,4-3 2 16,-4-6 0-16,4 2 0 0,-4 7-7 0,3-9 0 15,1 6-1-15,-4 3 0 0,0 0-17 0,0 0-3 0,3-7-1 16,-3 7 0-16,7-6-5 0,-7 6-1 0,0 0 0 16,0 0 0-16,7-3-8 0,-7 3 0 0,0 0 0 0,11 0 8 15,-4 0-8-15,-7 0 0 0,0 0-12 0,10 0 12 16,1 0 0-16,0 0 8 0,-1 0 2 0,4 0 0 16,0 0 10-16,4 0 3 0,-4 0 0 15,4-6 0-15,-1 6-23 0,1 0 0 0,-4 0 0 0,4 0 8 16,3 0-8-16,-3 0 0 0,-4-3 0 0,3 3 0 15,1 0 0-15,0 0 0 0,-1-7 0 16,1 7 0-16,3-3 0 0,-3 3 0 0,-1-6 0 0,-3 6 8 16,1-3-8-16,2-3 0 0,1 6 0 0,-4 0 8 15,0-4-8-15,-3-2 0 0,-1 6 0 0,4-6 0 16,4 6 0-16,-11-3 0 0,4 3 0 0,-4 0 0 16,-4-7 0-16,8 7 8 0,-4 0-8 0,3 0 0 15,1 0 8-15,-4-3-8 0,4-3 8 0,-4 6-8 16,0 0 0-16,0-3 9 0,0 3-9 0,0-6 0 15,-7 6 10-15,3 0-10 0,-3 0 8 0,11-3-8 0,-11 3 0 0,0 0 0 16,0 0 8-16,7 0-8 0,-7 0 0 0,0 0 0 16,0 0 0-16,7 0 8 0,-7 0-8 0,0 0 0 15,0 0 0-15,0 0 8 0,0 0-8 0,0 0 10 16,0 0-10-16,0 0 10 0,0 0-10 0,0 0 12 16,0 0-12-16,0 0 12 0,0 0-12 0,0 0 8 15,0 0-8-15,0 0 8 0,0 0-8 0,0 0 0 16,0 0 0-16,0 0 8 0,0 0-8 0,0 0 0 15,-7 0 0-15,4 0 8 0,3 0-8 0,0 0 0 16,0 0 9-16,-4 0-9 0,-3-7 0 0,3 7 0 0,4 0 0 16,-3 0 8-16,-1-3-8 0,4 3 12 15,-7 0-4-15,7 0 0 0,-3-6-8 0,-1 6 8 0,4 0-8 16,0 0 8-16,0 0-8 0,-3-3 0 0,-1-4 0 16,1 7 0-16,3 0 0 0,0-9 0 0,-4 3 0 0,1 6 0 15,3-10 0-15,-4 7 0 0,1-3 0 0,3-3 8 16,0 9-8-16,-4-10 0 0,1 4 0 0,-1 3 8 15,4-4-8-15,-3 4 0 0,3-3 0 0,0 6 0 16,0 0 0-16,-4-9 0 0,4 5 0 0,-4-2 0 16,4 6 0-16,0 0 0 0,0 0 0 0,0 0 0 15,0 0 0-15,0 0 0 0,0 0 0 0,0 0-8 16,0 0 8-16,0 0 0 0,0 0 0 0,0 0 0 16,0 0 0-16,0 0 0 0,11 6 0 0,-4 4-8 0,0-7 8 0,0 6 0 15,0-2-9-15,0-4 9 0,0 9 0 0,0-8 0 16,0 5 0-16,-3-3 0 0,3-3 0 15,-7-3 0-15,7 10 0 0,-7-10 0 0,0 0 0 0,7 6 0 16,-7-6 0-16,0 0 0 0,4 3 0 16,-4-3 13-16,0 0-3 0,0 0-1 0,0 13-9 15,0-13 0-15,0 0 0 0,0 0 0 0,0 0 0 0,0 0 0 16,0 0 0-16,0 0 0 0,0 0 0 0,0 0 0 16,0 0 0-16,0 0 0 0,0 0 0 0,0 0 0 15,0 0 0-15,0 0 0 0,7 3 0 0,-7-3 0 16,0 0 0-16,0 0 0 0,0 0 0 0,0 0 0 15,0 0 0-15,0 0 0 0,7 0 0 0,-7 0 0 0,0 0 0 16,0 0 0-16,0 0 0 0,0 0 0 16,0 0 0-16,0 0 0 0,0 0 0 0,0 0 0 0,0 0 0 15,0 0 0-15,0 0 0 0,0 0 0 0,0 0 0 0,-7 6 0 16,0-3 0-16,3-3 13 0,-6 0-3 0,-1 0-1 16,-3-3-9-16,3-3 0 0,1 3 9 0,-4-4-9 15,3-2 12-15,-3 3-3 0,3-4 0 16,1 1 0-16,-4 0-9 0,0-1 0 0,-1 1 9 0,-2 2-9 15,3-2 0-15,0 0 0 0,-1 5 0 16,-2-2 8-16,6 3-8 0,1-3 0 0,-1 6 0 16,0 0 0-16,4 0 0 0,0 0 0 0,0 6 0 0,7-6-8 15,-3 3 8-15,3-3 0 0,-4 10-9 0,8-4 9 16,-4 3 0-16,3 1-9 0,1-7 9 0,3 9 0 0,3-2-8 16,1-1 8-16,0 4 0 0,3-4 0 0,3 4-8 15,5-10 8-15,-8 6 0 0,7-2 0 0,-4 2-8 16,1-6 8-16,0 3 0 0,-1-3 0 0,-2 4 0 15,2-4 0-15,-3 3 0 0,0 0 0 16,0-2 0-16,-3 2 0 0,0-6 0 0,-1 3 0 0,-3-3 0 0,-7 0 0 16,11 6 0-16,-4-6 0 0,-7 0 0 0,7 3 0 15,-7-3 0-15,0 0 0 0,0 0 0 0,0 0 0 16,0 0 0-16,0 0 0 0,0 0 0 0,0 0 0 16,0 0 0-16,0 7 0 0,0-7 0 15,-4 3 0-15,1 3 0 0,-1-3 0 0,-3-3 0 0,4 6 0 16,-1-6 0-16,-3 0 0 0,0 0 0 15,4 0 0-15,3 0 0 0,0 0 0 0,-7 0 0 0,3 0 0 16,4 0 0-16,0 0 0 0,-7 0 0 0,3 0 0 16,1 7 0-16,3-7 0 0,-7 3 0 0,3 3 0 15,4-6 0-15,-3 3 0 0,3-3 0 0,-4 10 0 16,4-10 0-16,-3 6 0 0,3-6-8 0,0 0 8 0,-4 3 0 16,1 6 0-16,3-9 0 0,-4 7 0 0,-3 2 0 0,7-9 0 15,-7 0-11-15,7 0 11 0,-7 6-10 0,7-6 10 16,-3 4 0-16,-5-4 0 0,1-4 0 0,0 4 0 15,4-6 8-15,3 6-8 0,-4-9 0 0,4 2 0 16,-3-2 0-16,3 6 0 0,0-6 0 0,0 2 0 16,0-2 0-16,0-1 0 0,-4 4 0 0,4 6 0 15,0 0 0-15,0 0-11 0,0 0 11 0,7-3-13 16,0-3 13-16,-7 6 0 0,11 6 0 0,0-6 0 16,-1 3 0-16,4-3 0 0,-3 6 0 0,-1-6 0 15,4 0-27-15,-3 7-2 16,3-4-1-16,-3-3 0 0,-11 0 30 0,7 0 0 0,-7 0 0 0,0 0 0 15,0 0-8-15,0 0 8 0,0 0 0 0,0 0-9 0,0 0 9 16,0 0 0-16,0 0 0 0,0 0 8 0,0 0 17 0,-4-3 4 16,-3-4 1-16,0 1 0 0,4-3-30 0,-4 6 8 15,-4-4-8-15,4 4 0 0,0-3 0 0,0 6 0 16,0-3 0-16,0 3 0 0,0-6 0 0,7 6 0 16,-7 0 0-16,7 0 0 15,0 0-27-15,0 0-1 0,0 0-1 0,0 0 0 0,0 0 29 0,0 0 0 16,-4-10 0-16,4 10 0 0,-3-6 0 0,3 6 0 15,0 0-8-15,0 0 8 0,0-10 0 0,0 1 0 16,3 6 0-16,-3-6 0 0,0 2 0 0,4-2 0 16,-4-1 0-16,-4 4 0 0,4 3 0 0,0-3-11 0,0 6 11 15,-3-10-10-15,3 7-5 0,0 3-1 0,-4-6 0 0,4 6 0 16,0 0 5-16,0 0 1 0,-7 0 0 0,7 0 0 31,0 0-21-31,0 0-4 0,-7 0-1 0,7 0 0 16,0 0 4-16,0 0 0 0,0 0 0 0,0 0 0 15,0 0-15-15,3 9-2 0,1 1-1 0,0-4 0 16,-1 3 0-16,1 7 0 0,-4-16 0 0,3 3 0 0,1 7 19 16,-4-10 4-16,3 9 1 0,-3-9 0 0,0 0-1 0,-3 9 0 0,-4-2 0 15,0 2 0-15,-1 1-19 0,1-1-4 16,0 0-1-16,0 1 0 0</inkml:trace>
  <inkml:trace contextRef="#ctx0" brushRef="#br1" timeOffset="17">7920 12792 1911 0,'0'0'42'0,"0"0"9"0,0 0 1 0,0 0 2 0,0 0-43 0,0 0-11 0,0 0 0 0,0 0 0 15,0 0 0-15,0 0 0 0,0 0 0 0,0 0 8 16,0 0 28-16,0 0 4 0,0 0 2 0,0 0 0 0,0 0 21 0,10 0 4 15,5 0 1-15,-1-3 0 16,0-3-10-16,7-1-2 0,-3 4 0 0,6-3 0 0,5-3-25 0,-1-1-6 16,3 1-1-16,1-10 0 15,4 9 3-15,-1-5 0 0,4 2 0 0,-8-9 0 16,1 10-18-16,0-13-9 0,0 6 10 0,-4 3-10 0,0-6 16 16,-3-3-4-16,-1 6 0 0,1-6 0 0,3 6 7 15,-6-6 1-15,2-3 0 0,4 3 0 0,-3 0 9 16,3 3 3-16,1-3 0 0,-5 0 0 0,8-3-17 15,-4 3-3-15,-7 6-1 0,4-6 0 0,3 6-11 0,-7 0 12 16,4 0-12-16,-4 0 12 0,1 4-12 0,-5-4 0 16,-3 9 0-16,0-5 0 0,-3 5 0 0,-4 1 0 15,7 0 0-15,-14 5 0 0,7-8 11 0,-3 9 0 16,-1-7 0-16,1 4 0 0,-1-3 8 0,-3-1 1 16,0-5 1-16,-3 5 0 0,3 1-4 0,-4-1-1 15,1 1 0-15,-4 0 0 0,3 5-5 0,-3-2-2 0,0-3 0 16,3 9 0-16,-3-7-9 0,0 7 0 0,4-3 0 15,3 3 0-15,-7-6 0 0,0 6 0 0,3-3 0 0,4 3 0 16,-7 0 0-16,0 0 0 0,0-6 0 0,0 6 0 16,7 0 0-16,-7 6 0 0,-7-6 0 0,3 3 0 15,4-3 0-15,-3 6 0 0,-5-6 0 0,1 3 0 16,0-3 8-16,0 7-8 0,4-7 0 0,-1 0 8 16,0 3-8-16,1 3 0 0,-1-6 0 0,1 6 8 15,-1-2-8-15,4-4 0 0,-4 6 0 0,1-3 0 16,-1-3 0-16,1 9 0 0,-1-2 0 0,1-4 0 15,-5 3 0-15,5-3 0 0,-4 3 0 0,3-2 0 16,1 2 0-16,-1-6 0 0,-3 0 11 0,10 6-11 16,-6-6 12-16,6 0-3 0,4 0-1 0,0 0 0 0,0 0-8 15,0 0 0-15,4-6 0 0,-1-4 0 16,4 4 0-16,4 3 0 0,-1-3 0 0,5 3 0 0,2-4 0 16,1 4-14-16,0-3 5 0,6 6 1 0,-3-3-1 15,4-3 0-15,-4 2 0 0,4-2 0 0,-4 0 9 0,4 3 0 16,-8 3 0-16,5-7-8 0,-5 4 8 0,4-3 0 15,-3 3 0-15,0-3 0 0,-1-4 0 0,-3 10 0 16,4-3 0-16,-4-3 0 0,-3 0 0 0,-1 2 8 16,-3 4-8-16,4 0 0 0,0 0 8 0,-4 0-8 15,-7 0 10-15,10 10-10 0,-3-10 0 16,0 6 0-16,-3-3 0 0,-1 7 0 0,1-1 0 0,-1 0 16 16,-3 1-4-16,-3 6 0 0,-1-1-12 0,1 4 0 15,3 0 8-15,-7 0-8 0,3 6 8 0,-3 0 0 16,4-3-8-16,-4 3 12 0,3 0-12 0,-3-3 0 0,0 9 0 15,3-9 0-15,-3 3 0 0,4-6 0 0,-4 6 0 0,0-6-10 32,3 0-121-32,1-4-24 0,-8 4-5 0,4-9 0 0</inkml:trace>
  <inkml:trace contextRef="#ctx0" brushRef="#br2" timeOffset="18">23248 7386 230 0,'0'0'10'0,"0"0"2"0,0 0-12 0,0 0 0 0,0 0 0 0,0 0 0 0,0 0 248 0,0 0 48 16,0 0 8-16,4-3 3 0,3-13-162 0,0 7-32 15,3-10-6-15,1 3-2 0,3-3-14 0,4-6-3 16,-1 3-1-16,8-12 0 0,0 9-65 0,6-13-13 15,1 4-9-15,3-4 12 0,4-12-22 0,4 12-4 16,2-6-1-16,1 0 0 0</inkml:trace>
  <inkml:trace contextRef="#ctx0" brushRef="#br2" timeOffset="19">23901 6705 1375 0,'0'0'60'0,"0"0"14"0,0 0-59 0,0 0-15 0,-4-6 0 0,4 6 0 16,0 0 45-16,0 0 7 0,-3 6 0 0,3-6 1 15,0 0-36-15,0 0-7 0,0 0-2 0,-7-6 0 16,3 3 19-16,4 3 3 0,0 0 1 0,0 0 0 15,4-6 42-15,3 3 9 0,0-4 2 0,0-2 0 16,7 0-24-16,4-1-4 0,-1-6 0 0,8 7-1 16,-4-4-18-16,4-2-3 0,3-4-1 0,4-6 0 15,-1 6-17-15,1-6-4 0,3-3-1 0,8 0 0 16,-4-7-11-16,-1 10 0 0,5-3-12 0,-1 0-1035 16</inkml:trace>
  <inkml:trace contextRef="#ctx0" brushRef="#br2" timeOffset="20">24536 6295 1364 0,'0'0'60'0,"0"-7"13"0,0-2-58 0,0 6-15 16,3-7 0-16,1-5 0 0,-1-1 80 0,4 7 14 0,-3-10 2 0,3 0 1 16,0 3-22-16,4-6-5 0,-4-3-1 0,0 0 0 15,0-3-10-15,0 0-3 0,0-7 0 0,3 7 0 16,1-13-38-16,0 4-8 0,-1 2-2 0,4-2 0 31,0 2-98-31,1 1-20 0,2 2-4 0</inkml:trace>
  <inkml:trace contextRef="#ctx0" brushRef="#br3" timeOffset="21">22461 8082 172 0,'11'0'16'0,"-11"0"-16"0,0 0 0 0,0 0 0 15,0 0 330-15,0 0 63 0,0 0 13 0,0 0 2 16,0 0-288-16,0 0-57 0,0 0-12 0,0 0-3 16,0 0-16-16,3-9-4 0,8 9-1 0,-7-4 0 15,-4 4-4-15,7-6-1 0,-4 3 0 0,4-3 0 16,4 6 20-16,-11 0 4 0,0 0 1 0,0 0 0 16,7-3 7-16,-7 3 2 0,0 0 0 0,-7-7 0 15,0 7-12-15,0 7-1 0,-4-4-1 0,4-3 0 16,-11 9-11-16,8-3-3 0,3-2 0 0,-4 5 0 15,-6-3 4-15,-1 4 0 0,7-4 0 0,1 3 0 16,3-5-24-16,-4 5-8 0,1 0 0 0,6 1 0 16,8 2 0-16,-8-2 0 0,-3-7 0 0,0 6 0 15,14 1 0-15,-7-1 0 0,-4 0 0 0,1 4 0 16,3-4 0-16,0 1 0 0,7-7 8 0,-7 6-8 16,-4-2 0-16,4-7-10 0,7 9 0 0,1-3 0 15,-8-6 10-15,3 3 0 0,8-3 0 0,-1 0 0 16,4 0 11-16,-3-3-3 0,0-3 0 0,-1 0 0 0,8-4-8 15,-4 7 0-15,0-6 0 0,0-7 8 0,0 7-8 16,-3-1 0-16,-4-5 0 0,0 5 0 16,-4 1 0-16,1-4 0 0,3-2 0 0,-7 8 0 0,0-5 0 0,0 2 0 15,0 4 0-15,0-3 0 0,-4-1 8 0,-3 10-8 16,7 0 8-16,0 0-8 0,0 0 16 0,-3-6-3 16,-4 6 0-16,7 0 0 0,0 0-13 0,0 0 0 15,-11 0 8-15,4 0-8 0,7 0 0 0,0 0 0 16,-7 0 0-16,0 6 0 0,0-3 0 0,3 10-12 15,-3-10 12-15,0 7-13 0,-3 5 13 0,-1-5 0 0,8-1 0 16,-1 0 0-16,-3 1 0 0,4 6 0 16,-4-7 0-16,3 0 0 0,11 1 0 0,-3-1 0 0,-4-9 0 15,3 10-9-15,8-4 9 0,-4-3 0 16,-7-3 0-16,10 0 0 0,1 0-12 0,3 0 0 0,-3-3 0 16,-1-3 0-16,1 2 12 0,3-5 0 15,0-4 0-15,0 4 0 0,-7 0 0 0,4-1 0 16,-1 1 0-16,4-1 8 0,-7 1-8 0,1-7 0 0,-5 7 0 0,1 0 0 15,3 5 0-15,-7-2 0 0,-7-3 0 0,3 2-8 16,4 7-1-16,0 0 0 0,-14-3 0 0,3 3 0 16,1 0 1-16,-1 3 0 0,4 4 0 0,-7-7 0 15,0 0 8-15,0 9 0 0,10-9 0 0,-6 6 0 16,-4-2 0-16,-1 2 9 0,8-3-1 0,-3 6-8 16,6-2 15-16,-3-4-4 0,-3 3-1 0,6 3 0 15,4-9-10-15,-3 10 0 0,-1-4-10 0,1 4 10 0,6-7-8 16,-3-3 8-16,0 9 0 0,0-3-9 0,0 4 9 15,0-10 0-15,7 9 0 0,-7-9-8 0,0 0 8 0,0 0 0 16,11 0 0-16,-4 0 0 0,-7 0 0 0,7 0 0 16,3 0 0-16,1-3 0 0,0-3 8 0,-1-1-8 15,-6 4 8-15,3-3-8 0,7-3 11 0,-7 6-3 16,-4-7 0-16,1 4 0 0,3-4-8 0,-3 7 0 16,-8-3 0-16,4-3-11 0,-7 2-5 0,7 4 0 15,0 3-1-15,-7-6 0 0,-4 3 5 0,4 3 0 16,7 0 1-16,-10 0 0 0,-1 0 25 0,1 0 5 0,-1 0 1 15,0 3 0-15,4-3-20 0,0 6 0 16,-7-6 0-16,11 3 0 0,3-3 0 0,0 0 0 0,-11 0 0 0,11 0 0 16,0 0 0-16,0 0 0 0,0 0 0 0,-3 10 0 15,-5-4-15-15,8-6-6 0,8 9-2 0,-8-9 0 16,0 0 37-16,7 7 7 0,3-4 2 16,1 3 0-16,-11-6-23 0,0 0 0 0,7 0 0 0,3 0-8 15,1 0 8-15,-4 0 0 0,-7 0 8 0,7-6-8 16,0 6 0-16,-7 0 8 0,0 0-8 0,0 0 0 15,0 0 0-15,7-3 8 0,-3-4-8 0,-4 7 0 16,-4-3 0-16,4 3 0 0,0 0 0 0,0 0 0 16,0 0-24-1,0 0-10-15,0 0-2 0,0 0-752 0,0 0-150 0</inkml:trace>
  <inkml:trace contextRef="#ctx0" brushRef="#br3" timeOffset="22">18729 8242 1036 0,'0'0'92'0,"0"0"-73"15,0 0-19-15,0 0 0 0,0 0 80 0,0 0 12 16,4 0 2-16,3-3 1 16,0-3-137-16,-4 6-27 0,4-10-6 0,-3 10-1 15,-4 0-85-15,7-9-18 0,-7 9-3 0,0 0-1 16,0 0 121-16,0 0 24 0,0 0 5 0,0 0 1 0,0 0 157 0,0 0 32 15,0 0 7-15,0 0 0 0,-11 0-76 0,8 0-15 16,-4 6-3-16,7-6-1 0,-4 0-41 0,4 0-9 16,0 0-2-16,0 0 0 0,0 0-7 0,0 0-2 15,0 0 0-15,0 0 0 0,0 0-23 0,7 3-5 16,0-3 0-16,4 0-1 16,-1 0-17-16,1 0-3 0,0 0-1 0,3 0 0 0,0 0 20 0,0 0 4 15,4 0 1-15,-1 6 0 0,4-2 17 0,-3-4-12 16,3 0 12-16,4 0-10 0,-4 0 10 0,0 0 0 15,4 0 8-15,-4 0-8 0,7 0 0 0,-3 0 0 0,3 0 0 16,0 0-8-16,4 0 24 0,0 0 6 0,-4-4 1 0,0 4 0 16,4-6-12-16,0 6-3 15,0-3 0-15,3-3 0 16,0 6-27-16,4 0-5 0,-7-7-2 0,3 7-275 0,0 0-55 0</inkml:trace>
  <inkml:trace contextRef="#ctx0" brushRef="#br3" timeOffset="23">19833 8204 172 0,'32'10'8'0,"-18"-10"1"0,7 0-9 0,0 6 0 0,4-3 0 0,0-3 0 16,3 0 187-16,0 0 35 0,4 0 7 0,0 0 2 15,3 0-111-15,0 0-23 0,1 0-4 0,-1 0-1 16,0 0-58-16,0 0-12 0,4 0-2 0,-4 0-1 16,1 0-19-16,-1 0 0 0,0-3 0 0,4 3 0 15,-4-6 0-15,4 6-11 0,-7 0 11 0,3 6-10 0,0-6 10 16,1 0 0-16,-4 0 0 0,-4 0 0 16,0 0 14-16,4 0 5 0,-4 0 1 0,-3 0 0 0,3 3 12 15,0-3 4-15,0 0 0 0,-3 0 0 16,7 0-16-16,-4 6-4 0,4-2 0 0,3-4 0 0,-3 0-16 15,-1 6-19-15,1-6 4 0,0 3 1 0,-4-3 2 0,0 0 1 16,-3 6 0-16,0-3 0 0,-4-3 11 0,4 7 0 16,-1-7 10-16,-2 3-10 0,-1-3 12 0,0 0-3 15,4 0-1-15,3 0 0 0,0 0-8 16,0 0 0-16,0-3 0 0,1 6 0 0,9-6 0 0,-2 3 0 16,-8 0 0-16,0 0-11 0,7 0 11 0,-3 3-12 15,0-3 12-15,-4 6-12 16,-3-6-19-16,3 0-4 0,4 0-1 0,-4 0 0 0,-3 0 17 0,3 0 3 0,4 0 1 0,3 0 0 15,-7 0 15-15,0 0 0 0,1-6 0 0,6 6 10 16,0-3 10-16,1 3 1 0,-8-7 1 0,4 7 0 16,3 0 0-16,-7 0 0 0,0 0 0 0,0-3 0 15,1 3-14-15,2 0-8 0,-2 0 10 0,-1 0-10 16,-3 0-12-16,3 3-8 0,7-3-1 0,0 0-1 16,-10 0 11-16,7 0 3 0,7 0 0 0,-4 0 0 15,0 0 8-15,0-3 0 0,1 3 0 0,-1 0 0 16,0-6 0-16,1 6 0 0,-1-3 0 0,4 3 0 15,-1 0 0-15,5 0 0 0,3 0 0 0,-1-6 0 16,1 6-32 0,-3 0-10-16,3 0-2 0,-1 0-1 0,-2 0-47 15,-1-4-8-15,4 4-3 0,-4-6 0 0,8 6 45 0,-8 0 9 16,-3-3 1-16,3-3 1 0,0 6 79 0,1 0 16 0,-1 0 4 0,-3 0 0 16,3-7 44-16,-3 4 8 0,7 3 3 0,-4 0 0 0,4-6-47 0,4 6-8 15,-1-3-3-15,4-3 0 0,3 3-33 0,-3-4-6 16,0-2-2-16,-4 9 0 0,1-10-8 0,-1 1 0 15,1 3 0-15,-1 3 0 0,0-4 0 0,-3 4 0 16,0-6 0-16,-4 3 0 0,4 6 0 0,4-4 0 16,-4-2 0-16,3 3 0 0,-3-3 14 0,7-1 1 15,3 4 0-15,4-3 0 0,4-3 6 0,3 9 2 16,-4-10 0-16,4 7 0 0,-3-6-12 0,6-1-3 16,-3 4 0-16,0-3 0 0,0 2-8 0,0 4 8 15,0-3-8-15,-7 3 8 0,4-4-8 0,-1 4 10 16,1-6-10-16,3 3 10 0,-4-1 4 0,1 4 1 15,-1-3 0-15,1 3 0 0,-4-3 5 0,7 6 2 16,3-10 0-16,5 10 0 0,-1-9 4 0,3 9 1 0,1-10 0 16,3 10 0-16,-3-3-9 0,3-3-2 0,0 6 0 15,4-6 0 1,-4 6-45-16,-4 0-10 0,-3 0-1 0,0 0-1 16,4-3 13-16,-4 3 4 0,0 0 0 0,0-7 0 0,-3 7 24 0,-1 0 9 15,5 0 0-15,-5-3 0 0,4-3-9 0,0 6 0 0,7-3 0 16,1-4 0-16,-8 7 9 0,7-3 0 0,0-3 0 0,0 6 0 15,0 0-9-15,0-3 0 0,-7-3 0 0,4 6 0 16,0-7 0-16,-1 7 0 0,8 0 0 0,-7-3 0 16,3 3 0-16,-7 0 0 0,3 0 0 0,1 0 0 0,3 0-8 15,-3 0 8-15,3 0-10 0,-4-6 10 16,1 6 0-16,-4 0 0 0,7 0 0 0,0-3 0 0,4-3 0 16,0 6 0-16,-8 0 0 0,8-4 0 0,0 4 0 15,3-6 0-15,0 6 0 0,0-3 0 0,0 3 0 16,1 0 0-16,-5-6 0 0,5 6 0 0,2 0 0 15,1 0 0-15,0 0 0 0,-8 0 0 0,1 0 0 16,3 0 0-16,4 0 0 0,0 0 0 0,3 0 0 0,0 0 0 16,-3 6 0-16,-22-3 0 15,1-3 0-15,7 0 0 0,3 6-12 0,0-2 12 16,7-4-42-16,0 0-2 0,-3 9-1 0,384 7 45 16</inkml:trace>
  <inkml:trace contextRef="#ctx0" brushRef="#br3" timeOffset="24">9102 14793 2790 0,'0'-19'124'0,"0"9"24"0,0 1-118 0,0 0-30 15,0-1 0-15,3 1 0 16,1 3-42-16,-4-4-14 0,3 1-4 0,-3-1 0 16,0 1-7-16,0-1-1 0,0 1-1 0,-3 0 0 0,-1-1 40 0,-3-2 8 0,0 2 1 0,0 1 1 15,-7 6 30-15,0-4 5 0,0-2 2 0,-7 6 0 16,-1-3 38-16,-2 6 8 0,-5-10 2 0,1 10 0 15,-4-6 0-15,-3 3 0 0,0-3 0 0,0 2 0 16,-1-2-5-16,1 3-1 0,3-3 0 0,-3 3 0 16,3-4-19-16,-3-2-4 15,0 9-1-15,-1-9 0 0,1 2-16 0,-4-2-3 0,1 6-1 16,-1-4 0-16,-4-2-16 0,1 6 10 0,0-3-10 0,3 6 8 16,-3 0-8-16,3 0 8 0,-11 6-8 0,5 3 8 15,-5 1-8-15,-3-1 0 0,-7 1 0 16,0 8 0-16,0-2 0 0,0 3 0 0,0 0 0 0,0-1 0 15,4 1 0-15,0-3 0 0,6 9 0 0,1-12 0 16,-1 2 0-16,5 4 8 0,9-3-8 0,-6-4 12 16,10 4 3-16,4 0 1 0,0-4 0 0,3-2 0 0,0 5-16 0,4 1 0 15,0-3 0-15,3 5 0 0,-3 7 12 0,4-6-3 16,-1 0-1-16,0 6 0 0,1-6-8 0,-1 6 0 16,4 3 0-16,-4 4 0 15,1-4-12-15,6 0 1 0,-10 7 1 0,7-7 0 0,-4 9 23 0,4-5 5 16,0-4 1-16,3 0 0 0,1 0-19 0,-1-2 0 15,4 2 0-15,0-6 0 0,4 0 8 0,-1-4 0 16,0 4 1-16,4-3 0 0,0 0-9 0,0 0 12 16,0 0-12-16,0 0 12 0,0 6-12 0,0 0 8 15,0 3-8-15,4 0 8 0,-4 3 0 0,0 1-8 0,0 2 12 16,4 1-4-16,-1 2-8 0,4 4 0 0,-7-3 9 16,4-4-9-16,3 1 0 0,0-4 8 0,10-6-8 0,-10 4 0 15,11-4 8-15,-7 3-8 0,6-9 10 0,-3 6-10 16,4-6 8-16,7-4-8 0,-8 4 0 0,1 0 0 15,0-3 12-15,-1-4-3 0,8 13-1 0,-11-9 0 16,4 3-8-16,-1-1 0 0,1 8 0 16,3 2 0-16,0 0 0 0,1 6 0 0,-5-8 0 0,1 2 0 15,3 0 0-15,0-3 0 0,0 3 0 0,4-3 0 16,0 4 0-16,-1-11 0 0,5 8 0 0,-1-8 0 16,4 7 0-16,-4-6 0 0,0-3 0 0,4 3 8 15,0-4-8-15,3-2 0 0,0 3 0 0,0-1-11 16,1-2 20-16,2-4 4 0,1-2 1 0,4 2 0 15,2 0-14-15,1 1 9 0,-7 9-9 0,0-10 8 16,3 7-8-16,-3-7 0 0,0 7 0 0,0-4 0 16,-1-2 0-16,1-1 0 0,0 1 0 0,0-4 0 0,3 3 0 0,4 1 0 15,3-4 0-15,-6-3 8 0,3-3-8 16,3 0 12-16,-3 0-12 0,3-3 12 0,8-3-12 0,-4-4 8 16,3 1-8-16,1-1 8 0,3 4-8 0,-4-6 0 15,0 2 0-15,1 1 8 0,-4-7-8 0,0 7 0 16,3-7 0-16,-6 3 0 0,2-2 0 0,-2-1 0 15,3 4 8-15,0-4-8 0,-11-3 0 0,0 3 0 16,1 4 0-16,-5-4 0 0,1-3 0 0,4 1 0 16,-1-1 0-16,0-3 0 0,4 3 8 0,-4 0-8 15,1-6 0-15,-1 6 8 0,-3-6-8 0,0 6 0 16,-4-9 0-16,0 3 0 0,-6 6 0 0,2-15 0 16,-3 5 0-16,1 1 0 0,-1-6 0 0,-7-1 0 15,0 7 0-15,4-10 8 0,3 4-8 0,-3-1 12 0,-7-2-12 0,3-7 12 16,7 0-12-16,-3 0 0 0,-8 0 0 0,1-3 7 15,-4 3-7-15,4 0 0 0,3-3 0 0,-4 7 0 16,-10-7 0-16,4 12 0 0,3-9-10 0,-3 13 10 16,-4-10 0-16,0 7 0 0,-4 2 0 0,4-2 8 15,-3-1-6-15,-4 1-2 0,-4 5 0 0,1-5 0 16,3-4 0-16,-4 4 0 0,-3-4 0 0,0-3 0 16,0 10 0-16,0-3 0 0,-3-7 0 0,-5 9 0 15,1-2 0-15,4 6 0 0,-4-4 0 0,0 4 0 16,-11 0 0-16,7 9 0 0,4-6 0 0,-7 9 0 15,-4-2 0-15,1 8 0 0,-5 1 0 0,1-1 0 16,-4 1 0-16,4 3-10 0,-7-4 10 0,3 7-12 0,0-3 12 16,-6-4 0-16,-1 10 0 0,-4-9 0 0,1 3 0 0,0 3 0 15,-4-7 12-15,0 4-4 0,0-3-8 0,4-1-10 16,-8 1 10-16,1-1-13 0,3 1 13 0,-3 3 0 16,-4-4 0-16,0 7 0 0,0-3 0 0,4 3 0 15,-4-4 0-15,0 7 0 0,0 0 0 0,0 7 0 16,0-4-8-16,-7 6 8 0,0 1 0 0,0-4 0 15,0 3 0-15,0 7 0 16,-7-3-36-16,4 5 0 0,-4-2-1 0,-7 0 0 16,-4 3-61-16,-3-1-12 0,-7 1-2 0,17-3-1339 0</inkml:trace>
  <inkml:trace contextRef="#ctx0" brushRef="#br3" timeOffset="25">23809 8132 172 0,'0'0'16'0,"-7"3"-16"0,0-3 0 0,7 0 0 0,0 0 84 0,0 0 13 16,0 0 3-16,0 0 1 0,0 0-73 0,0 0-14 15,0 0-3-15,0 0-1 0,0 0 54 0,0 0 12 16,0 0 1-16,0 0 1 0,0 0 30 0,0 0 7 15,0 0 1-15,0 0 0 0,0 0-12 16,0 0-1-16,0 0-1 0,0 0 0 0,0 0-18 0,0 0-4 16,0 0-1-16,0 0 0 0,0 0-15 0,0 0-2 15,0 0-1-15,0 0 0 0,0 0 14 0,0 0 2 16,0 0 1-16,0 0 0 0,0 0-22 0,0 0-4 16,-7 0 0-16,7 0-1 0,-7-3-18 0,7 3-3 0,-7 0-1 0,7 0 0 15,-7 0-5-15,7 0-2 16,0 0 0-16,-7 3 0 0,7-3-6 0,0 0 0 15,0 0-1-15,0 0 0 0,0 0-1 0,0 0 0 16,0 0 0-16,0 0 0 0,0 0-1 0,0 0 0 0,0 0 0 0,0 0 0 16,0 0 7-16,0 0 2 0,0 0 0 0,0 0 0 15,0 0 2-15,0 0 0 0,0 0 0 0,0 0 0 16,0 0-13-16,0 0-3 0,0 0 0 0,0 0 0 16,0 0 4-16,0 0 0 0,0 0 0 0,0 0 0 15,0 0-12-15,0 0-11 0,0 0 3 0,-4 7 0 16,4-7 8-16,0 9 0 0,0-9 0 0,-3 6 0 15,3-6 0-15,0 10 0 0,0-10 0 0,0 3 0 16,3 6 8-16,1 1 1 0,-4-4 0 0,0-6 0 16,3 9-1-16,-3-6 0 0,0-3 0 0,0 7 0 15,4 2-8-15,-4 1 0 0,3-4 0 0,1 3 8 16,-4-9-8-16,3 3 0 0,4 4 0 0,0-7 0 16,0 3 0-16,0 3 8 0,4-6-8 0,-4 0 0 15,4 0 9-15,-1 0-9 0,-3-6 10 0,4 3-10 0,-4-4 12 16,-4 7-3-16,5-3-1 0,-5-3 0 15,4 3-8-15,-3-3 0 0,-1-4 0 0,-3 7 0 16,0-3 14-16,0-4 1 0,0 1 0 0,0 0 0 0,0-1 3 0,0 1 1 16,-3-1 0-16,3-2 0 0,0 2-19 15,0 1 0-15,0 0 0 0,0-1 0 0,-4 1 0 0,1-1 12 16,3 10-3-16,0 0 0 0,0 0-9 0,-4-6 0 16,1 6 0-16,3 0 0 0,-8 0 0 0,8 0-11 15,-7 0 3-15,0 0 0 0,0 0 8 0,0 6 0 16,0-6-9-16,-3 10 9 0,3-4 0 0,0 3 0 15,3 1 0-15,-3-1 0 0,0-6 0 0,3 7 0 0,1 5-9 16,3-5 9-16,0-1 0 0,0 1 0 0,0-1 0 0,0-3 0 16,7 4 0-16,-4-1 0 0,1 1 0 0,3-4 0 15,0-3 0-15,0 3 0 0,-7-6 0 0,7 3 0 16,-7-3 0-16,7 7 0 0,-7-7 0 0,0 0 9 16,0 0-9-16,0 0 0 0,7 0 0 0,-7 0 0 15,0 0 0-15,7 0 0 0,-3-7 0 0,3 7 0 16,-4-9 0-16,1 6 0 0,-1-3 0 0,5 2 8 15,-5-2-8-15,-3-3 10 0,0-1-10 16,0 4 10-16,0-6-10 0,0 2 0 0,-3 1 0 0,-1-1 0 16,0-2 0-16,1 9 0 0,-1-7 0 0,1 4 0 15,-4-3 0-15,3 9 0 0,4 0 9 0,0 0-9 16,-7-4 0-16,-3-2 0 0,3 6 0 0,3 0-12 16,-3 0 12-16,4 6 0 0,-5-2 0 0,1 2-8 15,0-3 8-15,4 3 0 0,-8 4 0 0,8-7 0 16,-4 9 0-16,3-2-8 0,1-7 8 0,3 6 0 0,-4 1 0 0,1-1 0 15,3-9 0-15,0 6-8 0,3 4 8 16,1-1 0-16,-1 1 0 0,1-4 0 0,6-3 0 0,-3 3 0 16,4-3 0-16,3 4 0 0,0-7 0 0,0 3 0 15,0-3 0-15,0-3 0 0,-3 3 0 0,0 0 0 16,3-7 0-16,-4 7 0 0,1-3 0 0,-1-3 0 16,-10 6 0-16,8 0 0 0,-8 0 0 0,0 0 0 15,0 0 0-15,3-9 8 0,-3-1-8 0,0 7 8 16,0-3-8-16,-3-4 8 0,-5 4-8 0,1-3 8 15,0 6-8-15,-3-4 8 0,3 4-8 0,-4-3 0 0,1 3 0 16,-1-4 0-16,4 4 0 0,-4-3 0 16,4 6 0-16,-3 0 0 0,3 0 0 0,3 0 0 15,4 0 0-15,-7 6-8 0,7-6 8 0,-7 3-8 16,3 7 8-16,1-1-8 0,3 1 8 0,-4-1-10 0,4 0 10 16,0 7-10-16,0-6 10 0,4 5-12 0,-4-5 12 0,3-1-12 15,5 7 12-15,-1-7 0 0,-4 1 0 0,1-1-8 16,3-6 8-16,-4 3 0 0,-3-6 0 0,0 0 0 15,7 0 0-15,4 0 0 0,-1 0 0 0,-3-6 8 16,-3 3-8-16,0-6 8 0,-1-1-8 0,1 4 8 16,3-4-8-16,-4-5 0 0,4 5 0 0,-7-2 8 15,4-4-8-15,-4 7 11 0,0-1-11 0,0 1 12 16,-4 0-12-16,1-7 0 0,-1 6 0 0,1 1 0 16,3 3 0-16,0 6 0 0,-7-3 8 0,3-4-8 0,-7 7 0 0,8 0-9 15,3 0 0-15,-11 0 0 0,4 0 9 16,7 0 0-16,0 0 0 0,0 0 0 0,-3 10 0 0,3-10-10 15,0 0 10-15,0 6 0 0,0 3 0 0,0 1 0 16,0-10 0-16,3 9 0 0,1 1-9 0,-1-4 9 16,-3-6 0-16,0 0-9 0,4 3 9 0,3 3 0 15,-7-6 0-15,7 3 0 0,-7-3 0 0,0 0 9 16,0 0-1-16,0 0-8 0,0 0 8 0,7 7-8 16,-7-7 0-16,0 0 0 0,7 0 0 0,-7 0 0 15,0 0-8-15,0 0 8 0,0 0 0 0,4-10 0 0,-4 4 0 16,3 3 0-16,4-3 0 0,-7 6 0 15,-3-3 0-15,3 3 0 0,-4-7 0 0,4 7 0 16,0 0 0-16,-3-3 0 0,-4-3 0 0,7 6 0 0,0-3 0 16,0 3 0-16,-4-7 0 0,4 7 0 0,0 0 0 0,0 0 0 15,0 0 0-15,0 0-11 0,0 0 11 0,0 0-13 32,0-9-53-32,4 3-10 0,-4 6-3 0,3-3-869 0,4-4-173 0</inkml:trace>
  <inkml:trace contextRef="#ctx0" brushRef="#br3" timeOffset="26">23901 10657 57 0,'0'0'0'0,"0"-7"0"0,0 4 0 0,0-3 0 16,0-4 66-16,0 4 8 0,0 6 2 0,-4-3 0 15,4-3-27-15,0 3-5 0,4-4 0 0,-8-2-1 16,4 6 0-16,-3-3 0 0,3-1 0 0,0 4 0 15,-4-3-19-15,4-4-3 0,0 1-1 0,0 0 0 16,0 5 12-16,0-5 1 0,0-3 1 0,-3 2 0 16,6 7 0-16,-3-6 0 0,-3-1 0 0,3 1 0 15,3-4-17-15,-3 10-3 0,4-6-1 0,-1 2 0 16,-3-2-13-16,0 0 0 0,0 5 8 0,0-2-8 16,4-3 10-16,-4 9-1 0,0-10 0 0,0 10 0 15,0-6 7-15,0 3 0 0,0-3 1 0,-4-4 0 0,4 1-1 16,-3-1-1-16,3 1 0 0,0 0 0 15,-4-1 6-15,4 4 2 0,-3-7 0 16,3 4 0-16,0-4-7 16,0 4 0-16,-4 0-1 0,1-1 0 0,3 1 1 15,0-1 0-15,-4 1 0 0,4 3 0 0,-4-4-16 16,4 10 9-16,0-3-9 0,0 3 8 0,0-6 12 0,0 6 1 16,-3-9 1-16,3 9 0 0,0-4-2 0,0-2 0 0,-4-3 0 0,1 2 0 15,3 7-20-15,0-9 8 0,-4 0-8 0,1-1 0 16,-1 1 0-16,4-1 8 0,-3 1-8 0,-1 0 0 0,1-1 0 0,-1 4 8 15,1-7-8-15,3 4 0 0,-4-4 0 0,1 10 0 16,3-3 0-16,0-3 0 0,0-1 0 0,0 7 0 16,-4-3 0-16,4-4 0 0,4 4 0 0,-4 6 0 15,-4-3 0-15,4-3 0 0,0 3 0 0,0 3 0 0,0 0 0 16,0-7 0-16,4 4 0 0,-4-3 8 16,0-3-8-16,0-1 0 0,0 1 12 0,0 2-3 0,-4-2 0 15,4 0 0-15,-3-4-9 0,-1-3 8 0,1 1-8 0,3 5 8 16,-4-2-8-16,-3-4 0 0,7 0 0 0,-4 7 0 15,4-4 0-15,-3 4 0 0,-1 0 0 0,4-4 0 16,-3 10 0-16,-1-6 0 0,4 2 0 0,0 7 0 16,0 0 8-16,-3-3 0 0,-1-3 0 0,4 6 0 15,0 0-8-15,0 0 0 0,-3-10 0 0,-1 1 8 16,1 3-8-16,-1 3 0 0,4-7 0 0,-3 1 0 16,-1-1 0-16,4-5 0 0,-3 5 0 0,3-5 0 0,0 5 0 15,0-2 0-15,0-4 0 0,0 0 0 0,3 7 0 16,1-4 0-16,-4-2 0 0,3 5 0 0,-3 1 0 0,4 3 0 15,-1-4 0-15,1 1 0 0,-1 9 0 0,1-10 0 16,-4 10 0-16,3-3 0 0,1-3 0 0,-1 0 0 16,1 3 0-16,-1-4 0 0,-3-2 0 0,4 9 0 15,-4-9 0-15,3 5 0 0,-3-11 0 0,4 5 0 16,0 1 0-16,3-1 0 0,-4 1 0 16,1 0 0-16,-1-7 0 0,1 7 0 0,-4 2 0 0,3-2 0 15,-3-1 0-15,0 1 0 0,4 6 0 0,-4 3 0 16,3-6 0-16,-3-4 0 0,4 4 0 0,-1 3 0 15,-3-3 0-15,4-4-11 0,-1 7 11 0,-3-3 0 16,4-4 0-16,-4 1-8 0,3 0 8 0,1 2 0 16,-4-2 0-16,0-1-8 0,3 1 8 0,1 0 0 0,-4-7 0 0,4 7 0 15,-4-4 0-15,3 4 0 0,-3-7 0 0,4 7 0 16,-4 2-9-16,3-2 0 0,1-1 0 0,-1 1 0 31,1 0-17-31,-4 9-3 0,0 0-1 0,3-10 0 0,4 4 10 0,-3 3 1 0,-1-3 1 0,-3 6 0 16,4-10 18-16,-1 1 0 0,-3-1-8 0,0 1 8 15,4-1 0-15,-4-5 0 0,3 5-8 0,-3-2 8 16,8-4 0-16,-8 7 0 0,3-1 0 0,1-5 0 16,-4 2 0-16,3-3 0 0,1 7 0 0,-4 0 0 15,3-7 0-15,-3 7 0 0,0 5 0 0,0-2 0 16,0-3 0-16,4 2 0 0,-8 4 0 0,4-3 0 16,0-3 0-16,0 9 0 0,0-10 0 0,0 10 0 15,0 0 0-15,0-9 0 0,0 9 0 0,0 0 0 16,-3-10 0-16,3 4 0 0,0-3 0 0,-4-1 0 15,1 1 0-15,-1 0 0 0,4-1 8 0,-3 4-8 0,3-4 0 16,-4 1 0-16,0 0 0 0,1-1 0 0,-4 1 0 16,7-1 0-16,-4 4 0 0,1-3 0 0,-1-1 0 15,4 7 0-15,-3-3 0 0,-1-3 0 0,4-1 0 0,-3 10 0 16,-1-9 0-16,4 9 0 0,-3-7 0 0,3 4 0 16,-4-3 0-16,1 3 0 0,-1-3 0 0,4 6 0 15,0-10 0-15,0 1 0 0,-3-1 0 0,-1 4 0 16,0-3 0-16,1-1 0 0,3 1 0 0,-4-1 0 15,1 1 0-15,-1 3 0 0,4 6 0 0,0 0 0 16,0-3 0-16,-3-7 0 0,3 10 0 0,0-6 0 0,-4-3 0 16,4 9 0-16,-3-4 0 0,3 4 0 0,0-6 0 0,-4-3 0 15,1 3 0-15,-1 2 0 0,4-2 0 0,0-3 0 16,-3-1 0-16,3 1 0 0,-4-1 0 0,4 1 0 16,0-7 0-16,0 7 0 0,0 0 0 15,4-1 0-15,-1 1 0 0,-3-7 0 0,4 4 0 0,-4 2 0 16,-4-6 0-16,4 7 0 0,0 0 0 0,-3-1 0 15,-1 1 0-15,1-7 0 0,6 7 0 0,-3-1 0 16,-3 4 0-16,3-3 0 0,0 6 0 0,0-7 0 16,-4 1 0-16,4 2 0 0,0-2 0 0,0 0 0 15,0-1 0-15,0 1 0 0,0-7 0 0,0 7 0 16,0-7 0-16,0 3 0 0,0-2 0 0,0-4 0 16,0 0 0-16,0 3 0 0,0-2 0 0,-3 2 0 15,-1-3 0-15,4 0 0 0,0 4 0 0,-3 2 0 16,-1-6 0-16,0 4 0 0,4-1 0 0,0 7 0 0,0-4 0 15,0-3 0-15,0 7-8 0,0 0 8 16,0 2 0-16,0-2 0 0,-3-1-8 0,-1 1 8 16,4 0 0-16,-3-1 0 0,-1 1 0 0,1-7 0 0,-1 7 0 15,4-10 0-15,-3 10-8 0,-1-7 8 0,1-3 0 16,3 3 0-16,-4 4 0 0,4-4 0 0,-3-3 0 16,3 4 0-16,0 2-8 0,0-6 8 0,0 4-20 0,0-1-1 15,0-3 0-15,0 10 0 0,0-7-1 0,0 7 0 16,0-1 0-16,0-2 0 0,0-4 10 0,0 7 3 15,0-7 0-15,-4 6 0 0,4-8 9 0,0 8 0 16,-3-5 0-16,-1 2 0 0,1-3 0 0,3-2 0 16,0 2 0-16,0 3 0 0,-4-2 20 0,4-4-1 0,0 3 0 0,0 4 0 15,0-4 2-15,0-3 1 0,0 10 0 0,4-7 0 16,-4 3-30-16,0-2-7 0,0-1-1 0,3 7 0 16,-3-4 16-16,4-3 0 0,-4 1 0 0,0-4 0 15,0 6 0-15,0-2 0 0,0-4 0 0,0 3 0 16,0-3 0-16,-4 4 0 0,4-4 0 0,0-6 0 15,-3 6 0-15,3-3 0 0,0-3 0 0,-4 6 0 16,8 0 0-16,-4-3 0 0,0 4 0 0,0-1 0 16,0 0 0-16,-4 3 0 0,4-2 0 0,-4 2 0 15,4 6 16-15,0-2 0 0,0-4 0 0,0 7 0 16,0-7-32-16,0 7-6 0,-3-1-2 0,3 1 0 16,0-10 24-16,-4 10 0 0,4-7 0 0,0-3 0 15,-3 7 0-15,3-10 0 0,0 3-9 0,-4 0 9 16,4 0 0-16,-3 0 0 0,3 4 0 0,0-10 0 15,-4 6 0-15,4 0 0 0,-3 0 0 0,-1 4 0 16,4-4 0-16,0 3 0 0,-3 3 0 0,3-2 0 0,0 2 0 0,0-2 0 16,0 5 0-16,0 1-10 0,0-1 10 0,0-5 0 15,-4 5 0-15,4-5 0 0,-3 5 0 0,3-2 0 16,0-4 0-16,-4-3 0 0,4 0 0 0,0-6 0 16,-3 6 0-16,3-6 0 0,0 0 0 0,0 6 0 15,0-2 0-15,0-1 0 0,3-7 0 0,-3 11 0 16,-3-8 0-16,3 8 0 0,3-7 0 0,-3 6-12 15,4 0 12-15,-4 3-12 0,0-3 3 0,0 1 0 16,0 2 0-16,3 3 0 0,-3-2 9 0,0-4 0 16,0 3 0-16,0 7-8 0,4-13 8 0,-4 0 0 0,0 9 0 15,0-12 0-15,0 6 0 0,0 4 0 0,0-13 0 16,0 2 0-16,0 8 0 0,0-7 0 16,0 6 0-16,0-3 0 0,3-3 0 0,-3 0 0 0,0 0 0 15,4 6 0-15,-4-10 0 0,0 11 0 0,3-7 8 0,1 6-8 16,-4-6 0-16,3 6 0 0,-3 0 0 0,0-6-8 15,0 6 8-15,0 0 0 0,0-9 0 0,0 3 0 16,-3 0 0-16,3 3 0 0,-4-3 0 0,4 0 0 16,-3-3 0-16,3 3 0 0,-4-4 0 0,4 4 0 15,-3 0 0-15,-1-3 0 0,1 0 0 0,-1 3 0 16,4 3 0-16,0-3 0 0,-3-1 0 0,-1 8 8 16,1-7-17-16,3 3-3 0,-4 0-1 0,4-7 0 15,-3 11-23-15,-1-7-4 0,0 3 0 16,4-3-1-16,0-1 5 0,-3 1 2 0,3 7 0 0,-7-11 0 15,3 4 22-15,4-3 12 0,-7 9-12 0,4-9 12 0,-1 3 0 0,1 0 0 16,3 3 0-16,-4-10 0 0,1 4 10 0,-1 3-10 16,1 3 10-16,3-3-10 0,-4-3 0 0,4-3 0 15,-3 2 0-15,3 4 0 16,-4-3-38-16,4 3-4 0,0-3-1 0</inkml:trace>
  <inkml:trace contextRef="#ctx0" brushRef="#br3" timeOffset="27">23615 2789 288 0,'0'-19'25'0,"0"10"-25"0,0-7 0 0,0-3 0 16,0 3 67-16,0 4 8 0,3-13 1 0,-3 0 1 15,0 6-53-15,4-9-10 0,0 9-2 0,-1-6-1 16,1 0-11-16,-1 6-16 0</inkml:trace>
  <inkml:trace contextRef="#ctx0" brushRef="#br3" timeOffset="28">23834 10713 403 0,'0'-19'17'0,"0"13"5"0,0-7-22 0,0 4 0 0,0-7 0 0,3 7 0 0,-3-7 100 0,4 4 16 0,-4-4 4 0,3 0 0 16,-3-3-89-16,0 7-18 0,0-4-3 0,0-3-1 16,0 4-9-16,-3-4 0 0,3 0 9 0,0 0-9 15,0-6 0-15,-4 6 8 0,4-6-8 0,-3 6 0 16,3-6 15-16,0 3-2 0,0-3 0 0,-4 0 0 15,4 6 21-15,-3-6 4 0,3 7 1 0,3-1 0 16,1 3-15-16,-4-3-4 0,-4 0 0 0,4 4 0 16,-3 5 11-16,3 1 1 0,0-4 1 15,0-2 0-15,0-1-6 0,0 7-2 0,0-10 0 0,0 9 0 16,0-8-13-16,0 2-4 16,-4-3 0-16,8 0 0 0,-4-6-8 0,0 6 0 0,0-6 0 0,0 6 0 15,7-6 0-15,-4 7 0 0,-3-4 0 0,0 0 0 16,-3 3 0-16,3 0 0 0,3 3 0 0,-3 7 0 15,0-4 0-15,-3 4 0 0,3-7 0 0,0 7 8 16,0 3 2-16,0 3 0 0,3-7 0 0,-3 4 0 16,0-4-10-16,0 1 12 0,-3 0-12 0,3-1 12 15,0 1-12-15,-4-7 8 0,4 7-8 0,0-1 8 0,4-5-8 16,-1 2 0-16,-3-3 0 0,0-2 0 0,0 8 0 16,0-9 0-16,0 4 0 0,0-4 0 0,0 3 0 0,0 4 0 15,0-4 0-15,0 0 0 0,0 7 0 0,0-1 0 16,-3 1 0-16,3 0 0 0,-4-1 0 0,4 1 0 15,-3 3 0-15,3-4 0 0,-4 1 0 0,1-1 0 16,-4 1 0-16,3 0 8 0,-3 2-8 0,3-5 0 16,1-4 0-16,-1 7 0 0,1-7 0 15,-1 7 0-15,1-10 0 0,3 6 0 0,-4-2 0 0,4-4 0 16,4 3 0-16,-4-3 0 0,0 4 0 0,3 2 0 16,1-3 0-16,-1 1 0 0,1 2 0 0,-1-3 0 15,1 4-9-15,-1-4 9 0,5 7 0 0,-5-7 0 16,1 7-8-16,-1-4 8 0,1-3-18 0,-4 7 0 0,0-7 0 15,0 7 0 1,0-10-58-16,0 3-11 0</inkml:trace>
  <inkml:trace contextRef="#ctx0" brushRef="#br3" timeOffset="29">23763 6555 115 0,'0'0'10'0,"0"0"-10"0,0 0 0 0,0 0 0 15,0 0 254-15,0 0 49 16,-3 0 9-16,3 0 3 0,0 0-224 0,0 0-45 0,0 0-9 0,0 0-1 15,0 0-18-15,0 0-3 0,-7-3-1 0,7 3 0 16,-4-7 22-16,4 7 5 0,-7 0 1 16,7 0 0-16,0 0-10 0,-4-3-3 15,-3-3 0-15,7 6 0 0,-3 0 28 0,-1 0 6 0,4 0 1 0,-7 0 0 16,7 0-13-16,0 0-3 0,0 0 0 0,-3 0 0 16,3 0-25-16,-7 0-6 0,3 6-1 0,4-6 0 15,0 0-16-15,0 0 0 0,-3 3 0 0,-4-3 0 16,3 0 0-16,4 0 0 0,-3 7 0 0,-1-4 0 15,0 3 0-15,4-6 0 0,-3 3 0 0,-4 7 0 16,3-4 0-16,1 3 0 0,-1-2 0 0,1-4 0 16,-1 6 28-16,1 1 12 0,3-4 3 0,-4-3 0 15,4 6-33-15,0-9-10 0,0 10 0 0,0-4 0 16,0 4 10-16,4-1-10 0,-4-9 8 0,3 9-8 16,-3-9 10-16,4 10-10 0,-4-10 12 0,7 6-12 15,0-3 0-15,-7-3 0 0,7 0 0 0,0 0-9 16,4 0 9-16,-4-3 0 0,0-3 0 0,3 6 0 15,-3-10 0-15,0 1 0 0,4 0 0 0,-4-1 0 0,4 1 0 0,-1-7 0 16,-3 7 0-16,0-1 0 0,0-2 0 0,0-1 0 16,-3 4 8-16,3-1-8 0,-7 1 0 0,0-1 9 15,0 1-9-15,-4 3 0 0,-3-4 22 0,4 7-2 16,-4-3-1-16,0-3 0 0,0 5 3 0,0-5 1 16,3 3 0-16,-3-4 0 0,0 4-11 0,0 3-1 15,3-3-1-15,-3 3 0 0,7 3-10 0,-3-7 0 16,-4 4 0-16,0 3 0 0,0 0 0 0,0 3 8 15,0-3-8-15,7 0 0 0,-7 7 0 0,3-4 0 0,-3 6 8 16,0-3-8-16,0 10 0 0,3-7 0 16,1 4 0-16,-1-4 0 0,1-2 0 0,3 8 0 0,0-5 0 15,-4-1 0-15,4-9 0 0,0 10 0 0,0-7 0 16,0-3 0-16,4 9 0 0,-4-3 0 16,3 4 0-16,-3-10 0 0,4 9-8 0,3-3 8 0,-4-2 0 0,4 5 0 15,-7-9 0-15,4 6 0 0,-1-3 0 0,1 7 0 16,3-4 0-16,-3 4 0 0,-4-10 0 0,3 9 0 15,4-3 0-15,-7-6 0 0,0 0 0 0,4 3 0 16,-4-3 0-16,10 0 0 0,-10 0 0 0,7 0 0 16,-3-3 0-16,-1-3 0 0,1-3 0 0,-1 5 0 15,1-8 0-15,-1 2 0 0,1 1 0 0,0-4 0 16,-4-2 0-16,3 5 0 0,-3-5 0 0,0 5 0 16,-3-2 0-16,3-4 0 0,0 7 8 0,-4-7-8 0,-3 7 0 15,0 5 0-15,0-2 9 0,3 3-9 16,4 3 0-16,-10 0 9 0,3 3-9 0,-4 3 0 0,4-2 8 15,0 5-8-15,0 0 0 0,0-2 0 0,0 2 0 16,0 7 0-16,0-7 0 0,3 4 0 0,1-4 0 0,-4 7 0 16,3-7 0-16,4 1 0 0,-3 5 0 0,3-5 0 15,0-1 0-15,0 1 0 0,3-1 0 0,-3-9 0 16,4 9 0-16,-4-9-9 0,7 10 9 0,-7-10 0 16,7 0 0-16,0 6 0 0,-7-6 0 0,10 0-8 15,1 0 8-15,0-6 0 0,-4 3 0 0,3-4 0 16,-3-2 0-16,0 0 0 0,0-1 0 0,0 1 0 0,4 2 0 15,-4-2 0-15,-3-4 0 0,-1 4 0 16,1 0 0-16,-1-4 0 0,1 4 0 0,-4-1 0 16,-4 1 0-16,4-1 0 0,-3 1 0 0,-1 3 0 0,-3-4 8 15,0 7-8-15,-4-3 8 0,4 3-8 0,-3 3 8 0,3 0-8 16,0 3 0-16,-4-3 9 0,4 6-9 0,-4-3 0 16,4 4 8-16,-3-4-8 0,3 3 0 0,3 3 0 15,-3 1 0-15,4-4 0 0,-1 4 0 0,1-7 0 16,3 6 0-16,0-9 0 0,0 6 0 0,3 4 0 15,1-1-8-15,-1 1 8 0,1-4 0 0,-4-6-9 16,0 0 9-16,7 3 0 0,0 3 0 0,3-3 0 16,-3-3 0-16,0 0 0 0,-7 0 0 0,11 0 0 15,-4 0 0-15,0-3 0 0,0-3 0 0,0 6 0 16,4-9 0-16,-4 5 0 0,0-2 0 0,-4-3 0 0,1 6 0 16,0-4 0-16,-4 7 0 0,3-9 0 0,-3 3 0 15,-3-4 0-15,3 7 0 0,-4-3 0 0,0-4 0 0,1 7 9 16,-4-3-9-16,3 0 0 0,1 3 0 0,-1-4 0 15,-3 7 0-15,7 0 0 0,-7-3 8 0,7 3-8 16,-7-6 0-16,7 6 0 0,-3 6 0 0,3-6 0 16,0 0 0-16,0 0 0 0,0 0 0 0,0 0 0 15,0 0 0-15,0 0 0 0,-4 3 0 0,4 7 0 16,0-10-8-16,4 6 8 0,-4 3 0 0,3 1 0 16,-3-1 0-16,4-2 0 0,-4-7 0 0,0 9 0 15,0 0 0-15,0-9 0 0,0 7 0 0,0-7 0 16,3 9 0-16,-3-9 0 0,0 0 0 0,0 0 0 15,0 0 0-15,0 0 0 0,0 0 0 0,0 0 0 16,0 0 0-16,0 0 0 0,0 0 0 0,7-6 0 0,-3-4 0 0,3 1-9 16,-4-7 9-16,4 7 0 0,-3-10 0 0,-1 10 0 15,1-7 0-15,0 7 0 0,-1-1 0 0,-3 1 0 16,0-1 0-16,0 10 0 0,0 0 0 0,0 0 0 16,0 0 0-16,-7 0 0 0,-4 10 0 0,1-1 8 15,3-3-8-15,0 7 0 0,-4-4 0 0,1 1 0 16,3 5 0-16,-1-5 0 0,-2-1 0 0,6 1 0 15,-3-1 0-15,0-3 0 0,4 4 0 0,-1-1 0 16,4-3 0-16,0-6 0 0,0 0 0 0,0 10-8 16,0-10 8-16,0 0 0 0,4 3 0 0,3 6-8 15,3-9 8-15,-3 7 0 0,-7-7-9 0,7-7 9 16,4 7 0-16,-4 0 0 0,0-9-9 0,4 9 9 16,-11 0 0-16,0 0 0 0,3-9 0 0,4 9 0 15,-7 0 0-15,4-10 0 0,-4 10 0 0,0-3 0 0,-4-3 0 0,4-4 0 16,-7 4 0-16,4 3 0 0,-1-3 8 0,1 3-8 15,-1-4 0-15,1 4 0 0,-4-3 0 0,3-4 8 16,1 7-8-16,-5-3 0 0,5-3 0 0,-4 2 0 16,3 7 0-16,4 0 0 0,-3-3 0 0,-4-3 0 15,3 6 0-15,-3 0 0 0,7 0 12 0,-3 0-4 16,3 0-8-16,0 0 12 0,-7 6-12 0,7-6-10 16,-4 3 2-16,4-3 0 0,0 7 8 0,0 2 0 15,0-9 0-15,0 9 0 0,4 1 0 0,-1 6 0 16,1-7-9-16,-1 0 9 0,1 1 0 0,-1-1 0 15,4 1 0-15,-3-1 0 0,-1 0 0 0,-3-9 0 16,4 7 0-16,-4-7 0 0,7 3 0 0,-7-3 0 0,0 0 0 16,0 0 0-16,0 0 0 0,0 0 0 0,0 0 0 15,3-3 0-15,1-4 0 0,0-2 0 0,-4-4 0 0,0 4 0 16,0 0 0-16,-4-7 0 0,4 7 0 0,0-1 0 16,-4 1 0-16,1-1 0 0,-1-2 0 0,1 9 0 15,3-4 0-15,0 7 0 0,0 0 8 0,0 0-8 16,0 0 0-16,0 0 0 0,0 0 0 0,0 0 0 15,0 0 0-15,0 0 0 0,0 0 0 0,0 7 0 16,0-7 0-16,7 9 0 0,-4 0 0 0,-3-9 0 16,8 7 0-16,-1-4 0 0,0 3 0 0,-7-6 0 15,0 0 0-15,0 0 0 0,0 0 0 0,0 0 0 16,0 0 0-16,0 0 0 0,0 0 0 0,0 0 8 16,0 0 8-16,0 0 0 0,0 0 1 0,0 0 0 0,0 0-5 0,-7 3 0 15,-4 4-1-15,4-4 0 0,-4 3-3 16,4 3-8-16,-3-2 12 0,3-4-4 0,0 3-8 0,0-3 0 15,-1 3 0-15,5-2 0 0,-4 2 0 0,7-6 0 16,0 0 8-16,0 0-8 0,0 0 0 16,0 0 0-16,0 0 0 0,0 0 0 0,0 0 0 0,7-10-14 15,0 4 5-15,0-6-787 16,4-4-156-16</inkml:trace>
  <inkml:trace contextRef="#ctx0" brushRef="#br3" timeOffset="30">20436 6759 759 0,'0'0'33'0,"0"0"8"0,0 0-33 0,0 0-8 15,4-7 0-15,7 7 0 0,-4 0 0 0,3-3-11 16,11-3 3-16,-3 3 0 0</inkml:trace>
  <inkml:trace contextRef="#ctx0" brushRef="#br3" timeOffset="31">20754 6712 900 0,'0'0'40'0,"11"-7"8"0,-1 7-39 0,4 0-9 0,-3 0 0 0,3-6 0 15,-4 6 73-15,5-3 13 0,-1 3 2 0,-4 0 1 16,4-6-40-16,4 6-8 0,-4 0-1 0,4-3-1 15,-1-4-28-15,5 7-11 0,-1-3 8 0,0-3-8 16,4 6 0-16,-1 0 0 0,1-3 0 0,0 3 0 16,3-6 12-16,-3 6-4 0,-1 0 0 15,5 0 0-15,-5 0 26 0,1 0 5 0,3 0 1 0,-3 0 0 16,0 0-14-16,-1 0-2 0,1 0-1 16,-4 0 0-16,4-4-12 0,-4 4-3 0,4-6 0 0,-4 6 0 15,4 0-8-15,-4 0 10 0,3-6-10 0,-2 6 10 16,-1-3 14-16,3 3 4 0,8-7 0 15,-4 7 0-15,1-3-11 0,-5-3-1 0,1 6-1 0,3-3 0 16,-3-3-3-16,0 6-1 0,-1 0 0 0,5-4 0 16,-1 4-3-16,-7 0-8 0,0 0 12 0,0 0-4 15,4 4-8-15,0-4 0 0,-8 6 0 0,8-6 8 16,0 0-8-16,-1 0 0 0,1 0 0 0,0-6 8 0,-4 6-8 16,0 0 0-16,7 0 9 0,1 0-9 0,-12 0 8 15,4 0-8-15,4 0 8 0,3 0-8 0,-3 0 0 0,-4 0 8 16,4 0-8-16,-1 0 0 0,5 0 22 0,-5 0 0 15,-6 0 0-15,7 6 0 0,3-6-9 0,-3 3-1 16,-1-3-1-16,1 0 0 0,0 6-11 16,3-6 10-16,0 3-10 0,-3-3 10 0,-7 0-10 15,3 0 0-15,10 0 0 0,-2 0 0 0,-5 0 0 0,1 0 0 16,3 0 0-16,-3 0 0 0,0 0 0 16,-1 0 0-16,-2 0 0 0,-1 0 0 0,0 0 23 15,0 0-1-15,-3 0 0 0,-1 7 0 0,1-7 3 0,0 0 1 16,-1 3 0-16,1 3 0 0,3-6-26 0,0 6 0 0,-3-2 0 15,3-4 0-15,0 6 0 0,4-6-9 16,-4 0 0-16,4 0 0 0,-4 0 9 0,4-6 9 0,3 6-1 16,-7 0-8-16,4-4 0 0,-1-2-11 0,-2 0 0 15,2 3 0-15,-3 3 11 0,4-7 0 0,-4 7 0 0,0 0 0 16,4-3 0-16,0-3 9 0,3 6-9 16,0 0 0-16,4-3 13 0,-4 3-4 0,4 0-1 0,0 0 0 15,-1 0-8-15,1 0 0 0,-4 0-10 16,1 3 10-16,-1-3-9 0,0 0 9 0,-3 0-8 0,-1 0 8 15,-2 0 0-15,2 0 0 0,-2 0 0 16,2 0 0-16,1 0 0 0,0 6 0 0,-1-6 0 0,8 0 0 16,-4 0 0-16,4 3 0 0,0-3 0 0,0 0 0 15,6 0 9-15,-2 0-9 0,2 7 12 0,-2-7-12 16,2 0 0-16,1 0-19 0,0 0 3 0,0 0 0 0,0 0 4 16,3 0 2-16,0 0 0 0,1-7 0 15,-1 7 10-15,0 0 0 0,4-3 0 0,-3 3 0 16,-1-6 0-16,-3 6 0 0,3-3 0 0,0-3 0 0,4 2 0 15,0-2 0-15,0 6 0 0,0-3 0 0,7-3 0 16,-4 3 0-16,-3-4 0 0,3 7 8 0,1 0-8 0,-1 0 0 16,1 0 0-16,2 0 0 0,-2 0 0 0,-1 0 0 15,4 0-9-15,0 0 9 0,0 0-16 0,-4 0 0 16,1 0 1-16,-1 0 0 0,-3 0 5 0,3 7 1 16,-3-7 0-16,4 0 0 0,-1 0 9 15,0 0 0-15,1 3 0 0,-4-3 8 0,3 0-8 16,0 0 0-16,1-3 0 0,-4 3 0 0,7-7 0 0,-4 7 0 15,4 0 0-15,3 0 0 16,-3 0-40-16,4 0-7 0,-4-6-1 0,0 6 0 16,-4-3-190-16,0 3-38 0</inkml:trace>
  <inkml:trace contextRef="#ctx0" brushRef="#br3" timeOffset="32">24190 6627 1324 0,'0'0'118'0,"0"0"-94"15,0 0-24-15,0 0 0 16,0 0-77-16,0 0-20 0,4-9-4 0,-1 5-1 15,4-2 3-15,0 3 1 0,0-3 0 0,-3 3 0 16,3-4 49-16,0 1 9 0,-4 3 3 0,-3 3 0 0,7-6 161 0,-7 6 32 16,4-3 6-16,-4 3 2 0,0 0-28 0,3-7-4 0,1 4-2 15,-4 3 0-15,0 0-56 0,4-6-11 0,3 3-3 0,-4-4 0 16,-3 7-37-16,4 0-8 0,3-9-2 0,0 9 0 16,-4-6-1-16,-3 6-1 0,7-3 0 0,-3-4 0 15,-4 7-1-15,0 0 0 0,0 0 0 0,0 0 0 16,0 0-10-16,0 0 12 0,0 0-12 0,0 0 12 15,0 0-12-15,0 0 12 0,0 0-12 0,0 0 12 16,0 0-12-16,0 0 0 0,0 0 0 0,0 0 0 16,0 0 0-16,0 0 0 0,0 10 12 0,0 2-4 15,-4-2 4-15,1-7 0 0,-1 6 0 0,4-9 0 16,-3 7 1-16,3-7 1 0,-4 3 0 0,4-3 0 16,-3 9-2-16,3-9-1 0,0 0 0 0,0 0 0 15,0 6 7-15,0-6 2 0,0 0 0 0,0 0 0 0,0 10-8 0,0-1 0 16,0-9-1-16,3 6 0 0,-3-6-11 0,0 0 0 15,0 0 0-15,0 0 0 0,4 10 0 0,-4-10 0 16,0 0 0-16,0 0 0 0,0 0 20 0,0 0 3 16,0 0 0-16,0 0 0 0,7-6-9 0,-4 2-2 15,1-2 0-15,-1-3 0 0,1-1 18 0,-1 4 3 16,5-3 1-16,-1 6 0 0,-7-7-18 0,3 1-3 16,-3 2-1-16,4-2 0 0,-4 0-12 0,-4 2 0 15,4 4 0-15,-3-3 0 0,3 6 21 0,0 0-1 16,-4-3-1-16,4 3 0 0,-3-6-1 0,3 6 0 15,-4-4 0-15,4 4 0 0,0 0 5 0,0 0 1 16,-4-6 0-16,4 6 0 0,-7 0-24 0,7 0 0 0,0 0 0 0,0 0 0 16,-7 10 0-16,0-4 0 0,4-3 0 0,-4 6 0 15,3-2 0-15,-3 2 14 0,4-3-3 0,-1-3-1 16,1 7-10-16,-1-1-17 0,-3-2 4 0,3-4 1 16,4-3 12-16,-3 6 0 0,3-6 0 0,0 0 0 15,0 0 0-15,0 9 0 0,0-9 0 0,0 0 0 16,3 7 8-16,-3-7-8 0,11 3 9 0,0-3-9 15,-4 0 12-15,0 0-3 0,0 0-1 0,0 0 0 16,3-3-8-16,-3-4 0 0,-7 7 0 0,4 0 0 16,7-9 8-16,-8 3-8 0,4 6 8 0,-3-10-8 15,3 7 0-15,-4-3 8 0,1-4-8 0,-1 7 0 16,1-3 0-16,-1-3 8 0,1 2-8 0,-4 7 0 16,0-9 0-16,0 9 0 0,0 0 0 0,0 0 0 15,-4 0 0-15,-3-3 0 0,0-3 0 0,4 6 0 16,-4 0 0-16,-4 6 0 0,4-6 0 0,0 3 0 0,0-3 0 15,0 0 0-15,0 6 0 0,0-3 0 0,0 4 0 16,0-7 0-16,0 9 0 0,0-3 0 0,-1-3 8 0,1 7-8 16,4-4 0-16,-1-3 8 0,1 7-8 0,-1-4 8 15,1-3-8-15,-1 3 8 0,4-6-8 0,0 10 0 16,4-1-10-16,-1-3 10 0,4 4 0 0,4-7-9 16,0-3 9-16,3 0 0 0,3 0 0 0,4 0 8 15,-3 0 0-15,7-3 0 0,-1 3-8 0,1-6 11 16,0-4-11-16,-4 10 12 0,4-9-4 0,-1 6 0 15,-2-4 0-15,-1 1 0 0,0-3-8 0,-7 6 12 0,0-4-12 0,-3-2 12 16,-1 6 0-16,-3-4 0 0,-7 7 0 0,4-9 0 16,-4 9-1-16,0 0 0 15,0-6 0-15,-7 3 0 0,0-4-11 0,-7 4 0 0,0-3 0 16,-4 6 0-16,-3 0 0 0,3 0 0 0,0 6 0 0,-3-3 0 16,4-3-11-16,-4 7 11 0,6-7-8 15,-2 0 8-15,3 3 0 0,0 3 0 0,6-6 0 0,1 6 0 16,0-3 0-16,7-3 0 0,0 0 0 0,0 0 0 15,0 0 0-15,0 0 0 0,0 0 0 0,0 0 0 16,0 0-8-16,0 0 8 0,0 0-8 0,7 0 8 16,0 0 0-16,4 0 0 0,-4 7 0 0,0-4-8 15,-7-3 8-15,7 0 0 0,0 6 0 0,-7-6 0 16,0 0 0-16,0 0 0 0,0 0 0 0,4 10 0 16,-4-10 8-16,0 0 3 0,0 0 1 0,0 0 0 15,0 0-12-15,0 0-17 0,0 0 4 0,0 0 1 0,0 0 12 16,0 0 0-16,0 0 9 0,0 0-9 0,7-7 9 0,-4-2-9 15,1 9 8-15,-1-10-8 0,-3 7 0 0,4-3 0 16,0-3 0-16,-4 9 0 0,0 0 8 0,0 0-8 16,0 0 0-16,0 0 8 0,0-7-8 0,0 7 0 15,0 0 0-15,0 0 0 0,0 0-10 0,0 0 10 16,-4-3 0-16,4 3-9 0,0 0 9 0,0 0 0 16,0 0 0-16,-7 3 0 0,3 4 0 0,4-7 0 15,0 0 0-15,-7 3 8 0,0 3-8 0,4 3 0 16,3-9-8-16,0 0 8 0,-4 7 0 0,4-7 0 15,0 0 0-15,0 0 0 0,0 0 0 0,0 0 0 16,0 0 0-16,0 0 0 0,0 0 0 0,0 0 0 16,0 0 0-16,0 0 8 0,0 0 2 0,0 0 1 0,4-7 0 0,3-2 0 15,-7 0 6-15,7-1 2 0,3 1 0 16,-2-1 0-16,2 1-10 0,-3 3-1 0,0-4-8 16,0 4 12-16,-7 6-12 0,7-3 0 0,-7 3 0 0,0 0 0 15,0 0-16-15,0 0 4 0,-3 9 1 0,-4 1 0 16,0-1 3-16,-7 1 0 0,-4-1 0 15,0 0 0-15,-3-2 8 0,-4 2 0 0,4 0 0 16,-3 1 0-16,2-1 0 0,5 1 0 0,-1-4 0 0,4 3 0 16,0-2 0-16,7-4 0 0,0 3 0 15,7-6 0-15,0 0 0 0,0 0 0 0,0 0 0 0,0 0 8 16,0 0 4-16,7 3 0 0,3-3 1 0,1 0 0 16,3 0-13-16,4 0 0 0,-1 0 0 0,5-3 0 15,-8-3 0-15,3 6 0 0,1-3 0 0,-4-4 0 16,-3 7 0-16,-4 0 0 0,-7 0 0 0,0 0 0 15,0 0 0-15,0 0 0 0,0 0 0 0,0 0 0 0,0 0 0 0,-7 0 0 16,-4 7 0-16,0-4 0 0,-3-3 0 0,4 0 0 16,-4 6 0-16,-4-6 0 0,4 0 0 0,-4 0 0 15,4 0 0-15,0-6 0 0,-4 6 0 0,8-3 8 16,-4 3-8-16,3-7 9 0,1 7-9 0,3-6 0 16,-4 3 0-16,4 3 0 0,0 0 26 0,7 0 6 15,-7 0 2-15,7 0 0 0,0 0-34 0,-7 9-19 16,3-2 3-16,-3-4 0 0,4 6 16 0,-1 1-10 15,1-1 10-15,-5 0-8 0,5 1-11 0,-1 2-1 0,-3-2-1 16,4-7-1339-16</inkml:trace>
  <inkml:trace contextRef="#ctx0" brushRef="#br3" timeOffset="33">24423 6574 590 0,'0'0'26'0,"0"0"6"0,0 0-32 0,0 0 0 0,0-10 0 0,0 7 0 15,0-3 15-15,0 6-3 0,3-10-1 0,1 1 0 16,-1 3 29-16,1 3 7 0,-4-4 1 0,3-2 0 15,-3 9 87-15,4-3 17 0,0-7 4 0,-1 4 1 16,-3-3-49-16,0 9-9 0,0 0-3 0,0 0 0 16,-3 0-52-16,3 0-10 0,-4-3-2 0,4 3-1 15,-7 0-13-15,3 3-2 0,-3-3-1 0,7 0 0 0,0 0 13 0,-7 0 4 16,4 6 0-16,-4-6 0 16,7 0 31-16,-7 0 6 0,7 0 2 0,0 0 0 0,-7 0-5 0,7 0-1 15,0 0 0-15,0 0 0 0,-4-6-30 0,-3 6-7 16,3-3 0-16,4 3-1 0,0 0-19 0,0 0-8 15,0 0 8-15,0 0-8 0,0 0 0 0,-10 3 0 16,3 6 0-16,-4-3 0 0,4 7 0 0,0-4 0 16,0 7 0-16,0-7 0 0,-4 7 0 0,4-3 0 15,4-4 0-15,-1 7 8 0,1-7 2 0,3 1 0 16,-4-1 0-16,4 0 0 0,0-2 1 16,4 2 0-16,-1 1 0 0,-3-10 0 0,0 0-11 0,7 0 0 15,4 6-10-15,0-6 10 0,3 0 8 0,0 0 7 16,-4-6 1-16,1 6 1 0,0-10-17 0,-1 10 0 0,4-9 0 15,-3 2 0-15,-4-2 0 0,3 6 0 0,-2-3 0 16,-5-4 0-16,4 7 8 0,-3-3-8 0,-4 6 12 0,0-10-12 16,-4 4 12-16,1 3-12 15,-1-3 12-15,1-4-12 0,-1 10 12 0,-3-3-4 0,3-3 0 0,1 3-8 16,-1-4 8-16,1 4-8 0,-8-3 0 0,4 6 0 16,0-6 0-16,0 3 0 0,0-4 0 0,-4 7 0 15,1 0 0-15,3-3 0 0,0 3 0 0,-4 0 0 16,4 3 0-16,0-3 8 0,0 7-8 0,-4-4 0 15,8 3 12-15,-8 3-4 0,8 1 0 0,-4-1-8 16,3 1 0-16,1 5 0 0,-1-5 0 0,4-1 0 16,0 7 0-16,4-4 0 0,3-2 0 0,-4 2 0 0,1 1 0 15,-4-4 0-15,3 1 0 0,4-4 0 0,0 3 0 0,-3 1 0 16,-4-10 0-16,7 0 0 0,4 6 0 16,-1-6 0-16,-3 0 0 0,0-6 0 0,4 3 8 0,-1-10-8 15,5 4 0-15,-5-1 0 0,1-2 0 0,-1-4 0 16,1 0 0-16,-4 4 0 0,4-4 0 0,-1-3 0 15,-3 4 0-15,0 2 0 0,-3-3 0 0,-4-2 0 16,0 8 8-16,-4 1-8 0,4-1 0 0,-3 4 0 16,-8 3 0-16,4-3 0 0,-4 6 0 0,1 0 0 15,-1 0 0-15,1 9 0 0,-4-3 24 0,-1 4 4 16,1-7 0-16,4 6 1 0,3-2-21 0,-4 2-8 16,4 0 0-16,0-2 0 0,0-4 0 0,7-3-15 0,0 9 2 0,0-9 0 15,-4 7 13-15,4-7 0 0,4 9 0 0,-4-6 0 16,7 10-8-16,-7-4 8 0,0-9 0 0,7 3-9 15,0 7 20-15,-3-4 4 0,-4-6 1 0,7 3 0 16,-4 3-16-16,-3-6 0 0,0 0 0 0,0 0 0 16,0 0 0-16,7 3 0 0,-3-3 0 0,-4 0 0 31,0 0-21-31,0 0-7 0,0 0-2 0,0 0 0 0,0 0 47 0,0 0 10 0,-4-9 1 0,4 9 1 16,-3-3-29-16,-1-3 0 0,-3-4 0 0,4 1 0 15,-1-1-68 1,4 1-19-16,0-7-4 0,0-3-1122 0</inkml:trace>
  <inkml:trace contextRef="#ctx0" brushRef="#br3" timeOffset="34">24395 8073 518 0,'0'0'46'0,"0"0"-37"15,0 0-9-15,0 0 0 0,7-4 64 0,0-2 10 16,-4-3 2-16,1-1 1 0,3-5-50 0,-7 5-11 16,0-2-1-16,0-4-1 0,0-3-14 0,0 10 0 15,3-7 8-15,-3 4-8 0,0-4 0 0,4 7 0 16,-1-1 8-16,1 1-8 0,-1-1 14 0,1 1 0 0,0-4 0 15,-1 4 0-15,1 0-6 0,-1-4-8 16,1-3 11-16,-1 7-11 0,1-7 16 0,-4 4-4 0,3-4-1 0,-6-3 0 16,3 4 5-16,0-4 2 15,0 0 0-15,-4 3 0 0,1-3-1 0,-1 1 0 16,4-7 0-16,0 6 0 0,-3 0-17 0,-1 0 0 16,1-6 8-16,-1 6-8 0,4 3 0 0,0-2 0 0,-4 2 0 0,4 3 0 15,-3-2 8-15,3 5-8 16,-4-2 12-16,4-4-12 0,0 10 34 0,0-7 0 0,-3 4 0 0,-1-7 0 15,4 7 1-15,-3-7 0 0,3 4 0 0,-4-4 0 16,1 7-14-16,-1-7-2 0,1-3-1 0,-1 6 0 16,1-8-8-16,-1 2-2 0,1 0 0 0,-4-6 0 15,3 6-8-15,-3-6 12 0,3 6-12 0,1-3 12 16,3-3-12-16,0 9 0 0,3-2 0 0,-3-1 8 16,-3 3-8-16,-1 4 0 0,4-4 0 0,0 0 0 0,4 7 0 0,-4-4 0 15,3 4 0-15,-3-7 0 0,0 0 0 0,0 4 0 16,0-4 0-16,-3 4 0 0,3-10 0 0,0 3 0 15,0 0 0-15,-4-6 8 0,4 6 19 0,0-9 3 16,0 9 1-16,0-6 0 0,4 0-15 0,-4 3-2 16,0-3-1-16,0 0 0 0,-4 6-13 0,4-6 0 15,0 6 8-15,0-6-8 0,0 13 0 0,0-4 0 16,7-3 0-16,-7 0 0 0,-3 4 0 16,-1-4 0-16,4 0 0 0,4 0 0 0,-4 0 0 0,-4-3 0 15,1 0 8-15,3-3-8 0,0 6 15 0,-4-6 0 16,1 0 0-16,-1 7 0 0,4-4-15 0,0 0 9 15,0 0-9-15,-3-3 8 0,3 6-8 0,0-6 0 16,0 0 0-16,0 6 0 0,0-6 0 16,0 6 0-16,3-3 0 0,-3-3 0 0,0 0 0 0,0 0 0 0,0 6 0 15,4-3 0-15,-4-3 0 0,0 0 0 16,-4-4 0-16,4 4 0 0,4-3 0 0,-4 3 0 0,-4-3 0 16,1 3 0-16,-1-3 0 0,1 2 0 0,-1-2 0 0,-3 3 0 15,4-3 0-15,-1 3 0 0,1-3 0 0,-1 3 0 16,4 6 0-16,-4-9 0 0,4 2 0 0,-3-2 0 15,-1 9 0-15,1-6 0 0,3 0 0 0,-4 3 0 16,4-3 0-16,0 0 0 0,0 3 0 0,0-3 0 16,0 0 0-16,0 6 0 0,-3-6 0 0,3 3 0 15,0-9 0-15,0 9 0 0,3-10 0 0,1 14 0 16,-8-11 12-16,8 4 0 0,-4 3 0 0,0-3 0 16,0-3-12-16,0 3-17 0,0-3 4 0,3-4 1 15,-3 14 12-15,0-11 0 0,0 1 0 0,4 3 0 0,3-3 0 16,-3 3 0-16,-4-3 0 0,3-1 0 0,4 4 0 15,0-9 0-15,-3-1 0 0,3 7 0 16,0 3 0-16,0-3 0 0,-4 3 0 0,4-4-9 16,-3 1 9-16,3 3 0 0,-3-3 0 0,-1 0-8 0,1-4 8 0,-4 4 0 15,3 3 0-15,-3-6-8 0,4-1 8 0,3 4 0 16,-7 0 0-16,3-7 0 0,-3 7 0 0,4-6 0 16,-4 5 0-16,0-5 0 0,0 6 0 0,0-7 0 0,-4 7 0 0,4 0 0 15,-3-4 0-15,3-2 0 0,3 6 0 16,-3-7 0-16,-3 7 0 0,3 3 0 0,0-3 0 0,0-1 0 15,0 4 0-15,3-3 0 16,-3 3 0-16,0 3 0 0,4-3-13 0,-4 0 2 16,0 0 1-16,0-3 0 0,0 9 10 0,0-6 0 0,-4-4 0 15,4 4 0-15,-3-3 0 0,-1 3 0 0,1-3 0 0,3 3 0 16,-4-7 0-16,1 1 0 0,3 3 0 16,0-7 0-16,0 7 0 0,0 0 0 0,3-7 0 0,-3 7-8 15,4-6 8-15,-1 5 0 0,1-5 0 16,-1 9-8-16,4-3 8 0,0-1 0 0,0-5 0 15,-3 9-8-15,7-3 8 0,-4-1-13 0,-4-5 5 0,4 9 8 16,-3-13-21-16,-1 4 3 0,4-1 1 0,-3-2 0 16,-1 2-3-16,4 1 0 0,-7-4 0 0,4 0 0 15,-1-2-6-15,4 2-2 0,-7 10 0 16,4-10 0-16,0 7-5 0,-1-4-2 0,1 7 0 0,-4 0 0 16,7 3 0-16,-7-4 0 0,0 11 0 0,0-11 0 15,3 4 0-15,-3 0 0 0,-3 6 0 0,-1 1 0 0,1 2 22 0,3-6 4 16,-4 6 1-16,1-9 0 0,-1 6 8 0,0 1-10 15,4 2 10-15,-3-6-10 16,-4-3-22-16,3 6-4 0,-3-3 0 0,4 0-1 16,-1 3 15-16,1-3 3 0,-4-6 1 0,0 3 0 0,3-3 18 0,1 6-8 15,-4-19 8-15,3 7 0 0,0-4-17 0</inkml:trace>
  <inkml:trace contextRef="#ctx0" brushRef="#br3" timeOffset="35">24349 5366 288 0,'0'0'12'0,"0"0"4"0,0 0-16 0,0 0 0 0,10-6 0 0,-3 3 0 15,0-3 101-15,4 6 18 0,0-10 3 0,-4 1 1 16,0 6-69-16,0-3-14 0,0-1-2 0,3 4-1 16,-6-3 34-16,-4 6 6 0,0 0 2 0,0 0 0 15,0 0 39-15,0 0 8 0,0 0 2 0,0 0 0 16,0 0-26-16,0 0-5 0,0 0-1 0,0 0 0 16,-7 0-31-16,0 6-6 0,7-6-2 0,0 0 0 15,-7 0 2-15,0 0 0 0,0 0 0 0,0 0 0 16,0 0-22-16,7 0-4 0,-4 0-1 0,4 0 0 15,-7-6-10-15,0 6-2 0,0 0-1 0,7 0 0 16,-7-3 10-16,7 3 3 0,-4-7 0 0,4 7 0 16,-3 0-7-16,3 0-1 0,0 0 0 0,0 0 0 0,-7-3-16 0,7 3-8 15,0 0 0-15,-7 0 8 16,0 0-8-16,0 3 0 0,7-3 0 0,-8 0 0 0,5 7 0 16,-4-4 0-16,3-3 0 0,-3 6 8 0,7-6 8 15,-3 10 0-15,-1-4 1 0,4-6 0 0,0 0 2 0,-3 3 0 16,3-3 0-16,-4 9 0 0,4-9-3 0,0 0 0 15,0 0 0-15,0 0 0 0,0 0-8 0,0 10-8 16,0-10 9-16,0 9-9 0,0-9 8 0,0 0-8 16,0 0 0-16,0 0 0 0,0 0 16 0,0 0-2 15,11 0-1-15,-11 0 0 0,7 0 4 0,0 0 1 16,0-3 0-16,0-3 0 0,0 6 3 16,0 0 1-16,0-10 0 0,0 7 0 0,0-3-22 0,0-3 0 0,0 2 0 0,0 4 0 15,0-6 0-15,1 2 0 0,-5 4 0 0,4-6 0 16,-3 3 0-16,3-4 9 0,-4 7-1 0,-3-9-8 15,0 2 10-15,0 7-10 0,0-3 8 0,0-4-8 16,0 7 12-16,-3-3-4 0,3-4 0 0,-4 1 0 16,1 3 5-16,-1 3 1 0,-3-4 0 0,4 4 0 15,-1-3-3-15,0 6-1 0,-3-3 0 0,0-3 0 16,-3 12-10-16,3-6 0 0,-4 3 0 0,1 3 0 16,-1-3 0-16,-3 7 0 0,3-4 0 0,1 10 0 15,-4-4 0-15,7-2 0 0,-4-1 0 0,4 7 0 16,0-7 0-16,0 7 0 0,3-4 0 0,1-2 0 15,3-1-8-15,0 7 8 0,0-7 0 0,0 1 0 16,7-4 0-16,-4-3 0 0,8 3 0 0,-4 4 0 16,4-10 0-16,-1 0 0 0,4 0 0 0,0 0 0 15,0 0 0-15,4-10 0 0,0 4 0 0,-4 3 0 16,-4-3 0-16,5 6 8 0,-1-13-8 0,-4 7 8 0,1-3-8 0,-4 2 0 16,0 4 0-16,0-3 0 15,-7 6 0-15,4-3 0 0,-4 3 0 0,0 0 0 0,0 0 0 16,0 0 0-16,3-7 0 0,-3 7 0 0,0-9 0 15,0 0 0-15,0 9 8 0,-3-4-8 0,-1-5 0 0,0 3 0 16,4 6 0-16,0 0 0 0,-3-10 0 0,3 10 0 16,0 0 0-16,-4 0 0 0,-3-6 0 0,7 6 0 0,0 0 0 0,0 0 0 15,-3 6 0-15,-4 4-9 0,0-10 9 16,0 9 0-16,3-3 0 0,-3 4-8 0,0-1 8 0,0 1 0 16,3-1 0-16,4 1 0 15,-3-1 0-15,-1 0 0 0,1 1 0 0,3-1 0 16,0-3 0-16,0 4 0 0,0-1-12 0,0 1 12 0,0-10-12 0,0 0 12 15,0 0 0-15,0 0 0 0,0 0 8 0,0 0-8 16,0 0 0-16,0 0 0 0,0 0-8 0,7 0 8 16,3 0 0-16,-2 0 0 0,-5-10 0 0,4 7 0 15,0-3 0-15,0-4 0 0,-3 4 0 0,3-3 0 16,-4-4 0-16,1-2 0 0,-1 5 0 0,1 1 0 16,-4-1 17-16,3-5 11 0,1 5 1 0,-4 1 1 15,4-1-48-15,-4 4-10 16,0-3-1-16,0 9-1 0,0 0 30 0,0 0 13 0,0-10-1 0,0 10 0 15,0 0-12-15,-4 0 0 0,4 0 0 0,0 0 0 16,-7 0 0-16,3 0 0 0,-6 10 0 0,-1-10 0 0,1 9-8 16,-4-9 8-16,3 10 0 0,0-4 0 0,1 3 0 0,-4-3 0 15,3-2 0-15,4 5 0 0,-4 0 0 16,4 7 0-16,4-6 0 0,-4-1 0 0,3-3 0 16,1 7-8-16,3-7 8 0,0 3 0 0,0-9 0 0,3 4 0 15,-3-4 0-15,4 6 0 0,6 3 0 0,-3-9 0 16,4 7 0-16,-4-4 0 0,4-6 0 0,-4-4 0 15,0 7 0-15,3-3 0 0,-3-3 0 0,4 0 0 16,-4 2 0-16,4-2 0 0,-4 3 0 0,-7 3 0 16,0 0 8-16,3-6-8 0,4-4 0 0,0 1 0 15,-7 9 8-15,-3-9-8 0,3-1 0 0,0 10 0 0,-4-6 0 16,-3 3 0-16,0-4 8 0,0 7-8 0,0-9 0 16,0 9 0-16,0-3 0 0,-4 3 0 0,8 0 0 0,-4 0 0 15,0 0 0-15,0 0 0 0,7 0 0 0,-4 0 0 16,-3 0 0-16,7 0 0 0,0 0 0 0,-7 3 0 15,0 3 0-15,3-3-8 0,-3-3 8 0,4 7 0 16,-4 2 0-16,3 1 0 0,1-10 0 0,3 0 0 16,0 0 0-16,0 0 0 0,0 0 0 0,0 0 0 15,0 0 0-15,0 0-8 0,0 0 8 0,0 0 0 16,0 0 0-16,0 0 0 0,0 0 0 0,0 0 0 16,0 0 0-16,0 0-8 0,7 6 8 0,3-3 0 15,-3-3 0-15,4 0 0 0,-4-3-8 0,0 3 8 16,-7 0 0-16,7-6 0 0,0 6 0 0,-7 0 0 15,0 0 0-15,7-7 0 0,0 4 0 0,-7 3 0 16,7-6 0-16,-3 3 0 0,-1-4 0 0,-3 7 0 0,0 0 0 16,0 0 0-16,4-3 0 0,-4 3 0 15,4-6 0-15,-1 3 0 0,-3-3 0 0,0-4 0 0,0 10 0 0,0 0 0 16,0 0 0-16,0 0 0 0,0 0 0 0,0 0 0 16,-3 0 0-16,-8 6 0 0,4-6 0 0,0 4 0 15,0-4 0-15,0 0 0 0,0 6 0 0,-4-3 0 16,4 3 0-16,0-3 0 0,-4 4 0 0,4 2 0 15,0-6 0-15,0 4 0 0,0 2 0 0,0 0 0 16,4 1 0-16,3-10 0 16,0 0-57-16,0 0-8 0,0 0-2 0,14 0-1337 0</inkml:trace>
  <inkml:trace contextRef="#ctx0" brushRef="#br3" timeOffset="36">977 16270 2383 0,'-10'3'52'0,"-1"3"12"0,-3-3 1 0,-7 7 2 0,3-1-54 0,4-3-13 0,-7 4 0 0,7-1 0 0,-4 0-11 0,4-2-5 16,0-14 0-16,3 7-1 0,1 0 17 0,6-9 0 16,-6 6-8-16,10-10 8 0,0 4 0 0,0 0 0 15,10-1 0-15,-6 1 0 0,6-1 12 0,4 1 5 16,4 0 2-16,-4 2 0 0,11 4 8 0,0-6 1 16,-1-1 1-16,1 1 0 0,7-4-17 0,3 4-3 15,-3-10-1-15,10 0 0 0,7 4-8 16,-3-7 0-16,-3-3 9 0,2 6-9 0,5-6 30 15,-1-4 2-15,-3 4 0 0,0-3 0 0,3 0-3 0,-3-3 0 16,4 2 0-16,-1 4 0 0,0-3-13 16,8 0-4-16,-8-7 0 0,1 7 0 0,-1 3-12 15,4-3 9-15,-14 3-9 0,7 3 8 0,-8-3-8 0,1 0 0 16,-4 6 0-16,1 3 8 0,-1-3 1 0,-3 0 0 0,-8 1 0 16,-6 2 0-16,3 3 3 0,-7-2 1 0,8 5 0 15,-12-5 0-15,4 5 9 0,-10 1 2 0,3-1 0 0,-4 1 0 16,4 3-3-16,-7-4 0 0,0 7 0 0,-7-3 0 15,4-3-5-15,-4 9-2 0,3-10 0 0,-6 10 0 16,-1-6 5-16,1 3 1 0,-8 3 0 0,0 3 0 16,1 3-20-16,-8-6 0 0,0 10-11 0,4-1 11 15,-4-3 0-15,1 4-8 0,-1-1 8 0,0 0 0 0,1 1 0 16,-1-1 0-16,-3-2 0 0,3-4 0 16,0 6 0-16,8-3 0 0,-8-3 0 0,4 4 0 15,0-7 0-15,6 3 0 0,-6-3 0 0,7 0 0 0,0 0 8 16,7-3-8-16,4 3 11 0,-8-7-11 0,7 7 13 0,4 0-4 15,0-9-1-15,4 6 0 0,3-6-8 0,0-1 0 16,4 1 0-16,3-4 0 0,3 4 0 0,8-1 0 16,-7 1 0-16,10 0 0 0,0-1 0 0,-3-6 0 15,0 7 0-15,6 0 0 0,5-4-11 0,-8-3 11 16,7 1-8-16,0 2 8 0,1-2 0 16,-1-4 0-16,0 3 0 0,4-3 0 0,-4 7 0 15,1-4 0-15,-8 0 0 0,-4 7 0 0,1-1 0 0,-4 1 12 16,0 3-4-16,-3 3 0 0,0 3-8 15,-8 3 0-15,-6 3 0 0,6 3 0 0,-10 7 0 0,0-3 9 0,-7 9-9 16,4 0 10-16,-8 3-2 0,1 3-8 16,-8 0 12-16,0 7-4 0,1-7 2 0,-8 6 0 15,0 1 0-15,-3 2 0 0,3-2-2 0,1-1-8 0,-1 4 12 0,0 6-4 32,-3 0-80-32,-7 0-17 0</inkml:trace>
  <inkml:trace contextRef="#ctx0" brushRef="#br3" timeOffset="37">21971 5307 288 0,'0'0'25'0,"0"0"-25"0,7-3 0 0,4 3 0 16,3-7 80-16,-4 7 10 0,1-9 2 0,3 9 1 15,0 0-53-15,0-3-12 0,-3 3-1 0,3 0-1 16,0-6-18-16,0 6-8 0,0 6 8 0,-3-3-8 16,-4-3 9-16,7 6-9 0,0-6 10 0,0 3-10 0,-3-3 18 0,3 7-2 15,4-7-1-15,-1 0 0 16,-3 0 33-16,4 0 6 0,3-7 2 0,0 7 0 15,0 0 3-15,1-3 1 0,-5-3 0 0,4 6 0 0,1 0-20 16,-1 0-4-16,-7-3-1 0,7 3 0 16,-3 0-23-16,-1-6-4 0,1 6 0 0,0-4-8 15,-4-2 9-15,3 6-9 0,5 0 0 0,-8 0 9 0,0 0-9 16,3 0 8-16,8 0-8 0,-7 0 8 0,3-3-8 16,0 3 0-16,0 0 0 0,7 0 0 15,1-6 0-15,-1 6 0 0,-3 0 0 0,-1 0 8 0,8 0-8 0,-4-6 0 16,-3 2 0-16,-4 4 0 0,4 0 0 0,0 0 0 15,-1 0 0-15,-3 0 0 0,1 0 0 0,-1 0 0 16,3 10 0-16,-2-10 0 0,2 9 0 16,1-9-11-16,-4 10 11 0,4-10-8 0,0 6 8 0,-4-3 0 15,3-3 0-15,5 0 0 0,-5 0 0 0,5 0 9 16,-1 0-9-16,0 0 0 0,-3 0 0 0,-1-3 0 16,5 3 0-16,-5 0 0 0,1-6 0 15,0 6 8-15,-1 0-8 0,1 0 0 0,0-4 0 0,-1-2 0 0,1 12 0 16,0-6 0-16,0-6 0 0,-1 6 10 0,1 0-2 15,-4 0 0-15,4-9 25 0,-1 9 5 0,5 0 1 0,-5 0 0 16,1 0-31-16,0 0-8 0,3 0 0 0,-3 0 0 16,-1 6-10-16,1-3-3 0,0-3-1 0,-1 0 0 15,1 0 14-15,0 0 0 0,0-3-10 0,3 3 10 16,-4 0 0-16,5-6 0 0,-5 6 0 0,-2-6 0 16,-1 2 0-16,3 4 0 0,1-6 0 0,0 6 8 15,-4-3-8-15,4 3 0 0,-4 3 0 0,0-3 0 16,4 0 0-16,-4 0 0 0,0 6 0 0,0-6 0 0,0 4 0 15,-3 2 0-15,3-6 0 0,0 9 0 16,0-9-18-16,1 6 1 0,2-6 0 0,-2 0 0 0,2 4 8 16,1-4 9-16,0 0-13 0,-1 0 5 15,-3-4 8-15,4 4 0 0,3-6 0 0,1 6 8 0,-1 0 6 16,0 0 2-16,0 0 0 0,0 0 0 0,1-3-4 0,-5-3-1 16,5 6 0-16,-5 0 0 0,5 0-2 15,-5 0 0-15,4-6 0 0,1 6 0 16,2 6-36-16,1-6-7 0,0 0-2 15,0 6 0-15,-1-6-3 0,5 3-1 0,-8-3 0 16,7 0 0-16,-3 0 29 0,0 0 11 0,-1 6-8 0,5-6 8 0,-1-6 13 0,0 6 8 16,1 0 2-16,2 0 0 0,-2-3 0 15,-1-3 0-15,4 0 0 0,-4 2 0 0,4 4-23 0,0-6 0 16,-1 6 0-16,-2-3 0 0,-1 3 0 0,0 0 8 16,-3 0-8-16,3 3 0 0,1-3 0 0,-1 0 0 15,4 0-12-15,3 0 4 0,-3 0 8 0,3 0 0 16,0 0 0-16,4 0 0 0,-7-3 0 0,7 3 0 0,-7-6-11 0,7 6 11 15,-8 0 0-15,5-10 0 0,3 7 0 16,-4-3 0-16,0 6 0 0,-3-3 8 0,7-4-8 0,-4 7 0 16,1-6 0-16,-1 3 0 0,-3 3 0 0,0 0 0 15,-1 0 0-15,1 0 0 0,-4 0 0 16,4 0 0-16,0 0-12 0,0 0 0 0,3 9 0 0</inkml:trace>
  <inkml:trace contextRef="#ctx0" brushRef="#br3" timeOffset="38">24786 5200 288 0,'0'0'12'0,"0"0"4"0,0 0-16 0,0 0 0 0,0 0 0 0,7-3 0 15,-7 3 53-15,0 0 8 0,7-6 2 0,-7 6 0 16,0 0 21-16,0 0 4 0,0 0 0 0,0 0 1 15,0 0-9-15,0 0-3 0,0 0 0 0,0 0 0 16,0 0-47-16,-7-3-10 0,7 3-1 0,0 0-1 0,0 0-18 16,0 0 0-16,0 0 0 0,0 0 0 0,0 0 0 0,0 0 0 15,0 0 0-15,0 0 0 0,0 0 10 0,0 0-2 16,0 0 0-16,4-10 0 0,3 4 51 0,-7 6 9 16,3-9 3-16,4 9 0 0,-7 0 16 0,0 0 3 15,4-10 1-15,-4 10 0 0,0 0-14 0,0 0-2 16,0 0-1-16,0 0 0 0,0 0-15 0,0 0-3 15,0 0-1-15,0 0 0 0,0 0-44 0,0 0-11 16,0 0 0-16,0 0 0 0,0 0 8 0,0 0 0 16,0 0 0-16,0 0 0 0,0 0-8 0,0 0-9 15,7 6 9-15,0-2-13 0,-7-4 25 0,0 0 4 16,7 0 2-16,-7 0 0 0,7 0 2 0,-7 0 0 0,0 0 0 16,4 6 0-16,-4-6-5 0,0 0-1 0,0 0 0 0,0 9 0 15,0 1 2-15,-4-1 1 0,4 0 0 0,-3 7 0 16,-4-3-17-16,3-13 0 0,1 9-13 0,-1-3 5 15,0 4 8-15,-3-1 0 0,4 1 10 0,-1-4-10 16,1-3 13-16,-1 6-3 0,1-2-1 0,-1 2 0 16,4 1-9-16,-3-1 0 0,3-9 0 0,0 9 0 15,-4 1 0-15,4-10 0 0,0 0 0 0,0 0 0 16,0 6 10-16,0-6-10 0,0 0 12 0,4 3-12 16,-4-3 11-16,0 0-11 0,0 0 10 0,3 6-10 15,-3-6 16-15,0 0-4 0,0 0 0 0,7 4 0 16,-7-4 13-16,0 0 3 0,0 0 0 0,7-4 0 15,-7 4-20-15,11 0-8 0,-8-6 8 0,5-3-8 16,-5 9 24-16,1-10 0 0,-4 1 0 0,3 0 0 16,1-1 10-16,-1 1 2 0,-3-7 0 0,4 7 0 0,-4-1-36 15,3 1 0-15,-3-7 0 0,4 7 0 16,-4-1 0-16,0 1-12 0,0 6 0 0,0-4 0 0,3-2 12 0,-3 0 16 16,-3 2-3-16,3 4-1 0,-4-3-12 0,1-3 0 15,-1 9 0-15,4 0 0 0,-3-4 0 0,3 4 0 16,-7-6 0-16,0 6 0 0,7 0 0 0,-8 0 0 15,-2 6 0-15,6-2 0 16,-3 2-23-16,4-3-7 0,-1 6-2 0,4-9 0 16,-3 7 32-16,3-7 0 0,-4 3 0 0,4-3 0 0,-3 6 0 0,3 3 0 15,0 1 0-15,0-1 0 0,0 1 0 0,0-1 8 16,0-3 1-16,0-6 0 0,0 10-9 0,3-1-12 16,-3-9 2-16,4 6 1 0,3-2 9 0,0 2 12 15,-7-6-2-15,7 3-1 0,0-3 11 0,4 0 3 16,-4 0 0-16,0 0 0 0,-7 0-31 0,10 0-7 0,-10 0-1 0,7 0 0 15,0-3 16-15,-7 3 0 0,0 0 0 0,0 0 0 16,7 0 0-16,-7 0 8 0,4-10-8 0,-1 1 10 16,-3-3-1-16,0 2 0 0,0 7 0 0,0-3 0 15,-3-7-9-15,-1 7 10 0,1-4-10 0,-1 4 10 16,1 3-10-16,-1-6 0 0,4 9 9 0,-7 0-9 16,0-7 0-16,0 7 0 0,0 7 0 0,0-4 8 15,0 3-8-15,-4-3 0 0,4 3 0 0,-3 4 0 16,3-1 0-16,0 1 0 0,0-10 0 0,-1 9 0 15,5-3 0-15,3 4 0 0,-4-1 0 0,1-3 0 16,3-6 0-16,0 10-12 0,0-10 4 0,0 3 0 16,0 6 8-16,0-9 0 0,0 0 0 0,0 0-8 15,3 0 8-15,-3 0 0 0,0 0 0 0,11 7 0 0,-4-7 0 16,4 0 9-16,-4-7-9 0,3 7 0 16,-3-3 11-16,4-3-11 0,0 6 10 0,-4-3-10 0,3-3 0 15,-3 6 0-15,4-10 0 0,-1 10 0 0,-10 0 0 0,7 0 0 16,0 0 0-16,-7 0 0 0,0 0 0 0,0 0 0 15,0 0 0-15,0 0 0 0,0 0 0 0,0 0 0 16,0 0 0-16,0 0 0 0,-3-3 0 0,3 3 0 16,-7-6 0-16,0 6 0 0,-4-6 0 0,4 6 9 15,0 0-9-15,-3 0 12 0,3 0-12 0,-1 6 0 16,-2-6 0-16,3 0 0 0,3 6 0 0,-3-3 0 16,4 3 0-16,3-6 0 0,-7 4 0 0,3 5 0 15,1-3 0-15,3-6 0 0,0 0 0 0,0 3 0 16,0-3 0-16,0 0 0 0,3 10 0 0,-3-10 0 0,0 0-8 0,0 0 8 15,7 6 0-15,0-3 0 0,-7-3 0 16,11 0 0-16,-4 0 0 0,0 0 0 0,-7 0 0 16,7-3 8-16,0-3-8 0,4 6 0 0,-4-3 0 15,0-4 0-15,-4-2 0 0,-3 9 0 0,7-3 8 0,-7 3-8 16,0-6 0-16,0 6 0 0,4-10 0 0,-4 10 0 16,0 0 0-16,0-9 8 0,-4 3-8 0,4 6 0 15,-3-4 0-15,3 4 0 0,-7 0 0 0,0 0 0 16,7 0 0-16,-7 0 0 0,0 0 0 0,0 4 0 15,-1-8 0-15,1 4 0 0,0 4 0 0,0 2 0 16,4-6 0-16,3 0 0 0,-7 0 0 0,0 6 0 16,7-6 0-16,-4 3 0 0,4-3 0 0,-7 0 0 15,4 10 0-15,3-10 0 0,0 0 9 0,-8 6-9 16,5-3 0-16,-4 3 0 0,7-6-12 0,0 3 4 16,0 7-106-16,0-10-21 0,0 0-4 0</inkml:trace>
  <inkml:trace contextRef="#ctx0" brushRef="#br3" timeOffset="39">24829 6448 403 0,'0'0'36'0,"0"0"-36"0,0 0 0 0,0 0 0 0,0 0 84 0,-4 10 11 16</inkml:trace>
  <inkml:trace contextRef="#ctx0" brushRef="#br3" timeOffset="40">24885 6439 374 0,'0'0'16'0,"0"0"4"0,0 0-20 0,0 0 0 0,0 0 0 0,0 0 0 15,0 0 0-15,7-3 9 0</inkml:trace>
  <inkml:trace contextRef="#ctx0" brushRef="#br3" timeOffset="41">24829 6473 910 0,'0'0'20'0,"0"0"4"0,0 7 0 0,0-7 3 0,0 0-27 0,0 0 0 0,0 0 0 0,3 9 0 16,-3-9 0-16,0 0 8 0,0 0-8 0,0 0 0 16,0 0-20-16,0 0-10 15,0 0-2-15,0 0-220 0,0 0-45 0</inkml:trace>
  <inkml:trace contextRef="#ctx0" brushRef="#br3" timeOffset="42">24821 6511 115 0,'0'0'10'0,"0"0"-10"0,0 0 0 0,0 0 0 15,0 0 76-15,0 0 12 0,0 0 4 0,0 0 0 16,0 0-67-16,0 0-13 0,0 0-2 0,0 0-218 0</inkml:trace>
  <inkml:trace contextRef="#ctx0" brushRef="#br3" timeOffset="43">24800 6536 518 0,'0'0'46'0,"0"0"-37"0,0 0-9 0,0 0 0 16,0 0 87-16,0 0 15 0,0 0 3 0,0 0 1 15,4-9-82-15,-4 9-24 0,0 0 9 0,3-7-9 16,1 7 0-16,-4 0 0 0,0 0 0 0,0 0 0 16,3-9 0-16,1 6 0 15,-4-3 0-15,3-4 0 0,-3 7 15 0,0-3-2 0,-3-4 0 0,3 1 0 16,-4 3 7-16,1-4 0 0,3 1 1 0,-4-1 0 15,1 1-5-15,3 0-2 0,-4 2 0 0,4-2 0 16,-3-4 6-16,3 7 0 0,-4-3 1 0,4-1 0 16,0 1-1-16,0 0-1 0,0-1 0 0,4 1 0 15,-4-1-1-15,0-2 0 0,0 2 0 0,0 1 0 16,3 0-4-16,1-1-1 0,-1-2 0 0,-3-1 0 16,0 4 1-16,0-1 0 0,0 1 0 0,0-1 0 15,0 1-3-15,-3 0-1 0,3 2 0 0,0-2 0 16,-4 0 21-16,1-1 4 0,-1 1 1 0,4 6 0 15,0-4-16-15,0 7-2 0,-3-6-1 0,3 6 0 0,-4-3 7 16,4 3 0-16,-3-6 1 0,3 6 0 16,0 0-2-16,0 0-1 0,0-10 0 0,0 10 0 15,-4-3-22-15,4-3 0 0,0-4 0 0,-3 7 0 16,3-3 12-16,0-3-1 0,0 2-1 0,0-2 0 0,0-1-10 0,0 7 0 16,-4-6 0-16,4 0 0 0,0 2 0 0,0-2 0 15,0-1 0-15,0 1 0 0,0 0 0 0,-3-1 0 16,3-2 0-16,0 2 0 0,0 10 0 0,0-9 0 15,-4-1 0-15,0 7 0 0,4 3-9 0,0-9 9 16,0 0-12-16,0 2 12 0,0-2 0 0,4 3 0 16,0-4 12-16,-4 7-3 0,0-6-9 0,3 2-11 15,-3-2 3-15,0 0 0 0,0-1 8 0,0 1 9 0,0 2-1 0,0-2-8 16,0 0 16-16,0-1-4 16,0 1-1-16,0 3 0 0,0 2 0 0,0-2 0 0,0-3 0 0,0 6 0 15,0 3-11-15,0-7 0 0,-3-2 0 0,3 3 8 16,0 2-8-16,-4-2 0 0,0-3 0 0,4 6 8 15,-3-4-8-15,3-2 0 0,-7 0 0 0,7 5 0 16,-4-8 14-16,1 3-2 0,3-1-1 0,-4 1 0 16,1-1 6-16,-1 7 2 0,4-9 0 0,0 8 0 15,-3-5-4-15,3 3-1 0,0-4 0 0,0 10 0 16,0-9-14-16,0 9 8 0,0-3-8 0,0 3 0 16,0 0 0-16,3-6 0 0,-3 6 0 0,4-10 0 15,-4 10 0-15,3-6 0 0,1 3 0 0,-4-4 0 16,3-2 0-16,1 6 0 0,-4-3 0 0,0-4 0 15,3 7 8-15,-3-3-8 0,0-4 0 0,0 4 0 16,0-3 8-16,0-1-8 0,0 7 0 0,0-6 0 0,0 3 0 16,0-4 8-16,-3 1-8 0,3 2 0 0,0 7 0 0,3-3 0 15,-3-6 0-15,0 0 0 0,0-1 0 16,4-2 0-16,-4 8 0 0,0-2 0 0,-4-3 8 0,4-1 1 16,0 10 1-16,0-3 0 0,0-6-2 0,0 3 0 15,0-4 0-15,0 1 0 0,0-1-8 0,4-5 0 16,-4 5 0-16,0 1 8 0,0-1-8 0,3-5 0 15,-3 5 0-15,0-2 0 0,4-4 0 0,0 7 0 16,-4-7 0-16,0 7 0 0,3-4 0 0,-3-3 0 0,0 10 0 16,4-3 0-16,-4-1 0 0,0 1 8 15,0-1-8-15,3 1 0 0,-3 3 0 0,0-4 0 0,0 7 0 16,0-6 0-16,0-1 0 0,0 4 0 16,4-3 0-16,-4-1 0 0,3 1 9 0,1-7-9 15,-4 7 10-15,3-1-10 0,-3-5 18 0,4 2-2 0,-4-2-1 16,0 2 0-16,0-3-15 0,3 7 0 0,1-7 0 15,-4 4 0-15,3-4 0 0,1 7 0 0,-1-1 0 0,4-5 0 16,-3 5 0-16,0-9 0 0,-1 10 0 0,1-7 0 16,-4 4 0-16,3-1 0 0,1-6 0 0,-1 7-10 15,-3-4 10-15,4 0 0 0,-1-2 0 0,1 5 0 16,-4-3 0-16,0 1 8 0,0-4-8 0,0 6 0 16,0-2 0-16,0-1 0 0,3-3 0 0,-3 0 0 15,0 4 0-15,0 2 0 0,0-12 0 0,0 9 0 16,0-2 0-16,0-1 0 0,0 0 0 0,4 0 0 0,-4-6 0 15,0 9 0-15,3-2 0 0,-3-1 0 16,0 3 0-16,4-3 0 0,-4 0 0 0,0-6 0 0,3 6 0 16,-3 1 0-16,0-7 0 15,4 6 0-15,-1-3 0 0,1 0 0 0,-1 0 0 0,1 0 0 16,-4 0 0-16,4-3 0 0,-4 6 0 0,0-9 0 16,-4 3 0-16,4-3 0 0,0 3 0 0,0-1 0 0,0-8 0 15,-4 6 0-15,4 9 0 0,0-6 0 0,0-3 0 16,0 2 0-16,-3 5 0 0,3-5 8 0,3 1-8 0,-3 7 0 15,-3-1 0-15,3 0 0 0,0 0 0 0,-4-3 0 16,4 10 0-16,-3-7 0 0,3 3 0 0,-4 0 0 16,1-2 0-16,-1 5 0 0,4-3 8 0,-3-2 0 15,-1 2 0-15,1-3 0 0,-1-6-8 0,4 6-12 16,0 7 4-16,-3-13 0 0,-1 6 8 0,4-3 11 0,0 3-3 16,0-9 0-16,0 9-8 0,-3-6 0 0,3 0 0 15,0 6 0-15,3-3 0 0,-3 0 0 0,0 3 0 0,0 0 0 16,7 4 0-16,-3-4-14 0,-1 6 5 0,-3-2 1 15,0-4 8-15,4 3 0 0,3-3 0 0,-4 4 0 16,1 2 0-16,-1-12 0 0,4 6 0 0,-3-6 0 16,-4 3 0-16,4 0 0 0,-4-6 0 0,3 9 0 15,4-6 0-15,-3-3 0 0,-1 9 0 0,1-9 0 16,-1 3 0-16,1-10 0 0,-1 17 0 0,1-11 0 16,-4 4 0-16,0 0 0 0,3 6 0 0,1 0 0 15,-4-6 0-15,0 0 0 0,0 13 0 0,0-13-8 16,0 0 8-16,0 6 0 0,-4-9-9 0,1 9 9 0,3-6-8 15,0 0 8-15,-7 6-10 0,3-16 10 16,1 7-8-16,3 6 8 0,-7-9 0 0,3 3-9 16,1-7 9-16,-1 7 0 0,4 3 0 0,0-10-8 0,0 7 8 15,0-6 0-15,4 15 0 0,-8-10-8 0,4 11 0 16,0-7 0-16,0 12 0 0,4-3 0 0,-8 1-4 0,1-4-1 16,6 3 0-16,-3 4 0 0,-3-4 13 0,3 7-11 15,0-4 11-15,-4-3-10 0,4 1 10 0,0-4 0 16,-4 3 0-16,-3 4 0 0,4-13 0 0,-1 12 0 15,-3-9 0-15,4 3 0 0,-1 0 0 0,1 1 0 16,3 2 0-16,-4-6 0 0,4 6 0 0,0-9-8 16,0 6 8-16,0 1-8 0,4 2 8 0,3-3 0 15,-4 3 0-15,4 4 0 16,0-7-33-16,-3 3-2 0,-1 1 0 0,5 2 0 0,-1-3 12 0,-4 4 3 0,1-1 0 16,-1 4 0-16,1 0 8 0,-4-10 3 0,3 3 0 0,-3 7 0 15,0-10 9-15,0 6 0 0,0-9 0 0,0 10 0 16,0-13 0-16,0 9 0 0,0-3 0 15,0 0 0-15,4 4-22 0,-4-4 1 0,-4 0 0 0,4 7 0 32,7-10-140-32,-7 12-28 0</inkml:trace>
  <inkml:trace contextRef="#ctx0" brushRef="#br3" timeOffset="44">24917 4413 172 0,'0'0'16'0,"0"0"-16"0,0 0 0 0,0 0 0 16,0 0 145-16,0 0 27 0,0 0 4 0,0 0 2 16,0 0-119-16,0 0-24 0,-7 10-5 0,7-10-1 15,0 0 20-15,0 0 4 0,-7 0 1 0,7 0 0 16,0 0 12-16,0 0 2 0,0 0 1 0,0 0 0 16,0 0-37-16,0 0-8 15,0 0-2-15,0 0 0 0,-4 0 11 0,4 0 3 0,0 0 0 0,0 0 0 16,0 0 8-16,0 0 3 0,0 0 0 0,0 0 0 15,-7-10-7-15,7 10 0 0,-4 0-1 0,-3 0 0 16,7 0-24-16,-7 0-5 0,0 0-1 0,7 0 0 16,0 0-9-16,-7 10 0 0,7-10 0 0,0 0 0 15,-3 0 0-15,3 0 13 0,0 0 0 0,0 0 0 16,0 0-13-16,0 0 0 0,0 0 8 0,0 0-8 16,0 0 20-16,0 0 0 0,0 0 1 0,0 0 0 15,0 0 8-15,0 0 2 0,0 0 0 0,0 0 0 16,0 0 5-16,0 0 0 0,0 0 1 0,-7 0 0 0,0 6-5 15,3-3 0-15,-3 3-1 0,7-6 0 0,-3 3-5 0,-5 10-1 16,5-13 0-16,-4 3 0 0,7-3-25 0,-4 9-12 16,1-2 0-16,3-7 1 0,0 0 19 0,0 0 3 15,0 0 1-15,0 0 0 0,0 0-12 0,0 0 0 16,0 0 0-16,0 0 0 0,0 0 0 0,0 0 0 16,0 0 0-16,7-7 0 0,0-2 0 0,0 6 0 15,0-13 0-15,0 7 0 0,0-7 0 0,0 4 0 16,0-1 0-16,0 1 8 0,0-4-8 0,0 3-16 15,0 4 4-15,1-7 1 0,-5 1 11 0,1 5 0 16,-4 1 0-16,0 6 8 0,0-4 3 0,0 7 1 16,-7-6 0-16,7 6 0 0,-4-9 13 0,-7 9 3 15,4 0 1-15,-3 6 0 0,3-3-12 0,-4-3-2 16,4 6-1-16,-3 4 0 0,-1-1-2 0,4 1-1 0,0-1 0 0,0 0 0 16,0 4-11-16,0-10 8 0,0 6-8 0,3 1 8 15,4-1-8-15,-3 1 0 0,-1-1 0 0,4-9 0 16,0 6 0-16,4 4 0 0,-4-10 0 15,0 0 0-15,0 9 0 0,0-9 0 0,0 0 0 16,0 0-11-16,0 0 11 0,0 0 0 0,0 0 0 16,0 0 0-16,7 10 0 0,-7-10 0 0,0 0 0 0,0 0 0 15,10 0 0-15,-3 0 0 0,0-10 0 0,-3 7 0 16,-1-3 0-16,1-4 0 0,-1 4 0 0,1-3 0 16,-1-1 0-16,1 7 0 0,0-6 8 0,-1 2-8 15,-3-2 0-15,4 6 0 0,-4 3 0 0,0-13 8 0,0 13-8 16,0 0 12-16,0 0-4 0,0 0 0 0,0 0-8 0,-7-3 0 15,-1 3 0-15,5 0 8 0,-4 0-8 0,0 3 8 16,0 4-8-16,3-1 8 16,1-3-8-16,-1 6 0 0,1 1 0 0,3-1 0 0,-4 1 0 15,4-1 0-15,-3-3 0 0,3 4 0 0,0-10 0 0,3 9 0 16,1 1 0-16,-1-1 0 0,-3-9 0 0,7 6 0 16,0 4 0-16,0-4 0 0,4-6 0 0,0 0-8 15,-4 0 8-15,3-6 0 0,1-1 0 0,-1 4 0 16,1-6 0-16,-1 3 0 0,-2-4 0 15,-1 1 0-15,-4-1 0 0,4-5 8 0,-3 5-8 0,-1 1 0 16,-3-1 0-16,0 1 8 0,0 6 5 0,0-10 2 16,-3 10 0-16,-4-6 0 0,0 3-1 0,0-4 0 15,-1 10 0-15,1-3 0 0,-3-3-14 0,-1 6 11 0,4 0-11 0,-3 0 10 16,-1 6-10-16,4-3 0 0,-4 7 9 0,4-10-9 16,-3 15 0-16,3-12 0 0,0 13 0 0,0-7 0 15,3-2 0-15,-3 2-10 0,3 4 10 0,1-4 0 16,-1-3 0-16,1 4-8 0,3-4 8 0,0-6 0 15,0 0 0-15,0 0 0 0,7 13 0 0,-7-13 0 16,11 0-10-16,-4 6 10 0,3-6-8 0,1 0 8 16,-4-6-11-16,0 6 11 0,3 0-13 0,-2-10 5 15,2 10 8-15,-3-3 0 0,-3-3 8 0,3-4-8 16,-4 4 0-16,1-3 0 0,-1-1 0 0,-3 7-8 16,0-6 8-16,0-1 11 0,-3 1-3 0,-1-4 0 15,1 10-8-15,-1-12 0 0,1 15 0 0,-4-13 0 16,3 4 0-16,-3 2 8 0,0 1-8 0,0-3 0 15,3 9 0-15,4 0 0 0,-7-10 0 0,7 10 0 16,-3-3 0-16,3 3 0 0,-4-6 0 0,4 6 0 0,0 0 0 16,0 0 0-16,0 0 0 0,0 0 0 15,0 0 0-15,0 0 0 0,0 0 8 0,0 0-8 0,-7 9 0 0,4-3 10 16,-1-2-10-16,1 5 10 0,3 4-10 0,0-1 10 16,-4-2-10-16,4 5 10 0,0-5-10 0,4-1 0 15,-4 7 0-15,3-4 8 0,1-2-8 0,3-1-9 16,0 7 9-16,7-7-13 15,0 1-161-15,4 5-32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5T14:13:39.77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3859 12613 2703 0,'0'0'60'15,"0"0"12"-15,0 0 2 0,0 0 2 0,-3 10-61 0,3-1-15 0,-7 0 0 0,3 7 0 0,4-6 0 0,-7 5 0 16,4-5 8-16,-11 2-8 0,3-2 0 0,0-4 9 16,-3 3-9-16,0-2 8 0,-7-4 15 0,0-3 2 0,-7 0 1 0,-8 0 0 15,-6 0-8-15,-7-3-2 0,-4-4 0 0,-7 7 0 16,-7 0-16-16,3 0 0 16,-10 0 0-16,-3 0 0 0,-1 0 0 0,-7 0 0 15,-6 0 0-15,2 10 0 0,5-10 0 0,-12 0 0 0,12 6 8 16,-11-3-8-16,10-3 23 0,-7 0 1 0,7-3 0 15,-3-3 0-15,-3 6-1 0,2-3 0 16,-6-4 0-16,10-2 0 0,11 3-3 0,-3-4-1 0,3 1 0 0,10-1 0 16,-3-2-7-16,7-1 0 0,11 4-1 0,-1-4 0 15,5 7-11-15,6-6 10 0,0 5-10 0,4-2 10 16,3 3-10-16,4 6 0 0,3 0 0 0,4 6 0 16,-4-6 0-16,11 9 0 0,-7 1 0 0,10 5 0 15,-3-2-12-15,4 3 12 0,-1 2-12 0,7 11 12 16,-3-4 0-16,4 3 0 0,3-3 14 0,0 3-4 15,3 4-10-15,4-1 0 0,-3 0 0 0,7 1 0 16,-8 8 0-16,8-2 0 0,-1 6 0 0,1 3 0 0,3-3-14 16,-3 9 2-16,-1 7 0 0,4-4 0 0,-3 7 12 15,-1 9 0-15,1 6 0 0,-8 4 0 0,8 0 0 16,-7 12 13-16,3-3-1 0,-4-1 0 16,-3 14-12-16,0-4 8 0,0-2-8 0,0-1 0 0,0-6 0 0,0 9 0 15,0 3 0-15,0-2 0 0,-3-10 0 0,3 6-20 16,0 0 4-16,-7 0 0 0,3 1 25 0,-3-1 6 15,7-6 1-15,-4 0 0 0,4-4-26 0,-10 11-5 16,10-7-1-16,-4-4 0 0,-3 1 16 0,4-3 0 16,3 3 0-16,-7 0 0 0,3 2 0 0,1-8 0 0,-4-4 0 15,3-5 0-15,-3 5 0 0,4-6 0 0,-8 6 0 16,7-5 0-16,-6-8 0 0,3 4 0 0,3-6 0 0,-6 0 0 16,-1 0 0-16,8-10 8 0,-8 10-8 15,-3-16 0-15,7 3 8 0,3-3-8 0,-6 3 0 0,6-3 0 16,-6-3 0-16,10-6 0 0,-11 5 8 15,7 1-8-15,-6-6 0 0,3 6 0 16,3-10 8-16,1 4-8 0,-4-4 0 0,3-8 0 16,-3-1 0-16,4-3 0 0,-1 9 8 0,-3-9-8 0,3 3 0 0,-3-6 0 15,4 6 17-15,-4 0-3 0,3-3-1 0,1 3 0 16,-4-6-3-16,3 0-1 0,-3-4 0 0,4 4 0 16,-1-3-9-16,-3-4 0 0,4-2 0 0,-5 5 8 0,5-5-8 15,3-1 0-15,0 1 0 0,0-10 0 0,0 6 9 16,0-6-9-16,0 0 10 0,0 0-10 0,0 0 11 0,0 9-11 15,0 1 12-15,0-10-12 0,0 0 0 0,3 15 0 16,-3-5 0-16,0-10 0 0,0 0 0 0,0 0 0 16,0 0 8-16,0 0-8 0,0 0 13 15,11 3-4-15,-11-3-1 0,11 0 0 0,-1 0 3 0,1 0 0 16,3-3 0-16,0-3 0 0,0 2-1 0,7-5 0 16,0 3 0-16,4-13 0 0,3 13-2 0,4-7 0 15,7-3 0-15,-4-2 0 0,11 2-8 0,3-3 12 16,8 0-12-16,6 4 12 0,8-4-12 0,3 6 10 15,0-9-10-15,7 10 10 0,-7-4-10 0,11-3 0 16,0 10 0-16,-4 0 0 0,3-1 0 0,-9 4 0 16,-1-4 0-16,7 10 0 15,3 0-60-15,8 7-18 0,-7-4-3 0,10 6-1 16,0 7-143-16,4-7-29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5T14:14:12.16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7708 11080 2073 0,'-21'-19'184'0,"3"10"-147"0,-3-7-29 0,0 7-8 31,-4-1-104-31,1 1-21 0,-5-1-5 0,5-5-1 0</inkml:trace>
  <inkml:trace contextRef="#ctx0" brushRef="#br0" timeOffset="1">8541 10519 518 0,'3'-19'23'0,"4"16"5"0,-7-4-28 0,0 7 0 0,0 0 0 0,0 0 0 16,0 0 266-16,0 0 48 0,0 0 10 0,0 0 1 15,-14 0-183-15,4 0-104 0,-4 0-2 16,-1 7-3-16,-2-4-1 0,3-3 0 0,-7 6 0 16,-1-6 8-16,5 0 0 0,-12 0 1 0,5-6 0 15,-1 6 21-15,-3-10 4 0,-4 7 1 0,-3-3 0 16,-4-10-11-16,-7 7-3 0,4-4 0 0,-18 4 0 16,0-7-33-16,-14 7-6 0,-7-1-2 15,0 1 0-15,-8 3-4 0,-6-4 0 0,0 7-8 0,-7-3 12 16,-1 6 30-16,-6-3 6 0,0 3 0 0,3 3 1 15,-4-3-5-15,8 9 0 0,0-2-1 0,6 2 0 16,-6 0-24-16,7 1-5 0,0-1-1 0,3-3 0 16,7 4-4-16,4-7-1 0,0 3 0 15,3-3 0-15,-3 4-8 0,7-7 0 0,7 0-10 0,7-7 10 16,7 7 0-16,-3-3 0 0,10-3 0 0,4-3 0 16,-4 5 0-16,0-2 8 0,7-3-8 0,-3 3 0 0,10 2 8 15,0-2-8-15,4 6 0 0,-4-3 0 0,4 6 0 0,7-3 8 16,0 6-8-16,3-6 0 0,0 4 11 0,8 2-11 15,3 0 10-15,-4-3-10 0,4 7 8 0,4-4-8 16,3-3 0-16,0 6 0 0,3 1 0 0,4-4 0 16,-7 4 0-16,11-1 0 0,-8 7 0 0,8-7 0 15,3 0 0-15,-3 7 0 0,3-3 9 0,0 2-9 16,3-2 8-16,-6 3-8 0,-4-7 0 0,0 10 0 16,4 0 8-16,-4 3-8 0,3-1 0 15,1 5 0-15,-4 2 0 0,0 3 0 0,0 0 8 0,-7 13-8 16,0 0 8-16,0 10-8 0,-7 8 8 0,0 7-8 0,7 7 8 15,-11 8-8-15,4 10 0 0,-3 4 0 0,3 8 0 0,-11 1 0 16,11-7 0-16,-4 7 0 0,1-1 0 0,-1-8 0 16,8-1 0-16,3 0 0 0,-11-9 0 0,11 3 0 15,0 0 0-15,0-4 0 0,0 1 0 0,0-6 0 16,-7-1 0-16,4 1 0 0,3-1 0 0,-4 7 0 16,4-6 0-16,-11 6 0 0,4-7 8 0,-3 7-8 15,3 9 0-15,-11 0 0 0,4 0 0 0,0-2 0 16,0 8 0-16,-4-6 0 0,4-3 0 0,0 0 0 15,0-6 0-15,3-6 0 0,-3-7 0 0,4-6 0 16,-12 0 0-16,8-6 0 0,0-7 9 0,4-12-9 16,-5 0 9-16,5-6-9 0,-1-10 12 0,-3-3-12 15,4-6 16-15,-1 3-4 0,0-10-1 0,1-2 0 0,-1-4 13 16,4-3 4-16,-3 3 0 0,-1-3 0 0,0-3-9 16,1 0-2-16,-1 0 0 0,4 0 0 0,-3 0-7 0,-1 0-2 15,1 7 0-15,-5 2 0 0,1-3-8 0,-3 7 0 16,3-4 9-16,-1 1-9 0,1 5 0 0,-3 4 0 15,3-3-10-15,-1-4 10 0,5-2 0 0,6 5 0 16,-6-5 0-16,3-1 0 0,0-2 0 0,7-4 0 16,0-3 0-16,0 0 0 0,0 9 0 0,0-3 0 15,0-6 0-15,3 10 0 0,1-4 0 0,3 3 0 16,3-5 0-16,-3 2-10 0,4-3 10 0,7-3 0 16,-4 9 0-16,10-9 0 0,-2 7 0 0,6-4 0 0,4 3 0 15,6 0 0-15,1-2 0 0,11 2 9 0,-1 3 0 16,7-6 0-16,11 7-9 0,8-4 0 0,9 3 0 15,1 7 0-15,3-6 0 0,14 2 16 16,1-3 0-16,10-2-1 0,6 8-26 0,5-11-5 0,6 5 0 0,8-3-1 31,3-3-26-31,11-3-5 0,17-3 0 0,11-6-915 0,7-7-182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5T17:14:06.9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2635 11501 1263 0,'-21'-7'56'0,"14"7"12"0,-11 0-55 0,1 0-13 16,-4 0 0-16,-1-3 0 0,-2-3 37 0,-1 6 5 0,-3-3 1 0,7-4 0 0,-1 7 8 0,5-3 1 0,-8 0 1 0,4-3 0 15,7 6 6-15,-4 0 1 0,1 0 0 0,6 0 0 0,-3 6-4 0,3-3 0 0,1 0 0 0,-1 4 0 0,8-4-35 0,-8 3-7 0,11-3-2 0,-3 7 0 16,3-10 4-16,0 0 0 0,0 0 0 0,0 0 0 16,0 0 22-16,3 3 5 0,8 6 1 0,-1-9 0 0,4 0 9 0,0 6 3 15,8-6 0-15,-5 0 0 0,15 0-22 16,-4-6-4-16,4 6-1 0,7 0 0 0,3-3 5 16,0 3 1-16,11-6 0 0,-3 6 0 0,-1 6-22 15,4-3-4-15,7-3-1 0,0 10 0 0,7-1-8 0,-3-6 0 16,-5 7 0-16,9 2 0 0,-9-3 0 15,1 1 0-15,7-10 0 0,1 9 0 0,2-6 0 16,-3-3 0-16,-7-3 0 0,7 3 0 0,-7-9 21 0,0 6 3 16,0-4 0-16,0-2 0 0,0-3 8 15,-7 2 1-15,0 1 1 0,0 2 0 16,-4-8-13-16,0 12-2 0,4-7-1 0,-3 1 0 0,-4-1-18 16,7 7 10-16,-4 0-10 0,-3-3 8 15,0 6-8-15,-4-3 0 0,0-4 0 0,-6 7 0 16,-1-3 0-16,-7-3 0 0,-3 6 0 15,0 0 0-15,-4 0 0 0,0-3 8 0,-7 3-8 16,0-3 8-16,0 3 0 16,4 0-8-16,-11-6 12 0,3 6-4 0,1 0 2 15,-4 0 0-15,0-4 0 0,0-2 0 16,4 6-2-16,-11 0 0 0,0 0 0 0,3 0 0 0,-3 0 3 0,0 0 0 0,4-3 0 16,-4 3 0-16,0 0-11 0,0 0 12 0,0 0-12 15,0 0 12-15,0 0-12 0,0 0 0 0,0 0 0 16,0 0 8-16,0 0-8 0,0 0 8 15,0 0-8-15,-4-6 8 16,4 6-8-16,-3-3 0 0,-4-1 0 0,7 4 0 16,-4-6 0-16,-3 3 0 0,4-3 12 0,-1 3-4 0,-3-7 3 0,7 10 0 15,-3 0 0-15,3 0 0 0,-8-9-3 16,1 9 0-16,4-3 0 0,-1-4 0 0,4 7-8 16,-3 0 0-16,-8-3 0 0,11 3-11 15,-10 0 11-15,6-3 0 0,-6 3 0 0,2-6 0 16,1 6 0-16,0 0 0 0,4 0 0 0,-4 0 0 0,-4 0 0 15,4 6 0-15,0-6 0 0,-3 3 0 16,-5-3 0-16,1 3 0 0,0-3 0 0,-14 7 0 0,0-7 0 16,-4 3 0-16,0-3 0 0,-3 0 0 0,-14 6 0 15,6-3 0-15,-6-3 0 0,-1 6 0 16,1-6 0-16,-7 4 0 16,-8-4 0-16,4 0 0 15,-10 0 0-15,-1 0 8 0,0 0-8 16,8 0 0-16,-8 0 11 15,1 0-3 1,-8-4 0-16,8 4 0 0,-8-6-8 0,11 6 0 16,0 0 0-16,4 0 0 0,3 0-9 0,0 0 9 15,-7-3-12-15,7 3 12 16,0 3-32-16,7-3 0 16,-4 10 0-16,8-7 0 0,-1 3 1 15,5-3 1-15,6 3 0 0,0-2 0 16,-3 5 30-1,3-6-9 1,0 7 9-16,-3-10 0 16,14 12 0-16,3-6 0 0,0-3 0 15,-7-3 0 1,11 7 0-16,4-4 0 0,6-3 0 0,7 0 11 16,-6 0-2-1,10 0 0 1,0 0 0-16,0 0 0 0,-7-3 1 15,7 3 0-15,0 0 0 16,7-7 0-16,-7-2-10 0,0 6 10 0,0 3-10 0,0 0 10 0,0-9-10 16,0 9 8-16,-7 0-8 15,7 0 8-15,0-10-8 0,0 10 8 16,-4-3-8-16,4 3 8 0,0 0 0 0,0 0 0 0,0 0 0 16,4-9 0-16,-4 9-8 0,10 0 12 15,12-4-12-15,2-2 12 0,12 6-4 16,2-3-8-16,19-3 12 0,-4 6-4 0,17 0-8 0,4-3 0 0,18 3 0 0,-4 0 8 0,8-4-8 0,6-2 0 15,-3 6 0-15,6-3 0 0,5-3 0 0,-1-4 0 0,-3 7 0 16,-4-6 0-16,4-1 0 0,0 1 8 0,-11 3-8 0,0-10 0 16,-6 4 11-16,2 2-3 0,-2 1-8 0,-8-4 12 0,-7 10-12 0,-4-3 0 15,-10-4-9-15,-14 10 9 0,4-3-112 0,-15 0-16 16,0-3-3-16,-10 6-1209 0</inkml:trace>
  <inkml:trace contextRef="#ctx0" brushRef="#br0" timeOffset="692.25">4830 11325 2041 0,'0'0'90'0,"0"0"19"0,3-3-87 0,4-4-22 15,-3-2 0-15,6 9 0 0,-6-9 52 0,6 6 7 0,-3-1 1 0,0-2 0 16,4 3-40-16,-4-3-8 0,0 3-2 0,4-1 0 0,-4-2-10 0,-4 3 10 16,1-3-10-16,3-4 10 0,-7 4 18 0,0 0 3 0,-7-4 1 15,3 1 0-15,1-4 15 0,-8 4 3 0,1-3 1 16,-1 2 0-16,-7-2-4 0,8-1-1 16,-11-3 0-16,-1 4 0 0,5-7 2 0,-8 6 0 0,-3 1 0 15,0-7 0 1,-4 7-17-16,0-7-3 0,0 9-1 0,-3-2 0 15,0 2-8-15,0 7-2 0,-1-3 0 0,5 3 0 0,-5 3-9 16,5-3-8-16,2 3 12 0,5 0-12 0,-5 3 16 16,5 0-4-1,-1 3-1-15,7-3 0 0,-3 7-11 16,7-10 0 0,-4 9 0-16,4-6 8 0,4 4-8 15,3-4 0-15,0-3 0 0,7 0 0 0,0 0 0 16,0 0 0-16,0 0 0 0,7 9 0 15,7-9 0-15,3 10 0 0,5-7 0 16,2 3 0-16,8 3 0 0,-4-6 0 16,8 7 0-16,2-1 0 0,5 1-15 15,3-4 2-15,-8 3 0 0,1 10 0 16,4-6 13-16,-5 6 0 0,-2-7 0 16,-12 10 0-16,5-6 0 15,-5-1 0-15,1-5 0 0,-4 2 0 16,0 7 0-16,-7-9 0 15,0 2 0-15,4-2 0 0,-4-7 0 0,-3 6 0 16,3 0 12 0,0-2-12-16,0-1 20 0,-3 0-2 0,3-3-1 0,3 4 0 0,-6-4-3 15,3 6-1-15,-3-6 0 0,-4 7 0 0,0-1-13 16,3 1 0-16,-6-1 0 0,3 0 0 0,-7 4 0 16,0-4 8-16,-7 4-8 0,3-1 0 0,-6 4 8 0,-1 0-8 0,1-7 11 0,-1 13-11 15,-7-3 16-15,8-6-4 0,-4 5-1 16,-7 1 0-16,7-3 14 0,-4-7 3 0,0 4 1 0,4 6 0 0,4-7-9 0,-8-2-3 0,4-1 0 15,0 0 0-15,0 1-7 0,-1-7-2 16,5 6 0-16,-1-6 0 0,-3-3-8 16,4 10 0-1,-8-10 0-15,4 0 8 16,0 0-25-16,0 0-6 0,-8 6-1 16,1-3 0-16,-3-3-164 0,-5 7-34 15,-2-4-6-15</inkml:trace>
  <inkml:trace contextRef="#ctx0" brushRef="#br0" timeOffset="144316.9">23185 8973 1839 0,'0'0'40'0,"0"0"9"0,-7-9 2 0,7 9 1 0,-4 0-42 0,4 0-10 0,-11 0 0 0,11 0 0 15,-7 0 0-15,0-3 0 0,0-4 0 0,4 7-11 16,-8-3 21-16,4 6 4 0,0-3 1 0,0 0 0 16,0 0 10-16,-4 7 3 0,4-7 0 0,-17 9 34 15,9-6-26-15,5 10 0 0,-8-7 0 16,1 3 3-16,-5 1 1 0,1 2 0 0,0 1 0 15,0-1-21-15,-4 4-4 0,-3 0-1 0,0 2 0 16,7-5-14-16,-8 9 0 0,-6-6 8 0,3-1-8 16,1 4 10-16,-8 0-1 0,-4-3 0 0,-6 2 0 15,-7 1-1-15,-4 3 0 0,-4-3 0 0,1 6 0 0,-8-3 4 0,4 0 0 16,4 6 0-16,-1-3 0 0,-14 4 12 0,4-7 4 16,4 6 0-16,3-3 0 0,0 3-13 0,3-3-3 15,4-3 0-15,-3 6 0 16,-4-9-12-16,3 3 9 0,-3-6-9 0,0 3 8 0,7 3 0 0,0-4 0 15,7-5 0-15,0 6 0 0,4-7-8 0,-7 1 0 16,-1 6 0-16,1-7 0 0,-4 7 12 0,3 0 0 16,1-4 0-16,3 4 0 0,4 3 6 0,3-3 2 15,-4 0 0-15,4-3 0 0,-10 2-20 0,7-5 0 16,-1 6 0-16,-3-1 0 0,0-2 0 0,8 6-9 16,-1-3 1-16,3 0 0 0,8-7 8 0,-4 7 0 15,4-6 0-15,0-1 0 0,3-2 0 0,0 2 0 16,0-2 0-16,1-1 8 0,6 4 0 0,0-4 1 0,1 0 0 0,-1 4 0 15,0 3-9-15,1-4 0 0,-1 1 0 0,4-1 8 16,0-2-8-16,3-1 0 0,4 0 0 0,0 1-11 16,3-1 11-16,0 1 0 0,1-4 0 0,-1 0 0 15,4-3 11-15,0 7-3 0,0-7 0 0,0 3 0 16,0-3-8-16,4 7 0 0,-5-10 0 0,5 6 0 16,-4-3 0-16,3-3 0 0,-3 3 0 0,0-3 0 15,0 6 0-15,0-2 0 0,0-4 0 0,0 0 0 16,0 6 0-16,-4-3 0 0,1 6 0 0,-1-5 0 15,-6 5 0-15,2-3 0 0,-2-3 0 0,3 7 0 16,-4-7 0-16,0 6 0 0,-3 1 0 0,4-7 0 16,3 6 0-16,-4-2 0 0,0-4 0 0,-3 9 0 15,3-6 0-15,-3-2 0 0,0 5 0 0,3 0 0 16,-3 1 0-16,0-1 0 0,3 4 0 0,-3-4 0 16,4 1 0-16,-1 2 0 0,4-2 0 0,0-1 0 0,0-3 0 0,0 4 13 0,-1-1-3 0,5 0-1 15,-1-5-9-15,-3 5 0 16,4 0 0-16,3-5 0 0,-4 5 0 0,0-3 8 15,4-3-8-15,-3 7 8 0,3-7-8 0,-4 3 0 16,4-3 0-16,0-3 0 0,-4 10 0 0,4-10 0 16,0 0 0-16,-3 6 0 0,3-3 0 0,0 0 0 15,0-3 0-15,-4 0 0 0,4 0 8 0,0 0 0 16,3-3 0-16,-3 3 0 0,0 0 24 0,7 0 5 16,-7-3 1-16,7 3 0 0,0 0-22 0,0 0-4 15,-3-6 0-15,3-4-1 0,0 10-11 0,0-3 12 16,0 3-12-16,0-6 12 0,0 6-12 0,3-6 0 15,-3 6 0-15,0 0 0 0,4-7 0 0,-4 7 0 0,0 0 0 16,0 0 0-16,0 0 0 0,0 0 0 0,0 0 0 0,0 0 0 16,0 0 0-16,0 0 0 0,0 0 0 0,0-3 0 15,0 3 0-15,0 0 0 0,0 0 0 0,0 0 0 16,0 0 0-16,-4-6 0 0,-3 6 0 0,0 6 0 16,-4-3 0-16,1 7 0 0,-1-7 0 0,-3 6 0 15,4-2 0-15,-4 2 0 0,-1-3 0 0,-2 1 0 16,3 5 0-16,0-3 0 0,-4-5 0 0,4 5 0 15,0 0 0-15,0 1 0 0,-1-7 0 0,1 6 0 16,0 4 0-16,0-4 0 0,4 1 0 0,-1-1 0 16,0-6 0-16,4 7 0 0,-3-1 8 0,3-3-8 15,0 1 0-15,3-7 0 0,4 0 0 0,0 0 0 16,0 0 0-16,0 0 12 0,0 0-4 0,0 0 0 16,0 0 20-16,4-13 3 0,-4 4 1 0,3-4 0 0,4 1-32 15,0-4 0-15,0 0 0 0,4-3 0 16,-1-3 0-16,1 1 0 0,0-1 0 0,3-7 0 0,0 7 0 0,0 0 0 15,0-6 0-15,0 6 0 0,4 7 0 0,-4-4 0 16,0-3 0-16,0 3 0 0,0 6 0 0,0 1 0 16,1-4 0-16,-5 7 0 0,-3 6 0 0,0-7 0 15,0 10 0-15,0-3 0 0,0-3 0 0,-7 6-10 16,0 0 10-16,0 0-8 0,4 9 8 0,-4 4-8 16,-4 3 8-16,1-4-8 0,-4 1 8 0,0 5-10 15,-4 4 10-15,-3 0-10 0,0 7 10 0,-4-4 0 0,1 6-9 0,3 0 9 0,-4 1 0 0,0-4-9 31,4-3 9-31,4 6 0 0,-5-9 0 0,8 10 0 16,-3-10 0-16,6 9 0 0,1-3 0 0,-1-3 0 0,1 7 0 0,3-4 0 16,0-3-16-16,7 3 4 0,-4-6 1 0,4 0 0 15,4 0 11-15,3-3 16 0,0 0-4 0,4-4-1 16,6-5-11-16,5-1 0 0,-1 1 0 16,7-7 0-1,8 3-106-15,2-12-14 0,5-7-2 0,6-6-1128 0</inkml:trace>
  <inkml:trace contextRef="#ctx0" brushRef="#br0" timeOffset="145518.01">24518 8318 288 0,'0'0'12'0,"0"-3"4"0,-3-4-16 0,-1 4 0 0,0-3 0 0,4 6 0 15,0-10 356-15,0 10 68 0,0 0 13 0,0 0 3 16,-3 0-345-16,3 0-70 0,-7 0-13 0,0 0-4 16,0 0 21-16,0 0 4 0,0 10 1 0,0-4 0 15,-4-3-11-15,0 10-3 0,4-4 0 0,-3 7 0 0,-4 0 28 16,0 6 4-16,-4-1 2 0,4 8 0 0,-4-4 0 0,1 6 0 15,2-3 0-15,-2 1 0 0,3-4-34 0,0 6-6 0,-4-3-2 0,4-3 0 16,0-3-4-16,3 0 0 16,-3 0-8-16,3-3 12 0,1 3-12 0,-1-3 11 15,-3 3-11-15,7-10 10 0,-3 4-10 0,2-4 0 16,1 1 0-16,0 0 0 0,0-4 0 0,4-3 0 16,-4 4 0-16,0-4 0 0,3 3 0 0,-3 1 0 15,0-10 0-15,0 9 8 0,3 1-8 0,-3-7 12 16,-3 6-12-16,-1-6 12 0,4 7 16 0,-3-4 3 15,3-3 1-15,-4 6 0 0,4-5-32 0,-4-4 0 16,1 9 0-16,-1-3 0 0,4-3 12 0,0-3-3 0,0 7-1 16,3-4 0-16,-3 0-8 0,7-3 0 0,-3 6 9 0,3-6-9 15,0 0 0-15,0 0 0 0,-7 0 0 0,7 0 0 16,0 0 0-16,0 0 0 0,0 0 0 0,0 0 0 16,0 0 0-16,-4 3 0 0,-3 7 0 0,0-10 0 15,0 9 0-15,-3-6 0 0,2 7 0 0,-2-10 0 16,-4 9 0-16,3-6 0 0,4 7 0 0,-3-4 0 15,3-3-19-15,-1-3-5 0,8 0 0 0,-7 0-1 32,7 0-22-32,0 0-4 0,0 0-1 0,0 0 0 0,-7 0-184 0,4-9-36 15,-4-4-8-15,7 13-2 0</inkml:trace>
  <inkml:trace contextRef="#ctx0" brushRef="#br0" timeOffset="146200.9">23851 8405 979 0,'0'0'87'0,"0"0"-70"16,0 0-17-16,0 0 0 0,0 0 259 0,0 10 48 16,0-1 9-16,7 1 3 0,-3-1-232 0,3 4-47 15,4-1-8-15,-4 7-3 0,3 0-15 0,1 3-3 16,-1 0-1-16,1 0 0 0,3 9-10 0,0-9 0 15,-3 9 0-15,3-9 0 0,-4 10 0 0,5-10 0 16,-5 6 0-16,4-3 0 0,-3 3 8 0,-1-3-8 16,-3 0 8-16,4 0-8 0,-4-3 0 0,0 0 0 0,0 0 0 15,4-3 0-15,-4 0 0 0,0 0 0 16,3-7 0-16,1 1-11 0,0-4 11 0,-1 1-12 0,1-7 12 16,3 3-12-1,-3-6-40-15,3-6-9 0,3 6-2 0,-3-10-873 0</inkml:trace>
  <inkml:trace contextRef="#ctx0" brushRef="#br0" timeOffset="146615.4">24984 7825 1612 0,'0'0'72'0,"-4"-6"14"0,4 0-69 0,0-4-17 15,0 1 0-15,0 9 0 0,0 0 160 0,0 0 28 16,0 0 5-16,0-3 2 0,-3-7-159 0,3 10-36 16,0 0 0-16,0 0 0 0,-4 0 0 0,-3-3 0 15,4 3 0-15,-4 0 0 0,-1 3-9 0,-2 4 9 16,-1-4-8-16,1 6 8 0,-4-6 0 0,-1 13-8 15,-2-3 8-15,3-1 0 0,-4 10 0 0,4-3 0 16,-4 0 0-16,1 3 0 0,-1 3 0 0,4-3 11 16,0 3-1-16,0 0 0 0,0-3-10 0,3 0 12 15,0 0-12-15,1 3 12 0,3-3-12 0,3-7 0 16,-3 7 9-16,7-3-9 0,-3-6 0 0,6 6 0 16,-3-7 0-16,4 7 0 0,-1-10 0 0,4 4 0 15,0-1 0-15,4-2 0 0,0-1 0 0,-1-2 0 0,4-1 0 0,0 3 0 16,0-9 0-16,4 10-10 0,-4-4 10 0,4-3 0 31,3 0-28-31,0-3 0 0,0 0 1 0,4-3-978 0</inkml:trace>
  <inkml:trace contextRef="#ctx0" brushRef="#br0" timeOffset="146870.53">25125 8082 2253 0,'0'0'49'0,"0"0"11"0,-7 7 1 0,0-7 3 0,3 9-51 0,1 1-13 15,-4-1 0-15,3 0 0 0,-3 4 0 0,4-1 0 16,-5-2 0-16,5 2-10 0,-1-2 10 0,1 6 0 15,-1-4 0-15,1 1 8 16,3-1-72-16,0-2-15 0,0 2-2 0,3-3-536 16,-3 1-107-16</inkml:trace>
  <inkml:trace contextRef="#ctx0" brushRef="#br0" timeOffset="147072.91">25245 7800 2246 0,'0'0'200'0,"0"0"-160"0,0-9-32 0,0 9-8 16,0 0 71-16,0 0 13 0,0 0 2 0,0 0 1 16,0 0-87-16,0 0-15 0,0 0-4 0,0 0-1 31,3-3-163-31,-3 3-33 0,0 0-6 0</inkml:trace>
  <inkml:trace contextRef="#ctx0" brushRef="#br0" timeOffset="147481.87">25266 7709 2091 0,'0'0'92'0,"0"0"20"0,0 0-89 0,0 0-23 15,0 0 0-15,7 7 0 0,4-4 10 0,-4 3-2 0,3-3-8 0,1 7 12 16,3-7-12-16,-3-3 0 0,3 9 0 0,0 0 0 15,3 1 0-15,1 2 0 0,0-2 0 0,3 2 0 16,0 7 0-16,0-6 0 0,0 6 0 0,0-1 0 16,-3-2 0-16,-4 3 0 0,4 3 0 0,-8 0 0 15,-2 0 0-15,2-3 0 0,-6 2 0 0,-1 1 0 16,-3 7 0-16,-3-7 0 0,-1 0 0 0,1 0 0 16,-8-4 9-16,0 4 3 0,1 0 0 0,-4 0 0 15,0 0 4-15,-8 6 0 0,1-6 1 0,-3 0 0 16,2 0 2-16,-2 0 0 0,6 6 0 0,-3-6 0 15,3-3-19-15,1-3-9 0,3 3 1 0</inkml:trace>
  <inkml:trace contextRef="#ctx0" brushRef="#br0" timeOffset="149233.65">26462 8299 1324 0,'0'0'118'0,"0"0"-94"0,0 0-24 0,0 0 0 15,7 0 123-15,-7 0 20 0,7-10 4 0,-3 10 1 16,-4 0-88-16,3-6-16 0,1 0-4 0,-4 6-1 16,0 0-12-16,0-3-3 0,0 3 0 0,0 0 0 15,0 0 13-15,-7-7 3 0,3 4 0 0,-7 3 0 16,1 0 2-16,-1 3 1 0,-3-3 0 0,4 10 0 16,-8-1-5-16,0 1-1 0,1 2 0 0,-1 1 0 0,-7 6-1 0,4-7 0 15,-4 10 0-15,-3 3 0 0,-4 0-6 0,1-3-2 16,2 10 0-16,-2-1 0 0,-5 0-28 0,1 10 0 15,3-6 0-15,4-4 0 0,0 7 9 0,3-4-9 16,4-3 8-16,3 1-8 0,4-1 15 0,0 4-3 16,4-4 0-16,3 0 0 0,0 1-12 0,3-1 0 15,1-3 0-15,3-3 0 0,3 4 0 0,1-4 0 16,3-3 0-16,0 6 0 0,3-9 0 0,4-4 9 16,0 4-9-16,4-6 8 0,0 6-8 0,3-7 0 15,7-3 0-15,0 4 8 0,4-4-8 0,0 1-17 16,3-7 4-16,0 3 1 15,1-3-97-15,-5-3-19 0,1 0-4 0,0-3-1 16,0-3-40-16,-4 3-8 0</inkml:trace>
  <inkml:trace contextRef="#ctx0" brushRef="#br0" timeOffset="149510.37">25964 8866 2595 0,'-14'0'115'0,"7"0"24"16,0 0-111-16,0 4-28 0,0-4 0 0,7 0 0 0,0 0 60 0,0 0 6 16,0 0 2-16,0 0 0 0,0 0-41 0,11 6-8 15,-4-3-2-15,7-3 0 0,4 0-8 0,-4-3-1 16,7 3-8-16,0-6 12 0,0 6-12 0,7 0 0 15,-3-4 0-15,3 4 0 16,0-3-44-16,1-3-3 0,2 3 0 0,-2-3 0 16,-5 2-116-16,5-2-23 0,2 0-5 0,-2-3-837 15</inkml:trace>
  <inkml:trace contextRef="#ctx0" brushRef="#br0" timeOffset="149851.41">27323 8108 2530 0,'-14'0'112'0,"6"0"24"0,1 0-109 0,-3 9-27 0,-1-6 0 0,4 7 0 15,0 2 46-15,-3 7 4 0,3-7 1 0,-1 17 0 16,-2-7-22-16,3 9-4 0,0 3-1 0,0 4 0 16,0 6-13-16,3 0-3 0,1 6-8 0,-1-6 12 15,-3 9-12-15,3-3 0 0,1-6 0 0,-4 10 0 16,3-10 0-16,1 6 0 0,-1 0 0 0,1-3 0 16,-1-6 0-16,-3 3 0 0,0-7 0 0,0 4 0 0,0-7-21 0,0-2-1 15,0-7 0-15,3 3 0 16,-3-6-78-16,4-3-15 0,-1-7-3 0,1 1-622 15,-1-4-125-15</inkml:trace>
  <inkml:trace contextRef="#ctx0" brushRef="#br0" timeOffset="150134.67">27513 7982 1555 0,'0'0'138'0,"0"0"-110"16,0 0-28-16,0 10 0 0,-3 2 176 0,3 4 29 0,-4-1 7 0,4 7 0 15,-3-3-157-15,-1 9-32 0,1-2-7 0,-5 5 0 16,1 10-16-16,0 3 11 0,4 6-11 0,-4 6 10 16,-4-3-10-16,4 10 0 0,0-10 0 0,-4 10 0 15,1-9 23-15,3 8 2 0,0-8 1 0,0 8 0 16,0-8-14-16,-4 5-4 0,4-2 0 0,0-7 0 15,-4-6-8-15,8-4 0 0,-8 1 0 0,4-9 0 16,4-7 0-16,-4 6-11 0,3-12 3 0,1 3 0 16,-4-3-138-1,3-7-27-15,-3 1-6 0</inkml:trace>
  <inkml:trace contextRef="#ctx0" brushRef="#br0" timeOffset="150733.69">27104 8199 2286 0,'-4'-16'50'0,"4"6"10"0,0-2 3 0,4 2 1 0,-1-2-51 0,1-1-13 16,3-5 0-16,4 5 0 0,-1-6 64 0,1 7 9 0,-1-7 3 0,4 0 0 15,1 3-10-15,-1-2-2 16,0-1 0-16,3 6 0 0,1 1-16 0,3-7-3 0,-3 0-1 0,3 3 0 16,0-2-35-16,0 5-9 0,4-6 0 0,-4 7 0 15,4-1 0-15,0 4 0 0,-1-1 0 0,5 1 0 16,2 9 0-16,1-3 0 0,3-4 0 0,1 14 0 16,-5-4 0-16,5 9 0 0,-5-2 0 0,1 12 0 15,-7-3 0-15,-4 3 0 0,0-1 0 0,-3 1 0 16,-8 10 0-16,1-4 0 0,0 3 0 0,-8 4 0 15,1-4 0-15,-4 1 0 0,0-1 0 0,-4 0 0 16,-3 4 0-16,0-4 0 0,-4 10 0 0,-3-3 0 16,-3-1 0-16,-8 4 0 0,-3 0 0 0,0-1 0 15,-8 1-24 1,4-3-6-16,1-7-2 0,3 1 0 0,-1-4 32 0,1-6-9 0,7 0 9 0,0-10 0 16,0 7 0-16,3-10 0 0,0 1 0 0,1-7 0 15,3 6 0-15,-4-5 9 0,4-4-9 0,0 0 0 16,0 0 13-16,-1 0-4 0,5-4-1 0,-1 4 0 0,4 4-8 0,0-4 0 15,0 6 0-15,7-6-11 0,0 9 3 0,4 4 0 16,-1-1 0-16,4 7 0 0,0-6 8 0,4 9 0 16,-1 6 0-16,5-3 0 0,-1 6 30 0,7 1 8 15,-4-1 2-15,5 0 0 0,-1 1-29 0,4-1-11 16,3-3 8-16,-4-3-8 0,1 7 0 0,0-1 0 16,3-9 0-16,-7 6 0 0,0-3-9 0,-3-3-1 15,-4-3 0-15,-3 0 0 16,3 0-27-16,0-4-6 0,-7-5-1 0,0 2 0 15,0-2-128-15,-7-10-27 0,0 0-5 0,0 0 0 0</inkml:trace>
  <inkml:trace contextRef="#ctx0" brushRef="#br0" timeOffset="151544.12">28116 7929 1972 0,'0'-3'88'0,"4"-4"17"0,-1 7-84 0,5-3-21 16,-5-3 0-16,4 3 0 0,0 0 67 0,4-4 9 15,-4-2 1-15,0-3 1 0,0 2-4 0,3-2-1 16,-2-1 0-16,-1-3 0 0,3 4-13 0,1-1-4 15,-1-6 0-15,-3 4 0 0,4-4-19 0,0 0-4 16,-1 0-1-16,1-3 0 0,-4 0 4 0,3 7 1 16,-3-10 0-16,0 0 0 0,4-4-28 0,0 7-9 15,-4-9 0-15,3 9 0 0,-3-9 8 0,4 9-8 16,-4-10 0-16,0 10 0 0,4-6 0 0,-4 6 0 0,0 10 0 0,-4-1 0 16,1 4 12-16,-1-1-2 0,1 1 0 0,-4 9 0 15,0 0-10-15,0 0 0 0,0 0 0 0,7 9 0 16,-4 10 0-16,4-3 0 0,-3 3-14 0,3 3 5 15,0 6 9-15,0-3 0 0,-3 6 0 0,3 1 0 16,0-1 0-16,0-3 0 0,0-3 0 0,0-3 0 16,0 7 0-16,-3-11 0 0,6-2 0 0,-6 3 0 15,3 3 0-15,-4-10 11 0,4-2-11 0,0 5 12 16,0-8-12-16,-3 2 0 0,3-3 0 0,0-3 8 16,-7-3 0-16,7 0 0 0,4 0 0 0,-4-3 0 15,3-3-8-15,1-3 12 0,0 2-12 0,-1-8 12 16,1 2-4-16,3-9-8 0,-4 3 12 0,1-6-4 15,0-3 10-15,3-3 2 0,-4-1 0 0,4 1 0 0,-7 0-20 0,4-4 0 0,3 4 0 0,-3-4 0 16,-1-2 8-16,4 5-8 16,-3 7 0-16,0-3 0 0,-1 6 0 0,1 3 0 15,-4 4 0-15,0-1 0 0,0 3-14 0,-4 4-3 16,1 0-1-16,-1 5 0 0,-3 4 5 0,0 0 1 16,0 0 0-16,0 0 0 0,0 0 12 0,8 10 13 15,-1 2-2-15,-4 10-1 0,1-3 10 0,-4 6 1 16,3 7 1-16,1 5 0 0,-1-2-22 0,1 5 0 15,-1 1 0-15,1 3 0 0,3-3 12 0,0-7 0 16,-4 7 1-16,4-6 0 0,1 2-13 0,-1-2 0 16,0-4 0-16,-4-3 0 0,4-3 0 0,0 4 0 15,0-4 0-15,0-3 0 0,0-3 0 0,1 2-16 16,-5-8 3-16,4 3 1 16,0-4-135-16,0 1-26 0,0-4-6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5T14:14:25.19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23297 15181 115 0,'0'0'10'0,"0"0"-10"0,-14-6 0 15,14 6 0-15</inkml:trace>
  <inkml:trace contextRef="#ctx0" brushRef="#br0" timeOffset="1">23022 15238 57 0,'32'9'0'0,"-14"1"0"0,3-4 0 0,7-3 0 0,4 10 180 0,3-10 32 15,4 6 5-15,7 1 2 0,0-4-103 0,7-3-20 16,-1 6-4-16,1-9 0 0,0 7 6 0,0-7 2 16,0 0 0-16,0 0 0 0,7 0-45 0,0 0-9 15,0 0-2-15,3 0 0 0,4-7-44 0,4 4 0 16,-4-3 0-16,11 6-10 0,3-3 10 0,3 3 0 15,8-6 8-15,-4 6-8 0,1-3 0 0,6 3-16 16,4-7 2-16,-1 7 1 0,1 0 13 0,3-3-12 16,1-3 12-16,3 6-12 0,3-10 12 0,-3 10-9 15,3-6 9-15,-3 3-8 0,7 3 8 0,-7 0 0 16,0 0 0-16,-1 0-8 0,1 0 8 0,-3 0 0 0,-5 3 0 16,-2-3 0-16,-1 6 0 0,0 1 0 15,4-4 0-15,-4 6 0 0,0-2 0 0,-3 2-10 0,-4 0 10 0,4 1-10 16,0-1 10-16,-1 1 0 0,1-1 10 0,-7 7-10 15,-8-7 0-15,5 0-15 0,-5 10 2 0,-3-9 0 16,0-1 13-16,-3 7 15 0,-4-7-3 0,-4 1-1 16,-3-1 2-16,-3-3 1 0,-4 4 0 0,-7-7 0 15,3 3-6-15,-3 3-8 0,0-2 11 0,0-4-11 16,-11 6 14-16,0-2-4 0,4 2-1 0,-4-6 0 16,-3 3-9-16,0-2 0 0,-4 2 0 0,-3-3 8 15,-1 3-8-15,-2 0 0 0,-5-2 0 0,4 2 0 16,-7-3 9-16,1 3 0 0,-1-3 0 0,-4 4 0 15,-3-4 24-15,0-3 5 0,-7 0 1 0,0 0 0 16,0 0-3-16,0 0-1 0,0 0 0 0,-7 6 0 16,-3-3-35-16,-4 3 0 0,-1 1 0 0,-2-4 0 0,-4 3 0 0,0-3-9 15,-4 4 9-15,0-4-8 0,0-3 8 0,1 6 0 16,-1-6 0-16,0 3 0 0,1-3 0 0,-1 0 0 16,4 0 0-16,0 0 0 0,-1 0 0 0,8 0 0 15,0 0 0-15,4 0 0 0,-1 0 0 0,0 0 0 16,4-3 0-16,7 3 0 0,-7 0 0 0,0 0 0 15,7 0 0-15,0 0 0 0,0 0 0 16,-10 3 8-16,-1-3-8 0,4 0 0 0,-3 0 0 0,-5 0 0 16,5 0 0-16,-1 0 0 0,-3 0 0 0,4 0 0 15,-1 0 0-15,4 0-8 0,-4 0 8 0,4 0 0 16,0-3 0-16,7 3 0 0,0 0 0 0,0 0 0 16,0 0 0-16,0 0 0 0,0 0 8 0,7 0-8 0,7 0 10 15,4 0-10-15,7-6 8 0,3 3-8 0,7-4 0 16,11-2 0-16,3-7 19 0,4 4-3 0,4-4 0 0,-1-3 0 15,-3 0 2-15,-3 1 0 0,-1-8 0 0,-3 8 0 16,-4-7-18-16,-3 6 10 0,-7 0-10 0,-1 0 8 16,-6-3-8-16,-7 10 0 0,-8-7 0 0,-6 3 0 15,-8 0-12-15,-6 4 3 0,-11 3 0 0,-1-1 0 16,-9 4 9-16,-1 6 0 0,-7 6 0 0,-3 4 0 16,-8-1 11-16,1 0 7 0,3 1 2 0,0 5 0 15,4-5 3-15,3-1 1 0,11 4 0 0,7-4 0 16,0 7 32-16,7 0 6 0,3-4 2 0,7 4 0 15,4-1 0-15,4-2 0 0,3 3 0 0,4-4 0 16,6 1-45-16,-3-1-9 0,0-2-2 0,4-1 0 16,3-3-8-16,0-2-11 0,1 2 3 0,-5-3 0 15,1 3 8-15,-4 4 0 0,0-10 0 0,-3 9 0 16,-11-9-28-16,0 0-3 16,7 0-1-16,-7 0 0 0,0 0 21 0,0 0 11 0,0 0-12 0,0 0 12 15,0 0-12-15,-4 0 12 0,-3-9-12 0,0 9 12 0,0-10-9 0,-4 4 9 16,-3 3 0-16,0-3-9 0,4-4 9 0,3 1 0 15,-4-1 0-15,4 7 0 0,0-6 0 0,3 2 0 16,4 7 0-16,0-6 0 0,0 3 0 0,0 3 0 16,11-6 0-16,0 6 0 0,-1 6 8 0,1-6-8 15,-4 9 8-15,0-2-8 0,0-4 0 0,0 6 0 0,-4 1 0 16,1-1 0-16,-1 1 11 0,-6 5-3 0,-1-5 0 0,-3 5 0 16,0-2-8-16,-7-4 0 0,0 7 0 15,-7-7 0-15,0 7 0 0,-4-7 0 0,0 1 0 0,1-1 0 16,3-3 0-16,3-2 0 0,4 5 0 0,3-9 0 15,11 0 18-15,-3 6-2 0,3-6 0 0,0 10 0 16,7-7 4-16,3 6 0 0,1-2 0 0,7 2 0 16,3 0-10-16,3 7-2 0,-2-3 0 0,-1 2 0 15,7-5-8-15,-3 8 0 0,-1-2 0 0,1 3 0 16,-7-3 0-16,-1 2 0 0,1 1 0 0,-4 0 0 16,-3-3 0-16,-1 3 13 0,-6-10-3 0,-4 7-1 15,0-4-9-15,0-2 0 0,-4-4-10 0,-3-3 10 16,7-3-9-16,0 0 9 0,0 0-8 0,0 0 8 15,-3-3 0-15,6-7 0 0,4 1 0 0,0-7 0 16,7-2 0-16,0 2 0 0,-3-3 0 0,3 7 11 0,-3-4-11 16,3 0 0-16,-4 4 9 0,-2-4-9 0,-1 7 0 0,-4 2 0 15,-3-2 0-15,0 9 8 0,-3 0-8 0,-4 0 0 16,-8 0 8-16,-2 0-8 0,-4 9 9 16,-15-2-9-16,-6 2 12 0,0 0-12 0,-8-9 0 15,-3 10 0-15,0-4 0 0,4-6 0 0,7 0 0 16,-1-6 0-16,8 3 0 0,7-4-9 0,7-2 9 15,3 0-13-15,4-1 5 0,10-6 8 16,4 4-40-16,7-4 0 0,11 1 0 16,7-4 0-16,10 6-108 0,14-9-21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5T14:14:37.02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10876 10355 1036 0,'0'0'46'0,"-3"0"10"0,-4 0-45 0,3-6-11 15,4 6 0-15,0-3 0 0,-7-6 165 0,7 2 31 16,7-2 7-16,-3 0 1 0,-1-1-153 0,-3 1-31 15,-7 2-5-15,4 4-2 0,6-3-1 0,-6 3-1 16,-12 3 0-16,5-6 0 0,-1 12 11 0,-3-6 2 16,-4 3 1-16,1 3 0 0,-1-3-11 0,1 4-2 15,-1 2-1-15,0-3 0 0,-3-2-11 0,-4 5 0 16,4-3 0-16,-3-3 8 0,-1 7 0 0,0-4 0 16,-3 3 0-16,7 1 0 0,0-10-8 0,-1 9-9 15,5-9 9-15,-1 7-13 0,8-4 45 0,-1 3 8 16,-10-3 3-16,3 3 0 0,-3-6-1 0,3 4 0 15,8 2 0-15,-4 0 0 0,-4-3 6 0,0 7 0 0,8-1 1 16,-1 0 0-16,-3 1-31 0,4-4-6 16,3-3-2-16,-1 4 0 0,1 2-10 0,0 0 0 0,4-2 0 0,-1-4 0 15,1 6 0-15,-1-3 0 0,4-6 0 16,-3 4 0-16,3-4 11 0,0 0 0 0,0 0 0 0,0 0 0 16,0 0 27-16,0 0 6 0,3 6 0 0,1 3 1 15,-4 1-36-15,0-10-9 0,3 6 0 0,-3-3 0 16,4 6 0-16,-1 1-11 0,-3-4 3 0,4 4 0 15,-4-1 19-15,3 7 4 0,1-4 1 0,-4 4 0 16,3-7-16-16,-3 10 0 0,0 0 0 0,0-3 0 0,-3 2 0 16,3 1 0-16,-4 6 0 0,1-6-10 0,-4 0 10 0,3 3 0 15,1-3 0-15,-4-1 0 0,3 8 0 0,1-8 11 16,-4 1-3-16,3 6 0 0,1-6-8 0,-5-6 12 16,5 2-12-16,-4 4 12 0,0-9 1 0,0-1 1 15,3 0 0-15,-3-2 0 0,7-7 20 0,0 0 4 16,-3 6 1-16,3-6 0 0,0 0-16 0,0 0-3 15,-7-6-1-15,0 6 0 0,3-10-8 0,1 4-2 16,3 6 0-16,-4-3 0 0,4-3-9 0,0-4 0 16,0 10 0-16,0 0 0 0,7-3 0 0,0-3 0 15,-3 6 0-15,6-3 0 0,-3 3 0 0,7 0 0 16,0 3 0-16,1-3 0 0,-1 0 0 0,3 6 0 16,1-6 0-16,0 0 0 0,3-6 0 0,0 6 0 15,7 0 0-15,-3 0 0 0,-7-3 0 0,6-4 0 0,1 7 0 0,0-3 0 16,6-3 0-16,-6 0 0 0,0 3 0 15,3 3 0-15,0-7 0 0,-3 7 0 0,-4-3 0 16,4 3 0-16,-4-6 0 0,0 6 0 0,-3 0 0 0,-8 0 0 16,1 0 0-16,-1 0 8 0,1 0-8 15,0 0 12-15,-11 0-12 0,3 0 0 0,8 0 9 0,-11 0-9 16,0 0 8-16,0 0-8 0,10 0 8 0,-6-3-8 16,-4 3 11-16,0 0-3 0,3-7 0 0,1 4 0 15,3-3 9-15,-4-3 2 0,-6-1 0 0,3 4 0 16,0 3-2-16,0-3 0 0,-4-4 0 0,4 7 0 15,0-6-1-15,-3 2-1 0,-1-2 0 0,1-1 0 16,6 1-6-16,-6 0-1 0,-1-7 0 0,1 7 0 16,-1-1-8-16,-3-6 12 0,0-2-12 0,0 5 12 15,0-9-4-15,0 3 0 0,3-9 0 0,1 3 0 16,-8-3 1-16,8 0 0 0,-1-4 0 0,1 4 0 0,-4 0 2 16,0 3 0-16,7-3 0 0,0 2 0 0,0 8-11 15,-4-1 0-15,1 3 0 0,3-3 0 0,3 7 0 0,-3-4 0 16,-3 0 0-16,3 7 0 15,3-4-48-15,-3 4-6 0,-7-4-1 16,-4 4-1434-16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5T17:17:26.77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26624 5903 2534 0,'0'-9'225'0,"0"9"-180"16,0 0-36-16,0 0-9 0,0 0 72 0,0 0 12 0,0 0 2 0,11 6 1 15,3 3-70-15,-4-2-17 0,5 11 0 0,-5-5 0 16,1 15 0-16,-1-6-9 0,-3 13 1 0,0-10 0 16,0 9 8-16,1 1 0 0,2 15 0 0,-3-6 0 15,0 9 0-15,4 7-8 0,-4-4 8 0,0 7-8 16,3 6 8-16,-2 0 8 0,2 3-8 15,-3 13 11-15,4-1-11 0,-4 1 12 0,0 0-12 0,0 9 12 16,0 0 12-16,0 3 4 0,4 10 0 16,-4-4 0-16,0 13-28 0,0-3 0 0,0 6-14 15,0-3 5-15,0 10 9 0,0-7 14 0,0 6-3 0,0 1-1 16,0-10-1-16,0 3 0 0,4 6 0 0,-4-9 0 16,3 0-9-16,1-3 0 0,0-6 0 0,-4 6 8 15,3-7-8-15,1 1 10 0,-1-4-10 0,1-2 10 16,-7 12-1-16,3-16 0 0,0 6 0 0,-4-9 0 15,1 4-9-15,-4-4 8 0,0 0-8 0,3-6 8 16,-6-4-8-16,-1-2 0 0,-3-1 0 0,4-2 8 0,-4-4-8 0,-1 3 0 16,-2-9 0-16,3 3 0 0,-4 1 0 0,1-11 0 15,6 4 0-15,-6-3 0 0,3 0 0 0,-1-4 0 16,1-6 0-16,0 1 8 0,4-7 1 0,-4 0 0 16,3-10 0-16,-3 4 0 0,4-3-9 0,-1-4 8 15,1 1-8-15,-1-4 8 0,-3-3-8 0,3-2 0 16,1 5 9-16,-1-9-9 0,1 3-11 0,-1-9-6 15,-3-1-2-15,4-2 0 16,-4-4-146-16,0-2-30 0</inkml:trace>
  <inkml:trace contextRef="#ctx0" brushRef="#br0" timeOffset="591.83">21562 9519 2718 0,'-14'-7'120'0,"14"7"25"0,-4-9-116 0,4 9-29 15,0 0 0-15,0 0 0 0,7-3 16 0,11-7-4 16,14 10 0-16,3-9 0 0,0 6-12 0,15-6 0 15,13-1-12-15,1 1 12 0,3 2 0 0,14-8 0 16,10 5 8-16,12 4-8 0,3-10 12 0,6 7-3 16,5 3-1-16,13-4 0 0,4-2-8 0,15 2 8 15,6-5-8-15,0 2 8 0,0 4 2 0,11-1 0 0,7-5 0 0,10-1 0 16,11 3 6-16,0 4 2 0,0-4 0 0,1 4 0 16,2-3-2-16,8-1 0 0,10 4 0 0,7-1 0 15,0-2-1-15,1 2-1 0,-5-2 0 0,-6-4 0 16,0 3-6-16,3 1-8 0,7-7 11 0,-3 7-11 15,-7-1 13-15,-1-3-4 0,4 4-1 0,-3 2 0 16,-4 1-8-16,-10-4 0 0,-8 10 0 0,1-3 0 16,-8-3 20-16,1 9 11 0,-8 0 2 0,-14 0 1 15,-3 6-34-15,-11-3 0 0,0 3 0 0,-17 4 0 16,-8 2 0-16,-10 1 0 0,-7-1 0 0,-4 7 0 16,-3-6-36-16,-7 9-10 0,-14-4-2 0,-4 4-1 15,-11-3-154-15,-6 0-30 0,-8-3-7 0</inkml:trace>
  <inkml:trace contextRef="#ctx0" brushRef="#br0" timeOffset="1322.14">32209 9481 2080 0,'0'0'92'0,"0"0"20"0,0 0-90 0,0 0-22 0,0 0 0 0,0 0 0 16,0 0 14-16,0 0-2 0,-4 9 0 0,-3 1 0 15,0-1 19-15,0 4 3 0,-4-1 1 0,1 7 0 16,-4 3 31-16,-4 0 6 0,-3 6 2 0,0-3 0 16,-4 4-14-16,-3-4-4 0,-4 6 0 0,0-6 0 15,1 0-38-15,-5-3-8 0,8 6-2 0,0-3 0 16,0-3-8-16,-1-3-11 0,5 3 3 0,-1-3-801 16,4-6-160-16</inkml:trace>
  <inkml:trace contextRef="#ctx0" brushRef="#br0" timeOffset="1541.15">31736 9381 1958 0,'0'0'87'0,"3"3"17"0,-3 9-83 0,7-2-21 15,1 2 0-15,2 13 0 0,4-3 173 0,0 3 31 16,4 7 5-16,3-1 2 0,0 4-187 0,0 2-38 15,-3-5-7-15,0 2-2 0,-1-2 23 0,1 5 0 16,0-2 0-16,-1-1 0 0,-3-3-24 0,4 7 0 16,-7-7 0-16,-4 1-1123 0</inkml:trace>
  <inkml:trace contextRef="#ctx0" brushRef="#br0" timeOffset="1855.66">32498 10093 2498 0,'0'0'111'0,"-4"9"22"0,4 3-106 0,-3 7-27 0,6-6 0 0,-3 9 0 15,0-3 19-15,4 3-2 0,3 0 0 0,-7-4 0 0,0 4-17 0,0 0 0 16,3 0 0-16,-3-3 0 0,0 3-9 0,-3-3-3 16,3-7 0-16,-4 7 0 15,1-6-165-15,-1-4-34 0</inkml:trace>
  <inkml:trace contextRef="#ctx0" brushRef="#br0" timeOffset="2543.14">27778 5301 2275 0,'0'0'100'0,"0"0"22"0,-4 0-98 0,1 0-24 0,-1 3 0 0,1 7 0 15,-4-1 36-15,0 10 3 0,-1 3 0 0,1 6 0 16,-3 0-39-16,-4 4 0 0,-7 8 0 0,-1 1 0 15,-2 0 0-15,-5 3 0 0,5 0 0 0,-8 3 0 16,7 0 0-16,-3-3-16 0,-4 3 2 0,1-3 1 31,-1-4-120-31,0-5-24 0,-3 6-5 0,-4-16-1 0</inkml:trace>
  <inkml:trace contextRef="#ctx0" brushRef="#br0" timeOffset="2764.11">27242 5417 2584 0,'7'13'57'0,"3"-4"12"0,1 4 3 0,3 5 0 0,0 11-58 0,7-4-14 0,0 12 0 0,-3-2 0 15,7-1 0-15,-4 7 0 0,3 3 0 0,-2-3 0 16,2 3 0-16,1-7 0 0,0 4 0 15,3-3 0 1,0-7-111-16,0 0-21 0,1-2-5 0,-12-11-1 0</inkml:trace>
  <inkml:trace contextRef="#ctx0" brushRef="#br0" timeOffset="3263.12">27936 6016 2394 0,'0'0'106'0,"-3"-6"22"0,3 6-103 0,-4-3-25 0,4 3 0 0,0-10 0 0,0 7 16 0,4-6-1 16,3 2-1-16,-3-5 0 0,6 2-14 0,-3 1 8 15,7-4-8-15,-3-5 0 0,7 5 9 0,-1-6-9 16,8 4 8-16,0-4-8 0,3 9 0 0,4-2 0 16,-4-7 8-16,0 10-8 0,4-4 0 0,-4 4 8 15,0 6-8-15,0-7 8 0,-3 10 4 0,0 0 0 16,-4 0 0-16,0 0 0 0,-7 13-12 0,4-4 10 15,-4 4-10-15,-3-4 10 0,-1 10-2 0,-3 0-8 16,0-4 12-16,-3 14-4 0,-1-4-8 0,-3-7 0 0,-3 11 0 0,-1-4 0 16,-3-3 0-16,0 6 0 0,-3-3 0 0,-5 0 0 15,1 0 0-15,-7 3 0 0,4-2 0 0,-8 5 0 16,0-3 0-16,0-3-9 0,1-3 9 0,6-3-13 16,4-7 13-16,3 7 0 0,1-6 0 0,-1-4 0 15,8 1 0-15,3-1 0 0,0 4 8 16,3-4-8-16,-3-9 0 0,7 3 8 0,4 7-8 0,3-4 0 15,4-3 0-15,3 0 0 0,3-3 0 0,5 0 0 16,2 0 0-16,1 0-19 0,3-3 3 0,4 0-1112 16</inkml:trace>
  <inkml:trace contextRef="#ctx0" brushRef="#br0" timeOffset="5564.16">28797 7186 1036 0,'0'0'92'0,"-3"-7"-73"0,-1 4-19 0,1-3 0 15,-1 6 391-15,4 0 74 0,-3-9 15 0,-1 9 4 16,-3 0-350-16,0 0-70 0,0 0-13 0,0 0-3 15,-4 0-40-15,-3 6-8 0,0-3 0 0,0 6 0 16,-4 1 0-16,1 2 0 0,-1 7 0 0,0-6 0 16,1 5 0-16,3 4 0 0,0 0 0 0,-1-3 0 15,5 3 0-15,3-9 0 0,0 9 0 0,0-4 0 16,3-5 0-16,4 3 0 0,0-10 0 0,4 10 0 0,-1-10 0 0,1 3 0 16,-4-9 0-16,10 0 0 15,1 0-23 1,-1 0-7-16,5-9-2 0,-1 6 0 0,3-7 32 0,1-2 0 0,0-1 0 0,-4-2 0 0,3 2 0 15,-3-6 13-15,-3 7-1 0,0-7 0 16,-4 3-12-16,-4-3 0 0,4 7 0 0,-7-1 0 16,-3-2 0-16,-4 5 8 0,-4-2-8 0,1 2 0 0,-5 10 9 15,-2-3-9-15,-1 3 8 0,-3 3-8 0,3 4 9 16,-3-4-9-16,4 6 10 0,-1 0-10 0,4 1 12 0,0 2-3 16,0 1-1-16,-1 6 0 0,5-7-8 0,-1 1 0 15,4 6 0-15,0 0 0 0,7-7 0 0,0 1 0 16,0-4 0-16,7 7 0 15,0-4-24-15,0-2-6 0,4-4-2 0,3 0 0 0,0-3 16 0,4 4 2 16,-1-7 1-16,5-7 0 0,-1 7 13 0,0-9 0 0,4 6 0 16,-4-7 0-16,0 1 0 0,-3 6 0 0,-4-7 0 15,0 1-9-15,0 0 9 0,-7-4 9 0,0 4-1 0,-3-4-8 16,3 1 39-16,-4-4 1 0,1 3 0 0,-4 1 0 16,-4 2-30-16,1-2-10 0,3 6 0 0,0-1 9 15,-7 1 3-15,0 3 1 0,-1-3 0 0,1 6 0 16,0 0 2-16,-3 0 0 0,-1 6 0 0,1-3 0 15,-1 3 1-15,4 1 0 0,-4 2 0 16,1 0 0-16,-1 4-4 0,1-4-1 0,-1 4 0 0,4 3 0 16,-4-4 0-16,1-2 0 0,3 2 0 0,0-3 0 15,0 1-11-15,3-1-11 0,-3-6 3 0,4 10 0 32,3-7-68-32,0-6-14 0,0 0-2 0,0 0-791 0,0 0-157 0</inkml:trace>
  <inkml:trace contextRef="#ctx0" brushRef="#br0" timeOffset="6216.83">29997 6938 864 0,'0'0'76'0,"-7"-3"-60"16,0-3-16-16,-4 2 0 0,4 1 440 0,-4-3 84 0,-3 6 18 0,4 0 3 16,-8 0-400-16,4 0-80 0,0 6-16 0,-7-3-3 15,3 1-34-15,-3 5-12 0,-4 0 0 16,0 4 9-16,4 3-9 0,0-4 0 0,0 1 0 16,7 9 0-16,0-7 0 0,0 1 0 0,3-7-9 0,0 4 9 15,8 6 0-15,-1-7-8 0,1 4 8 0,3-4 0 16,3-2-23-16,4-1 3 0,4-2 0 0,3 2 0 15,0-3-1-15,7-3 0 0,4-3 0 0,7 0 0 16,0 0 13-16,-1-3 8 0,5-3-10 16,-5-3 10-16,1-4 0 0,-4 4 10 0,1 5 0 15,-5-8 0-15,-3-4-2 0,-6 4 0 0,-1 2 0 0,0-2 0 16,-7-1 20-16,0-2 3 0,-4 2 1 0,-3 0 0 16,-3 1-10-16,-1-4-2 0,-3 1 0 0,0-1 0 15,-7 3-20-15,0 10 0 0,-4-3 0 0,-3 3 0 16,-7 3 0-16,0 3 0 0,0 3 0 0,-1 4 0 15,-2 2 0-15,-1 1 0 0,4 5 0 0,-1-2-8 16,5 3 8-16,-1 3-10 0,4 0 10 0,0-3-10 16,7 3 10-16,-1-4 0 0,1 1 8 0,4-3-8 0,3 6 0 0,0-6 0 15,3-4-10-15,1 1 10 0,3-1 0 0,0-2 0 16,7-1 0-16,-4-9 0 0,4 9 0 0,4-9 0 16,3-9 0-16,0 9 0 0,4-9 0 15,-1-1 0-15,8-2 0 0,-4 2 0 0,0-2 0 0,1 2 0 16,-5-2 0-16,1-1 0 0,-1-2 0 0,-2 2 0 15,-8 4 0-15,0-4 0 0,0 1 0 0,-4 2 11 16,-6-2-11-16,-1-4 10 0,1 13-10 0,-4-7 10 16,0 7-10-16,-4-3 10 0,-7 6-10 0,1 6 0 15,-1-3 0-15,0 4 0 0,4-1 0 0,-3 3 0 16,3-2 0-16,-1 2 0 0,1-3-9 0,4 4-1 0,3 2 0 0,0-2 0 31,0-1-136-31,7 4-27 0,0-4-6 0,0-3-988 0</inkml:trace>
  <inkml:trace contextRef="#ctx0" brushRef="#br0" timeOffset="6917.33">30057 7788 2833 0,'0'0'62'0,"-7"0"13"0,-4 0 2 0,0 0 3 0,1 0-64 0,-4 3-16 16,0-3 0-16,0 0 0 0,-4 9 0 0,-3-6 0 15,0 4 0-15,-8 2 0 0,5-3 0 0,-5 10 0 16,1 0 0-16,0-1 0 0,0 1 0 0,3 3 0 15,4-7 0-15,0 10 0 0,3-3 0 0,4 3 0 16,3-3 0-16,4-7 0 0,0 7 0 0,4-6 0 16,3 6 0-16,0-10 0 0,3 4 0 0,4-10-9 15,4 3 1-15,0-3 0 0,3-3 8 0,3 0-8 0,4-3 8 0,4-3-8 16,7-1 8-16,-4 1-8 16,7-6 8-16,-6 2-8 0,-1-2 8 0,0-7 0 0,-3 9 8 15,-1-5-8-15,-2-1 0 0,-8 4 0 0,0-1 0 0,-4 4 0 16,1-1 14-16,-4 1-2 0,-3-1 0 0,-4-2 0 15,-4 9 16-15,-3-4 4 0,0 4 0 0,0 3 0 16,-4 0-20-16,-3 3-4 0,0-3-8 0,-4 10 12 16,4-7-12-16,-3 6-12 0,-1-2 3 0,-3 2 0 15,3 4 9-15,1-4 0 0,-1 4 0 0,4-1 0 16,0-2 0-16,3 2 0 0,4-3 0 0,0 1 0 16,0-1 0-16,7-9 0 0,0 0 0 0,0 3 0 15,0-3 0-15,0 0 0 0,0 0 0 0,0 0 0 16,7 7 0-16,4-7 0 0,-4-7 0 0,3 7 0 0,1-9 0 15,-1 3 0-15,1-4 0 0,0 1 0 16,-4 0 0-16,3-1 0 0,-3 1 0 0,0-4 0 16,0 4 0-16,0 6 0 0,1-7 0 0,-1 1 0 15,-4-1 0-15,4-2 0 0,-3 9 0 0,-1-4 0 0,-3-2 0 16,0 9 0-16,0 0 0 0,0 0 0 0,0-3 0 16,0 3 0-16,-7 0 0 0,-3 0 0 0,3 0 11 15,-4 3-3-15,0-3 0 0,-3 9 0 0,0-2-8 0,-4-4 8 16,4 6-8-16,0-6 8 0,-7 7 0 0,7-1-8 15,-4 1 12-15,1-1-4 0,-1 7-8 0,4-1 0 16,-4 1 0-16,8 0 0 0,-4-1 0 0,3 4-17 16,4-6 4-16,0-4 1 15,0 4-151-15,3-4-29 0,-3 1-7 0</inkml:trace>
  <inkml:trace contextRef="#ctx0" brushRef="#br0" timeOffset="7500.96">28766 8001 2487 0,'0'0'110'0,"0"0"23"0,0 0-106 0,0 0-27 0,0 0 0 0,0 0 0 0,0 0 44 0,-4-9 4 15,4-1 1-15,0 10 0 0,0 0-9 0,0 0-1 16,0 0-1-16,0 0 0 16,0 0-30-16,0 0-8 0,7 10 0 0,-7 2 0 0,0 7 0 15,0 0 0-15,0-4 0 0,-3 4-8 0,-1 0-1 0,0-6 0 16,1 9 0-16,-4-10 0 0,0 4 9 0,3-4 0 0,-3-9-9 0,7-3 9 15,0 0 0-15,0 0 0 16,0 0 0-16,0 0 0 0,0 0 0 0,7 7 0 16,4-14 0-16,3 7 0 0,-3-6 0 0,-1-3 10 15,1-7-1-15,3 4 0 0,-4-1-9 0,5 0 8 16,-5-2-8-16,1 2 8 0,-1-6-8 0,-3 7 0 16,0-7 9-16,-3 6-9 0,3-2 0 0,-7-1 0 15,4 7 0-15,-4 2 0 0,-4 1 0 0,0 3 0 16,-3-3 0-16,-3 6 0 0,-1 6 0 0,-3-3 0 0,0 7 0 0,-4 2-8 15,4-2 8-15,-3 8 0 0,-1-2-9 0,-3 3 9 16,0 3 0-16,3-3 16 0,0 3-2 0,1-4-1 16,3 4 12-16,3-9 3 0,0 6 0 0,4-7 0 15,4 1-12-15,3-4-3 0,0 1 0 0,0-1 0 16,0-9-13-16,7 3 11 0,-7-3-11 0,7 10 10 16,-7-10-10-16,7 0 0 0,4 0 0 0,-1 0-11 15,1-4 11-15,-1-2-10 0,1 6 10 0,-4-6-10 16,4 0 10-16,-4-4 0 0,0 7-9 0,3-6 9 15,-3-1-132-15,4 1-23 0,-4-1-4 16,4-5-991-16</inkml:trace>
  <inkml:trace contextRef="#ctx0" brushRef="#br0" timeOffset="8070.53">29365 6289 1728 0,'0'0'76'0,"0"0"16"0,-3-6-73 0,-4 6-19 0,0-4 0 0,7 4 0 16,0 0 126-16,0 0 22 0,-7-6 4 0,7 6 0 15,0 0-119-15,-8 10-24 0,-2-4-9 0,3 0 0 16,-4 3 12-16,-3 1-4 0,4 2 0 0,-5-2-8 16,-2 9 17-16,-1-7-3 0,4 10-1 0,-4-3 0 15,1 0 18-15,3-4 3 0,3 7 1 0,-3-3 0 16,3-6-35-16,1 6-16 0,3-7 2 0,3-2 0 15,1 2 22-15,-1-3 5 0,4 1 1 0,0-10 0 16,7 6-37 0,4-3-7-16,-4-3-2 0,7 0 0 0,0-9 52 0,4 6 9 0,3-7 3 0,0 1 0 15,4-4-32-15,-4 1 0 0,-3-4 0 0,-1 4 0 16,-3-7 10-16,0 6-1 0,1-6 0 0,-5 4 0 16,1-1 5-16,-4 0 1 0,-7 1 0 0,3 2 0 15,-3 1-5-15,-3 2-1 0,-4 1 0 0,-4-1 0 0,1 7 19 16,-1-3 3-16,-3 3 1 0,-4 6 0 0,-3 3-20 15,0 4-3-15,3-1-1 0,-3-3 0 0,0 10-8 0,3-3 0 16,4-4 0-16,-3 4 0 0,2-1 0 0,5-2 0 16,-1-1 0-16,8 3 0 0,-4 4 0 0,3-10 8 15,1 4-8-15,3-10 8 0,0 0 0 0,0 0 0 16,0 0 0-16,0 0 0 0,0 0-22 0,10 0-5 16,-3 0-1-16,4 0-794 15,-1-3-159-15</inkml:trace>
  <inkml:trace contextRef="#ctx0" brushRef="#br0" timeOffset="9699.34">26755 6922 172 0,'0'0'16'0,"-7"3"-16"16,0-3 0-16,-4 0 0 0,0 0 310 0,4-3 59 16,0-3 12-16,-3 6 3 0,3 0-230 0,0 0-46 15,-4-9-8-15,4 9-3 0,0-4 0 16,-4-2 0-16,4 3 0 0,0 3 0 0,0-3-30 0,4-3-7 16,-8 6 0-16,0 0-1 0,4 0-32 0,-3 0-7 15,-4 0 0-15,0 6-1 0,-1-3-19 0,1 10 0 16,0-4 0-16,0 0 0 0,0 4-18 0,0 6 2 15,0-7 1-15,0 7 0 0,0 0 0 0,3-3 0 16,-3 2 0-16,3-5 0 0,1 9 15 0,-1-6 0 16,4-4-10-16,4 1 10 0,-1-4 0 0,1 4 0 0,-1-4 0 0,4-3 0 15,0-6 12-15,0 0-2 0,0 0-1 0,11 3 0 16,-1-3 8-16,1 0 2 0,-1 0 0 0,1-9 0 16,-4 6-19-16,7-3 10 0,-3-7-10 0,-1 4 8 15,-3-1-8-15,4 4 0 0,-4-10 0 0,0 7 0 16,-3-4 0-16,-1 4 0 0,-3-4 8 0,-3-5-8 15,-1 8 0-15,-3-2 0 0,0 2 0 0,-4-2 0 16,1 2 0-16,-4 7 0 0,-1-3 0 0,1 3 0 16,0 3 0-16,-3 0 12 0,-1 0-12 0,0 3 12 15,-3 6-12-15,4-2-9 0,-1 5 9 0,4 1-13 16,-7-1 13-16,7 7 0 0,3-6-10 0,0 5 10 16,1 4 0-16,3-3 0 0,0-6-9 0,3 9 9 15,4-4 0-15,0 1 0 0,4-3 0 0,3 3 0 16,0-7 0-16,3-2 0 0,1 2 0 0,3-6 9 0,0-2 5 15,4-4 1-15,-4 0 0 0,4 0 0 0,-1-10 9 0,1 4 3 16,-1-3 0-16,5-4 0 0,-5-3-3 0,1 4 0 16,-4-7 0-16,7 3 0 0,-7-3-14 0,-3 1-10 15,3 2 12-15,-3-9-12 0,-4 9 16 0,0-3-3 16,-4 1-1-16,1-4 0 0,-4 9-12 0,0-6 9 16,-4 7-9-16,1-7 8 0,-4 10 1 0,0-4 0 15,0 10 0-15,-1-3 0 0,-2 2 8 0,-1 4 2 0,1 4 0 16,-1-4 0-16,-3 9-28 0,3-3-6 15,1 1-1-15,-1 2 0 0,4-3 16 0,0-3 0 0,4 7 0 0,-4-7 0 16,7-3 0-16,0 0 0 0,0 0 0 0,0 9 0 16,0-9 0-16,0 0 0 0,0 7 0 0,7 2 0 31,-7-9-36-31,3 6-4 0,4 0 0 0,0-2-1 16,0 5-159-16,4 0-31 0,-4-5-6 0</inkml:trace>
  <inkml:trace contextRef="#ctx0" brushRef="#br0" timeOffset="10484.08">24896 7192 1872 0,'17'-3'83'0,"-10"-7"17"0,4 10-80 0,-4-9-20 0,3 0 0 0,1 5 0 16,3-5 91-16,-3 6 14 0,-4-3 3 0,0-4 1 15,-4 7-31-15,4-6-6 0,-7 9-2 0,4-3 0 16,-4 3-24-16,0 0-5 0,0 0-1 0,0 0 0 15,0 0-16-15,0 0-3 0,0 0-1 0,-7 9 0 16,-7-3-9-16,0 10-3 0,3 0 0 0,1-1 0 16,-5 1-8-16,5 9 0 0,-1-9 0 0,4 6 0 15,0 6 0-15,4-3 0 0,-1-6 0 0,4 3 0 16,4-10 8-16,3 7 0 0,3-6 0 0,4 2 0 16,0 1-8-16,4-7 0 0,3 1 0 0,0-1 0 15,4-6 0-15,3 4 0 0,1-14 0 0,-1 7 0 16,0-3 8-16,-3-6-8 0,-1-1 0 0,-2 1 8 0,-1-7 0 0,-4 1 0 15,1-7 0-15,-4 0 0 0,-3 0-8 16,-1 3 0-16,-6-3 0 0,-1-3 0 0,-3 3 31 16,0 0 4-16,-3-3 1 0,-4 3 0 0,-4 0-15 0,1 3-2 0,-1 4-1 0,-3 2 0 15,-4-3-18-15,-3 7 10 0,-4 9-10 0,1 0 8 16,-5 0-8-16,-2 6 0 16,6 4 0-16,0 2 0 0,-3-2 0 0,3 2 0 15,4 1-9-15,0 5 9 0,7-5 0 0,0 9 0 16,0-6-8-16,7-1 8 0,0 4 0 0,3-6-10 15,4 9 10-15,0-4-8 0,4-5 8 0,-1 3-10 0,4-4 10 16,4 1-10-16,-1-4-2 0,1 4 0 0,3-7 0 0,0 3 0 16,-3-2 12-16,-1-7 0 0,1 6 0 0,0-3 0 15,3-3 0-15,-4-3 12 0,-3 3-2 0,4-6-1 16,-1 6-9-16,1-4 0 0,-4-5 0 0,0 6 0 31,-3-6-32-31,-1-4-6 0,1 4-1 0,-4-1 0 16,0 1-125-16,0-1-26 0,-4 1-5 0,1 3-1 0</inkml:trace>
  <inkml:trace contextRef="#ctx0" brushRef="#br0" timeOffset="11366.64">26024 7625 2268 0,'0'0'100'0,"0"0"21"0,0 0-97 0,0 0-24 16,0 0 0-16,0 0 0 0,4-3 31 0,-4 3 1 15,-7-10 0-15,3 7 0 0,4 3 4 0,-7-6 0 16,0 6 1-16,0-3 0 0,-3-4-23 0,3 7-5 15,0 0-1-15,-4 7 0 0,0-4 13 0,1 6 3 16,-1 1 0-16,1-1 0 0,-5 3-24 0,5 1 0 16,-1 6 0-16,1-7 8 0,-1 7-8 0,1-6 0 15,-1 9 0-15,4-4 0 0,3-5 0 0,1 6-12 16,-4-7 2-16,7 7 0 0,0-9 34 0,7 2 6 16,-4-2 2-16,4-7 0 0,4 6-32 0,0 1 0 0,3-4 0 15,3-3 0-15,5-3 0 0,-1 0 0 0,3-3 0 0,1-3 0 16,0 2 12-16,-4-5-3 0,0 0-1 0,0-1 0 15,0-2-8-15,-6-1 0 0,-1-3 0 0,-4 7 0 16,1-4 23-16,-4 1 2 0,-4-1 1 0,-3-2 0 16,-7 2 14-16,0 4 4 0,0-4 0 0,-7 4 0 15,0-1-29-15,-7 7-6 0,0-3-1 0,0 6 0 16,-4 6-8-16,-3-3 0 0,3 7 0 0,0-1 0 16,1 4 0-16,2 2 0 0,1 1 0 0,4 3 0 15,-5-7 0-15,8 10 0 0,0 0 0 0,0-3 0 0,3 3 0 16,4-3 0-16,0-7 0 0,4 7 0 0,-1-6-11 15,4-1 11-15,4 4-8 0,-1-3 8 16,1-10 0-16,3 6 0 0,0 1 0 0,4-10 0 16,3 0 0-16,-4 0 0 0,4 0 0 0,8-4 0 0,-5-2 0 0,1-3 0 15,3 2 0-15,0-2 0 0,0 0 0 0,1 2-8 16,-5 1 8-16,4 0 0 0,0-4 0 0,-3 1-10 16,-4 3 10-16,-3-1 0 0,-4-2-10 0,3-3 10 15,-6 2-8-15,0 7 8 0,-8-6 0 0,4-1 0 16,-4 10 0-16,1-9-8 0,-4 9 8 0,-4 0 0 15,1 0 0-15,-1 0 0 0,-3 0 0 0,0 6 0 16,0-3 0-16,-4 7 8 0,4-7-8 0,0 6 0 16,0 1 8-16,0-1-8 0,3-6 0 0,-3 6 0 15,7 1 0-15,-4-10 0 0,8 3 0 0,3-3 0 0,0 0 0 0,0 0 8 16,0 0-8-16,0 0 0 0,0 0 0 0,0 0 0 16,0 0 8-16,-4-3 0 0,1-7 0 15,3 1 0-15,3-3-8 0,-3 2 11 0,4 1-11 0,-4-4 12 16,3 4-12-16,4-1 0 0,-3-2 0 0,-4 2 0 15,3 7 0-15,1-6 0 0,-4 9 0 16,0 0 0-16,0 0 0 0,0 0 0 0,0 0 9 0,0 0-9 16,0 0 0-16,-7 3 8 0,0 6-8 0,0 1 0 15,0-1 0-15,0 1 0 0,-4 2 0 0,1 1 0 16,3 2 0-16,-4-2 0 0,0-1 0 0,4-2 0 0,-3 2 0 0,3-2 0 16,0-4 0-16,0 0 0 15,-1 1 0-15,8-7-8 0,0 0 8 0,0 0-12 16,0 0-135-16,0 0-27 0,8-7-6 0,6-5 0 0</inkml:trace>
  <inkml:trace contextRef="#ctx0" brushRef="#br0" timeOffset="11784.64">26472 7095 2016 0,'-7'-19'89'0,"4"16"19"0,-4-7-87 0,0 10-21 16,0-9 0-16,0 6 0 0,0-3 132 0,3-1 23 16,-3 1 4-16,0 3 1 0,3-3-94 0,-3 6-18 15,0-4-4-15,-3 4-1 0,3-6-19 0,0 12-3 16,0-6-1-16,3 4 0 0,-3 2 13 0,0 3 3 0,0-2 0 0,0 2 0 16,0 10-36-16,-4-7-14 0,4 10 1 0,0-3 0 15,-4 3 21-15,4-3 4 0,0 0 0 16,-3-4 1-16,3 7-13 0,3-3 0 15,1-6 0-15,-1 2 0 0,1-8 0 0,3 8 0 16,0-5 0-16,7-4 0 0,-4-6 0 0,-3 0 0 0,7 6 0 16,4-12 0-16,-1 3 0 0,1-7 0 0,3 1 0 15,-3 0 0-15,-1-4 9 0,1 0-1 0,-4-5 0 0,0 5 0 16,0-6-8-16,0 7 0 0,-3-7 0 0,-1-3 0 16,1 9 9-16,-4 1 0 0,0-4 0 0,-4 10 0 15,1-3 7-15,3 2 0 0,-7-2 1 0,-4 9 0 16,4 6-9-16,-7-3-8 0,3 4 12 0,-6-4-12 15,2 9 0-15,-2-2 0 0,-1 2 0 0,4-2 0 16,-7 5 0-16,7-2 0 0,-4-1-10 0,4-2 10 16,3-7-136-16,-3 6-20 0,4 1-4 0,-1-10-1 0</inkml:trace>
  <inkml:trace contextRef="#ctx0" brushRef="#br0" timeOffset="12273.63">25185 7104 1440 0,'0'0'128'0,"0"0"-103"15,-7 0-25-15,7 0 0 0,0 0 218 0,0 0 38 16,0 0 8-16,0 0 2 0,0 0-177 0,-4 3-35 0,4-3-7 0,-3 10-2 15,-1-1-1-15,1 0 0 0,-4 1 0 0,3-1 0 16,-3-2-35-16,-4 8-9 0,4-2 0 0,-3-1 0 16,3 7 0-16,0-6 0 0,0-1 0 0,0-2 0 15,3 8 0-15,1-5 0 0,3-4 0 0,0 1 0 16,3-1 0-16,1 1 0 0,3-7 0 0,3 0 0 16,1-3 18-16,-1 0 2 0,4 0 0 0,1 0 0 15,-1-3-7-15,0 0-1 0,-4-4 0 0,8 4 0 16,-7-6 0-16,3-1-1 0,-4-2 0 0,1 2 0 15,-4-2-11-15,4-4 10 0,-1 4-10 0,-3-4 10 16,-3 0-1-16,-1 1 0 0,1-1 0 0,-4 0 0 16,0 1 0-16,-4 2 0 0,-3 4 0 0,0-1 0 15,-3 10-9-15,-1 0 10 0,-3 0-10 0,-4 10 10 16,1-1-10-16,-5 4 10 0,-2 5-10 0,-1-5 10 16,4 9-10-16,-4 3 0 0,0 0 9 0,4-3-9 0,4 9 12 0,3-9-3 15,-1 0 0-15,5 0 0 0,-1-3-9 0,4 3 0 16,4 0 0-16,-1-3 0 0,4 0 0 0,4-4 0 15,-1-5 9-15,4 5-9 0,0-8 0 0,4 2 0 16,-1 0 0-16,8-2-8 16,0-7-111-16,3 0-21 0,0-7-5 0</inkml:trace>
  <inkml:trace contextRef="#ctx0" brushRef="#br0" timeOffset="13123.84">25326 8340 1785 0,'-14'0'79'0,"3"0"17"0,4 0-77 0,-3 0-19 15,-1 6 0-15,0-6 0 0,1 0 230 0,-1 3 42 16,1-3 9-16,-1 3 2 0,-3 3-220 0,3 4-44 0,-3-4-9 0,0 4-2 15,0-1-8-15,-4 3 0 0,4-2 0 0,0 9 0 16,0-7 0-16,4-2-11 0,-1 2 3 0,7 7 0 16,-3-6 8-16,7 5-12 0,4-5 12 0,-1 3-12 15,4-4 12-15,4 1 0 0,3-4 0 0,4-6 0 16,-1 7 0-16,1-4 0 0,0-3 0 0,3-3 0 16,-3-3 13-16,3-3 2 0,-4-4 0 0,4 1 0 0,-3-4 12 0,0 4 2 15,-1-4 1 1,1-6 0-16,-4 7-11 0,0 3-3 0,-3-13 0 0,-4 9 0 15,-4-6 6-15,1 7 1 0,-4-7 0 0,-4 3 0 16,-3 1 1-16,0-1 0 0,-7 0 0 0,4 4 0 0,-4-1-24 16,-1 1 0-16,-2 5-10 0,-1-2 10 0,4 9-9 0,-7 0 9 15,0 0 0-15,3 0-9 0,-3 6 9 0,-4 4 12 16,4-4-2-16,3 9-1 0,-3-2-19 0,0 0-4 16,7 5-1-16,0-5 0 0,7-1 15 0,0 7-9 15,7-9 9-15,3 2-8 0,1-2 8 0,3-7 0 16,3 6-9-16,1-3 9 0,3-2-12 0,4-4 1 15,-1 0 1-15,1 0 0 0,3-4 10 0,-3-5 0 16,-1 0 0-16,1-1 0 0,-4-2 0 0,4-1 0 16,-4-3 0-16,0 4 0 0,0-1 0 0,0 4 0 15,-7-4 0-15,0 4-8 0,-3 0 8 0,-4 9 0 16,0 0 0-16,0 0 8 0,0 0 17 0,-7 0 4 0,-4 9 1 16,-3 0 0-16,0 4-42 0,-4 0-8 15,-3 8-1-15,-3 5-1 0,2-4 9 0,-6 3 1 0,0-3 1 0,3 9 0 16,1-9-4-16,2 0-1 0,5-3 0 0,3 3 0 31,3-4-152-31,8-5-32 0,3 3-5 0</inkml:trace>
  <inkml:trace contextRef="#ctx0" brushRef="#br0" timeOffset="13644.65">26381 8603 2833 0,'-18'-9'125'0,"11"5"27"0,-4-2-122 0,4 3-30 16,-3-6 0-16,-1 6 0 0,4-4 0 0,-3 4 0 15,-1-3 0-15,4 3 0 0,0 0 0 0,-4-4 0 0,1 7 0 0,-1 0 0 16,1 0 0-16,3 0 0 15,-4 0 0-15,0 10 0 0,4-7 30 0,0 6 0 16,0 1 0-16,0-1 0 0,0 4-22 0,4-1-8 16,3-2 0-16,3 5 0 0,-3-8 0 0,4 8 0 15,3-2 0-15,3-4 0 0,1 1 0 0,3-4 0 16,-3 3 0-16,3-2 0 0,3-4 0 0,-3 3-16 16,4-6 3-16,0 0 1 0,-1 0 20 0,1-6 4 15,-4 3 0-15,0-4 1 0,4-5-4 0,-4 2-1 16,0 1 0-16,-3-4 0 0,-1 1 11 0,-3-7 1 15,0 6 1-15,-3-5 0 0,-1-4 11 0,1 3 1 0,-4-3 1 16,0 9 0-16,-4-5-21 16,-3 5-4-16,0 0-1 0,0 4 0 0,-7 0-8 0,0 6 0 0,0-4 0 0,-4 7 8 15,1 0-8-15,2 0 0 0,-6 0 0 0,4 10 0 16,-5-7 0-16,1 3 0 0,0-3 0 0,0 7 0 16,3-1-12-16,1-6 12 0,3 7-10 0,-1-1 10 15,-2 0-13-15,6 4 3 0,4-4 1 0,0 1 0 31,0-1-63-31,4 1-13 0,3 2-3 0,0-3 0 0,7 7-134 16,0 0-27-16,0 0-6 0</inkml:trace>
  <inkml:trace contextRef="#ctx0" brushRef="#br0" timeOffset="14196.29">25933 9606 2516 0,'3'-18'56'0,"1"5"11"0,3 1 2 0,3-10 1 0,1-7-56 0,0-2-14 0,3 0 0 0,3-1 0 16,-3 1-10-16,4 9-5 0,-7-3-1 0,-4 6 0 15,-4 0 16-15,-3 7 0 0,-3 2 9 0,-8 10-9 32,-7 0-17-32,-3 10-10 0,0-1-1 0,-7 4-1 0,0 9 21 0,-1-4 8 0,-2 4 0 0,-1 0-9 15,4 7 45-15,-4-4 8 0,-3 3 3 0,-1-3 0 16,8 3 4-16,-4-6 1 0,4 6 0 15,4-3 0-15,2-3-36 0,5 7-6 0,3-4-2 0,3-3 0 16,4 3-8-16,3-3-11 0,8-7 3 0,10 4 0 16,4 3 8-16,10-9 0 0,0 2 0 0,11-2 0 15,0-10-28-15,3 6-3 0,8-9-1 16,2 0 0-16,1-3 6 0,4-3 1 0,-1-6 0 0,1 2 0 16,-8-2 14-16,-3-7 11 0,-7 6-13 0,-11-6 5 15,-3 7 8-15,-8-7 0 0,-6-3 0 0,-11 6 0 0,-4-2 59 16,-6-1 13-16,-4-3 4 0,-11 0 0 0,0 0-2 15,-6 3 0-15,-5 10 0 0,-3-4 0 0,-3 1-27 0,0 5-6 16,3 1-1-16,4 0 0 0,-4 6-40 0,0 0-20 16,4 0 1-16,3 6 1 15,4-3-11-15,0 0-3 0,3-3 0 0,0 7 0 16,8-4-113-16,-1 3-23 0,7-3-5 16,1-3-983-16</inkml:trace>
  <inkml:trace contextRef="#ctx0" brushRef="#br0" timeOffset="14518.64">25760 9682 3056 0,'0'0'136'0,"-4"0"27"0,-3 0-131 0,7 0-32 16,0 0 0-16,0 0 0 16,0 0 0-16,0 0 0 0,-3 6-12 0,-1-3 3 15,4-3-3-15,0 10-1 0,-3 2 0 0,3-2 0 16,-4-1 2-16,4 3 1 0,0-2 0 0,0 2 0 16,0-2-17-16,0-1-3 15,7 4-1-15,-3-4 0 0,3 1 31 0,-4-7 0 0,8 6 8 0,-1-3-8 0,1-2 8 16,0-4-8-16,3 0 0 0,-4 0 0 0,4 0 0 0,1-10-16 15,-1 7 2-15,0-6 0 16,-4-1-127 0,4-2-26-16,-3-7-5 0</inkml:trace>
  <inkml:trace contextRef="#ctx0" brushRef="#br0" timeOffset="15126.66">25869 6590 2286 0,'0'0'50'0,"0"0"10"0,0 0 3 0,0 0 1 0,0 0-51 15,0 0-13-15,0 0 0 0,0 0 0 0,0 0 12 0,0 0-1 0,0 0 0 0,0-3 0 16,0-4 37-16,0 1 7 0,0 0 1 0,0-4 1 16,0 7-1-16,0 3 0 0,0 0 0 0,0 0 0 15,0 0-28-15,0 0-7 0,0 0-1 0,0 0 0 16,-3 3-20-16,-1 7 0 0,1 2 0 0,-1-2 0 16,1 9-12-16,-1-7 2 0,1 7 1 0,-1 0 0 15,4-3 9-15,0 2-10 0,-4 1 10 0,8-3-10 16,-4-7 10-16,7 7 0 0,0-10 0 0,0 0 0 0,-7-6 0 15,7 0 8-15,0-6-8 0,4 0 8 0,-1-10-8 0,-3 4 11 16,1-1-11-16,-5-6 12 0,1-3 3 0,-4 0 1 0,-4 0 0 16,1 1 0-16,-5-5 11 0,1 4 2 15,-3 1 1-15,-4-1 0 0,0 3-18 16,-4 6-3-16,-3 4-1 0,0-1 0 0,-1 7-8 0,1 3 0 16,-3 3 0-16,2 7 0 0,-2-1 0 0,3 1 0 15,3 2 0-15,0 7 0 0,4-6 0 0,4 8-12 16,3-2 4-16,3 3 8 0,1 0 0 0,3 0 0 15,0-3 12-15,7 3-4 0,0-3-8 0,3 3 0 16,4-10 0-16,0 7 0 0,1-10 0 0,-1 1 0 0,0-7 0 0,-4 0 0 16,4-6 0-16,-3-6 0 0,0 5 0 15,-4-8 8-15,0-4 37 0,-4 4 7 0,-3-7 2 16,0-3 0-16,0 0-18 0,-3 3-3 0,-1-3-1 0,-3 0 0 16,4 0-32-16,-4-6 0 0,0 6 0 0,-4-3 0 15,4 3 0-15,-4 0 0 0,4 3 0 0,-3 1 0 16,-1 5-13-16,4 4-10 0,0-1-1 0,-4 1-1 31,8 9-120-31,-8 0-24 0,4 9-5 0</inkml:trace>
  <inkml:trace contextRef="#ctx0" brushRef="#br0" timeOffset="15804.9">25982 9566 2286 0,'7'-7'50'0,"4"-8"10"0,-1 5 3 0,8-2 1 0,0 2-51 0,-4 1-13 0,-4-4 0 0,4 10 0 15,-3-3 65-15,0-6 11 0,-4 8 1 0,0-2 1 16,-7 6-10-16,0 0-1 0,0 0-1 0,0 0 0 16,0 0-15-16,-4 0-3 0,-3-3-1 0,0 6 0 15,-11-3-19-15,4 6-4 0,-7-2-1 0,0 8 0 16,0-3-23-16,-4-2 0 0,4-1 0 0,-4 3 8 16,4 1-8-16,3 2 0 0,-3-2 0 0,7-1 0 15,0-3 0-15,3 1 0 0,1-1 0 0,3-3 0 16,0 3 0-16,7-6 0 0,0 0 0 0,0 0 0 15,0 0 0-15,0 0 0 0,0 0 0 0,7 4 0 16,3-4 0-16,1 0-10 0,-4-4 1 0,4-2 0 0,-4 6 9 16,3 0 0-16,-10 0 0 0,7 0 0 0,0-3 0 0,-7 3 12 15,11-6-4-15,-8 3 0 0,-3 3 17 0,8-10 4 16,-8 10 1-16,0 0 0 0,0 0-13 0,0 0-2 16,-4-3-1-16,4 3 0 0,-7-6 9 0,3 6 1 15,-6 0 1-15,3 9 0 0,0-9-14 0,-4 10-3 16,4-7-8-16,0 6 12 0,0-3-12 0,3-2 0 15,-3-1 0-15,7-3 0 0,0 0 0 0,0 0-13 16,0 0 1-16,0 0 0 0,0 0 12 0,0 0 0 0,0 0 0 0,0 0 0 31,0 0-25-31,11-3-3 0,0-7 0 0,-1 1 0 16,1 2-73-16,3-8-15 0,3 5-4 0,-6-5-1179 0</inkml:trace>
  <inkml:trace contextRef="#ctx0" brushRef="#br0" timeOffset="21806.19">28229 7643 518 0,'0'0'46'0,"0"0"-37"0,0 0-9 0,0 0 0 16,0 0 236-16,4-3 44 0,3-3 10 0,0 3 2 15,-7 3-195-15,0 0-38 0,0 0-8 0,3-6-2 16,-3 6 11-16,4-3 3 0,-4-7 0 0,0 10 0 16,0 0 1-16,-4-3 1 0,-3-3 0 0,4 3 0 15,-4 3-20-15,3-7-4 0,-3 7-1 0,-3 0 0 16,-4 0-11-16,3 0-2 0,-3 0-1 0,0 7 0 15,-4-4-5-15,4 3-1 0,-4 3 0 0,1-2 0 0,-1 2 8 0,4 7 2 16,-4-4 0-16,8 1 0 16,-4-1-6-16,0 4-2 0,3 0 0 0,0 3 0 0,4-7-22 15,0 7 0-15,0 0 0 0,4-4 0 16,-1 7 0-16,4-3 0 0,0 0 0 0,0-6 0 0,4-1 8 0,-1 7-8 16,4 0 8-16,0-7-8 0,-3-2-12 0,6-1-6 15,1 0-2-15,0-5 0 0,3-4 20 0,3 0 0 16,1 0 0-16,0-10 0 0,3 10 9 0,3-9 9 15,-2-1 2-15,-1 4 0 0,0-10-10 0,-3 4-2 16,-4-1 0-16,0-5 0 0,3-1 3 0,-2 6 0 0,-1-6 0 16,-4-3 0-16,-3 10-11 0,0-7 12 0,-3 6-12 0,3-5 12 15,-7 5 0-15,-4 4 0 0,1-7 0 0,-4 7 0 16,0-1-4-16,0 1 0 16,-4 6 0-16,1-4 0 0,-1 7-8 0,0 0-14 15,-6 0 3-15,-1 10 1 0,4-1 10 0,-7-6-12 0,3 13 12 16,1-3-12-16,-1-1 12 0,0 1-10 0,4 5 10 0,0 1-10 15,3 3 10-15,1 0 0 0,-1-3 0 0,8-3 0 16,-4 3 0-16,3-1-8 0,1-5 8 0,6 6 0 16,1-4-8-16,-1-5 8 0,4-1-8 0,0 4 8 15,4-7-10-15,3-3 10 0,-3-3-12 0,6 0 12 16,1-3-8-16,0-3 8 0,3 3 0 0,-7-7 0 16,3 1 0-16,1-1-8 0,-4-2 8 0,0 2 0 15,-3-2 0-15,3-7 0 0,-3 7 0 0,-1-7 0 0,-3 6 0 0,4 1 0 16,-8-1 0-16,4-3 0 15,-3 7-39-15,-1-4-7 0,-6 4-2 0,-1 6 0 16,1-7 0-16,-4 10 0 0,-4-3 0 0,1-3 0 16,-1 6-16-16,-3 6-3 15,-4-3-1-15,1-3 0 0,-4 0-152 0,3 7-30 16</inkml:trace>
  <inkml:trace contextRef="#ctx0" brushRef="#br0" timeOffset="22573.95">27619 7759 1324 0,'0'0'118'0,"0"0"-94"0,-7-3-24 0,7 3 0 15,0 0 195-15,-7-6 34 0,3 6 7 0,4 0 2 16,-3-9-145-16,-1 6-29 0,4 3-5 0,0-10-2 16,-3 7-20-16,3 3-4 0,0 0-1 0,0-6 0 0,-7 3-32 15,3-4 0-15,1 4 0 0,-1 3 0 16,-3-3 0-16,0 6 0 0,-4-3 0 0,1 3 0 0,3 4 0 0,-7 2 0 15,3 0 13-15,-7-2-4 0,4 8-9 0,4-2 8 16,-4-1-8-16,3 7 8 16,4-6 10-16,0 9 2 0,-4-3 0 0,8-1 0 0,-1-2-20 0,1 3 0 15,6-7 0-15,1 4 0 0,-1-3 12 0,8-1 0 16,-4-2-1-16,4-7 0 0,-1 6-2 0,8-9 0 16,-4 0 0-16,7-3 0 0,-3-3 1 0,3 3 0 15,0-7 0-15,4 1 0 0,-4 6-2 0,0-10 0 16,0-3 0-16,0 4 0 0,-6-7-8 0,-5 7 10 15,4-7-10-15,-7 6 10 0,0 1-10 0,-3-7 12 16,-1 9-12-16,-3-2 12 0,-3-7 12 0,-1 6 2 16,-6 4 1-16,3 0 0 0,-4-4-13 0,1 10-2 15,-12-3-1-15,5 6 0 0,-4-3-11 0,-1 6 0 0,1 3 0 16,0-3-11-16,3 10 11 0,1-4 0 0,-1 0 0 16,4 4 0-16,0-4-20 0,0 10 2 0,3-6 0 0,1-1 0 15,3 7 18-15,0-6 9 0,3 6-1 0,0-7 0 16,1 7-8-16,3-7-11 0,0 4 3 0,0-3 0 15,3-1 8-15,5-2 0 0,-1-1 0 0,0-6 8 16,0 3-8-16,0-2 0 0,3-4 0 0,-3 0 0 16,4 0-11-16,0-4 11 0,-1-2-13 0,4-3 5 15,-3-4 8-15,3 4 0 0,0 6-9 0,-3-10 9 16,-1-3 0-16,-3 7 0 0,4-4 0 0,-4 4 0 16,0-3 0-16,0-1 0 0,-7 0 0 0,4-2 0 15,-8 12 10-15,1-7-10 0,-5 1 12 0,1-1-12 16,0 7 8-16,0-3-8 0,-7 6 0 0,4 0 0 15,-5 6 0-15,1-3 0 0,0 7 0 0,-3-1 0 0,3 4 0 0,-4 2 0 16,4-2 0-16,3 0 0 0,-3 5 0 0,3-5 0 16,1 6 10-16,-1-4-10 0,4-5 0 15,4 5-14-15,-4-8 2 0,7 2 0 16,-4 1-112 0,4-4-23-16,0-6-4 0,0 0-589 0,0 0-117 0</inkml:trace>
  <inkml:trace contextRef="#ctx0" brushRef="#br0" timeOffset="23181.74">27100 7697 1094 0,'0'0'97'0,"0"0"-77"16,-10 0-20-16,-1 0 0 0,1-10 152 0,6 10 26 0,4 0 6 0,-7-3 0 16,4-6-84-16,3 9-18 0,-4-3-3 0,4 3-1 15,-4-7 0-15,1-2 0 0,-1 6 0 0,4 3 0 16,0-10-1-16,0 10 0 0,0 0 0 0,0 0 0 16,0 0-35-16,0 0-7 0,-7 0-2 0,7 0 0 15,-3 7-20-15,-4-1-4 0,0 3-1 0,-4 1 0 16,4 2-8-16,0 7-17 0,0-6 4 0,3 9 1 15,-3-4 12-15,4 1 0 0,-1 3 0 0,1 0 10 16,-1 0-10-16,4-3 0 0,0 0 0 0,0-4 0 16,4 4 0-16,-1-6 0 0,4-1 0 0,0-2 0 15,4-1 0-15,0 1 0 0,-1-7 0 0,1-3 0 0,-1 6 0 0,4-6 0 16,1-6 0-16,-1 3 0 0,-4-7 8 0,4 1 0 16,-3 6 0-16,0-7 0 0,-8-2-8 0,4 2 0 15,-3-9 0-15,-1 10 0 0,1-3 12 0,-4 2 0 16,0-2 0-16,-4-7 0 0,4 9 24 0,0-2 4 15,0-1 2-15,0 1 0 0,0-4-34 0,0 13-8 16,-10-7 0-16,3 1 0 0,0 9 8 0,-4 0-8 16,0 0 12-16,1 0-4 0,-4 0-8 0,0 6 0 0,-1-3-10 0,1 7 10 15,4-1 0-15,-4 4 0 16,3-4 0-16,4 4 0 0,0-1 0 0,3-2 0 16,-3 5 0-16,7-2 0 0,-3 0 0 0,3-1 0 0,3 4 0 15,1-4 0-15,-1-2 0 0,4-1 0 0,1 4 0 16,2-4 0-16,4 0 0 0,0-2 0 0,4 2 0 0,0-9 0 15,-1 10 0-15,1-10 0 0,0 0 0 16,-4 0 0-16,7-4 0 0,-4-2 0 0,1-3 0 0,-4 6 0 31,0-7-32-31,-3 1 0 0,-1-1 0 0,-2 4 0 16,-5-3 0-16,1-1 0 0,-4-9 0 0,0 10 0 0,-7-3-172 0,-1-1-36 0,-6 0-6 16</inkml:trace>
  <inkml:trace contextRef="#ctx0" brushRef="#br0" timeOffset="23962.05">26815 7643 403 0,'0'0'36'0,"0"0"-36"16,0 0 0-16,0 0 0 0,0 0 412 0,0 0 75 0,-4 0 15 15,4 0 3-15,-7-3-380 0,4 3-76 16,-8 0-15-16,7 0-3 0,-3 3-18 0,-10 10 6 0,3-4-10 16,0 1-9-16,-1 2 0 0,-2 7 0 15,-4 0 0-15,-4-3 0 0,4 12 0 0,-4-6 0 0,4 0 0 16,-4 6-9-16,4-3 9 0,3-3-12 0,1 0 12 15,6 6 0-15,1-6 0 0,-1 0 0 0,4-3 0 16,3-7 12-16,4 7-4 0,0-6-8 16,4-4 12-16,3 1 0 0,4-7-1 0,-1 6 0 15,4-9 0-15,4 0 5 0,3 0 0 0,-3 0 1 0,3-3 0 0,0-3-17 0,4 3 8 16,-1-4-8-16,5-5 0 16,-8 9 0-16,4-7 0 0,-4 1 0 0,-4-4 0 15,1 4 8-15,-4-4 2 0,-3-2 0 0,-1 8 0 16,-6 1-10-16,3-3 0 0,-4-1 0 0,1 4 0 15,-4 0 21-15,-4-4 3 0,4 10 0 0,-3-3 0 16,-4-3 12-16,-4 3 4 0,1 6 0 0,-5 3 0 16,1-3-40-16,0-3 0 0,0 10-12 0,0-4 4 15,-4 0 22-15,4 4 5 0,4-10 1 0,-1 9 0 0,-3 1-4 16,7-7 0-16,0 6 0 0,0 1 0 0,0-4-16 16,3 0 0-16,-3 0 0 0,7-6 0 15,4 10 0-15,-4-7 10 0,-4 9-10 0,4-5 8 0,0-4-8 0,0 6 0 16,0-9 0-16,0 3 0 0,0-3 0 0,0 0 0 15,0 7 0-15,0-7-11 0,0 0 11 0,0 0 0 16,0 0 0-16,0 0 0 0,0 0-8 0,7 0 0 16,-7 0 0-16,7 0 0 0,4-7 0 0,-4 4 0 15,0 0 0-15,-3-6 0 0,6-1 8 0,-3 1-12 16,4-1 12-16,-8-2-12 0,4-1 12 0,0-2 0 16,0 2 0-16,-3 4-8 0,0-4 8 0,-1 4 0 15,1-10 0-15,-4 6 0 0,-7 4 0 0,3-3 11 0,0 2-3 16,-3 1 0-16,0 2-8 0,-3 1 0 0,-1-3 0 15,-3 9 0-15,0 0 0 0,0 0 8 0,0 6 0 0,3-3 0 16,-3 3-8-16,-4 1 8 0,4 2-8 0,0 1 8 16,0 2-8-16,3-3 0 0,-3 1 0 0,7 2 8 15,0 4-8-15,4-3 0 0,3-1 0 0,0-2 0 16,3 2-15-16,4-2-8 0,4 2-1 0,3-3-1 31,0 1-176-31,4 2-35 0,3-2-8 0,0 2 0 0</inkml:trace>
  <inkml:trace contextRef="#ctx0" brushRef="#br0" timeOffset="24496.68">27164 8255 403 0,'0'0'17'0,"0"0"5"0,0 0-22 0,0 0 0 16,0 0 0-16,-4-3 0 0,1-3 386 0,3-4 73 15,-4 4 14-15,4 0 3 0,0-4-294 0,0 1-59 16,0-4-12-16,-3 4-3 0,-1-1-56 0,1 4-12 16,-4 0-3-16,3-4 0 0,1 7-15 0,-4-6-3 15,0 9-1-15,-1-3 0 0,1 3-31 0,-3 3-7 0,-4-3 0 16,3 9-1-16,-3 1 8 0,3-1 1 0,-3 4 1 0,0-1 0 15,4 1 11-15,-1 2 0 0,0 1 0 16,4-6 8-16,0 8-8 0,4-5 0 16,-4-1 0-16,7 4 0 0,0-3 0 0,3-1 0 0,-3-2 0 0,7-1 0 15,-3 0 0-15,-1-5 0 0,8 5 0 0,-4-6 0 16,-7-3 0-16,11 0 0 0,-1-3 0 0,4 0 0 16,0-3 12-16,1-4 5 0,-5 7 1 0,1-6 0 15,-1-1-7-15,-3-2-2 0,0 2 0 16,-3-2 0-16,-1-1 3 0,1 4 0 0,0-7 0 0,-4 4 0 15,0 2-2-15,0-2 0 0,0 2 0 0,-4-2 0 16,0 2-10-16,-3 1 8 0,4 6-8 0,-4-4 8 16,3 4-8-16,-6 3 8 0,3-3-8 0,-4 6 8 0,0 0-8 15,-3 7 0-15,4-1 0 0,-4 4-11 0,3-4 11 0,1 1 0 16,-1 2 0-16,4-2 0 0,0-1 0 16,3 3 0-16,1-2 8 0,-1-1-8 0,1-6 0 15,6 7 0-15,1-4 0 0,-1-3 0 16,-3-3-31-16,7 10-10 0,0-1-3 15,4-6 0-15,7 7-107 0,-4-4-21 0,0 0-5 16,7 4-500-16,4-1-100 0</inkml:trace>
  <inkml:trace contextRef="#ctx0" brushRef="#br0" timeOffset="24954.1">27658 8167 1900 0,'-11'-6'169'0,"1"6"-135"0,3-10-34 16,-4 7 0-16,0-6 92 0,-3 9 11 0,4-3 2 0,-4-3 1 16,-1 6-84-16,1 0-22 0,0 0 0 0,-3 0 0 15,-1 6 0-15,0-3 0 0,-3 0-12 0,4 6 3 16,-1 1 9-16,4-1 0 0,-4 1 0 0,-3 2 0 16,7 1 16-16,-4-4 4 0,4 10 2 0,0-6 0 15,3-1-10-15,1 7-1 0,3-7-1 0,3 4 0 16,-3-3 18-16,7-1 3 0,0 7 1 0,4-6 0 31,-1-4-49-31,8 0-10 0,-4-5-1 0,3 5-1 0,5 0 11 0,-1-9 2 0,3 0 1 0,1-3 0 16,-4-3 15-16,4 3 0 0,-1-7 0 0,5 1 0 15,-5 0 0-15,1-4 8 0,-4 4 0 0,0-4-8 16,0 4 16-16,0-4-4 0,-3-3-1 0,-1 4 0 16,-6 2 18-16,-1-2 4 0,1 3 1 0,-4-1 0 0,-4-2-8 0,-3 2-2 15,-3 1 0-15,-1 6 0 0,-3-7 16 16,0 10 4-16,0-3 0 0,0-3 0 15,-4 12-20-15,4-3-3 0,-4-3-1 0,1 10 0 0,-1-7 10 0,-3 6 2 16,3 1 0-16,1-1 0 0,3 0-32 0,-4 1 0 16,7 2 0-16,1-2 0 0,3 2 0 0,3 1 0 15,1-4 0-15,3 4 0 16,3-4-44-16,1 1-8 16,3-1-1-16,3 0-1 0,4-5-142 0,1 2-29 0,2-6-6 15,-3 0-757-15</inkml:trace>
  <inkml:trace contextRef="#ctx0" brushRef="#br0" timeOffset="25412.51">27951 8148 2336 0,'0'0'104'0,"0"0"20"0,0 0-99 0,0 0-25 0,-7 0 0 0,7 0 0 16,-4-6 39-16,-3 3 2 0,-4 3 1 0,4 0 0 15,0 0-27-15,0 0-6 0,-3 0-1 0,-1 0 0 16,-3 0-8-16,0 3 0 0,0 3 0 0,-4-3 0 16,0 7 0-16,1-1 8 0,3 1-8 0,-4-1 8 15,4 1 20-15,3 2 3 0,1 1 1 0,3-4 0 16,-4 0-20-16,4 4-3 0,7-4-1 0,0 4 0 16,4-4 4-16,3-6 0 0,0 7 0 0,3-1 0 0,4 1-28 0,1-7-6 15,-1 6-1-15,3-9 0 0,1 0 11 16,3 0 3-16,-3-9 0 0,-1 9 0 0,1-3 9 15,3-7 0-15,-3 1 0 0,-1-1 0 0,-2-2 0 16,-1 2 0-16,0-2 0 0,-4 3 0 0,4-4 30 0,-6 0 8 16,2-2 2-16,-6 2 0 0,3 1-13 0,-4 2-3 15,-3 1 0-15,-3-1 0 0,3 1 1 0,-7 6 0 16,0-6 0-16,-4 9 0 0,0 0-14 0,1 0-3 16,-4 9-8-16,0-6 12 0,-1 6-12 0,-2 1 0 0,3-1-12 15,-7 4 12-15,3-4 0 0,0 1 0 16,1 2 8-16,-1-2-8 0,0-1 12 0,4 0-3 15,0 1-1-15,4-7 0 0,3 6-8 0,-1-6-11 16,8-3 3-16,0 0 0 16,0 0-149-16,0 0-30 0,0 0-5 0,8-3-924 0</inkml:trace>
  <inkml:trace contextRef="#ctx0" brushRef="#br0" timeOffset="25940.37">27905 7443 2098 0,'0'0'93'0,"-4"0"19"0,1-10-89 0,3 10-23 0,-4 0 0 0,4 0 0 15,-3-9 49-15,3 9 6 16,-7 0 1-16,3 0 0 0,-3-3 6 0,0-7 2 15,7 10 0-15,-7 0 0 0,0 7-11 0,0-4-1 16,0 0-1-16,0 3 0 0,0 4-35 0,-4 2-8 16,4-2 0-16,0 5-8 0,0 1 0 0,0 0 0 15,0-1 0-15,3 1-12 0,1 0 12 0,3-4 0 16,0 1 0-16,0-1 0 0,0-2 0 0,7-1 0 16,0 1 0-16,0-7 0 0,0 3 9 0,3-3-9 15,1-3 0-15,0 0 9 0,-1 0-9 0,1 0-16 16,-1-3 4-16,1-3 1 0,0 3 11 0,-1-7 0 15,-3 1 0-15,0-1 0 0,0-2 0 0,0 2 11 16,0-5-11-16,-3-1 12 0,-4 3-12 0,0-5 10 16,0 5-10-16,0 1 10 0,0-7 2 0,-4 9 1 0,1-2 0 0,-1 2 0 15,-3-2-13-15,0 2 0 0,0 1 0 0,-3 0 0 16,-1 5 0-16,0-5 0 0,1 6 0 16,-1-3 0-16,1 6 0 0,-4 6 9 0,-1-3-9 0,1-3 8 15,0 9-8-15,0-5 0 0,0 5-10 0,3 7 10 16,-3-4 0-16,7 1 0 0,0-1 0 0,4 7 0 15,-4-6 0-15,3-4 0 0,4 4-8 0,4-4 8 16,3 0-9-16,0 1 1 0,0-7 0 0,0 6 0 16,3-2-30-16,5-4-6 0,-5 0 0 0,1-3-1 15,3 0 5 1,-4-3 2-16,1 3 0 0,0-10 0 0,-4 7-54 16,-4-3-12-16,1-7-1 0</inkml:trace>
  <inkml:trace contextRef="#ctx0" brushRef="#br0" timeOffset="26447.16">27404 7527 2091 0,'0'0'46'0,"0"0"10"0,0 0 1 0,-4-3 2 0,4 3-47 0,-7-6-12 16,7 6 0-16,0 0 0 0,0 0 56 0,-3-9 10 16,3 9 2-16,0 0 0 0,0 0-12 0,0 0-1 0,0 0-1 0,-7 9 0 15,3-9-27-15,-3 9-6 0,0 4-1 0,3-4 0 16,1 4-20-16,-1 3 0 0,1-1 0 0,-1-5 0 16,1 5 0-16,3-2 0 0,0-1 0 0,0 1 0 15,3-4 0-15,1 1 0 0,-1-1 0 0,4-6 0 16,-3 7 30-16,3-10 2 0,0 6 0 0,4-6 0 15,-1-6-32-15,1 6-20 0,-1-10 4 0,1 1 0 16,0 6 25-16,-1-7 6 0,1-2 1 0,-1 2 0 16,-3-8-7-16,0 5-1 0,4 1 0 0,-4-7 0 15,-3 6 4-15,3-6 0 0,-4 7 0 0,-3-7 0 16,0-3 0-16,0 10 0 0,0-7 0 0,0 6 0 16,-3 4-12-16,-1-1 0 0,1 1 0 0,-4 3 0 15,0-1 0-15,-4 7 0 0,0 0 0 0,1 7 0 16,-4-1 0-16,0 0 0 0,-1-3 0 0,-2 7 0 0,-1 2 0 15,1-2 0-15,2 2 0 0,-2-2 0 0,-1-1 0 16,4 4 0-16,3-4 0 0,-3 7 0 0,4-10 0 0,3 10 0 16,0-10 0-16,3 3 0 0,4 1 0 0,0-1 0 15,4 1 0-15,-4-1 0 16,7-6-24-16,0 10-6 0,3-13-2 16,1 9 0-16,-1-3-128 0,5-3-27 0,-5-3-5 0,4 0-497 15,-3 0-100-15</inkml:trace>
  <inkml:trace contextRef="#ctx0" brushRef="#br0" timeOffset="26696.09">27129 7402 1036 0,'0'0'46'0,"0"0"10"0,-4 0-45 0,-3 6-11 0,0-3 0 0,3-3 0 0,4 0 252 0,0 0 48 0,0 0 9 0,0 0 3 31,0 0-176-31,-3 10-36 0,-1-7-6 0,4-3-2 16,0 9-16-16,0 1-4 0,0 2-1 0,-3-2 0 16,3-1-38-16,3 4-7 0,-3-4-2 0,0 4 0 15,0-4-24-15,4 0 0 0,-4 1 0 0,0-10 0 16,0 0-101-16,3 3-26 16,-3-3-5-16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5T17:22:11.23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21819 5483 1324 0,'-14'6'118'0,"4"-3"-94"16,-4-3-24-16,-8 0 0 0,5 7 215 0,-8-4 38 0,-7 3 8 0,1-3 2 15,-1 0-195-15,-4 7-38 0,1-10-8 0,-7 9-2 16,0-6 16-16,-11 7 4 0,-4-10 0 0,-3 9 0 16,0-3-13-16,0 1-3 0,7 2 0 0,-3-3 0 0,-1-3-12 15,-3 7-4-15,-7-7 0 16,0 3 0-16,-3-3 20 0,3 7 3 0,3-10 1 0,4 9 0 15,-3-6-32-15,-1-3 0 0,-3 0 0 0,-7 0 0 16,0 10 0-16,4-10 0 0,3 6 0 0,-4-3 0 16,-3 0 17-16,-7 4 4 0,-4-4 1 0,0 6 0 15,1-3 14-15,3 1 4 0,0 2 0 0,-8 0 0 16,-6-2-15-16,3-1-2 0,-3 0-1 0,3-3 0 16,4 7-10-16,0-1-1 0,0-6-1 0,3 7 0 15,4-4-10-15,7-3 0 0,3 7 0 0,1-7 8 16,3-3-8-16,-4 6 0 0,4-3 0 0,4 3 0 15,-4 1 0-15,3-7 0 0,4 6 0 0,0-3 0 0,0-3 0 16,-3 6 0-16,3-3 0 0,-7-3 0 16,0 10 0-16,-4-7 0 0,8 3 0 0,3-3 0 0,0-3 0 0,-4 7 0 15,4-4 0-15,-3 3 8 0,-1-3 4 0,8 0 0 16,3 7 0-16,4-10 0 0,6 9 4 0,8-9 2 16,0 0 0-16,-1 0 0 0,5 0-18 0,-1 0 0 15,-3 0 0-15,-1-3 0 0,1 3 0 0,3 0 0 16,1 0 0-16,-1 3 0 0,0-3 0 0,0 3 0 15,1 4 0-15,2-4 0 0,1 3 0 16,3-3 0-16,-3 10 0 0,7-13 0 0,0 0 8 0,3 9-8 16,4-9 0-16,0 6 0 0,0-3 11 0,3-3-2 15,4 0 0-15,0 0 0 0,7 0 1 0,0 0 0 0,0 0 0 0,0 0 0 16,0 0-10-16,7-3 10 0,4-3-10 0,-1-3 10 16,4 2-10-16,4-8 0 0,3 2 0 0,0 4 0 15,8-7 10-15,2 0 0 0,5-6 0 0,-1 10 0 16,0-10-10-16,1 3 0 0,6-3 0 0,0 3 0 15,-3-3 0-15,-4 4 0 0,1 2 0 0,2-3 8 16,-2 0-8-16,6 4 0 0,0-1 0 0,4 3 0 16,4-5 0-16,-5 5 0 0,-2 4-12 0,3-4 12 15,-4 4 0-15,-3-4 0 0,0 4 0 0,-4-1 0 16,0 1 0-16,-3-4 0 0,3 10 0 0,-3-12 0 16,0 8-8-16,-1 1 8 0,-2-3 0 0,-8-1 0 15,0 7 0-15,-3 0 0 0,-4-3 0 0,-4 3 0 16,-3-4 0-16,-7 7 0 0,0 0 0 0,0 0 0 15,0 0 0-15,-7 7 0 0,-7-4 0 0,-3-3 0 16,-12 9 0-16,1 0 0 0,-7 1 0 0,3 6 0 0,-7-7 0 16,-3 0 0-16,-4 4 0 0,-10 6 0 0,-4-7-9 15,-4 7 9-15,1 0 0 0,10-3 0 0,3-1-10 0,4-2 10 16,4-1-8-16,0 7 8 0,3-6 0 0,-3-1 0 16,-4 7 0-16,3-6 0 0,1 5 0 0,3-5 0 15,1 6 0-15,2 0 0 0,-3-7 0 0,8 10 0 16,-1-3 9-16,7 3-9 0,1-3 0 0,6 3 0 15,0 0 0-15,8-4 0 0,-4-2 0 0,7 6 0 16,3-3 13-16,0 3-4 0,4-10 9 0,8 7 2 16,2-6 0-16,4 2 0 0,11-2-6 0,7-1-1 15,10-2 0-15,11 2 0 0,7-2 5 0,3-1 1 16,-3-6 0-16,0 4 0 0,4-4-19 0,3-3 0 0,7 6 0 16,4-6 0-16,-4 0-16 0,-4 0-6 0,-6 0-2 15,3 0-1499-15</inkml:trace>
  <inkml:trace contextRef="#ctx0" brushRef="#br0" timeOffset="16354.51">14799 17716 1670 0,'0'0'148'0,"0"0"-118"0,4-7-30 0,-4 7 0 0,0 0 143 0,3-9 22 32,-3 6 5-32,0 3 1 15,0 0-162-15,0 0-32 0,0 0-6 0,0 0-2 0,0 0 18 0,0 0 3 16,0 0 1-16,0 0 0 0,-3-10 37 0,3 10 7 15,0 0 1-15,0 0 1 0,-4-3 1 0,4 3 0 0,-7-6 0 0,3 3 0 16,4 3-7-16,0 0-2 0,-14-6 0 0,4 2 0 16,-4-5-29-16,0 9 0 0,-4-3 0 0,-3-3 0 15,-4 6 0-15,4 0 0 0,-7 0 0 0,-1 0 0 16,1 0 0-16,-7 0 0 0,0 0 0 0,-4-3 0 16,-7-4 23-16,-7 7-2 0,0-3 0 0,-3 3 0 15,-1-3 27-15,-3-3 6 0,4 6 1 0,-8-10 0 16,-3 7-35-16,0-6-6 0,-3-1-2 0,-1 1 0 15,1 6 16-15,3-7 4 0,7 7 0 0,-4-6 0 16,1-1-32-16,3 1 0 0,0 6 0 0,-4-3 0 16,1 3 12-16,3 3-3 0,3 0-1 0,1 3 0 15,3-3-8-15,0 0 8 0,-3 6-8 0,-4-3 8 16,0 6-8-16,3 1 0 0,1-1-10 0,6 1 10 16,4 2 8-16,4 1 7 0,7-4 1 0,0 4 1 15,-4 6-17-15,3-7 0 0,1 1 0 0,-4 5 0 16,4-5 0-16,0 6 0 0,0-7 0 0,-1 10 0 0,5-6 0 0,2 0 10 15,5-7-10-15,-1 10 8 0,4-7-8 16,0-2 0-16,3 2 0 0,4-2 0 0,0 2 13 0,0-2 1 16,0 5 0-16,3-2 0 15,0-1-14-15,1 7 0 0,-1-6 0 0,1 9 0 0,3-3 0 0,-1-1 0 16,5-2 0-16,-1 6 0 0,8-6 0 0,-1-1 0 16,5 7 0-16,2-3 9 0,4 0-17 0,7 3-4 15,-3-3-1-15,10 3 0 0,0 3 13 0,4-3 12 16,4 6-3-16,6-3 0 0,4 6-9 0,-4-2 0 15,4-7 0-15,0 6 0 0,0-3 8 0,-1 3-8 16,12-6 8-16,6-6-8 0,4 3 10 0,4 3-10 16,0-4 12-16,3-5-12 0,-4 3 16 0,8-10-3 0,6 0-1 15,-2-3 0-15,-1 4-12 0,0-4 0 16,-7-6-9-16,0-4 9 0,7 4 0 0,0-3 0 0,4-7 0 0,0 10 0 16,-8-3 0-16,1-7 13 0,-4 1-2 0,4-4-1 15,3 4-10-15,0-1 0 0,0-6 9 0,-7-3-9 16,-3 3 0-16,-4-3 8 0,3 1-8 0,1 5 0 15,-1-9 0-15,1 9 8 0,-8-3-8 0,-3 0 0 16,-10-2 0-16,-4-1 8 0,-4 3-8 0,-3 6 0 16,-7-6 8-16,-1-3-8 0,-6 7 10 0,0-4-10 15,-1 0 20-15,1-3-3 0,-7 0 0 0,-1 0 0 16,4 0-9-16,-6 0-8 0,-5 4 12 0,1-4-12 16,-8 3 0-16,1-3 0 0,-4 3 0 0,-7 6 0 15,-4-8 0-15,1 2 0 0,-8 6 0 0,-3-6 0 16,-4 4 0-16,-3-4 0 0,0 0 0 0,-8 7 0 15,1-7-8-15,-4 6 8 0,-10-6-13 0,-4 7 5 16,-3-1 16-16,-1 1 4 0,-3-4 1 0,7 7 0 0,-3-4-13 16,6 4 0-16,-3-4 0 0,-3-6 0 15,-4 10-40-15,-7-4-10 16,-7 4-2-16</inkml:trace>
  <inkml:trace contextRef="#ctx0" brushRef="#br0" timeOffset="20862.14">10915 17910 2350 0,'0'0'104'0,"0"0"22"0,-11 0-101 0,4-9-25 0,7 6 0 0,-7-7 0 0,4 7 36 0,-8-3 1 15,4-4 1-15,-3 4 0 0,2 0-47 0,1-4-10 16,-7-2-1-16,0 2-1 0,0 1 5 0,3 3 2 16,-6-1 0-16,-1-2 0 0,-3 6 6 0,-4-3 8 0,1-1-13 0,-5 1 5 15,-9 6 38-15,2-3 8 16,1 3 2-16,-4 0 0 0,-7 0-12 0,4 0-1 16,3 0-1-16,-3 0 0 0,7 0 21 0,-4-6 4 15,0 6 1-15,0 0 0 0,0-3-32 0,-3-4-5 16,-7 7-2-16,-1-3 0 0,-6-6-13 0,3 9 11 15,0 0-11-15,4 0 10 0,-1-3-10 0,-3 3 0 16,-3 3 0-16,-1 3 0 0,-6 0-8 0,-1 1 8 0,-3 2-10 0,0 4 10 16,4-1 0-16,3-3 0 0,-4 4 0 0,4 6 0 15,-7 0 0-15,4-7 0 0,-1 1 0 16,4 6-9-16,4-7 9 0,7 4 0 16,6-1 0-16,-3-5 0 0,8 2 11 0,2-2-3 0,-2 2 0 0,2 4 0 15,-3-7-8-15,8 4 12 0,-1 0-12 16,4 5 12-16,-8 4-12 0,12-9 0 0,-8 9-12 0,4-3 12 15,3-1 0-15,0-2 0 0,8 3 0 0,-4 0 0 16,6-4 0-16,-2 1 0 0,6-3 0 0,1-1 0 16,3-2 0-16,0 2 10 0,3-2 1 0,1-1 0 15,3-9 8-15,0 9 1 0,3 4 1 0,4-4 0 16,0 1-11-16,4-1-2 0,3 4-8 0,3-1 12 16,5-2-12-16,2 8 0 0,8-5 0 0,3 6 0 15,1-4 0-15,6 4 0 0,0-6 0 0,1 6 0 16,-1 3 0-16,7-4 0 0,-10 1 0 0,11-3 0 0,-1 3 9 0,7-7-9 15,8 1 8-15,-4 6-8 0,0-7 0 0,0-2 0 16,0 5 0-16,0-9 0 0,0 4 12 16,7-1-4-16,0 1 0 0,7-1 0 0,-4-6 1 0,1 7 0 15,-4 2 0-15,4-2 0 0,3-4-9 16,3 0 0-16,4 4 0 0,-3-1 8 0,-4-3-8 0,-3-3 0 16,-1 1 0-16,11 2 0 0,8-3 0 0,-8-3 0 15,-14 0 8-15,0 0-8 0,-7 0 0 0,-4-3 0 16,1-3 0-16,-8-1 0 0,0 1 9 0,1-3 0 15,6-4 0-15,-3-6 0 0,-7 7 14 0,3-7 2 16,4 3 1-16,-7-3 0 0,-4-3 2 0,-3-6 0 16,-3 6 0-16,2-9 0 0,1 0-28 0,-7 5 0 0,-7-5 0 0,6 3 0 0,5-4-8 0,-8 11 8 0,-14-11 0 15,4 10 0-15,-4 3-12 0,-4-3 1 16,-3 10 1 0,-3-7 0-16,-11 7 10 0,0 2 0 0,3-6 0 0,-6 1 8 15,-4 2-8-15,-1-6 9 0,1 7-9 0,0-7 10 16,-7 7-10-16,0-7 12 0,-4 6-12 0,-3-6 12 15,3 4-12-15,-6-4 0 0,-8 0 0 0,-4 7 0 16,-2-7 0-16,-5-3 0 0,-13 6-10 16,-1-3 10-16,-3-3 0 0,-3 3 0 0,-1 1 0 0,-7 5 0 15,-10 4-11-15,0-4-2 0,3 1-1 0,1 2 0 16,3 1-51 0,-4-1-11-16,-10 1-1 0,-1 3-833 0,1-1-166 0</inkml:trace>
  <inkml:trace contextRef="#ctx0" brushRef="#br0" timeOffset="46980.64">6678 13184 3045 0,'0'0'67'0,"-7"0"13"0,-4 7 4 0,4-4 2 0,-14-3-69 0,7 0-17 0,-11 6 0 0,4-6 0 16,-3-6 0-16,-1 6 0 0,-7 0 0 0,4-3 0 15,-11-4 0-15,0 4 0 0,-3-6 0 0,-7-1 0 16,-11 1 0-16,3 6-20 0,-6-6 2 0,-8 5 1 16,4-2 17-16,-7 3-8 0,-7-3 8 15,-4 6 0-15,-7-3-13 0,8 3 4 0,3-4 1 0,-11 4 0 16,-10 0 8-16,-1 0 0 0,1 4 0 15,-4-4 8-15,-10 0 0 0,3 0 1 0,-4 3 0 0,5-3 0 16,-8 6-9-16,3-3 0 0,-6-3 0 0,3 10 0 16,3-4 0-16,-3 0 0 0,-3 3 0 0,3 1 0 15,0 2 0-15,4 4 0 0,-8 0-10 0,8 3 10 0,3 3 0 16,-4 6 0-16,8-3 0 0,-7-3 0 0,3 6-12 0,7-3 12 16,11 3-13-16,7-6 5 0,-8 0 8 0,12 0 9 15,-8 0-1-15,11 3-8 0,7 0 11 16,3-3-11-16,8 0 10 0,6 0-10 0,8 3 19 15,6-9-3-15,-2 6 0 0,2 0 0 0,15-3-16 0,-4-1 0 16,15 1 8-16,3-3-8 0,3 6-16 0,4 0-8 16,14-3 0-16,4 3-1 0,3 6-10 15,10-3-1-15,12-3-1 16,-1-3 0-16,7 9 37 0,15-12 0 0,3 6 0 0,10-4 0 0,15-5 0 16,-4 6 0-16,7-7 0 0,7 4 0 0,15-10 16 0,-1 4 10 15,11-4 2-15,7-3 1 0,7 3-21 0,7-3-8 16,-3-3 0-16,14-3 0 0,6 3 0 0,1-6 8 0,-7 6-8 0,6-9 0 15,1-1 8-15,-4 4 0 0,1-10-8 0,-5 4 12 16,-2-1-12-16,2-6 8 0,-3 7-8 0,-3-7 0 16,-4-3 19-16,-10 3-3 0,3-6 0 0,-4-3 0 15,-10 6-1-15,-7-3-1 0,4-6 0 0,-15-1 0 16,-3 1 3-16,-1-1 1 0,-13 1 0 0,-11-7 0 16,-7 10-7-16,-3-3-2 0,-4 0 0 0,-7-1 0 15,-8 4-9-15,-6-3 0 0,-4 6 0 0,-6-4 8 16,-12 7-8-16,-3-6 0 0,-6 6 0 0,-8-3-11 15,-4 3 11-15,-7 0 9 0,-13-3-1 0,-5 3-8 16,-6 0 0-16,-7 0 0 0,-8 3-12 16,-9-3 3-16,-12 7 9 0,-10-1 0 0,-7 4 0 0,-4-1 0 15,-3 4-36 1,-4-4-6-16,-7-3-1 0,-3 4-873 0,-1-1-174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5T17:24:10.198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11469 15925 1555 0,'-4'0'138'0,"-3"10"-110"0,-3-7-28 0,-1 3 0 16,4-3 84-16,3-3 12 0,-10 6 3 0,7-6 0 16,7 0-70-16,-3-6-13 0,-1 6-4 0,1-9 0 0,-1-1 20 0,1-2 3 0,3 2 1 15,0-2 0 1,-4 2-36-16,4 1 0 0,0 3 0 0,-3-1 0 15,-1-2 13-15,1 9-4 0,-1-3-1 0,-3-3 0 16,0 6 12-16,0 6 1 0,-7-3 1 0,3 3 0 16,4-3 13-16,-3 7 2 0,-8-1 1 0,4 4 0 15,0-1-4-15,-4-2-1 0,0 9 0 0,-6-7 0 16,-1 1-12-16,0 2-2 0,4-2-1 0,-4-1 0 0,-3-2-18 0,7 2 10 16,10-5-10-16,1-4 8 0,-4 6 0 0,3 1-8 15,4-7 12-15,7 6-4 0,-3-3-8 0,3 1-9 16,0 2 9-16,3 0-13 0,11 4 13 0,-7-4 0 15,0 10 0-15,4-6 0 0,7-1 0 0,3 7 0 16,-4 3 0-16,5-3 0 0,-5 3 0 0,8 0 0 16,-4 0 0-16,0 0 0 0,0-3 0 0,1-1 0 15,-1-5 0-15,3-1 0 0,1-2 0 0,-4-1-11 16,0-6 11-16,8 4-13 0,6-14 21 0,-3 7 5 16,-11-3 1-16,4-6 0 0,3-10 25 0,0 3 5 0,-3-6 0 15,-1-6 1-15,1 3-26 0,0-3-6 16,-4-4-1-16,-3 1 0 0,-1 0-12 0,-3-4 0 15,0-2 0-15,-3-1 0 0,-4-3 0 0,0-3 0 16,-3-3 0-16,-4 3 0 0,0 4-10 0,0 5-5 0,-4 1-1 0,-3 5 0 16,0 1 16-16,0 6 0 0,-4 0 0 0,4 13 0 15,-7-4 0-15,0 4 0 0,-7 0 13 0,0 2-4 16,0 1 0-16,-1 6 0 0,-2 0 0 0,-1 0 0 16,-3 6-9-16,0-3 10 0,6 1-10 0,-2 5 10 15,-1-3-10-15,4 4 0 0,0-4 9 0,7 3-9 16,0 7 11-16,-4-3-3 0,4 2 0 0,3 4 0 15,1 9-8-15,-1-3 0 0,-3-3-10 0,0 7 10 16,3-4 0-16,-3 6 0 0,0 0 0 0,0 1 0 16,3-1 0-16,1-3-9 0,-1-3 9 0,1 4-8 15,-1-4 8-15,4 0 0 0,3-3 0 0,1-7 0 0,3 7 0 16,0-3 0-16,3 3 0 0,4 0 0 0,0-3 0 0,1 3 0 16,-1-3 0-16,3 3 0 0,4-10 0 0,-3 7 0 15,3-7 0-15,0 1 0 0,7-4 0 0,0 1 0 0,1 2 0 0,-1-5 0 0,0-4-10 16,4 6 0-1,3-9 0-15,-3 0 0 0,-11 0 10 16,0-3 0-16,7-3 0 0,-3 3-8 0,-4-4 8 0,3 4 0 16,-3-6 0-16,1-1 0 0,-1-2 0 0,0-7 8 15,0 7-8-15,-4-7 0 0,1-3 14 0,0 0-2 16,-4 0 0-16,-4 0 0 0,4-6 0 0,-7 6-1 16,0 0 0-16,0-3 0 0,-3-4-11 0,-4 4 0 15,0-3 0-15,-4-3 0 0,-10-1 0 0,3 1 0 16,4 6 0-16,-4-3 0 0,-3 6-9 0,-3 3 9 15,-1-3 0-15,4 10 0 0,-7-7 0 0,3 9 0 16,-3 10 0-16,3 0 0 0,0 0-12 0,1 10 12 16,-1-1-12-16,-7 4 12 0,4 9-20 0,-7-4 4 0,-1 11 0 15,-2-4 0 1,-5 6-141-16,4 7-28 0,8-7-6 0,-1 4-837 0</inkml:trace>
  <inkml:trace contextRef="#ctx0" brushRef="#br1" timeOffset="8372.51">11532 15659 1267 0,'-21'3'56'0,"14"-3"12"0,-3 6-55 0,2-3-13 16,1 0 0-16,0-3 0 0,-3 0 239 0,3 7 45 0,7-7 8 0,-7 0 3 0,-4-7-203 0,4 7-40 31,7 0-8-31,0 0-1 0,-11-3 18 0,4-6 4 0,0 6 1 0,4-4 0 16,3-2-24-16,-7 3-5 0,0-4-1 0,0 1 0 16,3-1 0-16,-3 1 0 0,-7 0 0 15,0-1 0-15,-4 4-26 0,4 0-10 16,-7-4 0-16,0 10 9 0,-7-3-9 0,-4 0 0 15,0-3 0-15,-7 12 0 0,-14-3 0 0,11 0 0 0,7 4 0 0,-1 2 0 16,1 3 0-16,0 1 8 0,3 0 2 0,4 5 0 16,3 4 6-16,4 10 2 0,3-1 0 0,1 0 0 15,6 10-18-15,1 0 0 0,3 0-11 0,-1-4 11 16,5 4-12-16,6 3 12 0,1-3-12 0,0 0 12 16,3-7-10-16,3 7 10 0,11 3-8 0,-7-4 8 15,4-8-8-15,3 9 8 0,0-10-8 0,8-6 8 16,-8 3 0-16,3-6-8 0,5 0 8 0,6-12 0 0,4 2 0 15,0-12 0-15,-1 0 0 0,1-3 8 16,4-6 3-16,-5-10 1 0,1 3 0 0,3-6 0 16,1-6-12-16,3 3 8 0,-8-7-8 0,1 1 8 0,-7 0-8 15,0-7 0-15,-4 7 0 0,-3-1 0 16,-8-5 19-16,-3-4 11 0,1 0 2 0,-5-9 1 0,-3 6-5 0,-3-6-2 16,-4 6 0-16,0-3 0 0,0 0-16 0,-4 12-10 15,-6-5 12-15,-1 8-12 0,0-2 30 0,-3 3-1 16,-10-1 0-16,-1 4 0 0,0-3-21 15,1 9-8-15,-1 0 0 0,-7 3 9 16,-3 6-33-16,0 4-6 0,-1-1-2 0,-3 7 0 0,-3 3 20 0,-11 10 3 16,0-1 1-16,-10 7 0 15,3 3-64-15,-7 9-13 0,0-3-3 0,14-6-1275 0</inkml:trace>
  <inkml:trace contextRef="#ctx0" brushRef="#br1" timeOffset="43785.51">15875 8910 1440 0,'-18'7'128'0,"18"-7"-103"0,-7 0-25 0,-3 3 0 16,-1-3 211-16,11 0 37 0,0 0 7 0,0 0 1 0,0 0-179 0,0 0-36 16,0 0-7-16,0 0-2 0,0 0-15 0,0 0-3 15,7-10-1-15,4 10 0 0,-1-3-1 0,4-3-1 16,1 6 0-16,2 0 0 0,1-3 2 0,3 0 1 15,-3 3 0-15,3 0 0 0,0-7 21 0,4 14 4 16,-1-4 1-16,5 0 0 0,2-3-16 0,8 0-4 16,11 0 0-16,10 0 0 0,7 0 10 0,0 0 2 15,3 0 0-15,1 0 0 0,10 0-20 0,4 0-3 16,10-3-1-16,4 3 0 0,-4 0 4 0,14 0 0 16,8 0 0-16,-1 0 0 0,-3 0 2 0,7 0 1 15,-7 3 0-15,7-3 0 0,0 0-4 0,3 6-1 0,1-3 0 0,-1-3 0 16,8 0 6-16,-4 0 0 0,3 0 1 0,1 0 0 15,-1-9-7-15,-6 9-2 0,-4-6 0 0,3-4 0 16,11 4-8-16,-7-3 0 16,-7-4 0-16,7 4 0 0,4-1 0 0,-4-2 8 0,-11 2-8 0,0-2 12 15,-3 2-4-15,0 1-8 0,-3 3 12 0,-12-4-4 16,-10 1-8-16,1 3 12 0,-1-1-12 0,0 1 12 16,-7-3-12-16,-7 9 0 0,-7-4 0 0,-10 4 0 15,-4 0 0-15,-7 0 0 0,-8 0 0 0,1 0 0 16,-11 0 0-16,-3 4 0 0,-4-4 0 0,-3 0 0 15,-8 0 0-15,-10 0 0 0,0 0 0 0,0 0 0 16,-7 6 0-16,-10-3 0 0,-1 3 0 0,-10 1 0 16,0-7 0-16,-11 0 0 0,-3 0 0 0,-15 0 0 15,-6 0 0-15,-8 0 12 0,-3 0-12 0,-7 0 12 0,0 0-12 16,-15-4 0-16,-6 1 0 0,-7 3 8 0,3 0-8 16,-14 0 0-16,-11-6 9 0,1 6-9 0,-1 0 0 0,-6 0 0 15,-15 0 0-15,4 0 8 0,3 0-8 0,-6 0 0 16,-5 0 0-16,-6 0 0 0,0 0 0 0,3 6 0 15,7-3 8-15,4 1-8 0,0 5 0 0,7-9 0 16,7 9 0-16,-4 1 0 0,1-7 0 0,3 6 0 16,3 1 0-16,4 2 0 0,0-2 0 0,7-1 0 15,4 0 0-15,6-5 0 0,1 5 0 0,7 4 0 16,-1-7 0-16,12-3 0 0,6 6 0 0,11 1 0 16,14-7 0-16,4 6-8 0,10-2 8 0,7-4 0 15,4 9 0-15,10-5 0 0,7-4 0 0,8 6 0 0,3-6-9 0,7-3 9 16,14 10 0-16,7-4-11 0,7-3 11 15,18 3-8-15,14 1-1 0,14-7 0 0,18 9 0 0,3-9 0 16,11 0-3-16,10 6 0 0,22-3 0 0,14-3 0 16,10-3 12-16,7-3-12 0,11 6 12 0,7 0-12 15,7-9 1-15,14 9 0 0,11-13 0 0,7 4 0 16,10-1-9-16,-3 4-3 0,0-3 0 0,-4-1 0 16,-3 1 23-16,-4-1 15 0,-7 1-3 0,-3 3 0 15,-4-1-12-15,-3-2-8 0,-1 9 8 0,-3-3-1379 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5T17:25:16.20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3870 4128 3034 0,'0'0'67'0,"-7"-6"13"0,3 3 4 0,1-7 1 0,3 7-68 0,-7-12-17 16,3 8 0-16,-3-2 0 0,4-7 0 0,-11 4 8 15,3 2-8-15,-3-2 0 0,-11-1 0 0,4 1 0 16,-11-4 0-16,-10 7 0 0,-4-7 0 0,-14-3 0 16,-10 0 0-16,-1 7 0 0,-7-1 0 0,-3 1 0 15,-14 2 0-15,-4-5-9 0,-3 15 9 0,0-13 0 16,-8 13 10-16,-6 6-10 0,-4 1 0 0,0-1 0 15,4 3 0-15,6 1 0 0,-3-4 0 0,7 13 0 0,-3 0 0 0,14-7 0 16,10 7 15-16,11-3-3 0,-7 2-1 0,10 4 0 16,8 0-3-16,3-3-8 0,11 16 12 15,-4-10-4-15,14 9-8 0,0 7 0 0,7-7 0 0,4 17 0 16,7-4 0-16,7 3 0 0,3 3 0 0,1 7-11 16,10 9 11-16,7 0-12 0,-4-3 12 0,11 15-12 15,7-9 12-15,4 3-13 0,0 10 5 0,10-6 8 16,4 15-19-16,3-3 4 0,-6-4 1 0,2 11 0 15,-2-8 14-15,-1 8 0 0,-7-4-10 0,4-3 10 16,-4 0 0-16,-3-7 0 0,-4 10 0 0,0 0 0 16,-7 7 8-16,-3-10 4 0,-8 0 0 0,4 3 0 15,-7 0-12-15,-10-6 8 0,3 6-8 0,-4-6 8 0,-3-7 4 16,0 10 0-16,0-3 0 0,-4 0 0 0,1 3 7 16,-8-7 1-16,4 1 1 0,-4-4 0 15,4-2-21-15,3-4-13 0,-3-3 1 0,0-6 1 16,7-3 11-16,0-1 0 0,3-8 0 0,-3-4 0 0,-4 3 13 15,4-9-1-15,0 6-1 0,0-6 0 0,-7-3 4 16,7 0 1-16,3-7 0 0,-3 10 0 0,-7-3 4 0,7-3 0 16,3-1 1-16,-3 1 0 0,0-4-9 0,-4 7-3 15,8-6 0-15,-4 2 0 0,3-2-1 0,7 2-8 16,-6-2 12-16,10-13-4 0,-4 6 13 0,-3-12 3 16,14 2 0-16,-3-5 0 0,3 6-4 0,0-7 0 15,11-2 0-15,-1 2 0 0,15-2-20 0,7-4 0 16,10-3 0-16,11 0 0 0,7-3 0 0,0 0 0 15,11-3 0-15,7-6 0 0,10-1 0 0,4 1 8 16,-4-4-8-16,11 4 0 0,-8-4 0 0,8 1 0 16,4-7 0-16,-12 7 0 15,-2-7-45-15,-1 6-7 0,4 1-2 0,-4-4 0 16,7 3-94-16,-10 1-20 0,74-16-3 0,-46 3-1 0</inkml:trace>
  <inkml:trace contextRef="#ctx0" brushRef="#br0" timeOffset="84367.01">24751 10409 1324 0,'0'0'118'0,"0"0"-94"0,0 0-24 0,3 10 0 31,1-1-33-31,-1-6-11 0,1 7-3 0,0-1 0 0</inkml:trace>
  <inkml:trace contextRef="#ctx0" brushRef="#br0" timeOffset="94708.86">4674 10902 288 0,'0'0'25'0,"4"3"-25"0,6-3 0 0,-3 0 0 0,-7 0 374 0,8 0 70 16,2 0 13-16,-10 0 3 0,7 0-248 0,-7 0-49 15,4-3-11-15,-4 3-1 0,3-7-70 0,-3 1-13 16,0-3-4-16,-7 2 0 0,7-2-48 0,-10-4-16 16,-5 4 10-16,5-4-10 0,-15 4 18 0,1 0-2 15,-5-4 0-15,-2 4 0 0,-5-1 23 0,1 7 4 16,0-6 1-16,-11 9 0 0,7 0-26 0,-7 0-5 15,7 0-1-15,-6 0 0 0,-5 6 0 0,-6-3 0 0,3-3 0 16,0 3 0-16,-7 7-4 0,7-4 0 0,4-3-8 0,3 10 12 16,0-7 10-16,7 3 2 0,-7-6 0 0,7 7 0 15,-3-1-4-15,10 4 0 0,-3-4 0 0,3 4 0 16,4-1-12-16,3 7-8 0,4-6 10 0,0 5-10 16,3 4 0-16,8 0 0 0,-1 10 0 0,1-4 0 15,6-3 0-15,-3 6 0 0,4 10 0 0,3-6 0 16,0 5-8-16,3 7 8 0,4-3 0 0,-3 3 0 15,6 7 0-15,-6 5-8 0,3 4 8 0,-4 3 0 16,4 9 0-16,-7-3 0 0,4 13 0 0,-4 0 0 0,-4 6 0 0,4-4 0 0,0 7 0 0,-10-9 0 31,3 0 0-31,3-10 0 0,4 7 0 0,0-7 0 16,0-3 0-16,0-6 0 0,0 3 0 0,0-7 9 16,0-5-9-16,0-4 12 0,0 1-12 0,0-4 12 15,0-3-4-15,4-7-8 0,-8-2 12 0,4-3-4 0,0-1 2 0,-3-3 0 16,-4-2 0-16,3-7 0 0,-6 0-10 0,2 0 0 15,1-4 0-15,0-5 8 0,4 9-8 0,-8-3 12 16,1-7-12-16,-1 7 12 0,0 0-4 0,4-3 0 16,-3-7 0-16,3 3 0 0,3-2 9 0,4-1 2 15,-3-2 0-15,3-7 0 0,0 0 4 0,3 6 1 16,1 0 0-16,6-6 0 0,4 0-6 0,8-6-1 16,9 6 0-16,-2-3 0 0,9-7-4 0,8 7-1 15,4-3 0-15,-1-7 0 0,4 4-12 0,-4 0 0 16,4 2 0-16,0-2 0 0,11 3 0 0,-4-4 0 15,0 10 0-15,3-3 0 16,4 3-65-16,-7 0-7 0,-7 3 0 0,4 7-956 16,2-1-190-16</inkml:trace>
  <inkml:trace contextRef="#ctx0" brushRef="#br0" timeOffset="199511.49">8259 14627 2070 0,'10'-10'92'0,"-3"1"18"0,4 6-88 0,-1-3-22 0,4-1 0 0,-3 1 0 15,0-3 16-15,3 9-2 0,-4-3 0 0,4-4 0 16,-3 4-29-16,-4 3-5 0,-7 0-2 0,0 0 0 0,0 0 5 0,7 13 1 16,-7-13 0-16,4 9 0 0,-8 1 69 0,1 2 15 15,-1-3 2-15,-3 4 1 0,0 6 23 0,3-7 5 16,-13 17 1-16,10-7 0 0,-7 0 1 0,0 9 1 16,-4-3 0-16,-3 7 0 0,0-1-62 0,-1 7-13 15,-2 0-3-15,-1-1 0 0,-3 4-16 0,0 0-8 16,3 0 8-16,-3 6-8 0,-4 0 0 0,4-3 0 15,-11 4 0-15,0 2 0 0,0-9 0 0,-3 3 0 16,0-9 0-16,6-1 0 0,5-2 0 0,-5-7 0 16,8-3 0-16,3-3 0 0,-3-3-15 0,3 3-5 15,1-13 0-15,6 4-1 16,-7-4-81-16,8-3-16 0,-1-6-3 0,-3-6-1 16,3 3-100-16,4-7-20 0,-18-18-4 0,15 3-1 0</inkml:trace>
  <inkml:trace contextRef="#ctx0" brushRef="#br0" timeOffset="199819.73">7433 14542 3279 0,'0'0'145'0,"0"0"31"0,0 0-141 0,0 3-35 0,0 13 0 0,7-3 0 0,0 5 0 15,4 4 0-15,3 3-12 0,3 4 3 0,8 2-7 0,3 0 0 16,-3 4-1-16,3-4 0 0,4 4 17 0,3-4-10 16,-10 10 10-16,10-10-8 0,1 10-2 0,-5-7 0 15,5 7 0-15,-5 3 0 0,1-3 10 16,-4 3 0-16,1 6 0 0,-1 0 0 0,-7-3 0 16,4 6 14-16,3-2-2 0,-3-7 0 0,-4-4-12 15,3 1 0-15,1 0 0 0,0-7 0 0,3 7 0 0,-3-6-13 16,-8-4 4-16,8 0 1 15,0-2-32-15,-11-7-7 0,4-1-1 0,3-2 0 16,-4-3-159-16,1-7-32 0</inkml:trace>
  <inkml:trace contextRef="#ctx0" brushRef="#br0" timeOffset="200802.41">8841 15216 2358 0,'0'0'104'0,"0"0"22"0,0 0-101 0,0 0-25 0,0 0 0 0,0 0 0 16,0 0 34-16,10 0 2 0,1-6 0 0,3 6 0 15,4 0-20-15,-1 0-3 0,11 0-1 16,4 0 0-16,-7-3 2 0,10 0 0 0,-3-3 0 0,3 6 0 15,11-10 1-15,-4 7 0 0,8-3 0 0,3 0 0 16,-7-1-15-16,3 4 8 0,0-3-8 0,-3 6 0 0,-4-3 0 0,1 3 0 16,-4-7 0-16,-1 7 0 0,1-3 0 0,4 3 0 15,-1-3 0-15,4-3 0 16,0 6 12-16,-1-3-4 0,1-4-8 0,-7 7 12 16,3-3-3-16,-3 3-1 0,0 0 0 0,-4 0 0 15,1 0-8-15,-1 0 10 0,4 0-10 0,-8 0 10 16,1 0-10-16,0-6-12 0,3 6 2 0,-7 0 1 15,-3 6 9-15,0-6 0 0,0 0 0 0,-1 3 0 16,-6-3 8-16,-4 0 0 0,-3 0 0 0,3 0 0 0,-4-3 0 0,-10 3 0 16,0 0 0-16,0 0 0 0,0 0 32 0,0-9 6 15,-10 6 2-15,-1-7 0 0,1 1-23 0,-5 0-4 16,5-4-1-16,-8 4 0 0,-6-1-20 0,2-2 0 16,5-1 0-16,-4 4 0 15,-1-1 0-15,1-2 0 0,4-4 0 0,-1 10 0 0,0-4 0 0,-3 1 0 16,7 3 0-16,-4-1 0 0,1-2 0 0,3 3 0 15,-4 3 0-15,4-4 0 0,0 4 0 0,0 3 0 16,3-3 0-16,0-3-8 0,1 6 8 0,3 0 0 16,0 0 0-16,0 0 0 0,7 0 0 0,0 0 0 15,0 0-9-15,0 0 9 0,7-10 0 0,0 10 0 16,3-3 0-16,5 0 0 0,-1-3 0 0,3 6 0 16,1-3-14-16,7-4 5 0,-1 7 9 0,5 7 0 0,-8-4 0 15,7-3 0-15,7 6 0 0,-7 0 0 0,-6-6 0 0,-5 10 0 16,1-1-15-16,0-6-1 0,-1 7 0 0,-3-1 0 15,-7 4 26-15,0-4 5 0,7 1 1 0,-6 2 0 16,-8 4-16-16,0-4 0 0,3 1 0 0,1 6 0 16,-1-7 0-16,-6 1-12 0,-4 6 3 0,3-1 0 15,4-5 9-15,-7 9 11 0,-7-10-3 0,7 7 0 16,0 3-8-16,3 0 0 0,-6-3 0 0,-4 0 0 16,-8-4 11-16,1 4-3 0,7 0-8 0,-7-6 12 15,0 5-12-15,0-5 0 0,-1 0 0 0,5 5 0 31,-1-8-78-31,0-1-22 0,1-6-4 0,3 7-1114 0</inkml:trace>
  <inkml:trace contextRef="#ctx0" brushRef="#br0" timeOffset="212710.92">11603 14809 2552 0,'0'0'56'0,"0"0"12"0,-7-3 3 0,0 3 0 0,0 0-57 0,0-7-14 0,0 4 0 0,-4 3 0 0,-3 0 0 0,7 0 0 15,7 0 8-15,-7 0-8 0,-4 0 0 0,4 0-16 16,7 0 3-16,0 0 1 0,0 0 12 0,0 0 0 16,-10 0 12-16,10 0-12 0,0 0 47 0,0 0 2 15,0 0 1-15,0 0 0 0,0 0-24 0,0 0-5 16,0 0-1-16,0 0 0 0,10 0-9 0,4 0-3 15,0 0 0-15,4 0 0 0,0 0 7 0,3 0 1 16,4 0 0-16,3 0 0 0,0-3 3 16,0-3 1-16,4 3 0 0,3-4 0 0,-3 4-20 15,3-6 0-15,8 6 0 0,-5-4 0 0,1-2 0 0,0 3 0 16,7 0 13-16,-7 2-4 0,-4-2-9 0,-3 3-9 16,-4 3 9-16,0 0-13 0,-10 3 13 0,-4-3 0 0,-4 10 0 15,-2 2 0 1,-5-3-28-16,-6 7-10 0,-8-10-2 0,-3 13 0 0,-7 0 40 0,-8 3 0 0,1 0 0 0,-11 0 0 15,1 6 0-15,-8-3 0 0,0 7 12 0,0-4-4 16,-3-3 7-16,3 6 1 0,-4 1 0 0,1-1 0 16,0 3-4-16,-4 7-1 0,0-3 0 0,3-1 0 15,1 4-11-15,7 3 10 0,3-3-10 0,0 0 10 0,7-7-10 0,4 4 0 16,10-13 0-16,1 3 0 16,6-6 12-16,4 0 0 0,7-9 0 0,7 5 0 15,7-5 0-15,4-4 0 0,7 1 0 0,13-4 0 16,19-6 5-16,3-6 2 0,0 6 0 0,10-10 0 15,-3-2-19-15,11-7-17 0,7 6 3 0,3-5 1 16,4 2-107-16,-8-6-20 0,1-3-5 0,-25 3-1 16</inkml:trace>
  <inkml:trace contextRef="#ctx0" brushRef="#br0" timeOffset="-201490.17">7116 14122 1497 0,'-11'0'133'0,"4"6"-106"0,0-3-27 0,0 1 0 0,-4 2 186 0,4-3 32 16,-3 6 6-16,-1-2 2 16,4-1-212-16,-4 0-42 0,-3-3-9 0,4 7-2 15,-8-4 6-15,0 0 1 0,1 4 0 0,-4-1 0 0,-1 1 32 0,-2 2 0 16,-1-3 0-16,-7 4 0 0,4 6 34 0,-7 0 14 16,3 3 2-16,4 0 1 0,-7-1-20 0,3 1-4 15,4 0-1-15,3 0 0 0,-7 0-12 0,14 3-2 0,-10-3-1 16,11 0 0-16,2-3-11 0,-2-3 0 0,3 3 0 15,3-1 0-15,1-2 0 0,3-7 8 0,-1 4-8 16,5 3 8-16,3-4 3 0,0-9 0 0,0 7 0 16,11-1 0-16,-8-6-11 0,11 7 0 0,-3-4 0 0,10-3 8 15,-11 3-8-15,15 1 0 0,-7-1 0 0,3-3 0 16,4 3 12-16,-4-2 0 0,0 5 0 0,-3 0 0 16,-4-6-12-16,-4 7 0 0,4-1 0 0,-6 1 8 15,-5-1-17-15,4 4-4 0,-14-4-1 0,4 7 0 16,-1-1 14-16,0 1 0 0,-3 0 0 0,7-4 10 15,-10-2 11-15,-1 2 3 0,4-2 0 0,0 2 0 16,0-6-1-16,-4 1 0 0,4 2 0 0,-3-3 0 0,3-2-23 16,-4 2 0-16,4-3 0 0,-3 0 0 15,3 7 0-15,-1-10 0 0,1 9 0 0,4-3-12 16,-8-3 12-16,11-3 0 0,-3 10 0 0,3-10-8 0,-4 9 8 16,4-9 0-16,4 6 0 0,3 4 0 0,0-4 0 0,3-3 0 15,5 7 0-15,2-7 8 0,1 6 0 0,-1-3 0 16,1-2 0-16,0 5 0 0,-1-6-8 0,-6 7 0 15,3-4 0-15,-3 0 0 0,3 3 0 0,-4 1 0 16,-3-1 8-16,0 1-8 0,-3 2 0 0,-4-2-13 16,0 2 1-16,0 7 1 0,-7 0 11 0,0-3 0 15,-4 5 0-15,1-2 0 0,-4 3 8 0,0 10 3 16,-1-4 1-16,-6-3 0 0,0 3-12 0,3-3-9 0,1-3 9 0,-1 3-13 16,1-9 13-16,9 6 0 15,-9-3 9-15,6 0-9 0,4-7 0 0,-3 10 8 16,3-9-8-16,-1 5 0 0,8 4 0 0,-7-3-15 0,7 3 3 15,-3 0 1-15,3 0 19 0,3 0 3 0,4-3 1 0,-7 3 0 16,8 0-12-16,2 0 0 0,1-4 0 0,10 4 0 16,-7-3 17-16,7 0 11 0,-3-3 3 15,-1 2 0-15,8-5-31 0,0 3 0 0,-4-1 0 0,4-5 0 32,-1 2-136-32,1-2-29 0,0 2-7 0,-8-2 0 0</inkml:trace>
  <inkml:trace contextRef="#ctx0" brushRef="#br0" timeOffset="-200473.05">8629 14141 2134 0,'0'0'95'0,"0"0"19"0,-4-10-91 0,1 1-23 0,-1 0 0 0,4-1 0 16,0 4 49-16,4-3 6 0,-4-1 1 0,3 1 0 15,4-1-56-15,-3 7 0 0,0-6-13 0,-1-1 2 16,1 10-12-16,-1-9-2 0,-3 9-1 0,0 0 0 15,0 0 15-15,0 0 11 0,0 0-13 0,-7 6 5 0,-4-3 23 0,1 10 5 0,-1-4 0 0,-3 7 1 16,0 0-10-16,0 2-3 0,-4-5 0 0,1 9 0 31,3 0 7-31,-4-3 1 0,7-7 0 0,-6 10 0 16,3 3-7-16,3-3-1 0,-3 0 0 0,10 0 0 16,-3 0 0-16,4-3-8 0,-1-3 12 0,8 2-4 0,-1-5-8 15,4 3-12-15,4-4 2 0,0 1 1 0,3-4 9 16,0 4 0-16,-4-4 0 0,8 4 0 0,-4-4 0 0,0 0 0 15,0 1 0-15,0-7 0 0,1 6 0 0,-1 1 0 16,3-1 0-16,-6 1 0 0,7-7 0 0,-4 6 0 16,3 4 0-16,-6-4 0 0,-1 4 0 0,5-4 0 15,-5 0 0-15,-3 4 0 0,0-4 10 0,0 1-2 16,-3 2-8-16,-1-2 12 0,-3 2-12 0,0 4-10 16,0-3 2-16,-3-1 0 0,-1-2 32 0,-3 2 8 15,0 4 0-15,0-4 1 0,-7-2-10 0,3 2-3 0,-3 1 0 0,7 2 0 16,-10-2-12-16,3 0-8 15,-1 5 8-15,1-5-8 0,0-1 10 0,0 4-2 0,0-3-8 16,0-1 12-16,3-2-12 0,1-1 8 0,-1 0-8 16,4-5 0-16,0 8 9 0,0-6-9 0,3 4 8 0,1-7-8 15,3 9 0-15,-4-2 8 0,8-1-8 0,-1 1 0 16,4-1 0-16,1 4 0 0,2-10 0 0,1 12 0 16,6-5 24-16,-3-4 0 0,4 4 0 0,0-1 0 15,3-6-3-15,4 6-1 16,-1-2 0-16,-3-4 0 0,4 9-20 0,0-5 9 0,-4 2-9 0,-3 1 0 15,-8 2 8-15,1 1-8 0,-1-1 0 0,1 4 0 16,-7 0 0-16,-4 5 0 0,3-2 0 0,-6 3 0 16,-1 0 0-16,0 6 0 0,-6-3 0 0,-1 7 0 0,-3-1 10 15,4 1-2-15,-8-1 0 0,4 0 0 16,3 1-8-16,1-1 0 0,3 0 0 0,-4 1 0 16,8-1 0-16,-5 0 0 0,8 4 0 0,0-4 0 15,4-2 0-15,0 2 0 0,-1 0 0 0,4 1 0 16,0-1 0-16,7-6 0 0,-7 6 0 0,4-9 0 0,3 7 0 0,0-7 0 15,0-1 0-15,-3 1 0 0,3 0 28 0,-3 0 3 16,-1-3 1-16,-3 3 0 0,0 0-32 0,4-3 0 16,-8 3 0-16,1-3 0 0,-4-1 0 0,-4-2 0 0,1 0 0 0,-8-1 0 31,1-2-173-31,-12 6-35 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5T17:29:17.59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26095 5925 2019 0,'0'0'44'0,"4"-9"10"0,-4-4 2 0,0 4 0 0,-4-4-44 0,4 4-12 0,4-4 0 0,-1 4 0 16,-10-1 0-16,3 1 10 0,4-4-10 0,-7 4 10 15,0 0-10-15,-3-4 0 0,-1 4 0 0,1-4 0 16,-5 4 0-16,1-4 8 0,-3 1-8 0,-1-4 12 15,-3 10-12-15,0-4 8 0,0 1-8 0,-4 3 8 16,0 6-8-16,1-7 12 0,-8 1-12 0,0 6 12 16,-3 6-4-16,-4 1 0 0,0-1 0 0,-3 6 0 15,-4-2-8-15,0 2 0 0,-3 10 0 0,3-3 0 16,3 9 0-16,5-3 0 0,2 7 0 0,1 2 8 16,-4-2-8-16,8 8 0 0,-5 1-10 0,8 0 10 15,0 3-10-15,3 0 10 0,11 6-10 0,3-6 10 0,8 6 0 16,6-6-9-16,8 0 9 0,7 6 0 0,3-6-9 15,4-3 9-15,6-7-10 0,5 4 10 16,-1-7-8-16,7-6 8 0,8-3 0 0,6 0-9 0,0-3 0 16,1-7 0-16,3-2 0 0,-4-1 0 0,-3-9-3 15,-3 0 0-15,-1-9 0 0,0-1 0 0,4-11 35 16,-3 5 6-16,-8-3 2 0,0-9 0 0,-10 3 9 16,0-13 1-16,-4 0 1 0,-7-9 0 0,-3 4 21 0,-4-11 4 15,-3 1 1-15,-8 0 0 0,-3-1-31 0,-3-5-5 16,-4 2-2-16,-8-2 0 0,1-1 13 0,-7 4 2 0,0 2 1 15,-4 1 0-15,-3 9-30 0,-4 3-7 0,1 7-1 0,2 3 0 16,-2 2-8-16,-1 14 0 16,0-1 0-16,4 3 0 15,-4 10-34-15,7 3-9 0,1 0-1 0,-1 3-1 16,4 10-178-16,3 6-35 0,4 0-7 0,11-7-2 16</inkml:trace>
  <inkml:trace contextRef="#ctx0" brushRef="#br0" timeOffset="465.54">27182 6148 1324 0,'3'-7'118'16,"-3"-8"-94"-16,-7 5-24 0,7-5 0 15,-4 2 299-15,1-3 55 0,-4 4 11 0,-4-1 3 0,1 4-295 0,-4 3-58 16,-8-1-15-16,-2 1 0 0,-4 6 0 0,-1 0-12 16,-2 13 3-16,-5-13 0 0,-3 9-12 0,-3 7-3 15,-4-1 0-15,-3 4 0 0,-4 3 5 0,0 6 1 16,0 7 0-16,0-1 0 0,4 17 18 0,-1-1 0 16,5 6 0-16,2-2 0 0,4-1 0 0,4 10 9 15,3-10-9-15,8 10 8 0,3-4-8 0,3 4 0 0,7-7 0 0,4 7 0 16,4-10-15-16,6 1-5 15,1-10 0-15,6 3-1 0,1-13 4 0,7 7 1 16,-1-7 0-16,8-2 0 0,0-10 16 0,3 0 0 16,4 3 0-16,3-10 0 0,4-5 0 0,7-1 11 0,-1-9-2 0,5 0 0 15,3-9-1-15,0-1 0 0,-4-5 0 0,0-4 0 16,-3 0 10-16,4-6 2 0,3-3 0 0,0-7 0 16,-1-2-10-16,1-7-2 0,4 3 0 0,-4-6 0 15,-7 0 6-15,-4-6 1 0,-7 9 0 0,-7 0 0 16,-3 3 21-16,-7 0 4 0,-4 10 0 0,-7-4 1 15,-4 4-41-15,-3 0-11 0,-7 2-1 0,-7-2 0 32,-3 6-22-32,-12-3-5 0,-6 6-1 0,-11 6-1108 0</inkml:trace>
  <inkml:trace contextRef="#ctx0" brushRef="#br0" timeOffset="706.56">25802 6464 403 0,'0'0'36'0,"0"0"-36"0,0 0 0 0,0 0 0 0,14 7 537 0,4-4 101 16,7 6 20-16,10 4 4 0,7 2-519 0,11-2-104 15,14 6-21-15,0-4-4 16,0 4-76-16,7-6-15 0,7 9-3 0,1-3-1100 0</inkml:trace>
  <inkml:trace contextRef="#ctx0" brushRef="#br0" timeOffset="1836.55">30441 7872 2055 0,'-7'-18'91'0,"0"8"19"0,-3 1-88 0,-1-4-22 0,-3-6 0 0,-4 7 0 16,-3-1 80-16,0 1 11 0,0-4 2 0,0 4 1 15,-1-1-70-15,-2 4-15 0,-1-1-9 0,4 1 12 16,-4-1-12-16,0-2-17 0,-3 9 4 0,3-4 1 16,1 4-6-16,-8 3-1 0,-3 3 0 0,-1 4 0 15,-2-1-2-15,-1 10-1 0,-7-1 0 0,4 4 0 16,-1 12 6-16,1-2 2 0,0 5 0 0,-1 7 0 16,1 3 14-16,0 0-12 0,-4 3 12 0,3 0-12 15,8-3 12-15,7-3 0 0,7 2 0 0,10-2 0 16,4 0 0-16,7 3 0 0,4-3 0 0,10 3 0 15,7-7-12-15,4-2-4 0,10-1 0 0,0-3 0 0,1-2 4 0,6-7 0 16,7-10 0-16,8 4 0 0,10-10 12 0,-4 0 10 16,8-2-2-16,-8-8 0 0,-3-5 22 15,4 0 4-15,-1-13 1 0,-3 3 0 16,4-3 8-16,-4-9 1 0,-7-1 1 0,-4 1 0 0,-10-4-2 16,-4-5-1-16,-3 5 0 0,-11-6 0 0,-3 1-4 15,-11 5-1-15,0-3 0 0,-11 1 0 0,-6-4-2 16,-4 3-1-16,-8 4 0 0,-6-1 0 0,-7 4-14 15,-4 0-2-15,-3 2-1 0,-4 4 0 0,0 3-17 0,4-3-12 16,3 10 1-16,0-4 1 16,7 6-42-16,1-6-8 0,2 7-1 0,8-1-1 15,0-2-150-15,7 5-29 0</inkml:trace>
  <inkml:trace contextRef="#ctx0" brushRef="#br0" timeOffset="2251.55">31327 6728 691 0,'-4'-22'61'0,"4"12"-49"0,-3-2-12 0,-1-1 0 16,-3-5 479-16,4 5 93 0,-1-6 18 0,-3 7 4 15,0-7-476-15,0 9-95 0,0-2-23 0,-4-1 0 16,1 4-22-1,-1 0-7-15,-7 5-2 0,1-2 0 0,-4 6-10 0,-8 0-3 0,-6 6 0 16,0-2 0-16,-11 8 28 0,0 4 4 0,0-1 2 0,-3 4 0 0,-1 3 10 16,8 0-12-16,3 10 12 0,0-1-12 0,4 10 12 15,7-7 0-15,0 7 8 0,7 6-8 16,-4 0-9-16,7 3-7 0,4 3 0 0,4-2-1 16,3 2-11-16,3 0-3 0,4 4 0 15,4-4 0-15,3-3-54 0,3-6-11 0,4 6-3 0,7-6 0 16,1-9 39-16,2-4 8 0,8 0 2 0,3-9 0 15,4-3 50-15,11 0 22 0,2-10-2 0,5-6 0 0,-1-3 29 0,1 0 6 16,-4-9 1-16,0 0 0 0,0-13-24 0,-1 0-5 16,-2-10-1-16,3-2 0 0,-4-7-13 0,1-9-2 15,-8 3-1-15,-3-3 0 0,-4-4 2 0,-3 1 0 16,-4 0 0-16,-10 3 0 16,-4 3-52-16,-7 0-9 0,-11 12-3 0,-3 1-897 0</inkml:trace>
  <inkml:trace contextRef="#ctx0" brushRef="#br0" timeOffset="2536.17">30738 7443 2833 0,'0'0'62'16,"-4"0"13"-16,-7 9 2 0,1-6 3 0,-1 13-64 0,-6 0-16 0,-1 2 0 0,-7 4 0 16,4 0-22-16,-7 0-8 0,0 7-2 0,-4-7 0 15,-3-1-32-15,3 1-6 0,-3 0-2 0,-1-3 0 16,1 0-45-16,3-3-10 0,4 2-1 0,3-5-1 0</inkml:trace>
  <inkml:trace contextRef="#ctx0" brushRef="#br0" timeOffset="3997.45">27439 5712 2343 0,'-14'-19'52'0,"-7"-6"10"0,0-3 2 0,-8-4 2 0,-6 1-53 0,3-4-13 16,-3 4 0-16,-4-3 0 0,-10-4 35 0,0 7 4 15,-1-1 1-15,-6 7 0 0,-4 3-32 0,-11-3-8 16,-10 9 0-16,-7 4 0 0,-11 3 0 0,-10 2 0 16,-4-2 0-16,-7 9 0 0,-4 0-15 15,1 0-4-15,3 6-1 0,0-3 0 0,0-3 32 16,14 10 7-16,15 2 1 0,6 7 0 0,4-6-20 0,0 15 0 16,6-3 0-16,5 13 0 0,3 2 0 15,7 7 0-15,7 7 0 0,7 8 0 16,11 14-22-16,3-4-8 0,7 12-2 0,11 1 0 0,7 6 20 0,7 3 3 0,7 6 1 0,14-6 0 31,8 1-22-31,17 2-4 0,14-3-1 0,7 0 0 16,7 0-32-16,7-9-6 0,7-10-2 0,14-12 0 15,15-1 14-15,3-11 2 0,0-8 1 0,7-2 0 0,0-9 58 0,0-7 12 0,-7-10 3 0,-4-8 0 0,4-7 97 0,-11-4 19 16,1-8 4-16,-8-7 1 16,4-3-30-16,0-9-6 0,-1-4 0 0,-6-5-1 15,-4-11-11-15,-10-5-1 0,0-7-1 0,-8-6 0 16,5 3-50-16,-12-9-11 0,-3-6-1 0,-10 2-1 15,-12-12 14-15,-2 7 3 0,-15 8 1 0,-7-5 0 16,-3 6-27-16,-8-1-6 0,-10 1 0 0,-3 3-8 16,-11 6 0-16,-7 3 0 0,-15 1 0 0,-13 8 0 15,-11 4 8-15,-11 0-8 0,1 12 0 0,-8 1 0 16,-17 2-50-16,-4 13-14 0,-3 7-2 0,-4 8-844 16,7 1-169-16</inkml:trace>
  <inkml:trace contextRef="#ctx0" brushRef="#br0" timeOffset="4705.06">31425 6116 2602 0,'-45'-12'116'0,"20"9"23"0,-3-4-111 0,-11 7-28 0,0 7 0 0,-7-4 0 0,-10 16 0 0,-8-7 0 0,-3 16 0 0,-3-3 0 31,-1 16-46-31,-10 3-14 0,-4 0-4 0,-10 16 0 16,-7-7-54-16,-1 13-11 0,1-4-3 0,-7 7 0 15,-8 0 32-15,4 10 5 0,1-1 2 16,-1 7 0-16,-4 6 59 0,4 6 12 0,-7 10 2 0,11-1 1 0,3 1 37 0,7 6 7 16,-3 6 2-16,14-3 0 0,10 6 7 0,11-3 2 15,11 4 0-15,14-4 0 0,3-3-12 0,14 0-3 16,7 0 0-16,11 0 0 16,7-9-58-16,11-7-12 0,10-12-3 0,11-13 0 15,14 0-19-15,10-12-4 0,8-13-1 16,13-6 0-16,1-3 68 0,14-19 8 0,10-3 11 0,7-16-3 0,-3-3 96 0,18-10 20 0,6-12 3 15,1 0 1-15,-4-9-49 0,7-10-10 0,7-3-1 0,-4-9-1 16,-6-10-28-16,-1-2-6 0,5-17-1 0,-8-3 0 16,-4-2 18-16,-7-14 3 0,-3-5 1 0,0-1 0 15,0 3 22-15,-11-2 5 0,-10-4 1 16,-11-3 0-16,-3-3-9 0,-1 10-1 0,-10-7-1 0,-7 6 0 16,-7 7-14-16,-7-4-2 0,-3 4-1 0,-12 3 0 15,-6 3-25-15,-7 0-5 0,-8 3 0 0,-3 9-1 16,-7 1-23-16,-7 5 0 0,-3 4 0 0,-4-3-8 31,-11 9-16-31,-7 3-4 0,-10 1 0 0,-8-1 0 16,-6 10-134-16,-4 2-27 0,-4 8-6 0,-13-1-981 0</inkml:trace>
  <inkml:trace contextRef="#ctx0" brushRef="#br0" timeOffset="5336.31">30095 4511 2257 0,'-17'-16'49'0,"6"10"11"0,1-4 1 0,-8 7 3 0,-3-3-51 0,0 3-13 0,-4 0 0 0,0 3 0 16,-3-7 0-16,0 7 0 0,-7 0 0 0,-1 0 0 15,-2 7 0-15,-1-4 0 0,3-3 0 0,-2 3-10 16,-5-3 10-16,1 9 0 0,-4-2 0 0,-3 2-8 16,-1 4-2-16,-3-1 0 0,4 7 0 0,0-3 0 15,6 9 10-15,8 0-10 0,3 3 10 0,8 3-10 0,2 4 10 16,8 6 0-16,7-7-9 0,4 10 9 0,6-3 0 0,4 3-11 15,7 6 11-15,8 3-8 0,6-3 0 16,7-3 0-16,7 4 0 0,4-7 0 0,7 6-7 0,4-6-1 16,-4-7 0-16,-1-2 0 0,5-13 16 0,-1 0-9 15,8-4 9-15,-4-5-8 0,0 0 20 0,-7-13 4 16,0 0 0-16,-4-7 1 0,-7-2 43 0,1-10 9 16,-5 0 2-16,1-3 0 0,0-3-22 0,3-12-4 15,-6-1-1-15,3-3 0 0,-4-9-20 0,-3 6-5 16,-8-6-1-16,1-3 0 0,0 2-30 0,-11-2-5 15,-4 6-2-15,1-6 0 16,-11 6-19-16,0-7-4 0,-11 1-1 0,-3 9 0 16,-10 3-10-16,-5 1-3 0,-10 5 0 0,-3 4-613 0,-7 6-123 0</inkml:trace>
  <inkml:trace contextRef="#ctx0" brushRef="#br0" timeOffset="7451.4">31115 4078 2275 0,'-4'-19'100'0,"1"13"22"0,-1-3-98 0,-3-1-24 0,0-2 0 0,-3 2 0 16,-1 1 52-16,1-1 6 0,-5 1 1 0,-2 0 0 15,-4 2-59-15,-4 1-11 0,-10-3-2 0,-1 5-1 16,-2-2 14-16,-8 3-12 0,0 3 12 0,-4-3-12 15,-6-3 12-15,-11 6-11 0,-11 0 11 0,-3 0-10 16,-10 0-8-16,-8 0-2 0,-11 0 0 0,-10 6 0 16,-10-3-10-16,-11-3-2 15,-14 3-1-15,-4 7 0 0,-7-4-7 0,-3-3-2 16,-11 10 0-16,-7-7 0 0,-14 6 42 0,3 1 0 0,1 6 11 0,-4 3-3 0,-1 9 42 0,-2 0 8 16,-4 10 2-16,3 9 0 0,-7 7-33 0,1 2-7 15,-4 4 0-15,6 6-1 0,1 3-9 0,7 10-2 16,14 2 0-16,7 1 0 0,4-7-8 0,17 13-11 15,11 3 3-15,10 4 0 0,-3 5-4 0,18 4-1 16,10 3 0-16,14 6 0 16,15 0-26-16,9 0-5 0,8 0 0 15,14-7-1-15,15 1 9 0,13-3 3 16,18-13 0-16,18 0 0 0,13-9 23 0,15-1 10 0,14-2-8 0,17-7 8 16,26-9-24-16,10 3 1 0,6-13 0 0,15-2 0 15,22-10-27-15,6 3-6 0,7-13 0 0,15 1-1 16,2-4 7-16,12-3 2 0,6-3 0 0,5 3 0 15,6-9-4-15,3-6-1 0,5-10 0 0,2-6 0 0,8-16 53 0,-11 3 0 0,-7-15 11 0,1-7-2 16,-1-9 56-16,0-6 11 0,0-7 3 0,-14-12 0 16,-7-12 25-16,-11-1 6 0,-6 0 1 0,-8-12 0 15,-7-10 5-15,-7-5 2 0,-3-4 0 0,-4-10 0 16,0 1-34-16,-7-13-6 0,-14 9-2 0,-7 4 0 16,-7-4-19-16,-7 1-4 0,-1 2-1 0,-2 1 0 15,-8-1-44-15,-10 10-8 0,-15 0 0 0,-7 19-8 16,-10 0-8-16,-7 3-2 0,-11 3 0 0,-6 19 0 0,-12-4 2 0,-10 11 0 15,-10 5 0-15,-8 13 0 16,-10-3-164 0,-15 15-32-16,-13-6-6 0,7 20-2 0</inkml:trace>
  <inkml:trace contextRef="#ctx0" brushRef="#br0" timeOffset="8537.94">32505 4470 2944 0,'3'-22'65'0,"-3"-3"14"0,-3-6 2 0,3-7 1 0,-4 7-66 0,1-1-16 0,-1-2 0 0,1 2 0 15,-4-2 0-15,-4-4 0 0,-3 1 0 0,-4-4 0 0,-3 0-9 0,-3-3-9 32,-8-6-2-32,0 0 0 0,-7-3 2 0,-10-4 0 15,-11 4 0-15,-11-7 0 0,-6 7 3 0,-8 12 1 0,0-3 0 0,-17 10 0 16,-11-7 14-16,-7 7-11 0,4 2 11 0,-11 4-10 16,-7-3 10-16,-4 12-13 0,1-13 5 0,-8 17 8 15,-10-4 0-15,-4 0 0 0,0 3 12 0,-3 1-4 16,3 2 0-16,-10 10-8 0,-4-6 12 0,-3 2-4 15,3 4-8-15,-4 3 10 0,-6 3-10 0,-4 13 10 16,-11-13-10-16,-6 19 0 0,-4 0 0 0,0 6 0 16,-8 7 0-16,1 2 0 0,0-2 0 0,3 15 0 15,-3-6 0-15,0 9 0 0,-4 10 0 0,-3 9 0 16,3 0-8-16,8 4 8 0,13 2 0 0,4 13 0 16,3 3 0-16,5 6-11 0,-1 4 11 0,10 2-8 15,8 10-2-15,10 0 0 0,4 10 0 0,14-4 0 16,10 0 10-16,4 10 0 0,7 6 0 0,11 0-8 31,7 10-20-31,10 2-3 0,11 10-1 0,3-3 0 0,11 3 32 0,11 6 0 0,13-6 0 0,15 9 0 16,7-3 0-16,21-6-9 0,21 6 9 0,14-9-12 15,15-6 0-15,10-4 0 0,17-3 0 0,19-6 0 0,13-9 0 16,14 0 0-16,11 8 0 0,18-11 0 0,7-4 12 0,17-3-8 16,15 1 8-16,13-4-8 15,12-4-19-15,9-5-3 16,5-3-1-16,10-7 0 0,3 9 31 0,0-12-9 0,1 1 9 0,-1-11 0 0,4 1 28 0,4 0 10 15,3-10 2-15,-4-3 1 0,-3 0-13 0,-3-6-4 16,-8-13 0-16,0-6 0 0,-6-9 26 0,-1-10 5 16,-3-9 1-16,3-7 0 0,-3-8-8 0,-11-4 0 15,-3-13-1-15,-11-9 0 0,-7-9-11 16,-4-10-3-16,1-12 0 0,-11-10 0 0,0-9-4 0,-11-3-1 16,-7-10 0-16,0-12 0 0,4-7-1 0,-14-2-1 15,-11-10 0-15,0-10 0 0,4-12-26 0,-11-9 0 0,-14-1 0 16,-4 1 0-16,-10-10 0 0,-35 51 8 15,-1-20-8-15,-3-2 0 0,-3-10-11 0,-8-13-7 0,-10-6-2 0,-7-9 0 32,-4-6-4-32,0-89-2 0,-14 29 0 0,-13 13 0 0,-12 6 16 15,-7 2 10-15,-13 11-12 0,3 62 12 0,-8-10-14 0,-6 1 4 0,-7-10 1 16,-1 10 0-16,-2-13 9 0,2 9-10 0,-6-2 10 16,-32-51-10-16,0 25 10 0,-11 29 0 0,0 18 0 0,0 25 0 31,-3 13-47-31,-14 16-7 0,-22 9-2 0,32 38-1246 0</inkml:trace>
  <inkml:trace contextRef="#ctx0" brushRef="#br0" timeOffset="11387.96">30678 11833 2822 0,'-15'-25'251'0,"-6"-13"-201"0,-10-6-40 0,-1-6-10 0,-7 6 65 0,-10-9 11 16,-4 9 3-16,-7 0 0 0,0-3-79 0,-7 9-10 15,-7-9-5-15,-15 3-1 0,-13 4 7 16,-7 2 1-16,-8 0 0 0,-17 7 0 16,-14 0-32-16,-11 9-7 0,-13 3-1 0,-15 13 0 0,-7-1 26 0,-15 17 5 15,-6 2 1-15,-14 10 0 16,-11 10 16-16,-3 8 0 0,-1 4 0 0,-3 10 0 0,4 8 0 0,-1 11 0 0,1 8 0 0,3 7 0 16,11 3 32-16,7 6 9 15,13 10 3-15,12 6 0 0,10 3-20 0,3 9-3 16,4 7-1-16,18 3 0 0,18 2-20 0,10 11 9 0,3 12-9 15,15 0 0-15,13-3 0 0,19 2 0 0,13 8 0 0,15 8-9 16,10 4-1-16,18 3 0 0,13-10 0 0,12 7 0 31,13 0-34-31,19-4-6 0,17 7-2 0,24-6 0 16,15-4-6-16,17-5-2 0,14-8 0 0,22-8 0 16,17-4 29-16,22-2 6 0,17-7 1 0,17-10 0 15,15-6-16-15,11-2-2 0,13-1-1 0,8-6 0 16,3-16 14-16,7 3 2 0,7-9 1 0,7 0 0 0,0-9 54 0,1-13 10 0,2-7 2 0,-3-8 1 15,-3-7-7-15,0-13-2 0,0-9 0 0,-1-6 0 16,1-6-3-16,-11-13-1 0,-7 0 0 0,-3-16 0 16,-8-3 31-16,1-12 5 0,-8-10 2 0,-10-12 0 15,-14-1-6-15,-18-8-2 0,-11-10 0 0,-6-4 0 16,-4-2-13-16,-11-13-2 0,-10-13-1 0,-57 26 0 16,-3-13-13-16,-1-6-2 0,1-7-1 0,-7-12 0 0,-7-12-15 15,-11-7-3-15,-11-6-8 0,15-79 12 0,-29 7-26 16,-17 6-6-16,-21 16 0 0,-19 0-1 0,-9-1 2 15,-11 4 1-15,-8 9 0 0,-10 7 0 0,-3 9 18 0,7 47 0 16,-15 0-8-16,-10-13 8 0,-3 4 0 16,-8-7 11-16,-7 0-2 0,-10 4 0 0,-7-7-9 0,-57-56 0 15,7 28 9-15,4 15-9 0,0 17 0 0,0 2 0 16,-4 13 0-16,4 9 0 0,-4 10 0 0,-6 6 0 16,-12-3-8-16,1 10 8 15,0-1-105-15,-8 10-16 0,-13 9-3 0</inkml:trace>
  <inkml:trace contextRef="#ctx0" brushRef="#br0" timeOffset="13473.56">27926 12582 2556 0,'-14'-22'56'0,"3"10"12"0,1-7 3 0,-12 7 0 0,-2-7-57 0,-8 3-14 0,-7-3 0 0,-7 7 0 16,0-4-12-16,-6 7-6 0,-5 2-1 0,-3 1 0 16,-7-3-26-16,-14 9-6 0,-11 0-1 15,1 6 0-15,-1-3-12 0,-3 6-4 0,-4 4 0 0,-7 6 0 16,-7 3 31-1,0 6 5-15,4 6 2 0,-8 10 0 0,-10 10 41 0,0 8 8 0,4 7 1 0,-8 10 1 16,-3 15-12-16,11 3-9 0,3 19 12 0,7 6-12 16,-7 7 12-16,11 6-4 0,10 6 0 0,7 6-8 15,18 10 0-15,11-10 0 0,6 1-12 0,18-10 3 0,8 0 9 0,17-13 0 16,14-6 8-16,10 4-8 16,11-7-29-16,8-7-11 0,13 4-1 0,11-9-1 15,14-7 7-15,7-3 2 0,11-6 0 0,3-7 0 0,7-5 33 0,11-4 9 16,14-16 1-16,7-6 0 0,0-6 2 0,7-12 0 15,3-10 0-15,1-7 0 0,3-12 32 0,-7-6 8 16,0-12 0-16,-7-7 1 0,-7-10 7 0,4-12 0 16,3-9 1-16,-14-10 0 0,-8-9-33 0,-2-12-8 15,-5-4 0-15,1-16-1 0,-11 1 16 0,-10-13 3 16,-7 0 1-16,-8-13 0 0,-6 1 21 0,-5-7 4 0,-6-3 0 16,0 0 1-16,-4 3 3 0,-3-3 1 0,-3 0 0 0,-5 10 0 15,-6-1-35-15,-11 7-7 0,-3 6-2 16,-8 0 0-16,-3 12-17 0,-10 4-8 15,-8 6 0-15,-7 3 8 0,-10 12-23 0,-4-2-5 0,-3 6 0 16,-4 2-1 0,-10 8-82-16,-4 5-16 0,-14 7-3 0,3 12-1 15,0 3-17-15,4 10-4 0,0 3-1 0,7 0-843 0</inkml:trace>
  <inkml:trace contextRef="#ctx0" brushRef="#br0" timeOffset="14122.95">31076 12676 1785 0,'-32'-25'159'0,"15"10"-127"0,-8-7-32 0,-10-3 0 0,-7-4 329 0,-1 4 60 16,4-3 12-16,-3 3 3 16,7 0-366-16,-4 0-73 0,4 3-14 0,-4 0-3 15,-7 3-15-15,0 0-2 0,-3 4-1 0,-4-1 0 16,-4 13 3-16,1-7 1 0,3 10 0 0,-7 10 0 16,7-7 37-16,-10 13 7 0,-4-1 2 0,-7 7 0 0,-8 6 20 0,5 4 0 15,-4 9 0-15,-4 6 0 0,-3 12 0 0,-4 4 0 0,-3 9 0 16,7 6 0-16,6-2 0 0,-2 18 0 0,-1 6 0 15,-3 7 0-15,3-1 14 0,4 14-2 0,11 5-1 0,10 10 0 16,7-7-11-16,10 10 12 0,8 0-12 0,7 10 12 16,10-10-12-16,8 0 8 0,6 9-8 0,11-3 8 15,4-6-8-15,10 7 0 0,4-8 0 0,6 1-11 32,12-9-13-32,3 0-4 0,10-4 0 0,8-3 0 0,3-12 18 0,3 3 10 0,1-6-12 0,13-10 12 15,8-3 0-15,3-9 0 0,4-10 0 0,3-3 0 16,15-9 16-16,-4-10 3 0,7-9 1 0,3-13 0 15,1-3 1-15,6-15 1 0,-3-10 0 0,4-6 0 16,-1-16 11-16,-3-3 3 0,4-9 0 0,-8-10 0 16,-3-6-11-16,-3-13-1 0,6-15-1 0,-14 0 0 0,-6-10-3 0,-12-12-1 15,-2-3 0-15,-5-10 0 0,-3-6 0 0,-7 0 0 16,-3-6 0-16,-11 2 0 0,-7-8-5 0,-7-4-1 16,-11 10 0-16,0-4 0 0,-3-5 15 0,-7 8 4 15,-4 1 0-15,-7 3 0 0,0-3-10 0,-3 6-2 16,-4 9 0-16,-4 0 0 0,-6 4-20 0,-4 3 0 15,-4-1 0-15,-3 4 0 0,-11 3-24 0,-3 0-10 0,-11 0-2 0,-14 0 0 32,-10 3-22-32,-11 9-5 0,-4 7-1 0,-14 3 0 15,-10 0-4-15,-7 9-2 0,-11 7 0 0,0 2 0 16,4 4 16-16,-8 16 3 0,-3-4 1 0,4 16 0 16,6 0-136-16,4 3-27 0</inkml:trace>
  <inkml:trace contextRef="#ctx0" brushRef="#br0" timeOffset="14959.88">31627 14332 2170 0,'-8'-3'48'0,"-6"-3"9"0,-3-4 3 0,-4-2 1 0,-4 2-49 0,0 7-12 0,-3-3 0 0,0 0 0 16,-4-1 0-16,4 7-8 0,-8-9 8 0,-2 9-13 15,-1 0 13-15,-7 0 10 0,-7 0-2 0,-10 6 0 16,-8 4-8-16,-3 5 0 0,-4 7 9 0,1 10-9 15,-4 5 14-15,-8 7-2 0,-9 6 0 0,-1 7 0 16,4 15 21-16,-8 3 4 0,-3 19 1 0,-3 0 0 16,0 10-23-16,6 6-5 0,5 6-1 0,6 0 0 15,0 0-9-15,11-3-14 0,11-4 3 0,6-2 1 16,15-4 10-16,13-5-13 0,12-4 5 0,6 0 8 16,11-10 0-16,10 1 8 0,12-10 2 0,9-12 0 0,5 0-10 15,13-10 0-15,7-3-12 0,8-9 12 0,3-6-12 0,7-4 12 16,10-9-12-16,8-13 12 0,10-2 0 0,0-14 0 15,1-2 0-15,6-7 0 0,7-9 21 0,4 0-1 16,-7-10 0-16,3-5 0 0,4-10 16 0,-3-4 4 16,-4-8 0-16,-8-1 0 0,-6-9 3 0,-4 3 1 15,0-10 0-15,-3-5 0 0,0-1-5 0,-11 0-1 16,-11 1 0-16,-3-1 0 0,-14 0 10 0,-3 1 1 16,-5-10 1-16,-2 9 0 0,-8-3-8 0,-3 3-2 15,-4 4 0-15,-4 3 0 0,-3-1-12 0,-3 1-4 16,-4 2 0-16,-3 4 0 0,-8 0-9 0,1 9-3 0,-5-9 0 15,-2 10 0-15,-8-4-24 0,-3 3-6 0,-4 7-1 0,-10-4 0 32,-7 7-117-32,-15 3-23 0,-13 6-5 0,-8 3-1111 0</inkml:trace>
  <inkml:trace contextRef="#ctx0" brushRef="#br0" timeOffset="15500.56">30688 12739 2876 0,'7'-25'128'0,"-7"9"25"0,4 4-122 15,-1-7-31-15,-3-3 0 0,4 0 0 0,-1 3 28 0,-3 4-1 16,0-4 0-16,-3 0 0 0,-1-3-27 0,1 6-12 15,-4-2 0-15,-4-1 1 0,-3 0-7 0,-4-3-2 16,-6 0 0-16,-1 6 0 16,-7-2-4-16,-3-1-2 0,-4 0 0 0,-7 6 0 0,-7 10 18 0,0-3 8 15,-3 6-8-15,0 6 8 0,-1-3 0 0,-3 10 0 16,-10-4 12-16,-1 13-4 0,-3-3 2 0,3 3 1 16,4 9 0-16,0 1 0 0,4 5-11 0,-1 1 0 15,-6 12 0-15,6 0 0 0,-3 4 9 0,7 2-9 0,7-3 10 16,7 10-10-16,8-3 0 0,2 2-8 15,8 4-1-15,7 0 0 0,0-3-3 0,7 0-1 16,0-1 0-16,7 1 0 16,7 0-25-16,0-7-5 0,7-3-1 0,7 4 0 0,0-10 20 0,14 6 3 0,4-12 1 0,14 3 0 15,10-6 20-15,8-7 0 0,3-6 0 0,3-3 8 16,1 0 10-16,6-13 2 0,12 1 0 0,-1-4 0 16,-4-12-4-16,1 3 0 0,-7-7 0 15,3-9 0-15,0-3 11 0,0 0 1 0,-7-9 1 0,-3-3 0 16,-4-7-11-16,-11-3-2 0,-3-6-1 0,-7 0 0 15,-4-7-7-15,-3-2 0 0,0-7-8 0,-11-6 12 16,-3-1-12-16,-4 8 0 0,-7-8 0 0,-7 11 0 16,-3-1 0-16,-11 0 0 0,-7 7 0 0,-1 3 0 15,-6-1-15-15,-7 4 4 0,-4 3 1 0,-6 6 0 16,-12 4-162 0,-10 5-32-16</inkml:trace>
  <inkml:trace contextRef="#ctx0" brushRef="#br0" timeOffset="16106.49">27577 13843 2329 0,'-11'-6'51'0,"-7"6"10"0,1-3 3 0,-11 3 2 0,-4 3-53 0,-3 6-13 0,-11-6 0 0,0 13 0 31,-7 0-34-31,-4 2-10 0,-3 11-1 0,1-4-1 0,2 12 34 0,-3 1 12 0,0 12 0 0,0 0-9 16,0 7 29-16,0 2 5 0,-3 4 2 0,10-3 0 0,0 2 31 0,11 1 6 16,-4 9 2-16,7-6 0 0,7 6-43 0,4-3-9 15,3 0-2-15,1-6 0 0,6 0-12 0,7-1-8 16,4 1 8-16,7-7-13 0,4 7 13 0,6-10 0 15,8 7 0-15,3-16 0 0,11 0-8 0,7-3-9 16,10-10-2-16,8 0 0 0,6-9 19 0,1-3 0 16,-1-6 0-16,4-4 0 15,7 0 0-15,4-9 0 0,-1-6 0 0,5 3 9 0,-5-9 3 16,-3-7 0-16,-10 0 0 0,-1-3 0 0,1-3 37 16,-4-7 8-16,-4-5 2 0,1-1 0 0,-8-12-25 0,-3 0-5 15,-7-3-1-15,-4-4 0 0,-3-6 13 0,-11-6 3 16,-4-6 0-16,-2 0 0 0,-5-7-21 15,-3 4-4-15,-3-4-1 0,-8 7 0 0,1-6-18 0,-8-4 0 16,-3 10 0-16,0-1 0 0,-7 4 0 0,-4 6 15 0,0 4-3 0,-3-1-1 16,-14 10-11-16,-1 3-16 0,1 6 4 0,0 3 1 15,-4 3-103-15,-3 7-21 0,-8 0-4 0,-6 5-1069 16</inkml:trace>
  <inkml:trace contextRef="#ctx0" brushRef="#br0" timeOffset="16645.77">26462 13548 2948 0,'-28'-22'131'0,"10"7"26"0,-7 5-125 0,-6-2-32 15,-5-7 0-15,-3 3 0 16,-3-3-46-16,-4 0-15 0,0-2-3 0,1 8-1 16,-8-6 29-16,3 16 5 0,-3-3 2 0,4 6 0 0,-4 0 5 0,-3 9 2 15,-4 7 0-15,0 6 0 16,0 3-3-16,0 13-1 0,3-1 0 0,1 13 0 0,6 13 16 0,1 3 10 0,7 6-12 15,-1 3 12-15,1 10-13 0,3 6 4 0,0 3 1 0,8 3 0 32,-1 0-41-32,11-3-8 0,7 1-2 0,3-11 0 15,8-9 15-15,3 1 2 0,3-4 1 0,8-9 0 16,10-4 49-16,0-12 9 0,7 3 3 0,0-15 0 0,4 6 19 0,7-13 4 0,0-6 1 0,7-7 0 16,10-5-12-16,4-10-3 0,7-3 0 15,0-10 0-15,0-6 13 0,4-3 2 0,-1-6 1 0,1-6 0 16,3-16-9-16,-4 2-1 0,1-11-1 0,0-4 0 15,-8-3 18-15,-6-6 3 0,-1 0 1 0,-7-3 0 16,1-10-8-16,-1 4 0 0,-3-4-1 0,0 7 0 16,-7 2-16-16,-4-2-3 0,-10 12-1 0,-1 3 0 15,-6 1-12-15,-4 8-3 0,0 1 0 0,-7 12 0 16,-10-3-23-16,-1 13-5 0,-3 0 0 0,-7 6-1 16,0 6-119-16,0 0-23 15,-4 10-5-15,4 9-1047 0</inkml:trace>
  <inkml:trace contextRef="#ctx0" brushRef="#br0" timeOffset="17314.41">30857 15684 2782 0,'-10'-13'124'0,"3"4"24"0,0-1-118 0,-11-12-30 0,4 4 0 0,-7-4 0 15,0 0 11-15,0-10-11 0,-4 10 12 0,-3-9-12 16,3 0 0-16,-7 6 0 0,-7-4 0 0,4 4 0 16,-7 0-12-16,3 3 3 0,-7 10 1 0,4 2 0 0,-4 1 8 15,4 6 11-15,3 3-3 0,3 3 0 0,-2 16 0 0,-1-1 0 16,0 8 0-16,-3 11 0 15,-8 4-8-15,1 3-11 0,0 3 3 0,-1 3 0 0,8 10-10 16,0-1-2-16,3 4 0 0,7 0 0 16,7-4 20-16,4-2 0 0,3-4 0 0,4-3 0 15,4 3-32-15,3-9-2 16,3 10-1-16,8-7 0 0,3-3 3 0,7 0 1 0,0-4 0 0,7-5 0 16,4-4-8-16,10 0-1 0,11-2-1 0,3-4 0 0,4-10 25 0,0-2 4 0,0-4 2 0,4-5 0 15,-1-4 10-15,0-10 0 16,8 1 10-16,-1-4-10 0,-3-6 60 0,0-3 7 15,-7-9 1-15,0 0 0 0,-10-4 6 0,-1-6 2 16,-3 1 0-16,-4-4 0 0,-7 3-10 0,4-3-2 0,-7 3 0 16,-4-3 0-16,-7-6-12 0,0 6-2 0,0-3-1 0,-3 0 0 15,-8 3-21-15,1 4-5 0,-8 2-1 0,1 0 0 16,-4-2-14-16,0 5-8 0,-7 4 10 0,-1-4-10 16,1 4 0-16,-3 0-20 0,-5-1 4 15,-2 1 0-15,-1-1 0 0,-3 4 0 0,-7-3 0 0,-1 6 0 31,-6-3-17-31,0 6-3 0,-4 0-1 0,0 0 0 16,0 3-96-16,4 10-19 0,6-4-4 0,5 13-665 0,2-9-133 0</inkml:trace>
  <inkml:trace contextRef="#ctx0" brushRef="#br0" timeOffset="17748.66">31500 14555 3204 0,'-36'-13'142'0,"15"4"29"0,-4-1-137 0,-3 1-34 16,3-4 0-16,1 4 0 16,-1 0-24-16,0-4-12 0,4 10-3 0,-3-3 0 0,2 6 12 0,-2 0 3 15,-1 9 0-15,0-3 0 0,-3 7 12 0,-4-1 4 16,1 10 0-16,-5 0 0 0,1 10-13 0,0 5-3 15,-4 7 0-15,4 0 0 0,-1 6 13 0,8-3 3 16,7 4 0-16,3-1 0 0,4-3 8 0,0 0 0 16,7 0 0-16,4-6 0 0,3 9 11 0,3-6 4 15,1 0 1-15,6-4 0 0,4-5 0 0,4 6 0 0,10-10 0 0,4 0 0 16,3 1-16-16,4-10 0 16,7 0 0-16,3-4 0 0,1-5 0 0,6-4 12 0,-3 1-1 0,3-7-1 0,8-3-2 0,3-3-8 15,-4-10 12 1,-3-2-4-16,-3-7 32 0,-8 0 5 15,-6-3 2-15,-5-13 0 0,-6 3-22 0,-4-5-4 16,-6-11-1-16,-5 8 0 0,-3-11 8 0,-7 1 2 0,0-3 0 0,-7-7 0 16,-3-9-5-16,-1 0-1 0,-6-1 0 15,-4-2 0-15,-4 9-24 0,-3-6 8 16,-7-3-8-16,-8 0 0 16,-10 3-43-16,-6-4-13 0,-8 4-4 0,7 19-1411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5T17:29:43.52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22472 9174 1324 0,'0'0'118'0,"3"0"-94"0,8-10-24 0,0 10 0 15,-1-3 133-15,1-3 23 0,3 3 4 0,0 3 0 0,4-3-90 0,-4-4-18 16,-4 7-4-16,4-9-1 16,4 9 9-16,-4-3 3 0,-3-7 0 0,-1 10 0 15,-3-9-25-15,4 9-5 0,-4-9-1 0,-3 9 0 16,-4-7 4-16,0 7 1 0,0 0 0 0,0 0 0 16,-7-6-3-16,-4 6-1 0,4-3 0 0,-4 3 0 15,-3 0-29-15,-3 0 0 0,-5 0 0 0,-2 3 0 16,-8-3 0-16,-7 0 0 0,-3 0 0 0,-8 0 0 15,8 0 9-15,-11 0 3 0,-3 6 0 0,-1-6 0 16,1-6 2-16,-4 6 1 0,-7-3 0 0,-7-3 0 16,-7 6 19-16,0 0 4 0,-1-3 1 0,1 3 0 15,-3 0-7-15,-1-7-2 0,-3 7 0 0,3 0 0 16,4 7-8-16,3-7-2 0,1 3 0 0,3-3 0 16,-4 9-12-16,4-3-8 0,0 1 8 0,7 2-8 0,3 0 8 15,8 1-8-15,-1-7 10 0,8 6-10 16,0-9 0-16,-1 10 8 0,4-7-8 0,4 3 0 0,0-3 0 15,3 4 0-15,0-4 0 0,7 6 0 0,-3-6 0 16,3 4 0-16,4-4 0 0,3 3 0 16,4-3 0-16,0 3 0 0,7-6 0 0,0 4 0 0,0-4 0 0,7 0 0 15,0 0 0-15,7 0 0 0,0 0 0 0,0 0 8 16,0-10-8-16,3 1 9 0,4-1-9 0,4 4 10 16,3-10-10-16,4 4 10 0,6 2-10 0,4-5 0 15,8-10 0-15,-1 12 0 0,7-6 0 0,1 7 0 16,-1-7 0-16,4 6 0 0,-4-2 0 0,-3-1 0 15,3 0 0-15,-6-2 0 0,2-1 0 0,-2-3 0 0,-1 3 0 16,0 3 0-16,1-3 0 0,-8 1 0 16,0 2 0-16,-7 0 0 0,0 1 0 0,-7-1 0 0,1 3 0 0,-1 4 0 15,0 0 0-15,-7 5 0 0,0-5 0 16,-4 6 0-16,-3 3 0 0,0 0-9 0,-3-6 9 0,-8 2-10 16,1-2-3-16,-4 6-1 0,-4 0 0 0,-10 6 0 15,-4-2 2-15,-3 2 0 0,-4 3 0 0,0-2 0 16,-7 2-3-16,0 0 0 0,-7 4 0 0,1 3 0 15,-1-4 15-15,0 1 10 0,-4 5-2 0,8 1 0 16,3-3 4-16,4 12 0 0,3-3 0 0,0 4 0 0,4-4-4 0,7 6-8 0,-1-3 12 16,5-3-4-1,2 7-8-15,8-4 0 0,4-6 0 0,6 9 0 16,1-9 0-16,6 0 0 0,8 0 0 0,-1-3 0 16,1 3 0-16,7-3 0 0,-1-7 0 0,4 7 0 0,1-7 0 15,2 7-9-15,5-6 0 0,-1-1 0 16,7-2-18-16,0-1-3 0,1 1-1 0,2-7 0 15,8 6-131-15,-3 1-26 0</inkml:trace>
  <inkml:trace contextRef="#ctx0" brushRef="#br0" timeOffset="80529.6">26197 14398 979 0,'18'-3'43'0,"-7"3"9"0,-1-3-41 0,1-4-11 16,-1 7 0-16,1-3 0 0,3 3 116 0,-3 0 22 16,3 0 4-16,-4 3 1 0,1-3-128 0,-1 7-26 15,-3-7-5-15,-7 0 0 0,11 3 63 0,-11-3 13 16,0 0 2-16,0 0 1 0,0 0 80 0,0 0 16 16,0 0 3-16,0 0 1 0,0 0-26 0,0 0-5 15,0 0 0-15,0 0-1 0,0 0-86 0,-7-10-17 16,0 10-3-16,-4-9-1 0,1 9-12 0,-8 0-4 15,0-3 0-15,-6 3 0 0,-1-6-8 0,-7 6 0 16,-3-4 0-16,-4 4 0 0,-7 4 28 0,1-4 3 16,-5 0 1-16,1 6 0 0,-4-3-32 0,0 3 0 15,-4-3 0-15,-6 7 0 0,-1-7 11 0,1 6-11 16,-4 7 12-16,7-10-12 0,4 10 12 0,3-3-12 16,3-1 12-16,-3-2-12 0,-3 2 20 0,-1-3-2 15,5 4-1-15,-5 3 0 0,4-4-5 0,0-2 0 16,11 2-1-16,-4-2 0 0,4-1-11 0,-1 0 0 0,-2-2 0 15,-5 2 0-15,1 0 0 0,3 1 0 0,0-7 8 16,0 6-8-16,0-9 0 0,4 7 0 0,7-4 0 0,-1-3 0 16,5 0 22-16,-1-3-1 0,7 3 0 0,-3-7 0 15,3 7-21-15,1-3 0 0,-1-3 0 0,-3 3 0 16,3 0 0-16,0-4 0 0,1-2-8 0,2 9 8 16,5-3 0-16,3-3 0 0,-4 3 0 0,4-1 8 15,3-2-8-15,-3 6 11 0,7-3-11 0,0 3 12 16,-3-6-12-16,2 6 0 0,-2-3 0 0,6 3 8 15,-3-7-8-15,7 7 0 0,-7-3 0 0,4 3 0 16,-4-3 0-16,7 3 0 0,-7-6 0 0,7 6 0 0,-4 0 13 0,4 0-2 16,0 0-1-16,-3 0 0 0,3 0 0 0,0-10 0 15,0 10 0-15,0-3 0 0,0-6-2 0,3 6 0 16,-3-4 0-16,4-2 0 0,3 3-8 0,0-1 0 0,0-2 0 0,3 0 0 16,1 6 0-16,0-7 0 15,-1 1 9-15,1-1-9 0,-1 4 23 0,4-3 0 16,1-1 0-16,-1 1 0 0,0-4-23 0,0 4 0 15,3-10 0-15,1 10 0 0,3-7 0 0,-3 0 0 16,0 4 0-16,-1-1 0 0,1-6 12 0,-1 4-1 16,-2-1-1-16,-1 0 0 0,3 1-10 0,-6 2 8 15,0 1-8-15,-1-1 8 0,1 4-8 0,-1-1 0 16,-3 1 0-16,0-1 0 0,-3 7 9 0,-4 3-9 0,0 0 10 0,0 0-10 16,0 0 0-16,0 0-12 0,3 10 1 0,-6 2 0 15,-1 1 11-15,-3 9-13 0,-3-3 5 0,-1-1 8 16,1 4-9-16,-5 0 9 0,-2 0 0 0,-1 0 0 15,1 0 0-15,-1 0 0 0,-3 0 0 0,3-3 0 16,0 3 0-16,1-3 0 0,-1-1 12 0,1-2-3 16,-1 3-9-16,0-7 0 0,1 10 0 0,-1-3 0 15,0-6 0-15,4 9 0 0,0-4 0 0,4 1 0 16,-1 0 0-16,0-3 0 0,8 3 0 0,3-7 0 16,3 10 13-16,1-6 1 0,6-1 0 15,1 1 0-15,3 0-14 0,4 3 0 0,3-1 8 0,0 4-8 16,7 0 9-16,1 0-1 0,-5 0 0 0,5 0 0 15,-1 0-8-15,0-3 0 0,-3 0 0 0,3-4 8 16,-3 4-8-16,3 0-11 0,0-3 3 0,4 3 0 16,-4-7-64-16,7 7-13 0,1 0-3 0,-8-7-1377 15</inkml:trace>
  <inkml:trace contextRef="#ctx0" brushRef="#br0" timeOffset="98194.5">17575 15229 1209 0,'0'0'108'0,"0"0"-87"0,0 0-21 0,0 0 0 15,0 0 80-15,-3-3 12 0,-4 3 3 0,0 0 0 0,0 3-74 0,-4-3-21 16,-3 0 9-16,0 9-9 0,0-5 0 0,0 2 0 16,-4-3 0-16,-3 6 0 0,0-6 28 0,-4 4 0 0,4-4 1 15,3 3 0-15,-6-3 57 0,2-3 11 16,-2 0 3-16,2 0 0 0,1 7-29 0,0-4-6 15,0-6-1-15,0 3 0 0,-4-7-33 0,0 7-7 16,-6 0-2-16,-1-3 0 0,-3-3 0 0,-1 6 0 16,-6-3 0-16,3-4 0 0,-7 7 5 0,8-3 1 15,-5 0 0-15,1-3 0 0,-4 6-13 0,-3-3-3 16,-8-3 0-16,-3 6 0 0,-3-4-12 0,-1-2 0 16,1 6 0-16,-1-3 0 0,4 3 0 0,0 0 9 0,-7 0-9 0,4-3 8 15,-1 3 8-15,4-6 2 0,0 6 0 0,4 0 0 16,6 0 3-16,1 0 1 0,0 0 0 15,3 0 0-15,-7 0-11 0,4 6-3 0,-1-6 0 16,-3 0 0-16,0 0-8 0,-3 0 0 0,6 3 0 16,1-3 0-16,3 0 0 0,0 0 0 0,4 0 0 0,-7 3 0 15,-1-3 0-15,-3 0 0 0,-3 0 0 0,3 0 0 16,0 6 0-16,0-6 0 0,4 4 0 0,-1-4 0 16,1 9 0-16,-4-3 0 0,-3-3 0 0,3 0 0 15,0 7 0-15,0-4 0 0,3-3 0 0,1 4-11 16,3-1 11-16,0 0 0 0,4-3 8 0,-4 7-8 15,0-1 0-15,-3-6 0 0,0 7 0 0,3-1 0 16,7 4 0-16,0-4 0 0,0 0 0 0,0 1 0 0,4-7 0 16,3 13 0-16,4-10-10 0,0 3 10 0,0 7 0 0,0-10 0 15,3 4 0-15,0 8 0 0,0-8-8 16,-3 2 8-16,0-2 0 0,-4 2 0 16,1-2 0-16,-1-1 0 0,4 4 0 0,-4-4 0 0,-3 4 0 15,3-4 0-15,0 4 0 0,4 2 0 0,-4 1 0 16,7-7 0-16,1 4 12 0,2 6-3 0,1-10-9 0,7 4-11 15,-3-1 3-15,2 7 0 0,1-6 8 0,4 5 11 16,3 4-3-16,0-3 0 0,0-6-8 0,0 9 0 16,3 0 0-16,0-4 0 0,1 11-8 0,3-7-4 15,0 0-1-15,3-4 0 0,1-2 13 0,3 6 0 16,4-3 0-16,-1 3 0 0,4-3 0 0,4-7-9 16,3 7 9-16,4 0 0 0,3-4 0 0,4 4 0 0,3-6 0 0,4 9 0 15,0-7 0 1,0 1 0-16,3 3 0 0,4 0 0 0,-4-4 0 0,4 1 0 0,0 0 0 15,3-1 0-15,8-2 12 0,-1 0 2 0,4-1 0 0,0-3 0 16,11 1-14-16,-8 2 9 0,1-5-9 0,6-4 8 16,4 6-8-16,7-6 0 0,4 4 0 0,3-4 0 15,0 3 8-15,4-3 0 0,0-3 0 0,7 0 0 16,3 0-8-16,-3 6 0 0,-1-2 0 0,-2-4 0 16,6 0 0-16,-3 3 0 0,0-3 0 0,-1 0 0 15,-2 0 0-15,2-3 0 0,5 3 0 0,-1 0 0 16,-3-4 0-16,0-2 0 0,6 3 0 0,5-3 0 15,-1 3 0-15,0-4 8 0,-3 4-8 0,7-6 8 16,7 6-8-16,-3-4 0 0,-1-2 0 0,0 6 0 0,8 0 0 0,-11-4 8 16,-4 4-8-16,0-3 8 15,-3 6-8-15,0 0 8 0,0-3-8 0,-7 3 8 16,0-3-8-16,-4-3 0 0,4 6 0 0,-1-10 0 0,1 10 0 0,-4-9 0 16,-3 9 0-16,0-7 0 0,0 1 30 0,-4-3 1 15,3 6 0-15,-6-7 0 0,-7 1-31 0,-4-1 0 16,7-2 0-16,-3 2 0 0,3-2 0 0,-4-1 0 15,-6-2 0-15,-4 2 0 0,-4-6 0 0,1 7 8 16,-4-10-8-16,0 3 0 0,0 3 0 0,0-2 8 16,0-1-8-16,-7 6 0 0,-4-6 0 15,-3 7 9-15,-7-1-9 0,0-6 8 0,-8 10-8 0,1-4 0 16,-4 1 0-16,-3-4 0 0,0 10 0 0,-4-3 0 0,0-4 0 16,-7 4 0-16,4-7 0 0,-4 10 0 0,0-4 0 15,-3 1 0-15,-1-4 15 0,-3-2 1 0,0 2 0 0,0-6 0 16,-3 4-1-16,-8-4 0 0,1 0 0 0,-8-3 0 15,4 0-15-15,-7 3 0 0,-4-3 8 16,-6 7-8-16,-1-4 0 0,-3-3 0 0,-4-6 0 16,0 6-10-16,-7 0 10 0,-3-6 0 15,-7 2 0-15,-8-2 0 0,-3-3 0 0,-3 6-12 0,-1-3 12 0,4 6-12 16,-3-10 12-16,-4 10 0 0,-7-3 0 0,-7 0 0 16,-1 3 0-16,1 0 0 0,4 7 0 0,-4-4 0 15,-11 0 0-15,-3 0 0 0,-4 7 0 0,-4-4 0 16,5 0 0-16,-8 4 0 0,-3-1 0 0,3-3 0 15,0 4 0-15,0 2 0 0,-7-2 0 0,4 3 0 16,-4-1-9-16,4 4 9 0,-4 0-10 0,-7 2 10 16,-7-2 0-16,3 12-9 0,1-2 9 0,-1 5 0 15,-10-6 0-15,7 7 0 0,4 5 0 0,-4-2 0 16,-7-1 0-16,3 1 0 0,1 3 0 0,-8-1 0 16,-10 4-112-16,-4-6-18 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5T17:31:50.570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25866 2335 2073 0,'0'0'184'0,"3"-7"-147"16,-3 1-29-16,0 6-8 0,0 0 100 0,0 0 18 16,0 0 4-16,0 0 1 0,-3 13-123 0,-8-4-16 15,1 4-7-15,-5-1-1 0,1 10 0 0,0 0 1 0,-3-3 0 0,-1 3 0 32,0 6-17-32,4-12-4 0,0 9-1 0,0-3 0 0,7 0 29 0,0-10 7 15,3 10 1-15,4-12 0 0,0 8 8 0,4-15 0 16,3 4 0-16,3-1 0 0,5-6 26 0,2 0 1 15,1-6 0-15,-1-1 0 0,8-5 13 0,-4-7 2 16,4 7 1-16,3-7 0 0,0-3-8 0,1 9-2 0,-5-9 0 0,1-6 0 16,3 6-1-16,-7 10 0 0,-3-17 0 0,-4 14 0 15,0-1 7-15,-10 0 1 0,-1 7 0 0,-3-10 0 16,-7 10 3-16,-3 6 1 0,-1-7 0 0,-6 7 0 16,-1-3-30-16,-3 12-6 0,3-3 0 0,-3 7-8 15,0-7 0-15,3 3 0 0,0-3-10 0,4 10 10 16,0-4 0-16,0 0 0 0,4 1 0 0,3-1 0 15,-1-6 0-15,1 10 0 0,4-7 0 0,3-6 0 16,0 0-20-16,0 0 3 0,3 3 1 0,8 4 0 16,-4-4 16-16,4-3-8 0,3 6 8 0,-4-6 0 15,1 0 0-15,-1-6 0 0,5 6 0 0,-5 0 0 16,-3 0 0-16,0 0 0 0,-7 0 0 0,0 0 0 16,0 0 0-16,0 0 0 0,0 0 11 0,0 0-11 15,0 0 8-15,-7-3-8 0,-3-4 0 0,-1 7 0 0,0 7 8 16,-3-7-8-16,4 3 0 0,-4-3 0 0,0 6 11 15,-1-3-2-15,1 7 0 0,4-10 0 0,-1 3-9 0,1-3 0 16,3 9 0-16,-1-9 0 16,8 0-24-16,0 0-6 0,0 0-2 0,0 0 0 15,0 0-32-15,0 0-6 0,0 0-2 0,8 10 0 16,2-7-141-16,1-3-29 0</inkml:trace>
  <inkml:trace contextRef="#ctx0" brushRef="#br0" timeOffset="597.39">27393 1977 2977 0,'0'0'65'0,"0"0"14"0,-3 0 2 0,3 0 3 0,0 0-67 0,0 0-17 0,-4-3 0 0,-3-3 0 16,0 6-48-16,0 6-14 0,-4 0-2 0,1 4-1 16,-1-1 21-16,-6 10 4 0,-1-7 0 0,0 7 1 0,1 3 19 0,-4-9 3 15,3 9 1-15,0-4 0 16,1-5 16-16,6 9 0 0,0 0-8 0,4-6 8 0,7-4-16 0,-3 1 0 15,-1-4 0-15,4-9 0 16,11 6-12-16,7-3-1 16,3-6-1-16,3-3 0 0,5 6 30 0,-1-9 0 0,4-4 0 0,-1 1 0 0,-2-4 12 15,-1 0-4-15,0-3 0 0,-3 7-8 0,-4-10 44 0,0 3 3 16,0 7 0-16,-7-10 0 0,-3 6 12 0,-4 3 2 16,-4 1 1-16,-3-7 0 0,-7 10-22 0,0 5-5 15,-3-5-1-15,-1 0 0 0,-6 9-19 0,-1 0-4 16,0 0-1-16,-3 0 0 0,-4 9-10 0,4 0 8 15,-3 1-8-15,-1 2 8 0,0-2-8 0,0-1-11 16,1 4 3-16,6-4 0 16,1 1-29-16,6 2-6 0,-3-2-1 0,7-7 0 0,0 3 29 0,7-6 6 15,0 0 1-15,0 0 0 0,0 0 8 0,7 3 0 0,3-3 0 0,4 3-8 16,-3-3 17-16,3 0 4 0,4-3 1 0,-1 0 0 16,-2-3 5-16,2 3 1 0,1 3 0 0,-1-10 0 15,1 10-20-15,0-6-16 0,-1-7 4 0,5 10 0 16,-8-3 12-16,3 3 0 0,1-7 0 0,0 10 0 31,-1-9-26-31,-3 9-2 0,-3-3-1 0,-1 3 0 0,1 0-22 16,-11 0-4-16,0 0-1 0,0 0-719 0,0 0-144 0</inkml:trace>
  <inkml:trace contextRef="#ctx0" brushRef="#br0" timeOffset="1447.79">26599 3310 2484 0,'-7'0'55'0,"0"0"11"0,0 0 2 0,0-6 1 0,-3 6-55 0,3 0-14 0,0 0 0 0,-1 6 0 16,1-6 0-16,0 0 0 0,0 9 0 0,0 1 0 16,-3-1 0-16,-1 4 0 0,1 15 0 0,-5-13 0 31,1 11-31-31,0-1-12 0,0-3-2 0,0 6-1 0,0-6 22 0,0 3 4 0,7-6 0 0,0-1 1 15,0-5 19-15,7 0 0 0,0-4 0 0,0 0 0 16,0-9 12-16,10 0 4 0,1 0 0 0,-1 0 0 0,4-9 7 16,1 6 1-16,6-16 1 0,0 6 0 0,0-5-1 15,4-1-1-15,-4 6 0 0,0-9 0 0,0 10-15 16,-3-1-8-16,-4-2 8 0,-3 2-8 0,-4 0 43 0,0 4 4 16,-4 3 1-16,-3 6 0 0,0 0-8 0,-3-6-2 15,-4 6 0-15,-7 6 0 0,-4-6-24 0,-3 6-5 16,0 3-1-16,-4 1 0 0,4 2-8 0,-4-8 0 15,4 5 0-15,3 0 0 0,-3 1 0 0,7-7-11 16,3 3 11-16,1-3-8 0,3-3 8 0,7 0-8 16,0 0 8-16,0 0-8 0,0 0 8 0,0 0-8 15,0 0 8-15,10 0-8 0,1 0 0 0,-1 0 0 16,5 0 0-16,-5 0 0 0,1 0 8 0,3 0 0 0,0 0 0 0,0 0 0 16,-3 3 0-16,-1-3 0 0,1 0 0 0,-1 0 0 15,4 0 0-15,-6-3 0 0,-1 3 8 0,0 0-8 16,0-9 8-16,0 6-8 0,3 3 10 0,-6-13-10 15,-1 4 0-15,1-1 0 0,-4 1 0 0,0-4 0 16,-7 4 0-16,3 3 0 0,-3-7 0 0,0 4 0 16,-3-1 0-16,-1 7 0 0,0 3 0 0,-3 0 0 15,0 3 21-15,0 7 2 0,-3-1 0 0,2 4 0 16,-2 6 5-16,-1 3 0 0,4 6 1 0,0-6 0 16,3 3-7-16,1-6-2 0,3 3 0 0,3 6 0 15,1-12-9-15,6 2-3 0,1 4 0 0,3-6 0 16,0-4-70-16,7-2-14 0,0-7-4 15,0-3 0-15,7 0-151 0,-3 0-30 0</inkml:trace>
  <inkml:trace contextRef="#ctx0" brushRef="#br0" timeOffset="2231.15">27757 3225 2718 0,'-18'-3'120'0,"11"0"25"0,-4-3-116 0,4 2-29 0,0 4 0 0,7 0 0 31,0 0-35-31,0 0-13 0,-3 0-2 0,3 0-1 0,0 0 35 0,-4 0 8 0,-3 4 8 0,4 8-13 16,-5-2-7-16,8 5 0 0,0-2-1 0,4-1 0 16,-8 7-23-16,8-9-4 0,3 2 0 0,0-3-1 15,-3 4-6-15,6-4-1 0,1-5 0 0,-1 5 0 16,5-9 38-16,-1 6 7 0,0-6 2 0,3 0 0 0,1-6 69 0,0 6 13 15,-1-9 3-15,-3 5 1 0,4-14 3 0,0 8 1 16,-1-5 0-16,1-1 0 0,0-6-30 0,-4 6-7 16,0-3 0-16,0 1-1 0,0-1-29 0,-3-6-6 15,-1 6 0-15,1-3-8 0,-4 3 18 0,-4 3-3 16,1-6-1-16,-4 7 0 0,0-1-14 0,-4 7 0 16,-3-10 8-16,0 16-8 0,0-4 0 0,-3 4 0 15,-1-3 0-15,-3 6 0 0,3 6-13 0,1-6 4 16,-4 3 1-16,3 7 0 0,0-1 8 0,-3 1-8 15,7-7 8-15,-3 6-8 0,3 10 8 0,0-10 0 16,0 4 0-16,3 0 0 0,4 5 0 0,0-8 0 16,0 5 0-16,4-5 0 0,-4-1 0 0,7 10 8 0,-4-16-8 0,1 10 0 15,3-4 0-15,0-3-15 0,0-2 3 0,-7-4 0 16,10 6 3-16,-3-6 1 0,1-6 0 0,-1 6 0 16,0-4 8-16,0 4 0 0,0-15 0 0,0 15 0 15,-4-16 0-15,1 7 0 0,-1-4 0 0,1 4 0 16,3-10 9-16,-3 10 4 0,-1-4 1 0,1 0 0 15,-1-2-6-15,1 2-8 0,-4 10 11 0,3-16-11 16,1 10 10-16,-4 6-10 0,0-7 8 0,0 10-8 16,0 0 9-16,0 0-9 0,0 0 10 0,0 0-10 15,-7 0 14-15,0 3-3 0,0 4-1 0,-1-7 0 16,-2 3-10-16,3 3 0 0,0-3 9 0,0 7-9 16,-4-1 0-16,4-6 0 0,-4 3 0 0,4 1 0 15,-3-1-8-15,-1 3 0 0,1-5 0 0,3 8 0 0,-7-2 8 0,3-1 0 16,-3 3 0-16,3-2 0 15,1-1 24-15,-4 4 6 0,6-4 2 0,1 4 0 0,0-7-10 0,7 3-2 16,4 1 0-16,6-4 0 16,1 0-73-16,3-2-15 0,4-4-4 0,3 0-780 15,4 0-156-15</inkml:trace>
  <inkml:trace contextRef="#ctx0" brushRef="#br0" timeOffset="3581.72">31574 2005 2300 0,'0'0'102'0,"-4"-6"21"0,1-3-99 0,-1-1-24 16,1-2 0-16,-1 2 0 15,-3 1 45-15,3 3 4 0,1-4 1 0,3 4 0 16,0 6-39-16,-7-3-11 0,0-4 0 0,-4 7 0 16,4 7-11-16,-3 2-6 0,-5-6-2 0,-2 10 0 15,-1 3-2-15,1-1-1 0,-1 4 0 0,0 3 0 16,-3 0 22-16,7 0 0 0,0-6 0 0,3 6 0 16,4-10 0-16,0 7 0 0,4-7 0 0,-1 7 0 15,4-9-10-15,4 2 10 0,-1-2-13 0,4-7 5 16,4 6-2-16,-1-6 0 0,4-3 0 0,1-3 0 15,2 3 10-15,4-9 14 0,-3 6-3 0,3-7-1 16,0 4 6-16,1-7 0 0,2 1 1 0,-3-1 0 16,-3 4 12-16,0-10 3 0,-4 7 0 0,0-7 0 15,-4 9-20-15,-2-5-3 0,-1 5-1 0,-4-9 0 16,-6 7 4-16,-1-1 0 0,-7 4 0 0,1-1 0 0,-4 4-12 16,-4 0 0-16,-3 6 0 0,-4 0 0 0,1 3 10 15,-5 0 0-15,-2 3 0 0,6-2 0 0,0 2 2 16,1 3 1-16,6-2 0 0,0-1 0 0,4-3-13 0,0 6 0 15,7-9 0-15,3 10 0 0,4-10 0 0,0 0-8 16,0 0 8-16,8 3-13 0,2 3 2 0,1-6 1 16,3 0 0-16,3 0 0 0,1-6 10 0,3 3 0 15,0-3 0-15,4 2 0 0,3 1 0 0,-3-3 0 16,0 3 0-16,-4-7 0 0,0 1 8 0,0 6-8 16,-7-3 8-16,0 2-8 0,-3 4 20 0,0-6 0 15,-11 6 0-15,0 0 0 0,0 0-12 0,0 0-8 16,0 0 8-16,0 0-8 0,0 0 0 0,0 0 8 0,-11 6-8 15,4-6 0 1,0 4-70-16,0-4-18 0,-4 9-4 0,4-9-1014 0</inkml:trace>
  <inkml:trace contextRef="#ctx0" brushRef="#br0" timeOffset="4317.66">32473 3119 1324 0,'21'-10'59'0,"-10"7"12"0,-4-6-57 0,4 5-14 16,3-5 0-16,0 3 0 0,0-1 210 0,0-2 39 16,-3 3 8-16,-1-7 2 0,1 4-207 0,-8 6-42 0,4-7-10 0,-3 1 0 15,-8 6 12-15,1-4 0 0,-4 7 0 0,-4-3 0 16,1 3 9-16,-4 3 3 0,-4-3 0 0,-3 10 0 15,0 2-24-15,-4-2 0 0,0 9 0 0,-3-1 0 16,3 4 0-16,4 0 0 0,0-3 0 0,0 3 0 16,3 0 0-16,0 0 11 0,4 0-11 0,4-3 12 15,3 3-12-15,0-10 0 0,0 7 9 16,3-3-9-16,4-7 13 0,4 1-1 0,-1-1-1 16,4 0 0-16,4-5-11 0,-1 5-11 0,4-9 3 0,1 0 0 15,2 0-11-15,8 0-1 0,0-9-1 0,-1 5 0 16,1-8 2-16,3 2 1 0,-3-5 0 0,0-7 0 15,-1 6 18-15,-3 0 0 0,1 1 0 0,-5-1 0 16,-3 0 16-16,-3 1-2 0,-4-10-1 0,-3 6 0 16,-1 3 38-16,-6 1 7 0,-1 2 2 0,0 0 0 0,-3 4 3 0,0 3 1 15,-3 6 0-15,-4-7 0 16,0 1-39-16,-1 6-7 0,1 0-2 0,0 6 0 16,-3 1-36-16,-1-7-7 0,0 15-1 15,1-11-1-15,-1 14 2 0,0-8 1 16,1 12 0-16,-1-10 0 0,4 10 18 0,0 6 8 0,3-6-8 0,1 0 8 0,-1 0 13 0,8 0 8 0,-4 0 2 0,3-3 0 15,1-6-23-15,3 5 0 16,0-5 0-16,3-4 0 0,1 1 0 0,3-1 0 16,3-6 0-16,1 4 0 0,3-1 0 0,0-12 8 15,4-1-8-15,3 7 0 0,4-9 0 0,-1-1 8 16,-3-2-8-16,1 3 0 0,-5-4 9 0,4 0-9 16,-7-5 12-16,-3 5-12 0,3-6 24 0,-3 7-1 15,-4 2-1-15,-4 1 0 0,1 6 8 0,-4 3 2 16,0 0 0-16,0 0 0 0,-7-7-32 0,0 14 0 0,-4-7 0 15</inkml:trace>
  <inkml:trace contextRef="#ctx0" brushRef="#br0" timeOffset="5110.81">31334 3598 2394 0,'0'0'52'0,"0"0"12"0,-7-6 1 0,3 3 3 0,1-3-55 16,3 6-13-16,-4-4 0 0,-3 8 0 0,0-4 0 0,-4 9 0 0,1 10-12 0,-1-3 12 0,1 9 0 0,-4 0 0 15,3 12 0-15,0-8 0 0,1 2-11 0,3 7 11 16,-4-7-10-16,8-9 10 16,-1 3-12-16,1 0 3 0,3-9 1 0,3 6 0 31,1-7-48-31,-1 1-8 0,4-7-3 0,0 4 0 16,0-7 16-16,4-3 3 0,-1-3 1 0,1 0 0 0,3-3 30 0,0-3 5 0,0 0 2 0,4-4 0 15,0-5 39-15,-4 2 8 0,0-9 2 0,0 10 0 16,4-10 18-16,-4-7 4 0,-4 11 1 0,1-11 0 15,3 1 5-15,-7 0 1 0,-3 6 0 0,-1 0 0 16,-3-3-40-16,0 6-7 0,0-3-1 0,0 10-1 16,-3 2-6-16,-4-5-1 0,0 11 0 0,-4 4 0 15,0 0-12-15,-3 0 0 0,-3 13 0 0,-1-4 0 16,0 13-16-16,1 0 0 0,-4-3 0 0,6 3 0 16,1 6 16-16,4-6 0 0,-4 3 0 0,3-6 0 15,0 0 0-15,4-3 0 0,4-1 0 0,-1 1 0 0,-3-7-10 16,7 1 10-16,0 2-8 0,0-2 8 0,0-10 0 0,0 0 0 15,7 0 0-15,0 6 0 0,4-6 0 0,0 0 14 16,-1-6-2-16,4 3 0 0,4-7-1 0,3-2-1 16,-3-4 0-16,6 3 0 0,-2-5-10 0,2 2 0 15,-6-3 0-15,-4 0 0 0,7-3 0 0,-7 7 0 16,-3-1 0-16,-4 3 8 0,0 1 20 0,0-1 3 16,-7 4 1-16,0 3 0 0,-7 2 0 0,0 4 0 15,0 0 0-15,-4 4 0 0,-3 5 4 0,-3 0 0 16,-1 1 1-16,-3-7 0 0,0 6-19 0,3 4-4 15,-3-4-1-15,3 4 0 0,4-4-13 0,-4 7 0 16,4-3 0-16,4-10 0 16,-4 6-88-16,3 4-21 0,0-7-4 0,4-3-1112 0</inkml:trace>
  <inkml:trace contextRef="#ctx0" brushRef="#br0" timeOffset="6387.42">28822 4457 806 0,'7'0'72'0,"4"7"-58"15,-4-1-14-15,3-6 0 0,1 9 120 0,-4-9 22 0,0 7 4 16,4-4 1-16,-4 3-42 0,-7-6-8 15,7 3-1-15,0-3-1 0,0 0 1 0,-7 0 0 0,10 0 0 0,-3-3 0 16,0 3-25-16,0-6-5 0,1 3-1 0,-1-4 0 16,0 7-21-16,-7 0-5 0,3-9-1 0,4 6 0 15,-3-7-12-15,-4 10-2 0,0 0-1 0,0 0 0 16,0 0-7-16,0 0-2 0,-4 0 0 0,-3-3 0 16,-3 6-14-16,-1 4 0 0,-3-1 0 0,-4 10 0 15,-3 6 0-15,-4-10 0 0,4 10 0 0,0 6 0 16,3-3-8-16,1 4 8 0,3-4 0 15,3-3 0-15,4 6-12 0,0-6 12 0,7-3-12 0,7-4 12 16,0 4-19-16,4-6 3 0,-1-4 1 0,4 7 0 16,0-10 23-16,4-6 4 0,3 6 0 0,-3-12 1 15,0 6-13-15,3-6 0 0,-4-4 0 0,1 1 0 16,0-10 11-16,-4 7-1 0,0-7 0 0,-4-3 0 16,5 3 2-16,-8-3 0 0,0 6 0 0,0-9 0 15,0 10 12-15,-4-4 2 0,1 0 1 0,-4 7 0 16,0-1-11-16,0 0-3 0,0 7 0 0,0 6 0 15,-4-3-13-15,-3 3-15 0,0 0 3 0,-3 3 1 0,-1 10 2 16,-3-4 0-16,0 7 0 0,0-1 0 0,0-5 9 0,-1 9 0 16,1-7 0-16,4 7 0 0,3-3 0 0,0-7-13 15,0 1 3-15,3 2 1 0,1-3 9 0,3-9 0 16,3 7 0-16,-3-7 0 0,7 3 0 0,0 6-8 16,4-6 8-16,-1 4-8 0,1-7 0 0,3-7 0 15,-3 4 0-15,3 0 0 0,-4-3 8 0,4-4 0 16,-3 7 0-16,0-3 0 0,3-6 0 0,-4 8 0 15,1-5 0-15,-1 3 0 0,-2-7 0 0,2 10 9 0,1-13-1 16,-4 10-8-16,0-3 17 0,-4-1-3 0,1 1-1 16,-1-1 0-16,-3 1 1 0,0-3 0 0,-3 2 0 0,3 1 0 0,-7 9 11 0,0-13 3 15,0 10 0-15,-4-6 0 16,4-1-12-16,0 7-1 0,-4-3-1 0,4 3 0 16,-3 3-14-16,3-7 0 0,-4 4 0 0,4 3 0 15,-3 0 0-15,2 10-8 0,-6-10 8 0,4 3-10 16,-1 6 1-16,-3 4 0 0,3-4 0 0,1 4 0 15,-1-4 9-15,-3 7-10 0,4-4 10 0,3 1-10 16,0 6 10-16,-1-7 0 0,5 7 0 0,3-10 0 16,0 4 0-16,7-4 0 0,-3 4 0 0,3-10 0 31,3 6-35-31,1-2-5 0,-1-4 0 0,4-3-1 0,1 0-149 0,-1 0-30 0,-4 0-5 16</inkml:trace>
  <inkml:trace contextRef="#ctx0" brushRef="#br0" timeOffset="7248.24">27951 5477 403 0,'0'0'36'0,"0"0"-36"0,0 0 0 0,-7 0 0 15,-4-7 447-15,4 7 82 0,0 7 17 0,-4-4 3 0,1 0-451 0,-4 6-90 0,3-2-19 0,-3 2-3 32,0-3 14-32,-4 10 0 0,4 0 0 0,-4-1-9 15,1 1 1-15,3 0 0 0,-4-1 0 0,4 4 0 16,3 0 8-16,1-3 0 0,-1 6-9 0,8-7 9 15,3 1 0-15,0 0 0 0,0-4 0 0,3 1 0 0,1-4 0 16,3-6 0-16,0 4 0 0,3-4 0 0,4-6 0 16,1 3 0-16,-1-10 0 0,0 1 0 0,0-1-8 0,0 4-1 15,4-10 0-15,-8 7 0 16,4-4-9-16,-7-5-2 0,4 5 0 0,-4 4 0 0,-3-4 33 16,3 4 7-16,-4-1 0 0,-3 4 1 0,0 6 11 0,0 0 3 15,0 0 0-15,-7-6 0 0,-3 6 1 16,-5 9 1-16,5-6 0 0,-8 7 0 0,1-1-20 0,-1 4-4 15,0 2-1-15,1-2 0 0,-1-1-12 0,4 1 0 16,3-4 0-16,1 7 0 0,-1-10 0 0,4 4 0 16,7-10 0-16,0 0 0 0,0 0-15 0,0 0 4 15,0 0 1-15,0 0 0 0,7 0 2 0,4-3 0 16,-4-4 0-16,0 4 0 0,3-6 8 0,-3-1 12 16,1 1-2-16,-5-4-1 0,4 1-9 0,-3-1 8 0,-1-2-8 15,-3 2 8-15,0 4 3 0,0-4 0 0,0 4 0 0,-3-4 0 16,-1 4-2-16,1-1 0 0,-4 7 0 0,-1-3 0 15,1 3 25-15,-3-3 5 0,-1 6 1 0,1-7 0 16,-1 1-26-16,0 6-5 0,-6 0-1 0,3-9 0 16,0 9 2-16,0 0 0 0,-1-4 0 0,1-2 0 15,4 3-10-15,-1 3 12 0,1-3-12 0,2-3 12 16,8 6-12-16,0 0-11 0,0 0 3 0,0 0 0 16,-7 9-4-16,7 4 0 0,0-4 0 0,0 4 0 15,7 5 0-15,1-5 0 0,2 6 0 0,4-7 0 16,4 7-18-1,3 0-4-15,0-3-1 0,4-7 0 0,-4 7 19 0,4-10 3 0,-4 3 1 0,4 1 0 16,-4-1-4-16,0-6-1 0,0 4 0 0,-3-7 0 16,-1-7-39-16,1 7-7 0,-4 0-1 0,4-6-634 15,-1 0-126-15</inkml:trace>
  <inkml:trace contextRef="#ctx0" brushRef="#br0" timeOffset="8041.63">29111 5671 1324 0,'0'0'118'0,"0"0"-94"0,0 0-24 0,4 0 0 0,-4 0 142 0,7-9 24 15,-4-1 5-15,1 7 1 0,-1-6-87 0,-3 9-17 16,0-3-3-16,0 3-1 0,0 0-23 16,0 0-5-16,-7 0 0 0,0 3-1 0,-3 6-35 0,-1 4 0 15,-3 2 0-15,-4 10 0 0,1-3-13 0,-4 10 3 16,-4 5 1-16,0 1 0 0,-3-7 9 0,3 10 0 16,1-10 0-16,-5 7 0 0,5-10 12 15,2 4 4-15,8-7 0 0,4-3 1 0,-1-7-2 16,4 4-1-16,4-6 0 0,-1-4 0 0,8 4-14 15,-4-13 0-15,3 6 0 0,4-3-10 0,4-3-9 0,3 0-1 16,0-9-1-16,0 9 0 0,7-16 10 0,-7 7 3 16,4-10 0-16,0 9 0 0,-4-2 8 0,3-7 0 15,-2 3 0-15,-1 1 8 0,-4-7-8 0,1 9 0 0,-1 4 0 0,-3-4 0 16,1 4 11-16,-1 6 1 0,-7 3 0 0,0 0 0 0,0 0 6 0,7 9 2 31,-7 4 0-31,3-1 0 0,-3 1-20 0,0 9 0 0,0-13 0 16,0 10 0-16,0-7 0 0,-3 4 0 0,3-3 0 15,-4-1 0-15,1-2-9 0,-1 2-6 0,1 1-1 16,-5-13 0-16,8 0 7 0,0 0 1 0,-3 0 0 0,3 0 0 16,0 0 16-16,0 0 3 0,0 0 1 0,-7 0 0 15,7-13-12-15,0 4 8 0,3-1-8 0,4-2 8 16,1 2 26-16,-5-2 5 0,8-1 1 16,-4-6 0-16,3 10-26 0,1-7-5 0,-1-2-1 0,1-1 0 15,0 6 4-15,3-6 0 0,-4 7 0 0,1-1 0 16,-1-2 0-16,-2 2 0 0,-1 4 0 0,0-1 0 15,-4 4 32-15,-3-3 6 0,0-1 2 0,0 1 0 0,-7-1-7 16,4 1-1-16,-4 6 0 0,-4 0 0 16,4-4-29-16,-4 7-7 0,-3 0 0 0,0-3-8 15,0 3 11-15,0 3-11 0,0 7 10 0,0 2-10 0,0 4 0 16,-4 0 0-16,0 6 0 0,4 6 0 0,0-3-13 0,0 0 4 16,3-3 1-16,1 0 0 15,-1 0-96-15,8-10-20 0,-1 7-3 0,8-6-1055 16</inkml:trace>
  <inkml:trace contextRef="#ctx0" brushRef="#br0" timeOffset="11503.95">23957 256 2188 0,'0'0'97'0,"0"0"20"0,0 0-93 0,0 0-24 0,0 0 0 0,7 9 0 16,0 7 88-16,0 12 14 0,7-3 2 0,-3 13 1 15,3 9-92-15,0 12-13 0,-3 4-13 0,3 3 2 16,0 9 11-16,0 7-10 0,-3 12 10 0,3 3-10 15,0 16 10-15,0-4-13 0,0 17 5 16,4 12 8-16,-4 0-12 0,0 15 12 0,4-2-10 0,-1 15 10 16,1-3-8-16,0 7 8 0,-4 15 0 0,0-4-9 0,3 17 9 0,-2 3-8 15,-1 3 8-15,0-4-8 16,-4 10-3-16,4-9 0 0,1 9 0 0,2 0 0 16,-3-6 2-16,-3 3 0 0,-11 3 0 0,3-6 0 0,-3 6 9 15,-3 0 0-15,-8 3 0 0,-6-3 0 0,-1 4 0 0,-7-4 0 16,1 0 0-16,-1-3-8 0,0-6 16 0,4-16 4 15,0-7 1-15,3-8 0 0,1-7 11 0,3-10 1 16,3-5 1-16,0-7 0 0,4-9-14 0,0-7-2 16,4-6-1-16,-1-3 0 0,4-6-9 0,-3-10 0 15,3-15-12-15,-4-4 12 16,4-5-191-16,-3-14-30 0</inkml:trace>
  <inkml:trace contextRef="#ctx0" brushRef="#br0" timeOffset="12098.55">21784 6242 1954 0,'0'0'87'0,"0"0"17"0,0 0-83 0,4 9-21 15,-1 1 0-15,8 2 0 0,3-2 20 0,10 2 0 16,12 7 0-16,-1-7 0 0,4 7-9 0,7-6-3 15,14 6 0-15,10-7 0 0,4 10-8 0,7-3 0 16,8 3 0-16,9-3 0 0,15-7 15 0,11 1 7 0,6 6 2 0,8-7 0 16,17-2 8-16,4 8 1 0,3-8 1 0,11 2 0 15,14 1-18-15,11 3-4 0,13-4-1 0,15 1 0 16,7-1 14-16,14-2 3 0,10-1 1 0,11 4 0 16,11-7-2-16,7-3-1 0,0 6 0 0,17-6 0 15,11 4-18-15,7-4-8 0,4 3 0 0,-1-3 8 16,4 7 0-16,-3-7-8 0,-4 6 12 0,0 1-4 15,0 2-8-15,0-2 0 0,-4-1 0 0,-6 4 0 16,-8 2 0-16,1 1 0 0,-1 6 0 0,-10 6-1128 16</inkml:trace>
  <inkml:trace contextRef="#ctx0" brushRef="#br0" timeOffset="12748.34">33366 7223 2314 0,'0'0'103'0,"0"0"21"0,0 0-100 0,0 0-24 16,0 0 0-16,-4 0 0 0,1 10 9 0,-1-1-9 16,-3 4 10-16,0-4-10 0,0 13 0 0,-4-3 0 15,-3 3 0-15,0 6 0 0,-7-3 0 0,-7 6 0 16,-4 1 11-16,7-10-11 0,1 6 8 0,-8-3-8 15,-3 3 0-15,-4-3 0 0,0 4 0 0,0-4 0 16,0 3 0-16,-10 6 0 0,0-5 0 0,3-4 0 16,7 3 0-16,0-9 0 15,4-4-28-15,7-5-7 0,6-1-1 0</inkml:trace>
  <inkml:trace contextRef="#ctx0" brushRef="#br0" timeOffset="12938.13">32794 7358 2646 0,'0'0'117'0,"0"0"24"0,0 0-113 0,0 0-28 0,7 3 0 0,0 7 0 15,4-1 0-15,0 4-13 0,-1 2 1 0,4-2 0 16,4-1 12-16,-1 10-11 16,1-3 11-16,3 3-10 0,0 0-1 0,4 0 0 0,0 6 0 0,-11-9 0 15,4 3-25-15,-1 0-4 0,1 0-2 0,0 0 0 16,3 0-101-16,-4 9-20 0,4-9-4 0</inkml:trace>
  <inkml:trace contextRef="#ctx0" brushRef="#br0" timeOffset="13175.79">33602 7888 2768 0,'0'0'61'0,"-3"9"13"0,-1 1 2 0,-3 2 1 0,3 7-61 16,-3 3-16-16,4 0 0 0,-4 9 0 16,7-2-25-16,-4 2-8 0,4 0-2 0,0 1 0 15,-3-1 2-15,3 1 0 0,0-1 0 0,0 3 0 16,3 1-210-16,-3-13-41 0,11 37-9 0,-4-18-2 0</inkml:trace>
  <inkml:trace contextRef="#ctx0" brushRef="#br0" timeOffset="14026.33">24691 155 1555 0,'0'0'68'0,"0"0"16"0,0 0-68 0,-7 6-16 16,3-2 0-16,-3 5 0 0,0 10 135 0,-3 3 23 0,-1-3 5 0,0 6 1 15,-3-3-145-15,-3 9-29 0,-1 0-6 0,-3 1 0 16,-4-1 16-16,4 0-10 0,-4 10 10 0,1-6-8 16,-1 2 8-16,0 1-12 0,1 0 12 0,-1-4-12 15,4-3 12-15,-4 1 0 0,4-4 0 0,3-3 0 32,1 3-88-32,2-6-15 0,-2-9-3 0</inkml:trace>
  <inkml:trace contextRef="#ctx0" brushRef="#br0" timeOffset="14312.34">24388 202 3063 0,'-25'-6'68'0,"14"6"13"0,1 0 3 0,-4 6 2 15,-1-3-69-15,5 7-17 0,-1-10 0 0,8 9 0 0,-4 4 0 0,7-1 0 16,0 4 0-16,0 0 0 0,7 12-12 0,3-6-4 16,1 9 0-16,3-6 0 0,7 7 16 0,0-1-9 15,1 7 9-15,2-7-8 0,4 3-6 0,1 7-1 16,-1-9 0-16,-3 2 0 16,3-3-36-16,0 1-7 0,-7-10-2 0,4 6 0 15,-7-3-140-15,3-3-28 0,-4-3-5 0,1 3-740 16</inkml:trace>
  <inkml:trace contextRef="#ctx0" brushRef="#br0" timeOffset="16441.84">24910 773 691 0,'0'0'61'0,"0"0"-49"15,-7 0-12-15,3-6 0 0,-3 3 300 0,3 3 56 16,4 0 12-16,-3 0 3 0,-1-10-295 0,4 10-58 16,-3 0-18-16,3 0 8 0,0 0 24 0,0 0 5 15,0 0 1-15,0 0 0 0,0-3-6 0,0-3 0 0,0 6-1 16,3-3 0-16,4-10-3 0,1 4 0 0,6-1 0 0,-4 4 0 15,4-10 0-15,-3 7 0 16,0-1 0-16,3 1 0 0,0 0-16 0,0-4-3 16,0 4-1-16,0 6 0 0,4 3 10 0,-1-7 2 15,-3 4 0-15,4 3 0 0,0 0-4 0,-4 3 0 0,0 4 0 16,0-7 0-16,0 3-16 0,-3 6 10 0,-4 0-10 0,0 1 8 16,0-1-8-16,-4 4-11 0,-3-4 3 0,0 7 0 15,0-7 0-15,-7 1 0 0,4 9 0 0,-1-7 0 16,-6 1 8-16,3 2-12 0,-7-2 12 0,-1-1-12 15,5 1 12-15,-8 3-13 0,1-4 5 0,-5 1 8 16,8-4 0-16,-7 4 0 0,0-4 0 0,0 10 0 16,0-10 0-16,0 7 0 0,-4 3 0 0,4 0 0 15,-8 3-12-15,5 0 12 0,-1-1-10 0,4 8 10 16,3-7-9-16,4 0 9 0,4-4-8 0,2-2 8 16,1 0 0-16,4-4 0 0,-1 1 0 0,8-4 0 0,-1 1 0 15,4-7 12-15,4 3-2 0,3-3-1 0,4-6-9 16,7-3 0-16,3 6-12 0,3-3 12 15,12-7-152-15,-1 1-22 0</inkml:trace>
  <inkml:trace contextRef="#ctx0" brushRef="#br0" timeOffset="37182.51">6907 8073 345 0,'0'0'31'0,"0"0"-31"0,11 3 0 0,-7-3 0 15,3 10 336-15,0-7 62 0,7 3 12 0,0-3 2 16,7 3-312-16,4-2-62 0,3-4-13 0,4 6-2 16,10-3-23-16,4-3 9 0,7-3-9 0,3 3 0 15,4-6 12-15,4 6-12 0,10-10 12 0,7 1-12 16,11 6 42-16,3-7 2 0,-3 10 0 0,10-9 0 15,7-1 23-15,8 4 5 0,10 0 0 0,10-4 1 16,15 7-17-16,3-6-4 0,7 6-1 0,8-4 0 16,6 7-16-16,8-3-3 0,13-3-1 0,4 0 0 0,7 0-17 0,8-4-3 15,-1 1-1-15,4 2 0 0,3-2 6 16,0 3 2-16,7-4 0 0,-3 7 0 16,-4-6-8-16,1 6-2 0,-8-4 0 0,-4 4 0 15,-6-3-80 1,-7 3-16-16</inkml:trace>
  <inkml:trace contextRef="#ctx0" brushRef="#br1" timeOffset="112356.98">33048 3642 691 0,'0'0'61'0</inkml:trace>
  <inkml:trace contextRef="#ctx0" brushRef="#br2" timeOffset="150828.67">20112 9901 1670 0,'-4'0'148'0,"-3"-3"-118"0,0-3-30 0,7 6 0 15,0 0 260-15,0 0 45 0,4-3 10 0,-1-4 1 16,8 1-268-16,-1 0-48 0,5-4-20 0,-1 7 0 16,10-3 7-16,1 3 1 0,0-6 0 0,3 5 0 15,0-2 12-15,0 6 0 0,1 0 9 0,2-3-9 16,1 3 0-16,0 0 0 0,0-6 0 0,-1 6 0 16,1-3 16-16,0 3-4 0,3 0 0 0,-10 0 0 0,-4 0 10 0,-3 0 2 0,-4 0 0 0,0 0 0 31,-4 3-16-31,-10-3-8 0,0 0 8 15,0 0-8-15,-3 9 0 0,-4 10 0 0,-7-7 0 0,-4 7-8 16,-7-6 8-16,1 9-8 0,-4 0 8 0,-4 6-8 16,0-6 8-16,0 9 0 0,-3-3 0 0,0-2 0 0,-1 2 0 0,-2-3 0 15,-5 6 0-15,5 1 0 0,-1-1 24 16,0-9 6-16,4 9 2 0,6-9 0 0,5-3 8 0,6 0 3 16,4-3 0-16,3-7 0 0,8 10 0 0,6-7 0 15,8-2 0-15,7-1 0 0,10-6-20 0,14-3-4 16,11 0-1-16,14-3 0 0,7-9-18 0,21-4 0 15,22-6 0-15,-22 0-1472 0</inkml:trace>
  <inkml:trace contextRef="#ctx0" brushRef="#br1" timeOffset="181143.67">26910 2714 1220 0,'0'0'54'0,"0"0"11"0,0 0-52 0,0 0-13 15,0-6 0-15,-4-1 0 0,4 1 33 0,0-3 4 16,0 6 1-16,0 3 0 0,0-10-30 0,0 1-8 16,4 9 0-16,-4 0 0 0,0 0 57 0,0 0 11 0,0 0 1 0,0 0 1 15,0 0 19-15,0 0 4 0,0 0 1 0,0 0 0 16,0 0-37-16,0 0-7 0,0 0-2 0,0 0 0 15,0 0 2-15,0 0 0 0,-7-10 0 0,7 10 0 16,0 0-24-16,0 0-5 0,0 0-1 0,0 0 0 16,-7 0 10-16,7 0 2 0,0 0 0 0,-7 0 0 15,7 0-10-15,-4 0-2 0,4 0 0 0,-10 0 0 16,6 10-20-16,-6-4 8 0,2 0-8 0,5 1 0 16,-1-4 0-16,-3 6 8 0,7 10-8 0,-3-16 0 15,3 7 0-15,-4 2 0 0,4-3 0 0,0 4 0 0,4-7 0 0,-4 4 0 16,3-1 0-16,-3 4 0 15,7-10 0-15,-3 6 0 0,-1-6 0 0,5 7-8 16,-1-4 8-16,0-3 0 0,3-3 0 0,-3 6 0 16,4-6 0-16,-1 0 0 0,1 0 0 0,0-6 0 15,-1 6 0-15,4-3-8 0,-3-3 8 0,3-4 0 16,4 7 0-16,-8-6 0 0,4-1 0 0,-3 4 0 0,3-3 8 16,-3-1-8-16,-1 4 8 0,-3-10-8 0,4 10 8 15,-4-6-8-15,-4 2 10 0,1 1-10 0,-8-4 34 0,4 4 1 16,0 6 0-16,-3-10 0 0,-4 7-22 0,3-4-4 15,1 7-1-15,-1-3 0 0,-3 6-8 0,0-6 0 16,4-1 0-16,-4 7 0 0,7 0 0 0,-11 0 0 16,0 0 0-16,4 7 0 0,-7-1 0 0,4 0 0 15,-1-3 0-15,-3 7 0 0,3 9 0 0,1-16 0 16,-4 16 0-16,3-7 0 0,0-2 0 0,1 8 0 16,-1-2 0-16,4-7 0 0,0 1 0 0,4 2 0 15,-4-2 0-15,7-1 0 0,-4-6 0 0,4-3 0 16,0 0 0-16,0 0 0 0,7 16 0 0,-3-13-12 15,-4-3 2-15,10 0 1 0,-3 6 9 0,4-6 0 16,-4 0 0-16,4 0 0 0,-1-6 0 0,-3 6 12 0,4-3-2 0,-1-3-1 16,-3 3-9-16,4-7 0 0,-4 10 0 0,4-9 0 15,-1 6 0-15,-3-7 0 0,4 1 10 0,-1-1-10 16,1 7 0-16,0-3 0 0,-8-7 0 0,4 10 0 16,0-6 0-16,-3-4 0 0,-1 4 0 0,-3 0 0 15,0-1 0-15,0 1 0 0,-3 6 0 0,-1-10 0 16,-3 4 9-16,0-1-1 0,-3 4-8 0,-1-7 12 15,0 10-12-15,-3-3 0 0,0-3 8 0,0 6-8 16,0 3 0-16,0-4-10 0,-4 4 2 0,4 4 0 16,0-4 8-16,0 9 0 0,0 0 0 0,0 1 0 15,3 2 0-15,-3-9 11 0,0 13-3 0,3-3 0 16,1-1-8-16,3 7 0 0,0-6 0 0,-1 5 0 0,5-8 0 16,3 5 0-16,0-5 0 0,3 9 0 15,1-10 0-15,0 4 0 0,6-4 0 0,-3 0 0 0,4-2-18 0,-1-1 4 0,4-3 1 0,-3 3 0 16,0-6 4-1,3 0 1-15,-4 0 0 0,1 0 0 0,3 0 16 0,-3-9 3 16,3 3 1-16,0-1 0 0,-4-2-12 16,5 3 0-16,-5-7 0 0,1 4 0 0,-1 6 0 0,-3-16 0 15,0 9 8-15,0 1-8 0,-3-7 18 0,-4 1-2 16,3 2 0-16,-3 1 0 0,0-1-5 16,-3 4-2-16,-1-10 0 0,1 9 0 0,-1 1-9 0,-3-4 0 15,4 1 0-15,-4 3-11 0,-4 5 11 0,4-2 0 16,-3 3 0-16,-1 3 0 0,0 3 0 0,4-3 0 15,-3 10 0-15,-1-1 0 0,1 0 0 0,-1-6-12 0,4 10 2 0,-4-4 0 16,4 10 10-16,0-6 0 0,4 2 0 0,-1 1 0 16,1-6 0-16,-1 8-8 15,1-2 8-15,3-7 0 0,3 1 0 0,-3 2 0 0,4-5 0 16,-1 2 0-16,1-6 0 0,3 0 0 0,-7-3 0 16,7 7-8-16,3-4 8 0,-3-3 0 0,4-3-9 0,-4 3 9 15,4-7 0-15,-1 4 0 0,1 0 0 0,-4-3 0 16,3 3 0-16,1-10 0 0,0 4 0 0,-4-1 0 15,0-2 0-15,0 2 0 0,0-8 0 0,0 8 0 16,-4-6 9-16,1 1 0 0,-1 5 0 0,-3-5 0 16,0-1-9-16,-3 0 0 0,3-2 0 0,-4 5-11 15,-3-6 11-15,4 10 0 0,-1-4 8 0,-6 4-8 16,3-1 0-16,-4 7 0 0,4-3 0 0,-4 0-8 0,1 6 8 16,-1 6 0-16,1-6 0 0,-1 6 0 15,4-3 0-15,-4 7 0 0,1 2-10 0,3-2 10 16,0 5 0-16,0 1 0 0,3-6 0 0,-3 8 0 15,4-2 0-15,-1-7 0 0,1 10 0 0,3 0 0 0,0-3-12 16,0-1 12-16,3-2-12 0,-3-1 12 16,4 1-9-16,3-4 9 0,-4 1 0 0,4-4-9 0,4 0-2 15,-1 1 0-15,1-7 0 0,3 0 0 0,-3 0-1 0,3 0 0 16,0-7 0-16,0 4 0 0,4-6 12 0,-4 6 0 16,3-4 0-16,-6 4 0 0,3-3 9 0,-3-7-9 15,-4 10 12-15,0-6-12 0,-4 0 16 0,4-1-4 0,-3 7-1 0,-4-10 0 16,0 7 0-16,0-3 0 0,-4 6 0 0,-3-7 0 15,0 7-11-15,-3-3 0 16,-1 6 0-16,-3-10 0 0,0 10 0 0,0 0 0 0,-4 0 8 16,4 7-8-16,-7-4 0 0,7-3-11 15,0 6 3-15,-4 0 0 0,7 1 8 0,-3-4 0 0,4-3 0 16,-1 9 0-16,1-3 0 0,3-2 0 0,-1 5 0 0,1-6 0 16,4 3 0-16,-1-2 0 0,4-4 0 0,-3 9 0 15,3 0 0-15,0-9 0 0,3 3 0 0,1 10-8 16,-4-13 8-16,7 6 0 0,-7-6 0 0,11 0-8 15,-1 3-4-15,1-3 0 0,-4 0 0 0,3-3 0 16,1 3 12-16,-1-6 0 0,-2 0 0 0,2-1 0 16,-3 4 0-16,4-12 16 0,-4 2-3 0,0 10 0 15,0-16-13-15,-4 10 0 0,1 6 0 0,-4-10 0 16,0-3 0-16,-4 13 9 0,1-16-9 0,-1 16 8 0,1-12-8 16,-4 12 0-16,0-7 0 0,-4 10 0 0,4-3 0 15,0 6 0-15,0-3 0 0,0 6 0 16,0 1 0-16,0 8 0 0,0-12 0 0,0 16 0 15,3-6 0-15,1 6 0 0,3-7 0 0,-4 10 0 0,1-3 0 16,3 0 0-16,0-4 0 0,3 1 0 0,-3 0 0 0,0-7 0 16,4 10 0-16,-1-16 0 0,1 10 0 15,-1-4 0-15,-3-9 0 0,0 0 0 0,7 6-15 0,4-2-1 16,-11-4-1-16,7 0 0 16,4-4-140-16,-4-2-28 0</inkml:trace>
  <inkml:trace contextRef="#ctx0" brushRef="#br1" timeOffset="-199033.29">27333 2081 288 0,'0'0'25'0,"0"0"-25"0,0 0 0 0,0 0 0 16,0 0 287-16,0 0 52 0,0 0 10 0,0 0 3 15,0 0-232-15,0 0-47 0,0 0-9 0,0 0-1 16,0 0-17-16,0 0-3 0,0 0-1 0,0 0 0 16,0 0-30-16,7 3-12 0,-7 16 11 0,0-10-11 15,-7 3 8-15,0 1-8 0,-7 9 0 0,-4 0 0 16,-3-3 0-16,-3 3 0 0,-8 9 0 0,0 0 0 31,-3 1-108-31,0-4-22 0,-4 3-4 0,3 1-1 0</inkml:trace>
  <inkml:trace contextRef="#ctx0" brushRef="#br1" timeOffset="-197382.5">26568 3382 1209 0,'-18'0'53'0,"18"0"12"16,0 0-52-16,0 0-13 0,0 0 0 0,0 0 0 15,0 0 253-15,0 0 48 0,4-3 10 0,-1-10 1 0,1-2-216 0,6-7-44 16,1 3-9-16,3-13-2 16,0 7-121-16,7-6-25 0,-3-10-5 0,7 7-883 15</inkml:trace>
  <inkml:trace contextRef="#ctx0" brushRef="#br2" timeOffset="-182418.51">27665 1366 979 0,'0'0'87'0,"0"0"-70"0,0-10-17 0,7 7 0 16,3-6 57-16,-2-1 8 0,-8 10 2 0,7-3 0 15,0-3 5-15,-7 6 2 0,0 0 0 0,0 0 0 16,0 0 41-16,0 0 8 0,7 0 1 0,-7 0 1 16,0 0-17-16,3 9-3 0,-3-9-1 0,0 13 0 15,0-4-40-15,-3 1-8 0,3-1-1 0,-7 4-1 16,3 5-34-16,-3-5-6 0,4 6-2 0,-5-7 0 16,5 10-12-16,-1 0 0 0,-3 0 0 0,4-3 0 15,-4 3-20-15,3 0 4 0,-3-3 0 0,0 9 0 16,-3-3-176-1,-1-3-36-15,0 0-6 0</inkml:trace>
  <inkml:trace contextRef="#ctx0" brushRef="#br2" timeOffset="-181916.46">26095 1670 979 0,'0'0'43'0,"0"0"9"0,0 0-41 0,0 0-11 15,0 0 0-15,0 0 0 0,0 0 332 0,0 0 65 16,0 0 13-16,-4 9 2 0,-3 4-308 0,0-4-61 16,0 7-13-16,-3-7-2 0,-1 10-12 0,-3 0-3 15,0 3 0-15,3 0 0 16,1-3-33-16,-4 3-8 0,3 3 0 0,4 3-1 15,0-13-155-15,3 11-30 0</inkml:trace>
  <inkml:trace contextRef="#ctx0" brushRef="#br2" timeOffset="-181345.53">28081 2498 1324 0,'0'0'118'0,"0"0"-94"0,0 0-24 0,-7 0 0 0,7 0 287 0,0 0 53 0,0 0 10 0,-3 15 2 16,-5-12-299-16,5 16-53 0,-4-6-24 0,3 6 1 15,-3-1 10-15,0 4 1 0,-3 0 1 0,-1 3 0 32,1 4-47-32,-1 2-10 0,0-9-1 0,4 3-623 0,-3 0-124 0</inkml:trace>
  <inkml:trace contextRef="#ctx0" brushRef="#br2" timeOffset="-180977.37">26808 3658 2718 0,'0'0'60'0,"-4"6"12"0,1 4 2 0,-1-1 2 0,-3 3-60 0,3 1-16 0,-3 6 0 0,4-7 0 15,-4 10 0-15,3-9 0 0,1 12 0 0,-8-9 0 16,8 2-23 0,-4 1-7-16,0 3-2 0,7-6-754 0,-4-7-151 0</inkml:trace>
  <inkml:trace contextRef="#ctx0" brushRef="#br2" timeOffset="-175559.75">30882 4263 172 0,'0'0'8'0,"0"0"1"0,0 0-9 0,0 0 0 0,0 0 0 0,-3-6 0 16,-1 6 156-16,4 0 28 0,-7-3 7 0,4-4 1 15,-5 4-144-15,1-3-28 0,7 6-5 0,0 0-2 32,-3 0-80-32,-4 0-16 0,7 0-3 0,0 0-1 0,0 0 87 0,0 0 13 0,-4-3 5 0,4 3 1 15,0 0 57-15,0 0 11 0,0 0 2 0,0 0 1 16,0 0-27-16,0 0-6 0,0 0-1 0,0 0 0 15,0 0 9-15,0 0 2 0,0 0 0 0,0 0 0 16,0 0 1-16,0 0 0 0,0 0 0 0,0 0 0 16,0 0 3-16,0 0 1 0,0 0 0 0,0 0 0 15,0 0-8-15,0 0 0 0,0 0-1 0,0 0 0 16,0 0-18-16,0 0-3 0,7-10-1 0,0 10 0 16,-7 0-18-16,15-3-4 0,-5 3-1 0,1 0 0 15,-1 0 13-15,4-6 2 0,1 3 1 0,-1 3 0 0,0 0-4 16,0 3-1-16,3-3 0 0,1 0 0 15,-4 6 9-15,0-6 2 0,-3 3 0 0,3-3 0 16,-3 10-23-16,-1-7-4 0,-10-3-1 0,7 0 0 0,0 9-12 0,-7-9 0 16,0 0 0-16,7 0 0 0,0 10 0 0,-7-10 0 15,0 0 0-15,4 6 0 0,-4-6 0 0,0 6 9 16,0-6-9-16,0 0 8 0,-4 7 0 0,-3-4 0 16,4-3 0-16,-4 6 0 0,0-3 19 0,-4-3 3 15,4 3 1-15,-3 4 0 0,-5-7-31 0,5 3 0 16,-1 3 0-16,4-6 0 0,0 0 0 0,-3 0 8 15,2 0-8-15,1 0 0 0,7 0 0 0,0 0 0 16,-7 0 0-16,7 0 0 0,0 0 0 0,0 0 0 0,0 0 0 0,0 0 0 31,0 0-23-31,0 0-7 0,11 0-2 0,0 0 0 0,-1 3 20 0,1-3 3 0,-4 6 1 0,7 1 0 16,-4-7 8-16,1 6 0 0,0-3 0 0,-1 3 0 16,4-6 0-16,-3 3 0 0,-1 4 0 0,-2-1 0 15,2 0 0-15,-3-3 0 0,-3 7 0 0,3-4 0 16,-4-3 0-16,1 7 0 0,-1-7 0 0,-3 6 0 15,0-6 0-15,0 13 14 0,0-13-3 0,-3 10-1 16,-1-7-10-16,1 3 12 0,-4-6-12 0,0 10 12 16,0-4-12-16,-4 1-11 0,0-1 3 0,1 1 0 15,3-1 32-15,-4-3 6 0,-3 10 2 0,4-13 0 16,-1 10-32-16,0-7 0 0,-6 3 0 0,-1 1 0 16,4-4 12-16,0 3-4 0,0 1-8 0,3-4 12 15,-6 0-12-15,6 1 0 0,-7-4 0 0,8-3-10 16,-4 0-53-16,3 0-10 0,-3 0-3 0,3 0-755 15,4-3-151-15</inkml:trace>
  <inkml:trace contextRef="#ctx0" brushRef="#br2" timeOffset="-174087.75">32688 2567 1335 0,'0'0'59'0,"0"0"13"0,0 0-58 0,0 0-14 0,0 0 0 0,0 0 0 16,7 0 62-16,-7 0 10 0,0 0 1 0,8 0 1 0,-1 0 0 0,-7 0 0 16,3 0 0-16,4-7 0 0,0 4-14 0,0-6-4 15,-7 9 0-15,7 0 0 0,0-10-3 0,0 7-1 16,-3 3 0-16,3-6 0 0,0-7-32 0,0 13-6 16,0-3-2-16,0-6 0 0,0-1-12 0,4 1 0 15,-1 6 0-15,1-3 0 0,0-1 0 0,-1 1 0 16,4-3 0-16,-3 9-10 0,-1-3 10 0,-2 3 0 15,2-7 0-15,-3 4 0 0,4 0 22 16,-1 3 0-16,-3 0 0 0,-7 0 0 0,0 0-8 0,0 0-2 16,0 0 0-16,4 13 0 0,-1-10-4 0,-3 6-8 15,0 4 11-15,-3-4-11 0,-4 4 11 0,3 5-11 16,-3 1 10-16,4-6-10 0,-8 6 10 0,4-7-10 0,0 10 10 16,-4-9-10-16,4 5 9 0,-3-5-9 15,-1 3 8-15,4-4-8 0,-3 1 0 0,3 2 0 0,-4-2 0 16,4-4 0-16,0 4 0 0,0-4 0 0,0 1 0 0,0 2 0 15,0-9 0-15,3 7-12 0,-3-1 0 0,7-9 1 16,0 10 11-16,0-10 0 0,0 0 0 0,4 9 0 16,-4-9 0-16,7 6 0 0,0 10 0 0,3-13 8 15,1 10-8-15,-1-13 0 0,5 6 0 0,-1 3 8 0,0-9-8 0,0 4-12 32,4 5 4-32,-1-6 0 15,4 3-39-15,-7-6-7 0,1 3-2 0</inkml:trace>
  <inkml:trace contextRef="#ctx0" brushRef="#br2" timeOffset="-172474.31">31859 1394 806 0,'0'0'72'16,"0"0"-58"-16,0 0-14 0,0 0 0 0,0 0 158 0,0 0 29 0,4-6 5 0,-1 2 2 0,1-5-92 0,-1 0-18 16,1 5-4-16,3-2-1 0,0 3-8 0,0-6-2 15,4-1 0-15,-1 1 0 0,1 6-25 0,0-10-6 16,3 4-1-16,0-1 0 0,0 4-4 0,3-10-1 16,-2 7 0-16,-1 0 0 0,7-4-11 0,-7 7-2 0,4-1-1 0,-4 1 0 15,3-3-9-15,1 6-1 16,-4 3-8-16,-3-7 12 0,3 7-12 0,0 0 8 15,-3 7-8-15,-1-7 0 0,1 3 0 0,-4 6 0 0,0 1 0 0,-4-1 0 16,1 0 0-16,-4 4 0 0,-4 0 0 0,4-1 0 16,-7 4 0-16,0-4 0 0,0 1 0 0,-3 3 0 15,-1-1 8-15,-3-5-8 0,0 8 0 0,-4-2 9 16,0 0-9-16,-3-1-9 0,-3 4 9 0,2 0-13 16,-2-10-6-16,3 7-1 0,-4 6 0 0,7-12 0 0,-3 5 0 0,3-2 0 15,8-1 0-15,-4 7 0 0,7-9 20 0,0 2 0 16,3-3 0-16,4 1 0 15,0 2 16-15,4-2 1 0,3-1 0 0,3-3 0 16,4 1 27-16,8-4 6 0,-1-3 1 0,3 9 0 16,1-9-36-16,3 3-7 0,4 4-8 0,0-4 11 15,0 3-11-15,-1-6 0 0,1 3 0 0,3-3 0 16,1 0-132 0,2 0-24-16,1 7-6 0,4-1-1 0</inkml:trace>
  <inkml:trace contextRef="#ctx0" brushRef="#br2" timeOffset="-171340.64">29298 4690 1152 0,'0'0'51'0,"0"0"10"0,11 0-49 0,-1 0-12 0,-3 0 0 0,4 0 0 15,3 0 181-15,-3 0 34 0,-1 0 6 0,1 6 2 0,-1-3-148 0,1-3-30 16,0 0-5-16,-4 3-2 0,3-3-29 0,-10 0-9 15,7 9 0-15,0-9 0 0,0 10 0 0,-7-10 0 16,0 0 0-16,0 0 0 0,4 6 0 0,-4-6 0 16,-4 6 0-16,1 1 0 0,-1-4 15 0,1 6-4 15,-4-9-1-15,3 10 0 0,-3-1-2 0,0-9-8 16,0 3 12-16,7-3-4 0,0 0-8 0,0 0 0 16,0 0 0-16,0 0 0 0,0 0 0 0,0 0 0 15,0 0 0-15,0 0 0 0,0 0 0 0,0 0 0 16,7 0 0-16,4 0 0 0,-4 0 0 0,3 0 0 0,-3 13 0 0,4-13 0 0,-4 0 0 0,4 6 0 31,-4-3-9-31,3 3 9 0,-3-2 0 0,4 5 0 16,0-6 0-16,-1-3 0 0,1 10 0 0,-4-10 0 0,3 6 0 15,1-3 0-15,-1 3 0 0,1-3 0 0,0 0 0 16,-4 4 9-16,3-4-1 0,-3 6 0 0,0 1 0 16,0-1 0-16,-3-6 16 0,0 10 2 0,-4-7 1 0,0 3 0 15,0 1 9-15,-4-4 1 0,0 4 1 0,-3 5 0 16,4-9-23-16,-4 10-5 0,0-3-1 0,0-1 0 15,-4 1-9-15,4-4 0 0,-4 1 0 0,4 2 0 16,-3-2 0-16,3-1 8 0,-4 4-8 0,1-4 0 16,-1 3 0-16,4-12 0 0,-4 10 8 15,1-4-8-15,-1-3 0 0,1 4 10 0,-1-1-10 0,4-6 10 32,-4 6-163-32,1-3-33 0,-11-3-6 0,3-3-2 0</inkml:trace>
  <inkml:trace contextRef="#ctx0" brushRef="#br2" timeOffset="-170707.2">29563 5787 1267 0,'0'0'112'0,"0"0"-89"0,3-9-23 0,4 6 0 32,4-7 217-32,-4 10 39 0,0-3 8 0,4-3 2 15,-4 6-199-15,3-3-40 0,-3-4-8 0,4 7-2 16,0 7-17-16,-1-4 0 0,1-3 0 0,-4 6 0 16,0-3-14-16,0 0-6 0,0 7-2 0,-4-4 0 15,-3-6 7-15,4 9 2 0,-4-9 0 0,3 7 0 16,-3 2 13-16,-3 0 0 0,3 1 0 0,-4-7 0 0,1 6 19 15,-4 1-3-15,0-1-1 0,0-6 0 0,-4 7 1 16,4-1 1-16,0-6 0 0,-4 7 0 0,1-10-8 0,3 9-1 16,0 4-8-16,0-13 12 0,3 6-12 0,1-3 0 15,3-3 0-15,0 0-10 0,-7 9-1 0,7 1 0 16,0-10 0-16,0 3 0 0,0-3-8 16,0 0-1-16,0 9-1 0,0-9 0 0,7 10 12 0,0-1 9 15,-7-9-12-15,7 3 12 0,0 7 0 0,0-4 0 16,0-3 0-16,0 7 0 0,0-7 0 0,-3-3 0 15,3 9 0-15,0-9 0 0,0 13 0 0,0-13 8 16,0 6-8-16,3-3 0 0,-6 6 12 0,3-2-4 0,0-1-8 16,0 0 12-16,-3 4-1 0,3-1-1 0,-7-3 0 0,0 4 0 15,-4 2-10-15,4-2 0 16,-3 12 0-16,-1-13 0 0,-3 1 0 0,4 2 0 0,-8 7-11 16,4-7 11-1,-4 4-122-15,1 0-19 0,-4-1-4 0,0-2-698 0</inkml:trace>
  <inkml:trace contextRef="#ctx0" brushRef="#br2" timeOffset="-170160.63">28166 6038 1728 0,'0'0'153'0,"0"0"-122"15,0 0-31-15,0 0 0 0,0 0 130 0,0 0 20 16,0 0 4-16,10 0 1 0,-3-6-125 0,4 6-30 15,-4 0 0-15,4 0 0 0,3 0 0 0,0-7-9 16,0 1 1-16,0 6 0 16,4 0-20-16,-1 0-4 0,-3 0-1 0,1 0 0 0,-1 0 33 0,-4 6 0 15,1 1 12-15,-4-7-3 0,-7 0-9 0,11 0 0 0,-11 0 0 0,0 0 8 16,0 9 13-16,0 0 3 16,0 1 0-16,-8-7 0 0,1 6-24 0,0 1 0 0,-3 2 0 0,-1-2 0 15,1 2 8-15,-1-2 1 0,0-1 0 0,4 4 0 16,-3-4-9-16,-1 1 0 0,4-1 0 0,-3 0 0 15,6 1 0-15,1-4 0 0,3 3 0 0,0-9 0 16,3 10 0-16,4-4 0 0,-3 0 0 0,3 1 0 16,-4-4 0-16,4 6 0 0,-3-3 0 0,3 1 0 15,-4-1 0-15,-3-6 0 0,4 9 0 0,-4 1 0 16,3-4 0-16,1 0 15 0,-4-3-3 0,0 7 0 16,0-1 2-16,-4-6 0 0,1 7 0 0,-1-4 0 15,1 0-14-15,-4 1 0 0,0-4 0 0,0 3 0 0,-4-3 28 16,1 7 4-16,2-7 0 0,-2 6 0 0,-1-9-42 15,1 10-8-15,-1-4-2 0,-3-3 0 16,0 0-138-16,-4 7-28 0</inkml:trace>
  <inkml:trace contextRef="#ctx0" brushRef="#br2" timeOffset="-163993.1">3069 11955 1612 0</inkml:trace>
  <inkml:trace contextRef="#ctx0" brushRef="#br2" timeOffset="-162790.65">582 10196 2304 0,'-18'-19'102'0,"11"16"21"0,4-3-99 0,-4 3-24 0,7 3 0 0,0 0 0 16,0 0 128-16,0 0 20 0,10 0 4 0,1 0 0 15,10 3-108-15,-7 6-23 0,11 1-4 0,-4 2-1 16,-3-2-4-16,6 12-2 0,1-4 0 0,7 4 0 16,-11 0-10-16,4 6 0 0,-8-2 0 0,5 11 0 15,2-2 0-15,-10-4 0 0,4 0 9 0,-11-9-9 16,4 0 30-16,-1 0 2 0,1-3 0 0,-8-6 0 15,8-4 4-15,-4-3 2 0,0-3 0 0,4-12 0 16,3 0 14-16,7-4 2 0,0-6 1 0,4-6 0 16,3-6-25-16,14-4-5 0,1-12-1 0,3-6 0 15,3 0-12-15,7-10-2 0,-6-3-1 0,-1-6 0 16,-3 0-9-16,3-3 0 0,-3-1 0 0,4 1 0 0,-1-6 0 0,-3 5 8 16,0 1-8-16,-7 3 12 0,-1 0-12 0,-2 6 0 15,-1 3-12-15,0 0 12 0,-10 1 0 0,7 8 0 16,-8-2 0-16,-6 3 0 15,3 3-122-15,0-1-17 0,-7 7-3 0,-3 4-1282 0</inkml:trace>
  <inkml:trace contextRef="#ctx0" brushRef="#br1" timeOffset="-157219.33">543 12316 2739 0,'-24'-13'60'0,"17"7"13"16,-8 3 3-16,5-3 0 0,-1 6-60 0,4 0-16 0,-3 0 0 0,-1 6 0 0,11-6-14 0,0 0-6 0,0 0 0 0,0 0-1 16,4 3 4-16,-4-3 1 0,7 9 0 0,7-9 0 15,-4 4 3-15,11 2 1 0,-6-6 0 0,2 0 0 16,4-6 12-16,4 6 13 0,0 0-2 0,-1 0-1 15,1 0 6-15,7 0 0 0,-7-4 1 0,3 4 0 16,4 0-17-16,-4 0 10 0,4 0-10 16,6-3 8-16,-2-3 3 0,-1 3 0 0,0-3 0 15,0-1 0-15,1-2 5 0,-1 0 0 0,4-1 1 16,0 1 0-16,-4-4-5 0,7 4-2 0,-3-10 0 0,-4 10 0 16,1-4-10-16,-8 4 8 0,4-4-8 15,-8 4 8-15,1-1-8 0,-11-2 0 0,7 2 0 0,-7 1 8 16,0-4 0-16,4 4 0 0,-11-4 0 0,4 4 0 15,-1 0 6-15,1-4 1 0,0 4 0 0,-8-1 0 16,4 4-5-16,-3 0-1 0,6-4 0 0,-6 1 0 16,3 3-1-16,3-1-8 0,-6-2 12 0,-1 9-4 15,4-10-8-15,-7 10 0 0,0-3 0 0,0 3 8 0,0 0-8 0,0 0 0 16,0 0 9-16,0-9-9 0,0 9 10 16,-10 0-2-16,-1-9-8 0,-3 9 12 15,0-4-12-15,-7-5 0 0,7 9 0 0,-7-3 0 0,-4-3 0 16,4 2 8-16,3-2-8 0,-7 3 0 0,4-6 0 0,-3 9 11 15,2-4-11-15,1-2 10 0,4 6-2 0,6 0-8 16,-3 0 12-16,3 0-4 0,1 0-8 0,6 0 0 16,4 0 0-16,0 0 0 0,0 0 0 0,0 0 0 15,0 0 0-15,4 10 0 0,-1-1-8 0,8-6 8 16,-1 7-10-16,12-1 10 0,-5-3-9 0,11 1 9 16,-3 2-8-16,0-3 8 0,3-3 0 0,4 7-8 15,3-7 8-15,0 6 0 0,-6 1 0 0,6-1-10 16,0-6 10-16,-7 13 0 0,4-10 0 0,-7 10 0 15,-4-4 0-15,-3 1 0 0,3 6 0 0,-11-7 0 0,5 7 0 0,-1-6 0 16,-4-1 0-16,1 7 0 0,-8 3 0 0,4 0 0 16,-7 0 0-16,0-3 0 0,-10 3 0 0,3 0 0 0,3 0 0 0,-10 3 0 0,0-3 0 0,-14 0 0 47,-4-1-97-47,-10 1-16 0,3 10-3 0,-7-10-1 0</inkml:trace>
  <inkml:trace contextRef="#ctx0" brushRef="#br1" timeOffset="-149040.1">32057 2441 864 0,'0'0'76'0,"7"-3"-60"0,0-3-16 0,0-4 0 16,0 7 110-16,0-3 19 0,0 6 4 0,4-13 1 16,-8 13-7-16,-3 0-2 0,0 0 0 0,7-3 0 15,-7 3-16-15,0 0-3 0,0 0-1 0,0 0 0 16,0 0-37-16,-7 0-7 0,0 0-1 0,0 0-1 16,-3 0-21-16,3 0-4 0,-4 0-1 0,0 3 0 15,1-3 18-15,-4 7 3 0,3-1 1 0,1 0 0 16,-1-3-20-16,0 4-4 0,1-4-1 0,-1 9 0 15,1-2-6-15,-4-1 0 0,3 1-1 0,4 2 0 16,-4-3-3-16,1 10 0 0,3-16 0 0,0 16 0 16,0-6-11-16,0-1-9 0,3-2 12 0,0 5-12 15,-3-2 0-15,4 0 0 0,-1-4 0 16,4 0 0-16,0 1 0 0,0-4 0 0,0-6 0 0,7 6 0 16,-3-3 0-16,3 4 0 0,4-7 0 0,-1-7-9 15,1 7 9-15,-1-3 0 0,4 3 0 0,4-6 0 16,-4-7 0-16,-3 10 0 0,3-12 0 0,-4 8 8 15,8-2 0-15,-4-4 1 0,-3-2 0 0,-1 2 0 0,1 4 3 0,0-4 0 16,-1 1 0-16,-3 2 0 0,-3-5-12 0,-1 2 0 16,1 10 0-16,-4-6 0 0,-4-1 32 0,4 10 0 15,-3-9 1-15,-4 9 0 0,-4-3-21 0,1 3-12 16,-1 0 12-16,0 0-12 0,1 0 0 0,-1 0 0 16,-3 3-12-16,0 6 3 0,0-3 9 0,0 7 9 15,0-4-1-15,0 4-8 0,-1-1 0 0,5 7 0 16,-1-6 0-16,1 6-12 0,3-1 12 0,3-2 0 15,1-6 0-15,3 8 0 0,0-15 0 0,7 10 0 16,0-4 0-16,7-2 0 0,-4-4 0 0,4 3 0 0,4-3 0 16,0 0 0-16,3-6 0 0,0 3 0 15,0-3-8-15,0-3 8 0,1-4 0 0,-5 7 0 0,4-3 0 16,-3-7 0-16,0 10 0 0,-4-15 0 0,0 8 0 0,-4 1 0 16,1-4 0-16,-4 1 0 0,0 2 0 0,0-9 0 15,-7 10 0-15,0-4 0 0,0 1 0 0,0 2 0 16,-3-2 13-16,-1 3-4 0,-3-1-1 0,0 7 0 15,-7-3-8-15,0 3-9 0,-4 3 9 0,1 3-13 16,-5-3 13-16,-2 6 8 0,3-3 0 0,-4 10-8 16,0-4 0-16,0 0 0 0,8 10 0 0,-4-9 0 15,3 2 0-15,0 1 0 0,4 6 0 0,0-7 0 16,4 1 0-16,-1-4 0 0,7 4 0 0,-3 2 0 16,0-5 0-16,7 2-9 0,0-9 9 0,0-3-12 0,7 10 12 0,4-10 0 15,-4 6 0-15,4-3 0 16,3-3-30-1,0-3-4-15,3-3-1 0,1 3 0 0,0-4 35 0,-1 4 0 16,1-3 0-16,-4-7 0 0,0 4 0 0,0-3 0 0,-3 2 0 0,0-2 0 16,-4 2 0-16,0-2 0 0,0-1 0 0,-4-3 0 0,1 13 24 15,-4-16 6-15,-7 10 1 0,3-4 0 0,-3 4-23 16,-3 6-8-16,-5-6 0 0,1-1 0 16,0 10-10-16,0-3-8 0,-4 3-2 0,1 3 0 0,3-3 5 0,0 6 1 15,-1-2 0-15,5 5 0 0,-4-6 14 0,7 6 0 16,0 10 0-16,3-16 0 0,-3 16 0 0,4-9 0 0,-1-1 0 15,4 4 0-15,-4-4 0 0,8 4 0 0,0-4 0 16,-4-6 0-16,3 7 0 0,-3-10 0 0,7 9 12 0,4-6-12 16,-4 3 0-16,3-6 0 15,4 3 0-15,-3-3-12 0,3 0 12 0,-3 0-12 0,-1 0 12 16,1-3-12-16,-1 3 12 0,1-9 0 0,0 0 0 0,-4-1 0 16,-4 7 0-16,-3-3 0 0,4-1 0 15,-1 1 0-15,-3-3 0 0,0 6 0 0,0-7 0 16,0 1 0-16,-3 6 0 0,-1-4 0 0,-3 4 11 0,0 3-3 15,0-6-8-15,4 6 0 0,-5-6 0 0,1-1 0 16,4 7 0-16,3 0 0 0,-7-3 8 0,0 3-8 16,7 0 0-16,-7 0 0 0,7 0 0 0,0 0 0 15,-7 3 0-15,7-3 0 0,-7 0 0 0,7 0-8 16,-4 13 8-16,-3-7 0 0,7-6 0 0,-3 3 0 16,3-3 0-16,0 10 0 0,0-10 0 0,-4 9 8 15,4-9-8-15,0 0 0 0,0 10 0 0,0-10 0 0,0 0-18 0,0 0-2 0,0 0 0 0,0 0 0 31,0 0-131-15,0 0-26-16,7-7-6 0</inkml:trace>
  <inkml:trace contextRef="#ctx0" brushRef="#br1" timeOffset="-148311.29">32371 2018 2055 0,'0'0'91'0,"0"0"19"0,0 0-88 0,0 0-22 0,3-10 0 0,-3 1 0 15,0 9 14-15,4-3-2 0,3-3 0 0,-3 2 0 16,3-5-4-16,0 0 0 0,0 6-8 0,0-4 12 15,3 4-3-15,1-3-1 0,0-7 0 0,3 10 0 16,0-3 23-16,-4 3 4 0,1-7 1 0,3 7 0 0,0-3-13 16,4 3-3-16,-4-7 0 0,0 7 0 0,4-3 14 0,-4-3 2 15,-4 5 1-15,4 4 0 0,-3-6-15 0,-4 3-3 16,4-6-1-16,-4 9 0 0,-7 0-10 0,7 0-8 16,-7 0 12-16,0 0-12 15,0 0 20-15,7 6-4 0,-7-6 0 0,0 0 0 0,7 12-7 0,-4-8-1 16,-3-4-8-16,0 9 12 0,-3 0-12 0,-1 4 0 15,-3-4 0-15,0 10 0 0,-3-3 19 0,3-7-3 16,-8 7 0-16,5 0 0 16,-4-1-38-16,-4 1-8 0,4-3-2 15,0 5 0-15,0 1 20 0,-4-6 3 0,4-1 1 0,0-2 0 0,0 5 8 16,-4-2-8-16,4-4 8 0,4-2-8 0,-1 8 8 0,0-12 0 0,4-3 0 16,-3 13 0-16,6-13 0 0,4 0 0 0,-7 6 0 0,7-6 0 15,0 0 0-15,0 0 0 0,0 0 0 0,0 0 0 16,0 0 0-16,0 0 0 0,0 0 0 0,0 0 0 15,0 0 0-15,0 0-13 0,0 0 5 0,0 0 8 16,0 0-9-16,0 0 9 0,0 0 0 0,11 0 0 16,-1 0 0-16,1 10 0 0,-4-10 0 0,7 3 0 15,0-3 0-15,0 6 0 0,0-3 9 0,0 7-9 16,1-10 8-16,-1 3-8 0,-4-3 0 0,4 6 8 16,1-3-8-16,-5-3 0 0,4 0 0 0,0 0 0 15,0 6-23-15,1-3-6 0,-1-3-2 16,0 0 0-16,-4 0-143 0,1 0-29 0</inkml:trace>
  <inkml:trace contextRef="#ctx0" brushRef="#br1" timeOffset="-144053.84">29764 4539 230 0,'0'0'20'0,"0"0"-20"0,0 0 0 0,0 0 0 15,0 0 152-15,0 0 25 0,7-6 6 0,0 3 1 0,-3-7-143 0,3 10-28 16,-7 0-5-16,7 0-8 0,3 0 0 0,-10 0-12 15,0 0 1-15</inkml:trace>
  <inkml:trace contextRef="#ctx0" brushRef="#br1" timeOffset="-142138.78">29916 4658 802 0,'0'0'36'0,"0"0"7"0,0-3-35 0,-4 3-8 0,1-9 0 0,-1-1 0 15,0 7 53-15,-3-3 9 0,4 3 2 0,3-7 0 0,-4 1-40 0,1 6-8 16,-4-4-2-16,7-2 0 15,-4 6-14-15,4-6 0 0,-7 9 0 0,7 0 0 16,0 0-25-16,0 0 1 0,-3-4 1 0,-8 4 0 31,4 0-12-31,7 0-2 0,-7 4-1 0,0 5 0 0,3-6 38 0,-3 6 21 0,4-2-2 0,3-7-1 16,-4 3 42-16,4-3 8 0,0 0 1 0,0 0 1 16,-3 12-14-16,3-12-2 0,0 0-1 0,0 0 0 15,0 0-16-15,0 0-3 0,0 0-1 0,0 0 0 16,0 0 9-16,0 0 2 0,0 0 0 0,0 0 0 15,0 0-12-15,0 0-1 0,0 0-1 0,0 0 0 16,-7 7 17-16,7-7 3 0,-7 3 1 0,7-3 0 0,-7 6 24 16,-4-3 5-16,11-3 0 0,-7 0 1 0,7 0-22 0,-7 10-5 15,0-7-1-15,7-3 0 0,-4 6-14 0,-3-3-3 16,7-3-1-16,0 0 0 0,0 0-18 0,0 0-3 16,-7 13-1-16,7-13 0 0,-3 0-5 0,-4 6-8 15,3 3 11-15,1-5-11 0,-1 5 10 0,-3 0-10 16,7 1 8-16,-4 2-8 0,1-2 27 0,-1-1 0 15,1 4 0-15,3-1 0 0,-4 1-15 16,1-4-4-16,3 7 0 0,0-4 0 0,0 1-8 0,0-1 0 16,0-2 0-16,0 9-11 0,3-10 11 0,-3-6 0 0,4 10 0 0,-4-13 0 15,0 0 0-15,7 0 8 0,0 9-8 0,0-9 0 16,-7 0 12-16,11 0-3 0,-1-9 0 0,4 9 0 16,-3-13 14-16,-1 4 2 0,5-4 1 15,-5 4 0-15,4-4 2 0,-3-5 0 0,-4 8 0 16,0-2 0-16,4-7-28 0,-4 6 0 0,-4 1 0 0,4-7 0 15,0 3 9-15,-3-3-9 0,-8 1 10 16,4 8-10-16,-3 1 0 0,3-4 8 0,-4 4-8 0,1-1 0 16,-4 7 0-16,0-6 0 0,-1 9 0 0,5-3 0 15,-4 3 0-15,3 0 0 0,-3 0 0 0,0 0 0 16,7 0 0-16,-7 3 0 0,0 6 0 0,0-6 0 16,4 13 0-16,-4-13 0 0,-1 16 0 0,5-6 0 15,-1-1-9-15,1 4 9 0,-4-4 0 0,7 1-9 0,-4-4 9 0,4 4 0 0,4-4 0 16,-4 4 0-1,3-13 0-15,1 9 0 0,-1 1 0 0,4-10 0 0,-7 0 0 16,8 6 0-16,-1-6 0 0,3 0 0 0,-3-6 0 0,4 6 0 16,-1-10 10-16,1 10-10 0,3-9 12 0,-3 2-4 15,-4 1-8-15,3-3 12 0,1-4-2 0,-1 1-1 16,1-7 0-16,-4 0 0 0,0 7 20 0,0-7 4 16,-3 6 1-16,-1-6 0 0,1 7-34 0,-1-1 0 15,-3 1-12-15,0 2 3 0,-3 4 9 0,-4 3 0 16,0 0 10-16,0 3-10 0,-4 3 0 0,0 0 0 15,-3 6 0-15,0 1 0 0,0 2 0 0,4-2 0 16,-8 2 0-16,7 4 0 0,1 0 0 0,-1-7 0 16,4 1 0-16,0 2 0 0,4 4 0 0,-1-4 0 0,4-12 0 15,-4 10 0-15,4-10 0 0,0 0-8 16,4 3 8-16,-4-3 0 0,0 0 0 0,0 9 0 0,4 1-8 0,-4-10 8 16,0 0 0-16,7 3 0 0,-7-3 0 15,7 0 0-15,0 0 0 0,0 0 0 0,0-3 0 16,0 3 0-16,0-10 0 0,3 7 12 15,-2-3-1-15,2-4-1 0,-3-2-10 0,4 2 0 0,-4-2 0 0,0-7 0 16,0 10 0-16,-4-7 0 0,5 0 0 16,-8 4 0-16,0-1 0 0,0-6 0 0,-4 10 0 0,4 6 0 15,-4-6 0-15,1 5 13 0,-8-2-3 0,4 6-1 16,-3 0-9-16,-1 0-12 0,1 6 2 0,-8-2 1 16,4 5 9-16,-4 0 0 0,4-6-9 0,0 13 9 15,0-3 0-15,0-4 0 0,3 4 0 0,1-1 0 16,-5 1 8-16,8-4-8 0,4 1 0 0,-1 2 8 0,1 4-8 15,-1-7 0-15,4 4 0 0,0-10 0 16,0-3 0-16,0 0 0 0,0 9 0 0,0-9 0 16,7 10 0-16,-7-10 0 0,0 0 0 0,7 0 0 15,4 0 0-15,0 0 0 0,-1-7 0 0,1 4 0 0,-1 0 0 16,1-6 0-16,3-1 0 0,-3 1 0 0,3-4 0 0,-4 4 0 16,4-4 0-16,0 4 0 0,-6-10 0 0,2 10 0 15,-3-4 0-15,0 1 0 0,-3 2 0 0,3 1 0 16,-7-1 0-16,0 1 0 0,3 3 0 0,-6 0 0 0,-1 2 0 0,-3-2 0 15,0 6 0-15,0 0 0 16,-3 0 0-16,2 6 0 0,-6-2 0 0,0 5 0 16,4-6 0-16,-4 6 0 0,-1-2 0 0,5 2 0 0,-1-3 0 0,1 4 0 15,-1-1 0-15,4 4 0 0,0-4 0 16,-4 4 0-16,8-4 0 0,-4 7 0 0,3-4 0 0,4 1 0 16,0-4 0-16,0 1 0 0,0-1 0 0,4-6 0 15,3 7 0-15,0-1 0 0,4-6 0 0,-1-3 0 16,1 0 0-16,3 0 0 0,3 6 0 0,1-6 0 15,-4-6 0-15,4 6 0 0,-1-3 0 0,5-13 0 16,-8 4 0-16,3 9 0 0,-2-16 0 0,-1 9 0 16,0-5 0-16,-4-1 0 0,-3 7 0 0,0-4 0 15,-3 1 0-15,-1-7 0 0,-3 16 0 0,-7-16 0 16,4 9 0-16,-4 1 10 0,-4 6-2 0,1 0-8 16,-4-3 0-16,-1 6 0 0,5 0 0 0,-4 6 0 15,0-3 0-15,-4 0-11 0,4 6 0 0,0-2 0 16,3-4 11-16,4 6 0 0,-3 4 0 0,3-4 0 15,3 4 0-15,-3-4 0 0,3 10 0 0,4-6 8 16,0-1-47-16,7-3-9 0,-3 10-1 0,7-6-1 16,-4-4-158-16,10 4-31 0,-3-4-6 0,-3 4-2 0</inkml:trace>
  <inkml:trace contextRef="#ctx0" brushRef="#br1" timeOffset="-141537.87">30014 4953 2217 0,'0'0'48'0,"0"0"11"0,0 0 1 0,0 0 4 0,7 0-52 0,-3-9-12 0,3 5 0 0,0-2 0 0,0 3 48 0,0-6 8 15,4-1 0-15,-1 7 1 16,1-3-15-16,-1-7-3 0,1 10-1 0,3-3 0 16,-3-7 11-16,-1 10 3 0,1-3 0 0,0 3 0 15,-1-4-29-15,1 7-6 0,-4 0-1 0,3 0 0 16,-3 0-6-16,0 0-2 0,0 7 0 0,-3-4 0 16,-4-3-8-16,0 0 0 0,7 9 0 0,-3-6 0 15,-4-3 0-15,3 16 0 0,-3-16 0 0,0 3 0 16,0 10 0-16,-3-7 0 0,-1-3 0 0,1 7 0 15,-5-1 0-15,1-6 0 0,0 3 0 0,-3-2 0 16,3 2 0-16,-4-3 0 0,8-3 0 0,-4 6 0 16,0-3 0-16,7-3 0 0,-8 0 0 0,8 0 0 0,-7 0 0 15,7 0-11-15,0 0 3 0,0 0 0 0,0 0 8 0,0 0-8 16,0 0 8-16,0 0-8 0,0 0-4 0,0 0 0 16,0 0 0-16,0 0 0 0,0 0 4 0,7 3 0 15,4 4 0-15,-4-4 0 0,4-3 8 16,3 0 0-16,-4 6 0 0,4 0 0 0,4-6 0 15,0 0 11-15,-4 7-3 0,4 2 0 0,-1-9-8 16,1 3 8-16,-4-3-8 0,0 13 8 0,0-13 0 0,-3 6 0 16,-4-3 0-16,0 7 0 0,-4-4-8 0,4 0 0 15,-7 4 0-15,0-1 0 0,-3-6 0 0,-1 7 0 16,1 11 9-16,-1-14-1 0,-3 5 5 0,-3-2 2 0,-1 2 0 16,-3 4 0-16,0 0 14 0,-4-7 3 0,1 4 1 15,2 8 0-15,-6-5-16 0,4-6-3 0,-1-4-1 16,0 10 0-16,1-1-4 0,-1-5-1 15,0-1 0-15,1 4 0 0,-1-4-8 0,1 4-14 0,-5-4 3 0,1-3-888 16,0-3-177-16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F45CA-11F1-4CC7-8BEF-E0C0E575B60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01B457-D4F9-427A-9455-F3510415F71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691B08-F3B8-4ADE-BEAE-22F23347A8F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A49AEF-BF2D-424C-845D-D7AA24477E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28F628-4CBE-4359-988A-21C462ECC94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0F4086-7C9E-49E7-BCC3-89C53460366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does k-means converge? How many steps?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47B877-A8AE-4AC3-83CA-3318D163937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47B877-A8AE-4AC3-83CA-3318D163937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47B877-A8AE-4AC3-83CA-3318D163937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47B877-A8AE-4AC3-83CA-3318D163937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4E072-1921-4137-B563-2E754B06BCD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28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8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953" y="4412566"/>
            <a:ext cx="5121095" cy="417548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55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120" eaLnBrk="0" hangingPunct="0">
              <a:defRPr sz="3100">
                <a:solidFill>
                  <a:srgbClr val="0000CC"/>
                </a:solidFill>
                <a:latin typeface="Comic Sans MS" pitchFamily="66" charset="0"/>
              </a:defRPr>
            </a:lvl1pPr>
            <a:lvl2pPr marL="727571" indent="-279835" defTabSz="928120" eaLnBrk="0" hangingPunct="0">
              <a:defRPr sz="3100">
                <a:solidFill>
                  <a:srgbClr val="0000CC"/>
                </a:solidFill>
                <a:latin typeface="Comic Sans MS" pitchFamily="66" charset="0"/>
              </a:defRPr>
            </a:lvl2pPr>
            <a:lvl3pPr marL="1119340" indent="-223868" defTabSz="928120" eaLnBrk="0" hangingPunct="0">
              <a:defRPr sz="3100">
                <a:solidFill>
                  <a:srgbClr val="0000CC"/>
                </a:solidFill>
                <a:latin typeface="Comic Sans MS" pitchFamily="66" charset="0"/>
              </a:defRPr>
            </a:lvl3pPr>
            <a:lvl4pPr marL="1567076" indent="-223868" defTabSz="928120" eaLnBrk="0" hangingPunct="0">
              <a:defRPr sz="3100">
                <a:solidFill>
                  <a:srgbClr val="0000CC"/>
                </a:solidFill>
                <a:latin typeface="Comic Sans MS" pitchFamily="66" charset="0"/>
              </a:defRPr>
            </a:lvl4pPr>
            <a:lvl5pPr marL="2014812" indent="-223868" defTabSz="928120" eaLnBrk="0" hangingPunct="0">
              <a:defRPr sz="3100">
                <a:solidFill>
                  <a:srgbClr val="0000CC"/>
                </a:solidFill>
                <a:latin typeface="Comic Sans MS" pitchFamily="66" charset="0"/>
              </a:defRPr>
            </a:lvl5pPr>
            <a:lvl6pPr marL="2462548" indent="-223868" algn="ctr" defTabSz="92812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CC"/>
                </a:solidFill>
                <a:latin typeface="Comic Sans MS" pitchFamily="66" charset="0"/>
              </a:defRPr>
            </a:lvl6pPr>
            <a:lvl7pPr marL="2910284" indent="-223868" algn="ctr" defTabSz="92812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CC"/>
                </a:solidFill>
                <a:latin typeface="Comic Sans MS" pitchFamily="66" charset="0"/>
              </a:defRPr>
            </a:lvl7pPr>
            <a:lvl8pPr marL="3358020" indent="-223868" algn="ctr" defTabSz="92812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CC"/>
                </a:solidFill>
                <a:latin typeface="Comic Sans MS" pitchFamily="66" charset="0"/>
              </a:defRPr>
            </a:lvl8pPr>
            <a:lvl9pPr marL="3805756" indent="-223868" algn="ctr" defTabSz="92812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CC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28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24540-E001-4107-8502-23D9F11E5E2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81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365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120" eaLnBrk="0" hangingPunct="0">
              <a:defRPr sz="3100">
                <a:solidFill>
                  <a:srgbClr val="0000CC"/>
                </a:solidFill>
                <a:latin typeface="Comic Sans MS" pitchFamily="66" charset="0"/>
              </a:defRPr>
            </a:lvl1pPr>
            <a:lvl2pPr marL="727571" indent="-279835" defTabSz="928120" eaLnBrk="0" hangingPunct="0">
              <a:defRPr sz="3100">
                <a:solidFill>
                  <a:srgbClr val="0000CC"/>
                </a:solidFill>
                <a:latin typeface="Comic Sans MS" pitchFamily="66" charset="0"/>
              </a:defRPr>
            </a:lvl2pPr>
            <a:lvl3pPr marL="1119340" indent="-223868" defTabSz="928120" eaLnBrk="0" hangingPunct="0">
              <a:defRPr sz="3100">
                <a:solidFill>
                  <a:srgbClr val="0000CC"/>
                </a:solidFill>
                <a:latin typeface="Comic Sans MS" pitchFamily="66" charset="0"/>
              </a:defRPr>
            </a:lvl3pPr>
            <a:lvl4pPr marL="1567076" indent="-223868" defTabSz="928120" eaLnBrk="0" hangingPunct="0">
              <a:defRPr sz="3100">
                <a:solidFill>
                  <a:srgbClr val="0000CC"/>
                </a:solidFill>
                <a:latin typeface="Comic Sans MS" pitchFamily="66" charset="0"/>
              </a:defRPr>
            </a:lvl4pPr>
            <a:lvl5pPr marL="2014812" indent="-223868" defTabSz="928120" eaLnBrk="0" hangingPunct="0">
              <a:defRPr sz="3100">
                <a:solidFill>
                  <a:srgbClr val="0000CC"/>
                </a:solidFill>
                <a:latin typeface="Comic Sans MS" pitchFamily="66" charset="0"/>
              </a:defRPr>
            </a:lvl5pPr>
            <a:lvl6pPr marL="2462548" indent="-223868" algn="ctr" defTabSz="92812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CC"/>
                </a:solidFill>
                <a:latin typeface="Comic Sans MS" pitchFamily="66" charset="0"/>
              </a:defRPr>
            </a:lvl6pPr>
            <a:lvl7pPr marL="2910284" indent="-223868" algn="ctr" defTabSz="92812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CC"/>
                </a:solidFill>
                <a:latin typeface="Comic Sans MS" pitchFamily="66" charset="0"/>
              </a:defRPr>
            </a:lvl7pPr>
            <a:lvl8pPr marL="3358020" indent="-223868" algn="ctr" defTabSz="92812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CC"/>
                </a:solidFill>
                <a:latin typeface="Comic Sans MS" pitchFamily="66" charset="0"/>
              </a:defRPr>
            </a:lvl8pPr>
            <a:lvl9pPr marL="3805756" indent="-223868" algn="ctr" defTabSz="92812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CC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28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24540-E001-4107-8502-23D9F11E5E2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81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2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73054-CA29-447E-8C59-AADBB73D9D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42E8CC-E0E9-46EB-A99F-5181B4A7085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42E8CC-E0E9-46EB-A99F-5181B4A7085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452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96AB60-E393-47B3-87D6-043A9C63A34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A42D6C-02C0-4C24-8806-0D9CDCDCE3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2E84-880C-44D9-9F83-88774DFE733A}" type="datetime1">
              <a:rPr lang="en-US" smtClean="0"/>
              <a:pPr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043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172201"/>
            <a:ext cx="2844800" cy="365125"/>
          </a:xfrm>
        </p:spPr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624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44EFD-11CD-43C5-BA76-30414D9FE705}" type="datetime1">
              <a:rPr lang="en-US" smtClean="0"/>
              <a:pPr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57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1F677-3A70-40A5-AAE5-1E9CF9677497}" type="datetime1">
              <a:rPr lang="en-US" smtClean="0"/>
              <a:pPr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1786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33230-D369-4C66-8FE7-501AA20810BA}" type="datetime1">
              <a:rPr lang="en-US" smtClean="0"/>
              <a:pPr/>
              <a:t>4/25/2023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6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D0D4-C2EB-41C0-A066-DB72D1B1A087}" type="datetime1">
              <a:rPr lang="en-US" smtClean="0"/>
              <a:pPr/>
              <a:t>4/25/2023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421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7C632-DE55-4A03-9E33-19119DB84121}" type="datetime1">
              <a:rPr lang="en-US" smtClean="0"/>
              <a:pPr/>
              <a:t>4/25/2023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822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C013B-A83F-4E2E-BA12-A6D551188EFA}" type="datetime1">
              <a:rPr lang="en-US" smtClean="0"/>
              <a:pPr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329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71327-E8AB-4508-996F-869D21ECD8A9}" type="datetime1">
              <a:rPr lang="en-US" smtClean="0"/>
              <a:pPr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25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0728F-6DB4-4B8C-B58B-87128BCB0777}" type="datetime1">
              <a:rPr lang="en-US" smtClean="0"/>
              <a:pPr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8908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6C436-E371-4D0F-9496-D9F1567672D6}" type="datetime1">
              <a:rPr lang="en-US" smtClean="0"/>
              <a:pPr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147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76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863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106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9996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4/25/2023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1301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4/25/2023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085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4/25/2023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263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476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855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19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1987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65365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41570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26976685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4/25/2023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9586641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720128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26C99-B8A0-4159-ACE9-6809AE1AFDB3}" type="datetime1">
              <a:rPr lang="en-US" smtClean="0"/>
              <a:pPr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26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30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hrisharrison.net/index.php/Research/ListenLearner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customXml" Target="../ink/ink5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customXml" Target="../ink/ink6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customXml" Target="../ink/ink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20.png"/><Relationship Id="rId4" Type="http://schemas.openxmlformats.org/officeDocument/2006/relationships/customXml" Target="../ink/ink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customXml" Target="../ink/ink13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customXml" Target="../ink/ink17.xml"/><Relationship Id="rId4" Type="http://schemas.openxmlformats.org/officeDocument/2006/relationships/image" Target="../media/image40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customXml" Target="../ink/ink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openxmlformats.org/officeDocument/2006/relationships/customXml" Target="../ink/ink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1.jpeg"/><Relationship Id="rId5" Type="http://schemas.openxmlformats.org/officeDocument/2006/relationships/image" Target="../media/image4.jpeg"/><Relationship Id="rId10" Type="http://schemas.openxmlformats.org/officeDocument/2006/relationships/image" Target="../media/image10.jpeg"/><Relationship Id="rId4" Type="http://schemas.openxmlformats.org/officeDocument/2006/relationships/hyperlink" Target="http://images.google.com/imgres?imgurl=http://www.ebgm.jussieu.fr/~debrevern/PBs/images/protein_04.jpg&amp;imgrefurl=http://www.ebgm.jussieu.fr/~debrevern/PBs/coding.html&amp;h=496&amp;w=709&amp;sz=50&amp;hl=en&amp;start=8&amp;tbnid=RCESdcwRtVouHM:&amp;tbnh=98&amp;tbnw=140&amp;prev=/images?q=protein&amp;gbv=2&amp;hl=en" TargetMode="External"/><Relationship Id="rId9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customXml" Target="../ink/ink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Course Update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678022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Current Plan (updated)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chemeClr val="tx1"/>
                </a:solidFill>
              </a:rPr>
              <a:t>HW 8 (online)</a:t>
            </a:r>
          </a:p>
          <a:p>
            <a:pPr marL="457200" indent="-4572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Mini-project proposal</a:t>
            </a:r>
          </a:p>
          <a:p>
            <a:pPr marL="457200" indent="-4572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HW 9 (online)</a:t>
            </a:r>
          </a:p>
          <a:p>
            <a:pPr marL="457200" indent="-4572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HW 10 (written/prog)</a:t>
            </a:r>
          </a:p>
          <a:p>
            <a:pPr marL="457200" indent="-4572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Midterm 2</a:t>
            </a:r>
          </a:p>
          <a:p>
            <a:pPr marL="457200" indent="-4572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Mini-project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7860623-9FCB-8A0D-1B32-75AB7D04F6AC}"/>
              </a:ext>
            </a:extLst>
          </p:cNvPr>
          <p:cNvGraphicFramePr>
            <a:graphicFrameLocks noGrp="1"/>
          </p:cNvGraphicFramePr>
          <p:nvPr/>
        </p:nvGraphicFramePr>
        <p:xfrm>
          <a:off x="5191126" y="262369"/>
          <a:ext cx="6718411" cy="6228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9773">
                  <a:extLst>
                    <a:ext uri="{9D8B030D-6E8A-4147-A177-3AD203B41FA5}">
                      <a16:colId xmlns:a16="http://schemas.microsoft.com/office/drawing/2014/main" val="2619173860"/>
                    </a:ext>
                  </a:extLst>
                </a:gridCol>
                <a:gridCol w="959773">
                  <a:extLst>
                    <a:ext uri="{9D8B030D-6E8A-4147-A177-3AD203B41FA5}">
                      <a16:colId xmlns:a16="http://schemas.microsoft.com/office/drawing/2014/main" val="4189454543"/>
                    </a:ext>
                  </a:extLst>
                </a:gridCol>
                <a:gridCol w="959773">
                  <a:extLst>
                    <a:ext uri="{9D8B030D-6E8A-4147-A177-3AD203B41FA5}">
                      <a16:colId xmlns:a16="http://schemas.microsoft.com/office/drawing/2014/main" val="2945934757"/>
                    </a:ext>
                  </a:extLst>
                </a:gridCol>
                <a:gridCol w="959773">
                  <a:extLst>
                    <a:ext uri="{9D8B030D-6E8A-4147-A177-3AD203B41FA5}">
                      <a16:colId xmlns:a16="http://schemas.microsoft.com/office/drawing/2014/main" val="775497360"/>
                    </a:ext>
                  </a:extLst>
                </a:gridCol>
                <a:gridCol w="959773">
                  <a:extLst>
                    <a:ext uri="{9D8B030D-6E8A-4147-A177-3AD203B41FA5}">
                      <a16:colId xmlns:a16="http://schemas.microsoft.com/office/drawing/2014/main" val="4128417567"/>
                    </a:ext>
                  </a:extLst>
                </a:gridCol>
                <a:gridCol w="959773">
                  <a:extLst>
                    <a:ext uri="{9D8B030D-6E8A-4147-A177-3AD203B41FA5}">
                      <a16:colId xmlns:a16="http://schemas.microsoft.com/office/drawing/2014/main" val="921663487"/>
                    </a:ext>
                  </a:extLst>
                </a:gridCol>
                <a:gridCol w="959773">
                  <a:extLst>
                    <a:ext uri="{9D8B030D-6E8A-4147-A177-3AD203B41FA5}">
                      <a16:colId xmlns:a16="http://schemas.microsoft.com/office/drawing/2014/main" val="2205759847"/>
                    </a:ext>
                  </a:extLst>
                </a:gridCol>
              </a:tblGrid>
              <a:tr h="529057">
                <a:tc>
                  <a:txBody>
                    <a:bodyPr/>
                    <a:lstStyle/>
                    <a:p>
                      <a:r>
                        <a:rPr lang="en-US" sz="2400" dirty="0"/>
                        <a:t>Sun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Thu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Fri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4481816"/>
                  </a:ext>
                </a:extLst>
              </a:tr>
              <a:tr h="944563">
                <a:tc>
                  <a:txBody>
                    <a:bodyPr/>
                    <a:lstStyle/>
                    <a:p>
                      <a:r>
                        <a:rPr lang="en-US" sz="2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</a:t>
                      </a:r>
                    </a:p>
                    <a:p>
                      <a:endParaRPr lang="en-US" sz="2400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B0F0"/>
                          </a:solidFill>
                        </a:rPr>
                        <a:t>HW8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rgbClr val="00B0F0"/>
                          </a:solidFill>
                        </a:rPr>
                        <a:t>Proj</a:t>
                      </a:r>
                      <a:endParaRPr lang="en-US" sz="2400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8</a:t>
                      </a:r>
                    </a:p>
                    <a:p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9045124"/>
                  </a:ext>
                </a:extLst>
              </a:tr>
              <a:tr h="944563">
                <a:tc>
                  <a:txBody>
                    <a:bodyPr/>
                    <a:lstStyle/>
                    <a:p>
                      <a:r>
                        <a:rPr lang="en-US" sz="2400" dirty="0"/>
                        <a:t>9</a:t>
                      </a:r>
                    </a:p>
                    <a:p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HW8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10</a:t>
                      </a:r>
                    </a:p>
                    <a:p>
                      <a:r>
                        <a:rPr lang="en-US" sz="2400" dirty="0">
                          <a:solidFill>
                            <a:srgbClr val="00B0F0"/>
                          </a:solidFill>
                        </a:rPr>
                        <a:t>HW9</a:t>
                      </a:r>
                    </a:p>
                    <a:p>
                      <a:r>
                        <a:rPr lang="en-US" sz="2400" dirty="0">
                          <a:solidFill>
                            <a:srgbClr val="00B0F0"/>
                          </a:solidFill>
                        </a:rPr>
                        <a:t>HW10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14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15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3523213"/>
                  </a:ext>
                </a:extLst>
              </a:tr>
              <a:tr h="944563">
                <a:tc>
                  <a:txBody>
                    <a:bodyPr/>
                    <a:lstStyle/>
                    <a:p>
                      <a:r>
                        <a:rPr lang="en-US" sz="24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17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HW9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19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Prop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21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HW10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344494"/>
                  </a:ext>
                </a:extLst>
              </a:tr>
              <a:tr h="944563">
                <a:tc>
                  <a:txBody>
                    <a:bodyPr/>
                    <a:lstStyle/>
                    <a:p>
                      <a:r>
                        <a:rPr lang="en-US" sz="2400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26</a:t>
                      </a:r>
                    </a:p>
                    <a:p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MT2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5556476"/>
                  </a:ext>
                </a:extLst>
              </a:tr>
              <a:tr h="944563">
                <a:tc>
                  <a:txBody>
                    <a:bodyPr/>
                    <a:lstStyle/>
                    <a:p>
                      <a:r>
                        <a:rPr lang="en-US" sz="2400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Proj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5252593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D827967-1127-F62B-795D-305D8603BF6B}"/>
                  </a:ext>
                </a:extLst>
              </p14:cNvPr>
              <p14:cNvContentPartPr/>
              <p14:nvPr/>
            </p14:nvContentPartPr>
            <p14:xfrm>
              <a:off x="3860640" y="332280"/>
              <a:ext cx="871920" cy="1192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D827967-1127-F62B-795D-305D8603BF6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51280" y="322920"/>
                <a:ext cx="890640" cy="121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12014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5768E-E954-4EBF-A9A9-185653BE8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Semi-supervised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3CE1E7-A359-429D-BEC8-FCF00FD93D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Supervised:	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Unsupervised: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endParaRPr lang="en-US" dirty="0"/>
              </a:p>
              <a:p>
                <a:r>
                  <a:rPr lang="en-US" dirty="0"/>
                  <a:t>Semi-supervised: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∪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bSup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3CE1E7-A359-429D-BEC8-FCF00FD93D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5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8842A221-19D8-406F-B75D-FDBF66221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22" y="3634439"/>
            <a:ext cx="2219635" cy="28388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72A288-95A6-46EB-8EB4-5CB3AF216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2457" y="3611799"/>
            <a:ext cx="2116941" cy="27885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E2BD7C-3618-4B1C-A9C2-2B008B4824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151" y="3646884"/>
            <a:ext cx="3640015" cy="27534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5B88B4-AE16-453D-B65A-47FDB3FE5F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1982" y="3620591"/>
            <a:ext cx="3621080" cy="275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80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5768E-E954-4EBF-A9A9-185653BE8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Semi-supervised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3CE1E7-A359-429D-BEC8-FCF00FD93D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Supervised:	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Unsupervised: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endParaRPr lang="en-US" dirty="0"/>
              </a:p>
              <a:p>
                <a:r>
                  <a:rPr lang="en-US" dirty="0"/>
                  <a:t>Semi-supervised: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∪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bSup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3CE1E7-A359-429D-BEC8-FCF00FD93D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5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E833E2D-0EB4-466C-B6E7-0A2DD592C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99" y="3538552"/>
            <a:ext cx="11067699" cy="305294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B6522AF-15F0-4315-AD06-52BE22CE60E2}"/>
              </a:ext>
            </a:extLst>
          </p:cNvPr>
          <p:cNvSpPr/>
          <p:nvPr/>
        </p:nvSpPr>
        <p:spPr>
          <a:xfrm>
            <a:off x="5663917" y="6365630"/>
            <a:ext cx="826477" cy="3429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161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5768E-E954-4EBF-A9A9-185653BE8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Semi-supervised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3CE1E7-A359-429D-BEC8-FCF00FD93D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Supervised:	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Unsupervised: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endParaRPr lang="en-US" dirty="0"/>
              </a:p>
              <a:p>
                <a:r>
                  <a:rPr lang="en-US" dirty="0"/>
                  <a:t>Semi-supervised: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∪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bSup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3CE1E7-A359-429D-BEC8-FCF00FD93D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5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A0F5437-D26B-4CA6-93A7-264BDD5063D8}"/>
              </a:ext>
            </a:extLst>
          </p:cNvPr>
          <p:cNvSpPr txBox="1">
            <a:spLocks/>
          </p:cNvSpPr>
          <p:nvPr/>
        </p:nvSpPr>
        <p:spPr>
          <a:xfrm>
            <a:off x="371319" y="6339712"/>
            <a:ext cx="10515600" cy="4651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https://chrisharrison.net/index.php/Research/ListenLearner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553619-337E-449A-BF79-475BD335A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319" y="3297328"/>
            <a:ext cx="11639901" cy="30333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C43FD66-F0A2-988D-4B3A-F6C85FC854B8}"/>
                  </a:ext>
                </a:extLst>
              </p14:cNvPr>
              <p14:cNvContentPartPr/>
              <p14:nvPr/>
            </p14:nvContentPartPr>
            <p14:xfrm>
              <a:off x="3859560" y="3142080"/>
              <a:ext cx="3933360" cy="2782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C43FD66-F0A2-988D-4B3A-F6C85FC854B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50200" y="3132720"/>
                <a:ext cx="3952080" cy="2800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06464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CBC422-87B8-4F75-AF57-28A68A70EC1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Clustering Algorithms</a:t>
            </a:r>
          </a:p>
        </p:txBody>
      </p:sp>
      <p:sp>
        <p:nvSpPr>
          <p:cNvPr id="81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Hierarchical algorithms</a:t>
            </a:r>
          </a:p>
          <a:p>
            <a:pPr lvl="2"/>
            <a:r>
              <a:rPr lang="en-US" dirty="0">
                <a:solidFill>
                  <a:srgbClr val="0000FF"/>
                </a:solidFill>
              </a:rPr>
              <a:t>Bottom-up:</a:t>
            </a:r>
            <a:r>
              <a:rPr lang="en-US" dirty="0"/>
              <a:t> Agglomerative Clustering</a:t>
            </a:r>
          </a:p>
          <a:p>
            <a:pPr lvl="2"/>
            <a:r>
              <a:rPr lang="en-US" dirty="0">
                <a:solidFill>
                  <a:srgbClr val="0000FF"/>
                </a:solidFill>
              </a:rPr>
              <a:t>Top-down: </a:t>
            </a:r>
            <a:r>
              <a:rPr lang="en-US" dirty="0"/>
              <a:t>Divisive</a:t>
            </a:r>
            <a:endParaRPr lang="en-US" dirty="0">
              <a:solidFill>
                <a:srgbClr val="0000FF"/>
              </a:solidFill>
            </a:endParaRPr>
          </a:p>
          <a:p>
            <a:pPr marL="914400" lvl="2" indent="0">
              <a:buNone/>
            </a:pPr>
            <a:endParaRPr lang="en-US" sz="2200" dirty="0">
              <a:solidFill>
                <a:srgbClr val="0000FF"/>
              </a:solidFill>
            </a:endParaRPr>
          </a:p>
          <a:p>
            <a:r>
              <a:rPr lang="en-US" sz="2800" dirty="0"/>
              <a:t>Partition algorithms</a:t>
            </a:r>
          </a:p>
          <a:p>
            <a:pPr lvl="2"/>
            <a:r>
              <a:rPr lang="en-US" dirty="0">
                <a:solidFill>
                  <a:srgbClr val="0000FF"/>
                </a:solidFill>
              </a:rPr>
              <a:t>K means clustering</a:t>
            </a:r>
          </a:p>
          <a:p>
            <a:pPr lvl="2"/>
            <a:r>
              <a:rPr lang="en-US" dirty="0">
                <a:solidFill>
                  <a:srgbClr val="0000FF"/>
                </a:solidFill>
              </a:rPr>
              <a:t>Mixture-Model based clustering</a:t>
            </a:r>
          </a:p>
          <a:p>
            <a:pPr>
              <a:buFont typeface="Wingdings" pitchFamily="2" charset="2"/>
              <a:buNone/>
            </a:pPr>
            <a:r>
              <a:rPr lang="en-US" sz="1900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171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4267201"/>
            <a:ext cx="281940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71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1752600"/>
            <a:ext cx="2743200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E9EDA30-4F2E-4615-BF0E-9DFA0FF064F2}"/>
              </a:ext>
            </a:extLst>
          </p:cNvPr>
          <p:cNvSpPr/>
          <p:nvPr/>
        </p:nvSpPr>
        <p:spPr>
          <a:xfrm>
            <a:off x="486545" y="6417875"/>
            <a:ext cx="4634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 and Eric Xing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517C1A5-9C3D-FEB5-6E0E-3470E55E0398}"/>
                  </a:ext>
                </a:extLst>
              </p14:cNvPr>
              <p14:cNvContentPartPr/>
              <p14:nvPr/>
            </p14:nvContentPartPr>
            <p14:xfrm>
              <a:off x="356760" y="1384560"/>
              <a:ext cx="8560440" cy="45126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517C1A5-9C3D-FEB5-6E0E-3470E55E039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7400" y="1375200"/>
                <a:ext cx="8579160" cy="45313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188BB-2FF6-4DFF-9497-117106364E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Hierarchical Clustering</a:t>
            </a:r>
          </a:p>
        </p:txBody>
      </p:sp>
      <p:sp>
        <p:nvSpPr>
          <p:cNvPr id="836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6095" y="1356520"/>
            <a:ext cx="8229600" cy="4876800"/>
          </a:xfrm>
        </p:spPr>
        <p:txBody>
          <a:bodyPr>
            <a:noAutofit/>
          </a:bodyPr>
          <a:lstStyle/>
          <a:p>
            <a:r>
              <a:rPr lang="en-US" sz="2800" dirty="0"/>
              <a:t>Bottom-Up Agglomerative Clustering</a:t>
            </a:r>
          </a:p>
          <a:p>
            <a:pPr lvl="1">
              <a:buNone/>
            </a:pPr>
            <a:r>
              <a:rPr lang="en-US" sz="2000" dirty="0">
                <a:solidFill>
                  <a:srgbClr val="0000FF"/>
                </a:solidFill>
              </a:rPr>
              <a:t>Starts with each object in a separate cluster, and repeat: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Joins the most similar pair of clusters, 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Update the similarity of the new cluster to others</a:t>
            </a:r>
          </a:p>
          <a:p>
            <a:pPr lvl="1">
              <a:buNone/>
            </a:pPr>
            <a:r>
              <a:rPr lang="en-US" sz="2000" dirty="0">
                <a:solidFill>
                  <a:srgbClr val="0000FF"/>
                </a:solidFill>
              </a:rPr>
              <a:t>until there is only one cluster.</a:t>
            </a:r>
          </a:p>
          <a:p>
            <a:pPr lvl="1"/>
            <a:endParaRPr lang="en-US" sz="900" dirty="0"/>
          </a:p>
          <a:p>
            <a:pPr lvl="1">
              <a:buNone/>
            </a:pPr>
            <a:r>
              <a:rPr lang="en-US" sz="2000" dirty="0">
                <a:latin typeface="Comic Sans MS" pitchFamily="66" charset="0"/>
              </a:rPr>
              <a:t>Greedy – less accurate but simple to implement</a:t>
            </a:r>
          </a:p>
          <a:p>
            <a:pPr lvl="1">
              <a:buNone/>
            </a:pPr>
            <a:endParaRPr lang="en-US" sz="1800" dirty="0"/>
          </a:p>
          <a:p>
            <a:r>
              <a:rPr lang="en-US" sz="2800" dirty="0"/>
              <a:t>Top-Down divisive </a:t>
            </a:r>
          </a:p>
          <a:p>
            <a:pPr lvl="1">
              <a:buNone/>
            </a:pPr>
            <a:r>
              <a:rPr lang="en-US" sz="2000" dirty="0">
                <a:solidFill>
                  <a:srgbClr val="0000FF"/>
                </a:solidFill>
              </a:rPr>
              <a:t>Starts with all the data in a single cluster, and repeat: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Split each cluster into two using a partition algorithm</a:t>
            </a:r>
          </a:p>
          <a:p>
            <a:pPr lvl="1">
              <a:buNone/>
            </a:pPr>
            <a:r>
              <a:rPr lang="en-US" sz="2000" dirty="0">
                <a:solidFill>
                  <a:srgbClr val="0000FF"/>
                </a:solidFill>
              </a:rPr>
              <a:t>Until each object is a separate cluster.</a:t>
            </a:r>
          </a:p>
          <a:p>
            <a:pPr lvl="1">
              <a:buNone/>
            </a:pPr>
            <a:endParaRPr lang="en-US" sz="900" dirty="0">
              <a:solidFill>
                <a:srgbClr val="0000FF"/>
              </a:solidFill>
            </a:endParaRPr>
          </a:p>
          <a:p>
            <a:pPr lvl="1">
              <a:buNone/>
            </a:pPr>
            <a:r>
              <a:rPr lang="en-US" sz="2000" dirty="0">
                <a:latin typeface="Comic Sans MS" pitchFamily="66" charset="0"/>
              </a:rPr>
              <a:t>More accurate but complex to implement</a:t>
            </a:r>
            <a:endParaRPr lang="en-US" sz="3200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0705" y="1524000"/>
            <a:ext cx="2743200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2"/>
          <p:cNvGrpSpPr/>
          <p:nvPr/>
        </p:nvGrpSpPr>
        <p:grpSpPr>
          <a:xfrm>
            <a:off x="7620000" y="1209755"/>
            <a:ext cx="1828800" cy="1295400"/>
            <a:chOff x="6096000" y="1209755"/>
            <a:chExt cx="1828800" cy="1295400"/>
          </a:xfrm>
        </p:grpSpPr>
        <p:sp>
          <p:nvSpPr>
            <p:cNvPr id="2" name="Rectangle 1"/>
            <p:cNvSpPr/>
            <p:nvPr/>
          </p:nvSpPr>
          <p:spPr>
            <a:xfrm>
              <a:off x="6096000" y="12954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 rot="16351532">
              <a:off x="6010019" y="1628855"/>
              <a:ext cx="12954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9525000" y="1981200"/>
            <a:ext cx="1143000" cy="507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05800" y="1533445"/>
            <a:ext cx="1828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 rot="16200000">
            <a:off x="8464308" y="1630748"/>
            <a:ext cx="915389" cy="761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902798" y="3950990"/>
            <a:ext cx="2746305" cy="2602210"/>
            <a:chOff x="6378797" y="3950990"/>
            <a:chExt cx="2746305" cy="2602210"/>
          </a:xfrm>
        </p:grpSpPr>
        <p:grpSp>
          <p:nvGrpSpPr>
            <p:cNvPr id="8" name="Group 7"/>
            <p:cNvGrpSpPr/>
            <p:nvPr/>
          </p:nvGrpSpPr>
          <p:grpSpPr>
            <a:xfrm>
              <a:off x="6381902" y="3950990"/>
              <a:ext cx="2743200" cy="1454448"/>
              <a:chOff x="6381902" y="3950990"/>
              <a:chExt cx="2743200" cy="1454448"/>
            </a:xfrm>
          </p:grpSpPr>
          <p:pic>
            <p:nvPicPr>
              <p:cNvPr id="13" name="Picture 5"/>
              <p:cNvPicPr>
                <a:picLocks noChangeAspect="1" noChangeArrowheads="1"/>
              </p:cNvPicPr>
              <p:nvPr/>
            </p:nvPicPr>
            <p:blipFill rotWithShape="1">
              <a:blip r:embed="rId3" cstate="print"/>
              <a:srcRect t="43298"/>
              <a:stretch/>
            </p:blipFill>
            <p:spPr bwMode="auto">
              <a:xfrm>
                <a:off x="6381902" y="4327958"/>
                <a:ext cx="2743200" cy="1077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4" name="Group 3"/>
              <p:cNvGrpSpPr/>
              <p:nvPr/>
            </p:nvGrpSpPr>
            <p:grpSpPr>
              <a:xfrm>
                <a:off x="6400800" y="3950990"/>
                <a:ext cx="2438399" cy="544810"/>
                <a:chOff x="6400800" y="3950990"/>
                <a:chExt cx="2438399" cy="544810"/>
              </a:xfrm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6400800" y="3988316"/>
                  <a:ext cx="762000" cy="5074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7581122" y="3950990"/>
                  <a:ext cx="1258077" cy="5074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8" name="Group 17"/>
            <p:cNvGrpSpPr/>
            <p:nvPr/>
          </p:nvGrpSpPr>
          <p:grpSpPr>
            <a:xfrm>
              <a:off x="6378797" y="5369166"/>
              <a:ext cx="2743200" cy="1184034"/>
              <a:chOff x="6378797" y="5369166"/>
              <a:chExt cx="2743200" cy="1184034"/>
            </a:xfrm>
          </p:grpSpPr>
          <p:pic>
            <p:nvPicPr>
              <p:cNvPr id="14" name="Picture 5"/>
              <p:cNvPicPr>
                <a:picLocks noChangeAspect="1" noChangeArrowheads="1"/>
              </p:cNvPicPr>
              <p:nvPr/>
            </p:nvPicPr>
            <p:blipFill rotWithShape="1">
              <a:blip r:embed="rId3" cstate="print"/>
              <a:srcRect b="49720"/>
              <a:stretch/>
            </p:blipFill>
            <p:spPr bwMode="auto">
              <a:xfrm>
                <a:off x="6378797" y="5369166"/>
                <a:ext cx="2743200" cy="9554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7175759" y="6045716"/>
                <a:ext cx="381000" cy="5074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35D84E58-E9EE-4F3D-8919-0A38DB7D7D33}"/>
              </a:ext>
            </a:extLst>
          </p:cNvPr>
          <p:cNvSpPr/>
          <p:nvPr/>
        </p:nvSpPr>
        <p:spPr>
          <a:xfrm>
            <a:off x="486545" y="6417875"/>
            <a:ext cx="4634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 and Eric Xing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188BB-2FF6-4DFF-9497-117106364E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Hierarchical Clustering</a:t>
            </a:r>
          </a:p>
        </p:txBody>
      </p:sp>
      <p:sp>
        <p:nvSpPr>
          <p:cNvPr id="836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6095" y="1356520"/>
            <a:ext cx="8229600" cy="4876800"/>
          </a:xfrm>
        </p:spPr>
        <p:txBody>
          <a:bodyPr>
            <a:noAutofit/>
          </a:bodyPr>
          <a:lstStyle/>
          <a:p>
            <a:r>
              <a:rPr lang="en-US" sz="2800" dirty="0"/>
              <a:t>Bottom-Up Agglomerative Clustering</a:t>
            </a:r>
          </a:p>
          <a:p>
            <a:pPr lvl="1">
              <a:buNone/>
            </a:pPr>
            <a:r>
              <a:rPr lang="en-US" sz="2000" dirty="0">
                <a:solidFill>
                  <a:srgbClr val="0000FF"/>
                </a:solidFill>
              </a:rPr>
              <a:t>Starts with each object in a separate cluster, and repeat: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Joins the most similar pair of clusters, 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Update the similarity of the new cluster to others</a:t>
            </a:r>
          </a:p>
          <a:p>
            <a:pPr lvl="1">
              <a:buNone/>
            </a:pPr>
            <a:r>
              <a:rPr lang="en-US" sz="2000" dirty="0">
                <a:solidFill>
                  <a:srgbClr val="0000FF"/>
                </a:solidFill>
              </a:rPr>
              <a:t>until there is only one cluster.</a:t>
            </a:r>
          </a:p>
          <a:p>
            <a:pPr lvl="1"/>
            <a:endParaRPr lang="en-US" sz="900" dirty="0"/>
          </a:p>
          <a:p>
            <a:pPr lvl="1">
              <a:buNone/>
            </a:pPr>
            <a:r>
              <a:rPr lang="en-US" sz="2000" dirty="0">
                <a:latin typeface="Comic Sans MS" pitchFamily="66" charset="0"/>
              </a:rPr>
              <a:t>Greedy – less accurate but simple to implement</a:t>
            </a:r>
          </a:p>
          <a:p>
            <a:pPr lvl="1">
              <a:buNone/>
            </a:pPr>
            <a:endParaRPr lang="en-US" sz="1800" dirty="0"/>
          </a:p>
          <a:p>
            <a:r>
              <a:rPr lang="en-US" sz="2800" dirty="0"/>
              <a:t>Top-Down divisive </a:t>
            </a:r>
          </a:p>
          <a:p>
            <a:pPr lvl="1">
              <a:buNone/>
            </a:pPr>
            <a:r>
              <a:rPr lang="en-US" sz="2000" dirty="0">
                <a:solidFill>
                  <a:srgbClr val="0000FF"/>
                </a:solidFill>
              </a:rPr>
              <a:t>Starts with all the data in a single cluster, and repeat: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Split each cluster into two using a partition algorithm</a:t>
            </a:r>
          </a:p>
          <a:p>
            <a:pPr lvl="1">
              <a:buNone/>
            </a:pPr>
            <a:r>
              <a:rPr lang="en-US" sz="2000" dirty="0">
                <a:solidFill>
                  <a:srgbClr val="0000FF"/>
                </a:solidFill>
              </a:rPr>
              <a:t>Until each object is a separate cluster.</a:t>
            </a:r>
          </a:p>
          <a:p>
            <a:pPr lvl="1">
              <a:buNone/>
            </a:pPr>
            <a:endParaRPr lang="en-US" sz="900" dirty="0">
              <a:solidFill>
                <a:srgbClr val="0000FF"/>
              </a:solidFill>
            </a:endParaRPr>
          </a:p>
          <a:p>
            <a:pPr lvl="1">
              <a:buNone/>
            </a:pPr>
            <a:r>
              <a:rPr lang="en-US" sz="2000" dirty="0">
                <a:latin typeface="Comic Sans MS" pitchFamily="66" charset="0"/>
              </a:rPr>
              <a:t>More accurate but complex to implement</a:t>
            </a:r>
            <a:endParaRPr lang="en-US" sz="3200" dirty="0"/>
          </a:p>
        </p:txBody>
      </p:sp>
      <p:grpSp>
        <p:nvGrpSpPr>
          <p:cNvPr id="3" name="Group 2"/>
          <p:cNvGrpSpPr/>
          <p:nvPr/>
        </p:nvGrpSpPr>
        <p:grpSpPr>
          <a:xfrm>
            <a:off x="7620000" y="1209755"/>
            <a:ext cx="1828800" cy="1295400"/>
            <a:chOff x="6096000" y="1209755"/>
            <a:chExt cx="1828800" cy="1295400"/>
          </a:xfrm>
        </p:grpSpPr>
        <p:sp>
          <p:nvSpPr>
            <p:cNvPr id="2" name="Rectangle 1"/>
            <p:cNvSpPr/>
            <p:nvPr/>
          </p:nvSpPr>
          <p:spPr>
            <a:xfrm>
              <a:off x="6096000" y="12954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 rot="16351532">
              <a:off x="6010019" y="1628855"/>
              <a:ext cx="12954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9370309" y="2803853"/>
            <a:ext cx="1143000" cy="507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05800" y="1533445"/>
            <a:ext cx="1828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 rot="16200000">
            <a:off x="8464308" y="1630748"/>
            <a:ext cx="915389" cy="761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5D84E58-E9EE-4F3D-8919-0A38DB7D7D33}"/>
              </a:ext>
            </a:extLst>
          </p:cNvPr>
          <p:cNvSpPr/>
          <p:nvPr/>
        </p:nvSpPr>
        <p:spPr>
          <a:xfrm>
            <a:off x="486545" y="6417875"/>
            <a:ext cx="4634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 and Eric Xing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B7C4924-FF9F-4AB3-9FB2-96E9B2C110CD}"/>
              </a:ext>
            </a:extLst>
          </p:cNvPr>
          <p:cNvSpPr/>
          <p:nvPr/>
        </p:nvSpPr>
        <p:spPr>
          <a:xfrm>
            <a:off x="9147941" y="2118053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DB8A78-9A9B-4C30-881D-B8A4D5059F24}"/>
              </a:ext>
            </a:extLst>
          </p:cNvPr>
          <p:cNvSpPr/>
          <p:nvPr/>
        </p:nvSpPr>
        <p:spPr>
          <a:xfrm>
            <a:off x="10637128" y="1668791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6D06845-8B30-45AE-A266-7BE649A1D337}"/>
              </a:ext>
            </a:extLst>
          </p:cNvPr>
          <p:cNvSpPr/>
          <p:nvPr/>
        </p:nvSpPr>
        <p:spPr>
          <a:xfrm>
            <a:off x="9551535" y="2306430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611C801-27CD-4DAE-AC76-DC0986CA5A94}"/>
              </a:ext>
            </a:extLst>
          </p:cNvPr>
          <p:cNvSpPr/>
          <p:nvPr/>
        </p:nvSpPr>
        <p:spPr>
          <a:xfrm>
            <a:off x="11070646" y="2483813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1D0A158-D178-4542-B32A-0446904BE3A4}"/>
              </a:ext>
            </a:extLst>
          </p:cNvPr>
          <p:cNvSpPr/>
          <p:nvPr/>
        </p:nvSpPr>
        <p:spPr>
          <a:xfrm>
            <a:off x="10710973" y="2834226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A1CC24-36E1-4AAC-90CA-4406B65134D5}"/>
              </a:ext>
            </a:extLst>
          </p:cNvPr>
          <p:cNvSpPr/>
          <p:nvPr/>
        </p:nvSpPr>
        <p:spPr>
          <a:xfrm>
            <a:off x="9468623" y="5710300"/>
            <a:ext cx="1143000" cy="507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5F1F770-DABA-44EC-ABEA-CEF2A47A948B}"/>
              </a:ext>
            </a:extLst>
          </p:cNvPr>
          <p:cNvSpPr/>
          <p:nvPr/>
        </p:nvSpPr>
        <p:spPr>
          <a:xfrm>
            <a:off x="9246255" y="5024500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7722BFF-1E8E-4C72-8E96-1423D70E154B}"/>
              </a:ext>
            </a:extLst>
          </p:cNvPr>
          <p:cNvSpPr/>
          <p:nvPr/>
        </p:nvSpPr>
        <p:spPr>
          <a:xfrm>
            <a:off x="10735442" y="4575238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C3353BE-ADC8-4C12-805C-24B23BE855EE}"/>
              </a:ext>
            </a:extLst>
          </p:cNvPr>
          <p:cNvSpPr/>
          <p:nvPr/>
        </p:nvSpPr>
        <p:spPr>
          <a:xfrm>
            <a:off x="9649849" y="5212877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C3E2557-3DA4-4D9A-BED3-8956A3AAEC70}"/>
              </a:ext>
            </a:extLst>
          </p:cNvPr>
          <p:cNvSpPr/>
          <p:nvPr/>
        </p:nvSpPr>
        <p:spPr>
          <a:xfrm>
            <a:off x="11168960" y="5390260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4CE92D8-5378-4E64-85CF-9C3EB4E1DD9C}"/>
              </a:ext>
            </a:extLst>
          </p:cNvPr>
          <p:cNvSpPr/>
          <p:nvPr/>
        </p:nvSpPr>
        <p:spPr>
          <a:xfrm>
            <a:off x="10809287" y="5740673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57EC236-E0FB-8333-BB79-5E2F91C36BF6}"/>
                  </a:ext>
                </a:extLst>
              </p14:cNvPr>
              <p14:cNvContentPartPr/>
              <p14:nvPr/>
            </p14:nvContentPartPr>
            <p14:xfrm>
              <a:off x="8248680" y="1137240"/>
              <a:ext cx="3823200" cy="5223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57EC236-E0FB-8333-BB79-5E2F91C36BF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39320" y="1127880"/>
                <a:ext cx="3841920" cy="524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82236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1EA96-8717-4394-8243-B59C636A3A4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Partitioning Algorithms</a:t>
            </a:r>
          </a:p>
        </p:txBody>
      </p:sp>
      <p:sp>
        <p:nvSpPr>
          <p:cNvPr id="81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Partitioning method: Construct a partition of </a:t>
            </a:r>
            <a:r>
              <a:rPr lang="en-US" sz="2800" i="1" dirty="0"/>
              <a:t>N</a:t>
            </a:r>
            <a:r>
              <a:rPr lang="en-US" sz="2800" dirty="0"/>
              <a:t> objects into a set of </a:t>
            </a:r>
            <a:r>
              <a:rPr lang="en-US" sz="2800" i="1" dirty="0"/>
              <a:t>K</a:t>
            </a:r>
            <a:r>
              <a:rPr lang="en-US" sz="2800" dirty="0"/>
              <a:t> clusters</a:t>
            </a:r>
          </a:p>
          <a:p>
            <a:endParaRPr lang="en-US" sz="2800" dirty="0"/>
          </a:p>
          <a:p>
            <a:r>
              <a:rPr lang="en-US" sz="2800" dirty="0"/>
              <a:t>Given: a set of objects and the number </a:t>
            </a:r>
            <a:r>
              <a:rPr lang="en-US" sz="2800" i="1" dirty="0"/>
              <a:t>K</a:t>
            </a:r>
          </a:p>
          <a:p>
            <a:endParaRPr lang="en-US" sz="2800" dirty="0"/>
          </a:p>
          <a:p>
            <a:r>
              <a:rPr lang="en-US" sz="2800" dirty="0"/>
              <a:t>Find: a partition of </a:t>
            </a:r>
            <a:r>
              <a:rPr lang="en-US" sz="2800" i="1" dirty="0"/>
              <a:t>K</a:t>
            </a:r>
            <a:r>
              <a:rPr lang="en-US" sz="2800" dirty="0"/>
              <a:t> clusters that optimizes the chosen partitioning criterion</a:t>
            </a:r>
          </a:p>
          <a:p>
            <a:pPr lvl="1"/>
            <a:r>
              <a:rPr lang="en-US" sz="2400" dirty="0">
                <a:solidFill>
                  <a:srgbClr val="0000FF"/>
                </a:solidFill>
              </a:rPr>
              <a:t>Globally optimal: exhaustively enumerate all partitions</a:t>
            </a:r>
          </a:p>
          <a:p>
            <a:pPr lvl="1"/>
            <a:r>
              <a:rPr lang="en-US" sz="2400" dirty="0">
                <a:solidFill>
                  <a:srgbClr val="0000FF"/>
                </a:solidFill>
              </a:rPr>
              <a:t>Effective heuristic method: K-means algorithm</a:t>
            </a:r>
          </a:p>
          <a:p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8E45B8-6B54-4E81-8E3F-153DD81A63C9}"/>
              </a:ext>
            </a:extLst>
          </p:cNvPr>
          <p:cNvSpPr/>
          <p:nvPr/>
        </p:nvSpPr>
        <p:spPr>
          <a:xfrm>
            <a:off x="486545" y="6417875"/>
            <a:ext cx="3426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BCEED78-CCEB-AC81-B3D3-1D697CB45FFE}"/>
                  </a:ext>
                </a:extLst>
              </p14:cNvPr>
              <p14:cNvContentPartPr/>
              <p14:nvPr/>
            </p14:nvContentPartPr>
            <p14:xfrm>
              <a:off x="4615200" y="3139920"/>
              <a:ext cx="4873320" cy="27730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BCEED78-CCEB-AC81-B3D3-1D697CB45FF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05840" y="3130560"/>
                <a:ext cx="4892040" cy="27918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18242-A4F0-45A2-820D-B679C57A2A9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4803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84325" y="1371600"/>
                <a:ext cx="9934514" cy="5211762"/>
              </a:xfrm>
            </p:spPr>
            <p:txBody>
              <a:bodyPr>
                <a:normAutofit fontScale="77500" lnSpcReduction="20000"/>
              </a:bodyPr>
              <a:lstStyle/>
              <a:p>
                <a:pPr marL="419100" indent="-419100">
                  <a:buNone/>
                </a:pPr>
                <a:r>
                  <a:rPr lang="en-US" sz="3800" b="1" dirty="0"/>
                  <a:t>Algorithm</a:t>
                </a:r>
                <a:endParaRPr lang="en-US" sz="3800" dirty="0"/>
              </a:p>
              <a:p>
                <a:pPr marL="419100" indent="-419100">
                  <a:buNone/>
                </a:pPr>
                <a:endParaRPr lang="en-US" sz="800" dirty="0"/>
              </a:p>
              <a:p>
                <a:pPr marL="419100" indent="-419100">
                  <a:buNone/>
                </a:pPr>
                <a:r>
                  <a:rPr lang="en-US" dirty="0">
                    <a:solidFill>
                      <a:srgbClr val="0000FF"/>
                    </a:solidFill>
                  </a:rPr>
                  <a:t>Input</a:t>
                </a:r>
                <a:r>
                  <a:rPr lang="en-US" dirty="0"/>
                  <a:t> – Data,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dirty="0"/>
                  <a:t>, Desired number of clusters, </a:t>
                </a:r>
                <a:r>
                  <a:rPr lang="en-US" i="1" dirty="0"/>
                  <a:t>K</a:t>
                </a:r>
              </a:p>
              <a:p>
                <a:pPr marL="419100" indent="-419100">
                  <a:buNone/>
                </a:pPr>
                <a:endParaRPr lang="en-US" sz="1300" dirty="0"/>
              </a:p>
              <a:p>
                <a:pPr marL="419100" indent="-419100">
                  <a:buNone/>
                </a:pPr>
                <a:r>
                  <a:rPr lang="en-US" dirty="0">
                    <a:solidFill>
                      <a:srgbClr val="0000FF"/>
                    </a:solidFill>
                  </a:rPr>
                  <a:t>Initialize</a:t>
                </a:r>
                <a:r>
                  <a:rPr lang="en-US" dirty="0"/>
                  <a:t> – the </a:t>
                </a:r>
                <a:r>
                  <a:rPr lang="en-US" i="1" dirty="0"/>
                  <a:t>K </a:t>
                </a:r>
                <a:r>
                  <a:rPr lang="en-US" dirty="0"/>
                  <a:t>cluster centers (randomly if necessary)</a:t>
                </a:r>
              </a:p>
              <a:p>
                <a:pPr marL="419100" indent="-419100">
                  <a:buNone/>
                </a:pPr>
                <a:endParaRPr lang="en-US" sz="1300" dirty="0"/>
              </a:p>
              <a:p>
                <a:pPr marL="419100" indent="-419100">
                  <a:buNone/>
                </a:pPr>
                <a:r>
                  <a:rPr lang="en-US" dirty="0">
                    <a:solidFill>
                      <a:srgbClr val="0000FF"/>
                    </a:solidFill>
                  </a:rPr>
                  <a:t>Iterate – </a:t>
                </a:r>
              </a:p>
              <a:p>
                <a:pPr marL="419100" indent="-419100">
                  <a:buNone/>
                </a:pPr>
                <a:endParaRPr lang="en-US" sz="1300" dirty="0"/>
              </a:p>
              <a:p>
                <a:pPr marL="419100" indent="-419100">
                  <a:buFont typeface="Wingdings" pitchFamily="2" charset="2"/>
                  <a:buAutoNum type="arabicPeriod"/>
                </a:pPr>
                <a:r>
                  <a:rPr lang="en-US" dirty="0"/>
                  <a:t>Assign points to the nearest cluster centers</a:t>
                </a:r>
              </a:p>
              <a:p>
                <a:pPr marL="419100" indent="-419100">
                  <a:buFont typeface="Wingdings" pitchFamily="2" charset="2"/>
                  <a:buAutoNum type="arabicPeriod"/>
                </a:pPr>
                <a:endParaRPr lang="en-US" sz="2600" dirty="0"/>
              </a:p>
              <a:p>
                <a:pPr marL="419100" indent="-419100">
                  <a:buFont typeface="Wingdings" pitchFamily="2" charset="2"/>
                  <a:buAutoNum type="arabicPeriod"/>
                </a:pPr>
                <a:r>
                  <a:rPr lang="en-US" dirty="0"/>
                  <a:t>Re-estimate the </a:t>
                </a:r>
                <a:r>
                  <a:rPr lang="en-US" i="1" dirty="0"/>
                  <a:t>K </a:t>
                </a:r>
                <a:r>
                  <a:rPr lang="en-US" dirty="0"/>
                  <a:t>cluster centers (aka the </a:t>
                </a:r>
                <a:r>
                  <a:rPr lang="en-US" dirty="0">
                    <a:solidFill>
                      <a:srgbClr val="3366FF"/>
                    </a:solidFill>
                  </a:rPr>
                  <a:t>centroid</a:t>
                </a:r>
                <a:r>
                  <a:rPr lang="en-US" dirty="0"/>
                  <a:t> or </a:t>
                </a:r>
                <a:r>
                  <a:rPr lang="en-US" dirty="0">
                    <a:solidFill>
                      <a:srgbClr val="3366FF"/>
                    </a:solidFill>
                  </a:rPr>
                  <a:t>mean</a:t>
                </a:r>
                <a:r>
                  <a:rPr lang="en-US" dirty="0"/>
                  <a:t>), by assuming the memberships found above are correct.</a:t>
                </a:r>
                <a:endParaRPr lang="en-US" sz="2600" dirty="0"/>
              </a:p>
              <a:p>
                <a:pPr marL="419100" indent="-419100">
                  <a:buFont typeface="Wingdings" pitchFamily="2" charset="2"/>
                  <a:buAutoNum type="arabicPeriod"/>
                </a:pPr>
                <a:endParaRPr lang="en-US" sz="2600" dirty="0"/>
              </a:p>
              <a:p>
                <a:pPr marL="419100" indent="-419100">
                  <a:buNone/>
                </a:pPr>
                <a:r>
                  <a:rPr lang="en-US" dirty="0">
                    <a:solidFill>
                      <a:srgbClr val="0000FF"/>
                    </a:solidFill>
                  </a:rPr>
                  <a:t>Termination –</a:t>
                </a:r>
                <a:r>
                  <a:rPr lang="en-US" dirty="0"/>
                  <a:t> </a:t>
                </a:r>
              </a:p>
              <a:p>
                <a:pPr marL="419100" indent="-419100">
                  <a:buNone/>
                </a:pPr>
                <a:r>
                  <a:rPr lang="en-US" dirty="0"/>
                  <a:t>	If none of the</a:t>
                </a:r>
                <a:r>
                  <a:rPr lang="en-US" i="1" dirty="0"/>
                  <a:t> </a:t>
                </a:r>
                <a:r>
                  <a:rPr lang="en-US" dirty="0"/>
                  <a:t>objects changed membership in the last iteration, exit. Otherwise go to 1.</a:t>
                </a:r>
              </a:p>
              <a:p>
                <a:pPr marL="419100" indent="-419100"/>
                <a:endParaRPr lang="en-US" sz="2300" dirty="0"/>
              </a:p>
            </p:txBody>
          </p:sp>
        </mc:Choice>
        <mc:Fallback xmlns="">
          <p:sp>
            <p:nvSpPr>
              <p:cNvPr id="84480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84325" y="1371600"/>
                <a:ext cx="9934514" cy="5211762"/>
              </a:xfrm>
              <a:blipFill>
                <a:blip r:embed="rId3"/>
                <a:stretch>
                  <a:fillRect l="-1288" t="-2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B916DABA-658C-4284-AA8B-4C96AB236E21}"/>
              </a:ext>
            </a:extLst>
          </p:cNvPr>
          <p:cNvSpPr/>
          <p:nvPr/>
        </p:nvSpPr>
        <p:spPr>
          <a:xfrm>
            <a:off x="486545" y="6417875"/>
            <a:ext cx="3426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E37662A-458C-F321-D55B-C10A60B06CF6}"/>
                  </a:ext>
                </a:extLst>
              </p14:cNvPr>
              <p14:cNvContentPartPr/>
              <p14:nvPr/>
            </p14:nvContentPartPr>
            <p14:xfrm>
              <a:off x="161280" y="55800"/>
              <a:ext cx="11935800" cy="44359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E37662A-458C-F321-D55B-C10A60B06CF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1920" y="46440"/>
                <a:ext cx="11954520" cy="44546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B95E4-04BD-4045-AF15-23935D38F3B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K-means Clustering: Assign points</a:t>
            </a:r>
          </a:p>
        </p:txBody>
      </p:sp>
      <p:pic>
        <p:nvPicPr>
          <p:cNvPr id="8458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1789" y="1600200"/>
            <a:ext cx="644842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Connector 6"/>
          <p:cNvCxnSpPr/>
          <p:nvPr/>
        </p:nvCxnSpPr>
        <p:spPr>
          <a:xfrm rot="10800000">
            <a:off x="3276600" y="2057400"/>
            <a:ext cx="2895600" cy="1828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172200" y="3886200"/>
            <a:ext cx="28956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4762500" y="4305300"/>
            <a:ext cx="1828800" cy="990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AD2678F-234B-4333-9EE3-7F504A185E68}"/>
                  </a:ext>
                </a:extLst>
              </p14:cNvPr>
              <p14:cNvContentPartPr/>
              <p14:nvPr/>
            </p14:nvContentPartPr>
            <p14:xfrm>
              <a:off x="4099680" y="1842840"/>
              <a:ext cx="27000" cy="115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AD2678F-234B-4333-9EE3-7F504A185E6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90320" y="1833480"/>
                <a:ext cx="45720" cy="3024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E2412745-E76B-4DD7-B3BD-554AF2596A4D}"/>
              </a:ext>
            </a:extLst>
          </p:cNvPr>
          <p:cNvSpPr/>
          <p:nvPr/>
        </p:nvSpPr>
        <p:spPr>
          <a:xfrm>
            <a:off x="486545" y="6417875"/>
            <a:ext cx="3155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Eric Xing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BE286-4D3E-4A40-937A-EFAE957D63E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78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K-means Clustering: Update centers</a:t>
            </a:r>
          </a:p>
        </p:txBody>
      </p:sp>
      <p:pic>
        <p:nvPicPr>
          <p:cNvPr id="8478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0364" y="1552576"/>
            <a:ext cx="6391275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36729A-00D3-45B4-AE7C-9F95569C4A28}"/>
              </a:ext>
            </a:extLst>
          </p:cNvPr>
          <p:cNvSpPr/>
          <p:nvPr/>
        </p:nvSpPr>
        <p:spPr>
          <a:xfrm>
            <a:off x="486545" y="6417875"/>
            <a:ext cx="3155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Eric Xing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93224" y="2310075"/>
            <a:ext cx="5765426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Clustering:</a:t>
            </a:r>
            <a:br>
              <a:rPr lang="en-US" sz="4600" dirty="0"/>
            </a:br>
            <a:r>
              <a:rPr lang="en-US" sz="4600" dirty="0"/>
              <a:t>K-means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293224" y="30748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5B066-C413-4725-AA5F-FA381767179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99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K-means Clustering: Assign points</a:t>
            </a:r>
          </a:p>
        </p:txBody>
      </p:sp>
      <p:pic>
        <p:nvPicPr>
          <p:cNvPr id="8499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6075" y="1581150"/>
            <a:ext cx="6419850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7" name="Straight Connector 26"/>
          <p:cNvCxnSpPr/>
          <p:nvPr/>
        </p:nvCxnSpPr>
        <p:spPr>
          <a:xfrm rot="16200000" flipV="1">
            <a:off x="3884108" y="1790700"/>
            <a:ext cx="1752600" cy="1524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6200000" flipH="1">
            <a:off x="4722308" y="4229100"/>
            <a:ext cx="2286000" cy="685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522408" y="3429000"/>
            <a:ext cx="3505200" cy="216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D61BB569-2402-4F8D-9313-2B717A2BE9DF}"/>
              </a:ext>
            </a:extLst>
          </p:cNvPr>
          <p:cNvSpPr/>
          <p:nvPr/>
        </p:nvSpPr>
        <p:spPr>
          <a:xfrm>
            <a:off x="486545" y="6417875"/>
            <a:ext cx="3155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Eric Xing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B535A-3E2E-4F49-BE75-79457A03DFD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19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K-means Clustering: Update centers</a:t>
            </a:r>
          </a:p>
        </p:txBody>
      </p:sp>
      <p:pic>
        <p:nvPicPr>
          <p:cNvPr id="8519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6550" y="1524000"/>
            <a:ext cx="64389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Connector 6"/>
          <p:cNvCxnSpPr/>
          <p:nvPr/>
        </p:nvCxnSpPr>
        <p:spPr>
          <a:xfrm rot="16200000" flipV="1">
            <a:off x="3884108" y="1790700"/>
            <a:ext cx="1752600" cy="1524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6200000" flipH="1">
            <a:off x="4722308" y="4229100"/>
            <a:ext cx="2286000" cy="685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522408" y="3429000"/>
            <a:ext cx="3505200" cy="216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15F49ACE-DD9D-4346-89BD-B31AEC583D2D}"/>
              </a:ext>
            </a:extLst>
          </p:cNvPr>
          <p:cNvSpPr/>
          <p:nvPr/>
        </p:nvSpPr>
        <p:spPr>
          <a:xfrm>
            <a:off x="486545" y="6417875"/>
            <a:ext cx="3155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Eric Xing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185301-4647-4BE6-99CA-FD0D0A03504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40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K-means Clustering: Assign points</a:t>
            </a:r>
          </a:p>
        </p:txBody>
      </p:sp>
      <p:pic>
        <p:nvPicPr>
          <p:cNvPr id="8540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7025" y="1524000"/>
            <a:ext cx="64579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>
          <a:xfrm rot="16200000" flipV="1">
            <a:off x="4056604" y="1963196"/>
            <a:ext cx="1752600" cy="1179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6200000" flipH="1">
            <a:off x="4551904" y="4399504"/>
            <a:ext cx="2362200" cy="4211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522408" y="3429000"/>
            <a:ext cx="3505200" cy="216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7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8113714" y="554039"/>
            <a:ext cx="9525" cy="1587"/>
          </a:xfrm>
          <a:custGeom>
            <a:avLst/>
            <a:gdLst>
              <a:gd name="T0" fmla="+- 0 18331 18306"/>
              <a:gd name="T1" fmla="*/ T0 w 26"/>
              <a:gd name="T2" fmla="+- 0 1538 1538"/>
              <a:gd name="T3" fmla="*/ 1538 h 1"/>
              <a:gd name="T4" fmla="+- 0 18323 18306"/>
              <a:gd name="T5" fmla="*/ T4 w 26"/>
              <a:gd name="T6" fmla="+- 0 1538 1538"/>
              <a:gd name="T7" fmla="*/ 1538 h 1"/>
              <a:gd name="T8" fmla="+- 0 18314 18306"/>
              <a:gd name="T9" fmla="*/ T8 w 26"/>
              <a:gd name="T10" fmla="+- 0 1538 1538"/>
              <a:gd name="T11" fmla="*/ 1538 h 1"/>
              <a:gd name="T12" fmla="+- 0 18306 18306"/>
              <a:gd name="T13" fmla="*/ T12 w 26"/>
              <a:gd name="T14" fmla="+- 0 1538 1538"/>
              <a:gd name="T15" fmla="*/ 1538 h 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6" h="1" extrusionOk="0">
                <a:moveTo>
                  <a:pt x="25" y="0"/>
                </a:moveTo>
                <a:cubicBezTo>
                  <a:pt x="17" y="0"/>
                  <a:pt x="8" y="0"/>
                  <a:pt x="0" y="0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0E9932-ADD8-4838-BE54-BF81ED6387F4}"/>
              </a:ext>
            </a:extLst>
          </p:cNvPr>
          <p:cNvSpPr/>
          <p:nvPr/>
        </p:nvSpPr>
        <p:spPr>
          <a:xfrm>
            <a:off x="486545" y="6417875"/>
            <a:ext cx="3155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Eric Xing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K-means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189" y="1016859"/>
            <a:ext cx="8229600" cy="3220289"/>
          </a:xfrm>
        </p:spPr>
        <p:txBody>
          <a:bodyPr>
            <a:normAutofit/>
          </a:bodyPr>
          <a:lstStyle/>
          <a:p>
            <a:r>
              <a:rPr lang="en-US" dirty="0"/>
              <a:t>Optimization recipe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Formulate objective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Minimize objective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890B965-6D61-4663-8F90-37DEAAE12D55}"/>
              </a:ext>
            </a:extLst>
          </p:cNvPr>
          <p:cNvSpPr/>
          <p:nvPr/>
        </p:nvSpPr>
        <p:spPr>
          <a:xfrm>
            <a:off x="486545" y="6417875"/>
            <a:ext cx="3667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60861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K-means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189" y="1016860"/>
            <a:ext cx="8229600" cy="591146"/>
          </a:xfrm>
        </p:spPr>
        <p:txBody>
          <a:bodyPr>
            <a:normAutofit/>
          </a:bodyPr>
          <a:lstStyle/>
          <a:p>
            <a:r>
              <a:rPr lang="en-US" dirty="0"/>
              <a:t>Question: Which of these partitions is “better”?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4549589" y="2884449"/>
            <a:ext cx="685800" cy="1000726"/>
            <a:chOff x="5943600" y="2123474"/>
            <a:chExt cx="685800" cy="1000726"/>
          </a:xfrm>
        </p:grpSpPr>
        <p:sp>
          <p:nvSpPr>
            <p:cNvPr id="8" name="Oval 7"/>
            <p:cNvSpPr/>
            <p:nvPr/>
          </p:nvSpPr>
          <p:spPr>
            <a:xfrm>
              <a:off x="6400800" y="2208818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6019800" y="2123474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144768" y="24384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248400" y="25908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943600" y="24384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5943600" y="27432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477000" y="25146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477000" y="27432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248400" y="28956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6096000" y="29718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369283" y="2687225"/>
            <a:ext cx="838200" cy="802606"/>
            <a:chOff x="1504188" y="2169194"/>
            <a:chExt cx="838200" cy="802606"/>
          </a:xfrm>
        </p:grpSpPr>
        <p:sp>
          <p:nvSpPr>
            <p:cNvPr id="5" name="Oval 4"/>
            <p:cNvSpPr/>
            <p:nvPr/>
          </p:nvSpPr>
          <p:spPr>
            <a:xfrm>
              <a:off x="1905000" y="2208818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048256" y="25146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2124456" y="28194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2189988" y="2169194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705356" y="22463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1808988" y="23987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1504188" y="22463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504188" y="25511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2037588" y="23225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1808988" y="27035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1656588" y="27797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164811" y="4707559"/>
            <a:ext cx="922020" cy="763473"/>
            <a:chOff x="2299716" y="4189527"/>
            <a:chExt cx="922020" cy="763473"/>
          </a:xfrm>
        </p:grpSpPr>
        <p:sp>
          <p:nvSpPr>
            <p:cNvPr id="18" name="Oval 17"/>
            <p:cNvSpPr/>
            <p:nvPr/>
          </p:nvSpPr>
          <p:spPr>
            <a:xfrm>
              <a:off x="2833116" y="48006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985516" y="4189527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500884" y="42667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604516" y="44191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299716" y="42667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299716" y="45715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833116" y="43429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833116" y="45715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2604516" y="47239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2452116" y="48001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2542032" y="457918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3069336" y="4576725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1865423" y="2201598"/>
            <a:ext cx="3970377" cy="3863026"/>
          </a:xfrm>
          <a:prstGeom prst="rect">
            <a:avLst/>
          </a:prstGeom>
          <a:noFill/>
          <a:ln w="381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8879093" y="2884449"/>
            <a:ext cx="685800" cy="1000726"/>
            <a:chOff x="5943600" y="2123474"/>
            <a:chExt cx="685800" cy="1000726"/>
          </a:xfrm>
        </p:grpSpPr>
        <p:sp>
          <p:nvSpPr>
            <p:cNvPr id="48" name="Oval 47"/>
            <p:cNvSpPr/>
            <p:nvPr/>
          </p:nvSpPr>
          <p:spPr>
            <a:xfrm>
              <a:off x="6400800" y="2208818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6019800" y="2123474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6144768" y="24384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248400" y="25908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5943600" y="24384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5943600" y="27432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6477000" y="25146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6477000" y="27432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6248400" y="28956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6096000" y="29718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698787" y="2687225"/>
            <a:ext cx="838200" cy="802606"/>
            <a:chOff x="1504188" y="2169194"/>
            <a:chExt cx="838200" cy="802606"/>
          </a:xfrm>
        </p:grpSpPr>
        <p:sp>
          <p:nvSpPr>
            <p:cNvPr id="59" name="Oval 58"/>
            <p:cNvSpPr/>
            <p:nvPr/>
          </p:nvSpPr>
          <p:spPr>
            <a:xfrm>
              <a:off x="1905000" y="2208818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2048256" y="25146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2124456" y="28194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189988" y="2169194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1705356" y="22463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1808988" y="23987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504188" y="22463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1504188" y="25511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2037588" y="23225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1808988" y="27035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1656588" y="27797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7494315" y="4707559"/>
            <a:ext cx="922020" cy="763473"/>
            <a:chOff x="2299716" y="4189527"/>
            <a:chExt cx="922020" cy="763473"/>
          </a:xfrm>
        </p:grpSpPr>
        <p:sp>
          <p:nvSpPr>
            <p:cNvPr id="71" name="Oval 70"/>
            <p:cNvSpPr/>
            <p:nvPr/>
          </p:nvSpPr>
          <p:spPr>
            <a:xfrm>
              <a:off x="2833116" y="48006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2985516" y="4189527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2500884" y="42667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2604516" y="44191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2299716" y="42667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2299716" y="45715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2833116" y="43429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2833116" y="45715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2604516" y="47239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2452116" y="48001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2542032" y="457918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3069336" y="4576725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3" name="Rectangle 82"/>
          <p:cNvSpPr/>
          <p:nvPr/>
        </p:nvSpPr>
        <p:spPr>
          <a:xfrm>
            <a:off x="6194927" y="2201598"/>
            <a:ext cx="3970377" cy="3863026"/>
          </a:xfrm>
          <a:prstGeom prst="rect">
            <a:avLst/>
          </a:prstGeom>
          <a:noFill/>
          <a:ln w="381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4" name="Straight Connector 83"/>
          <p:cNvCxnSpPr/>
          <p:nvPr/>
        </p:nvCxnSpPr>
        <p:spPr>
          <a:xfrm flipH="1">
            <a:off x="3591235" y="2216465"/>
            <a:ext cx="213710" cy="1686474"/>
          </a:xfrm>
          <a:prstGeom prst="line">
            <a:avLst/>
          </a:prstGeom>
          <a:ln w="38100" cmpd="sng">
            <a:solidFill>
              <a:srgbClr val="C0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H="1">
            <a:off x="1889734" y="3885175"/>
            <a:ext cx="1703294" cy="2181576"/>
          </a:xfrm>
          <a:prstGeom prst="line">
            <a:avLst/>
          </a:prstGeom>
          <a:ln w="38100" cmpd="sng">
            <a:solidFill>
              <a:srgbClr val="C0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3575305" y="3902940"/>
            <a:ext cx="2284807" cy="1353651"/>
          </a:xfrm>
          <a:prstGeom prst="line">
            <a:avLst/>
          </a:prstGeom>
          <a:ln w="38100" cmpd="sng">
            <a:solidFill>
              <a:srgbClr val="C0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H="1">
            <a:off x="7908701" y="2208378"/>
            <a:ext cx="2256602" cy="1687583"/>
          </a:xfrm>
          <a:prstGeom prst="line">
            <a:avLst/>
          </a:prstGeom>
          <a:ln w="38100" cmpd="sng">
            <a:solidFill>
              <a:srgbClr val="C0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H="1" flipV="1">
            <a:off x="6194927" y="2534481"/>
            <a:ext cx="1715569" cy="1343716"/>
          </a:xfrm>
          <a:prstGeom prst="line">
            <a:avLst/>
          </a:prstGeom>
          <a:ln w="38100" cmpd="sng">
            <a:solidFill>
              <a:srgbClr val="C0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7892771" y="3895961"/>
            <a:ext cx="107513" cy="2170791"/>
          </a:xfrm>
          <a:prstGeom prst="line">
            <a:avLst/>
          </a:prstGeom>
          <a:ln w="38100" cmpd="sng">
            <a:solidFill>
              <a:srgbClr val="C0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7" name="Rectangle 86">
            <a:extLst>
              <a:ext uri="{FF2B5EF4-FFF2-40B4-BE49-F238E27FC236}">
                <a16:creationId xmlns:a16="http://schemas.microsoft.com/office/drawing/2014/main" id="{C69B4668-62F0-46B0-A11F-C9CE509D64F8}"/>
              </a:ext>
            </a:extLst>
          </p:cNvPr>
          <p:cNvSpPr/>
          <p:nvPr/>
        </p:nvSpPr>
        <p:spPr>
          <a:xfrm>
            <a:off x="486545" y="6417875"/>
            <a:ext cx="3667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5DCE382-9C74-6962-A444-590A6509D2E8}"/>
                  </a:ext>
                </a:extLst>
              </p14:cNvPr>
              <p14:cNvContentPartPr/>
              <p14:nvPr/>
            </p14:nvContentPartPr>
            <p14:xfrm>
              <a:off x="2580480" y="320040"/>
              <a:ext cx="9393480" cy="5212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5DCE382-9C74-6962-A444-590A6509D2E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71120" y="310680"/>
                <a:ext cx="9412200" cy="5231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0337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24D0B-B60D-4AB3-9C0D-C3F1C8F4D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5A9D92-062A-4C2A-815C-BA951B8542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577326" cy="2039539"/>
              </a:xfrm>
            </p:spPr>
            <p:txBody>
              <a:bodyPr/>
              <a:lstStyle/>
              <a:p>
                <a:r>
                  <a:rPr lang="en-US" dirty="0"/>
                  <a:t>Input: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,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…,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b="0" dirty="0"/>
                  <a:t>		Num clusters, unlabeled data</a:t>
                </a:r>
              </a:p>
              <a:p>
                <a:r>
                  <a:rPr lang="en-US" b="0" dirty="0">
                    <a:solidFill>
                      <a:srgbClr val="7030A0"/>
                    </a:solidFill>
                  </a:rPr>
                  <a:t>Output: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…,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   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1…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lang="en-US" b="0" dirty="0">
                    <a:solidFill>
                      <a:srgbClr val="7030A0"/>
                    </a:solidFill>
                  </a:rPr>
                  <a:t>	Cluster assignments per point</a:t>
                </a:r>
              </a:p>
              <a:p>
                <a:r>
                  <a:rPr lang="en-US" b="0" dirty="0"/>
                  <a:t>Output: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b="0" dirty="0"/>
                  <a:t>			Cluster centers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5A9D92-062A-4C2A-815C-BA951B8542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577326" cy="2039539"/>
              </a:xfrm>
              <a:blipFill>
                <a:blip r:embed="rId2"/>
                <a:stretch>
                  <a:fillRect l="-1106" t="-3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279F831A-99B3-4875-A328-DC2047E98DA1}"/>
              </a:ext>
            </a:extLst>
          </p:cNvPr>
          <p:cNvSpPr/>
          <p:nvPr/>
        </p:nvSpPr>
        <p:spPr>
          <a:xfrm>
            <a:off x="486545" y="6417875"/>
            <a:ext cx="3667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D195702-7A11-041B-7873-4E7E1202467A}"/>
                  </a:ext>
                </a:extLst>
              </p14:cNvPr>
              <p14:cNvContentPartPr/>
              <p14:nvPr/>
            </p14:nvContentPartPr>
            <p14:xfrm>
              <a:off x="394920" y="2556360"/>
              <a:ext cx="6599160" cy="1608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D195702-7A11-041B-7873-4E7E1202467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5560" y="2547000"/>
                <a:ext cx="7139880" cy="262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2A78747-66C8-D979-A411-B225EA7CD238}"/>
                  </a:ext>
                </a:extLst>
              </p14:cNvPr>
              <p14:cNvContentPartPr/>
              <p14:nvPr/>
            </p14:nvContentPartPr>
            <p14:xfrm>
              <a:off x="184320" y="1575360"/>
              <a:ext cx="7935120" cy="50158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2A78747-66C8-D979-A411-B225EA7CD23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4960" y="1566000"/>
                <a:ext cx="7953840" cy="5034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5791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24D0B-B60D-4AB3-9C0D-C3F1C8F4D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5A9D92-062A-4C2A-815C-BA951B8542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Computational complexity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…,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lim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…,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  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lim>
                      </m:limLow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𝝁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5A9D92-062A-4C2A-815C-BA951B8542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822CF694-312A-48BC-B92B-72A43B06B64C}"/>
              </a:ext>
            </a:extLst>
          </p:cNvPr>
          <p:cNvSpPr/>
          <p:nvPr/>
        </p:nvSpPr>
        <p:spPr>
          <a:xfrm>
            <a:off x="486545" y="6417875"/>
            <a:ext cx="3667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5ABD42D-D3EF-78D8-83F7-2E5BF0801B1D}"/>
                  </a:ext>
                </a:extLst>
              </p14:cNvPr>
              <p14:cNvContentPartPr/>
              <p14:nvPr/>
            </p14:nvContentPartPr>
            <p14:xfrm>
              <a:off x="486360" y="1764720"/>
              <a:ext cx="9733680" cy="44856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5ABD42D-D3EF-78D8-83F7-2E5BF0801B1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7000" y="1755360"/>
                <a:ext cx="9752400" cy="4504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25901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24D0B-B60D-4AB3-9C0D-C3F1C8F4D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5A9D92-062A-4C2A-815C-BA951B8542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Alternating minimization</a:t>
                </a:r>
              </a:p>
              <a:p>
                <a:pPr marL="514350" indent="-514350">
                  <a:buFont typeface="+mj-lt"/>
                  <a:buAutoNum type="alphaLcParenR"/>
                </a:pPr>
                <a:r>
                  <a:rPr lang="en-US" dirty="0"/>
                  <a:t>               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li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lim>
                    </m:limLow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  <m:sub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sup>
                                    </m:sSup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LcParenR"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US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lim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𝝁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𝝁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</m:lim>
                    </m:limLow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  <m:sub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sup>
                                    </m:sSup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5A9D92-062A-4C2A-815C-BA951B8542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2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D58F0BA-D2FE-E64D-65A8-0D52B1D16930}"/>
                  </a:ext>
                </a:extLst>
              </p14:cNvPr>
              <p14:cNvContentPartPr/>
              <p14:nvPr/>
            </p14:nvContentPartPr>
            <p14:xfrm>
              <a:off x="266760" y="3320280"/>
              <a:ext cx="11664000" cy="34988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D58F0BA-D2FE-E64D-65A8-0D52B1D1693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7400" y="3310920"/>
                <a:ext cx="11682720" cy="3517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975301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4E0BD-E37F-444B-9720-1759BEB9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Alternating minimization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4284" y="1113179"/>
                <a:ext cx="10515600" cy="1281960"/>
              </a:xfrm>
            </p:spPr>
            <p:txBody>
              <a:bodyPr/>
              <a:lstStyle/>
              <a:p>
                <a:r>
                  <a:rPr lang="en-US" dirty="0"/>
                  <a:t>Coordinate descent</a:t>
                </a:r>
              </a:p>
              <a:p>
                <a:r>
                  <a:rPr lang="en-US" dirty="0"/>
                  <a:t>Two different approaches</a:t>
                </a:r>
                <a:endParaRPr lang="en-US" i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b="1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1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lang="en-US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1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1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b="0" i="1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rgbClr val="00B050"/>
                    </a:solidFill>
                  </a:rPr>
                  <a:t>Step based on derivative for one parameter</a:t>
                </a: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800" dirty="0">
                  <a:solidFill>
                    <a:srgbClr val="00B050"/>
                  </a:solidFill>
                </a:endParaRP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800" dirty="0">
                  <a:solidFill>
                    <a:srgbClr val="00B050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rgbClr val="7030A0"/>
                    </a:solidFill>
                  </a:rPr>
                  <a:t>Find minimum for one parameter</a:t>
                </a: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limLow>
                      <m:limLow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argmin</m:t>
                        </m:r>
                        <m:r>
                          <a:rPr lang="en-US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lim>
                        <m:sSub>
                          <m:sSubPr>
                            <m:ctrlP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lim>
                    </m:limLow>
                    <m:r>
                      <m:rPr>
                        <m:sty m:val="p"/>
                      </m:rPr>
                      <a:rPr lang="en-US" sz="280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J</m:t>
                    </m:r>
                    <m:r>
                      <a:rPr lang="en-US" sz="280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7030A0"/>
                  </a:solidFill>
                </a:endParaRP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limLow>
                      <m:limLow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argmin</m:t>
                        </m:r>
                        <m:r>
                          <a:rPr lang="en-US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lim>
                        <m:sSub>
                          <m:sSubPr>
                            <m:ctrlP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lim>
                    </m:limLow>
                    <m:r>
                      <m:rPr>
                        <m:sty m:val="p"/>
                      </m:rPr>
                      <a:rPr lang="en-US" sz="280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J</m:t>
                    </m:r>
                    <m:r>
                      <a:rPr lang="en-US" sz="280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4284" y="1113179"/>
                <a:ext cx="10515600" cy="1281960"/>
              </a:xfrm>
              <a:blipFill>
                <a:blip r:embed="rId2"/>
                <a:stretch>
                  <a:fillRect l="-1217" t="-8095" b="-33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7CD991D-82E4-B3E8-243C-8850D99E30DD}"/>
                  </a:ext>
                </a:extLst>
              </p14:cNvPr>
              <p14:cNvContentPartPr/>
              <p14:nvPr/>
            </p14:nvContentPartPr>
            <p14:xfrm>
              <a:off x="4963680" y="258840"/>
              <a:ext cx="6906240" cy="3763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7CD991D-82E4-B3E8-243C-8850D99E30D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54320" y="249480"/>
                <a:ext cx="6924960" cy="37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E56C773-B405-1015-1583-1B6C1DD27AB2}"/>
                  </a:ext>
                </a:extLst>
              </p14:cNvPr>
              <p14:cNvContentPartPr/>
              <p14:nvPr/>
            </p14:nvContentPartPr>
            <p14:xfrm>
              <a:off x="278280" y="300600"/>
              <a:ext cx="11912760" cy="58345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E56C773-B405-1015-1583-1B6C1DD27AB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8920" y="291240"/>
                <a:ext cx="11931480" cy="5853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407984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4E0BD-E37F-444B-9720-1759BEB9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Alternating minimization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Block coordinate descent</a:t>
                </a:r>
              </a:p>
              <a:p>
                <a:r>
                  <a:rPr lang="en-US" dirty="0"/>
                  <a:t>Two different approaches</a:t>
                </a:r>
                <a:endParaRPr lang="en-US" i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b="1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1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</m:lim>
                          </m:limLow>
                        </m:fName>
                        <m:e>
                          <m:r>
                            <a:rPr lang="en-US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1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i="1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algn="ctr"/>
                <a:endParaRPr lang="en-US" sz="800" i="1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rgbClr val="00B050"/>
                    </a:solidFill>
                  </a:rPr>
                  <a:t>Step based on gradient for one set of parameters </a:t>
                </a:r>
                <a:r>
                  <a:rPr lang="en-US" dirty="0">
                    <a:solidFill>
                      <a:schemeClr val="tx1"/>
                    </a:solidFill>
                  </a:rPr>
                  <a:t>(step size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𝜶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sz="28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𝜶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en-US" sz="2800" b="0" dirty="0">
                  <a:solidFill>
                    <a:srgbClr val="00B050"/>
                  </a:solidFill>
                </a:endParaRP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𝜷</m:t>
                    </m:r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sz="28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𝜷</m:t>
                    </m:r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</m:sub>
                    </m:sSub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en-US" sz="2800" dirty="0">
                  <a:solidFill>
                    <a:srgbClr val="00B050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rgbClr val="7030A0"/>
                    </a:solidFill>
                  </a:rPr>
                  <a:t>Find minimum for one set of parameter </a:t>
                </a:r>
                <a:r>
                  <a:rPr lang="en-US" dirty="0">
                    <a:solidFill>
                      <a:schemeClr val="tx1"/>
                    </a:solidFill>
                  </a:rPr>
                  <a:t>(no hyperparameters!)</a:t>
                </a: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𝜶</m:t>
                    </m:r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limLow>
                      <m:limLow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argmin</m:t>
                        </m:r>
                        <m: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J</m:t>
                        </m:r>
                        <m: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lim>
                        <m:r>
                          <a:rPr lang="en-US" sz="2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lim>
                    </m:limLow>
                  </m:oMath>
                </a14:m>
                <a:endParaRPr lang="en-US" sz="2800" b="0" dirty="0">
                  <a:solidFill>
                    <a:srgbClr val="7030A0"/>
                  </a:solidFill>
                </a:endParaRP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𝜷</m:t>
                    </m:r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limLow>
                      <m:limLow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argmin</m:t>
                        </m:r>
                        <m:r>
                          <a:rPr lang="en-US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J</m:t>
                        </m:r>
                        <m:r>
                          <a:rPr lang="en-US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8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lim>
                        <m:r>
                          <a:rPr lang="en-US" sz="2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</m:lim>
                    </m:limLow>
                  </m:oMath>
                </a14:m>
                <a:endParaRPr lang="en-US" sz="2800" dirty="0"/>
              </a:p>
              <a:p>
                <a:pPr marL="974725" lvl="2" indent="-514350">
                  <a:buFont typeface="+mj-lt"/>
                  <a:buAutoNum type="alphaLcPeriod"/>
                </a:pP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1709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554F650-8C98-C701-8D92-52978C85FFA9}"/>
                  </a:ext>
                </a:extLst>
              </p14:cNvPr>
              <p14:cNvContentPartPr/>
              <p14:nvPr/>
            </p14:nvContentPartPr>
            <p14:xfrm>
              <a:off x="247680" y="4535280"/>
              <a:ext cx="1141920" cy="20818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554F650-8C98-C701-8D92-52978C85FFA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8320" y="4525920"/>
                <a:ext cx="1160640" cy="210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35326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678022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Last time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chemeClr val="tx1"/>
                </a:solidFill>
              </a:rPr>
              <a:t>Unsupervised Learning: Dimensionality Reduction</a:t>
            </a:r>
            <a:endParaRPr lang="en-US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Today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chemeClr val="tx1"/>
                </a:solidFill>
              </a:rPr>
              <a:t>Recommender Systems</a:t>
            </a:r>
            <a:endParaRPr lang="en-US" sz="2800" dirty="0">
              <a:sym typeface="Wingdings" panose="05000000000000000000" pitchFamily="2" charset="2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chemeClr val="tx1"/>
                </a:solidFill>
              </a:rPr>
              <a:t>Unsupervised Learning: Clustering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ym typeface="Wingdings" panose="05000000000000000000" pitchFamily="2" charset="2"/>
              </a:rPr>
              <a:t>K-means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Next time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chemeClr val="tx1"/>
                </a:solidFill>
              </a:rPr>
              <a:t>Unsupervised Learning: Clustering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ym typeface="Wingdings" panose="05000000000000000000" pitchFamily="2" charset="2"/>
              </a:rPr>
              <a:t>Gaussian mixture models and expectation maximization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4570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6BD05-E482-4485-A787-2F7EB9C0191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Complexity</a:t>
            </a:r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At each iteration, </a:t>
            </a:r>
          </a:p>
          <a:p>
            <a:pPr lvl="1"/>
            <a:r>
              <a:rPr lang="en-US" dirty="0"/>
              <a:t>Computing cluster centers: Each object gets added once to some cluster: O(</a:t>
            </a:r>
            <a:r>
              <a:rPr lang="en-US" i="1" dirty="0"/>
              <a:t>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Computing distance between each of the N objects and the K cluster centers is O(</a:t>
            </a:r>
            <a:r>
              <a:rPr lang="en-US" i="1" dirty="0"/>
              <a:t>KN</a:t>
            </a:r>
            <a:r>
              <a:rPr lang="en-US" dirty="0"/>
              <a:t>)</a:t>
            </a:r>
          </a:p>
          <a:p>
            <a:endParaRPr lang="en-US" sz="2800" dirty="0"/>
          </a:p>
          <a:p>
            <a:r>
              <a:rPr lang="en-US" sz="2800" dirty="0"/>
              <a:t>Assume these two steps are each done once for </a:t>
            </a:r>
            <a:r>
              <a:rPr lang="en-US" sz="2800" i="1" dirty="0">
                <a:latin typeface="Times New Roman" pitchFamily="18" charset="0"/>
              </a:rPr>
              <a:t>l</a:t>
            </a:r>
            <a:r>
              <a:rPr lang="en-US" sz="2800" dirty="0"/>
              <a:t> iterations: O(</a:t>
            </a:r>
            <a:r>
              <a:rPr lang="en-US" sz="2800" i="1" dirty="0" err="1">
                <a:latin typeface="Times New Roman" pitchFamily="18" charset="0"/>
              </a:rPr>
              <a:t>l</a:t>
            </a:r>
            <a:r>
              <a:rPr lang="en-US" sz="2800" i="1" dirty="0" err="1"/>
              <a:t>KN</a:t>
            </a:r>
            <a:r>
              <a:rPr lang="en-US" sz="2800" dirty="0"/>
              <a:t>)</a:t>
            </a:r>
          </a:p>
          <a:p>
            <a:endParaRPr lang="en-US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C13B22-0EA8-4F77-89F5-69DBAD4159CB}"/>
              </a:ext>
            </a:extLst>
          </p:cNvPr>
          <p:cNvSpPr/>
          <p:nvPr/>
        </p:nvSpPr>
        <p:spPr>
          <a:xfrm>
            <a:off x="486545" y="6417875"/>
            <a:ext cx="3373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2DE596-8F5D-4954-A880-CFB1C85D891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Issues: Seed Choice</a:t>
            </a:r>
          </a:p>
        </p:txBody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 sz="2400" dirty="0"/>
              <a:t>Results are quite sensitive to seed selection.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2590801"/>
            <a:ext cx="75057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1B3328-4AD6-408D-A34D-0F09D7AC805B}"/>
              </a:ext>
            </a:extLst>
          </p:cNvPr>
          <p:cNvSpPr/>
          <p:nvPr/>
        </p:nvSpPr>
        <p:spPr>
          <a:xfrm>
            <a:off x="486545" y="6417875"/>
            <a:ext cx="3373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2DE596-8F5D-4954-A880-CFB1C85D891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Issues: Seed Choice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2590801"/>
            <a:ext cx="75057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2971800" y="4048125"/>
            <a:ext cx="152400" cy="152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572000" y="3895725"/>
            <a:ext cx="152400" cy="152400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305800" y="5191125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1981200" y="1600200"/>
            <a:ext cx="82296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Results are quite sensitive to seed selection.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B924BC-E6FF-4DC6-B8E2-3115DB48D968}"/>
              </a:ext>
            </a:extLst>
          </p:cNvPr>
          <p:cNvSpPr/>
          <p:nvPr/>
        </p:nvSpPr>
        <p:spPr>
          <a:xfrm>
            <a:off x="486545" y="6417875"/>
            <a:ext cx="3373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2DE596-8F5D-4954-A880-CFB1C85D891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Issues: Seed Choice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4100" y="2609850"/>
            <a:ext cx="788670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1981200" y="1600200"/>
            <a:ext cx="82296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Results are quite sensitive to seed selection.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CFF795-B32D-4150-B26A-8542FF9033A6}"/>
              </a:ext>
            </a:extLst>
          </p:cNvPr>
          <p:cNvSpPr/>
          <p:nvPr/>
        </p:nvSpPr>
        <p:spPr>
          <a:xfrm>
            <a:off x="486545" y="6417875"/>
            <a:ext cx="3373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/>
          <p:cNvSpPr/>
          <p:nvPr/>
        </p:nvSpPr>
        <p:spPr bwMode="auto">
          <a:xfrm>
            <a:off x="3352800" y="3135510"/>
            <a:ext cx="5867400" cy="649188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rgbClr val="0099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3276600" y="2602110"/>
            <a:ext cx="5867400" cy="649188"/>
          </a:xfrm>
          <a:prstGeom prst="ellipse">
            <a:avLst/>
          </a:prstGeom>
          <a:solidFill>
            <a:srgbClr val="FF6600"/>
          </a:solidFill>
          <a:ln w="9525" cap="flat" cmpd="sng" algn="ctr">
            <a:solidFill>
              <a:srgbClr val="0099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3276600" y="1992510"/>
            <a:ext cx="5867400" cy="649188"/>
          </a:xfrm>
          <a:prstGeom prst="ellipse">
            <a:avLst/>
          </a:prstGeom>
          <a:solidFill>
            <a:srgbClr val="99FFCC"/>
          </a:solidFill>
          <a:ln w="9525" cap="flat" cmpd="sng" algn="ctr">
            <a:solidFill>
              <a:srgbClr val="0099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3429000" y="3352800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3429000" y="2797996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3429000" y="2208818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096000" y="2209800"/>
            <a:ext cx="152400" cy="152400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096000" y="2797996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6096000" y="3349752"/>
            <a:ext cx="152400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6096000" y="2208818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8763000" y="2208818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6096000" y="2797996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8763000" y="2797996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6096000" y="3352800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8759952" y="334975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cxnSp>
        <p:nvCxnSpPr>
          <p:cNvPr id="42" name="Straight Arrow Connector 41"/>
          <p:cNvCxnSpPr>
            <a:stCxn id="9" idx="6"/>
            <a:endCxn id="33" idx="2"/>
          </p:cNvCxnSpPr>
          <p:nvPr/>
        </p:nvCxnSpPr>
        <p:spPr>
          <a:xfrm>
            <a:off x="3581400" y="2285018"/>
            <a:ext cx="25146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3581400" y="2895600"/>
            <a:ext cx="25146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3581400" y="3429000"/>
            <a:ext cx="25146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41" idx="2"/>
            <a:endCxn id="39" idx="6"/>
          </p:cNvCxnSpPr>
          <p:nvPr/>
        </p:nvCxnSpPr>
        <p:spPr>
          <a:xfrm flipH="1">
            <a:off x="6248400" y="3425952"/>
            <a:ext cx="2511552" cy="304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6248400" y="2895600"/>
            <a:ext cx="2499360" cy="304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36" idx="2"/>
            <a:endCxn id="33" idx="6"/>
          </p:cNvCxnSpPr>
          <p:nvPr/>
        </p:nvCxnSpPr>
        <p:spPr>
          <a:xfrm flipH="1">
            <a:off x="6248400" y="2285018"/>
            <a:ext cx="25146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1828800" y="45720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u="none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u="sng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u="sng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u="sng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u="sng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K-means always converges, but it may converge at a local optimum that is different from the global optimum, and in fact could be arbitrarily worse in terms of its objective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j-ea"/>
              <a:cs typeface="+mj-cs"/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FBB6F424-230A-4014-9C3C-ABD26B18D2A0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Issues: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Seed Choice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EC41810-63C6-4A60-8FA3-5E43A1732C1F}"/>
              </a:ext>
            </a:extLst>
          </p:cNvPr>
          <p:cNvSpPr/>
          <p:nvPr/>
        </p:nvSpPr>
        <p:spPr>
          <a:xfrm>
            <a:off x="486545" y="6417875"/>
            <a:ext cx="3550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Nina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Balcan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54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  <p:bldP spid="2" grpId="0" animBg="1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2DE596-8F5D-4954-A880-CFB1C85D891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Issues: Seed Choice</a:t>
            </a:r>
          </a:p>
        </p:txBody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 sz="2400" dirty="0"/>
              <a:t>Results can vary based on random seed selection.</a:t>
            </a:r>
          </a:p>
          <a:p>
            <a:endParaRPr lang="en-US" sz="2400" dirty="0"/>
          </a:p>
          <a:p>
            <a:r>
              <a:rPr lang="en-US" sz="2400" dirty="0"/>
              <a:t>Some seeds can result in poor convergence rate, or convergence to sub-optimal clustering.</a:t>
            </a:r>
          </a:p>
          <a:p>
            <a:pPr lvl="1"/>
            <a:r>
              <a:rPr lang="en-US" sz="2400" dirty="0">
                <a:solidFill>
                  <a:srgbClr val="0000FF"/>
                </a:solidFill>
              </a:rPr>
              <a:t>Try out multiple starting points (very important!!!)</a:t>
            </a:r>
          </a:p>
          <a:p>
            <a:pPr lvl="1"/>
            <a:r>
              <a:rPr lang="en-US" sz="2400" dirty="0">
                <a:solidFill>
                  <a:srgbClr val="0000FF"/>
                </a:solidFill>
              </a:rPr>
              <a:t>k-means ++ algorithm of Arthur and </a:t>
            </a:r>
            <a:r>
              <a:rPr lang="en-US" sz="2400" dirty="0" err="1">
                <a:solidFill>
                  <a:srgbClr val="0000FF"/>
                </a:solidFill>
              </a:rPr>
              <a:t>Vassilvitskii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</a:p>
          <a:p>
            <a:pPr marL="457200" lvl="1" indent="0">
              <a:buNone/>
            </a:pPr>
            <a:r>
              <a:rPr lang="en-US" sz="2400" dirty="0"/>
              <a:t>    key idea: choose centers that are far apart</a:t>
            </a:r>
          </a:p>
          <a:p>
            <a:pPr marL="457200" lvl="1" indent="0">
              <a:buNone/>
            </a:pPr>
            <a:r>
              <a:rPr lang="en-US" sz="2400" dirty="0"/>
              <a:t>	 (probability of picking a point as cluster center       	  	   distance from nearest center picked so far)</a:t>
            </a:r>
          </a:p>
          <a:p>
            <a:endParaRPr lang="en-US" sz="2400" dirty="0"/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786" y="4724400"/>
            <a:ext cx="259214" cy="1836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451D4BB-D8D0-48A9-8E26-0AEAC47DEE6C}"/>
              </a:ext>
            </a:extLst>
          </p:cNvPr>
          <p:cNvSpPr/>
          <p:nvPr/>
        </p:nvSpPr>
        <p:spPr>
          <a:xfrm>
            <a:off x="486545" y="6417875"/>
            <a:ext cx="3373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4EC66FD-8348-8124-F58C-E2A7B0560AB9}"/>
                  </a:ext>
                </a:extLst>
              </p14:cNvPr>
              <p14:cNvContentPartPr/>
              <p14:nvPr/>
            </p14:nvContentPartPr>
            <p14:xfrm>
              <a:off x="1560960" y="3730320"/>
              <a:ext cx="1517760" cy="18007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4EC66FD-8348-8124-F58C-E2A7B0560AB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1600" y="3720960"/>
                <a:ext cx="1536480" cy="18194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E624-469D-4CC9-AB87-5ABB37A2C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B85FC8-4695-4269-9335-055A9B3DA4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721567" cy="2039539"/>
              </a:xfrm>
            </p:spPr>
            <p:txBody>
              <a:bodyPr/>
              <a:lstStyle/>
              <a:p>
                <a:r>
                  <a:rPr lang="en-US" dirty="0"/>
                  <a:t>[True/False] The alternating minimization algorithm will find the global minimum of the k-means objective.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…,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lim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…,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  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lim>
                      </m:limLow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𝝁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B85FC8-4695-4269-9335-055A9B3DA4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721567" cy="2039539"/>
              </a:xfrm>
              <a:blipFill>
                <a:blip r:embed="rId2"/>
                <a:stretch>
                  <a:fillRect l="-1195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29126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47800"/>
            <a:ext cx="8229600" cy="541020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Number of clusters K</a:t>
            </a:r>
          </a:p>
          <a:p>
            <a:pPr lvl="1"/>
            <a:r>
              <a:rPr lang="en-US" sz="2200" dirty="0"/>
              <a:t>Objective function</a:t>
            </a:r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Look for “Knee” in objective function</a:t>
            </a:r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800" dirty="0"/>
          </a:p>
          <a:p>
            <a:pPr lvl="1"/>
            <a:r>
              <a:rPr lang="en-US" sz="2200" dirty="0"/>
              <a:t>Can you pick K by minimizing the objective over K? </a:t>
            </a:r>
            <a:endParaRPr lang="en-US" sz="220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D0CB8-6FBF-4962-B578-A320F47C1A7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2" y="3352800"/>
            <a:ext cx="5612531" cy="2732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l="13333"/>
          <a:stretch>
            <a:fillRect/>
          </a:stretch>
        </p:blipFill>
        <p:spPr bwMode="auto">
          <a:xfrm>
            <a:off x="5181600" y="1943100"/>
            <a:ext cx="2476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0392B1-27A2-4F46-B855-3EF02CB75FB5}"/>
              </a:ext>
            </a:extLst>
          </p:cNvPr>
          <p:cNvSpPr/>
          <p:nvPr/>
        </p:nvSpPr>
        <p:spPr>
          <a:xfrm>
            <a:off x="486545" y="6417875"/>
            <a:ext cx="3373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C5B8376-D854-C2BF-58E5-28525746A6B2}"/>
                  </a:ext>
                </a:extLst>
              </p14:cNvPr>
              <p14:cNvContentPartPr/>
              <p14:nvPr/>
            </p14:nvContentPartPr>
            <p14:xfrm>
              <a:off x="8287920" y="5463000"/>
              <a:ext cx="2268720" cy="306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C5B8376-D854-C2BF-58E5-28525746A6B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78560" y="5453640"/>
                <a:ext cx="2287440" cy="325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8534400" cy="14700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(One) bad case for K-means</a:t>
            </a:r>
          </a:p>
        </p:txBody>
      </p:sp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3048000" y="23622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2590800" y="2895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3581400" y="2895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3048000" y="3276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2667000" y="4114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3886200" y="38862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3124200" y="4114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0"/>
          <p:cNvSpPr>
            <a:spLocks noChangeArrowheads="1"/>
          </p:cNvSpPr>
          <p:nvPr/>
        </p:nvSpPr>
        <p:spPr bwMode="auto">
          <a:xfrm>
            <a:off x="2438400" y="3657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1"/>
          <p:cNvSpPr>
            <a:spLocks noChangeArrowheads="1"/>
          </p:cNvSpPr>
          <p:nvPr/>
        </p:nvSpPr>
        <p:spPr bwMode="auto">
          <a:xfrm>
            <a:off x="3962400" y="3657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2"/>
          <p:cNvSpPr>
            <a:spLocks noChangeArrowheads="1"/>
          </p:cNvSpPr>
          <p:nvPr/>
        </p:nvSpPr>
        <p:spPr bwMode="auto">
          <a:xfrm>
            <a:off x="3581400" y="4800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3124200" y="4800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4"/>
          <p:cNvSpPr>
            <a:spLocks noChangeArrowheads="1"/>
          </p:cNvSpPr>
          <p:nvPr/>
        </p:nvSpPr>
        <p:spPr bwMode="auto">
          <a:xfrm>
            <a:off x="2667000" y="4876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5"/>
          <p:cNvSpPr>
            <a:spLocks noChangeArrowheads="1"/>
          </p:cNvSpPr>
          <p:nvPr/>
        </p:nvSpPr>
        <p:spPr bwMode="auto">
          <a:xfrm>
            <a:off x="2819400" y="5181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16"/>
          <p:cNvSpPr>
            <a:spLocks noChangeArrowheads="1"/>
          </p:cNvSpPr>
          <p:nvPr/>
        </p:nvSpPr>
        <p:spPr bwMode="auto">
          <a:xfrm>
            <a:off x="3505200" y="4038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17"/>
          <p:cNvSpPr>
            <a:spLocks noChangeArrowheads="1"/>
          </p:cNvSpPr>
          <p:nvPr/>
        </p:nvSpPr>
        <p:spPr bwMode="auto">
          <a:xfrm>
            <a:off x="4114800" y="38100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18"/>
          <p:cNvSpPr>
            <a:spLocks noChangeArrowheads="1"/>
          </p:cNvSpPr>
          <p:nvPr/>
        </p:nvSpPr>
        <p:spPr bwMode="auto">
          <a:xfrm>
            <a:off x="3657600" y="41910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19"/>
          <p:cNvSpPr>
            <a:spLocks noChangeArrowheads="1"/>
          </p:cNvSpPr>
          <p:nvPr/>
        </p:nvSpPr>
        <p:spPr bwMode="auto">
          <a:xfrm>
            <a:off x="3657600" y="39624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0"/>
          <p:cNvSpPr>
            <a:spLocks noChangeArrowheads="1"/>
          </p:cNvSpPr>
          <p:nvPr/>
        </p:nvSpPr>
        <p:spPr bwMode="auto">
          <a:xfrm flipH="1">
            <a:off x="4038600" y="4114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val 21"/>
          <p:cNvSpPr>
            <a:spLocks noChangeArrowheads="1"/>
          </p:cNvSpPr>
          <p:nvPr/>
        </p:nvSpPr>
        <p:spPr bwMode="auto">
          <a:xfrm>
            <a:off x="3810000" y="4114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2"/>
          <p:cNvSpPr>
            <a:spLocks noChangeArrowheads="1"/>
          </p:cNvSpPr>
          <p:nvPr/>
        </p:nvSpPr>
        <p:spPr bwMode="auto">
          <a:xfrm>
            <a:off x="3581400" y="3657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3"/>
          <p:cNvSpPr>
            <a:spLocks noChangeArrowheads="1"/>
          </p:cNvSpPr>
          <p:nvPr/>
        </p:nvSpPr>
        <p:spPr bwMode="auto">
          <a:xfrm>
            <a:off x="3657600" y="34290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val 24"/>
          <p:cNvSpPr>
            <a:spLocks noChangeArrowheads="1"/>
          </p:cNvSpPr>
          <p:nvPr/>
        </p:nvSpPr>
        <p:spPr bwMode="auto">
          <a:xfrm>
            <a:off x="3733800" y="38100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val 25"/>
          <p:cNvSpPr>
            <a:spLocks noChangeArrowheads="1"/>
          </p:cNvSpPr>
          <p:nvPr/>
        </p:nvSpPr>
        <p:spPr bwMode="auto">
          <a:xfrm>
            <a:off x="3810000" y="35814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val 26"/>
          <p:cNvSpPr>
            <a:spLocks noChangeArrowheads="1"/>
          </p:cNvSpPr>
          <p:nvPr/>
        </p:nvSpPr>
        <p:spPr bwMode="auto">
          <a:xfrm>
            <a:off x="3429000" y="54102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27"/>
          <p:cNvSpPr>
            <a:spLocks noChangeArrowheads="1"/>
          </p:cNvSpPr>
          <p:nvPr/>
        </p:nvSpPr>
        <p:spPr bwMode="auto">
          <a:xfrm>
            <a:off x="2971800" y="54102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28"/>
          <p:cNvSpPr txBox="1">
            <a:spLocks noChangeArrowheads="1"/>
          </p:cNvSpPr>
          <p:nvPr/>
        </p:nvSpPr>
        <p:spPr>
          <a:xfrm>
            <a:off x="4495800" y="1905000"/>
            <a:ext cx="6019800" cy="1981200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Clusters may overlap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Some clusters may be “wider” than others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Clusters may not be linearly separable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E896402-3416-4CA7-A657-4AE68ED56B91}"/>
              </a:ext>
            </a:extLst>
          </p:cNvPr>
          <p:cNvSpPr/>
          <p:nvPr/>
        </p:nvSpPr>
        <p:spPr>
          <a:xfrm>
            <a:off x="486545" y="6417875"/>
            <a:ext cx="3373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1098A12-5249-A2E9-594D-629175089E0B}"/>
                  </a:ext>
                </a:extLst>
              </p14:cNvPr>
              <p14:cNvContentPartPr/>
              <p14:nvPr/>
            </p14:nvContentPartPr>
            <p14:xfrm>
              <a:off x="3633480" y="3696480"/>
              <a:ext cx="282240" cy="2847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1098A12-5249-A2E9-594D-629175089E0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24120" y="3687120"/>
                <a:ext cx="300960" cy="30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48309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60325-9672-4609-AE9C-3172C72D5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Paradigms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488572-1A1C-41EA-A5F8-84C980982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411" y="1142354"/>
            <a:ext cx="8565179" cy="53965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0F2010-CBA6-4CE4-BAF2-EFF34ABD6870}"/>
              </a:ext>
            </a:extLst>
          </p:cNvPr>
          <p:cNvSpPr txBox="1"/>
          <p:nvPr/>
        </p:nvSpPr>
        <p:spPr>
          <a:xfrm rot="16200000">
            <a:off x="9707627" y="435173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MLD,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AAD24EE-2805-A778-9320-38E62EFEEB9F}"/>
                  </a:ext>
                </a:extLst>
              </p14:cNvPr>
              <p14:cNvContentPartPr/>
              <p14:nvPr/>
            </p14:nvContentPartPr>
            <p14:xfrm>
              <a:off x="800280" y="2576520"/>
              <a:ext cx="9658440" cy="16488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AAD24EE-2805-A778-9320-38E62EFEEB9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0920" y="2567160"/>
                <a:ext cx="9677160" cy="1667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23733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844" name="Rectangle 4"/>
          <p:cNvSpPr>
            <a:spLocks noGrp="1" noChangeArrowheads="1"/>
          </p:cNvSpPr>
          <p:nvPr>
            <p:ph type="title"/>
          </p:nvPr>
        </p:nvSpPr>
        <p:spPr>
          <a:xfrm>
            <a:off x="425245" y="368000"/>
            <a:ext cx="8610600" cy="762000"/>
          </a:xfrm>
        </p:spPr>
        <p:txBody>
          <a:bodyPr/>
          <a:lstStyle/>
          <a:p>
            <a:r>
              <a:rPr lang="en-US" sz="3400" dirty="0"/>
              <a:t>Clustering, Informal Goals</a:t>
            </a:r>
          </a:p>
        </p:txBody>
      </p:sp>
      <p:sp>
        <p:nvSpPr>
          <p:cNvPr id="1827851" name="Rectangle 11"/>
          <p:cNvSpPr>
            <a:spLocks noChangeArrowheads="1"/>
          </p:cNvSpPr>
          <p:nvPr/>
        </p:nvSpPr>
        <p:spPr bwMode="auto">
          <a:xfrm>
            <a:off x="425244" y="1096296"/>
            <a:ext cx="1018179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Automatically partition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unlabeled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data into groups of similar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datapoints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349044" y="2086896"/>
            <a:ext cx="1009006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When and why would we want to do this?</a:t>
            </a: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577644" y="3306096"/>
            <a:ext cx="10090067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Automatically organizing data.</a:t>
            </a: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349044" y="2696496"/>
            <a:ext cx="1009006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Useful for: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1187244" y="4936283"/>
            <a:ext cx="8622421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Representing high-dimensional data in a low-dimensional space (e.g., for visualization purposes).</a:t>
            </a: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577644" y="3866999"/>
            <a:ext cx="10090067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Understanding hidden structure in data.</a:t>
            </a:r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579899" y="4347877"/>
            <a:ext cx="651268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Preprocessing for further analysis.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14F508-DA4A-48F0-AC63-EE0DB9FCC1DF}"/>
              </a:ext>
            </a:extLst>
          </p:cNvPr>
          <p:cNvSpPr/>
          <p:nvPr/>
        </p:nvSpPr>
        <p:spPr>
          <a:xfrm>
            <a:off x="486545" y="6417875"/>
            <a:ext cx="3459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Nina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Balcan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5B661AD-7AB1-8AA9-A13E-9900B79CD0BD}"/>
                  </a:ext>
                </a:extLst>
              </p14:cNvPr>
              <p14:cNvContentPartPr/>
              <p14:nvPr/>
            </p14:nvContentPartPr>
            <p14:xfrm>
              <a:off x="7755840" y="1908360"/>
              <a:ext cx="3947400" cy="24818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5B661AD-7AB1-8AA9-A13E-9900B79CD0B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46480" y="1899000"/>
                <a:ext cx="3966120" cy="2500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95297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895600" y="3048000"/>
            <a:ext cx="7473950" cy="1173162"/>
            <a:chOff x="912" y="2285"/>
            <a:chExt cx="4708" cy="739"/>
          </a:xfrm>
        </p:grpSpPr>
        <p:pic>
          <p:nvPicPr>
            <p:cNvPr id="3081" name="Picture 3" descr="Fig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46" b="63898"/>
            <a:stretch>
              <a:fillRect/>
            </a:stretch>
          </p:blipFill>
          <p:spPr bwMode="auto">
            <a:xfrm>
              <a:off x="2016" y="2336"/>
              <a:ext cx="3604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2" name="Picture 4" descr="protein_04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2285"/>
              <a:ext cx="1056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779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524000" y="1066800"/>
            <a:ext cx="10515600" cy="533400"/>
          </a:xfrm>
        </p:spPr>
        <p:txBody>
          <a:bodyPr/>
          <a:lstStyle/>
          <a:p>
            <a:pPr eaLnBrk="1" hangingPunct="1">
              <a:buClrTx/>
              <a:defRPr/>
            </a:pPr>
            <a:r>
              <a:rPr lang="en-US" sz="2400" dirty="0">
                <a:latin typeface="+mj-lt"/>
              </a:rPr>
              <a:t>Cluster news articles or web pages or search results by topic.</a:t>
            </a:r>
            <a:endParaRPr lang="en-US" sz="2400" dirty="0"/>
          </a:p>
          <a:p>
            <a:pPr eaLnBrk="1" hangingPunct="1">
              <a:buClrTx/>
              <a:defRPr/>
            </a:pPr>
            <a:endParaRPr lang="en-US" sz="2400" dirty="0"/>
          </a:p>
        </p:txBody>
      </p:sp>
      <p:sp>
        <p:nvSpPr>
          <p:cNvPr id="417798" name="Rectangle 6"/>
          <p:cNvSpPr>
            <a:spLocks noChangeArrowheads="1"/>
          </p:cNvSpPr>
          <p:nvPr/>
        </p:nvSpPr>
        <p:spPr bwMode="auto">
          <a:xfrm>
            <a:off x="1828800" y="152400"/>
            <a:ext cx="861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Applications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(Clustering comes up everywhere…)</a:t>
            </a:r>
          </a:p>
        </p:txBody>
      </p:sp>
      <p:pic>
        <p:nvPicPr>
          <p:cNvPr id="25" name="Picture 21" descr="sport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1590676"/>
            <a:ext cx="11239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3" descr="moda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350" y="1524000"/>
            <a:ext cx="1289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0" descr="mod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8" y="1524000"/>
            <a:ext cx="1033462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nina_b_fou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964" y="1538288"/>
            <a:ext cx="1087437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1676400" y="2139157"/>
            <a:ext cx="10515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Cluster protein sequences by function or genes according to expression profile.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1676400" y="4114800"/>
            <a:ext cx="10070024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Cluster users of social networks by interest (community detection)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13" name="Picture 4" descr="faceboo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575" y="5004584"/>
            <a:ext cx="2064553" cy="1548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5254694" y="5047328"/>
            <a:ext cx="17987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3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Facebook network</a:t>
            </a:r>
          </a:p>
        </p:txBody>
      </p:sp>
      <p:pic>
        <p:nvPicPr>
          <p:cNvPr id="15" name="Picture 7" descr="twitte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822" y="4966324"/>
            <a:ext cx="1638906" cy="150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8915400" y="5004584"/>
            <a:ext cx="17047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3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Twitter Network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1328F5-DA70-42CB-9B08-8D978F6AE79E}"/>
              </a:ext>
            </a:extLst>
          </p:cNvPr>
          <p:cNvSpPr/>
          <p:nvPr/>
        </p:nvSpPr>
        <p:spPr>
          <a:xfrm>
            <a:off x="486545" y="6417875"/>
            <a:ext cx="3459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Nina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Balcan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2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797" grpId="0" build="p"/>
      <p:bldP spid="11" grpId="0"/>
      <p:bldP spid="12" grpId="0"/>
      <p:bldP spid="14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524000" y="1066800"/>
            <a:ext cx="8991600" cy="533400"/>
          </a:xfrm>
        </p:spPr>
        <p:txBody>
          <a:bodyPr/>
          <a:lstStyle/>
          <a:p>
            <a:pPr eaLnBrk="1" hangingPunct="1">
              <a:buClrTx/>
              <a:defRPr/>
            </a:pPr>
            <a:r>
              <a:rPr lang="en-US" sz="2400" dirty="0">
                <a:latin typeface="+mj-lt"/>
              </a:rPr>
              <a:t>Cluster customers according to purchase history.</a:t>
            </a:r>
            <a:endParaRPr lang="en-US" sz="2400" dirty="0"/>
          </a:p>
          <a:p>
            <a:pPr eaLnBrk="1" hangingPunct="1">
              <a:buClrTx/>
              <a:defRPr/>
            </a:pPr>
            <a:endParaRPr lang="en-US" sz="2400" dirty="0"/>
          </a:p>
        </p:txBody>
      </p:sp>
      <p:sp>
        <p:nvSpPr>
          <p:cNvPr id="417798" name="Rectangle 6"/>
          <p:cNvSpPr>
            <a:spLocks noChangeArrowheads="1"/>
          </p:cNvSpPr>
          <p:nvPr/>
        </p:nvSpPr>
        <p:spPr bwMode="auto">
          <a:xfrm>
            <a:off x="1828800" y="152400"/>
            <a:ext cx="861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Applications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(Clustering comes up everywhere…)</a:t>
            </a: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1600200" y="2667000"/>
            <a:ext cx="861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Cluster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galaxies or nearby stars (e.g. Sloan Digital Sky Survey)</a:t>
            </a:r>
          </a:p>
        </p:txBody>
      </p:sp>
      <p:pic>
        <p:nvPicPr>
          <p:cNvPr id="18" name="Picture 17" descr="Supernovae found by SDSS-I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83"/>
          <a:stretch/>
        </p:blipFill>
        <p:spPr bwMode="auto">
          <a:xfrm>
            <a:off x="3657600" y="3657600"/>
            <a:ext cx="4429248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664970"/>
            <a:ext cx="1600200" cy="1154430"/>
          </a:xfrm>
          <a:prstGeom prst="rect">
            <a:avLst/>
          </a:prstGeom>
        </p:spPr>
      </p:pic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8400" y="1676786"/>
            <a:ext cx="838200" cy="1089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5"/>
          <p:cNvSpPr txBox="1">
            <a:spLocks noChangeArrowheads="1"/>
          </p:cNvSpPr>
          <p:nvPr/>
        </p:nvSpPr>
        <p:spPr bwMode="auto">
          <a:xfrm>
            <a:off x="1600200" y="5334000"/>
            <a:ext cx="861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And many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many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more applications….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F4B7D7-4263-4497-B7DF-ED8A92B26D8B}"/>
              </a:ext>
            </a:extLst>
          </p:cNvPr>
          <p:cNvSpPr/>
          <p:nvPr/>
        </p:nvSpPr>
        <p:spPr>
          <a:xfrm>
            <a:off x="486545" y="6417875"/>
            <a:ext cx="3459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Nina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Balcan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93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32E72-0343-42E7-8EEE-EA01ECF9D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Clustering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C940C-6334-42C5-9078-6D7B7E41E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Jigsaw puzzles!</a:t>
            </a:r>
          </a:p>
        </p:txBody>
      </p:sp>
      <p:pic>
        <p:nvPicPr>
          <p:cNvPr id="5" name="Picture 4" descr="A picture containing rug&#10;&#10;Description automatically generated">
            <a:extLst>
              <a:ext uri="{FF2B5EF4-FFF2-40B4-BE49-F238E27FC236}">
                <a16:creationId xmlns:a16="http://schemas.microsoft.com/office/drawing/2014/main" id="{8FAC1649-3E57-4F3F-860A-C76AB0482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368" y="1734896"/>
            <a:ext cx="9905017" cy="468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66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5768E-E954-4EBF-A9A9-185653BE8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Semi-supervised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3CE1E7-A359-429D-BEC8-FCF00FD93D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Supervised:	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Unsupervised: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endParaRPr lang="en-US" dirty="0"/>
              </a:p>
              <a:p>
                <a:r>
                  <a:rPr lang="en-US" dirty="0"/>
                  <a:t>Semi-supervised: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∪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bSup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3CE1E7-A359-429D-BEC8-FCF00FD93D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5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E833E2D-0EB4-466C-B6E7-0A2DD592C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99" y="3538552"/>
            <a:ext cx="11067699" cy="305294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F660CD-50EA-4AB9-9DB6-7DEC421EE1CF}"/>
              </a:ext>
            </a:extLst>
          </p:cNvPr>
          <p:cNvSpPr/>
          <p:nvPr/>
        </p:nvSpPr>
        <p:spPr>
          <a:xfrm>
            <a:off x="5776546" y="6427177"/>
            <a:ext cx="571500" cy="1494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B19BBA7-DE22-EB0D-B36E-67AB4AFE3F4A}"/>
                  </a:ext>
                </a:extLst>
              </p14:cNvPr>
              <p14:cNvContentPartPr/>
              <p14:nvPr/>
            </p14:nvContentPartPr>
            <p14:xfrm>
              <a:off x="473760" y="1943280"/>
              <a:ext cx="7381440" cy="48276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B19BBA7-DE22-EB0D-B36E-67AB4AFE3F4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4400" y="1933920"/>
                <a:ext cx="7400160" cy="4846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72466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18999</TotalTime>
  <Words>1486</Words>
  <Application>Microsoft Office PowerPoint</Application>
  <PresentationFormat>Widescreen</PresentationFormat>
  <Paragraphs>386</Paragraphs>
  <Slides>38</Slides>
  <Notes>19</Notes>
  <HiddenSlides>2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Arial</vt:lpstr>
      <vt:lpstr>Calibri</vt:lpstr>
      <vt:lpstr>Calibri Light</vt:lpstr>
      <vt:lpstr>Cambria Math</vt:lpstr>
      <vt:lpstr>Candara</vt:lpstr>
      <vt:lpstr>Comic Sans MS</vt:lpstr>
      <vt:lpstr>Times New Roman</vt:lpstr>
      <vt:lpstr>Wingdings</vt:lpstr>
      <vt:lpstr>Office Theme</vt:lpstr>
      <vt:lpstr>1_Office Theme</vt:lpstr>
      <vt:lpstr>2_Office Theme</vt:lpstr>
      <vt:lpstr>Course Update</vt:lpstr>
      <vt:lpstr>  10-315 Introduction to ML  Clustering: K-means</vt:lpstr>
      <vt:lpstr>Plan</vt:lpstr>
      <vt:lpstr>Learning Paradigms</vt:lpstr>
      <vt:lpstr>Clustering, Informal Goals</vt:lpstr>
      <vt:lpstr>PowerPoint Presentation</vt:lpstr>
      <vt:lpstr>PowerPoint Presentation</vt:lpstr>
      <vt:lpstr>Clustering Applications</vt:lpstr>
      <vt:lpstr>Semi-supervised Learning</vt:lpstr>
      <vt:lpstr>Semi-supervised Learning</vt:lpstr>
      <vt:lpstr>Semi-supervised Learning</vt:lpstr>
      <vt:lpstr>Semi-supervised Learning</vt:lpstr>
      <vt:lpstr>Clustering Algorithms</vt:lpstr>
      <vt:lpstr>Hierarchical Clustering</vt:lpstr>
      <vt:lpstr>Hierarchical Clustering</vt:lpstr>
      <vt:lpstr>Partitioning Algorithms</vt:lpstr>
      <vt:lpstr>K-Means</vt:lpstr>
      <vt:lpstr>K-means Clustering: Assign points</vt:lpstr>
      <vt:lpstr>K-means Clustering: Update centers</vt:lpstr>
      <vt:lpstr>K-means Clustering: Assign points</vt:lpstr>
      <vt:lpstr>K-means Clustering: Update centers</vt:lpstr>
      <vt:lpstr>K-means Clustering: Assign points</vt:lpstr>
      <vt:lpstr>K-means Optimization</vt:lpstr>
      <vt:lpstr>K-means Optimization</vt:lpstr>
      <vt:lpstr>K-means Optimization</vt:lpstr>
      <vt:lpstr>K-means Optimization</vt:lpstr>
      <vt:lpstr>K-means Optimization</vt:lpstr>
      <vt:lpstr>Alternating minimization</vt:lpstr>
      <vt:lpstr>Alternating minimization</vt:lpstr>
      <vt:lpstr>Computational Complexity</vt:lpstr>
      <vt:lpstr>Issues: Seed Choice</vt:lpstr>
      <vt:lpstr>Issues: Seed Choice</vt:lpstr>
      <vt:lpstr>Issues: Seed Choice</vt:lpstr>
      <vt:lpstr>PowerPoint Presentation</vt:lpstr>
      <vt:lpstr>Issues: Seed Choice</vt:lpstr>
      <vt:lpstr>Poll 2</vt:lpstr>
      <vt:lpstr>Other Issues</vt:lpstr>
      <vt:lpstr>(One) bad case for K-means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Patrick Virtue</cp:lastModifiedBy>
  <cp:revision>258</cp:revision>
  <cp:lastPrinted>2023-03-22T15:23:25Z</cp:lastPrinted>
  <dcterms:created xsi:type="dcterms:W3CDTF">2020-05-18T13:01:09Z</dcterms:created>
  <dcterms:modified xsi:type="dcterms:W3CDTF">2023-04-25T14:15:30Z</dcterms:modified>
</cp:coreProperties>
</file>