
<file path=[Content_Types].xml><?xml version="1.0" encoding="utf-8"?>
<Types xmlns="http://schemas.openxmlformats.org/package/2006/content-types">
  <Default Extension="emf" ContentType="image/x-emf"/>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17.xml" ContentType="application/vnd.openxmlformats-officedocument.presentationml.notesSlide+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notesSlides/notesSlide18.xml" ContentType="application/vnd.openxmlformats-officedocument.presentationml.notesSlide+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3"/>
  </p:notesMasterIdLst>
  <p:sldIdLst>
    <p:sldId id="1260" r:id="rId3"/>
    <p:sldId id="2327" r:id="rId4"/>
    <p:sldId id="287" r:id="rId5"/>
    <p:sldId id="2330" r:id="rId6"/>
    <p:sldId id="288" r:id="rId7"/>
    <p:sldId id="2329" r:id="rId8"/>
    <p:sldId id="1262" r:id="rId9"/>
    <p:sldId id="540" r:id="rId10"/>
    <p:sldId id="352" r:id="rId11"/>
    <p:sldId id="1209" r:id="rId12"/>
    <p:sldId id="1237" r:id="rId13"/>
    <p:sldId id="1233" r:id="rId14"/>
    <p:sldId id="313" r:id="rId15"/>
    <p:sldId id="356" r:id="rId16"/>
    <p:sldId id="1243" r:id="rId17"/>
    <p:sldId id="2331" r:id="rId18"/>
    <p:sldId id="499" r:id="rId19"/>
    <p:sldId id="500" r:id="rId20"/>
    <p:sldId id="502" r:id="rId21"/>
    <p:sldId id="518" r:id="rId22"/>
    <p:sldId id="520" r:id="rId23"/>
    <p:sldId id="1246" r:id="rId24"/>
    <p:sldId id="1247" r:id="rId25"/>
    <p:sldId id="2332" r:id="rId26"/>
    <p:sldId id="1245" r:id="rId27"/>
    <p:sldId id="2334" r:id="rId28"/>
    <p:sldId id="2335" r:id="rId29"/>
    <p:sldId id="2336" r:id="rId30"/>
    <p:sldId id="2338" r:id="rId31"/>
    <p:sldId id="2337" r:id="rId32"/>
    <p:sldId id="2157" r:id="rId33"/>
    <p:sldId id="2398" r:id="rId34"/>
    <p:sldId id="1211" r:id="rId35"/>
    <p:sldId id="1212" r:id="rId36"/>
    <p:sldId id="1213" r:id="rId37"/>
    <p:sldId id="1214" r:id="rId38"/>
    <p:sldId id="1215" r:id="rId39"/>
    <p:sldId id="2399" r:id="rId40"/>
    <p:sldId id="1216" r:id="rId41"/>
    <p:sldId id="2400" r:id="rId42"/>
    <p:sldId id="2383" r:id="rId43"/>
    <p:sldId id="2361" r:id="rId44"/>
    <p:sldId id="2397" r:id="rId45"/>
    <p:sldId id="2170" r:id="rId46"/>
    <p:sldId id="2396" r:id="rId47"/>
    <p:sldId id="2401" r:id="rId48"/>
    <p:sldId id="1264" r:id="rId49"/>
    <p:sldId id="1253" r:id="rId50"/>
    <p:sldId id="2308" r:id="rId51"/>
    <p:sldId id="2402" r:id="rId52"/>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 Virtue" initials="PV" lastIdx="1" clrIdx="0">
    <p:extLst>
      <p:ext uri="{19B8F6BF-5375-455C-9EA6-DF929625EA0E}">
        <p15:presenceInfo xmlns:p15="http://schemas.microsoft.com/office/powerpoint/2012/main" userId="aff125923c56321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143" autoAdjust="0"/>
    <p:restoredTop sz="79774" autoAdjust="0"/>
  </p:normalViewPr>
  <p:slideViewPr>
    <p:cSldViewPr snapToGrid="0">
      <p:cViewPr varScale="1">
        <p:scale>
          <a:sx n="100" d="100"/>
          <a:sy n="100" d="100"/>
        </p:scale>
        <p:origin x="21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9:16:17.974"/>
    </inkml:context>
    <inkml:brush xml:id="br0">
      <inkml:brushProperty name="width" value="0.1" units="cm"/>
      <inkml:brushProperty name="height" value="0.1" units="cm"/>
    </inkml:brush>
  </inkml:definitions>
  <inkml:trace contextRef="#ctx0" brushRef="#br0">454 185 11631 0 0,'0'0'1054'0'0,"-1"-2"-865"0"0,-2-4-136 0 0,-4-8 383 0 0,5 12-397 0 0,0-1 0 0 0,0 0-1 0 0,1 0 1 0 0,-1 0 0 0 0,1 0 0 0 0,0 0 0 0 0,0 0 0 0 0,0-1-1 0 0,-1-3 1 0 0,1 0-86 0 0,0 1 0 0 0,1 0-1 0 0,0-12 1 0 0,0 12 13 0 0,0 0 0 0 0,0 0 1 0 0,-1 0-1 0 0,0 0 0 0 0,-2-8 0 0 0,-10-12-11 0 0,11 24 134 0 0,0 0 2 0 0,-4-1 48 0 0,0 1-1 0 0,0-1 1 0 0,0 1 0 0 0,0 0 0 0 0,0 1-1 0 0,0-1 1 0 0,0 1 0 0 0,-1 1 0 0 0,1-1-1 0 0,-1 1 1 0 0,1 0 0 0 0,0 0 0 0 0,-1 1-1 0 0,1 0 1 0 0,-9 2 0 0 0,-12 4 241 0 0,-1 1 1 0 0,-29 14-1 0 0,41-15-520 0 0,-4 0 164 0 0,5-1-12 0 0,0 0 0 0 0,0 1 0 0 0,-14 9-1 0 0,24-13-18 0 0,0 0 0 0 0,1 1-1 0 0,-1 0 1 0 0,1 0 0 0 0,0 0-1 0 0,0 1 1 0 0,1-1 0 0 0,-1 1-1 0 0,1 0 1 0 0,0 0 0 0 0,0 0 0 0 0,-3 8-1 0 0,1 2-18 0 0,1 1 0 0 0,0-1 0 0 0,1 1 0 0 0,1 0 0 0 0,0 0 0 0 0,2 0-1 0 0,-1 0 1 0 0,3 16 0 0 0,22 128-82 0 0,-21-147 95 0 0,1 7 13 0 0,1-1 0 0 0,0 0 0 0 0,2 0 0 0 0,9 18 0 0 0,-12-29 0 0 0,0 1 0 0 0,1-1 0 0 0,1 0 0 0 0,-1 0 0 0 0,1-1 0 0 0,1 1 0 0 0,-1-1 0 0 0,1-1 0 0 0,0 1 0 0 0,11 6 0 0 0,-13-9-1 0 0,1-1 0 0 0,0 1 0 0 0,0-1 0 0 0,11 4 0 0 0,-14-7 8 0 0,0 1 0 0 0,1 0 0 0 0,-1-1 1 0 0,1 0-1 0 0,-1 0 0 0 0,1 0 0 0 0,-1 0 1 0 0,0 0-1 0 0,1-1 0 0 0,-1 1 0 0 0,4-2 1 0 0,-2 0 17 0 0,-1 1 1 0 0,0-1 0 0 0,0 0 0 0 0,0 0 0 0 0,0 0 0 0 0,0-1 0 0 0,0 1 0 0 0,-1-1-1 0 0,1 0 1 0 0,-1 0 0 0 0,0 0 0 0 0,0-1 0 0 0,5-5 0 0 0,0-5 83 0 0,0 1 0 0 0,10-25 1 0 0,-8 18-15 0 0,10-29 115 0 0,-2-1-1 0 0,19-85 1 0 0,-34 123-188 0 0,21-115 180 0 0,-24 79 622 0 0,2 53-717 0 0,7 29-101 0 0,-1-1-1 0 0,-1 2 1 0 0,3 62 0 0 0,-11 110-8 0 0,-6-149 79 0 0,-2-1 0 0 0,-31 106-1 0 0,39-161-74 0 0,-5 20 35 0 0,1 1-1 0 0,1 0 0 0 0,-1 28 1 0 0,5-37-55 0 0,0-1 0 0 0,1 0 0 0 0,0 1 0 0 0,1-1 0 0 0,0 0 0 0 0,1 0 0 0 0,5 14 0 0 0,-7-24-100 0 0,0-1 0 0 0,0 1 1 0 0,0 0-1 0 0,1-1 0 0 0,-1 1 1 0 0,1-1-1 0 0,0 1 1 0 0,-1-1-1 0 0,1 0 0 0 0,0 1 1 0 0,0-1-1 0 0,1 0 1 0 0,3 3-1 0 0,12 2-6213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9:16:24.013"/>
    </inkml:context>
    <inkml:brush xml:id="br0">
      <inkml:brushProperty name="width" value="0.1" units="cm"/>
      <inkml:brushProperty name="height" value="0.1" units="cm"/>
    </inkml:brush>
  </inkml:definitions>
  <inkml:trace contextRef="#ctx0" brushRef="#br0">1 197 10135 0 0,'2'-2'464'0'0,"1"1"-325"0"0,1-2 18 0 0,5-17 162 0 0,-7 16-55 0 0,1 0 1 0 0,-1 0-1 0 0,1 1 0 0 0,-1-1 0 0 0,1 0 1 0 0,0 1-1 0 0,0 0 0 0 0,1 0 1 0 0,-1 0-1 0 0,1 0 0 0 0,-1 0 1 0 0,5-2-1 0 0,10-5 3074 0 0,26-11 0 0 0,-19 10-3110 0 0,5-4-623 0 0,1 2 1 0 0,0 2-1 0 0,0 0 1 0 0,2 2-1 0 0,-1 2 1 0 0,1 0-1 0 0,0 3 1 0 0,0 0-1 0 0,57 3 1 0 0,-41 4-1870 0 0,-3 1-3490 0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44.068"/>
    </inkml:context>
    <inkml:brush xml:id="br0">
      <inkml:brushProperty name="width" value="0.05" units="cm"/>
      <inkml:brushProperty name="height" value="0.05" units="cm"/>
    </inkml:brush>
  </inkml:definitions>
  <inkml:trace contextRef="#ctx0" brushRef="#br0">1 79 1839 0 0,'0'0'8679'0'0,"2"0"-8174"0"0,12 1 232 0 0,1-1-1 0 0,0 0 1 0 0,-1-1-1 0 0,1-1 0 0 0,20-5 1 0 0,-10 0-479 0 0,-1 0-1 0 0,33-16 1 0 0,-41 17-299 0 0,1 0 0 0 0,27-5-1 0 0,-12 3-1372 0 0,-23 6 120 0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44.766"/>
    </inkml:context>
    <inkml:brush xml:id="br0">
      <inkml:brushProperty name="width" value="0.05" units="cm"/>
      <inkml:brushProperty name="height" value="0.05" units="cm"/>
    </inkml:brush>
  </inkml:definitions>
  <inkml:trace contextRef="#ctx0" brushRef="#br0">0 60 2303 0 0,'0'0'6642'0'0,"4"9"-3817"0"0,0-5-2814 0 0,-2-2-11 0 0,0 0 1 0 0,0 0-1 0 0,-1 0 0 0 0,1 0 0 0 0,0 0 0 0 0,-1 0 0 0 0,0 0 1 0 0,1 1-1 0 0,-1-1 0 0 0,0 0 0 0 0,2 5 0 0 0,0 6 122 0 0,-1-1 0 0 0,0 1 0 0 0,0-1-1 0 0,-1 1 1 0 0,-1 0 0 0 0,0-1 0 0 0,-2 17-1 0 0,0 15 665 0 0,2-23-450 0 0,0 2 189 0 0,2 28 0 0 0,-1-46-454 0 0,0 1 0 0 0,0-1 0 0 0,0 0 0 0 0,0 0 0 0 0,1 0 0 0 0,0 0 0 0 0,0 0 0 0 0,0 0 0 0 0,1 0 0 0 0,5 8 0 0 0,-8-12-60 0 0,1-1 1 0 0,0 1 0 0 0,0 0-1 0 0,-1 0 1 0 0,1-1-1 0 0,0 1 1 0 0,0-1-1 0 0,0 1 1 0 0,0-1-1 0 0,0 1 1 0 0,0-1-1 0 0,0 1 1 0 0,0-1-1 0 0,0 0 1 0 0,0 1-1 0 0,0-1 1 0 0,0 0-1 0 0,0 0 1 0 0,0 0-1 0 0,0 0 1 0 0,0 0 0 0 0,0 0-1 0 0,0 0 1 0 0,0 0-1 0 0,0-1 1 0 0,0 1-1 0 0,0 0 1 0 0,0 0-1 0 0,0-1 1 0 0,0 1-1 0 0,0-1 1 0 0,0 1-1 0 0,0-1 1 0 0,0 1-1 0 0,0-1 1 0 0,-1 0-1 0 0,1 1 1 0 0,0-1-1 0 0,0 0 1 0 0,-1 0 0 0 0,1 0-1 0 0,0 1 1 0 0,-1-1-1 0 0,2-2 1 0 0,3-5 29 0 0,-1-1 1 0 0,1 1 0 0 0,-2-1 0 0 0,1 0 0 0 0,-1 0 0 0 0,2-12 0 0 0,-2 11-30 0 0,0 0 1 0 0,0 0 0 0 0,1 1-1 0 0,0-1 1 0 0,6-10 0 0 0,-9 19-33 0 0,0 0 0 0 0,0 0 1 0 0,0 0-1 0 0,0 0 0 0 0,0 0 0 0 0,0 1 0 0 0,1-1 1 0 0,-1 0-1 0 0,0 0 0 0 0,0 1 0 0 0,3-1 1 0 0,3-3-16 0 0,1 3 6 0 0,3 3 3 0 0,-2 0 26 0 0,-7-2-3 0 0,0 1 0 0 0,0-1-1 0 0,-1 1 1 0 0,1-1 0 0 0,-1 1 0 0 0,1 0-1 0 0,0 0 1 0 0,-1 0 0 0 0,1 0-1 0 0,-1 0 1 0 0,0 0 0 0 0,1 0 0 0 0,-1 0-1 0 0,0 0 1 0 0,1 1 0 0 0,0 1-1 0 0,3 3-4 0 0,-1-3 8 0 0,-1 0 0 0 0,0 1 0 0 0,0-1 0 0 0,0 1 0 0 0,0-1-1 0 0,3 8 1 0 0,12 14 12 0 0,-18-24 5 0 0,1-1 0 0 0,0 1 0 0 0,0 0 0 0 0,-1 0 0 0 0,1-1 1 0 0,0 1-1 0 0,0-1 0 0 0,0 1 0 0 0,0-1 0 0 0,0 1 0 0 0,0-1 0 0 0,0 0 0 0 0,0 1 0 0 0,0-1 0 0 0,0 0 1 0 0,0 0-1 0 0,0 1 0 0 0,0-1 0 0 0,0 0 0 0 0,0 0 0 0 0,0 0 0 0 0,0-1 0 0 0,0 1 0 0 0,0 0 0 0 0,0 0 0 0 0,0 0 1 0 0,0-1-1 0 0,0 1 0 0 0,0-1 0 0 0,0 1 0 0 0,0 0 0 0 0,0-1 0 0 0,0 0 0 0 0,1 0 0 0 0,0-1 55 0 0,1 1-1 0 0,-1-1 0 0 0,0 0 1 0 0,0 0-1 0 0,0-1 0 0 0,0 1 0 0 0,0 0 1 0 0,0-1-1 0 0,0 1 0 0 0,1-4 1 0 0,9-23 367 0 0,-1-1 1 0 0,-2 0 0 0 0,0 0 0 0 0,-2-1-1 0 0,3-34 1 0 0,-10 27-284 0 0,-1 2-304 0 0,1 34 44 0 0,-13-23-601 0 0,12 24 498 0 0,-6-1-1179 0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45.327"/>
    </inkml:context>
    <inkml:brush xml:id="br0">
      <inkml:brushProperty name="width" value="0.05" units="cm"/>
      <inkml:brushProperty name="height" value="0.05" units="cm"/>
    </inkml:brush>
  </inkml:definitions>
  <inkml:trace contextRef="#ctx0" brushRef="#br0">109 6 3223 0 0,'-1'-1'240'0'0,"0"1"69"0"0,0-1 0 0 0,1 1-1 0 0,-1-1 1 0 0,0 1-1 0 0,0-1 1 0 0,0 1-1 0 0,1 0 1 0 0,-1 0-1 0 0,0-1 1 0 0,0 1-1 0 0,0 0 1 0 0,0 0-1 0 0,0 0 1 0 0,1 0-1 0 0,-1 0 1 0 0,0 0-1 0 0,0 0 1 0 0,-5 1 3461 0 0,-3 1-2688 0 0,7-1-1087 0 0,0 0 1 0 0,1 0 0 0 0,-1 1 0 0 0,0-1 0 0 0,1 1 0 0 0,-1-1 0 0 0,1 1-1 0 0,0-1 1 0 0,-1 1 0 0 0,1 0 0 0 0,0-1 0 0 0,0 1 0 0 0,0 0 0 0 0,0 0 0 0 0,0 0-1 0 0,1 0 1 0 0,-1 0 0 0 0,0 0 0 0 0,1 3 0 0 0,-3 5-49 0 0,-27 91-25 0 0,22-73 70 0 0,4-14 104 0 0,1 1-1 0 0,-2 19 0 0 0,5-28-50 0 0,0 0 1 0 0,0 1-1 0 0,0-1 1 0 0,0 0-1 0 0,1 1 1 0 0,0-1-1 0 0,4 10 1 0 0,-5-13 4 0 0,1-1 0 0 0,0 0 0 0 0,0 0 1 0 0,1 1-1 0 0,-1-1 0 0 0,0 0 1 0 0,1 0-1 0 0,-1-1 0 0 0,1 1 0 0 0,-1 0 1 0 0,1 0-1 0 0,0-1 0 0 0,0 1 0 0 0,0-1 1 0 0,0 1-1 0 0,0-1 0 0 0,0 0 1 0 0,4 2-1 0 0,-2-2-18 0 0,-1 0 0 0 0,1-1-1 0 0,-1 1 1 0 0,1-1 0 0 0,-1 0 0 0 0,1 0 0 0 0,0 0 0 0 0,-1 0-1 0 0,1-1 1 0 0,-1 1 0 0 0,7-2 0 0 0,-3-1-14 0 0,0 1-1 0 0,0-1 1 0 0,0 0 0 0 0,0-1 0 0 0,-1 0 0 0 0,1 0-1 0 0,-1 0 1 0 0,0-1 0 0 0,0 1 0 0 0,-1-2-1 0 0,8-7 1 0 0,-9 9 58 0 0,-1-1 0 0 0,0 0-1 0 0,0 0 1 0 0,0 0 0 0 0,0-1-1 0 0,-1 1 1 0 0,0-1 0 0 0,0 1-1 0 0,0-1 1 0 0,-1 0 0 0 0,0 1-1 0 0,0-1 1 0 0,0 0 0 0 0,-1 0-1 0 0,0 0 1 0 0,0 0 0 0 0,0 0 0 0 0,-1 0-1 0 0,0 1 1 0 0,-2-7 0 0 0,0-1 325 0 0,-1 0 1 0 0,-12-24 0 0 0,14 33-346 0 0,0 0 1 0 0,-1 1-1 0 0,1-1 1 0 0,-1 1-1 0 0,0-1 0 0 0,0 1 1 0 0,0 0-1 0 0,0 0 1 0 0,-1 0-1 0 0,1 0 0 0 0,-1 1 1 0 0,-7-4-1 0 0,-65-29-353 0 0,75 34-6 0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46.235"/>
    </inkml:context>
    <inkml:brush xml:id="br0">
      <inkml:brushProperty name="width" value="0.05" units="cm"/>
      <inkml:brushProperty name="height" value="0.05" units="cm"/>
    </inkml:brush>
  </inkml:definitions>
  <inkml:trace contextRef="#ctx0" brushRef="#br0">3 0 3679 0 0,'0'0'727'0'0,"-2"16"6028"0"0,3 17-3473 0 0,6 18-3508 0 0,-3-26 452 0 0,3 20-86 0 0,25 150 950 0 0,-29-170-623 0 0,-1 0 0 0 0,-1 1 0 0 0,-1-1 0 0 0,-1 1 1 0 0,-7 35-1 0 0,-1 52-24 0 0,9-111 168 0 0,0-14-398 0 0,-1-35-56 0 0,-1 28-46 0 0,2 0 0 0 0,0 0 0 0 0,1-1 1 0 0,1 1-1 0 0,7-28 0 0 0,-9 43-111 0 0,0 3 0 0 0,1 0 0 0 0,-1 0 0 0 0,0 0 0 0 0,0 0 0 0 0,1 0 0 0 0,-1 0 0 0 0,0 1 0 0 0,1-1 0 0 0,-1 0 0 0 0,1 0 0 0 0,-1 0 0 0 0,1 0 0 0 0,0 0 0 0 0,-1 1 0 0 0,1-1 0 0 0,0 0 0 0 0,0 1 0 0 0,0-2 0 0 0,1 1-4 0 0,-1 0-1 0 0,0-1 1 0 0,0 1-1 0 0,1 0 1 0 0,-1 0-1 0 0,0 0 1 0 0,1 0-1 0 0,-1 0 1 0 0,1 1-1 0 0,-1-1 1 0 0,1 0-1 0 0,0 1 1 0 0,-1-1-1 0 0,1 1 1 0 0,0 0-1 0 0,-1-1 1 0 0,4 1-1 0 0,-1 0-14 0 0,-1 0-1 0 0,1 1 0 0 0,-1-1 0 0 0,1 1 1 0 0,-1 0-1 0 0,0 0 0 0 0,1 0 0 0 0,3 2 0 0 0,5 4-45 0 0,-1 0 0 0 0,0 0 0 0 0,16 13-1 0 0,-27-20 66 0 0,5 4 0 0 0,14 17 0 0 0,-12-13 0 0 0,-1 0 0 0 0,0 0 0 0 0,-1 1 0 0 0,0 0 0 0 0,0 0 0 0 0,3 10 0 0 0,16 60 0 0 0,-17-53 0 0 0,14 37 0 0 0,-20-61-34 0 0,-1 0 0 0 0,1 0 0 0 0,1 1 0 0 0,-1-1 0 0 0,0 0 0 0 0,0-1 0 0 0,1 1 0 0 0,-1 0 0 0 0,1 0 0 0 0,-1 0 0 0 0,1-1 0 0 0,0 1 0 0 0,0-1 0 0 0,0 0 0 0 0,0 1 0 0 0,0-1 0 0 0,0 0 0 0 0,0 0 0 0 0,4 1 0 0 0,-3-3-1343 0 0,4-3-438 0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46.708"/>
    </inkml:context>
    <inkml:brush xml:id="br0">
      <inkml:brushProperty name="width" value="0.05" units="cm"/>
      <inkml:brushProperty name="height" value="0.05" units="cm"/>
    </inkml:brush>
  </inkml:definitions>
  <inkml:trace contextRef="#ctx0" brushRef="#br0">101 1 6911 0 0,'0'0'623'0'0,"-17"6"1108"0"0,12-4-1285 0 0,0 1 1 0 0,1-1 0 0 0,-1 1 0 0 0,1 0-1 0 0,-1 0 1 0 0,1 1 0 0 0,0-1 0 0 0,1 1-1 0 0,-1 0 1 0 0,0 0 0 0 0,1 0 0 0 0,-3 6-1 0 0,2-3-345 0 0,0 0 0 0 0,1 0 0 0 0,0 0 0 0 0,0 1 0 0 0,1 0 0 0 0,0-1 0 0 0,-2 13 0 0 0,3-6-72 0 0,0 1-1 0 0,0-1 0 0 0,2 0 1 0 0,0 0-1 0 0,1 0 0 0 0,0 0 1 0 0,1 0-1 0 0,8 25 0 0 0,-10-36-9 0 0,0-1 0 0 0,0 0 0 0 0,-1 0 0 0 0,1 0 0 0 0,1 0 0 0 0,-1 0 0 0 0,0 0 0 0 0,0-1 0 0 0,1 1 0 0 0,-1 0-1 0 0,1 0 1 0 0,0-1 0 0 0,-1 1 0 0 0,1-1 0 0 0,0 0 0 0 0,3 3 0 0 0,-2-4-5 0 0,0 1 1 0 0,0 0-1 0 0,0 0 0 0 0,0-1 1 0 0,0 0-1 0 0,0 0 0 0 0,0 0 1 0 0,0 0-1 0 0,-1 0 0 0 0,1 0 1 0 0,0-1-1 0 0,5-1 0 0 0,-2 1-4 0 0,0-1 0 0 0,-1 0 0 0 0,1 0 0 0 0,0-1 0 0 0,-1 1 0 0 0,1-1 0 0 0,-1-1 0 0 0,0 1 0 0 0,0-1 0 0 0,0 0-1 0 0,0 0 1 0 0,-1 0 0 0 0,0-1 0 0 0,0 1 0 0 0,0-1 0 0 0,0 0 0 0 0,-1 0 0 0 0,5-9 0 0 0,-4 4 3 0 0,1 0 0 0 0,-2 0 1 0 0,1-1-1 0 0,-1 1 0 0 0,-1-1 1 0 0,0 0-1 0 0,-1 1 0 0 0,0-1 0 0 0,0-18 1 0 0,-1 22 8 0 0,-1-1 0 0 0,1 1 0 0 0,-1 0 0 0 0,-1-1 0 0 0,-3-11 0 0 0,4 17 39 0 0,0-1 0 0 0,0 1 0 0 0,0 0 0 0 0,-1 0-1 0 0,1 0 1 0 0,0 0 0 0 0,-1 0 0 0 0,0 0-1 0 0,1 0 1 0 0,-1 1 0 0 0,0-1 0 0 0,0 0 0 0 0,0 1-1 0 0,0 0 1 0 0,0-1 0 0 0,0 1 0 0 0,0 0 0 0 0,-1 0-1 0 0,1 0 1 0 0,-4-1 0 0 0,-2 0 182 0 0,0 0-147 0 0,0 0 0 0 0,0 0 0 0 0,-1 1 0 0 0,1 0 0 0 0,-16 1 0 0 0,16 0-69 0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47.102"/>
    </inkml:context>
    <inkml:brush xml:id="br0">
      <inkml:brushProperty name="width" value="0.05" units="cm"/>
      <inkml:brushProperty name="height" value="0.05" units="cm"/>
    </inkml:brush>
  </inkml:definitions>
  <inkml:trace contextRef="#ctx0" brushRef="#br0">28 1 8751 0 0,'0'0'674'0'0,"-1"0"-438"0"0,-1 1-122 0 0,0 1 0 0 0,0-1 1 0 0,0 0-1 0 0,1 1 1 0 0,-1-1-1 0 0,1 1 0 0 0,-1 0 1 0 0,1 0-1 0 0,-1-1 0 0 0,1 1 1 0 0,0 0-1 0 0,0 0 0 0 0,0 0 1 0 0,0 0-1 0 0,0 0 1 0 0,0 0-1 0 0,1 1 0 0 0,-1-1 1 0 0,1 0-1 0 0,-1 0 0 0 0,1 0 1 0 0,0 1-1 0 0,0 3 0 0 0,0 6 746 0 0,1-1-1 0 0,0 1 0 0 0,4 16 1 0 0,-2-16-704 0 0,38 154 351 0 0,-1-10 82 0 0,-30-96 35 0 0,3 82-1 0 0,-6-66-383 0 0,-4-45-5544 0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47.618"/>
    </inkml:context>
    <inkml:brush xml:id="br0">
      <inkml:brushProperty name="width" value="0.05" units="cm"/>
      <inkml:brushProperty name="height" value="0.05" units="cm"/>
    </inkml:brush>
  </inkml:definitions>
  <inkml:trace contextRef="#ctx0" brushRef="#br0">4 194 9671 0 0,'0'0'4818'0'0,"10"-6"-285"0"0,1 0-4622 0 0,1 1 0 0 0,0-1 1 0 0,18-4-1 0 0,-18 7-147 0 0,0-1 0 0 0,0-1 0 0 0,-1 0 0 0 0,17-10 0 0 0,-25 12 278 0 0,-1 1 0 0 0,1 0 0 0 0,-1-1 0 0 0,1 1 0 0 0,-1-1-1 0 0,0 0 1 0 0,0 1 0 0 0,0-1 0 0 0,0 0 0 0 0,-1 0 0 0 0,1-1 0 0 0,-1 1-1 0 0,0 0 1 0 0,2-5 0 0 0,-3 7 170 0 0,0-12 216 0 0,0 3-243 0 0,1 6-89 0 0,-1 0 0 0 0,0-1 0 0 0,0 1 0 0 0,-1 0 0 0 0,1-1 0 0 0,-1 1 0 0 0,0 0 0 0 0,-2-7 1 0 0,2 10-97 0 0,1 0 0 0 0,0 1 1 0 0,-1-1-1 0 0,1 0 0 0 0,-1 1 1 0 0,1-1-1 0 0,-1 0 0 0 0,1 1 1 0 0,-1-1-1 0 0,1 1 0 0 0,-1-1 1 0 0,0 1-1 0 0,1-1 0 0 0,-1 1 1 0 0,0-1-1 0 0,1 1 0 0 0,-1 0 1 0 0,0-1-1 0 0,1 1 0 0 0,-1 0 1 0 0,0-1-1 0 0,0 1 0 0 0,0 0 1 0 0,1 0-1 0 0,-1 0 0 0 0,0 0 1 0 0,0 0-1 0 0,-1 0 0 0 0,0 0 1 0 0,-1 0-8 0 0,0 0 0 0 0,0 0 0 0 0,0 0 0 0 0,0 0 0 0 0,0 1 0 0 0,0-1 1 0 0,0 1-1 0 0,0 0 0 0 0,0 0 0 0 0,0 0 0 0 0,1 0 0 0 0,-1 1 0 0 0,0-1 0 0 0,1 1 0 0 0,-1-1 0 0 0,1 1 0 0 0,-4 3 0 0 0,-5 5-38 0 0,0 1 0 0 0,-10 12 0 0 0,19-21 53 0 0,-5 6-12 0 0,1 1 0 0 0,0 0 1 0 0,0 0-1 0 0,1 0 0 0 0,0 1 0 0 0,1-1 0 0 0,0 1 0 0 0,0 0 0 0 0,1 0 0 0 0,1 1 0 0 0,0-1 0 0 0,-2 12 1 0 0,4-12 11 0 0,-1-1 0 0 0,1 0 1 0 0,1 0-1 0 0,-1 1 1 0 0,2-1-1 0 0,-1 0 1 0 0,1 0-1 0 0,1 0 1 0 0,0 0-1 0 0,0-1 0 0 0,0 1 1 0 0,1-1-1 0 0,0 0 1 0 0,8 11-1 0 0,-8-13-1 0 0,1 0-1 0 0,1-1 0 0 0,-1 1 1 0 0,1-1-1 0 0,0 0 1 0 0,0-1-1 0 0,0 1 0 0 0,0-1 1 0 0,1 0-1 0 0,0-1 1 0 0,0 0-1 0 0,0 0 0 0 0,0 0 1 0 0,13 2-1 0 0,-6-2-482 0 0,0-1-1 0 0,1 0 1 0 0,-1-1-1 0 0,0-1 1 0 0,0 0-1 0 0,1-1 1 0 0,13-3-1 0 0,-15 1-3533 0 0,-1 0-1136 0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48.102"/>
    </inkml:context>
    <inkml:brush xml:id="br0">
      <inkml:brushProperty name="width" value="0.05" units="cm"/>
      <inkml:brushProperty name="height" value="0.05" units="cm"/>
    </inkml:brush>
  </inkml:definitions>
  <inkml:trace contextRef="#ctx0" brushRef="#br0">161 1 3223 0 0,'-14'8'312'0'0,"-5"3"2592"0"0,-23 17 6308 0 0,17-7-8929 0 0,-4 3 89 0 0,4-5 185 0 0,23-17-481 0 0,-2 2-52 0 0,3-3 36 0 0,2 0 11 0 0,5 5-6 0 0,-5-4-61 0 0,0-1-1 0 0,0 0 1 0 0,0 0-1 0 0,0 0 1 0 0,0 0-1 0 0,0 0 1 0 0,1 0-1 0 0,-1 0 1 0 0,0 0-1 0 0,1 0 1 0 0,-1-1-1 0 0,1 1 0 0 0,-1 0 1 0 0,0-1-1 0 0,1 1 1 0 0,2-1-1 0 0,2 2 2 0 0,74 29-5 0 0,-70-28 9 0 0,0 2 1 0 0,0 0-1 0 0,0 0 0 0 0,-1 0 0 0 0,0 1 1 0 0,0 1-1 0 0,13 11 0 0 0,-18-14-1 0 0,0 0-1 0 0,-1 0 1 0 0,0 0-1 0 0,1 1 0 0 0,-2-1 1 0 0,1 1-1 0 0,0 0 1 0 0,-1-1-1 0 0,0 1 1 0 0,0 0-1 0 0,0 0 1 0 0,-1 0-1 0 0,0 1 0 0 0,0-1 1 0 0,0 0-1 0 0,0 1 1 0 0,-1 7-1 0 0,-1 0 189 0 0,0 0 0 0 0,-6 23 0 0 0,6-31-135 0 0,-1 0 0 0 0,1 0 1 0 0,-1 0-1 0 0,0 0 0 0 0,-1-1 0 0 0,1 1 0 0 0,-1-1 1 0 0,0 1-1 0 0,-7 7 0 0 0,5-7-125 0 0,0-1 0 0 0,0 1 1 0 0,-1-1-1 0 0,1 0 0 0 0,-1 0 0 0 0,0-1 0 0 0,-1 0 0 0 0,1 0 0 0 0,0 0 0 0 0,-1-1 0 0 0,-7 2 1 0 0,1 0-4279 0 0,-2 0-1470 0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1:06.148"/>
    </inkml:context>
    <inkml:brush xml:id="br0">
      <inkml:brushProperty name="width" value="0.1" units="cm"/>
      <inkml:brushProperty name="height" value="0.1" units="cm"/>
    </inkml:brush>
  </inkml:definitions>
  <inkml:trace contextRef="#ctx0" brushRef="#br0">1 1 4607 0 0,'0'0'10104'0'0,"6"10"-9888"0"0,-1 0-127 0 0,-1 1 0 0 0,0 1 0 0 0,-1-1 0 0 0,0 0-1 0 0,-1 1 1 0 0,1 12 0 0 0,2 75 301 0 0,-5-57-330 0 0,6 147 138 0 0,-5-143-158 0 0,0-25 35 0 0,0 0 0 0 0,-2 0 1 0 0,-5 33-1 0 0,6-52-223 0 0,0-1 106 0 0,0 0-1 0 0,-1 0 1 0 0,1 0 0 0 0,0 0-1 0 0,-1 0 1 0 0,1 0-1 0 0,-1 0 1 0 0,1 0 0 0 0,-1 0-1 0 0,1 0 1 0 0,-1 0 0 0 0,0 0-1 0 0,0 0 1 0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1:11.729"/>
    </inkml:context>
    <inkml:brush xml:id="br0">
      <inkml:brushProperty name="width" value="0.1" units="cm"/>
      <inkml:brushProperty name="height" value="0.1" units="cm"/>
    </inkml:brush>
  </inkml:definitions>
  <inkml:trace contextRef="#ctx0" brushRef="#br0">268 7 6215 0 0,'0'0'1322'0'0,"-2"-1"-598"0"0,-2 0-214 0 0,1-1 0 0 0,-1 1 0 0 0,1 1 0 0 0,-1-1 0 0 0,1 1 0 0 0,-1-1 0 0 0,0 1 0 0 0,1 0 0 0 0,-1 0 0 0 0,1 1 0 0 0,-8 0 0 0 0,-44 14-467 0 0,44-11 530 0 0,6-3-536 0 0,-1 1 0 0 0,1 0 0 0 0,0 1 1 0 0,0 0-1 0 0,0-1 0 0 0,0 2 1 0 0,0-1-1 0 0,1 0 0 0 0,0 1 0 0 0,-1 0 1 0 0,1 0-1 0 0,1 0 0 0 0,-1 1 1 0 0,-5 8-1 0 0,2 0 53 0 0,0 0 0 0 0,1 1 1 0 0,0 0-1 0 0,-4 20 0 0 0,-2 8-44 0 0,-11 73 0 0 0,21-93-21 0 0,0 1 0 0 0,1-1 0 0 0,2 1 0 0 0,0-1 1 0 0,5 25-1 0 0,-4-40 35 0 0,0 0 0 0 0,0 0 0 0 0,0 0 0 0 0,1 0 0 0 0,0-1 0 0 0,1 1 0 0 0,-1-1 0 0 0,1 0 0 0 0,0 0 0 0 0,1-1 1 0 0,-1 1-1 0 0,1-1 0 0 0,1 0 0 0 0,-1 0 0 0 0,0 0 0 0 0,10 5 0 0 0,1 0-49 0 0,2 0-1 0 0,0-2 1 0 0,0 0 0 0 0,33 10 0 0 0,-29-12-66 0 0,-1 0 1 0 0,1-2-1 0 0,0-1 1 0 0,0-1-1 0 0,0-1 1 0 0,43-2-1 0 0,-54 0 56 0 0,-6 0 0 0 0,0 1 0 0 0,-1-1 0 0 0,1 0 0 0 0,0 0 0 0 0,-1-1 0 0 0,1 1 0 0 0,0-1 0 0 0,-1 0 0 0 0,5-3 0 0 0,-6 3 7 0 0,1 0 0 0 0,-1 0 0 0 0,0 0 0 0 0,0-1 0 0 0,0 1 0 0 0,0-1 0 0 0,3-4 0 0 0,5-7 49 0 0,-7 4-26 0 0,0 1 0 0 0,-1-1 0 0 0,0 0-1 0 0,0 1 1 0 0,-1-1 0 0 0,0-1 0 0 0,-1 1 0 0 0,1-12-1 0 0,-7-83 231 0 0,3 84-253 0 0,0-2 13 0 0,-2 0-1 0 0,-1 1 1 0 0,-1 0 0 0 0,0 0 0 0 0,-2 0 0 0 0,-18-37 0 0 0,22 52-46 0 0,-1-1-1 0 0,1 1 1 0 0,-2 0 0 0 0,1 0-1 0 0,-1 1 1 0 0,0 0 0 0 0,0 0-1 0 0,-1 0 1 0 0,1 1-1 0 0,-1 0 1 0 0,-15-8 0 0 0,1 2-81 0 0,-1 1 1 0 0,-1 1-1 0 0,-23-5 1 0 0,32 11-25 0 0,0 0 0 0 0,0 1 0 0 0,0 1 0 0 0,-19 1 0 0 0,31 0-62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9:16:24.558"/>
    </inkml:context>
    <inkml:brush xml:id="br0">
      <inkml:brushProperty name="width" value="0.1" units="cm"/>
      <inkml:brushProperty name="height" value="0.1" units="cm"/>
    </inkml:brush>
  </inkml:definitions>
  <inkml:trace contextRef="#ctx0" brushRef="#br0">488 2 13759 0 0,'-9'-1'117'0'0,"1"1"1"0"0,-1-1-1 0 0,1 2 0 0 0,-1-1 0 0 0,1 1 0 0 0,-1 0 1 0 0,1 1-1 0 0,-1-1 0 0 0,1 2 0 0 0,0-1 0 0 0,0 1 0 0 0,0 1 1 0 0,-10 5-1 0 0,0 1-133 0 0,0 1 0 0 0,1 1-1 0 0,1 0 1 0 0,-22 22 0 0 0,19-15 32 0 0,1 1 0 0 0,2 1 0 0 0,0 1 1 0 0,-17 29-1 0 0,-42 99 237 0 0,61-118-228 0 0,1 1 0 0 0,2 0 0 0 0,1 0 0 0 0,1 1 1 0 0,2 1-1 0 0,2-1 0 0 0,1 1 0 0 0,1 57 0 0 0,16 90-25 0 0,-7-138 0 0 0,1-1 0 0 0,17 51 0 0 0,-19-80 6 0 0,0 0 1 0 0,1-1-1 0 0,0 1 0 0 0,1-1 0 0 0,0 0 0 0 0,1-1 0 0 0,1 1 1 0 0,0-2-1 0 0,16 17 0 0 0,-19-23-24 0 0,-1 0 0 0 0,1 0 0 0 0,0-1 0 0 0,0 0 0 0 0,1 0 0 0 0,-1 0 1 0 0,1-1-1 0 0,0 0 0 0 0,0-1 0 0 0,0 1 0 0 0,0-1 0 0 0,0 0 0 0 0,1-1 0 0 0,-1 0 0 0 0,0 0 0 0 0,1-1 0 0 0,-1 1 0 0 0,1-2 0 0 0,-1 1 1 0 0,12-3-1 0 0,-12 1-6 0 0,1 0 1 0 0,-1-1 0 0 0,0 0 0 0 0,0 0 0 0 0,-1-1-1 0 0,1 0 1 0 0,-1 0 0 0 0,0 0 0 0 0,0-1-1 0 0,0 0 1 0 0,0 0 0 0 0,-1-1 0 0 0,0 1 0 0 0,0-1-1 0 0,-1 0 1 0 0,5-8 0 0 0,6-11 89 0 0,-1-1-1 0 0,19-48 1 0 0,-11 15 190 0 0,-2-1 0 0 0,21-113 0 0 0,-39 158 68 0 0,2-28 0 0 0,-4 41 171 0 0,-24-9 226 0 0,20 11-694 0 0,0-1-1 0 0,0 1 0 0 0,1 1 0 0 0,-1-1 1 0 0,0 1-1 0 0,0-1 0 0 0,0 1 1 0 0,1 0-1 0 0,-7 3 0 0 0,-33 17-71 0 0,25-12 57 0 0,-219 110-1175 0 0,132-71-64 0 0,59-31-3018 0 0,16-7-742 0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1:12.367"/>
    </inkml:context>
    <inkml:brush xml:id="br0">
      <inkml:brushProperty name="width" value="0.1" units="cm"/>
      <inkml:brushProperty name="height" value="0.1" units="cm"/>
    </inkml:brush>
  </inkml:definitions>
  <inkml:trace contextRef="#ctx0" brushRef="#br0">204 35 2303 0 0,'0'0'102'0'0,"-1"-1"-1"0"0,-27 0 7373 0 0,20 3-5209 0 0,4 0-2127 0 0,1 0 0 0 0,0 0 0 0 0,-1 1 1 0 0,1-1-1 0 0,-3 5 0 0 0,4-6-133 0 0,0 1-1 0 0,0 0 1 0 0,0 0-1 0 0,0 0 1 0 0,0 0-1 0 0,1 1 1 0 0,-1-1-1 0 0,1 0 1 0 0,0 1 0 0 0,-2 4-1 0 0,-1 1-1 0 0,-11 23 59 0 0,1 1-1 0 0,-17 62 0 0 0,-6 70 332 0 0,36-160-386 0 0,-3 13 58 0 0,-11 74 77 0 0,14-82-88 0 0,0 0-1 0 0,1 1 0 0 0,0-1 0 0 0,1 1 1 0 0,0-1-1 0 0,0 0 0 0 0,4 13 1 0 0,-4-20-26 0 0,0 1 0 0 0,1-1 0 0 0,-1 0 1 0 0,0 1-1 0 0,1-1 0 0 0,0 0 0 0 0,-1 0 0 0 0,1 0 1 0 0,0 0-1 0 0,0-1 0 0 0,0 1 0 0 0,1 0 1 0 0,-1-1-1 0 0,0 0 0 0 0,0 1 0 0 0,1-1 1 0 0,3 1-1 0 0,1 1-6 0 0,-1-1 0 0 0,0-1 0 0 0,1 1 1 0 0,0-1-1 0 0,8 1 0 0 0,21-2 68 0 0,-1-2 1 0 0,0-1-1 0 0,0-2 1 0 0,0-1-1 0 0,34-11 1 0 0,-59 14-19 0 0,0 0 0 0 0,0-1 0 0 0,-1 0 0 0 0,0 0 0 0 0,1-1 1 0 0,12-9-1 0 0,-18 11-12 0 0,1-1 0 0 0,-1 1 0 0 0,0-1-1 0 0,-1 0 1 0 0,1 0 0 0 0,-1-1 0 0 0,1 1 0 0 0,-1-1 0 0 0,-1 1 0 0 0,1-1 0 0 0,-1 0 0 0 0,1 0 0 0 0,2-10 0 0 0,-1-6 119 0 0,-1 1 1 0 0,0 0 0 0 0,0-33-1 0 0,-11-62 205 0 0,6 96-356 0 0,-2-1 1 0 0,0 1-1 0 0,-1 0 0 0 0,-1 1 1 0 0,-1-1-1 0 0,0 1 0 0 0,-1 0 0 0 0,-2 1 1 0 0,-15-24-1 0 0,19 34-23 0 0,1 1 1 0 0,-1 0-1 0 0,0 0 1 0 0,-1 0-1 0 0,0 1 0 0 0,1 0 1 0 0,-2 0-1 0 0,1 1 1 0 0,0 0-1 0 0,-1 0 0 0 0,0 1 1 0 0,0 0-1 0 0,0 0 1 0 0,0 1-1 0 0,-1 0 1 0 0,-8-1-1 0 0,7 2-71 0 0,-1 0-1 0 0,0 1 1 0 0,1 0-1 0 0,-1 1 1 0 0,0 0-1 0 0,1 0 1 0 0,-1 1-1 0 0,1 1 1 0 0,0 0-1 0 0,0 0 1 0 0,0 1-1 0 0,-13 6 1 0 0,5 0-822 0 0,2 1 1 0 0,-29 23-1 0 0,20-13-4528 0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2:04.653"/>
    </inkml:context>
    <inkml:brush xml:id="br0">
      <inkml:brushProperty name="width" value="0.1" units="cm"/>
      <inkml:brushProperty name="height" value="0.1" units="cm"/>
    </inkml:brush>
  </inkml:definitions>
  <inkml:trace contextRef="#ctx0" brushRef="#br0">7 72 9671 0 0,'-7'-7'7744'0'0,"9"6"-7671"0"0,0-1 0 0 0,0 0 0 0 0,0 1-1 0 0,0 0 1 0 0,0-1 0 0 0,4-1 0 0 0,-4 3-55 0 0,18-10-122 0 0,1 1-1 0 0,0 1 1 0 0,1 0-1 0 0,0 2 1 0 0,23-4 0 0 0,-37 9 62 0 0,1 1 1 0 0,0 0 0 0 0,0 0 0 0 0,0 0-1 0 0,0 1 1 0 0,0 1 0 0 0,0-1 0 0 0,14 6 0 0 0,9 1-1012 0 0,-20-5 15 0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2:05.230"/>
    </inkml:context>
    <inkml:brush xml:id="br0">
      <inkml:brushProperty name="width" value="0.1" units="cm"/>
      <inkml:brushProperty name="height" value="0.1" units="cm"/>
    </inkml:brush>
  </inkml:definitions>
  <inkml:trace contextRef="#ctx0" brushRef="#br0">60 1 5527 0 0,'0'0'250'0'0,"-1"1"-2"0"0,-16 10 5241 0 0,12-1-2770 0 0,2 29-2529 0 0,-30 477 1440 0 0,33-489-1681 0 0,0-1 0 0 0,2 0 1 0 0,2 0-1 0 0,0-1 0 0 0,8 26 1 0 0,-10-37-826 0 0,0-2-270 0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2:05.853"/>
    </inkml:context>
    <inkml:brush xml:id="br0">
      <inkml:brushProperty name="width" value="0.1" units="cm"/>
      <inkml:brushProperty name="height" value="0.1" units="cm"/>
    </inkml:brush>
  </inkml:definitions>
  <inkml:trace contextRef="#ctx0" brushRef="#br0">155 78 5983 0 0,'-1'-10'486'0'0,"0"0"0"0"0,0 0-1 0 0,-1 0 1 0 0,-1 1-1 0 0,-5-15 733 0 0,7 23-1135 0 0,-1 1 0 0 0,1-1 1 0 0,-1 1-1 0 0,0-1 0 0 0,1 1 1 0 0,-1-1-1 0 0,0 1 0 0 0,0 0 1 0 0,-2 0-1 0 0,2 0-63 0 0,-1 0 0 0 0,1 1-1 0 0,0-1 1 0 0,0 1 0 0 0,-1 0 0 0 0,1 0-1 0 0,0 0 1 0 0,0 0 0 0 0,0 0 0 0 0,0 0-1 0 0,0 0 1 0 0,0 1 0 0 0,0-1 0 0 0,0 1-1 0 0,1-1 1 0 0,-1 1 0 0 0,-1 2 0 0 0,-4 4-25 0 0,1 1 1 0 0,-8 12 0 0 0,6-6-9 0 0,0 1 1 0 0,1 0-1 0 0,0 0 1 0 0,2 1-1 0 0,0-1 1 0 0,1 1-1 0 0,0 0 1 0 0,1 1-1 0 0,1-1 1 0 0,1 0-1 0 0,1 1 1 0 0,2 24-1 0 0,1-25 270 0 0,2-1-1 0 0,0 0 0 0 0,1 0 1 0 0,0 0-1 0 0,2-1 1 0 0,0 0-1 0 0,13 19 1 0 0,-18-28-237 0 0,1 0-1 0 0,0-1 1 0 0,1 1 0 0 0,-1-1 0 0 0,1 0-1 0 0,0 0 1 0 0,1-1 0 0 0,-1 0 0 0 0,1 0-1 0 0,-1 0 1 0 0,11 5 0 0 0,-12-8-50 0 0,0 1 1 0 0,-1-1-1 0 0,1 0 0 0 0,0 0 1 0 0,0 0-1 0 0,0-1 1 0 0,0 1-1 0 0,0-1 0 0 0,0 0 1 0 0,0 0-1 0 0,0-1 0 0 0,0 1 1 0 0,0-1-1 0 0,0 1 1 0 0,0-2-1 0 0,0 1 0 0 0,0 0 1 0 0,-1-1-1 0 0,1 1 1 0 0,0-1-1 0 0,3-2 0 0 0,2-3 59 0 0,0 1-1 0 0,-1-1 1 0 0,1-1 0 0 0,-1 0-1 0 0,-1 0 1 0 0,0 0-1 0 0,0-1 1 0 0,-1 0-1 0 0,0 0 1 0 0,0-1 0 0 0,-1 1-1 0 0,0-1 1 0 0,6-21-1 0 0,-9 23 62 0 0,-1-1-1 0 0,0 0 0 0 0,0 0 0 0 0,-1 0 1 0 0,0 0-1 0 0,-1 0 0 0 0,0 0 1 0 0,0 0-1 0 0,-3-9 0 0 0,-3-7 169 0 0,-19-44-1 0 0,19 52-106 0 0,-2 0 0 0 0,0 1 0 0 0,0 0 0 0 0,-2 1 0 0 0,-12-15 0 0 0,19 25 20 0 0,-1 1 1 0 0,1 0-1 0 0,-1 0 1 0 0,0 0-1 0 0,0 1 1 0 0,0 0-1 0 0,-11-6 1 0 0,1 4 71 0 0,0-1-1 0 0,-18-3 1 0 0,25 15-3858 0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2:06.399"/>
    </inkml:context>
    <inkml:brush xml:id="br0">
      <inkml:brushProperty name="width" value="0.1" units="cm"/>
      <inkml:brushProperty name="height" value="0.1" units="cm"/>
    </inkml:brush>
  </inkml:definitions>
  <inkml:trace contextRef="#ctx0" brushRef="#br0">141 113 9671 0 0,'-2'-6'367'0'0,"-3"-6"1028"0"0,1-1 1 0 0,-4-20 0 0 0,8 31-979 0 0,-5-21 674 0 0,5 22-1151 0 0,-13 1-174 0 0,9 1 224 0 0,-1 0-1 0 0,0 0 0 0 0,1 1 0 0 0,0-1 1 0 0,-1 1-1 0 0,1 0 0 0 0,0 0 0 0 0,0 1 1 0 0,0-1-1 0 0,0 1 0 0 0,0 0 0 0 0,0 0 1 0 0,1 0-1 0 0,-1 0 0 0 0,1 1 1 0 0,0 0-1 0 0,0-1 0 0 0,1 1 0 0 0,-1 0 1 0 0,1 0-1 0 0,0 0 0 0 0,-3 8 0 0 0,1-2 49 0 0,1-1 0 0 0,0 1 0 0 0,0 0 0 0 0,1-1 0 0 0,1 1 0 0 0,-1 0 0 0 0,2 0 0 0 0,-1 0-1 0 0,3 18 1 0 0,-1-17-19 0 0,3 23 67 0 0,13 48 0 0 0,-14-71-70 0 0,1 0-1 0 0,0 0 1 0 0,1 0 0 0 0,0-1-1 0 0,0 1 1 0 0,1-1 0 0 0,1-1 0 0 0,8 11-1 0 0,-7-11-45 0 0,-1-1 1 0 0,1-1-1 0 0,1 0 0 0 0,-1 0 0 0 0,1 0 0 0 0,0-1 1 0 0,1 0-1 0 0,0-1 0 0 0,0 0 0 0 0,13 5 0 0 0,-17-8 25 0 0,1-1-1 0 0,-1 1 1 0 0,0-1-1 0 0,1 0 0 0 0,-1-1 1 0 0,1 1-1 0 0,-1-1 0 0 0,1 0 1 0 0,-1-1-1 0 0,1 0 1 0 0,-1 0-1 0 0,1 0 0 0 0,-1-1 1 0 0,0 0-1 0 0,0 0 0 0 0,0 0 1 0 0,0-1-1 0 0,11-6 1 0 0,-11 5 162 0 0,1-1-1 0 0,-1 0 1 0 0,1 0 0 0 0,-2 0 0 0 0,12-12 0 0 0,-14 12-60 0 0,-1 1-1 0 0,1-1 1 0 0,-1 1-1 0 0,1-1 1 0 0,-1 0 0 0 0,-1 0-1 0 0,1 0 1 0 0,-1 0-1 0 0,1 0 1 0 0,-1-8 0 0 0,1-24 380 0 0,-1-1 1 0 0,-2 0 0 0 0,-8-44-1 0 0,7 65-280 0 0,0 0-1 0 0,-2-1 1 0 0,0 2 0 0 0,0-1-1 0 0,-9-19 1 0 0,10 30-154 0 0,1 1 1 0 0,-1 0-1 0 0,0 0 0 0 0,0 1 0 0 0,-1-1 1 0 0,1 0-1 0 0,-1 1 0 0 0,0 0 0 0 0,0 0 1 0 0,0 0-1 0 0,-1 1 0 0 0,1-1 1 0 0,-1 1-1 0 0,0 0 0 0 0,0 0 0 0 0,0 1 1 0 0,0 0-1 0 0,-1-1 0 0 0,-9-1 0 0 0,4 2-136 0 0,0 0-1 0 0,-1 1 1 0 0,1 1-1 0 0,-1 0 0 0 0,1 0 1 0 0,0 1-1 0 0,-1 1 0 0 0,1 0 1 0 0,0 0-1 0 0,0 1 0 0 0,0 0 1 0 0,0 1-1 0 0,0 0 0 0 0,1 1 1 0 0,-13 8-1 0 0,-2 4-701 0 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14:06.665"/>
    </inkml:context>
    <inkml:brush xml:id="br0">
      <inkml:brushProperty name="width" value="0.05" units="cm"/>
      <inkml:brushProperty name="height" value="0.05" units="cm"/>
    </inkml:brush>
  </inkml:definitions>
  <inkml:trace contextRef="#ctx0" brushRef="#br0">317 216 6911 0 0,'-8'-5'715'0'0,"0"0"334"0"0,1-1 1 0 0,-1 0-1 0 0,1-1 0 0 0,-10-12 0 0 0,11 13-581 0 0,0-1 0 0 0,0 1 0 0 0,-1-1 0 0 0,0 2-1 0 0,-10-7 1 0 0,16 11-474 0 0,-1 1-1 0 0,1 0 1 0 0,0-1-1 0 0,-1 1 0 0 0,1 0 1 0 0,-1 0-1 0 0,1 0 1 0 0,-1 0-1 0 0,1 0 1 0 0,-1 0-1 0 0,1 0 0 0 0,-1 0 1 0 0,1 1-1 0 0,-1-1 1 0 0,1 0-1 0 0,0 1 0 0 0,-1-1 1 0 0,1 1-1 0 0,0 0 1 0 0,-1 0-1 0 0,1-1 1 0 0,0 1-1 0 0,0 0 0 0 0,-1 0 1 0 0,0 1-1 0 0,-5 4-155 0 0,0 1-1 0 0,-10 12 0 0 0,15-16 116 0 0,-17 19-373 0 0,1 2 1 0 0,1 0 0 0 0,-22 43 0 0 0,30-49 452 0 0,2 1-1 0 0,0 0 1 0 0,0 0 0 0 0,2 0 0 0 0,1 0 0 0 0,-3 27 0 0 0,5-31 176 0 0,1 1 0 0 0,0 0 0 0 0,1-1 0 0 0,1 1 0 0 0,3 20 0 0 0,-3-32-169 0 0,0-1 1 0 0,0 1-1 0 0,0 0 1 0 0,1 0-1 0 0,-1 0 1 0 0,1-1-1 0 0,0 1 1 0 0,0-1-1 0 0,0 1 1 0 0,1-1-1 0 0,-1 0 1 0 0,1 0-1 0 0,-1 0 1 0 0,1 0-1 0 0,0 0 1 0 0,0-1-1 0 0,1 1 1 0 0,-1-1-1 0 0,0 0 1 0 0,1 0-1 0 0,-1 0 1 0 0,1 0-1 0 0,0-1 1 0 0,0 0-1 0 0,6 2 1 0 0,7 0-40 0 0,0-1 0 0 0,0 0 1 0 0,0-1-1 0 0,0-1 0 0 0,0-1 1 0 0,0 0-1 0 0,0-2 0 0 0,0 0 1 0 0,0 0-1 0 0,25-10 0 0 0,-29 7 13 0 0,0 0 0 0 0,-1-1 0 0 0,0 0-1 0 0,0-1 1 0 0,-1-1 0 0 0,0 0 0 0 0,-1 0 0 0 0,1-1-1 0 0,9-13 1 0 0,11-16 311 0 0,32-53-1 0 0,-39 56 1 0 0,4-3 111 0 0,-19 28-234 0 0,0 0 1 0 0,-1 0 0 0 0,-1-1 0 0 0,0 0-1 0 0,0-1 1 0 0,5-16 0 0 0,-11 23-169 0 0,0 0 0 0 0,0 0 1 0 0,-1 0-1 0 0,0 0 0 0 0,0-1 1 0 0,0 1-1 0 0,-1 0 0 0 0,0 0 0 0 0,0 0 1 0 0,-1 0-1 0 0,1 0 0 0 0,-1 0 1 0 0,-1 0-1 0 0,-4-9 0 0 0,1 4-72 0 0,-1 0 0 0 0,1 0 0 0 0,-2 1 0 0 0,0 0 0 0 0,0 0 0 0 0,-12-10 0 0 0,14 14-63 0 0,-1 1 1 0 0,1 1-1 0 0,-1-1 0 0 0,-1 1 1 0 0,1 0-1 0 0,0 0 0 0 0,-1 1 1 0 0,-15-4-1 0 0,6 3-562 0 0,0 1 0 0 0,0 0 0 0 0,-23 1 1 0 0,9 1-4980 0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2:36.602"/>
    </inkml:context>
    <inkml:brush xml:id="br0">
      <inkml:brushProperty name="width" value="0.1" units="cm"/>
      <inkml:brushProperty name="height" value="0.1" units="cm"/>
    </inkml:brush>
  </inkml:definitions>
  <inkml:trace contextRef="#ctx0" brushRef="#br0">42 191 4607 0 0,'-4'-7'665'0'0,"-1"0"0"0"0,1 0 0 0 0,0 0 0 0 0,0 0 0 0 0,1-1 0 0 0,0 1-1 0 0,1-1 1 0 0,-1 0 0 0 0,0-9 0 0 0,0 3 1235 0 0,0-28 0 0 0,4 8-2919 0 0,-1 33 1039 0 0,-1 0 1 0 0,1 0 0 0 0,1 0-1 0 0,-1 0 1 0 0,0 0 0 0 0,0 0 0 0 0,0 0-1 0 0,0 1 1 0 0,1-1 0 0 0,-1 0-1 0 0,0 0 1 0 0,1 0 0 0 0,-1 0 0 0 0,0 1-1 0 0,1-1 1 0 0,-1 0 0 0 0,1 0-1 0 0,1 0 1 0 0,-2 1 28 0 0,0-1 1 0 0,1 1-1 0 0,-1 0 0 0 0,1 0 0 0 0,-1 0 1 0 0,1 0-1 0 0,-1 0 0 0 0,1 0 0 0 0,-1 0 1 0 0,0 1-1 0 0,1-1 0 0 0,-1 0 0 0 0,1 0 1 0 0,-1 0-1 0 0,1 0 0 0 0,-1 0 0 0 0,0 1 1 0 0,1-1-1 0 0,-1 0 0 0 0,0 0 0 0 0,1 1 1 0 0,-1-1-1 0 0,0 0 0 0 0,1 1 0 0 0,0 0 1 0 0,2 3 175 0 0,0 0 1 0 0,0 0-1 0 0,0 0 0 0 0,0 1 1 0 0,3 6-1 0 0,4 13 310 0 0,-2 1-1 0 0,11 51 1 0 0,-6-22 44 0 0,-1 2-18 0 0,-3 1 0 0 0,2 69 1 0 0,10 62-61 0 0,-18-174-437 0 0,0-1 0 0 0,1 0-1 0 0,0-1 1 0 0,1 1 0 0 0,9 18-1 0 0,-12-28-186 0 0,0 1 0 0 0,0-1-1 0 0,0 0 1 0 0,0 0 0 0 0,1 0-1 0 0,0 0 1 0 0,-1 0 0 0 0,1 0-1 0 0,0-1 1 0 0,0 1 0 0 0,0-1-1 0 0,1 0 1 0 0,-1 0 0 0 0,1 0-1 0 0,-1 0 1 0 0,1 0 0 0 0,-1-1-1 0 0,1 0 1 0 0,0 0 0 0 0,0 0-1 0 0,0 0 1 0 0,7 0 0 0 0,-2-1-1183 0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2:37.179"/>
    </inkml:context>
    <inkml:brush xml:id="br0">
      <inkml:brushProperty name="width" value="0.1" units="cm"/>
      <inkml:brushProperty name="height" value="0.1" units="cm"/>
    </inkml:brush>
  </inkml:definitions>
  <inkml:trace contextRef="#ctx0" brushRef="#br0">86 100 8287 0 0,'-4'-8'863'0'0,"0"-3"1044"0"0,1-1 0 0 0,-3-20 0 0 0,0-4 1245 0 0,0 57-2889 0 0,1-3-258 0 0,-3 21-1 0 0,-10 71-191 0 0,-6 48 218 0 0,23-113 181 0 0,1 0 0 0 0,10 65 1 0 0,-9-98-174 0 0,2 11 112 0 0,10 43 0 0 0,-11-59-114 0 0,1 1 0 0 0,-1-1 0 0 0,1 0 0 0 0,0 0 0 0 0,1-1 0 0 0,-1 1 0 0 0,1-1 0 0 0,1 1 0 0 0,9 10 0 0 0,-11-15-28 0 0,0 1 0 0 0,0-1 0 0 0,0 0 1 0 0,1 0-1 0 0,-1 0 0 0 0,1-1 0 0 0,-1 1 0 0 0,1-1 0 0 0,0 1 0 0 0,-1-1 0 0 0,1-1 0 0 0,0 1 0 0 0,0 0 0 0 0,0-1 0 0 0,0 0 0 0 0,0 0 1 0 0,0 0-1 0 0,-1 0 0 0 0,1-1 0 0 0,0 1 0 0 0,0-1 0 0 0,0 0 0 0 0,-1 0 0 0 0,1 0 0 0 0,4-3 0 0 0,2 0-4 0 0,-1-1 1 0 0,1 0-1 0 0,-1-1 0 0 0,0 0 0 0 0,0 0 0 0 0,-1-1 1 0 0,0 0-1 0 0,8-9 0 0 0,13-16-60 0 0,-2-2 0 0 0,-2-1 0 0 0,-1-1-1 0 0,-1-1 1 0 0,29-66 0 0 0,-49 96 63 0 0,0 0 1 0 0,-1 0-1 0 0,0 0 0 0 0,0 0 0 0 0,-1-1 0 0 0,0 1 1 0 0,0 0-1 0 0,-1-10 0 0 0,0 12 4 0 0,-1 1 1 0 0,1 0-1 0 0,-1-1 0 0 0,0 1 0 0 0,-1 0 0 0 0,1 0 1 0 0,-1 0-1 0 0,1 0 0 0 0,-1 0 0 0 0,-1 0 0 0 0,1 0 1 0 0,0 1-1 0 0,-1-1 0 0 0,0 1 0 0 0,-4-5 1 0 0,-13-10 14 0 0,-1 1 1 0 0,-32-20 0 0 0,-21-17 102 0 0,57 40-75 0 0,-1 1-1 0 0,-31-18 1 0 0,45 29-68 0 0,0 0 48 0 0,0-1-1 0 0,0 1 1 0 0,-1 0-1 0 0,1 1 1 0 0,0-1 0 0 0,-8-1-1 0 0,9 3-65 0 0,1 0 0 0 0,-1 0 1 0 0,1 0-1 0 0,-1 0 0 0 0,1 1 0 0 0,-1-1 0 0 0,1 1 1 0 0,-1-1-1 0 0,1 1 0 0 0,0 0 0 0 0,-1 0 0 0 0,1 0 1 0 0,0 0-1 0 0,-1 0 0 0 0,1 1 0 0 0,0-1 0 0 0,-4 4 1 0 0,4-3-263 0 0,0 1 1 0 0,0 0 0 0 0,0-1 0 0 0,0 1 0 0 0,1 0-1 0 0,-1 0 1 0 0,1 0 0 0 0,-1 1 0 0 0,1-1 0 0 0,0 0 0 0 0,0 0-1 0 0,1 1 1 0 0,-1-1 0 0 0,1 0 0 0 0,-1 5 0 0 0,-1 6-2300 0 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2:37.737"/>
    </inkml:context>
    <inkml:brush xml:id="br0">
      <inkml:brushProperty name="width" value="0.1" units="cm"/>
      <inkml:brushProperty name="height" value="0.1" units="cm"/>
    </inkml:brush>
  </inkml:definitions>
  <inkml:trace contextRef="#ctx0" brushRef="#br0">82 287 2759 0 0,'-14'-61'1310'0'0,"7"20"6406"0"0,7 38-7362 0 0,-1 0-230 0 0,1-1 0 0 0,-1 1 0 0 0,1-1 0 0 0,0 0-1 0 0,0 1 1 0 0,0-1 0 0 0,1 0 0 0 0,1-6 0 0 0,-2 9 32 0 0,-3 14 249 0 0,-18 106 1734 0 0,16-101-1755 0 0,-9 26 1 0 0,10-31-236 0 0,0-1 0 0 0,0 1 0 0 0,-3 22 0 0 0,7-26-76 0 0,1 1-1 0 0,-1-1 1 0 0,1 1-1 0 0,1-1 1 0 0,5 18-1 0 0,-2-6 45 0 0,0 3 37 0 0,2-1 1 0 0,12 29-1 0 0,-15-42-124 0 0,1 0 1 0 0,0 0-1 0 0,0-1 1 0 0,1 0-1 0 0,1 0 1 0 0,-1-1-1 0 0,13 12 1 0 0,-16-17-29 0 0,-1-1 0 0 0,1 1-1 0 0,0-1 1 0 0,1 0 0 0 0,-1 0 0 0 0,0-1 0 0 0,1 1-1 0 0,-1-1 1 0 0,1 1 0 0 0,-1-1 0 0 0,1 0 0 0 0,-1-1-1 0 0,1 1 1 0 0,0 0 0 0 0,0-1 0 0 0,-1 0 0 0 0,1 0 0 0 0,0 0-1 0 0,4-1 1 0 0,-2 0-11 0 0,0-1-1 0 0,-1 0 1 0 0,0 0-1 0 0,1 0 1 0 0,-1 0-1 0 0,0-1 1 0 0,0 0 0 0 0,0 0-1 0 0,-1 0 1 0 0,1 0-1 0 0,-1-1 1 0 0,5-4-1 0 0,18-20 320 0 0,-2-2-1 0 0,-1 0 0 0 0,-1-1 1 0 0,-1-2-1 0 0,-2 0 0 0 0,20-45 1 0 0,-38 73-223 0 0,0-1 0 0 0,-1 1 0 0 0,1-1 1 0 0,-1 0-1 0 0,-1 0 0 0 0,1 1 0 0 0,-1-1 1 0 0,0 0-1 0 0,0 0 0 0 0,-1-7 1 0 0,-2-7 76 0 0,-10-31 0 0 0,6 27-131 0 0,3 5 0 0 0,-2 0 0 0 0,-1 0 0 0 0,0 1 0 0 0,-1 0 0 0 0,-1 0 1 0 0,-1 1-1 0 0,-12-17 0 0 0,17 27-17 0 0,0 1 1 0 0,-1-1-1 0 0,0 1 1 0 0,-1 0-1 0 0,1 0 1 0 0,-1 1-1 0 0,0 0 1 0 0,-1 0-1 0 0,1 1 1 0 0,-1 0-1 0 0,0 0 1 0 0,0 1-1 0 0,0 0 1 0 0,0 0-1 0 0,0 1 1 0 0,-1 0-1 0 0,1 0 1 0 0,-14 0-1 0 0,-1 2-440 0 0,0 2 0 0 0,1 0 0 0 0,-1 2-1 0 0,1 0 1 0 0,-36 13 0 0 0,52-15-88 0 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2:39.166"/>
    </inkml:context>
    <inkml:brush xml:id="br0">
      <inkml:brushProperty name="width" value="0.1" units="cm"/>
      <inkml:brushProperty name="height" value="0.1" units="cm"/>
    </inkml:brush>
  </inkml:definitions>
  <inkml:trace contextRef="#ctx0" brushRef="#br0">73 105 2759 0 0,'0'0'126'0'0,"-2"0"-5"0"0,-3 0 396 0 0,1 1 0 0 0,-1 0 0 0 0,0 0 0 0 0,1 0 0 0 0,-1 1 0 0 0,0 0 0 0 0,1 0 0 0 0,0 0 0 0 0,-1 0 0 0 0,1 0 0 0 0,0 1 0 0 0,0 0 0 0 0,-8 8 4954 0 0,21-17-4611 0 0,6-4-451 0 0,0 0 1 0 0,1 2-1 0 0,0 0 1 0 0,1 0-1 0 0,30-8 1 0 0,-8 6 176 0 0,59-8 0 0 0,-62 13-607 0 0,52-8-353 0 0,-76 10-865 0 0,0-1 1 0 0,20-9 0 0 0,-21 7-348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9:16:25.212"/>
    </inkml:context>
    <inkml:brush xml:id="br0">
      <inkml:brushProperty name="width" value="0.1" units="cm"/>
      <inkml:brushProperty name="height" value="0.1" units="cm"/>
    </inkml:brush>
  </inkml:definitions>
  <inkml:trace contextRef="#ctx0" brushRef="#br0">0 260 7831 0 0,'19'-19'14006'0'0,"-16"19"-13245"0"0,5-2-1576 0 0,21 0 401 0 0,52 2 0 0 0,-35 0 36 0 0,58 2-130 0 0,75-2-116 0 0,-142-1 420 0 0,1-3-1 0 0,63-14 0 0 0,-87 14 112 0 0,0-1 0 0 0,-1-1 1 0 0,25-13-1 0 0,36-27-112 0 0,-73 46 205 0 0,19-16-3 0 0,0 0 1 0 0,26-28-1 0 0,16-14 99 0 0,-61 57 75 0 0,-1 3-112 0 0,-125 305 463 0 0,-28 12 754 0 0,126-269-1059 0 0,-3 0-1 0 0,-2-2 1 0 0,-3-1-1 0 0,-1-2 0 0 0,-82 79 1 0 0,93-102-901 0 0,1-6-47 0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2:39.637"/>
    </inkml:context>
    <inkml:brush xml:id="br0">
      <inkml:brushProperty name="width" value="0.1" units="cm"/>
      <inkml:brushProperty name="height" value="0.1" units="cm"/>
    </inkml:brush>
  </inkml:definitions>
  <inkml:trace contextRef="#ctx0" brushRef="#br0">2 24 5063 0 0,'0'0'232'0'0,"-2"-24"8181"0"0,6 31-7045 0 0,6 20-1942 0 0,0 13 846 0 0,-2 0 0 0 0,3 46 0 0 0,-10-72 234 0 0,-2 1-1 0 0,0-1 1 0 0,-5 24 0 0 0,3-19-69 0 0,-2 23 0 0 0,21 235-410 0 0,-15-266-68 0 0,0 4-189 0 0,-1-9-55 0 0,0 1 0 0 0,1 0 0 0 0,0 0 0 0 0,0 0 1 0 0,1 0-1 0 0,0 0 0 0 0,0-1 0 0 0,0 1 0 0 0,7 10 0 0 0,-4-11-1179 0 0,1-2-51 0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2:40.199"/>
    </inkml:context>
    <inkml:brush xml:id="br0">
      <inkml:brushProperty name="width" value="0.1" units="cm"/>
      <inkml:brushProperty name="height" value="0.1" units="cm"/>
    </inkml:brush>
  </inkml:definitions>
  <inkml:trace contextRef="#ctx0" brushRef="#br0">157 33 3223 0 0,'-7'-5'283'0'0,"-2"1"-254"0"0,-5 1 1082 0 0,-4 17 6232 0 0,15-11-6683 0 0,-7 18 1990 0 0,-3 24-2488 0 0,11-37-16 0 0,-10 41-175 0 0,-29 107-142 0 0,34-137 407 0 0,2 1 0 0 0,0-1-1 0 0,1 1 1 0 0,-2 29 0 0 0,6-41-159 0 0,0-1 0 0 0,0 1 0 0 0,0-1 1 0 0,1 1-1 0 0,1-1 0 0 0,-1 1 0 0 0,1-1 1 0 0,0 0-1 0 0,0 0 0 0 0,1 0 1 0 0,0 0-1 0 0,1 0 0 0 0,-1-1 0 0 0,1 0 1 0 0,6 8-1 0 0,-8-11-61 0 0,1-1 0 0 0,-1 0 0 0 0,0 0 0 0 0,1 0 0 0 0,-1 0 0 0 0,1 0 0 0 0,-1 0 0 0 0,1-1 0 0 0,0 1 0 0 0,0-1 0 0 0,0 0 0 0 0,0 0 0 0 0,0 0 0 0 0,5 1 0 0 0,-3-2-4 0 0,0 0 0 0 0,1 1 0 0 0,-1-1 0 0 0,0-1 1 0 0,0 1-1 0 0,1-1 0 0 0,-1 0 0 0 0,5-2 1 0 0,3-1-24 0 0,-1-1 1 0 0,0 0-1 0 0,0-1 0 0 0,-1-1 1 0 0,1 0-1 0 0,10-9 1 0 0,-8 5-39 0 0,0-1 0 0 0,-1 0 1 0 0,-1-1-1 0 0,0 0 0 0 0,11-18 0 0 0,-16 21 67 0 0,-1 0-1 0 0,0 0 0 0 0,-1-1 0 0 0,0 0 1 0 0,0 0-1 0 0,-1-1 0 0 0,-1 1 0 0 0,4-19 1 0 0,-6 18 43 0 0,-1 1 0 0 0,0-1 1 0 0,0 1-1 0 0,-2-1 0 0 0,1 1 0 0 0,-1 0 1 0 0,-7-22-1 0 0,0 9 38 0 0,0 0 0 0 0,-18-31 1 0 0,24 49-312 0 0,-4-8 381 0 0,-1 1 0 0 0,0 0 0 0 0,-15-18 0 0 0,20 27-310 0 0,-1 1 0 0 0,0-1 0 0 0,1 1 0 0 0,-1 0 0 0 0,-1 0-1 0 0,-4-2 1 0 0,6 3-353 0 0,-1 1 0 0 0,1-1 0 0 0,-1 1 0 0 0,0 0-1 0 0,1 0 1 0 0,-1 0 0 0 0,0 1 0 0 0,0 0-1 0 0,-4-1 1 0 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2:40.715"/>
    </inkml:context>
    <inkml:brush xml:id="br0">
      <inkml:brushProperty name="width" value="0.1" units="cm"/>
      <inkml:brushProperty name="height" value="0.1" units="cm"/>
    </inkml:brush>
  </inkml:definitions>
  <inkml:trace contextRef="#ctx0" brushRef="#br0">200 125 8287 0 0,'-8'-23'1055'0'0,"-14"-29"0"0"0,16 41 675 0 0,0 1 1 0 0,-10-14 0 0 0,10 20-1735 0 0,-2 7-76 0 0,5-1 47 0 0,-1 1 1 0 0,1 1 0 0 0,0-1-1 0 0,1 0 1 0 0,-1 1 0 0 0,0-1-1 0 0,1 1 1 0 0,0 0 0 0 0,0 0 0 0 0,-3 7-1 0 0,-1 6-45 0 0,-5 23-1 0 0,7-25 46 0 0,-58 192 345 0 0,59-196-120 0 0,0 1 0 0 0,1-1 1 0 0,0 1-1 0 0,0 0 0 0 0,2 0 0 0 0,-1 0 0 0 0,2 0 0 0 0,-1-1 0 0 0,4 18 0 0 0,0-11-108 0 0,1 0-1 0 0,0 0 0 0 0,1 0 1 0 0,1-1-1 0 0,11 21 1 0 0,-16-35-103 0 0,1 1-1 0 0,-1 0 1 0 0,0 0 0 0 0,1-1 0 0 0,0 0 0 0 0,0 1 0 0 0,0-1 0 0 0,0 0 0 0 0,0 0 0 0 0,1-1 0 0 0,-1 1 0 0 0,1-1 0 0 0,6 4 0 0 0,-7-5 5 0 0,0 0 0 0 0,1 0 0 0 0,-1 0 0 0 0,0-1 0 0 0,0 1 0 0 0,0-1 0 0 0,1 0 0 0 0,-1 0 0 0 0,0 0 0 0 0,0 0 0 0 0,0-1 0 0 0,1 1 0 0 0,-1-1 0 0 0,0 0 0 0 0,0 0 0 0 0,0 0 0 0 0,0 0 0 0 0,0-1 0 0 0,3-1 0 0 0,3-3 25 0 0,-1 1 1 0 0,0-2-1 0 0,0 1 1 0 0,-1-1 0 0 0,0 0-1 0 0,0 0 1 0 0,-1-1-1 0 0,8-11 1 0 0,3-8 150 0 0,17-36 1 0 0,-29 54-79 0 0,-1-1 0 0 0,0 1-1 0 0,4-15 1 0 0,-7 19-32 0 0,0 0-1 0 0,-1 0 0 0 0,0 0 1 0 0,1 1-1 0 0,-1-1 1 0 0,-1 0-1 0 0,1 0 1 0 0,-1 0-1 0 0,-1-6 1 0 0,-6-14 158 0 0,-2-1 1 0 0,0 1 0 0 0,-2 0 0 0 0,0 1 0 0 0,-2 1 0 0 0,-1 0-1 0 0,-24-30 1 0 0,30 43-143 0 0,1 0 0 0 0,-2 1 0 0 0,1 0 1 0 0,-1 0-1 0 0,-17-10 0 0 0,22 15-232 0 0,0 1 1 0 0,0 0-1 0 0,0 1 0 0 0,0-1 1 0 0,-1 1-1 0 0,1 0 1 0 0,-1 1-1 0 0,0-1 0 0 0,1 1 1 0 0,-1 0-1 0 0,0 0 1 0 0,0 1-1 0 0,0 0 0 0 0,-9 0 1 0 0,4 3-920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13:55.168"/>
    </inkml:context>
    <inkml:brush xml:id="br0">
      <inkml:brushProperty name="width" value="0.05" units="cm"/>
      <inkml:brushProperty name="height" value="0.05" units="cm"/>
    </inkml:brush>
  </inkml:definitions>
  <inkml:trace contextRef="#ctx0" brushRef="#br0">279 68 919 0 0,'-2'-8'2456'0'0,"2"7"-2235"0"0,0 0-1 0 0,0 0 0 0 0,0 0 0 0 0,-1 0 0 0 0,1 0 0 0 0,0 0 0 0 0,-1 0 1 0 0,1 0-1 0 0,-1 0 0 0 0,1 0 0 0 0,-1 0 0 0 0,0 0 0 0 0,0-1 0 0 0,0 2-104 0 0,0 0 0 0 0,0 0 0 0 0,1 0-1 0 0,-1 0 1 0 0,0 0 0 0 0,0 0-1 0 0,1 1 1 0 0,-1-1 0 0 0,0 0 0 0 0,0 0-1 0 0,1 0 1 0 0,-1 1 0 0 0,0-1-1 0 0,1 0 1 0 0,-1 1 0 0 0,1-1 0 0 0,-1 1-1 0 0,0-1 1 0 0,1 1 0 0 0,-2 0-1 0 0,-19 15-104 0 0,0 1-1 0 0,1 0 0 0 0,-29 35 1 0 0,26-22 753 0 0,2 2 1 0 0,1 1 0 0 0,-27 60-1 0 0,41-80-490 0 0,0 0-1 0 0,1 1 1 0 0,0-1-1 0 0,-3 16 1 0 0,7-24-222 0 0,1 0 0 0 0,-1-1 1 0 0,1 1-1 0 0,0 0 1 0 0,0-1-1 0 0,0 1 1 0 0,1 0-1 0 0,-1-1 0 0 0,1 1 1 0 0,1 0-1 0 0,-1-1 1 0 0,0 1-1 0 0,1-1 1 0 0,0 0-1 0 0,0 0 1 0 0,4 6-1 0 0,-1-2-70 0 0,0-1 0 0 0,1 0 1 0 0,0-1-1 0 0,0 1 0 0 0,0-1 0 0 0,1 0 0 0 0,0 0 0 0 0,0-1 1 0 0,11 6-1 0 0,-15-10-11 0 0,0 1 0 0 0,0-1 0 0 0,1 0 0 0 0,-1 1 0 0 0,0-1 1 0 0,1-1-1 0 0,0 1 0 0 0,-1-1 0 0 0,1 1 0 0 0,-1-1 0 0 0,1 0 0 0 0,-1 0 0 0 0,1-1 0 0 0,-1 1 0 0 0,1-1 1 0 0,0 1-1 0 0,-1-1 0 0 0,0 0 0 0 0,1-1 0 0 0,-1 1 0 0 0,0 0 0 0 0,1-1 0 0 0,-1 0 0 0 0,0 0 1 0 0,4-3-1 0 0,6-6 31 0 0,-1-1 0 0 0,0 0 0 0 0,0 0 1 0 0,14-22-1 0 0,-8 8 232 0 0,21-44-1 0 0,-31 53-99 0 0,-1 0-1 0 0,-1-1 0 0 0,7-33 1 0 0,3-57 387 0 0,-15 99-404 0 0,0-1 1 0 0,-1 0-1 0 0,0 1 0 0 0,0-1 1 0 0,-1 0-1 0 0,-1 1 1 0 0,-3-17-1 0 0,3 22-94 0 0,1 0 0 0 0,-1-1 0 0 0,0 1 0 0 0,-1 0 0 0 0,1 0 0 0 0,-1 0 1 0 0,0 0-1 0 0,0 0 0 0 0,0 1 0 0 0,0-1 0 0 0,0 1 0 0 0,-1 0 0 0 0,0 0 0 0 0,1 0 0 0 0,-1 0 0 0 0,0 1 0 0 0,-8-4 1 0 0,3 3-181 0 0,1-1 1 0 0,-1 2 0 0 0,0-1 0 0 0,-1 1-1 0 0,-10-1 1 0 0,6 2-640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13:56.471"/>
    </inkml:context>
    <inkml:brush xml:id="br0">
      <inkml:brushProperty name="width" value="0.05" units="cm"/>
      <inkml:brushProperty name="height" value="0.05" units="cm"/>
    </inkml:brush>
  </inkml:definitions>
  <inkml:trace contextRef="#ctx0" brushRef="#br0">68 0 7367 0 0,'0'0'667'0'0,"-7"2"-534"0"0,6-2 69 0 0,-1 0 0 0 0,1 1 0 0 0,0-1 0 0 0,0 1 0 0 0,0 0 0 0 0,0-1 0 0 0,-1 1 0 0 0,1 0 0 0 0,0 0 0 0 0,0-1-1 0 0,0 1 1 0 0,0 0 0 0 0,1 0 0 0 0,-1 0 0 0 0,0 0 0 0 0,0 0 0 0 0,0 0 0 0 0,1 1 0 0 0,-1-1 0 0 0,1 0 0 0 0,-1 0 0 0 0,1 0-1 0 0,-1 1 1 0 0,1 1 0 0 0,-2 0 585 0 0,-3 14-224 0 0,0 0 1 0 0,1 0-1 0 0,0 0 1 0 0,-1 27 0 0 0,3 72-1020 0 0,2-51 365 0 0,-10 56-2427 0 0,8-99-2494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13:57.761"/>
    </inkml:context>
    <inkml:brush xml:id="br0">
      <inkml:brushProperty name="width" value="0.05" units="cm"/>
      <inkml:brushProperty name="height" value="0.05" units="cm"/>
    </inkml:brush>
  </inkml:definitions>
  <inkml:trace contextRef="#ctx0" brushRef="#br0">216 173 2759 0 0,'4'-29'605'0'0,"-2"21"918"0"0,0 0 0 0 0,0 0 0 0 0,1 0-1 0 0,0 0 1 0 0,0 0 0 0 0,7-9 0 0 0,5-3-1966 0 0,-9 13 444 0 0,1 0 1 0 0,0 1-1 0 0,1 0 1 0 0,0 0-1 0 0,0 1 1 0 0,11-6-1 0 0,-15 9 0 0 0,-1 0-1 0 0,1 1 1 0 0,-1 0 0 0 0,1-1-1 0 0,-1 1 1 0 0,1 1 0 0 0,0-1-1 0 0,0 0 1 0 0,0 1 0 0 0,-1 0-1 0 0,1 0 1 0 0,0 0-1 0 0,0 1 1 0 0,0-1 0 0 0,-1 1-1 0 0,1 0 1 0 0,0 0 0 0 0,6 2-1 0 0,-7-1 5 0 0,0 0 0 0 0,0 1 0 0 0,0-1 0 0 0,0 0 0 0 0,0 1 0 0 0,-1 0 0 0 0,0-1 0 0 0,1 1 0 0 0,-1 0 0 0 0,0 0 0 0 0,0 1 0 0 0,0-1 0 0 0,-1 0 0 0 0,3 7 0 0 0,1 5 14 0 0,-1 0 0 0 0,3 17 0 0 0,-1-4 23 0 0,-2-1 0 0 0,-1 1 0 0 0,-2 0-1 0 0,0 0 1 0 0,-5 39 0 0 0,2-59 11 0 0,0 0-1 0 0,0 0 1 0 0,-1 0 0 0 0,0 0 0 0 0,0-1 0 0 0,-1 1-1 0 0,0-1 1 0 0,-7 11 0 0 0,-7 4 308 0 0,-22 24 1 0 0,9-12-124 0 0,19-21-165 0 0,-70 78 167 0 0,70-80-316 0 0,1-1 0 0 0,-2 0-1 0 0,1-1 1 0 0,-1 0 0 0 0,-24 12 0 0 0,30-19-6 0 0,0 1 0 0 0,0-1 0 0 0,0 0 0 0 0,0-1 0 0 0,0 0 1 0 0,0 0-1 0 0,0 0 0 0 0,-13-1 0 0 0,16 0 66 0 0,0-1 0 0 0,1 1 0 0 0,-1-1 0 0 0,1 1 1 0 0,-1-1-1 0 0,1 0 0 0 0,0 0 0 0 0,-1 0 0 0 0,1-1 0 0 0,0 1 0 0 0,0-1 0 0 0,0 0 0 0 0,0 0 1 0 0,0 0-1 0 0,0 0 0 0 0,0-1 0 0 0,1 1 0 0 0,-1-1 0 0 0,-3-4 0 0 0,5 6 23 0 0,1 0 0 0 0,-1-1 0 0 0,0 1 0 0 0,0 0-1 0 0,1-1 1 0 0,-1 1 0 0 0,1-1 0 0 0,-1 1 0 0 0,1-1-1 0 0,0 1 1 0 0,0-1 0 0 0,-1 1 0 0 0,1-1 0 0 0,0 0-1 0 0,0 1 1 0 0,1-1 0 0 0,-1 1 0 0 0,0-1 0 0 0,0 1 0 0 0,1-1-1 0 0,-1 1 1 0 0,1-1 0 0 0,-1 1 0 0 0,1-1 0 0 0,0 1-1 0 0,-1 0 1 0 0,1-1 0 0 0,0 1 0 0 0,0 0 0 0 0,0 0-1 0 0,0-1 1 0 0,0 1 0 0 0,0 0 0 0 0,2-1 0 0 0,1 0 32 0 0,-1-1 1 0 0,1 1-1 0 0,-1 0 1 0 0,1 0-1 0 0,0 0 1 0 0,0 0-1 0 0,0 1 0 0 0,0 0 1 0 0,0 0-1 0 0,0 0 1 0 0,7-1-1 0 0,-1 2-1 0 0,0 0 0 0 0,0 1 0 0 0,-1 0 0 0 0,1 0 0 0 0,12 4-1 0 0,47 17 263 0 0,-27-7-224 0 0,51 15-4547 0 0,-71-23-285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13:59.229"/>
    </inkml:context>
    <inkml:brush xml:id="br0">
      <inkml:brushProperty name="width" value="0.05" units="cm"/>
      <inkml:brushProperty name="height" value="0.05" units="cm"/>
    </inkml:brush>
  </inkml:definitions>
  <inkml:trace contextRef="#ctx0" brushRef="#br0">1 31 5063 0 0,'0'0'642'0'0,"2"-1"384"0"0,55-10 4013 0 0,-38 6-4653 0 0,26-3 1 0 0,-18 5 18 0 0,1 1 0 0 0,0 1 0 0 0,-1 2-1 0 0,54 8 1 0 0,-80-9-378 0 0,1 1 0 0 0,-1-1-1 0 0,0 0 1 0 0,1 1 0 0 0,-1-1-1 0 0,0 1 1 0 0,0 0 0 0 0,1-1 0 0 0,-1 1-1 0 0,0 0 1 0 0,0 0 0 0 0,0 0-1 0 0,0 0 1 0 0,0 0 0 0 0,0 0-1 0 0,0 0 1 0 0,0 0 0 0 0,0 0 0 0 0,-1 0-1 0 0,1 1 1 0 0,0-1 0 0 0,-1 0-1 0 0,1 1 1 0 0,-1-1 0 0 0,1 0-1 0 0,-1 1 1 0 0,0-1 0 0 0,1 0 0 0 0,-1 1-1 0 0,0-1 1 0 0,0 1 0 0 0,0-1-1 0 0,0 0 1 0 0,0 1 0 0 0,-1-1-1 0 0,1 1 1 0 0,-1 2 0 0 0,-1 3 102 0 0,0 0 0 0 0,0 0 0 0 0,-1 0-1 0 0,0 0 1 0 0,-6 9 0 0 0,3-5-48 0 0,-1-1 0 0 0,0 0-1 0 0,-1 0 1 0 0,0 0 0 0 0,-1-1 0 0 0,-18 15-1 0 0,12-13 38 0 0,-1 0 0 0 0,-1-1-1 0 0,-30 14 1 0 0,44-23-118 0 0,1 0 0 0 0,0 0 0 0 0,0 0 0 0 0,0 1 0 0 0,0-1 0 0 0,0 1 0 0 0,0-1 0 0 0,1 1 0 0 0,-1 0 0 0 0,0-1 0 0 0,-2 5 0 0 0,4-5-7 0 0,-1 0 1 0 0,1 0-1 0 0,-1 0 0 0 0,1 1 0 0 0,0-1 0 0 0,0 0 0 0 0,0 0 1 0 0,-1 0-1 0 0,1 1 0 0 0,0-1 0 0 0,1 0 0 0 0,-1 0 0 0 0,0 0 1 0 0,0 0-1 0 0,0 1 0 0 0,1-1 0 0 0,-1 0 0 0 0,0 0 0 0 0,1 0 1 0 0,-1 0-1 0 0,1 0 0 0 0,0 0 0 0 0,-1 0 0 0 0,1 0 0 0 0,0 0 1 0 0,0 0-1 0 0,-1 0 0 0 0,1 0 0 0 0,0-1 0 0 0,0 1 0 0 0,0 0 1 0 0,0 0-1 0 0,0-1 0 0 0,1 1 0 0 0,1 1-15 0 0,9 8-177 0 0,2-1 1 0 0,-1-1-1 0 0,1 0 0 0 0,19 7 1 0 0,0-2 4 0 0,-21-10 170 0 0,0 2 0 0 0,-1-1 0 0 0,18 12 0 0 0,-23-13 24 0 0,-3-1 0 0 0,1 0 0 0 0,-1 1 0 0 0,1-1 0 0 0,-1 1 0 0 0,0 0 0 0 0,0 0 0 0 0,3 4 0 0 0,-3-4 9 0 0,0 0-1 0 0,0 1 0 0 0,-1-1 0 0 0,1 1 1 0 0,-1-1-1 0 0,0 1 0 0 0,0 0 1 0 0,-1 0-1 0 0,1 0 0 0 0,-1 0 1 0 0,0 0-1 0 0,0 0 0 0 0,0 0 1 0 0,0 1-1 0 0,-1-1 0 0 0,0 5 1 0 0,0-3 22 0 0,-1 1 0 0 0,0-1 0 0 0,0 1 0 0 0,-1-1 0 0 0,1 0 0 0 0,-2 0 0 0 0,1 0 0 0 0,-1 0 0 0 0,-5 10 0 0 0,0-4 14 0 0,1-1 1 0 0,-2-1-1 0 0,0 1 0 0 0,0-1 0 0 0,0-1 0 0 0,-2 0 1 0 0,1 0-1 0 0,-1-1 0 0 0,-20 12 0 0 0,22-16-65 0 0,-1-1 0 0 0,0 1 1 0 0,0-1-1 0 0,0-1 0 0 0,0 0 0 0 0,-1-1 0 0 0,1 0 0 0 0,-1 0 0 0 0,1-1 0 0 0,-17-2 1 0 0,4 1-163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14:01.404"/>
    </inkml:context>
    <inkml:brush xml:id="br0">
      <inkml:brushProperty name="width" value="0.05" units="cm"/>
      <inkml:brushProperty name="height" value="0.05" units="cm"/>
    </inkml:brush>
  </inkml:definitions>
  <inkml:trace contextRef="#ctx0" brushRef="#br0">0 194 3679 0 0,'0'0'284'0'0,"3"-19"6688"0"0,1 11-6831 0 0,1 0-1 0 0,1 0 1 0 0,-1 1-1 0 0,1-1 1 0 0,1 1-1 0 0,6-6 1 0 0,16-18 835 0 0,-21 22-535 0 0,0 2 0 0 0,1-1 0 0 0,0 1 0 0 0,0 0 0 0 0,1 1 0 0 0,0 0 0 0 0,20-8 0 0 0,-17 9-366 0 0,1 1 0 0 0,0 1 0 0 0,0 0 0 0 0,1 1 0 0 0,-1 0 1 0 0,17 1-1 0 0,-22 0-59 0 0,1 1 0 0 0,-1 1 0 0 0,1-1 1 0 0,-1 2-1 0 0,0-1 0 0 0,1 1 1 0 0,-1 1-1 0 0,10 4 0 0 0,-15-6-16 0 0,-1 0 0 0 0,0 0 0 0 0,-1 0 0 0 0,1 1 0 0 0,0 0 0 0 0,0 0 0 0 0,-1-1 0 0 0,1 1 0 0 0,-1 1 0 0 0,1-1 0 0 0,3 5 0 0 0,-3-4 0 0 0,0 1 0 0 0,0-1 0 0 0,-1 1 0 0 0,1 0 0 0 0,-1 0 0 0 0,0 0 0 0 0,0 0 0 0 0,0 0 0 0 0,-1 0 0 0 0,1 0 0 0 0,-1 1 0 0 0,0-1 0 0 0,0 6 0 0 0,2 2 0 0 0,1 17 0 0 0,0 1 0 0 0,-3 0 0 0 0,0 0 0 0 0,-2-1 0 0 0,-7 53 0 0 0,7-76 0 0 0,0-1 0 0 0,0 0 0 0 0,-1 1 0 0 0,0-1 0 0 0,0 0 0 0 0,0 0 0 0 0,-1 0 0 0 0,1 0 0 0 0,-1-1 0 0 0,0 1 0 0 0,0-1 0 0 0,-1 1 0 0 0,-3 3 0 0 0,-6 3 0 0 0,0 0 0 0 0,-27 17 0 0 0,-4 4 0 0 0,-51 53 0 0 0,48-43 0 0 0,42-37 0 0 0,-1 0 0 0 0,0 1 0 0 0,0-1 0 0 0,-1 0 0 0 0,0 0 0 0 0,0-1 0 0 0,-11 6 0 0 0,16-9 0 0 0,0-1 1 0 0,0 1-1 0 0,0 0 0 0 0,0-1 0 0 0,0 1 0 0 0,0-1 0 0 0,-1 0 1 0 0,1 0-1 0 0,0 0 0 0 0,0 0 0 0 0,-1 0 0 0 0,1 0 0 0 0,0 0 1 0 0,0-1-1 0 0,0 1 0 0 0,-4-2 0 0 0,1 0 8 0 0,4 2 2 0 0,0 0-1 0 0,0-1 1 0 0,1 1 0 0 0,-1 0-1 0 0,0-1 1 0 0,0 1 0 0 0,1-1-1 0 0,-1 1 1 0 0,1-1 0 0 0,-1 1-1 0 0,0-1 1 0 0,1 1 0 0 0,-1-1-1 0 0,0-1 1 0 0,-8-7 74 0 0,2 1-67 0 0,4 6-17 0 0,-3-2 10 0 0,1 2 43 0 0,4 2 445 0 0,-7-21 460 0 0,8 19-865 0 0,1-1 0 0 0,-1 0 0 0 0,0 1 1 0 0,1-1-1 0 0,-1 0 0 0 0,1 1 0 0 0,0-1 0 0 0,0 1 0 0 0,0-1 0 0 0,2-4 0 0 0,-2 6 371 0 0,1 2-384 0 0,4 1-52 0 0,-3-1 20 0 0,3-1-25 0 0,-4 0-1 0 0,0 0 0 0 0,0 0 0 0 0,0 0 0 0 0,-1 0 0 0 0,1-1 0 0 0,0 1 0 0 0,0-1 1 0 0,0 1-1 0 0,0-1 0 0 0,-1 0 0 0 0,1 0 0 0 0,0 1 0 0 0,-1-1 0 0 0,1-1 0 0 0,-1 1 0 0 0,2-1 0 0 0,2-2 162 0 0,-2 3-91 0 0,-1-1 1 0 0,1 1 0 0 0,-1 0-1 0 0,1 0 1 0 0,-1 1 0 0 0,1-1-1 0 0,0 0 1 0 0,-1 1 0 0 0,1 0-1 0 0,0-1 1 0 0,-1 1 0 0 0,1 0-1 0 0,4 1 1 0 0,6 1-80 0 0,22 6-1 0 0,-25-5-14 0 0,1-1-1 0 0,15 2 1 0 0,0-3 14 0 0,91 8 654 0 0,-114-9-603 0 0,4 2-11 0 0,3 0-42 0 0,2 3-11 0 0,0-2 0 0 0,10-5-192 0 0,-20 2 72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14:03.765"/>
    </inkml:context>
    <inkml:brush xml:id="br0">
      <inkml:brushProperty name="width" value="0.05" units="cm"/>
      <inkml:brushProperty name="height" value="0.05" units="cm"/>
    </inkml:brush>
  </inkml:definitions>
  <inkml:trace contextRef="#ctx0" brushRef="#br0">83 107 2303 0 0,'2'-1'2679'0'0,"6"-5"-1631"0"0,-1 0-1 0 0,1-1 1 0 0,-1 0 0 0 0,0 0-1 0 0,7-11 1 0 0,-8 11-141 0 0,-1 2-689 0 0,-1 1 0 0 0,1 0 0 0 0,1 0 0 0 0,-1 0 0 0 0,0 0 0 0 0,1 1 0 0 0,0 0 0 0 0,0 0 0 0 0,0 0 0 0 0,0 1 0 0 0,0 0 0 0 0,0 0 0 0 0,0 1 0 0 0,1 0 0 0 0,-1 0 0 0 0,1 0 0 0 0,-1 1 0 0 0,1 0 0 0 0,10 1 0 0 0,-13-1-177 0 0,-1 1-13 0 0,-1-1 0 0 0,0 1 0 0 0,1-1-1 0 0,-1 1 1 0 0,0 0 0 0 0,1 0 0 0 0,3 2-1 0 0,-4-2-26 0 0,10 6 2 0 0,-11-4-6 0 0,0-2-9 0 0,0 2 2 0 0,1 0 0 0 0,0-1 0 0 0,0 1 0 0 0,-1 0 0 0 0,0 0 0 0 0,1 0 0 0 0,-1 0 0 0 0,0 1 0 0 0,-1-1 0 0 0,2 6 0 0 0,0 33-46 0 0,-2-34 37 0 0,-6 93 38 0 0,5-89-14 0 0,-1 0-1 0 0,-1 0 1 0 0,0 0 0 0 0,0 0 0 0 0,-1-1 0 0 0,-7 15 0 0 0,7-20 10 0 0,-1 1 0 0 0,1-1 0 0 0,-1 0-1 0 0,0 0 1 0 0,0-1 0 0 0,-1 0 0 0 0,0 0-1 0 0,0 0 1 0 0,0 0 0 0 0,-11 6 0 0 0,-6 0 117 0 0,-45 17 1 0 0,26-11-67 0 0,27-12-18 0 0,10-3-35 0 0,1-1 0 0 0,-1 1-1 0 0,1 0 1 0 0,-1 1 0 0 0,1-1-1 0 0,0 1 1 0 0,-1 0 0 0 0,-5 6-1 0 0,-9 11-12 0 0,18-19 96 0 0,-1 1 0 0 0,1-1-1 0 0,0 1 1 0 0,0-1 0 0 0,-1 1-1 0 0,1 0 1 0 0,0 0 0 0 0,1 0-1 0 0,-1-1 1 0 0,0 1 0 0 0,0 0-1 0 0,1 0 1 0 0,-1 0 0 0 0,1 0-1 0 0,-1 4 1 0 0,2-5-17 0 0,-1 0 1 0 0,0 0-1 0 0,1 0 1 0 0,-1 0-1 0 0,1 0 1 0 0,-1 0-1 0 0,1-1 0 0 0,0 1 1 0 0,-1 0-1 0 0,1 0 1 0 0,0 0-1 0 0,0-1 1 0 0,0 1-1 0 0,-1 0 1 0 0,1-1-1 0 0,0 1 0 0 0,0-1 1 0 0,0 1-1 0 0,0-1 1 0 0,0 1-1 0 0,0-1 1 0 0,0 0-1 0 0,0 1 1 0 0,2-1-1 0 0,29 2 955 0 0,-19-2-762 0 0,60 10 404 0 0,-56-6-566 0 0,0-1 0 0 0,0-1 0 0 0,-1-1 0 0 0,30-1 0 0 0,-24-1 212 0 0,7-1 95 0 0,-10-5-341 0 0,-16 6-89 0 0,0-1 0 0 0,0 1 0 0 0,0-1 1 0 0,0 0-1 0 0,0-1 0 0 0,-1 1 0 0 0,1 0 0 0 0,-1-1 0 0 0,3-2 0 0 0,1-2-367 0 0,-5 6-267 0 0,4-4-959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14:06.665"/>
    </inkml:context>
    <inkml:brush xml:id="br0">
      <inkml:brushProperty name="width" value="0.05" units="cm"/>
      <inkml:brushProperty name="height" value="0.05" units="cm"/>
    </inkml:brush>
  </inkml:definitions>
  <inkml:trace contextRef="#ctx0" brushRef="#br0">317 216 6911 0 0,'-8'-5'715'0'0,"0"0"334"0"0,1-1 1 0 0,-1 0-1 0 0,1-1 0 0 0,-10-12 0 0 0,11 13-581 0 0,0-1 0 0 0,0 1 0 0 0,-1-1 0 0 0,0 2-1 0 0,-10-7 1 0 0,16 11-474 0 0,-1 1-1 0 0,1 0 1 0 0,0-1-1 0 0,-1 1 0 0 0,1 0 1 0 0,-1 0-1 0 0,1 0 1 0 0,-1 0-1 0 0,1 0 1 0 0,-1 0-1 0 0,1 0 0 0 0,-1 0 1 0 0,1 1-1 0 0,-1-1 1 0 0,1 0-1 0 0,0 1 0 0 0,-1-1 1 0 0,1 1-1 0 0,0 0 1 0 0,-1 0-1 0 0,1-1 1 0 0,0 1-1 0 0,0 0 0 0 0,-1 0 1 0 0,0 1-1 0 0,-5 4-155 0 0,0 1-1 0 0,-10 12 0 0 0,15-16 116 0 0,-17 19-373 0 0,1 2 1 0 0,1 0 0 0 0,-22 43 0 0 0,30-49 452 0 0,2 1-1 0 0,0 0 1 0 0,0 0 0 0 0,2 0 0 0 0,1 0 0 0 0,-3 27 0 0 0,5-31 176 0 0,1 1 0 0 0,0 0 0 0 0,1-1 0 0 0,1 1 0 0 0,3 20 0 0 0,-3-32-169 0 0,0-1 1 0 0,0 1-1 0 0,0 0 1 0 0,1 0-1 0 0,-1 0 1 0 0,1-1-1 0 0,0 1 1 0 0,0-1-1 0 0,0 1 1 0 0,1-1-1 0 0,-1 0 1 0 0,1 0-1 0 0,-1 0 1 0 0,1 0-1 0 0,0 0 1 0 0,0-1-1 0 0,1 1 1 0 0,-1-1-1 0 0,0 0 1 0 0,1 0-1 0 0,-1 0 1 0 0,1 0-1 0 0,0-1 1 0 0,0 0-1 0 0,6 2 1 0 0,7 0-40 0 0,0-1 0 0 0,0 0 1 0 0,0-1-1 0 0,0-1 0 0 0,0-1 1 0 0,0 0-1 0 0,0-2 0 0 0,0 0 1 0 0,0 0-1 0 0,25-10 0 0 0,-29 7 13 0 0,0 0 0 0 0,-1-1 0 0 0,0 0-1 0 0,0-1 1 0 0,-1-1 0 0 0,0 0 0 0 0,-1 0 0 0 0,1-1-1 0 0,9-13 1 0 0,11-16 311 0 0,32-53-1 0 0,-39 56 1 0 0,4-3 111 0 0,-19 28-234 0 0,0 0 1 0 0,-1 0 0 0 0,-1-1 0 0 0,0 0-1 0 0,0-1 1 0 0,5-16 0 0 0,-11 23-169 0 0,0 0 0 0 0,0 0 1 0 0,-1 0-1 0 0,0 0 0 0 0,0-1 1 0 0,0 1-1 0 0,-1 0 0 0 0,0 0 0 0 0,0 0 1 0 0,-1 0-1 0 0,1 0 0 0 0,-1 0 1 0 0,-1 0-1 0 0,-4-9 0 0 0,1 4-72 0 0,-1 0 0 0 0,1 0 0 0 0,-2 1 0 0 0,0 0 0 0 0,0 0 0 0 0,-12-10 0 0 0,14 14-63 0 0,-1 1 1 0 0,1 1-1 0 0,-1-1 0 0 0,-1 1 1 0 0,1 0-1 0 0,0 0 0 0 0,-1 1 1 0 0,-15-4-1 0 0,6 3-562 0 0,0 1 0 0 0,0 0 0 0 0,-23 1 1 0 0,9 1-4980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9:16:18.455"/>
    </inkml:context>
    <inkml:brush xml:id="br0">
      <inkml:brushProperty name="width" value="0.1" units="cm"/>
      <inkml:brushProperty name="height" value="0.1" units="cm"/>
    </inkml:brush>
  </inkml:definitions>
  <inkml:trace contextRef="#ctx0" brushRef="#br0">25 1 18655 0 0,'0'0'859'0'0,"-2"1"-26"0"0,-9 7-534 0 0,10-5-295 0 0,-1-1 1 0 0,1 1-1 0 0,-1-1 1 0 0,1 1-1 0 0,0 0 1 0 0,0 0-1 0 0,0-1 1 0 0,1 1-1 0 0,-1 0 1 0 0,1 0-1 0 0,-1 0 0 0 0,1 0 1 0 0,0 0-1 0 0,1 5 1 0 0,0 6 27 0 0,6 25 1 0 0,-5-26-14 0 0,22 134-1425 0 0,5 151 1 0 0,-27-205-15 0 0,-3-51 669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14:08.320"/>
    </inkml:context>
    <inkml:brush xml:id="br0">
      <inkml:brushProperty name="width" value="0.05" units="cm"/>
      <inkml:brushProperty name="height" value="0.05" units="cm"/>
    </inkml:brush>
  </inkml:definitions>
  <inkml:trace contextRef="#ctx0" brushRef="#br0">105 8 5983 0 0,'-3'-7'9810'0'0,"-47"170"-7840"0"0,36-120-1520 0 0,-14 70-1 0 0,24-87-637 0 0,1 0 0 0 0,2 0 0 0 0,0 0 0 0 0,3 30 0 0 0,1-35-875 0 0,-1-2-37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14:14.001"/>
    </inkml:context>
    <inkml:brush xml:id="br0">
      <inkml:brushProperty name="width" value="0.05" units="cm"/>
      <inkml:brushProperty name="height" value="0.05" units="cm"/>
    </inkml:brush>
  </inkml:definitions>
  <inkml:trace contextRef="#ctx0" brushRef="#br0">231 53 5295 0 0,'0'0'242'0'0,"0"-1"-12"0"0,2-4-131 0 0,-1-1 172 0 0,0 3-146 0 0,1 0-1 0 0,-1 0 1 0 0,0 0-1 0 0,1 0 1 0 0,-1 0-1 0 0,1 0 1 0 0,0 1-1 0 0,0-1 1 0 0,4-4 0 0 0,0 0 1842 0 0,-5 9-1894 0 0,-1-1 0 0 0,1 1 1 0 0,-1 0-1 0 0,0 0 0 0 0,1 0 0 0 0,-1 0 0 0 0,0 0 0 0 0,0-1 1 0 0,0 1-1 0 0,0 0 0 0 0,0 0 0 0 0,-1 0 0 0 0,0 2 1 0 0,-9 27 202 0 0,5-16-97 0 0,-11 40 157 0 0,-29 82 812 0 0,39-121-866 0 0,-2 0 0 0 0,0 0 1 0 0,-1-1-1 0 0,-1 0 0 0 0,0-1 1 0 0,-14 16-1 0 0,-18 10 222 0 0,29-30-513 0 0,1 2 0 0 0,0-1 1 0 0,-12 19-1 0 0,18-22-119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14:22.624"/>
    </inkml:context>
    <inkml:brush xml:id="br0">
      <inkml:brushProperty name="width" value="0.05" units="cm"/>
      <inkml:brushProperty name="height" value="0.05" units="cm"/>
    </inkml:brush>
  </inkml:definitions>
  <inkml:trace contextRef="#ctx0" brushRef="#br0">129 89 1839 0 0,'0'0'83'0'0,"1"0"-6"0"0,9-15 1553 0 0,-4 0 5212 0 0,-5 12-5274 0 0,15-11-453 0 0,-9 10-807 0 0,1 0 0 0 0,-1 0 0 0 0,1 1 0 0 0,0 0 1 0 0,0 0-1 0 0,0 1 0 0 0,1 0 0 0 0,11-1 0 0 0,4-2 636 0 0,-9 2-741 0 0,-1 1 0 0 0,1 0-1 0 0,0 1 1 0 0,0 1 0 0 0,0 0-1 0 0,26 4 1 0 0,-36-4-149 0 0,-4 0-54 0 0,19 9-1 0 0,-3-1 1 0 0,-10-3 0 0 0,-5-2 8 0 0,0 0 0 0 0,1-1 1 0 0,-1 1-1 0 0,0 0 0 0 0,-1 0 0 0 0,1 0 0 0 0,0 0 0 0 0,-1 1 0 0 0,0-1 0 0 0,0 0 1 0 0,0 1-1 0 0,1 5 0 0 0,-1-6 25 0 0,1 5-16 0 0,-1 0 0 0 0,0 0 1 0 0,0 0-1 0 0,-1 0 0 0 0,0 0 1 0 0,0 1-1 0 0,-2 13 0 0 0,-2-5 22 0 0,-1-1 1 0 0,-9 25-1 0 0,13-40-31 0 0,0 3 26 0 0,0 0 1 0 0,-1 0-1 0 0,1 0 1 0 0,-1 0-1 0 0,0 0 1 0 0,0 0-1 0 0,-1-1 1 0 0,1 1 0 0 0,-1-1-1 0 0,0 0 1 0 0,0 0-1 0 0,0 0 1 0 0,0 0-1 0 0,0 0 1 0 0,-1-1-1 0 0,1 1 1 0 0,-1-1-1 0 0,1 0 1 0 0,-8 3 0 0 0,5-4 55 0 0,-5 0 7 0 0,-17 10-26 0 0,20-8-71 0 0,2 0 11 0 0,3-2 32 0 0,-1 1-21 0 0,1 1 18 0 0,3-3-67 0 0,-6 0 179 0 0,-7 2 346 0 0,12-2-189 0 0,-1-1-255 0 0,-3-3-33 0 0,5 3 22 0 0,6-4-33 0 0,0 0-10 0 0,0 0 11 0 0,1 0 48 0 0,-1 0 31 0 0,1 1-10 0 0,-7 4-79 0 0,1-1 0 0 0,-1 1 0 0 0,1-1 0 0 0,-1 1-1 0 0,1 0 1 0 0,-1-1 0 0 0,1 1 0 0 0,-1 0 0 0 0,1-1-1 0 0,-1 1 1 0 0,1 0 0 0 0,-1 0 0 0 0,1 0-1 0 0,-1-1 1 0 0,1 1 0 0 0,0 0 0 0 0,-1 0-1 0 0,1 0 1 0 0,-1 0 0 0 0,1 0 0 0 0,0 0-1 0 0,10 2-11 0 0,-11-3 8 0 0,1 1 1 0 0,-1 0-1 0 0,1 0 1 0 0,-1 0 0 0 0,1 0-1 0 0,-1 0 1 0 0,1 1 0 0 0,-1-1-1 0 0,1 0 1 0 0,-1 0 0 0 0,1 0-1 0 0,-1 0 1 0 0,1 1 0 0 0,-1-1-1 0 0,1 0 1 0 0,-1 0-1 0 0,1 1 1 0 0,-1-1 0 0 0,1 0-1 0 0,0 1 1 0 0,10 8-62 0 0,-5-6 52 0 0,3 0 12 0 0,0-1 0 0 0,-1 0 0 0 0,-1 2-10 0 0,-4-2-33 0 0,2 4 22 0 0,0 2-22 0 0,-2 0 22 0 0,0-2 1 0 0,-2-2-6 0 0,1 11 18 0 0,-1-3 8 0 0,0 1 0 0 0,-1-2 0 0 0,-1 0 0 0 0,0-1 0 0 0,0 1 0 0 0,-1 0 0 0 0,-1 0 0 0 0,-6 18 0 0 0,3-9 0 0 0,5-18 0 0 0,-8 29 90 0 0,-21 47-1 0 0,26-70-71 0 0,0 0-1 0 0,0 0 1 0 0,-1 0-1 0 0,0-1 0 0 0,-1 1 1 0 0,1-1-1 0 0,-1-1 1 0 0,-1 1-1 0 0,1-1 0 0 0,-13 9 1 0 0,6-8 19 0 0,-1-1 0 0 0,0-1 0 0 0,0 0-1 0 0,0 0 1 0 0,0-1 0 0 0,-1-1 0 0 0,-16 1 0 0 0,12-1-47 0 0,5-1 39 0 0,1-1 1 0 0,-1-1-1 0 0,-15-1 0 0 0,17 0-599 0 0,0 0 0 0 0,0 1 0 0 0,0 1 0 0 0,-19 3 0 0 0,20-1-521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14:24.634"/>
    </inkml:context>
    <inkml:brush xml:id="br0">
      <inkml:brushProperty name="width" value="0.05" units="cm"/>
      <inkml:brushProperty name="height" value="0.05" units="cm"/>
    </inkml:brush>
  </inkml:definitions>
  <inkml:trace contextRef="#ctx0" brushRef="#br0">1 111 9647 0 0,'0'0'868'0'0,"1"0"-641"0"0,8-3 121 0 0,-1 0-1 0 0,0-1 1 0 0,0 0 0 0 0,0 0-1 0 0,0-1 1 0 0,11-8 0 0 0,-8 4-309 0 0,23-11 1 0 0,-17 12-51 0 0,2-1 64 0 0,28-10 0 0 0,-39 17 68 0 0,-1 0 1 0 0,1 0-1 0 0,0 1 0 0 0,0 0 0 0 0,0 0 0 0 0,0 1 0 0 0,9 0 0 0 0,4 2 31 0 0,-1 2 0 0 0,-1-1 0 0 0,1 2 0 0 0,0 1 0 0 0,-1 0 0 0 0,25 13 0 0 0,-36-14-141 0 0,-7-5-9 0 0,0 1 1 0 0,0 0-1 0 0,0-1 1 0 0,0 1-1 0 0,0 0 1 0 0,-1 0-1 0 0,1 0 1 0 0,0 0-1 0 0,0 0 1 0 0,-1 0-1 0 0,1 0 1 0 0,0 0-1 0 0,-1 0 1 0 0,1 0-1 0 0,-1 0 1 0 0,1 0-1 0 0,-1 0 1 0 0,0 1-1 0 0,1-1 1 0 0,-1 2-1 0 0,0-1 10 0 0,1 2 31 0 0,-2 0-40 0 0,0 1 1 0 0,0 0-1 0 0,0 0 1 0 0,-1 0 0 0 0,1-1-1 0 0,-1 1 1 0 0,0-1-1 0 0,-1 1 1 0 0,1-1 0 0 0,-4 4-1 0 0,-1 1 17 0 0,0 0-1 0 0,-15 12 1 0 0,7-6 10 0 0,4-5 7 0 0,0-1 0 0 0,0 0 0 0 0,-1 0 0 0 0,-22 12 0 0 0,26-16-19 0 0,0-2 0 0 0,0 1 0 0 0,-1-1 1 0 0,1 0-1 0 0,-1-1 0 0 0,1 0 0 0 0,-1-1 0 0 0,0 1 0 0 0,-9-1 0 0 0,10-1 30 0 0,-2 0-35 0 0,9 0-13 0 0,1 0 0 0 0,-1 0 0 0 0,1 0 1 0 0,0 0-1 0 0,-1 0 0 0 0,1 0 0 0 0,-1-1 0 0 0,1 1 1 0 0,0 0-1 0 0,-1 0 0 0 0,1 0 0 0 0,-1 0 0 0 0,1 0 0 0 0,0-1 1 0 0,-1 1-1 0 0,1 0 0 0 0,0 0 0 0 0,-1-1 0 0 0,1 1 1 0 0,0 0-1 0 0,-1-1 0 0 0,-2-1 6 0 0,-2-3 47 0 0,5 4-49 0 0,0 0 0 0 0,-1 0 0 0 0,1 0 0 0 0,-1 0 0 0 0,1 0-1 0 0,0 0 1 0 0,0-1 0 0 0,0 1 0 0 0,0 0 0 0 0,0 0 0 0 0,0 0 0 0 0,0 0 0 0 0,0 0-1 0 0,0-1 1 0 0,1 1 0 0 0,-1 0 0 0 0,1-2 0 0 0,6-14-10 0 0,-5 14 22 0 0,0 1 0 0 0,0 0 0 0 0,0-1 0 0 0,0 1 0 0 0,1 0 0 0 0,-1 0 0 0 0,1 0 0 0 0,5-2 0 0 0,-4 2-16 0 0,0 1 0 0 0,0-1 0 0 0,0 1 0 0 0,0 1 0 0 0,1-1 0 0 0,-1 0 0 0 0,0 1 0 0 0,1 0 0 0 0,-1 0 0 0 0,0 0 0 0 0,1 1 0 0 0,-1-1 0 0 0,0 1 0 0 0,0 0 0 0 0,0 0 0 0 0,8 4 0 0 0,9 1 0 0 0,19 6 0 0 0,-34-10 7 0 0,1 0 0 0 0,-1 0 1 0 0,0 1-1 0 0,1 0 0 0 0,-1 1 0 0 0,-1-1 0 0 0,1 1 0 0 0,7 6 0 0 0,-9-6-2 0 0,-1-1 0 0 0,0 1 0 0 0,0 0 0 0 0,0 0 0 0 0,0 0 0 0 0,-1 0 0 0 0,1 0 0 0 0,-1 0 0 0 0,0 1-1 0 0,-1-1 1 0 0,1 1 0 0 0,1 9 0 0 0,-1-5 10 0 0,0 0-1 0 0,-1 1 0 0 0,0-1 0 0 0,-1 0 1 0 0,0 1-1 0 0,-2 11 0 0 0,1-16-8 0 0,0-1 0 0 0,0 0 0 0 0,0 0 0 0 0,-1 0 0 0 0,1-1 0 0 0,-1 1-1 0 0,0 0 1 0 0,0 0 0 0 0,-1-1 0 0 0,1 0 0 0 0,-1 1 0 0 0,0-1 0 0 0,1 0 0 0 0,-2 0-1 0 0,1 0 1 0 0,-5 3 0 0 0,-3 0-32 0 0,0 0 0 0 0,-1 0 0 0 0,0-1 0 0 0,0-1 0 0 0,0 0-1 0 0,0-1 1 0 0,-1 0 0 0 0,-12 1 0 0 0,-36 10-115 0 0,-68 24-3987 0 0,114-34 1030 0 0,0 1-812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3:05.872"/>
    </inkml:context>
    <inkml:brush xml:id="br0">
      <inkml:brushProperty name="width" value="0.05" units="cm"/>
      <inkml:brushProperty name="height" value="0.05" units="cm"/>
    </inkml:brush>
  </inkml:definitions>
  <inkml:trace contextRef="#ctx0" brushRef="#br0">100 74 6415 0 0,'0'0'786'0'0,"-2"-9"431"0"0,0 1-438 0 0,0-1-1 0 0,1 0 1 0 0,0 0 0 0 0,0 1-1 0 0,1-12 1 0 0,0 18-566 0 0,5 26 243 0 0,-4-20-417 0 0,-1-1 0 0 0,1 1 1 0 0,0-1-1 0 0,-1 1 1 0 0,0 7-1 0 0,-1 9 369 0 0,-1 0-1 0 0,-2 0 1 0 0,0 0-1 0 0,-1 0 0 0 0,-1-1 1 0 0,-14 33-1 0 0,15-42-224 0 0,-37 65 320 0 0,37-65-482 0 0,1-1 34 0 0,3-7 146 0 0,2-2-196 0 0,-1 0 0 0 0,0 0 0 0 0,0 0 0 0 0,1 0 1 0 0,-1 0-1 0 0,0 0 0 0 0,0 0 0 0 0,1 0 0 0 0,-1 1 0 0 0,0-1 0 0 0,0 0 0 0 0,1 0 1 0 0,-1 0-1 0 0,0 0 0 0 0,0 0 0 0 0,1 0 0 0 0,-1 1 0 0 0,0-1 0 0 0,0 0 0 0 0,0 0 1 0 0,1 0-1 0 0,-1 0 0 0 0,0 1 0 0 0,0-1 0 0 0,0 0 0 0 0,0 1 0 0 0,1-1 5 0 0,-1 0-1 0 0,0 1 0 0 0,1-1 1 0 0,-1 1-1 0 0,0-1 0 0 0,1 0 1 0 0,-1 1-1 0 0,1-1 0 0 0,-1 0 1 0 0,1 1-1 0 0,-1-1 0 0 0,0 0 1 0 0,1 0-1 0 0,-1 1 0 0 0,1-1 1 0 0,-1 0-1 0 0,1 0 1 0 0,0 0-1 0 0,5 1 34 0 0,-1 0 0 0 0,1-1 1 0 0,-1 0-1 0 0,1 0 0 0 0,-1 0 0 0 0,1 0 0 0 0,-1-1 1 0 0,0 0-1 0 0,10-3 0 0 0,4-3 19 0 0,24-11-1 0 0,13-5 17 0 0,-31 14-104 0 0,-16 5-57 0 0,0 1 1 0 0,0 0-1 0 0,1 1 1 0 0,-1 0-1 0 0,16-1 1 0 0,-23 3-189 0 0,7 1-1587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3:06.280"/>
    </inkml:context>
    <inkml:brush xml:id="br0">
      <inkml:brushProperty name="width" value="0.05" units="cm"/>
      <inkml:brushProperty name="height" value="0.05" units="cm"/>
    </inkml:brush>
  </inkml:definitions>
  <inkml:trace contextRef="#ctx0" brushRef="#br0">129 5 4607 0 0,'-12'-2'437'0'0,"-5"0"-237"0"0,6 1 8531 0 0,11 5-8515 0 0,0 12-57 0 0,-4 132 639 0 0,2-122-599 0 0,-2 0 1 0 0,0 0-1 0 0,-15 44 0 0 0,6-32-63 0 0,2 2 0 0 0,1-1 1 0 0,2 1-1 0 0,2 0 1 0 0,2 1-1 0 0,1-1 0 0 0,2 1 1 0 0,2 0-1 0 0,8 49 1 0 0,-9-85-342 0 0,2 1 0 0 0,-1-1 0 0 0,0 1 1 0 0,1-1-1 0 0,0 0 0 0 0,0 0 0 0 0,1 0 1 0 0,4 7-1 0 0,1-1-5382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3:14.170"/>
    </inkml:context>
    <inkml:brush xml:id="br0">
      <inkml:brushProperty name="width" value="0.05" units="cm"/>
      <inkml:brushProperty name="height" value="0.05" units="cm"/>
    </inkml:brush>
  </inkml:definitions>
  <inkml:trace contextRef="#ctx0" brushRef="#br0">85 0 1375 0 0,'-11'4'8682'0'0,"10"-4"-8442"0"0,-2 2 6 0 0,3-1-160 0 0,0 0-1 0 0,0 0 1 0 0,0 0-1 0 0,0 0 1 0 0,1-1-1 0 0,-1 1 1 0 0,0 0-1 0 0,0 0 1 0 0,1 0-1 0 0,-1 0 1 0 0,1-1-1 0 0,-1 1 1 0 0,0 0-1 0 0,2 0 1 0 0,2 8 103 0 0,0 0 0 0 0,-1-1 0 0 0,3 13 0 0 0,-5-17-52 0 0,-1-3 349 0 0,3 4-266 0 0,0-1-1 0 0,0 1 1 0 0,-1 0 0 0 0,2 5 0 0 0,-4-10-205 0 0,12 28 798 0 0,-1-3-541 0 0,1 1 0 0 0,1-2 0 0 0,23 35 1 0 0,-34-57-224 0 0,-1-1 1 0 0,1 0 0 0 0,0 1 0 0 0,-1-1-1 0 0,1 0 1 0 0,0 0 0 0 0,0 0-1 0 0,0 0 1 0 0,0-1 0 0 0,0 1 0 0 0,3 1-1 0 0,-4-2-51 0 0,1 0 89 0 0,11-1 154 0 0,3-2-146 0 0,-14 3-87 0 0,1 0 1 0 0,-1-1-1 0 0,0 1 1 0 0,0 0-1 0 0,0 0 1 0 0,1 1-1 0 0,-1-1 1 0 0,0 0-1 0 0,0 1 1 0 0,0-1-1 0 0,0 1 0 0 0,3 1 1 0 0,-3-2-2 0 0,5 2 7 0 0,31 9 73 0 0,49 19 0 0 0,-76-25-71 0 0,0 1-16 0 0,-1 2 0 0 0,-1 0 0 0 0,-1 2 0 0 0,0 0-12 0 0,-1 3-36 0 0,-1 1 36 0 0,-2-2 23 0 0,-3-7 44 0 0,0 9 17 0 0,-2 2 6 0 0,-3 9 51 0 0,2-21-111 0 0,2-1-13 0 0,-1-1-1 0 0,1 1 1 0 0,-1-1-1 0 0,0 1 1 0 0,0-1 0 0 0,0 1-1 0 0,0-1 1 0 0,0 0 0 0 0,-1 0-1 0 0,1 0 1 0 0,-1 0 0 0 0,1 0-1 0 0,-1 0 1 0 0,-3 3-1 0 0,-2 1 4 0 0,6-3-6 0 0,-14 8 56 0 0,8-8-38 0 0,0 0-1 0 0,0 0 0 0 0,-1 0 1 0 0,1-1-1 0 0,-10 2 0 0 0,-41 5 104 0 0,23-5-29 0 0,-1-1 0 0 0,0-3-1 0 0,1 0 1 0 0,-64-10 0 0 0,89 8-61 0 0,5 1-36 0 0,-1 0 1 0 0,1 0-1 0 0,0 0 1 0 0,0 0-1 0 0,0-1 1 0 0,0 0-1 0 0,1 0 1 0 0,-1 0-1 0 0,0-1 1 0 0,1 0-1 0 0,-6-4 1 0 0,6 4-296 0 0,-1-3-1867 0 0,1-2 1097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3:14.744"/>
    </inkml:context>
    <inkml:brush xml:id="br0">
      <inkml:brushProperty name="width" value="0.05" units="cm"/>
      <inkml:brushProperty name="height" value="0.05" units="cm"/>
    </inkml:brush>
  </inkml:definitions>
  <inkml:trace contextRef="#ctx0" brushRef="#br0">1 229 12295 0 0,'0'0'1620'0'0,"0"-2"-1310"0"0,0-1-240 0 0,0 1 0 0 0,1-1 0 0 0,-1 1 0 0 0,1-1 0 0 0,-1 1 0 0 0,1-1 0 0 0,0 1 0 0 0,0 0 0 0 0,0-1 0 0 0,0 1 0 0 0,0 0 0 0 0,1 0 0 0 0,1-2 0 0 0,0-1 17 0 0,1 1 1 0 0,0 0-1 0 0,1 0 0 0 0,-1 0 0 0 0,7-4 0 0 0,5-2 100 0 0,1 1-1 0 0,26-10 0 0 0,4 2 68 0 0,1 2 1 0 0,50-9-1 0 0,57-17-257 0 0,-97 24-727 0 0,-32 11-3554 0 0,-7 2-886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3:21.948"/>
    </inkml:context>
    <inkml:brush xml:id="br0">
      <inkml:brushProperty name="width" value="0.05" units="cm"/>
      <inkml:brushProperty name="height" value="0.05" units="cm"/>
    </inkml:brush>
  </inkml:definitions>
  <inkml:trace contextRef="#ctx0" brushRef="#br0">264 3 7367 0 0,'0'0'568'0'0,"-16"0"4776"0"0,9-1-5327 0 0,1 0-1 0 0,-1 0 1 0 0,0 1-1 0 0,0 0 1 0 0,0 0-1 0 0,0 1 0 0 0,1 0 1 0 0,-1 0-1 0 0,0 0 1 0 0,1 1-1 0 0,-8 2 1 0 0,-9 5 497 0 0,-37 21 0 0 0,53-27-404 0 0,2 0-82 0 0,0-1-1 0 0,1 1 0 0 0,-1 1 1 0 0,1-1-1 0 0,0 0 0 0 0,0 1 1 0 0,0 0-1 0 0,0 0 0 0 0,1 0 1 0 0,0 1-1 0 0,0-1 0 0 0,0 1 1 0 0,0 0-1 0 0,0-1 0 0 0,1 1 1 0 0,0 0-1 0 0,0 1 0 0 0,1-1 1 0 0,-1 0-1 0 0,1 0 0 0 0,0 1 1 0 0,0-1-1 0 0,1 11 0 0 0,0 16-42 0 0,1 0 0 0 0,2-1 0 0 0,1 0-1 0 0,1 1 1 0 0,2-2 0 0 0,1 1 0 0 0,2-1 0 0 0,0 0-1 0 0,20 36 1 0 0,-28-62 24 0 0,0 1 0 0 0,0-1-1 0 0,0-1 1 0 0,1 1-1 0 0,-1 0 1 0 0,1-1 0 0 0,0 1-1 0 0,0-1 1 0 0,0 0 0 0 0,1 0-1 0 0,-1 0 1 0 0,1 0 0 0 0,-1 0-1 0 0,1-1 1 0 0,0 0-1 0 0,0 0 1 0 0,0 0 0 0 0,0 0-1 0 0,1-1 1 0 0,4 2 0 0 0,1-1 20 0 0,0 0 1 0 0,0-1 0 0 0,0 0-1 0 0,0 0 1 0 0,0-1 0 0 0,0 0-1 0 0,1-1 1 0 0,-1-1 0 0 0,0 1-1 0 0,0-1 1 0 0,0-1 0 0 0,-1 0 0 0 0,1 0-1 0 0,9-5 1 0 0,-15 5-5 0 0,1 1-1 0 0,-1-1 1 0 0,0 1 0 0 0,0-1-1 0 0,0 0 1 0 0,0-1 0 0 0,0 1-1 0 0,-1-1 1 0 0,0 1 0 0 0,0-1 0 0 0,0 0-1 0 0,0-1 1 0 0,0 1 0 0 0,-1 0-1 0 0,1-1 1 0 0,-1 1 0 0 0,-1-1-1 0 0,1 0 1 0 0,-1 1 0 0 0,1-1 0 0 0,-1 0-1 0 0,0-9 1 0 0,0 5 11 0 0,0-1 1 0 0,-1 1-1 0 0,0 0 1 0 0,-1-1-1 0 0,0 1 1 0 0,0 0-1 0 0,-1 0 0 0 0,0 0 1 0 0,-1 0-1 0 0,0 0 1 0 0,-5-11-1 0 0,7 19-30 0 0,1 0-1 0 0,-1-1 1 0 0,0 1-1 0 0,0 0 0 0 0,1 0 1 0 0,-1 0-1 0 0,0 0 1 0 0,0 1-1 0 0,0-1 1 0 0,0 0-1 0 0,0 0 0 0 0,0 0 1 0 0,0 1-1 0 0,-1-1 1 0 0,1 1-1 0 0,0-1 1 0 0,0 1-1 0 0,0-1 1 0 0,-3 0-1 0 0,2 1-1 0 0,-1 0 0 0 0,1 0 0 0 0,-1 0 0 0 0,1 0 0 0 0,-1 1 0 0 0,1-1 1 0 0,0 0-1 0 0,-1 1 0 0 0,-3 1 0 0 0,-4 3-4 0 0,1 0 1 0 0,0 0-1 0 0,-16 11 1 0 0,24-15-1 0 0,-38 28 0 0 0,16-11-6 0 0,0-1 1 0 0,-36 19 0 0 0,24-17-561 0 0,22-11-3794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3:23.738"/>
    </inkml:context>
    <inkml:brush xml:id="br0">
      <inkml:brushProperty name="width" value="0.05" units="cm"/>
      <inkml:brushProperty name="height" value="0.05" units="cm"/>
    </inkml:brush>
  </inkml:definitions>
  <inkml:trace contextRef="#ctx0" brushRef="#br0">0 34 4607 0 0,'0'0'6158'0'0,"9"-8"-5070"0"0,-5 4-988 0 0,-3 3 234 0 0,85-3 1967 0 0,-54 1-2173 0 0,1 2 0 0 0,41 3 1 0 0,78 22 95 0 0,-139-21-212 0 0,-6-2 3 0 0,1 1 0 0 0,-1-1 0 0 0,1-1-1 0 0,7 1 1 0 0,-11-2 45 0 0,4 0 16 0 0,-3 0 22 0 0,-1-1-1 0 0,1 1 1 0 0,-1-1-1 0 0,1 0 0 0 0,-1-1 1 0 0,1 1-1 0 0,-1-1 1 0 0,0 0-1 0 0,0 0 1 0 0,-1 0-1 0 0,1 0 0 0 0,-1-1 1 0 0,7-8 1575 0 0,-9 14-1546 0 0,0 3-63 0 0,0 0 1 0 0,0 1-1 0 0,0-1 1 0 0,-1 0-1 0 0,1 0 1 0 0,-1 1-1 0 0,-1-1 1 0 0,1 0-1 0 0,-1 0 1 0 0,-1 6-1 0 0,-1 2 95 0 0,0 0 0 0 0,-9 23 0 0 0,-2 8 66 0 0,9-22-185 0 0,-2 0 1 0 0,0 0-1 0 0,-16 32 1 0 0,16-42-7 0 0,0-1 0 0 0,0 1 1 0 0,-1-2-1 0 0,0 1 1 0 0,-1-1-1 0 0,0 0 0 0 0,-16 13 1 0 0,-57 39 374 0 0,80-62-369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9:16:19.273"/>
    </inkml:context>
    <inkml:brush xml:id="br0">
      <inkml:brushProperty name="width" value="0.1" units="cm"/>
      <inkml:brushProperty name="height" value="0.1" units="cm"/>
    </inkml:brush>
  </inkml:definitions>
  <inkml:trace contextRef="#ctx0" brushRef="#br0">36 483 9215 0 0,'0'0'707'0'0,"-2"0"-464"0"0,-17 2 222 0 0,15-4-142 0 0,2 1-23 0 0,2 0-207 0 0,-1 1 0 0 0,1 0 1 0 0,-1-1-1 0 0,1 1 0 0 0,-1-1 1 0 0,1 1-1 0 0,-1-1 0 0 0,1 1 1 0 0,0-1-1 0 0,-1 1 0 0 0,1-1 1 0 0,0 1-1 0 0,-1-1 0 0 0,1 0 1 0 0,0 1-1 0 0,0-1 0 0 0,-1 1 0 0 0,1-1 1 0 0,0 0-1 0 0,0 1 0 0 0,0-1 1 0 0,0-1-1 0 0,0 1 181 0 0,-1-4-90 0 0,1 0 1 0 0,0 0 0 0 0,0 1 0 0 0,0-1-1 0 0,1 0 1 0 0,-1 0 0 0 0,1 0 0 0 0,0 0-1 0 0,2-4 1 0 0,17-42-60 0 0,-16 44-27 0 0,2-7-88 0 0,1 1 0 0 0,1 0-1 0 0,0 0 1 0 0,1 1-1 0 0,0 0 1 0 0,1 0 0 0 0,15-13-1 0 0,-9 11-5 0 0,0 2 0 0 0,1-1 0 0 0,0 2 0 0 0,32-16 0 0 0,-13 11-8 0 0,62-18-1 0 0,39-3-2 0 0,-63 19 14 0 0,102-28-7 0 0,-156 40 0 0 0,-17 5-1 0 0,1 0-1 0 0,0-1 1 0 0,0 1 0 0 0,0 0 0 0 0,0 1 0 0 0,0-1 0 0 0,1 1 0 0 0,-1 0-1 0 0,8 1 1 0 0,3 3-47 0 0,-13-3 48 0 0,0 0-1 0 0,-1 0 0 0 0,1 0 1 0 0,-1 0-1 0 0,0 0 0 0 0,1 0 1 0 0,-1 1-1 0 0,0-1 1 0 0,1 0-1 0 0,-1 1 0 0 0,0-1 1 0 0,0 1-1 0 0,0-1 0 0 0,-1 1 1 0 0,1 0-1 0 0,1 3 1 0 0,-1-2-1 0 0,0 1 1 0 0,-1 0-1 0 0,1-1 1 0 0,-1 1 0 0 0,0 0-1 0 0,0-1 1 0 0,-1 8-1 0 0,-1 1 4 0 0,-1-1-1 0 0,0 1 1 0 0,-1-1-1 0 0,-6 14 1 0 0,-74 142 114 0 0,2 48-173 0 0,21-49 47 0 0,39-115 10 0 0,-33 58-1 0 0,44-89 0 0 0,2 1 0 0 0,-11 34-1 0 0,6-16-70 0 0,11-31 23 0 0,0 1 0 0 0,-2 14 0 0 0,4-4-12 0 0,2-11 59 0 0,0-1 0 0 0,0 1 0 0 0,0 0 1 0 0,1-1-1 0 0,0 1 0 0 0,1-1 0 0 0,0 0 0 0 0,0 1 0 0 0,0-1 0 0 0,1 0 0 0 0,0-1 0 0 0,6 9 0 0 0,-6-11 1 0 0,-1 0-1 0 0,1 0 0 0 0,0-1 1 0 0,0 1-1 0 0,0-1 1 0 0,0 0-1 0 0,1 0 1 0 0,-1 0-1 0 0,1 0 1 0 0,0-1-1 0 0,0 0 0 0 0,0 0 1 0 0,0 0-1 0 0,0-1 1 0 0,0 0-1 0 0,1 0 1 0 0,-1 0-1 0 0,11 0 1 0 0,-3-1-272 0 0,0 0 1 0 0,1-1 0 0 0,-1 0-1 0 0,0-2 1 0 0,26-6 0 0 0,-13-2-4739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3:26.241"/>
    </inkml:context>
    <inkml:brush xml:id="br0">
      <inkml:brushProperty name="width" value="0.05" units="cm"/>
      <inkml:brushProperty name="height" value="0.05" units="cm"/>
    </inkml:brush>
  </inkml:definitions>
  <inkml:trace contextRef="#ctx0" brushRef="#br0">378 134 1375 0 0,'0'0'66'0'0,"1"-9"4"0"0,0 2 201 0 0,2-19 3238 0 0,-5 10-1889 0 0,2 15-1507 0 0,-1 0-1 0 0,1 1 0 0 0,-1-1 0 0 0,1 0 1 0 0,-1 1-1 0 0,1-1 0 0 0,-1 1 0 0 0,1-1 1 0 0,-1 1-1 0 0,0-1 0 0 0,1 1 0 0 0,-1-1 0 0 0,0 1 1 0 0,1 0-1 0 0,-1-1 0 0 0,0 1 0 0 0,0 0 1 0 0,1-1-1 0 0,-2 1 0 0 0,-14-3 1251 0 0,11 3-1120 0 0,-1 1 0 0 0,1 0 0 0 0,0 0 0 0 0,-1 0 0 0 0,1 1 0 0 0,0-1 0 0 0,-9 5 0 0 0,10-5-146 0 0,0 0-1 0 0,0-1 0 0 0,-1 1 0 0 0,1-1 1 0 0,0 0-1 0 0,0-1 0 0 0,-1 1 0 0 0,1-1 1 0 0,-5-1-1 0 0,3 1 77 0 0,0-2 1 0 0,0 1-1 0 0,0-1 0 0 0,1 0 1 0 0,-11-6-1 0 0,11 5-42 0 0,-1 0 0 0 0,0 1 1 0 0,1 0-1 0 0,-14-4 0 0 0,17 7-110 0 0,0-1-1 0 0,0 1 1 0 0,0 0-1 0 0,-1-1 0 0 0,1 1 1 0 0,0 0-1 0 0,0 0 1 0 0,0 1-1 0 0,-1-1 1 0 0,1 0-1 0 0,0 1 1 0 0,0 0-1 0 0,0-1 1 0 0,0 1-1 0 0,0 0 1 0 0,0 0-1 0 0,0 0 1 0 0,-4 3-1 0 0,-1 1 5 0 0,0 1 0 0 0,0 1 0 0 0,0-1 0 0 0,1 1 0 0 0,0 0 0 0 0,1 1 0 0 0,-7 10 1 0 0,-2 6-23 0 0,-11 29 1 0 0,6-2-4 0 0,17-48 0 0 0,0 0 0 0 0,-1 17 11 0 0,2-17 6 0 0,1-1-16 0 0,0-1 1 0 0,0 0-1 0 0,0 0 0 0 0,0 1 1 0 0,0-1-1 0 0,0 0 0 0 0,0 0 1 0 0,0 1-1 0 0,0-1 0 0 0,1 0 1 0 0,-1 0-1 0 0,0 0 1 0 0,1 1-1 0 0,-1-1 0 0 0,2 2 1 0 0,-2-1-24 0 0,1 0 17 0 0,0 1-1 0 0,0-1 0 0 0,1 1 0 0 0,-1-1 0 0 0,0 1 1 0 0,1-1-1 0 0,-1 0 0 0 0,1 1 0 0 0,0-1 0 0 0,0 0 1 0 0,0 0-1 0 0,0 0 0 0 0,0 0 0 0 0,0-1 0 0 0,0 1 1 0 0,1-1-1 0 0,-1 1 0 0 0,0-1 0 0 0,4 1 0 0 0,-6-2 6 0 0,11 6-11 0 0,1-2 1 0 0,-1 0-1 0 0,1 0 1 0 0,17 3-1 0 0,37 5-1 0 0,-36-7 13 0 0,58 17-1 0 0,-69-15 4 0 0,-14-4-12 0 0,-2 0 15 0 0,0 0 0 0 0,0 0 0 0 0,0 0 1 0 0,1 0-1 0 0,-1-1 0 0 0,1 0 0 0 0,7 4 1 0 0,13 11 77 0 0,-13-8-32 0 0,2 1 1 0 0,-2 0-44 0 0,2 4-10 0 0,-11-9 0 0 0,-1 0 0 0 0,3 8 14 0 0,-3-8 3 0 0,-1 0-2 0 0,-4 17 89 0 0,1-10-19 0 0,0 1 1 0 0,-2-1 0 0 0,1 0 0 0 0,-1 0-1 0 0,-1 0 1 0 0,0 0 0 0 0,-1-1 0 0 0,0 0-1 0 0,-1-1 1 0 0,0 0 0 0 0,-1 0-1 0 0,-13 13 1 0 0,18-20-28 0 0,0 0 0 0 0,0-1 1 0 0,0 1-1 0 0,0-1 0 0 0,0 1 0 0 0,0-1 0 0 0,-1-1 0 0 0,1 1 0 0 0,-1-1 1 0 0,1 1-1 0 0,-8 0 0 0 0,-5 0 218 0 0,-33-1 1 0 0,-5 1-116 0 0,4-1-149 0 0,49 0-10 0 0,-1-2-1 0 0,1 1 0 0 0,-1 0 1 0 0,1 0-1 0 0,0-1 1 0 0,-1 1-1 0 0,1-1 0 0 0,0 0 1 0 0,0 0-1 0 0,-1 1 1 0 0,1-1-1 0 0,0-1 0 0 0,0 1 1 0 0,0 0-1 0 0,0-1 1 0 0,0 1-1 0 0,1-1 0 0 0,-4-2 1 0 0,2 0 4 0 0,0 0 0 0 0,1-1 1 0 0,-1 1-1 0 0,1 0 0 0 0,0-1 1 0 0,-2-5-1 0 0,3 6-2 0 0,-3-8 14 0 0,1 0 0 0 0,0 0 1 0 0,0 0-1 0 0,2 0 0 0 0,-1-1 1 0 0,2 1-1 0 0,-1-1 0 0 0,3-15 1 0 0,-1 18-10 0 0,1-1 1 0 0,0 1-1 0 0,0 0 1 0 0,1-1-1 0 0,0 1 1 0 0,1 0-1 0 0,0 1 1 0 0,1-1-1 0 0,0 1 1 0 0,6-9-1 0 0,-1 5 165 0 0,16-14 1 0 0,-3 4 4 0 0,-13 11-121 0 0,0 0-1 0 0,0-1 0 0 0,-1 1 1 0 0,0-2-1 0 0,-1 1 0 0 0,8-20 1 0 0,-4 4 11 0 0,67-152 436 0 0,-77 178-512 0 0,0 0-1 0 0,0 0 1 0 0,0 0 0 0 0,0 0-1 0 0,1 0 1 0 0,-1 0-1 0 0,1 0 1 0 0,-1 1-1 0 0,1-1 1 0 0,0 1 0 0 0,0 0-1 0 0,0 0 1 0 0,1 0-1 0 0,-1 0 1 0 0,4-1-1 0 0,-1 1-215 0 0,0 1-1 0 0,0-1 1 0 0,0 1-1 0 0,1 0 1 0 0,-1 1-1 0 0,0 0 1 0 0,0 0-1 0 0,8 1 1 0 0,2 0-623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3:31.676"/>
    </inkml:context>
    <inkml:brush xml:id="br0">
      <inkml:brushProperty name="width" value="0.05" units="cm"/>
      <inkml:brushProperty name="height" value="0.05" units="cm"/>
    </inkml:brush>
  </inkml:definitions>
  <inkml:trace contextRef="#ctx0" brushRef="#br0">288 84 1375 0 0,'-1'0'107'0'0,"-2"-2"90"0"0,-8-1 5536 0 0,7 1-5697 0 0,-7-12-186 0 0,5 7 574 0 0,1 0-385 0 0,0 1 0 0 0,-1 0 0 0 0,1 1-1 0 0,-1-1 1 0 0,-1 1 0 0 0,-11-8 0 0 0,15 12 53 0 0,0 0 0 0 0,-1 0 0 0 0,1 0-1 0 0,0 0 1 0 0,0 1 0 0 0,-1-1 0 0 0,-3 1 0 0 0,0-1 197 0 0,4 1-167 0 0,0 0 0 0 0,0 0 0 0 0,0 0-1 0 0,0 0 1 0 0,0 1 0 0 0,1 0 0 0 0,-7 1 0 0 0,-4 2 28 0 0,10-4-119 0 0,1 1-1 0 0,0 0 0 0 0,0 0 0 0 0,0-1 0 0 0,0 1 0 0 0,0 1 1 0 0,-2 0-1 0 0,0 0-8 0 0,2-1-17 0 0,1 0-1 0 0,-1-1 1 0 0,1 1-1 0 0,-1 0 1 0 0,0 0 0 0 0,1 0-1 0 0,0 0 1 0 0,-1 0-1 0 0,1 0 1 0 0,0 0-1 0 0,-1 1 1 0 0,-1 1-1 0 0,0 2 1 0 0,-9 9-5 0 0,-4 3 54 0 0,-20 36 334 0 0,35-52-262 0 0,1 1 2 0 0,-3 5-9 0 0,0-2-37 0 0,3-5-77 0 0,0 0 0 0 0,-1 1 0 0 0,1-1 0 0 0,0 0 1 0 0,0 1-1 0 0,-1-1 0 0 0,1 1 0 0 0,0-1 0 0 0,0 1 0 0 0,0-1 0 0 0,0 1 0 0 0,0-1 0 0 0,0 0 0 0 0,0 1 0 0 0,0-1 0 0 0,0 1 0 0 0,0-1 0 0 0,0 1 0 0 0,0-1 0 0 0,0 1 1 0 0,0-1-1 0 0,1 1 0 0 0,1 10 16 0 0,1-6 22 0 0,2 5-22 0 0,-2-5 22 0 0,4 6-22 0 0,6-1 32 0 0,1-3 11 0 0,4-2 35 0 0,-14-6-84 0 0,-1 0 2 0 0,3 0 36 0 0,0-1 0 0 0,0 1 0 0 0,0-1 0 0 0,-1 0 0 0 0,1 0-1 0 0,-1-1 1 0 0,1 0 0 0 0,8-6 0 0 0,3-4 276 0 0,19-17 0 0 0,-10 7 88 0 0,-20 18-287 0 0,0-1 0 0 0,9-12 0 0 0,-13 17-98 0 0,-1-2 39 0 0,2-4 0 0 0,-1 3 14 0 0,-1 1 0 0 0,0-1-1 0 0,0 0 1 0 0,0 1 0 0 0,-1-1 0 0 0,1-5 0 0 0,-1 7 57 0 0,-1-10 100 0 0,1-9 332 0 0,2 15-564 0 0,-1 6-10 0 0,-1 0 0 0 0,1 0 0 0 0,-1 0 0 0 0,1 0 0 0 0,-1 0 0 0 0,0 0 0 0 0,1 0 0 0 0,-1 0 0 0 0,1 0 0 0 0,-1 0 0 0 0,1 0 0 0 0,-1 0 0 0 0,0 0 0 0 0,1 0 0 0 0,-1 0 0 0 0,1 1 0 0 0,-1-1 0 0 0,1 0 0 0 0,-1 1 0 0 0,8 6 0 0 0,-7-6 27 0 0,-1 0 0 0 0,1 0 0 0 0,0 0 0 0 0,-1 0 0 0 0,1 1-1 0 0,-1-1 1 0 0,1 0 0 0 0,-1 0 0 0 0,0 0 0 0 0,1 1 0 0 0,-1-1-1 0 0,0 0 1 0 0,0 0 0 0 0,0 1 0 0 0,0-1 0 0 0,0 0 0 0 0,0 0 0 0 0,0 1-1 0 0,0-1 1 0 0,0 0 0 0 0,-1 0 0 0 0,0 2 0 0 0,0 1-59 0 0,2 14 262 0 0,0 0 0 0 0,1-1 1 0 0,7 34-1 0 0,2 12 95 0 0,-4 4-91 0 0,-3 0 1 0 0,-6 82-1 0 0,0-133-192 0 0,-1 0-1 0 0,0 0 1 0 0,-10 26 0 0 0,7-25 37 0 0,1 0 1 0 0,-3 19-1 0 0,8-32-31 0 0,0 3-24 0 0,0-6-191 0 0,0 0 0 0 0,1 0-1 0 0,-1 0 1 0 0,1-1 0 0 0,-1 1 0 0 0,0 0-1 0 0,1 0 1 0 0,0 0 0 0 0,-1-1 0 0 0,1 1 0 0 0,-1 0-1 0 0,1-1 1 0 0,0 1 0 0 0,-1-1 0 0 0,1 1-1 0 0,0-1 1 0 0,0 1 0 0 0,-1-1 0 0 0,1 1-1 0 0,0-1 1 0 0,0 0 0 0 0,0 1 0 0 0,0-1-1 0 0,-1 0 1 0 0,3 1 0 0 0,-1-1-761 0 0,12 5-4784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3:44.982"/>
    </inkml:context>
    <inkml:brush xml:id="br0">
      <inkml:brushProperty name="width" value="0.05" units="cm"/>
      <inkml:brushProperty name="height" value="0.05" units="cm"/>
    </inkml:brush>
  </inkml:definitions>
  <inkml:trace contextRef="#ctx0" brushRef="#br0">333 127 1839 0 0,'0'0'3042'0'0,"-1"-1"-2789"0"0,-2-4-165 0 0,3 4 113 0 0,-12-25 2258 0 0,-9-45 730 0 0,21 69-3134 0 0,0 1 0 0 0,-1 0 0 0 0,1 0 0 0 0,-1 0 0 0 0,0 0 0 0 0,1 0 0 0 0,-1-1 0 0 0,0 1 0 0 0,0 0 0 0 0,1 0 0 0 0,-1 1 0 0 0,0-1-1 0 0,0 0 1 0 0,0 0 0 0 0,0 0 0 0 0,0 1 0 0 0,0-1 0 0 0,0 0 0 0 0,-1 1 0 0 0,1-1 0 0 0,0 1 0 0 0,0-1 0 0 0,0 1 0 0 0,-2-1 0 0 0,-4 1-45 0 0,-2 3-10 0 0,0 1 0 0 0,-20 11 0 0 0,18-9 91 0 0,-20 15-1 0 0,8-6 457 0 0,8-3-271 0 0,0 0 0 0 0,0 1 0 0 0,-13 15 0 0 0,18-19-232 0 0,1 4 11 0 0,7-10-36 0 0,-1 1-1 0 0,0 0 0 0 0,0-1 1 0 0,0 0-1 0 0,0 1 0 0 0,0-1 1 0 0,-1 0-1 0 0,-3 2 0 0 0,2-2 17 0 0,3-2-22 0 0,1 0-1 0 0,0 0 1 0 0,-1 0 0 0 0,1 0-1 0 0,0 1 1 0 0,-1-1 0 0 0,1 0-1 0 0,0 1 1 0 0,0-1 0 0 0,0 1-1 0 0,0-1 1 0 0,0 1 0 0 0,1-1-1 0 0,-1 1 1 0 0,-1 2 0 0 0,0-2-50 0 0,0 0 9 0 0,-1 16-113 0 0,3-4 141 0 0,3-2 0 0 0,-1-9 5 0 0,1 0 0 0 0,-1 0 0 0 0,1-1-1 0 0,-1 1 1 0 0,1-1 0 0 0,0 0 0 0 0,0 0-1 0 0,0 0 1 0 0,0 0 0 0 0,0 0-1 0 0,0-1 1 0 0,0 1 0 0 0,1-1 0 0 0,3 1-1 0 0,6 2 106 0 0,0-1 0 0 0,23 2-1 0 0,-26-3-55 0 0,3-1-44 0 0,1-1 1 0 0,-11 1 15 0 0,0-1 0 0 0,1 0 0 0 0,-1 0 0 0 0,0 0 0 0 0,1 0 0 0 0,-1-1 0 0 0,0 1 1 0 0,0-1-1 0 0,4-1 0 0 0,3-1 102 0 0,-6 2-68 0 0,1-1 1 0 0,0 0-1 0 0,-1 0 0 0 0,0 0 0 0 0,1 0 0 0 0,-1-1 0 0 0,0 1 0 0 0,0-1 0 0 0,0 0 1 0 0,5-6-1 0 0,14-10 142 0 0,-19 16-158 0 0,-1-1-1 0 0,1 1 1 0 0,-1-1-1 0 0,0 0 0 0 0,0 0 1 0 0,3-5-1 0 0,-4 6-3 0 0,0-1 0 0 0,0 1 0 0 0,0-1 0 0 0,0 0 0 0 0,0 0 0 0 0,-1 1 0 0 0,1-1 0 0 0,-1 0 0 0 0,0 0-1 0 0,1-7 1 0 0,-2 5 3 0 0,1 5 27 0 0,-1-1 2 0 0,3-27 86 0 0,-3 27-37 0 0,1 4-156 0 0,3 5 23 0 0,7 4 8 0 0,-9-7 7 0 0,6 17 17 0 0,-5-9 328 0 0,7 17 203 0 0,-6-19-530 0 0,-3-5 22 0 0,1 7-21 0 0,0 3 38 0 0,-1-1 14 0 0,-1-8 2 0 0,1 20 57 0 0,-2-7-27 0 0,-1 6-31 0 0,-2 0 31 0 0,0 0-1 0 0,-1-1 0 0 0,-10 29 1 0 0,-4-3 99 0 0,10-25-111 0 0,-9 36 1 0 0,15-48-101 0 0,1-3 24 0 0,-1 0-1 0 0,0 0 1 0 0,-4 9-1 0 0,6-15-10 0 0,-4 7-23 0 0,-4 2 157 0 0,8-10-128 0 0,-1-2 6 0 0,1 1 0 0 0,0 0 0 0 0,0 0 0 0 0,0-1 0 0 0,1 1 1 0 0,-1 0-1 0 0,0 0 0 0 0,1 0 0 0 0,-1 3 0 0 0,0-4 3 0 0,-1 1 1 0 0,1-1-1 0 0,0 1 0 0 0,-1-1 0 0 0,1 0 0 0 0,-1 1 1 0 0,1-1-1 0 0,-4 1 0 0 0,4-1-14 0 0,-20 10 164 0 0,15-9-152 0 0,-4 1 55 0 0,-7-1 0 0 0,1-3-107 0 0,11 0 169 0 0,-1 1-2950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3:55.436"/>
    </inkml:context>
    <inkml:brush xml:id="br0">
      <inkml:brushProperty name="width" value="0.05" units="cm"/>
      <inkml:brushProperty name="height" value="0.05" units="cm"/>
    </inkml:brush>
  </inkml:definitions>
  <inkml:trace contextRef="#ctx0" brushRef="#br0">276 8 919 0 0,'0'0'10539'0'0,"-5"1"-10279"0"0,0 0-147 0 0,1 1-34 0 0,2-1-13 0 0,0-1-75 0 0,-16-3 209 0 0,10 2-104 0 0,-49-7 2600 0 0,54 8-2642 0 0,-2 1-9 0 0,1 0 0 0 0,0 0 1 0 0,-1-1-1 0 0,1 1 1 0 0,-8-1-1 0 0,9 0 41 0 0,1 0 0 0 0,-1 0-1 0 0,0 0 1 0 0,0 1 0 0 0,0-1 0 0 0,0 1-1 0 0,0 0 1 0 0,1 0 0 0 0,-1 0-1 0 0,0 0 1 0 0,-3 3 0 0 0,-5 1-27 0 0,1 0-38 0 0,7-4 10 0 0,0 0 0 0 0,0 0-1 0 0,0 0 1 0 0,0 1 0 0 0,1 0 0 0 0,-1-1 0 0 0,1 1-1 0 0,-1 0 1 0 0,1 0 0 0 0,0 0 0 0 0,-3 3 0 0 0,4-3-20 0 0,0-1 69 0 0,0 1-1 0 0,-2 1-15 0 0,-11 20 300 0 0,13-21-32 0 0,-3 12-36 0 0,4-13-273 0 0,-3 2 51 0 0,-4 15 34 0 0,5-13-60 0 0,-2 3-25 0 0,3-6-7 0 0,1-1-11 0 0,-1 0 0 0 0,1 0 0 0 0,-1 0 0 0 0,1 0 0 0 0,0 0 0 0 0,-1 0 0 0 0,1 0 0 0 0,0 0 0 0 0,0 0-1 0 0,0 0 1 0 0,0 0 0 0 0,0 1 0 0 0,0-1 0 0 0,0 0 0 0 0,0 0 0 0 0,0 1 0 0 0,1-1 2 0 0,-1 8 15 0 0,1-6 216 0 0,0-1-136 0 0,4 8 2 0 0,-4-8 87 0 0,3 2-69 0 0,-4-3-116 0 0,0-1 1 0 0,1 1-1 0 0,-1-1 1 0 0,0 1 0 0 0,0 0-1 0 0,1-1 1 0 0,-1 1 0 0 0,1-1-1 0 0,-1 1 1 0 0,0-1 0 0 0,1 1-1 0 0,-1-1 1 0 0,1 0 0 0 0,-1 1-1 0 0,2-1 1 0 0,0 3 4 0 0,19 6 109 0 0,-8-6-110 0 0,33 12 65 0 0,-38-12 30 0 0,0-1 1 0 0,0 0 0 0 0,10 1-1 0 0,14 2 113 0 0,-8-1-165 0 0,-12-1-53 0 0,-1 1 0 0 0,0 2 0 0 0,-1 1 0 0 0,0 0 11 0 0,5 5 44 0 0,-12-10-59 0 0,13 5 17 0 0,2 0 39 0 0,-1 2 24 0 0,-13-7-63 0 0,-3-2-10 0 0,0 1 0 0 0,0-1 0 0 0,0 1 0 0 0,1 0 0 0 0,-1-1 0 0 0,0 1 0 0 0,0 0 1 0 0,0 0-1 0 0,0 0 0 0 0,-1 0 0 0 0,1 0 0 0 0,2 2 0 0 0,9 12-3 0 0,-10-11 0 0 0,0-1 0 0 0,1 1 0 0 0,-1-1 0 0 0,0 1 0 0 0,0 0 0 0 0,0 0 0 0 0,-1 0 0 0 0,0 0 0 0 0,2 6 0 0 0,-2-7 0 0 0,-1 0 0 0 0,1 0 0 0 0,0 0 0 0 0,0 0 0 0 0,3 4 0 0 0,6 11 0 0 0,-6-11 14 0 0,-2-4-3 0 0,-1 1 1 0 0,1-1-1 0 0,0 0 1 0 0,0-1-1 0 0,1 1 1 0 0,-1 0-1 0 0,1-1 1 0 0,4 5 0 0 0,-3-4-16 0 0,-2-2 17 0 0,0 0 0 0 0,-1 1 1 0 0,0-1-1 0 0,1 0 0 0 0,-1 1 1 0 0,0-1-1 0 0,1 1 0 0 0,-1-1 1 0 0,0 1-1 0 0,0-1 0 0 0,0 1 1 0 0,-1 0-1 0 0,2 2 0 0 0,5 17 58 0 0,-5 3-7 0 0,-1-22-21 0 0,1 5-33 0 0,1 1-10 0 0,-2-1 11 0 0,0-4 32 0 0,1 6-33 0 0,0 1-10 0 0,0 1 0 0 0,-1 0 11 0 0,-4-1 42 0 0,-1 1 1 0 0,0-2-33 0 0,2-6 22 0 0,-5 7-30 0 0,7-9-13 0 0,0-1 1 0 0,0 0-1 0 0,0 1 1 0 0,0-1-1 0 0,-1 0 1 0 0,1 0-1 0 0,0 1 0 0 0,0-1 1 0 0,0 0-1 0 0,-1 0 1 0 0,1 0-1 0 0,0 1 1 0 0,0-1-1 0 0,-1 0 0 0 0,1 0 1 0 0,0 0-1 0 0,-1 1 1 0 0,1-1-1 0 0,0 0 1 0 0,0 0-1 0 0,-1 0 1 0 0,1 0-1 0 0,0 0 0 0 0,-1 0 1 0 0,1 0-1 0 0,-9 3 61 0 0,4-1-8 0 0,1-1-50 0 0,-8 0 68 0 0,-8 2 7 0 0,-11-1-78 0 0,1 0 0 0 0,20-1 0 0 0,-33-3 0 0 0,22 2 0 0 0,13 1 19 0 0,6-1-14 0 0,-1 1 0 0 0,1-1 0 0 0,-1 0 0 0 0,1 0 0 0 0,-1 0 0 0 0,1-1 0 0 0,0 1 0 0 0,-5-2 0 0 0,-93-20 59 0 0,90 20-64 0 0,0-1 0 0 0,0 0 0 0 0,-1 0 0 0 0,1-3 0 0 0,2-1 11 0 0,2-3 42 0 0,4 7-46 0 0,0-1-1 0 0,1 1 0 0 0,-1-1 1 0 0,1 1-1 0 0,0-1 0 0 0,0 1 1 0 0,0-1-1 0 0,0 0 0 0 0,0-7 1 0 0,1 11-7 0 0,0-9 0 0 0,0 0 0 0 0,6-7 0 0 0,-6 8 16 0 0,1 6-11 0 0,-1 0 0 0 0,0 0-1 0 0,1-1 1 0 0,-1 1 0 0 0,1 0-1 0 0,0 0 1 0 0,-1 0 0 0 0,1 0-1 0 0,0 0 1 0 0,0 0 0 0 0,2-2-1 0 0,36-64-4 0 0,-31 55 0 0 0,-7 12 0 0 0,-1 0 0 0 0,1 0 0 0 0,-1 0 0 0 0,1 0 0 0 0,-1 0 0 0 0,1 0 0 0 0,0 1 0 0 0,0-1 0 0 0,0 0 0 0 0,-1 0 0 0 0,1 1 0 0 0,0-1 0 0 0,1 0 0 0 0,7-6 0 0 0,8-4 0 0 0,0 4 0 0 0,0 1 0 0 0,3-4 0 0 0,8-5 0 0 0,-19 10 0 0 0,7-1-31 0 0,-1 2-2 0 0,-14 4 33 0 0,9-3 0 0 0,-1-1 0 0 0,-6 2 0 0 0,0 0 0 0 0,0 0 0 0 0,0 0 0 0 0,0 0 0 0 0,-1 0 0 0 0,1-1 0 0 0,-1 1 0 0 0,1-1 0 0 0,-1 0 0 0 0,0 0 0 0 0,0 1 0 0 0,0-1 0 0 0,2-6 0 0 0,0 1 12 0 0,6-13 191 0 0,16-23-1 0 0,-8 15-80 0 0,-12 19-80 0 0,-1-1-31 0 0,-1-1-9 0 0,-5 9-6 0 0,1-3 59 0 0,0 5-51 0 0,0 0 0 0 0,1 0 0 0 0,-1 0 0 0 0,0 0 0 0 0,0 0 0 0 0,1-1-1 0 0,-1 1 1 0 0,0 0 0 0 0,0 0 0 0 0,0 0 0 0 0,0 0 0 0 0,-1 0 0 0 0,1-1-1 0 0,0 1 1 0 0,0 0 0 0 0,-1 0 0 0 0,1 0 0 0 0,-1 0 0 0 0,1 0 0 0 0,-1 0-1 0 0,1 0 1 0 0,-2-1 0 0 0,1 1-6 0 0,1-1 61 0 0,-1 0-5 0 0,-3-6-43 0 0,-2-2-11 0 0,-1 2 0 0 0,-3 1 0 0 0,0 0 0 0 0,1 3 11 0 0,2 0 51 0 0,-1 0 1 0 0,1 0-1 0 0,-1 1 1 0 0,0 0-1 0 0,0 1 1 0 0,0 0 0 0 0,0 0-1 0 0,0 1 1 0 0,-12-1-1 0 0,-4 0-48 0 0,17 0-16 0 0,-2 2 2 0 0,-1 4 0 0 0,-1-2 0 0 0,1 1 0 0 0,6-2-22 0 0,0 0 1 0 0,1 1-1 0 0,-1-1 0 0 0,0 1 1 0 0,1 0-1 0 0,-6 4 0 0 0,4-3-18 0 0,4-2-79 0 0,0 0-677 0 0,-2 5 327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4:17.423"/>
    </inkml:context>
    <inkml:brush xml:id="br0">
      <inkml:brushProperty name="width" value="0.05" units="cm"/>
      <inkml:brushProperty name="height" value="0.05" units="cm"/>
    </inkml:brush>
  </inkml:definitions>
  <inkml:trace contextRef="#ctx0" brushRef="#br0">241 657 1839 0 0,'0'0'6439'0'0,"1"-1"-6351"0"0,4-6 4777 0 0,-4 6-4811 0 0,-1 1-1 0 0,1 0 1 0 0,0-1 0 0 0,-1 1-1 0 0,1-1 1 0 0,0 1-1 0 0,-1-1 1 0 0,1 0-1 0 0,-1 1 1 0 0,1-1 0 0 0,-1 0-1 0 0,1 1 1 0 0,-1-1-1 0 0,0 0 1 0 0,1 1 0 0 0,-1-1-1 0 0,0 0 1 0 0,1 0-1 0 0,-1-1 1 0 0,5-16 602 0 0,5-16 567 0 0,-10 33-1015 0 0,1-1-15 0 0,1-5-34 0 0,0 0-1 0 0,1 0 1 0 0,4-10 0 0 0,7-13-2 0 0,-4 4-72 0 0,-2-1-1 0 0,0 0 0 0 0,-2 0 1 0 0,-1-1-1 0 0,1-30 0 0 0,-4 39-54 0 0,21-162 1305 0 0,-22 168-1295 0 0,0 5-16 0 0,0 1 0 0 0,-1-1 0 0 0,0 0 1 0 0,0 1-1 0 0,-3-11 0 0 0,5-19 30 0 0,-2 36-44 0 0,0 1 1 0 0,0 0 0 0 0,0 0 0 0 0,0-1 0 0 0,1 1 0 0 0,-1 0 0 0 0,0-1 0 0 0,0 1 0 0 0,0 0 0 0 0,0-1 0 0 0,0 1 0 0 0,0 0 0 0 0,0-1-1 0 0,0 1 1 0 0,0 0 0 0 0,0-1 0 0 0,0 1 0 0 0,0 0 0 0 0,0-1 0 0 0,0 1 0 0 0,0 0 0 0 0,-1-1 0 0 0,1 1 0 0 0,0 0 0 0 0,0-1-1 0 0,0 1 1 0 0,0 0 0 0 0,-1-1 0 0 0,1 1 0 0 0,0 0 0 0 0,0 0 0 0 0,-1-1 0 0 0,1 1 0 0 0,0 0 0 0 0,0 0 0 0 0,-1 0 0 0 0,1-1 0 0 0,0 1-1 0 0,-1 0 1 0 0,1 0 0 0 0,0 0 0 0 0,-1 0 0 0 0,1 0 0 0 0,0 0 0 0 0,-1 0 0 0 0,1-1 0 0 0,0 1 0 0 0,-1 0 0 0 0,1 0 0 0 0,0 0 0 0 0,-1 0-1 0 0,1 1 1 0 0,0-1 0 0 0,-1 0 0 0 0,1 0 0 0 0,0 0 0 0 0,-1 0 0 0 0,1 0 0 0 0,0 0 0 0 0,-1 0 0 0 0,1 1 0 0 0,0-1 0 0 0,0 0 0 0 0,-1 0-1 0 0,1 0 1 0 0,0 1 0 0 0,-1-1 0 0 0,-12 9 3 0 0,13-9-11 0 0,0 1 1 0 0,-1-1-1 0 0,1 0 1 0 0,-1 0-1 0 0,1 1 1 0 0,-1-1 0 0 0,1 0-1 0 0,-1 0 1 0 0,1 0-1 0 0,0 0 1 0 0,-1 1-1 0 0,1-1 1 0 0,-1 0-1 0 0,1 0 1 0 0,-1 0-1 0 0,1 0 1 0 0,-1 0 0 0 0,1 0-1 0 0,-1 0 1 0 0,1 0-1 0 0,-2-1 1 0 0,-8 1 44 0 0,6 0-48 0 0,3 0 0 0 0,1 0 0 0 0,-1 0 0 0 0,1 0 0 0 0,0 0 0 0 0,-1 0 0 0 0,1 0 0 0 0,0 0 0 0 0,-1 0 0 0 0,1 0 0 0 0,-1 0 0 0 0,1 0 0 0 0,0 0 0 0 0,-1 0 0 0 0,1 0 0 0 0,0 0 0 0 0,-1 0 0 0 0,1 1 0 0 0,0-1 0 0 0,-1 0 0 0 0,1 0 0 0 0,0 0 0 0 0,-1 1 0 0 0,1-1 0 0 0,0 0 0 0 0,-1 1 0 0 0,-9 8 0 0 0,2-2 0 0 0,0 0 0 0 0,0 1 0 0 0,1 0 0 0 0,1 0 0 0 0,-12 18 0 0 0,9-13 0 0 0,-17 21 0 0 0,-22 19 43 0 0,19-21 35 0 0,-60 54 1 0 0,82-81-33 0 0,0 1 0 0 0,1 1 0 0 0,0-1 0 0 0,0 1 0 0 0,-5 7 0 0 0,11-6 11 0 0,0-6-54 0 0,0-1-3 0 0,0 1 0 0 0,0-1 1 0 0,0 1-1 0 0,0-1 0 0 0,0 1 0 0 0,1-1 0 0 0,-1 0 0 0 0,0 1 0 0 0,1-1 0 0 0,-1 0 0 0 0,1 1 1 0 0,0-1-1 0 0,-1 0 0 0 0,1 0 0 0 0,0 1 0 0 0,0-1 0 0 0,1 2 0 0 0,2 0 9 0 0,-2 1-3 0 0,1-1-1 0 0,0 0 1 0 0,1 0 0 0 0,-1 0 0 0 0,0 0-1 0 0,1-1 1 0 0,-1 1 0 0 0,1-1 0 0 0,0 0-1 0 0,0 0 1 0 0,5 2 0 0 0,7 1 16 0 0,26 6 0 0 0,-31-8-18 0 0,6 0 13 0 0,0-1 0 0 0,-1-1 0 0 0,1-1 0 0 0,0 0 0 0 0,0-1 0 0 0,27-5 0 0 0,-22 2-2 0 0,0 2-1 0 0,-1 0 1 0 0,31 3 0 0 0,37 13-1647 0 0,-62-8-5386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5:18.946"/>
    </inkml:context>
    <inkml:brush xml:id="br0">
      <inkml:brushProperty name="width" value="0.1" units="cm"/>
      <inkml:brushProperty name="height" value="0.1" units="cm"/>
    </inkml:brush>
  </inkml:definitions>
  <inkml:trace contextRef="#ctx0" brushRef="#br0">93 133 10535 0 0,'0'0'482'0'0,"-2"-2"-8"0"0,-4-9-304 0 0,3 8-8 0 0,0-1 1 0 0,0-1-1 0 0,0 1 1 0 0,1 0-1 0 0,-1-1 1 0 0,1 1-1 0 0,1-1 1 0 0,-1 0-1 0 0,0 1 1 0 0,1-1-1 0 0,0 0 1 0 0,0 0-1 0 0,1 0 1 0 0,-1 0-1 0 0,1-10 1 0 0,0 9-194 0 0,1 2 186 0 0,6-11-123 0 0,-2 7-23 0 0,-3 5-1 0 0,-1 3 8 0 0,0 1 0 0 0,-1-1-1 0 0,1 1 1 0 0,0 0 0 0 0,0-1 0 0 0,-1 1 0 0 0,1 0-1 0 0,-1 0 1 0 0,1-1 0 0 0,0 1 0 0 0,-1 0 0 0 0,1 0-1 0 0,-1 1 1 0 0,5 7 108 0 0,-1 0 0 0 0,-1 1 0 0 0,0 0 0 0 0,0 0-1 0 0,-1 0 1 0 0,2 17 0 0 0,-1 66 1695 0 0,0-7-127 0 0,5 50-397 0 0,-2-26-873 0 0,5 638 819 0 0,-15-616-1375 0 0,-20 337 104 0 0,-4 52 511 0 0,14-196-262 0 0,0 251 80 0 0,12-395-131 0 0,2 217 648 0 0,-2 115-664 0 0,-24 155-170 0 0,5-14 586 0 0,26-222-457 0 0,30 49 145 0 0,-30-272 41 0 0,-5-138-261 0 0,0 29 12 0 0,-2 151 51 0 0,2-227-72 0 0,6 45-1 0 0,-5-56-14 0 0,1-3-13 0 0,1-1 54 0 0,0-1-62 0 0,0-2-25 0 0,-1 1 1 0 0,0-1-1 0 0,-1 0 1 0 0,0 1-1 0 0,1 10 1 0 0,0-12 48 0 0,-3 23-17 0 0,-1 4 66 0 0,2 1-64 0 0,0-17 0 0 0,-2-1 0 0 0,1 1 0 0 0,-4 42-544 0 0,3-30 88 0 0,-3 34 145 0 0,1 28 301 0 0,3-74 56 0 0,0-8-29 0 0,1 0-1 0 0,0 1 1 0 0,0-1 0 0 0,2 10-1 0 0,1-2-16 0 0,2-1 13 0 0,-1-5 22 0 0,-3-8-111 0 0,0 1-96 0 0,2 10 92 0 0,-2 7 0 0 0,-2-14 78 0 0,0-1-8 0 0,-2 23-50 0 0,-1 2 60 0 0,2 1 0 0 0,0-14 0 0 0,1-2 0 0 0,1-2 0 0 0,3 1 0 0 0,-3-4-16 0 0,-5 21-953 0 0,3-18 590 0 0,-4 14-717 0 0,4-22 629 0 0,1 1 0 0 0,0 0 0 0 0,0 0-1 0 0,0 8 1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5:21.807"/>
    </inkml:context>
    <inkml:brush xml:id="br0">
      <inkml:brushProperty name="width" value="0.1" units="cm"/>
      <inkml:brushProperty name="height" value="0.1" units="cm"/>
    </inkml:brush>
  </inkml:definitions>
  <inkml:trace contextRef="#ctx0" brushRef="#br0">1 626 5983 0 0,'0'0'5515'0'0,"3"-1"-5287"0"0,97-16 357 0 0,-22 10 391 0 0,81 5-1 0 0,57-5 313 0 0,-68-15-394 0 0,24-3-387 0 0,193 12 487 0 0,-45 4-341 0 0,115-10-28 0 0,-125-2-44 0 0,-52 2-148 0 0,290-18 369 0 0,-164 15-331 0 0,-5-6-174 0 0,-20 7-168 0 0,-12 2-10 0 0,-270 10-75 0 0,138-11 72 0 0,-104 15-61 0 0,237-17 155 0 0,-186 3-92 0 0,152-14 99 0 0,-217 26-150 0 0,124-12 90 0 0,-130 8-91 0 0,136-12 73 0 0,434-16 5 0 0,-150 19-73 0 0,-250 13-58 0 0,98-1-3 0 0,-235 10 27 0 0,309 0-10 0 0,-162 1 28 0 0,119-4-57 0 0,106-27 55 0 0,-68-15-69 0 0,-299 27-996 0 0,221 2 1 0 0,-262 16-385 0 0,-2-2-62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3:00.002"/>
    </inkml:context>
    <inkml:brush xml:id="br0">
      <inkml:brushProperty name="width" value="0.1" units="cm"/>
      <inkml:brushProperty name="height" value="0.1" units="cm"/>
    </inkml:brush>
  </inkml:definitions>
  <inkml:trace contextRef="#ctx0" brushRef="#br0">1 1 4607 0 0,'0'0'10104'0'0,"6"10"-9888"0"0,-1 0-127 0 0,-1 1 0 0 0,0 1 0 0 0,-1-1 0 0 0,0 0-1 0 0,-1 1 1 0 0,1 12 0 0 0,2 75 301 0 0,-5-57-330 0 0,6 147 138 0 0,-5-143-158 0 0,0-25 35 0 0,0 0 0 0 0,-2 0 1 0 0,-5 33-1 0 0,6-52-223 0 0,0-1 106 0 0,0 0-1 0 0,-1 0 1 0 0,1 0 0 0 0,0 0-1 0 0,-1 0 1 0 0,1 0-1 0 0,-1 0 1 0 0,1 0 0 0 0,-1 0-1 0 0,1 0 1 0 0,-1 0 0 0 0,0 0-1 0 0,0 0 1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3:00.003"/>
    </inkml:context>
    <inkml:brush xml:id="br0">
      <inkml:brushProperty name="width" value="0.1" units="cm"/>
      <inkml:brushProperty name="height" value="0.1" units="cm"/>
    </inkml:brush>
  </inkml:definitions>
  <inkml:trace contextRef="#ctx0" brushRef="#br0">268 7 6215 0 0,'0'0'1322'0'0,"-2"-1"-598"0"0,-2 0-214 0 0,1-1 0 0 0,-1 1 0 0 0,1 1 0 0 0,-1-1 0 0 0,1 1 0 0 0,-1-1 0 0 0,0 1 0 0 0,1 0 0 0 0,-1 0 0 0 0,1 1 0 0 0,-8 0 0 0 0,-44 14-467 0 0,44-11 530 0 0,6-3-536 0 0,-1 1 0 0 0,1 0 0 0 0,0 1 1 0 0,0 0-1 0 0,0-1 0 0 0,0 2 1 0 0,0-1-1 0 0,1 0 0 0 0,0 1 0 0 0,-1 0 1 0 0,1 0-1 0 0,1 0 0 0 0,-1 1 1 0 0,-5 8-1 0 0,2 0 53 0 0,0 0 0 0 0,1 1 1 0 0,0 0-1 0 0,-4 20 0 0 0,-2 8-44 0 0,-11 73 0 0 0,21-93-21 0 0,0 1 0 0 0,1-1 0 0 0,2 1 0 0 0,0-1 1 0 0,5 25-1 0 0,-4-40 35 0 0,0 0 0 0 0,0 0 0 0 0,0 0 0 0 0,1 0 0 0 0,0-1 0 0 0,1 1 0 0 0,-1-1 0 0 0,1 0 0 0 0,0 0 0 0 0,1-1 1 0 0,-1 1-1 0 0,1-1 0 0 0,1 0 0 0 0,-1 0 0 0 0,0 0 0 0 0,10 5 0 0 0,1 0-49 0 0,2 0-1 0 0,0-2 1 0 0,0 0 0 0 0,33 10 0 0 0,-29-12-66 0 0,-1 0 1 0 0,1-2-1 0 0,0-1 1 0 0,0-1-1 0 0,0-1 1 0 0,43-2-1 0 0,-54 0 56 0 0,-6 0 0 0 0,0 1 0 0 0,-1-1 0 0 0,1 0 0 0 0,0 0 0 0 0,-1-1 0 0 0,1 1 0 0 0,0-1 0 0 0,-1 0 0 0 0,5-3 0 0 0,-6 3 7 0 0,1 0 0 0 0,-1 0 0 0 0,0 0 0 0 0,0-1 0 0 0,0 1 0 0 0,0-1 0 0 0,3-4 0 0 0,5-7 49 0 0,-7 4-26 0 0,0 1 0 0 0,-1-1 0 0 0,0 0-1 0 0,0 1 1 0 0,-1-1 0 0 0,0-1 0 0 0,-1 1 0 0 0,1-12-1 0 0,-7-83 231 0 0,3 84-253 0 0,0-2 13 0 0,-2 0-1 0 0,-1 1 1 0 0,-1 0 0 0 0,0 0 0 0 0,-2 0 0 0 0,-18-37 0 0 0,22 52-46 0 0,-1-1-1 0 0,1 1 1 0 0,-2 0 0 0 0,1 0-1 0 0,-1 1 1 0 0,0 0 0 0 0,0 0-1 0 0,-1 0 1 0 0,1 1-1 0 0,-1 0 1 0 0,-15-8 0 0 0,1 2-81 0 0,-1 1 1 0 0,-1 1-1 0 0,-23-5 1 0 0,32 11-25 0 0,0 0 0 0 0,0 1 0 0 0,0 1 0 0 0,-19 1 0 0 0,31 0-62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3:00.004"/>
    </inkml:context>
    <inkml:brush xml:id="br0">
      <inkml:brushProperty name="width" value="0.1" units="cm"/>
      <inkml:brushProperty name="height" value="0.1" units="cm"/>
    </inkml:brush>
  </inkml:definitions>
  <inkml:trace contextRef="#ctx0" brushRef="#br0">204 35 2303 0 0,'0'0'102'0'0,"-1"-1"-1"0"0,-27 0 7373 0 0,20 3-5209 0 0,4 0-2127 0 0,1 0 0 0 0,0 0 0 0 0,-1 1 1 0 0,1-1-1 0 0,-3 5 0 0 0,4-6-133 0 0,0 1-1 0 0,0 0 1 0 0,0 0-1 0 0,0 0 1 0 0,0 0-1 0 0,1 1 1 0 0,-1-1-1 0 0,1 0 1 0 0,0 1 0 0 0,-2 4-1 0 0,-1 1-1 0 0,-11 23 59 0 0,1 1-1 0 0,-17 62 0 0 0,-6 70 332 0 0,36-160-386 0 0,-3 13 58 0 0,-11 74 77 0 0,14-82-88 0 0,0 0-1 0 0,1 1 0 0 0,0-1 0 0 0,1 1 1 0 0,0-1-1 0 0,0 0 0 0 0,4 13 1 0 0,-4-20-26 0 0,0 1 0 0 0,1-1 0 0 0,-1 0 1 0 0,0 1-1 0 0,1-1 0 0 0,0 0 0 0 0,-1 0 0 0 0,1 0 1 0 0,0 0-1 0 0,0-1 0 0 0,0 1 0 0 0,1 0 1 0 0,-1-1-1 0 0,0 0 0 0 0,0 1 0 0 0,1-1 1 0 0,3 1-1 0 0,1 1-6 0 0,-1-1 0 0 0,0-1 0 0 0,1 1 1 0 0,0-1-1 0 0,8 1 0 0 0,21-2 68 0 0,-1-2 1 0 0,0-1-1 0 0,0-2 1 0 0,0-1-1 0 0,34-11 1 0 0,-59 14-19 0 0,0 0 0 0 0,0-1 0 0 0,-1 0 0 0 0,0 0 0 0 0,1-1 1 0 0,12-9-1 0 0,-18 11-12 0 0,1-1 0 0 0,-1 1 0 0 0,0-1-1 0 0,-1 0 1 0 0,1 0 0 0 0,-1-1 0 0 0,1 1 0 0 0,-1-1 0 0 0,-1 1 0 0 0,1-1 0 0 0,-1 0 0 0 0,1 0 0 0 0,2-10 0 0 0,-1-6 119 0 0,-1 1 1 0 0,0 0 0 0 0,0-33-1 0 0,-11-62 205 0 0,6 96-356 0 0,-2-1 1 0 0,0 1-1 0 0,-1 0 0 0 0,-1 1 1 0 0,-1-1-1 0 0,0 1 0 0 0,-1 0 0 0 0,-2 1 1 0 0,-15-24-1 0 0,19 34-23 0 0,1 1 1 0 0,-1 0-1 0 0,0 0 1 0 0,-1 0-1 0 0,0 1 0 0 0,1 0 1 0 0,-2 0-1 0 0,1 1 1 0 0,0 0-1 0 0,-1 0 0 0 0,0 1 1 0 0,0 0-1 0 0,0 0 1 0 0,0 1-1 0 0,-1 0 1 0 0,-8-1-1 0 0,7 2-71 0 0,-1 0-1 0 0,0 1 1 0 0,1 0-1 0 0,-1 1 1 0 0,0 0-1 0 0,1 0 1 0 0,-1 1-1 0 0,1 1 1 0 0,0 0-1 0 0,0 0 1 0 0,0 1-1 0 0,-13 6 1 0 0,5 0-822 0 0,2 1 1 0 0,-29 23-1 0 0,20-13-4528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9:16:20.075"/>
    </inkml:context>
    <inkml:brush xml:id="br0">
      <inkml:brushProperty name="width" value="0.1" units="cm"/>
      <inkml:brushProperty name="height" value="0.1" units="cm"/>
    </inkml:brush>
  </inkml:definitions>
  <inkml:trace contextRef="#ctx0" brushRef="#br0">54 201 3223 0 0,'-6'-8'110'0'0,"-7"-6"-9"0"0,-18-28 0 0 0,30 41 181 0 0,1 0-1 0 0,0 0 1 0 0,-1 0-1 0 0,1 0 1 0 0,0 0-1 0 0,-1 0 1 0 0,1 0-1 0 0,0 0 0 0 0,0 0 1 0 0,0 0-1 0 0,0 0 1 0 0,0 0-1 0 0,0-1 1 0 0,0 1-1 0 0,0 0 1 0 0,1 0-1 0 0,-1 0 1 0 0,0 0-1 0 0,1 0 0 0 0,-1 0 1 0 0,0 0-1 0 0,1 1 1 0 0,-1-1-1 0 0,1 0 1 0 0,0 0-1 0 0,-1 0 1 0 0,1 0-1 0 0,0 0 0 0 0,-1 1 1 0 0,1-1-1 0 0,0 0 1 0 0,0 1-1 0 0,0-1 1 0 0,-1 1-1 0 0,3-2 1 0 0,3-2 387 0 0,1 0 0 0 0,-1 1 0 0 0,13-5 0 0 0,-16 7-622 0 0,32-12-80 0 0,1 2 0 0 0,56-10 0 0 0,76-3-268 0 0,-122 18 260 0 0,97-2-112 0 0,-136 9 110 0 0,18 4 31 0 0,-19-2 14 0 0,-2 1-3 0 0,11 9 1 0 0,-13-10 0 0 0,0 0 0 0 0,0 0 0 0 0,0 0 0 0 0,-1 0 0 0 0,0 1 0 0 0,0-1 0 0 0,1 0 0 0 0,-2 1 0 0 0,1-1 0 0 0,0 0 0 0 0,-1 1 0 0 0,0-1 0 0 0,1 1 0 0 0,-2 6 0 0 0,0 4 0 0 0,-2 0 0 0 0,-4 18 0 0 0,4-22 0 0 0,-14 47 32 0 0,-34 77 0 0 0,45-119-32 0 0,-16 24 0 0 0,21-36-49 0 0,-1 1 0 0 0,0-1 1 0 0,0 0-1 0 0,0-1 0 0 0,0 1 0 0 0,0 0 0 0 0,-1-1 0 0 0,-3 4 0 0 0,2-3-23 0 0,3-1-120 0 0,-2 0-104 0 0,1 0 226 0 0,0 0 1 0 0,0 0-1 0 0,0 1 0 0 0,0-1 1 0 0,1 0-1 0 0,-1 1 0 0 0,0 0 1 0 0,1-1-1 0 0,0 1 0 0 0,0 0 1 0 0,0-1-1 0 0,0 1 1 0 0,0 0-1 0 0,-1 5 0 0 0,1-2-37 0 0,-2 3 90 0 0,2 0 0 0 0,-1 0 0 0 0,2 0 0 0 0,-1 0 0 0 0,1-1 0 0 0,0 1 0 0 0,1 0 0 0 0,0 0-1 0 0,0 0 1 0 0,4 10 0 0 0,-4-16 40 0 0,0-1-1 0 0,0 0 1 0 0,0 1 0 0 0,1-1-1 0 0,-1 0 1 0 0,1 0-1 0 0,-1 0 1 0 0,4 2-1 0 0,-2 0 19 0 0,-1-3-26 0 0,-1 0-1 0 0,0 0 1 0 0,1 1-1 0 0,-1-1 0 0 0,1 0 1 0 0,0-1-1 0 0,-1 1 1 0 0,1 0-1 0 0,0 0 0 0 0,-1-1 1 0 0,4 1-1 0 0,2 2 29 0 0,-1-2-20 0 0,0 1-1 0 0,-1-1 0 0 0,1 0 1 0 0,0-1-1 0 0,0 1 1 0 0,0-1-1 0 0,0 0 0 0 0,0-1 1 0 0,-1 1-1 0 0,1-1 1 0 0,0 0-1 0 0,8-3 0 0 0,25-3-39 0 0,-10 3-48 0 0,-15 2 66 0 0,-1 1-1 0 0,1 0 0 0 0,-1 1 0 0 0,1 0 1 0 0,16 3-1 0 0,-10 3 43 0 0,-16-4-34 0 0,0 0 0 0 0,0 1 0 0 0,-1-1-1 0 0,1 1 1 0 0,-1 0 0 0 0,1 0 0 0 0,-1 0 0 0 0,0 1 0 0 0,0-1 0 0 0,4 6 0 0 0,-7-8-4 0 0,1 0 0 0 0,-1 0 0 0 0,1 0 0 0 0,-1 0 0 0 0,0 0-1 0 0,1 0 1 0 0,-1 0 0 0 0,0 0 0 0 0,0 0 0 0 0,0 1 0 0 0,1-1 0 0 0,-1 0 0 0 0,0 0-1 0 0,0 0 1 0 0,-1 0 0 0 0,1 2 0 0 0,-1 1 8 0 0,1 1 4 0 0,0 0 0 0 0,-1 0-1 0 0,0-1 1 0 0,0 1 0 0 0,0-1 0 0 0,0 1-1 0 0,-1-1 1 0 0,0 1 0 0 0,0-1-1 0 0,-4 6 1 0 0,-3 4 55 0 0,-18 20 0 0 0,10-13 31 0 0,-36 51 208 0 0,-83 149 1 0 0,112-176-511 0 0,-32 55 435 0 0,12-37-4449 0 0,15-29-617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3:00.005"/>
    </inkml:context>
    <inkml:brush xml:id="br0">
      <inkml:brushProperty name="width" value="0.1" units="cm"/>
      <inkml:brushProperty name="height" value="0.1" units="cm"/>
    </inkml:brush>
  </inkml:definitions>
  <inkml:trace contextRef="#ctx0" brushRef="#br0">7 72 9671 0 0,'-7'-7'7744'0'0,"9"6"-7671"0"0,0-1 0 0 0,0 0 0 0 0,0 1-1 0 0,0 0 1 0 0,0-1 0 0 0,4-1 0 0 0,-4 3-55 0 0,18-10-122 0 0,1 1-1 0 0,0 1 1 0 0,1 0-1 0 0,0 2 1 0 0,23-4 0 0 0,-37 9 62 0 0,1 1 1 0 0,0 0 0 0 0,0 0 0 0 0,0 0-1 0 0,0 1 1 0 0,0 1 0 0 0,0-1 0 0 0,14 6 0 0 0,9 1-1012 0 0,-20-5 15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3:00.006"/>
    </inkml:context>
    <inkml:brush xml:id="br0">
      <inkml:brushProperty name="width" value="0.1" units="cm"/>
      <inkml:brushProperty name="height" value="0.1" units="cm"/>
    </inkml:brush>
  </inkml:definitions>
  <inkml:trace contextRef="#ctx0" brushRef="#br0">60 1 5527 0 0,'0'0'250'0'0,"-1"1"-2"0"0,-16 10 5241 0 0,12-1-2770 0 0,2 29-2529 0 0,-30 477 1440 0 0,33-489-1681 0 0,0-1 0 0 0,2 0 1 0 0,2 0-1 0 0,0-1 0 0 0,8 26 1 0 0,-10-37-826 0 0,0-2-270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3:00.007"/>
    </inkml:context>
    <inkml:brush xml:id="br0">
      <inkml:brushProperty name="width" value="0.1" units="cm"/>
      <inkml:brushProperty name="height" value="0.1" units="cm"/>
    </inkml:brush>
  </inkml:definitions>
  <inkml:trace contextRef="#ctx0" brushRef="#br0">155 78 5983 0 0,'-1'-10'486'0'0,"0"0"0"0"0,0 0-1 0 0,-1 0 1 0 0,-1 1-1 0 0,-5-15 733 0 0,7 23-1135 0 0,-1 1 0 0 0,1-1 1 0 0,-1 1-1 0 0,0-1 0 0 0,1 1 1 0 0,-1-1-1 0 0,0 1 0 0 0,0 0 1 0 0,-2 0-1 0 0,2 0-63 0 0,-1 0 0 0 0,1 1-1 0 0,0-1 1 0 0,0 1 0 0 0,-1 0 0 0 0,1 0-1 0 0,0 0 1 0 0,0 0 0 0 0,0 0 0 0 0,0 0-1 0 0,0 0 1 0 0,0 1 0 0 0,0-1 0 0 0,0 1-1 0 0,1-1 1 0 0,-1 1 0 0 0,-1 2 0 0 0,-4 4-25 0 0,1 1 1 0 0,-8 12 0 0 0,6-6-9 0 0,0 1 1 0 0,1 0-1 0 0,0 0 1 0 0,2 1-1 0 0,0-1 1 0 0,1 1-1 0 0,0 0 1 0 0,1 1-1 0 0,1-1 1 0 0,1 0-1 0 0,1 1 1 0 0,2 24-1 0 0,1-25 270 0 0,2-1-1 0 0,0 0 0 0 0,1 0 1 0 0,0 0-1 0 0,2-1 1 0 0,0 0-1 0 0,13 19 1 0 0,-18-28-237 0 0,1 0-1 0 0,0-1 1 0 0,1 1 0 0 0,-1-1 0 0 0,1 0-1 0 0,0 0 1 0 0,1-1 0 0 0,-1 0 0 0 0,1 0-1 0 0,-1 0 1 0 0,11 5 0 0 0,-12-8-50 0 0,0 1 1 0 0,-1-1-1 0 0,1 0 0 0 0,0 0 1 0 0,0 0-1 0 0,0-1 1 0 0,0 1-1 0 0,0-1 0 0 0,0 0 1 0 0,0 0-1 0 0,0-1 0 0 0,0 1 1 0 0,0-1-1 0 0,0 1 1 0 0,0-2-1 0 0,0 1 0 0 0,0 0 1 0 0,-1-1-1 0 0,1 1 1 0 0,0-1-1 0 0,3-2 0 0 0,2-3 59 0 0,0 1-1 0 0,-1-1 1 0 0,1-1 0 0 0,-1 0-1 0 0,-1 0 1 0 0,0 0-1 0 0,0-1 1 0 0,-1 0-1 0 0,0 0 1 0 0,0-1 0 0 0,-1 1-1 0 0,0-1 1 0 0,6-21-1 0 0,-9 23 62 0 0,-1-1-1 0 0,0 0 0 0 0,0 0 0 0 0,-1 0 1 0 0,0 0-1 0 0,-1 0 0 0 0,0 0 1 0 0,0 0-1 0 0,-3-9 0 0 0,-3-7 169 0 0,-19-44-1 0 0,19 52-106 0 0,-2 0 0 0 0,0 1 0 0 0,0 0 0 0 0,-2 1 0 0 0,-12-15 0 0 0,19 25 20 0 0,-1 1 1 0 0,1 0-1 0 0,-1 0 1 0 0,0 0-1 0 0,0 1 1 0 0,0 0-1 0 0,-11-6 1 0 0,1 4 71 0 0,0-1-1 0 0,-18-3 1 0 0,25 15-3858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3:00.008"/>
    </inkml:context>
    <inkml:brush xml:id="br0">
      <inkml:brushProperty name="width" value="0.1" units="cm"/>
      <inkml:brushProperty name="height" value="0.1" units="cm"/>
    </inkml:brush>
  </inkml:definitions>
  <inkml:trace contextRef="#ctx0" brushRef="#br0">141 113 9671 0 0,'-2'-6'367'0'0,"-3"-6"1028"0"0,1-1 1 0 0,-4-20 0 0 0,8 31-979 0 0,-5-21 674 0 0,5 22-1151 0 0,-13 1-174 0 0,9 1 224 0 0,-1 0-1 0 0,0 0 0 0 0,1 1 0 0 0,0-1 1 0 0,-1 1-1 0 0,1 0 0 0 0,0 0 0 0 0,0 1 1 0 0,0-1-1 0 0,0 1 0 0 0,0 0 0 0 0,0 0 1 0 0,1 0-1 0 0,-1 0 0 0 0,1 1 1 0 0,0 0-1 0 0,0-1 0 0 0,1 1 0 0 0,-1 0 1 0 0,1 0-1 0 0,0 0 0 0 0,-3 8 0 0 0,1-2 49 0 0,1-1 0 0 0,0 1 0 0 0,0 0 0 0 0,1-1 0 0 0,1 1 0 0 0,-1 0 0 0 0,2 0 0 0 0,-1 0-1 0 0,3 18 1 0 0,-1-17-19 0 0,3 23 67 0 0,13 48 0 0 0,-14-71-70 0 0,1 0-1 0 0,0 0 1 0 0,1 0 0 0 0,0-1-1 0 0,0 1 1 0 0,1-1 0 0 0,1-1 0 0 0,8 11-1 0 0,-7-11-45 0 0,-1-1 1 0 0,1-1-1 0 0,1 0 0 0 0,-1 0 0 0 0,1 0 0 0 0,0-1 1 0 0,1 0-1 0 0,0-1 0 0 0,0 0 0 0 0,13 5 0 0 0,-17-8 25 0 0,1-1-1 0 0,-1 1 1 0 0,0-1-1 0 0,1 0 0 0 0,-1-1 1 0 0,1 1-1 0 0,-1-1 0 0 0,1 0 1 0 0,-1-1-1 0 0,1 0 1 0 0,-1 0-1 0 0,1 0 0 0 0,-1-1 1 0 0,0 0-1 0 0,0 0 0 0 0,0 0 1 0 0,0-1-1 0 0,11-6 1 0 0,-11 5 162 0 0,1-1-1 0 0,-1 0 1 0 0,1 0 0 0 0,-2 0 0 0 0,12-12 0 0 0,-14 12-60 0 0,-1 1-1 0 0,1-1 1 0 0,-1 1-1 0 0,1-1 1 0 0,-1 0 0 0 0,-1 0-1 0 0,1 0 1 0 0,-1 0-1 0 0,1 0 1 0 0,-1-8 0 0 0,1-24 380 0 0,-1-1 1 0 0,-2 0 0 0 0,-8-44-1 0 0,7 65-280 0 0,0 0-1 0 0,-2-1 1 0 0,0 2 0 0 0,0-1-1 0 0,-9-19 1 0 0,10 30-154 0 0,1 1 1 0 0,-1 0-1 0 0,0 0 0 0 0,0 1 0 0 0,-1-1 1 0 0,1 0-1 0 0,-1 1 0 0 0,0 0 0 0 0,0 0 1 0 0,0 0-1 0 0,-1 1 0 0 0,1-1 1 0 0,-1 1-1 0 0,0 0 0 0 0,0 0 0 0 0,0 1 1 0 0,0 0-1 0 0,-1-1 0 0 0,-9-1 0 0 0,4 2-136 0 0,0 0-1 0 0,-1 1 1 0 0,1 1-1 0 0,-1 0 0 0 0,1 0 1 0 0,0 1-1 0 0,-1 1 0 0 0,1 0 1 0 0,0 0-1 0 0,0 1 0 0 0,0 0 1 0 0,0 1-1 0 0,0 0 0 0 0,1 1 1 0 0,-13 8-1 0 0,-2 4-701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3:00.009"/>
    </inkml:context>
    <inkml:brush xml:id="br0">
      <inkml:brushProperty name="width" value="0.1" units="cm"/>
      <inkml:brushProperty name="height" value="0.1" units="cm"/>
    </inkml:brush>
  </inkml:definitions>
  <inkml:trace contextRef="#ctx0" brushRef="#br0">42 191 4607 0 0,'-4'-7'665'0'0,"-1"0"0"0"0,1 0 0 0 0,0 0 0 0 0,0 0 0 0 0,1-1 0 0 0,0 1-1 0 0,1-1 1 0 0,-1 0 0 0 0,0-9 0 0 0,0 3 1235 0 0,0-28 0 0 0,4 8-2919 0 0,-1 33 1039 0 0,-1 0 1 0 0,1 0 0 0 0,1 0-1 0 0,-1 0 1 0 0,0 0 0 0 0,0 0 0 0 0,0 0-1 0 0,0 1 1 0 0,1-1 0 0 0,-1 0-1 0 0,0 0 1 0 0,1 0 0 0 0,-1 0 0 0 0,0 1-1 0 0,1-1 1 0 0,-1 0 0 0 0,1 0-1 0 0,1 0 1 0 0,-2 1 28 0 0,0-1 1 0 0,1 1-1 0 0,-1 0 0 0 0,1 0 0 0 0,-1 0 1 0 0,1 0-1 0 0,-1 0 0 0 0,1 0 0 0 0,-1 0 1 0 0,0 1-1 0 0,1-1 0 0 0,-1 0 0 0 0,1 0 1 0 0,-1 0-1 0 0,1 0 0 0 0,-1 0 0 0 0,0 1 1 0 0,1-1-1 0 0,-1 0 0 0 0,0 0 0 0 0,1 1 1 0 0,-1-1-1 0 0,0 0 0 0 0,1 1 0 0 0,0 0 1 0 0,2 3 175 0 0,0 0 1 0 0,0 0-1 0 0,0 0 0 0 0,0 1 1 0 0,3 6-1 0 0,4 13 310 0 0,-2 1-1 0 0,11 51 1 0 0,-6-22 44 0 0,-1 2-18 0 0,-3 1 0 0 0,2 69 1 0 0,10 62-61 0 0,-18-174-437 0 0,0-1 0 0 0,1 0-1 0 0,0-1 1 0 0,1 1 0 0 0,9 18-1 0 0,-12-28-186 0 0,0 1 0 0 0,0-1-1 0 0,0 0 1 0 0,0 0 0 0 0,1 0-1 0 0,0 0 1 0 0,-1 0 0 0 0,1 0-1 0 0,0-1 1 0 0,0 1 0 0 0,0-1-1 0 0,1 0 1 0 0,-1 0 0 0 0,1 0-1 0 0,-1 0 1 0 0,1 0 0 0 0,-1-1-1 0 0,1 0 1 0 0,0 0 0 0 0,0 0-1 0 0,0 0 1 0 0,7 0 0 0 0,-2-1-1183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3:00.010"/>
    </inkml:context>
    <inkml:brush xml:id="br0">
      <inkml:brushProperty name="width" value="0.1" units="cm"/>
      <inkml:brushProperty name="height" value="0.1" units="cm"/>
    </inkml:brush>
  </inkml:definitions>
  <inkml:trace contextRef="#ctx0" brushRef="#br0">86 100 8287 0 0,'-4'-8'863'0'0,"0"-3"1044"0"0,1-1 0 0 0,-3-20 0 0 0,0-4 1245 0 0,0 57-2889 0 0,1-3-258 0 0,-3 21-1 0 0,-10 71-191 0 0,-6 48 218 0 0,23-113 181 0 0,1 0 0 0 0,10 65 1 0 0,-9-98-174 0 0,2 11 112 0 0,10 43 0 0 0,-11-59-114 0 0,1 1 0 0 0,-1-1 0 0 0,1 0 0 0 0,0 0 0 0 0,1-1 0 0 0,-1 1 0 0 0,1-1 0 0 0,1 1 0 0 0,9 10 0 0 0,-11-15-28 0 0,0 1 0 0 0,0-1 0 0 0,0 0 1 0 0,1 0-1 0 0,-1 0 0 0 0,1-1 0 0 0,-1 1 0 0 0,1-1 0 0 0,0 1 0 0 0,-1-1 0 0 0,1-1 0 0 0,0 1 0 0 0,0 0 0 0 0,0-1 0 0 0,0 0 0 0 0,0 0 1 0 0,0 0-1 0 0,-1 0 0 0 0,1-1 0 0 0,0 1 0 0 0,0-1 0 0 0,0 0 0 0 0,-1 0 0 0 0,1 0 0 0 0,4-3 0 0 0,2 0-4 0 0,-1-1 1 0 0,1 0-1 0 0,-1-1 0 0 0,0 0 0 0 0,0 0 0 0 0,-1-1 1 0 0,0 0-1 0 0,8-9 0 0 0,13-16-60 0 0,-2-2 0 0 0,-2-1 0 0 0,-1-1-1 0 0,-1-1 1 0 0,29-66 0 0 0,-49 96 63 0 0,0 0 1 0 0,-1 0-1 0 0,0 0 0 0 0,0 0 0 0 0,-1-1 0 0 0,0 1 1 0 0,0 0-1 0 0,-1-10 0 0 0,0 12 4 0 0,-1 1 1 0 0,1 0-1 0 0,-1-1 0 0 0,0 1 0 0 0,-1 0 0 0 0,1 0 1 0 0,-1 0-1 0 0,1 0 0 0 0,-1 0 0 0 0,-1 0 0 0 0,1 0 1 0 0,0 1-1 0 0,-1-1 0 0 0,0 1 0 0 0,-4-5 1 0 0,-13-10 14 0 0,-1 1 1 0 0,-32-20 0 0 0,-21-17 102 0 0,57 40-75 0 0,-1 1-1 0 0,-31-18 1 0 0,45 29-68 0 0,0 0 48 0 0,0-1-1 0 0,0 1 1 0 0,-1 0-1 0 0,1 1 1 0 0,0-1 0 0 0,-8-1-1 0 0,9 3-65 0 0,1 0 0 0 0,-1 0 1 0 0,1 0-1 0 0,-1 0 0 0 0,1 1 0 0 0,-1-1 0 0 0,1 1 1 0 0,-1-1-1 0 0,1 1 0 0 0,0 0 0 0 0,-1 0 0 0 0,1 0 1 0 0,0 0-1 0 0,-1 0 0 0 0,1 1 0 0 0,0-1 0 0 0,-4 4 1 0 0,4-3-263 0 0,0 1 1 0 0,0 0 0 0 0,0-1 0 0 0,0 1 0 0 0,1 0-1 0 0,-1 0 1 0 0,1 0 0 0 0,-1 1 0 0 0,1-1 0 0 0,0 0 0 0 0,0 0-1 0 0,1 1 1 0 0,-1-1 0 0 0,1 0 0 0 0,-1 5 0 0 0,-1 6-2300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3:00.011"/>
    </inkml:context>
    <inkml:brush xml:id="br0">
      <inkml:brushProperty name="width" value="0.1" units="cm"/>
      <inkml:brushProperty name="height" value="0.1" units="cm"/>
    </inkml:brush>
  </inkml:definitions>
  <inkml:trace contextRef="#ctx0" brushRef="#br0">82 287 2759 0 0,'-14'-61'1310'0'0,"7"20"6406"0"0,7 38-7362 0 0,-1 0-230 0 0,1-1 0 0 0,-1 1 0 0 0,1-1 0 0 0,0 0-1 0 0,0 1 1 0 0,0-1 0 0 0,1 0 0 0 0,1-6 0 0 0,-2 9 32 0 0,-3 14 249 0 0,-18 106 1734 0 0,16-101-1755 0 0,-9 26 1 0 0,10-31-236 0 0,0-1 0 0 0,0 1 0 0 0,-3 22 0 0 0,7-26-76 0 0,1 1-1 0 0,-1-1 1 0 0,1 1-1 0 0,1-1 1 0 0,5 18-1 0 0,-2-6 45 0 0,0 3 37 0 0,2-1 1 0 0,12 29-1 0 0,-15-42-124 0 0,1 0 1 0 0,0 0-1 0 0,0-1 1 0 0,1 0-1 0 0,1 0 1 0 0,-1-1-1 0 0,13 12 1 0 0,-16-17-29 0 0,-1-1 0 0 0,1 1-1 0 0,0-1 1 0 0,1 0 0 0 0,-1 0 0 0 0,0-1 0 0 0,1 1-1 0 0,-1-1 1 0 0,1 1 0 0 0,-1-1 0 0 0,1 0 0 0 0,-1-1-1 0 0,1 1 1 0 0,0 0 0 0 0,0-1 0 0 0,-1 0 0 0 0,1 0 0 0 0,0 0-1 0 0,4-1 1 0 0,-2 0-11 0 0,0-1-1 0 0,-1 0 1 0 0,0 0-1 0 0,1 0 1 0 0,-1 0-1 0 0,0-1 1 0 0,0 0 0 0 0,0 0-1 0 0,-1 0 1 0 0,1 0-1 0 0,-1-1 1 0 0,5-4-1 0 0,18-20 320 0 0,-2-2-1 0 0,-1 0 0 0 0,-1-1 1 0 0,-1-2-1 0 0,-2 0 0 0 0,20-45 1 0 0,-38 73-223 0 0,0-1 0 0 0,-1 1 0 0 0,1-1 1 0 0,-1 0-1 0 0,-1 0 0 0 0,1 1 0 0 0,-1-1 1 0 0,0 0-1 0 0,0 0 0 0 0,-1-7 1 0 0,-2-7 76 0 0,-10-31 0 0 0,6 27-131 0 0,3 5 0 0 0,-2 0 0 0 0,-1 0 0 0 0,0 1 0 0 0,-1 0 0 0 0,-1 0 1 0 0,-1 1-1 0 0,-12-17 0 0 0,17 27-17 0 0,0 1 1 0 0,-1-1-1 0 0,0 1 1 0 0,-1 0-1 0 0,1 0 1 0 0,-1 1-1 0 0,0 0 1 0 0,-1 0-1 0 0,1 1 1 0 0,-1 0-1 0 0,0 0 1 0 0,0 1-1 0 0,0 0 1 0 0,0 0-1 0 0,0 1 1 0 0,-1 0-1 0 0,1 0 1 0 0,-14 0-1 0 0,-1 2-440 0 0,0 2 0 0 0,1 0 0 0 0,-1 2-1 0 0,1 0 1 0 0,-36 13 0 0 0,52-15-88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3:00.012"/>
    </inkml:context>
    <inkml:brush xml:id="br0">
      <inkml:brushProperty name="width" value="0.1" units="cm"/>
      <inkml:brushProperty name="height" value="0.1" units="cm"/>
    </inkml:brush>
  </inkml:definitions>
  <inkml:trace contextRef="#ctx0" brushRef="#br0">73 105 2759 0 0,'0'0'126'0'0,"-2"0"-5"0"0,-3 0 396 0 0,1 1 0 0 0,-1 0 0 0 0,0 0 0 0 0,1 0 0 0 0,-1 1 0 0 0,0 0 0 0 0,1 0 0 0 0,0 0 0 0 0,-1 0 0 0 0,1 0 0 0 0,0 1 0 0 0,0 0 0 0 0,-8 8 4954 0 0,21-17-4611 0 0,6-4-451 0 0,0 0 1 0 0,1 2-1 0 0,0 0 1 0 0,1 0-1 0 0,30-8 1 0 0,-8 6 176 0 0,59-8 0 0 0,-62 13-607 0 0,52-8-353 0 0,-76 10-865 0 0,0-1 1 0 0,20-9 0 0 0,-21 7-348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3:00.013"/>
    </inkml:context>
    <inkml:brush xml:id="br0">
      <inkml:brushProperty name="width" value="0.1" units="cm"/>
      <inkml:brushProperty name="height" value="0.1" units="cm"/>
    </inkml:brush>
  </inkml:definitions>
  <inkml:trace contextRef="#ctx0" brushRef="#br0">2 24 5063 0 0,'0'0'232'0'0,"-2"-24"8181"0"0,6 31-7045 0 0,6 20-1942 0 0,0 13 846 0 0,-2 0 0 0 0,3 46 0 0 0,-10-72 234 0 0,-2 1-1 0 0,0-1 1 0 0,-5 24 0 0 0,3-19-69 0 0,-2 23 0 0 0,21 235-410 0 0,-15-266-68 0 0,0 4-189 0 0,-1-9-55 0 0,0 1 0 0 0,1 0 0 0 0,0 0 0 0 0,0 0 1 0 0,1 0-1 0 0,0 0 0 0 0,0-1 0 0 0,0 1 0 0 0,7 10 0 0 0,-4-11-1179 0 0,1-2-51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3:00.014"/>
    </inkml:context>
    <inkml:brush xml:id="br0">
      <inkml:brushProperty name="width" value="0.1" units="cm"/>
      <inkml:brushProperty name="height" value="0.1" units="cm"/>
    </inkml:brush>
  </inkml:definitions>
  <inkml:trace contextRef="#ctx0" brushRef="#br0">157 33 3223 0 0,'-7'-5'283'0'0,"-2"1"-254"0"0,-5 1 1082 0 0,-4 17 6232 0 0,15-11-6683 0 0,-7 18 1990 0 0,-3 24-2488 0 0,11-37-16 0 0,-10 41-175 0 0,-29 107-142 0 0,34-137 407 0 0,2 1 0 0 0,0-1-1 0 0,1 1 1 0 0,-2 29 0 0 0,6-41-159 0 0,0-1 0 0 0,0 1 0 0 0,0-1 1 0 0,1 1-1 0 0,1-1 0 0 0,-1 1 0 0 0,1-1 1 0 0,0 0-1 0 0,0 0 0 0 0,1 0 1 0 0,0 0-1 0 0,1 0 0 0 0,-1-1 0 0 0,1 0 1 0 0,6 8-1 0 0,-8-11-61 0 0,1-1 0 0 0,-1 0 0 0 0,0 0 0 0 0,1 0 0 0 0,-1 0 0 0 0,1 0 0 0 0,-1 0 0 0 0,1-1 0 0 0,0 1 0 0 0,0-1 0 0 0,0 0 0 0 0,0 0 0 0 0,0 0 0 0 0,5 1 0 0 0,-3-2-4 0 0,0 0 0 0 0,1 1 0 0 0,-1-1 0 0 0,0-1 1 0 0,0 1-1 0 0,1-1 0 0 0,-1 0 0 0 0,5-2 1 0 0,3-1-24 0 0,-1-1 1 0 0,0 0-1 0 0,0-1 0 0 0,-1-1 1 0 0,1 0-1 0 0,10-9 1 0 0,-8 5-39 0 0,0-1 0 0 0,-1 0 1 0 0,-1-1-1 0 0,0 0 0 0 0,11-18 0 0 0,-16 21 67 0 0,-1 0-1 0 0,0 0 0 0 0,-1-1 0 0 0,0 0 1 0 0,0 0-1 0 0,-1-1 0 0 0,-1 1 0 0 0,4-19 1 0 0,-6 18 43 0 0,-1 1 0 0 0,0-1 1 0 0,0 1-1 0 0,-2-1 0 0 0,1 1 0 0 0,-1 0 1 0 0,-7-22-1 0 0,0 9 38 0 0,0 0 0 0 0,-18-31 1 0 0,24 49-312 0 0,-4-8 381 0 0,-1 1 0 0 0,0 0 0 0 0,-15-18 0 0 0,20 27-310 0 0,-1 1 0 0 0,0-1 0 0 0,1 1 0 0 0,-1 0 0 0 0,-1 0-1 0 0,-4-2 1 0 0,6 3-353 0 0,-1 1 0 0 0,1-1 0 0 0,-1 1 0 0 0,0 0-1 0 0,1 0 1 0 0,-1 0 0 0 0,0 1 0 0 0,0 0-1 0 0,-4-1 1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9:16:20.611"/>
    </inkml:context>
    <inkml:brush xml:id="br0">
      <inkml:brushProperty name="width" value="0.1" units="cm"/>
      <inkml:brushProperty name="height" value="0.1" units="cm"/>
    </inkml:brush>
  </inkml:definitions>
  <inkml:trace contextRef="#ctx0" brushRef="#br0">191 1 8751 0 0,'-3'2'674'0'0,"-20"17"-515"0"0,14-13 230 0 0,2 0 1 0 0,-1 0 0 0 0,1 1 0 0 0,0 0 0 0 0,0 0-1 0 0,1 1 1 0 0,-7 9 0 0 0,3 4 364 0 0,1 1 0 0 0,1 0 1 0 0,1 0-1 0 0,-6 27 0 0 0,-6 20-772 0 0,-8 30-32 0 0,24-85 42 0 0,1 0 0 0 0,0-1 0 0 0,2 1 0 0 0,-1 0 0 0 0,3 19 0 0 0,-1-21-24 0 0,3 9 9 0 0,0-14 24 0 0,0 1-1 0 0,9 11 0 0 0,-10-14-6 0 0,0-1-1 0 0,0 0 1 0 0,0 0 0 0 0,1 0-1 0 0,0 0 1 0 0,0 0-1 0 0,0-1 1 0 0,0 0-1 0 0,7 4 1 0 0,-7-5 4 0 0,1 0 1 0 0,-1-1 0 0 0,1 1-1 0 0,0-1 1 0 0,0 0-1 0 0,7 0 1 0 0,0 0-9 0 0,-1 0 0 0 0,1-1 1 0 0,0-1-1 0 0,0 0 0 0 0,14-3 1 0 0,59-19 15 0 0,-51 13-18 0 0,18-5-194 0 0,67-29 0 0 0,-90 30-813 0 0,0-1 0 0 0,0-1 1 0 0,38-30-1 0 0,-32 18-444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3:00.015"/>
    </inkml:context>
    <inkml:brush xml:id="br0">
      <inkml:brushProperty name="width" value="0.1" units="cm"/>
      <inkml:brushProperty name="height" value="0.1" units="cm"/>
    </inkml:brush>
  </inkml:definitions>
  <inkml:trace contextRef="#ctx0" brushRef="#br0">200 125 8287 0 0,'-8'-23'1055'0'0,"-14"-29"0"0"0,16 41 675 0 0,0 1 1 0 0,-10-14 0 0 0,10 20-1735 0 0,-2 7-76 0 0,5-1 47 0 0,-1 1 1 0 0,1 1 0 0 0,0-1-1 0 0,1 0 1 0 0,-1 1 0 0 0,0-1-1 0 0,1 1 1 0 0,0 0 0 0 0,0 0 0 0 0,-3 7-1 0 0,-1 6-45 0 0,-5 23-1 0 0,7-25 46 0 0,-58 192 345 0 0,59-196-120 0 0,0 1 0 0 0,1-1 1 0 0,0 1-1 0 0,0 0 0 0 0,2 0 0 0 0,-1 0 0 0 0,2 0 0 0 0,-1-1 0 0 0,4 18 0 0 0,0-11-108 0 0,1 0-1 0 0,0 0 0 0 0,1 0 1 0 0,1-1-1 0 0,11 21 1 0 0,-16-35-103 0 0,1 1-1 0 0,-1 0 1 0 0,0 0 0 0 0,1-1 0 0 0,0 0 0 0 0,0 1 0 0 0,0-1 0 0 0,0 0 0 0 0,0 0 0 0 0,1-1 0 0 0,-1 1 0 0 0,1-1 0 0 0,6 4 0 0 0,-7-5 5 0 0,0 0 0 0 0,1 0 0 0 0,-1 0 0 0 0,0-1 0 0 0,0 1 0 0 0,0-1 0 0 0,1 0 0 0 0,-1 0 0 0 0,0 0 0 0 0,0 0 0 0 0,0-1 0 0 0,1 1 0 0 0,-1-1 0 0 0,0 0 0 0 0,0 0 0 0 0,0 0 0 0 0,0 0 0 0 0,0-1 0 0 0,3-1 0 0 0,3-3 25 0 0,-1 1 1 0 0,0-2-1 0 0,0 1 1 0 0,-1-1 0 0 0,0 0-1 0 0,0 0 1 0 0,-1-1-1 0 0,8-11 1 0 0,3-8 150 0 0,17-36 1 0 0,-29 54-79 0 0,-1-1 0 0 0,0 1-1 0 0,4-15 1 0 0,-7 19-32 0 0,0 0-1 0 0,-1 0 0 0 0,0 0 1 0 0,1 1-1 0 0,-1-1 1 0 0,-1 0-1 0 0,1 0 1 0 0,-1 0-1 0 0,-1-6 1 0 0,-6-14 158 0 0,-2-1 1 0 0,0 1 0 0 0,-2 0 0 0 0,0 1 0 0 0,-2 1 0 0 0,-1 0-1 0 0,-24-30 1 0 0,30 43-143 0 0,1 0 0 0 0,-2 1 0 0 0,1 0 1 0 0,-1 0-1 0 0,-17-10 0 0 0,22 15-232 0 0,0 1 1 0 0,0 0-1 0 0,0 1 0 0 0,0-1 1 0 0,-1 1-1 0 0,1 0 1 0 0,-1 1-1 0 0,0-1 0 0 0,1 1 1 0 0,-1 0-1 0 0,0 0 1 0 0,0 1-1 0 0,0 0 0 0 0,-9 0 1 0 0,4 3-920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5:18.946"/>
    </inkml:context>
    <inkml:brush xml:id="br0">
      <inkml:brushProperty name="width" value="0.1" units="cm"/>
      <inkml:brushProperty name="height" value="0.1" units="cm"/>
    </inkml:brush>
  </inkml:definitions>
  <inkml:trace contextRef="#ctx0" brushRef="#br0">93 133 10535 0 0,'0'0'482'0'0,"-2"-2"-8"0"0,-4-9-304 0 0,3 8-8 0 0,0-1 1 0 0,0-1-1 0 0,0 1 1 0 0,1 0-1 0 0,-1-1 1 0 0,1 1-1 0 0,1-1 1 0 0,-1 0-1 0 0,0 1 1 0 0,1-1-1 0 0,0 0 1 0 0,0 0-1 0 0,1 0 1 0 0,-1 0-1 0 0,1-10 1 0 0,0 9-194 0 0,1 2 186 0 0,6-11-123 0 0,-2 7-23 0 0,-3 5-1 0 0,-1 3 8 0 0,0 1 0 0 0,-1-1-1 0 0,1 1 1 0 0,0 0 0 0 0,0-1 0 0 0,-1 1 0 0 0,1 0-1 0 0,-1 0 1 0 0,1-1 0 0 0,0 1 0 0 0,-1 0 0 0 0,1 0-1 0 0,-1 1 1 0 0,5 7 108 0 0,-1 0 0 0 0,-1 1 0 0 0,0 0 0 0 0,0 0-1 0 0,-1 0 1 0 0,2 17 0 0 0,-1 66 1695 0 0,0-7-127 0 0,5 50-397 0 0,-2-26-873 0 0,5 638 819 0 0,-15-616-1375 0 0,-20 337 104 0 0,-4 52 511 0 0,14-196-262 0 0,0 251 80 0 0,12-395-131 0 0,2 217 648 0 0,-2 115-664 0 0,-24 155-170 0 0,5-14 586 0 0,26-222-457 0 0,30 49 145 0 0,-30-272 41 0 0,-5-138-261 0 0,0 29 12 0 0,-2 151 51 0 0,2-227-72 0 0,6 45-1 0 0,-5-56-14 0 0,1-3-13 0 0,1-1 54 0 0,0-1-62 0 0,0-2-25 0 0,-1 1 1 0 0,0-1-1 0 0,-1 0 1 0 0,0 1-1 0 0,1 10 1 0 0,0-12 48 0 0,-3 23-17 0 0,-1 4 66 0 0,2 1-64 0 0,0-17 0 0 0,-2-1 0 0 0,1 1 0 0 0,-4 42-544 0 0,3-30 88 0 0,-3 34 145 0 0,1 28 301 0 0,3-74 56 0 0,0-8-29 0 0,1 0-1 0 0,0 1 1 0 0,0-1 0 0 0,2 10-1 0 0,1-2-16 0 0,2-1 13 0 0,-1-5 22 0 0,-3-8-111 0 0,0 1-96 0 0,2 10 92 0 0,-2 7 0 0 0,-2-14 78 0 0,0-1-8 0 0,-2 23-50 0 0,-1 2 60 0 0,2 1 0 0 0,0-14 0 0 0,1-2 0 0 0,1-2 0 0 0,3 1 0 0 0,-3-4-16 0 0,-5 21-953 0 0,3-18 590 0 0,-4 14-717 0 0,4-22 629 0 0,1 1 0 0 0,0 0 0 0 0,0 0-1 0 0,0 8 1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5:21.807"/>
    </inkml:context>
    <inkml:brush xml:id="br0">
      <inkml:brushProperty name="width" value="0.1" units="cm"/>
      <inkml:brushProperty name="height" value="0.1" units="cm"/>
    </inkml:brush>
  </inkml:definitions>
  <inkml:trace contextRef="#ctx0" brushRef="#br0">1 626 5983 0 0,'0'0'5515'0'0,"3"-1"-5287"0"0,97-16 357 0 0,-22 10 391 0 0,81 5-1 0 0,57-5 313 0 0,-68-15-394 0 0,24-3-387 0 0,193 12 487 0 0,-45 4-341 0 0,115-10-28 0 0,-125-2-44 0 0,-52 2-148 0 0,290-18 369 0 0,-164 15-331 0 0,-5-6-174 0 0,-20 7-168 0 0,-12 2-10 0 0,-270 10-75 0 0,138-11 72 0 0,-104 15-61 0 0,237-17 155 0 0,-186 3-92 0 0,152-14 99 0 0,-217 26-150 0 0,124-12 90 0 0,-130 8-91 0 0,136-12 73 0 0,434-16 5 0 0,-150 19-73 0 0,-250 13-58 0 0,98-1-3 0 0,-235 10 27 0 0,309 0-10 0 0,-162 1 28 0 0,119-4-57 0 0,106-27 55 0 0,-68-15-69 0 0,-299 27-996 0 0,221 2 1 0 0,-262 16-385 0 0,-2-2-62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13:55.168"/>
    </inkml:context>
    <inkml:brush xml:id="br0">
      <inkml:brushProperty name="width" value="0.05" units="cm"/>
      <inkml:brushProperty name="height" value="0.05" units="cm"/>
    </inkml:brush>
  </inkml:definitions>
  <inkml:trace contextRef="#ctx0" brushRef="#br0">279 68 919 0 0,'-2'-8'2456'0'0,"2"7"-2235"0"0,0 0-1 0 0,0 0 0 0 0,0 0 0 0 0,-1 0 0 0 0,1 0 0 0 0,0 0 0 0 0,-1 0 1 0 0,1 0-1 0 0,-1 0 0 0 0,1 0 0 0 0,-1 0 0 0 0,0 0 0 0 0,0-1 0 0 0,0 2-104 0 0,0 0 0 0 0,0 0 0 0 0,1 0-1 0 0,-1 0 1 0 0,0 0 0 0 0,0 0-1 0 0,1 1 1 0 0,-1-1 0 0 0,0 0 0 0 0,0 0-1 0 0,1 0 1 0 0,-1 1 0 0 0,0-1-1 0 0,1 0 1 0 0,-1 1 0 0 0,1-1 0 0 0,-1 1-1 0 0,0-1 1 0 0,1 1 0 0 0,-2 0-1 0 0,-19 15-104 0 0,0 1-1 0 0,1 0 0 0 0,-29 35 1 0 0,26-22 753 0 0,2 2 1 0 0,1 1 0 0 0,-27 60-1 0 0,41-80-490 0 0,0 0-1 0 0,1 1 1 0 0,0-1-1 0 0,-3 16 1 0 0,7-24-222 0 0,1 0 0 0 0,-1-1 1 0 0,1 1-1 0 0,0 0 1 0 0,0-1-1 0 0,0 1 1 0 0,1 0-1 0 0,-1-1 0 0 0,1 1 1 0 0,1 0-1 0 0,-1-1 1 0 0,0 1-1 0 0,1-1 1 0 0,0 0-1 0 0,0 0 1 0 0,4 6-1 0 0,-1-2-70 0 0,0-1 0 0 0,1 0 1 0 0,0-1-1 0 0,0 1 0 0 0,0-1 0 0 0,1 0 0 0 0,0 0 0 0 0,0-1 1 0 0,11 6-1 0 0,-15-10-11 0 0,0 1 0 0 0,0-1 0 0 0,1 0 0 0 0,-1 1 0 0 0,0-1 1 0 0,1-1-1 0 0,0 1 0 0 0,-1-1 0 0 0,1 1 0 0 0,-1-1 0 0 0,1 0 0 0 0,-1 0 0 0 0,1-1 0 0 0,-1 1 0 0 0,1-1 1 0 0,0 1-1 0 0,-1-1 0 0 0,0 0 0 0 0,1-1 0 0 0,-1 1 0 0 0,0 0 0 0 0,1-1 0 0 0,-1 0 0 0 0,0 0 1 0 0,4-3-1 0 0,6-6 31 0 0,-1-1 0 0 0,0 0 0 0 0,0 0 1 0 0,14-22-1 0 0,-8 8 232 0 0,21-44-1 0 0,-31 53-99 0 0,-1 0-1 0 0,-1-1 0 0 0,7-33 1 0 0,3-57 387 0 0,-15 99-404 0 0,0-1 1 0 0,-1 0-1 0 0,0 1 0 0 0,0-1 1 0 0,-1 0-1 0 0,-1 1 1 0 0,-3-17-1 0 0,3 22-94 0 0,1 0 0 0 0,-1-1 0 0 0,0 1 0 0 0,-1 0 0 0 0,1 0 0 0 0,-1 0 1 0 0,0 0-1 0 0,0 0 0 0 0,0 1 0 0 0,0-1 0 0 0,0 1 0 0 0,-1 0 0 0 0,0 0 0 0 0,1 0 0 0 0,-1 0 0 0 0,0 1 0 0 0,-8-4 1 0 0,3 3-181 0 0,1-1 1 0 0,-1 2 0 0 0,0-1 0 0 0,-1 1-1 0 0,-10-1 1 0 0,6 2-640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13:56.471"/>
    </inkml:context>
    <inkml:brush xml:id="br0">
      <inkml:brushProperty name="width" value="0.05" units="cm"/>
      <inkml:brushProperty name="height" value="0.05" units="cm"/>
    </inkml:brush>
  </inkml:definitions>
  <inkml:trace contextRef="#ctx0" brushRef="#br0">68 0 7367 0 0,'0'0'667'0'0,"-7"2"-534"0"0,6-2 69 0 0,-1 0 0 0 0,1 1 0 0 0,0-1 0 0 0,0 1 0 0 0,0 0 0 0 0,0-1 0 0 0,-1 1 0 0 0,1 0 0 0 0,0 0 0 0 0,0-1-1 0 0,0 1 1 0 0,0 0 0 0 0,1 0 0 0 0,-1 0 0 0 0,0 0 0 0 0,0 0 0 0 0,0 0 0 0 0,1 1 0 0 0,-1-1 0 0 0,1 0 0 0 0,-1 0 0 0 0,1 0-1 0 0,-1 1 1 0 0,1 1 0 0 0,-2 0 585 0 0,-3 14-224 0 0,0 0 1 0 0,1 0-1 0 0,0 0 1 0 0,-1 27 0 0 0,3 72-1020 0 0,2-51 365 0 0,-10 56-2427 0 0,8-99-2494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13:57.761"/>
    </inkml:context>
    <inkml:brush xml:id="br0">
      <inkml:brushProperty name="width" value="0.05" units="cm"/>
      <inkml:brushProperty name="height" value="0.05" units="cm"/>
    </inkml:brush>
  </inkml:definitions>
  <inkml:trace contextRef="#ctx0" brushRef="#br0">216 173 2759 0 0,'4'-29'605'0'0,"-2"21"918"0"0,0 0 0 0 0,0 0 0 0 0,1 0-1 0 0,0 0 1 0 0,0 0 0 0 0,7-9 0 0 0,5-3-1966 0 0,-9 13 444 0 0,1 0 1 0 0,0 1-1 0 0,1 0 1 0 0,0 0-1 0 0,0 1 1 0 0,11-6-1 0 0,-15 9 0 0 0,-1 0-1 0 0,1 1 1 0 0,-1 0 0 0 0,1-1-1 0 0,-1 1 1 0 0,1 1 0 0 0,0-1-1 0 0,0 0 1 0 0,0 1 0 0 0,-1 0-1 0 0,1 0 1 0 0,0 0-1 0 0,0 1 1 0 0,0-1 0 0 0,-1 1-1 0 0,1 0 1 0 0,0 0 0 0 0,6 2-1 0 0,-7-1 5 0 0,0 0 0 0 0,0 1 0 0 0,0-1 0 0 0,0 0 0 0 0,0 1 0 0 0,-1 0 0 0 0,0-1 0 0 0,1 1 0 0 0,-1 0 0 0 0,0 0 0 0 0,0 1 0 0 0,0-1 0 0 0,-1 0 0 0 0,3 7 0 0 0,1 5 14 0 0,-1 0 0 0 0,3 17 0 0 0,-1-4 23 0 0,-2-1 0 0 0,-1 1 0 0 0,-2 0-1 0 0,0 0 1 0 0,-5 39 0 0 0,2-59 11 0 0,0 0-1 0 0,0 0 1 0 0,-1 0 0 0 0,0 0 0 0 0,0-1 0 0 0,-1 1-1 0 0,0-1 1 0 0,-7 11 0 0 0,-7 4 308 0 0,-22 24 1 0 0,9-12-124 0 0,19-21-165 0 0,-70 78 167 0 0,70-80-316 0 0,1-1 0 0 0,-2 0-1 0 0,1-1 1 0 0,-1 0 0 0 0,-24 12 0 0 0,30-19-6 0 0,0 1 0 0 0,0-1 0 0 0,0 0 0 0 0,0-1 0 0 0,0 0 1 0 0,0 0-1 0 0,0 0 0 0 0,-13-1 0 0 0,16 0 66 0 0,0-1 0 0 0,1 1 0 0 0,-1-1 0 0 0,1 1 1 0 0,-1-1-1 0 0,1 0 0 0 0,0 0 0 0 0,-1 0 0 0 0,1-1 0 0 0,0 1 0 0 0,0-1 0 0 0,0 0 0 0 0,0 0 1 0 0,0 0-1 0 0,0 0 0 0 0,0-1 0 0 0,1 1 0 0 0,-1-1 0 0 0,-3-4 0 0 0,5 6 23 0 0,1 0 0 0 0,-1-1 0 0 0,0 1 0 0 0,0 0-1 0 0,1-1 1 0 0,-1 1 0 0 0,1-1 0 0 0,-1 1 0 0 0,1-1-1 0 0,0 1 1 0 0,0-1 0 0 0,-1 1 0 0 0,1-1 0 0 0,0 0-1 0 0,0 1 1 0 0,1-1 0 0 0,-1 1 0 0 0,0-1 0 0 0,0 1 0 0 0,1-1-1 0 0,-1 1 1 0 0,1-1 0 0 0,-1 1 0 0 0,1-1 0 0 0,0 1-1 0 0,-1 0 1 0 0,1-1 0 0 0,0 1 0 0 0,0 0 0 0 0,0 0-1 0 0,0-1 1 0 0,0 1 0 0 0,0 0 0 0 0,2-1 0 0 0,1 0 32 0 0,-1-1 1 0 0,1 1-1 0 0,-1 0 1 0 0,1 0-1 0 0,0 0 1 0 0,0 0-1 0 0,0 1 0 0 0,0 0 1 0 0,0 0-1 0 0,0 0 1 0 0,7-1-1 0 0,-1 2-1 0 0,0 0 0 0 0,0 1 0 0 0,-1 0 0 0 0,1 0 0 0 0,12 4-1 0 0,47 17 263 0 0,-27-7-224 0 0,51 15-4547 0 0,-71-23-285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13:59.229"/>
    </inkml:context>
    <inkml:brush xml:id="br0">
      <inkml:brushProperty name="width" value="0.05" units="cm"/>
      <inkml:brushProperty name="height" value="0.05" units="cm"/>
    </inkml:brush>
  </inkml:definitions>
  <inkml:trace contextRef="#ctx0" brushRef="#br0">1 31 5063 0 0,'0'0'642'0'0,"2"-1"384"0"0,55-10 4013 0 0,-38 6-4653 0 0,26-3 1 0 0,-18 5 18 0 0,1 1 0 0 0,0 1 0 0 0,-1 2-1 0 0,54 8 1 0 0,-80-9-378 0 0,1 1 0 0 0,-1-1-1 0 0,0 0 1 0 0,1 1 0 0 0,-1-1-1 0 0,0 1 1 0 0,0 0 0 0 0,1-1 0 0 0,-1 1-1 0 0,0 0 1 0 0,0 0 0 0 0,0 0-1 0 0,0 0 1 0 0,0 0 0 0 0,0 0-1 0 0,0 0 1 0 0,0 0 0 0 0,0 0 0 0 0,-1 0-1 0 0,1 1 1 0 0,0-1 0 0 0,-1 0-1 0 0,1 1 1 0 0,-1-1 0 0 0,1 0-1 0 0,-1 1 1 0 0,0-1 0 0 0,1 0 0 0 0,-1 1-1 0 0,0-1 1 0 0,0 1 0 0 0,0-1-1 0 0,0 0 1 0 0,0 1 0 0 0,-1-1-1 0 0,1 1 1 0 0,-1 2 0 0 0,-1 3 102 0 0,0 0 0 0 0,0 0 0 0 0,-1 0-1 0 0,0 0 1 0 0,-6 9 0 0 0,3-5-48 0 0,-1-1 0 0 0,0 0-1 0 0,-1 0 1 0 0,0 0 0 0 0,-1-1 0 0 0,-18 15-1 0 0,12-13 38 0 0,-1 0 0 0 0,-1-1-1 0 0,-30 14 1 0 0,44-23-118 0 0,1 0 0 0 0,0 0 0 0 0,0 0 0 0 0,0 1 0 0 0,0-1 0 0 0,0 1 0 0 0,0-1 0 0 0,1 1 0 0 0,-1 0 0 0 0,0-1 0 0 0,-2 5 0 0 0,4-5-7 0 0,-1 0 1 0 0,1 0-1 0 0,-1 0 0 0 0,1 1 0 0 0,0-1 0 0 0,0 0 0 0 0,0 0 1 0 0,-1 0-1 0 0,1 1 0 0 0,0-1 0 0 0,1 0 0 0 0,-1 0 0 0 0,0 0 1 0 0,0 0-1 0 0,0 1 0 0 0,1-1 0 0 0,-1 0 0 0 0,0 0 0 0 0,1 0 1 0 0,-1 0-1 0 0,1 0 0 0 0,0 0 0 0 0,-1 0 0 0 0,1 0 0 0 0,0 0 1 0 0,0 0-1 0 0,-1 0 0 0 0,1 0 0 0 0,0-1 0 0 0,0 1 0 0 0,0 0 1 0 0,0 0-1 0 0,0-1 0 0 0,1 1 0 0 0,1 1-15 0 0,9 8-177 0 0,2-1 1 0 0,-1-1-1 0 0,1 0 0 0 0,19 7 1 0 0,0-2 4 0 0,-21-10 170 0 0,0 2 0 0 0,-1-1 0 0 0,18 12 0 0 0,-23-13 24 0 0,-3-1 0 0 0,1 0 0 0 0,-1 1 0 0 0,1-1 0 0 0,-1 1 0 0 0,0 0 0 0 0,0 0 0 0 0,3 4 0 0 0,-3-4 9 0 0,0 0-1 0 0,0 1 0 0 0,-1-1 0 0 0,1 1 1 0 0,-1-1-1 0 0,0 1 0 0 0,0 0 1 0 0,-1 0-1 0 0,1 0 0 0 0,-1 0 1 0 0,0 0-1 0 0,0 0 0 0 0,0 0 1 0 0,0 1-1 0 0,-1-1 0 0 0,0 5 1 0 0,0-3 22 0 0,-1 1 0 0 0,0-1 0 0 0,0 1 0 0 0,-1-1 0 0 0,1 0 0 0 0,-2 0 0 0 0,1 0 0 0 0,-1 0 0 0 0,-5 10 0 0 0,0-4 14 0 0,1-1 1 0 0,-2-1-1 0 0,0 1 0 0 0,0-1 0 0 0,0-1 0 0 0,-2 0 1 0 0,1 0-1 0 0,-1-1 0 0 0,-20 12 0 0 0,22-16-65 0 0,-1-1 0 0 0,0 1 1 0 0,0-1-1 0 0,0-1 0 0 0,0 0 0 0 0,-1-1 0 0 0,1 0 0 0 0,-1 0 0 0 0,1-1 0 0 0,-17-2 1 0 0,4 1-163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14:01.404"/>
    </inkml:context>
    <inkml:brush xml:id="br0">
      <inkml:brushProperty name="width" value="0.05" units="cm"/>
      <inkml:brushProperty name="height" value="0.05" units="cm"/>
    </inkml:brush>
  </inkml:definitions>
  <inkml:trace contextRef="#ctx0" brushRef="#br0">0 194 3679 0 0,'0'0'284'0'0,"3"-19"6688"0"0,1 11-6831 0 0,1 0-1 0 0,1 0 1 0 0,-1 1-1 0 0,1-1 1 0 0,1 1-1 0 0,6-6 1 0 0,16-18 835 0 0,-21 22-535 0 0,0 2 0 0 0,1-1 0 0 0,0 1 0 0 0,0 0 0 0 0,1 1 0 0 0,0 0 0 0 0,20-8 0 0 0,-17 9-366 0 0,1 1 0 0 0,0 1 0 0 0,0 0 0 0 0,1 1 0 0 0,-1 0 1 0 0,17 1-1 0 0,-22 0-59 0 0,1 1 0 0 0,-1 1 0 0 0,1-1 1 0 0,-1 2-1 0 0,0-1 0 0 0,1 1 1 0 0,-1 1-1 0 0,10 4 0 0 0,-15-6-16 0 0,-1 0 0 0 0,0 0 0 0 0,-1 0 0 0 0,1 1 0 0 0,0 0 0 0 0,0 0 0 0 0,-1-1 0 0 0,1 1 0 0 0,-1 1 0 0 0,1-1 0 0 0,3 5 0 0 0,-3-4 0 0 0,0 1 0 0 0,0-1 0 0 0,-1 1 0 0 0,1 0 0 0 0,-1 0 0 0 0,0 0 0 0 0,0 0 0 0 0,0 0 0 0 0,-1 0 0 0 0,1 0 0 0 0,-1 1 0 0 0,0-1 0 0 0,0 6 0 0 0,2 2 0 0 0,1 17 0 0 0,0 1 0 0 0,-3 0 0 0 0,0 0 0 0 0,-2-1 0 0 0,-7 53 0 0 0,7-76 0 0 0,0-1 0 0 0,0 0 0 0 0,-1 1 0 0 0,0-1 0 0 0,0 0 0 0 0,0 0 0 0 0,-1 0 0 0 0,1 0 0 0 0,-1-1 0 0 0,0 1 0 0 0,0-1 0 0 0,-1 1 0 0 0,-3 3 0 0 0,-6 3 0 0 0,0 0 0 0 0,-27 17 0 0 0,-4 4 0 0 0,-51 53 0 0 0,48-43 0 0 0,42-37 0 0 0,-1 0 0 0 0,0 1 0 0 0,0-1 0 0 0,-1 0 0 0 0,0 0 0 0 0,0-1 0 0 0,-11 6 0 0 0,16-9 0 0 0,0-1 1 0 0,0 1-1 0 0,0 0 0 0 0,0-1 0 0 0,0 1 0 0 0,0-1 0 0 0,-1 0 1 0 0,1 0-1 0 0,0 0 0 0 0,0 0 0 0 0,-1 0 0 0 0,1 0 0 0 0,0 0 1 0 0,0-1-1 0 0,0 1 0 0 0,-4-2 0 0 0,1 0 8 0 0,4 2 2 0 0,0 0-1 0 0,0-1 1 0 0,1 1 0 0 0,-1 0-1 0 0,0-1 1 0 0,0 1 0 0 0,1-1-1 0 0,-1 1 1 0 0,1-1 0 0 0,-1 1-1 0 0,0-1 1 0 0,1 1 0 0 0,-1-1-1 0 0,0-1 1 0 0,-8-7 74 0 0,2 1-67 0 0,4 6-17 0 0,-3-2 10 0 0,1 2 43 0 0,4 2 445 0 0,-7-21 460 0 0,8 19-865 0 0,1-1 0 0 0,-1 0 0 0 0,0 1 1 0 0,1-1-1 0 0,-1 0 0 0 0,1 1 0 0 0,0-1 0 0 0,0 1 0 0 0,0-1 0 0 0,2-4 0 0 0,-2 6 371 0 0,1 2-384 0 0,4 1-52 0 0,-3-1 20 0 0,3-1-25 0 0,-4 0-1 0 0,0 0 0 0 0,0 0 0 0 0,0 0 0 0 0,-1 0 0 0 0,1-1 0 0 0,0 1 0 0 0,0-1 1 0 0,0 1-1 0 0,0-1 0 0 0,-1 0 0 0 0,1 0 0 0 0,0 1 0 0 0,-1-1 0 0 0,1-1 0 0 0,-1 1 0 0 0,2-1 0 0 0,2-2 162 0 0,-2 3-91 0 0,-1-1 1 0 0,1 1 0 0 0,-1 0-1 0 0,1 0 1 0 0,-1 1 0 0 0,1-1-1 0 0,0 0 1 0 0,-1 1 0 0 0,1 0-1 0 0,0-1 1 0 0,-1 1 0 0 0,1 0-1 0 0,4 1 1 0 0,6 1-80 0 0,22 6-1 0 0,-25-5-14 0 0,1-1-1 0 0,15 2 1 0 0,0-3 14 0 0,91 8 654 0 0,-114-9-603 0 0,4 2-11 0 0,3 0-42 0 0,2 3-11 0 0,0-2 0 0 0,10-5-192 0 0,-20 2 72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14:03.765"/>
    </inkml:context>
    <inkml:brush xml:id="br0">
      <inkml:brushProperty name="width" value="0.05" units="cm"/>
      <inkml:brushProperty name="height" value="0.05" units="cm"/>
    </inkml:brush>
  </inkml:definitions>
  <inkml:trace contextRef="#ctx0" brushRef="#br0">83 107 2303 0 0,'2'-1'2679'0'0,"6"-5"-1631"0"0,-1 0-1 0 0,1-1 1 0 0,-1 0 0 0 0,0 0-1 0 0,7-11 1 0 0,-8 11-141 0 0,-1 2-689 0 0,-1 1 0 0 0,1 0 0 0 0,1 0 0 0 0,-1 0 0 0 0,0 0 0 0 0,1 1 0 0 0,0 0 0 0 0,0 0 0 0 0,0 0 0 0 0,0 1 0 0 0,0 0 0 0 0,0 0 0 0 0,0 1 0 0 0,1 0 0 0 0,-1 0 0 0 0,1 0 0 0 0,-1 1 0 0 0,1 0 0 0 0,10 1 0 0 0,-13-1-177 0 0,-1 1-13 0 0,-1-1 0 0 0,0 1 0 0 0,1-1-1 0 0,-1 1 1 0 0,0 0 0 0 0,1 0 0 0 0,3 2-1 0 0,-4-2-26 0 0,10 6 2 0 0,-11-4-6 0 0,0-2-9 0 0,0 2 2 0 0,1 0 0 0 0,0-1 0 0 0,0 1 0 0 0,-1 0 0 0 0,0 0 0 0 0,1 0 0 0 0,-1 0 0 0 0,0 1 0 0 0,-1-1 0 0 0,2 6 0 0 0,0 33-46 0 0,-2-34 37 0 0,-6 93 38 0 0,5-89-14 0 0,-1 0-1 0 0,-1 0 1 0 0,0 0 0 0 0,0 0 0 0 0,-1-1 0 0 0,-7 15 0 0 0,7-20 10 0 0,-1 1 0 0 0,1-1 0 0 0,-1 0-1 0 0,0 0 1 0 0,0-1 0 0 0,-1 0 0 0 0,0 0-1 0 0,0 0 1 0 0,0 0 0 0 0,-11 6 0 0 0,-6 0 117 0 0,-45 17 1 0 0,26-11-67 0 0,27-12-18 0 0,10-3-35 0 0,1-1 0 0 0,-1 1-1 0 0,1 0 1 0 0,-1 1 0 0 0,1-1-1 0 0,0 1 1 0 0,-1 0 0 0 0,-5 6-1 0 0,-9 11-12 0 0,18-19 96 0 0,-1 1 0 0 0,1-1-1 0 0,0 1 1 0 0,0-1 0 0 0,-1 1-1 0 0,1 0 1 0 0,0 0 0 0 0,1 0-1 0 0,-1-1 1 0 0,0 1 0 0 0,0 0-1 0 0,1 0 1 0 0,-1 0 0 0 0,1 0-1 0 0,-1 4 1 0 0,2-5-17 0 0,-1 0 1 0 0,0 0-1 0 0,1 0 1 0 0,-1 0-1 0 0,1 0 1 0 0,-1 0-1 0 0,1-1 0 0 0,0 1 1 0 0,-1 0-1 0 0,1 0 1 0 0,0 0-1 0 0,0-1 1 0 0,0 1-1 0 0,-1 0 1 0 0,1-1-1 0 0,0 1 0 0 0,0-1 1 0 0,0 1-1 0 0,0-1 1 0 0,0 1-1 0 0,0-1 1 0 0,0 0-1 0 0,0 1 1 0 0,2-1-1 0 0,29 2 955 0 0,-19-2-762 0 0,60 10 404 0 0,-56-6-566 0 0,0-1 0 0 0,0-1 0 0 0,-1-1 0 0 0,30-1 0 0 0,-24-1 212 0 0,7-1 95 0 0,-10-5-341 0 0,-16 6-89 0 0,0-1 0 0 0,0 1 0 0 0,0-1 1 0 0,0 0-1 0 0,0-1 0 0 0,-1 1 0 0 0,1 0 0 0 0,-1-1 0 0 0,3-2 0 0 0,1-2-367 0 0,-5 6-267 0 0,4-4-959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14:08.320"/>
    </inkml:context>
    <inkml:brush xml:id="br0">
      <inkml:brushProperty name="width" value="0.05" units="cm"/>
      <inkml:brushProperty name="height" value="0.05" units="cm"/>
    </inkml:brush>
  </inkml:definitions>
  <inkml:trace contextRef="#ctx0" brushRef="#br0">105 8 5983 0 0,'-3'-7'9810'0'0,"-47"170"-7840"0"0,36-120-1520 0 0,-14 70-1 0 0,24-87-637 0 0,1 0 0 0 0,2 0 0 0 0,0 0 0 0 0,3 30 0 0 0,1-35-875 0 0,-1-2-37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9:16:21.001"/>
    </inkml:context>
    <inkml:brush xml:id="br0">
      <inkml:brushProperty name="width" value="0.1" units="cm"/>
      <inkml:brushProperty name="height" value="0.1" units="cm"/>
    </inkml:brush>
  </inkml:definitions>
  <inkml:trace contextRef="#ctx0" brushRef="#br0">101 1 10135 0 0,'-8'20'896'0'0,"-7"-1"-712"0"0,-9-1-184 0 0,6 9 0 0 0,4 11 2624 0 0,3 3 496 0 0,3 4 96 0 0,6 5 16 0 0,2 1-2880 0 0,4 4-584 0 0,0 4-120 0 0,2 10-16 0 0,-1 11-208 0 0,5 13-48 0 0,4 5-8 0 0,2-4-5048 0 0,0-5-1008 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14:14.001"/>
    </inkml:context>
    <inkml:brush xml:id="br0">
      <inkml:brushProperty name="width" value="0.05" units="cm"/>
      <inkml:brushProperty name="height" value="0.05" units="cm"/>
    </inkml:brush>
  </inkml:definitions>
  <inkml:trace contextRef="#ctx0" brushRef="#br0">231 53 5295 0 0,'0'0'242'0'0,"0"-1"-12"0"0,2-4-131 0 0,-1-1 172 0 0,0 3-146 0 0,1 0-1 0 0,-1 0 1 0 0,0 0-1 0 0,1 0 1 0 0,-1 0-1 0 0,1 0 1 0 0,0 1-1 0 0,0-1 1 0 0,4-4 0 0 0,0 0 1842 0 0,-5 9-1894 0 0,-1-1 0 0 0,1 1 1 0 0,-1 0-1 0 0,0 0 0 0 0,1 0 0 0 0,-1 0 0 0 0,0 0 0 0 0,0-1 1 0 0,0 1-1 0 0,0 0 0 0 0,0 0 0 0 0,-1 0 0 0 0,0 2 1 0 0,-9 27 202 0 0,5-16-97 0 0,-11 40 157 0 0,-29 82 812 0 0,39-121-866 0 0,-2 0 0 0 0,0 0 1 0 0,-1-1-1 0 0,-1 0 0 0 0,0-1 1 0 0,-14 16-1 0 0,-18 10 222 0 0,29-30-513 0 0,1 2 0 0 0,0-1 1 0 0,-12 19-1 0 0,18-22-119 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14:22.624"/>
    </inkml:context>
    <inkml:brush xml:id="br0">
      <inkml:brushProperty name="width" value="0.05" units="cm"/>
      <inkml:brushProperty name="height" value="0.05" units="cm"/>
    </inkml:brush>
  </inkml:definitions>
  <inkml:trace contextRef="#ctx0" brushRef="#br0">129 89 1839 0 0,'0'0'83'0'0,"1"0"-6"0"0,9-15 1553 0 0,-4 0 5212 0 0,-5 12-5274 0 0,15-11-453 0 0,-9 10-807 0 0,1 0 0 0 0,-1 0 0 0 0,1 1 0 0 0,0 0 1 0 0,0 0-1 0 0,0 1 0 0 0,1 0 0 0 0,11-1 0 0 0,4-2 636 0 0,-9 2-741 0 0,-1 1 0 0 0,1 0-1 0 0,0 1 1 0 0,0 1 0 0 0,0 0-1 0 0,26 4 1 0 0,-36-4-149 0 0,-4 0-54 0 0,19 9-1 0 0,-3-1 1 0 0,-10-3 0 0 0,-5-2 8 0 0,0 0 0 0 0,1-1 1 0 0,-1 1-1 0 0,0 0 0 0 0,-1 0 0 0 0,1 0 0 0 0,0 0 0 0 0,-1 1 0 0 0,0-1 0 0 0,0 0 1 0 0,0 1-1 0 0,1 5 0 0 0,-1-6 25 0 0,1 5-16 0 0,-1 0 0 0 0,0 0 1 0 0,0 0-1 0 0,-1 0 0 0 0,0 0 1 0 0,0 1-1 0 0,-2 13 0 0 0,-2-5 22 0 0,-1-1 1 0 0,-9 25-1 0 0,13-40-31 0 0,0 3 26 0 0,0 0 1 0 0,-1 0-1 0 0,1 0 1 0 0,-1 0-1 0 0,0 0 1 0 0,0 0-1 0 0,-1-1 1 0 0,1 1 0 0 0,-1-1-1 0 0,0 0 1 0 0,0 0-1 0 0,0 0 1 0 0,0 0-1 0 0,0 0 1 0 0,-1-1-1 0 0,1 1 1 0 0,-1-1-1 0 0,1 0 1 0 0,-8 3 0 0 0,5-4 55 0 0,-5 0 7 0 0,-17 10-26 0 0,20-8-71 0 0,2 0 11 0 0,3-2 32 0 0,-1 1-21 0 0,1 1 18 0 0,3-3-67 0 0,-6 0 179 0 0,-7 2 346 0 0,12-2-189 0 0,-1-1-255 0 0,-3-3-33 0 0,5 3 22 0 0,6-4-33 0 0,0 0-10 0 0,0 0 11 0 0,1 0 48 0 0,-1 0 31 0 0,1 1-10 0 0,-7 4-79 0 0,1-1 0 0 0,-1 1 0 0 0,1-1 0 0 0,-1 1-1 0 0,1 0 1 0 0,-1-1 0 0 0,1 1 0 0 0,-1 0 0 0 0,1-1-1 0 0,-1 1 1 0 0,1 0 0 0 0,-1 0 0 0 0,1 0-1 0 0,-1-1 1 0 0,1 1 0 0 0,0 0 0 0 0,-1 0-1 0 0,1 0 1 0 0,-1 0 0 0 0,1 0 0 0 0,0 0-1 0 0,10 2-11 0 0,-11-3 8 0 0,1 1 1 0 0,-1 0-1 0 0,1 0 1 0 0,-1 0 0 0 0,1 0-1 0 0,-1 0 1 0 0,1 1 0 0 0,-1-1-1 0 0,1 0 1 0 0,-1 0 0 0 0,1 0-1 0 0,-1 0 1 0 0,1 1 0 0 0,-1-1-1 0 0,1 0 1 0 0,-1 0-1 0 0,1 1 1 0 0,-1-1 0 0 0,1 0-1 0 0,0 1 1 0 0,10 8-62 0 0,-5-6 52 0 0,3 0 12 0 0,0-1 0 0 0,-1 0 0 0 0,-1 2-10 0 0,-4-2-33 0 0,2 4 22 0 0,0 2-22 0 0,-2 0 22 0 0,0-2 1 0 0,-2-2-6 0 0,1 11 18 0 0,-1-3 8 0 0,0 1 0 0 0,-1-2 0 0 0,-1 0 0 0 0,0-1 0 0 0,0 1 0 0 0,-1 0 0 0 0,-1 0 0 0 0,-6 18 0 0 0,3-9 0 0 0,5-18 0 0 0,-8 29 90 0 0,-21 47-1 0 0,26-70-71 0 0,0 0-1 0 0,0 0 1 0 0,-1 0-1 0 0,0-1 0 0 0,-1 1 1 0 0,1-1-1 0 0,-1-1 1 0 0,-1 1-1 0 0,1-1 0 0 0,-13 9 1 0 0,6-8 19 0 0,-1-1 0 0 0,0-1 0 0 0,0 0-1 0 0,0 0 1 0 0,0-1 0 0 0,-1-1 0 0 0,-16 1 0 0 0,12-1-47 0 0,5-1 39 0 0,1-1 1 0 0,-1-1-1 0 0,-15-1 0 0 0,17 0-599 0 0,0 0 0 0 0,0 1 0 0 0,0 1 0 0 0,-19 3 0 0 0,20-1-521 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14:24.634"/>
    </inkml:context>
    <inkml:brush xml:id="br0">
      <inkml:brushProperty name="width" value="0.05" units="cm"/>
      <inkml:brushProperty name="height" value="0.05" units="cm"/>
    </inkml:brush>
  </inkml:definitions>
  <inkml:trace contextRef="#ctx0" brushRef="#br0">1 111 9647 0 0,'0'0'868'0'0,"1"0"-641"0"0,8-3 121 0 0,-1 0-1 0 0,0-1 1 0 0,0 0 0 0 0,0 0-1 0 0,0-1 1 0 0,11-8 0 0 0,-8 4-309 0 0,23-11 1 0 0,-17 12-51 0 0,2-1 64 0 0,28-10 0 0 0,-39 17 68 0 0,-1 0 1 0 0,1 0-1 0 0,0 1 0 0 0,0 0 0 0 0,0 0 0 0 0,0 1 0 0 0,9 0 0 0 0,4 2 31 0 0,-1 2 0 0 0,-1-1 0 0 0,1 2 0 0 0,0 1 0 0 0,-1 0 0 0 0,25 13 0 0 0,-36-14-141 0 0,-7-5-9 0 0,0 1 1 0 0,0 0-1 0 0,0-1 1 0 0,0 1-1 0 0,0 0 1 0 0,-1 0-1 0 0,1 0 1 0 0,0 0-1 0 0,0 0 1 0 0,-1 0-1 0 0,1 0 1 0 0,0 0-1 0 0,-1 0 1 0 0,1 0-1 0 0,-1 0 1 0 0,1 0-1 0 0,-1 0 1 0 0,0 1-1 0 0,1-1 1 0 0,-1 2-1 0 0,0-1 10 0 0,1 2 31 0 0,-2 0-40 0 0,0 1 1 0 0,0 0-1 0 0,0 0 1 0 0,-1 0 0 0 0,1-1-1 0 0,-1 1 1 0 0,0-1-1 0 0,-1 1 1 0 0,1-1 0 0 0,-4 4-1 0 0,-1 1 17 0 0,0 0-1 0 0,-15 12 1 0 0,7-6 10 0 0,4-5 7 0 0,0-1 0 0 0,0 0 0 0 0,-1 0 0 0 0,-22 12 0 0 0,26-16-19 0 0,0-2 0 0 0,0 1 0 0 0,-1-1 1 0 0,1 0-1 0 0,-1-1 0 0 0,1 0 0 0 0,-1-1 0 0 0,0 1 0 0 0,-9-1 0 0 0,10-1 30 0 0,-2 0-35 0 0,9 0-13 0 0,1 0 0 0 0,-1 0 0 0 0,1 0 1 0 0,0 0-1 0 0,-1 0 0 0 0,1 0 0 0 0,-1-1 0 0 0,1 1 1 0 0,0 0-1 0 0,-1 0 0 0 0,1 0 0 0 0,-1 0 0 0 0,1 0 0 0 0,0-1 1 0 0,-1 1-1 0 0,1 0 0 0 0,0 0 0 0 0,-1-1 0 0 0,1 1 1 0 0,0 0-1 0 0,-1-1 0 0 0,-2-1 6 0 0,-2-3 47 0 0,5 4-49 0 0,0 0 0 0 0,-1 0 0 0 0,1 0 0 0 0,-1 0 0 0 0,1 0-1 0 0,0 0 1 0 0,0-1 0 0 0,0 1 0 0 0,0 0 0 0 0,0 0 0 0 0,0 0 0 0 0,0 0 0 0 0,0 0-1 0 0,0-1 1 0 0,1 1 0 0 0,-1 0 0 0 0,1-2 0 0 0,6-14-10 0 0,-5 14 22 0 0,0 1 0 0 0,0 0 0 0 0,0-1 0 0 0,0 1 0 0 0,1 0 0 0 0,-1 0 0 0 0,1 0 0 0 0,5-2 0 0 0,-4 2-16 0 0,0 1 0 0 0,0-1 0 0 0,0 1 0 0 0,0 1 0 0 0,1-1 0 0 0,-1 0 0 0 0,0 1 0 0 0,1 0 0 0 0,-1 0 0 0 0,0 0 0 0 0,1 1 0 0 0,-1-1 0 0 0,0 1 0 0 0,0 0 0 0 0,0 0 0 0 0,8 4 0 0 0,9 1 0 0 0,19 6 0 0 0,-34-10 7 0 0,1 0 0 0 0,-1 0 1 0 0,0 1-1 0 0,1 0 0 0 0,-1 1 0 0 0,-1-1 0 0 0,1 1 0 0 0,7 6 0 0 0,-9-6-2 0 0,-1-1 0 0 0,0 1 0 0 0,0 0 0 0 0,0 0 0 0 0,0 0 0 0 0,-1 0 0 0 0,1 0 0 0 0,-1 0 0 0 0,0 1-1 0 0,-1-1 1 0 0,1 1 0 0 0,1 9 0 0 0,-1-5 10 0 0,0 0-1 0 0,-1 1 0 0 0,0-1 0 0 0,-1 0 1 0 0,0 1-1 0 0,-2 11 0 0 0,1-16-8 0 0,0-1 0 0 0,0 0 0 0 0,0 0 0 0 0,-1 0 0 0 0,1-1 0 0 0,-1 1-1 0 0,0 0 1 0 0,0 0 0 0 0,-1-1 0 0 0,1 0 0 0 0,-1 1 0 0 0,0-1 0 0 0,1 0 0 0 0,-2 0-1 0 0,1 0 1 0 0,-5 3 0 0 0,-3 0-32 0 0,0 0 0 0 0,-1 0 0 0 0,0-1 0 0 0,0-1 0 0 0,0 0-1 0 0,0-1 1 0 0,-1 0 0 0 0,-12 1 0 0 0,-36 10-115 0 0,-68 24-3987 0 0,114-34 1030 0 0,0 1-812 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3:05.872"/>
    </inkml:context>
    <inkml:brush xml:id="br0">
      <inkml:brushProperty name="width" value="0.05" units="cm"/>
      <inkml:brushProperty name="height" value="0.05" units="cm"/>
    </inkml:brush>
  </inkml:definitions>
  <inkml:trace contextRef="#ctx0" brushRef="#br0">100 74 6415 0 0,'0'0'786'0'0,"-2"-9"431"0"0,0 1-438 0 0,0-1-1 0 0,1 0 1 0 0,0 0 0 0 0,0 1-1 0 0,1-12 1 0 0,0 18-566 0 0,5 26 243 0 0,-4-20-417 0 0,-1-1 0 0 0,1 1 1 0 0,0-1-1 0 0,-1 1 1 0 0,0 7-1 0 0,-1 9 369 0 0,-1 0-1 0 0,-2 0 1 0 0,0 0-1 0 0,-1 0 0 0 0,-1-1 1 0 0,-14 33-1 0 0,15-42-224 0 0,-37 65 320 0 0,37-65-482 0 0,1-1 34 0 0,3-7 146 0 0,2-2-196 0 0,-1 0 0 0 0,0 0 0 0 0,0 0 0 0 0,1 0 1 0 0,-1 0-1 0 0,0 0 0 0 0,0 0 0 0 0,1 0 0 0 0,-1 1 0 0 0,0-1 0 0 0,0 0 0 0 0,1 0 1 0 0,-1 0-1 0 0,0 0 0 0 0,0 0 0 0 0,1 0 0 0 0,-1 1 0 0 0,0-1 0 0 0,0 0 0 0 0,0 0 1 0 0,1 0-1 0 0,-1 0 0 0 0,0 1 0 0 0,0-1 0 0 0,0 0 0 0 0,0 1 0 0 0,1-1 5 0 0,-1 0-1 0 0,0 1 0 0 0,1-1 1 0 0,-1 1-1 0 0,0-1 0 0 0,1 0 1 0 0,-1 1-1 0 0,1-1 0 0 0,-1 0 1 0 0,1 1-1 0 0,-1-1 0 0 0,0 0 1 0 0,1 0-1 0 0,-1 1 0 0 0,1-1 1 0 0,-1 0-1 0 0,1 0 1 0 0,0 0-1 0 0,5 1 34 0 0,-1 0 0 0 0,1-1 1 0 0,-1 0-1 0 0,1 0 0 0 0,-1 0 0 0 0,1 0 0 0 0,-1-1 1 0 0,0 0-1 0 0,10-3 0 0 0,4-3 19 0 0,24-11-1 0 0,13-5 17 0 0,-31 14-104 0 0,-16 5-57 0 0,0 1 1 0 0,0 0-1 0 0,1 1 1 0 0,-1 0-1 0 0,16-1 1 0 0,-23 3-189 0 0,7 1-1587 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3:06.280"/>
    </inkml:context>
    <inkml:brush xml:id="br0">
      <inkml:brushProperty name="width" value="0.05" units="cm"/>
      <inkml:brushProperty name="height" value="0.05" units="cm"/>
    </inkml:brush>
  </inkml:definitions>
  <inkml:trace contextRef="#ctx0" brushRef="#br0">129 5 4607 0 0,'-12'-2'437'0'0,"-5"0"-237"0"0,6 1 8531 0 0,11 5-8515 0 0,0 12-57 0 0,-4 132 639 0 0,2-122-599 0 0,-2 0 1 0 0,0 0-1 0 0,-15 44 0 0 0,6-32-63 0 0,2 2 0 0 0,1-1 1 0 0,2 1-1 0 0,2 0 1 0 0,2 1-1 0 0,1-1 0 0 0,2 1 1 0 0,2 0-1 0 0,8 49 1 0 0,-9-85-342 0 0,2 1 0 0 0,-1-1 0 0 0,0 1 1 0 0,1-1-1 0 0,0 0 0 0 0,0 0 0 0 0,1 0 1 0 0,4 7-1 0 0,1-1-5382 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3:14.170"/>
    </inkml:context>
    <inkml:brush xml:id="br0">
      <inkml:brushProperty name="width" value="0.05" units="cm"/>
      <inkml:brushProperty name="height" value="0.05" units="cm"/>
    </inkml:brush>
  </inkml:definitions>
  <inkml:trace contextRef="#ctx0" brushRef="#br0">85 0 1375 0 0,'-11'4'8682'0'0,"10"-4"-8442"0"0,-2 2 6 0 0,3-1-160 0 0,0 0-1 0 0,0 0 1 0 0,0 0-1 0 0,0 0 1 0 0,1-1-1 0 0,-1 1 1 0 0,0 0-1 0 0,0 0 1 0 0,1 0-1 0 0,-1 0 1 0 0,1-1-1 0 0,-1 1 1 0 0,0 0-1 0 0,2 0 1 0 0,2 8 103 0 0,0 0 0 0 0,-1-1 0 0 0,3 13 0 0 0,-5-17-52 0 0,-1-3 349 0 0,3 4-266 0 0,0-1-1 0 0,0 1 1 0 0,-1 0 0 0 0,2 5 0 0 0,-4-10-205 0 0,12 28 798 0 0,-1-3-541 0 0,1 1 0 0 0,1-2 0 0 0,23 35 1 0 0,-34-57-224 0 0,-1-1 1 0 0,1 0 0 0 0,0 1 0 0 0,-1-1-1 0 0,1 0 1 0 0,0 0 0 0 0,0 0-1 0 0,0 0 1 0 0,0-1 0 0 0,0 1 0 0 0,3 1-1 0 0,-4-2-51 0 0,1 0 89 0 0,11-1 154 0 0,3-2-146 0 0,-14 3-87 0 0,1 0 1 0 0,-1-1-1 0 0,0 1 1 0 0,0 0-1 0 0,0 0 1 0 0,1 1-1 0 0,-1-1 1 0 0,0 0-1 0 0,0 1 1 0 0,0-1-1 0 0,0 1 0 0 0,3 1 1 0 0,-3-2-2 0 0,5 2 7 0 0,31 9 73 0 0,49 19 0 0 0,-76-25-71 0 0,0 1-16 0 0,-1 2 0 0 0,-1 0 0 0 0,-1 2 0 0 0,0 0-12 0 0,-1 3-36 0 0,-1 1 36 0 0,-2-2 23 0 0,-3-7 44 0 0,0 9 17 0 0,-2 2 6 0 0,-3 9 51 0 0,2-21-111 0 0,2-1-13 0 0,-1-1-1 0 0,1 1 1 0 0,-1-1-1 0 0,0 1 1 0 0,0-1 0 0 0,0 1-1 0 0,0-1 1 0 0,0 0 0 0 0,-1 0-1 0 0,1 0 1 0 0,-1 0 0 0 0,1 0-1 0 0,-1 0 1 0 0,-3 3-1 0 0,-2 1 4 0 0,6-3-6 0 0,-14 8 56 0 0,8-8-38 0 0,0 0-1 0 0,0 0 0 0 0,-1 0 1 0 0,1-1-1 0 0,-10 2 0 0 0,-41 5 104 0 0,23-5-29 0 0,-1-1 0 0 0,0-3-1 0 0,1 0 1 0 0,-64-10 0 0 0,89 8-61 0 0,5 1-36 0 0,-1 0 1 0 0,1 0-1 0 0,0 0 1 0 0,0 0-1 0 0,0-1 1 0 0,0 0-1 0 0,1 0 1 0 0,-1 0-1 0 0,0-1 1 0 0,1 0-1 0 0,-6-4 1 0 0,6 4-296 0 0,-1-3-1867 0 0,1-2 1097 0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3:14.744"/>
    </inkml:context>
    <inkml:brush xml:id="br0">
      <inkml:brushProperty name="width" value="0.05" units="cm"/>
      <inkml:brushProperty name="height" value="0.05" units="cm"/>
    </inkml:brush>
  </inkml:definitions>
  <inkml:trace contextRef="#ctx0" brushRef="#br0">1 229 12295 0 0,'0'0'1620'0'0,"0"-2"-1310"0"0,0-1-240 0 0,0 1 0 0 0,1-1 0 0 0,-1 1 0 0 0,1-1 0 0 0,-1 1 0 0 0,1-1 0 0 0,0 1 0 0 0,0 0 0 0 0,0-1 0 0 0,0 1 0 0 0,0 0 0 0 0,1 0 0 0 0,1-2 0 0 0,0-1 17 0 0,1 1 1 0 0,0 0-1 0 0,1 0 0 0 0,-1 0 0 0 0,7-4 0 0 0,5-2 100 0 0,1 1-1 0 0,26-10 0 0 0,4 2 68 0 0,1 2 1 0 0,50-9-1 0 0,57-17-257 0 0,-97 24-727 0 0,-32 11-3554 0 0,-7 2-886 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3:21.948"/>
    </inkml:context>
    <inkml:brush xml:id="br0">
      <inkml:brushProperty name="width" value="0.05" units="cm"/>
      <inkml:brushProperty name="height" value="0.05" units="cm"/>
    </inkml:brush>
  </inkml:definitions>
  <inkml:trace contextRef="#ctx0" brushRef="#br0">264 3 7367 0 0,'0'0'568'0'0,"-16"0"4776"0"0,9-1-5327 0 0,1 0-1 0 0,-1 0 1 0 0,0 1-1 0 0,0 0 1 0 0,0 0-1 0 0,0 1 0 0 0,1 0 1 0 0,-1 0-1 0 0,0 0 1 0 0,1 1-1 0 0,-8 2 1 0 0,-9 5 497 0 0,-37 21 0 0 0,53-27-404 0 0,2 0-82 0 0,0-1-1 0 0,1 1 0 0 0,-1 1 1 0 0,1-1-1 0 0,0 0 0 0 0,0 1 1 0 0,0 0-1 0 0,0 0 0 0 0,1 0 1 0 0,0 1-1 0 0,0-1 0 0 0,0 1 1 0 0,0 0-1 0 0,0-1 0 0 0,1 1 1 0 0,0 0-1 0 0,0 1 0 0 0,1-1 1 0 0,-1 0-1 0 0,1 0 0 0 0,0 1 1 0 0,0-1-1 0 0,1 11 0 0 0,0 16-42 0 0,1 0 0 0 0,2-1 0 0 0,1 0-1 0 0,1 1 1 0 0,2-2 0 0 0,1 1 0 0 0,2-1 0 0 0,0 0-1 0 0,20 36 1 0 0,-28-62 24 0 0,0 1 0 0 0,0-1-1 0 0,0-1 1 0 0,1 1-1 0 0,-1 0 1 0 0,1-1 0 0 0,0 1-1 0 0,0-1 1 0 0,0 0 0 0 0,1 0-1 0 0,-1 0 1 0 0,1 0 0 0 0,-1 0-1 0 0,1-1 1 0 0,0 0-1 0 0,0 0 1 0 0,0 0 0 0 0,0 0-1 0 0,1-1 1 0 0,4 2 0 0 0,1-1 20 0 0,0 0 1 0 0,0-1 0 0 0,0 0-1 0 0,0 0 1 0 0,0-1 0 0 0,0 0-1 0 0,1-1 1 0 0,-1-1 0 0 0,0 1-1 0 0,0-1 1 0 0,0-1 0 0 0,-1 0 0 0 0,1 0-1 0 0,9-5 1 0 0,-15 5-5 0 0,1 1-1 0 0,-1-1 1 0 0,0 1 0 0 0,0-1-1 0 0,0 0 1 0 0,0-1 0 0 0,0 1-1 0 0,-1-1 1 0 0,0 1 0 0 0,0-1 0 0 0,0 0-1 0 0,0-1 1 0 0,0 1 0 0 0,-1 0-1 0 0,1-1 1 0 0,-1 1 0 0 0,-1-1-1 0 0,1 0 1 0 0,-1 1 0 0 0,1-1 0 0 0,-1 0-1 0 0,0-9 1 0 0,0 5 11 0 0,0-1 1 0 0,-1 1-1 0 0,0 0 1 0 0,-1-1-1 0 0,0 1 1 0 0,0 0-1 0 0,-1 0 0 0 0,0 0 1 0 0,-1 0-1 0 0,0 0 1 0 0,-5-11-1 0 0,7 19-30 0 0,1 0-1 0 0,-1-1 1 0 0,0 1-1 0 0,0 0 0 0 0,1 0 1 0 0,-1 0-1 0 0,0 0 1 0 0,0 1-1 0 0,0-1 1 0 0,0 0-1 0 0,0 0 0 0 0,0 0 1 0 0,0 1-1 0 0,-1-1 1 0 0,1 1-1 0 0,0-1 1 0 0,0 1-1 0 0,0-1 1 0 0,-3 0-1 0 0,2 1-1 0 0,-1 0 0 0 0,1 0 0 0 0,-1 0 0 0 0,1 0 0 0 0,-1 1 0 0 0,1-1 1 0 0,0 0-1 0 0,-1 1 0 0 0,-3 1 0 0 0,-4 3-4 0 0,1 0 1 0 0,0 0-1 0 0,-16 11 1 0 0,24-15-1 0 0,-38 28 0 0 0,16-11-6 0 0,0-1 1 0 0,-36 19 0 0 0,24-17-561 0 0,22-11-3794 0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3:23.738"/>
    </inkml:context>
    <inkml:brush xml:id="br0">
      <inkml:brushProperty name="width" value="0.05" units="cm"/>
      <inkml:brushProperty name="height" value="0.05" units="cm"/>
    </inkml:brush>
  </inkml:definitions>
  <inkml:trace contextRef="#ctx0" brushRef="#br0">0 34 4607 0 0,'0'0'6158'0'0,"9"-8"-5070"0"0,-5 4-988 0 0,-3 3 234 0 0,85-3 1967 0 0,-54 1-2173 0 0,1 2 0 0 0,41 3 1 0 0,78 22 95 0 0,-139-21-212 0 0,-6-2 3 0 0,1 1 0 0 0,-1-1 0 0 0,1-1-1 0 0,7 1 1 0 0,-11-2 45 0 0,4 0 16 0 0,-3 0 22 0 0,-1-1-1 0 0,1 1 1 0 0,-1-1-1 0 0,1 0 0 0 0,-1-1 1 0 0,1 1-1 0 0,-1-1 1 0 0,0 0-1 0 0,0 0 1 0 0,-1 0-1 0 0,1 0 0 0 0,-1-1 1 0 0,7-8 1575 0 0,-9 14-1546 0 0,0 3-63 0 0,0 0 1 0 0,0 1-1 0 0,0-1 1 0 0,-1 0-1 0 0,1 0 1 0 0,-1 1-1 0 0,-1-1 1 0 0,1 0-1 0 0,-1 0 1 0 0,-1 6-1 0 0,-1 2 95 0 0,0 0 0 0 0,-9 23 0 0 0,-2 8 66 0 0,9-22-185 0 0,-2 0 1 0 0,0 0-1 0 0,-16 32 1 0 0,16-42-7 0 0,0-1 0 0 0,0 1 1 0 0,-1-2-1 0 0,0 1 1 0 0,-1-1-1 0 0,0 0 0 0 0,-16 13 1 0 0,-57 39 374 0 0,80-62-369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3:26.241"/>
    </inkml:context>
    <inkml:brush xml:id="br0">
      <inkml:brushProperty name="width" value="0.05" units="cm"/>
      <inkml:brushProperty name="height" value="0.05" units="cm"/>
    </inkml:brush>
  </inkml:definitions>
  <inkml:trace contextRef="#ctx0" brushRef="#br0">378 134 1375 0 0,'0'0'66'0'0,"1"-9"4"0"0,0 2 201 0 0,2-19 3238 0 0,-5 10-1889 0 0,2 15-1507 0 0,-1 0-1 0 0,1 1 0 0 0,-1-1 0 0 0,1 0 1 0 0,-1 1-1 0 0,1-1 0 0 0,-1 1 0 0 0,1-1 1 0 0,-1 1-1 0 0,0-1 0 0 0,1 1 0 0 0,-1-1 0 0 0,0 1 1 0 0,1 0-1 0 0,-1-1 0 0 0,0 1 0 0 0,0 0 1 0 0,1-1-1 0 0,-2 1 0 0 0,-14-3 1251 0 0,11 3-1120 0 0,-1 1 0 0 0,1 0 0 0 0,0 0 0 0 0,-1 0 0 0 0,1 1 0 0 0,0-1 0 0 0,-9 5 0 0 0,10-5-146 0 0,0 0-1 0 0,0-1 0 0 0,-1 1 0 0 0,1-1 1 0 0,0 0-1 0 0,0-1 0 0 0,-1 1 0 0 0,1-1 1 0 0,-5-1-1 0 0,3 1 77 0 0,0-2 1 0 0,0 1-1 0 0,0-1 0 0 0,1 0 1 0 0,-11-6-1 0 0,11 5-42 0 0,-1 0 0 0 0,0 1 1 0 0,1 0-1 0 0,-14-4 0 0 0,17 7-110 0 0,0-1-1 0 0,0 1 1 0 0,0 0-1 0 0,-1-1 0 0 0,1 1 1 0 0,0 0-1 0 0,0 0 1 0 0,0 1-1 0 0,-1-1 1 0 0,1 0-1 0 0,0 1 1 0 0,0 0-1 0 0,0-1 1 0 0,0 1-1 0 0,0 0 1 0 0,0 0-1 0 0,0 0 1 0 0,-4 3-1 0 0,-1 1 5 0 0,0 1 0 0 0,0 1 0 0 0,0-1 0 0 0,1 1 0 0 0,0 0 0 0 0,1 1 0 0 0,-7 10 1 0 0,-2 6-23 0 0,-11 29 1 0 0,6-2-4 0 0,17-48 0 0 0,0 0 0 0 0,-1 17 11 0 0,2-17 6 0 0,1-1-16 0 0,0-1 1 0 0,0 0-1 0 0,0 0 0 0 0,0 1 1 0 0,0-1-1 0 0,0 0 0 0 0,0 0 1 0 0,0 1-1 0 0,0-1 0 0 0,1 0 1 0 0,-1 0-1 0 0,0 0 1 0 0,1 1-1 0 0,-1-1 0 0 0,2 2 1 0 0,-2-1-24 0 0,1 0 17 0 0,0 1-1 0 0,0-1 0 0 0,1 1 0 0 0,-1-1 0 0 0,0 1 1 0 0,1-1-1 0 0,-1 0 0 0 0,1 1 0 0 0,0-1 0 0 0,0 0 1 0 0,0 0-1 0 0,0 0 0 0 0,0 0 0 0 0,0-1 0 0 0,0 1 1 0 0,1-1-1 0 0,-1 1 0 0 0,0-1 0 0 0,4 1 0 0 0,-6-2 6 0 0,11 6-11 0 0,1-2 1 0 0,-1 0-1 0 0,1 0 1 0 0,17 3-1 0 0,37 5-1 0 0,-36-7 13 0 0,58 17-1 0 0,-69-15 4 0 0,-14-4-12 0 0,-2 0 15 0 0,0 0 0 0 0,0 0 0 0 0,0 0 1 0 0,1 0-1 0 0,-1-1 0 0 0,1 0 0 0 0,7 4 1 0 0,13 11 77 0 0,-13-8-32 0 0,2 1 1 0 0,-2 0-44 0 0,2 4-10 0 0,-11-9 0 0 0,-1 0 0 0 0,3 8 14 0 0,-3-8 3 0 0,-1 0-2 0 0,-4 17 89 0 0,1-10-19 0 0,0 1 1 0 0,-2-1 0 0 0,1 0 0 0 0,-1 0-1 0 0,-1 0 1 0 0,0 0 0 0 0,-1-1 0 0 0,0 0-1 0 0,-1-1 1 0 0,0 0 0 0 0,-1 0-1 0 0,-13 13 1 0 0,18-20-28 0 0,0 0 0 0 0,0-1 1 0 0,0 1-1 0 0,0-1 0 0 0,0 1 0 0 0,0-1 0 0 0,-1-1 0 0 0,1 1 0 0 0,-1-1 1 0 0,1 1-1 0 0,-8 0 0 0 0,-5 0 218 0 0,-33-1 1 0 0,-5 1-116 0 0,4-1-149 0 0,49 0-10 0 0,-1-2-1 0 0,1 1 0 0 0,-1 0 1 0 0,1 0-1 0 0,0-1 1 0 0,-1 1-1 0 0,1-1 0 0 0,0 0 1 0 0,0 0-1 0 0,-1 1 1 0 0,1-1-1 0 0,0-1 0 0 0,0 1 1 0 0,0 0-1 0 0,0-1 1 0 0,0 1-1 0 0,1-1 0 0 0,-4-2 1 0 0,2 0 4 0 0,0 0 0 0 0,1-1 1 0 0,-1 1-1 0 0,1 0 0 0 0,0-1 1 0 0,-2-5-1 0 0,3 6-2 0 0,-3-8 14 0 0,1 0 0 0 0,0 0 1 0 0,0 0-1 0 0,2 0 0 0 0,-1-1 1 0 0,2 1-1 0 0,-1-1 0 0 0,3-15 1 0 0,-1 18-10 0 0,1-1 1 0 0,0 1-1 0 0,0 0 1 0 0,1-1-1 0 0,0 1 1 0 0,1 0-1 0 0,0 1 1 0 0,1-1-1 0 0,0 1 1 0 0,6-9-1 0 0,-1 5 165 0 0,16-14 1 0 0,-3 4 4 0 0,-13 11-121 0 0,0 0-1 0 0,0-1 0 0 0,-1 1 1 0 0,0-2-1 0 0,-1 1 0 0 0,8-20 1 0 0,-4 4 11 0 0,67-152 436 0 0,-77 178-512 0 0,0 0-1 0 0,0 0 1 0 0,0 0 0 0 0,0 0-1 0 0,1 0 1 0 0,-1 0-1 0 0,1 0 1 0 0,-1 1-1 0 0,1-1 1 0 0,0 1 0 0 0,0 0-1 0 0,0 0 1 0 0,1 0-1 0 0,-1 0 1 0 0,4-1-1 0 0,-1 1-215 0 0,0 1-1 0 0,0-1 1 0 0,0 1-1 0 0,1 0 1 0 0,-1 1-1 0 0,0 0 1 0 0,0 0-1 0 0,8 1 1 0 0,2 0-623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9:16:22.159"/>
    </inkml:context>
    <inkml:brush xml:id="br0">
      <inkml:brushProperty name="width" value="0.1" units="cm"/>
      <inkml:brushProperty name="height" value="0.1" units="cm"/>
    </inkml:brush>
  </inkml:definitions>
  <inkml:trace contextRef="#ctx0" brushRef="#br0">270 105 5527 0 0,'-6'0'139'0'0,"1"0"0"0"0,0-1 0 0 0,-1 0-1 0 0,1 0 1 0 0,-1 0 0 0 0,1 0-1 0 0,0-1 1 0 0,0 0 0 0 0,0 0-1 0 0,-5-3 1 0 0,7 3 75 0 0,0 0-1 0 0,1 0 1 0 0,-1 0 0 0 0,1 0-1 0 0,-1 0 1 0 0,1 0-1 0 0,0-1 1 0 0,0 1 0 0 0,0-1-1 0 0,0 1 1 0 0,0-1-1 0 0,0 0 1 0 0,1 0 0 0 0,0 0-1 0 0,-1 0 1 0 0,1 0-1 0 0,-1-5 1 0 0,-2-6-97 0 0,0-10 1385 0 0,3 28-1303 0 0,1 0 0 0 0,-1-1 0 0 0,0 1 0 0 0,0 0 0 0 0,-2 4 0 0 0,0 5 37 0 0,-9 31-50 0 0,-2 0-1 0 0,-2-1 1 0 0,-1-1-1 0 0,-3-1 1 0 0,-35 57 0 0 0,39-73-164 0 0,14-23 518 0 0,6-2-316 0 0,88-15 813 0 0,-60 8-708 0 0,63-4 0 0 0,-68 10-293 0 0,0 2-1 0 0,0 0 1 0 0,0 1 0 0 0,-1 2-1 0 0,1 1 1 0 0,-1 1 0 0 0,0 1 0 0 0,43 18-1 0 0,-31-8-66 0 0,-6-3-21 0 0,33 19-1 0 0,-50-22 53 0 0,-5-1 11 0 0,5 11 54 0 0,-4-1-1 0 0,-5-3-15 0 0,-1 0 0 0 0,0-1 0 0 0,-1 2 0 0 0,2 21 0 0 0,-1 72 170 0 0,-5-70-201 0 0,-3 0 0 0 0,-8 50 1 0 0,5-65 55 0 0,0 1 0 0 0,-2-1 0 0 0,-1-1 0 0 0,-17 36 59 0 0,27-62-347 0 0,-1 0 194 0 0,0 0 0 0 0,0 0 0 0 0,0 0 0 0 0,-1 0 0 0 0,1 0 0 0 0,0 0 0 0 0,0 0 0 0 0,0 0 0 0 0,-1 0 0 0 0,0-2 0 0 0,0-1-28 0 0,0-12-343 0 0,0 1 1 0 0,1-1 0 0 0,1 0 0 0 0,1 1 0 0 0,0-1 0 0 0,8-26 0 0 0,-6 21-765 0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3:31.676"/>
    </inkml:context>
    <inkml:brush xml:id="br0">
      <inkml:brushProperty name="width" value="0.05" units="cm"/>
      <inkml:brushProperty name="height" value="0.05" units="cm"/>
    </inkml:brush>
  </inkml:definitions>
  <inkml:trace contextRef="#ctx0" brushRef="#br0">288 84 1375 0 0,'-1'0'107'0'0,"-2"-2"90"0"0,-8-1 5536 0 0,7 1-5697 0 0,-7-12-186 0 0,5 7 574 0 0,1 0-385 0 0,0 1 0 0 0,-1 0 0 0 0,1 1-1 0 0,-1-1 1 0 0,-1 1 0 0 0,-11-8 0 0 0,15 12 53 0 0,0 0 0 0 0,-1 0 0 0 0,1 0-1 0 0,0 0 1 0 0,0 1 0 0 0,-1-1 0 0 0,-3 1 0 0 0,0-1 197 0 0,4 1-167 0 0,0 0 0 0 0,0 0 0 0 0,0 0-1 0 0,0 0 1 0 0,0 1 0 0 0,1 0 0 0 0,-7 1 0 0 0,-4 2 28 0 0,10-4-119 0 0,1 1-1 0 0,0 0 0 0 0,0 0 0 0 0,0-1 0 0 0,0 1 0 0 0,0 1 1 0 0,-2 0-1 0 0,0 0-8 0 0,2-1-17 0 0,1 0-1 0 0,-1-1 1 0 0,1 1-1 0 0,-1 0 1 0 0,0 0 0 0 0,1 0-1 0 0,0 0 1 0 0,-1 0-1 0 0,1 0 1 0 0,0 0-1 0 0,-1 1 1 0 0,-1 1-1 0 0,0 2 1 0 0,-9 9-5 0 0,-4 3 54 0 0,-20 36 334 0 0,35-52-262 0 0,1 1 2 0 0,-3 5-9 0 0,0-2-37 0 0,3-5-77 0 0,0 0 0 0 0,-1 1 0 0 0,1-1 0 0 0,0 0 1 0 0,0 1-1 0 0,-1-1 0 0 0,1 1 0 0 0,0-1 0 0 0,0 1 0 0 0,0-1 0 0 0,0 1 0 0 0,0-1 0 0 0,0 0 0 0 0,0 1 0 0 0,0-1 0 0 0,0 1 0 0 0,0-1 0 0 0,0 1 0 0 0,0-1 0 0 0,0 1 1 0 0,0-1-1 0 0,1 1 0 0 0,1 10 16 0 0,1-6 22 0 0,2 5-22 0 0,-2-5 22 0 0,4 6-22 0 0,6-1 32 0 0,1-3 11 0 0,4-2 35 0 0,-14-6-84 0 0,-1 0 2 0 0,3 0 36 0 0,0-1 0 0 0,0 1 0 0 0,0-1 0 0 0,-1 0 0 0 0,1 0-1 0 0,-1-1 1 0 0,1 0 0 0 0,8-6 0 0 0,3-4 276 0 0,19-17 0 0 0,-10 7 88 0 0,-20 18-287 0 0,0-1 0 0 0,9-12 0 0 0,-13 17-98 0 0,-1-2 39 0 0,2-4 0 0 0,-1 3 14 0 0,-1 1 0 0 0,0-1-1 0 0,0 0 1 0 0,0 1 0 0 0,-1-1 0 0 0,1-5 0 0 0,-1 7 57 0 0,-1-10 100 0 0,1-9 332 0 0,2 15-564 0 0,-1 6-10 0 0,-1 0 0 0 0,1 0 0 0 0,-1 0 0 0 0,1 0 0 0 0,-1 0 0 0 0,0 0 0 0 0,1 0 0 0 0,-1 0 0 0 0,1 0 0 0 0,-1 0 0 0 0,1 0 0 0 0,-1 0 0 0 0,0 0 0 0 0,1 0 0 0 0,-1 0 0 0 0,1 1 0 0 0,-1-1 0 0 0,1 0 0 0 0,-1 1 0 0 0,8 6 0 0 0,-7-6 27 0 0,-1 0 0 0 0,1 0 0 0 0,0 0 0 0 0,-1 0 0 0 0,1 1-1 0 0,-1-1 1 0 0,1 0 0 0 0,-1 0 0 0 0,0 0 0 0 0,1 1 0 0 0,-1-1-1 0 0,0 0 1 0 0,0 0 0 0 0,0 1 0 0 0,0-1 0 0 0,0 0 0 0 0,0 0 0 0 0,0 1-1 0 0,0-1 1 0 0,0 0 0 0 0,-1 0 0 0 0,0 2 0 0 0,0 1-59 0 0,2 14 262 0 0,0 0 0 0 0,1-1 1 0 0,7 34-1 0 0,2 12 95 0 0,-4 4-91 0 0,-3 0 1 0 0,-6 82-1 0 0,0-133-192 0 0,-1 0-1 0 0,0 0 1 0 0,-10 26 0 0 0,7-25 37 0 0,1 0 1 0 0,-3 19-1 0 0,8-32-31 0 0,0 3-24 0 0,0-6-191 0 0,0 0 0 0 0,1 0-1 0 0,-1 0 1 0 0,1-1 0 0 0,-1 1 0 0 0,0 0-1 0 0,1 0 1 0 0,0 0 0 0 0,-1-1 0 0 0,1 1 0 0 0,-1 0-1 0 0,1-1 1 0 0,0 1 0 0 0,-1-1 0 0 0,1 1-1 0 0,0-1 1 0 0,0 1 0 0 0,-1-1 0 0 0,1 1-1 0 0,0-1 1 0 0,0 0 0 0 0,0 1 0 0 0,0-1-1 0 0,-1 0 1 0 0,3 1 0 0 0,-1-1-761 0 0,12 5-4784 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3:44.982"/>
    </inkml:context>
    <inkml:brush xml:id="br0">
      <inkml:brushProperty name="width" value="0.05" units="cm"/>
      <inkml:brushProperty name="height" value="0.05" units="cm"/>
    </inkml:brush>
  </inkml:definitions>
  <inkml:trace contextRef="#ctx0" brushRef="#br0">333 127 1839 0 0,'0'0'3042'0'0,"-1"-1"-2789"0"0,-2-4-165 0 0,3 4 113 0 0,-12-25 2258 0 0,-9-45 730 0 0,21 69-3134 0 0,0 1 0 0 0,-1 0 0 0 0,1 0 0 0 0,-1 0 0 0 0,0 0 0 0 0,1 0 0 0 0,-1-1 0 0 0,0 1 0 0 0,0 0 0 0 0,1 0 0 0 0,-1 1 0 0 0,0-1-1 0 0,0 0 1 0 0,0 0 0 0 0,0 0 0 0 0,0 1 0 0 0,0-1 0 0 0,0 0 0 0 0,-1 1 0 0 0,1-1 0 0 0,0 1 0 0 0,0-1 0 0 0,0 1 0 0 0,-2-1 0 0 0,-4 1-45 0 0,-2 3-10 0 0,0 1 0 0 0,-20 11 0 0 0,18-9 91 0 0,-20 15-1 0 0,8-6 457 0 0,8-3-271 0 0,0 0 0 0 0,0 1 0 0 0,-13 15 0 0 0,18-19-232 0 0,1 4 11 0 0,7-10-36 0 0,-1 1-1 0 0,0 0 0 0 0,0-1 1 0 0,0 0-1 0 0,0 1 0 0 0,0-1 1 0 0,-1 0-1 0 0,-3 2 0 0 0,2-2 17 0 0,3-2-22 0 0,1 0-1 0 0,0 0 1 0 0,-1 0 0 0 0,1 0-1 0 0,0 1 1 0 0,-1-1 0 0 0,1 0-1 0 0,0 1 1 0 0,0-1 0 0 0,0 1-1 0 0,0-1 1 0 0,0 1 0 0 0,1-1-1 0 0,-1 1 1 0 0,-1 2 0 0 0,0-2-50 0 0,0 0 9 0 0,-1 16-113 0 0,3-4 141 0 0,3-2 0 0 0,-1-9 5 0 0,1 0 0 0 0,-1 0 0 0 0,1-1-1 0 0,-1 1 1 0 0,1-1 0 0 0,0 0 0 0 0,0 0-1 0 0,0 0 1 0 0,0 0 0 0 0,0 0-1 0 0,0-1 1 0 0,0 1 0 0 0,1-1 0 0 0,3 1-1 0 0,6 2 106 0 0,0-1 0 0 0,23 2-1 0 0,-26-3-55 0 0,3-1-44 0 0,1-1 1 0 0,-11 1 15 0 0,0-1 0 0 0,1 0 0 0 0,-1 0 0 0 0,0 0 0 0 0,1 0 0 0 0,-1-1 0 0 0,0 1 1 0 0,0-1-1 0 0,4-1 0 0 0,3-1 102 0 0,-6 2-68 0 0,1-1 1 0 0,0 0-1 0 0,-1 0 0 0 0,0 0 0 0 0,1 0 0 0 0,-1-1 0 0 0,0 1 0 0 0,0-1 0 0 0,0 0 1 0 0,5-6-1 0 0,14-10 142 0 0,-19 16-158 0 0,-1-1-1 0 0,1 1 1 0 0,-1-1-1 0 0,0 0 0 0 0,0 0 1 0 0,3-5-1 0 0,-4 6-3 0 0,0-1 0 0 0,0 1 0 0 0,0-1 0 0 0,0 0 0 0 0,0 0 0 0 0,-1 1 0 0 0,1-1 0 0 0,-1 0 0 0 0,0 0-1 0 0,1-7 1 0 0,-2 5 3 0 0,1 5 27 0 0,-1-1 2 0 0,3-27 86 0 0,-3 27-37 0 0,1 4-156 0 0,3 5 23 0 0,7 4 8 0 0,-9-7 7 0 0,6 17 17 0 0,-5-9 328 0 0,7 17 203 0 0,-6-19-530 0 0,-3-5 22 0 0,1 7-21 0 0,0 3 38 0 0,-1-1 14 0 0,-1-8 2 0 0,1 20 57 0 0,-2-7-27 0 0,-1 6-31 0 0,-2 0 31 0 0,0 0-1 0 0,-1-1 0 0 0,-10 29 1 0 0,-4-3 99 0 0,10-25-111 0 0,-9 36 1 0 0,15-48-101 0 0,1-3 24 0 0,-1 0-1 0 0,0 0 1 0 0,-4 9-1 0 0,6-15-10 0 0,-4 7-23 0 0,-4 2 157 0 0,8-10-128 0 0,-1-2 6 0 0,1 1 0 0 0,0 0 0 0 0,0 0 0 0 0,0-1 0 0 0,1 1 1 0 0,-1 0-1 0 0,0 0 0 0 0,1 0 0 0 0,-1 3 0 0 0,0-4 3 0 0,-1 1 1 0 0,1-1-1 0 0,0 1 0 0 0,-1-1 0 0 0,1 0 0 0 0,-1 1 1 0 0,1-1-1 0 0,-4 1 0 0 0,4-1-14 0 0,-20 10 164 0 0,15-9-152 0 0,-4 1 55 0 0,-7-1 0 0 0,1-3-107 0 0,11 0 169 0 0,-1 1-2950 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3:55.436"/>
    </inkml:context>
    <inkml:brush xml:id="br0">
      <inkml:brushProperty name="width" value="0.05" units="cm"/>
      <inkml:brushProperty name="height" value="0.05" units="cm"/>
    </inkml:brush>
  </inkml:definitions>
  <inkml:trace contextRef="#ctx0" brushRef="#br0">276 8 919 0 0,'0'0'10539'0'0,"-5"1"-10279"0"0,0 0-147 0 0,1 1-34 0 0,2-1-13 0 0,0-1-75 0 0,-16-3 209 0 0,10 2-104 0 0,-49-7 2600 0 0,54 8-2642 0 0,-2 1-9 0 0,1 0 0 0 0,0 0 1 0 0,-1-1-1 0 0,1 1 1 0 0,-8-1-1 0 0,9 0 41 0 0,1 0 0 0 0,-1 0-1 0 0,0 0 1 0 0,0 1 0 0 0,0-1 0 0 0,0 1-1 0 0,0 0 1 0 0,1 0 0 0 0,-1 0-1 0 0,0 0 1 0 0,-3 3 0 0 0,-5 1-27 0 0,1 0-38 0 0,7-4 10 0 0,0 0 0 0 0,0 0-1 0 0,0 0 1 0 0,0 1 0 0 0,1 0 0 0 0,-1-1 0 0 0,1 1-1 0 0,-1 0 1 0 0,1 0 0 0 0,0 0 0 0 0,-3 3 0 0 0,4-3-20 0 0,0-1 69 0 0,0 1-1 0 0,-2 1-15 0 0,-11 20 300 0 0,13-21-32 0 0,-3 12-36 0 0,4-13-273 0 0,-3 2 51 0 0,-4 15 34 0 0,5-13-60 0 0,-2 3-25 0 0,3-6-7 0 0,1-1-11 0 0,-1 0 0 0 0,1 0 0 0 0,-1 0 0 0 0,1 0 0 0 0,0 0 0 0 0,-1 0 0 0 0,1 0 0 0 0,0 0 0 0 0,0 0-1 0 0,0 0 1 0 0,0 0 0 0 0,0 1 0 0 0,0-1 0 0 0,0 0 0 0 0,0 0 0 0 0,0 1 0 0 0,1-1 2 0 0,-1 8 15 0 0,1-6 216 0 0,0-1-136 0 0,4 8 2 0 0,-4-8 87 0 0,3 2-69 0 0,-4-3-116 0 0,0-1 1 0 0,1 1-1 0 0,-1-1 1 0 0,0 1 0 0 0,0 0-1 0 0,1-1 1 0 0,-1 1 0 0 0,1-1-1 0 0,-1 1 1 0 0,0-1 0 0 0,1 1-1 0 0,-1-1 1 0 0,1 0 0 0 0,-1 1-1 0 0,2-1 1 0 0,0 3 4 0 0,19 6 109 0 0,-8-6-110 0 0,33 12 65 0 0,-38-12 30 0 0,0-1 1 0 0,0 0 0 0 0,10 1-1 0 0,14 2 113 0 0,-8-1-165 0 0,-12-1-53 0 0,-1 1 0 0 0,0 2 0 0 0,-1 1 0 0 0,0 0 11 0 0,5 5 44 0 0,-12-10-59 0 0,13 5 17 0 0,2 0 39 0 0,-1 2 24 0 0,-13-7-63 0 0,-3-2-10 0 0,0 1 0 0 0,0-1 0 0 0,0 1 0 0 0,1 0 0 0 0,-1-1 0 0 0,0 1 0 0 0,0 0 1 0 0,0 0-1 0 0,0 0 0 0 0,-1 0 0 0 0,1 0 0 0 0,2 2 0 0 0,9 12-3 0 0,-10-11 0 0 0,0-1 0 0 0,1 1 0 0 0,-1-1 0 0 0,0 1 0 0 0,0 0 0 0 0,0 0 0 0 0,-1 0 0 0 0,0 0 0 0 0,2 6 0 0 0,-2-7 0 0 0,-1 0 0 0 0,1 0 0 0 0,0 0 0 0 0,0 0 0 0 0,3 4 0 0 0,6 11 0 0 0,-6-11 14 0 0,-2-4-3 0 0,-1 1 1 0 0,1-1-1 0 0,0 0 1 0 0,0-1-1 0 0,1 1 1 0 0,-1 0-1 0 0,1-1 1 0 0,4 5 0 0 0,-3-4-16 0 0,-2-2 17 0 0,0 0 0 0 0,-1 1 1 0 0,0-1-1 0 0,1 0 0 0 0,-1 1 1 0 0,0-1-1 0 0,1 1 0 0 0,-1-1 1 0 0,0 1-1 0 0,0-1 0 0 0,0 1 1 0 0,-1 0-1 0 0,2 2 0 0 0,5 17 58 0 0,-5 3-7 0 0,-1-22-21 0 0,1 5-33 0 0,1 1-10 0 0,-2-1 11 0 0,0-4 32 0 0,1 6-33 0 0,0 1-10 0 0,0 1 0 0 0,-1 0 11 0 0,-4-1 42 0 0,-1 1 1 0 0,0-2-33 0 0,2-6 22 0 0,-5 7-30 0 0,7-9-13 0 0,0-1 1 0 0,0 0-1 0 0,0 1 1 0 0,0-1-1 0 0,-1 0 1 0 0,1 0-1 0 0,0 1 0 0 0,0-1 1 0 0,0 0-1 0 0,-1 0 1 0 0,1 0-1 0 0,0 1 1 0 0,0-1-1 0 0,-1 0 0 0 0,1 0 1 0 0,0 0-1 0 0,-1 1 1 0 0,1-1-1 0 0,0 0 1 0 0,0 0-1 0 0,-1 0 1 0 0,1 0-1 0 0,0 0 0 0 0,-1 0 1 0 0,1 0-1 0 0,-9 3 61 0 0,4-1-8 0 0,1-1-50 0 0,-8 0 68 0 0,-8 2 7 0 0,-11-1-78 0 0,1 0 0 0 0,20-1 0 0 0,-33-3 0 0 0,22 2 0 0 0,13 1 19 0 0,6-1-14 0 0,-1 1 0 0 0,1-1 0 0 0,-1 0 0 0 0,1 0 0 0 0,-1 0 0 0 0,1-1 0 0 0,0 1 0 0 0,-5-2 0 0 0,-93-20 59 0 0,90 20-64 0 0,0-1 0 0 0,0 0 0 0 0,-1 0 0 0 0,1-3 0 0 0,2-1 11 0 0,2-3 42 0 0,4 7-46 0 0,0-1-1 0 0,1 1 0 0 0,-1-1 1 0 0,1 1-1 0 0,0-1 0 0 0,0 1 1 0 0,0-1-1 0 0,0 0 0 0 0,0-7 1 0 0,1 11-7 0 0,0-9 0 0 0,0 0 0 0 0,6-7 0 0 0,-6 8 16 0 0,1 6-11 0 0,-1 0 0 0 0,0 0-1 0 0,1-1 1 0 0,-1 1 0 0 0,1 0-1 0 0,0 0 1 0 0,-1 0 0 0 0,1 0-1 0 0,0 0 1 0 0,0 0 0 0 0,2-2-1 0 0,36-64-4 0 0,-31 55 0 0 0,-7 12 0 0 0,-1 0 0 0 0,1 0 0 0 0,-1 0 0 0 0,1 0 0 0 0,-1 0 0 0 0,1 0 0 0 0,0 1 0 0 0,0-1 0 0 0,0 0 0 0 0,-1 0 0 0 0,1 1 0 0 0,0-1 0 0 0,1 0 0 0 0,7-6 0 0 0,8-4 0 0 0,0 4 0 0 0,0 1 0 0 0,3-4 0 0 0,8-5 0 0 0,-19 10 0 0 0,7-1-31 0 0,-1 2-2 0 0,-14 4 33 0 0,9-3 0 0 0,-1-1 0 0 0,-6 2 0 0 0,0 0 0 0 0,0 0 0 0 0,0 0 0 0 0,0 0 0 0 0,-1 0 0 0 0,1-1 0 0 0,-1 1 0 0 0,1-1 0 0 0,-1 0 0 0 0,0 0 0 0 0,0 1 0 0 0,0-1 0 0 0,2-6 0 0 0,0 1 12 0 0,6-13 191 0 0,16-23-1 0 0,-8 15-80 0 0,-12 19-80 0 0,-1-1-31 0 0,-1-1-9 0 0,-5 9-6 0 0,1-3 59 0 0,0 5-51 0 0,0 0 0 0 0,1 0 0 0 0,-1 0 0 0 0,0 0 0 0 0,0 0 0 0 0,1-1-1 0 0,-1 1 1 0 0,0 0 0 0 0,0 0 0 0 0,0 0 0 0 0,0 0 0 0 0,-1 0 0 0 0,1-1-1 0 0,0 1 1 0 0,0 0 0 0 0,-1 0 0 0 0,1 0 0 0 0,-1 0 0 0 0,1 0 0 0 0,-1 0-1 0 0,1 0 1 0 0,-2-1 0 0 0,1 1-6 0 0,1-1 61 0 0,-1 0-5 0 0,-3-6-43 0 0,-2-2-11 0 0,-1 2 0 0 0,-3 1 0 0 0,0 0 0 0 0,1 3 11 0 0,2 0 51 0 0,-1 0 1 0 0,1 0-1 0 0,-1 1 1 0 0,0 0-1 0 0,0 1 1 0 0,0 0 0 0 0,0 0-1 0 0,0 1 1 0 0,-12-1-1 0 0,-4 0-48 0 0,17 0-16 0 0,-2 2 2 0 0,-1 4 0 0 0,-1-2 0 0 0,1 1 0 0 0,6-2-22 0 0,0 0 1 0 0,1 1-1 0 0,-1-1 0 0 0,0 1 1 0 0,1 0-1 0 0,-6 4 0 0 0,4-3-18 0 0,4-2-79 0 0,0 0-677 0 0,-2 5 327 0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4:17.423"/>
    </inkml:context>
    <inkml:brush xml:id="br0">
      <inkml:brushProperty name="width" value="0.05" units="cm"/>
      <inkml:brushProperty name="height" value="0.05" units="cm"/>
    </inkml:brush>
  </inkml:definitions>
  <inkml:trace contextRef="#ctx0" brushRef="#br0">241 657 1839 0 0,'0'0'6439'0'0,"1"-1"-6351"0"0,4-6 4777 0 0,-4 6-4811 0 0,-1 1-1 0 0,1 0 1 0 0,0-1 0 0 0,-1 1-1 0 0,1-1 1 0 0,0 1-1 0 0,-1-1 1 0 0,1 0-1 0 0,-1 1 1 0 0,1-1 0 0 0,-1 0-1 0 0,1 1 1 0 0,-1-1-1 0 0,0 0 1 0 0,1 1 0 0 0,-1-1-1 0 0,0 0 1 0 0,1 0-1 0 0,-1-1 1 0 0,5-16 602 0 0,5-16 567 0 0,-10 33-1015 0 0,1-1-15 0 0,1-5-34 0 0,0 0-1 0 0,1 0 1 0 0,4-10 0 0 0,7-13-2 0 0,-4 4-72 0 0,-2-1-1 0 0,0 0 0 0 0,-2 0 1 0 0,-1-1-1 0 0,1-30 0 0 0,-4 39-54 0 0,21-162 1305 0 0,-22 168-1295 0 0,0 5-16 0 0,0 1 0 0 0,-1-1 0 0 0,0 0 1 0 0,0 1-1 0 0,-3-11 0 0 0,5-19 30 0 0,-2 36-44 0 0,0 1 1 0 0,0 0 0 0 0,0 0 0 0 0,0-1 0 0 0,1 1 0 0 0,-1 0 0 0 0,0-1 0 0 0,0 1 0 0 0,0 0 0 0 0,0-1 0 0 0,0 1 0 0 0,0 0 0 0 0,0-1-1 0 0,0 1 1 0 0,0 0 0 0 0,0-1 0 0 0,0 1 0 0 0,0 0 0 0 0,0-1 0 0 0,0 1 0 0 0,0 0 0 0 0,-1-1 0 0 0,1 1 0 0 0,0 0 0 0 0,0-1-1 0 0,0 1 1 0 0,0 0 0 0 0,-1-1 0 0 0,1 1 0 0 0,0 0 0 0 0,0 0 0 0 0,-1-1 0 0 0,1 1 0 0 0,0 0 0 0 0,0 0 0 0 0,-1 0 0 0 0,1-1 0 0 0,0 1-1 0 0,-1 0 1 0 0,1 0 0 0 0,0 0 0 0 0,-1 0 0 0 0,1 0 0 0 0,0 0 0 0 0,-1 0 0 0 0,1-1 0 0 0,0 1 0 0 0,-1 0 0 0 0,1 0 0 0 0,0 0 0 0 0,-1 0-1 0 0,1 1 1 0 0,0-1 0 0 0,-1 0 0 0 0,1 0 0 0 0,0 0 0 0 0,-1 0 0 0 0,1 0 0 0 0,0 0 0 0 0,-1 0 0 0 0,1 1 0 0 0,0-1 0 0 0,0 0 0 0 0,-1 0-1 0 0,1 0 1 0 0,0 1 0 0 0,-1-1 0 0 0,-12 9 3 0 0,13-9-11 0 0,0 1 1 0 0,-1-1-1 0 0,1 0 1 0 0,-1 0-1 0 0,1 1 1 0 0,-1-1 0 0 0,1 0-1 0 0,-1 0 1 0 0,1 0-1 0 0,0 0 1 0 0,-1 1-1 0 0,1-1 1 0 0,-1 0-1 0 0,1 0 1 0 0,-1 0-1 0 0,1 0 1 0 0,-1 0 0 0 0,1 0-1 0 0,-1 0 1 0 0,1 0-1 0 0,-2-1 1 0 0,-8 1 44 0 0,6 0-48 0 0,3 0 0 0 0,1 0 0 0 0,-1 0 0 0 0,1 0 0 0 0,0 0 0 0 0,-1 0 0 0 0,1 0 0 0 0,0 0 0 0 0,-1 0 0 0 0,1 0 0 0 0,-1 0 0 0 0,1 0 0 0 0,0 0 0 0 0,-1 0 0 0 0,1 0 0 0 0,0 0 0 0 0,-1 0 0 0 0,1 1 0 0 0,0-1 0 0 0,-1 0 0 0 0,1 0 0 0 0,0 0 0 0 0,-1 1 0 0 0,1-1 0 0 0,0 0 0 0 0,-1 1 0 0 0,-9 8 0 0 0,2-2 0 0 0,0 0 0 0 0,0 1 0 0 0,1 0 0 0 0,1 0 0 0 0,-12 18 0 0 0,9-13 0 0 0,-17 21 0 0 0,-22 19 43 0 0,19-21 35 0 0,-60 54 1 0 0,82-81-33 0 0,0 1 0 0 0,1 1 0 0 0,0-1 0 0 0,0 1 0 0 0,-5 7 0 0 0,11-6 11 0 0,0-6-54 0 0,0-1-3 0 0,0 1 0 0 0,0-1 1 0 0,0 1-1 0 0,0-1 0 0 0,0 1 0 0 0,1-1 0 0 0,-1 0 0 0 0,0 1 0 0 0,1-1 0 0 0,-1 0 0 0 0,1 1 1 0 0,0-1-1 0 0,-1 0 0 0 0,1 0 0 0 0,0 1 0 0 0,0-1 0 0 0,1 2 0 0 0,2 0 9 0 0,-2 1-3 0 0,1-1-1 0 0,0 0 1 0 0,1 0 0 0 0,-1 0 0 0 0,0 0-1 0 0,1-1 1 0 0,-1 1 0 0 0,1-1 0 0 0,0 0-1 0 0,0 0 1 0 0,5 2 0 0 0,7 1 16 0 0,26 6 0 0 0,-31-8-18 0 0,6 0 13 0 0,0-1 0 0 0,-1-1 0 0 0,1-1 0 0 0,0 0 0 0 0,0-1 0 0 0,27-5 0 0 0,-22 2-2 0 0,0 2-1 0 0,-1 0 1 0 0,31 3 0 0 0,37 13-1647 0 0,-62-8-5386 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08.613"/>
    </inkml:context>
    <inkml:brush xml:id="br0">
      <inkml:brushProperty name="width" value="0.05" units="cm"/>
      <inkml:brushProperty name="height" value="0.05" units="cm"/>
    </inkml:brush>
  </inkml:definitions>
  <inkml:trace contextRef="#ctx0" brushRef="#br0">1 0 1375 0 0,'0'0'128'0'0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15.869"/>
    </inkml:context>
    <inkml:brush xml:id="br0">
      <inkml:brushProperty name="width" value="0.05" units="cm"/>
      <inkml:brushProperty name="height" value="0.05" units="cm"/>
    </inkml:brush>
  </inkml:definitions>
  <inkml:trace contextRef="#ctx0" brushRef="#br0">252 2 919 0 0,'0'0'2431'0'0,"-9"0"1308"0"0,2-1-2476 0 0,0 0 0 0 0,0 1 0 0 0,-12 1 0 0 0,14 0-1194 0 0,0 0-1 0 0,0 0 1 0 0,0 0-1 0 0,0 1 1 0 0,0 0 0 0 0,1 0-1 0 0,-1 0 1 0 0,1 1 0 0 0,-9 5-1 0 0,-7 8-85 0 0,1 1 0 0 0,-28 31 0 0 0,11-9 310 0 0,14-8 436 0 0,21-30-496 0 0,1 0-89 0 0,-1 0-136 0 0,1-1 0 0 0,0 0 1 0 0,0 0-1 0 0,0 1 0 0 0,0-1 1 0 0,0 0-1 0 0,0 0 0 0 0,0 1 1 0 0,0-1-1 0 0,0 0 0 0 0,0 1 1 0 0,0-1-1 0 0,0 0 0 0 0,0 0 1 0 0,0 1-1 0 0,0-1 0 0 0,0 0 1 0 0,0 0-1 0 0,0 1 0 0 0,0-1 1 0 0,0 0-1 0 0,0 0 0 0 0,1 1 1 0 0,-1-1-1 0 0,0 1 0 0 0,43 15 119 0 0,-35-14-102 0 0,-1 0 0 0 0,1 1 0 0 0,-1 0 0 0 0,0 0-1 0 0,0 0 1 0 0,0 1 0 0 0,-1 0 0 0 0,1 0 0 0 0,-1 1-1 0 0,9 8 1 0 0,4 8-64 0 0,14 17-110 0 0,-30-34 137 0 0,0 0 1 0 0,-1 0-1 0 0,1 0 1 0 0,-1 1 0 0 0,0-1-1 0 0,0 1 1 0 0,2 7-1 0 0,-3-4 12 0 0,-1-1 0 0 0,0-3-1 0 0,-1-1 0 0 0,0 0 0 0 0,1 0 0 0 0,-1 0 0 0 0,0 0 1 0 0,-1 0-1 0 0,1 0 0 0 0,0 0 0 0 0,-1 0 0 0 0,0 0 0 0 0,0 0 0 0 0,0-1 0 0 0,0 1 0 0 0,0-1 0 0 0,0 1 0 0 0,0-1 0 0 0,-1 0 0 0 0,1 0 0 0 0,-1 0 0 0 0,-3 2 0 0 0,-6 5-53 0 0,1-1-3 0 0,0 0-1 0 0,-1 0 1 0 0,0-1 0 0 0,0-1 0 0 0,-19 8 0 0 0,19-11-304 0 0,10-4 233 0 0,1 1-303 0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16.293"/>
    </inkml:context>
    <inkml:brush xml:id="br0">
      <inkml:brushProperty name="width" value="0.05" units="cm"/>
      <inkml:brushProperty name="height" value="0.05" units="cm"/>
    </inkml:brush>
  </inkml:definitions>
  <inkml:trace contextRef="#ctx0" brushRef="#br0">0 91 2303 0 0,'0'-1'167'0'0,"0"-3"483"0"0,0 1 0 0 0,1-1 1 0 0,-1 1-1 0 0,1 0 0 0 0,-1-1 0 0 0,1 1 0 0 0,0 0 0 0 0,1-1 0 0 0,1-2 1 0 0,0 1-921 0 0,0 0 1 0 0,0 0 0 0 0,1 1 0 0 0,0-1 0 0 0,0 1 0 0 0,6-5 0 0 0,0-1 203 0 0,-9 10 95 0 0,-1-1-1 0 0,0 1 1 0 0,1-1-1 0 0,-1 1 1 0 0,0 0-1 0 0,1-1 1 0 0,-1 1-1 0 0,1 0 1 0 0,-1-1-1 0 0,1 1 1 0 0,-1 0-1 0 0,1 0 1 0 0,-1-1-1 0 0,1 1 1 0 0,-1 0-1 0 0,1 0 1 0 0,-1 0-1 0 0,1 0 1 0 0,-1 0 0 0 0,1 0-1 0 0,-1 0 1 0 0,1 0-1 0 0,-1 0 1 0 0,1 0-1 0 0,-1 0 1 0 0,1 0-1 0 0,-1 0 1 0 0,1 0-1 0 0,0 0 1 0 0,-1 0-1 0 0,1 1 1 0 0,1 0 62 0 0,-1 0-1 0 0,0 0 1 0 0,0 0 0 0 0,0 0 0 0 0,0 1-1 0 0,-1-1 1 0 0,1 0 0 0 0,0 0 0 0 0,0 1-1 0 0,-1-1 1 0 0,2 3 0 0 0,1 6 648 0 0,-1 0 1 0 0,3 16-1 0 0,-5-24-571 0 0,14 56 1500 0 0,-9-41-1478 0 0,-1 1 0 0 0,2 17-1 0 0,1 23-47 0 0,-2-22-29 0 0,0 39 0 0 0,-3 91-41 0 0,0-102-248 0 0,-2-63-730 0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16.626"/>
    </inkml:context>
    <inkml:brush xml:id="br0">
      <inkml:brushProperty name="width" value="0.05" units="cm"/>
      <inkml:brushProperty name="height" value="0.05" units="cm"/>
    </inkml:brush>
  </inkml:definitions>
  <inkml:trace contextRef="#ctx0" brushRef="#br0">5 124 11975 0 0,'-4'-30'1472'0'0,"4"29"-480"0"0,12-12 3310 0 0,13 6-4357 0 0,1 1 0 0 0,40-4 1 0 0,-43 8-158 0 0,-1-1 1 0 0,1-1 0 0 0,-1-2 0 0 0,32-11 0 0 0,-8-7-3875 0 0,-45 23 2954 0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17.051"/>
    </inkml:context>
    <inkml:brush xml:id="br0">
      <inkml:brushProperty name="width" value="0.05" units="cm"/>
      <inkml:brushProperty name="height" value="0.05" units="cm"/>
    </inkml:brush>
  </inkml:definitions>
  <inkml:trace contextRef="#ctx0" brushRef="#br0">0 407 2303 0 0,'5'9'12319'0'0,"-5"-41"-12043"0"0,9-278 439 0 0,-8 304-577 0 0,0 0 0 0 0,0 0 0 0 0,0 0 0 0 0,1 1 0 0 0,0-1 0 0 0,0 0 0 0 0,0 1 0 0 0,5-8 0 0 0,-5 12-31 0 0,4-3-86 0 0,-4 3-29 0 0,0 0 0 0 0,0 0 1 0 0,0 0-1 0 0,0 0 0 0 0,0 0 0 0 0,1 0 0 0 0,-1 1 0 0 0,0-1 0 0 0,1 1 0 0 0,-1-1 1 0 0,4 1-1 0 0,0 0 8 0 0,-5 0-17 0 0,4 0-39 0 0,7 6-11 0 0,-9-6-88 0 0,-1 1 0 0 0,0-1-1 0 0,0 1 1 0 0,0 0 0 0 0,0 0 0 0 0,0 0 0 0 0,-1 0 0 0 0,1 0 0 0 0,0 1 0 0 0,0-1 0 0 0,-1 0 0 0 0,1 1 0 0 0,-1-1 0 0 0,1 1 0 0 0,-1 0 0 0 0,2 2 0 0 0,0-1-2125 0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17.779"/>
    </inkml:context>
    <inkml:brush xml:id="br0">
      <inkml:brushProperty name="width" value="0.05" units="cm"/>
      <inkml:brushProperty name="height" value="0.05" units="cm"/>
    </inkml:brush>
  </inkml:definitions>
  <inkml:trace contextRef="#ctx0" brushRef="#br0">169 44 5527 0 0,'0'-1'423'0'0,"-1"0"-382"0"0,1 1 0 0 0,0-1 0 0 0,-1 0 0 0 0,1 0 0 0 0,-1 0 0 0 0,1 1 0 0 0,-1-1 0 0 0,1 0 0 0 0,-1 0 0 0 0,1 1 0 0 0,-1-1 0 0 0,0 0 0 0 0,0 1 0 0 0,1-1 0 0 0,-1 1 1 0 0,-5-4 4370 0 0,0-2-3485 0 0,1 1-906 0 0,4 3-11 0 0,-1 1 0 0 0,1-1 0 0 0,-1 1 0 0 0,1 0 0 0 0,-1 0 0 0 0,0-1-1 0 0,0 1 1 0 0,1 0 0 0 0,-1 1 0 0 0,0-1 0 0 0,0 0 0 0 0,0 0 0 0 0,0 1 0 0 0,0-1-1 0 0,0 1 1 0 0,0 0 0 0 0,0-1 0 0 0,0 1 0 0 0,0 0 0 0 0,-1 0 0 0 0,1 1-1 0 0,-3-1 1 0 0,5 0-2 0 0,-3 1 53 0 0,-1 0 0 0 0,0 0 0 0 0,1 1 0 0 0,-1-1 0 0 0,1 1 0 0 0,0-1 0 0 0,-1 1 0 0 0,1 0 0 0 0,0 0 0 0 0,0 0 0 0 0,0 1 0 0 0,0-1 0 0 0,1 1 0 0 0,-1 0 0 0 0,1 0 0 0 0,-1 0 0 0 0,1 0 1 0 0,0 0-1 0 0,0 0 0 0 0,1 0 0 0 0,-3 6 0 0 0,-2 6 242 0 0,1 1 1 0 0,0 0 0 0 0,-4 24-1 0 0,7-28-288 0 0,-1 1-1 0 0,2-1 1 0 0,0 1-1 0 0,0 0 1 0 0,1-1 0 0 0,1 1-1 0 0,0 0 1 0 0,1-1-1 0 0,0 1 1 0 0,8 22-1 0 0,-10-34-2 0 0,1 0 0 0 0,-1 0-1 0 0,1 0 1 0 0,0 0 0 0 0,0 0-1 0 0,-1 0 1 0 0,1 0 0 0 0,0-1-1 0 0,0 1 1 0 0,0 0 0 0 0,0-1-1 0 0,0 1 1 0 0,0 0 0 0 0,0-1-1 0 0,0 1 1 0 0,0-1 0 0 0,0 0-1 0 0,0 1 1 0 0,0-1-1 0 0,0 0 1 0 0,0 0 0 0 0,0 1-1 0 0,1-1 1 0 0,-1 0 0 0 0,0 0-1 0 0,0 0 1 0 0,0 0 0 0 0,0-1-1 0 0,0 1 1 0 0,1 0 0 0 0,-1 0-1 0 0,0-1 1 0 0,2 0 0 0 0,1 0 9 0 0,0-1 0 0 0,1 1 0 0 0,-1-1-1 0 0,0 0 1 0 0,0-1 0 0 0,-1 1 0 0 0,6-4 0 0 0,-2-1-1 0 0,-1 1 0 0 0,0-1 0 0 0,0-1 1 0 0,0 1-1 0 0,-1-1 0 0 0,-1 0 0 0 0,1 0 0 0 0,4-12 0 0 0,-2 2 20 0 0,-1 0 0 0 0,-1 0-1 0 0,3-21 1 0 0,-5 2-6 0 0,-3 31-11 0 0,0 0 0 0 0,1 0 0 0 0,-1 0 0 0 0,1 0 0 0 0,1 0 0 0 0,-1 0 0 0 0,1 0-1 0 0,2-6 1 0 0,-3 11 95 0 0,1-1 61 0 0,-2 2-161 0 0,0 0 0 0 0,0 0 0 0 0,0 0-1 0 0,0 0 1 0 0,0-1 0 0 0,0 1 0 0 0,1 0-1 0 0,-1 0 1 0 0,0 0 0 0 0,0 0 0 0 0,0 0-1 0 0,0 0 1 0 0,0-1 0 0 0,0 1 0 0 0,0 0 0 0 0,1 0-1 0 0,-1 0 1 0 0,0 0 0 0 0,0 0 0 0 0,0 0-1 0 0,0 0 1 0 0,0 0 0 0 0,1 0 0 0 0,-1 0-1 0 0,0 0 1 0 0,0 0 0 0 0,0 0 0 0 0,0-1-1 0 0,1 1 1 0 0,-1 0 0 0 0,0 0 0 0 0,0 0-1 0 0,0 1 1 0 0,0-1 0 0 0,0 0 0 0 0,1 0 0 0 0,-1 0-1 0 0,1 1-16 0 0,0 0 0 0 0,1 0 0 0 0,-1 0 0 0 0,0 0 0 0 0,0 0 1 0 0,0 0-1 0 0,-1 0 0 0 0,1 0 0 0 0,0 1 0 0 0,0-1 0 0 0,-1 0 0 0 0,1 1 0 0 0,0-1 0 0 0,-1 0 0 0 0,0 1 0 0 0,1-1 0 0 0,-1 3 0 0 0,2 3 0 0 0,7 22-3 0 0,5 30 1 0 0,-9-37 18 0 0,1 1-1 0 0,0-1 1 0 0,12 25 0 0 0,-13-35-46 0 0,-3-7-15 0 0,0-1 0 0 0,0 1 0 0 0,0-1 0 0 0,1 0 0 0 0,-1 0 0 0 0,1 0 0 0 0,0 0 0 0 0,5 5 0 0 0,1 4-1839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9:16:22.857"/>
    </inkml:context>
    <inkml:brush xml:id="br0">
      <inkml:brushProperty name="width" value="0.1" units="cm"/>
      <inkml:brushProperty name="height" value="0.1" units="cm"/>
    </inkml:brush>
  </inkml:definitions>
  <inkml:trace contextRef="#ctx0" brushRef="#br0">234 1 2303 0 0,'0'0'374'0'0,"-1"3"726"0"0,-13 23 5109 0 0,13-25-6170 0 0,1-1-1 0 0,0 0 1 0 0,0 0-1 0 0,-1 0 1 0 0,1 0-1 0 0,0 0 1 0 0,0 0-1 0 0,-1 1 1 0 0,1-1-1 0 0,0 0 1 0 0,0 0-1 0 0,-6 10 4242 0 0,5-10-4138 0 0,-6 10 987 0 0,6-8-1046 0 0,0 1 0 0 0,0-1 0 0 0,0 1-1 0 0,0-1 1 0 0,0 1 0 0 0,1 0 0 0 0,-1-1-1 0 0,1 1 1 0 0,-1 3 0 0 0,0 2 23 0 0,-12 126 189 0 0,3-13-316 0 0,9-118 20 0 0,-16 95-60 0 0,13-81 59 0 0,-1 0-1 0 0,-1-1 1 0 0,-13 29-1 0 0,-65 107 3 0 0,78-141 74 0 0,1 1-1 0 0,0-1 0 0 0,1 1 1 0 0,0 1-1 0 0,1-1 0 0 0,-3 23 1 0 0,5-32 18 0 0,3 0-83 0 0,-1-1 0 0 0,0 0 0 0 0,1 0 0 0 0,0 0 0 0 0,-1 0 0 0 0,1 0 0 0 0,0 0 0 0 0,0-1 0 0 0,0 1 0 0 0,4 2 0 0 0,-5-4-40 0 0,5 2-683 0 0,12 0-278 0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18.125"/>
    </inkml:context>
    <inkml:brush xml:id="br0">
      <inkml:brushProperty name="width" value="0.05" units="cm"/>
      <inkml:brushProperty name="height" value="0.05" units="cm"/>
    </inkml:brush>
  </inkml:definitions>
  <inkml:trace contextRef="#ctx0" brushRef="#br0">0 0 11055 0 0,'0'0'1002'0'0,"1"2"-672"0"0,13 23 2188 0 0,-5-10-2382 0 0,0 0-1 0 0,-1 1 1 0 0,-1 0-1 0 0,0 0 0 0 0,6 28 1 0 0,-7-19-590 0 0,-2-9-153 0 0,-1 1-1 0 0,0 1 0 0 0,-1-1 0 0 0,-1 0 1 0 0,-1 34-1 0 0,-4-38 392 0 0,3-12 493 0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18.459"/>
    </inkml:context>
    <inkml:brush xml:id="br0">
      <inkml:brushProperty name="width" value="0.05" units="cm"/>
      <inkml:brushProperty name="height" value="0.05" units="cm"/>
    </inkml:brush>
  </inkml:definitions>
  <inkml:trace contextRef="#ctx0" brushRef="#br0">5 15 8287 0 0,'-5'-7'12088'0'0,"14"2"-11808"0"0,0 3-536 0 0,2 2-112 0 0,-1 1-5024 0 0,0 1-1008 0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18.915"/>
    </inkml:context>
    <inkml:brush xml:id="br0">
      <inkml:brushProperty name="width" value="0.05" units="cm"/>
      <inkml:brushProperty name="height" value="0.05" units="cm"/>
    </inkml:brush>
  </inkml:definitions>
  <inkml:trace contextRef="#ctx0" brushRef="#br0">273 13 7631 0 0,'0'0'690'0'0,"-1"-1"-569"0"0,-3-1-72 0 0,1 1 0 0 0,0-1 0 0 0,-1 1 0 0 0,1 0-1 0 0,-1 0 1 0 0,1 0 0 0 0,-1 0 0 0 0,1 0 0 0 0,-1 1 0 0 0,0 0 0 0 0,1 0-1 0 0,-1 0 1 0 0,0 0 0 0 0,1 0 0 0 0,-6 2 0 0 0,0 0-42 0 0,0 1 0 0 0,0 0 1 0 0,1 1-1 0 0,-9 5 0 0 0,11-6-40 0 0,-6 3 158 0 0,0 0 0 0 0,1 1-1 0 0,0 1 1 0 0,0-1 0 0 0,1 2 0 0 0,0 0-1 0 0,-12 13 1 0 0,16-14 160 0 0,0-1-1 0 0,1 2 1 0 0,0-1 0 0 0,0 0-1 0 0,1 1 1 0 0,0 0 0 0 0,0 0 0 0 0,1 0-1 0 0,1 1 1 0 0,-4 16 0 0 0,5-21-213 0 0,0 1 0 0 0,1-1 0 0 0,0 1 0 0 0,0 5 0 0 0,0-9-53 0 0,1 0 0 0 0,-1 0 0 0 0,1 0 0 0 0,-1 0 0 0 0,1 0 0 0 0,0 0 0 0 0,-1 0 0 0 0,1 0 0 0 0,0-1 0 0 0,0 1 0 0 0,1 0 0 0 0,-1-1 0 0 0,3 4 0 0 0,-3-5-4 0 0,1 1 0 0 0,-1-1 0 0 0,0 0 0 0 0,1 0 0 0 0,-1 0 0 0 0,0 1 0 0 0,1-1 0 0 0,-1-1 0 0 0,0 1 0 0 0,1 0 0 0 0,-1 0 0 0 0,3-1 0 0 0,-2 0 4 0 0,7-1-4 0 0,-1 0 0 0 0,0 0 0 0 0,0-1 0 0 0,0-1 1 0 0,-1 1-1 0 0,1-1 0 0 0,-1-1 0 0 0,0 1 0 0 0,0-1 0 0 0,0 0 1 0 0,8-9-1 0 0,-3 2-31 0 0,-1-1 0 0 0,0 0 0 0 0,0-1 0 0 0,13-23 0 0 0,-19 29 16 0 0,-2 0 0 0 0,1 0 0 0 0,-1 0 0 0 0,0-1-1 0 0,0 1 1 0 0,1-14 0 0 0,-4 20 43 0 0,-3-2-33 0 0,-4 7-10 0 0,2 1 34 0 0,-1 0 0 0 0,1 1 0 0 0,0 0 0 0 0,0 0 0 0 0,1 0-1 0 0,-1 1 1 0 0,1 0 0 0 0,1-1 0 0 0,-1 1 0 0 0,1 0 0 0 0,0 1-1 0 0,-4 10 1 0 0,4-7-27 0 0,1-1 0 0 0,-1 1 0 0 0,2 1-1 0 0,0-1 1 0 0,0 0 0 0 0,0 0 0 0 0,3 17 0 0 0,-1 3 2 0 0,-1 1-9 0 0,1 0 0 0 0,2 0 0 0 0,1 0 0 0 0,12 41 0 0 0,-10-47 39 0 0,-1 0-1 0 0,0 0 1 0 0,-2 1-1 0 0,0 26 1 0 0,-3-38-14 0 0,-1 1 0 0 0,0-1 0 0 0,0 1 0 0 0,-2-1 0 0 0,0 0 0 0 0,0 1 0 0 0,-2-2 0 0 0,-9 23 0 0 0,11-30 60 0 0,0-1 1 0 0,0 0 0 0 0,-1 0 0 0 0,0 0 0 0 0,0 0-1 0 0,0 0 1 0 0,0-1 0 0 0,-1 1 0 0 0,0-1 0 0 0,0 0-1 0 0,-7 4 1 0 0,10-7-99 0 0,0 0 1 0 0,-1 0-1 0 0,1 0 1 0 0,0 0-1 0 0,-1 0 0 0 0,1-1 1 0 0,-1 1-1 0 0,1-1 0 0 0,-1 1 1 0 0,1-1-1 0 0,-1 0 0 0 0,1 0 1 0 0,-1 0-1 0 0,1 0 0 0 0,-1 0 1 0 0,1-1-1 0 0,-1 1 0 0 0,1-1 1 0 0,-1 0-1 0 0,1 0 0 0 0,0 1 1 0 0,-1-2-1 0 0,1 1 0 0 0,0 0 1 0 0,0 0-1 0 0,0-1 1 0 0,0 1-1 0 0,0-1 0 0 0,0 0 1 0 0,-3-2-1 0 0,-5-9-1304 0 0,0-4-3965 0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19.537"/>
    </inkml:context>
    <inkml:brush xml:id="br0">
      <inkml:brushProperty name="width" value="0.05" units="cm"/>
      <inkml:brushProperty name="height" value="0.05" units="cm"/>
    </inkml:brush>
  </inkml:definitions>
  <inkml:trace contextRef="#ctx0" brushRef="#br0">2 1 17503 0 0,'0'0'1852'0'0,"0"1"-1916"0"0,-1 2-6 0 0,1 0 0 0 0,0-1-1 0 0,0 1 1 0 0,0 0 0 0 0,0-1 0 0 0,0 1 0 0 0,1 0-1 0 0,-1-1 1 0 0,1 1 0 0 0,1 3 0 0 0,13 29-1051 0 0,-7-16 784 0 0,13 41-230 0 0,18 89 0 0 0,-13-46 351 0 0,-21-76 422 0 0,0 1-1 0 0,-2 0 1 0 0,-2-1 0 0 0,-1 38-1 0 0,0-31 446 0 0,0-33 14 0 0,-2-9-574 0 0,-1 0-1 0 0,0-1 1 0 0,0 1-1 0 0,-7-11 1 0 0,7 11-40 0 0,-29-63 288 0 0,30 63-286 0 0,1 6-11 0 0,1 1 0 0 0,0-1 0 0 0,0 0-1 0 0,-1 0 1 0 0,1 0 0 0 0,0 1 0 0 0,0-1-1 0 0,1 0 1 0 0,-1 0 0 0 0,0 0 0 0 0,1 1 0 0 0,-1-1-1 0 0,1 0 1 0 0,-1 0 0 0 0,1 1 0 0 0,0-1 0 0 0,0 0-1 0 0,1-1 1 0 0,0 1-17 0 0,0-1 0 0 0,0 1-1 0 0,0 0 1 0 0,1-1 0 0 0,-1 1-1 0 0,1 0 1 0 0,-1 1 0 0 0,1-1 0 0 0,5-2-1 0 0,-2 1-44 0 0,-1 1-1 0 0,1 0 0 0 0,0 0 0 0 0,0 0 0 0 0,1 1 1 0 0,-1 0-1 0 0,0 0 0 0 0,0 1 0 0 0,13 0 1 0 0,-14 1-13 0 0,0 0 0 0 0,0 0 0 0 0,-1 1 0 0 0,1-1 1 0 0,0 1-1 0 0,-1 0 0 0 0,1 0 0 0 0,-1 0 0 0 0,1 1 0 0 0,5 4 1 0 0,3 5-64 0 0,0 0 1 0 0,15 18 0 0 0,-17-15 69 0 0,0-1 1 0 0,-1 2-1 0 0,10 20 1 0 0,-14-23-118 0 0,0-1 0 0 0,1-1 0 0 0,1 1 1 0 0,0-1-1 0 0,0 0 0 0 0,18 16 1 0 0,-25-26-432 0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23.071"/>
    </inkml:context>
    <inkml:brush xml:id="br0">
      <inkml:brushProperty name="width" value="0.05" units="cm"/>
      <inkml:brushProperty name="height" value="0.05" units="cm"/>
    </inkml:brush>
  </inkml:definitions>
  <inkml:trace contextRef="#ctx0" brushRef="#br0">10 72 5063 0 0,'7'-30'1054'0'0,"-5"23"521"0"0,1-1 0 0 0,0 1 0 0 0,7-13 2344 0 0,-9 20-3886 0 0,-1 1 1 0 0,1-1 0 0 0,-1 0-1 0 0,1 1 1 0 0,-1-1 0 0 0,0 1-1 0 0,1-1 1 0 0,-1 0 0 0 0,1 1-1 0 0,-1-1 1 0 0,0 1 0 0 0,1-1-1 0 0,-1 1 1 0 0,0-1 0 0 0,0 1 0 0 0,1-1-1 0 0,-1 1 1 0 0,0 0 0 0 0,0-1-1 0 0,0 1 1 0 0,0-1 0 0 0,0 1-1 0 0,0 0 1 0 0,0-1 0 0 0,0 2-1 0 0,1 15 402 0 0,-4 8-44 0 0,0 0 0 0 0,-11 38 0 0 0,7-37-187 0 0,2-1 0 0 0,-4 36-1 0 0,8-57-203 0 0,1-3 0 0 0,0 0 0 0 0,0 0 0 0 0,0 0 0 0 0,0 0 0 0 0,0 0 0 0 0,0 0 0 0 0,0 1 0 0 0,0-1 0 0 0,0 0 0 0 0,0 0 0 0 0,1 0 0 0 0,-1 0 0 0 0,0 0 0 0 0,2 2 0 0 0,7 20 0 0 0,-2-13 0 0 0,2-2 6 0 0,0 0-1 0 0,1-1 0 0 0,0 0 1 0 0,0-1-1 0 0,12 7 0 0 0,60 22 29 0 0,-35-16-156 0 0,-46-18 7 0 0,1 0 0 0 0,0 1 0 0 0,-1-1 0 0 0,1 0 0 0 0,0 0 1 0 0,-1 1-1 0 0,0-1 0 0 0,1 1 0 0 0,-1-1 0 0 0,0 1 0 0 0,0 0 0 0 0,0 0 0 0 0,1 1 0 0 0,-1-1-492 0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23.602"/>
    </inkml:context>
    <inkml:brush xml:id="br0">
      <inkml:brushProperty name="width" value="0.05" units="cm"/>
      <inkml:brushProperty name="height" value="0.05" units="cm"/>
    </inkml:brush>
  </inkml:definitions>
  <inkml:trace contextRef="#ctx0" brushRef="#br0">27 123 6911 0 0,'-1'1'528'0'0,"-7"0"-1682"0"0,-5 2 4272 0 0,8-3 509 0 0,15-4-2378 0 0,227-65 729 0 0,-154 40-1987 0 0,-48 14-4197 0 0,-9 5-957 0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25.675"/>
    </inkml:context>
    <inkml:brush xml:id="br0">
      <inkml:brushProperty name="width" value="0.05" units="cm"/>
      <inkml:brushProperty name="height" value="0.05" units="cm"/>
    </inkml:brush>
  </inkml:definitions>
  <inkml:trace contextRef="#ctx0" brushRef="#br0">131 108 8287 0 0,'0'0'382'0'0,"-5"-13"140"0"0,0-5 344 0 0,2-1-500 0 0,2 16-251 0 0,1 0 0 0 0,-1 0 1 0 0,0 0-1 0 0,0 1 0 0 0,0-1 0 0 0,0 0 0 0 0,-1 0 0 0 0,1 1 0 0 0,-1-1 0 0 0,1 1 0 0 0,-1-1 0 0 0,0 1 0 0 0,0 0 0 0 0,0 0 0 0 0,0 0 0 0 0,0 0 0 0 0,-1 0 1 0 0,-2-2-1 0 0,3 3-62 0 0,1 0 55 0 0,-1 0-1 0 0,1 0 0 0 0,0 0 1 0 0,0 1-1 0 0,0-1 0 0 0,-1 1 1 0 0,1-1-1 0 0,0 1 0 0 0,-1-1 1 0 0,1 1-1 0 0,0 0 0 0 0,-1-1 0 0 0,1 1 1 0 0,0 0-1 0 0,-1 0 0 0 0,1 0 1 0 0,-1 0-1 0 0,1 1 0 0 0,0-1 1 0 0,-1 0-1 0 0,-1 1 0 0 0,1 0-93 0 0,0 0 0 0 0,0 0 1 0 0,0 1-1 0 0,1-1 0 0 0,-1 0 0 0 0,0 1 0 0 0,1 0 0 0 0,-1-1 0 0 0,1 1 0 0 0,-1 0 0 0 0,1 0 0 0 0,0-1 0 0 0,0 1 0 0 0,0 0 0 0 0,0 0 0 0 0,-1 3 0 0 0,-2 6-17 0 0,0 1 0 0 0,1-1-1 0 0,0 1 1 0 0,-1 17 0 0 0,-1 49-46 0 0,4-73 50 0 0,1 8-15 0 0,-2 17 4 0 0,1 0 0 0 0,2 1 0 0 0,1-1 0 0 0,8 42 0 0 0,-9-68 24 0 0,-1-1 0 0 0,1 0 0 0 0,1 1 0 0 0,-1-1 0 0 0,1 0 0 0 0,-1 0 0 0 0,1 0-1 0 0,0 0 1 0 0,0 0 0 0 0,0 0 0 0 0,0 0 0 0 0,1-1 0 0 0,-1 1 0 0 0,1-1 0 0 0,-1 1 0 0 0,1-1 0 0 0,0 0-1 0 0,0 0 1 0 0,5 2 0 0 0,1-1 116 0 0,1 1 1 0 0,0-1-1 0 0,0-1 0 0 0,1 0 1 0 0,11 1-1 0 0,-10-2-110 0 0,-2 1-649 0 0,0-1-1 0 0,0 0 1 0 0,0-1-1 0 0,0 0 1 0 0,13-2-1 0 0,-14 0-569 0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26.511"/>
    </inkml:context>
    <inkml:brush xml:id="br0">
      <inkml:brushProperty name="width" value="0.05" units="cm"/>
      <inkml:brushProperty name="height" value="0.05" units="cm"/>
    </inkml:brush>
  </inkml:definitions>
  <inkml:trace contextRef="#ctx0" brushRef="#br0">25 0 4607 0 0,'0'0'354'0'0,"-6"5"-199"0"0,3-3 2302 0 0,1 0-2197 0 0,1 0 1 0 0,-1 0-1 0 0,1 0 0 0 0,0 0 1 0 0,0 0-1 0 0,0 0 1 0 0,-1 0-1 0 0,2 0 0 0 0,-1 1 1 0 0,0-1-1 0 0,0 0 1 0 0,1 1-1 0 0,0-1 0 0 0,-1 0 1 0 0,1 1-1 0 0,0-1 1 0 0,0 1-1 0 0,0 2 0 0 0,2 5-303 0 0,-1 0-1 0 0,1 1 1 0 0,4 9-1 0 0,4 19 421 0 0,-5-1 88 0 0,2 12 760 0 0,0 59 0 0 0,-4-67-755 0 0,-3-39-454 0 0,1-1-1 0 0,0 1 1 0 0,0 0 0 0 0,-1 0 0 0 0,2 0 0 0 0,-1 0 0 0 0,0-1 0 0 0,0 1-1 0 0,1-1 1 0 0,0 1 0 0 0,3 4 0 0 0,3 1 34 0 0,-2-4-49 0 0,4-1 1 0 0,-7-1-2 0 0,9 0 0 0 0,8-10 0 0 0,-15 5 25 0 0,0-1 0 0 0,-1 0 0 0 0,1 0 0 0 0,0 0 0 0 0,-1 0 0 0 0,0-1 0 0 0,0 0 0 0 0,-1 0-1 0 0,1 0 1 0 0,-1 0 0 0 0,0 0 0 0 0,0-1 0 0 0,-1 1 0 0 0,1-1 0 0 0,-1 0 0 0 0,-1 0 0 0 0,3-10 0 0 0,0-7 139 0 0,-1-1-1 0 0,-1 0 1 0 0,-1-27 0 0 0,-1 30-107 0 0,1-15 118 0 0,-6-42 1 0 0,-3 52-189 0 0,8 25-51 0 0,0 3-63 0 0,0 11 212 0 0,1-1 1 0 0,0 1-1 0 0,1-1 0 0 0,0 0 0 0 0,8 21 1 0 0,-2-3 14 0 0,-4-12-84 0 0,1 0 0 0 0,1 0 0 0 0,1 0 0 0 0,1 0 0 0 0,0-1 0 0 0,1-1 0 0 0,0 1 0 0 0,16 18 0 0 0,-21-30-44 0 0,3 3 3 0 0,-1 0 0 0 0,2 0 0 0 0,7 6 0 0 0,-14-13-204 0 0,9 0-3422 0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27.029"/>
    </inkml:context>
    <inkml:brush xml:id="br0">
      <inkml:brushProperty name="width" value="0.05" units="cm"/>
      <inkml:brushProperty name="height" value="0.05" units="cm"/>
    </inkml:brush>
  </inkml:definitions>
  <inkml:trace contextRef="#ctx0" brushRef="#br0">0 436 11455 0 0,'0'0'1786'0'0,"2"1"-1500"0"0,5 4-46 0 0,0-2-206 0 0,-7-3-19 0 0,1 0 1 0 0,-1 0-1 0 0,1 0 1 0 0,-1 1 0 0 0,1-1-1 0 0,-1 0 1 0 0,1 0-1 0 0,0-1 1 0 0,-1 1 0 0 0,1 0-1 0 0,-1 0 1 0 0,1 0-1 0 0,-1 0 1 0 0,1 0-1 0 0,-1 0 1 0 0,0-1 0 0 0,1 1-1 0 0,-1 0 1 0 0,1 0-1 0 0,-1-1 1 0 0,1 1 0 0 0,-1 0-1 0 0,0-1 1 0 0,1 1-1 0 0,-1 0 1 0 0,0-1 0 0 0,1 1-1 0 0,-1-1 1 0 0,0 1-1 0 0,1 0 1 0 0,-1-1 0 0 0,0 1-1 0 0,0-1 1 0 0,1 0-1 0 0,4-18 1393 0 0,-5 11-905 0 0,-1-1 0 0 0,1 1-1 0 0,-4-12 1 0 0,1-6 34 0 0,-1-10-96 0 0,-3-38-7 0 0,4-105-1 0 0,2 167-311 0 0,1 9-65 0 0,0 0 0 0 0,0 0 0 0 0,0 0 0 0 0,0 0 0 0 0,0 0-1 0 0,0 0 1 0 0,2-5 0 0 0,-1 7-82 0 0,-1 0 0 0 0,0 0 0 0 0,1 0 0 0 0,-1 0-1 0 0,1 0 1 0 0,-1 1 0 0 0,1-1 0 0 0,-1 0 0 0 0,1 0 0 0 0,-1 1 0 0 0,1-1-1 0 0,0 0 1 0 0,-1 1 0 0 0,1-1 0 0 0,0 0 0 0 0,0 1 0 0 0,-1-1 0 0 0,1 1 0 0 0,0 0-1 0 0,0-1 1 0 0,0 1 0 0 0,0-1 0 0 0,0 1 0 0 0,0 0 0 0 0,0 0 0 0 0,0 0-1 0 0,-1 0 1 0 0,1-1 0 0 0,0 1 0 0 0,0 0 0 0 0,0 1 0 0 0,0-1 0 0 0,1 0-1 0 0,-1 0-20 0 0,10 1-533 0 0,-1 1 0 0 0,0 0 0 0 0,0 1 1 0 0,-1 0-1 0 0,1 0 0 0 0,17 10 0 0 0,6 5-4678 0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27.500"/>
    </inkml:context>
    <inkml:brush xml:id="br0">
      <inkml:brushProperty name="width" value="0.05" units="cm"/>
      <inkml:brushProperty name="height" value="0.05" units="cm"/>
    </inkml:brush>
  </inkml:definitions>
  <inkml:trace contextRef="#ctx0" brushRef="#br0">1 81 8751 0 0,'0'0'6956'0'0,"0"2"-6488"0"0,21 44-475 0 0,-11-25-49 0 0,-1 1 0 0 0,7 24-1 0 0,-9-18 150 0 0,-1-1 322 0 0,2 1 0 0 0,20 46 0 0 0,-27-73-59 0 0,4 3 268 0 0,-5-3-592 0 0,0-1-1 0 0,0 0 1 0 0,0 0 0 0 0,1 1 0 0 0,-1-1 0 0 0,0 0 0 0 0,0 1 0 0 0,1-1 0 0 0,-1 0 0 0 0,0 0 0 0 0,1 1-1 0 0,-1-1 1 0 0,0 0 0 0 0,1 0 0 0 0,-1 0 0 0 0,0 1 0 0 0,1-1 0 0 0,-1 0 0 0 0,0 0 0 0 0,1 0 0 0 0,-1 0-1 0 0,1 0 1 0 0,-1 0 0 0 0,0 0 0 0 0,1 0 0 0 0,-1 0 0 0 0,1 0 0 0 0,2-1 0 0 0,0 0 0 0 0,0-1 0 0 0,0 1 1 0 0,0-1-1 0 0,0 0 0 0 0,-1 0 0 0 0,1 0 0 0 0,-1 0 0 0 0,1 0 0 0 0,-1-1 1 0 0,0 1-1 0 0,0-1 0 0 0,0 1 0 0 0,0-1 0 0 0,0 0 0 0 0,-1 0 1 0 0,3-5-1 0 0,0-1-12 0 0,-1 0 0 0 0,1-1 0 0 0,-2 1 1 0 0,4-18-1 0 0,-3-3 63 0 0,-1-1-1 0 0,-2-31 1 0 0,2-62 250 0 0,1 94-2407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9:16:23.649"/>
    </inkml:context>
    <inkml:brush xml:id="br0">
      <inkml:brushProperty name="width" value="0.1" units="cm"/>
      <inkml:brushProperty name="height" value="0.1" units="cm"/>
    </inkml:brush>
  </inkml:definitions>
  <inkml:trace contextRef="#ctx0" brushRef="#br0">349 1 7831 0 0,'0'0'603'0'0,"-3"1"-396"0"0,-2 2-2 0 0,0 1 1 0 0,0 0 0 0 0,0 0-1 0 0,-5 5 1 0 0,-2 4 2961 0 0,-14 20 0 0 0,-10 12-1711 0 0,-6 1-1692 0 0,1 3 0 0 0,-35 55 0 0 0,0 1 311 0 0,74-102 177 0 0,1-5-239 0 0,0 1-1 0 0,1 0 1 0 0,-1-1 0 0 0,1 1-1 0 0,0 0 1 0 0,-1-1 0 0 0,1 1-1 0 0,0-1 1 0 0,0 1 0 0 0,0-1-1 0 0,0 1 1 0 0,0-1 0 0 0,1-1-1 0 0,0-1-7 0 0,1 0-1 0 0,0 0 1 0 0,0 0 0 0 0,0 0-1 0 0,0 0 1 0 0,1 1-1 0 0,0-1 1 0 0,-1 1-1 0 0,1 0 1 0 0,1 0 0 0 0,-1 0-1 0 0,0 0 1 0 0,7-4-1 0 0,3 2-4 0 0,-7 4 8 0 0,0 1 0 0 0,0 0 0 0 0,0 0 0 0 0,0 1 0 0 0,0-1 0 0 0,0 1 0 0 0,-1 1 0 0 0,1-1 0 0 0,6 3 0 0 0,0 0 12 0 0,0 1 0 0 0,0 1 0 0 0,14 8 0 0 0,-7-1-39 0 0,1 1 0 0 0,-2 1 0 0 0,1 1 0 0 0,-2 0 0 0 0,-1 2 0 0 0,0 0 0 0 0,16 23 0 0 0,-11-11 15 0 0,4 2-11 0 0,-3 1 0 0 0,0 1 0 0 0,21 49 0 0 0,-40-77 15 0 0,-1 0 0 0 0,0 0 0 0 0,0 0 0 0 0,0 1 0 0 0,-1-1 0 0 0,0 8 0 0 0,-1-10 0 0 0,0 0 0 0 0,0 0 0 0 0,-1 0 0 0 0,1 0 0 0 0,-1 0 0 0 0,0 0 0 0 0,0 0 0 0 0,-1-1 0 0 0,1 1 0 0 0,-5 7 0 0 0,-3 3-57 0 0,-2 0-1 0 0,0 0 0 0 0,0-1 1 0 0,-20 17-1 0 0,23-23-1144 0 0,0-1 0 0 0,0 0 0 0 0,-11 6 0 0 0,-10 3-4030 0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27.832"/>
    </inkml:context>
    <inkml:brush xml:id="br0">
      <inkml:brushProperty name="width" value="0.05" units="cm"/>
      <inkml:brushProperty name="height" value="0.05" units="cm"/>
    </inkml:brush>
  </inkml:definitions>
  <inkml:trace contextRef="#ctx0" brushRef="#br0">0 1 16759 0 0,'0'0'2080'0'0,"1"2"-2029"0"0,6 7-227 0 0,-1 1 0 0 0,16 14 0 0 0,-12-12-17 0 0,13 18-1 0 0,5 16-2 0 0,-17-26 197 0 0,0-1 0 0 0,2 0 0 0 0,19 22 0 0 0,-28-36-127 0 0,-3-3 30 0 0,1-1 1 0 0,-1 1 0 0 0,0 0-1 0 0,1-1 1 0 0,-1 0 0 0 0,1 1-1 0 0,-1-1 1 0 0,1 0 0 0 0,-1 1-1 0 0,1-1 1 0 0,0 0 0 0 0,0 0-1 0 0,0 0 1 0 0,-1-1 0 0 0,1 1-1 0 0,0 0 1 0 0,0-1 0 0 0,0 1-1 0 0,2-1 1 0 0,6-1-5600 0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28.181"/>
    </inkml:context>
    <inkml:brush xml:id="br0">
      <inkml:brushProperty name="width" value="0.05" units="cm"/>
      <inkml:brushProperty name="height" value="0.05" units="cm"/>
    </inkml:brush>
  </inkml:definitions>
  <inkml:trace contextRef="#ctx0" brushRef="#br0">516 1 9671 0 0,'0'0'440'0'0,"-2"0"-5"0"0,2 0-427 0 0,-1 0-1 0 0,0 0 1 0 0,0 0 0 0 0,1 0-1 0 0,-1 0 1 0 0,0 0 0 0 0,0 0-1 0 0,0 0 1 0 0,1 0 0 0 0,-1 0 0 0 0,0 1-1 0 0,0-1 1 0 0,1 0 0 0 0,-1 0-1 0 0,0 1 1 0 0,0-1 0 0 0,1 1-1 0 0,-1-1 1 0 0,0 1 0 0 0,1-1-1 0 0,-1 1 1 0 0,1-1 0 0 0,-1 1-1 0 0,1-1 1 0 0,-1 1 0 0 0,1 0-1 0 0,-1-1 1 0 0,1 1 0 0 0,-1 0-1 0 0,1-1 1 0 0,-1 2 0 0 0,0 0 143 0 0,-6 9 1861 0 0,1 1 0 0 0,-9 23 0 0 0,-6 10-1842 0 0,-8 7-257 0 0,-36 96 0 0 0,53-119 205 0 0,0 0-1 0 0,-2-1 0 0 0,-1 0 1 0 0,-1-1-1 0 0,-31 38 0 0 0,19-29 694 0 0,2 1 0 0 0,1 2-1 0 0,1 0 1 0 0,-28 68 0 0 0,45-88-624 0 0,-37 92 674 0 0,37-90-889 0 0,1 0 0 0 0,1 0 1 0 0,-3 32-1 0 0,8-34-310 0 0,5-3-27 0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33.888"/>
    </inkml:context>
    <inkml:brush xml:id="br0">
      <inkml:brushProperty name="width" value="0.05" units="cm"/>
      <inkml:brushProperty name="height" value="0.05" units="cm"/>
    </inkml:brush>
  </inkml:definitions>
  <inkml:trace contextRef="#ctx0" brushRef="#br0">1 199 1375 0 0,'0'0'11454'0'0,"7"17"-10228"0"0,-2-3-794 0 0,0-1-1 0 0,0 1 0 0 0,-2 0 1 0 0,1 1-1 0 0,-2-1 0 0 0,0 1 1 0 0,0 18-1 0 0,-1-24-338 0 0,11 91 784 0 0,-10-88-784 0 0,1 0 0 0 0,0-1 0 0 0,1 1 0 0 0,1-1 0 0 0,0 0 0 0 0,7 13 0 0 0,-11-23 150 0 0,14-8 58 0 0,-15 5-279 0 0,1 1 0 0 0,0 0 0 0 0,-1-1 0 0 0,1 1 0 0 0,-1-1 0 0 0,0 1 0 0 0,1-1 0 0 0,-1 1 1 0 0,0-1-1 0 0,0 1 0 0 0,0-1 0 0 0,0 1 0 0 0,0-2 0 0 0,-4-24 204 0 0,2 14-129 0 0,-23-107 380 0 0,17 91-452 0 0,2 0 0 0 0,0 0-1 0 0,2-1 1 0 0,0-46-1 0 0,4 69-16 0 0,0-5-20 0 0,1 0 1 0 0,0 0 0 0 0,1 0-1 0 0,0 0 1 0 0,0 0 0 0 0,6-14-1 0 0,-3 14-7 0 0,-4 9 9 0 0,0 0 0 0 0,0 0-1 0 0,0 0 1 0 0,0 0 0 0 0,0 1 0 0 0,1-1-1 0 0,0 0 1 0 0,-1 1 0 0 0,1-1 0 0 0,0 1-1 0 0,0-1 1 0 0,0 1 0 0 0,1 0 0 0 0,-1 0-1 0 0,0 0 1 0 0,1 0 0 0 0,0 0 0 0 0,-1 1-1 0 0,5-3 1 0 0,-5 4-3 0 0,1-1 0 0 0,0 1 0 0 0,0-1 0 0 0,0 1 0 0 0,-1 0 0 0 0,1 0 0 0 0,0 0 0 0 0,0 1 0 0 0,0-1-1 0 0,-1 1 1 0 0,1-1 0 0 0,0 1 0 0 0,-1 0 0 0 0,1 0 0 0 0,0 0 0 0 0,-1 0 0 0 0,1 1 0 0 0,-1-1 0 0 0,0 1 0 0 0,1 0 0 0 0,1 2 0 0 0,7 4-46 0 0,-1 2 0 0 0,18 18 0 0 0,-12-6 42 0 0,0-1 0 0 0,23 46 0 0 0,-24-39-69 0 0,27 36-1 0 0,-12-22-201 0 0,19 23-45 0 0,-44-58-97 0 0,1-1-1 0 0,1 0 1 0 0,-1 0 0 0 0,1 0-1 0 0,0-1 1 0 0,15 9 0 0 0,-11-9-5481 0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37.109"/>
    </inkml:context>
    <inkml:brush xml:id="br0">
      <inkml:brushProperty name="width" value="0.05" units="cm"/>
      <inkml:brushProperty name="height" value="0.05" units="cm"/>
    </inkml:brush>
  </inkml:definitions>
  <inkml:trace contextRef="#ctx0" brushRef="#br0">85 46 2759 0 0,'-4'-10'3808'0'0,"-2"-14"1418"0"0,5 22-4742 0 0,-5-8 1790 0 0,3 11-2175 0 0,0 0-1 0 0,0 0 0 0 0,0 1 1 0 0,0-1-1 0 0,0 1 1 0 0,0-1-1 0 0,0 1 0 0 0,1 0 1 0 0,-1 0-1 0 0,1 0 1 0 0,-1 0-1 0 0,1 1 0 0 0,0-1 1 0 0,0 1-1 0 0,0-1 0 0 0,0 1 1 0 0,0 0-1 0 0,1 0 1 0 0,-1 0-1 0 0,1 0 0 0 0,0 0 1 0 0,-2 6-1 0 0,0 5 157 0 0,0 0-1 0 0,1 0 1 0 0,-1 29-1 0 0,3-25-281 0 0,-1 0 31 0 0,-1 63 107 0 0,3-74-179 0 0,-1 1 0 0 0,1-1 1 0 0,1 0-1 0 0,-1 1 1 0 0,1-1-1 0 0,1 0 0 0 0,-1 0 1 0 0,6 10-1 0 0,-7-15 34 0 0,0 0-2 0 0,0 0 1 0 0,0 0 0 0 0,1 0-1 0 0,-1-1 1 0 0,0 1 0 0 0,1 0 0 0 0,-1-1-1 0 0,1 1 1 0 0,-1-1 0 0 0,1 1-1 0 0,0-1 1 0 0,-1 0 0 0 0,1 0 0 0 0,0 0-1 0 0,0 0 1 0 0,0 0 0 0 0,0 0 0 0 0,0 0-1 0 0,0 0 1 0 0,0-1 0 0 0,0 1-1 0 0,0-1 1 0 0,4 0 0 0 0,14 1-46 0 0,-12-2 144 0 0,0 1 1 0 0,0-1 0 0 0,0-1-1 0 0,0 0 1 0 0,-1 0 0 0 0,1 0-1 0 0,11-6 1 0 0,-14 6-6 0 0,0-1 0 0 0,0 0 1 0 0,0 0-1 0 0,0 0 0 0 0,0-1 0 0 0,0 1 0 0 0,-1-1 1 0 0,0 0-1 0 0,0 0 0 0 0,0-1 0 0 0,3-4 1 0 0,-4 3-33 0 0,0 1 1 0 0,-1-1 0 0 0,0 1-1 0 0,0-1 1 0 0,0 0 0 0 0,-1 0-1 0 0,0 0 1 0 0,0 0 0 0 0,0 0-1 0 0,-1 0 1 0 0,0 0 0 0 0,0-1-1 0 0,0 1 1 0 0,-1 0 0 0 0,-1-6-1 0 0,0-7 46 0 0,1 6-2 0 0,-1 1-1 0 0,0-1 1 0 0,0 1-1 0 0,-1 0 1 0 0,-5-13 0 0 0,6 22-24 0 0,1-1 1 0 0,-1 1 0 0 0,1 0-1 0 0,-1-1 1 0 0,0 1 0 0 0,-1 0-1 0 0,1 0 1 0 0,0 0 0 0 0,-1 1-1 0 0,0-1 1 0 0,1 1 0 0 0,-1-1-1 0 0,0 1 1 0 0,-1 0 0 0 0,1 0-1 0 0,0 0 1 0 0,0 0 0 0 0,-1 1-1 0 0,1-1 1 0 0,-1 1 0 0 0,-3-1-1 0 0,-20-1 193 0 0,21 2-249 0 0,1 1 1 0 0,-1-1 0 0 0,0 0 0 0 0,-8-3-1 0 0,13 4-66 0 0,-11-12-428 0 0,6 2-2261 0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38.003"/>
    </inkml:context>
    <inkml:brush xml:id="br0">
      <inkml:brushProperty name="width" value="0.05" units="cm"/>
      <inkml:brushProperty name="height" value="0.05" units="cm"/>
    </inkml:brush>
  </inkml:definitions>
  <inkml:trace contextRef="#ctx0" brushRef="#br0">0 0 3223 0 0,'0'2'240'0'0,"0"1"222"0"0,2 68 9941 0 0,6-22-9926 0 0,28 74-965 0 0,-24-88 492 0 0,-2 0 1 0 0,-1 0-1 0 0,8 66 0 0 0,-17 32 483 0 0,-2-53 777 0 0,5-32 1318 0 0,-2-50-2512 0 0,-1 0 1 0 0,1 0-1 0 0,0 1 0 0 0,0-1 0 0 0,-1 0 0 0 0,1 0 1 0 0,3-2-1 0 0,2-7 107 0 0,-2-1-90 0 0,-1-1 1 0 0,-1 1 0 0 0,0-1-1 0 0,1-16 1 0 0,0-8-19 0 0,0 18-67 0 0,1 1 0 0 0,0 0 0 0 0,1 0 0 0 0,1 0 0 0 0,0 0 0 0 0,12-20 0 0 0,-15 33 4 0 0,0 1 0 0 0,1 0-1 0 0,0 0 1 0 0,-1 1 0 0 0,1-1-1 0 0,0 1 1 0 0,1-1 0 0 0,-1 1 0 0 0,1 1-1 0 0,-1-1 1 0 0,1 1 0 0 0,0 0-1 0 0,9-4 1 0 0,-12 6-6 0 0,-1-1 0 0 0,0 1 0 0 0,0 0 0 0 0,0-1 0 0 0,0 1 0 0 0,0 0 0 0 0,1 0 0 0 0,-1 0-1 0 0,0-1 1 0 0,0 1 0 0 0,0 0 0 0 0,0 1 0 0 0,1-1 0 0 0,-1 0 0 0 0,0 0 0 0 0,0 0 0 0 0,0 1 0 0 0,0-1 0 0 0,0 1 0 0 0,1-1-1 0 0,-1 1 1 0 0,0-1 0 0 0,1 2 0 0 0,2 0-10 0 0,2 2-2 0 0,0 0 0 0 0,-1 1 0 0 0,1-1-1 0 0,-1 1 1 0 0,0 0 0 0 0,0 1 0 0 0,0-1-1 0 0,-1 1 1 0 0,0 0 0 0 0,0 0 0 0 0,4 9 0 0 0,1 4 60 0 0,0 0 0 0 0,9 33 0 0 0,-9-20 25 0 0,-7-20-61 0 0,1-1-1 0 0,0 0 0 0 0,1 0 0 0 0,0 0 0 0 0,1-1 1 0 0,0 0-1 0 0,1 0 0 0 0,7 10 0 0 0,4 4-456 0 0,-16-24 98 0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38.533"/>
    </inkml:context>
    <inkml:brush xml:id="br0">
      <inkml:brushProperty name="width" value="0.05" units="cm"/>
      <inkml:brushProperty name="height" value="0.05" units="cm"/>
    </inkml:brush>
  </inkml:definitions>
  <inkml:trace contextRef="#ctx0" brushRef="#br0">64 5 7367 0 0,'0'0'568'0'0,"-2"1"-141"0"0,0-1 96 0 0,0 1 0 0 0,-1 0 0 0 0,1 0 1 0 0,0 0-1 0 0,0 0 0 0 0,0 1 0 0 0,-4 1 0 0 0,3 0-318 0 0,1 0 0 0 0,-1 1 1 0 0,0-1-1 0 0,1 1 0 0 0,0-1 0 0 0,-3 6 0 0 0,1-2-15 0 0,1 1-1 0 0,0 0 0 0 0,1 0 0 0 0,-1 0 1 0 0,2 0-1 0 0,-1 0 0 0 0,1 1 1 0 0,0-1-1 0 0,1 0 0 0 0,0 1 0 0 0,1 8 1 0 0,0-1-62 0 0,2 1 0 0 0,0 0 0 0 0,1-1 0 0 0,9 24 0 0 0,-10-33-128 0 0,-3-6 0 0 0,1 0 0 0 0,-1 0 0 0 0,0 0 0 0 0,1 0 0 0 0,-1 1 0 0 0,1-1 0 0 0,-1 0 0 0 0,1 0 0 0 0,0 0 0 0 0,-1 0 0 0 0,1 0 0 0 0,0-1 0 0 0,0 1 0 0 0,0 0 0 0 0,-1 0 0 0 0,1 0 0 0 0,1 0 0 0 0,8 7 0 0 0,-9-7-13 0 0,1 0-1 0 0,0 1 1 0 0,0-1 0 0 0,0 0-1 0 0,0 0 1 0 0,0 0 0 0 0,0 0-1 0 0,0 0 1 0 0,0-1-1 0 0,0 1 1 0 0,1-1 0 0 0,-1 1-1 0 0,0-1 1 0 0,0 0 0 0 0,1 0-1 0 0,3 0 1 0 0,-2 0-37 0 0,-1-1 0 0 0,1 0 0 0 0,0 0 0 0 0,0 0 0 0 0,-1-1-1 0 0,1 1 1 0 0,0-1 0 0 0,-1 0 0 0 0,4-2 0 0 0,-1-1-23 0 0,1 1 1 0 0,-2-1-1 0 0,1-1 0 0 0,0 1 0 0 0,-1-1 0 0 0,0 0 1 0 0,-1 0-1 0 0,1 0 0 0 0,5-11 0 0 0,-7 10 212 0 0,-1-1-1 0 0,1 1 0 0 0,-1-1 0 0 0,0 1 1 0 0,-1-1-1 0 0,0 0 0 0 0,0 1 0 0 0,-1-1 1 0 0,0 0-1 0 0,0 0 0 0 0,-1 1 0 0 0,0-1 1 0 0,0 0-1 0 0,-1 0 0 0 0,0 1 0 0 0,0-1 1 0 0,-1 1-1 0 0,0 0 0 0 0,0 0 0 0 0,0 0 1 0 0,-1 0-1 0 0,0 0 0 0 0,-1 1 0 0 0,0 0 1 0 0,0 0-1 0 0,0 0 0 0 0,0 1 0 0 0,-8-6 1 0 0,11 9-153 0 0,1 1 0 0 0,-1 1 0 0 0,0-1 0 0 0,0 0 0 0 0,0 0 0 0 0,1 1 0 0 0,-1-1 0 0 0,0 1 0 0 0,0-1 0 0 0,0 1 0 0 0,0 0 0 0 0,0 0 0 0 0,0 0 0 0 0,0 0 0 0 0,0 0 0 0 0,0 1 0 0 0,0-1 0 0 0,0 0 0 0 0,0 1 0 0 0,0-1 0 0 0,0 1 0 0 0,0 0 0 0 0,1 0 0 0 0,-3 1 1 0 0,-5 3-813 0 0,1 0 1 0 0,0 1-1 0 0,-12 10 1 0 0,10-8-798 0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39.064"/>
    </inkml:context>
    <inkml:brush xml:id="br0">
      <inkml:brushProperty name="width" value="0.05" units="cm"/>
      <inkml:brushProperty name="height" value="0.05" units="cm"/>
    </inkml:brush>
  </inkml:definitions>
  <inkml:trace contextRef="#ctx0" brushRef="#br0">0 1 3679 0 0,'0'0'12620'0'0,"1"1"-12381"0"0,0 4-178 0 0,0-1 0 0 0,1 1 0 0 0,0 0-1 0 0,0-1 1 0 0,5 9 0 0 0,3 8 139 0 0,14 77 712 0 0,-4 1 0 0 0,10 140 0 0 0,-27-206-885 0 0,2 1 1 0 0,2-1-1 0 0,0 0 0 0 0,20 48 0 0 0,-25-75-117 0 0,0 0 0 0 0,0 0 0 0 0,0 0 1 0 0,-1 0-1 0 0,0 0 0 0 0,0 8 0 0 0,-1-12-122 0 0,-2 5-1444 0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39.561"/>
    </inkml:context>
    <inkml:brush xml:id="br0">
      <inkml:brushProperty name="width" value="0.05" units="cm"/>
      <inkml:brushProperty name="height" value="0.05" units="cm"/>
    </inkml:brush>
  </inkml:definitions>
  <inkml:trace contextRef="#ctx0" brushRef="#br0">88 218 4607 0 0,'4'-8'9867'0'0,"12"-12"-5626"0"0,7-10-5333 0 0,-20 27 991 0 0,9-9-169 0 0,-1 0 0 0 0,-1-1 0 0 0,0 0-1 0 0,16-28 1 0 0,-25 40 314 0 0,-1-1 1 0 0,1 1-1 0 0,-1-1 0 0 0,1 0 0 0 0,-1 1 0 0 0,0-1 1 0 0,0 0-1 0 0,0 1 0 0 0,0-1 0 0 0,0 0 1 0 0,0 1-1 0 0,0-1 0 0 0,-1 0 0 0 0,1 1 0 0 0,0-1 1 0 0,-1 0-1 0 0,0 1 0 0 0,1-1 0 0 0,-1 1 0 0 0,0-1 1 0 0,0 1-1 0 0,0-1 0 0 0,0 1 0 0 0,0 0 0 0 0,0-1 1 0 0,0 1-1 0 0,0 0 0 0 0,0 0 0 0 0,-1 0 0 0 0,1 0 1 0 0,0 0-1 0 0,-1 0 0 0 0,-1-1 0 0 0,-1 0 32 0 0,0 0-1 0 0,0 0 1 0 0,0 0-1 0 0,0 0 1 0 0,0 1-1 0 0,0 0 0 0 0,0 0 1 0 0,-1 0-1 0 0,1 0 1 0 0,0 1-1 0 0,-1-1 1 0 0,-3 1-1 0 0,1 1-42 0 0,0 0 0 0 0,1 0-1 0 0,-1 0 1 0 0,1 1 0 0 0,0 0-1 0 0,-1 1 1 0 0,1-1 0 0 0,0 1-1 0 0,0 0 1 0 0,-9 7 0 0 0,11-7-20 0 0,0 1 0 0 0,1-1 1 0 0,-1 1-1 0 0,1 0 0 0 0,0 0 0 0 0,0 0 1 0 0,0 0-1 0 0,1 0 0 0 0,0 1 1 0 0,-1-1-1 0 0,1 1 0 0 0,1-1 0 0 0,-1 1 1 0 0,1 0-1 0 0,-1 5 0 0 0,0 5 34 0 0,0 1 0 0 0,1 0 0 0 0,1-1-1 0 0,1 1 1 0 0,0 0 0 0 0,1-1 0 0 0,1 1 0 0 0,0-1-1 0 0,1 0 1 0 0,7 19 0 0 0,-6-24-201 0 0,1 0 1 0 0,0-1-1 0 0,13 17 1 0 0,-1-1-544 0 0,-16-24 446 0 0,-1 0-1 0 0,1 1 1 0 0,-1-1 0 0 0,1-1-1 0 0,0 1 1 0 0,-1 0-1 0 0,1 0 1 0 0,0-1-1 0 0,0 1 1 0 0,-1-1 0 0 0,1 1-1 0 0,0-1 1 0 0,0 0-1 0 0,0 0 1 0 0,-1 0-1 0 0,1 0 1 0 0,0 0 0 0 0,0 0-1 0 0,0 0 1 0 0,2-1-1 0 0,8-2-4740 0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40.075"/>
    </inkml:context>
    <inkml:brush xml:id="br0">
      <inkml:brushProperty name="width" value="0.05" units="cm"/>
      <inkml:brushProperty name="height" value="0.05" units="cm"/>
    </inkml:brush>
  </inkml:definitions>
  <inkml:trace contextRef="#ctx0" brushRef="#br0">143 0 7831 0 0,'0'0'603'0'0,"-8"3"-374"0"0,2-2 926 0 0,1 1-1 0 0,-1 0 1 0 0,0 0-1 0 0,1 0 1 0 0,0 1-1 0 0,-1 0 1 0 0,-5 4-1 0 0,7-3-1382 0 0,0-1-1 0 0,0 1 0 0 0,0 0 1 0 0,1 0-1 0 0,-4 5 0 0 0,-33 44-1019 0 0,36-48 1584 0 0,1 0-1 0 0,0 1 1 0 0,0 0-1 0 0,-2 6 1 0 0,5-11 538 0 0,1 0-780 0 0,1 1-122 0 0,1-1 0 0 0,0 1 0 0 0,-1-1 0 0 0,1 0 0 0 0,0 1 0 0 0,0-1 0 0 0,0-1 0 0 0,0 1 0 0 0,0 0 0 0 0,0-1 0 0 0,0 1 0 0 0,0-1 0 0 0,0 0 0 0 0,0 0 0 0 0,5-1 0 0 0,5 1-196 0 0,-2 0-11 0 0,-3 0 101 0 0,0 0 1 0 0,0 1 0 0 0,0 0 0 0 0,0 0 0 0 0,0 1 0 0 0,-1 0-1 0 0,1 0 1 0 0,-1 1 0 0 0,13 5 0 0 0,-13-4 196 0 0,0 1 0 0 0,-1-1 1 0 0,1 2-1 0 0,-1-1 0 0 0,0 0 0 0 0,0 1 1 0 0,-1 0-1 0 0,1 1 0 0 0,-1-1 0 0 0,-1 1 1 0 0,1 0-1 0 0,-1 0 0 0 0,-1 1 0 0 0,1-1 1 0 0,-1 1-1 0 0,0-1 0 0 0,-1 1 0 0 0,0 0 1 0 0,0 0-1 0 0,-1 0 0 0 0,0 1 0 0 0,0-1 1 0 0,-1 0-1 0 0,-1 15 0 0 0,0-18 20 0 0,0 0 0 0 0,-1-1 0 0 0,0 1 0 0 0,1-1 0 0 0,-1 0 0 0 0,-1 1 0 0 0,1-1 1 0 0,-1 0-1 0 0,-3 4 0 0 0,-29 31 109 0 0,26-30-195 0 0,0-1 1 0 0,0 0 0 0 0,-1-1-1 0 0,0 0 1 0 0,-1-1-1 0 0,1 0 1 0 0,-1 0 0 0 0,-12 4-1 0 0,13-7-1339 0 0,0 0 0 0 0,0-1 1 0 0,-12 2-1 0 0,8-3-4208 0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43.522"/>
    </inkml:context>
    <inkml:brush xml:id="br0">
      <inkml:brushProperty name="width" value="0.05" units="cm"/>
      <inkml:brushProperty name="height" value="0.05" units="cm"/>
    </inkml:brush>
  </inkml:definitions>
  <inkml:trace contextRef="#ctx0" brushRef="#br0">0 1 9039 0 0,'0'0'2104'0'0,"1"1"-1738"0"0,3 4-89 0 0,0-1-69 0 0,0 0 1 0 0,0 0-1 0 0,-1 1 1 0 0,1-1-1 0 0,-1 1 1 0 0,0 0-1 0 0,-1 0 0 0 0,1 0 1 0 0,-1 0-1 0 0,0 1 1 0 0,2 9-1 0 0,1 21 151 0 0,-2 0-1 0 0,-2 56 1 0 0,-2-53-176 0 0,8 72 1 0 0,-4-93-313 0 0,15 80-1477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9BBF5E2F-2EA4-4BED-BDB7-3263066D10D9}" type="datetimeFigureOut">
              <a:rPr lang="en-US" smtClean="0"/>
              <a:t>1/25/2023</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061C2587-C0BF-41B9-B0FA-D76263C040D8}" type="slidenum">
              <a:rPr lang="en-US" smtClean="0"/>
              <a:t>‹#›</a:t>
            </a:fld>
            <a:endParaRPr lang="en-US" dirty="0"/>
          </a:p>
        </p:txBody>
      </p:sp>
    </p:spTree>
    <p:extLst>
      <p:ext uri="{BB962C8B-B14F-4D97-AF65-F5344CB8AC3E}">
        <p14:creationId xmlns:p14="http://schemas.microsoft.com/office/powerpoint/2010/main" val="2282341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B6C3ED-D7D5-4847-9EE1-D324FF9FC6BC}" type="slidenum">
              <a:rPr lang="en-US" smtClean="0"/>
              <a:pPr/>
              <a:t>1</a:t>
            </a:fld>
            <a:endParaRPr lang="en-US"/>
          </a:p>
        </p:txBody>
      </p:sp>
    </p:spTree>
    <p:extLst>
      <p:ext uri="{BB962C8B-B14F-4D97-AF65-F5344CB8AC3E}">
        <p14:creationId xmlns:p14="http://schemas.microsoft.com/office/powerpoint/2010/main" val="1496378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13</a:t>
            </a:fld>
            <a:endParaRPr lang="en-US"/>
          </a:p>
        </p:txBody>
      </p:sp>
    </p:spTree>
    <p:extLst>
      <p:ext uri="{BB962C8B-B14F-4D97-AF65-F5344CB8AC3E}">
        <p14:creationId xmlns:p14="http://schemas.microsoft.com/office/powerpoint/2010/main" val="3003292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14</a:t>
            </a:fld>
            <a:endParaRPr lang="en-US"/>
          </a:p>
        </p:txBody>
      </p:sp>
    </p:spTree>
    <p:extLst>
      <p:ext uri="{BB962C8B-B14F-4D97-AF65-F5344CB8AC3E}">
        <p14:creationId xmlns:p14="http://schemas.microsoft.com/office/powerpoint/2010/main" val="3003292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Million dollar computer with</a:t>
            </a:r>
            <a:r>
              <a:rPr lang="en-US" baseline="0" dirty="0"/>
              <a:t> less computation than your phone</a:t>
            </a:r>
          </a:p>
          <a:p>
            <a:endParaRPr lang="en-US" baseline="0" dirty="0"/>
          </a:p>
          <a:p>
            <a:r>
              <a:rPr lang="en-US" baseline="0" dirty="0"/>
              <a:t>MT </a:t>
            </a:r>
            <a:r>
              <a:rPr lang="en-US" baseline="0"/>
              <a:t>was </a:t>
            </a:r>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15</a:t>
            </a:fld>
            <a:endParaRPr lang="en-US"/>
          </a:p>
        </p:txBody>
      </p:sp>
    </p:spTree>
    <p:extLst>
      <p:ext uri="{BB962C8B-B14F-4D97-AF65-F5344CB8AC3E}">
        <p14:creationId xmlns:p14="http://schemas.microsoft.com/office/powerpoint/2010/main" val="3396581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This a Google self-driving car; it looks really cute and friendly. </a:t>
            </a:r>
          </a:p>
          <a:p>
            <a:pPr marL="171450" indent="-171450">
              <a:buFontTx/>
              <a:buChar char="-"/>
            </a:pPr>
            <a:r>
              <a:rPr lang="en-US" dirty="0"/>
              <a:t>But these things weigh a *ton* and there is a person sitting inside this thing!</a:t>
            </a:r>
          </a:p>
          <a:p>
            <a:pPr marL="171450" indent="-171450">
              <a:buFontTx/>
              <a:buChar char="-"/>
            </a:pPr>
            <a:r>
              <a:rPr lang="en-US" dirty="0"/>
              <a:t>So this machine needs to know a lot about its environment, what actions to take, or policy to follow.</a:t>
            </a:r>
          </a:p>
          <a:p>
            <a:pPr marL="171450" indent="-171450">
              <a:buFontTx/>
              <a:buChar char="-"/>
            </a:pPr>
            <a:r>
              <a:rPr lang="en-US" dirty="0"/>
              <a:t>If a person were to enter the crosswalk, it would need to know how to slow down, or that person would learn a very uncomfortable lesson about physics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0A8895-A308-DC44-9938-C42D876EE23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264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0A8895-A308-DC44-9938-C42D876EE23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1103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B6C3ED-D7D5-4847-9EE1-D324FF9FC6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337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1C2587-C0BF-41B9-B0FA-D76263C040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422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1C2587-C0BF-41B9-B0FA-D76263C040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055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1C2587-C0BF-41B9-B0FA-D76263C040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1422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1C2587-C0BF-41B9-B0FA-D76263C040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157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0A1846-15C1-4F35-AD6E-2FC96FAC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1C2587-C0BF-41B9-B0FA-D76263C040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18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1C2587-C0BF-41B9-B0FA-D76263C040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81118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606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3</a:t>
            </a:fld>
            <a:endParaRPr lang="en-US"/>
          </a:p>
        </p:txBody>
      </p:sp>
    </p:spTree>
    <p:extLst>
      <p:ext uri="{BB962C8B-B14F-4D97-AF65-F5344CB8AC3E}">
        <p14:creationId xmlns:p14="http://schemas.microsoft.com/office/powerpoint/2010/main" val="3418974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5</a:t>
            </a:fld>
            <a:endParaRPr lang="en-US"/>
          </a:p>
        </p:txBody>
      </p:sp>
    </p:spTree>
    <p:extLst>
      <p:ext uri="{BB962C8B-B14F-4D97-AF65-F5344CB8AC3E}">
        <p14:creationId xmlns:p14="http://schemas.microsoft.com/office/powerpoint/2010/main" val="3300848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6</a:t>
            </a:fld>
            <a:endParaRPr lang="en-US"/>
          </a:p>
        </p:txBody>
      </p:sp>
    </p:spTree>
    <p:extLst>
      <p:ext uri="{BB962C8B-B14F-4D97-AF65-F5344CB8AC3E}">
        <p14:creationId xmlns:p14="http://schemas.microsoft.com/office/powerpoint/2010/main" val="2101305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7</a:t>
            </a:fld>
            <a:endParaRPr lang="en-US"/>
          </a:p>
        </p:txBody>
      </p:sp>
    </p:spTree>
    <p:extLst>
      <p:ext uri="{BB962C8B-B14F-4D97-AF65-F5344CB8AC3E}">
        <p14:creationId xmlns:p14="http://schemas.microsoft.com/office/powerpoint/2010/main" val="2187504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9</a:t>
            </a:fld>
            <a:endParaRPr lang="en-US"/>
          </a:p>
        </p:txBody>
      </p:sp>
    </p:spTree>
    <p:extLst>
      <p:ext uri="{BB962C8B-B14F-4D97-AF65-F5344CB8AC3E}">
        <p14:creationId xmlns:p14="http://schemas.microsoft.com/office/powerpoint/2010/main" val="2400215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Proposed by Andrew Moore, CMU</a:t>
            </a:r>
            <a:r>
              <a:rPr lang="en-US" sz="1200" b="0" i="0" kern="1200" baseline="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is using AI Stack to illustrate what they consider as AI.</a:t>
            </a:r>
            <a:r>
              <a:rPr lang="en-US" sz="1200" b="0" i="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AI must understand the human needs and it must make smart design decisions based on that understanding. Despite the simple definition, though, AI isn't just one thing. It's a giant thing, built from technology blocks we call the AI Stack. At Carnegie Mellon, we view it as a toolbox — each block houses a set of technologies that scientists and researchers can reach for as they work on new initiatives. Expertise in all areas? Not required. Instead, we believe you can focus on one area and draw on other parts of the stack for help. Each block depends on the other for support. And AI endeavors that ignore parts of the stack won't succeed. </a:t>
            </a:r>
            <a:endParaRPr lang="en-US" dirty="0"/>
          </a:p>
          <a:p>
            <a:endParaRPr lang="en-US" dirty="0"/>
          </a:p>
        </p:txBody>
      </p:sp>
      <p:sp>
        <p:nvSpPr>
          <p:cNvPr id="4" name="Slide Number Placeholder 3"/>
          <p:cNvSpPr>
            <a:spLocks noGrp="1"/>
          </p:cNvSpPr>
          <p:nvPr>
            <p:ph type="sldNum" sz="quarter" idx="10"/>
          </p:nvPr>
        </p:nvSpPr>
        <p:spPr/>
        <p:txBody>
          <a:bodyPr/>
          <a:lstStyle/>
          <a:p>
            <a:fld id="{061C2587-C0BF-41B9-B0FA-D76263C040D8}" type="slidenum">
              <a:rPr lang="en-US" smtClean="0"/>
              <a:t>10</a:t>
            </a:fld>
            <a:endParaRPr lang="en-US" dirty="0"/>
          </a:p>
        </p:txBody>
      </p:sp>
    </p:spTree>
    <p:extLst>
      <p:ext uri="{BB962C8B-B14F-4D97-AF65-F5344CB8AC3E}">
        <p14:creationId xmlns:p14="http://schemas.microsoft.com/office/powerpoint/2010/main" val="2300141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1C2587-C0BF-41B9-B0FA-D76263C040D8}" type="slidenum">
              <a:rPr lang="en-US" smtClean="0"/>
              <a:t>11</a:t>
            </a:fld>
            <a:endParaRPr lang="en-US" dirty="0"/>
          </a:p>
        </p:txBody>
      </p:sp>
    </p:spTree>
    <p:extLst>
      <p:ext uri="{BB962C8B-B14F-4D97-AF65-F5344CB8AC3E}">
        <p14:creationId xmlns:p14="http://schemas.microsoft.com/office/powerpoint/2010/main" val="2484529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BC037-32FA-4360-ABE3-07627B2BC31D}"/>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0D505A9D-A4AF-4C69-803F-B3FD8FE7AA0D}"/>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32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76362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4AEEE-3587-4C7D-BAA3-0C3E401F31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8654F2-609F-41BE-BF94-9566C0BCC8F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EAD64-81FE-45C7-87BE-C99041D876D2}"/>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1/25/2023</a:t>
            </a:fld>
            <a:endParaRPr lang="en-US" dirty="0"/>
          </a:p>
        </p:txBody>
      </p:sp>
      <p:sp>
        <p:nvSpPr>
          <p:cNvPr id="5" name="Footer Placeholder 4">
            <a:extLst>
              <a:ext uri="{FF2B5EF4-FFF2-40B4-BE49-F238E27FC236}">
                <a16:creationId xmlns:a16="http://schemas.microsoft.com/office/drawing/2014/main" id="{3DC9082A-2241-44ED-B9AD-9750B21A688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D710290-45AC-4A7C-9A77-667E4B9CF220}"/>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76742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5DDBF4-DC75-4000-B4CD-4560FF8BCA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38E350-8C93-428E-9B85-FE7F21988F2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2166D-1728-4813-9139-87CA01351A24}"/>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1/25/2023</a:t>
            </a:fld>
            <a:endParaRPr lang="en-US" dirty="0"/>
          </a:p>
        </p:txBody>
      </p:sp>
      <p:sp>
        <p:nvSpPr>
          <p:cNvPr id="5" name="Footer Placeholder 4">
            <a:extLst>
              <a:ext uri="{FF2B5EF4-FFF2-40B4-BE49-F238E27FC236}">
                <a16:creationId xmlns:a16="http://schemas.microsoft.com/office/drawing/2014/main" id="{0DF9C6B2-CD29-4F7A-8C8F-E7523A74F37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34A101A-1A5F-4B8A-B35C-38FD5CC03737}"/>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38803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E23EE38-C8CA-0C44-947F-F569C925BA56}" type="datetime1">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2919420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999F761-062A-B94A-8542-9F565EB6F277}" type="datetime1">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4109540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13F882-12AF-7E45-A669-9397B47E14F8}" type="datetime1">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289768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189994"/>
            <a:ext cx="5384800" cy="493617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89994"/>
            <a:ext cx="5384800" cy="493617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E77FDFC-8405-6B4A-A08B-E3A56D1E6B31}" type="datetime1">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4257472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215232"/>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1854994"/>
            <a:ext cx="5386917" cy="427116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215232"/>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1854994"/>
            <a:ext cx="5389033" cy="427116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700A6AC-7802-B748-8BFC-963178D932F5}" type="datetime1">
              <a:rPr lang="en-US" smtClean="0"/>
              <a:t>1/25/2023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2886766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C7975DF-1D7E-3D46-9FBF-32626F7C8B76}" type="datetime1">
              <a:rPr lang="en-US" smtClean="0"/>
              <a:t>1/25/2023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997865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C3B7F1-0188-A940-BF5D-66E37647A655}" type="datetime1">
              <a:rPr lang="en-US" smtClean="0"/>
              <a:t>1/25/2023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3006676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273F8A-3757-3D4C-A426-B0CD6A2F9C46}" type="datetime1">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2710245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15EC7-C509-45E9-A595-C7C08F5047E6}"/>
              </a:ext>
            </a:extLst>
          </p:cNvPr>
          <p:cNvSpPr>
            <a:spLocks noGrp="1"/>
          </p:cNvSpPr>
          <p:nvPr>
            <p:ph type="title"/>
          </p:nvPr>
        </p:nvSpPr>
        <p:spPr>
          <a:xfrm>
            <a:off x="552099" y="367131"/>
            <a:ext cx="10515600" cy="627812"/>
          </a:xfrm>
          <a:prstGeom prst="rect">
            <a:avLst/>
          </a:prstGeom>
        </p:spPr>
        <p:txBody>
          <a:bodyPr>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B61D1F-B34A-4BF8-908F-7A236993989F}"/>
              </a:ext>
            </a:extLst>
          </p:cNvPr>
          <p:cNvSpPr>
            <a:spLocks noGrp="1"/>
          </p:cNvSpPr>
          <p:nvPr>
            <p:ph idx="1"/>
          </p:nvPr>
        </p:nvSpPr>
        <p:spPr>
          <a:xfrm>
            <a:off x="552099" y="1113178"/>
            <a:ext cx="10515600" cy="2039539"/>
          </a:xfrm>
          <a:prstGeom prst="rect">
            <a:avLst/>
          </a:prstGeom>
        </p:spPr>
        <p:txBody>
          <a:bodyPr/>
          <a:lstStyle>
            <a:lvl1pPr marL="0" indent="0">
              <a:buFont typeface="Wingdings" panose="05000000000000000000" pitchFamily="2" charset="2"/>
              <a:buNone/>
              <a:defRPr>
                <a:solidFill>
                  <a:schemeClr val="accent1">
                    <a:lumMod val="75000"/>
                  </a:schemeClr>
                </a:solidFill>
              </a:defRPr>
            </a:lvl1pPr>
            <a:lvl2pPr marL="230188" indent="-230188">
              <a:buFont typeface="Wingdings" panose="05000000000000000000" pitchFamily="2" charset="2"/>
              <a:buChar char="§"/>
              <a:defRPr/>
            </a:lvl2pPr>
            <a:lvl3pPr marL="460375" indent="-230188">
              <a:buFont typeface="Wingdings" panose="05000000000000000000" pitchFamily="2" charset="2"/>
              <a:buChar char="§"/>
              <a:defRPr/>
            </a:lvl3pPr>
            <a:lvl4pPr marL="684213" indent="-223838">
              <a:buFont typeface="Wingdings" panose="05000000000000000000" pitchFamily="2" charset="2"/>
              <a:buChar char="§"/>
              <a:defRPr/>
            </a:lvl4pPr>
            <a:lvl5pPr marL="914400" indent="-22860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16F6A89D-691A-4F7C-98F1-F0C593DCAC4F}"/>
              </a:ext>
            </a:extLst>
          </p:cNvPr>
          <p:cNvSpPr>
            <a:spLocks noGrp="1"/>
          </p:cNvSpPr>
          <p:nvPr>
            <p:ph type="sldNum" sz="quarter" idx="4"/>
          </p:nvPr>
        </p:nvSpPr>
        <p:spPr>
          <a:xfrm>
            <a:off x="9096837" y="6362388"/>
            <a:ext cx="2743200" cy="365125"/>
          </a:xfrm>
          <a:prstGeom prst="rect">
            <a:avLst/>
          </a:prstGeom>
        </p:spPr>
        <p:txBody>
          <a:bodyPr/>
          <a:lstStyle>
            <a:lvl1pPr algn="r">
              <a:defRPr/>
            </a:lvl1pPr>
          </a:lstStyle>
          <a:p>
            <a:fld id="{4E5DC575-B3DA-4894-AC1D-D96F1860F14D}" type="slidenum">
              <a:rPr lang="en-US" smtClean="0"/>
              <a:pPr/>
              <a:t>‹#›</a:t>
            </a:fld>
            <a:endParaRPr lang="en-US" dirty="0"/>
          </a:p>
        </p:txBody>
      </p:sp>
    </p:spTree>
    <p:extLst>
      <p:ext uri="{BB962C8B-B14F-4D97-AF65-F5344CB8AC3E}">
        <p14:creationId xmlns:p14="http://schemas.microsoft.com/office/powerpoint/2010/main" val="1429755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61F7F2-6097-5847-AD96-B9054D2B06FC}" type="datetime1">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30270523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24FC9C-2E47-5D47-95CF-45E1ACF1DBF5}" type="datetime1">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3953889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82B54D-F174-1149-BF06-CD7DD5AF9AA3}" type="datetime1">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239432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100584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2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2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3881439"/>
            <a:ext cx="10972800" cy="2130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r>
              <a:rPr lang="en-US" altLang="zh-CN"/>
              <a:t>© Eric Xing @ CMU, 2005-2015</a:t>
            </a:r>
            <a:endParaRPr lang="en-US" altLang="en-US" sz="1000">
              <a:solidFill>
                <a:schemeClr val="tx1"/>
              </a:solidFill>
            </a:endParaRPr>
          </a:p>
        </p:txBody>
      </p:sp>
      <p:sp>
        <p:nvSpPr>
          <p:cNvPr id="8" name="Slide Number Placeholder 7"/>
          <p:cNvSpPr>
            <a:spLocks noGrp="1"/>
          </p:cNvSpPr>
          <p:nvPr>
            <p:ph type="sldNum" sz="quarter" idx="12"/>
          </p:nvPr>
        </p:nvSpPr>
        <p:spPr>
          <a:xfrm>
            <a:off x="8737600" y="6248400"/>
            <a:ext cx="2844800" cy="457200"/>
          </a:xfrm>
        </p:spPr>
        <p:txBody>
          <a:bodyPr/>
          <a:lstStyle>
            <a:lvl1pPr>
              <a:defRPr sz="800"/>
            </a:lvl1pPr>
          </a:lstStyle>
          <a:p>
            <a:endParaRPr lang="en-US" altLang="en-US"/>
          </a:p>
          <a:p>
            <a:endParaRPr lang="en-US" altLang="en-US"/>
          </a:p>
          <a:p>
            <a:endParaRPr lang="en-US" altLang="en-US"/>
          </a:p>
          <a:p>
            <a:fld id="{48DE5349-D7F5-4C1F-A5F4-CC997E27CB33}" type="slidenum">
              <a:rPr lang="en-US" altLang="en-US"/>
              <a:pPr/>
              <a:t>‹#›</a:t>
            </a:fld>
            <a:endParaRPr lang="en-US" altLang="en-US"/>
          </a:p>
        </p:txBody>
      </p:sp>
    </p:spTree>
    <p:extLst>
      <p:ext uri="{BB962C8B-B14F-4D97-AF65-F5344CB8AC3E}">
        <p14:creationId xmlns:p14="http://schemas.microsoft.com/office/powerpoint/2010/main" val="6241231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100584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10972800" cy="212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881439"/>
            <a:ext cx="10972800" cy="2130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r>
              <a:rPr lang="en-US" altLang="zh-CN"/>
              <a:t>© Eric Xing @ CMU, 2005-2015</a:t>
            </a:r>
            <a:endParaRPr lang="en-US" altLang="en-US" sz="1000">
              <a:solidFill>
                <a:schemeClr val="tx1"/>
              </a:solidFill>
            </a:endParaRPr>
          </a:p>
        </p:txBody>
      </p:sp>
      <p:sp>
        <p:nvSpPr>
          <p:cNvPr id="7" name="Slide Number Placeholder 6"/>
          <p:cNvSpPr>
            <a:spLocks noGrp="1"/>
          </p:cNvSpPr>
          <p:nvPr>
            <p:ph type="sldNum" sz="quarter" idx="12"/>
          </p:nvPr>
        </p:nvSpPr>
        <p:spPr>
          <a:xfrm>
            <a:off x="8737600" y="6248400"/>
            <a:ext cx="2844800" cy="457200"/>
          </a:xfrm>
        </p:spPr>
        <p:txBody>
          <a:bodyPr/>
          <a:lstStyle>
            <a:lvl1pPr>
              <a:defRPr sz="800"/>
            </a:lvl1pPr>
          </a:lstStyle>
          <a:p>
            <a:endParaRPr lang="en-US" altLang="en-US"/>
          </a:p>
          <a:p>
            <a:endParaRPr lang="en-US" altLang="en-US"/>
          </a:p>
          <a:p>
            <a:endParaRPr lang="en-US" altLang="en-US"/>
          </a:p>
          <a:p>
            <a:fld id="{9A6A1787-49D9-4C6E-B7C7-59753D4A4CE8}" type="slidenum">
              <a:rPr lang="en-US" altLang="en-US"/>
              <a:pPr/>
              <a:t>‹#›</a:t>
            </a:fld>
            <a:endParaRPr lang="en-US" altLang="en-US"/>
          </a:p>
        </p:txBody>
      </p:sp>
    </p:spTree>
    <p:extLst>
      <p:ext uri="{BB962C8B-B14F-4D97-AF65-F5344CB8AC3E}">
        <p14:creationId xmlns:p14="http://schemas.microsoft.com/office/powerpoint/2010/main" val="465020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A94419-EDFB-6F4E-A333-81B2AEE61551}" type="datetime1">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F56997-4F5F-5A42-B306-795126905ACA}" type="slidenum">
              <a:rPr lang="en-US" smtClean="0"/>
              <a:pPr/>
              <a:t>‹#›</a:t>
            </a:fld>
            <a:endParaRPr lang="en-US"/>
          </a:p>
        </p:txBody>
      </p:sp>
      <p:sp>
        <p:nvSpPr>
          <p:cNvPr id="9" name="Text Placeholder 9"/>
          <p:cNvSpPr>
            <a:spLocks noGrp="1"/>
          </p:cNvSpPr>
          <p:nvPr>
            <p:ph type="body" sz="quarter" idx="13" hasCustomPrompt="1"/>
          </p:nvPr>
        </p:nvSpPr>
        <p:spPr>
          <a:xfrm>
            <a:off x="609600" y="142875"/>
            <a:ext cx="3556000" cy="1143000"/>
          </a:xfrm>
        </p:spPr>
        <p:txBody>
          <a:bodyPr anchor="ctr" anchorCtr="0"/>
          <a:lstStyle>
            <a:lvl1pPr marL="0" indent="0">
              <a:buNone/>
              <a:defRPr/>
            </a:lvl1pPr>
          </a:lstStyle>
          <a:p>
            <a:pPr lvl="0"/>
            <a:r>
              <a:rPr lang="en-US" dirty="0"/>
              <a:t>Click to add Section</a:t>
            </a:r>
          </a:p>
        </p:txBody>
      </p:sp>
    </p:spTree>
    <p:extLst>
      <p:ext uri="{BB962C8B-B14F-4D97-AF65-F5344CB8AC3E}">
        <p14:creationId xmlns:p14="http://schemas.microsoft.com/office/powerpoint/2010/main" val="529787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8BDF3-C675-4FE4-A910-AC4D9638641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1E326A-32E2-4FAA-B286-2C7318FA995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E11D807-F2AA-4847-A712-DB46B5082E5B}"/>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1/25/2023</a:t>
            </a:fld>
            <a:endParaRPr lang="en-US" dirty="0"/>
          </a:p>
        </p:txBody>
      </p:sp>
      <p:sp>
        <p:nvSpPr>
          <p:cNvPr id="5" name="Footer Placeholder 4">
            <a:extLst>
              <a:ext uri="{FF2B5EF4-FFF2-40B4-BE49-F238E27FC236}">
                <a16:creationId xmlns:a16="http://schemas.microsoft.com/office/drawing/2014/main" id="{3918B119-C720-495E-B60C-22CBB6586E5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FE2A286-1540-4D00-A534-703021A3BD42}"/>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56834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5E853-5CAF-42AD-AB47-7F5A49B7B5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10D8E34-F3E7-4F97-A3DF-30EEE989C0C5}"/>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8AB9D5-42F1-4DA5-90B3-823D47216A6D}"/>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876C05-7108-4656-9F43-674919BEE9BD}"/>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1/25/2023</a:t>
            </a:fld>
            <a:endParaRPr lang="en-US" dirty="0"/>
          </a:p>
        </p:txBody>
      </p:sp>
      <p:sp>
        <p:nvSpPr>
          <p:cNvPr id="6" name="Footer Placeholder 5">
            <a:extLst>
              <a:ext uri="{FF2B5EF4-FFF2-40B4-BE49-F238E27FC236}">
                <a16:creationId xmlns:a16="http://schemas.microsoft.com/office/drawing/2014/main" id="{A057A914-9DAA-4AE9-A76A-42447258A5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3C0452A-1F51-42B5-8497-BB68481ED6FA}"/>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642013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8A46B-388C-4D77-BE61-52E7B1C913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F6ECDA0-3BD6-450B-8B96-C3684DC8756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7D6CCF2-765D-4D39-83E7-42743CE9E796}"/>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ECD599-93B8-46A3-9EF0-230980A89B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D0E1B5-5F66-4EE8-9EE1-86A03BA8AD5D}"/>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4E6235-3EAC-4DFF-9A14-1ADA715CC2A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1/25/2023</a:t>
            </a:fld>
            <a:endParaRPr lang="en-US" dirty="0"/>
          </a:p>
        </p:txBody>
      </p:sp>
      <p:sp>
        <p:nvSpPr>
          <p:cNvPr id="8" name="Footer Placeholder 7">
            <a:extLst>
              <a:ext uri="{FF2B5EF4-FFF2-40B4-BE49-F238E27FC236}">
                <a16:creationId xmlns:a16="http://schemas.microsoft.com/office/drawing/2014/main" id="{0132BF57-DA9A-4492-A076-AB71F5BE90B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9BB5FCD9-5D4E-4E57-9402-7599F98853C9}"/>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472636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00DDE-4BCF-4525-91BE-72A54FC8C2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9F6FE61-20C8-49B5-BF10-C0DCB24C675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1/25/2023</a:t>
            </a:fld>
            <a:endParaRPr lang="en-US" dirty="0"/>
          </a:p>
        </p:txBody>
      </p:sp>
      <p:sp>
        <p:nvSpPr>
          <p:cNvPr id="4" name="Footer Placeholder 3">
            <a:extLst>
              <a:ext uri="{FF2B5EF4-FFF2-40B4-BE49-F238E27FC236}">
                <a16:creationId xmlns:a16="http://schemas.microsoft.com/office/drawing/2014/main" id="{36D4D872-320C-4D19-B900-0E59609A428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7C0B071D-2650-40F5-8B1E-46DF9DB8D898}"/>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177177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747EB5-7CA0-4A83-9D1B-19C143605145}"/>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1/25/2023</a:t>
            </a:fld>
            <a:endParaRPr lang="en-US" dirty="0"/>
          </a:p>
        </p:txBody>
      </p:sp>
      <p:sp>
        <p:nvSpPr>
          <p:cNvPr id="3" name="Footer Placeholder 2">
            <a:extLst>
              <a:ext uri="{FF2B5EF4-FFF2-40B4-BE49-F238E27FC236}">
                <a16:creationId xmlns:a16="http://schemas.microsoft.com/office/drawing/2014/main" id="{C32C3624-E3A1-4C8A-95B8-43FE56CEEE7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65764B-81AF-4873-8E85-B90AF3207576}"/>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511124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3DD2-9E90-4EBF-9B07-2194BDC33C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E8BFE9-2F23-4BCD-B60A-0983EBBCEB9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95FE31-2336-4B0E-BC8F-3572FA6EC2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FD6EC-511A-455D-8BD9-982DE4390AD3}"/>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1/25/2023</a:t>
            </a:fld>
            <a:endParaRPr lang="en-US" dirty="0"/>
          </a:p>
        </p:txBody>
      </p:sp>
      <p:sp>
        <p:nvSpPr>
          <p:cNvPr id="6" name="Footer Placeholder 5">
            <a:extLst>
              <a:ext uri="{FF2B5EF4-FFF2-40B4-BE49-F238E27FC236}">
                <a16:creationId xmlns:a16="http://schemas.microsoft.com/office/drawing/2014/main" id="{4067B1AA-215E-4D2A-873E-12B2C91049D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35E25FC-1B80-4F9E-AB2D-C76EBB645014}"/>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58763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9F35-1611-42F7-A008-1247A6AC1D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268273-8ED8-4A31-9442-466BDD24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836F42B4-A61A-4FDA-B0DC-F40834BD8E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D9FEBD-503F-464B-B22C-555050B32A4C}"/>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1/25/2023</a:t>
            </a:fld>
            <a:endParaRPr lang="en-US" dirty="0"/>
          </a:p>
        </p:txBody>
      </p:sp>
      <p:sp>
        <p:nvSpPr>
          <p:cNvPr id="6" name="Footer Placeholder 5">
            <a:extLst>
              <a:ext uri="{FF2B5EF4-FFF2-40B4-BE49-F238E27FC236}">
                <a16:creationId xmlns:a16="http://schemas.microsoft.com/office/drawing/2014/main" id="{84AC58AB-1586-418B-A030-C9B1CABED1A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6CF43F4-342D-4F33-99B8-27ACFF6C099F}"/>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548046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23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72245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210760"/>
            <a:ext cx="10972800" cy="5044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7554B1-5E36-6045-A73E-011127FE28AE}" type="datetime1">
              <a:rPr lang="en-US" smtClean="0"/>
              <a:t>1/25/2023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816914" y="6356351"/>
            <a:ext cx="115930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445004-F4FB-5345-992E-498B4C43F562}" type="slidenum">
              <a:rPr lang="en-US" smtClean="0"/>
              <a:t>‹#›</a:t>
            </a:fld>
            <a:endParaRPr lang="en-US"/>
          </a:p>
        </p:txBody>
      </p:sp>
    </p:spTree>
    <p:extLst>
      <p:ext uri="{BB962C8B-B14F-4D97-AF65-F5344CB8AC3E}">
        <p14:creationId xmlns:p14="http://schemas.microsoft.com/office/powerpoint/2010/main" val="15048265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5" r:id="rId14"/>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ai.cs.cmu.edu/abou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ai.cs.cmu.edu/about"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tiff"/><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4.tiff"/><Relationship Id="rId4" Type="http://schemas.openxmlformats.org/officeDocument/2006/relationships/image" Target="../media/image23.tiff"/></Relationships>
</file>

<file path=ppt/slides/_rels/slide19.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0.tif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28.tiff"/><Relationship Id="rId4" Type="http://schemas.openxmlformats.org/officeDocument/2006/relationships/image" Target="../media/image27.emf"/></Relationships>
</file>

<file path=ppt/slides/_rels/slide2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13.xml"/><Relationship Id="rId4" Type="http://schemas.openxmlformats.org/officeDocument/2006/relationships/image" Target="../media/image31.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cs.stanford.edu/people/karpathy/convnetjs/demo/autoencoder.html"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customXml" Target="../ink/ink6.xml"/><Relationship Id="rId18" Type="http://schemas.openxmlformats.org/officeDocument/2006/relationships/image" Target="../media/image190.png"/><Relationship Id="rId26" Type="http://schemas.openxmlformats.org/officeDocument/2006/relationships/image" Target="../media/image230.png"/><Relationship Id="rId3" Type="http://schemas.openxmlformats.org/officeDocument/2006/relationships/customXml" Target="../ink/ink1.xml"/><Relationship Id="rId21" Type="http://schemas.openxmlformats.org/officeDocument/2006/relationships/customXml" Target="../ink/ink10.xml"/><Relationship Id="rId7" Type="http://schemas.openxmlformats.org/officeDocument/2006/relationships/customXml" Target="../ink/ink3.xml"/><Relationship Id="rId12" Type="http://schemas.openxmlformats.org/officeDocument/2006/relationships/image" Target="../media/image161.png"/><Relationship Id="rId17" Type="http://schemas.openxmlformats.org/officeDocument/2006/relationships/customXml" Target="../ink/ink8.xml"/><Relationship Id="rId25" Type="http://schemas.openxmlformats.org/officeDocument/2006/relationships/customXml" Target="../ink/ink12.xml"/><Relationship Id="rId2" Type="http://schemas.openxmlformats.org/officeDocument/2006/relationships/notesSlide" Target="../notesSlides/notesSlide16.xml"/><Relationship Id="rId16" Type="http://schemas.openxmlformats.org/officeDocument/2006/relationships/image" Target="../media/image180.png"/><Relationship Id="rId20" Type="http://schemas.openxmlformats.org/officeDocument/2006/relationships/image" Target="../media/image200.png"/><Relationship Id="rId1" Type="http://schemas.openxmlformats.org/officeDocument/2006/relationships/slideLayout" Target="../slideLayouts/slideLayout2.xml"/><Relationship Id="rId6" Type="http://schemas.openxmlformats.org/officeDocument/2006/relationships/image" Target="../media/image130.png"/><Relationship Id="rId11" Type="http://schemas.openxmlformats.org/officeDocument/2006/relationships/customXml" Target="../ink/ink5.xml"/><Relationship Id="rId24" Type="http://schemas.openxmlformats.org/officeDocument/2006/relationships/image" Target="../media/image220.png"/><Relationship Id="rId5" Type="http://schemas.openxmlformats.org/officeDocument/2006/relationships/customXml" Target="../ink/ink2.xml"/><Relationship Id="rId15" Type="http://schemas.openxmlformats.org/officeDocument/2006/relationships/customXml" Target="../ink/ink7.xml"/><Relationship Id="rId23" Type="http://schemas.openxmlformats.org/officeDocument/2006/relationships/customXml" Target="../ink/ink11.xml"/><Relationship Id="rId10" Type="http://schemas.openxmlformats.org/officeDocument/2006/relationships/image" Target="../media/image152.png"/><Relationship Id="rId19" Type="http://schemas.openxmlformats.org/officeDocument/2006/relationships/customXml" Target="../ink/ink9.xml"/><Relationship Id="rId4" Type="http://schemas.openxmlformats.org/officeDocument/2006/relationships/image" Target="../media/image121.png"/><Relationship Id="rId9" Type="http://schemas.openxmlformats.org/officeDocument/2006/relationships/customXml" Target="../ink/ink4.xml"/><Relationship Id="rId14" Type="http://schemas.openxmlformats.org/officeDocument/2006/relationships/image" Target="../media/image170.png"/><Relationship Id="rId22" Type="http://schemas.openxmlformats.org/officeDocument/2006/relationships/image" Target="../media/image210.png"/></Relationships>
</file>

<file path=ppt/slides/_rels/slide34.xml.rels><?xml version="1.0" encoding="UTF-8" standalone="yes"?>
<Relationships xmlns="http://schemas.openxmlformats.org/package/2006/relationships"><Relationship Id="rId13" Type="http://schemas.openxmlformats.org/officeDocument/2006/relationships/customXml" Target="../ink/ink17.xml"/><Relationship Id="rId18" Type="http://schemas.openxmlformats.org/officeDocument/2006/relationships/image" Target="../media/image160.png"/><Relationship Id="rId26" Type="http://schemas.openxmlformats.org/officeDocument/2006/relationships/image" Target="../media/image201.png"/><Relationship Id="rId39" Type="http://schemas.openxmlformats.org/officeDocument/2006/relationships/customXml" Target="../ink/ink30.xml"/><Relationship Id="rId21" Type="http://schemas.openxmlformats.org/officeDocument/2006/relationships/customXml" Target="../ink/ink21.xml"/><Relationship Id="rId34" Type="http://schemas.openxmlformats.org/officeDocument/2006/relationships/image" Target="../media/image241.png"/><Relationship Id="rId42" Type="http://schemas.openxmlformats.org/officeDocument/2006/relationships/image" Target="../media/image28.png"/><Relationship Id="rId47" Type="http://schemas.openxmlformats.org/officeDocument/2006/relationships/customXml" Target="../ink/ink34.xml"/><Relationship Id="rId50" Type="http://schemas.openxmlformats.org/officeDocument/2006/relationships/image" Target="../media/image32.png"/><Relationship Id="rId55" Type="http://schemas.openxmlformats.org/officeDocument/2006/relationships/customXml" Target="../ink/ink38.xml"/><Relationship Id="rId63" Type="http://schemas.openxmlformats.org/officeDocument/2006/relationships/customXml" Target="../ink/ink42.xml"/><Relationship Id="rId68" Type="http://schemas.openxmlformats.org/officeDocument/2006/relationships/image" Target="../media/image410.png"/><Relationship Id="rId76" Type="http://schemas.openxmlformats.org/officeDocument/2006/relationships/image" Target="../media/image450.png"/><Relationship Id="rId7" Type="http://schemas.openxmlformats.org/officeDocument/2006/relationships/customXml" Target="../ink/ink14.xml"/><Relationship Id="rId71" Type="http://schemas.openxmlformats.org/officeDocument/2006/relationships/customXml" Target="../ink/ink46.xml"/><Relationship Id="rId2" Type="http://schemas.openxmlformats.org/officeDocument/2006/relationships/notesSlide" Target="../notesSlides/notesSlide17.xml"/><Relationship Id="rId16" Type="http://schemas.openxmlformats.org/officeDocument/2006/relationships/image" Target="../media/image150.png"/><Relationship Id="rId29" Type="http://schemas.openxmlformats.org/officeDocument/2006/relationships/customXml" Target="../ink/ink25.xml"/><Relationship Id="rId11" Type="http://schemas.openxmlformats.org/officeDocument/2006/relationships/customXml" Target="../ink/ink16.xml"/><Relationship Id="rId24" Type="http://schemas.openxmlformats.org/officeDocument/2006/relationships/image" Target="../media/image191.png"/><Relationship Id="rId32" Type="http://schemas.openxmlformats.org/officeDocument/2006/relationships/image" Target="../media/image231.png"/><Relationship Id="rId37" Type="http://schemas.openxmlformats.org/officeDocument/2006/relationships/customXml" Target="../ink/ink29.xml"/><Relationship Id="rId40" Type="http://schemas.openxmlformats.org/officeDocument/2006/relationships/image" Target="../media/image270.png"/><Relationship Id="rId45" Type="http://schemas.openxmlformats.org/officeDocument/2006/relationships/customXml" Target="../ink/ink33.xml"/><Relationship Id="rId53" Type="http://schemas.openxmlformats.org/officeDocument/2006/relationships/customXml" Target="../ink/ink37.xml"/><Relationship Id="rId58" Type="http://schemas.openxmlformats.org/officeDocument/2006/relationships/image" Target="../media/image360.png"/><Relationship Id="rId66" Type="http://schemas.openxmlformats.org/officeDocument/2006/relationships/image" Target="../media/image400.png"/><Relationship Id="rId74" Type="http://schemas.openxmlformats.org/officeDocument/2006/relationships/image" Target="../media/image440.png"/><Relationship Id="rId79" Type="http://schemas.openxmlformats.org/officeDocument/2006/relationships/customXml" Target="../ink/ink50.xml"/><Relationship Id="rId5" Type="http://schemas.openxmlformats.org/officeDocument/2006/relationships/customXml" Target="../ink/ink13.xml"/><Relationship Id="rId61" Type="http://schemas.openxmlformats.org/officeDocument/2006/relationships/customXml" Target="../ink/ink41.xml"/><Relationship Id="rId10" Type="http://schemas.openxmlformats.org/officeDocument/2006/relationships/image" Target="../media/image120.png"/><Relationship Id="rId19" Type="http://schemas.openxmlformats.org/officeDocument/2006/relationships/customXml" Target="../ink/ink20.xml"/><Relationship Id="rId31" Type="http://schemas.openxmlformats.org/officeDocument/2006/relationships/customXml" Target="../ink/ink26.xml"/><Relationship Id="rId44" Type="http://schemas.openxmlformats.org/officeDocument/2006/relationships/image" Target="../media/image29.png"/><Relationship Id="rId52" Type="http://schemas.openxmlformats.org/officeDocument/2006/relationships/image" Target="../media/image330.png"/><Relationship Id="rId60" Type="http://schemas.openxmlformats.org/officeDocument/2006/relationships/image" Target="../media/image370.png"/><Relationship Id="rId65" Type="http://schemas.openxmlformats.org/officeDocument/2006/relationships/customXml" Target="../ink/ink43.xml"/><Relationship Id="rId73" Type="http://schemas.openxmlformats.org/officeDocument/2006/relationships/customXml" Target="../ink/ink47.xml"/><Relationship Id="rId78" Type="http://schemas.openxmlformats.org/officeDocument/2006/relationships/image" Target="../media/image460.png"/><Relationship Id="rId4" Type="http://schemas.openxmlformats.org/officeDocument/2006/relationships/image" Target="../media/image37.png"/><Relationship Id="rId9" Type="http://schemas.openxmlformats.org/officeDocument/2006/relationships/customXml" Target="../ink/ink15.xml"/><Relationship Id="rId14" Type="http://schemas.openxmlformats.org/officeDocument/2006/relationships/image" Target="../media/image141.png"/><Relationship Id="rId22" Type="http://schemas.openxmlformats.org/officeDocument/2006/relationships/image" Target="../media/image181.png"/><Relationship Id="rId27" Type="http://schemas.openxmlformats.org/officeDocument/2006/relationships/customXml" Target="../ink/ink24.xml"/><Relationship Id="rId30" Type="http://schemas.openxmlformats.org/officeDocument/2006/relationships/image" Target="../media/image221.png"/><Relationship Id="rId35" Type="http://schemas.openxmlformats.org/officeDocument/2006/relationships/customXml" Target="../ink/ink28.xml"/><Relationship Id="rId43" Type="http://schemas.openxmlformats.org/officeDocument/2006/relationships/customXml" Target="../ink/ink32.xml"/><Relationship Id="rId48" Type="http://schemas.openxmlformats.org/officeDocument/2006/relationships/image" Target="../media/image31.png"/><Relationship Id="rId56" Type="http://schemas.openxmlformats.org/officeDocument/2006/relationships/image" Target="../media/image350.png"/><Relationship Id="rId64" Type="http://schemas.openxmlformats.org/officeDocument/2006/relationships/image" Target="../media/image390.png"/><Relationship Id="rId69" Type="http://schemas.openxmlformats.org/officeDocument/2006/relationships/customXml" Target="../ink/ink45.xml"/><Relationship Id="rId77" Type="http://schemas.openxmlformats.org/officeDocument/2006/relationships/customXml" Target="../ink/ink49.xml"/><Relationship Id="rId8" Type="http://schemas.openxmlformats.org/officeDocument/2006/relationships/image" Target="../media/image110.png"/><Relationship Id="rId51" Type="http://schemas.openxmlformats.org/officeDocument/2006/relationships/customXml" Target="../ink/ink36.xml"/><Relationship Id="rId72" Type="http://schemas.openxmlformats.org/officeDocument/2006/relationships/image" Target="../media/image430.png"/><Relationship Id="rId80" Type="http://schemas.openxmlformats.org/officeDocument/2006/relationships/image" Target="../media/image47.png"/><Relationship Id="rId3" Type="http://schemas.microsoft.com/office/2017/06/relationships/model3d" Target="../media/model3d1.glb"/><Relationship Id="rId12" Type="http://schemas.openxmlformats.org/officeDocument/2006/relationships/image" Target="../media/image131.png"/><Relationship Id="rId17" Type="http://schemas.openxmlformats.org/officeDocument/2006/relationships/customXml" Target="../ink/ink19.xml"/><Relationship Id="rId25" Type="http://schemas.openxmlformats.org/officeDocument/2006/relationships/customXml" Target="../ink/ink23.xml"/><Relationship Id="rId33" Type="http://schemas.openxmlformats.org/officeDocument/2006/relationships/customXml" Target="../ink/ink27.xml"/><Relationship Id="rId38" Type="http://schemas.openxmlformats.org/officeDocument/2006/relationships/image" Target="../media/image260.png"/><Relationship Id="rId46" Type="http://schemas.openxmlformats.org/officeDocument/2006/relationships/image" Target="../media/image30.png"/><Relationship Id="rId59" Type="http://schemas.openxmlformats.org/officeDocument/2006/relationships/customXml" Target="../ink/ink40.xml"/><Relationship Id="rId67" Type="http://schemas.openxmlformats.org/officeDocument/2006/relationships/customXml" Target="../ink/ink44.xml"/><Relationship Id="rId20" Type="http://schemas.openxmlformats.org/officeDocument/2006/relationships/image" Target="../media/image171.png"/><Relationship Id="rId41" Type="http://schemas.openxmlformats.org/officeDocument/2006/relationships/customXml" Target="../ink/ink31.xml"/><Relationship Id="rId54" Type="http://schemas.openxmlformats.org/officeDocument/2006/relationships/image" Target="../media/image340.png"/><Relationship Id="rId62" Type="http://schemas.openxmlformats.org/officeDocument/2006/relationships/image" Target="../media/image380.png"/><Relationship Id="rId70" Type="http://schemas.openxmlformats.org/officeDocument/2006/relationships/image" Target="../media/image420.png"/><Relationship Id="rId75" Type="http://schemas.openxmlformats.org/officeDocument/2006/relationships/customXml" Target="../ink/ink48.xml"/><Relationship Id="rId1" Type="http://schemas.openxmlformats.org/officeDocument/2006/relationships/slideLayout" Target="../slideLayouts/slideLayout2.xml"/><Relationship Id="rId6" Type="http://schemas.openxmlformats.org/officeDocument/2006/relationships/image" Target="../media/image100.png"/><Relationship Id="rId15" Type="http://schemas.openxmlformats.org/officeDocument/2006/relationships/customXml" Target="../ink/ink18.xml"/><Relationship Id="rId23" Type="http://schemas.openxmlformats.org/officeDocument/2006/relationships/customXml" Target="../ink/ink22.xml"/><Relationship Id="rId28" Type="http://schemas.openxmlformats.org/officeDocument/2006/relationships/image" Target="../media/image211.png"/><Relationship Id="rId36" Type="http://schemas.openxmlformats.org/officeDocument/2006/relationships/image" Target="../media/image250.png"/><Relationship Id="rId49" Type="http://schemas.openxmlformats.org/officeDocument/2006/relationships/customXml" Target="../ink/ink35.xml"/><Relationship Id="rId57" Type="http://schemas.openxmlformats.org/officeDocument/2006/relationships/customXml" Target="../ink/ink39.xml"/></Relationships>
</file>

<file path=ppt/slides/_rels/slide35.xml.rels><?xml version="1.0" encoding="UTF-8" standalone="yes"?>
<Relationships xmlns="http://schemas.openxmlformats.org/package/2006/relationships"><Relationship Id="rId26" Type="http://schemas.openxmlformats.org/officeDocument/2006/relationships/image" Target="../media/image191.png"/><Relationship Id="rId117" Type="http://schemas.openxmlformats.org/officeDocument/2006/relationships/customXml" Target="../ink/ink107.xml"/><Relationship Id="rId21" Type="http://schemas.openxmlformats.org/officeDocument/2006/relationships/customXml" Target="../ink/ink59.xml"/><Relationship Id="rId42" Type="http://schemas.openxmlformats.org/officeDocument/2006/relationships/image" Target="../media/image270.png"/><Relationship Id="rId47" Type="http://schemas.openxmlformats.org/officeDocument/2006/relationships/customXml" Target="../ink/ink72.xml"/><Relationship Id="rId63" Type="http://schemas.openxmlformats.org/officeDocument/2006/relationships/customXml" Target="../ink/ink80.xml"/><Relationship Id="rId68" Type="http://schemas.openxmlformats.org/officeDocument/2006/relationships/image" Target="../media/image56.png"/><Relationship Id="rId84" Type="http://schemas.openxmlformats.org/officeDocument/2006/relationships/image" Target="../media/image64.png"/><Relationship Id="rId89" Type="http://schemas.openxmlformats.org/officeDocument/2006/relationships/customXml" Target="../ink/ink93.xml"/><Relationship Id="rId112" Type="http://schemas.openxmlformats.org/officeDocument/2006/relationships/image" Target="../media/image78.png"/><Relationship Id="rId133" Type="http://schemas.openxmlformats.org/officeDocument/2006/relationships/customXml" Target="../ink/ink115.xml"/><Relationship Id="rId138" Type="http://schemas.openxmlformats.org/officeDocument/2006/relationships/image" Target="../media/image420.png"/><Relationship Id="rId16" Type="http://schemas.openxmlformats.org/officeDocument/2006/relationships/image" Target="../media/image131.png"/><Relationship Id="rId107" Type="http://schemas.openxmlformats.org/officeDocument/2006/relationships/customXml" Target="../ink/ink102.xml"/><Relationship Id="rId11" Type="http://schemas.openxmlformats.org/officeDocument/2006/relationships/customXml" Target="../ink/ink54.xml"/><Relationship Id="rId32" Type="http://schemas.openxmlformats.org/officeDocument/2006/relationships/image" Target="../media/image221.png"/><Relationship Id="rId37" Type="http://schemas.openxmlformats.org/officeDocument/2006/relationships/customXml" Target="../ink/ink67.xml"/><Relationship Id="rId53" Type="http://schemas.openxmlformats.org/officeDocument/2006/relationships/customXml" Target="../ink/ink75.xml"/><Relationship Id="rId58" Type="http://schemas.openxmlformats.org/officeDocument/2006/relationships/image" Target="../media/image51.png"/><Relationship Id="rId74" Type="http://schemas.openxmlformats.org/officeDocument/2006/relationships/image" Target="../media/image59.png"/><Relationship Id="rId79" Type="http://schemas.openxmlformats.org/officeDocument/2006/relationships/customXml" Target="../ink/ink88.xml"/><Relationship Id="rId102" Type="http://schemas.openxmlformats.org/officeDocument/2006/relationships/image" Target="../media/image73.png"/><Relationship Id="rId123" Type="http://schemas.openxmlformats.org/officeDocument/2006/relationships/customXml" Target="../ink/ink110.xml"/><Relationship Id="rId128" Type="http://schemas.openxmlformats.org/officeDocument/2006/relationships/image" Target="../media/image380.png"/><Relationship Id="rId144" Type="http://schemas.openxmlformats.org/officeDocument/2006/relationships/image" Target="../media/image450.png"/><Relationship Id="rId5" Type="http://schemas.openxmlformats.org/officeDocument/2006/relationships/customXml" Target="../ink/ink51.xml"/><Relationship Id="rId90" Type="http://schemas.openxmlformats.org/officeDocument/2006/relationships/image" Target="../media/image67.png"/><Relationship Id="rId95" Type="http://schemas.openxmlformats.org/officeDocument/2006/relationships/customXml" Target="../ink/ink96.xml"/><Relationship Id="rId22" Type="http://schemas.openxmlformats.org/officeDocument/2006/relationships/image" Target="../media/image171.png"/><Relationship Id="rId27" Type="http://schemas.openxmlformats.org/officeDocument/2006/relationships/customXml" Target="../ink/ink62.xml"/><Relationship Id="rId43" Type="http://schemas.openxmlformats.org/officeDocument/2006/relationships/customXml" Target="../ink/ink70.xml"/><Relationship Id="rId48" Type="http://schemas.openxmlformats.org/officeDocument/2006/relationships/image" Target="../media/image30.png"/><Relationship Id="rId64" Type="http://schemas.openxmlformats.org/officeDocument/2006/relationships/image" Target="../media/image54.png"/><Relationship Id="rId69" Type="http://schemas.openxmlformats.org/officeDocument/2006/relationships/customXml" Target="../ink/ink83.xml"/><Relationship Id="rId113" Type="http://schemas.openxmlformats.org/officeDocument/2006/relationships/customXml" Target="../ink/ink105.xml"/><Relationship Id="rId118" Type="http://schemas.openxmlformats.org/officeDocument/2006/relationships/image" Target="../media/image81.png"/><Relationship Id="rId134" Type="http://schemas.openxmlformats.org/officeDocument/2006/relationships/image" Target="../media/image160.png"/><Relationship Id="rId139" Type="http://schemas.openxmlformats.org/officeDocument/2006/relationships/customXml" Target="../ink/ink118.xml"/><Relationship Id="rId80" Type="http://schemas.openxmlformats.org/officeDocument/2006/relationships/image" Target="../media/image62.png"/><Relationship Id="rId85" Type="http://schemas.openxmlformats.org/officeDocument/2006/relationships/customXml" Target="../ink/ink91.xml"/><Relationship Id="rId3" Type="http://schemas.microsoft.com/office/2017/06/relationships/model3d" Target="../media/model3d1.glb"/><Relationship Id="rId12" Type="http://schemas.openxmlformats.org/officeDocument/2006/relationships/image" Target="../media/image110.png"/><Relationship Id="rId17" Type="http://schemas.openxmlformats.org/officeDocument/2006/relationships/customXml" Target="../ink/ink57.xml"/><Relationship Id="rId25" Type="http://schemas.openxmlformats.org/officeDocument/2006/relationships/customXml" Target="../ink/ink61.xml"/><Relationship Id="rId33" Type="http://schemas.openxmlformats.org/officeDocument/2006/relationships/customXml" Target="../ink/ink65.xml"/><Relationship Id="rId38" Type="http://schemas.openxmlformats.org/officeDocument/2006/relationships/image" Target="../media/image250.png"/><Relationship Id="rId46" Type="http://schemas.openxmlformats.org/officeDocument/2006/relationships/image" Target="../media/image29.png"/><Relationship Id="rId59" Type="http://schemas.openxmlformats.org/officeDocument/2006/relationships/customXml" Target="../ink/ink78.xml"/><Relationship Id="rId67" Type="http://schemas.openxmlformats.org/officeDocument/2006/relationships/customXml" Target="../ink/ink82.xml"/><Relationship Id="rId103" Type="http://schemas.openxmlformats.org/officeDocument/2006/relationships/customXml" Target="../ink/ink100.xml"/><Relationship Id="rId108" Type="http://schemas.openxmlformats.org/officeDocument/2006/relationships/image" Target="../media/image76.png"/><Relationship Id="rId116" Type="http://schemas.openxmlformats.org/officeDocument/2006/relationships/image" Target="../media/image80.png"/><Relationship Id="rId124" Type="http://schemas.openxmlformats.org/officeDocument/2006/relationships/image" Target="../media/image360.png"/><Relationship Id="rId129" Type="http://schemas.openxmlformats.org/officeDocument/2006/relationships/customXml" Target="../ink/ink113.xml"/><Relationship Id="rId137" Type="http://schemas.openxmlformats.org/officeDocument/2006/relationships/customXml" Target="../ink/ink117.xml"/><Relationship Id="rId20" Type="http://schemas.openxmlformats.org/officeDocument/2006/relationships/image" Target="../media/image150.png"/><Relationship Id="rId41" Type="http://schemas.openxmlformats.org/officeDocument/2006/relationships/customXml" Target="../ink/ink69.xml"/><Relationship Id="rId54" Type="http://schemas.openxmlformats.org/officeDocument/2006/relationships/image" Target="../media/image49.png"/><Relationship Id="rId62" Type="http://schemas.openxmlformats.org/officeDocument/2006/relationships/image" Target="../media/image53.png"/><Relationship Id="rId70" Type="http://schemas.openxmlformats.org/officeDocument/2006/relationships/image" Target="../media/image57.png"/><Relationship Id="rId75" Type="http://schemas.openxmlformats.org/officeDocument/2006/relationships/customXml" Target="../ink/ink86.xml"/><Relationship Id="rId83" Type="http://schemas.openxmlformats.org/officeDocument/2006/relationships/customXml" Target="../ink/ink90.xml"/><Relationship Id="rId88" Type="http://schemas.openxmlformats.org/officeDocument/2006/relationships/image" Target="../media/image66.png"/><Relationship Id="rId91" Type="http://schemas.openxmlformats.org/officeDocument/2006/relationships/customXml" Target="../ink/ink94.xml"/><Relationship Id="rId96" Type="http://schemas.openxmlformats.org/officeDocument/2006/relationships/image" Target="../media/image70.png"/><Relationship Id="rId111" Type="http://schemas.openxmlformats.org/officeDocument/2006/relationships/customXml" Target="../ink/ink104.xml"/><Relationship Id="rId132" Type="http://schemas.openxmlformats.org/officeDocument/2006/relationships/image" Target="../media/image400.png"/><Relationship Id="rId140" Type="http://schemas.openxmlformats.org/officeDocument/2006/relationships/image" Target="../media/image430.png"/><Relationship Id="rId145" Type="http://schemas.openxmlformats.org/officeDocument/2006/relationships/customXml" Target="../ink/ink121.xml"/><Relationship Id="rId1" Type="http://schemas.openxmlformats.org/officeDocument/2006/relationships/slideLayout" Target="../slideLayouts/slideLayout2.xml"/><Relationship Id="rId6" Type="http://schemas.openxmlformats.org/officeDocument/2006/relationships/image" Target="../media/image32.png"/><Relationship Id="rId15" Type="http://schemas.openxmlformats.org/officeDocument/2006/relationships/customXml" Target="../ink/ink56.xml"/><Relationship Id="rId23" Type="http://schemas.openxmlformats.org/officeDocument/2006/relationships/customXml" Target="../ink/ink60.xml"/><Relationship Id="rId28" Type="http://schemas.openxmlformats.org/officeDocument/2006/relationships/image" Target="../media/image201.png"/><Relationship Id="rId36" Type="http://schemas.openxmlformats.org/officeDocument/2006/relationships/image" Target="../media/image241.png"/><Relationship Id="rId49" Type="http://schemas.openxmlformats.org/officeDocument/2006/relationships/customXml" Target="../ink/ink73.xml"/><Relationship Id="rId57" Type="http://schemas.openxmlformats.org/officeDocument/2006/relationships/customXml" Target="../ink/ink77.xml"/><Relationship Id="rId106" Type="http://schemas.openxmlformats.org/officeDocument/2006/relationships/image" Target="../media/image75.png"/><Relationship Id="rId114" Type="http://schemas.openxmlformats.org/officeDocument/2006/relationships/image" Target="../media/image79.png"/><Relationship Id="rId119" Type="http://schemas.openxmlformats.org/officeDocument/2006/relationships/customXml" Target="../ink/ink108.xml"/><Relationship Id="rId127" Type="http://schemas.openxmlformats.org/officeDocument/2006/relationships/customXml" Target="../ink/ink112.xml"/><Relationship Id="rId10" Type="http://schemas.openxmlformats.org/officeDocument/2006/relationships/image" Target="../media/image100.png"/><Relationship Id="rId31" Type="http://schemas.openxmlformats.org/officeDocument/2006/relationships/customXml" Target="../ink/ink64.xml"/><Relationship Id="rId44" Type="http://schemas.openxmlformats.org/officeDocument/2006/relationships/image" Target="../media/image28.png"/><Relationship Id="rId52" Type="http://schemas.openxmlformats.org/officeDocument/2006/relationships/image" Target="../media/image48.png"/><Relationship Id="rId60" Type="http://schemas.openxmlformats.org/officeDocument/2006/relationships/image" Target="../media/image52.png"/><Relationship Id="rId65" Type="http://schemas.openxmlformats.org/officeDocument/2006/relationships/customXml" Target="../ink/ink81.xml"/><Relationship Id="rId73" Type="http://schemas.openxmlformats.org/officeDocument/2006/relationships/customXml" Target="../ink/ink85.xml"/><Relationship Id="rId78" Type="http://schemas.openxmlformats.org/officeDocument/2006/relationships/image" Target="../media/image61.png"/><Relationship Id="rId81" Type="http://schemas.openxmlformats.org/officeDocument/2006/relationships/customXml" Target="../ink/ink89.xml"/><Relationship Id="rId86" Type="http://schemas.openxmlformats.org/officeDocument/2006/relationships/image" Target="../media/image65.png"/><Relationship Id="rId94" Type="http://schemas.openxmlformats.org/officeDocument/2006/relationships/image" Target="../media/image69.png"/><Relationship Id="rId99" Type="http://schemas.openxmlformats.org/officeDocument/2006/relationships/customXml" Target="../ink/ink98.xml"/><Relationship Id="rId101" Type="http://schemas.openxmlformats.org/officeDocument/2006/relationships/customXml" Target="../ink/ink99.xml"/><Relationship Id="rId122" Type="http://schemas.openxmlformats.org/officeDocument/2006/relationships/image" Target="../media/image350.png"/><Relationship Id="rId130" Type="http://schemas.openxmlformats.org/officeDocument/2006/relationships/image" Target="../media/image390.png"/><Relationship Id="rId135" Type="http://schemas.openxmlformats.org/officeDocument/2006/relationships/customXml" Target="../ink/ink116.xml"/><Relationship Id="rId143" Type="http://schemas.openxmlformats.org/officeDocument/2006/relationships/customXml" Target="../ink/ink120.xml"/><Relationship Id="rId148" Type="http://schemas.openxmlformats.org/officeDocument/2006/relationships/image" Target="../media/image47.png"/><Relationship Id="rId4" Type="http://schemas.openxmlformats.org/officeDocument/2006/relationships/image" Target="../media/image37.png"/><Relationship Id="rId9" Type="http://schemas.openxmlformats.org/officeDocument/2006/relationships/customXml" Target="../ink/ink53.xml"/><Relationship Id="rId13" Type="http://schemas.openxmlformats.org/officeDocument/2006/relationships/customXml" Target="../ink/ink55.xml"/><Relationship Id="rId18" Type="http://schemas.openxmlformats.org/officeDocument/2006/relationships/image" Target="../media/image141.png"/><Relationship Id="rId39" Type="http://schemas.openxmlformats.org/officeDocument/2006/relationships/customXml" Target="../ink/ink68.xml"/><Relationship Id="rId109" Type="http://schemas.openxmlformats.org/officeDocument/2006/relationships/customXml" Target="../ink/ink103.xml"/><Relationship Id="rId34" Type="http://schemas.openxmlformats.org/officeDocument/2006/relationships/image" Target="../media/image231.png"/><Relationship Id="rId50" Type="http://schemas.openxmlformats.org/officeDocument/2006/relationships/image" Target="../media/image31.png"/><Relationship Id="rId55" Type="http://schemas.openxmlformats.org/officeDocument/2006/relationships/customXml" Target="../ink/ink76.xml"/><Relationship Id="rId76" Type="http://schemas.openxmlformats.org/officeDocument/2006/relationships/image" Target="../media/image60.png"/><Relationship Id="rId97" Type="http://schemas.openxmlformats.org/officeDocument/2006/relationships/customXml" Target="../ink/ink97.xml"/><Relationship Id="rId104" Type="http://schemas.openxmlformats.org/officeDocument/2006/relationships/image" Target="../media/image74.png"/><Relationship Id="rId120" Type="http://schemas.openxmlformats.org/officeDocument/2006/relationships/image" Target="../media/image340.png"/><Relationship Id="rId125" Type="http://schemas.openxmlformats.org/officeDocument/2006/relationships/customXml" Target="../ink/ink111.xml"/><Relationship Id="rId141" Type="http://schemas.openxmlformats.org/officeDocument/2006/relationships/customXml" Target="../ink/ink119.xml"/><Relationship Id="rId146" Type="http://schemas.openxmlformats.org/officeDocument/2006/relationships/image" Target="../media/image460.png"/><Relationship Id="rId7" Type="http://schemas.openxmlformats.org/officeDocument/2006/relationships/customXml" Target="../ink/ink52.xml"/><Relationship Id="rId71" Type="http://schemas.openxmlformats.org/officeDocument/2006/relationships/customXml" Target="../ink/ink84.xml"/><Relationship Id="rId92" Type="http://schemas.openxmlformats.org/officeDocument/2006/relationships/image" Target="../media/image68.png"/><Relationship Id="rId2" Type="http://schemas.openxmlformats.org/officeDocument/2006/relationships/notesSlide" Target="../notesSlides/notesSlide18.xml"/><Relationship Id="rId29" Type="http://schemas.openxmlformats.org/officeDocument/2006/relationships/customXml" Target="../ink/ink63.xml"/><Relationship Id="rId24" Type="http://schemas.openxmlformats.org/officeDocument/2006/relationships/image" Target="../media/image181.png"/><Relationship Id="rId40" Type="http://schemas.openxmlformats.org/officeDocument/2006/relationships/image" Target="../media/image260.png"/><Relationship Id="rId45" Type="http://schemas.openxmlformats.org/officeDocument/2006/relationships/customXml" Target="../ink/ink71.xml"/><Relationship Id="rId66" Type="http://schemas.openxmlformats.org/officeDocument/2006/relationships/image" Target="../media/image55.png"/><Relationship Id="rId87" Type="http://schemas.openxmlformats.org/officeDocument/2006/relationships/customXml" Target="../ink/ink92.xml"/><Relationship Id="rId110" Type="http://schemas.openxmlformats.org/officeDocument/2006/relationships/image" Target="../media/image77.png"/><Relationship Id="rId115" Type="http://schemas.openxmlformats.org/officeDocument/2006/relationships/customXml" Target="../ink/ink106.xml"/><Relationship Id="rId131" Type="http://schemas.openxmlformats.org/officeDocument/2006/relationships/customXml" Target="../ink/ink114.xml"/><Relationship Id="rId136" Type="http://schemas.openxmlformats.org/officeDocument/2006/relationships/image" Target="../media/image410.png"/><Relationship Id="rId61" Type="http://schemas.openxmlformats.org/officeDocument/2006/relationships/customXml" Target="../ink/ink79.xml"/><Relationship Id="rId82" Type="http://schemas.openxmlformats.org/officeDocument/2006/relationships/image" Target="../media/image63.png"/><Relationship Id="rId19" Type="http://schemas.openxmlformats.org/officeDocument/2006/relationships/customXml" Target="../ink/ink58.xml"/><Relationship Id="rId14" Type="http://schemas.openxmlformats.org/officeDocument/2006/relationships/image" Target="../media/image120.png"/><Relationship Id="rId30" Type="http://schemas.openxmlformats.org/officeDocument/2006/relationships/image" Target="../media/image211.png"/><Relationship Id="rId35" Type="http://schemas.openxmlformats.org/officeDocument/2006/relationships/customXml" Target="../ink/ink66.xml"/><Relationship Id="rId56" Type="http://schemas.openxmlformats.org/officeDocument/2006/relationships/image" Target="../media/image50.png"/><Relationship Id="rId77" Type="http://schemas.openxmlformats.org/officeDocument/2006/relationships/customXml" Target="../ink/ink87.xml"/><Relationship Id="rId100" Type="http://schemas.openxmlformats.org/officeDocument/2006/relationships/image" Target="../media/image72.png"/><Relationship Id="rId105" Type="http://schemas.openxmlformats.org/officeDocument/2006/relationships/customXml" Target="../ink/ink101.xml"/><Relationship Id="rId126" Type="http://schemas.openxmlformats.org/officeDocument/2006/relationships/image" Target="../media/image370.png"/><Relationship Id="rId147" Type="http://schemas.openxmlformats.org/officeDocument/2006/relationships/customXml" Target="../ink/ink122.xml"/><Relationship Id="rId8" Type="http://schemas.openxmlformats.org/officeDocument/2006/relationships/image" Target="../media/image330.png"/><Relationship Id="rId51" Type="http://schemas.openxmlformats.org/officeDocument/2006/relationships/customXml" Target="../ink/ink74.xml"/><Relationship Id="rId72" Type="http://schemas.openxmlformats.org/officeDocument/2006/relationships/image" Target="../media/image58.png"/><Relationship Id="rId93" Type="http://schemas.openxmlformats.org/officeDocument/2006/relationships/customXml" Target="../ink/ink95.xml"/><Relationship Id="rId98" Type="http://schemas.openxmlformats.org/officeDocument/2006/relationships/image" Target="../media/image71.png"/><Relationship Id="rId121" Type="http://schemas.openxmlformats.org/officeDocument/2006/relationships/customXml" Target="../ink/ink109.xml"/><Relationship Id="rId142" Type="http://schemas.openxmlformats.org/officeDocument/2006/relationships/image" Target="../media/image440.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42.png"/><Relationship Id="rId12" Type="http://schemas.openxmlformats.org/officeDocument/2006/relationships/image" Target="../media/image85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cs.stanford.edu/people/karpathy/convnetjs/demo/autoencoder.html" TargetMode="External"/><Relationship Id="rId11" Type="http://schemas.openxmlformats.org/officeDocument/2006/relationships/image" Target="../media/image840.png"/><Relationship Id="rId5" Type="http://schemas.openxmlformats.org/officeDocument/2006/relationships/image" Target="../media/image85.png"/><Relationship Id="rId10" Type="http://schemas.openxmlformats.org/officeDocument/2006/relationships/image" Target="../media/image89.png"/><Relationship Id="rId4" Type="http://schemas.openxmlformats.org/officeDocument/2006/relationships/image" Target="../media/image41.png"/><Relationship Id="rId9" Type="http://schemas.openxmlformats.org/officeDocument/2006/relationships/image" Target="../media/image8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chrisharrison.net/index.php/Research/ListenLearner"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cs.stanford.edu/people/karpathy/convnetjs/demo/autoencoder.html" TargetMode="Externa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hyperlink" Target="http://canvas.cmu.edu/" TargetMode="External"/><Relationship Id="rId7" Type="http://schemas.openxmlformats.org/officeDocument/2006/relationships/hyperlink" Target="mailto:pvirtue@andrew.cmu.edu" TargetMode="External"/><Relationship Id="rId2" Type="http://schemas.openxmlformats.org/officeDocument/2006/relationships/hyperlink" Target="https://www.cs.cmu.edu/~10315" TargetMode="External"/><Relationship Id="rId1" Type="http://schemas.openxmlformats.org/officeDocument/2006/relationships/slideLayout" Target="../slideLayouts/slideLayout2.xml"/><Relationship Id="rId6" Type="http://schemas.openxmlformats.org/officeDocument/2006/relationships/hyperlink" Target="mailto:joshminr@andrew.cmu.edu" TargetMode="External"/><Relationship Id="rId5" Type="http://schemas.openxmlformats.org/officeDocument/2006/relationships/hyperlink" Target="https://piazza.com/cmu/fall2021/10607" TargetMode="External"/><Relationship Id="rId10" Type="http://schemas.openxmlformats.org/officeDocument/2006/relationships/image" Target="../media/image86.jpeg"/><Relationship Id="rId4" Type="http://schemas.openxmlformats.org/officeDocument/2006/relationships/hyperlink" Target="http://gradescope.com/" TargetMode="External"/><Relationship Id="rId9" Type="http://schemas.openxmlformats.org/officeDocument/2006/relationships/image" Target="../media/image8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you walk in</a:t>
            </a:r>
          </a:p>
        </p:txBody>
      </p:sp>
      <p:sp>
        <p:nvSpPr>
          <p:cNvPr id="3" name="Content Placeholder 2"/>
          <p:cNvSpPr>
            <a:spLocks noGrp="1"/>
          </p:cNvSpPr>
          <p:nvPr>
            <p:ph idx="1"/>
          </p:nvPr>
        </p:nvSpPr>
        <p:spPr>
          <a:xfrm>
            <a:off x="646545" y="1076036"/>
            <a:ext cx="4058806" cy="4114800"/>
          </a:xfrm>
        </p:spPr>
        <p:txBody>
          <a:bodyPr/>
          <a:lstStyle/>
          <a:p>
            <a:r>
              <a:rPr lang="en-US" dirty="0"/>
              <a:t>Welcome!</a:t>
            </a:r>
          </a:p>
          <a:p>
            <a:endParaRPr lang="en-US" dirty="0"/>
          </a:p>
          <a:p>
            <a:pPr marL="514350" indent="-514350">
              <a:buAutoNum type="arabicParenR"/>
            </a:pPr>
            <a:r>
              <a:rPr lang="en-US" dirty="0">
                <a:solidFill>
                  <a:schemeClr val="tx1"/>
                </a:solidFill>
              </a:rPr>
              <a:t>Help draw some aliens for our dataset today!</a:t>
            </a:r>
          </a:p>
          <a:p>
            <a:pPr marL="974725" lvl="2" indent="-514350"/>
            <a:r>
              <a:rPr lang="en-US" sz="2800" dirty="0"/>
              <a:t>See table up front</a:t>
            </a:r>
          </a:p>
          <a:p>
            <a:pPr marL="974725" lvl="2" indent="-514350"/>
            <a:r>
              <a:rPr lang="en-US" sz="2800" dirty="0"/>
              <a:t>Just stick figures, nothing quite this fancy </a:t>
            </a:r>
            <a:r>
              <a:rPr lang="en-US" sz="2800" dirty="0">
                <a:sym typeface="Wingdings" panose="05000000000000000000" pitchFamily="2" charset="2"/>
              </a:rPr>
              <a:t></a:t>
            </a:r>
            <a:endParaRPr lang="en-US" sz="2800" dirty="0"/>
          </a:p>
        </p:txBody>
      </p:sp>
      <p:pic>
        <p:nvPicPr>
          <p:cNvPr id="7" name="Picture 6">
            <a:extLst>
              <a:ext uri="{FF2B5EF4-FFF2-40B4-BE49-F238E27FC236}">
                <a16:creationId xmlns:a16="http://schemas.microsoft.com/office/drawing/2014/main" id="{B1451AB4-EABD-3B9E-7A6D-79B737874C8F}"/>
              </a:ext>
            </a:extLst>
          </p:cNvPr>
          <p:cNvPicPr>
            <a:picLocks noChangeAspect="1"/>
          </p:cNvPicPr>
          <p:nvPr/>
        </p:nvPicPr>
        <p:blipFill>
          <a:blip r:embed="rId3"/>
          <a:stretch>
            <a:fillRect/>
          </a:stretch>
        </p:blipFill>
        <p:spPr>
          <a:xfrm>
            <a:off x="5077433" y="690562"/>
            <a:ext cx="6857840" cy="5809832"/>
          </a:xfrm>
          <a:prstGeom prst="rect">
            <a:avLst/>
          </a:prstGeom>
        </p:spPr>
      </p:pic>
      <p:sp>
        <p:nvSpPr>
          <p:cNvPr id="8" name="Rectangle 7">
            <a:extLst>
              <a:ext uri="{FF2B5EF4-FFF2-40B4-BE49-F238E27FC236}">
                <a16:creationId xmlns:a16="http://schemas.microsoft.com/office/drawing/2014/main" id="{DBA7E6C6-D5B2-F72E-C119-260A372709C4}"/>
              </a:ext>
            </a:extLst>
          </p:cNvPr>
          <p:cNvSpPr/>
          <p:nvPr/>
        </p:nvSpPr>
        <p:spPr>
          <a:xfrm>
            <a:off x="5362127" y="561975"/>
            <a:ext cx="1905448" cy="432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6279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Stack for CMU AI</a:t>
            </a:r>
          </a:p>
        </p:txBody>
      </p:sp>
      <p:sp>
        <p:nvSpPr>
          <p:cNvPr id="3" name="Content Placeholder 2"/>
          <p:cNvSpPr>
            <a:spLocks noGrp="1"/>
          </p:cNvSpPr>
          <p:nvPr>
            <p:ph idx="1"/>
          </p:nvPr>
        </p:nvSpPr>
        <p:spPr>
          <a:xfrm>
            <a:off x="552099" y="1113178"/>
            <a:ext cx="5080216" cy="4572639"/>
          </a:xfrm>
        </p:spPr>
        <p:txBody>
          <a:bodyPr/>
          <a:lstStyle/>
          <a:p>
            <a:r>
              <a:rPr lang="en-US" dirty="0"/>
              <a:t>“AI must understand the human needs and it must make smart design decisions based on that understanding”</a:t>
            </a:r>
          </a:p>
          <a:p>
            <a:endParaRPr lang="en-US" dirty="0"/>
          </a:p>
        </p:txBody>
      </p:sp>
      <p:pic>
        <p:nvPicPr>
          <p:cNvPr id="4" name="Picture 3">
            <a:extLst>
              <a:ext uri="{FF2B5EF4-FFF2-40B4-BE49-F238E27FC236}">
                <a16:creationId xmlns:a16="http://schemas.microsoft.com/office/drawing/2014/main" id="{8F1996C3-0830-FE4C-ABED-DE9819448A13}"/>
              </a:ext>
            </a:extLst>
          </p:cNvPr>
          <p:cNvPicPr>
            <a:picLocks noChangeAspect="1"/>
          </p:cNvPicPr>
          <p:nvPr/>
        </p:nvPicPr>
        <p:blipFill>
          <a:blip r:embed="rId3"/>
          <a:stretch>
            <a:fillRect/>
          </a:stretch>
        </p:blipFill>
        <p:spPr>
          <a:xfrm>
            <a:off x="5818995" y="992221"/>
            <a:ext cx="5576885" cy="5386371"/>
          </a:xfrm>
          <a:prstGeom prst="rect">
            <a:avLst/>
          </a:prstGeom>
        </p:spPr>
      </p:pic>
      <p:sp>
        <p:nvSpPr>
          <p:cNvPr id="5" name="Rectangle 4">
            <a:extLst>
              <a:ext uri="{FF2B5EF4-FFF2-40B4-BE49-F238E27FC236}">
                <a16:creationId xmlns:a16="http://schemas.microsoft.com/office/drawing/2014/main" id="{4334A7D0-BEE2-B842-80E2-6EFBC4BE64E8}"/>
              </a:ext>
            </a:extLst>
          </p:cNvPr>
          <p:cNvSpPr/>
          <p:nvPr/>
        </p:nvSpPr>
        <p:spPr>
          <a:xfrm rot="5400000">
            <a:off x="10825319" y="3283754"/>
            <a:ext cx="1590307" cy="584775"/>
          </a:xfrm>
          <a:prstGeom prst="rect">
            <a:avLst/>
          </a:prstGeom>
        </p:spPr>
        <p:txBody>
          <a:bodyPr wrap="none">
            <a:spAutoFit/>
          </a:bodyPr>
          <a:lstStyle/>
          <a:p>
            <a:r>
              <a:rPr lang="en-US" altLang="zh-CN" sz="3200" dirty="0">
                <a:solidFill>
                  <a:srgbClr val="C00000"/>
                </a:solidFill>
              </a:rPr>
              <a:t>AI</a:t>
            </a:r>
            <a:r>
              <a:rPr lang="zh-CN" altLang="en-US" sz="3200" dirty="0">
                <a:solidFill>
                  <a:srgbClr val="C00000"/>
                </a:solidFill>
              </a:rPr>
              <a:t> </a:t>
            </a:r>
            <a:r>
              <a:rPr lang="en-US" altLang="zh-CN" sz="3200" dirty="0">
                <a:solidFill>
                  <a:srgbClr val="C00000"/>
                </a:solidFill>
              </a:rPr>
              <a:t>Stack</a:t>
            </a:r>
            <a:r>
              <a:rPr lang="zh-CN" altLang="en-US" sz="3200" dirty="0">
                <a:solidFill>
                  <a:srgbClr val="C00000"/>
                </a:solidFill>
              </a:rPr>
              <a:t> </a:t>
            </a:r>
            <a:endParaRPr lang="en-US" sz="3200" dirty="0">
              <a:solidFill>
                <a:srgbClr val="C00000"/>
              </a:solidFill>
            </a:endParaRPr>
          </a:p>
        </p:txBody>
      </p:sp>
      <p:sp>
        <p:nvSpPr>
          <p:cNvPr id="6" name="Rectangle 5">
            <a:extLst>
              <a:ext uri="{FF2B5EF4-FFF2-40B4-BE49-F238E27FC236}">
                <a16:creationId xmlns:a16="http://schemas.microsoft.com/office/drawing/2014/main" id="{3152A41E-FD80-D348-B8DC-C8D95AA096F9}"/>
              </a:ext>
            </a:extLst>
          </p:cNvPr>
          <p:cNvSpPr/>
          <p:nvPr/>
        </p:nvSpPr>
        <p:spPr>
          <a:xfrm>
            <a:off x="3948984" y="6414953"/>
            <a:ext cx="2829172" cy="369332"/>
          </a:xfrm>
          <a:prstGeom prst="rect">
            <a:avLst/>
          </a:prstGeom>
        </p:spPr>
        <p:txBody>
          <a:bodyPr wrap="none">
            <a:spAutoFit/>
          </a:bodyPr>
          <a:lstStyle/>
          <a:p>
            <a:r>
              <a:rPr lang="en-US" dirty="0">
                <a:hlinkClick r:id="rId4"/>
              </a:rPr>
              <a:t>https://ai.cs.cmu.edu/about</a:t>
            </a:r>
            <a:endParaRPr lang="en-US" dirty="0"/>
          </a:p>
        </p:txBody>
      </p:sp>
    </p:spTree>
    <p:extLst>
      <p:ext uri="{BB962C8B-B14F-4D97-AF65-F5344CB8AC3E}">
        <p14:creationId xmlns:p14="http://schemas.microsoft.com/office/powerpoint/2010/main" val="3885495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Stack for CMU AI</a:t>
            </a:r>
          </a:p>
        </p:txBody>
      </p:sp>
      <p:sp>
        <p:nvSpPr>
          <p:cNvPr id="3" name="Content Placeholder 2"/>
          <p:cNvSpPr>
            <a:spLocks noGrp="1"/>
          </p:cNvSpPr>
          <p:nvPr>
            <p:ph idx="1"/>
          </p:nvPr>
        </p:nvSpPr>
        <p:spPr>
          <a:xfrm>
            <a:off x="552099" y="1113178"/>
            <a:ext cx="5080216" cy="4572639"/>
          </a:xfrm>
        </p:spPr>
        <p:txBody>
          <a:bodyPr/>
          <a:lstStyle/>
          <a:p>
            <a:r>
              <a:rPr lang="en-US" dirty="0"/>
              <a:t>“Machine learning focuses on creating programs that learn from experience.”</a:t>
            </a:r>
          </a:p>
          <a:p>
            <a:endParaRPr lang="en-US" dirty="0"/>
          </a:p>
          <a:p>
            <a:r>
              <a:rPr lang="en-US" dirty="0"/>
              <a:t>“It advances computing through exposure to new scenarios, testing and adaptation, while using pattern- and trend-detection to help the computer make better decisions in similar, subsequent situations.”</a:t>
            </a:r>
          </a:p>
          <a:p>
            <a:endParaRPr lang="en-US" dirty="0"/>
          </a:p>
          <a:p>
            <a:endParaRPr lang="en-US" dirty="0"/>
          </a:p>
        </p:txBody>
      </p:sp>
      <p:pic>
        <p:nvPicPr>
          <p:cNvPr id="4" name="Picture 3">
            <a:extLst>
              <a:ext uri="{FF2B5EF4-FFF2-40B4-BE49-F238E27FC236}">
                <a16:creationId xmlns:a16="http://schemas.microsoft.com/office/drawing/2014/main" id="{8F1996C3-0830-FE4C-ABED-DE9819448A13}"/>
              </a:ext>
            </a:extLst>
          </p:cNvPr>
          <p:cNvPicPr>
            <a:picLocks noChangeAspect="1"/>
          </p:cNvPicPr>
          <p:nvPr/>
        </p:nvPicPr>
        <p:blipFill>
          <a:blip r:embed="rId3"/>
          <a:stretch>
            <a:fillRect/>
          </a:stretch>
        </p:blipFill>
        <p:spPr>
          <a:xfrm>
            <a:off x="5818995" y="992221"/>
            <a:ext cx="5576885" cy="5386371"/>
          </a:xfrm>
          <a:prstGeom prst="rect">
            <a:avLst/>
          </a:prstGeom>
        </p:spPr>
      </p:pic>
      <p:sp>
        <p:nvSpPr>
          <p:cNvPr id="5" name="Rectangle 4">
            <a:extLst>
              <a:ext uri="{FF2B5EF4-FFF2-40B4-BE49-F238E27FC236}">
                <a16:creationId xmlns:a16="http://schemas.microsoft.com/office/drawing/2014/main" id="{4334A7D0-BEE2-B842-80E2-6EFBC4BE64E8}"/>
              </a:ext>
            </a:extLst>
          </p:cNvPr>
          <p:cNvSpPr/>
          <p:nvPr/>
        </p:nvSpPr>
        <p:spPr>
          <a:xfrm rot="5400000">
            <a:off x="10825319" y="3283754"/>
            <a:ext cx="1590307" cy="584775"/>
          </a:xfrm>
          <a:prstGeom prst="rect">
            <a:avLst/>
          </a:prstGeom>
        </p:spPr>
        <p:txBody>
          <a:bodyPr wrap="none">
            <a:spAutoFit/>
          </a:bodyPr>
          <a:lstStyle/>
          <a:p>
            <a:r>
              <a:rPr lang="en-US" altLang="zh-CN" sz="3200" dirty="0">
                <a:solidFill>
                  <a:srgbClr val="C00000"/>
                </a:solidFill>
              </a:rPr>
              <a:t>AI</a:t>
            </a:r>
            <a:r>
              <a:rPr lang="zh-CN" altLang="en-US" sz="3200" dirty="0">
                <a:solidFill>
                  <a:srgbClr val="C00000"/>
                </a:solidFill>
              </a:rPr>
              <a:t> </a:t>
            </a:r>
            <a:r>
              <a:rPr lang="en-US" altLang="zh-CN" sz="3200" dirty="0">
                <a:solidFill>
                  <a:srgbClr val="C00000"/>
                </a:solidFill>
              </a:rPr>
              <a:t>Stack</a:t>
            </a:r>
            <a:r>
              <a:rPr lang="zh-CN" altLang="en-US" sz="3200" dirty="0">
                <a:solidFill>
                  <a:srgbClr val="C00000"/>
                </a:solidFill>
              </a:rPr>
              <a:t> </a:t>
            </a:r>
            <a:endParaRPr lang="en-US" sz="3200" dirty="0">
              <a:solidFill>
                <a:srgbClr val="C00000"/>
              </a:solidFill>
            </a:endParaRPr>
          </a:p>
        </p:txBody>
      </p:sp>
      <p:sp>
        <p:nvSpPr>
          <p:cNvPr id="6" name="Rectangle 5">
            <a:extLst>
              <a:ext uri="{FF2B5EF4-FFF2-40B4-BE49-F238E27FC236}">
                <a16:creationId xmlns:a16="http://schemas.microsoft.com/office/drawing/2014/main" id="{3152A41E-FD80-D348-B8DC-C8D95AA096F9}"/>
              </a:ext>
            </a:extLst>
          </p:cNvPr>
          <p:cNvSpPr/>
          <p:nvPr/>
        </p:nvSpPr>
        <p:spPr>
          <a:xfrm>
            <a:off x="3948984" y="6414953"/>
            <a:ext cx="2829172" cy="369332"/>
          </a:xfrm>
          <a:prstGeom prst="rect">
            <a:avLst/>
          </a:prstGeom>
        </p:spPr>
        <p:txBody>
          <a:bodyPr wrap="none">
            <a:spAutoFit/>
          </a:bodyPr>
          <a:lstStyle/>
          <a:p>
            <a:r>
              <a:rPr lang="en-US" dirty="0">
                <a:hlinkClick r:id="rId4"/>
              </a:rPr>
              <a:t>https://ai.cs.cmu.edu/about</a:t>
            </a:r>
            <a:endParaRPr lang="en-US" dirty="0"/>
          </a:p>
        </p:txBody>
      </p:sp>
    </p:spTree>
    <p:extLst>
      <p:ext uri="{BB962C8B-B14F-4D97-AF65-F5344CB8AC3E}">
        <p14:creationId xmlns:p14="http://schemas.microsoft.com/office/powerpoint/2010/main" val="3765638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Artificial Intelligence vs Machine Learning?</a:t>
            </a:r>
          </a:p>
        </p:txBody>
      </p:sp>
      <p:sp>
        <p:nvSpPr>
          <p:cNvPr id="10" name="Oval 9"/>
          <p:cNvSpPr/>
          <p:nvPr/>
        </p:nvSpPr>
        <p:spPr>
          <a:xfrm>
            <a:off x="1190811" y="1742440"/>
            <a:ext cx="9601200" cy="416052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4517138" y="1934529"/>
            <a:ext cx="3157723" cy="523220"/>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en-US" sz="2800" kern="1200" dirty="0">
                <a:solidFill>
                  <a:schemeClr val="accent1"/>
                </a:solidFill>
                <a:latin typeface="+mn-lt"/>
                <a:ea typeface="+mn-ea"/>
                <a:cs typeface="+mn-cs"/>
              </a:rPr>
              <a:t>Artificial Intelligence</a:t>
            </a:r>
          </a:p>
        </p:txBody>
      </p:sp>
      <p:sp>
        <p:nvSpPr>
          <p:cNvPr id="6" name="Oval 5"/>
          <p:cNvSpPr/>
          <p:nvPr/>
        </p:nvSpPr>
        <p:spPr>
          <a:xfrm>
            <a:off x="2660514" y="2890982"/>
            <a:ext cx="6882319" cy="2859578"/>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4641576" y="3093107"/>
            <a:ext cx="2789546" cy="523220"/>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2800" dirty="0">
                <a:solidFill>
                  <a:schemeClr val="accent1"/>
                </a:solidFill>
              </a:rPr>
              <a:t>Machine Learning</a:t>
            </a:r>
            <a:endParaRPr lang="en-US" sz="2800" kern="1200" dirty="0">
              <a:solidFill>
                <a:schemeClr val="accent1"/>
              </a:solidFill>
            </a:endParaRPr>
          </a:p>
        </p:txBody>
      </p:sp>
      <p:sp>
        <p:nvSpPr>
          <p:cNvPr id="8" name="Oval 7"/>
          <p:cNvSpPr/>
          <p:nvPr/>
        </p:nvSpPr>
        <p:spPr>
          <a:xfrm>
            <a:off x="4470400" y="4864891"/>
            <a:ext cx="3343564" cy="742846"/>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035920" y="4974704"/>
            <a:ext cx="2286203" cy="523220"/>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2800" dirty="0">
                <a:solidFill>
                  <a:schemeClr val="accent1"/>
                </a:solidFill>
              </a:rPr>
              <a:t>Deep Learning</a:t>
            </a:r>
            <a:endParaRPr lang="en-US" sz="2800" kern="1200" dirty="0">
              <a:solidFill>
                <a:schemeClr val="accent1"/>
              </a:solidFill>
            </a:endParaRPr>
          </a:p>
        </p:txBody>
      </p:sp>
    </p:spTree>
    <p:extLst>
      <p:ext uri="{BB962C8B-B14F-4D97-AF65-F5344CB8AC3E}">
        <p14:creationId xmlns:p14="http://schemas.microsoft.com/office/powerpoint/2010/main" val="420154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solidFill>
                  <a:schemeClr val="tx1"/>
                </a:solidFill>
              </a:rPr>
              <a:t>A Brief History of AI</a:t>
            </a:r>
          </a:p>
        </p:txBody>
      </p:sp>
      <p:pic>
        <p:nvPicPr>
          <p:cNvPr id="6" name="Picture 1" descr="C:\Temp\ketrina\HistoryOfAI.png"/>
          <p:cNvPicPr>
            <a:picLocks noChangeAspect="1" noChangeArrowheads="1"/>
          </p:cNvPicPr>
          <p:nvPr/>
        </p:nvPicPr>
        <p:blipFill>
          <a:blip r:embed="rId3" cstate="print"/>
          <a:srcRect/>
          <a:stretch>
            <a:fillRect/>
          </a:stretch>
        </p:blipFill>
        <p:spPr bwMode="auto">
          <a:xfrm>
            <a:off x="4368800" y="1498600"/>
            <a:ext cx="3507744" cy="4876801"/>
          </a:xfrm>
          <a:prstGeom prst="rect">
            <a:avLst/>
          </a:prstGeom>
          <a:noFill/>
        </p:spPr>
      </p:pic>
      <p:sp>
        <p:nvSpPr>
          <p:cNvPr id="5" name="TextBox 4">
            <a:extLst>
              <a:ext uri="{FF2B5EF4-FFF2-40B4-BE49-F238E27FC236}">
                <a16:creationId xmlns:a16="http://schemas.microsoft.com/office/drawing/2014/main" id="{D21BEF1C-19BB-4816-8E56-28279DA88CE2}"/>
              </a:ext>
            </a:extLst>
          </p:cNvPr>
          <p:cNvSpPr txBox="1"/>
          <p:nvPr/>
        </p:nvSpPr>
        <p:spPr>
          <a:xfrm>
            <a:off x="552099" y="6456234"/>
            <a:ext cx="2138021" cy="338554"/>
          </a:xfrm>
          <a:prstGeom prst="rect">
            <a:avLst/>
          </a:prstGeom>
          <a:noFill/>
        </p:spPr>
        <p:txBody>
          <a:bodyPr wrap="none" rtlCol="0">
            <a:spAutoFit/>
          </a:bodyPr>
          <a:lstStyle/>
          <a:p>
            <a:r>
              <a:rPr lang="en-US" sz="1600" dirty="0">
                <a:solidFill>
                  <a:schemeClr val="bg1">
                    <a:lumMod val="50000"/>
                  </a:schemeClr>
                </a:solidFill>
              </a:rPr>
              <a:t>Images: ai.berkeley.edu</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82440A-DDF9-44CA-AE01-E772ADF1E8A6}"/>
              </a:ext>
            </a:extLst>
          </p:cNvPr>
          <p:cNvPicPr>
            <a:picLocks noChangeAspect="1"/>
          </p:cNvPicPr>
          <p:nvPr/>
        </p:nvPicPr>
        <p:blipFill>
          <a:blip r:embed="rId3"/>
          <a:stretch>
            <a:fillRect/>
          </a:stretch>
        </p:blipFill>
        <p:spPr>
          <a:xfrm>
            <a:off x="345130" y="2207326"/>
            <a:ext cx="11692023" cy="4276756"/>
          </a:xfrm>
          <a:prstGeom prst="rect">
            <a:avLst/>
          </a:prstGeom>
        </p:spPr>
      </p:pic>
      <p:sp>
        <p:nvSpPr>
          <p:cNvPr id="1027" name="Rectangle 2"/>
          <p:cNvSpPr>
            <a:spLocks noGrp="1" noChangeArrowheads="1"/>
          </p:cNvSpPr>
          <p:nvPr>
            <p:ph type="title"/>
          </p:nvPr>
        </p:nvSpPr>
        <p:spPr/>
        <p:txBody>
          <a:bodyPr/>
          <a:lstStyle/>
          <a:p>
            <a:pPr eaLnBrk="1" hangingPunct="1"/>
            <a:r>
              <a:rPr lang="en-US" dirty="0">
                <a:solidFill>
                  <a:schemeClr val="tx1"/>
                </a:solidFill>
                <a:latin typeface="Calibri"/>
                <a:cs typeface="Calibri"/>
              </a:rPr>
              <a:t>A Brief History of AI</a:t>
            </a:r>
          </a:p>
        </p:txBody>
      </p:sp>
      <p:sp>
        <p:nvSpPr>
          <p:cNvPr id="18" name="Rectangle 17"/>
          <p:cNvSpPr/>
          <p:nvPr/>
        </p:nvSpPr>
        <p:spPr>
          <a:xfrm>
            <a:off x="2438400" y="6347762"/>
            <a:ext cx="7239000" cy="420564"/>
          </a:xfrm>
          <a:prstGeom prst="rect">
            <a:avLst/>
          </a:prstGeom>
          <a:noFill/>
        </p:spPr>
        <p:txBody>
          <a:bodyPr wrap="square">
            <a:spAutoFit/>
          </a:bodyPr>
          <a:lstStyle/>
          <a:p>
            <a:pPr algn="ctr"/>
            <a:r>
              <a:rPr lang="en-US" sz="2133" dirty="0">
                <a:latin typeface="Calibri"/>
                <a:cs typeface="Calibri"/>
              </a:rPr>
              <a:t>https://</a:t>
            </a:r>
            <a:r>
              <a:rPr lang="en-US" sz="2133" dirty="0" err="1">
                <a:latin typeface="Calibri"/>
                <a:cs typeface="Calibri"/>
              </a:rPr>
              <a:t>books.google.com</a:t>
            </a:r>
            <a:r>
              <a:rPr lang="en-US" sz="2133" dirty="0">
                <a:latin typeface="Calibri"/>
                <a:cs typeface="Calibri"/>
              </a:rPr>
              <a:t>/</a:t>
            </a:r>
            <a:r>
              <a:rPr lang="en-US" sz="2133" dirty="0" err="1">
                <a:latin typeface="Calibri"/>
                <a:cs typeface="Calibri"/>
              </a:rPr>
              <a:t>ngrams</a:t>
            </a:r>
            <a:endParaRPr lang="en-US" sz="2133" dirty="0">
              <a:latin typeface="Calibri"/>
              <a:cs typeface="Calibri"/>
            </a:endParaRPr>
          </a:p>
        </p:txBody>
      </p:sp>
      <p:sp>
        <p:nvSpPr>
          <p:cNvPr id="19" name="Left Brace 18"/>
          <p:cNvSpPr/>
          <p:nvPr/>
        </p:nvSpPr>
        <p:spPr>
          <a:xfrm rot="5400000">
            <a:off x="3645458" y="1771776"/>
            <a:ext cx="331523" cy="1965356"/>
          </a:xfrm>
          <a:prstGeom prst="leftBrace">
            <a:avLst>
              <a:gd name="adj1" fmla="val 38093"/>
              <a:gd name="adj2" fmla="val 50000"/>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0" name="Rectangle 19"/>
          <p:cNvSpPr/>
          <p:nvPr/>
        </p:nvSpPr>
        <p:spPr>
          <a:xfrm>
            <a:off x="2714238" y="1296888"/>
            <a:ext cx="2133600" cy="1200329"/>
          </a:xfrm>
          <a:prstGeom prst="rect">
            <a:avLst/>
          </a:prstGeom>
          <a:noFill/>
        </p:spPr>
        <p:txBody>
          <a:bodyPr wrap="square">
            <a:spAutoFit/>
          </a:bodyPr>
          <a:lstStyle/>
          <a:p>
            <a:pPr algn="ctr"/>
            <a:r>
              <a:rPr lang="en-US" sz="2400" dirty="0">
                <a:solidFill>
                  <a:srgbClr val="000000"/>
                </a:solidFill>
                <a:latin typeface="Calibri"/>
                <a:cs typeface="Calibri"/>
              </a:rPr>
              <a:t>AI</a:t>
            </a:r>
          </a:p>
          <a:p>
            <a:pPr algn="ctr"/>
            <a:r>
              <a:rPr lang="en-US" sz="2400" dirty="0">
                <a:solidFill>
                  <a:srgbClr val="000000"/>
                </a:solidFill>
                <a:latin typeface="Calibri"/>
                <a:cs typeface="Calibri"/>
              </a:rPr>
              <a:t>Excitement!</a:t>
            </a:r>
          </a:p>
          <a:p>
            <a:pPr algn="ctr"/>
            <a:r>
              <a:rPr lang="en-US" sz="2400" dirty="0">
                <a:solidFill>
                  <a:srgbClr val="000000"/>
                </a:solidFill>
                <a:latin typeface="Calibri"/>
                <a:cs typeface="Calibri"/>
              </a:rPr>
              <a:t>1950-1970</a:t>
            </a:r>
          </a:p>
        </p:txBody>
      </p:sp>
      <p:sp>
        <p:nvSpPr>
          <p:cNvPr id="21" name="Left Brace 20"/>
          <p:cNvSpPr/>
          <p:nvPr/>
        </p:nvSpPr>
        <p:spPr>
          <a:xfrm rot="5400000">
            <a:off x="5482014" y="1893118"/>
            <a:ext cx="331523" cy="1707754"/>
          </a:xfrm>
          <a:prstGeom prst="leftBrace">
            <a:avLst>
              <a:gd name="adj1" fmla="val 38093"/>
              <a:gd name="adj2" fmla="val 50000"/>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2" name="Rectangle 21"/>
          <p:cNvSpPr/>
          <p:nvPr/>
        </p:nvSpPr>
        <p:spPr>
          <a:xfrm>
            <a:off x="4629622" y="927557"/>
            <a:ext cx="2036305" cy="1569660"/>
          </a:xfrm>
          <a:prstGeom prst="rect">
            <a:avLst/>
          </a:prstGeom>
          <a:noFill/>
        </p:spPr>
        <p:txBody>
          <a:bodyPr wrap="square">
            <a:spAutoFit/>
          </a:bodyPr>
          <a:lstStyle/>
          <a:p>
            <a:pPr algn="ctr"/>
            <a:r>
              <a:rPr lang="en-US" sz="2400" dirty="0">
                <a:solidFill>
                  <a:srgbClr val="000000"/>
                </a:solidFill>
                <a:latin typeface="Calibri"/>
                <a:cs typeface="Calibri"/>
              </a:rPr>
              <a:t>Knowledge Based</a:t>
            </a:r>
          </a:p>
          <a:p>
            <a:pPr algn="ctr"/>
            <a:r>
              <a:rPr lang="en-US" sz="2400" dirty="0">
                <a:solidFill>
                  <a:srgbClr val="000000"/>
                </a:solidFill>
                <a:latin typeface="Calibri"/>
                <a:cs typeface="Calibri"/>
              </a:rPr>
              <a:t>Systems</a:t>
            </a:r>
          </a:p>
          <a:p>
            <a:pPr algn="ctr"/>
            <a:r>
              <a:rPr lang="en-US" sz="2400" dirty="0">
                <a:solidFill>
                  <a:srgbClr val="000000"/>
                </a:solidFill>
                <a:latin typeface="Calibri"/>
                <a:cs typeface="Calibri"/>
              </a:rPr>
              <a:t>1970-1990</a:t>
            </a:r>
          </a:p>
        </p:txBody>
      </p:sp>
      <p:sp>
        <p:nvSpPr>
          <p:cNvPr id="23" name="Left Brace 22">
            <a:extLst>
              <a:ext uri="{FF2B5EF4-FFF2-40B4-BE49-F238E27FC236}">
                <a16:creationId xmlns:a16="http://schemas.microsoft.com/office/drawing/2014/main" id="{041EDBE4-470A-4AA8-BD4A-6F9A45664ABC}"/>
              </a:ext>
            </a:extLst>
          </p:cNvPr>
          <p:cNvSpPr/>
          <p:nvPr/>
        </p:nvSpPr>
        <p:spPr>
          <a:xfrm rot="5400000">
            <a:off x="7761111" y="1317869"/>
            <a:ext cx="331523" cy="2873171"/>
          </a:xfrm>
          <a:prstGeom prst="leftBrace">
            <a:avLst>
              <a:gd name="adj1" fmla="val 38093"/>
              <a:gd name="adj2" fmla="val 50000"/>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4" name="Rectangle 23">
            <a:extLst>
              <a:ext uri="{FF2B5EF4-FFF2-40B4-BE49-F238E27FC236}">
                <a16:creationId xmlns:a16="http://schemas.microsoft.com/office/drawing/2014/main" id="{049A8A09-E39C-46B3-9A5B-6115EFB65B18}"/>
              </a:ext>
            </a:extLst>
          </p:cNvPr>
          <p:cNvSpPr/>
          <p:nvPr/>
        </p:nvSpPr>
        <p:spPr>
          <a:xfrm>
            <a:off x="6326011" y="935016"/>
            <a:ext cx="2036305" cy="1200329"/>
          </a:xfrm>
          <a:prstGeom prst="rect">
            <a:avLst/>
          </a:prstGeom>
          <a:noFill/>
        </p:spPr>
        <p:txBody>
          <a:bodyPr wrap="square">
            <a:spAutoFit/>
          </a:bodyPr>
          <a:lstStyle/>
          <a:p>
            <a:pPr algn="ctr"/>
            <a:r>
              <a:rPr lang="en-US" sz="2400" dirty="0">
                <a:solidFill>
                  <a:srgbClr val="000000"/>
                </a:solidFill>
                <a:latin typeface="Calibri"/>
                <a:cs typeface="Calibri"/>
              </a:rPr>
              <a:t>Statistical Approaches</a:t>
            </a:r>
          </a:p>
          <a:p>
            <a:pPr algn="ctr"/>
            <a:r>
              <a:rPr lang="en-US" sz="2400" dirty="0">
                <a:solidFill>
                  <a:srgbClr val="000000"/>
                </a:solidFill>
                <a:latin typeface="Calibri"/>
                <a:cs typeface="Calibri"/>
              </a:rPr>
              <a:t>1990-</a:t>
            </a:r>
          </a:p>
        </p:txBody>
      </p:sp>
      <p:sp>
        <p:nvSpPr>
          <p:cNvPr id="25" name="Rectangle 24">
            <a:extLst>
              <a:ext uri="{FF2B5EF4-FFF2-40B4-BE49-F238E27FC236}">
                <a16:creationId xmlns:a16="http://schemas.microsoft.com/office/drawing/2014/main" id="{E64DCE8E-C55F-4E49-BC24-80C0E05496FC}"/>
              </a:ext>
            </a:extLst>
          </p:cNvPr>
          <p:cNvSpPr/>
          <p:nvPr/>
        </p:nvSpPr>
        <p:spPr>
          <a:xfrm>
            <a:off x="8022400" y="942475"/>
            <a:ext cx="1901529" cy="1200329"/>
          </a:xfrm>
          <a:prstGeom prst="rect">
            <a:avLst/>
          </a:prstGeom>
          <a:noFill/>
        </p:spPr>
        <p:txBody>
          <a:bodyPr wrap="square">
            <a:spAutoFit/>
          </a:bodyPr>
          <a:lstStyle/>
          <a:p>
            <a:pPr algn="ctr"/>
            <a:r>
              <a:rPr lang="en-US" sz="2400" dirty="0">
                <a:solidFill>
                  <a:srgbClr val="000000"/>
                </a:solidFill>
                <a:latin typeface="Calibri"/>
                <a:cs typeface="Calibri"/>
              </a:rPr>
              <a:t>Deep Learning Era</a:t>
            </a:r>
          </a:p>
          <a:p>
            <a:pPr algn="ctr"/>
            <a:r>
              <a:rPr lang="en-US" sz="2400" dirty="0">
                <a:solidFill>
                  <a:srgbClr val="000000"/>
                </a:solidFill>
                <a:latin typeface="Calibri"/>
                <a:cs typeface="Calibri"/>
              </a:rPr>
              <a:t>2012-</a:t>
            </a:r>
          </a:p>
        </p:txBody>
      </p:sp>
    </p:spTree>
    <p:extLst>
      <p:ext uri="{BB962C8B-B14F-4D97-AF65-F5344CB8AC3E}">
        <p14:creationId xmlns:p14="http://schemas.microsoft.com/office/powerpoint/2010/main" val="213117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animBg="1"/>
      <p:bldP spid="22" grpId="0"/>
      <p:bldP spid="23" grpId="0" animBg="1"/>
      <p:bldP spid="24"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solidFill>
                  <a:schemeClr val="tx1"/>
                </a:solidFill>
              </a:rPr>
              <a:t>A Brief History of AI</a:t>
            </a:r>
          </a:p>
        </p:txBody>
      </p:sp>
      <p:sp>
        <p:nvSpPr>
          <p:cNvPr id="569347" name="Rectangle 3"/>
          <p:cNvSpPr>
            <a:spLocks noGrp="1" noChangeArrowheads="1"/>
          </p:cNvSpPr>
          <p:nvPr>
            <p:ph type="body" idx="1"/>
          </p:nvPr>
        </p:nvSpPr>
        <p:spPr>
          <a:xfrm>
            <a:off x="552099" y="994942"/>
            <a:ext cx="6502400" cy="5618293"/>
          </a:xfrm>
        </p:spPr>
        <p:txBody>
          <a:bodyPr/>
          <a:lstStyle/>
          <a:p>
            <a:pPr eaLnBrk="1" hangingPunct="1">
              <a:lnSpc>
                <a:spcPct val="80000"/>
              </a:lnSpc>
            </a:pPr>
            <a:r>
              <a:rPr lang="en-US" sz="1867" dirty="0"/>
              <a:t>1940-1950: Early days</a:t>
            </a:r>
          </a:p>
          <a:p>
            <a:pPr lvl="1" eaLnBrk="1" hangingPunct="1">
              <a:lnSpc>
                <a:spcPct val="80000"/>
              </a:lnSpc>
            </a:pPr>
            <a:r>
              <a:rPr lang="en-US" sz="1600" dirty="0"/>
              <a:t>1943: McCulloch &amp; Pitts: Boolean circuit model of brain</a:t>
            </a:r>
          </a:p>
          <a:p>
            <a:pPr lvl="1" eaLnBrk="1" hangingPunct="1">
              <a:lnSpc>
                <a:spcPct val="80000"/>
              </a:lnSpc>
            </a:pPr>
            <a:r>
              <a:rPr lang="en-US" sz="1600" dirty="0"/>
              <a:t>1950: Turing's “Computing Machinery and Intelligence”</a:t>
            </a:r>
          </a:p>
          <a:p>
            <a:pPr lvl="1" eaLnBrk="1" hangingPunct="1">
              <a:lnSpc>
                <a:spcPct val="80000"/>
              </a:lnSpc>
            </a:pPr>
            <a:endParaRPr lang="en-US" sz="800" dirty="0"/>
          </a:p>
          <a:p>
            <a:pPr eaLnBrk="1" hangingPunct="1">
              <a:lnSpc>
                <a:spcPct val="80000"/>
              </a:lnSpc>
            </a:pPr>
            <a:r>
              <a:rPr lang="en-US" sz="1867" dirty="0"/>
              <a:t>1950—70: Excitement: Look, Ma, no hands!</a:t>
            </a:r>
          </a:p>
          <a:p>
            <a:pPr lvl="1" eaLnBrk="1" hangingPunct="1">
              <a:lnSpc>
                <a:spcPct val="80000"/>
              </a:lnSpc>
            </a:pPr>
            <a:r>
              <a:rPr lang="en-US" sz="1600" dirty="0"/>
              <a:t>1950s: Early AI programs, including Samuel's checkers program, Newell &amp; Simon's Logic Theorist, Gelernter's Geometry Engine</a:t>
            </a:r>
          </a:p>
          <a:p>
            <a:pPr lvl="1" eaLnBrk="1" hangingPunct="1">
              <a:lnSpc>
                <a:spcPct val="80000"/>
              </a:lnSpc>
            </a:pPr>
            <a:r>
              <a:rPr lang="en-US" sz="1600" dirty="0"/>
              <a:t>1956: Dartmouth meeting: “Artificial Intelligence” adopted</a:t>
            </a:r>
          </a:p>
          <a:p>
            <a:pPr marL="0" lvl="1" indent="0" eaLnBrk="1" hangingPunct="1">
              <a:lnSpc>
                <a:spcPct val="80000"/>
              </a:lnSpc>
              <a:buNone/>
            </a:pPr>
            <a:endParaRPr lang="en-US" sz="800" dirty="0"/>
          </a:p>
          <a:p>
            <a:pPr eaLnBrk="1" hangingPunct="1">
              <a:lnSpc>
                <a:spcPct val="80000"/>
              </a:lnSpc>
            </a:pPr>
            <a:r>
              <a:rPr lang="en-US" sz="1867" dirty="0"/>
              <a:t>1970—90: Knowledge-based approaches</a:t>
            </a:r>
          </a:p>
          <a:p>
            <a:pPr lvl="1" eaLnBrk="1" hangingPunct="1">
              <a:lnSpc>
                <a:spcPct val="80000"/>
              </a:lnSpc>
            </a:pPr>
            <a:r>
              <a:rPr lang="en-US" sz="1600" dirty="0"/>
              <a:t>1969—79: Early development of knowledge-based systems</a:t>
            </a:r>
          </a:p>
          <a:p>
            <a:pPr lvl="1" eaLnBrk="1" hangingPunct="1">
              <a:lnSpc>
                <a:spcPct val="80000"/>
              </a:lnSpc>
            </a:pPr>
            <a:r>
              <a:rPr lang="en-US" sz="1600" dirty="0"/>
              <a:t>1980—88: Expert systems industry booms</a:t>
            </a:r>
          </a:p>
          <a:p>
            <a:pPr lvl="1" eaLnBrk="1" hangingPunct="1">
              <a:lnSpc>
                <a:spcPct val="80000"/>
              </a:lnSpc>
            </a:pPr>
            <a:r>
              <a:rPr lang="en-US" sz="1600" dirty="0"/>
              <a:t>1988—93: Expert systems industry busts: “AI Winter”</a:t>
            </a:r>
          </a:p>
          <a:p>
            <a:pPr lvl="1" eaLnBrk="1" hangingPunct="1">
              <a:lnSpc>
                <a:spcPct val="80000"/>
              </a:lnSpc>
            </a:pPr>
            <a:endParaRPr lang="en-US" sz="800" dirty="0"/>
          </a:p>
          <a:p>
            <a:pPr eaLnBrk="1" hangingPunct="1">
              <a:lnSpc>
                <a:spcPct val="80000"/>
              </a:lnSpc>
            </a:pPr>
            <a:r>
              <a:rPr lang="en-US" sz="1867" dirty="0"/>
              <a:t>1990—: Statistical approaches</a:t>
            </a:r>
          </a:p>
          <a:p>
            <a:pPr lvl="1" eaLnBrk="1" hangingPunct="1">
              <a:lnSpc>
                <a:spcPct val="80000"/>
              </a:lnSpc>
            </a:pPr>
            <a:r>
              <a:rPr lang="en-US" sz="1600" dirty="0"/>
              <a:t>Resurgence of probability, focus on uncertainty</a:t>
            </a:r>
          </a:p>
          <a:p>
            <a:pPr lvl="1" eaLnBrk="1" hangingPunct="1">
              <a:lnSpc>
                <a:spcPct val="80000"/>
              </a:lnSpc>
            </a:pPr>
            <a:r>
              <a:rPr lang="en-US" sz="1600" dirty="0"/>
              <a:t>General increase in technical depth</a:t>
            </a:r>
          </a:p>
          <a:p>
            <a:pPr lvl="1" eaLnBrk="1" hangingPunct="1">
              <a:lnSpc>
                <a:spcPct val="80000"/>
              </a:lnSpc>
            </a:pPr>
            <a:r>
              <a:rPr lang="en-US" sz="1600" dirty="0"/>
              <a:t>Agents and learning systems… “AI Spring”?</a:t>
            </a:r>
          </a:p>
          <a:p>
            <a:pPr eaLnBrk="1" hangingPunct="1">
              <a:lnSpc>
                <a:spcPct val="80000"/>
              </a:lnSpc>
            </a:pPr>
            <a:endParaRPr lang="en-US" sz="800" dirty="0"/>
          </a:p>
          <a:p>
            <a:pPr eaLnBrk="1" hangingPunct="1">
              <a:lnSpc>
                <a:spcPct val="80000"/>
              </a:lnSpc>
            </a:pPr>
            <a:r>
              <a:rPr lang="en-US" sz="1867" dirty="0"/>
              <a:t>2012—: Deep learning</a:t>
            </a:r>
          </a:p>
          <a:p>
            <a:pPr lvl="1">
              <a:lnSpc>
                <a:spcPct val="80000"/>
              </a:lnSpc>
            </a:pPr>
            <a:r>
              <a:rPr lang="en-US" sz="1600" dirty="0"/>
              <a:t>2012: ImageNet &amp; </a:t>
            </a:r>
            <a:r>
              <a:rPr lang="en-US" sz="1600" dirty="0" err="1"/>
              <a:t>AlexNet</a:t>
            </a:r>
            <a:endParaRPr lang="en-US" sz="1600" dirty="0"/>
          </a:p>
          <a:p>
            <a:pPr eaLnBrk="1" hangingPunct="1">
              <a:lnSpc>
                <a:spcPct val="80000"/>
              </a:lnSpc>
            </a:pPr>
            <a:endParaRPr lang="en-US" sz="1867" dirty="0"/>
          </a:p>
          <a:p>
            <a:pPr marL="342900" indent="-342900">
              <a:lnSpc>
                <a:spcPct val="80000"/>
              </a:lnSpc>
            </a:pPr>
            <a:r>
              <a:rPr lang="en-US" sz="1867" dirty="0"/>
              <a:t>   </a:t>
            </a:r>
          </a:p>
        </p:txBody>
      </p:sp>
      <p:pic>
        <p:nvPicPr>
          <p:cNvPr id="4" name="Picture 1" descr="C:\Temp\ketrina\HistoryOfAI.png"/>
          <p:cNvPicPr>
            <a:picLocks noChangeAspect="1" noChangeArrowheads="1"/>
          </p:cNvPicPr>
          <p:nvPr/>
        </p:nvPicPr>
        <p:blipFill>
          <a:blip r:embed="rId3" cstate="print"/>
          <a:srcRect/>
          <a:stretch>
            <a:fillRect/>
          </a:stretch>
        </p:blipFill>
        <p:spPr bwMode="auto">
          <a:xfrm>
            <a:off x="7465056" y="1397000"/>
            <a:ext cx="3507744" cy="4876801"/>
          </a:xfrm>
          <a:prstGeom prst="rect">
            <a:avLst/>
          </a:prstGeom>
          <a:noFill/>
        </p:spPr>
      </p:pic>
      <p:sp>
        <p:nvSpPr>
          <p:cNvPr id="5" name="TextBox 4">
            <a:extLst>
              <a:ext uri="{FF2B5EF4-FFF2-40B4-BE49-F238E27FC236}">
                <a16:creationId xmlns:a16="http://schemas.microsoft.com/office/drawing/2014/main" id="{5A01BDFD-15EA-4DA6-B0EC-CDEB4A12FB22}"/>
              </a:ext>
            </a:extLst>
          </p:cNvPr>
          <p:cNvSpPr txBox="1"/>
          <p:nvPr/>
        </p:nvSpPr>
        <p:spPr>
          <a:xfrm>
            <a:off x="552099" y="6456234"/>
            <a:ext cx="2138021" cy="338554"/>
          </a:xfrm>
          <a:prstGeom prst="rect">
            <a:avLst/>
          </a:prstGeom>
          <a:noFill/>
        </p:spPr>
        <p:txBody>
          <a:bodyPr wrap="none" rtlCol="0">
            <a:spAutoFit/>
          </a:bodyPr>
          <a:lstStyle/>
          <a:p>
            <a:r>
              <a:rPr lang="en-US" sz="1600" dirty="0">
                <a:solidFill>
                  <a:schemeClr val="bg1">
                    <a:lumMod val="50000"/>
                  </a:schemeClr>
                </a:solidFill>
              </a:rPr>
              <a:t>Images: ai.berkeley.edu</a:t>
            </a:r>
          </a:p>
        </p:txBody>
      </p:sp>
    </p:spTree>
    <p:extLst>
      <p:ext uri="{BB962C8B-B14F-4D97-AF65-F5344CB8AC3E}">
        <p14:creationId xmlns:p14="http://schemas.microsoft.com/office/powerpoint/2010/main" val="3073434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56B87-F1C6-B51D-9CAD-5005EDAE4407}"/>
              </a:ext>
            </a:extLst>
          </p:cNvPr>
          <p:cNvSpPr>
            <a:spLocks noGrp="1"/>
          </p:cNvSpPr>
          <p:nvPr>
            <p:ph type="title"/>
          </p:nvPr>
        </p:nvSpPr>
        <p:spPr/>
        <p:txBody>
          <a:bodyPr/>
          <a:lstStyle/>
          <a:p>
            <a:r>
              <a:rPr lang="en-US" dirty="0"/>
              <a:t>ML Applications?</a:t>
            </a:r>
          </a:p>
        </p:txBody>
      </p:sp>
      <p:sp>
        <p:nvSpPr>
          <p:cNvPr id="3" name="Content Placeholder 2">
            <a:extLst>
              <a:ext uri="{FF2B5EF4-FFF2-40B4-BE49-F238E27FC236}">
                <a16:creationId xmlns:a16="http://schemas.microsoft.com/office/drawing/2014/main" id="{DCAA878E-1127-A030-4E08-E3D7BE523571}"/>
              </a:ext>
            </a:extLst>
          </p:cNvPr>
          <p:cNvSpPr>
            <a:spLocks noGrp="1"/>
          </p:cNvSpPr>
          <p:nvPr>
            <p:ph idx="1"/>
          </p:nvPr>
        </p:nvSpPr>
        <p:spPr/>
        <p:txBody>
          <a:bodyPr/>
          <a:lstStyle/>
          <a:p>
            <a:endParaRPr lang="en-US" dirty="0"/>
          </a:p>
        </p:txBody>
      </p:sp>
      <p:grpSp>
        <p:nvGrpSpPr>
          <p:cNvPr id="4" name="Group 3">
            <a:extLst>
              <a:ext uri="{FF2B5EF4-FFF2-40B4-BE49-F238E27FC236}">
                <a16:creationId xmlns:a16="http://schemas.microsoft.com/office/drawing/2014/main" id="{4FEF18EE-320D-2D74-42A0-18D209FD356F}"/>
              </a:ext>
            </a:extLst>
          </p:cNvPr>
          <p:cNvGrpSpPr/>
          <p:nvPr/>
        </p:nvGrpSpPr>
        <p:grpSpPr>
          <a:xfrm>
            <a:off x="990601" y="1113178"/>
            <a:ext cx="9856916" cy="5320269"/>
            <a:chOff x="-162051" y="958229"/>
            <a:chExt cx="10187142" cy="5064434"/>
          </a:xfrm>
        </p:grpSpPr>
        <p:pic>
          <p:nvPicPr>
            <p:cNvPr id="5" name="Picture 4">
              <a:extLst>
                <a:ext uri="{FF2B5EF4-FFF2-40B4-BE49-F238E27FC236}">
                  <a16:creationId xmlns:a16="http://schemas.microsoft.com/office/drawing/2014/main" id="{DA4AC730-051A-0FA5-1B8C-E01C4B1ABE10}"/>
                </a:ext>
              </a:extLst>
            </p:cNvPr>
            <p:cNvPicPr>
              <a:picLocks noChangeAspect="1"/>
            </p:cNvPicPr>
            <p:nvPr/>
          </p:nvPicPr>
          <p:blipFill>
            <a:blip r:embed="rId2"/>
            <a:stretch>
              <a:fillRect/>
            </a:stretch>
          </p:blipFill>
          <p:spPr>
            <a:xfrm>
              <a:off x="-162051" y="970929"/>
              <a:ext cx="3159759" cy="2341880"/>
            </a:xfrm>
            <a:prstGeom prst="rect">
              <a:avLst/>
            </a:prstGeom>
            <a:ln>
              <a:solidFill>
                <a:schemeClr val="tx1"/>
              </a:solidFill>
            </a:ln>
          </p:spPr>
        </p:pic>
        <p:pic>
          <p:nvPicPr>
            <p:cNvPr id="6" name="Picture 5">
              <a:extLst>
                <a:ext uri="{FF2B5EF4-FFF2-40B4-BE49-F238E27FC236}">
                  <a16:creationId xmlns:a16="http://schemas.microsoft.com/office/drawing/2014/main" id="{264A386F-07FC-0C90-1757-98188B9BF75C}"/>
                </a:ext>
              </a:extLst>
            </p:cNvPr>
            <p:cNvPicPr>
              <a:picLocks noChangeAspect="1"/>
            </p:cNvPicPr>
            <p:nvPr/>
          </p:nvPicPr>
          <p:blipFill rotWithShape="1">
            <a:blip r:embed="rId3"/>
            <a:srcRect b="3151"/>
            <a:stretch/>
          </p:blipFill>
          <p:spPr>
            <a:xfrm>
              <a:off x="3326679" y="970930"/>
              <a:ext cx="3164840" cy="2341880"/>
            </a:xfrm>
            <a:prstGeom prst="rect">
              <a:avLst/>
            </a:prstGeom>
            <a:ln>
              <a:solidFill>
                <a:schemeClr val="tx1"/>
              </a:solidFill>
            </a:ln>
          </p:spPr>
        </p:pic>
        <p:pic>
          <p:nvPicPr>
            <p:cNvPr id="7" name="Picture 6">
              <a:extLst>
                <a:ext uri="{FF2B5EF4-FFF2-40B4-BE49-F238E27FC236}">
                  <a16:creationId xmlns:a16="http://schemas.microsoft.com/office/drawing/2014/main" id="{DA3F553F-8737-6E5F-ACD4-6481F620574E}"/>
                </a:ext>
              </a:extLst>
            </p:cNvPr>
            <p:cNvPicPr>
              <a:picLocks noChangeAspect="1"/>
            </p:cNvPicPr>
            <p:nvPr/>
          </p:nvPicPr>
          <p:blipFill>
            <a:blip r:embed="rId4"/>
            <a:stretch>
              <a:fillRect/>
            </a:stretch>
          </p:blipFill>
          <p:spPr>
            <a:xfrm>
              <a:off x="6855171" y="958229"/>
              <a:ext cx="3169920" cy="2367280"/>
            </a:xfrm>
            <a:prstGeom prst="rect">
              <a:avLst/>
            </a:prstGeom>
            <a:ln>
              <a:solidFill>
                <a:schemeClr val="tx1"/>
              </a:solidFill>
            </a:ln>
          </p:spPr>
        </p:pic>
        <p:pic>
          <p:nvPicPr>
            <p:cNvPr id="8" name="Picture 7">
              <a:extLst>
                <a:ext uri="{FF2B5EF4-FFF2-40B4-BE49-F238E27FC236}">
                  <a16:creationId xmlns:a16="http://schemas.microsoft.com/office/drawing/2014/main" id="{6D9292E2-9C46-32BD-3AAD-24C31FB04138}"/>
                </a:ext>
              </a:extLst>
            </p:cNvPr>
            <p:cNvPicPr>
              <a:picLocks noChangeAspect="1"/>
            </p:cNvPicPr>
            <p:nvPr/>
          </p:nvPicPr>
          <p:blipFill>
            <a:blip r:embed="rId5"/>
            <a:stretch>
              <a:fillRect/>
            </a:stretch>
          </p:blipFill>
          <p:spPr>
            <a:xfrm>
              <a:off x="1417828" y="3660464"/>
              <a:ext cx="3154681" cy="2362199"/>
            </a:xfrm>
            <a:prstGeom prst="rect">
              <a:avLst/>
            </a:prstGeom>
            <a:ln>
              <a:solidFill>
                <a:schemeClr val="tx1"/>
              </a:solidFill>
            </a:ln>
          </p:spPr>
        </p:pic>
        <p:pic>
          <p:nvPicPr>
            <p:cNvPr id="9" name="Picture 8">
              <a:extLst>
                <a:ext uri="{FF2B5EF4-FFF2-40B4-BE49-F238E27FC236}">
                  <a16:creationId xmlns:a16="http://schemas.microsoft.com/office/drawing/2014/main" id="{8820C15F-9561-95AA-BD70-B8823D92C0B8}"/>
                </a:ext>
              </a:extLst>
            </p:cNvPr>
            <p:cNvPicPr>
              <a:picLocks noChangeAspect="1"/>
            </p:cNvPicPr>
            <p:nvPr/>
          </p:nvPicPr>
          <p:blipFill>
            <a:blip r:embed="rId6"/>
            <a:stretch>
              <a:fillRect/>
            </a:stretch>
          </p:blipFill>
          <p:spPr>
            <a:xfrm>
              <a:off x="4909098" y="3645223"/>
              <a:ext cx="3175000" cy="2377440"/>
            </a:xfrm>
            <a:prstGeom prst="rect">
              <a:avLst/>
            </a:prstGeom>
            <a:ln>
              <a:solidFill>
                <a:schemeClr val="tx1"/>
              </a:solidFill>
            </a:ln>
          </p:spPr>
        </p:pic>
      </p:grpSp>
    </p:spTree>
    <p:extLst>
      <p:ext uri="{BB962C8B-B14F-4D97-AF65-F5344CB8AC3E}">
        <p14:creationId xmlns:p14="http://schemas.microsoft.com/office/powerpoint/2010/main" val="4015986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Speech Recognition</a:t>
            </a:r>
          </a:p>
        </p:txBody>
      </p:sp>
      <p:sp>
        <p:nvSpPr>
          <p:cNvPr id="3" name="Content Placeholder 2"/>
          <p:cNvSpPr>
            <a:spLocks noGrp="1"/>
          </p:cNvSpPr>
          <p:nvPr>
            <p:ph idx="1"/>
          </p:nvPr>
        </p:nvSpPr>
        <p:spPr/>
        <p:txBody>
          <a:bodyPr/>
          <a:lstStyle/>
          <a:p>
            <a:pPr marL="0" indent="0" defTabSz="914400">
              <a:spcBef>
                <a:spcPts val="0"/>
              </a:spcBef>
              <a:buNone/>
              <a:defRPr/>
            </a:pPr>
            <a:r>
              <a:rPr lang="en-US" dirty="0"/>
              <a:t>1. Learning to recognize spoken words</a:t>
            </a:r>
          </a:p>
        </p:txBody>
      </p:sp>
      <p:sp>
        <p:nvSpPr>
          <p:cNvPr id="4" name="Slide Number Placeholder 3"/>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17</a:t>
            </a:fld>
            <a:endParaRPr lang="en-US">
              <a:solidFill>
                <a:prstClr val="black">
                  <a:tint val="75000"/>
                </a:prstClr>
              </a:solidFill>
              <a:latin typeface="Candara"/>
            </a:endParaRPr>
          </a:p>
        </p:txBody>
      </p:sp>
      <p:grpSp>
        <p:nvGrpSpPr>
          <p:cNvPr id="16" name="Group 15"/>
          <p:cNvGrpSpPr/>
          <p:nvPr/>
        </p:nvGrpSpPr>
        <p:grpSpPr>
          <a:xfrm>
            <a:off x="1769203" y="1762539"/>
            <a:ext cx="3134011" cy="4706712"/>
            <a:chOff x="245202" y="1762539"/>
            <a:chExt cx="3134011" cy="4706712"/>
          </a:xfrm>
        </p:grpSpPr>
        <p:grpSp>
          <p:nvGrpSpPr>
            <p:cNvPr id="11" name="Group 10"/>
            <p:cNvGrpSpPr/>
            <p:nvPr/>
          </p:nvGrpSpPr>
          <p:grpSpPr>
            <a:xfrm>
              <a:off x="245202" y="2100662"/>
              <a:ext cx="3134011" cy="4368589"/>
              <a:chOff x="722372" y="2107096"/>
              <a:chExt cx="3134011" cy="4368589"/>
            </a:xfrm>
          </p:grpSpPr>
          <p:sp>
            <p:nvSpPr>
              <p:cNvPr id="5" name="TextBox 4"/>
              <p:cNvSpPr txBox="1"/>
              <p:nvPr/>
            </p:nvSpPr>
            <p:spPr>
              <a:xfrm>
                <a:off x="993913" y="2107096"/>
                <a:ext cx="2862470" cy="3644347"/>
              </a:xfrm>
              <a:prstGeom prst="rect">
                <a:avLst/>
              </a:prstGeom>
              <a:noFill/>
              <a:ln>
                <a:solidFill>
                  <a:schemeClr val="tx1"/>
                </a:solidFill>
              </a:ln>
            </p:spPr>
            <p:txBody>
              <a:bodyPr wrap="square" rtlCol="0" anchor="t" anchorCtr="0">
                <a:noAutofit/>
              </a:bodyPr>
              <a:lstStyle/>
              <a:p>
                <a:pPr defTabSz="457200"/>
                <a:r>
                  <a:rPr lang="en-US" dirty="0">
                    <a:solidFill>
                      <a:prstClr val="black"/>
                    </a:solidFill>
                    <a:latin typeface="Times New Roman" charset="0"/>
                    <a:ea typeface="Times New Roman" charset="0"/>
                    <a:cs typeface="Times New Roman" charset="0"/>
                  </a:rPr>
                  <a:t>“…the SPHINX system (e.g. Lee 1989) learns speaker-specific strategies for recognizing the primitive sounds (phonemes) and words from the observed speech signal…neural network methods…hidden Markov models…”</a:t>
                </a:r>
              </a:p>
            </p:txBody>
          </p:sp>
          <p:pic>
            <p:nvPicPr>
              <p:cNvPr id="6" name="Picture 5"/>
              <p:cNvPicPr>
                <a:picLocks noChangeAspect="1"/>
              </p:cNvPicPr>
              <p:nvPr/>
            </p:nvPicPr>
            <p:blipFill>
              <a:blip r:embed="rId2"/>
              <a:stretch>
                <a:fillRect/>
              </a:stretch>
            </p:blipFill>
            <p:spPr>
              <a:xfrm rot="20509483">
                <a:off x="722372" y="5077580"/>
                <a:ext cx="938728" cy="1398105"/>
              </a:xfrm>
              <a:prstGeom prst="rect">
                <a:avLst/>
              </a:prstGeom>
            </p:spPr>
          </p:pic>
          <p:sp>
            <p:nvSpPr>
              <p:cNvPr id="7" name="TextBox 6"/>
              <p:cNvSpPr txBox="1"/>
              <p:nvPr/>
            </p:nvSpPr>
            <p:spPr>
              <a:xfrm>
                <a:off x="1572857" y="5327812"/>
                <a:ext cx="1990178" cy="490331"/>
              </a:xfrm>
              <a:prstGeom prst="rect">
                <a:avLst/>
              </a:prstGeom>
              <a:noFill/>
            </p:spPr>
            <p:txBody>
              <a:bodyPr wrap="square" rtlCol="0" anchor="ctr">
                <a:noAutofit/>
              </a:bodyPr>
              <a:lstStyle/>
              <a:p>
                <a:pPr algn="ctr" defTabSz="457200"/>
                <a:r>
                  <a:rPr lang="en-US">
                    <a:solidFill>
                      <a:prstClr val="black"/>
                    </a:solidFill>
                    <a:latin typeface="Times New Roman" charset="0"/>
                    <a:ea typeface="Times New Roman" charset="0"/>
                    <a:cs typeface="Times New Roman" charset="0"/>
                  </a:rPr>
                  <a:t>(Mitchell, 1997)</a:t>
                </a:r>
                <a:endParaRPr lang="en-US" dirty="0">
                  <a:solidFill>
                    <a:prstClr val="black"/>
                  </a:solidFill>
                  <a:latin typeface="Times New Roman" charset="0"/>
                  <a:ea typeface="Times New Roman" charset="0"/>
                  <a:cs typeface="Times New Roman" charset="0"/>
                </a:endParaRPr>
              </a:p>
            </p:txBody>
          </p:sp>
        </p:grpSp>
        <p:sp>
          <p:nvSpPr>
            <p:cNvPr id="14" name="TextBox 13"/>
            <p:cNvSpPr txBox="1"/>
            <p:nvPr/>
          </p:nvSpPr>
          <p:spPr>
            <a:xfrm>
              <a:off x="516743" y="1762539"/>
              <a:ext cx="2862470" cy="338123"/>
            </a:xfrm>
            <a:prstGeom prst="rect">
              <a:avLst/>
            </a:prstGeom>
            <a:solidFill>
              <a:schemeClr val="accent4">
                <a:lumMod val="40000"/>
                <a:lumOff val="60000"/>
              </a:schemeClr>
            </a:solidFill>
          </p:spPr>
          <p:txBody>
            <a:bodyPr wrap="square" rtlCol="0" anchor="ctr">
              <a:noAutofit/>
            </a:bodyPr>
            <a:lstStyle/>
            <a:p>
              <a:pPr algn="ctr" defTabSz="457200"/>
              <a:r>
                <a:rPr lang="en-US" b="1" dirty="0">
                  <a:solidFill>
                    <a:prstClr val="black"/>
                  </a:solidFill>
                  <a:latin typeface="Candara"/>
                </a:rPr>
                <a:t>THEN</a:t>
              </a:r>
            </a:p>
          </p:txBody>
        </p:sp>
      </p:grpSp>
      <p:grpSp>
        <p:nvGrpSpPr>
          <p:cNvPr id="17" name="Group 16"/>
          <p:cNvGrpSpPr/>
          <p:nvPr/>
        </p:nvGrpSpPr>
        <p:grpSpPr>
          <a:xfrm>
            <a:off x="4903214" y="1756074"/>
            <a:ext cx="8108055" cy="4464766"/>
            <a:chOff x="3379213" y="1756074"/>
            <a:chExt cx="8108055" cy="4464766"/>
          </a:xfrm>
        </p:grpSpPr>
        <p:grpSp>
          <p:nvGrpSpPr>
            <p:cNvPr id="13" name="Group 12"/>
            <p:cNvGrpSpPr/>
            <p:nvPr/>
          </p:nvGrpSpPr>
          <p:grpSpPr>
            <a:xfrm>
              <a:off x="3663527" y="2100662"/>
              <a:ext cx="7823741" cy="4120178"/>
              <a:chOff x="3663527" y="2100662"/>
              <a:chExt cx="7823741" cy="4120178"/>
            </a:xfrm>
          </p:grpSpPr>
          <p:sp>
            <p:nvSpPr>
              <p:cNvPr id="9" name="Rectangle 8"/>
              <p:cNvSpPr/>
              <p:nvPr/>
            </p:nvSpPr>
            <p:spPr>
              <a:xfrm>
                <a:off x="4128488" y="5697620"/>
                <a:ext cx="7358780" cy="523220"/>
              </a:xfrm>
              <a:prstGeom prst="rect">
                <a:avLst/>
              </a:prstGeom>
            </p:spPr>
            <p:txBody>
              <a:bodyPr wrap="square">
                <a:spAutoFit/>
              </a:bodyPr>
              <a:lstStyle/>
              <a:p>
                <a:pPr defTabSz="457200"/>
                <a:r>
                  <a:rPr lang="en-US" sz="1400" b="1" dirty="0">
                    <a:solidFill>
                      <a:prstClr val="black"/>
                    </a:solidFill>
                    <a:latin typeface="Candara"/>
                  </a:rPr>
                  <a:t>Source</a:t>
                </a:r>
                <a:r>
                  <a:rPr lang="en-US" sz="1400" dirty="0">
                    <a:solidFill>
                      <a:prstClr val="black"/>
                    </a:solidFill>
                    <a:latin typeface="Candara"/>
                  </a:rPr>
                  <a:t>: https://</a:t>
                </a:r>
                <a:r>
                  <a:rPr lang="en-US" sz="1400" dirty="0" err="1">
                    <a:solidFill>
                      <a:prstClr val="black"/>
                    </a:solidFill>
                    <a:latin typeface="Candara"/>
                  </a:rPr>
                  <a:t>www.stonetemple.com</a:t>
                </a:r>
                <a:r>
                  <a:rPr lang="en-US" sz="1400" dirty="0">
                    <a:solidFill>
                      <a:prstClr val="black"/>
                    </a:solidFill>
                    <a:latin typeface="Candara"/>
                  </a:rPr>
                  <a:t>/great-knowledge-box-</a:t>
                </a:r>
                <a:br>
                  <a:rPr lang="en-US" sz="1400" dirty="0">
                    <a:solidFill>
                      <a:prstClr val="black"/>
                    </a:solidFill>
                    <a:latin typeface="Candara"/>
                  </a:rPr>
                </a:br>
                <a:r>
                  <a:rPr lang="en-US" sz="1400" dirty="0">
                    <a:solidFill>
                      <a:prstClr val="black"/>
                    </a:solidFill>
                    <a:latin typeface="Candara"/>
                  </a:rPr>
                  <a:t>showdown/#</a:t>
                </a:r>
                <a:r>
                  <a:rPr lang="en-US" sz="1400" dirty="0" err="1">
                    <a:solidFill>
                      <a:prstClr val="black"/>
                    </a:solidFill>
                    <a:latin typeface="Candara"/>
                  </a:rPr>
                  <a:t>VoiceStudyResults</a:t>
                </a:r>
                <a:endParaRPr lang="en-US" sz="1400" dirty="0">
                  <a:solidFill>
                    <a:prstClr val="black"/>
                  </a:solidFill>
                  <a:latin typeface="Candara"/>
                </a:endParaRPr>
              </a:p>
            </p:txBody>
          </p:sp>
          <p:grpSp>
            <p:nvGrpSpPr>
              <p:cNvPr id="12" name="Group 11"/>
              <p:cNvGrpSpPr/>
              <p:nvPr/>
            </p:nvGrpSpPr>
            <p:grpSpPr>
              <a:xfrm>
                <a:off x="3663527" y="2100662"/>
                <a:ext cx="5429905" cy="3346768"/>
                <a:chOff x="2511470" y="1974610"/>
                <a:chExt cx="6570970" cy="4050073"/>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11470" y="4986529"/>
                  <a:ext cx="6570970" cy="1038154"/>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255031" y="1974610"/>
                  <a:ext cx="5103538" cy="3011919"/>
                </a:xfrm>
                <a:prstGeom prst="rect">
                  <a:avLst/>
                </a:prstGeom>
              </p:spPr>
            </p:pic>
          </p:grpSp>
        </p:grpSp>
        <p:sp>
          <p:nvSpPr>
            <p:cNvPr id="15" name="TextBox 14"/>
            <p:cNvSpPr txBox="1"/>
            <p:nvPr/>
          </p:nvSpPr>
          <p:spPr>
            <a:xfrm>
              <a:off x="3379213" y="1756074"/>
              <a:ext cx="5602948" cy="344588"/>
            </a:xfrm>
            <a:prstGeom prst="rect">
              <a:avLst/>
            </a:prstGeom>
            <a:solidFill>
              <a:schemeClr val="accent5">
                <a:lumMod val="40000"/>
                <a:lumOff val="60000"/>
              </a:schemeClr>
            </a:solidFill>
          </p:spPr>
          <p:txBody>
            <a:bodyPr wrap="square" rtlCol="0" anchor="ctr">
              <a:noAutofit/>
            </a:bodyPr>
            <a:lstStyle/>
            <a:p>
              <a:pPr algn="ctr" defTabSz="457200"/>
              <a:r>
                <a:rPr lang="en-US" b="1" dirty="0">
                  <a:solidFill>
                    <a:prstClr val="black"/>
                  </a:solidFill>
                  <a:latin typeface="Candara"/>
                </a:rPr>
                <a:t>NOW</a:t>
              </a:r>
            </a:p>
          </p:txBody>
        </p:sp>
      </p:grpSp>
      <p:sp>
        <p:nvSpPr>
          <p:cNvPr id="19" name="TextBox 18">
            <a:extLst>
              <a:ext uri="{FF2B5EF4-FFF2-40B4-BE49-F238E27FC236}">
                <a16:creationId xmlns:a16="http://schemas.microsoft.com/office/drawing/2014/main" id="{1E12F9D1-360A-4DC8-AD1A-ADCD275AF777}"/>
              </a:ext>
            </a:extLst>
          </p:cNvPr>
          <p:cNvSpPr txBox="1"/>
          <p:nvPr/>
        </p:nvSpPr>
        <p:spPr>
          <a:xfrm>
            <a:off x="215785" y="6414084"/>
            <a:ext cx="3783338" cy="338554"/>
          </a:xfrm>
          <a:prstGeom prst="rect">
            <a:avLst/>
          </a:prstGeom>
          <a:noFill/>
        </p:spPr>
        <p:txBody>
          <a:bodyPr wrap="square" rtlCol="0">
            <a:spAutoFit/>
          </a:bodyPr>
          <a:lstStyle/>
          <a:p>
            <a:r>
              <a:rPr lang="en-US" sz="1600" dirty="0">
                <a:solidFill>
                  <a:schemeClr val="bg1">
                    <a:lumMod val="50000"/>
                  </a:schemeClr>
                </a:solidFill>
              </a:rPr>
              <a:t>Slide credit: CMU MLD Matt Gormley</a:t>
            </a:r>
          </a:p>
        </p:txBody>
      </p:sp>
    </p:spTree>
    <p:extLst>
      <p:ext uri="{BB962C8B-B14F-4D97-AF65-F5344CB8AC3E}">
        <p14:creationId xmlns:p14="http://schemas.microsoft.com/office/powerpoint/2010/main" val="197256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Robotics</a:t>
            </a:r>
          </a:p>
        </p:txBody>
      </p:sp>
      <p:sp>
        <p:nvSpPr>
          <p:cNvPr id="3" name="Content Placeholder 2"/>
          <p:cNvSpPr>
            <a:spLocks noGrp="1"/>
          </p:cNvSpPr>
          <p:nvPr>
            <p:ph idx="1"/>
          </p:nvPr>
        </p:nvSpPr>
        <p:spPr/>
        <p:txBody>
          <a:bodyPr/>
          <a:lstStyle/>
          <a:p>
            <a:pPr marL="0" indent="0" defTabSz="914400">
              <a:spcBef>
                <a:spcPts val="0"/>
              </a:spcBef>
              <a:buNone/>
              <a:defRPr/>
            </a:pPr>
            <a:r>
              <a:rPr lang="en-US" dirty="0"/>
              <a:t>2. Learning to drive an autonomous vehicle</a:t>
            </a:r>
          </a:p>
        </p:txBody>
      </p:sp>
      <p:sp>
        <p:nvSpPr>
          <p:cNvPr id="4" name="Slide Number Placeholder 3"/>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18</a:t>
            </a:fld>
            <a:endParaRPr lang="en-US">
              <a:solidFill>
                <a:prstClr val="black">
                  <a:tint val="75000"/>
                </a:prstClr>
              </a:solidFill>
              <a:latin typeface="Candara"/>
            </a:endParaRPr>
          </a:p>
        </p:txBody>
      </p:sp>
      <p:grpSp>
        <p:nvGrpSpPr>
          <p:cNvPr id="18" name="Group 17"/>
          <p:cNvGrpSpPr/>
          <p:nvPr/>
        </p:nvGrpSpPr>
        <p:grpSpPr>
          <a:xfrm>
            <a:off x="1769203" y="1762539"/>
            <a:ext cx="3134011" cy="4706712"/>
            <a:chOff x="245202" y="1762539"/>
            <a:chExt cx="3134011" cy="4706712"/>
          </a:xfrm>
        </p:grpSpPr>
        <p:grpSp>
          <p:nvGrpSpPr>
            <p:cNvPr id="11" name="Group 10"/>
            <p:cNvGrpSpPr/>
            <p:nvPr/>
          </p:nvGrpSpPr>
          <p:grpSpPr>
            <a:xfrm>
              <a:off x="245202" y="2100662"/>
              <a:ext cx="3134011" cy="4368589"/>
              <a:chOff x="722372" y="2107096"/>
              <a:chExt cx="3134011" cy="4368589"/>
            </a:xfrm>
          </p:grpSpPr>
          <p:sp>
            <p:nvSpPr>
              <p:cNvPr id="5" name="TextBox 4"/>
              <p:cNvSpPr txBox="1"/>
              <p:nvPr/>
            </p:nvSpPr>
            <p:spPr>
              <a:xfrm>
                <a:off x="993913" y="2107096"/>
                <a:ext cx="2862470" cy="3644347"/>
              </a:xfrm>
              <a:prstGeom prst="rect">
                <a:avLst/>
              </a:prstGeom>
              <a:noFill/>
              <a:ln>
                <a:solidFill>
                  <a:schemeClr val="tx1"/>
                </a:solidFill>
              </a:ln>
            </p:spPr>
            <p:txBody>
              <a:bodyPr wrap="square" rtlCol="0" anchor="t" anchorCtr="0">
                <a:noAutofit/>
              </a:bodyPr>
              <a:lstStyle/>
              <a:p>
                <a:pPr defTabSz="457200"/>
                <a:r>
                  <a:rPr lang="en-US" dirty="0">
                    <a:solidFill>
                      <a:prstClr val="black"/>
                    </a:solidFill>
                    <a:latin typeface="Times New Roman" charset="0"/>
                    <a:ea typeface="Times New Roman" charset="0"/>
                    <a:cs typeface="Times New Roman" charset="0"/>
                  </a:rPr>
                  <a:t>“…the ALVINN system (</a:t>
                </a:r>
                <a:r>
                  <a:rPr lang="en-US" dirty="0" err="1">
                    <a:solidFill>
                      <a:prstClr val="black"/>
                    </a:solidFill>
                    <a:latin typeface="Times New Roman" charset="0"/>
                    <a:ea typeface="Times New Roman" charset="0"/>
                    <a:cs typeface="Times New Roman" charset="0"/>
                  </a:rPr>
                  <a:t>Pomerleau</a:t>
                </a:r>
                <a:r>
                  <a:rPr lang="en-US" dirty="0">
                    <a:solidFill>
                      <a:prstClr val="black"/>
                    </a:solidFill>
                    <a:latin typeface="Times New Roman" charset="0"/>
                    <a:ea typeface="Times New Roman" charset="0"/>
                    <a:cs typeface="Times New Roman" charset="0"/>
                  </a:rPr>
                  <a:t> 1989) has used its learned strategies to drive unassisted at 70 miles per hour for 90 miles on public highways among other cars…”</a:t>
                </a:r>
              </a:p>
            </p:txBody>
          </p:sp>
          <p:pic>
            <p:nvPicPr>
              <p:cNvPr id="6" name="Picture 5"/>
              <p:cNvPicPr>
                <a:picLocks noChangeAspect="1"/>
              </p:cNvPicPr>
              <p:nvPr/>
            </p:nvPicPr>
            <p:blipFill>
              <a:blip r:embed="rId3"/>
              <a:stretch>
                <a:fillRect/>
              </a:stretch>
            </p:blipFill>
            <p:spPr>
              <a:xfrm rot="20509483">
                <a:off x="722372" y="5077580"/>
                <a:ext cx="938728" cy="1398105"/>
              </a:xfrm>
              <a:prstGeom prst="rect">
                <a:avLst/>
              </a:prstGeom>
            </p:spPr>
          </p:pic>
          <p:sp>
            <p:nvSpPr>
              <p:cNvPr id="7" name="TextBox 6"/>
              <p:cNvSpPr txBox="1"/>
              <p:nvPr/>
            </p:nvSpPr>
            <p:spPr>
              <a:xfrm>
                <a:off x="1572857" y="5327812"/>
                <a:ext cx="1990178" cy="490331"/>
              </a:xfrm>
              <a:prstGeom prst="rect">
                <a:avLst/>
              </a:prstGeom>
              <a:noFill/>
            </p:spPr>
            <p:txBody>
              <a:bodyPr wrap="square" rtlCol="0" anchor="ctr">
                <a:noAutofit/>
              </a:bodyPr>
              <a:lstStyle/>
              <a:p>
                <a:pPr algn="ctr" defTabSz="457200"/>
                <a:r>
                  <a:rPr lang="en-US">
                    <a:solidFill>
                      <a:prstClr val="black"/>
                    </a:solidFill>
                    <a:latin typeface="Times New Roman" charset="0"/>
                    <a:ea typeface="Times New Roman" charset="0"/>
                    <a:cs typeface="Times New Roman" charset="0"/>
                  </a:rPr>
                  <a:t>(Mitchell, 1997)</a:t>
                </a:r>
                <a:endParaRPr lang="en-US" dirty="0">
                  <a:solidFill>
                    <a:prstClr val="black"/>
                  </a:solidFill>
                  <a:latin typeface="Times New Roman" charset="0"/>
                  <a:ea typeface="Times New Roman" charset="0"/>
                  <a:cs typeface="Times New Roman" charset="0"/>
                </a:endParaRPr>
              </a:p>
            </p:txBody>
          </p:sp>
        </p:grpSp>
        <p:sp>
          <p:nvSpPr>
            <p:cNvPr id="16" name="TextBox 15"/>
            <p:cNvSpPr txBox="1"/>
            <p:nvPr/>
          </p:nvSpPr>
          <p:spPr>
            <a:xfrm>
              <a:off x="516743" y="1762539"/>
              <a:ext cx="2862470" cy="338123"/>
            </a:xfrm>
            <a:prstGeom prst="rect">
              <a:avLst/>
            </a:prstGeom>
            <a:solidFill>
              <a:schemeClr val="accent4">
                <a:lumMod val="40000"/>
                <a:lumOff val="60000"/>
              </a:schemeClr>
            </a:solidFill>
          </p:spPr>
          <p:txBody>
            <a:bodyPr wrap="square" rtlCol="0" anchor="ctr">
              <a:noAutofit/>
            </a:bodyPr>
            <a:lstStyle/>
            <a:p>
              <a:pPr algn="ctr" defTabSz="457200"/>
              <a:r>
                <a:rPr lang="en-US" b="1" dirty="0">
                  <a:solidFill>
                    <a:prstClr val="black"/>
                  </a:solidFill>
                  <a:latin typeface="Candara"/>
                </a:rPr>
                <a:t>THEN</a:t>
              </a:r>
            </a:p>
          </p:txBody>
        </p:sp>
      </p:grpSp>
      <p:grpSp>
        <p:nvGrpSpPr>
          <p:cNvPr id="19" name="Group 18"/>
          <p:cNvGrpSpPr/>
          <p:nvPr/>
        </p:nvGrpSpPr>
        <p:grpSpPr>
          <a:xfrm>
            <a:off x="4903213" y="1756075"/>
            <a:ext cx="5602948" cy="4522549"/>
            <a:chOff x="3379213" y="1756074"/>
            <a:chExt cx="5602948" cy="4522549"/>
          </a:xfrm>
        </p:grpSpPr>
        <p:pic>
          <p:nvPicPr>
            <p:cNvPr id="14"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13750" y="2112510"/>
              <a:ext cx="4873050" cy="3653972"/>
            </a:xfrm>
            <a:prstGeom prst="rect">
              <a:avLst/>
            </a:prstGeom>
          </p:spPr>
        </p:pic>
        <p:sp>
          <p:nvSpPr>
            <p:cNvPr id="15" name="TextBox 14"/>
            <p:cNvSpPr txBox="1"/>
            <p:nvPr/>
          </p:nvSpPr>
          <p:spPr>
            <a:xfrm>
              <a:off x="5423934" y="5733982"/>
              <a:ext cx="2186609" cy="544641"/>
            </a:xfrm>
            <a:prstGeom prst="rect">
              <a:avLst/>
            </a:prstGeom>
            <a:noFill/>
          </p:spPr>
          <p:txBody>
            <a:bodyPr wrap="square" rtlCol="0" anchor="ctr">
              <a:noAutofit/>
            </a:bodyPr>
            <a:lstStyle/>
            <a:p>
              <a:pPr algn="ctr" defTabSz="457200"/>
              <a:r>
                <a:rPr lang="en-US">
                  <a:solidFill>
                    <a:prstClr val="black"/>
                  </a:solidFill>
                  <a:latin typeface="Candara"/>
                </a:rPr>
                <a:t>waymo.com</a:t>
              </a:r>
              <a:endParaRPr lang="en-US" dirty="0">
                <a:solidFill>
                  <a:prstClr val="black"/>
                </a:solidFill>
                <a:latin typeface="Candara"/>
              </a:endParaRPr>
            </a:p>
          </p:txBody>
        </p:sp>
        <p:sp>
          <p:nvSpPr>
            <p:cNvPr id="17" name="TextBox 16"/>
            <p:cNvSpPr txBox="1"/>
            <p:nvPr/>
          </p:nvSpPr>
          <p:spPr>
            <a:xfrm>
              <a:off x="3379213" y="1756074"/>
              <a:ext cx="5602948" cy="344588"/>
            </a:xfrm>
            <a:prstGeom prst="rect">
              <a:avLst/>
            </a:prstGeom>
            <a:solidFill>
              <a:schemeClr val="accent5">
                <a:lumMod val="40000"/>
                <a:lumOff val="60000"/>
              </a:schemeClr>
            </a:solidFill>
          </p:spPr>
          <p:txBody>
            <a:bodyPr wrap="square" rtlCol="0" anchor="ctr">
              <a:noAutofit/>
            </a:bodyPr>
            <a:lstStyle/>
            <a:p>
              <a:pPr algn="ctr" defTabSz="457200"/>
              <a:r>
                <a:rPr lang="en-US" b="1" dirty="0">
                  <a:solidFill>
                    <a:prstClr val="black"/>
                  </a:solidFill>
                  <a:latin typeface="Candara"/>
                </a:rPr>
                <a:t>NOW</a:t>
              </a:r>
            </a:p>
          </p:txBody>
        </p:sp>
      </p:grpSp>
      <p:grpSp>
        <p:nvGrpSpPr>
          <p:cNvPr id="20" name="Group 19">
            <a:extLst>
              <a:ext uri="{FF2B5EF4-FFF2-40B4-BE49-F238E27FC236}">
                <a16:creationId xmlns:a16="http://schemas.microsoft.com/office/drawing/2014/main" id="{D54D20E5-7E5B-45E0-AE8C-A5EFD603BC84}"/>
              </a:ext>
            </a:extLst>
          </p:cNvPr>
          <p:cNvGrpSpPr/>
          <p:nvPr/>
        </p:nvGrpSpPr>
        <p:grpSpPr>
          <a:xfrm>
            <a:off x="4903213" y="1756075"/>
            <a:ext cx="5602948" cy="4499513"/>
            <a:chOff x="3379213" y="1756074"/>
            <a:chExt cx="5602948" cy="4499513"/>
          </a:xfrm>
        </p:grpSpPr>
        <p:sp>
          <p:nvSpPr>
            <p:cNvPr id="21" name="TextBox 20">
              <a:extLst>
                <a:ext uri="{FF2B5EF4-FFF2-40B4-BE49-F238E27FC236}">
                  <a16:creationId xmlns:a16="http://schemas.microsoft.com/office/drawing/2014/main" id="{4F55CA12-C242-4034-9E8C-3606E453C978}"/>
                </a:ext>
              </a:extLst>
            </p:cNvPr>
            <p:cNvSpPr txBox="1"/>
            <p:nvPr/>
          </p:nvSpPr>
          <p:spPr>
            <a:xfrm>
              <a:off x="3398999" y="5250340"/>
              <a:ext cx="5578365" cy="1005247"/>
            </a:xfrm>
            <a:prstGeom prst="rect">
              <a:avLst/>
            </a:prstGeom>
            <a:solidFill>
              <a:schemeClr val="bg1"/>
            </a:solidFill>
          </p:spPr>
          <p:txBody>
            <a:bodyPr wrap="square" rtlCol="0" anchor="t">
              <a:noAutofit/>
            </a:bodyPr>
            <a:lstStyle/>
            <a:p>
              <a:pPr algn="ctr" defTabSz="457200"/>
              <a:r>
                <a:rPr lang="en-US" dirty="0">
                  <a:solidFill>
                    <a:prstClr val="black"/>
                  </a:solidFill>
                  <a:latin typeface="Candara"/>
                </a:rPr>
                <a:t>https://</a:t>
              </a:r>
              <a:r>
                <a:rPr lang="en-US" dirty="0" err="1">
                  <a:solidFill>
                    <a:prstClr val="black"/>
                  </a:solidFill>
                  <a:latin typeface="Candara"/>
                </a:rPr>
                <a:t>www.geek.com</a:t>
              </a:r>
              <a:r>
                <a:rPr lang="en-US" dirty="0">
                  <a:solidFill>
                    <a:prstClr val="black"/>
                  </a:solidFill>
                  <a:latin typeface="Candara"/>
                </a:rPr>
                <a:t>/</a:t>
              </a:r>
              <a:r>
                <a:rPr lang="en-US" dirty="0" err="1">
                  <a:solidFill>
                    <a:prstClr val="black"/>
                  </a:solidFill>
                  <a:latin typeface="Candara"/>
                </a:rPr>
                <a:t>wp</a:t>
              </a:r>
              <a:r>
                <a:rPr lang="en-US" dirty="0">
                  <a:solidFill>
                    <a:prstClr val="black"/>
                  </a:solidFill>
                  <a:latin typeface="Candara"/>
                </a:rPr>
                <a:t>-content/uploads/2016/03/</a:t>
              </a:r>
              <a:r>
                <a:rPr lang="en-US" dirty="0" err="1">
                  <a:solidFill>
                    <a:prstClr val="black"/>
                  </a:solidFill>
                  <a:latin typeface="Candara"/>
                </a:rPr>
                <a:t>uber.jpg</a:t>
              </a:r>
              <a:endParaRPr lang="en-US" dirty="0">
                <a:solidFill>
                  <a:prstClr val="black"/>
                </a:solidFill>
                <a:latin typeface="Candara"/>
              </a:endParaRPr>
            </a:p>
          </p:txBody>
        </p:sp>
        <p:sp>
          <p:nvSpPr>
            <p:cNvPr id="22" name="TextBox 21">
              <a:extLst>
                <a:ext uri="{FF2B5EF4-FFF2-40B4-BE49-F238E27FC236}">
                  <a16:creationId xmlns:a16="http://schemas.microsoft.com/office/drawing/2014/main" id="{33C73C1B-D188-4E1D-9708-7CA31E361D2D}"/>
                </a:ext>
              </a:extLst>
            </p:cNvPr>
            <p:cNvSpPr txBox="1"/>
            <p:nvPr/>
          </p:nvSpPr>
          <p:spPr>
            <a:xfrm>
              <a:off x="3379213" y="1756074"/>
              <a:ext cx="5602948" cy="344588"/>
            </a:xfrm>
            <a:prstGeom prst="rect">
              <a:avLst/>
            </a:prstGeom>
            <a:solidFill>
              <a:schemeClr val="accent5">
                <a:lumMod val="40000"/>
                <a:lumOff val="60000"/>
              </a:schemeClr>
            </a:solidFill>
          </p:spPr>
          <p:txBody>
            <a:bodyPr wrap="square" rtlCol="0" anchor="ctr">
              <a:noAutofit/>
            </a:bodyPr>
            <a:lstStyle/>
            <a:p>
              <a:pPr algn="ctr" defTabSz="457200"/>
              <a:r>
                <a:rPr lang="en-US" b="1" dirty="0">
                  <a:solidFill>
                    <a:prstClr val="black"/>
                  </a:solidFill>
                  <a:latin typeface="Candara"/>
                </a:rPr>
                <a:t>NOW</a:t>
              </a:r>
            </a:p>
          </p:txBody>
        </p:sp>
      </p:grpSp>
      <p:pic>
        <p:nvPicPr>
          <p:cNvPr id="23" name="Picture 22">
            <a:extLst>
              <a:ext uri="{FF2B5EF4-FFF2-40B4-BE49-F238E27FC236}">
                <a16:creationId xmlns:a16="http://schemas.microsoft.com/office/drawing/2014/main" id="{CCF2A541-B2D3-4F93-A942-5E175FEB77CF}"/>
              </a:ext>
            </a:extLst>
          </p:cNvPr>
          <p:cNvPicPr>
            <a:picLocks noChangeAspect="1"/>
          </p:cNvPicPr>
          <p:nvPr/>
        </p:nvPicPr>
        <p:blipFill>
          <a:blip r:embed="rId5"/>
          <a:stretch>
            <a:fillRect/>
          </a:stretch>
        </p:blipFill>
        <p:spPr>
          <a:xfrm>
            <a:off x="4923000" y="2101703"/>
            <a:ext cx="5578365" cy="3137830"/>
          </a:xfrm>
          <a:prstGeom prst="rect">
            <a:avLst/>
          </a:prstGeom>
        </p:spPr>
      </p:pic>
      <p:sp>
        <p:nvSpPr>
          <p:cNvPr id="25" name="TextBox 24">
            <a:extLst>
              <a:ext uri="{FF2B5EF4-FFF2-40B4-BE49-F238E27FC236}">
                <a16:creationId xmlns:a16="http://schemas.microsoft.com/office/drawing/2014/main" id="{02DC2DF6-E0DD-4F6A-BDB8-5980DC28F251}"/>
              </a:ext>
            </a:extLst>
          </p:cNvPr>
          <p:cNvSpPr txBox="1"/>
          <p:nvPr/>
        </p:nvSpPr>
        <p:spPr>
          <a:xfrm>
            <a:off x="215785" y="6414084"/>
            <a:ext cx="3783338" cy="338554"/>
          </a:xfrm>
          <a:prstGeom prst="rect">
            <a:avLst/>
          </a:prstGeom>
          <a:noFill/>
        </p:spPr>
        <p:txBody>
          <a:bodyPr wrap="square" rtlCol="0">
            <a:spAutoFit/>
          </a:bodyPr>
          <a:lstStyle/>
          <a:p>
            <a:r>
              <a:rPr lang="en-US" sz="1600" dirty="0">
                <a:solidFill>
                  <a:schemeClr val="bg1">
                    <a:lumMod val="50000"/>
                  </a:schemeClr>
                </a:solidFill>
              </a:rPr>
              <a:t>Slide credit: CMU MLD Matt Gormley</a:t>
            </a:r>
          </a:p>
        </p:txBody>
      </p:sp>
    </p:spTree>
    <p:extLst>
      <p:ext uri="{BB962C8B-B14F-4D97-AF65-F5344CB8AC3E}">
        <p14:creationId xmlns:p14="http://schemas.microsoft.com/office/powerpoint/2010/main" val="2302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Games / Reasoning</a:t>
            </a:r>
          </a:p>
        </p:txBody>
      </p:sp>
      <p:sp>
        <p:nvSpPr>
          <p:cNvPr id="3" name="Content Placeholder 2"/>
          <p:cNvSpPr>
            <a:spLocks noGrp="1"/>
          </p:cNvSpPr>
          <p:nvPr>
            <p:ph idx="1"/>
          </p:nvPr>
        </p:nvSpPr>
        <p:spPr>
          <a:xfrm>
            <a:off x="1981200" y="1210760"/>
            <a:ext cx="8686800" cy="5044828"/>
          </a:xfrm>
        </p:spPr>
        <p:txBody>
          <a:bodyPr/>
          <a:lstStyle/>
          <a:p>
            <a:pPr marL="0" indent="0" defTabSz="914400">
              <a:spcBef>
                <a:spcPts val="0"/>
              </a:spcBef>
              <a:buNone/>
              <a:defRPr/>
            </a:pPr>
            <a:r>
              <a:rPr lang="en-US" dirty="0"/>
              <a:t>3. Learning to beat the masters at board games</a:t>
            </a:r>
          </a:p>
        </p:txBody>
      </p:sp>
      <p:sp>
        <p:nvSpPr>
          <p:cNvPr id="4" name="Slide Number Placeholder 3"/>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19</a:t>
            </a:fld>
            <a:endParaRPr lang="en-US">
              <a:solidFill>
                <a:prstClr val="black">
                  <a:tint val="75000"/>
                </a:prstClr>
              </a:solidFill>
              <a:latin typeface="Candara"/>
            </a:endParaRPr>
          </a:p>
        </p:txBody>
      </p:sp>
      <p:grpSp>
        <p:nvGrpSpPr>
          <p:cNvPr id="18" name="Group 17"/>
          <p:cNvGrpSpPr/>
          <p:nvPr/>
        </p:nvGrpSpPr>
        <p:grpSpPr>
          <a:xfrm>
            <a:off x="1769203" y="1762539"/>
            <a:ext cx="3134011" cy="4706712"/>
            <a:chOff x="245202" y="1762539"/>
            <a:chExt cx="3134011" cy="4706712"/>
          </a:xfrm>
        </p:grpSpPr>
        <p:grpSp>
          <p:nvGrpSpPr>
            <p:cNvPr id="11" name="Group 10"/>
            <p:cNvGrpSpPr/>
            <p:nvPr/>
          </p:nvGrpSpPr>
          <p:grpSpPr>
            <a:xfrm>
              <a:off x="245202" y="2100662"/>
              <a:ext cx="3134011" cy="4368589"/>
              <a:chOff x="722372" y="2107096"/>
              <a:chExt cx="3134011" cy="4368589"/>
            </a:xfrm>
          </p:grpSpPr>
          <p:sp>
            <p:nvSpPr>
              <p:cNvPr id="5" name="TextBox 4"/>
              <p:cNvSpPr txBox="1"/>
              <p:nvPr/>
            </p:nvSpPr>
            <p:spPr>
              <a:xfrm>
                <a:off x="993913" y="2107096"/>
                <a:ext cx="2862470" cy="3644347"/>
              </a:xfrm>
              <a:prstGeom prst="rect">
                <a:avLst/>
              </a:prstGeom>
              <a:noFill/>
              <a:ln>
                <a:solidFill>
                  <a:schemeClr val="tx1"/>
                </a:solidFill>
              </a:ln>
            </p:spPr>
            <p:txBody>
              <a:bodyPr wrap="square" rtlCol="0" anchor="t" anchorCtr="0">
                <a:noAutofit/>
              </a:bodyPr>
              <a:lstStyle/>
              <a:p>
                <a:pPr defTabSz="457200"/>
                <a:r>
                  <a:rPr lang="en-US" dirty="0">
                    <a:solidFill>
                      <a:prstClr val="black"/>
                    </a:solidFill>
                    <a:latin typeface="Times New Roman" charset="0"/>
                    <a:ea typeface="Times New Roman" charset="0"/>
                    <a:cs typeface="Times New Roman" charset="0"/>
                  </a:rPr>
                  <a:t>“…the world’s top computer program for backgammon, TD-GAMMON (</a:t>
                </a:r>
                <a:r>
                  <a:rPr lang="en-US" dirty="0" err="1">
                    <a:solidFill>
                      <a:prstClr val="black"/>
                    </a:solidFill>
                    <a:latin typeface="Times New Roman" charset="0"/>
                    <a:ea typeface="Times New Roman" charset="0"/>
                    <a:cs typeface="Times New Roman" charset="0"/>
                  </a:rPr>
                  <a:t>Tesauro</a:t>
                </a:r>
                <a:r>
                  <a:rPr lang="en-US" dirty="0">
                    <a:solidFill>
                      <a:prstClr val="black"/>
                    </a:solidFill>
                    <a:latin typeface="Times New Roman" charset="0"/>
                    <a:ea typeface="Times New Roman" charset="0"/>
                    <a:cs typeface="Times New Roman" charset="0"/>
                  </a:rPr>
                  <a:t>, 1992, 1995), learned its strategy by playing over one million practice games against itself…”</a:t>
                </a:r>
              </a:p>
            </p:txBody>
          </p:sp>
          <p:pic>
            <p:nvPicPr>
              <p:cNvPr id="6" name="Picture 5"/>
              <p:cNvPicPr>
                <a:picLocks noChangeAspect="1"/>
              </p:cNvPicPr>
              <p:nvPr/>
            </p:nvPicPr>
            <p:blipFill>
              <a:blip r:embed="rId2"/>
              <a:stretch>
                <a:fillRect/>
              </a:stretch>
            </p:blipFill>
            <p:spPr>
              <a:xfrm rot="20509483">
                <a:off x="722372" y="5077580"/>
                <a:ext cx="938728" cy="1398105"/>
              </a:xfrm>
              <a:prstGeom prst="rect">
                <a:avLst/>
              </a:prstGeom>
            </p:spPr>
          </p:pic>
          <p:sp>
            <p:nvSpPr>
              <p:cNvPr id="7" name="TextBox 6"/>
              <p:cNvSpPr txBox="1"/>
              <p:nvPr/>
            </p:nvSpPr>
            <p:spPr>
              <a:xfrm>
                <a:off x="1572857" y="5327812"/>
                <a:ext cx="1990178" cy="490331"/>
              </a:xfrm>
              <a:prstGeom prst="rect">
                <a:avLst/>
              </a:prstGeom>
              <a:noFill/>
            </p:spPr>
            <p:txBody>
              <a:bodyPr wrap="square" rtlCol="0" anchor="ctr">
                <a:noAutofit/>
              </a:bodyPr>
              <a:lstStyle/>
              <a:p>
                <a:pPr algn="ctr" defTabSz="457200"/>
                <a:r>
                  <a:rPr lang="en-US">
                    <a:solidFill>
                      <a:prstClr val="black"/>
                    </a:solidFill>
                    <a:latin typeface="Times New Roman" charset="0"/>
                    <a:ea typeface="Times New Roman" charset="0"/>
                    <a:cs typeface="Times New Roman" charset="0"/>
                  </a:rPr>
                  <a:t>(Mitchell, 1997)</a:t>
                </a:r>
                <a:endParaRPr lang="en-US" dirty="0">
                  <a:solidFill>
                    <a:prstClr val="black"/>
                  </a:solidFill>
                  <a:latin typeface="Times New Roman" charset="0"/>
                  <a:ea typeface="Times New Roman" charset="0"/>
                  <a:cs typeface="Times New Roman" charset="0"/>
                </a:endParaRPr>
              </a:p>
            </p:txBody>
          </p:sp>
        </p:grpSp>
        <p:sp>
          <p:nvSpPr>
            <p:cNvPr id="16" name="TextBox 15"/>
            <p:cNvSpPr txBox="1"/>
            <p:nvPr/>
          </p:nvSpPr>
          <p:spPr>
            <a:xfrm>
              <a:off x="516743" y="1762539"/>
              <a:ext cx="2862470" cy="338123"/>
            </a:xfrm>
            <a:prstGeom prst="rect">
              <a:avLst/>
            </a:prstGeom>
            <a:solidFill>
              <a:schemeClr val="accent4">
                <a:lumMod val="40000"/>
                <a:lumOff val="60000"/>
              </a:schemeClr>
            </a:solidFill>
          </p:spPr>
          <p:txBody>
            <a:bodyPr wrap="square" rtlCol="0" anchor="ctr">
              <a:noAutofit/>
            </a:bodyPr>
            <a:lstStyle/>
            <a:p>
              <a:pPr algn="ctr" defTabSz="457200"/>
              <a:r>
                <a:rPr lang="en-US" b="1" dirty="0">
                  <a:solidFill>
                    <a:prstClr val="black"/>
                  </a:solidFill>
                  <a:latin typeface="Candara"/>
                </a:rPr>
                <a:t>THEN</a:t>
              </a:r>
            </a:p>
          </p:txBody>
        </p:sp>
      </p:grpSp>
      <p:grpSp>
        <p:nvGrpSpPr>
          <p:cNvPr id="9" name="Group 8"/>
          <p:cNvGrpSpPr/>
          <p:nvPr/>
        </p:nvGrpSpPr>
        <p:grpSpPr>
          <a:xfrm>
            <a:off x="4903213" y="1756074"/>
            <a:ext cx="5602948" cy="3478520"/>
            <a:chOff x="3379213" y="1756074"/>
            <a:chExt cx="5602948" cy="3478520"/>
          </a:xfrm>
        </p:grpSpPr>
        <p:sp>
          <p:nvSpPr>
            <p:cNvPr id="17" name="TextBox 16"/>
            <p:cNvSpPr txBox="1"/>
            <p:nvPr/>
          </p:nvSpPr>
          <p:spPr>
            <a:xfrm>
              <a:off x="3379213" y="1756074"/>
              <a:ext cx="5602948" cy="344588"/>
            </a:xfrm>
            <a:prstGeom prst="rect">
              <a:avLst/>
            </a:prstGeom>
            <a:solidFill>
              <a:schemeClr val="accent5">
                <a:lumMod val="40000"/>
                <a:lumOff val="60000"/>
              </a:schemeClr>
            </a:solidFill>
          </p:spPr>
          <p:txBody>
            <a:bodyPr wrap="square" rtlCol="0" anchor="ctr">
              <a:noAutofit/>
            </a:bodyPr>
            <a:lstStyle/>
            <a:p>
              <a:pPr algn="ctr" defTabSz="457200"/>
              <a:r>
                <a:rPr lang="en-US" b="1" dirty="0">
                  <a:solidFill>
                    <a:prstClr val="black"/>
                  </a:solidFill>
                  <a:latin typeface="Candara"/>
                </a:rPr>
                <a:t>NOW</a:t>
              </a: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85229" y="2187446"/>
              <a:ext cx="5413714" cy="3047148"/>
            </a:xfrm>
            <a:prstGeom prst="rect">
              <a:avLst/>
            </a:prstGeom>
          </p:spPr>
        </p:pic>
      </p:grpSp>
      <p:sp>
        <p:nvSpPr>
          <p:cNvPr id="14" name="TextBox 13">
            <a:extLst>
              <a:ext uri="{FF2B5EF4-FFF2-40B4-BE49-F238E27FC236}">
                <a16:creationId xmlns:a16="http://schemas.microsoft.com/office/drawing/2014/main" id="{D6493D5E-1660-43F8-9721-8D9586E7C1FF}"/>
              </a:ext>
            </a:extLst>
          </p:cNvPr>
          <p:cNvSpPr txBox="1"/>
          <p:nvPr/>
        </p:nvSpPr>
        <p:spPr>
          <a:xfrm>
            <a:off x="215785" y="6414084"/>
            <a:ext cx="3783338" cy="338554"/>
          </a:xfrm>
          <a:prstGeom prst="rect">
            <a:avLst/>
          </a:prstGeom>
          <a:noFill/>
        </p:spPr>
        <p:txBody>
          <a:bodyPr wrap="square" rtlCol="0">
            <a:spAutoFit/>
          </a:bodyPr>
          <a:lstStyle/>
          <a:p>
            <a:r>
              <a:rPr lang="en-US" sz="1600" dirty="0">
                <a:solidFill>
                  <a:schemeClr val="bg1">
                    <a:lumMod val="50000"/>
                  </a:schemeClr>
                </a:solidFill>
              </a:rPr>
              <a:t>Slide credit: CMU MLD Matt Gormley</a:t>
            </a:r>
          </a:p>
        </p:txBody>
      </p:sp>
    </p:spTree>
    <p:extLst>
      <p:ext uri="{BB962C8B-B14F-4D97-AF65-F5344CB8AC3E}">
        <p14:creationId xmlns:p14="http://schemas.microsoft.com/office/powerpoint/2010/main" val="213099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62165" y="1824300"/>
            <a:ext cx="4645250" cy="2889114"/>
          </a:xfrm>
        </p:spPr>
        <p:txBody>
          <a:bodyPr anchor="b">
            <a:normAutofit fontScale="90000"/>
          </a:bodyPr>
          <a:lstStyle/>
          <a:p>
            <a:pPr algn="l"/>
            <a:br>
              <a:rPr lang="en-US" sz="4600" dirty="0"/>
            </a:br>
            <a:br>
              <a:rPr lang="en-US" sz="4600" dirty="0"/>
            </a:br>
            <a:r>
              <a:rPr lang="en-US" sz="4600" dirty="0"/>
              <a:t>10-315</a:t>
            </a:r>
            <a:br>
              <a:rPr lang="en-US" sz="4600" dirty="0"/>
            </a:br>
            <a:r>
              <a:rPr lang="en-US" sz="4600" dirty="0"/>
              <a:t>Introduction to ML</a:t>
            </a:r>
            <a:br>
              <a:rPr lang="en-US" sz="4600" dirty="0"/>
            </a:br>
            <a:endParaRPr lang="en-US" sz="4600" dirty="0"/>
          </a:p>
        </p:txBody>
      </p:sp>
      <p:sp>
        <p:nvSpPr>
          <p:cNvPr id="20" name="Freeform: Shape 1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lose up of a fence&#10;&#10;Description automatically generated">
            <a:extLst>
              <a:ext uri="{FF2B5EF4-FFF2-40B4-BE49-F238E27FC236}">
                <a16:creationId xmlns:a16="http://schemas.microsoft.com/office/drawing/2014/main" id="{C5CA68C4-AA78-43A9-A080-8998D602DE29}"/>
              </a:ext>
            </a:extLst>
          </p:cNvPr>
          <p:cNvPicPr>
            <a:picLocks noChangeAspect="1"/>
          </p:cNvPicPr>
          <p:nvPr/>
        </p:nvPicPr>
        <p:blipFill rotWithShape="1">
          <a:blip r:embed="rId3">
            <a:extLst>
              <a:ext uri="{28A0092B-C50C-407E-A947-70E740481C1C}">
                <a14:useLocalDpi xmlns:a14="http://schemas.microsoft.com/office/drawing/2010/main" val="0"/>
              </a:ext>
            </a:extLst>
          </a:blip>
          <a:srcRect l="10955" r="252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1">
            <a:extLst>
              <a:ext uri="{FF2B5EF4-FFF2-40B4-BE49-F238E27FC236}">
                <a16:creationId xmlns:a16="http://schemas.microsoft.com/office/drawing/2014/main" id="{BA2D9827-D4F9-4D52-8467-F545EC2752C1}"/>
              </a:ext>
            </a:extLst>
          </p:cNvPr>
          <p:cNvSpPr txBox="1">
            <a:spLocks/>
          </p:cNvSpPr>
          <p:nvPr/>
        </p:nvSpPr>
        <p:spPr>
          <a:xfrm>
            <a:off x="6562165" y="3112977"/>
            <a:ext cx="5354852" cy="3435741"/>
          </a:xfrm>
          <a:prstGeom prst="rect">
            <a:avLst/>
          </a:prstGeom>
        </p:spPr>
        <p:txBody>
          <a:bodyPr anchor="b">
            <a:normAutofit/>
          </a:bodyPr>
          <a:lstStyle>
            <a:lvl1pPr algn="ctr" defTabSz="914400" rtl="0" eaLnBrk="1" latinLnBrk="0" hangingPunct="1">
              <a:lnSpc>
                <a:spcPct val="90000"/>
              </a:lnSpc>
              <a:spcBef>
                <a:spcPct val="0"/>
              </a:spcBef>
              <a:buNone/>
              <a:defRPr sz="5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Light" panose="020F0302020204030204"/>
                <a:ea typeface="+mj-ea"/>
                <a:cs typeface="+mj-cs"/>
              </a:rPr>
              <a:t>Instructor: Pat Virtue</a:t>
            </a:r>
          </a:p>
        </p:txBody>
      </p:sp>
    </p:spTree>
    <p:extLst>
      <p:ext uri="{BB962C8B-B14F-4D97-AF65-F5344CB8AC3E}">
        <p14:creationId xmlns:p14="http://schemas.microsoft.com/office/powerpoint/2010/main" val="1689471774"/>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2475318" y="4509900"/>
            <a:ext cx="2011716" cy="953566"/>
          </a:xfrm>
          <a:prstGeom prst="rect">
            <a:avLst/>
          </a:prstGeom>
        </p:spPr>
      </p:pic>
      <p:sp>
        <p:nvSpPr>
          <p:cNvPr id="2" name="Title 1"/>
          <p:cNvSpPr>
            <a:spLocks noGrp="1"/>
          </p:cNvSpPr>
          <p:nvPr>
            <p:ph type="title"/>
          </p:nvPr>
        </p:nvSpPr>
        <p:spPr/>
        <p:txBody>
          <a:bodyPr>
            <a:normAutofit fontScale="90000"/>
          </a:bodyPr>
          <a:lstStyle/>
          <a:p>
            <a:r>
              <a:rPr lang="en-US" dirty="0"/>
              <a:t>Computer Vision</a:t>
            </a:r>
          </a:p>
        </p:txBody>
      </p:sp>
      <p:sp>
        <p:nvSpPr>
          <p:cNvPr id="3" name="Content Placeholder 2"/>
          <p:cNvSpPr>
            <a:spLocks noGrp="1"/>
          </p:cNvSpPr>
          <p:nvPr>
            <p:ph idx="1"/>
          </p:nvPr>
        </p:nvSpPr>
        <p:spPr>
          <a:xfrm>
            <a:off x="1981200" y="1210760"/>
            <a:ext cx="8686800" cy="5044828"/>
          </a:xfrm>
        </p:spPr>
        <p:txBody>
          <a:bodyPr/>
          <a:lstStyle/>
          <a:p>
            <a:pPr marL="0" indent="0" defTabSz="914400">
              <a:spcBef>
                <a:spcPts val="0"/>
              </a:spcBef>
              <a:buNone/>
              <a:defRPr/>
            </a:pPr>
            <a:r>
              <a:rPr lang="en-US" dirty="0"/>
              <a:t>4. Learning to recognize images</a:t>
            </a:r>
          </a:p>
        </p:txBody>
      </p:sp>
      <p:sp>
        <p:nvSpPr>
          <p:cNvPr id="4" name="Slide Number Placeholder 3"/>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20</a:t>
            </a:fld>
            <a:endParaRPr lang="en-US">
              <a:solidFill>
                <a:prstClr val="black">
                  <a:tint val="75000"/>
                </a:prstClr>
              </a:solidFill>
              <a:latin typeface="Candara"/>
            </a:endParaRPr>
          </a:p>
        </p:txBody>
      </p:sp>
      <p:grpSp>
        <p:nvGrpSpPr>
          <p:cNvPr id="18" name="Group 17"/>
          <p:cNvGrpSpPr/>
          <p:nvPr/>
        </p:nvGrpSpPr>
        <p:grpSpPr>
          <a:xfrm>
            <a:off x="2040743" y="1762539"/>
            <a:ext cx="2862470" cy="4049170"/>
            <a:chOff x="516743" y="1762539"/>
            <a:chExt cx="2862470" cy="4049170"/>
          </a:xfrm>
        </p:grpSpPr>
        <p:grpSp>
          <p:nvGrpSpPr>
            <p:cNvPr id="11" name="Group 10"/>
            <p:cNvGrpSpPr/>
            <p:nvPr/>
          </p:nvGrpSpPr>
          <p:grpSpPr>
            <a:xfrm>
              <a:off x="516743" y="2100662"/>
              <a:ext cx="2862470" cy="3711047"/>
              <a:chOff x="993913" y="2107096"/>
              <a:chExt cx="2862470" cy="3711047"/>
            </a:xfrm>
          </p:grpSpPr>
          <p:sp>
            <p:nvSpPr>
              <p:cNvPr id="5" name="TextBox 4"/>
              <p:cNvSpPr txBox="1"/>
              <p:nvPr/>
            </p:nvSpPr>
            <p:spPr>
              <a:xfrm>
                <a:off x="993913" y="2107096"/>
                <a:ext cx="2862470" cy="3644347"/>
              </a:xfrm>
              <a:prstGeom prst="rect">
                <a:avLst/>
              </a:prstGeom>
              <a:noFill/>
              <a:ln>
                <a:solidFill>
                  <a:schemeClr val="tx1"/>
                </a:solidFill>
              </a:ln>
            </p:spPr>
            <p:txBody>
              <a:bodyPr wrap="square" rtlCol="0" anchor="t" anchorCtr="0">
                <a:noAutofit/>
              </a:bodyPr>
              <a:lstStyle/>
              <a:p>
                <a:pPr defTabSz="457200"/>
                <a:r>
                  <a:rPr lang="en-US" dirty="0">
                    <a:solidFill>
                      <a:prstClr val="black"/>
                    </a:solidFill>
                    <a:latin typeface="Times New Roman" charset="0"/>
                    <a:ea typeface="Times New Roman" charset="0"/>
                    <a:cs typeface="Times New Roman" charset="0"/>
                  </a:rPr>
                  <a:t>“…</a:t>
                </a:r>
                <a:r>
                  <a:rPr lang="en-US" dirty="0">
                    <a:solidFill>
                      <a:srgbClr val="000000"/>
                    </a:solidFill>
                    <a:latin typeface="NeueHaasGroteskText W01" charset="0"/>
                  </a:rPr>
                  <a:t>The recognizer is a convolution network that can be spatially replicated. From the network output, a hidden Markov model produces word scores. The entire system is globally trained to minimize word-level errors.</a:t>
                </a:r>
                <a:r>
                  <a:rPr lang="en-US" dirty="0">
                    <a:solidFill>
                      <a:prstClr val="black"/>
                    </a:solidFill>
                    <a:latin typeface="Times New Roman" charset="0"/>
                    <a:ea typeface="Times New Roman" charset="0"/>
                    <a:cs typeface="Times New Roman" charset="0"/>
                  </a:rPr>
                  <a:t>…”</a:t>
                </a:r>
              </a:p>
            </p:txBody>
          </p:sp>
          <p:sp>
            <p:nvSpPr>
              <p:cNvPr id="7" name="TextBox 6"/>
              <p:cNvSpPr txBox="1"/>
              <p:nvPr/>
            </p:nvSpPr>
            <p:spPr>
              <a:xfrm>
                <a:off x="1423468" y="5327812"/>
                <a:ext cx="2139567" cy="490331"/>
              </a:xfrm>
              <a:prstGeom prst="rect">
                <a:avLst/>
              </a:prstGeom>
              <a:noFill/>
            </p:spPr>
            <p:txBody>
              <a:bodyPr wrap="square" rtlCol="0" anchor="ctr">
                <a:noAutofit/>
              </a:bodyPr>
              <a:lstStyle/>
              <a:p>
                <a:pPr algn="ctr" defTabSz="457200"/>
                <a:r>
                  <a:rPr lang="en-US" dirty="0">
                    <a:solidFill>
                      <a:prstClr val="black"/>
                    </a:solidFill>
                    <a:latin typeface="Times New Roman" charset="0"/>
                    <a:ea typeface="Times New Roman" charset="0"/>
                    <a:cs typeface="Times New Roman" charset="0"/>
                  </a:rPr>
                  <a:t>(</a:t>
                </a:r>
                <a:r>
                  <a:rPr lang="en-US" dirty="0" err="1">
                    <a:solidFill>
                      <a:prstClr val="black"/>
                    </a:solidFill>
                    <a:latin typeface="Times New Roman" charset="0"/>
                    <a:ea typeface="Times New Roman" charset="0"/>
                    <a:cs typeface="Times New Roman" charset="0"/>
                  </a:rPr>
                  <a:t>LeCun</a:t>
                </a:r>
                <a:r>
                  <a:rPr lang="en-US" dirty="0">
                    <a:solidFill>
                      <a:prstClr val="black"/>
                    </a:solidFill>
                    <a:latin typeface="Times New Roman" charset="0"/>
                    <a:ea typeface="Times New Roman" charset="0"/>
                    <a:cs typeface="Times New Roman" charset="0"/>
                  </a:rPr>
                  <a:t> et al., 1995)</a:t>
                </a:r>
              </a:p>
            </p:txBody>
          </p:sp>
        </p:grpSp>
        <p:sp>
          <p:nvSpPr>
            <p:cNvPr id="16" name="TextBox 15"/>
            <p:cNvSpPr txBox="1"/>
            <p:nvPr/>
          </p:nvSpPr>
          <p:spPr>
            <a:xfrm>
              <a:off x="516743" y="1762539"/>
              <a:ext cx="2862470" cy="338123"/>
            </a:xfrm>
            <a:prstGeom prst="rect">
              <a:avLst/>
            </a:prstGeom>
            <a:solidFill>
              <a:schemeClr val="accent4">
                <a:lumMod val="40000"/>
                <a:lumOff val="60000"/>
              </a:schemeClr>
            </a:solidFill>
          </p:spPr>
          <p:txBody>
            <a:bodyPr wrap="square" rtlCol="0" anchor="ctr">
              <a:noAutofit/>
            </a:bodyPr>
            <a:lstStyle/>
            <a:p>
              <a:pPr algn="ctr" defTabSz="457200"/>
              <a:r>
                <a:rPr lang="en-US" b="1" dirty="0">
                  <a:solidFill>
                    <a:prstClr val="black"/>
                  </a:solidFill>
                  <a:latin typeface="Candara"/>
                </a:rPr>
                <a:t>THEN</a:t>
              </a:r>
            </a:p>
          </p:txBody>
        </p:sp>
      </p:grpSp>
      <p:sp>
        <p:nvSpPr>
          <p:cNvPr id="17" name="TextBox 16"/>
          <p:cNvSpPr txBox="1"/>
          <p:nvPr/>
        </p:nvSpPr>
        <p:spPr>
          <a:xfrm>
            <a:off x="4903213" y="1756074"/>
            <a:ext cx="5602948" cy="344588"/>
          </a:xfrm>
          <a:prstGeom prst="rect">
            <a:avLst/>
          </a:prstGeom>
          <a:solidFill>
            <a:schemeClr val="accent5">
              <a:lumMod val="40000"/>
              <a:lumOff val="60000"/>
            </a:schemeClr>
          </a:solidFill>
        </p:spPr>
        <p:txBody>
          <a:bodyPr wrap="square" rtlCol="0" anchor="ctr">
            <a:noAutofit/>
          </a:bodyPr>
          <a:lstStyle/>
          <a:p>
            <a:pPr algn="ctr" defTabSz="457200"/>
            <a:r>
              <a:rPr lang="en-US" b="1" dirty="0">
                <a:solidFill>
                  <a:prstClr val="black"/>
                </a:solidFill>
                <a:latin typeface="Candara"/>
              </a:rPr>
              <a:t>NOW</a:t>
            </a:r>
          </a:p>
        </p:txBody>
      </p:sp>
      <p:pic>
        <p:nvPicPr>
          <p:cNvPr id="14" name="Picture 13"/>
          <p:cNvPicPr>
            <a:picLocks noChangeAspect="1"/>
          </p:cNvPicPr>
          <p:nvPr/>
        </p:nvPicPr>
        <p:blipFill>
          <a:blip r:embed="rId4"/>
          <a:stretch>
            <a:fillRect/>
          </a:stretch>
        </p:blipFill>
        <p:spPr>
          <a:xfrm>
            <a:off x="5231727" y="2100663"/>
            <a:ext cx="4945921" cy="2730825"/>
          </a:xfrm>
          <a:prstGeom prst="rect">
            <a:avLst/>
          </a:prstGeom>
        </p:spPr>
      </p:pic>
      <p:pic>
        <p:nvPicPr>
          <p:cNvPr id="10" name="Picture 9"/>
          <p:cNvPicPr>
            <a:picLocks noChangeAspect="1"/>
          </p:cNvPicPr>
          <p:nvPr/>
        </p:nvPicPr>
        <p:blipFill>
          <a:blip r:embed="rId5"/>
          <a:stretch>
            <a:fillRect/>
          </a:stretch>
        </p:blipFill>
        <p:spPr>
          <a:xfrm>
            <a:off x="5207087" y="4890720"/>
            <a:ext cx="4844654" cy="1547518"/>
          </a:xfrm>
          <a:prstGeom prst="rect">
            <a:avLst/>
          </a:prstGeom>
        </p:spPr>
      </p:pic>
      <p:sp>
        <p:nvSpPr>
          <p:cNvPr id="19" name="TextBox 18"/>
          <p:cNvSpPr txBox="1"/>
          <p:nvPr/>
        </p:nvSpPr>
        <p:spPr>
          <a:xfrm>
            <a:off x="4302997" y="6427235"/>
            <a:ext cx="4728039" cy="342711"/>
          </a:xfrm>
          <a:prstGeom prst="rect">
            <a:avLst/>
          </a:prstGeom>
          <a:noFill/>
        </p:spPr>
        <p:txBody>
          <a:bodyPr wrap="square" rtlCol="0" anchor="ctr">
            <a:noAutofit/>
          </a:bodyPr>
          <a:lstStyle/>
          <a:p>
            <a:pPr defTabSz="457200"/>
            <a:r>
              <a:rPr lang="en-US" sz="1400" dirty="0">
                <a:solidFill>
                  <a:prstClr val="white">
                    <a:lumMod val="50000"/>
                  </a:prstClr>
                </a:solidFill>
                <a:latin typeface="Candara"/>
              </a:rPr>
              <a:t>Images from https://</a:t>
            </a:r>
            <a:r>
              <a:rPr lang="en-US" sz="1400" dirty="0" err="1">
                <a:solidFill>
                  <a:prstClr val="white">
                    <a:lumMod val="50000"/>
                  </a:prstClr>
                </a:solidFill>
                <a:latin typeface="Candara"/>
              </a:rPr>
              <a:t>blog.openai.com</a:t>
            </a:r>
            <a:r>
              <a:rPr lang="en-US" sz="1400" dirty="0">
                <a:solidFill>
                  <a:prstClr val="white">
                    <a:lumMod val="50000"/>
                  </a:prstClr>
                </a:solidFill>
                <a:latin typeface="Candara"/>
              </a:rPr>
              <a:t>/generative-models/</a:t>
            </a:r>
          </a:p>
        </p:txBody>
      </p:sp>
      <p:sp>
        <p:nvSpPr>
          <p:cNvPr id="15" name="TextBox 14">
            <a:extLst>
              <a:ext uri="{FF2B5EF4-FFF2-40B4-BE49-F238E27FC236}">
                <a16:creationId xmlns:a16="http://schemas.microsoft.com/office/drawing/2014/main" id="{B09C0521-2323-403D-A3A7-83DD68A44C02}"/>
              </a:ext>
            </a:extLst>
          </p:cNvPr>
          <p:cNvSpPr txBox="1"/>
          <p:nvPr/>
        </p:nvSpPr>
        <p:spPr>
          <a:xfrm>
            <a:off x="215785" y="6414084"/>
            <a:ext cx="3783338" cy="338554"/>
          </a:xfrm>
          <a:prstGeom prst="rect">
            <a:avLst/>
          </a:prstGeom>
          <a:noFill/>
        </p:spPr>
        <p:txBody>
          <a:bodyPr wrap="square" rtlCol="0">
            <a:spAutoFit/>
          </a:bodyPr>
          <a:lstStyle/>
          <a:p>
            <a:r>
              <a:rPr lang="en-US" sz="1600" dirty="0">
                <a:solidFill>
                  <a:schemeClr val="bg1">
                    <a:lumMod val="50000"/>
                  </a:schemeClr>
                </a:solidFill>
              </a:rPr>
              <a:t>Slide credit: CMU MLD Matt Gormley</a:t>
            </a:r>
          </a:p>
        </p:txBody>
      </p:sp>
    </p:spTree>
    <p:extLst>
      <p:ext uri="{BB962C8B-B14F-4D97-AF65-F5344CB8AC3E}">
        <p14:creationId xmlns:p14="http://schemas.microsoft.com/office/powerpoint/2010/main" val="84120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Learning Theory</a:t>
            </a:r>
          </a:p>
        </p:txBody>
      </p:sp>
      <p:sp>
        <p:nvSpPr>
          <p:cNvPr id="8" name="Content Placeholder 7"/>
          <p:cNvSpPr>
            <a:spLocks noGrp="1"/>
          </p:cNvSpPr>
          <p:nvPr>
            <p:ph idx="1"/>
          </p:nvPr>
        </p:nvSpPr>
        <p:spPr/>
        <p:txBody>
          <a:bodyPr/>
          <a:lstStyle/>
          <a:p>
            <a:r>
              <a:rPr lang="en-US" dirty="0"/>
              <a:t>5. In what cases and how well can we learn?</a:t>
            </a:r>
          </a:p>
        </p:txBody>
      </p:sp>
      <p:sp>
        <p:nvSpPr>
          <p:cNvPr id="4" name="Slide Number Placeholder 3"/>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21</a:t>
            </a:fld>
            <a:endParaRPr lang="en-US">
              <a:solidFill>
                <a:prstClr val="black">
                  <a:tint val="75000"/>
                </a:prstClr>
              </a:solidFill>
              <a:latin typeface="Candara"/>
            </a:endParaRPr>
          </a:p>
        </p:txBody>
      </p:sp>
      <p:pic>
        <p:nvPicPr>
          <p:cNvPr id="5" name="Picture 4"/>
          <p:cNvPicPr>
            <a:picLocks noChangeAspect="1"/>
          </p:cNvPicPr>
          <p:nvPr/>
        </p:nvPicPr>
        <p:blipFill>
          <a:blip r:embed="rId2"/>
          <a:stretch>
            <a:fillRect/>
          </a:stretch>
        </p:blipFill>
        <p:spPr>
          <a:xfrm>
            <a:off x="1642555" y="4718430"/>
            <a:ext cx="5067002" cy="2834442"/>
          </a:xfrm>
          <a:prstGeom prst="rect">
            <a:avLst/>
          </a:prstGeom>
        </p:spPr>
      </p:pic>
      <p:pic>
        <p:nvPicPr>
          <p:cNvPr id="6" name="Picture 5"/>
          <p:cNvPicPr>
            <a:picLocks noChangeAspect="1"/>
          </p:cNvPicPr>
          <p:nvPr/>
        </p:nvPicPr>
        <p:blipFill>
          <a:blip r:embed="rId3"/>
          <a:stretch>
            <a:fillRect/>
          </a:stretch>
        </p:blipFill>
        <p:spPr>
          <a:xfrm>
            <a:off x="1642556" y="2005778"/>
            <a:ext cx="3687441" cy="2566227"/>
          </a:xfrm>
          <a:prstGeom prst="rect">
            <a:avLst/>
          </a:prstGeom>
        </p:spPr>
      </p:pic>
      <p:pic>
        <p:nvPicPr>
          <p:cNvPr id="7" name="Picture 6"/>
          <p:cNvPicPr>
            <a:picLocks noChangeAspect="1"/>
          </p:cNvPicPr>
          <p:nvPr/>
        </p:nvPicPr>
        <p:blipFill>
          <a:blip r:embed="rId4"/>
          <a:stretch>
            <a:fillRect/>
          </a:stretch>
        </p:blipFill>
        <p:spPr>
          <a:xfrm>
            <a:off x="5500581" y="2005778"/>
            <a:ext cx="4848442" cy="2358701"/>
          </a:xfrm>
          <a:prstGeom prst="rect">
            <a:avLst/>
          </a:prstGeom>
        </p:spPr>
      </p:pic>
      <p:sp>
        <p:nvSpPr>
          <p:cNvPr id="9" name="Rectangle 8"/>
          <p:cNvSpPr/>
          <p:nvPr/>
        </p:nvSpPr>
        <p:spPr>
          <a:xfrm>
            <a:off x="6828112" y="4619214"/>
            <a:ext cx="3839888" cy="2031325"/>
          </a:xfrm>
          <a:prstGeom prst="rect">
            <a:avLst/>
          </a:prstGeom>
        </p:spPr>
        <p:txBody>
          <a:bodyPr wrap="square">
            <a:spAutoFit/>
          </a:bodyPr>
          <a:lstStyle/>
          <a:p>
            <a:pPr marL="342900" indent="-342900" defTabSz="457200">
              <a:buFont typeface="+mj-lt"/>
              <a:buAutoNum type="arabicPeriod"/>
            </a:pPr>
            <a:r>
              <a:rPr lang="en-US" dirty="0">
                <a:solidFill>
                  <a:prstClr val="black"/>
                </a:solidFill>
                <a:latin typeface="Candara"/>
              </a:rPr>
              <a:t>How many examples do we need to learn?</a:t>
            </a:r>
          </a:p>
          <a:p>
            <a:pPr marL="342900" indent="-342900" defTabSz="457200">
              <a:buFont typeface="+mj-lt"/>
              <a:buAutoNum type="arabicPeriod"/>
            </a:pPr>
            <a:r>
              <a:rPr lang="en-US" dirty="0">
                <a:solidFill>
                  <a:prstClr val="black"/>
                </a:solidFill>
                <a:latin typeface="Candara"/>
              </a:rPr>
              <a:t>How do we quantify our ability to generalize to unseen data?</a:t>
            </a:r>
          </a:p>
          <a:p>
            <a:pPr marL="342900" indent="-342900" defTabSz="457200">
              <a:buFont typeface="+mj-lt"/>
              <a:buAutoNum type="arabicPeriod"/>
            </a:pPr>
            <a:r>
              <a:rPr lang="en-US" dirty="0">
                <a:solidFill>
                  <a:prstClr val="black"/>
                </a:solidFill>
                <a:latin typeface="Candara"/>
              </a:rPr>
              <a:t>Which algorithms are better suited to specific learning settings?</a:t>
            </a:r>
          </a:p>
        </p:txBody>
      </p:sp>
      <p:sp>
        <p:nvSpPr>
          <p:cNvPr id="10" name="TextBox 9">
            <a:extLst>
              <a:ext uri="{FF2B5EF4-FFF2-40B4-BE49-F238E27FC236}">
                <a16:creationId xmlns:a16="http://schemas.microsoft.com/office/drawing/2014/main" id="{204436B0-5766-41AA-A2FA-531E15C734C3}"/>
              </a:ext>
            </a:extLst>
          </p:cNvPr>
          <p:cNvSpPr txBox="1"/>
          <p:nvPr/>
        </p:nvSpPr>
        <p:spPr>
          <a:xfrm rot="16200000">
            <a:off x="9968865" y="4074705"/>
            <a:ext cx="3783338" cy="338554"/>
          </a:xfrm>
          <a:prstGeom prst="rect">
            <a:avLst/>
          </a:prstGeom>
          <a:noFill/>
        </p:spPr>
        <p:txBody>
          <a:bodyPr wrap="square" rtlCol="0">
            <a:spAutoFit/>
          </a:bodyPr>
          <a:lstStyle/>
          <a:p>
            <a:r>
              <a:rPr lang="en-US" sz="1600" dirty="0">
                <a:solidFill>
                  <a:schemeClr val="bg1">
                    <a:lumMod val="50000"/>
                  </a:schemeClr>
                </a:solidFill>
              </a:rPr>
              <a:t>Slide credit: CMU MLD Matt Gormley</a:t>
            </a:r>
          </a:p>
        </p:txBody>
      </p:sp>
    </p:spTree>
    <p:extLst>
      <p:ext uri="{BB962C8B-B14F-4D97-AF65-F5344CB8AC3E}">
        <p14:creationId xmlns:p14="http://schemas.microsoft.com/office/powerpoint/2010/main" val="936077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9B373-4A4C-483E-973F-398EFD866DED}"/>
              </a:ext>
            </a:extLst>
          </p:cNvPr>
          <p:cNvSpPr>
            <a:spLocks noGrp="1"/>
          </p:cNvSpPr>
          <p:nvPr>
            <p:ph type="title"/>
          </p:nvPr>
        </p:nvSpPr>
        <p:spPr/>
        <p:txBody>
          <a:bodyPr/>
          <a:lstStyle/>
          <a:p>
            <a:r>
              <a:rPr lang="en-US" dirty="0"/>
              <a:t>Machine Learning and Statistics</a:t>
            </a:r>
          </a:p>
        </p:txBody>
      </p:sp>
      <p:sp>
        <p:nvSpPr>
          <p:cNvPr id="3" name="Content Placeholder 2">
            <a:extLst>
              <a:ext uri="{FF2B5EF4-FFF2-40B4-BE49-F238E27FC236}">
                <a16:creationId xmlns:a16="http://schemas.microsoft.com/office/drawing/2014/main" id="{C91197E9-315C-459F-B53E-985DC42CABFE}"/>
              </a:ext>
            </a:extLst>
          </p:cNvPr>
          <p:cNvSpPr>
            <a:spLocks noGrp="1"/>
          </p:cNvSpPr>
          <p:nvPr>
            <p:ph idx="1"/>
          </p:nvPr>
        </p:nvSpPr>
        <p:spPr>
          <a:xfrm>
            <a:off x="552099" y="1113178"/>
            <a:ext cx="10515600" cy="5789898"/>
          </a:xfrm>
        </p:spPr>
        <p:txBody>
          <a:bodyPr/>
          <a:lstStyle/>
          <a:p>
            <a:pPr lvl="0"/>
            <a:r>
              <a:rPr lang="en-US" sz="2400" dirty="0"/>
              <a:t>Statistics is also about learning from data</a:t>
            </a:r>
          </a:p>
          <a:p>
            <a:pPr lvl="0"/>
            <a:r>
              <a:rPr lang="en-US" sz="2400" dirty="0"/>
              <a:t>Statistics has been around from much longer!</a:t>
            </a:r>
          </a:p>
          <a:p>
            <a:pPr lvl="0"/>
            <a:r>
              <a:rPr lang="en-US" sz="2400" dirty="0"/>
              <a:t>What’s the difference?</a:t>
            </a:r>
          </a:p>
          <a:p>
            <a:endParaRPr lang="en-US" sz="1000" dirty="0"/>
          </a:p>
          <a:p>
            <a:r>
              <a:rPr lang="en-US" sz="2400" dirty="0">
                <a:solidFill>
                  <a:schemeClr val="tx1"/>
                </a:solidFill>
              </a:rPr>
              <a:t>Until the mid 1990s:</a:t>
            </a:r>
          </a:p>
          <a:p>
            <a:r>
              <a:rPr lang="en-US" sz="2400" dirty="0"/>
              <a:t>Statistics:</a:t>
            </a:r>
          </a:p>
          <a:p>
            <a:pPr lvl="1"/>
            <a:r>
              <a:rPr lang="en-US" dirty="0"/>
              <a:t>A branch of mathematics</a:t>
            </a:r>
          </a:p>
          <a:p>
            <a:pPr lvl="1"/>
            <a:r>
              <a:rPr lang="en-US" dirty="0"/>
              <a:t>Emphasized rigor, correctness, provable properties (“is it correct?”)</a:t>
            </a:r>
          </a:p>
          <a:p>
            <a:pPr lvl="1"/>
            <a:r>
              <a:rPr lang="en-US" dirty="0"/>
              <a:t>Was not very concerned with scaling</a:t>
            </a:r>
          </a:p>
          <a:p>
            <a:pPr lvl="2"/>
            <a:r>
              <a:rPr lang="en-US" dirty="0"/>
              <a:t>Not much awareness of computational complexity</a:t>
            </a:r>
          </a:p>
          <a:p>
            <a:r>
              <a:rPr lang="en-US" sz="2400" dirty="0"/>
              <a:t>Machine Learning:</a:t>
            </a:r>
          </a:p>
          <a:p>
            <a:pPr lvl="1"/>
            <a:r>
              <a:rPr lang="en-US" dirty="0"/>
              <a:t>A branch of Computer Science / AI</a:t>
            </a:r>
          </a:p>
          <a:p>
            <a:pPr lvl="1"/>
            <a:r>
              <a:rPr lang="en-US" dirty="0"/>
              <a:t>Focus on heuristics, making things work in practice (“does it work?”)</a:t>
            </a:r>
          </a:p>
          <a:p>
            <a:pPr lvl="1"/>
            <a:r>
              <a:rPr lang="en-US" dirty="0"/>
              <a:t>Not much awareness of statistical theory</a:t>
            </a:r>
          </a:p>
          <a:p>
            <a:endParaRPr lang="en-US" sz="2400" dirty="0"/>
          </a:p>
        </p:txBody>
      </p:sp>
      <p:sp>
        <p:nvSpPr>
          <p:cNvPr id="4" name="TextBox 3">
            <a:extLst>
              <a:ext uri="{FF2B5EF4-FFF2-40B4-BE49-F238E27FC236}">
                <a16:creationId xmlns:a16="http://schemas.microsoft.com/office/drawing/2014/main" id="{178D0ACC-F1B3-4290-B857-04D091DED78F}"/>
              </a:ext>
            </a:extLst>
          </p:cNvPr>
          <p:cNvSpPr txBox="1"/>
          <p:nvPr/>
        </p:nvSpPr>
        <p:spPr>
          <a:xfrm>
            <a:off x="9296854" y="6443355"/>
            <a:ext cx="2742802" cy="338554"/>
          </a:xfrm>
          <a:prstGeom prst="rect">
            <a:avLst/>
          </a:prstGeom>
          <a:noFill/>
        </p:spPr>
        <p:txBody>
          <a:bodyPr wrap="none" rtlCol="0">
            <a:spAutoFit/>
          </a:bodyPr>
          <a:lstStyle/>
          <a:p>
            <a:r>
              <a:rPr lang="en-US" sz="1600" dirty="0">
                <a:solidFill>
                  <a:schemeClr val="bg1">
                    <a:lumMod val="50000"/>
                  </a:schemeClr>
                </a:solidFill>
              </a:rPr>
              <a:t>Slide: CMU ML, Roni Rosenfeld</a:t>
            </a:r>
          </a:p>
        </p:txBody>
      </p:sp>
    </p:spTree>
    <p:extLst>
      <p:ext uri="{BB962C8B-B14F-4D97-AF65-F5344CB8AC3E}">
        <p14:creationId xmlns:p14="http://schemas.microsoft.com/office/powerpoint/2010/main" val="28096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3E379-A534-43BA-B4C7-8F4C4D742267}"/>
              </a:ext>
            </a:extLst>
          </p:cNvPr>
          <p:cNvSpPr>
            <a:spLocks noGrp="1"/>
          </p:cNvSpPr>
          <p:nvPr>
            <p:ph type="title"/>
          </p:nvPr>
        </p:nvSpPr>
        <p:spPr/>
        <p:txBody>
          <a:bodyPr/>
          <a:lstStyle/>
          <a:p>
            <a:r>
              <a:rPr lang="en-US" dirty="0"/>
              <a:t>Machine Learning and Statistics</a:t>
            </a:r>
          </a:p>
        </p:txBody>
      </p:sp>
      <p:sp>
        <p:nvSpPr>
          <p:cNvPr id="3" name="Content Placeholder 2">
            <a:extLst>
              <a:ext uri="{FF2B5EF4-FFF2-40B4-BE49-F238E27FC236}">
                <a16:creationId xmlns:a16="http://schemas.microsoft.com/office/drawing/2014/main" id="{60A22BE6-45B2-46D6-8B40-0B9A6E787C28}"/>
              </a:ext>
            </a:extLst>
          </p:cNvPr>
          <p:cNvSpPr>
            <a:spLocks noGrp="1"/>
          </p:cNvSpPr>
          <p:nvPr>
            <p:ph idx="1"/>
          </p:nvPr>
        </p:nvSpPr>
        <p:spPr/>
        <p:txBody>
          <a:bodyPr/>
          <a:lstStyle/>
          <a:p>
            <a:r>
              <a:rPr lang="en-US" u="sng" dirty="0"/>
              <a:t>From the mid 1990s:</a:t>
            </a:r>
          </a:p>
          <a:p>
            <a:pPr lvl="0"/>
            <a:endParaRPr lang="en-US" dirty="0"/>
          </a:p>
          <a:p>
            <a:pPr lvl="0"/>
            <a:r>
              <a:rPr lang="en-US" dirty="0"/>
              <a:t>The two fields have effectively merged</a:t>
            </a:r>
          </a:p>
          <a:p>
            <a:pPr lvl="1"/>
            <a:r>
              <a:rPr lang="en-US" sz="2800" dirty="0"/>
              <a:t>Carnegie Mellon has led the way!</a:t>
            </a:r>
          </a:p>
          <a:p>
            <a:pPr lvl="0"/>
            <a:r>
              <a:rPr lang="en-US" dirty="0"/>
              <a:t>ML is now often called “Statistical Machine Learning”</a:t>
            </a:r>
          </a:p>
          <a:p>
            <a:pPr lvl="1"/>
            <a:r>
              <a:rPr lang="en-US" sz="2800" dirty="0"/>
              <a:t>There is very little non-statistical ML today</a:t>
            </a:r>
          </a:p>
          <a:p>
            <a:endParaRPr lang="en-US" dirty="0"/>
          </a:p>
        </p:txBody>
      </p:sp>
      <p:sp>
        <p:nvSpPr>
          <p:cNvPr id="4" name="TextBox 3">
            <a:extLst>
              <a:ext uri="{FF2B5EF4-FFF2-40B4-BE49-F238E27FC236}">
                <a16:creationId xmlns:a16="http://schemas.microsoft.com/office/drawing/2014/main" id="{7AAABA60-9623-476E-B828-0A0B1F5A1FBF}"/>
              </a:ext>
            </a:extLst>
          </p:cNvPr>
          <p:cNvSpPr txBox="1"/>
          <p:nvPr/>
        </p:nvSpPr>
        <p:spPr>
          <a:xfrm>
            <a:off x="552099" y="6456234"/>
            <a:ext cx="2742802" cy="338554"/>
          </a:xfrm>
          <a:prstGeom prst="rect">
            <a:avLst/>
          </a:prstGeom>
          <a:noFill/>
        </p:spPr>
        <p:txBody>
          <a:bodyPr wrap="none" rtlCol="0">
            <a:spAutoFit/>
          </a:bodyPr>
          <a:lstStyle/>
          <a:p>
            <a:r>
              <a:rPr lang="en-US" sz="1600" dirty="0">
                <a:solidFill>
                  <a:schemeClr val="bg1">
                    <a:lumMod val="50000"/>
                  </a:schemeClr>
                </a:solidFill>
              </a:rPr>
              <a:t>Slide: CMU ML, Roni Rosenfeld</a:t>
            </a:r>
          </a:p>
        </p:txBody>
      </p:sp>
    </p:spTree>
    <p:extLst>
      <p:ext uri="{BB962C8B-B14F-4D97-AF65-F5344CB8AC3E}">
        <p14:creationId xmlns:p14="http://schemas.microsoft.com/office/powerpoint/2010/main" val="967329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C5BAD-5D9F-6327-7F87-835EA6C21F4B}"/>
              </a:ext>
            </a:extLst>
          </p:cNvPr>
          <p:cNvSpPr>
            <a:spLocks noGrp="1"/>
          </p:cNvSpPr>
          <p:nvPr>
            <p:ph type="title"/>
          </p:nvPr>
        </p:nvSpPr>
        <p:spPr/>
        <p:txBody>
          <a:bodyPr/>
          <a:lstStyle/>
          <a:p>
            <a:r>
              <a:rPr lang="en-US" dirty="0"/>
              <a:t>Machine Learning Systems</a:t>
            </a:r>
          </a:p>
        </p:txBody>
      </p:sp>
      <p:sp>
        <p:nvSpPr>
          <p:cNvPr id="3" name="Content Placeholder 2">
            <a:extLst>
              <a:ext uri="{FF2B5EF4-FFF2-40B4-BE49-F238E27FC236}">
                <a16:creationId xmlns:a16="http://schemas.microsoft.com/office/drawing/2014/main" id="{302E04F6-2118-1C44-6AC7-7A45715D8AE8}"/>
              </a:ext>
            </a:extLst>
          </p:cNvPr>
          <p:cNvSpPr>
            <a:spLocks noGrp="1"/>
          </p:cNvSpPr>
          <p:nvPr>
            <p:ph idx="1"/>
          </p:nvPr>
        </p:nvSpPr>
        <p:spPr/>
        <p:txBody>
          <a:bodyPr/>
          <a:lstStyle/>
          <a:p>
            <a:r>
              <a:rPr lang="en-US" dirty="0"/>
              <a:t>Task</a:t>
            </a:r>
          </a:p>
          <a:p>
            <a:endParaRPr lang="en-US" dirty="0"/>
          </a:p>
          <a:p>
            <a:r>
              <a:rPr lang="en-US" dirty="0"/>
              <a:t>Experience</a:t>
            </a:r>
          </a:p>
          <a:p>
            <a:endParaRPr lang="en-US" dirty="0"/>
          </a:p>
          <a:p>
            <a:r>
              <a:rPr lang="en-US" dirty="0"/>
              <a:t>Performance measure</a:t>
            </a:r>
          </a:p>
        </p:txBody>
      </p:sp>
    </p:spTree>
    <p:extLst>
      <p:ext uri="{BB962C8B-B14F-4D97-AF65-F5344CB8AC3E}">
        <p14:creationId xmlns:p14="http://schemas.microsoft.com/office/powerpoint/2010/main" val="1679620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CD7F8-E932-43AD-93C9-AD45A2FBCBB5}"/>
              </a:ext>
            </a:extLst>
          </p:cNvPr>
          <p:cNvSpPr>
            <a:spLocks noGrp="1"/>
          </p:cNvSpPr>
          <p:nvPr>
            <p:ph type="title"/>
          </p:nvPr>
        </p:nvSpPr>
        <p:spPr/>
        <p:txBody>
          <a:bodyPr/>
          <a:lstStyle/>
          <a:p>
            <a:r>
              <a:rPr lang="en-US" dirty="0"/>
              <a:t>Machine Learning Framework</a:t>
            </a:r>
          </a:p>
        </p:txBody>
      </p:sp>
      <p:sp>
        <p:nvSpPr>
          <p:cNvPr id="3" name="Content Placeholder 2">
            <a:extLst>
              <a:ext uri="{FF2B5EF4-FFF2-40B4-BE49-F238E27FC236}">
                <a16:creationId xmlns:a16="http://schemas.microsoft.com/office/drawing/2014/main" id="{E6D447F5-8ED4-482D-80BE-B45D9EA72548}"/>
              </a:ext>
            </a:extLst>
          </p:cNvPr>
          <p:cNvSpPr>
            <a:spLocks noGrp="1"/>
          </p:cNvSpPr>
          <p:nvPr>
            <p:ph idx="1"/>
          </p:nvPr>
        </p:nvSpPr>
        <p:spPr/>
        <p:txBody>
          <a:bodyPr/>
          <a:lstStyle/>
          <a:p>
            <a:pPr lvl="0"/>
            <a:r>
              <a:rPr lang="en-US" dirty="0"/>
              <a:t>Formalize the task as a mapping from input to output</a:t>
            </a:r>
          </a:p>
          <a:p>
            <a:pPr lvl="1"/>
            <a:r>
              <a:rPr lang="en-US" dirty="0"/>
              <a:t>Task examples will usually be pairs: (input, </a:t>
            </a:r>
            <a:r>
              <a:rPr lang="en-US" dirty="0" err="1"/>
              <a:t>correct_output</a:t>
            </a:r>
            <a:r>
              <a:rPr lang="en-US" dirty="0"/>
              <a:t>)</a:t>
            </a:r>
          </a:p>
          <a:p>
            <a:pPr lvl="0"/>
            <a:r>
              <a:rPr lang="en-US" dirty="0"/>
              <a:t>Formalize performance as an error measure</a:t>
            </a:r>
          </a:p>
          <a:p>
            <a:pPr lvl="1"/>
            <a:r>
              <a:rPr lang="en-US" dirty="0"/>
              <a:t>or more generally, as an objective function (aka Loss function)</a:t>
            </a:r>
          </a:p>
          <a:p>
            <a:r>
              <a:rPr lang="en-US" dirty="0"/>
              <a:t>Examples:   </a:t>
            </a:r>
          </a:p>
          <a:p>
            <a:pPr lvl="1"/>
            <a:r>
              <a:rPr lang="en-US" dirty="0"/>
              <a:t>Medical Diagnosis</a:t>
            </a:r>
          </a:p>
          <a:p>
            <a:pPr lvl="2"/>
            <a:r>
              <a:rPr lang="en-US" dirty="0"/>
              <a:t>mapping input to one of several classes/categories </a:t>
            </a:r>
            <a:r>
              <a:rPr lang="en-US" dirty="0">
                <a:sym typeface="Wingdings" panose="05000000000000000000" pitchFamily="2" charset="2"/>
              </a:rPr>
              <a:t>(aka</a:t>
            </a:r>
            <a:r>
              <a:rPr lang="en-US" dirty="0"/>
              <a:t> classification)</a:t>
            </a:r>
          </a:p>
          <a:p>
            <a:pPr lvl="1"/>
            <a:r>
              <a:rPr lang="en-US" dirty="0"/>
              <a:t>Predict tomorrow’s Temperature</a:t>
            </a:r>
          </a:p>
          <a:p>
            <a:pPr lvl="2"/>
            <a:r>
              <a:rPr lang="en-US" dirty="0"/>
              <a:t>mapping input to a number  </a:t>
            </a:r>
            <a:r>
              <a:rPr lang="en-US" dirty="0">
                <a:sym typeface="Wingdings" panose="05000000000000000000" pitchFamily="2" charset="2"/>
              </a:rPr>
              <a:t>(aka r</a:t>
            </a:r>
            <a:r>
              <a:rPr lang="en-US" dirty="0"/>
              <a:t>egression)</a:t>
            </a:r>
          </a:p>
          <a:p>
            <a:pPr lvl="1"/>
            <a:r>
              <a:rPr lang="en-US" dirty="0"/>
              <a:t>Chance of Survival:  From patient data to p(survive &gt;= 5 years)</a:t>
            </a:r>
          </a:p>
          <a:p>
            <a:pPr lvl="2"/>
            <a:r>
              <a:rPr lang="en-US" dirty="0"/>
              <a:t>mapping input to probability </a:t>
            </a:r>
            <a:r>
              <a:rPr lang="en-US" dirty="0">
                <a:sym typeface="Wingdings" panose="05000000000000000000" pitchFamily="2" charset="2"/>
              </a:rPr>
              <a:t>(aka l</a:t>
            </a:r>
            <a:r>
              <a:rPr lang="en-US" dirty="0"/>
              <a:t>ogistic regression)</a:t>
            </a:r>
          </a:p>
          <a:p>
            <a:pPr lvl="1"/>
            <a:r>
              <a:rPr lang="en-US" dirty="0"/>
              <a:t>Driving recommendation</a:t>
            </a:r>
          </a:p>
          <a:p>
            <a:pPr lvl="2"/>
            <a:r>
              <a:rPr lang="en-US" dirty="0">
                <a:sym typeface="Wingdings" panose="05000000000000000000" pitchFamily="2" charset="2"/>
              </a:rPr>
              <a:t>mapping input into a plan (aka</a:t>
            </a:r>
            <a:r>
              <a:rPr lang="en-US" dirty="0"/>
              <a:t> Planning)</a:t>
            </a:r>
          </a:p>
        </p:txBody>
      </p:sp>
      <p:sp>
        <p:nvSpPr>
          <p:cNvPr id="5" name="TextBox 4">
            <a:extLst>
              <a:ext uri="{FF2B5EF4-FFF2-40B4-BE49-F238E27FC236}">
                <a16:creationId xmlns:a16="http://schemas.microsoft.com/office/drawing/2014/main" id="{91EC660B-D534-448E-B290-E4C9521479E6}"/>
              </a:ext>
            </a:extLst>
          </p:cNvPr>
          <p:cNvSpPr txBox="1"/>
          <p:nvPr/>
        </p:nvSpPr>
        <p:spPr>
          <a:xfrm>
            <a:off x="552099" y="6456234"/>
            <a:ext cx="274280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Slide: CMU ML, Roni Rosenfeld</a:t>
            </a:r>
          </a:p>
        </p:txBody>
      </p:sp>
    </p:spTree>
    <p:extLst>
      <p:ext uri="{BB962C8B-B14F-4D97-AF65-F5344CB8AC3E}">
        <p14:creationId xmlns:p14="http://schemas.microsoft.com/office/powerpoint/2010/main" val="42038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C70C3-85C0-2D16-2434-592F912B8B5B}"/>
              </a:ext>
            </a:extLst>
          </p:cNvPr>
          <p:cNvSpPr>
            <a:spLocks noGrp="1"/>
          </p:cNvSpPr>
          <p:nvPr>
            <p:ph type="title"/>
          </p:nvPr>
        </p:nvSpPr>
        <p:spPr>
          <a:xfrm>
            <a:off x="552099" y="367131"/>
            <a:ext cx="4426301" cy="627812"/>
          </a:xfrm>
        </p:spPr>
        <p:txBody>
          <a:bodyPr/>
          <a:lstStyle/>
          <a:p>
            <a:r>
              <a:rPr lang="en-US" dirty="0"/>
              <a:t>Input/Output Tasks</a:t>
            </a:r>
          </a:p>
        </p:txBody>
      </p:sp>
      <p:sp>
        <p:nvSpPr>
          <p:cNvPr id="3" name="Content Placeholder 2">
            <a:extLst>
              <a:ext uri="{FF2B5EF4-FFF2-40B4-BE49-F238E27FC236}">
                <a16:creationId xmlns:a16="http://schemas.microsoft.com/office/drawing/2014/main" id="{88BD56F4-D7D1-1101-BAD4-A44706BFA546}"/>
              </a:ext>
            </a:extLst>
          </p:cNvPr>
          <p:cNvSpPr>
            <a:spLocks noGrp="1"/>
          </p:cNvSpPr>
          <p:nvPr>
            <p:ph idx="1"/>
          </p:nvPr>
        </p:nvSpPr>
        <p:spPr>
          <a:xfrm>
            <a:off x="3619499" y="1100478"/>
            <a:ext cx="4660901" cy="2039539"/>
          </a:xfrm>
        </p:spPr>
        <p:txBody>
          <a:bodyPr/>
          <a:lstStyle/>
          <a:p>
            <a:pPr algn="ctr">
              <a:lnSpc>
                <a:spcPct val="150000"/>
              </a:lnSpc>
            </a:pPr>
            <a:r>
              <a:rPr lang="en-US" dirty="0"/>
              <a:t>Iris classification</a:t>
            </a:r>
          </a:p>
          <a:p>
            <a:pPr algn="ctr">
              <a:lnSpc>
                <a:spcPct val="150000"/>
              </a:lnSpc>
            </a:pPr>
            <a:r>
              <a:rPr lang="en-US" dirty="0"/>
              <a:t>Traffic prediction</a:t>
            </a:r>
          </a:p>
          <a:p>
            <a:pPr algn="ctr">
              <a:lnSpc>
                <a:spcPct val="150000"/>
              </a:lnSpc>
            </a:pPr>
            <a:r>
              <a:rPr lang="en-US" dirty="0"/>
              <a:t>Image classification</a:t>
            </a:r>
          </a:p>
          <a:p>
            <a:pPr algn="ctr">
              <a:lnSpc>
                <a:spcPct val="150000"/>
              </a:lnSpc>
            </a:pPr>
            <a:r>
              <a:rPr lang="en-US" dirty="0"/>
              <a:t>Image denoising</a:t>
            </a:r>
          </a:p>
          <a:p>
            <a:pPr algn="ctr">
              <a:lnSpc>
                <a:spcPct val="150000"/>
              </a:lnSpc>
            </a:pPr>
            <a:r>
              <a:rPr lang="en-US" dirty="0"/>
              <a:t>Medical image recon</a:t>
            </a:r>
          </a:p>
          <a:p>
            <a:pPr algn="ctr">
              <a:lnSpc>
                <a:spcPct val="150000"/>
              </a:lnSpc>
            </a:pPr>
            <a:r>
              <a:rPr lang="en-US" dirty="0"/>
              <a:t>Text to image generation</a:t>
            </a:r>
          </a:p>
          <a:p>
            <a:pPr algn="ctr">
              <a:lnSpc>
                <a:spcPct val="150000"/>
              </a:lnSpc>
            </a:pPr>
            <a:r>
              <a:rPr lang="en-US" dirty="0"/>
              <a:t>Face generation</a:t>
            </a:r>
          </a:p>
        </p:txBody>
      </p:sp>
    </p:spTree>
    <p:extLst>
      <p:ext uri="{BB962C8B-B14F-4D97-AF65-F5344CB8AC3E}">
        <p14:creationId xmlns:p14="http://schemas.microsoft.com/office/powerpoint/2010/main" val="16944190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ED0B2-0812-AF22-7D2C-AE4EE070C174}"/>
              </a:ext>
            </a:extLst>
          </p:cNvPr>
          <p:cNvSpPr>
            <a:spLocks noGrp="1"/>
          </p:cNvSpPr>
          <p:nvPr>
            <p:ph type="title"/>
          </p:nvPr>
        </p:nvSpPr>
        <p:spPr/>
        <p:txBody>
          <a:bodyPr/>
          <a:lstStyle/>
          <a:p>
            <a:r>
              <a:rPr lang="en-US" dirty="0"/>
              <a:t>Elephant in the room</a:t>
            </a:r>
          </a:p>
        </p:txBody>
      </p:sp>
      <p:sp>
        <p:nvSpPr>
          <p:cNvPr id="3" name="Content Placeholder 2">
            <a:extLst>
              <a:ext uri="{FF2B5EF4-FFF2-40B4-BE49-F238E27FC236}">
                <a16:creationId xmlns:a16="http://schemas.microsoft.com/office/drawing/2014/main" id="{5C413AD4-6D81-800A-5574-F65D3F5A22A7}"/>
              </a:ext>
            </a:extLst>
          </p:cNvPr>
          <p:cNvSpPr>
            <a:spLocks noGrp="1"/>
          </p:cNvSpPr>
          <p:nvPr>
            <p:ph idx="1"/>
          </p:nvPr>
        </p:nvSpPr>
        <p:spPr/>
        <p:txBody>
          <a:bodyPr/>
          <a:lstStyle/>
          <a:p>
            <a:endParaRPr lang="en-US" dirty="0"/>
          </a:p>
        </p:txBody>
      </p:sp>
      <p:pic>
        <p:nvPicPr>
          <p:cNvPr id="2050" name="Picture 2" descr="Zootopia : &quot;Elephant in the Room&quot; | Zootopia, Peliculas de disney,  Personajes">
            <a:extLst>
              <a:ext uri="{FF2B5EF4-FFF2-40B4-BE49-F238E27FC236}">
                <a16:creationId xmlns:a16="http://schemas.microsoft.com/office/drawing/2014/main" id="{5E04C8E3-A432-AC8D-C9AF-D7485C1C3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702" y="1190625"/>
            <a:ext cx="10726595" cy="44767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5C46DE4-8173-A283-4114-9C9B19F4A959}"/>
              </a:ext>
            </a:extLst>
          </p:cNvPr>
          <p:cNvSpPr txBox="1"/>
          <p:nvPr/>
        </p:nvSpPr>
        <p:spPr>
          <a:xfrm>
            <a:off x="552099" y="6456234"/>
            <a:ext cx="153420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Image: Zootopia</a:t>
            </a:r>
          </a:p>
        </p:txBody>
      </p:sp>
    </p:spTree>
    <p:extLst>
      <p:ext uri="{BB962C8B-B14F-4D97-AF65-F5344CB8AC3E}">
        <p14:creationId xmlns:p14="http://schemas.microsoft.com/office/powerpoint/2010/main" val="39017658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ED0B2-0812-AF22-7D2C-AE4EE070C174}"/>
              </a:ext>
            </a:extLst>
          </p:cNvPr>
          <p:cNvSpPr>
            <a:spLocks noGrp="1"/>
          </p:cNvSpPr>
          <p:nvPr>
            <p:ph type="title"/>
          </p:nvPr>
        </p:nvSpPr>
        <p:spPr/>
        <p:txBody>
          <a:bodyPr/>
          <a:lstStyle/>
          <a:p>
            <a:r>
              <a:rPr lang="en-US" dirty="0"/>
              <a:t>Elephant in the room</a:t>
            </a:r>
          </a:p>
        </p:txBody>
      </p:sp>
      <p:sp>
        <p:nvSpPr>
          <p:cNvPr id="3" name="Content Placeholder 2">
            <a:extLst>
              <a:ext uri="{FF2B5EF4-FFF2-40B4-BE49-F238E27FC236}">
                <a16:creationId xmlns:a16="http://schemas.microsoft.com/office/drawing/2014/main" id="{5C413AD4-6D81-800A-5574-F65D3F5A22A7}"/>
              </a:ext>
            </a:extLst>
          </p:cNvPr>
          <p:cNvSpPr>
            <a:spLocks noGrp="1"/>
          </p:cNvSpPr>
          <p:nvPr>
            <p:ph idx="1"/>
          </p:nvPr>
        </p:nvSpPr>
        <p:spPr/>
        <p:txBody>
          <a:bodyPr/>
          <a:lstStyle/>
          <a:p>
            <a:endParaRPr lang="en-US" dirty="0"/>
          </a:p>
        </p:txBody>
      </p:sp>
      <p:sp>
        <p:nvSpPr>
          <p:cNvPr id="6" name="TextBox 5">
            <a:extLst>
              <a:ext uri="{FF2B5EF4-FFF2-40B4-BE49-F238E27FC236}">
                <a16:creationId xmlns:a16="http://schemas.microsoft.com/office/drawing/2014/main" id="{55C46DE4-8173-A283-4114-9C9B19F4A959}"/>
              </a:ext>
            </a:extLst>
          </p:cNvPr>
          <p:cNvSpPr txBox="1"/>
          <p:nvPr/>
        </p:nvSpPr>
        <p:spPr>
          <a:xfrm>
            <a:off x="552099" y="6456234"/>
            <a:ext cx="153420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Image: Zootopia</a:t>
            </a:r>
          </a:p>
        </p:txBody>
      </p:sp>
      <p:pic>
        <p:nvPicPr>
          <p:cNvPr id="5" name="Picture 4">
            <a:extLst>
              <a:ext uri="{FF2B5EF4-FFF2-40B4-BE49-F238E27FC236}">
                <a16:creationId xmlns:a16="http://schemas.microsoft.com/office/drawing/2014/main" id="{A8A02A08-EAAB-0EB7-6892-67913F4A0D31}"/>
              </a:ext>
            </a:extLst>
          </p:cNvPr>
          <p:cNvPicPr>
            <a:picLocks noChangeAspect="1"/>
          </p:cNvPicPr>
          <p:nvPr/>
        </p:nvPicPr>
        <p:blipFill>
          <a:blip r:embed="rId2"/>
          <a:stretch>
            <a:fillRect/>
          </a:stretch>
        </p:blipFill>
        <p:spPr>
          <a:xfrm>
            <a:off x="4565448" y="1080727"/>
            <a:ext cx="7074453" cy="5314343"/>
          </a:xfrm>
          <a:prstGeom prst="rect">
            <a:avLst/>
          </a:prstGeom>
        </p:spPr>
      </p:pic>
      <p:pic>
        <p:nvPicPr>
          <p:cNvPr id="8" name="Picture 7">
            <a:extLst>
              <a:ext uri="{FF2B5EF4-FFF2-40B4-BE49-F238E27FC236}">
                <a16:creationId xmlns:a16="http://schemas.microsoft.com/office/drawing/2014/main" id="{073B64EC-613A-F687-FA41-F5356D745959}"/>
              </a:ext>
            </a:extLst>
          </p:cNvPr>
          <p:cNvPicPr>
            <a:picLocks noChangeAspect="1"/>
          </p:cNvPicPr>
          <p:nvPr/>
        </p:nvPicPr>
        <p:blipFill>
          <a:blip r:embed="rId3"/>
          <a:stretch>
            <a:fillRect/>
          </a:stretch>
        </p:blipFill>
        <p:spPr>
          <a:xfrm>
            <a:off x="552099" y="1080727"/>
            <a:ext cx="3836416" cy="963973"/>
          </a:xfrm>
          <a:prstGeom prst="rect">
            <a:avLst/>
          </a:prstGeom>
        </p:spPr>
      </p:pic>
    </p:spTree>
    <p:extLst>
      <p:ext uri="{BB962C8B-B14F-4D97-AF65-F5344CB8AC3E}">
        <p14:creationId xmlns:p14="http://schemas.microsoft.com/office/powerpoint/2010/main" val="41616199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D57F0-C543-0EE4-0907-9A7EA9EBBAC3}"/>
              </a:ext>
            </a:extLst>
          </p:cNvPr>
          <p:cNvPicPr>
            <a:picLocks noChangeAspect="1"/>
          </p:cNvPicPr>
          <p:nvPr/>
        </p:nvPicPr>
        <p:blipFill>
          <a:blip r:embed="rId2"/>
          <a:stretch>
            <a:fillRect/>
          </a:stretch>
        </p:blipFill>
        <p:spPr>
          <a:xfrm>
            <a:off x="4548442" y="1080727"/>
            <a:ext cx="7091459" cy="5314343"/>
          </a:xfrm>
          <a:prstGeom prst="rect">
            <a:avLst/>
          </a:prstGeom>
        </p:spPr>
      </p:pic>
      <p:sp>
        <p:nvSpPr>
          <p:cNvPr id="2" name="Title 1">
            <a:extLst>
              <a:ext uri="{FF2B5EF4-FFF2-40B4-BE49-F238E27FC236}">
                <a16:creationId xmlns:a16="http://schemas.microsoft.com/office/drawing/2014/main" id="{2FDED0B2-0812-AF22-7D2C-AE4EE070C174}"/>
              </a:ext>
            </a:extLst>
          </p:cNvPr>
          <p:cNvSpPr>
            <a:spLocks noGrp="1"/>
          </p:cNvSpPr>
          <p:nvPr>
            <p:ph type="title"/>
          </p:nvPr>
        </p:nvSpPr>
        <p:spPr/>
        <p:txBody>
          <a:bodyPr/>
          <a:lstStyle/>
          <a:p>
            <a:r>
              <a:rPr lang="en-US" dirty="0"/>
              <a:t>Elephant in the room</a:t>
            </a:r>
          </a:p>
        </p:txBody>
      </p:sp>
      <p:sp>
        <p:nvSpPr>
          <p:cNvPr id="3" name="Content Placeholder 2">
            <a:extLst>
              <a:ext uri="{FF2B5EF4-FFF2-40B4-BE49-F238E27FC236}">
                <a16:creationId xmlns:a16="http://schemas.microsoft.com/office/drawing/2014/main" id="{5C413AD4-6D81-800A-5574-F65D3F5A22A7}"/>
              </a:ext>
            </a:extLst>
          </p:cNvPr>
          <p:cNvSpPr>
            <a:spLocks noGrp="1"/>
          </p:cNvSpPr>
          <p:nvPr>
            <p:ph idx="1"/>
          </p:nvPr>
        </p:nvSpPr>
        <p:spPr/>
        <p:txBody>
          <a:bodyPr/>
          <a:lstStyle/>
          <a:p>
            <a:endParaRPr lang="en-US" dirty="0"/>
          </a:p>
        </p:txBody>
      </p:sp>
      <p:sp>
        <p:nvSpPr>
          <p:cNvPr id="6" name="TextBox 5">
            <a:extLst>
              <a:ext uri="{FF2B5EF4-FFF2-40B4-BE49-F238E27FC236}">
                <a16:creationId xmlns:a16="http://schemas.microsoft.com/office/drawing/2014/main" id="{55C46DE4-8173-A283-4114-9C9B19F4A959}"/>
              </a:ext>
            </a:extLst>
          </p:cNvPr>
          <p:cNvSpPr txBox="1"/>
          <p:nvPr/>
        </p:nvSpPr>
        <p:spPr>
          <a:xfrm>
            <a:off x="552099" y="6456234"/>
            <a:ext cx="153420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Image: Zootopia</a:t>
            </a:r>
          </a:p>
        </p:txBody>
      </p:sp>
      <p:pic>
        <p:nvPicPr>
          <p:cNvPr id="8" name="Picture 7">
            <a:extLst>
              <a:ext uri="{FF2B5EF4-FFF2-40B4-BE49-F238E27FC236}">
                <a16:creationId xmlns:a16="http://schemas.microsoft.com/office/drawing/2014/main" id="{073B64EC-613A-F687-FA41-F5356D745959}"/>
              </a:ext>
            </a:extLst>
          </p:cNvPr>
          <p:cNvPicPr>
            <a:picLocks noChangeAspect="1"/>
          </p:cNvPicPr>
          <p:nvPr/>
        </p:nvPicPr>
        <p:blipFill>
          <a:blip r:embed="rId3"/>
          <a:stretch>
            <a:fillRect/>
          </a:stretch>
        </p:blipFill>
        <p:spPr>
          <a:xfrm>
            <a:off x="552099" y="1080727"/>
            <a:ext cx="3836416" cy="963973"/>
          </a:xfrm>
          <a:prstGeom prst="rect">
            <a:avLst/>
          </a:prstGeom>
        </p:spPr>
      </p:pic>
    </p:spTree>
    <p:extLst>
      <p:ext uri="{BB962C8B-B14F-4D97-AF65-F5344CB8AC3E}">
        <p14:creationId xmlns:p14="http://schemas.microsoft.com/office/powerpoint/2010/main" val="3303839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solidFill>
                  <a:schemeClr val="tx1"/>
                </a:solidFill>
              </a:rPr>
              <a:t>Today</a:t>
            </a:r>
          </a:p>
        </p:txBody>
      </p:sp>
      <p:sp>
        <p:nvSpPr>
          <p:cNvPr id="9219" name="Rectangle 3"/>
          <p:cNvSpPr>
            <a:spLocks noGrp="1" noChangeArrowheads="1"/>
          </p:cNvSpPr>
          <p:nvPr>
            <p:ph type="body" idx="1"/>
          </p:nvPr>
        </p:nvSpPr>
        <p:spPr>
          <a:xfrm>
            <a:off x="716110" y="1237673"/>
            <a:ext cx="6903890" cy="4525963"/>
          </a:xfrm>
        </p:spPr>
        <p:txBody>
          <a:bodyPr/>
          <a:lstStyle/>
          <a:p>
            <a:pPr eaLnBrk="1" hangingPunct="1"/>
            <a:endParaRPr lang="en-US" sz="800" dirty="0"/>
          </a:p>
          <a:p>
            <a:r>
              <a:rPr lang="en-US" dirty="0"/>
              <a:t>Course team</a:t>
            </a:r>
          </a:p>
          <a:p>
            <a:r>
              <a:rPr lang="en-US" dirty="0"/>
              <a:t>ML framework</a:t>
            </a:r>
          </a:p>
          <a:p>
            <a:pPr eaLnBrk="1" hangingPunct="1"/>
            <a:endParaRPr lang="en-US" sz="800" dirty="0"/>
          </a:p>
          <a:p>
            <a:pPr eaLnBrk="1" hangingPunct="1"/>
            <a:r>
              <a:rPr lang="en-US" dirty="0"/>
              <a:t>Elephants in the room (</a:t>
            </a:r>
            <a:r>
              <a:rPr lang="en-US" dirty="0" err="1"/>
              <a:t>ChatGPT</a:t>
            </a:r>
            <a:r>
              <a:rPr lang="en-US" dirty="0"/>
              <a:t>, DALL-E 2, …)</a:t>
            </a:r>
          </a:p>
          <a:p>
            <a:pPr eaLnBrk="1" hangingPunct="1"/>
            <a:r>
              <a:rPr lang="en-US" dirty="0"/>
              <a:t>Alien exercise</a:t>
            </a:r>
          </a:p>
          <a:p>
            <a:pPr eaLnBrk="1" hangingPunct="1"/>
            <a:endParaRPr lang="en-US" sz="800" dirty="0"/>
          </a:p>
          <a:p>
            <a:pPr eaLnBrk="1" hangingPunct="1"/>
            <a:r>
              <a:rPr lang="en-US" dirty="0"/>
              <a:t>ML Models</a:t>
            </a:r>
          </a:p>
          <a:p>
            <a:pPr eaLnBrk="1" hangingPunct="1"/>
            <a:r>
              <a:rPr lang="en-US" dirty="0"/>
              <a:t>Autoencoders</a:t>
            </a:r>
          </a:p>
          <a:p>
            <a:pPr eaLnBrk="1" hangingPunct="1"/>
            <a:endParaRPr lang="en-US" sz="800" dirty="0"/>
          </a:p>
          <a:p>
            <a:pPr eaLnBrk="1" hangingPunct="1"/>
            <a:r>
              <a:rPr lang="en-US" dirty="0"/>
              <a:t>More course info</a:t>
            </a:r>
          </a:p>
          <a:p>
            <a:pPr eaLnBrk="1" hangingPunct="1"/>
            <a:r>
              <a:rPr lang="en-US" dirty="0"/>
              <a:t>Announcements</a:t>
            </a:r>
          </a:p>
        </p:txBody>
      </p:sp>
      <p:pic>
        <p:nvPicPr>
          <p:cNvPr id="1026" name="Picture 2">
            <a:extLst>
              <a:ext uri="{FF2B5EF4-FFF2-40B4-BE49-F238E27FC236}">
                <a16:creationId xmlns:a16="http://schemas.microsoft.com/office/drawing/2014/main" id="{B9E4BE07-974C-6E4A-495C-D8D7F964D4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3628" y="2425700"/>
            <a:ext cx="3747386" cy="41667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ED0B2-0812-AF22-7D2C-AE4EE070C174}"/>
              </a:ext>
            </a:extLst>
          </p:cNvPr>
          <p:cNvSpPr>
            <a:spLocks noGrp="1"/>
          </p:cNvSpPr>
          <p:nvPr>
            <p:ph type="title"/>
          </p:nvPr>
        </p:nvSpPr>
        <p:spPr/>
        <p:txBody>
          <a:bodyPr/>
          <a:lstStyle/>
          <a:p>
            <a:r>
              <a:rPr lang="en-US" dirty="0"/>
              <a:t>Elephant in the room</a:t>
            </a:r>
          </a:p>
        </p:txBody>
      </p:sp>
      <p:sp>
        <p:nvSpPr>
          <p:cNvPr id="3" name="Content Placeholder 2">
            <a:extLst>
              <a:ext uri="{FF2B5EF4-FFF2-40B4-BE49-F238E27FC236}">
                <a16:creationId xmlns:a16="http://schemas.microsoft.com/office/drawing/2014/main" id="{5C413AD4-6D81-800A-5574-F65D3F5A22A7}"/>
              </a:ext>
            </a:extLst>
          </p:cNvPr>
          <p:cNvSpPr>
            <a:spLocks noGrp="1"/>
          </p:cNvSpPr>
          <p:nvPr>
            <p:ph idx="1"/>
          </p:nvPr>
        </p:nvSpPr>
        <p:spPr/>
        <p:txBody>
          <a:bodyPr/>
          <a:lstStyle/>
          <a:p>
            <a:endParaRPr lang="en-US" dirty="0"/>
          </a:p>
        </p:txBody>
      </p:sp>
      <p:sp>
        <p:nvSpPr>
          <p:cNvPr id="6" name="TextBox 5">
            <a:extLst>
              <a:ext uri="{FF2B5EF4-FFF2-40B4-BE49-F238E27FC236}">
                <a16:creationId xmlns:a16="http://schemas.microsoft.com/office/drawing/2014/main" id="{55C46DE4-8173-A283-4114-9C9B19F4A959}"/>
              </a:ext>
            </a:extLst>
          </p:cNvPr>
          <p:cNvSpPr txBox="1"/>
          <p:nvPr/>
        </p:nvSpPr>
        <p:spPr>
          <a:xfrm>
            <a:off x="552099" y="6456234"/>
            <a:ext cx="376186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Image: </a:t>
            </a:r>
            <a:r>
              <a:rPr lang="en-US" sz="1600" dirty="0">
                <a:solidFill>
                  <a:prstClr val="white">
                    <a:lumMod val="50000"/>
                  </a:prstClr>
                </a:solidFill>
                <a:latin typeface="Calibri" panose="020F0502020204030204"/>
              </a:rPr>
              <a:t>Google News: “</a:t>
            </a:r>
            <a:r>
              <a:rPr lang="en-US" sz="1600" dirty="0" err="1">
                <a:solidFill>
                  <a:prstClr val="white">
                    <a:lumMod val="50000"/>
                  </a:prstClr>
                </a:solidFill>
                <a:latin typeface="Calibri" panose="020F0502020204030204"/>
              </a:rPr>
              <a:t>chatgpt</a:t>
            </a:r>
            <a:r>
              <a:rPr lang="en-US" sz="1600" dirty="0">
                <a:solidFill>
                  <a:prstClr val="white">
                    <a:lumMod val="50000"/>
                  </a:prstClr>
                </a:solidFill>
                <a:latin typeface="Calibri" panose="020F0502020204030204"/>
              </a:rPr>
              <a:t>”, 1/18/2023</a:t>
            </a:r>
            <a:endParaRPr kumimoji="0" lang="en-US"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8786CC3F-9AC3-9D55-CF38-79E5B86E9162}"/>
              </a:ext>
            </a:extLst>
          </p:cNvPr>
          <p:cNvPicPr>
            <a:picLocks noChangeAspect="1"/>
          </p:cNvPicPr>
          <p:nvPr/>
        </p:nvPicPr>
        <p:blipFill>
          <a:blip r:embed="rId2"/>
          <a:stretch>
            <a:fillRect/>
          </a:stretch>
        </p:blipFill>
        <p:spPr>
          <a:xfrm>
            <a:off x="2086302" y="1073858"/>
            <a:ext cx="8164064" cy="5382376"/>
          </a:xfrm>
          <a:prstGeom prst="rect">
            <a:avLst/>
          </a:prstGeom>
          <a:ln>
            <a:solidFill>
              <a:schemeClr val="tx1"/>
            </a:solidFill>
          </a:ln>
        </p:spPr>
      </p:pic>
    </p:spTree>
    <p:extLst>
      <p:ext uri="{BB962C8B-B14F-4D97-AF65-F5344CB8AC3E}">
        <p14:creationId xmlns:p14="http://schemas.microsoft.com/office/powerpoint/2010/main" val="21076637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DD6E3-6949-4FF9-AF11-166453F99410}"/>
              </a:ext>
            </a:extLst>
          </p:cNvPr>
          <p:cNvSpPr>
            <a:spLocks noGrp="1"/>
          </p:cNvSpPr>
          <p:nvPr>
            <p:ph type="title"/>
          </p:nvPr>
        </p:nvSpPr>
        <p:spPr/>
        <p:txBody>
          <a:bodyPr/>
          <a:lstStyle/>
          <a:p>
            <a:r>
              <a:rPr lang="en-US" dirty="0"/>
              <a:t>Dimensionality Reduction</a:t>
            </a:r>
          </a:p>
        </p:txBody>
      </p:sp>
      <p:sp>
        <p:nvSpPr>
          <p:cNvPr id="3" name="Content Placeholder 2">
            <a:extLst>
              <a:ext uri="{FF2B5EF4-FFF2-40B4-BE49-F238E27FC236}">
                <a16:creationId xmlns:a16="http://schemas.microsoft.com/office/drawing/2014/main" id="{A3A10F2F-8CDE-467A-8C35-B896774F27C8}"/>
              </a:ext>
            </a:extLst>
          </p:cNvPr>
          <p:cNvSpPr>
            <a:spLocks noGrp="1"/>
          </p:cNvSpPr>
          <p:nvPr>
            <p:ph idx="1"/>
          </p:nvPr>
        </p:nvSpPr>
        <p:spPr/>
        <p:txBody>
          <a:bodyPr/>
          <a:lstStyle/>
          <a:p>
            <a:r>
              <a:rPr lang="en-US" sz="2400" dirty="0">
                <a:hlinkClick r:id="rId2"/>
              </a:rPr>
              <a:t>https://cs.stanford.edu/people/karpathy/convnetjs/demo/autoencoder.html</a:t>
            </a:r>
            <a:endParaRPr lang="en-US" sz="2400" dirty="0"/>
          </a:p>
        </p:txBody>
      </p:sp>
    </p:spTree>
    <p:extLst>
      <p:ext uri="{BB962C8B-B14F-4D97-AF65-F5344CB8AC3E}">
        <p14:creationId xmlns:p14="http://schemas.microsoft.com/office/powerpoint/2010/main" val="36825821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you walk in</a:t>
            </a:r>
          </a:p>
        </p:txBody>
      </p:sp>
      <p:sp>
        <p:nvSpPr>
          <p:cNvPr id="3" name="Content Placeholder 2"/>
          <p:cNvSpPr>
            <a:spLocks noGrp="1"/>
          </p:cNvSpPr>
          <p:nvPr>
            <p:ph idx="1"/>
          </p:nvPr>
        </p:nvSpPr>
        <p:spPr>
          <a:xfrm>
            <a:off x="646545" y="1076036"/>
            <a:ext cx="4058806" cy="4114800"/>
          </a:xfrm>
        </p:spPr>
        <p:txBody>
          <a:bodyPr/>
          <a:lstStyle/>
          <a:p>
            <a:r>
              <a:rPr lang="en-US" dirty="0"/>
              <a:t>Welcome!</a:t>
            </a:r>
          </a:p>
          <a:p>
            <a:endParaRPr lang="en-US" dirty="0"/>
          </a:p>
          <a:p>
            <a:pPr marL="514350" indent="-514350">
              <a:buAutoNum type="arabicParenR"/>
            </a:pPr>
            <a:r>
              <a:rPr lang="en-US" dirty="0">
                <a:solidFill>
                  <a:schemeClr val="tx1"/>
                </a:solidFill>
              </a:rPr>
              <a:t>Help draw some aliens for our dataset today!</a:t>
            </a:r>
          </a:p>
          <a:p>
            <a:pPr marL="974725" lvl="2" indent="-514350"/>
            <a:r>
              <a:rPr lang="en-US" sz="2800" dirty="0"/>
              <a:t>See table up front</a:t>
            </a:r>
          </a:p>
          <a:p>
            <a:pPr marL="974725" lvl="2" indent="-514350"/>
            <a:r>
              <a:rPr lang="en-US" sz="2800" dirty="0"/>
              <a:t>Just stick figures, nothing quite this fancy </a:t>
            </a:r>
            <a:r>
              <a:rPr lang="en-US" sz="2800" dirty="0">
                <a:sym typeface="Wingdings" panose="05000000000000000000" pitchFamily="2" charset="2"/>
              </a:rPr>
              <a:t></a:t>
            </a:r>
            <a:endParaRPr lang="en-US" sz="2800" dirty="0"/>
          </a:p>
        </p:txBody>
      </p:sp>
      <p:sp>
        <p:nvSpPr>
          <p:cNvPr id="8" name="Rectangle 7">
            <a:extLst>
              <a:ext uri="{FF2B5EF4-FFF2-40B4-BE49-F238E27FC236}">
                <a16:creationId xmlns:a16="http://schemas.microsoft.com/office/drawing/2014/main" id="{DBA7E6C6-D5B2-F72E-C119-260A372709C4}"/>
              </a:ext>
            </a:extLst>
          </p:cNvPr>
          <p:cNvSpPr/>
          <p:nvPr/>
        </p:nvSpPr>
        <p:spPr>
          <a:xfrm>
            <a:off x="5362127" y="561975"/>
            <a:ext cx="1905448" cy="432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1451AB4-EABD-3B9E-7A6D-79B737874C8F}"/>
              </a:ext>
            </a:extLst>
          </p:cNvPr>
          <p:cNvPicPr>
            <a:picLocks noChangeAspect="1"/>
          </p:cNvPicPr>
          <p:nvPr/>
        </p:nvPicPr>
        <p:blipFill>
          <a:blip r:embed="rId3"/>
          <a:stretch>
            <a:fillRect/>
          </a:stretch>
        </p:blipFill>
        <p:spPr>
          <a:xfrm>
            <a:off x="5077433" y="690562"/>
            <a:ext cx="6857840" cy="5809832"/>
          </a:xfrm>
          <a:prstGeom prst="rect">
            <a:avLst/>
          </a:prstGeom>
        </p:spPr>
      </p:pic>
    </p:spTree>
    <p:extLst>
      <p:ext uri="{BB962C8B-B14F-4D97-AF65-F5344CB8AC3E}">
        <p14:creationId xmlns:p14="http://schemas.microsoft.com/office/powerpoint/2010/main" val="7770043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be 5">
            <a:extLst>
              <a:ext uri="{FF2B5EF4-FFF2-40B4-BE49-F238E27FC236}">
                <a16:creationId xmlns:a16="http://schemas.microsoft.com/office/drawing/2014/main" id="{2C361435-18FB-4E2A-A655-AAEBAF81ADAA}"/>
              </a:ext>
            </a:extLst>
          </p:cNvPr>
          <p:cNvSpPr/>
          <p:nvPr/>
        </p:nvSpPr>
        <p:spPr>
          <a:xfrm>
            <a:off x="593575" y="2162514"/>
            <a:ext cx="740664" cy="740524"/>
          </a:xfrm>
          <a:prstGeom prst="cube">
            <a:avLst>
              <a:gd name="adj" fmla="val 8549"/>
            </a:avLst>
          </a:prstGeom>
          <a:solidFill>
            <a:srgbClr val="F5F3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3BF1388-B049-457A-9F1C-8FB0B1B5DED6}"/>
              </a:ext>
            </a:extLst>
          </p:cNvPr>
          <p:cNvSpPr>
            <a:spLocks noGrp="1"/>
          </p:cNvSpPr>
          <p:nvPr>
            <p:ph type="title"/>
          </p:nvPr>
        </p:nvSpPr>
        <p:spPr/>
        <p:txBody>
          <a:bodyPr/>
          <a:lstStyle/>
          <a:p>
            <a:r>
              <a:rPr lang="en-US" dirty="0"/>
              <a:t>Exercise: Human-defined Feature Space</a:t>
            </a:r>
          </a:p>
        </p:txBody>
      </p:sp>
      <p:sp>
        <p:nvSpPr>
          <p:cNvPr id="3" name="Content Placeholder 2">
            <a:extLst>
              <a:ext uri="{FF2B5EF4-FFF2-40B4-BE49-F238E27FC236}">
                <a16:creationId xmlns:a16="http://schemas.microsoft.com/office/drawing/2014/main" id="{666CF0AB-AC8B-4728-AE33-1FD4E272AF17}"/>
              </a:ext>
            </a:extLst>
          </p:cNvPr>
          <p:cNvSpPr>
            <a:spLocks noGrp="1"/>
          </p:cNvSpPr>
          <p:nvPr>
            <p:ph idx="1"/>
          </p:nvPr>
        </p:nvSpPr>
        <p:spPr>
          <a:xfrm>
            <a:off x="552099" y="1113178"/>
            <a:ext cx="10515600" cy="560981"/>
          </a:xfrm>
        </p:spPr>
        <p:txBody>
          <a:bodyPr/>
          <a:lstStyle/>
          <a:p>
            <a:r>
              <a:rPr lang="en-US" dirty="0"/>
              <a:t>Step1: Write a bunch of digits 0-9 on post-it notes</a:t>
            </a:r>
          </a:p>
        </p:txBody>
      </p:sp>
      <p:sp>
        <p:nvSpPr>
          <p:cNvPr id="4" name="Wave 3">
            <a:extLst>
              <a:ext uri="{FF2B5EF4-FFF2-40B4-BE49-F238E27FC236}">
                <a16:creationId xmlns:a16="http://schemas.microsoft.com/office/drawing/2014/main" id="{E9DE9328-8CF2-46B4-94B8-88444827202B}"/>
              </a:ext>
            </a:extLst>
          </p:cNvPr>
          <p:cNvSpPr/>
          <p:nvPr/>
        </p:nvSpPr>
        <p:spPr>
          <a:xfrm rot="5400000">
            <a:off x="596303" y="2193116"/>
            <a:ext cx="635331" cy="694559"/>
          </a:xfrm>
          <a:prstGeom prst="wave">
            <a:avLst>
              <a:gd name="adj1" fmla="val 2904"/>
              <a:gd name="adj2" fmla="val 0"/>
            </a:avLst>
          </a:prstGeom>
          <a:solidFill>
            <a:srgbClr val="F5F3CB"/>
          </a:solidFill>
          <a:ln w="6350">
            <a:solidFill>
              <a:schemeClr val="tx1"/>
            </a:solid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Wave 4">
            <a:extLst>
              <a:ext uri="{FF2B5EF4-FFF2-40B4-BE49-F238E27FC236}">
                <a16:creationId xmlns:a16="http://schemas.microsoft.com/office/drawing/2014/main" id="{31D7B4F3-AAF7-4CD6-95DC-8C91C71802F3}"/>
              </a:ext>
            </a:extLst>
          </p:cNvPr>
          <p:cNvSpPr/>
          <p:nvPr/>
        </p:nvSpPr>
        <p:spPr>
          <a:xfrm rot="5400000">
            <a:off x="2304408" y="2152248"/>
            <a:ext cx="635331" cy="694559"/>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Wave 6">
            <a:extLst>
              <a:ext uri="{FF2B5EF4-FFF2-40B4-BE49-F238E27FC236}">
                <a16:creationId xmlns:a16="http://schemas.microsoft.com/office/drawing/2014/main" id="{B36475B1-BCFC-49D1-8F9B-02EBCCED24C6}"/>
              </a:ext>
            </a:extLst>
          </p:cNvPr>
          <p:cNvSpPr/>
          <p:nvPr/>
        </p:nvSpPr>
        <p:spPr>
          <a:xfrm rot="5400000">
            <a:off x="1342978" y="3384707"/>
            <a:ext cx="635331" cy="694559"/>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Wave 7">
            <a:extLst>
              <a:ext uri="{FF2B5EF4-FFF2-40B4-BE49-F238E27FC236}">
                <a16:creationId xmlns:a16="http://schemas.microsoft.com/office/drawing/2014/main" id="{4C1D3EE8-000C-427E-B756-E5136B7BBA67}"/>
              </a:ext>
            </a:extLst>
          </p:cNvPr>
          <p:cNvSpPr/>
          <p:nvPr/>
        </p:nvSpPr>
        <p:spPr>
          <a:xfrm rot="5400000">
            <a:off x="2445862" y="3081720"/>
            <a:ext cx="635331" cy="694559"/>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Wave 8">
            <a:extLst>
              <a:ext uri="{FF2B5EF4-FFF2-40B4-BE49-F238E27FC236}">
                <a16:creationId xmlns:a16="http://schemas.microsoft.com/office/drawing/2014/main" id="{4F4240B9-809D-4E3F-8211-1E3469AD08D6}"/>
              </a:ext>
            </a:extLst>
          </p:cNvPr>
          <p:cNvSpPr/>
          <p:nvPr/>
        </p:nvSpPr>
        <p:spPr>
          <a:xfrm rot="5400000">
            <a:off x="10524201" y="3818978"/>
            <a:ext cx="635331" cy="694559"/>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Wave 9">
            <a:extLst>
              <a:ext uri="{FF2B5EF4-FFF2-40B4-BE49-F238E27FC236}">
                <a16:creationId xmlns:a16="http://schemas.microsoft.com/office/drawing/2014/main" id="{7138F92C-1ED9-44F9-9B4D-470616E30F5F}"/>
              </a:ext>
            </a:extLst>
          </p:cNvPr>
          <p:cNvSpPr/>
          <p:nvPr/>
        </p:nvSpPr>
        <p:spPr>
          <a:xfrm rot="5400000">
            <a:off x="1609849" y="4358662"/>
            <a:ext cx="635331" cy="694559"/>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Wave 10">
            <a:extLst>
              <a:ext uri="{FF2B5EF4-FFF2-40B4-BE49-F238E27FC236}">
                <a16:creationId xmlns:a16="http://schemas.microsoft.com/office/drawing/2014/main" id="{EAF0D2EA-E01F-4B9B-8B5E-458BF1B50D9B}"/>
              </a:ext>
            </a:extLst>
          </p:cNvPr>
          <p:cNvSpPr/>
          <p:nvPr/>
        </p:nvSpPr>
        <p:spPr>
          <a:xfrm rot="5400000">
            <a:off x="3592242" y="1834582"/>
            <a:ext cx="635331" cy="694559"/>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ube 11">
            <a:extLst>
              <a:ext uri="{FF2B5EF4-FFF2-40B4-BE49-F238E27FC236}">
                <a16:creationId xmlns:a16="http://schemas.microsoft.com/office/drawing/2014/main" id="{E035D1FD-AE50-4125-90A3-D67FC77FE8B8}"/>
              </a:ext>
            </a:extLst>
          </p:cNvPr>
          <p:cNvSpPr/>
          <p:nvPr/>
        </p:nvSpPr>
        <p:spPr>
          <a:xfrm>
            <a:off x="10842475" y="5289286"/>
            <a:ext cx="740664" cy="740524"/>
          </a:xfrm>
          <a:prstGeom prst="cube">
            <a:avLst>
              <a:gd name="adj" fmla="val 8549"/>
            </a:avLst>
          </a:prstGeom>
          <a:solidFill>
            <a:srgbClr val="F5F3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Wave 12">
            <a:extLst>
              <a:ext uri="{FF2B5EF4-FFF2-40B4-BE49-F238E27FC236}">
                <a16:creationId xmlns:a16="http://schemas.microsoft.com/office/drawing/2014/main" id="{329DBB56-0C21-4F5E-94A0-6E3F7C9E92D3}"/>
              </a:ext>
            </a:extLst>
          </p:cNvPr>
          <p:cNvSpPr/>
          <p:nvPr/>
        </p:nvSpPr>
        <p:spPr>
          <a:xfrm rot="5400000">
            <a:off x="10845203" y="5319888"/>
            <a:ext cx="635331" cy="694559"/>
          </a:xfrm>
          <a:prstGeom prst="wave">
            <a:avLst>
              <a:gd name="adj1" fmla="val 2904"/>
              <a:gd name="adj2" fmla="val 0"/>
            </a:avLst>
          </a:prstGeom>
          <a:solidFill>
            <a:srgbClr val="F5F3CB"/>
          </a:solidFill>
          <a:ln w="6350">
            <a:solidFill>
              <a:schemeClr val="tx1"/>
            </a:solid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Wave 13">
            <a:extLst>
              <a:ext uri="{FF2B5EF4-FFF2-40B4-BE49-F238E27FC236}">
                <a16:creationId xmlns:a16="http://schemas.microsoft.com/office/drawing/2014/main" id="{E43A148B-BAC0-487D-BFC1-010E293FD28C}"/>
              </a:ext>
            </a:extLst>
          </p:cNvPr>
          <p:cNvSpPr/>
          <p:nvPr/>
        </p:nvSpPr>
        <p:spPr>
          <a:xfrm rot="5400000">
            <a:off x="9829642" y="4593843"/>
            <a:ext cx="635331" cy="694559"/>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Wave 14">
            <a:extLst>
              <a:ext uri="{FF2B5EF4-FFF2-40B4-BE49-F238E27FC236}">
                <a16:creationId xmlns:a16="http://schemas.microsoft.com/office/drawing/2014/main" id="{AC29F673-891C-45AA-A58A-50E96821FC47}"/>
              </a:ext>
            </a:extLst>
          </p:cNvPr>
          <p:cNvSpPr/>
          <p:nvPr/>
        </p:nvSpPr>
        <p:spPr>
          <a:xfrm rot="5400000">
            <a:off x="9385127" y="3679445"/>
            <a:ext cx="635331" cy="694559"/>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Wave 15">
            <a:extLst>
              <a:ext uri="{FF2B5EF4-FFF2-40B4-BE49-F238E27FC236}">
                <a16:creationId xmlns:a16="http://schemas.microsoft.com/office/drawing/2014/main" id="{02AF8AAC-1AFA-475A-9380-C68A92F15D40}"/>
              </a:ext>
            </a:extLst>
          </p:cNvPr>
          <p:cNvSpPr/>
          <p:nvPr/>
        </p:nvSpPr>
        <p:spPr>
          <a:xfrm rot="5400000">
            <a:off x="9242987" y="5477764"/>
            <a:ext cx="635331" cy="694559"/>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7" name="Ink 16">
                <a:extLst>
                  <a:ext uri="{FF2B5EF4-FFF2-40B4-BE49-F238E27FC236}">
                    <a16:creationId xmlns:a16="http://schemas.microsoft.com/office/drawing/2014/main" id="{98C54913-7141-42D0-BFAD-C53DAD1B09C4}"/>
                  </a:ext>
                </a:extLst>
              </p14:cNvPr>
              <p14:cNvContentPartPr/>
              <p14:nvPr/>
            </p14:nvContentPartPr>
            <p14:xfrm>
              <a:off x="2521758" y="2305144"/>
              <a:ext cx="167400" cy="409320"/>
            </p14:xfrm>
          </p:contentPart>
        </mc:Choice>
        <mc:Fallback xmlns="">
          <p:pic>
            <p:nvPicPr>
              <p:cNvPr id="17" name="Ink 16">
                <a:extLst>
                  <a:ext uri="{FF2B5EF4-FFF2-40B4-BE49-F238E27FC236}">
                    <a16:creationId xmlns:a16="http://schemas.microsoft.com/office/drawing/2014/main" id="{98C54913-7141-42D0-BFAD-C53DAD1B09C4}"/>
                  </a:ext>
                </a:extLst>
              </p:cNvPr>
              <p:cNvPicPr/>
              <p:nvPr/>
            </p:nvPicPr>
            <p:blipFill>
              <a:blip r:embed="rId4"/>
              <a:stretch>
                <a:fillRect/>
              </a:stretch>
            </p:blipFill>
            <p:spPr>
              <a:xfrm>
                <a:off x="2503758" y="2287504"/>
                <a:ext cx="203040" cy="4449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0E93AC88-38CA-4A97-BC6E-B9BAA4DBE8E0}"/>
                  </a:ext>
                </a:extLst>
              </p14:cNvPr>
              <p14:cNvContentPartPr/>
              <p14:nvPr/>
            </p14:nvContentPartPr>
            <p14:xfrm>
              <a:off x="3843678" y="2056384"/>
              <a:ext cx="24120" cy="253080"/>
            </p14:xfrm>
          </p:contentPart>
        </mc:Choice>
        <mc:Fallback xmlns="">
          <p:pic>
            <p:nvPicPr>
              <p:cNvPr id="18" name="Ink 17">
                <a:extLst>
                  <a:ext uri="{FF2B5EF4-FFF2-40B4-BE49-F238E27FC236}">
                    <a16:creationId xmlns:a16="http://schemas.microsoft.com/office/drawing/2014/main" id="{0E93AC88-38CA-4A97-BC6E-B9BAA4DBE8E0}"/>
                  </a:ext>
                </a:extLst>
              </p:cNvPr>
              <p:cNvPicPr/>
              <p:nvPr/>
            </p:nvPicPr>
            <p:blipFill>
              <a:blip r:embed="rId6"/>
              <a:stretch>
                <a:fillRect/>
              </a:stretch>
            </p:blipFill>
            <p:spPr>
              <a:xfrm>
                <a:off x="3825678" y="2038744"/>
                <a:ext cx="59760" cy="2887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9" name="Ink 18">
                <a:extLst>
                  <a:ext uri="{FF2B5EF4-FFF2-40B4-BE49-F238E27FC236}">
                    <a16:creationId xmlns:a16="http://schemas.microsoft.com/office/drawing/2014/main" id="{272FA298-37B3-4BC7-AD13-27817BA4BD37}"/>
                  </a:ext>
                </a:extLst>
              </p14:cNvPr>
              <p14:cNvContentPartPr/>
              <p14:nvPr/>
            </p14:nvContentPartPr>
            <p14:xfrm>
              <a:off x="2655678" y="3137464"/>
              <a:ext cx="308520" cy="429120"/>
            </p14:xfrm>
          </p:contentPart>
        </mc:Choice>
        <mc:Fallback xmlns="">
          <p:pic>
            <p:nvPicPr>
              <p:cNvPr id="19" name="Ink 18">
                <a:extLst>
                  <a:ext uri="{FF2B5EF4-FFF2-40B4-BE49-F238E27FC236}">
                    <a16:creationId xmlns:a16="http://schemas.microsoft.com/office/drawing/2014/main" id="{272FA298-37B3-4BC7-AD13-27817BA4BD37}"/>
                  </a:ext>
                </a:extLst>
              </p:cNvPr>
              <p:cNvPicPr/>
              <p:nvPr/>
            </p:nvPicPr>
            <p:blipFill>
              <a:blip r:embed="rId8"/>
              <a:stretch>
                <a:fillRect/>
              </a:stretch>
            </p:blipFill>
            <p:spPr>
              <a:xfrm>
                <a:off x="2638038" y="3119824"/>
                <a:ext cx="344160" cy="4647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0" name="Ink 19">
                <a:extLst>
                  <a:ext uri="{FF2B5EF4-FFF2-40B4-BE49-F238E27FC236}">
                    <a16:creationId xmlns:a16="http://schemas.microsoft.com/office/drawing/2014/main" id="{38C333BD-D5EC-43E5-92DF-D845AE0CF7E2}"/>
                  </a:ext>
                </a:extLst>
              </p14:cNvPr>
              <p14:cNvContentPartPr/>
              <p14:nvPr/>
            </p14:nvContentPartPr>
            <p14:xfrm>
              <a:off x="1574958" y="3501064"/>
              <a:ext cx="305280" cy="483840"/>
            </p14:xfrm>
          </p:contentPart>
        </mc:Choice>
        <mc:Fallback xmlns="">
          <p:pic>
            <p:nvPicPr>
              <p:cNvPr id="20" name="Ink 19">
                <a:extLst>
                  <a:ext uri="{FF2B5EF4-FFF2-40B4-BE49-F238E27FC236}">
                    <a16:creationId xmlns:a16="http://schemas.microsoft.com/office/drawing/2014/main" id="{38C333BD-D5EC-43E5-92DF-D845AE0CF7E2}"/>
                  </a:ext>
                </a:extLst>
              </p:cNvPr>
              <p:cNvPicPr/>
              <p:nvPr/>
            </p:nvPicPr>
            <p:blipFill>
              <a:blip r:embed="rId10"/>
              <a:stretch>
                <a:fillRect/>
              </a:stretch>
            </p:blipFill>
            <p:spPr>
              <a:xfrm>
                <a:off x="1557318" y="3483064"/>
                <a:ext cx="340920" cy="519480"/>
              </a:xfrm>
              <a:prstGeom prst="rect">
                <a:avLst/>
              </a:prstGeom>
            </p:spPr>
          </p:pic>
        </mc:Fallback>
      </mc:AlternateContent>
      <p:grpSp>
        <p:nvGrpSpPr>
          <p:cNvPr id="31" name="Group 30">
            <a:extLst>
              <a:ext uri="{FF2B5EF4-FFF2-40B4-BE49-F238E27FC236}">
                <a16:creationId xmlns:a16="http://schemas.microsoft.com/office/drawing/2014/main" id="{2F4A7458-3B3B-4B09-A405-310294018D46}"/>
              </a:ext>
            </a:extLst>
          </p:cNvPr>
          <p:cNvGrpSpPr/>
          <p:nvPr/>
        </p:nvGrpSpPr>
        <p:grpSpPr>
          <a:xfrm>
            <a:off x="1818318" y="4459744"/>
            <a:ext cx="243000" cy="376920"/>
            <a:chOff x="1818318" y="4459744"/>
            <a:chExt cx="243000" cy="376920"/>
          </a:xfrm>
        </p:grpSpPr>
        <mc:AlternateContent xmlns:mc="http://schemas.openxmlformats.org/markup-compatibility/2006" xmlns:p14="http://schemas.microsoft.com/office/powerpoint/2010/main">
          <mc:Choice Requires="p14">
            <p:contentPart p14:bwMode="auto" r:id="rId11">
              <p14:nvContentPartPr>
                <p14:cNvPr id="21" name="Ink 20">
                  <a:extLst>
                    <a:ext uri="{FF2B5EF4-FFF2-40B4-BE49-F238E27FC236}">
                      <a16:creationId xmlns:a16="http://schemas.microsoft.com/office/drawing/2014/main" id="{53E8F0F9-1FAA-43CE-9194-D9E47C254E1D}"/>
                    </a:ext>
                  </a:extLst>
                </p14:cNvPr>
                <p14:cNvContentPartPr/>
                <p14:nvPr/>
              </p14:nvContentPartPr>
              <p14:xfrm>
                <a:off x="1818318" y="4459744"/>
                <a:ext cx="243000" cy="220680"/>
              </p14:xfrm>
            </p:contentPart>
          </mc:Choice>
          <mc:Fallback xmlns="">
            <p:pic>
              <p:nvPicPr>
                <p:cNvPr id="21" name="Ink 20">
                  <a:extLst>
                    <a:ext uri="{FF2B5EF4-FFF2-40B4-BE49-F238E27FC236}">
                      <a16:creationId xmlns:a16="http://schemas.microsoft.com/office/drawing/2014/main" id="{53E8F0F9-1FAA-43CE-9194-D9E47C254E1D}"/>
                    </a:ext>
                  </a:extLst>
                </p:cNvPr>
                <p:cNvPicPr/>
                <p:nvPr/>
              </p:nvPicPr>
              <p:blipFill>
                <a:blip r:embed="rId12"/>
                <a:stretch>
                  <a:fillRect/>
                </a:stretch>
              </p:blipFill>
              <p:spPr>
                <a:xfrm>
                  <a:off x="1800318" y="4442104"/>
                  <a:ext cx="27864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2" name="Ink 21">
                  <a:extLst>
                    <a:ext uri="{FF2B5EF4-FFF2-40B4-BE49-F238E27FC236}">
                      <a16:creationId xmlns:a16="http://schemas.microsoft.com/office/drawing/2014/main" id="{0974C543-6CD3-4E22-A9BF-5E6B2A2CF634}"/>
                    </a:ext>
                  </a:extLst>
                </p14:cNvPr>
                <p14:cNvContentPartPr/>
                <p14:nvPr/>
              </p14:nvContentPartPr>
              <p14:xfrm>
                <a:off x="2014878" y="4495744"/>
                <a:ext cx="36360" cy="340920"/>
              </p14:xfrm>
            </p:contentPart>
          </mc:Choice>
          <mc:Fallback xmlns="">
            <p:pic>
              <p:nvPicPr>
                <p:cNvPr id="22" name="Ink 21">
                  <a:extLst>
                    <a:ext uri="{FF2B5EF4-FFF2-40B4-BE49-F238E27FC236}">
                      <a16:creationId xmlns:a16="http://schemas.microsoft.com/office/drawing/2014/main" id="{0974C543-6CD3-4E22-A9BF-5E6B2A2CF634}"/>
                    </a:ext>
                  </a:extLst>
                </p:cNvPr>
                <p:cNvPicPr/>
                <p:nvPr/>
              </p:nvPicPr>
              <p:blipFill>
                <a:blip r:embed="rId14"/>
                <a:stretch>
                  <a:fillRect/>
                </a:stretch>
              </p:blipFill>
              <p:spPr>
                <a:xfrm>
                  <a:off x="1997238" y="4478104"/>
                  <a:ext cx="72000" cy="376560"/>
                </a:xfrm>
                <a:prstGeom prst="rect">
                  <a:avLst/>
                </a:prstGeom>
              </p:spPr>
            </p:pic>
          </mc:Fallback>
        </mc:AlternateContent>
      </p:grpSp>
      <p:grpSp>
        <p:nvGrpSpPr>
          <p:cNvPr id="30" name="Group 29">
            <a:extLst>
              <a:ext uri="{FF2B5EF4-FFF2-40B4-BE49-F238E27FC236}">
                <a16:creationId xmlns:a16="http://schemas.microsoft.com/office/drawing/2014/main" id="{8A7565D7-D3EE-4CF0-9BA2-787047490BB0}"/>
              </a:ext>
            </a:extLst>
          </p:cNvPr>
          <p:cNvGrpSpPr/>
          <p:nvPr/>
        </p:nvGrpSpPr>
        <p:grpSpPr>
          <a:xfrm>
            <a:off x="9470838" y="3829384"/>
            <a:ext cx="321840" cy="455040"/>
            <a:chOff x="9470838" y="3829384"/>
            <a:chExt cx="321840" cy="455040"/>
          </a:xfrm>
        </p:grpSpPr>
        <mc:AlternateContent xmlns:mc="http://schemas.openxmlformats.org/markup-compatibility/2006" xmlns:p14="http://schemas.microsoft.com/office/powerpoint/2010/main">
          <mc:Choice Requires="p14">
            <p:contentPart p14:bwMode="auto" r:id="rId15">
              <p14:nvContentPartPr>
                <p14:cNvPr id="23" name="Ink 22">
                  <a:extLst>
                    <a:ext uri="{FF2B5EF4-FFF2-40B4-BE49-F238E27FC236}">
                      <a16:creationId xmlns:a16="http://schemas.microsoft.com/office/drawing/2014/main" id="{AD5222CC-849B-44FC-8F4D-C7994F4E5B07}"/>
                    </a:ext>
                  </a:extLst>
                </p14:cNvPr>
                <p14:cNvContentPartPr/>
                <p14:nvPr/>
              </p14:nvContentPartPr>
              <p14:xfrm>
                <a:off x="9470838" y="3895984"/>
                <a:ext cx="260280" cy="388440"/>
              </p14:xfrm>
            </p:contentPart>
          </mc:Choice>
          <mc:Fallback xmlns="">
            <p:pic>
              <p:nvPicPr>
                <p:cNvPr id="23" name="Ink 22">
                  <a:extLst>
                    <a:ext uri="{FF2B5EF4-FFF2-40B4-BE49-F238E27FC236}">
                      <a16:creationId xmlns:a16="http://schemas.microsoft.com/office/drawing/2014/main" id="{AD5222CC-849B-44FC-8F4D-C7994F4E5B07}"/>
                    </a:ext>
                  </a:extLst>
                </p:cNvPr>
                <p:cNvPicPr/>
                <p:nvPr/>
              </p:nvPicPr>
              <p:blipFill>
                <a:blip r:embed="rId16"/>
                <a:stretch>
                  <a:fillRect/>
                </a:stretch>
              </p:blipFill>
              <p:spPr>
                <a:xfrm>
                  <a:off x="9452838" y="3878344"/>
                  <a:ext cx="295920" cy="4240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4" name="Ink 23">
                  <a:extLst>
                    <a:ext uri="{FF2B5EF4-FFF2-40B4-BE49-F238E27FC236}">
                      <a16:creationId xmlns:a16="http://schemas.microsoft.com/office/drawing/2014/main" id="{A6693E48-2811-41BD-AB57-2DE14449CEEC}"/>
                    </a:ext>
                  </a:extLst>
                </p14:cNvPr>
                <p14:cNvContentPartPr/>
                <p14:nvPr/>
              </p14:nvContentPartPr>
              <p14:xfrm>
                <a:off x="9708078" y="3829384"/>
                <a:ext cx="84600" cy="298440"/>
              </p14:xfrm>
            </p:contentPart>
          </mc:Choice>
          <mc:Fallback xmlns="">
            <p:pic>
              <p:nvPicPr>
                <p:cNvPr id="24" name="Ink 23">
                  <a:extLst>
                    <a:ext uri="{FF2B5EF4-FFF2-40B4-BE49-F238E27FC236}">
                      <a16:creationId xmlns:a16="http://schemas.microsoft.com/office/drawing/2014/main" id="{A6693E48-2811-41BD-AB57-2DE14449CEEC}"/>
                    </a:ext>
                  </a:extLst>
                </p:cNvPr>
                <p:cNvPicPr/>
                <p:nvPr/>
              </p:nvPicPr>
              <p:blipFill>
                <a:blip r:embed="rId18"/>
                <a:stretch>
                  <a:fillRect/>
                </a:stretch>
              </p:blipFill>
              <p:spPr>
                <a:xfrm>
                  <a:off x="9690078" y="3811744"/>
                  <a:ext cx="120240" cy="334080"/>
                </a:xfrm>
                <a:prstGeom prst="rect">
                  <a:avLst/>
                </a:prstGeom>
              </p:spPr>
            </p:pic>
          </mc:Fallback>
        </mc:AlternateContent>
      </p:grpSp>
      <p:grpSp>
        <p:nvGrpSpPr>
          <p:cNvPr id="29" name="Group 28">
            <a:extLst>
              <a:ext uri="{FF2B5EF4-FFF2-40B4-BE49-F238E27FC236}">
                <a16:creationId xmlns:a16="http://schemas.microsoft.com/office/drawing/2014/main" id="{CA456D74-E99E-499A-8613-F5ACF76D9E9B}"/>
              </a:ext>
            </a:extLst>
          </p:cNvPr>
          <p:cNvGrpSpPr/>
          <p:nvPr/>
        </p:nvGrpSpPr>
        <p:grpSpPr>
          <a:xfrm>
            <a:off x="10710678" y="4010104"/>
            <a:ext cx="301320" cy="365760"/>
            <a:chOff x="10710678" y="4010104"/>
            <a:chExt cx="301320" cy="365760"/>
          </a:xfrm>
        </p:grpSpPr>
        <mc:AlternateContent xmlns:mc="http://schemas.openxmlformats.org/markup-compatibility/2006" xmlns:p14="http://schemas.microsoft.com/office/powerpoint/2010/main">
          <mc:Choice Requires="p14">
            <p:contentPart p14:bwMode="auto" r:id="rId19">
              <p14:nvContentPartPr>
                <p14:cNvPr id="25" name="Ink 24">
                  <a:extLst>
                    <a:ext uri="{FF2B5EF4-FFF2-40B4-BE49-F238E27FC236}">
                      <a16:creationId xmlns:a16="http://schemas.microsoft.com/office/drawing/2014/main" id="{EA7C6C2C-26D0-4844-A464-646BA1DE5838}"/>
                    </a:ext>
                  </a:extLst>
                </p14:cNvPr>
                <p14:cNvContentPartPr/>
                <p14:nvPr/>
              </p14:nvContentPartPr>
              <p14:xfrm>
                <a:off x="10710678" y="4024144"/>
                <a:ext cx="175680" cy="351720"/>
              </p14:xfrm>
            </p:contentPart>
          </mc:Choice>
          <mc:Fallback xmlns="">
            <p:pic>
              <p:nvPicPr>
                <p:cNvPr id="25" name="Ink 24">
                  <a:extLst>
                    <a:ext uri="{FF2B5EF4-FFF2-40B4-BE49-F238E27FC236}">
                      <a16:creationId xmlns:a16="http://schemas.microsoft.com/office/drawing/2014/main" id="{EA7C6C2C-26D0-4844-A464-646BA1DE5838}"/>
                    </a:ext>
                  </a:extLst>
                </p:cNvPr>
                <p:cNvPicPr/>
                <p:nvPr/>
              </p:nvPicPr>
              <p:blipFill>
                <a:blip r:embed="rId20"/>
                <a:stretch>
                  <a:fillRect/>
                </a:stretch>
              </p:blipFill>
              <p:spPr>
                <a:xfrm>
                  <a:off x="10693038" y="4006504"/>
                  <a:ext cx="211320" cy="3873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6" name="Ink 25">
                  <a:extLst>
                    <a:ext uri="{FF2B5EF4-FFF2-40B4-BE49-F238E27FC236}">
                      <a16:creationId xmlns:a16="http://schemas.microsoft.com/office/drawing/2014/main" id="{B6DA954A-FC55-4F99-A534-06B34F2175B3}"/>
                    </a:ext>
                  </a:extLst>
                </p14:cNvPr>
                <p14:cNvContentPartPr/>
                <p14:nvPr/>
              </p14:nvContentPartPr>
              <p14:xfrm>
                <a:off x="10788438" y="4010104"/>
                <a:ext cx="223560" cy="70920"/>
              </p14:xfrm>
            </p:contentPart>
          </mc:Choice>
          <mc:Fallback xmlns="">
            <p:pic>
              <p:nvPicPr>
                <p:cNvPr id="26" name="Ink 25">
                  <a:extLst>
                    <a:ext uri="{FF2B5EF4-FFF2-40B4-BE49-F238E27FC236}">
                      <a16:creationId xmlns:a16="http://schemas.microsoft.com/office/drawing/2014/main" id="{B6DA954A-FC55-4F99-A534-06B34F2175B3}"/>
                    </a:ext>
                  </a:extLst>
                </p:cNvPr>
                <p:cNvPicPr/>
                <p:nvPr/>
              </p:nvPicPr>
              <p:blipFill>
                <a:blip r:embed="rId22"/>
                <a:stretch>
                  <a:fillRect/>
                </a:stretch>
              </p:blipFill>
              <p:spPr>
                <a:xfrm>
                  <a:off x="10770798" y="3992464"/>
                  <a:ext cx="259200" cy="106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3">
            <p14:nvContentPartPr>
              <p14:cNvPr id="27" name="Ink 26">
                <a:extLst>
                  <a:ext uri="{FF2B5EF4-FFF2-40B4-BE49-F238E27FC236}">
                    <a16:creationId xmlns:a16="http://schemas.microsoft.com/office/drawing/2014/main" id="{FCC37053-881B-45A8-BE24-43BCA67BEEC8}"/>
                  </a:ext>
                </a:extLst>
              </p14:cNvPr>
              <p14:cNvContentPartPr/>
              <p14:nvPr/>
            </p14:nvContentPartPr>
            <p14:xfrm>
              <a:off x="10079958" y="4695544"/>
              <a:ext cx="198360" cy="470880"/>
            </p14:xfrm>
          </p:contentPart>
        </mc:Choice>
        <mc:Fallback xmlns="">
          <p:pic>
            <p:nvPicPr>
              <p:cNvPr id="27" name="Ink 26">
                <a:extLst>
                  <a:ext uri="{FF2B5EF4-FFF2-40B4-BE49-F238E27FC236}">
                    <a16:creationId xmlns:a16="http://schemas.microsoft.com/office/drawing/2014/main" id="{FCC37053-881B-45A8-BE24-43BCA67BEEC8}"/>
                  </a:ext>
                </a:extLst>
              </p:cNvPr>
              <p:cNvPicPr/>
              <p:nvPr/>
            </p:nvPicPr>
            <p:blipFill>
              <a:blip r:embed="rId24"/>
              <a:stretch>
                <a:fillRect/>
              </a:stretch>
            </p:blipFill>
            <p:spPr>
              <a:xfrm>
                <a:off x="10062318" y="4677544"/>
                <a:ext cx="234000" cy="5065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8" name="Ink 27">
                <a:extLst>
                  <a:ext uri="{FF2B5EF4-FFF2-40B4-BE49-F238E27FC236}">
                    <a16:creationId xmlns:a16="http://schemas.microsoft.com/office/drawing/2014/main" id="{BAF09049-7ED1-42DC-9852-8A8B7AFC1B29}"/>
                  </a:ext>
                </a:extLst>
              </p14:cNvPr>
              <p14:cNvContentPartPr/>
              <p14:nvPr/>
            </p14:nvContentPartPr>
            <p14:xfrm>
              <a:off x="9406398" y="5654224"/>
              <a:ext cx="341640" cy="371520"/>
            </p14:xfrm>
          </p:contentPart>
        </mc:Choice>
        <mc:Fallback xmlns="">
          <p:pic>
            <p:nvPicPr>
              <p:cNvPr id="28" name="Ink 27">
                <a:extLst>
                  <a:ext uri="{FF2B5EF4-FFF2-40B4-BE49-F238E27FC236}">
                    <a16:creationId xmlns:a16="http://schemas.microsoft.com/office/drawing/2014/main" id="{BAF09049-7ED1-42DC-9852-8A8B7AFC1B29}"/>
                  </a:ext>
                </a:extLst>
              </p:cNvPr>
              <p:cNvPicPr/>
              <p:nvPr/>
            </p:nvPicPr>
            <p:blipFill>
              <a:blip r:embed="rId26"/>
              <a:stretch>
                <a:fillRect/>
              </a:stretch>
            </p:blipFill>
            <p:spPr>
              <a:xfrm>
                <a:off x="9388398" y="5636584"/>
                <a:ext cx="377280" cy="407160"/>
              </a:xfrm>
              <a:prstGeom prst="rect">
                <a:avLst/>
              </a:prstGeom>
            </p:spPr>
          </p:pic>
        </mc:Fallback>
      </mc:AlternateContent>
    </p:spTree>
    <p:extLst>
      <p:ext uri="{BB962C8B-B14F-4D97-AF65-F5344CB8AC3E}">
        <p14:creationId xmlns:p14="http://schemas.microsoft.com/office/powerpoint/2010/main" val="13661435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F1388-B049-457A-9F1C-8FB0B1B5DED6}"/>
              </a:ext>
            </a:extLst>
          </p:cNvPr>
          <p:cNvSpPr>
            <a:spLocks noGrp="1"/>
          </p:cNvSpPr>
          <p:nvPr>
            <p:ph type="title"/>
          </p:nvPr>
        </p:nvSpPr>
        <p:spPr/>
        <p:txBody>
          <a:bodyPr/>
          <a:lstStyle/>
          <a:p>
            <a:r>
              <a:rPr lang="en-US" dirty="0"/>
              <a:t>Exercise: Human-defined Feature Space</a:t>
            </a:r>
          </a:p>
        </p:txBody>
      </p:sp>
      <p:sp>
        <p:nvSpPr>
          <p:cNvPr id="3" name="Content Placeholder 2">
            <a:extLst>
              <a:ext uri="{FF2B5EF4-FFF2-40B4-BE49-F238E27FC236}">
                <a16:creationId xmlns:a16="http://schemas.microsoft.com/office/drawing/2014/main" id="{666CF0AB-AC8B-4728-AE33-1FD4E272AF17}"/>
              </a:ext>
            </a:extLst>
          </p:cNvPr>
          <p:cNvSpPr>
            <a:spLocks noGrp="1"/>
          </p:cNvSpPr>
          <p:nvPr>
            <p:ph idx="1"/>
          </p:nvPr>
        </p:nvSpPr>
        <p:spPr>
          <a:xfrm>
            <a:off x="552099" y="1113178"/>
            <a:ext cx="11173736" cy="560981"/>
          </a:xfrm>
        </p:spPr>
        <p:txBody>
          <a:bodyPr/>
          <a:lstStyle/>
          <a:p>
            <a:r>
              <a:rPr lang="en-US" dirty="0"/>
              <a:t>Step2: In groups, students try to organize digits on a 2-D coordinate plot</a:t>
            </a:r>
          </a:p>
        </p:txBody>
      </p:sp>
      <p:sp>
        <p:nvSpPr>
          <p:cNvPr id="17" name="Content Placeholder 2">
            <a:extLst>
              <a:ext uri="{FF2B5EF4-FFF2-40B4-BE49-F238E27FC236}">
                <a16:creationId xmlns:a16="http://schemas.microsoft.com/office/drawing/2014/main" id="{6B9D0216-1879-44EB-8EB2-8CB2614266B8}"/>
              </a:ext>
            </a:extLst>
          </p:cNvPr>
          <p:cNvSpPr txBox="1">
            <a:spLocks/>
          </p:cNvSpPr>
          <p:nvPr/>
        </p:nvSpPr>
        <p:spPr>
          <a:xfrm>
            <a:off x="307322" y="5896960"/>
            <a:ext cx="4629501" cy="560981"/>
          </a:xfrm>
          <a:prstGeom prst="rect">
            <a:avLst/>
          </a:prstGeom>
        </p:spPr>
        <p:txBody>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Optional: label the extreme ends of both coordinate axes</a:t>
            </a:r>
          </a:p>
        </p:txBody>
      </p:sp>
      <mc:AlternateContent xmlns:mc="http://schemas.openxmlformats.org/markup-compatibility/2006">
        <mc:Choice xmlns:am3d="http://schemas.microsoft.com/office/drawing/2017/model3d" Requires="am3d">
          <p:graphicFrame>
            <p:nvGraphicFramePr>
              <p:cNvPr id="18" name="3D Model 17" descr="Drawing Canvas On Tripod">
                <a:extLst>
                  <a:ext uri="{FF2B5EF4-FFF2-40B4-BE49-F238E27FC236}">
                    <a16:creationId xmlns:a16="http://schemas.microsoft.com/office/drawing/2014/main" id="{2C81904B-44B6-4598-BAB8-EF0B4828F5C2}"/>
                  </a:ext>
                </a:extLst>
              </p:cNvPr>
              <p:cNvGraphicFramePr>
                <a:graphicFrameLocks noChangeAspect="1"/>
              </p:cNvGraphicFramePr>
              <p:nvPr/>
            </p:nvGraphicFramePr>
            <p:xfrm>
              <a:off x="5314465" y="1477008"/>
              <a:ext cx="5975491" cy="8885479"/>
            </p:xfrm>
            <a:graphic>
              <a:graphicData uri="http://schemas.microsoft.com/office/drawing/2017/model3d">
                <am3d:model3d r:embed="rId3">
                  <am3d:spPr>
                    <a:xfrm>
                      <a:off x="0" y="0"/>
                      <a:ext cx="5975491" cy="8885479"/>
                    </a:xfrm>
                    <a:prstGeom prst="rect">
                      <a:avLst/>
                    </a:prstGeom>
                  </am3d:spPr>
                  <am3d:camera>
                    <am3d:pos x="0" y="0" z="56966312"/>
                    <am3d:up dx="0" dy="36000000" dz="0"/>
                    <am3d:lookAt x="0" y="0" z="0"/>
                    <am3d:perspective fov="2700000"/>
                  </am3d:camera>
                  <am3d:trans>
                    <am3d:meterPerModelUnit n="527988" d="1000000"/>
                    <am3d:preTrans dx="0" dy="-18114427" dz="-149844"/>
                    <am3d:scale>
                      <am3d:sx n="1000000" d="1000000"/>
                      <am3d:sy n="1000000" d="1000000"/>
                      <am3d:sz n="1000000" d="1000000"/>
                    </am3d:scale>
                    <am3d:rot ax="657644" ay="-569475" az="-109720"/>
                    <am3d:postTrans dx="0" dy="0" dz="0"/>
                  </am3d:trans>
                  <am3d:raster rName="Office3DRenderer" rVer="16.0.8326">
                    <am3d:blip r:embed="rId4"/>
                  </am3d:raster>
                  <am3d:objViewport viewportSz="1069653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8" name="3D Model 17" descr="Drawing Canvas On Tripod">
                <a:extLst>
                  <a:ext uri="{FF2B5EF4-FFF2-40B4-BE49-F238E27FC236}">
                    <a16:creationId xmlns:a16="http://schemas.microsoft.com/office/drawing/2014/main" id="{2C81904B-44B6-4598-BAB8-EF0B4828F5C2}"/>
                  </a:ext>
                </a:extLst>
              </p:cNvPr>
              <p:cNvPicPr>
                <a:picLocks noGrp="1" noRot="1" noChangeAspect="1" noMove="1" noResize="1" noEditPoints="1" noAdjustHandles="1" noChangeArrowheads="1" noChangeShapeType="1" noCrop="1"/>
              </p:cNvPicPr>
              <p:nvPr/>
            </p:nvPicPr>
            <p:blipFill>
              <a:blip r:embed="rId4"/>
              <a:stretch>
                <a:fillRect/>
              </a:stretch>
            </p:blipFill>
            <p:spPr>
              <a:xfrm>
                <a:off x="5314465" y="1477008"/>
                <a:ext cx="5975491" cy="8885479"/>
              </a:xfrm>
              <a:prstGeom prst="rect">
                <a:avLst/>
              </a:prstGeom>
            </p:spPr>
          </p:pic>
        </mc:Fallback>
      </mc:AlternateContent>
      <p:grpSp>
        <p:nvGrpSpPr>
          <p:cNvPr id="41" name="Group 40">
            <a:extLst>
              <a:ext uri="{FF2B5EF4-FFF2-40B4-BE49-F238E27FC236}">
                <a16:creationId xmlns:a16="http://schemas.microsoft.com/office/drawing/2014/main" id="{5085831C-C84A-4771-ADB3-CE91C374E410}"/>
              </a:ext>
            </a:extLst>
          </p:cNvPr>
          <p:cNvGrpSpPr/>
          <p:nvPr/>
        </p:nvGrpSpPr>
        <p:grpSpPr>
          <a:xfrm>
            <a:off x="1314243" y="3096654"/>
            <a:ext cx="407446" cy="372701"/>
            <a:chOff x="1314243" y="3096654"/>
            <a:chExt cx="407446" cy="372701"/>
          </a:xfrm>
        </p:grpSpPr>
        <p:sp>
          <p:nvSpPr>
            <p:cNvPr id="14" name="Wave 13">
              <a:extLst>
                <a:ext uri="{FF2B5EF4-FFF2-40B4-BE49-F238E27FC236}">
                  <a16:creationId xmlns:a16="http://schemas.microsoft.com/office/drawing/2014/main" id="{E43A148B-BAC0-487D-BFC1-010E293FD28C}"/>
                </a:ext>
              </a:extLst>
            </p:cNvPr>
            <p:cNvSpPr>
              <a:spLocks noChangeAspect="1"/>
            </p:cNvSpPr>
            <p:nvPr/>
          </p:nvSpPr>
          <p:spPr>
            <a:xfrm rot="5400000">
              <a:off x="1331615" y="3079282"/>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24" name="Ink 23">
                  <a:extLst>
                    <a:ext uri="{FF2B5EF4-FFF2-40B4-BE49-F238E27FC236}">
                      <a16:creationId xmlns:a16="http://schemas.microsoft.com/office/drawing/2014/main" id="{F5DE5441-5AEA-48CF-9388-A58541FA014D}"/>
                    </a:ext>
                  </a:extLst>
                </p14:cNvPr>
                <p14:cNvContentPartPr/>
                <p14:nvPr/>
              </p14:nvContentPartPr>
              <p14:xfrm>
                <a:off x="1441472" y="3157891"/>
                <a:ext cx="132840" cy="210960"/>
              </p14:xfrm>
            </p:contentPart>
          </mc:Choice>
          <mc:Fallback xmlns="">
            <p:pic>
              <p:nvPicPr>
                <p:cNvPr id="24" name="Ink 23">
                  <a:extLst>
                    <a:ext uri="{FF2B5EF4-FFF2-40B4-BE49-F238E27FC236}">
                      <a16:creationId xmlns:a16="http://schemas.microsoft.com/office/drawing/2014/main" id="{F5DE5441-5AEA-48CF-9388-A58541FA014D}"/>
                    </a:ext>
                  </a:extLst>
                </p:cNvPr>
                <p:cNvPicPr/>
                <p:nvPr/>
              </p:nvPicPr>
              <p:blipFill>
                <a:blip r:embed="rId6"/>
                <a:stretch>
                  <a:fillRect/>
                </a:stretch>
              </p:blipFill>
              <p:spPr>
                <a:xfrm>
                  <a:off x="1432832" y="3148891"/>
                  <a:ext cx="150480" cy="228600"/>
                </a:xfrm>
                <a:prstGeom prst="rect">
                  <a:avLst/>
                </a:prstGeom>
              </p:spPr>
            </p:pic>
          </mc:Fallback>
        </mc:AlternateContent>
      </p:grpSp>
      <p:grpSp>
        <p:nvGrpSpPr>
          <p:cNvPr id="39" name="Group 38">
            <a:extLst>
              <a:ext uri="{FF2B5EF4-FFF2-40B4-BE49-F238E27FC236}">
                <a16:creationId xmlns:a16="http://schemas.microsoft.com/office/drawing/2014/main" id="{E0EC064C-E542-48F1-BA00-E15C85E9090D}"/>
              </a:ext>
            </a:extLst>
          </p:cNvPr>
          <p:cNvGrpSpPr/>
          <p:nvPr/>
        </p:nvGrpSpPr>
        <p:grpSpPr>
          <a:xfrm>
            <a:off x="1645090" y="1963320"/>
            <a:ext cx="407446" cy="372701"/>
            <a:chOff x="1645090" y="1963320"/>
            <a:chExt cx="407446" cy="372701"/>
          </a:xfrm>
        </p:grpSpPr>
        <p:sp>
          <p:nvSpPr>
            <p:cNvPr id="11" name="Wave 10">
              <a:extLst>
                <a:ext uri="{FF2B5EF4-FFF2-40B4-BE49-F238E27FC236}">
                  <a16:creationId xmlns:a16="http://schemas.microsoft.com/office/drawing/2014/main" id="{EAF0D2EA-E01F-4B9B-8B5E-458BF1B50D9B}"/>
                </a:ext>
              </a:extLst>
            </p:cNvPr>
            <p:cNvSpPr>
              <a:spLocks noChangeAspect="1"/>
            </p:cNvSpPr>
            <p:nvPr/>
          </p:nvSpPr>
          <p:spPr>
            <a:xfrm rot="5400000">
              <a:off x="1662462" y="1945948"/>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7">
              <p14:nvContentPartPr>
                <p14:cNvPr id="25" name="Ink 24">
                  <a:extLst>
                    <a:ext uri="{FF2B5EF4-FFF2-40B4-BE49-F238E27FC236}">
                      <a16:creationId xmlns:a16="http://schemas.microsoft.com/office/drawing/2014/main" id="{24B7BAA2-8308-4629-8F7B-32C7AEA363C5}"/>
                    </a:ext>
                  </a:extLst>
                </p14:cNvPr>
                <p14:cNvContentPartPr/>
                <p14:nvPr/>
              </p14:nvContentPartPr>
              <p14:xfrm>
                <a:off x="1858352" y="2069251"/>
                <a:ext cx="24840" cy="167760"/>
              </p14:xfrm>
            </p:contentPart>
          </mc:Choice>
          <mc:Fallback xmlns="">
            <p:pic>
              <p:nvPicPr>
                <p:cNvPr id="25" name="Ink 24">
                  <a:extLst>
                    <a:ext uri="{FF2B5EF4-FFF2-40B4-BE49-F238E27FC236}">
                      <a16:creationId xmlns:a16="http://schemas.microsoft.com/office/drawing/2014/main" id="{24B7BAA2-8308-4629-8F7B-32C7AEA363C5}"/>
                    </a:ext>
                  </a:extLst>
                </p:cNvPr>
                <p:cNvPicPr/>
                <p:nvPr/>
              </p:nvPicPr>
              <p:blipFill>
                <a:blip r:embed="rId8"/>
                <a:stretch>
                  <a:fillRect/>
                </a:stretch>
              </p:blipFill>
              <p:spPr>
                <a:xfrm>
                  <a:off x="1849352" y="2060251"/>
                  <a:ext cx="42480" cy="185400"/>
                </a:xfrm>
                <a:prstGeom prst="rect">
                  <a:avLst/>
                </a:prstGeom>
              </p:spPr>
            </p:pic>
          </mc:Fallback>
        </mc:AlternateContent>
      </p:grpSp>
      <p:grpSp>
        <p:nvGrpSpPr>
          <p:cNvPr id="38" name="Group 37">
            <a:extLst>
              <a:ext uri="{FF2B5EF4-FFF2-40B4-BE49-F238E27FC236}">
                <a16:creationId xmlns:a16="http://schemas.microsoft.com/office/drawing/2014/main" id="{4F4619BB-EA5A-4AD6-97C7-B1D9CC685D27}"/>
              </a:ext>
            </a:extLst>
          </p:cNvPr>
          <p:cNvGrpSpPr/>
          <p:nvPr/>
        </p:nvGrpSpPr>
        <p:grpSpPr>
          <a:xfrm>
            <a:off x="2008802" y="2321789"/>
            <a:ext cx="407446" cy="372701"/>
            <a:chOff x="2008802" y="2321789"/>
            <a:chExt cx="407446" cy="372701"/>
          </a:xfrm>
        </p:grpSpPr>
        <p:sp>
          <p:nvSpPr>
            <p:cNvPr id="9" name="Wave 8">
              <a:extLst>
                <a:ext uri="{FF2B5EF4-FFF2-40B4-BE49-F238E27FC236}">
                  <a16:creationId xmlns:a16="http://schemas.microsoft.com/office/drawing/2014/main" id="{4F4240B9-809D-4E3F-8211-1E3469AD08D6}"/>
                </a:ext>
              </a:extLst>
            </p:cNvPr>
            <p:cNvSpPr>
              <a:spLocks noChangeAspect="1"/>
            </p:cNvSpPr>
            <p:nvPr/>
          </p:nvSpPr>
          <p:spPr>
            <a:xfrm rot="5400000">
              <a:off x="2026174" y="2304417"/>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9">
              <p14:nvContentPartPr>
                <p14:cNvPr id="26" name="Ink 25">
                  <a:extLst>
                    <a:ext uri="{FF2B5EF4-FFF2-40B4-BE49-F238E27FC236}">
                      <a16:creationId xmlns:a16="http://schemas.microsoft.com/office/drawing/2014/main" id="{A93D9C67-74F3-4A0B-9135-4C672EF126F8}"/>
                    </a:ext>
                  </a:extLst>
                </p14:cNvPr>
                <p14:cNvContentPartPr/>
                <p14:nvPr/>
              </p14:nvContentPartPr>
              <p14:xfrm>
                <a:off x="2088392" y="2397571"/>
                <a:ext cx="169200" cy="249480"/>
              </p14:xfrm>
            </p:contentPart>
          </mc:Choice>
          <mc:Fallback xmlns="">
            <p:pic>
              <p:nvPicPr>
                <p:cNvPr id="26" name="Ink 25">
                  <a:extLst>
                    <a:ext uri="{FF2B5EF4-FFF2-40B4-BE49-F238E27FC236}">
                      <a16:creationId xmlns:a16="http://schemas.microsoft.com/office/drawing/2014/main" id="{A93D9C67-74F3-4A0B-9135-4C672EF126F8}"/>
                    </a:ext>
                  </a:extLst>
                </p:cNvPr>
                <p:cNvPicPr/>
                <p:nvPr/>
              </p:nvPicPr>
              <p:blipFill>
                <a:blip r:embed="rId10"/>
                <a:stretch>
                  <a:fillRect/>
                </a:stretch>
              </p:blipFill>
              <p:spPr>
                <a:xfrm>
                  <a:off x="2079392" y="2388571"/>
                  <a:ext cx="186840" cy="267120"/>
                </a:xfrm>
                <a:prstGeom prst="rect">
                  <a:avLst/>
                </a:prstGeom>
              </p:spPr>
            </p:pic>
          </mc:Fallback>
        </mc:AlternateContent>
      </p:grpSp>
      <p:grpSp>
        <p:nvGrpSpPr>
          <p:cNvPr id="37" name="Group 36">
            <a:extLst>
              <a:ext uri="{FF2B5EF4-FFF2-40B4-BE49-F238E27FC236}">
                <a16:creationId xmlns:a16="http://schemas.microsoft.com/office/drawing/2014/main" id="{DF8F6452-AD21-4209-93C0-BDD985DB3A68}"/>
              </a:ext>
            </a:extLst>
          </p:cNvPr>
          <p:cNvGrpSpPr/>
          <p:nvPr/>
        </p:nvGrpSpPr>
        <p:grpSpPr>
          <a:xfrm>
            <a:off x="2561907" y="2181861"/>
            <a:ext cx="407446" cy="372701"/>
            <a:chOff x="2561907" y="2181861"/>
            <a:chExt cx="407446" cy="372701"/>
          </a:xfrm>
        </p:grpSpPr>
        <p:sp>
          <p:nvSpPr>
            <p:cNvPr id="5" name="Wave 4">
              <a:extLst>
                <a:ext uri="{FF2B5EF4-FFF2-40B4-BE49-F238E27FC236}">
                  <a16:creationId xmlns:a16="http://schemas.microsoft.com/office/drawing/2014/main" id="{31D7B4F3-AAF7-4CD6-95DC-8C91C71802F3}"/>
                </a:ext>
              </a:extLst>
            </p:cNvPr>
            <p:cNvSpPr>
              <a:spLocks noChangeAspect="1"/>
            </p:cNvSpPr>
            <p:nvPr/>
          </p:nvSpPr>
          <p:spPr>
            <a:xfrm rot="5400000">
              <a:off x="2579279" y="2164489"/>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11">
              <p14:nvContentPartPr>
                <p14:cNvPr id="27" name="Ink 26">
                  <a:extLst>
                    <a:ext uri="{FF2B5EF4-FFF2-40B4-BE49-F238E27FC236}">
                      <a16:creationId xmlns:a16="http://schemas.microsoft.com/office/drawing/2014/main" id="{DF5B42AB-399E-44BD-ABAA-25AF36C63A31}"/>
                    </a:ext>
                  </a:extLst>
                </p14:cNvPr>
                <p14:cNvContentPartPr/>
                <p14:nvPr/>
              </p14:nvContentPartPr>
              <p14:xfrm>
                <a:off x="2697152" y="2257171"/>
                <a:ext cx="139680" cy="250200"/>
              </p14:xfrm>
            </p:contentPart>
          </mc:Choice>
          <mc:Fallback xmlns="">
            <p:pic>
              <p:nvPicPr>
                <p:cNvPr id="27" name="Ink 26">
                  <a:extLst>
                    <a:ext uri="{FF2B5EF4-FFF2-40B4-BE49-F238E27FC236}">
                      <a16:creationId xmlns:a16="http://schemas.microsoft.com/office/drawing/2014/main" id="{DF5B42AB-399E-44BD-ABAA-25AF36C63A31}"/>
                    </a:ext>
                  </a:extLst>
                </p:cNvPr>
                <p:cNvPicPr/>
                <p:nvPr/>
              </p:nvPicPr>
              <p:blipFill>
                <a:blip r:embed="rId12"/>
                <a:stretch>
                  <a:fillRect/>
                </a:stretch>
              </p:blipFill>
              <p:spPr>
                <a:xfrm>
                  <a:off x="2688512" y="2248171"/>
                  <a:ext cx="157320" cy="267840"/>
                </a:xfrm>
                <a:prstGeom prst="rect">
                  <a:avLst/>
                </a:prstGeom>
              </p:spPr>
            </p:pic>
          </mc:Fallback>
        </mc:AlternateContent>
      </p:grpSp>
      <p:grpSp>
        <p:nvGrpSpPr>
          <p:cNvPr id="40" name="Group 39">
            <a:extLst>
              <a:ext uri="{FF2B5EF4-FFF2-40B4-BE49-F238E27FC236}">
                <a16:creationId xmlns:a16="http://schemas.microsoft.com/office/drawing/2014/main" id="{865A8FCC-5CF0-4DCB-93D5-900AEE8EE1A2}"/>
              </a:ext>
            </a:extLst>
          </p:cNvPr>
          <p:cNvGrpSpPr/>
          <p:nvPr/>
        </p:nvGrpSpPr>
        <p:grpSpPr>
          <a:xfrm>
            <a:off x="869728" y="2182256"/>
            <a:ext cx="407446" cy="372701"/>
            <a:chOff x="869728" y="2182256"/>
            <a:chExt cx="407446" cy="372701"/>
          </a:xfrm>
        </p:grpSpPr>
        <p:sp>
          <p:nvSpPr>
            <p:cNvPr id="15" name="Wave 14">
              <a:extLst>
                <a:ext uri="{FF2B5EF4-FFF2-40B4-BE49-F238E27FC236}">
                  <a16:creationId xmlns:a16="http://schemas.microsoft.com/office/drawing/2014/main" id="{AC29F673-891C-45AA-A58A-50E96821FC47}"/>
                </a:ext>
              </a:extLst>
            </p:cNvPr>
            <p:cNvSpPr>
              <a:spLocks noChangeAspect="1"/>
            </p:cNvSpPr>
            <p:nvPr/>
          </p:nvSpPr>
          <p:spPr>
            <a:xfrm rot="5400000">
              <a:off x="887100" y="2164884"/>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13">
              <p14:nvContentPartPr>
                <p14:cNvPr id="28" name="Ink 27">
                  <a:extLst>
                    <a:ext uri="{FF2B5EF4-FFF2-40B4-BE49-F238E27FC236}">
                      <a16:creationId xmlns:a16="http://schemas.microsoft.com/office/drawing/2014/main" id="{75646BF4-90AB-4BFC-ABF0-4FE7FD2BDFD9}"/>
                    </a:ext>
                  </a:extLst>
                </p14:cNvPr>
                <p14:cNvContentPartPr/>
                <p14:nvPr/>
              </p14:nvContentPartPr>
              <p14:xfrm>
                <a:off x="1042232" y="2232691"/>
                <a:ext cx="165240" cy="243360"/>
              </p14:xfrm>
            </p:contentPart>
          </mc:Choice>
          <mc:Fallback xmlns="">
            <p:pic>
              <p:nvPicPr>
                <p:cNvPr id="28" name="Ink 27">
                  <a:extLst>
                    <a:ext uri="{FF2B5EF4-FFF2-40B4-BE49-F238E27FC236}">
                      <a16:creationId xmlns:a16="http://schemas.microsoft.com/office/drawing/2014/main" id="{75646BF4-90AB-4BFC-ABF0-4FE7FD2BDFD9}"/>
                    </a:ext>
                  </a:extLst>
                </p:cNvPr>
                <p:cNvPicPr/>
                <p:nvPr/>
              </p:nvPicPr>
              <p:blipFill>
                <a:blip r:embed="rId14"/>
                <a:stretch>
                  <a:fillRect/>
                </a:stretch>
              </p:blipFill>
              <p:spPr>
                <a:xfrm>
                  <a:off x="1033232" y="2223691"/>
                  <a:ext cx="182880" cy="261000"/>
                </a:xfrm>
                <a:prstGeom prst="rect">
                  <a:avLst/>
                </a:prstGeom>
              </p:spPr>
            </p:pic>
          </mc:Fallback>
        </mc:AlternateContent>
      </p:grpSp>
      <p:grpSp>
        <p:nvGrpSpPr>
          <p:cNvPr id="36" name="Group 35">
            <a:extLst>
              <a:ext uri="{FF2B5EF4-FFF2-40B4-BE49-F238E27FC236}">
                <a16:creationId xmlns:a16="http://schemas.microsoft.com/office/drawing/2014/main" id="{555DD44E-CD18-4A6E-83F7-2C7E47938B40}"/>
              </a:ext>
            </a:extLst>
          </p:cNvPr>
          <p:cNvGrpSpPr/>
          <p:nvPr/>
        </p:nvGrpSpPr>
        <p:grpSpPr>
          <a:xfrm>
            <a:off x="2703361" y="3111333"/>
            <a:ext cx="407446" cy="372701"/>
            <a:chOff x="2703361" y="3111333"/>
            <a:chExt cx="407446" cy="372701"/>
          </a:xfrm>
        </p:grpSpPr>
        <p:sp>
          <p:nvSpPr>
            <p:cNvPr id="8" name="Wave 7">
              <a:extLst>
                <a:ext uri="{FF2B5EF4-FFF2-40B4-BE49-F238E27FC236}">
                  <a16:creationId xmlns:a16="http://schemas.microsoft.com/office/drawing/2014/main" id="{4C1D3EE8-000C-427E-B756-E5136B7BBA67}"/>
                </a:ext>
              </a:extLst>
            </p:cNvPr>
            <p:cNvSpPr>
              <a:spLocks noChangeAspect="1"/>
            </p:cNvSpPr>
            <p:nvPr/>
          </p:nvSpPr>
          <p:spPr>
            <a:xfrm rot="5400000">
              <a:off x="2720733" y="3093961"/>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15">
              <p14:nvContentPartPr>
                <p14:cNvPr id="29" name="Ink 28">
                  <a:extLst>
                    <a:ext uri="{FF2B5EF4-FFF2-40B4-BE49-F238E27FC236}">
                      <a16:creationId xmlns:a16="http://schemas.microsoft.com/office/drawing/2014/main" id="{5021D3FC-CB4E-406D-88E7-83B9A57BA462}"/>
                    </a:ext>
                  </a:extLst>
                </p14:cNvPr>
                <p14:cNvContentPartPr/>
                <p14:nvPr/>
              </p14:nvContentPartPr>
              <p14:xfrm>
                <a:off x="2844752" y="3180931"/>
                <a:ext cx="131040" cy="199800"/>
              </p14:xfrm>
            </p:contentPart>
          </mc:Choice>
          <mc:Fallback xmlns="">
            <p:pic>
              <p:nvPicPr>
                <p:cNvPr id="29" name="Ink 28">
                  <a:extLst>
                    <a:ext uri="{FF2B5EF4-FFF2-40B4-BE49-F238E27FC236}">
                      <a16:creationId xmlns:a16="http://schemas.microsoft.com/office/drawing/2014/main" id="{5021D3FC-CB4E-406D-88E7-83B9A57BA462}"/>
                    </a:ext>
                  </a:extLst>
                </p:cNvPr>
                <p:cNvPicPr/>
                <p:nvPr/>
              </p:nvPicPr>
              <p:blipFill>
                <a:blip r:embed="rId16"/>
                <a:stretch>
                  <a:fillRect/>
                </a:stretch>
              </p:blipFill>
              <p:spPr>
                <a:xfrm>
                  <a:off x="2835752" y="3172291"/>
                  <a:ext cx="148680" cy="217440"/>
                </a:xfrm>
                <a:prstGeom prst="rect">
                  <a:avLst/>
                </a:prstGeom>
              </p:spPr>
            </p:pic>
          </mc:Fallback>
        </mc:AlternateContent>
      </p:grpSp>
      <p:grpSp>
        <p:nvGrpSpPr>
          <p:cNvPr id="43" name="Group 42">
            <a:extLst>
              <a:ext uri="{FF2B5EF4-FFF2-40B4-BE49-F238E27FC236}">
                <a16:creationId xmlns:a16="http://schemas.microsoft.com/office/drawing/2014/main" id="{18D57BAE-420D-49F7-8810-D3A28EEDC4DE}"/>
              </a:ext>
            </a:extLst>
          </p:cNvPr>
          <p:cNvGrpSpPr/>
          <p:nvPr/>
        </p:nvGrpSpPr>
        <p:grpSpPr>
          <a:xfrm>
            <a:off x="2227865" y="3455311"/>
            <a:ext cx="407446" cy="372701"/>
            <a:chOff x="2227865" y="3455311"/>
            <a:chExt cx="407446" cy="372701"/>
          </a:xfrm>
        </p:grpSpPr>
        <p:sp>
          <p:nvSpPr>
            <p:cNvPr id="19" name="Wave 18">
              <a:extLst>
                <a:ext uri="{FF2B5EF4-FFF2-40B4-BE49-F238E27FC236}">
                  <a16:creationId xmlns:a16="http://schemas.microsoft.com/office/drawing/2014/main" id="{55DE8EBD-F65F-424B-97B1-AAC8729D9161}"/>
                </a:ext>
              </a:extLst>
            </p:cNvPr>
            <p:cNvSpPr>
              <a:spLocks noChangeAspect="1"/>
            </p:cNvSpPr>
            <p:nvPr/>
          </p:nvSpPr>
          <p:spPr>
            <a:xfrm rot="5400000">
              <a:off x="2245237" y="3437939"/>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17">
              <p14:nvContentPartPr>
                <p14:cNvPr id="30" name="Ink 29">
                  <a:extLst>
                    <a:ext uri="{FF2B5EF4-FFF2-40B4-BE49-F238E27FC236}">
                      <a16:creationId xmlns:a16="http://schemas.microsoft.com/office/drawing/2014/main" id="{00EC6C6D-0BD1-439D-B5DA-22F50089085E}"/>
                    </a:ext>
                  </a:extLst>
                </p14:cNvPr>
                <p14:cNvContentPartPr/>
                <p14:nvPr/>
              </p14:nvContentPartPr>
              <p14:xfrm>
                <a:off x="2342552" y="3538771"/>
                <a:ext cx="224640" cy="237960"/>
              </p14:xfrm>
            </p:contentPart>
          </mc:Choice>
          <mc:Fallback xmlns="">
            <p:pic>
              <p:nvPicPr>
                <p:cNvPr id="30" name="Ink 29">
                  <a:extLst>
                    <a:ext uri="{FF2B5EF4-FFF2-40B4-BE49-F238E27FC236}">
                      <a16:creationId xmlns:a16="http://schemas.microsoft.com/office/drawing/2014/main" id="{00EC6C6D-0BD1-439D-B5DA-22F50089085E}"/>
                    </a:ext>
                  </a:extLst>
                </p:cNvPr>
                <p:cNvPicPr/>
                <p:nvPr/>
              </p:nvPicPr>
              <p:blipFill>
                <a:blip r:embed="rId18"/>
                <a:stretch>
                  <a:fillRect/>
                </a:stretch>
              </p:blipFill>
              <p:spPr>
                <a:xfrm>
                  <a:off x="2333552" y="3529771"/>
                  <a:ext cx="242280" cy="255600"/>
                </a:xfrm>
                <a:prstGeom prst="rect">
                  <a:avLst/>
                </a:prstGeom>
              </p:spPr>
            </p:pic>
          </mc:Fallback>
        </mc:AlternateContent>
      </p:grpSp>
      <p:grpSp>
        <p:nvGrpSpPr>
          <p:cNvPr id="46" name="Group 45">
            <a:extLst>
              <a:ext uri="{FF2B5EF4-FFF2-40B4-BE49-F238E27FC236}">
                <a16:creationId xmlns:a16="http://schemas.microsoft.com/office/drawing/2014/main" id="{1695C32E-472E-4696-8DE4-9772C3EB4162}"/>
              </a:ext>
            </a:extLst>
          </p:cNvPr>
          <p:cNvGrpSpPr/>
          <p:nvPr/>
        </p:nvGrpSpPr>
        <p:grpSpPr>
          <a:xfrm>
            <a:off x="1867348" y="4229988"/>
            <a:ext cx="407446" cy="372701"/>
            <a:chOff x="1867348" y="4229988"/>
            <a:chExt cx="407446" cy="372701"/>
          </a:xfrm>
        </p:grpSpPr>
        <p:sp>
          <p:nvSpPr>
            <p:cNvPr id="10" name="Wave 9">
              <a:extLst>
                <a:ext uri="{FF2B5EF4-FFF2-40B4-BE49-F238E27FC236}">
                  <a16:creationId xmlns:a16="http://schemas.microsoft.com/office/drawing/2014/main" id="{7138F92C-1ED9-44F9-9B4D-470616E30F5F}"/>
                </a:ext>
              </a:extLst>
            </p:cNvPr>
            <p:cNvSpPr>
              <a:spLocks noChangeAspect="1"/>
            </p:cNvSpPr>
            <p:nvPr/>
          </p:nvSpPr>
          <p:spPr>
            <a:xfrm rot="5400000">
              <a:off x="1884720" y="4212616"/>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19">
              <p14:nvContentPartPr>
                <p14:cNvPr id="31" name="Ink 30">
                  <a:extLst>
                    <a:ext uri="{FF2B5EF4-FFF2-40B4-BE49-F238E27FC236}">
                      <a16:creationId xmlns:a16="http://schemas.microsoft.com/office/drawing/2014/main" id="{7D27C706-9CC5-4431-A4C9-8FD74A9E50F1}"/>
                    </a:ext>
                  </a:extLst>
                </p14:cNvPr>
                <p14:cNvContentPartPr/>
                <p14:nvPr/>
              </p14:nvContentPartPr>
              <p14:xfrm>
                <a:off x="2051672" y="4317091"/>
                <a:ext cx="37800" cy="187200"/>
              </p14:xfrm>
            </p:contentPart>
          </mc:Choice>
          <mc:Fallback xmlns="">
            <p:pic>
              <p:nvPicPr>
                <p:cNvPr id="31" name="Ink 30">
                  <a:extLst>
                    <a:ext uri="{FF2B5EF4-FFF2-40B4-BE49-F238E27FC236}">
                      <a16:creationId xmlns:a16="http://schemas.microsoft.com/office/drawing/2014/main" id="{7D27C706-9CC5-4431-A4C9-8FD74A9E50F1}"/>
                    </a:ext>
                  </a:extLst>
                </p:cNvPr>
                <p:cNvPicPr/>
                <p:nvPr/>
              </p:nvPicPr>
              <p:blipFill>
                <a:blip r:embed="rId20"/>
                <a:stretch>
                  <a:fillRect/>
                </a:stretch>
              </p:blipFill>
              <p:spPr>
                <a:xfrm>
                  <a:off x="2043032" y="4308451"/>
                  <a:ext cx="55440" cy="204840"/>
                </a:xfrm>
                <a:prstGeom prst="rect">
                  <a:avLst/>
                </a:prstGeom>
              </p:spPr>
            </p:pic>
          </mc:Fallback>
        </mc:AlternateContent>
      </p:grpSp>
      <p:grpSp>
        <p:nvGrpSpPr>
          <p:cNvPr id="42" name="Group 41">
            <a:extLst>
              <a:ext uri="{FF2B5EF4-FFF2-40B4-BE49-F238E27FC236}">
                <a16:creationId xmlns:a16="http://schemas.microsoft.com/office/drawing/2014/main" id="{2B657750-904F-4B38-93C4-E6BEC0A8B5D9}"/>
              </a:ext>
            </a:extLst>
          </p:cNvPr>
          <p:cNvGrpSpPr/>
          <p:nvPr/>
        </p:nvGrpSpPr>
        <p:grpSpPr>
          <a:xfrm>
            <a:off x="1600477" y="3414320"/>
            <a:ext cx="407446" cy="372701"/>
            <a:chOff x="1600477" y="3414320"/>
            <a:chExt cx="407446" cy="372701"/>
          </a:xfrm>
        </p:grpSpPr>
        <p:sp>
          <p:nvSpPr>
            <p:cNvPr id="7" name="Wave 6">
              <a:extLst>
                <a:ext uri="{FF2B5EF4-FFF2-40B4-BE49-F238E27FC236}">
                  <a16:creationId xmlns:a16="http://schemas.microsoft.com/office/drawing/2014/main" id="{B36475B1-BCFC-49D1-8F9B-02EBCCED24C6}"/>
                </a:ext>
              </a:extLst>
            </p:cNvPr>
            <p:cNvSpPr>
              <a:spLocks noChangeAspect="1"/>
            </p:cNvSpPr>
            <p:nvPr/>
          </p:nvSpPr>
          <p:spPr>
            <a:xfrm rot="5400000">
              <a:off x="1617849" y="3396948"/>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21">
              <p14:nvContentPartPr>
                <p14:cNvPr id="33" name="Ink 32">
                  <a:extLst>
                    <a:ext uri="{FF2B5EF4-FFF2-40B4-BE49-F238E27FC236}">
                      <a16:creationId xmlns:a16="http://schemas.microsoft.com/office/drawing/2014/main" id="{93B62604-6807-46DF-BF49-15B531D086A2}"/>
                    </a:ext>
                  </a:extLst>
                </p14:cNvPr>
                <p14:cNvContentPartPr/>
                <p14:nvPr/>
              </p14:nvContentPartPr>
              <p14:xfrm>
                <a:off x="1792832" y="3482971"/>
                <a:ext cx="94680" cy="180000"/>
              </p14:xfrm>
            </p:contentPart>
          </mc:Choice>
          <mc:Fallback xmlns="">
            <p:pic>
              <p:nvPicPr>
                <p:cNvPr id="33" name="Ink 32">
                  <a:extLst>
                    <a:ext uri="{FF2B5EF4-FFF2-40B4-BE49-F238E27FC236}">
                      <a16:creationId xmlns:a16="http://schemas.microsoft.com/office/drawing/2014/main" id="{93B62604-6807-46DF-BF49-15B531D086A2}"/>
                    </a:ext>
                  </a:extLst>
                </p:cNvPr>
                <p:cNvPicPr/>
                <p:nvPr/>
              </p:nvPicPr>
              <p:blipFill>
                <a:blip r:embed="rId22"/>
                <a:stretch>
                  <a:fillRect/>
                </a:stretch>
              </p:blipFill>
              <p:spPr>
                <a:xfrm>
                  <a:off x="1784192" y="3474331"/>
                  <a:ext cx="112320" cy="197640"/>
                </a:xfrm>
                <a:prstGeom prst="rect">
                  <a:avLst/>
                </a:prstGeom>
              </p:spPr>
            </p:pic>
          </mc:Fallback>
        </mc:AlternateContent>
      </p:grpSp>
      <p:grpSp>
        <p:nvGrpSpPr>
          <p:cNvPr id="44" name="Group 43">
            <a:extLst>
              <a:ext uri="{FF2B5EF4-FFF2-40B4-BE49-F238E27FC236}">
                <a16:creationId xmlns:a16="http://schemas.microsoft.com/office/drawing/2014/main" id="{8BEB8475-09E2-44A9-8425-7B168EFA903B}"/>
              </a:ext>
            </a:extLst>
          </p:cNvPr>
          <p:cNvGrpSpPr/>
          <p:nvPr/>
        </p:nvGrpSpPr>
        <p:grpSpPr>
          <a:xfrm>
            <a:off x="838747" y="3440632"/>
            <a:ext cx="407446" cy="372701"/>
            <a:chOff x="838747" y="3440632"/>
            <a:chExt cx="407446" cy="372701"/>
          </a:xfrm>
        </p:grpSpPr>
        <p:sp>
          <p:nvSpPr>
            <p:cNvPr id="20" name="Wave 19">
              <a:extLst>
                <a:ext uri="{FF2B5EF4-FFF2-40B4-BE49-F238E27FC236}">
                  <a16:creationId xmlns:a16="http://schemas.microsoft.com/office/drawing/2014/main" id="{5CD70E14-1DA0-43B0-8422-D9F8B340C5C5}"/>
                </a:ext>
              </a:extLst>
            </p:cNvPr>
            <p:cNvSpPr>
              <a:spLocks noChangeAspect="1"/>
            </p:cNvSpPr>
            <p:nvPr/>
          </p:nvSpPr>
          <p:spPr>
            <a:xfrm rot="5400000">
              <a:off x="856119" y="3423260"/>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23">
              <p14:nvContentPartPr>
                <p14:cNvPr id="34" name="Ink 33">
                  <a:extLst>
                    <a:ext uri="{FF2B5EF4-FFF2-40B4-BE49-F238E27FC236}">
                      <a16:creationId xmlns:a16="http://schemas.microsoft.com/office/drawing/2014/main" id="{5C0F4B4A-8631-47F1-81EC-1673603A31E4}"/>
                    </a:ext>
                  </a:extLst>
                </p14:cNvPr>
                <p14:cNvContentPartPr/>
                <p14:nvPr/>
              </p14:nvContentPartPr>
              <p14:xfrm>
                <a:off x="929912" y="3489811"/>
                <a:ext cx="172440" cy="269640"/>
              </p14:xfrm>
            </p:contentPart>
          </mc:Choice>
          <mc:Fallback xmlns="">
            <p:pic>
              <p:nvPicPr>
                <p:cNvPr id="34" name="Ink 33">
                  <a:extLst>
                    <a:ext uri="{FF2B5EF4-FFF2-40B4-BE49-F238E27FC236}">
                      <a16:creationId xmlns:a16="http://schemas.microsoft.com/office/drawing/2014/main" id="{5C0F4B4A-8631-47F1-81EC-1673603A31E4}"/>
                    </a:ext>
                  </a:extLst>
                </p:cNvPr>
                <p:cNvPicPr/>
                <p:nvPr/>
              </p:nvPicPr>
              <p:blipFill>
                <a:blip r:embed="rId24"/>
                <a:stretch>
                  <a:fillRect/>
                </a:stretch>
              </p:blipFill>
              <p:spPr>
                <a:xfrm>
                  <a:off x="921272" y="3481171"/>
                  <a:ext cx="190080" cy="287280"/>
                </a:xfrm>
                <a:prstGeom prst="rect">
                  <a:avLst/>
                </a:prstGeom>
              </p:spPr>
            </p:pic>
          </mc:Fallback>
        </mc:AlternateContent>
      </p:grpSp>
      <p:grpSp>
        <p:nvGrpSpPr>
          <p:cNvPr id="45" name="Group 44">
            <a:extLst>
              <a:ext uri="{FF2B5EF4-FFF2-40B4-BE49-F238E27FC236}">
                <a16:creationId xmlns:a16="http://schemas.microsoft.com/office/drawing/2014/main" id="{87CCB801-537C-446E-AA51-89B5B84C2191}"/>
              </a:ext>
            </a:extLst>
          </p:cNvPr>
          <p:cNvGrpSpPr/>
          <p:nvPr/>
        </p:nvGrpSpPr>
        <p:grpSpPr>
          <a:xfrm>
            <a:off x="727588" y="3980575"/>
            <a:ext cx="407446" cy="372701"/>
            <a:chOff x="727588" y="3980575"/>
            <a:chExt cx="407446" cy="372701"/>
          </a:xfrm>
        </p:grpSpPr>
        <p:sp>
          <p:nvSpPr>
            <p:cNvPr id="16" name="Wave 15">
              <a:extLst>
                <a:ext uri="{FF2B5EF4-FFF2-40B4-BE49-F238E27FC236}">
                  <a16:creationId xmlns:a16="http://schemas.microsoft.com/office/drawing/2014/main" id="{02AF8AAC-1AFA-475A-9380-C68A92F15D40}"/>
                </a:ext>
              </a:extLst>
            </p:cNvPr>
            <p:cNvSpPr>
              <a:spLocks noChangeAspect="1"/>
            </p:cNvSpPr>
            <p:nvPr/>
          </p:nvSpPr>
          <p:spPr>
            <a:xfrm rot="5400000">
              <a:off x="744960" y="3963203"/>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25">
              <p14:nvContentPartPr>
                <p14:cNvPr id="35" name="Ink 34">
                  <a:extLst>
                    <a:ext uri="{FF2B5EF4-FFF2-40B4-BE49-F238E27FC236}">
                      <a16:creationId xmlns:a16="http://schemas.microsoft.com/office/drawing/2014/main" id="{015302BD-6253-4D90-A173-F52BFA1F4ABE}"/>
                    </a:ext>
                  </a:extLst>
                </p14:cNvPr>
                <p14:cNvContentPartPr/>
                <p14:nvPr/>
              </p14:nvContentPartPr>
              <p14:xfrm>
                <a:off x="876632" y="4063291"/>
                <a:ext cx="164160" cy="200520"/>
              </p14:xfrm>
            </p:contentPart>
          </mc:Choice>
          <mc:Fallback xmlns="">
            <p:pic>
              <p:nvPicPr>
                <p:cNvPr id="35" name="Ink 34">
                  <a:extLst>
                    <a:ext uri="{FF2B5EF4-FFF2-40B4-BE49-F238E27FC236}">
                      <a16:creationId xmlns:a16="http://schemas.microsoft.com/office/drawing/2014/main" id="{015302BD-6253-4D90-A173-F52BFA1F4ABE}"/>
                    </a:ext>
                  </a:extLst>
                </p:cNvPr>
                <p:cNvPicPr/>
                <p:nvPr/>
              </p:nvPicPr>
              <p:blipFill>
                <a:blip r:embed="rId26"/>
                <a:stretch>
                  <a:fillRect/>
                </a:stretch>
              </p:blipFill>
              <p:spPr>
                <a:xfrm>
                  <a:off x="867992" y="4054651"/>
                  <a:ext cx="181800" cy="218160"/>
                </a:xfrm>
                <a:prstGeom prst="rect">
                  <a:avLst/>
                </a:prstGeom>
              </p:spPr>
            </p:pic>
          </mc:Fallback>
        </mc:AlternateContent>
      </p:grpSp>
      <p:sp>
        <p:nvSpPr>
          <p:cNvPr id="48" name="Wave 47">
            <a:extLst>
              <a:ext uri="{FF2B5EF4-FFF2-40B4-BE49-F238E27FC236}">
                <a16:creationId xmlns:a16="http://schemas.microsoft.com/office/drawing/2014/main" id="{8C2B4D7F-688A-42BC-8054-4953E1833EEA}"/>
              </a:ext>
            </a:extLst>
          </p:cNvPr>
          <p:cNvSpPr>
            <a:spLocks noChangeAspect="1"/>
          </p:cNvSpPr>
          <p:nvPr/>
        </p:nvSpPr>
        <p:spPr>
          <a:xfrm rot="5400000">
            <a:off x="626058" y="2638990"/>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Wave 55">
            <a:extLst>
              <a:ext uri="{FF2B5EF4-FFF2-40B4-BE49-F238E27FC236}">
                <a16:creationId xmlns:a16="http://schemas.microsoft.com/office/drawing/2014/main" id="{4032183E-F130-44F1-BCCD-40A0F081B4A3}"/>
              </a:ext>
            </a:extLst>
          </p:cNvPr>
          <p:cNvSpPr>
            <a:spLocks noChangeAspect="1"/>
          </p:cNvSpPr>
          <p:nvPr/>
        </p:nvSpPr>
        <p:spPr>
          <a:xfrm rot="5400000">
            <a:off x="375865" y="3177008"/>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1" name="Group 80">
            <a:extLst>
              <a:ext uri="{FF2B5EF4-FFF2-40B4-BE49-F238E27FC236}">
                <a16:creationId xmlns:a16="http://schemas.microsoft.com/office/drawing/2014/main" id="{BC2967E3-FE01-441A-A920-FF5DD0F307AD}"/>
              </a:ext>
            </a:extLst>
          </p:cNvPr>
          <p:cNvGrpSpPr/>
          <p:nvPr/>
        </p:nvGrpSpPr>
        <p:grpSpPr>
          <a:xfrm>
            <a:off x="3229887" y="1859990"/>
            <a:ext cx="407446" cy="372701"/>
            <a:chOff x="3229887" y="1859990"/>
            <a:chExt cx="407446" cy="372701"/>
          </a:xfrm>
        </p:grpSpPr>
        <p:sp>
          <p:nvSpPr>
            <p:cNvPr id="53" name="Wave 52">
              <a:extLst>
                <a:ext uri="{FF2B5EF4-FFF2-40B4-BE49-F238E27FC236}">
                  <a16:creationId xmlns:a16="http://schemas.microsoft.com/office/drawing/2014/main" id="{5B726444-1B75-4E06-8F8C-C8469DCD2F75}"/>
                </a:ext>
              </a:extLst>
            </p:cNvPr>
            <p:cNvSpPr>
              <a:spLocks noChangeAspect="1"/>
            </p:cNvSpPr>
            <p:nvPr/>
          </p:nvSpPr>
          <p:spPr>
            <a:xfrm rot="5400000">
              <a:off x="3247259" y="1842618"/>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0" name="Group 59">
              <a:extLst>
                <a:ext uri="{FF2B5EF4-FFF2-40B4-BE49-F238E27FC236}">
                  <a16:creationId xmlns:a16="http://schemas.microsoft.com/office/drawing/2014/main" id="{117D8A03-DD7E-4037-8937-7E07139D748F}"/>
                </a:ext>
              </a:extLst>
            </p:cNvPr>
            <p:cNvGrpSpPr/>
            <p:nvPr/>
          </p:nvGrpSpPr>
          <p:grpSpPr>
            <a:xfrm>
              <a:off x="3369554" y="1914832"/>
              <a:ext cx="121320" cy="299520"/>
              <a:chOff x="3369554" y="1914832"/>
              <a:chExt cx="121320" cy="299520"/>
            </a:xfrm>
          </p:grpSpPr>
          <mc:AlternateContent xmlns:mc="http://schemas.openxmlformats.org/markup-compatibility/2006" xmlns:p14="http://schemas.microsoft.com/office/powerpoint/2010/main">
            <mc:Choice Requires="p14">
              <p:contentPart p14:bwMode="auto" r:id="rId27">
                <p14:nvContentPartPr>
                  <p14:cNvPr id="58" name="Ink 57">
                    <a:extLst>
                      <a:ext uri="{FF2B5EF4-FFF2-40B4-BE49-F238E27FC236}">
                        <a16:creationId xmlns:a16="http://schemas.microsoft.com/office/drawing/2014/main" id="{40A5E4A6-8871-4EA8-A0EB-850FBB528DD9}"/>
                      </a:ext>
                    </a:extLst>
                  </p14:cNvPr>
                  <p14:cNvContentPartPr/>
                  <p14:nvPr/>
                </p14:nvContentPartPr>
                <p14:xfrm>
                  <a:off x="3369554" y="1940032"/>
                  <a:ext cx="109800" cy="123120"/>
                </p14:xfrm>
              </p:contentPart>
            </mc:Choice>
            <mc:Fallback xmlns="">
              <p:pic>
                <p:nvPicPr>
                  <p:cNvPr id="58" name="Ink 57">
                    <a:extLst>
                      <a:ext uri="{FF2B5EF4-FFF2-40B4-BE49-F238E27FC236}">
                        <a16:creationId xmlns:a16="http://schemas.microsoft.com/office/drawing/2014/main" id="{40A5E4A6-8871-4EA8-A0EB-850FBB528DD9}"/>
                      </a:ext>
                    </a:extLst>
                  </p:cNvPr>
                  <p:cNvPicPr/>
                  <p:nvPr/>
                </p:nvPicPr>
                <p:blipFill>
                  <a:blip r:embed="rId28"/>
                  <a:stretch>
                    <a:fillRect/>
                  </a:stretch>
                </p:blipFill>
                <p:spPr>
                  <a:xfrm>
                    <a:off x="3360554" y="1931032"/>
                    <a:ext cx="12744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59" name="Ink 58">
                    <a:extLst>
                      <a:ext uri="{FF2B5EF4-FFF2-40B4-BE49-F238E27FC236}">
                        <a16:creationId xmlns:a16="http://schemas.microsoft.com/office/drawing/2014/main" id="{FE4734B7-CBC8-4603-8F6D-56A9B694BFF7}"/>
                      </a:ext>
                    </a:extLst>
                  </p14:cNvPr>
                  <p14:cNvContentPartPr/>
                  <p14:nvPr/>
                </p14:nvContentPartPr>
                <p14:xfrm>
                  <a:off x="3444074" y="1914832"/>
                  <a:ext cx="46800" cy="299520"/>
                </p14:xfrm>
              </p:contentPart>
            </mc:Choice>
            <mc:Fallback xmlns="">
              <p:pic>
                <p:nvPicPr>
                  <p:cNvPr id="59" name="Ink 58">
                    <a:extLst>
                      <a:ext uri="{FF2B5EF4-FFF2-40B4-BE49-F238E27FC236}">
                        <a16:creationId xmlns:a16="http://schemas.microsoft.com/office/drawing/2014/main" id="{FE4734B7-CBC8-4603-8F6D-56A9B694BFF7}"/>
                      </a:ext>
                    </a:extLst>
                  </p:cNvPr>
                  <p:cNvPicPr/>
                  <p:nvPr/>
                </p:nvPicPr>
                <p:blipFill>
                  <a:blip r:embed="rId30"/>
                  <a:stretch>
                    <a:fillRect/>
                  </a:stretch>
                </p:blipFill>
                <p:spPr>
                  <a:xfrm>
                    <a:off x="3435074" y="1905832"/>
                    <a:ext cx="64440" cy="317160"/>
                  </a:xfrm>
                  <a:prstGeom prst="rect">
                    <a:avLst/>
                  </a:prstGeom>
                </p:spPr>
              </p:pic>
            </mc:Fallback>
          </mc:AlternateContent>
        </p:grpSp>
      </p:grpSp>
      <p:grpSp>
        <p:nvGrpSpPr>
          <p:cNvPr id="66" name="Group 65">
            <a:extLst>
              <a:ext uri="{FF2B5EF4-FFF2-40B4-BE49-F238E27FC236}">
                <a16:creationId xmlns:a16="http://schemas.microsoft.com/office/drawing/2014/main" id="{2E246A72-20CB-42D5-9AB0-0E95A34AB29F}"/>
              </a:ext>
            </a:extLst>
          </p:cNvPr>
          <p:cNvGrpSpPr/>
          <p:nvPr/>
        </p:nvGrpSpPr>
        <p:grpSpPr>
          <a:xfrm>
            <a:off x="703034" y="2681992"/>
            <a:ext cx="205920" cy="263160"/>
            <a:chOff x="703034" y="2681992"/>
            <a:chExt cx="205920" cy="263160"/>
          </a:xfrm>
        </p:grpSpPr>
        <mc:AlternateContent xmlns:mc="http://schemas.openxmlformats.org/markup-compatibility/2006" xmlns:p14="http://schemas.microsoft.com/office/powerpoint/2010/main">
          <mc:Choice Requires="p14">
            <p:contentPart p14:bwMode="auto" r:id="rId31">
              <p14:nvContentPartPr>
                <p14:cNvPr id="64" name="Ink 63">
                  <a:extLst>
                    <a:ext uri="{FF2B5EF4-FFF2-40B4-BE49-F238E27FC236}">
                      <a16:creationId xmlns:a16="http://schemas.microsoft.com/office/drawing/2014/main" id="{286A5F9C-50A6-42AD-846B-B111C5D978E1}"/>
                    </a:ext>
                  </a:extLst>
                </p14:cNvPr>
                <p14:cNvContentPartPr/>
                <p14:nvPr/>
              </p14:nvContentPartPr>
              <p14:xfrm>
                <a:off x="703034" y="2743192"/>
                <a:ext cx="176400" cy="201960"/>
              </p14:xfrm>
            </p:contentPart>
          </mc:Choice>
          <mc:Fallback xmlns="">
            <p:pic>
              <p:nvPicPr>
                <p:cNvPr id="64" name="Ink 63">
                  <a:extLst>
                    <a:ext uri="{FF2B5EF4-FFF2-40B4-BE49-F238E27FC236}">
                      <a16:creationId xmlns:a16="http://schemas.microsoft.com/office/drawing/2014/main" id="{286A5F9C-50A6-42AD-846B-B111C5D978E1}"/>
                    </a:ext>
                  </a:extLst>
                </p:cNvPr>
                <p:cNvPicPr/>
                <p:nvPr/>
              </p:nvPicPr>
              <p:blipFill>
                <a:blip r:embed="rId32"/>
                <a:stretch>
                  <a:fillRect/>
                </a:stretch>
              </p:blipFill>
              <p:spPr>
                <a:xfrm>
                  <a:off x="694394" y="2734192"/>
                  <a:ext cx="19404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65" name="Ink 64">
                  <a:extLst>
                    <a:ext uri="{FF2B5EF4-FFF2-40B4-BE49-F238E27FC236}">
                      <a16:creationId xmlns:a16="http://schemas.microsoft.com/office/drawing/2014/main" id="{CDA97160-50BD-49DA-8159-26497DCEB45C}"/>
                    </a:ext>
                  </a:extLst>
                </p14:cNvPr>
                <p14:cNvContentPartPr/>
                <p14:nvPr/>
              </p14:nvContentPartPr>
              <p14:xfrm>
                <a:off x="703034" y="2681992"/>
                <a:ext cx="205920" cy="82440"/>
              </p14:xfrm>
            </p:contentPart>
          </mc:Choice>
          <mc:Fallback xmlns="">
            <p:pic>
              <p:nvPicPr>
                <p:cNvPr id="65" name="Ink 64">
                  <a:extLst>
                    <a:ext uri="{FF2B5EF4-FFF2-40B4-BE49-F238E27FC236}">
                      <a16:creationId xmlns:a16="http://schemas.microsoft.com/office/drawing/2014/main" id="{CDA97160-50BD-49DA-8159-26497DCEB45C}"/>
                    </a:ext>
                  </a:extLst>
                </p:cNvPr>
                <p:cNvPicPr/>
                <p:nvPr/>
              </p:nvPicPr>
              <p:blipFill>
                <a:blip r:embed="rId34"/>
                <a:stretch>
                  <a:fillRect/>
                </a:stretch>
              </p:blipFill>
              <p:spPr>
                <a:xfrm>
                  <a:off x="694394" y="2673352"/>
                  <a:ext cx="223560" cy="100080"/>
                </a:xfrm>
                <a:prstGeom prst="rect">
                  <a:avLst/>
                </a:prstGeom>
              </p:spPr>
            </p:pic>
          </mc:Fallback>
        </mc:AlternateContent>
      </p:grpSp>
      <p:grpSp>
        <p:nvGrpSpPr>
          <p:cNvPr id="86" name="Group 85">
            <a:extLst>
              <a:ext uri="{FF2B5EF4-FFF2-40B4-BE49-F238E27FC236}">
                <a16:creationId xmlns:a16="http://schemas.microsoft.com/office/drawing/2014/main" id="{CA4B9426-DEBA-4DFC-BF17-44223836CE22}"/>
              </a:ext>
            </a:extLst>
          </p:cNvPr>
          <p:cNvGrpSpPr/>
          <p:nvPr/>
        </p:nvGrpSpPr>
        <p:grpSpPr>
          <a:xfrm>
            <a:off x="2107093" y="2969420"/>
            <a:ext cx="407446" cy="372701"/>
            <a:chOff x="2107093" y="2969420"/>
            <a:chExt cx="407446" cy="372701"/>
          </a:xfrm>
        </p:grpSpPr>
        <p:sp>
          <p:nvSpPr>
            <p:cNvPr id="52" name="Wave 51">
              <a:extLst>
                <a:ext uri="{FF2B5EF4-FFF2-40B4-BE49-F238E27FC236}">
                  <a16:creationId xmlns:a16="http://schemas.microsoft.com/office/drawing/2014/main" id="{FDC52200-B779-4DFF-84C9-A881AC7B25CA}"/>
                </a:ext>
              </a:extLst>
            </p:cNvPr>
            <p:cNvSpPr>
              <a:spLocks noChangeAspect="1"/>
            </p:cNvSpPr>
            <p:nvPr/>
          </p:nvSpPr>
          <p:spPr>
            <a:xfrm rot="5400000">
              <a:off x="2124465" y="2952048"/>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5">
              <p14:nvContentPartPr>
                <p14:cNvPr id="68" name="Ink 67">
                  <a:extLst>
                    <a:ext uri="{FF2B5EF4-FFF2-40B4-BE49-F238E27FC236}">
                      <a16:creationId xmlns:a16="http://schemas.microsoft.com/office/drawing/2014/main" id="{CDDFA0F4-ECD9-4D78-8475-B3B90475CA13}"/>
                    </a:ext>
                  </a:extLst>
                </p14:cNvPr>
                <p14:cNvContentPartPr/>
                <p14:nvPr/>
              </p14:nvContentPartPr>
              <p14:xfrm>
                <a:off x="2248154" y="3070432"/>
                <a:ext cx="136440" cy="209880"/>
              </p14:xfrm>
            </p:contentPart>
          </mc:Choice>
          <mc:Fallback xmlns="">
            <p:pic>
              <p:nvPicPr>
                <p:cNvPr id="68" name="Ink 67">
                  <a:extLst>
                    <a:ext uri="{FF2B5EF4-FFF2-40B4-BE49-F238E27FC236}">
                      <a16:creationId xmlns:a16="http://schemas.microsoft.com/office/drawing/2014/main" id="{CDDFA0F4-ECD9-4D78-8475-B3B90475CA13}"/>
                    </a:ext>
                  </a:extLst>
                </p:cNvPr>
                <p:cNvPicPr/>
                <p:nvPr/>
              </p:nvPicPr>
              <p:blipFill>
                <a:blip r:embed="rId36"/>
                <a:stretch>
                  <a:fillRect/>
                </a:stretch>
              </p:blipFill>
              <p:spPr>
                <a:xfrm>
                  <a:off x="2239514" y="3061432"/>
                  <a:ext cx="154080" cy="227520"/>
                </a:xfrm>
                <a:prstGeom prst="rect">
                  <a:avLst/>
                </a:prstGeom>
              </p:spPr>
            </p:pic>
          </mc:Fallback>
        </mc:AlternateContent>
      </p:grpSp>
      <p:grpSp>
        <p:nvGrpSpPr>
          <p:cNvPr id="85" name="Group 84">
            <a:extLst>
              <a:ext uri="{FF2B5EF4-FFF2-40B4-BE49-F238E27FC236}">
                <a16:creationId xmlns:a16="http://schemas.microsoft.com/office/drawing/2014/main" id="{976F0BBA-75E9-4D51-BEB7-BBB96D9D12FA}"/>
              </a:ext>
            </a:extLst>
          </p:cNvPr>
          <p:cNvGrpSpPr/>
          <p:nvPr/>
        </p:nvGrpSpPr>
        <p:grpSpPr>
          <a:xfrm>
            <a:off x="1622986" y="2859036"/>
            <a:ext cx="407446" cy="372701"/>
            <a:chOff x="1622986" y="2859036"/>
            <a:chExt cx="407446" cy="372701"/>
          </a:xfrm>
        </p:grpSpPr>
        <p:sp>
          <p:nvSpPr>
            <p:cNvPr id="57" name="Wave 56">
              <a:extLst>
                <a:ext uri="{FF2B5EF4-FFF2-40B4-BE49-F238E27FC236}">
                  <a16:creationId xmlns:a16="http://schemas.microsoft.com/office/drawing/2014/main" id="{5CEE8BEA-F0B2-4DF2-BFC7-2394EB38AA97}"/>
                </a:ext>
              </a:extLst>
            </p:cNvPr>
            <p:cNvSpPr>
              <a:spLocks noChangeAspect="1"/>
            </p:cNvSpPr>
            <p:nvPr/>
          </p:nvSpPr>
          <p:spPr>
            <a:xfrm rot="5400000">
              <a:off x="1640358" y="2841664"/>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7">
              <p14:nvContentPartPr>
                <p14:cNvPr id="69" name="Ink 68">
                  <a:extLst>
                    <a:ext uri="{FF2B5EF4-FFF2-40B4-BE49-F238E27FC236}">
                      <a16:creationId xmlns:a16="http://schemas.microsoft.com/office/drawing/2014/main" id="{AC51CF43-AFB5-4BE1-950F-8DB9F85FB9E9}"/>
                    </a:ext>
                  </a:extLst>
                </p14:cNvPr>
                <p14:cNvContentPartPr/>
                <p14:nvPr/>
              </p14:nvContentPartPr>
              <p14:xfrm>
                <a:off x="1745234" y="2924272"/>
                <a:ext cx="191160" cy="163080"/>
              </p14:xfrm>
            </p:contentPart>
          </mc:Choice>
          <mc:Fallback xmlns="">
            <p:pic>
              <p:nvPicPr>
                <p:cNvPr id="69" name="Ink 68">
                  <a:extLst>
                    <a:ext uri="{FF2B5EF4-FFF2-40B4-BE49-F238E27FC236}">
                      <a16:creationId xmlns:a16="http://schemas.microsoft.com/office/drawing/2014/main" id="{AC51CF43-AFB5-4BE1-950F-8DB9F85FB9E9}"/>
                    </a:ext>
                  </a:extLst>
                </p:cNvPr>
                <p:cNvPicPr/>
                <p:nvPr/>
              </p:nvPicPr>
              <p:blipFill>
                <a:blip r:embed="rId38"/>
                <a:stretch>
                  <a:fillRect/>
                </a:stretch>
              </p:blipFill>
              <p:spPr>
                <a:xfrm>
                  <a:off x="1736234" y="2915632"/>
                  <a:ext cx="208800" cy="180720"/>
                </a:xfrm>
                <a:prstGeom prst="rect">
                  <a:avLst/>
                </a:prstGeom>
              </p:spPr>
            </p:pic>
          </mc:Fallback>
        </mc:AlternateContent>
      </p:grpSp>
      <p:grpSp>
        <p:nvGrpSpPr>
          <p:cNvPr id="82" name="Group 81">
            <a:extLst>
              <a:ext uri="{FF2B5EF4-FFF2-40B4-BE49-F238E27FC236}">
                <a16:creationId xmlns:a16="http://schemas.microsoft.com/office/drawing/2014/main" id="{0640AF0C-DD07-4834-BBE8-47C95356E397}"/>
              </a:ext>
            </a:extLst>
          </p:cNvPr>
          <p:cNvGrpSpPr/>
          <p:nvPr/>
        </p:nvGrpSpPr>
        <p:grpSpPr>
          <a:xfrm>
            <a:off x="1381390" y="2254808"/>
            <a:ext cx="407446" cy="372701"/>
            <a:chOff x="1381390" y="2254808"/>
            <a:chExt cx="407446" cy="372701"/>
          </a:xfrm>
        </p:grpSpPr>
        <p:sp>
          <p:nvSpPr>
            <p:cNvPr id="50" name="Wave 49">
              <a:extLst>
                <a:ext uri="{FF2B5EF4-FFF2-40B4-BE49-F238E27FC236}">
                  <a16:creationId xmlns:a16="http://schemas.microsoft.com/office/drawing/2014/main" id="{AAA2E137-0EF0-4DAB-BCC1-730F975B42FC}"/>
                </a:ext>
              </a:extLst>
            </p:cNvPr>
            <p:cNvSpPr>
              <a:spLocks noChangeAspect="1"/>
            </p:cNvSpPr>
            <p:nvPr/>
          </p:nvSpPr>
          <p:spPr>
            <a:xfrm rot="5400000">
              <a:off x="1398762" y="2237436"/>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9">
              <p14:nvContentPartPr>
                <p14:cNvPr id="70" name="Ink 69">
                  <a:extLst>
                    <a:ext uri="{FF2B5EF4-FFF2-40B4-BE49-F238E27FC236}">
                      <a16:creationId xmlns:a16="http://schemas.microsoft.com/office/drawing/2014/main" id="{06CFA420-6243-471D-B8A2-39C67C850127}"/>
                    </a:ext>
                  </a:extLst>
                </p14:cNvPr>
                <p14:cNvContentPartPr/>
                <p14:nvPr/>
              </p14:nvContentPartPr>
              <p14:xfrm>
                <a:off x="1529954" y="2294992"/>
                <a:ext cx="159120" cy="264600"/>
              </p14:xfrm>
            </p:contentPart>
          </mc:Choice>
          <mc:Fallback xmlns="">
            <p:pic>
              <p:nvPicPr>
                <p:cNvPr id="70" name="Ink 69">
                  <a:extLst>
                    <a:ext uri="{FF2B5EF4-FFF2-40B4-BE49-F238E27FC236}">
                      <a16:creationId xmlns:a16="http://schemas.microsoft.com/office/drawing/2014/main" id="{06CFA420-6243-471D-B8A2-39C67C850127}"/>
                    </a:ext>
                  </a:extLst>
                </p:cNvPr>
                <p:cNvPicPr/>
                <p:nvPr/>
              </p:nvPicPr>
              <p:blipFill>
                <a:blip r:embed="rId40"/>
                <a:stretch>
                  <a:fillRect/>
                </a:stretch>
              </p:blipFill>
              <p:spPr>
                <a:xfrm>
                  <a:off x="1521314" y="2286352"/>
                  <a:ext cx="176760" cy="282240"/>
                </a:xfrm>
                <a:prstGeom prst="rect">
                  <a:avLst/>
                </a:prstGeom>
              </p:spPr>
            </p:pic>
          </mc:Fallback>
        </mc:AlternateContent>
      </p:grpSp>
      <p:grpSp>
        <p:nvGrpSpPr>
          <p:cNvPr id="83" name="Group 82">
            <a:extLst>
              <a:ext uri="{FF2B5EF4-FFF2-40B4-BE49-F238E27FC236}">
                <a16:creationId xmlns:a16="http://schemas.microsoft.com/office/drawing/2014/main" id="{82E4F427-6EF7-419E-8308-A9E6767995C5}"/>
              </a:ext>
            </a:extLst>
          </p:cNvPr>
          <p:cNvGrpSpPr/>
          <p:nvPr/>
        </p:nvGrpSpPr>
        <p:grpSpPr>
          <a:xfrm>
            <a:off x="2830498" y="2517483"/>
            <a:ext cx="407446" cy="372701"/>
            <a:chOff x="2830498" y="2517483"/>
            <a:chExt cx="407446" cy="372701"/>
          </a:xfrm>
        </p:grpSpPr>
        <p:sp>
          <p:nvSpPr>
            <p:cNvPr id="51" name="Wave 50">
              <a:extLst>
                <a:ext uri="{FF2B5EF4-FFF2-40B4-BE49-F238E27FC236}">
                  <a16:creationId xmlns:a16="http://schemas.microsoft.com/office/drawing/2014/main" id="{AB524387-0A7F-4C9E-8A3F-9883DB56935A}"/>
                </a:ext>
              </a:extLst>
            </p:cNvPr>
            <p:cNvSpPr>
              <a:spLocks noChangeAspect="1"/>
            </p:cNvSpPr>
            <p:nvPr/>
          </p:nvSpPr>
          <p:spPr>
            <a:xfrm rot="5400000">
              <a:off x="2847870" y="2500111"/>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41">
              <p14:nvContentPartPr>
                <p14:cNvPr id="71" name="Ink 70">
                  <a:extLst>
                    <a:ext uri="{FF2B5EF4-FFF2-40B4-BE49-F238E27FC236}">
                      <a16:creationId xmlns:a16="http://schemas.microsoft.com/office/drawing/2014/main" id="{378EE403-422F-4595-8DA1-53A7944385E0}"/>
                    </a:ext>
                  </a:extLst>
                </p14:cNvPr>
                <p14:cNvContentPartPr/>
                <p14:nvPr/>
              </p14:nvContentPartPr>
              <p14:xfrm>
                <a:off x="2987234" y="2615032"/>
                <a:ext cx="111600" cy="248760"/>
              </p14:xfrm>
            </p:contentPart>
          </mc:Choice>
          <mc:Fallback xmlns="">
            <p:pic>
              <p:nvPicPr>
                <p:cNvPr id="71" name="Ink 70">
                  <a:extLst>
                    <a:ext uri="{FF2B5EF4-FFF2-40B4-BE49-F238E27FC236}">
                      <a16:creationId xmlns:a16="http://schemas.microsoft.com/office/drawing/2014/main" id="{378EE403-422F-4595-8DA1-53A7944385E0}"/>
                    </a:ext>
                  </a:extLst>
                </p:cNvPr>
                <p:cNvPicPr/>
                <p:nvPr/>
              </p:nvPicPr>
              <p:blipFill>
                <a:blip r:embed="rId42"/>
                <a:stretch>
                  <a:fillRect/>
                </a:stretch>
              </p:blipFill>
              <p:spPr>
                <a:xfrm>
                  <a:off x="2978594" y="2606392"/>
                  <a:ext cx="129240" cy="266400"/>
                </a:xfrm>
                <a:prstGeom prst="rect">
                  <a:avLst/>
                </a:prstGeom>
              </p:spPr>
            </p:pic>
          </mc:Fallback>
        </mc:AlternateContent>
      </p:grpSp>
      <p:grpSp>
        <p:nvGrpSpPr>
          <p:cNvPr id="84" name="Group 83">
            <a:extLst>
              <a:ext uri="{FF2B5EF4-FFF2-40B4-BE49-F238E27FC236}">
                <a16:creationId xmlns:a16="http://schemas.microsoft.com/office/drawing/2014/main" id="{CFCB49CD-0394-46EB-BFB1-D317C697D03F}"/>
              </a:ext>
            </a:extLst>
          </p:cNvPr>
          <p:cNvGrpSpPr/>
          <p:nvPr/>
        </p:nvGrpSpPr>
        <p:grpSpPr>
          <a:xfrm>
            <a:off x="331669" y="1962091"/>
            <a:ext cx="407446" cy="372701"/>
            <a:chOff x="3640089" y="2910303"/>
            <a:chExt cx="407446" cy="372701"/>
          </a:xfrm>
        </p:grpSpPr>
        <p:sp>
          <p:nvSpPr>
            <p:cNvPr id="54" name="Wave 53">
              <a:extLst>
                <a:ext uri="{FF2B5EF4-FFF2-40B4-BE49-F238E27FC236}">
                  <a16:creationId xmlns:a16="http://schemas.microsoft.com/office/drawing/2014/main" id="{E37640D4-8CB4-4E6C-AAB4-BB09809BBE73}"/>
                </a:ext>
              </a:extLst>
            </p:cNvPr>
            <p:cNvSpPr>
              <a:spLocks noChangeAspect="1"/>
            </p:cNvSpPr>
            <p:nvPr/>
          </p:nvSpPr>
          <p:spPr>
            <a:xfrm rot="5400000">
              <a:off x="3657461" y="2892931"/>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43">
              <p14:nvContentPartPr>
                <p14:cNvPr id="74" name="Ink 73">
                  <a:extLst>
                    <a:ext uri="{FF2B5EF4-FFF2-40B4-BE49-F238E27FC236}">
                      <a16:creationId xmlns:a16="http://schemas.microsoft.com/office/drawing/2014/main" id="{9CB922DC-2420-4A85-B989-372BDB0939CE}"/>
                    </a:ext>
                  </a:extLst>
                </p14:cNvPr>
                <p14:cNvContentPartPr/>
                <p14:nvPr/>
              </p14:nvContentPartPr>
              <p14:xfrm>
                <a:off x="3768794" y="2982952"/>
                <a:ext cx="132840" cy="272880"/>
              </p14:xfrm>
            </p:contentPart>
          </mc:Choice>
          <mc:Fallback xmlns="">
            <p:pic>
              <p:nvPicPr>
                <p:cNvPr id="74" name="Ink 73">
                  <a:extLst>
                    <a:ext uri="{FF2B5EF4-FFF2-40B4-BE49-F238E27FC236}">
                      <a16:creationId xmlns:a16="http://schemas.microsoft.com/office/drawing/2014/main" id="{9CB922DC-2420-4A85-B989-372BDB0939CE}"/>
                    </a:ext>
                  </a:extLst>
                </p:cNvPr>
                <p:cNvPicPr/>
                <p:nvPr/>
              </p:nvPicPr>
              <p:blipFill>
                <a:blip r:embed="rId44"/>
                <a:stretch>
                  <a:fillRect/>
                </a:stretch>
              </p:blipFill>
              <p:spPr>
                <a:xfrm>
                  <a:off x="3759794" y="2974312"/>
                  <a:ext cx="150480" cy="290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5">
            <p14:nvContentPartPr>
              <p14:cNvPr id="76" name="Ink 75">
                <a:extLst>
                  <a:ext uri="{FF2B5EF4-FFF2-40B4-BE49-F238E27FC236}">
                    <a16:creationId xmlns:a16="http://schemas.microsoft.com/office/drawing/2014/main" id="{BA72C453-6EEB-4214-91F7-1EF49A098E5F}"/>
                  </a:ext>
                </a:extLst>
              </p14:cNvPr>
              <p14:cNvContentPartPr/>
              <p14:nvPr/>
            </p14:nvContentPartPr>
            <p14:xfrm>
              <a:off x="478034" y="3270232"/>
              <a:ext cx="168120" cy="235440"/>
            </p14:xfrm>
          </p:contentPart>
        </mc:Choice>
        <mc:Fallback xmlns="">
          <p:pic>
            <p:nvPicPr>
              <p:cNvPr id="76" name="Ink 75">
                <a:extLst>
                  <a:ext uri="{FF2B5EF4-FFF2-40B4-BE49-F238E27FC236}">
                    <a16:creationId xmlns:a16="http://schemas.microsoft.com/office/drawing/2014/main" id="{BA72C453-6EEB-4214-91F7-1EF49A098E5F}"/>
                  </a:ext>
                </a:extLst>
              </p:cNvPr>
              <p:cNvPicPr/>
              <p:nvPr/>
            </p:nvPicPr>
            <p:blipFill>
              <a:blip r:embed="rId46"/>
              <a:stretch>
                <a:fillRect/>
              </a:stretch>
            </p:blipFill>
            <p:spPr>
              <a:xfrm>
                <a:off x="469394" y="3261592"/>
                <a:ext cx="185760" cy="253080"/>
              </a:xfrm>
              <a:prstGeom prst="rect">
                <a:avLst/>
              </a:prstGeom>
            </p:spPr>
          </p:pic>
        </mc:Fallback>
      </mc:AlternateContent>
      <p:grpSp>
        <p:nvGrpSpPr>
          <p:cNvPr id="87" name="Group 86">
            <a:extLst>
              <a:ext uri="{FF2B5EF4-FFF2-40B4-BE49-F238E27FC236}">
                <a16:creationId xmlns:a16="http://schemas.microsoft.com/office/drawing/2014/main" id="{987161BB-0368-4CB1-A3C8-3E0E72118746}"/>
              </a:ext>
            </a:extLst>
          </p:cNvPr>
          <p:cNvGrpSpPr/>
          <p:nvPr/>
        </p:nvGrpSpPr>
        <p:grpSpPr>
          <a:xfrm>
            <a:off x="1338596" y="3834521"/>
            <a:ext cx="407446" cy="372701"/>
            <a:chOff x="1338596" y="3834521"/>
            <a:chExt cx="407446" cy="372701"/>
          </a:xfrm>
        </p:grpSpPr>
        <p:sp>
          <p:nvSpPr>
            <p:cNvPr id="55" name="Wave 54">
              <a:extLst>
                <a:ext uri="{FF2B5EF4-FFF2-40B4-BE49-F238E27FC236}">
                  <a16:creationId xmlns:a16="http://schemas.microsoft.com/office/drawing/2014/main" id="{20FDD304-617D-4485-8403-C3A7BEF16BF1}"/>
                </a:ext>
              </a:extLst>
            </p:cNvPr>
            <p:cNvSpPr>
              <a:spLocks noChangeAspect="1"/>
            </p:cNvSpPr>
            <p:nvPr/>
          </p:nvSpPr>
          <p:spPr>
            <a:xfrm rot="5400000">
              <a:off x="1355968" y="3817149"/>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47">
              <p14:nvContentPartPr>
                <p14:cNvPr id="80" name="Ink 79">
                  <a:extLst>
                    <a:ext uri="{FF2B5EF4-FFF2-40B4-BE49-F238E27FC236}">
                      <a16:creationId xmlns:a16="http://schemas.microsoft.com/office/drawing/2014/main" id="{49B87FEC-0338-43B8-8E40-5AF0119DF33D}"/>
                    </a:ext>
                  </a:extLst>
                </p14:cNvPr>
                <p14:cNvContentPartPr/>
                <p14:nvPr/>
              </p14:nvContentPartPr>
              <p14:xfrm>
                <a:off x="1433114" y="3921472"/>
                <a:ext cx="182880" cy="236880"/>
              </p14:xfrm>
            </p:contentPart>
          </mc:Choice>
          <mc:Fallback xmlns="">
            <p:pic>
              <p:nvPicPr>
                <p:cNvPr id="80" name="Ink 79">
                  <a:extLst>
                    <a:ext uri="{FF2B5EF4-FFF2-40B4-BE49-F238E27FC236}">
                      <a16:creationId xmlns:a16="http://schemas.microsoft.com/office/drawing/2014/main" id="{49B87FEC-0338-43B8-8E40-5AF0119DF33D}"/>
                    </a:ext>
                  </a:extLst>
                </p:cNvPr>
                <p:cNvPicPr/>
                <p:nvPr/>
              </p:nvPicPr>
              <p:blipFill>
                <a:blip r:embed="rId48"/>
                <a:stretch>
                  <a:fillRect/>
                </a:stretch>
              </p:blipFill>
              <p:spPr>
                <a:xfrm>
                  <a:off x="1424474" y="3912472"/>
                  <a:ext cx="200520" cy="254520"/>
                </a:xfrm>
                <a:prstGeom prst="rect">
                  <a:avLst/>
                </a:prstGeom>
              </p:spPr>
            </p:pic>
          </mc:Fallback>
        </mc:AlternateContent>
      </p:grpSp>
      <p:grpSp>
        <p:nvGrpSpPr>
          <p:cNvPr id="91" name="Group 90">
            <a:extLst>
              <a:ext uri="{FF2B5EF4-FFF2-40B4-BE49-F238E27FC236}">
                <a16:creationId xmlns:a16="http://schemas.microsoft.com/office/drawing/2014/main" id="{B83FAFFC-C948-4FA0-B1BE-7135EA4DEA08}"/>
              </a:ext>
            </a:extLst>
          </p:cNvPr>
          <p:cNvGrpSpPr/>
          <p:nvPr/>
        </p:nvGrpSpPr>
        <p:grpSpPr>
          <a:xfrm>
            <a:off x="6222558" y="2351658"/>
            <a:ext cx="3971520" cy="2966040"/>
            <a:chOff x="6222558" y="2351658"/>
            <a:chExt cx="3971520" cy="2966040"/>
          </a:xfrm>
        </p:grpSpPr>
        <mc:AlternateContent xmlns:mc="http://schemas.openxmlformats.org/markup-compatibility/2006" xmlns:p14="http://schemas.microsoft.com/office/powerpoint/2010/main">
          <mc:Choice Requires="p14">
            <p:contentPart p14:bwMode="auto" r:id="rId49">
              <p14:nvContentPartPr>
                <p14:cNvPr id="89" name="Ink 88">
                  <a:extLst>
                    <a:ext uri="{FF2B5EF4-FFF2-40B4-BE49-F238E27FC236}">
                      <a16:creationId xmlns:a16="http://schemas.microsoft.com/office/drawing/2014/main" id="{88FAF770-6505-47E5-827B-E431762E150F}"/>
                    </a:ext>
                  </a:extLst>
                </p14:cNvPr>
                <p14:cNvContentPartPr/>
                <p14:nvPr/>
              </p14:nvContentPartPr>
              <p14:xfrm>
                <a:off x="8162958" y="2351658"/>
                <a:ext cx="49320" cy="2966040"/>
              </p14:xfrm>
            </p:contentPart>
          </mc:Choice>
          <mc:Fallback xmlns="">
            <p:pic>
              <p:nvPicPr>
                <p:cNvPr id="89" name="Ink 88">
                  <a:extLst>
                    <a:ext uri="{FF2B5EF4-FFF2-40B4-BE49-F238E27FC236}">
                      <a16:creationId xmlns:a16="http://schemas.microsoft.com/office/drawing/2014/main" id="{88FAF770-6505-47E5-827B-E431762E150F}"/>
                    </a:ext>
                  </a:extLst>
                </p:cNvPr>
                <p:cNvPicPr/>
                <p:nvPr/>
              </p:nvPicPr>
              <p:blipFill>
                <a:blip r:embed="rId50"/>
                <a:stretch>
                  <a:fillRect/>
                </a:stretch>
              </p:blipFill>
              <p:spPr>
                <a:xfrm>
                  <a:off x="8145318" y="2334018"/>
                  <a:ext cx="84960" cy="300168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90" name="Ink 89">
                  <a:extLst>
                    <a:ext uri="{FF2B5EF4-FFF2-40B4-BE49-F238E27FC236}">
                      <a16:creationId xmlns:a16="http://schemas.microsoft.com/office/drawing/2014/main" id="{B6466155-830D-4CBC-B2D6-16B51AC7DDB3}"/>
                    </a:ext>
                  </a:extLst>
                </p14:cNvPr>
                <p14:cNvContentPartPr/>
                <p14:nvPr/>
              </p14:nvContentPartPr>
              <p14:xfrm>
                <a:off x="6222558" y="3711738"/>
                <a:ext cx="3971520" cy="225360"/>
              </p14:xfrm>
            </p:contentPart>
          </mc:Choice>
          <mc:Fallback xmlns="">
            <p:pic>
              <p:nvPicPr>
                <p:cNvPr id="90" name="Ink 89">
                  <a:extLst>
                    <a:ext uri="{FF2B5EF4-FFF2-40B4-BE49-F238E27FC236}">
                      <a16:creationId xmlns:a16="http://schemas.microsoft.com/office/drawing/2014/main" id="{B6466155-830D-4CBC-B2D6-16B51AC7DDB3}"/>
                    </a:ext>
                  </a:extLst>
                </p:cNvPr>
                <p:cNvPicPr/>
                <p:nvPr/>
              </p:nvPicPr>
              <p:blipFill>
                <a:blip r:embed="rId52"/>
                <a:stretch>
                  <a:fillRect/>
                </a:stretch>
              </p:blipFill>
              <p:spPr>
                <a:xfrm>
                  <a:off x="6204918" y="3693738"/>
                  <a:ext cx="4007160" cy="261000"/>
                </a:xfrm>
                <a:prstGeom prst="rect">
                  <a:avLst/>
                </a:prstGeom>
              </p:spPr>
            </p:pic>
          </mc:Fallback>
        </mc:AlternateContent>
      </p:grpSp>
      <p:grpSp>
        <p:nvGrpSpPr>
          <p:cNvPr id="93" name="Group 92">
            <a:extLst>
              <a:ext uri="{FF2B5EF4-FFF2-40B4-BE49-F238E27FC236}">
                <a16:creationId xmlns:a16="http://schemas.microsoft.com/office/drawing/2014/main" id="{247BF94D-CAC4-4975-93B5-AC3D861403D3}"/>
              </a:ext>
            </a:extLst>
          </p:cNvPr>
          <p:cNvGrpSpPr/>
          <p:nvPr/>
        </p:nvGrpSpPr>
        <p:grpSpPr>
          <a:xfrm>
            <a:off x="10240518" y="3834688"/>
            <a:ext cx="511920" cy="248760"/>
            <a:chOff x="10240518" y="3834688"/>
            <a:chExt cx="511920" cy="248760"/>
          </a:xfrm>
        </p:grpSpPr>
        <mc:AlternateContent xmlns:mc="http://schemas.openxmlformats.org/markup-compatibility/2006" xmlns:p14="http://schemas.microsoft.com/office/powerpoint/2010/main">
          <mc:Choice Requires="p14">
            <p:contentPart p14:bwMode="auto" r:id="rId53">
              <p14:nvContentPartPr>
                <p14:cNvPr id="94" name="Ink 93">
                  <a:extLst>
                    <a:ext uri="{FF2B5EF4-FFF2-40B4-BE49-F238E27FC236}">
                      <a16:creationId xmlns:a16="http://schemas.microsoft.com/office/drawing/2014/main" id="{2F903048-36DD-411F-A303-4BC9A2F297D8}"/>
                    </a:ext>
                  </a:extLst>
                </p14:cNvPr>
                <p14:cNvContentPartPr/>
                <p14:nvPr/>
              </p14:nvContentPartPr>
              <p14:xfrm>
                <a:off x="10240518" y="3835408"/>
                <a:ext cx="16200" cy="220320"/>
              </p14:xfrm>
            </p:contentPart>
          </mc:Choice>
          <mc:Fallback xmlns="">
            <p:pic>
              <p:nvPicPr>
                <p:cNvPr id="94" name="Ink 93">
                  <a:extLst>
                    <a:ext uri="{FF2B5EF4-FFF2-40B4-BE49-F238E27FC236}">
                      <a16:creationId xmlns:a16="http://schemas.microsoft.com/office/drawing/2014/main" id="{2F903048-36DD-411F-A303-4BC9A2F297D8}"/>
                    </a:ext>
                  </a:extLst>
                </p:cNvPr>
                <p:cNvPicPr/>
                <p:nvPr/>
              </p:nvPicPr>
              <p:blipFill>
                <a:blip r:embed="rId54"/>
                <a:stretch>
                  <a:fillRect/>
                </a:stretch>
              </p:blipFill>
              <p:spPr>
                <a:xfrm>
                  <a:off x="10222878" y="3817768"/>
                  <a:ext cx="51840" cy="255960"/>
                </a:xfrm>
                <a:prstGeom prst="rect">
                  <a:avLst/>
                </a:prstGeom>
              </p:spPr>
            </p:pic>
          </mc:Fallback>
        </mc:AlternateContent>
        <p:grpSp>
          <p:nvGrpSpPr>
            <p:cNvPr id="95" name="Group 94">
              <a:extLst>
                <a:ext uri="{FF2B5EF4-FFF2-40B4-BE49-F238E27FC236}">
                  <a16:creationId xmlns:a16="http://schemas.microsoft.com/office/drawing/2014/main" id="{3E66AB61-2A37-4A3B-AA23-3B3C673B8531}"/>
                </a:ext>
              </a:extLst>
            </p:cNvPr>
            <p:cNvGrpSpPr/>
            <p:nvPr/>
          </p:nvGrpSpPr>
          <p:grpSpPr>
            <a:xfrm>
              <a:off x="10354638" y="3834688"/>
              <a:ext cx="397800" cy="248760"/>
              <a:chOff x="10354638" y="3834688"/>
              <a:chExt cx="397800" cy="248760"/>
            </a:xfrm>
          </p:grpSpPr>
          <mc:AlternateContent xmlns:mc="http://schemas.openxmlformats.org/markup-compatibility/2006" xmlns:p14="http://schemas.microsoft.com/office/powerpoint/2010/main">
            <mc:Choice Requires="p14">
              <p:contentPart p14:bwMode="auto" r:id="rId55">
                <p14:nvContentPartPr>
                  <p14:cNvPr id="96" name="Ink 95">
                    <a:extLst>
                      <a:ext uri="{FF2B5EF4-FFF2-40B4-BE49-F238E27FC236}">
                        <a16:creationId xmlns:a16="http://schemas.microsoft.com/office/drawing/2014/main" id="{4228C5D8-1C25-414A-A743-F8DF22E60FC5}"/>
                      </a:ext>
                    </a:extLst>
                  </p14:cNvPr>
                  <p14:cNvContentPartPr/>
                  <p14:nvPr/>
                </p14:nvContentPartPr>
                <p14:xfrm>
                  <a:off x="10354638" y="3834688"/>
                  <a:ext cx="188640" cy="239760"/>
                </p14:xfrm>
              </p:contentPart>
            </mc:Choice>
            <mc:Fallback xmlns="">
              <p:pic>
                <p:nvPicPr>
                  <p:cNvPr id="96" name="Ink 95">
                    <a:extLst>
                      <a:ext uri="{FF2B5EF4-FFF2-40B4-BE49-F238E27FC236}">
                        <a16:creationId xmlns:a16="http://schemas.microsoft.com/office/drawing/2014/main" id="{4228C5D8-1C25-414A-A743-F8DF22E60FC5}"/>
                      </a:ext>
                    </a:extLst>
                  </p:cNvPr>
                  <p:cNvPicPr/>
                  <p:nvPr/>
                </p:nvPicPr>
                <p:blipFill>
                  <a:blip r:embed="rId56"/>
                  <a:stretch>
                    <a:fillRect/>
                  </a:stretch>
                </p:blipFill>
                <p:spPr>
                  <a:xfrm>
                    <a:off x="10336638" y="3816688"/>
                    <a:ext cx="224280" cy="2754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97" name="Ink 96">
                    <a:extLst>
                      <a:ext uri="{FF2B5EF4-FFF2-40B4-BE49-F238E27FC236}">
                        <a16:creationId xmlns:a16="http://schemas.microsoft.com/office/drawing/2014/main" id="{F0E2976A-3731-4F1D-B337-55114268120A}"/>
                      </a:ext>
                    </a:extLst>
                  </p14:cNvPr>
                  <p14:cNvContentPartPr/>
                  <p14:nvPr/>
                </p14:nvContentPartPr>
                <p14:xfrm>
                  <a:off x="10579278" y="3848008"/>
                  <a:ext cx="173160" cy="235440"/>
                </p14:xfrm>
              </p:contentPart>
            </mc:Choice>
            <mc:Fallback xmlns="">
              <p:pic>
                <p:nvPicPr>
                  <p:cNvPr id="97" name="Ink 96">
                    <a:extLst>
                      <a:ext uri="{FF2B5EF4-FFF2-40B4-BE49-F238E27FC236}">
                        <a16:creationId xmlns:a16="http://schemas.microsoft.com/office/drawing/2014/main" id="{F0E2976A-3731-4F1D-B337-55114268120A}"/>
                      </a:ext>
                    </a:extLst>
                  </p:cNvPr>
                  <p:cNvPicPr/>
                  <p:nvPr/>
                </p:nvPicPr>
                <p:blipFill>
                  <a:blip r:embed="rId58"/>
                  <a:stretch>
                    <a:fillRect/>
                  </a:stretch>
                </p:blipFill>
                <p:spPr>
                  <a:xfrm>
                    <a:off x="10561638" y="3830368"/>
                    <a:ext cx="208800" cy="271080"/>
                  </a:xfrm>
                  <a:prstGeom prst="rect">
                    <a:avLst/>
                  </a:prstGeom>
                </p:spPr>
              </p:pic>
            </mc:Fallback>
          </mc:AlternateContent>
        </p:grpSp>
      </p:grpSp>
      <p:grpSp>
        <p:nvGrpSpPr>
          <p:cNvPr id="98" name="Group 97">
            <a:extLst>
              <a:ext uri="{FF2B5EF4-FFF2-40B4-BE49-F238E27FC236}">
                <a16:creationId xmlns:a16="http://schemas.microsoft.com/office/drawing/2014/main" id="{154B7F37-81F1-46BF-8A9A-08B25FF07C92}"/>
              </a:ext>
            </a:extLst>
          </p:cNvPr>
          <p:cNvGrpSpPr/>
          <p:nvPr/>
        </p:nvGrpSpPr>
        <p:grpSpPr>
          <a:xfrm>
            <a:off x="5560585" y="4088453"/>
            <a:ext cx="604800" cy="282600"/>
            <a:chOff x="3281744" y="4414470"/>
            <a:chExt cx="604800" cy="282600"/>
          </a:xfrm>
        </p:grpSpPr>
        <mc:AlternateContent xmlns:mc="http://schemas.openxmlformats.org/markup-compatibility/2006" xmlns:p14="http://schemas.microsoft.com/office/powerpoint/2010/main">
          <mc:Choice Requires="p14">
            <p:contentPart p14:bwMode="auto" r:id="rId59">
              <p14:nvContentPartPr>
                <p14:cNvPr id="99" name="Ink 98">
                  <a:extLst>
                    <a:ext uri="{FF2B5EF4-FFF2-40B4-BE49-F238E27FC236}">
                      <a16:creationId xmlns:a16="http://schemas.microsoft.com/office/drawing/2014/main" id="{CE6AC18D-A0CB-461E-A226-94CEDE0F9FD3}"/>
                    </a:ext>
                  </a:extLst>
                </p14:cNvPr>
                <p14:cNvContentPartPr/>
                <p14:nvPr/>
              </p14:nvContentPartPr>
              <p14:xfrm>
                <a:off x="3281744" y="4573230"/>
                <a:ext cx="111600" cy="25920"/>
              </p14:xfrm>
            </p:contentPart>
          </mc:Choice>
          <mc:Fallback xmlns="">
            <p:pic>
              <p:nvPicPr>
                <p:cNvPr id="99" name="Ink 98">
                  <a:extLst>
                    <a:ext uri="{FF2B5EF4-FFF2-40B4-BE49-F238E27FC236}">
                      <a16:creationId xmlns:a16="http://schemas.microsoft.com/office/drawing/2014/main" id="{CE6AC18D-A0CB-461E-A226-94CEDE0F9FD3}"/>
                    </a:ext>
                  </a:extLst>
                </p:cNvPr>
                <p:cNvPicPr/>
                <p:nvPr/>
              </p:nvPicPr>
              <p:blipFill>
                <a:blip r:embed="rId60"/>
                <a:stretch>
                  <a:fillRect/>
                </a:stretch>
              </p:blipFill>
              <p:spPr>
                <a:xfrm>
                  <a:off x="3263744" y="4555590"/>
                  <a:ext cx="147240" cy="6156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00" name="Ink 99">
                  <a:extLst>
                    <a:ext uri="{FF2B5EF4-FFF2-40B4-BE49-F238E27FC236}">
                      <a16:creationId xmlns:a16="http://schemas.microsoft.com/office/drawing/2014/main" id="{B29B8AF5-7DB4-4B6E-9B13-12A489964E41}"/>
                    </a:ext>
                  </a:extLst>
                </p14:cNvPr>
                <p14:cNvContentPartPr/>
                <p14:nvPr/>
              </p14:nvContentPartPr>
              <p14:xfrm>
                <a:off x="3529064" y="4414470"/>
                <a:ext cx="21960" cy="282600"/>
              </p14:xfrm>
            </p:contentPart>
          </mc:Choice>
          <mc:Fallback xmlns="">
            <p:pic>
              <p:nvPicPr>
                <p:cNvPr id="100" name="Ink 99">
                  <a:extLst>
                    <a:ext uri="{FF2B5EF4-FFF2-40B4-BE49-F238E27FC236}">
                      <a16:creationId xmlns:a16="http://schemas.microsoft.com/office/drawing/2014/main" id="{B29B8AF5-7DB4-4B6E-9B13-12A489964E41}"/>
                    </a:ext>
                  </a:extLst>
                </p:cNvPr>
                <p:cNvPicPr/>
                <p:nvPr/>
              </p:nvPicPr>
              <p:blipFill>
                <a:blip r:embed="rId62"/>
                <a:stretch>
                  <a:fillRect/>
                </a:stretch>
              </p:blipFill>
              <p:spPr>
                <a:xfrm>
                  <a:off x="3511424" y="4396830"/>
                  <a:ext cx="57600" cy="31824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01" name="Ink 100">
                  <a:extLst>
                    <a:ext uri="{FF2B5EF4-FFF2-40B4-BE49-F238E27FC236}">
                      <a16:creationId xmlns:a16="http://schemas.microsoft.com/office/drawing/2014/main" id="{35ECD586-5C2E-475B-9FC2-203527091C05}"/>
                    </a:ext>
                  </a:extLst>
                </p14:cNvPr>
                <p14:cNvContentPartPr/>
                <p14:nvPr/>
              </p14:nvContentPartPr>
              <p14:xfrm>
                <a:off x="3599264" y="4481790"/>
                <a:ext cx="118800" cy="186480"/>
              </p14:xfrm>
            </p:contentPart>
          </mc:Choice>
          <mc:Fallback xmlns="">
            <p:pic>
              <p:nvPicPr>
                <p:cNvPr id="101" name="Ink 100">
                  <a:extLst>
                    <a:ext uri="{FF2B5EF4-FFF2-40B4-BE49-F238E27FC236}">
                      <a16:creationId xmlns:a16="http://schemas.microsoft.com/office/drawing/2014/main" id="{35ECD586-5C2E-475B-9FC2-203527091C05}"/>
                    </a:ext>
                  </a:extLst>
                </p:cNvPr>
                <p:cNvPicPr/>
                <p:nvPr/>
              </p:nvPicPr>
              <p:blipFill>
                <a:blip r:embed="rId64"/>
                <a:stretch>
                  <a:fillRect/>
                </a:stretch>
              </p:blipFill>
              <p:spPr>
                <a:xfrm>
                  <a:off x="3581624" y="4464150"/>
                  <a:ext cx="154440" cy="22212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02" name="Ink 101">
                  <a:extLst>
                    <a:ext uri="{FF2B5EF4-FFF2-40B4-BE49-F238E27FC236}">
                      <a16:creationId xmlns:a16="http://schemas.microsoft.com/office/drawing/2014/main" id="{86C3FC47-9EF5-4FAF-8E9F-8CD976541500}"/>
                    </a:ext>
                  </a:extLst>
                </p14:cNvPr>
                <p14:cNvContentPartPr/>
                <p14:nvPr/>
              </p14:nvContentPartPr>
              <p14:xfrm>
                <a:off x="3745064" y="4449030"/>
                <a:ext cx="141480" cy="189360"/>
              </p14:xfrm>
            </p:contentPart>
          </mc:Choice>
          <mc:Fallback xmlns="">
            <p:pic>
              <p:nvPicPr>
                <p:cNvPr id="102" name="Ink 101">
                  <a:extLst>
                    <a:ext uri="{FF2B5EF4-FFF2-40B4-BE49-F238E27FC236}">
                      <a16:creationId xmlns:a16="http://schemas.microsoft.com/office/drawing/2014/main" id="{86C3FC47-9EF5-4FAF-8E9F-8CD976541500}"/>
                    </a:ext>
                  </a:extLst>
                </p:cNvPr>
                <p:cNvPicPr/>
                <p:nvPr/>
              </p:nvPicPr>
              <p:blipFill>
                <a:blip r:embed="rId66"/>
                <a:stretch>
                  <a:fillRect/>
                </a:stretch>
              </p:blipFill>
              <p:spPr>
                <a:xfrm>
                  <a:off x="3727064" y="4431390"/>
                  <a:ext cx="177120" cy="225000"/>
                </a:xfrm>
                <a:prstGeom prst="rect">
                  <a:avLst/>
                </a:prstGeom>
              </p:spPr>
            </p:pic>
          </mc:Fallback>
        </mc:AlternateContent>
      </p:grpSp>
      <p:grpSp>
        <p:nvGrpSpPr>
          <p:cNvPr id="103" name="Group 102">
            <a:extLst>
              <a:ext uri="{FF2B5EF4-FFF2-40B4-BE49-F238E27FC236}">
                <a16:creationId xmlns:a16="http://schemas.microsoft.com/office/drawing/2014/main" id="{5287434E-BDF8-4A15-A5E9-07F40720AD7F}"/>
              </a:ext>
            </a:extLst>
          </p:cNvPr>
          <p:cNvGrpSpPr/>
          <p:nvPr/>
        </p:nvGrpSpPr>
        <p:grpSpPr>
          <a:xfrm>
            <a:off x="7579181" y="2217168"/>
            <a:ext cx="503640" cy="299160"/>
            <a:chOff x="3488158" y="3929063"/>
            <a:chExt cx="503640" cy="299160"/>
          </a:xfrm>
        </p:grpSpPr>
        <mc:AlternateContent xmlns:mc="http://schemas.openxmlformats.org/markup-compatibility/2006" xmlns:p14="http://schemas.microsoft.com/office/powerpoint/2010/main">
          <mc:Choice Requires="p14">
            <p:contentPart p14:bwMode="auto" r:id="rId67">
              <p14:nvContentPartPr>
                <p14:cNvPr id="104" name="Ink 103">
                  <a:extLst>
                    <a:ext uri="{FF2B5EF4-FFF2-40B4-BE49-F238E27FC236}">
                      <a16:creationId xmlns:a16="http://schemas.microsoft.com/office/drawing/2014/main" id="{6C6F9CDC-8E94-4208-B6C2-687238A78E7A}"/>
                    </a:ext>
                  </a:extLst>
                </p14:cNvPr>
                <p14:cNvContentPartPr/>
                <p14:nvPr/>
              </p14:nvContentPartPr>
              <p14:xfrm>
                <a:off x="3488158" y="3940583"/>
                <a:ext cx="95040" cy="284760"/>
              </p14:xfrm>
            </p:contentPart>
          </mc:Choice>
          <mc:Fallback xmlns="">
            <p:pic>
              <p:nvPicPr>
                <p:cNvPr id="104" name="Ink 103">
                  <a:extLst>
                    <a:ext uri="{FF2B5EF4-FFF2-40B4-BE49-F238E27FC236}">
                      <a16:creationId xmlns:a16="http://schemas.microsoft.com/office/drawing/2014/main" id="{6C6F9CDC-8E94-4208-B6C2-687238A78E7A}"/>
                    </a:ext>
                  </a:extLst>
                </p:cNvPr>
                <p:cNvPicPr/>
                <p:nvPr/>
              </p:nvPicPr>
              <p:blipFill>
                <a:blip r:embed="rId68"/>
                <a:stretch>
                  <a:fillRect/>
                </a:stretch>
              </p:blipFill>
              <p:spPr>
                <a:xfrm>
                  <a:off x="3470518" y="3922583"/>
                  <a:ext cx="130680" cy="32040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05" name="Ink 104">
                  <a:extLst>
                    <a:ext uri="{FF2B5EF4-FFF2-40B4-BE49-F238E27FC236}">
                      <a16:creationId xmlns:a16="http://schemas.microsoft.com/office/drawing/2014/main" id="{1DFC096A-D842-41AE-838D-0E81BB7C9CDE}"/>
                    </a:ext>
                  </a:extLst>
                </p14:cNvPr>
                <p14:cNvContentPartPr/>
                <p14:nvPr/>
              </p14:nvContentPartPr>
              <p14:xfrm>
                <a:off x="3632518" y="3958583"/>
                <a:ext cx="163440" cy="269640"/>
              </p14:xfrm>
            </p:contentPart>
          </mc:Choice>
          <mc:Fallback xmlns="">
            <p:pic>
              <p:nvPicPr>
                <p:cNvPr id="105" name="Ink 104">
                  <a:extLst>
                    <a:ext uri="{FF2B5EF4-FFF2-40B4-BE49-F238E27FC236}">
                      <a16:creationId xmlns:a16="http://schemas.microsoft.com/office/drawing/2014/main" id="{1DFC096A-D842-41AE-838D-0E81BB7C9CDE}"/>
                    </a:ext>
                  </a:extLst>
                </p:cNvPr>
                <p:cNvPicPr/>
                <p:nvPr/>
              </p:nvPicPr>
              <p:blipFill>
                <a:blip r:embed="rId70"/>
                <a:stretch>
                  <a:fillRect/>
                </a:stretch>
              </p:blipFill>
              <p:spPr>
                <a:xfrm>
                  <a:off x="3614878" y="3940943"/>
                  <a:ext cx="199080" cy="30528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06" name="Ink 105">
                  <a:extLst>
                    <a:ext uri="{FF2B5EF4-FFF2-40B4-BE49-F238E27FC236}">
                      <a16:creationId xmlns:a16="http://schemas.microsoft.com/office/drawing/2014/main" id="{5EE23803-5596-4050-9D6A-2825D94370BD}"/>
                    </a:ext>
                  </a:extLst>
                </p14:cNvPr>
                <p14:cNvContentPartPr/>
                <p14:nvPr/>
              </p14:nvContentPartPr>
              <p14:xfrm>
                <a:off x="3834118" y="3929063"/>
                <a:ext cx="157680" cy="256320"/>
              </p14:xfrm>
            </p:contentPart>
          </mc:Choice>
          <mc:Fallback xmlns="">
            <p:pic>
              <p:nvPicPr>
                <p:cNvPr id="106" name="Ink 105">
                  <a:extLst>
                    <a:ext uri="{FF2B5EF4-FFF2-40B4-BE49-F238E27FC236}">
                      <a16:creationId xmlns:a16="http://schemas.microsoft.com/office/drawing/2014/main" id="{5EE23803-5596-4050-9D6A-2825D94370BD}"/>
                    </a:ext>
                  </a:extLst>
                </p:cNvPr>
                <p:cNvPicPr/>
                <p:nvPr/>
              </p:nvPicPr>
              <p:blipFill>
                <a:blip r:embed="rId72"/>
                <a:stretch>
                  <a:fillRect/>
                </a:stretch>
              </p:blipFill>
              <p:spPr>
                <a:xfrm>
                  <a:off x="3816118" y="3911423"/>
                  <a:ext cx="193320" cy="291960"/>
                </a:xfrm>
                <a:prstGeom prst="rect">
                  <a:avLst/>
                </a:prstGeom>
              </p:spPr>
            </p:pic>
          </mc:Fallback>
        </mc:AlternateContent>
      </p:grpSp>
      <p:grpSp>
        <p:nvGrpSpPr>
          <p:cNvPr id="107" name="Group 106">
            <a:extLst>
              <a:ext uri="{FF2B5EF4-FFF2-40B4-BE49-F238E27FC236}">
                <a16:creationId xmlns:a16="http://schemas.microsoft.com/office/drawing/2014/main" id="{FABADD63-177F-4566-9E2A-AA9EA6B6A806}"/>
              </a:ext>
            </a:extLst>
          </p:cNvPr>
          <p:cNvGrpSpPr/>
          <p:nvPr/>
        </p:nvGrpSpPr>
        <p:grpSpPr>
          <a:xfrm>
            <a:off x="7436045" y="5253365"/>
            <a:ext cx="651600" cy="298440"/>
            <a:chOff x="3349198" y="4491743"/>
            <a:chExt cx="651600" cy="298440"/>
          </a:xfrm>
        </p:grpSpPr>
        <mc:AlternateContent xmlns:mc="http://schemas.openxmlformats.org/markup-compatibility/2006" xmlns:p14="http://schemas.microsoft.com/office/powerpoint/2010/main">
          <mc:Choice Requires="p14">
            <p:contentPart p14:bwMode="auto" r:id="rId73">
              <p14:nvContentPartPr>
                <p14:cNvPr id="108" name="Ink 107">
                  <a:extLst>
                    <a:ext uri="{FF2B5EF4-FFF2-40B4-BE49-F238E27FC236}">
                      <a16:creationId xmlns:a16="http://schemas.microsoft.com/office/drawing/2014/main" id="{FCAC8C7D-F2E4-4F8E-9C8B-FFA1C6EDB78E}"/>
                    </a:ext>
                  </a:extLst>
                </p14:cNvPr>
                <p14:cNvContentPartPr/>
                <p14:nvPr/>
              </p14:nvContentPartPr>
              <p14:xfrm>
                <a:off x="3349198" y="4649783"/>
                <a:ext cx="167400" cy="50040"/>
              </p14:xfrm>
            </p:contentPart>
          </mc:Choice>
          <mc:Fallback xmlns="">
            <p:pic>
              <p:nvPicPr>
                <p:cNvPr id="108" name="Ink 107">
                  <a:extLst>
                    <a:ext uri="{FF2B5EF4-FFF2-40B4-BE49-F238E27FC236}">
                      <a16:creationId xmlns:a16="http://schemas.microsoft.com/office/drawing/2014/main" id="{FCAC8C7D-F2E4-4F8E-9C8B-FFA1C6EDB78E}"/>
                    </a:ext>
                  </a:extLst>
                </p:cNvPr>
                <p:cNvPicPr/>
                <p:nvPr/>
              </p:nvPicPr>
              <p:blipFill>
                <a:blip r:embed="rId74"/>
                <a:stretch>
                  <a:fillRect/>
                </a:stretch>
              </p:blipFill>
              <p:spPr>
                <a:xfrm>
                  <a:off x="3331558" y="4631783"/>
                  <a:ext cx="203040" cy="8568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109" name="Ink 108">
                  <a:extLst>
                    <a:ext uri="{FF2B5EF4-FFF2-40B4-BE49-F238E27FC236}">
                      <a16:creationId xmlns:a16="http://schemas.microsoft.com/office/drawing/2014/main" id="{F5318D01-3493-4922-B49E-2D883EB27223}"/>
                    </a:ext>
                  </a:extLst>
                </p14:cNvPr>
                <p14:cNvContentPartPr/>
                <p14:nvPr/>
              </p14:nvContentPartPr>
              <p14:xfrm>
                <a:off x="3622078" y="4525943"/>
                <a:ext cx="28080" cy="264240"/>
              </p14:xfrm>
            </p:contentPart>
          </mc:Choice>
          <mc:Fallback xmlns="">
            <p:pic>
              <p:nvPicPr>
                <p:cNvPr id="109" name="Ink 108">
                  <a:extLst>
                    <a:ext uri="{FF2B5EF4-FFF2-40B4-BE49-F238E27FC236}">
                      <a16:creationId xmlns:a16="http://schemas.microsoft.com/office/drawing/2014/main" id="{F5318D01-3493-4922-B49E-2D883EB27223}"/>
                    </a:ext>
                  </a:extLst>
                </p:cNvPr>
                <p:cNvPicPr/>
                <p:nvPr/>
              </p:nvPicPr>
              <p:blipFill>
                <a:blip r:embed="rId76"/>
                <a:stretch>
                  <a:fillRect/>
                </a:stretch>
              </p:blipFill>
              <p:spPr>
                <a:xfrm>
                  <a:off x="3604078" y="4507943"/>
                  <a:ext cx="63720" cy="29988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10" name="Ink 109">
                  <a:extLst>
                    <a:ext uri="{FF2B5EF4-FFF2-40B4-BE49-F238E27FC236}">
                      <a16:creationId xmlns:a16="http://schemas.microsoft.com/office/drawing/2014/main" id="{9ACFCCD7-90B3-4B0E-B0B9-0794551AC1D6}"/>
                    </a:ext>
                  </a:extLst>
                </p14:cNvPr>
                <p14:cNvContentPartPr/>
                <p14:nvPr/>
              </p14:nvContentPartPr>
              <p14:xfrm>
                <a:off x="3707398" y="4514783"/>
                <a:ext cx="131760" cy="213120"/>
              </p14:xfrm>
            </p:contentPart>
          </mc:Choice>
          <mc:Fallback xmlns="">
            <p:pic>
              <p:nvPicPr>
                <p:cNvPr id="110" name="Ink 109">
                  <a:extLst>
                    <a:ext uri="{FF2B5EF4-FFF2-40B4-BE49-F238E27FC236}">
                      <a16:creationId xmlns:a16="http://schemas.microsoft.com/office/drawing/2014/main" id="{9ACFCCD7-90B3-4B0E-B0B9-0794551AC1D6}"/>
                    </a:ext>
                  </a:extLst>
                </p:cNvPr>
                <p:cNvPicPr/>
                <p:nvPr/>
              </p:nvPicPr>
              <p:blipFill>
                <a:blip r:embed="rId78"/>
                <a:stretch>
                  <a:fillRect/>
                </a:stretch>
              </p:blipFill>
              <p:spPr>
                <a:xfrm>
                  <a:off x="3689758" y="4496783"/>
                  <a:ext cx="167400" cy="24876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111" name="Ink 110">
                  <a:extLst>
                    <a:ext uri="{FF2B5EF4-FFF2-40B4-BE49-F238E27FC236}">
                      <a16:creationId xmlns:a16="http://schemas.microsoft.com/office/drawing/2014/main" id="{0DEDF13D-2D1E-4DC5-8230-C6B60950883A}"/>
                    </a:ext>
                  </a:extLst>
                </p14:cNvPr>
                <p14:cNvContentPartPr/>
                <p14:nvPr/>
              </p14:nvContentPartPr>
              <p14:xfrm>
                <a:off x="3888118" y="4491743"/>
                <a:ext cx="112680" cy="230760"/>
              </p14:xfrm>
            </p:contentPart>
          </mc:Choice>
          <mc:Fallback xmlns="">
            <p:pic>
              <p:nvPicPr>
                <p:cNvPr id="111" name="Ink 110">
                  <a:extLst>
                    <a:ext uri="{FF2B5EF4-FFF2-40B4-BE49-F238E27FC236}">
                      <a16:creationId xmlns:a16="http://schemas.microsoft.com/office/drawing/2014/main" id="{0DEDF13D-2D1E-4DC5-8230-C6B60950883A}"/>
                    </a:ext>
                  </a:extLst>
                </p:cNvPr>
                <p:cNvPicPr/>
                <p:nvPr/>
              </p:nvPicPr>
              <p:blipFill>
                <a:blip r:embed="rId80"/>
                <a:stretch>
                  <a:fillRect/>
                </a:stretch>
              </p:blipFill>
              <p:spPr>
                <a:xfrm>
                  <a:off x="3870118" y="4474103"/>
                  <a:ext cx="148320" cy="266400"/>
                </a:xfrm>
                <a:prstGeom prst="rect">
                  <a:avLst/>
                </a:prstGeom>
              </p:spPr>
            </p:pic>
          </mc:Fallback>
        </mc:AlternateContent>
      </p:grpSp>
    </p:spTree>
    <p:extLst>
      <p:ext uri="{BB962C8B-B14F-4D97-AF65-F5344CB8AC3E}">
        <p14:creationId xmlns:p14="http://schemas.microsoft.com/office/powerpoint/2010/main" val="15424255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F1388-B049-457A-9F1C-8FB0B1B5DED6}"/>
              </a:ext>
            </a:extLst>
          </p:cNvPr>
          <p:cNvSpPr>
            <a:spLocks noGrp="1"/>
          </p:cNvSpPr>
          <p:nvPr>
            <p:ph type="title"/>
          </p:nvPr>
        </p:nvSpPr>
        <p:spPr/>
        <p:txBody>
          <a:bodyPr/>
          <a:lstStyle/>
          <a:p>
            <a:r>
              <a:rPr lang="en-US" dirty="0"/>
              <a:t>Exercise: Human-defined Feature Space</a:t>
            </a:r>
          </a:p>
        </p:txBody>
      </p:sp>
      <p:sp>
        <p:nvSpPr>
          <p:cNvPr id="3" name="Content Placeholder 2">
            <a:extLst>
              <a:ext uri="{FF2B5EF4-FFF2-40B4-BE49-F238E27FC236}">
                <a16:creationId xmlns:a16="http://schemas.microsoft.com/office/drawing/2014/main" id="{666CF0AB-AC8B-4728-AE33-1FD4E272AF17}"/>
              </a:ext>
            </a:extLst>
          </p:cNvPr>
          <p:cNvSpPr>
            <a:spLocks noGrp="1"/>
          </p:cNvSpPr>
          <p:nvPr>
            <p:ph idx="1"/>
          </p:nvPr>
        </p:nvSpPr>
        <p:spPr>
          <a:xfrm>
            <a:off x="552098" y="1113178"/>
            <a:ext cx="11099777" cy="560981"/>
          </a:xfrm>
        </p:spPr>
        <p:txBody>
          <a:bodyPr/>
          <a:lstStyle/>
          <a:p>
            <a:r>
              <a:rPr lang="en-US" dirty="0"/>
              <a:t>Step2: In groups, try to organize digits on a 2-D coordinate plot</a:t>
            </a:r>
          </a:p>
        </p:txBody>
      </p:sp>
      <p:sp>
        <p:nvSpPr>
          <p:cNvPr id="17" name="Content Placeholder 2">
            <a:extLst>
              <a:ext uri="{FF2B5EF4-FFF2-40B4-BE49-F238E27FC236}">
                <a16:creationId xmlns:a16="http://schemas.microsoft.com/office/drawing/2014/main" id="{6B9D0216-1879-44EB-8EB2-8CB2614266B8}"/>
              </a:ext>
            </a:extLst>
          </p:cNvPr>
          <p:cNvSpPr txBox="1">
            <a:spLocks/>
          </p:cNvSpPr>
          <p:nvPr/>
        </p:nvSpPr>
        <p:spPr>
          <a:xfrm>
            <a:off x="307322" y="5896960"/>
            <a:ext cx="4629501" cy="560981"/>
          </a:xfrm>
          <a:prstGeom prst="rect">
            <a:avLst/>
          </a:prstGeom>
        </p:spPr>
        <p:txBody>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Optional: label the extreme ends of both coordinate axes</a:t>
            </a:r>
          </a:p>
        </p:txBody>
      </p:sp>
      <mc:AlternateContent xmlns:mc="http://schemas.openxmlformats.org/markup-compatibility/2006">
        <mc:Choice xmlns:am3d="http://schemas.microsoft.com/office/drawing/2017/model3d" Requires="am3d">
          <p:graphicFrame>
            <p:nvGraphicFramePr>
              <p:cNvPr id="18" name="3D Model 17" descr="Drawing Canvas On Tripod">
                <a:extLst>
                  <a:ext uri="{FF2B5EF4-FFF2-40B4-BE49-F238E27FC236}">
                    <a16:creationId xmlns:a16="http://schemas.microsoft.com/office/drawing/2014/main" id="{2C81904B-44B6-4598-BAB8-EF0B4828F5C2}"/>
                  </a:ext>
                </a:extLst>
              </p:cNvPr>
              <p:cNvGraphicFramePr>
                <a:graphicFrameLocks noChangeAspect="1"/>
              </p:cNvGraphicFramePr>
              <p:nvPr/>
            </p:nvGraphicFramePr>
            <p:xfrm>
              <a:off x="5314465" y="1477008"/>
              <a:ext cx="5975491" cy="8885479"/>
            </p:xfrm>
            <a:graphic>
              <a:graphicData uri="http://schemas.microsoft.com/office/drawing/2017/model3d">
                <am3d:model3d r:embed="rId3">
                  <am3d:spPr>
                    <a:xfrm>
                      <a:off x="0" y="0"/>
                      <a:ext cx="5975491" cy="8885479"/>
                    </a:xfrm>
                    <a:prstGeom prst="rect">
                      <a:avLst/>
                    </a:prstGeom>
                  </am3d:spPr>
                  <am3d:camera>
                    <am3d:pos x="0" y="0" z="56966312"/>
                    <am3d:up dx="0" dy="36000000" dz="0"/>
                    <am3d:lookAt x="0" y="0" z="0"/>
                    <am3d:perspective fov="2700000"/>
                  </am3d:camera>
                  <am3d:trans>
                    <am3d:meterPerModelUnit n="527988" d="1000000"/>
                    <am3d:preTrans dx="0" dy="-18114427" dz="-149844"/>
                    <am3d:scale>
                      <am3d:sx n="1000000" d="1000000"/>
                      <am3d:sy n="1000000" d="1000000"/>
                      <am3d:sz n="1000000" d="1000000"/>
                    </am3d:scale>
                    <am3d:rot ax="657644" ay="-569475" az="-109720"/>
                    <am3d:postTrans dx="0" dy="0" dz="0"/>
                  </am3d:trans>
                  <am3d:raster rName="Office3DRenderer" rVer="16.0.8326">
                    <am3d:blip r:embed="rId4"/>
                  </am3d:raster>
                  <am3d:objViewport viewportSz="1069653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8" name="3D Model 17" descr="Drawing Canvas On Tripod">
                <a:extLst>
                  <a:ext uri="{FF2B5EF4-FFF2-40B4-BE49-F238E27FC236}">
                    <a16:creationId xmlns:a16="http://schemas.microsoft.com/office/drawing/2014/main" id="{2C81904B-44B6-4598-BAB8-EF0B4828F5C2}"/>
                  </a:ext>
                </a:extLst>
              </p:cNvPr>
              <p:cNvPicPr>
                <a:picLocks noGrp="1" noRot="1" noChangeAspect="1" noMove="1" noResize="1" noEditPoints="1" noAdjustHandles="1" noChangeArrowheads="1" noChangeShapeType="1" noCrop="1"/>
              </p:cNvPicPr>
              <p:nvPr/>
            </p:nvPicPr>
            <p:blipFill>
              <a:blip r:embed="rId4"/>
              <a:stretch>
                <a:fillRect/>
              </a:stretch>
            </p:blipFill>
            <p:spPr>
              <a:xfrm>
                <a:off x="5314465" y="1477008"/>
                <a:ext cx="5975491" cy="8885479"/>
              </a:xfrm>
              <a:prstGeom prst="rect">
                <a:avLst/>
              </a:prstGeom>
            </p:spPr>
          </p:pic>
        </mc:Fallback>
      </mc:AlternateContent>
      <p:grpSp>
        <p:nvGrpSpPr>
          <p:cNvPr id="91" name="Group 90">
            <a:extLst>
              <a:ext uri="{FF2B5EF4-FFF2-40B4-BE49-F238E27FC236}">
                <a16:creationId xmlns:a16="http://schemas.microsoft.com/office/drawing/2014/main" id="{B83FAFFC-C948-4FA0-B1BE-7135EA4DEA08}"/>
              </a:ext>
            </a:extLst>
          </p:cNvPr>
          <p:cNvGrpSpPr/>
          <p:nvPr/>
        </p:nvGrpSpPr>
        <p:grpSpPr>
          <a:xfrm>
            <a:off x="6222558" y="2351658"/>
            <a:ext cx="3971520" cy="2966040"/>
            <a:chOff x="6222558" y="2351658"/>
            <a:chExt cx="3971520" cy="2966040"/>
          </a:xfrm>
        </p:grpSpPr>
        <mc:AlternateContent xmlns:mc="http://schemas.openxmlformats.org/markup-compatibility/2006" xmlns:p14="http://schemas.microsoft.com/office/powerpoint/2010/main">
          <mc:Choice Requires="p14">
            <p:contentPart p14:bwMode="auto" r:id="rId5">
              <p14:nvContentPartPr>
                <p14:cNvPr id="89" name="Ink 88">
                  <a:extLst>
                    <a:ext uri="{FF2B5EF4-FFF2-40B4-BE49-F238E27FC236}">
                      <a16:creationId xmlns:a16="http://schemas.microsoft.com/office/drawing/2014/main" id="{88FAF770-6505-47E5-827B-E431762E150F}"/>
                    </a:ext>
                  </a:extLst>
                </p14:cNvPr>
                <p14:cNvContentPartPr/>
                <p14:nvPr/>
              </p14:nvContentPartPr>
              <p14:xfrm>
                <a:off x="8162958" y="2351658"/>
                <a:ext cx="49320" cy="2966040"/>
              </p14:xfrm>
            </p:contentPart>
          </mc:Choice>
          <mc:Fallback xmlns="">
            <p:pic>
              <p:nvPicPr>
                <p:cNvPr id="89" name="Ink 88">
                  <a:extLst>
                    <a:ext uri="{FF2B5EF4-FFF2-40B4-BE49-F238E27FC236}">
                      <a16:creationId xmlns:a16="http://schemas.microsoft.com/office/drawing/2014/main" id="{88FAF770-6505-47E5-827B-E431762E150F}"/>
                    </a:ext>
                  </a:extLst>
                </p:cNvPr>
                <p:cNvPicPr/>
                <p:nvPr/>
              </p:nvPicPr>
              <p:blipFill>
                <a:blip r:embed="rId6"/>
                <a:stretch>
                  <a:fillRect/>
                </a:stretch>
              </p:blipFill>
              <p:spPr>
                <a:xfrm>
                  <a:off x="8145318" y="2334018"/>
                  <a:ext cx="84960" cy="3001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0" name="Ink 89">
                  <a:extLst>
                    <a:ext uri="{FF2B5EF4-FFF2-40B4-BE49-F238E27FC236}">
                      <a16:creationId xmlns:a16="http://schemas.microsoft.com/office/drawing/2014/main" id="{B6466155-830D-4CBC-B2D6-16B51AC7DDB3}"/>
                    </a:ext>
                  </a:extLst>
                </p14:cNvPr>
                <p14:cNvContentPartPr/>
                <p14:nvPr/>
              </p14:nvContentPartPr>
              <p14:xfrm>
                <a:off x="6222558" y="3711738"/>
                <a:ext cx="3971520" cy="225360"/>
              </p14:xfrm>
            </p:contentPart>
          </mc:Choice>
          <mc:Fallback xmlns="">
            <p:pic>
              <p:nvPicPr>
                <p:cNvPr id="90" name="Ink 89">
                  <a:extLst>
                    <a:ext uri="{FF2B5EF4-FFF2-40B4-BE49-F238E27FC236}">
                      <a16:creationId xmlns:a16="http://schemas.microsoft.com/office/drawing/2014/main" id="{B6466155-830D-4CBC-B2D6-16B51AC7DDB3}"/>
                    </a:ext>
                  </a:extLst>
                </p:cNvPr>
                <p:cNvPicPr/>
                <p:nvPr/>
              </p:nvPicPr>
              <p:blipFill>
                <a:blip r:embed="rId8"/>
                <a:stretch>
                  <a:fillRect/>
                </a:stretch>
              </p:blipFill>
              <p:spPr>
                <a:xfrm>
                  <a:off x="6204918" y="3693738"/>
                  <a:ext cx="4007160" cy="261000"/>
                </a:xfrm>
                <a:prstGeom prst="rect">
                  <a:avLst/>
                </a:prstGeom>
              </p:spPr>
            </p:pic>
          </mc:Fallback>
        </mc:AlternateContent>
      </p:grpSp>
      <p:grpSp>
        <p:nvGrpSpPr>
          <p:cNvPr id="41" name="Group 40">
            <a:extLst>
              <a:ext uri="{FF2B5EF4-FFF2-40B4-BE49-F238E27FC236}">
                <a16:creationId xmlns:a16="http://schemas.microsoft.com/office/drawing/2014/main" id="{5085831C-C84A-4771-ADB3-CE91C374E410}"/>
              </a:ext>
            </a:extLst>
          </p:cNvPr>
          <p:cNvGrpSpPr/>
          <p:nvPr/>
        </p:nvGrpSpPr>
        <p:grpSpPr>
          <a:xfrm>
            <a:off x="5981546" y="3135876"/>
            <a:ext cx="407446" cy="372701"/>
            <a:chOff x="1314243" y="3096654"/>
            <a:chExt cx="407446" cy="372701"/>
          </a:xfrm>
        </p:grpSpPr>
        <p:sp>
          <p:nvSpPr>
            <p:cNvPr id="14" name="Wave 13">
              <a:extLst>
                <a:ext uri="{FF2B5EF4-FFF2-40B4-BE49-F238E27FC236}">
                  <a16:creationId xmlns:a16="http://schemas.microsoft.com/office/drawing/2014/main" id="{E43A148B-BAC0-487D-BFC1-010E293FD28C}"/>
                </a:ext>
              </a:extLst>
            </p:cNvPr>
            <p:cNvSpPr>
              <a:spLocks noChangeAspect="1"/>
            </p:cNvSpPr>
            <p:nvPr/>
          </p:nvSpPr>
          <p:spPr>
            <a:xfrm rot="5400000">
              <a:off x="1331615" y="3079282"/>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9">
              <p14:nvContentPartPr>
                <p14:cNvPr id="24" name="Ink 23">
                  <a:extLst>
                    <a:ext uri="{FF2B5EF4-FFF2-40B4-BE49-F238E27FC236}">
                      <a16:creationId xmlns:a16="http://schemas.microsoft.com/office/drawing/2014/main" id="{F5DE5441-5AEA-48CF-9388-A58541FA014D}"/>
                    </a:ext>
                  </a:extLst>
                </p14:cNvPr>
                <p14:cNvContentPartPr/>
                <p14:nvPr/>
              </p14:nvContentPartPr>
              <p14:xfrm>
                <a:off x="1441472" y="3157891"/>
                <a:ext cx="132840" cy="210960"/>
              </p14:xfrm>
            </p:contentPart>
          </mc:Choice>
          <mc:Fallback xmlns="">
            <p:pic>
              <p:nvPicPr>
                <p:cNvPr id="24" name="Ink 23">
                  <a:extLst>
                    <a:ext uri="{FF2B5EF4-FFF2-40B4-BE49-F238E27FC236}">
                      <a16:creationId xmlns:a16="http://schemas.microsoft.com/office/drawing/2014/main" id="{F5DE5441-5AEA-48CF-9388-A58541FA014D}"/>
                    </a:ext>
                  </a:extLst>
                </p:cNvPr>
                <p:cNvPicPr/>
                <p:nvPr/>
              </p:nvPicPr>
              <p:blipFill>
                <a:blip r:embed="rId10"/>
                <a:stretch>
                  <a:fillRect/>
                </a:stretch>
              </p:blipFill>
              <p:spPr>
                <a:xfrm>
                  <a:off x="1432832" y="3148891"/>
                  <a:ext cx="150480" cy="228600"/>
                </a:xfrm>
                <a:prstGeom prst="rect">
                  <a:avLst/>
                </a:prstGeom>
              </p:spPr>
            </p:pic>
          </mc:Fallback>
        </mc:AlternateContent>
      </p:grpSp>
      <p:grpSp>
        <p:nvGrpSpPr>
          <p:cNvPr id="39" name="Group 38">
            <a:extLst>
              <a:ext uri="{FF2B5EF4-FFF2-40B4-BE49-F238E27FC236}">
                <a16:creationId xmlns:a16="http://schemas.microsoft.com/office/drawing/2014/main" id="{E0EC064C-E542-48F1-BA00-E15C85E9090D}"/>
              </a:ext>
            </a:extLst>
          </p:cNvPr>
          <p:cNvGrpSpPr/>
          <p:nvPr/>
        </p:nvGrpSpPr>
        <p:grpSpPr>
          <a:xfrm>
            <a:off x="10090188" y="4396468"/>
            <a:ext cx="407446" cy="372701"/>
            <a:chOff x="1645090" y="1963320"/>
            <a:chExt cx="407446" cy="372701"/>
          </a:xfrm>
        </p:grpSpPr>
        <p:sp>
          <p:nvSpPr>
            <p:cNvPr id="11" name="Wave 10">
              <a:extLst>
                <a:ext uri="{FF2B5EF4-FFF2-40B4-BE49-F238E27FC236}">
                  <a16:creationId xmlns:a16="http://schemas.microsoft.com/office/drawing/2014/main" id="{EAF0D2EA-E01F-4B9B-8B5E-458BF1B50D9B}"/>
                </a:ext>
              </a:extLst>
            </p:cNvPr>
            <p:cNvSpPr>
              <a:spLocks noChangeAspect="1"/>
            </p:cNvSpPr>
            <p:nvPr/>
          </p:nvSpPr>
          <p:spPr>
            <a:xfrm rot="5400000">
              <a:off x="1662462" y="1945948"/>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11">
              <p14:nvContentPartPr>
                <p14:cNvPr id="25" name="Ink 24">
                  <a:extLst>
                    <a:ext uri="{FF2B5EF4-FFF2-40B4-BE49-F238E27FC236}">
                      <a16:creationId xmlns:a16="http://schemas.microsoft.com/office/drawing/2014/main" id="{24B7BAA2-8308-4629-8F7B-32C7AEA363C5}"/>
                    </a:ext>
                  </a:extLst>
                </p14:cNvPr>
                <p14:cNvContentPartPr/>
                <p14:nvPr/>
              </p14:nvContentPartPr>
              <p14:xfrm>
                <a:off x="1858352" y="2069251"/>
                <a:ext cx="24840" cy="167760"/>
              </p14:xfrm>
            </p:contentPart>
          </mc:Choice>
          <mc:Fallback xmlns="">
            <p:pic>
              <p:nvPicPr>
                <p:cNvPr id="25" name="Ink 24">
                  <a:extLst>
                    <a:ext uri="{FF2B5EF4-FFF2-40B4-BE49-F238E27FC236}">
                      <a16:creationId xmlns:a16="http://schemas.microsoft.com/office/drawing/2014/main" id="{24B7BAA2-8308-4629-8F7B-32C7AEA363C5}"/>
                    </a:ext>
                  </a:extLst>
                </p:cNvPr>
                <p:cNvPicPr/>
                <p:nvPr/>
              </p:nvPicPr>
              <p:blipFill>
                <a:blip r:embed="rId12"/>
                <a:stretch>
                  <a:fillRect/>
                </a:stretch>
              </p:blipFill>
              <p:spPr>
                <a:xfrm>
                  <a:off x="1849352" y="2060251"/>
                  <a:ext cx="42480" cy="185400"/>
                </a:xfrm>
                <a:prstGeom prst="rect">
                  <a:avLst/>
                </a:prstGeom>
              </p:spPr>
            </p:pic>
          </mc:Fallback>
        </mc:AlternateContent>
      </p:grpSp>
      <p:grpSp>
        <p:nvGrpSpPr>
          <p:cNvPr id="38" name="Group 37">
            <a:extLst>
              <a:ext uri="{FF2B5EF4-FFF2-40B4-BE49-F238E27FC236}">
                <a16:creationId xmlns:a16="http://schemas.microsoft.com/office/drawing/2014/main" id="{4F4619BB-EA5A-4AD6-97C7-B1D9CC685D27}"/>
              </a:ext>
            </a:extLst>
          </p:cNvPr>
          <p:cNvGrpSpPr/>
          <p:nvPr/>
        </p:nvGrpSpPr>
        <p:grpSpPr>
          <a:xfrm>
            <a:off x="7424342" y="3484095"/>
            <a:ext cx="407446" cy="372701"/>
            <a:chOff x="2008802" y="2321789"/>
            <a:chExt cx="407446" cy="372701"/>
          </a:xfrm>
        </p:grpSpPr>
        <p:sp>
          <p:nvSpPr>
            <p:cNvPr id="9" name="Wave 8">
              <a:extLst>
                <a:ext uri="{FF2B5EF4-FFF2-40B4-BE49-F238E27FC236}">
                  <a16:creationId xmlns:a16="http://schemas.microsoft.com/office/drawing/2014/main" id="{4F4240B9-809D-4E3F-8211-1E3469AD08D6}"/>
                </a:ext>
              </a:extLst>
            </p:cNvPr>
            <p:cNvSpPr>
              <a:spLocks noChangeAspect="1"/>
            </p:cNvSpPr>
            <p:nvPr/>
          </p:nvSpPr>
          <p:spPr>
            <a:xfrm rot="5400000">
              <a:off x="2026174" y="2304417"/>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13">
              <p14:nvContentPartPr>
                <p14:cNvPr id="26" name="Ink 25">
                  <a:extLst>
                    <a:ext uri="{FF2B5EF4-FFF2-40B4-BE49-F238E27FC236}">
                      <a16:creationId xmlns:a16="http://schemas.microsoft.com/office/drawing/2014/main" id="{A93D9C67-74F3-4A0B-9135-4C672EF126F8}"/>
                    </a:ext>
                  </a:extLst>
                </p14:cNvPr>
                <p14:cNvContentPartPr/>
                <p14:nvPr/>
              </p14:nvContentPartPr>
              <p14:xfrm>
                <a:off x="2088392" y="2397571"/>
                <a:ext cx="169200" cy="249480"/>
              </p14:xfrm>
            </p:contentPart>
          </mc:Choice>
          <mc:Fallback xmlns="">
            <p:pic>
              <p:nvPicPr>
                <p:cNvPr id="26" name="Ink 25">
                  <a:extLst>
                    <a:ext uri="{FF2B5EF4-FFF2-40B4-BE49-F238E27FC236}">
                      <a16:creationId xmlns:a16="http://schemas.microsoft.com/office/drawing/2014/main" id="{A93D9C67-74F3-4A0B-9135-4C672EF126F8}"/>
                    </a:ext>
                  </a:extLst>
                </p:cNvPr>
                <p:cNvPicPr/>
                <p:nvPr/>
              </p:nvPicPr>
              <p:blipFill>
                <a:blip r:embed="rId14"/>
                <a:stretch>
                  <a:fillRect/>
                </a:stretch>
              </p:blipFill>
              <p:spPr>
                <a:xfrm>
                  <a:off x="2079392" y="2388571"/>
                  <a:ext cx="186840" cy="267120"/>
                </a:xfrm>
                <a:prstGeom prst="rect">
                  <a:avLst/>
                </a:prstGeom>
              </p:spPr>
            </p:pic>
          </mc:Fallback>
        </mc:AlternateContent>
      </p:grpSp>
      <p:grpSp>
        <p:nvGrpSpPr>
          <p:cNvPr id="37" name="Group 36">
            <a:extLst>
              <a:ext uri="{FF2B5EF4-FFF2-40B4-BE49-F238E27FC236}">
                <a16:creationId xmlns:a16="http://schemas.microsoft.com/office/drawing/2014/main" id="{DF8F6452-AD21-4209-93C0-BDD985DB3A68}"/>
              </a:ext>
            </a:extLst>
          </p:cNvPr>
          <p:cNvGrpSpPr/>
          <p:nvPr/>
        </p:nvGrpSpPr>
        <p:grpSpPr>
          <a:xfrm>
            <a:off x="6439400" y="4599714"/>
            <a:ext cx="407446" cy="372701"/>
            <a:chOff x="2561907" y="2181861"/>
            <a:chExt cx="407446" cy="372701"/>
          </a:xfrm>
        </p:grpSpPr>
        <p:sp>
          <p:nvSpPr>
            <p:cNvPr id="5" name="Wave 4">
              <a:extLst>
                <a:ext uri="{FF2B5EF4-FFF2-40B4-BE49-F238E27FC236}">
                  <a16:creationId xmlns:a16="http://schemas.microsoft.com/office/drawing/2014/main" id="{31D7B4F3-AAF7-4CD6-95DC-8C91C71802F3}"/>
                </a:ext>
              </a:extLst>
            </p:cNvPr>
            <p:cNvSpPr>
              <a:spLocks noChangeAspect="1"/>
            </p:cNvSpPr>
            <p:nvPr/>
          </p:nvSpPr>
          <p:spPr>
            <a:xfrm rot="5400000">
              <a:off x="2579279" y="2164489"/>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15">
              <p14:nvContentPartPr>
                <p14:cNvPr id="27" name="Ink 26">
                  <a:extLst>
                    <a:ext uri="{FF2B5EF4-FFF2-40B4-BE49-F238E27FC236}">
                      <a16:creationId xmlns:a16="http://schemas.microsoft.com/office/drawing/2014/main" id="{DF5B42AB-399E-44BD-ABAA-25AF36C63A31}"/>
                    </a:ext>
                  </a:extLst>
                </p14:cNvPr>
                <p14:cNvContentPartPr/>
                <p14:nvPr/>
              </p14:nvContentPartPr>
              <p14:xfrm>
                <a:off x="2697152" y="2257171"/>
                <a:ext cx="139680" cy="250200"/>
              </p14:xfrm>
            </p:contentPart>
          </mc:Choice>
          <mc:Fallback xmlns="">
            <p:pic>
              <p:nvPicPr>
                <p:cNvPr id="27" name="Ink 26">
                  <a:extLst>
                    <a:ext uri="{FF2B5EF4-FFF2-40B4-BE49-F238E27FC236}">
                      <a16:creationId xmlns:a16="http://schemas.microsoft.com/office/drawing/2014/main" id="{DF5B42AB-399E-44BD-ABAA-25AF36C63A31}"/>
                    </a:ext>
                  </a:extLst>
                </p:cNvPr>
                <p:cNvPicPr/>
                <p:nvPr/>
              </p:nvPicPr>
              <p:blipFill>
                <a:blip r:embed="rId16"/>
                <a:stretch>
                  <a:fillRect/>
                </a:stretch>
              </p:blipFill>
              <p:spPr>
                <a:xfrm>
                  <a:off x="2688512" y="2248171"/>
                  <a:ext cx="157320" cy="267840"/>
                </a:xfrm>
                <a:prstGeom prst="rect">
                  <a:avLst/>
                </a:prstGeom>
              </p:spPr>
            </p:pic>
          </mc:Fallback>
        </mc:AlternateContent>
      </p:grpSp>
      <p:grpSp>
        <p:nvGrpSpPr>
          <p:cNvPr id="40" name="Group 39">
            <a:extLst>
              <a:ext uri="{FF2B5EF4-FFF2-40B4-BE49-F238E27FC236}">
                <a16:creationId xmlns:a16="http://schemas.microsoft.com/office/drawing/2014/main" id="{865A8FCC-5CF0-4DCB-93D5-900AEE8EE1A2}"/>
              </a:ext>
            </a:extLst>
          </p:cNvPr>
          <p:cNvGrpSpPr/>
          <p:nvPr/>
        </p:nvGrpSpPr>
        <p:grpSpPr>
          <a:xfrm>
            <a:off x="7176403" y="3117110"/>
            <a:ext cx="407446" cy="372701"/>
            <a:chOff x="869728" y="2182256"/>
            <a:chExt cx="407446" cy="372701"/>
          </a:xfrm>
        </p:grpSpPr>
        <p:sp>
          <p:nvSpPr>
            <p:cNvPr id="15" name="Wave 14">
              <a:extLst>
                <a:ext uri="{FF2B5EF4-FFF2-40B4-BE49-F238E27FC236}">
                  <a16:creationId xmlns:a16="http://schemas.microsoft.com/office/drawing/2014/main" id="{AC29F673-891C-45AA-A58A-50E96821FC47}"/>
                </a:ext>
              </a:extLst>
            </p:cNvPr>
            <p:cNvSpPr>
              <a:spLocks noChangeAspect="1"/>
            </p:cNvSpPr>
            <p:nvPr/>
          </p:nvSpPr>
          <p:spPr>
            <a:xfrm rot="5400000">
              <a:off x="887100" y="2164884"/>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17">
              <p14:nvContentPartPr>
                <p14:cNvPr id="28" name="Ink 27">
                  <a:extLst>
                    <a:ext uri="{FF2B5EF4-FFF2-40B4-BE49-F238E27FC236}">
                      <a16:creationId xmlns:a16="http://schemas.microsoft.com/office/drawing/2014/main" id="{75646BF4-90AB-4BFC-ABF0-4FE7FD2BDFD9}"/>
                    </a:ext>
                  </a:extLst>
                </p14:cNvPr>
                <p14:cNvContentPartPr/>
                <p14:nvPr/>
              </p14:nvContentPartPr>
              <p14:xfrm>
                <a:off x="1042232" y="2232691"/>
                <a:ext cx="165240" cy="243360"/>
              </p14:xfrm>
            </p:contentPart>
          </mc:Choice>
          <mc:Fallback xmlns="">
            <p:pic>
              <p:nvPicPr>
                <p:cNvPr id="28" name="Ink 27">
                  <a:extLst>
                    <a:ext uri="{FF2B5EF4-FFF2-40B4-BE49-F238E27FC236}">
                      <a16:creationId xmlns:a16="http://schemas.microsoft.com/office/drawing/2014/main" id="{75646BF4-90AB-4BFC-ABF0-4FE7FD2BDFD9}"/>
                    </a:ext>
                  </a:extLst>
                </p:cNvPr>
                <p:cNvPicPr/>
                <p:nvPr/>
              </p:nvPicPr>
              <p:blipFill>
                <a:blip r:embed="rId18"/>
                <a:stretch>
                  <a:fillRect/>
                </a:stretch>
              </p:blipFill>
              <p:spPr>
                <a:xfrm>
                  <a:off x="1033232" y="2223691"/>
                  <a:ext cx="182880" cy="261000"/>
                </a:xfrm>
                <a:prstGeom prst="rect">
                  <a:avLst/>
                </a:prstGeom>
              </p:spPr>
            </p:pic>
          </mc:Fallback>
        </mc:AlternateContent>
      </p:grpSp>
      <p:grpSp>
        <p:nvGrpSpPr>
          <p:cNvPr id="36" name="Group 35">
            <a:extLst>
              <a:ext uri="{FF2B5EF4-FFF2-40B4-BE49-F238E27FC236}">
                <a16:creationId xmlns:a16="http://schemas.microsoft.com/office/drawing/2014/main" id="{555DD44E-CD18-4A6E-83F7-2C7E47938B40}"/>
              </a:ext>
            </a:extLst>
          </p:cNvPr>
          <p:cNvGrpSpPr/>
          <p:nvPr/>
        </p:nvGrpSpPr>
        <p:grpSpPr>
          <a:xfrm>
            <a:off x="7957608" y="4131590"/>
            <a:ext cx="407446" cy="372701"/>
            <a:chOff x="2703361" y="3111333"/>
            <a:chExt cx="407446" cy="372701"/>
          </a:xfrm>
        </p:grpSpPr>
        <p:sp>
          <p:nvSpPr>
            <p:cNvPr id="8" name="Wave 7">
              <a:extLst>
                <a:ext uri="{FF2B5EF4-FFF2-40B4-BE49-F238E27FC236}">
                  <a16:creationId xmlns:a16="http://schemas.microsoft.com/office/drawing/2014/main" id="{4C1D3EE8-000C-427E-B756-E5136B7BBA67}"/>
                </a:ext>
              </a:extLst>
            </p:cNvPr>
            <p:cNvSpPr>
              <a:spLocks noChangeAspect="1"/>
            </p:cNvSpPr>
            <p:nvPr/>
          </p:nvSpPr>
          <p:spPr>
            <a:xfrm rot="5400000">
              <a:off x="2720733" y="3093961"/>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19">
              <p14:nvContentPartPr>
                <p14:cNvPr id="29" name="Ink 28">
                  <a:extLst>
                    <a:ext uri="{FF2B5EF4-FFF2-40B4-BE49-F238E27FC236}">
                      <a16:creationId xmlns:a16="http://schemas.microsoft.com/office/drawing/2014/main" id="{5021D3FC-CB4E-406D-88E7-83B9A57BA462}"/>
                    </a:ext>
                  </a:extLst>
                </p14:cNvPr>
                <p14:cNvContentPartPr/>
                <p14:nvPr/>
              </p14:nvContentPartPr>
              <p14:xfrm>
                <a:off x="2844752" y="3180931"/>
                <a:ext cx="131040" cy="199800"/>
              </p14:xfrm>
            </p:contentPart>
          </mc:Choice>
          <mc:Fallback xmlns="">
            <p:pic>
              <p:nvPicPr>
                <p:cNvPr id="29" name="Ink 28">
                  <a:extLst>
                    <a:ext uri="{FF2B5EF4-FFF2-40B4-BE49-F238E27FC236}">
                      <a16:creationId xmlns:a16="http://schemas.microsoft.com/office/drawing/2014/main" id="{5021D3FC-CB4E-406D-88E7-83B9A57BA462}"/>
                    </a:ext>
                  </a:extLst>
                </p:cNvPr>
                <p:cNvPicPr/>
                <p:nvPr/>
              </p:nvPicPr>
              <p:blipFill>
                <a:blip r:embed="rId20"/>
                <a:stretch>
                  <a:fillRect/>
                </a:stretch>
              </p:blipFill>
              <p:spPr>
                <a:xfrm>
                  <a:off x="2835752" y="3172291"/>
                  <a:ext cx="148680" cy="217440"/>
                </a:xfrm>
                <a:prstGeom prst="rect">
                  <a:avLst/>
                </a:prstGeom>
              </p:spPr>
            </p:pic>
          </mc:Fallback>
        </mc:AlternateContent>
      </p:grpSp>
      <p:grpSp>
        <p:nvGrpSpPr>
          <p:cNvPr id="46" name="Group 45">
            <a:extLst>
              <a:ext uri="{FF2B5EF4-FFF2-40B4-BE49-F238E27FC236}">
                <a16:creationId xmlns:a16="http://schemas.microsoft.com/office/drawing/2014/main" id="{1695C32E-472E-4696-8DE4-9772C3EB4162}"/>
              </a:ext>
            </a:extLst>
          </p:cNvPr>
          <p:cNvGrpSpPr/>
          <p:nvPr/>
        </p:nvGrpSpPr>
        <p:grpSpPr>
          <a:xfrm>
            <a:off x="9732113" y="4396467"/>
            <a:ext cx="407446" cy="372701"/>
            <a:chOff x="1867348" y="4229988"/>
            <a:chExt cx="407446" cy="372701"/>
          </a:xfrm>
        </p:grpSpPr>
        <p:sp>
          <p:nvSpPr>
            <p:cNvPr id="10" name="Wave 9">
              <a:extLst>
                <a:ext uri="{FF2B5EF4-FFF2-40B4-BE49-F238E27FC236}">
                  <a16:creationId xmlns:a16="http://schemas.microsoft.com/office/drawing/2014/main" id="{7138F92C-1ED9-44F9-9B4D-470616E30F5F}"/>
                </a:ext>
              </a:extLst>
            </p:cNvPr>
            <p:cNvSpPr>
              <a:spLocks noChangeAspect="1"/>
            </p:cNvSpPr>
            <p:nvPr/>
          </p:nvSpPr>
          <p:spPr>
            <a:xfrm rot="5400000">
              <a:off x="1884720" y="4212616"/>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21">
              <p14:nvContentPartPr>
                <p14:cNvPr id="31" name="Ink 30">
                  <a:extLst>
                    <a:ext uri="{FF2B5EF4-FFF2-40B4-BE49-F238E27FC236}">
                      <a16:creationId xmlns:a16="http://schemas.microsoft.com/office/drawing/2014/main" id="{7D27C706-9CC5-4431-A4C9-8FD74A9E50F1}"/>
                    </a:ext>
                  </a:extLst>
                </p14:cNvPr>
                <p14:cNvContentPartPr/>
                <p14:nvPr/>
              </p14:nvContentPartPr>
              <p14:xfrm>
                <a:off x="2051672" y="4317091"/>
                <a:ext cx="37800" cy="187200"/>
              </p14:xfrm>
            </p:contentPart>
          </mc:Choice>
          <mc:Fallback xmlns="">
            <p:pic>
              <p:nvPicPr>
                <p:cNvPr id="31" name="Ink 30">
                  <a:extLst>
                    <a:ext uri="{FF2B5EF4-FFF2-40B4-BE49-F238E27FC236}">
                      <a16:creationId xmlns:a16="http://schemas.microsoft.com/office/drawing/2014/main" id="{7D27C706-9CC5-4431-A4C9-8FD74A9E50F1}"/>
                    </a:ext>
                  </a:extLst>
                </p:cNvPr>
                <p:cNvPicPr/>
                <p:nvPr/>
              </p:nvPicPr>
              <p:blipFill>
                <a:blip r:embed="rId22"/>
                <a:stretch>
                  <a:fillRect/>
                </a:stretch>
              </p:blipFill>
              <p:spPr>
                <a:xfrm>
                  <a:off x="2043032" y="4308451"/>
                  <a:ext cx="55440" cy="204840"/>
                </a:xfrm>
                <a:prstGeom prst="rect">
                  <a:avLst/>
                </a:prstGeom>
              </p:spPr>
            </p:pic>
          </mc:Fallback>
        </mc:AlternateContent>
      </p:grpSp>
      <p:grpSp>
        <p:nvGrpSpPr>
          <p:cNvPr id="42" name="Group 41">
            <a:extLst>
              <a:ext uri="{FF2B5EF4-FFF2-40B4-BE49-F238E27FC236}">
                <a16:creationId xmlns:a16="http://schemas.microsoft.com/office/drawing/2014/main" id="{2B657750-904F-4B38-93C4-E6BEC0A8B5D9}"/>
              </a:ext>
            </a:extLst>
          </p:cNvPr>
          <p:cNvGrpSpPr/>
          <p:nvPr/>
        </p:nvGrpSpPr>
        <p:grpSpPr>
          <a:xfrm>
            <a:off x="9364256" y="4424167"/>
            <a:ext cx="407446" cy="372701"/>
            <a:chOff x="1600477" y="3414320"/>
            <a:chExt cx="407446" cy="372701"/>
          </a:xfrm>
        </p:grpSpPr>
        <p:sp>
          <p:nvSpPr>
            <p:cNvPr id="7" name="Wave 6">
              <a:extLst>
                <a:ext uri="{FF2B5EF4-FFF2-40B4-BE49-F238E27FC236}">
                  <a16:creationId xmlns:a16="http://schemas.microsoft.com/office/drawing/2014/main" id="{B36475B1-BCFC-49D1-8F9B-02EBCCED24C6}"/>
                </a:ext>
              </a:extLst>
            </p:cNvPr>
            <p:cNvSpPr>
              <a:spLocks noChangeAspect="1"/>
            </p:cNvSpPr>
            <p:nvPr/>
          </p:nvSpPr>
          <p:spPr>
            <a:xfrm rot="5400000">
              <a:off x="1617849" y="3396948"/>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23">
              <p14:nvContentPartPr>
                <p14:cNvPr id="33" name="Ink 32">
                  <a:extLst>
                    <a:ext uri="{FF2B5EF4-FFF2-40B4-BE49-F238E27FC236}">
                      <a16:creationId xmlns:a16="http://schemas.microsoft.com/office/drawing/2014/main" id="{93B62604-6807-46DF-BF49-15B531D086A2}"/>
                    </a:ext>
                  </a:extLst>
                </p14:cNvPr>
                <p14:cNvContentPartPr/>
                <p14:nvPr/>
              </p14:nvContentPartPr>
              <p14:xfrm>
                <a:off x="1792832" y="3482971"/>
                <a:ext cx="94680" cy="180000"/>
              </p14:xfrm>
            </p:contentPart>
          </mc:Choice>
          <mc:Fallback xmlns="">
            <p:pic>
              <p:nvPicPr>
                <p:cNvPr id="33" name="Ink 32">
                  <a:extLst>
                    <a:ext uri="{FF2B5EF4-FFF2-40B4-BE49-F238E27FC236}">
                      <a16:creationId xmlns:a16="http://schemas.microsoft.com/office/drawing/2014/main" id="{93B62604-6807-46DF-BF49-15B531D086A2}"/>
                    </a:ext>
                  </a:extLst>
                </p:cNvPr>
                <p:cNvPicPr/>
                <p:nvPr/>
              </p:nvPicPr>
              <p:blipFill>
                <a:blip r:embed="rId24"/>
                <a:stretch>
                  <a:fillRect/>
                </a:stretch>
              </p:blipFill>
              <p:spPr>
                <a:xfrm>
                  <a:off x="1784192" y="3474331"/>
                  <a:ext cx="112320" cy="197640"/>
                </a:xfrm>
                <a:prstGeom prst="rect">
                  <a:avLst/>
                </a:prstGeom>
              </p:spPr>
            </p:pic>
          </mc:Fallback>
        </mc:AlternateContent>
      </p:grpSp>
      <p:grpSp>
        <p:nvGrpSpPr>
          <p:cNvPr id="44" name="Group 43">
            <a:extLst>
              <a:ext uri="{FF2B5EF4-FFF2-40B4-BE49-F238E27FC236}">
                <a16:creationId xmlns:a16="http://schemas.microsoft.com/office/drawing/2014/main" id="{8BEB8475-09E2-44A9-8425-7B168EFA903B}"/>
              </a:ext>
            </a:extLst>
          </p:cNvPr>
          <p:cNvGrpSpPr/>
          <p:nvPr/>
        </p:nvGrpSpPr>
        <p:grpSpPr>
          <a:xfrm>
            <a:off x="6714377" y="4317091"/>
            <a:ext cx="407446" cy="372701"/>
            <a:chOff x="838747" y="3440632"/>
            <a:chExt cx="407446" cy="372701"/>
          </a:xfrm>
        </p:grpSpPr>
        <p:sp>
          <p:nvSpPr>
            <p:cNvPr id="20" name="Wave 19">
              <a:extLst>
                <a:ext uri="{FF2B5EF4-FFF2-40B4-BE49-F238E27FC236}">
                  <a16:creationId xmlns:a16="http://schemas.microsoft.com/office/drawing/2014/main" id="{5CD70E14-1DA0-43B0-8422-D9F8B340C5C5}"/>
                </a:ext>
              </a:extLst>
            </p:cNvPr>
            <p:cNvSpPr>
              <a:spLocks noChangeAspect="1"/>
            </p:cNvSpPr>
            <p:nvPr/>
          </p:nvSpPr>
          <p:spPr>
            <a:xfrm rot="5400000">
              <a:off x="856119" y="3423260"/>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25">
              <p14:nvContentPartPr>
                <p14:cNvPr id="34" name="Ink 33">
                  <a:extLst>
                    <a:ext uri="{FF2B5EF4-FFF2-40B4-BE49-F238E27FC236}">
                      <a16:creationId xmlns:a16="http://schemas.microsoft.com/office/drawing/2014/main" id="{5C0F4B4A-8631-47F1-81EC-1673603A31E4}"/>
                    </a:ext>
                  </a:extLst>
                </p14:cNvPr>
                <p14:cNvContentPartPr/>
                <p14:nvPr/>
              </p14:nvContentPartPr>
              <p14:xfrm>
                <a:off x="929912" y="3489811"/>
                <a:ext cx="172440" cy="269640"/>
              </p14:xfrm>
            </p:contentPart>
          </mc:Choice>
          <mc:Fallback xmlns="">
            <p:pic>
              <p:nvPicPr>
                <p:cNvPr id="34" name="Ink 33">
                  <a:extLst>
                    <a:ext uri="{FF2B5EF4-FFF2-40B4-BE49-F238E27FC236}">
                      <a16:creationId xmlns:a16="http://schemas.microsoft.com/office/drawing/2014/main" id="{5C0F4B4A-8631-47F1-81EC-1673603A31E4}"/>
                    </a:ext>
                  </a:extLst>
                </p:cNvPr>
                <p:cNvPicPr/>
                <p:nvPr/>
              </p:nvPicPr>
              <p:blipFill>
                <a:blip r:embed="rId26"/>
                <a:stretch>
                  <a:fillRect/>
                </a:stretch>
              </p:blipFill>
              <p:spPr>
                <a:xfrm>
                  <a:off x="921272" y="3481171"/>
                  <a:ext cx="190080" cy="287280"/>
                </a:xfrm>
                <a:prstGeom prst="rect">
                  <a:avLst/>
                </a:prstGeom>
              </p:spPr>
            </p:pic>
          </mc:Fallback>
        </mc:AlternateContent>
      </p:grpSp>
      <p:grpSp>
        <p:nvGrpSpPr>
          <p:cNvPr id="45" name="Group 44">
            <a:extLst>
              <a:ext uri="{FF2B5EF4-FFF2-40B4-BE49-F238E27FC236}">
                <a16:creationId xmlns:a16="http://schemas.microsoft.com/office/drawing/2014/main" id="{87CCB801-537C-446E-AA51-89B5B84C2191}"/>
              </a:ext>
            </a:extLst>
          </p:cNvPr>
          <p:cNvGrpSpPr/>
          <p:nvPr/>
        </p:nvGrpSpPr>
        <p:grpSpPr>
          <a:xfrm>
            <a:off x="6468471" y="3342122"/>
            <a:ext cx="407446" cy="372701"/>
            <a:chOff x="727588" y="3980575"/>
            <a:chExt cx="407446" cy="372701"/>
          </a:xfrm>
        </p:grpSpPr>
        <p:sp>
          <p:nvSpPr>
            <p:cNvPr id="16" name="Wave 15">
              <a:extLst>
                <a:ext uri="{FF2B5EF4-FFF2-40B4-BE49-F238E27FC236}">
                  <a16:creationId xmlns:a16="http://schemas.microsoft.com/office/drawing/2014/main" id="{02AF8AAC-1AFA-475A-9380-C68A92F15D40}"/>
                </a:ext>
              </a:extLst>
            </p:cNvPr>
            <p:cNvSpPr>
              <a:spLocks noChangeAspect="1"/>
            </p:cNvSpPr>
            <p:nvPr/>
          </p:nvSpPr>
          <p:spPr>
            <a:xfrm rot="5400000">
              <a:off x="744960" y="3963203"/>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27">
              <p14:nvContentPartPr>
                <p14:cNvPr id="35" name="Ink 34">
                  <a:extLst>
                    <a:ext uri="{FF2B5EF4-FFF2-40B4-BE49-F238E27FC236}">
                      <a16:creationId xmlns:a16="http://schemas.microsoft.com/office/drawing/2014/main" id="{015302BD-6253-4D90-A173-F52BFA1F4ABE}"/>
                    </a:ext>
                  </a:extLst>
                </p14:cNvPr>
                <p14:cNvContentPartPr/>
                <p14:nvPr/>
              </p14:nvContentPartPr>
              <p14:xfrm>
                <a:off x="876632" y="4063291"/>
                <a:ext cx="164160" cy="200520"/>
              </p14:xfrm>
            </p:contentPart>
          </mc:Choice>
          <mc:Fallback xmlns="">
            <p:pic>
              <p:nvPicPr>
                <p:cNvPr id="35" name="Ink 34">
                  <a:extLst>
                    <a:ext uri="{FF2B5EF4-FFF2-40B4-BE49-F238E27FC236}">
                      <a16:creationId xmlns:a16="http://schemas.microsoft.com/office/drawing/2014/main" id="{015302BD-6253-4D90-A173-F52BFA1F4ABE}"/>
                    </a:ext>
                  </a:extLst>
                </p:cNvPr>
                <p:cNvPicPr/>
                <p:nvPr/>
              </p:nvPicPr>
              <p:blipFill>
                <a:blip r:embed="rId28"/>
                <a:stretch>
                  <a:fillRect/>
                </a:stretch>
              </p:blipFill>
              <p:spPr>
                <a:xfrm>
                  <a:off x="867992" y="4054651"/>
                  <a:ext cx="181800" cy="218160"/>
                </a:xfrm>
                <a:prstGeom prst="rect">
                  <a:avLst/>
                </a:prstGeom>
              </p:spPr>
            </p:pic>
          </mc:Fallback>
        </mc:AlternateContent>
      </p:grpSp>
      <p:grpSp>
        <p:nvGrpSpPr>
          <p:cNvPr id="81" name="Group 80">
            <a:extLst>
              <a:ext uri="{FF2B5EF4-FFF2-40B4-BE49-F238E27FC236}">
                <a16:creationId xmlns:a16="http://schemas.microsoft.com/office/drawing/2014/main" id="{BC2967E3-FE01-441A-A920-FF5DD0F307AD}"/>
              </a:ext>
            </a:extLst>
          </p:cNvPr>
          <p:cNvGrpSpPr/>
          <p:nvPr/>
        </p:nvGrpSpPr>
        <p:grpSpPr>
          <a:xfrm>
            <a:off x="9340956" y="3750747"/>
            <a:ext cx="407446" cy="372701"/>
            <a:chOff x="3229887" y="1859990"/>
            <a:chExt cx="407446" cy="372701"/>
          </a:xfrm>
        </p:grpSpPr>
        <p:sp>
          <p:nvSpPr>
            <p:cNvPr id="53" name="Wave 52">
              <a:extLst>
                <a:ext uri="{FF2B5EF4-FFF2-40B4-BE49-F238E27FC236}">
                  <a16:creationId xmlns:a16="http://schemas.microsoft.com/office/drawing/2014/main" id="{5B726444-1B75-4E06-8F8C-C8469DCD2F75}"/>
                </a:ext>
              </a:extLst>
            </p:cNvPr>
            <p:cNvSpPr>
              <a:spLocks noChangeAspect="1"/>
            </p:cNvSpPr>
            <p:nvPr/>
          </p:nvSpPr>
          <p:spPr>
            <a:xfrm rot="5400000">
              <a:off x="3247259" y="1842618"/>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0" name="Group 59">
              <a:extLst>
                <a:ext uri="{FF2B5EF4-FFF2-40B4-BE49-F238E27FC236}">
                  <a16:creationId xmlns:a16="http://schemas.microsoft.com/office/drawing/2014/main" id="{117D8A03-DD7E-4037-8937-7E07139D748F}"/>
                </a:ext>
              </a:extLst>
            </p:cNvPr>
            <p:cNvGrpSpPr/>
            <p:nvPr/>
          </p:nvGrpSpPr>
          <p:grpSpPr>
            <a:xfrm>
              <a:off x="3369554" y="1914832"/>
              <a:ext cx="121320" cy="299520"/>
              <a:chOff x="3369554" y="1914832"/>
              <a:chExt cx="121320" cy="299520"/>
            </a:xfrm>
          </p:grpSpPr>
          <mc:AlternateContent xmlns:mc="http://schemas.openxmlformats.org/markup-compatibility/2006" xmlns:p14="http://schemas.microsoft.com/office/powerpoint/2010/main">
            <mc:Choice Requires="p14">
              <p:contentPart p14:bwMode="auto" r:id="rId29">
                <p14:nvContentPartPr>
                  <p14:cNvPr id="58" name="Ink 57">
                    <a:extLst>
                      <a:ext uri="{FF2B5EF4-FFF2-40B4-BE49-F238E27FC236}">
                        <a16:creationId xmlns:a16="http://schemas.microsoft.com/office/drawing/2014/main" id="{40A5E4A6-8871-4EA8-A0EB-850FBB528DD9}"/>
                      </a:ext>
                    </a:extLst>
                  </p14:cNvPr>
                  <p14:cNvContentPartPr/>
                  <p14:nvPr/>
                </p14:nvContentPartPr>
                <p14:xfrm>
                  <a:off x="3369554" y="1940032"/>
                  <a:ext cx="109800" cy="123120"/>
                </p14:xfrm>
              </p:contentPart>
            </mc:Choice>
            <mc:Fallback xmlns="">
              <p:pic>
                <p:nvPicPr>
                  <p:cNvPr id="58" name="Ink 57">
                    <a:extLst>
                      <a:ext uri="{FF2B5EF4-FFF2-40B4-BE49-F238E27FC236}">
                        <a16:creationId xmlns:a16="http://schemas.microsoft.com/office/drawing/2014/main" id="{40A5E4A6-8871-4EA8-A0EB-850FBB528DD9}"/>
                      </a:ext>
                    </a:extLst>
                  </p:cNvPr>
                  <p:cNvPicPr/>
                  <p:nvPr/>
                </p:nvPicPr>
                <p:blipFill>
                  <a:blip r:embed="rId30"/>
                  <a:stretch>
                    <a:fillRect/>
                  </a:stretch>
                </p:blipFill>
                <p:spPr>
                  <a:xfrm>
                    <a:off x="3360554" y="1931032"/>
                    <a:ext cx="12744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59" name="Ink 58">
                    <a:extLst>
                      <a:ext uri="{FF2B5EF4-FFF2-40B4-BE49-F238E27FC236}">
                        <a16:creationId xmlns:a16="http://schemas.microsoft.com/office/drawing/2014/main" id="{FE4734B7-CBC8-4603-8F6D-56A9B694BFF7}"/>
                      </a:ext>
                    </a:extLst>
                  </p14:cNvPr>
                  <p14:cNvContentPartPr/>
                  <p14:nvPr/>
                </p14:nvContentPartPr>
                <p14:xfrm>
                  <a:off x="3444074" y="1914832"/>
                  <a:ext cx="46800" cy="299520"/>
                </p14:xfrm>
              </p:contentPart>
            </mc:Choice>
            <mc:Fallback xmlns="">
              <p:pic>
                <p:nvPicPr>
                  <p:cNvPr id="59" name="Ink 58">
                    <a:extLst>
                      <a:ext uri="{FF2B5EF4-FFF2-40B4-BE49-F238E27FC236}">
                        <a16:creationId xmlns:a16="http://schemas.microsoft.com/office/drawing/2014/main" id="{FE4734B7-CBC8-4603-8F6D-56A9B694BFF7}"/>
                      </a:ext>
                    </a:extLst>
                  </p:cNvPr>
                  <p:cNvPicPr/>
                  <p:nvPr/>
                </p:nvPicPr>
                <p:blipFill>
                  <a:blip r:embed="rId32"/>
                  <a:stretch>
                    <a:fillRect/>
                  </a:stretch>
                </p:blipFill>
                <p:spPr>
                  <a:xfrm>
                    <a:off x="3435074" y="1905832"/>
                    <a:ext cx="64440" cy="317160"/>
                  </a:xfrm>
                  <a:prstGeom prst="rect">
                    <a:avLst/>
                  </a:prstGeom>
                </p:spPr>
              </p:pic>
            </mc:Fallback>
          </mc:AlternateContent>
        </p:grpSp>
      </p:grpSp>
      <p:grpSp>
        <p:nvGrpSpPr>
          <p:cNvPr id="6" name="Group 5">
            <a:extLst>
              <a:ext uri="{FF2B5EF4-FFF2-40B4-BE49-F238E27FC236}">
                <a16:creationId xmlns:a16="http://schemas.microsoft.com/office/drawing/2014/main" id="{FB0455B7-80A6-4D5A-9B8A-3927935A0B68}"/>
              </a:ext>
            </a:extLst>
          </p:cNvPr>
          <p:cNvGrpSpPr/>
          <p:nvPr/>
        </p:nvGrpSpPr>
        <p:grpSpPr>
          <a:xfrm>
            <a:off x="8660931" y="3900141"/>
            <a:ext cx="407446" cy="372701"/>
            <a:chOff x="608686" y="2656362"/>
            <a:chExt cx="407446" cy="372701"/>
          </a:xfrm>
        </p:grpSpPr>
        <p:sp>
          <p:nvSpPr>
            <p:cNvPr id="48" name="Wave 47">
              <a:extLst>
                <a:ext uri="{FF2B5EF4-FFF2-40B4-BE49-F238E27FC236}">
                  <a16:creationId xmlns:a16="http://schemas.microsoft.com/office/drawing/2014/main" id="{8C2B4D7F-688A-42BC-8054-4953E1833EEA}"/>
                </a:ext>
              </a:extLst>
            </p:cNvPr>
            <p:cNvSpPr>
              <a:spLocks noChangeAspect="1"/>
            </p:cNvSpPr>
            <p:nvPr/>
          </p:nvSpPr>
          <p:spPr>
            <a:xfrm rot="5400000">
              <a:off x="626058" y="2638990"/>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6" name="Group 65">
              <a:extLst>
                <a:ext uri="{FF2B5EF4-FFF2-40B4-BE49-F238E27FC236}">
                  <a16:creationId xmlns:a16="http://schemas.microsoft.com/office/drawing/2014/main" id="{2E246A72-20CB-42D5-9AB0-0E95A34AB29F}"/>
                </a:ext>
              </a:extLst>
            </p:cNvPr>
            <p:cNvGrpSpPr/>
            <p:nvPr/>
          </p:nvGrpSpPr>
          <p:grpSpPr>
            <a:xfrm>
              <a:off x="703034" y="2681992"/>
              <a:ext cx="205920" cy="263160"/>
              <a:chOff x="703034" y="2681992"/>
              <a:chExt cx="205920" cy="263160"/>
            </a:xfrm>
          </p:grpSpPr>
          <mc:AlternateContent xmlns:mc="http://schemas.openxmlformats.org/markup-compatibility/2006" xmlns:p14="http://schemas.microsoft.com/office/powerpoint/2010/main">
            <mc:Choice Requires="p14">
              <p:contentPart p14:bwMode="auto" r:id="rId33">
                <p14:nvContentPartPr>
                  <p14:cNvPr id="64" name="Ink 63">
                    <a:extLst>
                      <a:ext uri="{FF2B5EF4-FFF2-40B4-BE49-F238E27FC236}">
                        <a16:creationId xmlns:a16="http://schemas.microsoft.com/office/drawing/2014/main" id="{286A5F9C-50A6-42AD-846B-B111C5D978E1}"/>
                      </a:ext>
                    </a:extLst>
                  </p14:cNvPr>
                  <p14:cNvContentPartPr/>
                  <p14:nvPr/>
                </p14:nvContentPartPr>
                <p14:xfrm>
                  <a:off x="703034" y="2743192"/>
                  <a:ext cx="176400" cy="201960"/>
                </p14:xfrm>
              </p:contentPart>
            </mc:Choice>
            <mc:Fallback xmlns="">
              <p:pic>
                <p:nvPicPr>
                  <p:cNvPr id="64" name="Ink 63">
                    <a:extLst>
                      <a:ext uri="{FF2B5EF4-FFF2-40B4-BE49-F238E27FC236}">
                        <a16:creationId xmlns:a16="http://schemas.microsoft.com/office/drawing/2014/main" id="{286A5F9C-50A6-42AD-846B-B111C5D978E1}"/>
                      </a:ext>
                    </a:extLst>
                  </p:cNvPr>
                  <p:cNvPicPr/>
                  <p:nvPr/>
                </p:nvPicPr>
                <p:blipFill>
                  <a:blip r:embed="rId34"/>
                  <a:stretch>
                    <a:fillRect/>
                  </a:stretch>
                </p:blipFill>
                <p:spPr>
                  <a:xfrm>
                    <a:off x="694394" y="2734192"/>
                    <a:ext cx="19404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65" name="Ink 64">
                    <a:extLst>
                      <a:ext uri="{FF2B5EF4-FFF2-40B4-BE49-F238E27FC236}">
                        <a16:creationId xmlns:a16="http://schemas.microsoft.com/office/drawing/2014/main" id="{CDA97160-50BD-49DA-8159-26497DCEB45C}"/>
                      </a:ext>
                    </a:extLst>
                  </p14:cNvPr>
                  <p14:cNvContentPartPr/>
                  <p14:nvPr/>
                </p14:nvContentPartPr>
                <p14:xfrm>
                  <a:off x="703034" y="2681992"/>
                  <a:ext cx="205920" cy="82440"/>
                </p14:xfrm>
              </p:contentPart>
            </mc:Choice>
            <mc:Fallback xmlns="">
              <p:pic>
                <p:nvPicPr>
                  <p:cNvPr id="65" name="Ink 64">
                    <a:extLst>
                      <a:ext uri="{FF2B5EF4-FFF2-40B4-BE49-F238E27FC236}">
                        <a16:creationId xmlns:a16="http://schemas.microsoft.com/office/drawing/2014/main" id="{CDA97160-50BD-49DA-8159-26497DCEB45C}"/>
                      </a:ext>
                    </a:extLst>
                  </p:cNvPr>
                  <p:cNvPicPr/>
                  <p:nvPr/>
                </p:nvPicPr>
                <p:blipFill>
                  <a:blip r:embed="rId36"/>
                  <a:stretch>
                    <a:fillRect/>
                  </a:stretch>
                </p:blipFill>
                <p:spPr>
                  <a:xfrm>
                    <a:off x="694394" y="2673352"/>
                    <a:ext cx="223560" cy="100080"/>
                  </a:xfrm>
                  <a:prstGeom prst="rect">
                    <a:avLst/>
                  </a:prstGeom>
                </p:spPr>
              </p:pic>
            </mc:Fallback>
          </mc:AlternateContent>
        </p:grpSp>
      </p:grpSp>
      <p:grpSp>
        <p:nvGrpSpPr>
          <p:cNvPr id="86" name="Group 85">
            <a:extLst>
              <a:ext uri="{FF2B5EF4-FFF2-40B4-BE49-F238E27FC236}">
                <a16:creationId xmlns:a16="http://schemas.microsoft.com/office/drawing/2014/main" id="{CA4B9426-DEBA-4DFC-BF17-44223836CE22}"/>
              </a:ext>
            </a:extLst>
          </p:cNvPr>
          <p:cNvGrpSpPr/>
          <p:nvPr/>
        </p:nvGrpSpPr>
        <p:grpSpPr>
          <a:xfrm>
            <a:off x="6713176" y="3035326"/>
            <a:ext cx="407446" cy="372701"/>
            <a:chOff x="2107093" y="2969420"/>
            <a:chExt cx="407446" cy="372701"/>
          </a:xfrm>
        </p:grpSpPr>
        <p:sp>
          <p:nvSpPr>
            <p:cNvPr id="52" name="Wave 51">
              <a:extLst>
                <a:ext uri="{FF2B5EF4-FFF2-40B4-BE49-F238E27FC236}">
                  <a16:creationId xmlns:a16="http://schemas.microsoft.com/office/drawing/2014/main" id="{FDC52200-B779-4DFF-84C9-A881AC7B25CA}"/>
                </a:ext>
              </a:extLst>
            </p:cNvPr>
            <p:cNvSpPr>
              <a:spLocks noChangeAspect="1"/>
            </p:cNvSpPr>
            <p:nvPr/>
          </p:nvSpPr>
          <p:spPr>
            <a:xfrm rot="5400000">
              <a:off x="2124465" y="2952048"/>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7">
              <p14:nvContentPartPr>
                <p14:cNvPr id="68" name="Ink 67">
                  <a:extLst>
                    <a:ext uri="{FF2B5EF4-FFF2-40B4-BE49-F238E27FC236}">
                      <a16:creationId xmlns:a16="http://schemas.microsoft.com/office/drawing/2014/main" id="{CDDFA0F4-ECD9-4D78-8475-B3B90475CA13}"/>
                    </a:ext>
                  </a:extLst>
                </p14:cNvPr>
                <p14:cNvContentPartPr/>
                <p14:nvPr/>
              </p14:nvContentPartPr>
              <p14:xfrm>
                <a:off x="2248154" y="3070432"/>
                <a:ext cx="136440" cy="209880"/>
              </p14:xfrm>
            </p:contentPart>
          </mc:Choice>
          <mc:Fallback xmlns="">
            <p:pic>
              <p:nvPicPr>
                <p:cNvPr id="68" name="Ink 67">
                  <a:extLst>
                    <a:ext uri="{FF2B5EF4-FFF2-40B4-BE49-F238E27FC236}">
                      <a16:creationId xmlns:a16="http://schemas.microsoft.com/office/drawing/2014/main" id="{CDDFA0F4-ECD9-4D78-8475-B3B90475CA13}"/>
                    </a:ext>
                  </a:extLst>
                </p:cNvPr>
                <p:cNvPicPr/>
                <p:nvPr/>
              </p:nvPicPr>
              <p:blipFill>
                <a:blip r:embed="rId38"/>
                <a:stretch>
                  <a:fillRect/>
                </a:stretch>
              </p:blipFill>
              <p:spPr>
                <a:xfrm>
                  <a:off x="2239514" y="3061432"/>
                  <a:ext cx="154080" cy="227520"/>
                </a:xfrm>
                <a:prstGeom prst="rect">
                  <a:avLst/>
                </a:prstGeom>
              </p:spPr>
            </p:pic>
          </mc:Fallback>
        </mc:AlternateContent>
      </p:grpSp>
      <p:grpSp>
        <p:nvGrpSpPr>
          <p:cNvPr id="85" name="Group 84">
            <a:extLst>
              <a:ext uri="{FF2B5EF4-FFF2-40B4-BE49-F238E27FC236}">
                <a16:creationId xmlns:a16="http://schemas.microsoft.com/office/drawing/2014/main" id="{976F0BBA-75E9-4D51-BEB7-BBB96D9D12FA}"/>
              </a:ext>
            </a:extLst>
          </p:cNvPr>
          <p:cNvGrpSpPr/>
          <p:nvPr/>
        </p:nvGrpSpPr>
        <p:grpSpPr>
          <a:xfrm>
            <a:off x="9044425" y="4131984"/>
            <a:ext cx="407446" cy="372701"/>
            <a:chOff x="1622986" y="2859036"/>
            <a:chExt cx="407446" cy="372701"/>
          </a:xfrm>
        </p:grpSpPr>
        <p:sp>
          <p:nvSpPr>
            <p:cNvPr id="57" name="Wave 56">
              <a:extLst>
                <a:ext uri="{FF2B5EF4-FFF2-40B4-BE49-F238E27FC236}">
                  <a16:creationId xmlns:a16="http://schemas.microsoft.com/office/drawing/2014/main" id="{5CEE8BEA-F0B2-4DF2-BFC7-2394EB38AA97}"/>
                </a:ext>
              </a:extLst>
            </p:cNvPr>
            <p:cNvSpPr>
              <a:spLocks noChangeAspect="1"/>
            </p:cNvSpPr>
            <p:nvPr/>
          </p:nvSpPr>
          <p:spPr>
            <a:xfrm rot="5400000">
              <a:off x="1640358" y="2841664"/>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9">
              <p14:nvContentPartPr>
                <p14:cNvPr id="69" name="Ink 68">
                  <a:extLst>
                    <a:ext uri="{FF2B5EF4-FFF2-40B4-BE49-F238E27FC236}">
                      <a16:creationId xmlns:a16="http://schemas.microsoft.com/office/drawing/2014/main" id="{AC51CF43-AFB5-4BE1-950F-8DB9F85FB9E9}"/>
                    </a:ext>
                  </a:extLst>
                </p14:cNvPr>
                <p14:cNvContentPartPr/>
                <p14:nvPr/>
              </p14:nvContentPartPr>
              <p14:xfrm>
                <a:off x="1745234" y="2924272"/>
                <a:ext cx="191160" cy="163080"/>
              </p14:xfrm>
            </p:contentPart>
          </mc:Choice>
          <mc:Fallback xmlns="">
            <p:pic>
              <p:nvPicPr>
                <p:cNvPr id="69" name="Ink 68">
                  <a:extLst>
                    <a:ext uri="{FF2B5EF4-FFF2-40B4-BE49-F238E27FC236}">
                      <a16:creationId xmlns:a16="http://schemas.microsoft.com/office/drawing/2014/main" id="{AC51CF43-AFB5-4BE1-950F-8DB9F85FB9E9}"/>
                    </a:ext>
                  </a:extLst>
                </p:cNvPr>
                <p:cNvPicPr/>
                <p:nvPr/>
              </p:nvPicPr>
              <p:blipFill>
                <a:blip r:embed="rId40"/>
                <a:stretch>
                  <a:fillRect/>
                </a:stretch>
              </p:blipFill>
              <p:spPr>
                <a:xfrm>
                  <a:off x="1736234" y="2915632"/>
                  <a:ext cx="208800" cy="180720"/>
                </a:xfrm>
                <a:prstGeom prst="rect">
                  <a:avLst/>
                </a:prstGeom>
              </p:spPr>
            </p:pic>
          </mc:Fallback>
        </mc:AlternateContent>
      </p:grpSp>
      <p:grpSp>
        <p:nvGrpSpPr>
          <p:cNvPr id="82" name="Group 81">
            <a:extLst>
              <a:ext uri="{FF2B5EF4-FFF2-40B4-BE49-F238E27FC236}">
                <a16:creationId xmlns:a16="http://schemas.microsoft.com/office/drawing/2014/main" id="{0640AF0C-DD07-4834-BBE8-47C95356E397}"/>
              </a:ext>
            </a:extLst>
          </p:cNvPr>
          <p:cNvGrpSpPr/>
          <p:nvPr/>
        </p:nvGrpSpPr>
        <p:grpSpPr>
          <a:xfrm>
            <a:off x="6719642" y="2396730"/>
            <a:ext cx="407446" cy="372701"/>
            <a:chOff x="1381390" y="2254808"/>
            <a:chExt cx="407446" cy="372701"/>
          </a:xfrm>
        </p:grpSpPr>
        <p:sp>
          <p:nvSpPr>
            <p:cNvPr id="50" name="Wave 49">
              <a:extLst>
                <a:ext uri="{FF2B5EF4-FFF2-40B4-BE49-F238E27FC236}">
                  <a16:creationId xmlns:a16="http://schemas.microsoft.com/office/drawing/2014/main" id="{AAA2E137-0EF0-4DAB-BCC1-730F975B42FC}"/>
                </a:ext>
              </a:extLst>
            </p:cNvPr>
            <p:cNvSpPr>
              <a:spLocks noChangeAspect="1"/>
            </p:cNvSpPr>
            <p:nvPr/>
          </p:nvSpPr>
          <p:spPr>
            <a:xfrm rot="5400000">
              <a:off x="1398762" y="2237436"/>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41">
              <p14:nvContentPartPr>
                <p14:cNvPr id="70" name="Ink 69">
                  <a:extLst>
                    <a:ext uri="{FF2B5EF4-FFF2-40B4-BE49-F238E27FC236}">
                      <a16:creationId xmlns:a16="http://schemas.microsoft.com/office/drawing/2014/main" id="{06CFA420-6243-471D-B8A2-39C67C850127}"/>
                    </a:ext>
                  </a:extLst>
                </p14:cNvPr>
                <p14:cNvContentPartPr/>
                <p14:nvPr/>
              </p14:nvContentPartPr>
              <p14:xfrm>
                <a:off x="1529954" y="2294992"/>
                <a:ext cx="159120" cy="264600"/>
              </p14:xfrm>
            </p:contentPart>
          </mc:Choice>
          <mc:Fallback xmlns="">
            <p:pic>
              <p:nvPicPr>
                <p:cNvPr id="70" name="Ink 69">
                  <a:extLst>
                    <a:ext uri="{FF2B5EF4-FFF2-40B4-BE49-F238E27FC236}">
                      <a16:creationId xmlns:a16="http://schemas.microsoft.com/office/drawing/2014/main" id="{06CFA420-6243-471D-B8A2-39C67C850127}"/>
                    </a:ext>
                  </a:extLst>
                </p:cNvPr>
                <p:cNvPicPr/>
                <p:nvPr/>
              </p:nvPicPr>
              <p:blipFill>
                <a:blip r:embed="rId42"/>
                <a:stretch>
                  <a:fillRect/>
                </a:stretch>
              </p:blipFill>
              <p:spPr>
                <a:xfrm>
                  <a:off x="1521314" y="2286352"/>
                  <a:ext cx="176760" cy="282240"/>
                </a:xfrm>
                <a:prstGeom prst="rect">
                  <a:avLst/>
                </a:prstGeom>
              </p:spPr>
            </p:pic>
          </mc:Fallback>
        </mc:AlternateContent>
      </p:grpSp>
      <p:grpSp>
        <p:nvGrpSpPr>
          <p:cNvPr id="83" name="Group 82">
            <a:extLst>
              <a:ext uri="{FF2B5EF4-FFF2-40B4-BE49-F238E27FC236}">
                <a16:creationId xmlns:a16="http://schemas.microsoft.com/office/drawing/2014/main" id="{82E4F427-6EF7-419E-8308-A9E6767995C5}"/>
              </a:ext>
            </a:extLst>
          </p:cNvPr>
          <p:cNvGrpSpPr/>
          <p:nvPr/>
        </p:nvGrpSpPr>
        <p:grpSpPr>
          <a:xfrm>
            <a:off x="8004595" y="3254281"/>
            <a:ext cx="407446" cy="372701"/>
            <a:chOff x="2830498" y="2517483"/>
            <a:chExt cx="407446" cy="372701"/>
          </a:xfrm>
        </p:grpSpPr>
        <p:sp>
          <p:nvSpPr>
            <p:cNvPr id="51" name="Wave 50">
              <a:extLst>
                <a:ext uri="{FF2B5EF4-FFF2-40B4-BE49-F238E27FC236}">
                  <a16:creationId xmlns:a16="http://schemas.microsoft.com/office/drawing/2014/main" id="{AB524387-0A7F-4C9E-8A3F-9883DB56935A}"/>
                </a:ext>
              </a:extLst>
            </p:cNvPr>
            <p:cNvSpPr>
              <a:spLocks noChangeAspect="1"/>
            </p:cNvSpPr>
            <p:nvPr/>
          </p:nvSpPr>
          <p:spPr>
            <a:xfrm rot="5400000">
              <a:off x="2847870" y="2500111"/>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43">
              <p14:nvContentPartPr>
                <p14:cNvPr id="71" name="Ink 70">
                  <a:extLst>
                    <a:ext uri="{FF2B5EF4-FFF2-40B4-BE49-F238E27FC236}">
                      <a16:creationId xmlns:a16="http://schemas.microsoft.com/office/drawing/2014/main" id="{378EE403-422F-4595-8DA1-53A7944385E0}"/>
                    </a:ext>
                  </a:extLst>
                </p14:cNvPr>
                <p14:cNvContentPartPr/>
                <p14:nvPr/>
              </p14:nvContentPartPr>
              <p14:xfrm>
                <a:off x="2987234" y="2615032"/>
                <a:ext cx="111600" cy="248760"/>
              </p14:xfrm>
            </p:contentPart>
          </mc:Choice>
          <mc:Fallback xmlns="">
            <p:pic>
              <p:nvPicPr>
                <p:cNvPr id="71" name="Ink 70">
                  <a:extLst>
                    <a:ext uri="{FF2B5EF4-FFF2-40B4-BE49-F238E27FC236}">
                      <a16:creationId xmlns:a16="http://schemas.microsoft.com/office/drawing/2014/main" id="{378EE403-422F-4595-8DA1-53A7944385E0}"/>
                    </a:ext>
                  </a:extLst>
                </p:cNvPr>
                <p:cNvPicPr/>
                <p:nvPr/>
              </p:nvPicPr>
              <p:blipFill>
                <a:blip r:embed="rId44"/>
                <a:stretch>
                  <a:fillRect/>
                </a:stretch>
              </p:blipFill>
              <p:spPr>
                <a:xfrm>
                  <a:off x="2978594" y="2606392"/>
                  <a:ext cx="129240" cy="266400"/>
                </a:xfrm>
                <a:prstGeom prst="rect">
                  <a:avLst/>
                </a:prstGeom>
              </p:spPr>
            </p:pic>
          </mc:Fallback>
        </mc:AlternateContent>
      </p:grpSp>
      <p:grpSp>
        <p:nvGrpSpPr>
          <p:cNvPr id="84" name="Group 83">
            <a:extLst>
              <a:ext uri="{FF2B5EF4-FFF2-40B4-BE49-F238E27FC236}">
                <a16:creationId xmlns:a16="http://schemas.microsoft.com/office/drawing/2014/main" id="{CFCB49CD-0394-46EB-BFB1-D317C697D03F}"/>
              </a:ext>
            </a:extLst>
          </p:cNvPr>
          <p:cNvGrpSpPr/>
          <p:nvPr/>
        </p:nvGrpSpPr>
        <p:grpSpPr>
          <a:xfrm>
            <a:off x="8337453" y="3226508"/>
            <a:ext cx="407446" cy="372701"/>
            <a:chOff x="3640089" y="2910303"/>
            <a:chExt cx="407446" cy="372701"/>
          </a:xfrm>
        </p:grpSpPr>
        <p:sp>
          <p:nvSpPr>
            <p:cNvPr id="54" name="Wave 53">
              <a:extLst>
                <a:ext uri="{FF2B5EF4-FFF2-40B4-BE49-F238E27FC236}">
                  <a16:creationId xmlns:a16="http://schemas.microsoft.com/office/drawing/2014/main" id="{E37640D4-8CB4-4E6C-AAB4-BB09809BBE73}"/>
                </a:ext>
              </a:extLst>
            </p:cNvPr>
            <p:cNvSpPr>
              <a:spLocks noChangeAspect="1"/>
            </p:cNvSpPr>
            <p:nvPr/>
          </p:nvSpPr>
          <p:spPr>
            <a:xfrm rot="5400000">
              <a:off x="3657461" y="2892931"/>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45">
              <p14:nvContentPartPr>
                <p14:cNvPr id="74" name="Ink 73">
                  <a:extLst>
                    <a:ext uri="{FF2B5EF4-FFF2-40B4-BE49-F238E27FC236}">
                      <a16:creationId xmlns:a16="http://schemas.microsoft.com/office/drawing/2014/main" id="{9CB922DC-2420-4A85-B989-372BDB0939CE}"/>
                    </a:ext>
                  </a:extLst>
                </p14:cNvPr>
                <p14:cNvContentPartPr/>
                <p14:nvPr/>
              </p14:nvContentPartPr>
              <p14:xfrm>
                <a:off x="3768794" y="2982952"/>
                <a:ext cx="132840" cy="272880"/>
              </p14:xfrm>
            </p:contentPart>
          </mc:Choice>
          <mc:Fallback xmlns="">
            <p:pic>
              <p:nvPicPr>
                <p:cNvPr id="74" name="Ink 73">
                  <a:extLst>
                    <a:ext uri="{FF2B5EF4-FFF2-40B4-BE49-F238E27FC236}">
                      <a16:creationId xmlns:a16="http://schemas.microsoft.com/office/drawing/2014/main" id="{9CB922DC-2420-4A85-B989-372BDB0939CE}"/>
                    </a:ext>
                  </a:extLst>
                </p:cNvPr>
                <p:cNvPicPr/>
                <p:nvPr/>
              </p:nvPicPr>
              <p:blipFill>
                <a:blip r:embed="rId46"/>
                <a:stretch>
                  <a:fillRect/>
                </a:stretch>
              </p:blipFill>
              <p:spPr>
                <a:xfrm>
                  <a:off x="3759794" y="2974312"/>
                  <a:ext cx="150480" cy="290520"/>
                </a:xfrm>
                <a:prstGeom prst="rect">
                  <a:avLst/>
                </a:prstGeom>
              </p:spPr>
            </p:pic>
          </mc:Fallback>
        </mc:AlternateContent>
      </p:grpSp>
      <p:grpSp>
        <p:nvGrpSpPr>
          <p:cNvPr id="4" name="Group 3">
            <a:extLst>
              <a:ext uri="{FF2B5EF4-FFF2-40B4-BE49-F238E27FC236}">
                <a16:creationId xmlns:a16="http://schemas.microsoft.com/office/drawing/2014/main" id="{09D96E97-EFDA-442E-B916-A6422A7C0560}"/>
              </a:ext>
            </a:extLst>
          </p:cNvPr>
          <p:cNvGrpSpPr/>
          <p:nvPr/>
        </p:nvGrpSpPr>
        <p:grpSpPr>
          <a:xfrm>
            <a:off x="6075283" y="2382482"/>
            <a:ext cx="407446" cy="372701"/>
            <a:chOff x="358493" y="3194380"/>
            <a:chExt cx="407446" cy="372701"/>
          </a:xfrm>
        </p:grpSpPr>
        <p:sp>
          <p:nvSpPr>
            <p:cNvPr id="56" name="Wave 55">
              <a:extLst>
                <a:ext uri="{FF2B5EF4-FFF2-40B4-BE49-F238E27FC236}">
                  <a16:creationId xmlns:a16="http://schemas.microsoft.com/office/drawing/2014/main" id="{4032183E-F130-44F1-BCCD-40A0F081B4A3}"/>
                </a:ext>
              </a:extLst>
            </p:cNvPr>
            <p:cNvSpPr>
              <a:spLocks noChangeAspect="1"/>
            </p:cNvSpPr>
            <p:nvPr/>
          </p:nvSpPr>
          <p:spPr>
            <a:xfrm rot="5400000">
              <a:off x="375865" y="3177008"/>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47">
              <p14:nvContentPartPr>
                <p14:cNvPr id="76" name="Ink 75">
                  <a:extLst>
                    <a:ext uri="{FF2B5EF4-FFF2-40B4-BE49-F238E27FC236}">
                      <a16:creationId xmlns:a16="http://schemas.microsoft.com/office/drawing/2014/main" id="{BA72C453-6EEB-4214-91F7-1EF49A098E5F}"/>
                    </a:ext>
                  </a:extLst>
                </p14:cNvPr>
                <p14:cNvContentPartPr/>
                <p14:nvPr/>
              </p14:nvContentPartPr>
              <p14:xfrm>
                <a:off x="478034" y="3270232"/>
                <a:ext cx="168120" cy="235440"/>
              </p14:xfrm>
            </p:contentPart>
          </mc:Choice>
          <mc:Fallback xmlns="">
            <p:pic>
              <p:nvPicPr>
                <p:cNvPr id="76" name="Ink 75">
                  <a:extLst>
                    <a:ext uri="{FF2B5EF4-FFF2-40B4-BE49-F238E27FC236}">
                      <a16:creationId xmlns:a16="http://schemas.microsoft.com/office/drawing/2014/main" id="{BA72C453-6EEB-4214-91F7-1EF49A098E5F}"/>
                    </a:ext>
                  </a:extLst>
                </p:cNvPr>
                <p:cNvPicPr/>
                <p:nvPr/>
              </p:nvPicPr>
              <p:blipFill>
                <a:blip r:embed="rId48"/>
                <a:stretch>
                  <a:fillRect/>
                </a:stretch>
              </p:blipFill>
              <p:spPr>
                <a:xfrm>
                  <a:off x="469394" y="3261592"/>
                  <a:ext cx="185760" cy="253080"/>
                </a:xfrm>
                <a:prstGeom prst="rect">
                  <a:avLst/>
                </a:prstGeom>
              </p:spPr>
            </p:pic>
          </mc:Fallback>
        </mc:AlternateContent>
      </p:grpSp>
      <p:grpSp>
        <p:nvGrpSpPr>
          <p:cNvPr id="87" name="Group 86">
            <a:extLst>
              <a:ext uri="{FF2B5EF4-FFF2-40B4-BE49-F238E27FC236}">
                <a16:creationId xmlns:a16="http://schemas.microsoft.com/office/drawing/2014/main" id="{987161BB-0368-4CB1-A3C8-3E0E72118746}"/>
              </a:ext>
            </a:extLst>
          </p:cNvPr>
          <p:cNvGrpSpPr/>
          <p:nvPr/>
        </p:nvGrpSpPr>
        <p:grpSpPr>
          <a:xfrm>
            <a:off x="9324667" y="3125266"/>
            <a:ext cx="407446" cy="372701"/>
            <a:chOff x="1338596" y="3834521"/>
            <a:chExt cx="407446" cy="372701"/>
          </a:xfrm>
        </p:grpSpPr>
        <p:sp>
          <p:nvSpPr>
            <p:cNvPr id="55" name="Wave 54">
              <a:extLst>
                <a:ext uri="{FF2B5EF4-FFF2-40B4-BE49-F238E27FC236}">
                  <a16:creationId xmlns:a16="http://schemas.microsoft.com/office/drawing/2014/main" id="{20FDD304-617D-4485-8403-C3A7BEF16BF1}"/>
                </a:ext>
              </a:extLst>
            </p:cNvPr>
            <p:cNvSpPr>
              <a:spLocks noChangeAspect="1"/>
            </p:cNvSpPr>
            <p:nvPr/>
          </p:nvSpPr>
          <p:spPr>
            <a:xfrm rot="5400000">
              <a:off x="1355968" y="3817149"/>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49">
              <p14:nvContentPartPr>
                <p14:cNvPr id="80" name="Ink 79">
                  <a:extLst>
                    <a:ext uri="{FF2B5EF4-FFF2-40B4-BE49-F238E27FC236}">
                      <a16:creationId xmlns:a16="http://schemas.microsoft.com/office/drawing/2014/main" id="{49B87FEC-0338-43B8-8E40-5AF0119DF33D}"/>
                    </a:ext>
                  </a:extLst>
                </p14:cNvPr>
                <p14:cNvContentPartPr/>
                <p14:nvPr/>
              </p14:nvContentPartPr>
              <p14:xfrm>
                <a:off x="1433114" y="3921472"/>
                <a:ext cx="182880" cy="236880"/>
              </p14:xfrm>
            </p:contentPart>
          </mc:Choice>
          <mc:Fallback xmlns="">
            <p:pic>
              <p:nvPicPr>
                <p:cNvPr id="80" name="Ink 79">
                  <a:extLst>
                    <a:ext uri="{FF2B5EF4-FFF2-40B4-BE49-F238E27FC236}">
                      <a16:creationId xmlns:a16="http://schemas.microsoft.com/office/drawing/2014/main" id="{49B87FEC-0338-43B8-8E40-5AF0119DF33D}"/>
                    </a:ext>
                  </a:extLst>
                </p:cNvPr>
                <p:cNvPicPr/>
                <p:nvPr/>
              </p:nvPicPr>
              <p:blipFill>
                <a:blip r:embed="rId50"/>
                <a:stretch>
                  <a:fillRect/>
                </a:stretch>
              </p:blipFill>
              <p:spPr>
                <a:xfrm>
                  <a:off x="1424474" y="3912472"/>
                  <a:ext cx="200520" cy="254520"/>
                </a:xfrm>
                <a:prstGeom prst="rect">
                  <a:avLst/>
                </a:prstGeom>
              </p:spPr>
            </p:pic>
          </mc:Fallback>
        </mc:AlternateContent>
      </p:grpSp>
      <p:grpSp>
        <p:nvGrpSpPr>
          <p:cNvPr id="123" name="Group 122">
            <a:extLst>
              <a:ext uri="{FF2B5EF4-FFF2-40B4-BE49-F238E27FC236}">
                <a16:creationId xmlns:a16="http://schemas.microsoft.com/office/drawing/2014/main" id="{E40364B1-1E3B-402B-9338-6684BF80A5C6}"/>
              </a:ext>
            </a:extLst>
          </p:cNvPr>
          <p:cNvGrpSpPr/>
          <p:nvPr/>
        </p:nvGrpSpPr>
        <p:grpSpPr>
          <a:xfrm>
            <a:off x="9972832" y="3240778"/>
            <a:ext cx="909497" cy="468360"/>
            <a:chOff x="1075998" y="5230142"/>
            <a:chExt cx="909497" cy="468360"/>
          </a:xfrm>
        </p:grpSpPr>
        <mc:AlternateContent xmlns:mc="http://schemas.openxmlformats.org/markup-compatibility/2006" xmlns:p14="http://schemas.microsoft.com/office/powerpoint/2010/main">
          <mc:Choice Requires="p14">
            <p:contentPart p14:bwMode="auto" r:id="rId51">
              <p14:nvContentPartPr>
                <p14:cNvPr id="12" name="Ink 11">
                  <a:extLst>
                    <a:ext uri="{FF2B5EF4-FFF2-40B4-BE49-F238E27FC236}">
                      <a16:creationId xmlns:a16="http://schemas.microsoft.com/office/drawing/2014/main" id="{55FEA20F-3431-4CA4-BE0B-9D56BFAF0D06}"/>
                    </a:ext>
                  </a:extLst>
                </p14:cNvPr>
                <p14:cNvContentPartPr/>
                <p14:nvPr/>
              </p14:nvContentPartPr>
              <p14:xfrm>
                <a:off x="1075998" y="5328635"/>
                <a:ext cx="360" cy="360"/>
              </p14:xfrm>
            </p:contentPart>
          </mc:Choice>
          <mc:Fallback xmlns="">
            <p:pic>
              <p:nvPicPr>
                <p:cNvPr id="12" name="Ink 11">
                  <a:extLst>
                    <a:ext uri="{FF2B5EF4-FFF2-40B4-BE49-F238E27FC236}">
                      <a16:creationId xmlns:a16="http://schemas.microsoft.com/office/drawing/2014/main" id="{55FEA20F-3431-4CA4-BE0B-9D56BFAF0D06}"/>
                    </a:ext>
                  </a:extLst>
                </p:cNvPr>
                <p:cNvPicPr/>
                <p:nvPr/>
              </p:nvPicPr>
              <p:blipFill>
                <a:blip r:embed="rId52"/>
                <a:stretch>
                  <a:fillRect/>
                </a:stretch>
              </p:blipFill>
              <p:spPr>
                <a:xfrm>
                  <a:off x="1067358" y="5319635"/>
                  <a:ext cx="18000" cy="18000"/>
                </a:xfrm>
                <a:prstGeom prst="rect">
                  <a:avLst/>
                </a:prstGeom>
              </p:spPr>
            </p:pic>
          </mc:Fallback>
        </mc:AlternateContent>
        <p:grpSp>
          <p:nvGrpSpPr>
            <p:cNvPr id="77" name="Group 76">
              <a:extLst>
                <a:ext uri="{FF2B5EF4-FFF2-40B4-BE49-F238E27FC236}">
                  <a16:creationId xmlns:a16="http://schemas.microsoft.com/office/drawing/2014/main" id="{91211069-6919-4493-ABB6-2DFF57E2BCE1}"/>
                </a:ext>
              </a:extLst>
            </p:cNvPr>
            <p:cNvGrpSpPr/>
            <p:nvPr/>
          </p:nvGrpSpPr>
          <p:grpSpPr>
            <a:xfrm>
              <a:off x="1111415" y="5230142"/>
              <a:ext cx="726480" cy="468360"/>
              <a:chOff x="1111415" y="5230142"/>
              <a:chExt cx="726480" cy="468360"/>
            </a:xfrm>
          </p:grpSpPr>
          <mc:AlternateContent xmlns:mc="http://schemas.openxmlformats.org/markup-compatibility/2006" xmlns:p14="http://schemas.microsoft.com/office/powerpoint/2010/main">
            <mc:Choice Requires="p14">
              <p:contentPart p14:bwMode="auto" r:id="rId53">
                <p14:nvContentPartPr>
                  <p14:cNvPr id="32" name="Ink 31">
                    <a:extLst>
                      <a:ext uri="{FF2B5EF4-FFF2-40B4-BE49-F238E27FC236}">
                        <a16:creationId xmlns:a16="http://schemas.microsoft.com/office/drawing/2014/main" id="{3E37FBEA-C717-4A64-98A3-AD76EDE9FE57}"/>
                      </a:ext>
                    </a:extLst>
                  </p14:cNvPr>
                  <p14:cNvContentPartPr/>
                  <p14:nvPr/>
                </p14:nvContentPartPr>
                <p14:xfrm>
                  <a:off x="1111415" y="5402582"/>
                  <a:ext cx="90720" cy="174600"/>
                </p14:xfrm>
              </p:contentPart>
            </mc:Choice>
            <mc:Fallback xmlns="">
              <p:pic>
                <p:nvPicPr>
                  <p:cNvPr id="32" name="Ink 31">
                    <a:extLst>
                      <a:ext uri="{FF2B5EF4-FFF2-40B4-BE49-F238E27FC236}">
                        <a16:creationId xmlns:a16="http://schemas.microsoft.com/office/drawing/2014/main" id="{3E37FBEA-C717-4A64-98A3-AD76EDE9FE57}"/>
                      </a:ext>
                    </a:extLst>
                  </p:cNvPr>
                  <p:cNvPicPr/>
                  <p:nvPr/>
                </p:nvPicPr>
                <p:blipFill>
                  <a:blip r:embed="rId54"/>
                  <a:stretch>
                    <a:fillRect/>
                  </a:stretch>
                </p:blipFill>
                <p:spPr>
                  <a:xfrm>
                    <a:off x="1102775" y="5393582"/>
                    <a:ext cx="10836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7" name="Ink 46">
                    <a:extLst>
                      <a:ext uri="{FF2B5EF4-FFF2-40B4-BE49-F238E27FC236}">
                        <a16:creationId xmlns:a16="http://schemas.microsoft.com/office/drawing/2014/main" id="{3F48011C-058B-4F29-A311-02BE66421C46}"/>
                      </a:ext>
                    </a:extLst>
                  </p14:cNvPr>
                  <p14:cNvContentPartPr/>
                  <p14:nvPr/>
                </p14:nvContentPartPr>
                <p14:xfrm>
                  <a:off x="1213295" y="5347862"/>
                  <a:ext cx="50040" cy="214560"/>
                </p14:xfrm>
              </p:contentPart>
            </mc:Choice>
            <mc:Fallback xmlns="">
              <p:pic>
                <p:nvPicPr>
                  <p:cNvPr id="47" name="Ink 46">
                    <a:extLst>
                      <a:ext uri="{FF2B5EF4-FFF2-40B4-BE49-F238E27FC236}">
                        <a16:creationId xmlns:a16="http://schemas.microsoft.com/office/drawing/2014/main" id="{3F48011C-058B-4F29-A311-02BE66421C46}"/>
                      </a:ext>
                    </a:extLst>
                  </p:cNvPr>
                  <p:cNvPicPr/>
                  <p:nvPr/>
                </p:nvPicPr>
                <p:blipFill>
                  <a:blip r:embed="rId56"/>
                  <a:stretch>
                    <a:fillRect/>
                  </a:stretch>
                </p:blipFill>
                <p:spPr>
                  <a:xfrm>
                    <a:off x="1204295" y="5339222"/>
                    <a:ext cx="67680" cy="2322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49" name="Ink 48">
                    <a:extLst>
                      <a:ext uri="{FF2B5EF4-FFF2-40B4-BE49-F238E27FC236}">
                        <a16:creationId xmlns:a16="http://schemas.microsoft.com/office/drawing/2014/main" id="{F62D9734-987D-436D-B2A4-D4D7AF045D39}"/>
                      </a:ext>
                    </a:extLst>
                  </p14:cNvPr>
                  <p14:cNvContentPartPr/>
                  <p14:nvPr/>
                </p14:nvContentPartPr>
                <p14:xfrm>
                  <a:off x="1194935" y="5404022"/>
                  <a:ext cx="115560" cy="44640"/>
                </p14:xfrm>
              </p:contentPart>
            </mc:Choice>
            <mc:Fallback xmlns="">
              <p:pic>
                <p:nvPicPr>
                  <p:cNvPr id="49" name="Ink 48">
                    <a:extLst>
                      <a:ext uri="{FF2B5EF4-FFF2-40B4-BE49-F238E27FC236}">
                        <a16:creationId xmlns:a16="http://schemas.microsoft.com/office/drawing/2014/main" id="{F62D9734-987D-436D-B2A4-D4D7AF045D39}"/>
                      </a:ext>
                    </a:extLst>
                  </p:cNvPr>
                  <p:cNvPicPr/>
                  <p:nvPr/>
                </p:nvPicPr>
                <p:blipFill>
                  <a:blip r:embed="rId58"/>
                  <a:stretch>
                    <a:fillRect/>
                  </a:stretch>
                </p:blipFill>
                <p:spPr>
                  <a:xfrm>
                    <a:off x="1186295" y="5395022"/>
                    <a:ext cx="133200" cy="6228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61" name="Ink 60">
                    <a:extLst>
                      <a:ext uri="{FF2B5EF4-FFF2-40B4-BE49-F238E27FC236}">
                        <a16:creationId xmlns:a16="http://schemas.microsoft.com/office/drawing/2014/main" id="{5FD30D22-7D7C-4546-812D-208511231EB3}"/>
                      </a:ext>
                    </a:extLst>
                  </p14:cNvPr>
                  <p14:cNvContentPartPr/>
                  <p14:nvPr/>
                </p14:nvContentPartPr>
                <p14:xfrm>
                  <a:off x="1309055" y="5390702"/>
                  <a:ext cx="46800" cy="149760"/>
                </p14:xfrm>
              </p:contentPart>
            </mc:Choice>
            <mc:Fallback xmlns="">
              <p:pic>
                <p:nvPicPr>
                  <p:cNvPr id="61" name="Ink 60">
                    <a:extLst>
                      <a:ext uri="{FF2B5EF4-FFF2-40B4-BE49-F238E27FC236}">
                        <a16:creationId xmlns:a16="http://schemas.microsoft.com/office/drawing/2014/main" id="{5FD30D22-7D7C-4546-812D-208511231EB3}"/>
                      </a:ext>
                    </a:extLst>
                  </p:cNvPr>
                  <p:cNvPicPr/>
                  <p:nvPr/>
                </p:nvPicPr>
                <p:blipFill>
                  <a:blip r:embed="rId60"/>
                  <a:stretch>
                    <a:fillRect/>
                  </a:stretch>
                </p:blipFill>
                <p:spPr>
                  <a:xfrm>
                    <a:off x="1300055" y="5382062"/>
                    <a:ext cx="64440" cy="1674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62" name="Ink 61">
                    <a:extLst>
                      <a:ext uri="{FF2B5EF4-FFF2-40B4-BE49-F238E27FC236}">
                        <a16:creationId xmlns:a16="http://schemas.microsoft.com/office/drawing/2014/main" id="{D47AF848-0192-4006-B8A7-62C811B3C1B1}"/>
                      </a:ext>
                    </a:extLst>
                  </p14:cNvPr>
                  <p14:cNvContentPartPr/>
                  <p14:nvPr/>
                </p14:nvContentPartPr>
                <p14:xfrm>
                  <a:off x="1371335" y="5405822"/>
                  <a:ext cx="109800" cy="116640"/>
                </p14:xfrm>
              </p:contentPart>
            </mc:Choice>
            <mc:Fallback xmlns="">
              <p:pic>
                <p:nvPicPr>
                  <p:cNvPr id="62" name="Ink 61">
                    <a:extLst>
                      <a:ext uri="{FF2B5EF4-FFF2-40B4-BE49-F238E27FC236}">
                        <a16:creationId xmlns:a16="http://schemas.microsoft.com/office/drawing/2014/main" id="{D47AF848-0192-4006-B8A7-62C811B3C1B1}"/>
                      </a:ext>
                    </a:extLst>
                  </p:cNvPr>
                  <p:cNvPicPr/>
                  <p:nvPr/>
                </p:nvPicPr>
                <p:blipFill>
                  <a:blip r:embed="rId62"/>
                  <a:stretch>
                    <a:fillRect/>
                  </a:stretch>
                </p:blipFill>
                <p:spPr>
                  <a:xfrm>
                    <a:off x="1362335" y="5396822"/>
                    <a:ext cx="127440" cy="13428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63" name="Ink 62">
                    <a:extLst>
                      <a:ext uri="{FF2B5EF4-FFF2-40B4-BE49-F238E27FC236}">
                        <a16:creationId xmlns:a16="http://schemas.microsoft.com/office/drawing/2014/main" id="{52A69DA3-7E78-4C41-A7F7-BF6F517BE53C}"/>
                      </a:ext>
                    </a:extLst>
                  </p14:cNvPr>
                  <p14:cNvContentPartPr/>
                  <p14:nvPr/>
                </p14:nvContentPartPr>
                <p14:xfrm>
                  <a:off x="1500575" y="5418422"/>
                  <a:ext cx="31680" cy="117000"/>
                </p14:xfrm>
              </p:contentPart>
            </mc:Choice>
            <mc:Fallback xmlns="">
              <p:pic>
                <p:nvPicPr>
                  <p:cNvPr id="63" name="Ink 62">
                    <a:extLst>
                      <a:ext uri="{FF2B5EF4-FFF2-40B4-BE49-F238E27FC236}">
                        <a16:creationId xmlns:a16="http://schemas.microsoft.com/office/drawing/2014/main" id="{52A69DA3-7E78-4C41-A7F7-BF6F517BE53C}"/>
                      </a:ext>
                    </a:extLst>
                  </p:cNvPr>
                  <p:cNvPicPr/>
                  <p:nvPr/>
                </p:nvPicPr>
                <p:blipFill>
                  <a:blip r:embed="rId64"/>
                  <a:stretch>
                    <a:fillRect/>
                  </a:stretch>
                </p:blipFill>
                <p:spPr>
                  <a:xfrm>
                    <a:off x="1491575" y="5409422"/>
                    <a:ext cx="49320" cy="13464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67" name="Ink 66">
                    <a:extLst>
                      <a:ext uri="{FF2B5EF4-FFF2-40B4-BE49-F238E27FC236}">
                        <a16:creationId xmlns:a16="http://schemas.microsoft.com/office/drawing/2014/main" id="{C1E20850-D531-4ECF-854D-40954DA49092}"/>
                      </a:ext>
                    </a:extLst>
                  </p14:cNvPr>
                  <p14:cNvContentPartPr/>
                  <p14:nvPr/>
                </p14:nvContentPartPr>
                <p14:xfrm>
                  <a:off x="1491935" y="5373782"/>
                  <a:ext cx="18000" cy="5400"/>
                </p14:xfrm>
              </p:contentPart>
            </mc:Choice>
            <mc:Fallback xmlns="">
              <p:pic>
                <p:nvPicPr>
                  <p:cNvPr id="67" name="Ink 66">
                    <a:extLst>
                      <a:ext uri="{FF2B5EF4-FFF2-40B4-BE49-F238E27FC236}">
                        <a16:creationId xmlns:a16="http://schemas.microsoft.com/office/drawing/2014/main" id="{C1E20850-D531-4ECF-854D-40954DA49092}"/>
                      </a:ext>
                    </a:extLst>
                  </p:cNvPr>
                  <p:cNvPicPr/>
                  <p:nvPr/>
                </p:nvPicPr>
                <p:blipFill>
                  <a:blip r:embed="rId66"/>
                  <a:stretch>
                    <a:fillRect/>
                  </a:stretch>
                </p:blipFill>
                <p:spPr>
                  <a:xfrm>
                    <a:off x="1482935" y="5365142"/>
                    <a:ext cx="35640" cy="2304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72" name="Ink 71">
                    <a:extLst>
                      <a:ext uri="{FF2B5EF4-FFF2-40B4-BE49-F238E27FC236}">
                        <a16:creationId xmlns:a16="http://schemas.microsoft.com/office/drawing/2014/main" id="{7AF3E7DA-5798-4554-B91D-87B69C08EBE2}"/>
                      </a:ext>
                    </a:extLst>
                  </p14:cNvPr>
                  <p14:cNvContentPartPr/>
                  <p14:nvPr/>
                </p14:nvContentPartPr>
                <p14:xfrm>
                  <a:off x="1571495" y="5397902"/>
                  <a:ext cx="98280" cy="300600"/>
                </p14:xfrm>
              </p:contentPart>
            </mc:Choice>
            <mc:Fallback xmlns="">
              <p:pic>
                <p:nvPicPr>
                  <p:cNvPr id="72" name="Ink 71">
                    <a:extLst>
                      <a:ext uri="{FF2B5EF4-FFF2-40B4-BE49-F238E27FC236}">
                        <a16:creationId xmlns:a16="http://schemas.microsoft.com/office/drawing/2014/main" id="{7AF3E7DA-5798-4554-B91D-87B69C08EBE2}"/>
                      </a:ext>
                    </a:extLst>
                  </p:cNvPr>
                  <p:cNvPicPr/>
                  <p:nvPr/>
                </p:nvPicPr>
                <p:blipFill>
                  <a:blip r:embed="rId68"/>
                  <a:stretch>
                    <a:fillRect/>
                  </a:stretch>
                </p:blipFill>
                <p:spPr>
                  <a:xfrm>
                    <a:off x="1562855" y="5389262"/>
                    <a:ext cx="115920" cy="31824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73" name="Ink 72">
                    <a:extLst>
                      <a:ext uri="{FF2B5EF4-FFF2-40B4-BE49-F238E27FC236}">
                        <a16:creationId xmlns:a16="http://schemas.microsoft.com/office/drawing/2014/main" id="{E5C1C00F-8464-4CAE-B0AC-5A9808F7AD56}"/>
                      </a:ext>
                    </a:extLst>
                  </p14:cNvPr>
                  <p14:cNvContentPartPr/>
                  <p14:nvPr/>
                </p14:nvContentPartPr>
                <p14:xfrm>
                  <a:off x="1689575" y="5230142"/>
                  <a:ext cx="148320" cy="236520"/>
                </p14:xfrm>
              </p:contentPart>
            </mc:Choice>
            <mc:Fallback xmlns="">
              <p:pic>
                <p:nvPicPr>
                  <p:cNvPr id="73" name="Ink 72">
                    <a:extLst>
                      <a:ext uri="{FF2B5EF4-FFF2-40B4-BE49-F238E27FC236}">
                        <a16:creationId xmlns:a16="http://schemas.microsoft.com/office/drawing/2014/main" id="{E5C1C00F-8464-4CAE-B0AC-5A9808F7AD56}"/>
                      </a:ext>
                    </a:extLst>
                  </p:cNvPr>
                  <p:cNvPicPr/>
                  <p:nvPr/>
                </p:nvPicPr>
                <p:blipFill>
                  <a:blip r:embed="rId70"/>
                  <a:stretch>
                    <a:fillRect/>
                  </a:stretch>
                </p:blipFill>
                <p:spPr>
                  <a:xfrm>
                    <a:off x="1680935" y="5221502"/>
                    <a:ext cx="165960" cy="254160"/>
                  </a:xfrm>
                  <a:prstGeom prst="rect">
                    <a:avLst/>
                  </a:prstGeom>
                </p:spPr>
              </p:pic>
            </mc:Fallback>
          </mc:AlternateContent>
        </p:grpSp>
        <p:grpSp>
          <p:nvGrpSpPr>
            <p:cNvPr id="88" name="Group 87">
              <a:extLst>
                <a:ext uri="{FF2B5EF4-FFF2-40B4-BE49-F238E27FC236}">
                  <a16:creationId xmlns:a16="http://schemas.microsoft.com/office/drawing/2014/main" id="{50513680-CA27-4F42-B249-D3D775BC8819}"/>
                </a:ext>
              </a:extLst>
            </p:cNvPr>
            <p:cNvGrpSpPr/>
            <p:nvPr/>
          </p:nvGrpSpPr>
          <p:grpSpPr>
            <a:xfrm>
              <a:off x="1844735" y="5282702"/>
              <a:ext cx="140760" cy="158040"/>
              <a:chOff x="1844735" y="5282702"/>
              <a:chExt cx="140760" cy="158040"/>
            </a:xfrm>
          </p:grpSpPr>
          <mc:AlternateContent xmlns:mc="http://schemas.openxmlformats.org/markup-compatibility/2006" xmlns:p14="http://schemas.microsoft.com/office/powerpoint/2010/main">
            <mc:Choice Requires="p14">
              <p:contentPart p14:bwMode="auto" r:id="rId71">
                <p14:nvContentPartPr>
                  <p14:cNvPr id="78" name="Ink 77">
                    <a:extLst>
                      <a:ext uri="{FF2B5EF4-FFF2-40B4-BE49-F238E27FC236}">
                        <a16:creationId xmlns:a16="http://schemas.microsoft.com/office/drawing/2014/main" id="{554538EE-28E4-43C3-BEC7-4EA42EFCE3CA}"/>
                      </a:ext>
                    </a:extLst>
                  </p14:cNvPr>
                  <p14:cNvContentPartPr/>
                  <p14:nvPr/>
                </p14:nvContentPartPr>
                <p14:xfrm>
                  <a:off x="1882175" y="5282702"/>
                  <a:ext cx="86400" cy="158040"/>
                </p14:xfrm>
              </p:contentPart>
            </mc:Choice>
            <mc:Fallback xmlns="">
              <p:pic>
                <p:nvPicPr>
                  <p:cNvPr id="78" name="Ink 77">
                    <a:extLst>
                      <a:ext uri="{FF2B5EF4-FFF2-40B4-BE49-F238E27FC236}">
                        <a16:creationId xmlns:a16="http://schemas.microsoft.com/office/drawing/2014/main" id="{554538EE-28E4-43C3-BEC7-4EA42EFCE3CA}"/>
                      </a:ext>
                    </a:extLst>
                  </p:cNvPr>
                  <p:cNvPicPr/>
                  <p:nvPr/>
                </p:nvPicPr>
                <p:blipFill>
                  <a:blip r:embed="rId72"/>
                  <a:stretch>
                    <a:fillRect/>
                  </a:stretch>
                </p:blipFill>
                <p:spPr>
                  <a:xfrm>
                    <a:off x="1873535" y="5273702"/>
                    <a:ext cx="10404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79" name="Ink 78">
                    <a:extLst>
                      <a:ext uri="{FF2B5EF4-FFF2-40B4-BE49-F238E27FC236}">
                        <a16:creationId xmlns:a16="http://schemas.microsoft.com/office/drawing/2014/main" id="{2B568F09-63C6-4D57-BC62-F066C4D5D326}"/>
                      </a:ext>
                    </a:extLst>
                  </p14:cNvPr>
                  <p14:cNvContentPartPr/>
                  <p14:nvPr/>
                </p14:nvContentPartPr>
                <p14:xfrm>
                  <a:off x="1844735" y="5316182"/>
                  <a:ext cx="140760" cy="46080"/>
                </p14:xfrm>
              </p:contentPart>
            </mc:Choice>
            <mc:Fallback xmlns="">
              <p:pic>
                <p:nvPicPr>
                  <p:cNvPr id="79" name="Ink 78">
                    <a:extLst>
                      <a:ext uri="{FF2B5EF4-FFF2-40B4-BE49-F238E27FC236}">
                        <a16:creationId xmlns:a16="http://schemas.microsoft.com/office/drawing/2014/main" id="{2B568F09-63C6-4D57-BC62-F066C4D5D326}"/>
                      </a:ext>
                    </a:extLst>
                  </p:cNvPr>
                  <p:cNvPicPr/>
                  <p:nvPr/>
                </p:nvPicPr>
                <p:blipFill>
                  <a:blip r:embed="rId74"/>
                  <a:stretch>
                    <a:fillRect/>
                  </a:stretch>
                </p:blipFill>
                <p:spPr>
                  <a:xfrm>
                    <a:off x="1835735" y="5307542"/>
                    <a:ext cx="158400" cy="63720"/>
                  </a:xfrm>
                  <a:prstGeom prst="rect">
                    <a:avLst/>
                  </a:prstGeom>
                </p:spPr>
              </p:pic>
            </mc:Fallback>
          </mc:AlternateContent>
        </p:grpSp>
      </p:grpSp>
      <p:grpSp>
        <p:nvGrpSpPr>
          <p:cNvPr id="98" name="Group 97">
            <a:extLst>
              <a:ext uri="{FF2B5EF4-FFF2-40B4-BE49-F238E27FC236}">
                <a16:creationId xmlns:a16="http://schemas.microsoft.com/office/drawing/2014/main" id="{EBD027EC-B9D2-4B9D-BC6F-745F6DE84957}"/>
              </a:ext>
            </a:extLst>
          </p:cNvPr>
          <p:cNvGrpSpPr/>
          <p:nvPr/>
        </p:nvGrpSpPr>
        <p:grpSpPr>
          <a:xfrm>
            <a:off x="5498426" y="3639109"/>
            <a:ext cx="629280" cy="383040"/>
            <a:chOff x="1147055" y="4513022"/>
            <a:chExt cx="629280" cy="383040"/>
          </a:xfrm>
        </p:grpSpPr>
        <mc:AlternateContent xmlns:mc="http://schemas.openxmlformats.org/markup-compatibility/2006" xmlns:p14="http://schemas.microsoft.com/office/powerpoint/2010/main">
          <mc:Choice Requires="p14">
            <p:contentPart p14:bwMode="auto" r:id="rId75">
              <p14:nvContentPartPr>
                <p14:cNvPr id="92" name="Ink 91">
                  <a:extLst>
                    <a:ext uri="{FF2B5EF4-FFF2-40B4-BE49-F238E27FC236}">
                      <a16:creationId xmlns:a16="http://schemas.microsoft.com/office/drawing/2014/main" id="{B1685367-DA2A-4E1D-B738-06126B3ED93D}"/>
                    </a:ext>
                  </a:extLst>
                </p14:cNvPr>
                <p14:cNvContentPartPr/>
                <p14:nvPr/>
              </p14:nvContentPartPr>
              <p14:xfrm>
                <a:off x="1147055" y="4557662"/>
                <a:ext cx="81000" cy="171720"/>
              </p14:xfrm>
            </p:contentPart>
          </mc:Choice>
          <mc:Fallback xmlns="">
            <p:pic>
              <p:nvPicPr>
                <p:cNvPr id="92" name="Ink 91">
                  <a:extLst>
                    <a:ext uri="{FF2B5EF4-FFF2-40B4-BE49-F238E27FC236}">
                      <a16:creationId xmlns:a16="http://schemas.microsoft.com/office/drawing/2014/main" id="{B1685367-DA2A-4E1D-B738-06126B3ED93D}"/>
                    </a:ext>
                  </a:extLst>
                </p:cNvPr>
                <p:cNvPicPr/>
                <p:nvPr/>
              </p:nvPicPr>
              <p:blipFill>
                <a:blip r:embed="rId76"/>
                <a:stretch>
                  <a:fillRect/>
                </a:stretch>
              </p:blipFill>
              <p:spPr>
                <a:xfrm>
                  <a:off x="1138055" y="4548662"/>
                  <a:ext cx="98640" cy="18936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93" name="Ink 92">
                  <a:extLst>
                    <a:ext uri="{FF2B5EF4-FFF2-40B4-BE49-F238E27FC236}">
                      <a16:creationId xmlns:a16="http://schemas.microsoft.com/office/drawing/2014/main" id="{58695443-4A67-4C3C-82D4-42697CB0C0BF}"/>
                    </a:ext>
                  </a:extLst>
                </p14:cNvPr>
                <p14:cNvContentPartPr/>
                <p14:nvPr/>
              </p14:nvContentPartPr>
              <p14:xfrm>
                <a:off x="1247855" y="4576742"/>
                <a:ext cx="122040" cy="157680"/>
              </p14:xfrm>
            </p:contentPart>
          </mc:Choice>
          <mc:Fallback xmlns="">
            <p:pic>
              <p:nvPicPr>
                <p:cNvPr id="93" name="Ink 92">
                  <a:extLst>
                    <a:ext uri="{FF2B5EF4-FFF2-40B4-BE49-F238E27FC236}">
                      <a16:creationId xmlns:a16="http://schemas.microsoft.com/office/drawing/2014/main" id="{58695443-4A67-4C3C-82D4-42697CB0C0BF}"/>
                    </a:ext>
                  </a:extLst>
                </p:cNvPr>
                <p:cNvPicPr/>
                <p:nvPr/>
              </p:nvPicPr>
              <p:blipFill>
                <a:blip r:embed="rId78"/>
                <a:stretch>
                  <a:fillRect/>
                </a:stretch>
              </p:blipFill>
              <p:spPr>
                <a:xfrm>
                  <a:off x="1239215" y="4567742"/>
                  <a:ext cx="139680" cy="17532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94" name="Ink 93">
                  <a:extLst>
                    <a:ext uri="{FF2B5EF4-FFF2-40B4-BE49-F238E27FC236}">
                      <a16:creationId xmlns:a16="http://schemas.microsoft.com/office/drawing/2014/main" id="{97F4BEC1-355A-4AE4-976A-4D19D967448E}"/>
                    </a:ext>
                  </a:extLst>
                </p14:cNvPr>
                <p14:cNvContentPartPr/>
                <p14:nvPr/>
              </p14:nvContentPartPr>
              <p14:xfrm>
                <a:off x="1386455" y="4554782"/>
                <a:ext cx="58680" cy="160560"/>
              </p14:xfrm>
            </p:contentPart>
          </mc:Choice>
          <mc:Fallback xmlns="">
            <p:pic>
              <p:nvPicPr>
                <p:cNvPr id="94" name="Ink 93">
                  <a:extLst>
                    <a:ext uri="{FF2B5EF4-FFF2-40B4-BE49-F238E27FC236}">
                      <a16:creationId xmlns:a16="http://schemas.microsoft.com/office/drawing/2014/main" id="{97F4BEC1-355A-4AE4-976A-4D19D967448E}"/>
                    </a:ext>
                  </a:extLst>
                </p:cNvPr>
                <p:cNvPicPr/>
                <p:nvPr/>
              </p:nvPicPr>
              <p:blipFill>
                <a:blip r:embed="rId80"/>
                <a:stretch>
                  <a:fillRect/>
                </a:stretch>
              </p:blipFill>
              <p:spPr>
                <a:xfrm>
                  <a:off x="1377455" y="4545782"/>
                  <a:ext cx="76320" cy="17820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95" name="Ink 94">
                  <a:extLst>
                    <a:ext uri="{FF2B5EF4-FFF2-40B4-BE49-F238E27FC236}">
                      <a16:creationId xmlns:a16="http://schemas.microsoft.com/office/drawing/2014/main" id="{096F314C-388F-447C-9DD4-D9EE8DEA7A82}"/>
                    </a:ext>
                  </a:extLst>
                </p14:cNvPr>
                <p14:cNvContentPartPr/>
                <p14:nvPr/>
              </p14:nvContentPartPr>
              <p14:xfrm>
                <a:off x="1473575" y="4536062"/>
                <a:ext cx="70200" cy="138960"/>
              </p14:xfrm>
            </p:contentPart>
          </mc:Choice>
          <mc:Fallback xmlns="">
            <p:pic>
              <p:nvPicPr>
                <p:cNvPr id="95" name="Ink 94">
                  <a:extLst>
                    <a:ext uri="{FF2B5EF4-FFF2-40B4-BE49-F238E27FC236}">
                      <a16:creationId xmlns:a16="http://schemas.microsoft.com/office/drawing/2014/main" id="{096F314C-388F-447C-9DD4-D9EE8DEA7A82}"/>
                    </a:ext>
                  </a:extLst>
                </p:cNvPr>
                <p:cNvPicPr/>
                <p:nvPr/>
              </p:nvPicPr>
              <p:blipFill>
                <a:blip r:embed="rId82"/>
                <a:stretch>
                  <a:fillRect/>
                </a:stretch>
              </p:blipFill>
              <p:spPr>
                <a:xfrm>
                  <a:off x="1464935" y="4527062"/>
                  <a:ext cx="87840"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96" name="Ink 95">
                  <a:extLst>
                    <a:ext uri="{FF2B5EF4-FFF2-40B4-BE49-F238E27FC236}">
                      <a16:creationId xmlns:a16="http://schemas.microsoft.com/office/drawing/2014/main" id="{D7A31663-75F5-4196-AA99-C2D3AF4E2F08}"/>
                    </a:ext>
                  </a:extLst>
                </p14:cNvPr>
                <p14:cNvContentPartPr/>
                <p14:nvPr/>
              </p14:nvContentPartPr>
              <p14:xfrm>
                <a:off x="1602095" y="4557662"/>
                <a:ext cx="77040" cy="93600"/>
              </p14:xfrm>
            </p:contentPart>
          </mc:Choice>
          <mc:Fallback xmlns="">
            <p:pic>
              <p:nvPicPr>
                <p:cNvPr id="96" name="Ink 95">
                  <a:extLst>
                    <a:ext uri="{FF2B5EF4-FFF2-40B4-BE49-F238E27FC236}">
                      <a16:creationId xmlns:a16="http://schemas.microsoft.com/office/drawing/2014/main" id="{D7A31663-75F5-4196-AA99-C2D3AF4E2F08}"/>
                    </a:ext>
                  </a:extLst>
                </p:cNvPr>
                <p:cNvPicPr/>
                <p:nvPr/>
              </p:nvPicPr>
              <p:blipFill>
                <a:blip r:embed="rId84"/>
                <a:stretch>
                  <a:fillRect/>
                </a:stretch>
              </p:blipFill>
              <p:spPr>
                <a:xfrm>
                  <a:off x="1593095" y="4549022"/>
                  <a:ext cx="94680" cy="11124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97" name="Ink 96">
                  <a:extLst>
                    <a:ext uri="{FF2B5EF4-FFF2-40B4-BE49-F238E27FC236}">
                      <a16:creationId xmlns:a16="http://schemas.microsoft.com/office/drawing/2014/main" id="{2B880322-E280-46FB-89C5-867E9CED807B}"/>
                    </a:ext>
                  </a:extLst>
                </p14:cNvPr>
                <p14:cNvContentPartPr/>
                <p14:nvPr/>
              </p14:nvContentPartPr>
              <p14:xfrm>
                <a:off x="1590575" y="4513022"/>
                <a:ext cx="185760" cy="383040"/>
              </p14:xfrm>
            </p:contentPart>
          </mc:Choice>
          <mc:Fallback xmlns="">
            <p:pic>
              <p:nvPicPr>
                <p:cNvPr id="97" name="Ink 96">
                  <a:extLst>
                    <a:ext uri="{FF2B5EF4-FFF2-40B4-BE49-F238E27FC236}">
                      <a16:creationId xmlns:a16="http://schemas.microsoft.com/office/drawing/2014/main" id="{2B880322-E280-46FB-89C5-867E9CED807B}"/>
                    </a:ext>
                  </a:extLst>
                </p:cNvPr>
                <p:cNvPicPr/>
                <p:nvPr/>
              </p:nvPicPr>
              <p:blipFill>
                <a:blip r:embed="rId86"/>
                <a:stretch>
                  <a:fillRect/>
                </a:stretch>
              </p:blipFill>
              <p:spPr>
                <a:xfrm>
                  <a:off x="1581935" y="4504382"/>
                  <a:ext cx="203400" cy="400680"/>
                </a:xfrm>
                <a:prstGeom prst="rect">
                  <a:avLst/>
                </a:prstGeom>
              </p:spPr>
            </p:pic>
          </mc:Fallback>
        </mc:AlternateContent>
      </p:grpSp>
      <p:grpSp>
        <p:nvGrpSpPr>
          <p:cNvPr id="122" name="Group 121">
            <a:extLst>
              <a:ext uri="{FF2B5EF4-FFF2-40B4-BE49-F238E27FC236}">
                <a16:creationId xmlns:a16="http://schemas.microsoft.com/office/drawing/2014/main" id="{9391626D-8D66-4248-8A4C-7CE369836E16}"/>
              </a:ext>
            </a:extLst>
          </p:cNvPr>
          <p:cNvGrpSpPr/>
          <p:nvPr/>
        </p:nvGrpSpPr>
        <p:grpSpPr>
          <a:xfrm>
            <a:off x="8303064" y="5311762"/>
            <a:ext cx="1071720" cy="352800"/>
            <a:chOff x="2600015" y="4947542"/>
            <a:chExt cx="1071720" cy="352800"/>
          </a:xfrm>
        </p:grpSpPr>
        <mc:AlternateContent xmlns:mc="http://schemas.openxmlformats.org/markup-compatibility/2006" xmlns:p14="http://schemas.microsoft.com/office/powerpoint/2010/main">
          <mc:Choice Requires="p14">
            <p:contentPart p14:bwMode="auto" r:id="rId87">
              <p14:nvContentPartPr>
                <p14:cNvPr id="99" name="Ink 98">
                  <a:extLst>
                    <a:ext uri="{FF2B5EF4-FFF2-40B4-BE49-F238E27FC236}">
                      <a16:creationId xmlns:a16="http://schemas.microsoft.com/office/drawing/2014/main" id="{CD53F236-EA37-4005-BEB7-0934EB89FEA6}"/>
                    </a:ext>
                  </a:extLst>
                </p14:cNvPr>
                <p14:cNvContentPartPr/>
                <p14:nvPr/>
              </p14:nvContentPartPr>
              <p14:xfrm>
                <a:off x="2600015" y="5101622"/>
                <a:ext cx="177840" cy="198720"/>
              </p14:xfrm>
            </p:contentPart>
          </mc:Choice>
          <mc:Fallback xmlns="">
            <p:pic>
              <p:nvPicPr>
                <p:cNvPr id="99" name="Ink 98">
                  <a:extLst>
                    <a:ext uri="{FF2B5EF4-FFF2-40B4-BE49-F238E27FC236}">
                      <a16:creationId xmlns:a16="http://schemas.microsoft.com/office/drawing/2014/main" id="{CD53F236-EA37-4005-BEB7-0934EB89FEA6}"/>
                    </a:ext>
                  </a:extLst>
                </p:cNvPr>
                <p:cNvPicPr/>
                <p:nvPr/>
              </p:nvPicPr>
              <p:blipFill>
                <a:blip r:embed="rId88"/>
                <a:stretch>
                  <a:fillRect/>
                </a:stretch>
              </p:blipFill>
              <p:spPr>
                <a:xfrm>
                  <a:off x="2591375" y="5092622"/>
                  <a:ext cx="195480" cy="21636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102" name="Ink 101">
                  <a:extLst>
                    <a:ext uri="{FF2B5EF4-FFF2-40B4-BE49-F238E27FC236}">
                      <a16:creationId xmlns:a16="http://schemas.microsoft.com/office/drawing/2014/main" id="{B2B399CE-7CA6-456B-AA00-7283019A6289}"/>
                    </a:ext>
                  </a:extLst>
                </p14:cNvPr>
                <p14:cNvContentPartPr/>
                <p14:nvPr/>
              </p14:nvContentPartPr>
              <p14:xfrm>
                <a:off x="2828255" y="5110262"/>
                <a:ext cx="84960" cy="131400"/>
              </p14:xfrm>
            </p:contentPart>
          </mc:Choice>
          <mc:Fallback xmlns="">
            <p:pic>
              <p:nvPicPr>
                <p:cNvPr id="102" name="Ink 101">
                  <a:extLst>
                    <a:ext uri="{FF2B5EF4-FFF2-40B4-BE49-F238E27FC236}">
                      <a16:creationId xmlns:a16="http://schemas.microsoft.com/office/drawing/2014/main" id="{B2B399CE-7CA6-456B-AA00-7283019A6289}"/>
                    </a:ext>
                  </a:extLst>
                </p:cNvPr>
                <p:cNvPicPr/>
                <p:nvPr/>
              </p:nvPicPr>
              <p:blipFill>
                <a:blip r:embed="rId90"/>
                <a:stretch>
                  <a:fillRect/>
                </a:stretch>
              </p:blipFill>
              <p:spPr>
                <a:xfrm>
                  <a:off x="2819255" y="5101262"/>
                  <a:ext cx="102600" cy="149040"/>
                </a:xfrm>
                <a:prstGeom prst="rect">
                  <a:avLst/>
                </a:prstGeom>
              </p:spPr>
            </p:pic>
          </mc:Fallback>
        </mc:AlternateContent>
        <p:grpSp>
          <p:nvGrpSpPr>
            <p:cNvPr id="109" name="Group 108">
              <a:extLst>
                <a:ext uri="{FF2B5EF4-FFF2-40B4-BE49-F238E27FC236}">
                  <a16:creationId xmlns:a16="http://schemas.microsoft.com/office/drawing/2014/main" id="{2467EB67-3A62-45B3-9F6F-D51618B897BB}"/>
                </a:ext>
              </a:extLst>
            </p:cNvPr>
            <p:cNvGrpSpPr/>
            <p:nvPr/>
          </p:nvGrpSpPr>
          <p:grpSpPr>
            <a:xfrm>
              <a:off x="3090695" y="4947542"/>
              <a:ext cx="581040" cy="336240"/>
              <a:chOff x="3090695" y="4947542"/>
              <a:chExt cx="581040" cy="336240"/>
            </a:xfrm>
          </p:grpSpPr>
          <mc:AlternateContent xmlns:mc="http://schemas.openxmlformats.org/markup-compatibility/2006" xmlns:p14="http://schemas.microsoft.com/office/powerpoint/2010/main">
            <mc:Choice Requires="p14">
              <p:contentPart p14:bwMode="auto" r:id="rId91">
                <p14:nvContentPartPr>
                  <p14:cNvPr id="103" name="Ink 102">
                    <a:extLst>
                      <a:ext uri="{FF2B5EF4-FFF2-40B4-BE49-F238E27FC236}">
                        <a16:creationId xmlns:a16="http://schemas.microsoft.com/office/drawing/2014/main" id="{1BF65481-7AD7-410A-B0BA-9128814BC28D}"/>
                      </a:ext>
                    </a:extLst>
                  </p14:cNvPr>
                  <p14:cNvContentPartPr/>
                  <p14:nvPr/>
                </p14:nvContentPartPr>
                <p14:xfrm>
                  <a:off x="3090695" y="4966982"/>
                  <a:ext cx="160200" cy="257400"/>
                </p14:xfrm>
              </p:contentPart>
            </mc:Choice>
            <mc:Fallback xmlns="">
              <p:pic>
                <p:nvPicPr>
                  <p:cNvPr id="103" name="Ink 102">
                    <a:extLst>
                      <a:ext uri="{FF2B5EF4-FFF2-40B4-BE49-F238E27FC236}">
                        <a16:creationId xmlns:a16="http://schemas.microsoft.com/office/drawing/2014/main" id="{1BF65481-7AD7-410A-B0BA-9128814BC28D}"/>
                      </a:ext>
                    </a:extLst>
                  </p:cNvPr>
                  <p:cNvPicPr/>
                  <p:nvPr/>
                </p:nvPicPr>
                <p:blipFill>
                  <a:blip r:embed="rId92"/>
                  <a:stretch>
                    <a:fillRect/>
                  </a:stretch>
                </p:blipFill>
                <p:spPr>
                  <a:xfrm>
                    <a:off x="3081695" y="4957982"/>
                    <a:ext cx="177840" cy="27504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104" name="Ink 103">
                    <a:extLst>
                      <a:ext uri="{FF2B5EF4-FFF2-40B4-BE49-F238E27FC236}">
                        <a16:creationId xmlns:a16="http://schemas.microsoft.com/office/drawing/2014/main" id="{2734F2BD-16FD-4937-8A0C-10F65B1D2C82}"/>
                      </a:ext>
                    </a:extLst>
                  </p14:cNvPr>
                  <p14:cNvContentPartPr/>
                  <p14:nvPr/>
                </p14:nvContentPartPr>
                <p14:xfrm>
                  <a:off x="3288335" y="5119982"/>
                  <a:ext cx="73800" cy="108720"/>
                </p14:xfrm>
              </p:contentPart>
            </mc:Choice>
            <mc:Fallback xmlns="">
              <p:pic>
                <p:nvPicPr>
                  <p:cNvPr id="104" name="Ink 103">
                    <a:extLst>
                      <a:ext uri="{FF2B5EF4-FFF2-40B4-BE49-F238E27FC236}">
                        <a16:creationId xmlns:a16="http://schemas.microsoft.com/office/drawing/2014/main" id="{2734F2BD-16FD-4937-8A0C-10F65B1D2C82}"/>
                      </a:ext>
                    </a:extLst>
                  </p:cNvPr>
                  <p:cNvPicPr/>
                  <p:nvPr/>
                </p:nvPicPr>
                <p:blipFill>
                  <a:blip r:embed="rId94"/>
                  <a:stretch>
                    <a:fillRect/>
                  </a:stretch>
                </p:blipFill>
                <p:spPr>
                  <a:xfrm>
                    <a:off x="3279695" y="5111342"/>
                    <a:ext cx="91440" cy="12636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106" name="Ink 105">
                    <a:extLst>
                      <a:ext uri="{FF2B5EF4-FFF2-40B4-BE49-F238E27FC236}">
                        <a16:creationId xmlns:a16="http://schemas.microsoft.com/office/drawing/2014/main" id="{7EC7C74C-AFD4-46B8-B402-EE040FA3720C}"/>
                      </a:ext>
                    </a:extLst>
                  </p14:cNvPr>
                  <p14:cNvContentPartPr/>
                  <p14:nvPr/>
                </p14:nvContentPartPr>
                <p14:xfrm>
                  <a:off x="3383735" y="4947542"/>
                  <a:ext cx="57960" cy="276480"/>
                </p14:xfrm>
              </p:contentPart>
            </mc:Choice>
            <mc:Fallback xmlns="">
              <p:pic>
                <p:nvPicPr>
                  <p:cNvPr id="106" name="Ink 105">
                    <a:extLst>
                      <a:ext uri="{FF2B5EF4-FFF2-40B4-BE49-F238E27FC236}">
                        <a16:creationId xmlns:a16="http://schemas.microsoft.com/office/drawing/2014/main" id="{7EC7C74C-AFD4-46B8-B402-EE040FA3720C}"/>
                      </a:ext>
                    </a:extLst>
                  </p:cNvPr>
                  <p:cNvPicPr/>
                  <p:nvPr/>
                </p:nvPicPr>
                <p:blipFill>
                  <a:blip r:embed="rId96"/>
                  <a:stretch>
                    <a:fillRect/>
                  </a:stretch>
                </p:blipFill>
                <p:spPr>
                  <a:xfrm>
                    <a:off x="3374735" y="4938902"/>
                    <a:ext cx="75600" cy="29412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107" name="Ink 106">
                    <a:extLst>
                      <a:ext uri="{FF2B5EF4-FFF2-40B4-BE49-F238E27FC236}">
                        <a16:creationId xmlns:a16="http://schemas.microsoft.com/office/drawing/2014/main" id="{4009D79C-C42E-4031-A644-4B79E40CEAE9}"/>
                      </a:ext>
                    </a:extLst>
                  </p14:cNvPr>
                  <p14:cNvContentPartPr/>
                  <p14:nvPr/>
                </p14:nvContentPartPr>
                <p14:xfrm>
                  <a:off x="3460415" y="5115302"/>
                  <a:ext cx="74520" cy="137160"/>
                </p14:xfrm>
              </p:contentPart>
            </mc:Choice>
            <mc:Fallback xmlns="">
              <p:pic>
                <p:nvPicPr>
                  <p:cNvPr id="107" name="Ink 106">
                    <a:extLst>
                      <a:ext uri="{FF2B5EF4-FFF2-40B4-BE49-F238E27FC236}">
                        <a16:creationId xmlns:a16="http://schemas.microsoft.com/office/drawing/2014/main" id="{4009D79C-C42E-4031-A644-4B79E40CEAE9}"/>
                      </a:ext>
                    </a:extLst>
                  </p:cNvPr>
                  <p:cNvPicPr/>
                  <p:nvPr/>
                </p:nvPicPr>
                <p:blipFill>
                  <a:blip r:embed="rId98"/>
                  <a:stretch>
                    <a:fillRect/>
                  </a:stretch>
                </p:blipFill>
                <p:spPr>
                  <a:xfrm>
                    <a:off x="3451415" y="5106302"/>
                    <a:ext cx="92160" cy="15480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108" name="Ink 107">
                    <a:extLst>
                      <a:ext uri="{FF2B5EF4-FFF2-40B4-BE49-F238E27FC236}">
                        <a16:creationId xmlns:a16="http://schemas.microsoft.com/office/drawing/2014/main" id="{1B9B006A-623B-463C-90C9-F85A9B337003}"/>
                      </a:ext>
                    </a:extLst>
                  </p14:cNvPr>
                  <p14:cNvContentPartPr/>
                  <p14:nvPr/>
                </p14:nvContentPartPr>
                <p14:xfrm>
                  <a:off x="3576695" y="5094062"/>
                  <a:ext cx="95040" cy="189720"/>
                </p14:xfrm>
              </p:contentPart>
            </mc:Choice>
            <mc:Fallback xmlns="">
              <p:pic>
                <p:nvPicPr>
                  <p:cNvPr id="108" name="Ink 107">
                    <a:extLst>
                      <a:ext uri="{FF2B5EF4-FFF2-40B4-BE49-F238E27FC236}">
                        <a16:creationId xmlns:a16="http://schemas.microsoft.com/office/drawing/2014/main" id="{1B9B006A-623B-463C-90C9-F85A9B337003}"/>
                      </a:ext>
                    </a:extLst>
                  </p:cNvPr>
                  <p:cNvPicPr/>
                  <p:nvPr/>
                </p:nvPicPr>
                <p:blipFill>
                  <a:blip r:embed="rId100"/>
                  <a:stretch>
                    <a:fillRect/>
                  </a:stretch>
                </p:blipFill>
                <p:spPr>
                  <a:xfrm>
                    <a:off x="3568055" y="5085062"/>
                    <a:ext cx="112680" cy="207360"/>
                  </a:xfrm>
                  <a:prstGeom prst="rect">
                    <a:avLst/>
                  </a:prstGeom>
                </p:spPr>
              </p:pic>
            </mc:Fallback>
          </mc:AlternateContent>
        </p:grpSp>
      </p:grpSp>
      <p:grpSp>
        <p:nvGrpSpPr>
          <p:cNvPr id="121" name="Group 120">
            <a:extLst>
              <a:ext uri="{FF2B5EF4-FFF2-40B4-BE49-F238E27FC236}">
                <a16:creationId xmlns:a16="http://schemas.microsoft.com/office/drawing/2014/main" id="{900A9BB0-26FA-41BC-96A6-5F0B058C0B66}"/>
              </a:ext>
            </a:extLst>
          </p:cNvPr>
          <p:cNvGrpSpPr/>
          <p:nvPr/>
        </p:nvGrpSpPr>
        <p:grpSpPr>
          <a:xfrm>
            <a:off x="8328714" y="2156224"/>
            <a:ext cx="1150560" cy="315360"/>
            <a:chOff x="2594615" y="4231862"/>
            <a:chExt cx="1150560" cy="315360"/>
          </a:xfrm>
        </p:grpSpPr>
        <p:grpSp>
          <p:nvGrpSpPr>
            <p:cNvPr id="120" name="Group 119">
              <a:extLst>
                <a:ext uri="{FF2B5EF4-FFF2-40B4-BE49-F238E27FC236}">
                  <a16:creationId xmlns:a16="http://schemas.microsoft.com/office/drawing/2014/main" id="{A293CD23-D889-452E-A8C2-EC5B85183C93}"/>
                </a:ext>
              </a:extLst>
            </p:cNvPr>
            <p:cNvGrpSpPr/>
            <p:nvPr/>
          </p:nvGrpSpPr>
          <p:grpSpPr>
            <a:xfrm>
              <a:off x="2594615" y="4335542"/>
              <a:ext cx="400320" cy="185040"/>
              <a:chOff x="2594615" y="4335542"/>
              <a:chExt cx="400320" cy="185040"/>
            </a:xfrm>
          </p:grpSpPr>
          <mc:AlternateContent xmlns:mc="http://schemas.openxmlformats.org/markup-compatibility/2006" xmlns:p14="http://schemas.microsoft.com/office/powerpoint/2010/main">
            <mc:Choice Requires="p14">
              <p:contentPart p14:bwMode="auto" r:id="rId101">
                <p14:nvContentPartPr>
                  <p14:cNvPr id="110" name="Ink 109">
                    <a:extLst>
                      <a:ext uri="{FF2B5EF4-FFF2-40B4-BE49-F238E27FC236}">
                        <a16:creationId xmlns:a16="http://schemas.microsoft.com/office/drawing/2014/main" id="{13314358-F258-4641-A0D1-A5D33A4F75B1}"/>
                      </a:ext>
                    </a:extLst>
                  </p14:cNvPr>
                  <p14:cNvContentPartPr/>
                  <p14:nvPr/>
                </p14:nvContentPartPr>
                <p14:xfrm>
                  <a:off x="2638535" y="4335542"/>
                  <a:ext cx="28800" cy="181440"/>
                </p14:xfrm>
              </p:contentPart>
            </mc:Choice>
            <mc:Fallback xmlns="">
              <p:pic>
                <p:nvPicPr>
                  <p:cNvPr id="110" name="Ink 109">
                    <a:extLst>
                      <a:ext uri="{FF2B5EF4-FFF2-40B4-BE49-F238E27FC236}">
                        <a16:creationId xmlns:a16="http://schemas.microsoft.com/office/drawing/2014/main" id="{13314358-F258-4641-A0D1-A5D33A4F75B1}"/>
                      </a:ext>
                    </a:extLst>
                  </p:cNvPr>
                  <p:cNvPicPr/>
                  <p:nvPr/>
                </p:nvPicPr>
                <p:blipFill>
                  <a:blip r:embed="rId102"/>
                  <a:stretch>
                    <a:fillRect/>
                  </a:stretch>
                </p:blipFill>
                <p:spPr>
                  <a:xfrm>
                    <a:off x="2629535" y="4326902"/>
                    <a:ext cx="46440" cy="19908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111" name="Ink 110">
                    <a:extLst>
                      <a:ext uri="{FF2B5EF4-FFF2-40B4-BE49-F238E27FC236}">
                        <a16:creationId xmlns:a16="http://schemas.microsoft.com/office/drawing/2014/main" id="{A5669D3A-588F-459A-97EF-E1DE6DDD351C}"/>
                      </a:ext>
                    </a:extLst>
                  </p14:cNvPr>
                  <p14:cNvContentPartPr/>
                  <p14:nvPr/>
                </p14:nvContentPartPr>
                <p14:xfrm>
                  <a:off x="2594615" y="4383422"/>
                  <a:ext cx="120600" cy="29160"/>
                </p14:xfrm>
              </p:contentPart>
            </mc:Choice>
            <mc:Fallback xmlns="">
              <p:pic>
                <p:nvPicPr>
                  <p:cNvPr id="111" name="Ink 110">
                    <a:extLst>
                      <a:ext uri="{FF2B5EF4-FFF2-40B4-BE49-F238E27FC236}">
                        <a16:creationId xmlns:a16="http://schemas.microsoft.com/office/drawing/2014/main" id="{A5669D3A-588F-459A-97EF-E1DE6DDD351C}"/>
                      </a:ext>
                    </a:extLst>
                  </p:cNvPr>
                  <p:cNvPicPr/>
                  <p:nvPr/>
                </p:nvPicPr>
                <p:blipFill>
                  <a:blip r:embed="rId104"/>
                  <a:stretch>
                    <a:fillRect/>
                  </a:stretch>
                </p:blipFill>
                <p:spPr>
                  <a:xfrm>
                    <a:off x="2585975" y="4374422"/>
                    <a:ext cx="138240" cy="4680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112" name="Ink 111">
                    <a:extLst>
                      <a:ext uri="{FF2B5EF4-FFF2-40B4-BE49-F238E27FC236}">
                        <a16:creationId xmlns:a16="http://schemas.microsoft.com/office/drawing/2014/main" id="{936AD673-9B42-48BF-8050-609C58CE0056}"/>
                      </a:ext>
                    </a:extLst>
                  </p14:cNvPr>
                  <p14:cNvContentPartPr/>
                  <p14:nvPr/>
                </p14:nvContentPartPr>
                <p14:xfrm>
                  <a:off x="2753735" y="4365062"/>
                  <a:ext cx="144000" cy="155520"/>
                </p14:xfrm>
              </p:contentPart>
            </mc:Choice>
            <mc:Fallback xmlns="">
              <p:pic>
                <p:nvPicPr>
                  <p:cNvPr id="112" name="Ink 111">
                    <a:extLst>
                      <a:ext uri="{FF2B5EF4-FFF2-40B4-BE49-F238E27FC236}">
                        <a16:creationId xmlns:a16="http://schemas.microsoft.com/office/drawing/2014/main" id="{936AD673-9B42-48BF-8050-609C58CE0056}"/>
                      </a:ext>
                    </a:extLst>
                  </p:cNvPr>
                  <p:cNvPicPr/>
                  <p:nvPr/>
                </p:nvPicPr>
                <p:blipFill>
                  <a:blip r:embed="rId106"/>
                  <a:stretch>
                    <a:fillRect/>
                  </a:stretch>
                </p:blipFill>
                <p:spPr>
                  <a:xfrm>
                    <a:off x="2744735" y="4356422"/>
                    <a:ext cx="161640" cy="17316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113" name="Ink 112">
                    <a:extLst>
                      <a:ext uri="{FF2B5EF4-FFF2-40B4-BE49-F238E27FC236}">
                        <a16:creationId xmlns:a16="http://schemas.microsoft.com/office/drawing/2014/main" id="{07645F2A-0B37-489F-8733-87053F43F383}"/>
                      </a:ext>
                    </a:extLst>
                  </p14:cNvPr>
                  <p14:cNvContentPartPr/>
                  <p14:nvPr/>
                </p14:nvContentPartPr>
                <p14:xfrm>
                  <a:off x="2920775" y="4388462"/>
                  <a:ext cx="74160" cy="122760"/>
                </p14:xfrm>
              </p:contentPart>
            </mc:Choice>
            <mc:Fallback xmlns="">
              <p:pic>
                <p:nvPicPr>
                  <p:cNvPr id="113" name="Ink 112">
                    <a:extLst>
                      <a:ext uri="{FF2B5EF4-FFF2-40B4-BE49-F238E27FC236}">
                        <a16:creationId xmlns:a16="http://schemas.microsoft.com/office/drawing/2014/main" id="{07645F2A-0B37-489F-8733-87053F43F383}"/>
                      </a:ext>
                    </a:extLst>
                  </p:cNvPr>
                  <p:cNvPicPr/>
                  <p:nvPr/>
                </p:nvPicPr>
                <p:blipFill>
                  <a:blip r:embed="rId108"/>
                  <a:stretch>
                    <a:fillRect/>
                  </a:stretch>
                </p:blipFill>
                <p:spPr>
                  <a:xfrm>
                    <a:off x="2912135" y="4379822"/>
                    <a:ext cx="91800" cy="140400"/>
                  </a:xfrm>
                  <a:prstGeom prst="rect">
                    <a:avLst/>
                  </a:prstGeom>
                </p:spPr>
              </p:pic>
            </mc:Fallback>
          </mc:AlternateContent>
        </p:grpSp>
        <p:grpSp>
          <p:nvGrpSpPr>
            <p:cNvPr id="119" name="Group 118">
              <a:extLst>
                <a:ext uri="{FF2B5EF4-FFF2-40B4-BE49-F238E27FC236}">
                  <a16:creationId xmlns:a16="http://schemas.microsoft.com/office/drawing/2014/main" id="{67DC0CF0-B3D7-4802-A9F1-6D6D62327E58}"/>
                </a:ext>
              </a:extLst>
            </p:cNvPr>
            <p:cNvGrpSpPr/>
            <p:nvPr/>
          </p:nvGrpSpPr>
          <p:grpSpPr>
            <a:xfrm>
              <a:off x="3215255" y="4231862"/>
              <a:ext cx="529920" cy="315360"/>
              <a:chOff x="3215255" y="4231862"/>
              <a:chExt cx="529920" cy="315360"/>
            </a:xfrm>
          </p:grpSpPr>
          <mc:AlternateContent xmlns:mc="http://schemas.openxmlformats.org/markup-compatibility/2006" xmlns:p14="http://schemas.microsoft.com/office/powerpoint/2010/main">
            <mc:Choice Requires="p14">
              <p:contentPart p14:bwMode="auto" r:id="rId109">
                <p14:nvContentPartPr>
                  <p14:cNvPr id="114" name="Ink 113">
                    <a:extLst>
                      <a:ext uri="{FF2B5EF4-FFF2-40B4-BE49-F238E27FC236}">
                        <a16:creationId xmlns:a16="http://schemas.microsoft.com/office/drawing/2014/main" id="{82BE5968-408E-4784-904C-0EE4C24DDACC}"/>
                      </a:ext>
                    </a:extLst>
                  </p14:cNvPr>
                  <p14:cNvContentPartPr/>
                  <p14:nvPr/>
                </p14:nvContentPartPr>
                <p14:xfrm>
                  <a:off x="3215255" y="4239422"/>
                  <a:ext cx="125280" cy="280080"/>
                </p14:xfrm>
              </p:contentPart>
            </mc:Choice>
            <mc:Fallback xmlns="">
              <p:pic>
                <p:nvPicPr>
                  <p:cNvPr id="114" name="Ink 113">
                    <a:extLst>
                      <a:ext uri="{FF2B5EF4-FFF2-40B4-BE49-F238E27FC236}">
                        <a16:creationId xmlns:a16="http://schemas.microsoft.com/office/drawing/2014/main" id="{82BE5968-408E-4784-904C-0EE4C24DDACC}"/>
                      </a:ext>
                    </a:extLst>
                  </p:cNvPr>
                  <p:cNvPicPr/>
                  <p:nvPr/>
                </p:nvPicPr>
                <p:blipFill>
                  <a:blip r:embed="rId110"/>
                  <a:stretch>
                    <a:fillRect/>
                  </a:stretch>
                </p:blipFill>
                <p:spPr>
                  <a:xfrm>
                    <a:off x="3206615" y="4230422"/>
                    <a:ext cx="142920" cy="29772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115" name="Ink 114">
                    <a:extLst>
                      <a:ext uri="{FF2B5EF4-FFF2-40B4-BE49-F238E27FC236}">
                        <a16:creationId xmlns:a16="http://schemas.microsoft.com/office/drawing/2014/main" id="{115E9235-2DCA-4235-B1EA-A5336DAD5A1E}"/>
                      </a:ext>
                    </a:extLst>
                  </p14:cNvPr>
                  <p14:cNvContentPartPr/>
                  <p14:nvPr/>
                </p14:nvContentPartPr>
                <p14:xfrm>
                  <a:off x="3355655" y="4402142"/>
                  <a:ext cx="75960" cy="113760"/>
                </p14:xfrm>
              </p:contentPart>
            </mc:Choice>
            <mc:Fallback xmlns="">
              <p:pic>
                <p:nvPicPr>
                  <p:cNvPr id="115" name="Ink 114">
                    <a:extLst>
                      <a:ext uri="{FF2B5EF4-FFF2-40B4-BE49-F238E27FC236}">
                        <a16:creationId xmlns:a16="http://schemas.microsoft.com/office/drawing/2014/main" id="{115E9235-2DCA-4235-B1EA-A5336DAD5A1E}"/>
                      </a:ext>
                    </a:extLst>
                  </p:cNvPr>
                  <p:cNvPicPr/>
                  <p:nvPr/>
                </p:nvPicPr>
                <p:blipFill>
                  <a:blip r:embed="rId112"/>
                  <a:stretch>
                    <a:fillRect/>
                  </a:stretch>
                </p:blipFill>
                <p:spPr>
                  <a:xfrm>
                    <a:off x="3346655" y="4393502"/>
                    <a:ext cx="9360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116" name="Ink 115">
                    <a:extLst>
                      <a:ext uri="{FF2B5EF4-FFF2-40B4-BE49-F238E27FC236}">
                        <a16:creationId xmlns:a16="http://schemas.microsoft.com/office/drawing/2014/main" id="{B7F31E9B-D4C8-466D-9C59-800E398A45AA}"/>
                      </a:ext>
                    </a:extLst>
                  </p14:cNvPr>
                  <p14:cNvContentPartPr/>
                  <p14:nvPr/>
                </p14:nvContentPartPr>
                <p14:xfrm>
                  <a:off x="3465815" y="4231862"/>
                  <a:ext cx="45360" cy="272160"/>
                </p14:xfrm>
              </p:contentPart>
            </mc:Choice>
            <mc:Fallback xmlns="">
              <p:pic>
                <p:nvPicPr>
                  <p:cNvPr id="116" name="Ink 115">
                    <a:extLst>
                      <a:ext uri="{FF2B5EF4-FFF2-40B4-BE49-F238E27FC236}">
                        <a16:creationId xmlns:a16="http://schemas.microsoft.com/office/drawing/2014/main" id="{B7F31E9B-D4C8-466D-9C59-800E398A45AA}"/>
                      </a:ext>
                    </a:extLst>
                  </p:cNvPr>
                  <p:cNvPicPr/>
                  <p:nvPr/>
                </p:nvPicPr>
                <p:blipFill>
                  <a:blip r:embed="rId114"/>
                  <a:stretch>
                    <a:fillRect/>
                  </a:stretch>
                </p:blipFill>
                <p:spPr>
                  <a:xfrm>
                    <a:off x="3457175" y="4222862"/>
                    <a:ext cx="63000" cy="28980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117" name="Ink 116">
                    <a:extLst>
                      <a:ext uri="{FF2B5EF4-FFF2-40B4-BE49-F238E27FC236}">
                        <a16:creationId xmlns:a16="http://schemas.microsoft.com/office/drawing/2014/main" id="{92AD0BBF-4A31-4079-B21B-D3C06FB73B7C}"/>
                      </a:ext>
                    </a:extLst>
                  </p14:cNvPr>
                  <p14:cNvContentPartPr/>
                  <p14:nvPr/>
                </p14:nvContentPartPr>
                <p14:xfrm>
                  <a:off x="3528815" y="4376222"/>
                  <a:ext cx="106920" cy="151560"/>
                </p14:xfrm>
              </p:contentPart>
            </mc:Choice>
            <mc:Fallback xmlns="">
              <p:pic>
                <p:nvPicPr>
                  <p:cNvPr id="117" name="Ink 116">
                    <a:extLst>
                      <a:ext uri="{FF2B5EF4-FFF2-40B4-BE49-F238E27FC236}">
                        <a16:creationId xmlns:a16="http://schemas.microsoft.com/office/drawing/2014/main" id="{92AD0BBF-4A31-4079-B21B-D3C06FB73B7C}"/>
                      </a:ext>
                    </a:extLst>
                  </p:cNvPr>
                  <p:cNvPicPr/>
                  <p:nvPr/>
                </p:nvPicPr>
                <p:blipFill>
                  <a:blip r:embed="rId116"/>
                  <a:stretch>
                    <a:fillRect/>
                  </a:stretch>
                </p:blipFill>
                <p:spPr>
                  <a:xfrm>
                    <a:off x="3519815" y="4367582"/>
                    <a:ext cx="124560" cy="16920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118" name="Ink 117">
                    <a:extLst>
                      <a:ext uri="{FF2B5EF4-FFF2-40B4-BE49-F238E27FC236}">
                        <a16:creationId xmlns:a16="http://schemas.microsoft.com/office/drawing/2014/main" id="{22C94A13-4FE5-4EB4-B575-A1C028FAF4F5}"/>
                      </a:ext>
                    </a:extLst>
                  </p14:cNvPr>
                  <p14:cNvContentPartPr/>
                  <p14:nvPr/>
                </p14:nvContentPartPr>
                <p14:xfrm>
                  <a:off x="3656975" y="4370462"/>
                  <a:ext cx="88200" cy="176760"/>
                </p14:xfrm>
              </p:contentPart>
            </mc:Choice>
            <mc:Fallback xmlns="">
              <p:pic>
                <p:nvPicPr>
                  <p:cNvPr id="118" name="Ink 117">
                    <a:extLst>
                      <a:ext uri="{FF2B5EF4-FFF2-40B4-BE49-F238E27FC236}">
                        <a16:creationId xmlns:a16="http://schemas.microsoft.com/office/drawing/2014/main" id="{22C94A13-4FE5-4EB4-B575-A1C028FAF4F5}"/>
                      </a:ext>
                    </a:extLst>
                  </p:cNvPr>
                  <p:cNvPicPr/>
                  <p:nvPr/>
                </p:nvPicPr>
                <p:blipFill>
                  <a:blip r:embed="rId118"/>
                  <a:stretch>
                    <a:fillRect/>
                  </a:stretch>
                </p:blipFill>
                <p:spPr>
                  <a:xfrm>
                    <a:off x="3647975" y="4361822"/>
                    <a:ext cx="105840" cy="194400"/>
                  </a:xfrm>
                  <a:prstGeom prst="rect">
                    <a:avLst/>
                  </a:prstGeom>
                </p:spPr>
              </p:pic>
            </mc:Fallback>
          </mc:AlternateContent>
        </p:grpSp>
      </p:grpSp>
      <p:grpSp>
        <p:nvGrpSpPr>
          <p:cNvPr id="131" name="Group 130">
            <a:extLst>
              <a:ext uri="{FF2B5EF4-FFF2-40B4-BE49-F238E27FC236}">
                <a16:creationId xmlns:a16="http://schemas.microsoft.com/office/drawing/2014/main" id="{7A23D567-EFA3-475F-BD20-29699439A275}"/>
              </a:ext>
            </a:extLst>
          </p:cNvPr>
          <p:cNvGrpSpPr/>
          <p:nvPr/>
        </p:nvGrpSpPr>
        <p:grpSpPr>
          <a:xfrm>
            <a:off x="10240518" y="3834688"/>
            <a:ext cx="511920" cy="248760"/>
            <a:chOff x="10240518" y="3834688"/>
            <a:chExt cx="511920" cy="248760"/>
          </a:xfrm>
        </p:grpSpPr>
        <mc:AlternateContent xmlns:mc="http://schemas.openxmlformats.org/markup-compatibility/2006" xmlns:p14="http://schemas.microsoft.com/office/powerpoint/2010/main">
          <mc:Choice Requires="p14">
            <p:contentPart p14:bwMode="auto" r:id="rId119">
              <p14:nvContentPartPr>
                <p14:cNvPr id="124" name="Ink 123">
                  <a:extLst>
                    <a:ext uri="{FF2B5EF4-FFF2-40B4-BE49-F238E27FC236}">
                      <a16:creationId xmlns:a16="http://schemas.microsoft.com/office/drawing/2014/main" id="{588922E9-E697-4091-BE21-B76CE72661E9}"/>
                    </a:ext>
                  </a:extLst>
                </p14:cNvPr>
                <p14:cNvContentPartPr/>
                <p14:nvPr/>
              </p14:nvContentPartPr>
              <p14:xfrm>
                <a:off x="10240518" y="3835408"/>
                <a:ext cx="16200" cy="220320"/>
              </p14:xfrm>
            </p:contentPart>
          </mc:Choice>
          <mc:Fallback xmlns="">
            <p:pic>
              <p:nvPicPr>
                <p:cNvPr id="124" name="Ink 123">
                  <a:extLst>
                    <a:ext uri="{FF2B5EF4-FFF2-40B4-BE49-F238E27FC236}">
                      <a16:creationId xmlns:a16="http://schemas.microsoft.com/office/drawing/2014/main" id="{588922E9-E697-4091-BE21-B76CE72661E9}"/>
                    </a:ext>
                  </a:extLst>
                </p:cNvPr>
                <p:cNvPicPr/>
                <p:nvPr/>
              </p:nvPicPr>
              <p:blipFill>
                <a:blip r:embed="rId120"/>
                <a:stretch>
                  <a:fillRect/>
                </a:stretch>
              </p:blipFill>
              <p:spPr>
                <a:xfrm>
                  <a:off x="10222878" y="3817768"/>
                  <a:ext cx="51840" cy="255960"/>
                </a:xfrm>
                <a:prstGeom prst="rect">
                  <a:avLst/>
                </a:prstGeom>
              </p:spPr>
            </p:pic>
          </mc:Fallback>
        </mc:AlternateContent>
        <p:grpSp>
          <p:nvGrpSpPr>
            <p:cNvPr id="129" name="Group 128">
              <a:extLst>
                <a:ext uri="{FF2B5EF4-FFF2-40B4-BE49-F238E27FC236}">
                  <a16:creationId xmlns:a16="http://schemas.microsoft.com/office/drawing/2014/main" id="{B6428FCF-B019-44DF-8B13-3B2DAFCC9DB2}"/>
                </a:ext>
              </a:extLst>
            </p:cNvPr>
            <p:cNvGrpSpPr/>
            <p:nvPr/>
          </p:nvGrpSpPr>
          <p:grpSpPr>
            <a:xfrm>
              <a:off x="10354638" y="3834688"/>
              <a:ext cx="397800" cy="248760"/>
              <a:chOff x="10354638" y="3834688"/>
              <a:chExt cx="397800" cy="248760"/>
            </a:xfrm>
          </p:grpSpPr>
          <mc:AlternateContent xmlns:mc="http://schemas.openxmlformats.org/markup-compatibility/2006" xmlns:p14="http://schemas.microsoft.com/office/powerpoint/2010/main">
            <mc:Choice Requires="p14">
              <p:contentPart p14:bwMode="auto" r:id="rId121">
                <p14:nvContentPartPr>
                  <p14:cNvPr id="127" name="Ink 126">
                    <a:extLst>
                      <a:ext uri="{FF2B5EF4-FFF2-40B4-BE49-F238E27FC236}">
                        <a16:creationId xmlns:a16="http://schemas.microsoft.com/office/drawing/2014/main" id="{FB9BCE4E-9141-47CA-AD9A-6AD70F35E13F}"/>
                      </a:ext>
                    </a:extLst>
                  </p14:cNvPr>
                  <p14:cNvContentPartPr/>
                  <p14:nvPr/>
                </p14:nvContentPartPr>
                <p14:xfrm>
                  <a:off x="10354638" y="3834688"/>
                  <a:ext cx="188640" cy="239760"/>
                </p14:xfrm>
              </p:contentPart>
            </mc:Choice>
            <mc:Fallback xmlns="">
              <p:pic>
                <p:nvPicPr>
                  <p:cNvPr id="127" name="Ink 126">
                    <a:extLst>
                      <a:ext uri="{FF2B5EF4-FFF2-40B4-BE49-F238E27FC236}">
                        <a16:creationId xmlns:a16="http://schemas.microsoft.com/office/drawing/2014/main" id="{FB9BCE4E-9141-47CA-AD9A-6AD70F35E13F}"/>
                      </a:ext>
                    </a:extLst>
                  </p:cNvPr>
                  <p:cNvPicPr/>
                  <p:nvPr/>
                </p:nvPicPr>
                <p:blipFill>
                  <a:blip r:embed="rId122"/>
                  <a:stretch>
                    <a:fillRect/>
                  </a:stretch>
                </p:blipFill>
                <p:spPr>
                  <a:xfrm>
                    <a:off x="10336638" y="3816688"/>
                    <a:ext cx="224280" cy="27540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128" name="Ink 127">
                    <a:extLst>
                      <a:ext uri="{FF2B5EF4-FFF2-40B4-BE49-F238E27FC236}">
                        <a16:creationId xmlns:a16="http://schemas.microsoft.com/office/drawing/2014/main" id="{88757D9A-A017-4786-823C-C180E0C3A209}"/>
                      </a:ext>
                    </a:extLst>
                  </p14:cNvPr>
                  <p14:cNvContentPartPr/>
                  <p14:nvPr/>
                </p14:nvContentPartPr>
                <p14:xfrm>
                  <a:off x="10579278" y="3848008"/>
                  <a:ext cx="173160" cy="235440"/>
                </p14:xfrm>
              </p:contentPart>
            </mc:Choice>
            <mc:Fallback xmlns="">
              <p:pic>
                <p:nvPicPr>
                  <p:cNvPr id="128" name="Ink 127">
                    <a:extLst>
                      <a:ext uri="{FF2B5EF4-FFF2-40B4-BE49-F238E27FC236}">
                        <a16:creationId xmlns:a16="http://schemas.microsoft.com/office/drawing/2014/main" id="{88757D9A-A017-4786-823C-C180E0C3A209}"/>
                      </a:ext>
                    </a:extLst>
                  </p:cNvPr>
                  <p:cNvPicPr/>
                  <p:nvPr/>
                </p:nvPicPr>
                <p:blipFill>
                  <a:blip r:embed="rId124"/>
                  <a:stretch>
                    <a:fillRect/>
                  </a:stretch>
                </p:blipFill>
                <p:spPr>
                  <a:xfrm>
                    <a:off x="10561638" y="3830368"/>
                    <a:ext cx="208800" cy="271080"/>
                  </a:xfrm>
                  <a:prstGeom prst="rect">
                    <a:avLst/>
                  </a:prstGeom>
                </p:spPr>
              </p:pic>
            </mc:Fallback>
          </mc:AlternateContent>
        </p:grpSp>
      </p:grpSp>
      <p:grpSp>
        <p:nvGrpSpPr>
          <p:cNvPr id="136" name="Group 135">
            <a:extLst>
              <a:ext uri="{FF2B5EF4-FFF2-40B4-BE49-F238E27FC236}">
                <a16:creationId xmlns:a16="http://schemas.microsoft.com/office/drawing/2014/main" id="{F38FB049-E3D8-42C2-B588-F7CDF19600CC}"/>
              </a:ext>
            </a:extLst>
          </p:cNvPr>
          <p:cNvGrpSpPr/>
          <p:nvPr/>
        </p:nvGrpSpPr>
        <p:grpSpPr>
          <a:xfrm>
            <a:off x="5560585" y="4088453"/>
            <a:ext cx="604800" cy="282600"/>
            <a:chOff x="3281744" y="4414470"/>
            <a:chExt cx="604800" cy="282600"/>
          </a:xfrm>
        </p:grpSpPr>
        <mc:AlternateContent xmlns:mc="http://schemas.openxmlformats.org/markup-compatibility/2006" xmlns:p14="http://schemas.microsoft.com/office/powerpoint/2010/main">
          <mc:Choice Requires="p14">
            <p:contentPart p14:bwMode="auto" r:id="rId125">
              <p14:nvContentPartPr>
                <p14:cNvPr id="132" name="Ink 131">
                  <a:extLst>
                    <a:ext uri="{FF2B5EF4-FFF2-40B4-BE49-F238E27FC236}">
                      <a16:creationId xmlns:a16="http://schemas.microsoft.com/office/drawing/2014/main" id="{01CD0E6C-41A9-4A45-ACF2-B578E70C9C19}"/>
                    </a:ext>
                  </a:extLst>
                </p14:cNvPr>
                <p14:cNvContentPartPr/>
                <p14:nvPr/>
              </p14:nvContentPartPr>
              <p14:xfrm>
                <a:off x="3281744" y="4573230"/>
                <a:ext cx="111600" cy="25920"/>
              </p14:xfrm>
            </p:contentPart>
          </mc:Choice>
          <mc:Fallback xmlns="">
            <p:pic>
              <p:nvPicPr>
                <p:cNvPr id="132" name="Ink 131">
                  <a:extLst>
                    <a:ext uri="{FF2B5EF4-FFF2-40B4-BE49-F238E27FC236}">
                      <a16:creationId xmlns:a16="http://schemas.microsoft.com/office/drawing/2014/main" id="{01CD0E6C-41A9-4A45-ACF2-B578E70C9C19}"/>
                    </a:ext>
                  </a:extLst>
                </p:cNvPr>
                <p:cNvPicPr/>
                <p:nvPr/>
              </p:nvPicPr>
              <p:blipFill>
                <a:blip r:embed="rId126"/>
                <a:stretch>
                  <a:fillRect/>
                </a:stretch>
              </p:blipFill>
              <p:spPr>
                <a:xfrm>
                  <a:off x="3263744" y="4555590"/>
                  <a:ext cx="147240" cy="6156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133" name="Ink 132">
                  <a:extLst>
                    <a:ext uri="{FF2B5EF4-FFF2-40B4-BE49-F238E27FC236}">
                      <a16:creationId xmlns:a16="http://schemas.microsoft.com/office/drawing/2014/main" id="{2FD3CB87-CE72-4F42-8D60-A1CFBCDB327F}"/>
                    </a:ext>
                  </a:extLst>
                </p14:cNvPr>
                <p14:cNvContentPartPr/>
                <p14:nvPr/>
              </p14:nvContentPartPr>
              <p14:xfrm>
                <a:off x="3529064" y="4414470"/>
                <a:ext cx="21960" cy="282600"/>
              </p14:xfrm>
            </p:contentPart>
          </mc:Choice>
          <mc:Fallback xmlns="">
            <p:pic>
              <p:nvPicPr>
                <p:cNvPr id="133" name="Ink 132">
                  <a:extLst>
                    <a:ext uri="{FF2B5EF4-FFF2-40B4-BE49-F238E27FC236}">
                      <a16:creationId xmlns:a16="http://schemas.microsoft.com/office/drawing/2014/main" id="{2FD3CB87-CE72-4F42-8D60-A1CFBCDB327F}"/>
                    </a:ext>
                  </a:extLst>
                </p:cNvPr>
                <p:cNvPicPr/>
                <p:nvPr/>
              </p:nvPicPr>
              <p:blipFill>
                <a:blip r:embed="rId128"/>
                <a:stretch>
                  <a:fillRect/>
                </a:stretch>
              </p:blipFill>
              <p:spPr>
                <a:xfrm>
                  <a:off x="3511424" y="4396830"/>
                  <a:ext cx="57600" cy="31824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134" name="Ink 133">
                  <a:extLst>
                    <a:ext uri="{FF2B5EF4-FFF2-40B4-BE49-F238E27FC236}">
                      <a16:creationId xmlns:a16="http://schemas.microsoft.com/office/drawing/2014/main" id="{298388C3-E027-486E-8DBD-665AEC308534}"/>
                    </a:ext>
                  </a:extLst>
                </p14:cNvPr>
                <p14:cNvContentPartPr/>
                <p14:nvPr/>
              </p14:nvContentPartPr>
              <p14:xfrm>
                <a:off x="3599264" y="4481790"/>
                <a:ext cx="118800" cy="186480"/>
              </p14:xfrm>
            </p:contentPart>
          </mc:Choice>
          <mc:Fallback xmlns="">
            <p:pic>
              <p:nvPicPr>
                <p:cNvPr id="134" name="Ink 133">
                  <a:extLst>
                    <a:ext uri="{FF2B5EF4-FFF2-40B4-BE49-F238E27FC236}">
                      <a16:creationId xmlns:a16="http://schemas.microsoft.com/office/drawing/2014/main" id="{298388C3-E027-486E-8DBD-665AEC308534}"/>
                    </a:ext>
                  </a:extLst>
                </p:cNvPr>
                <p:cNvPicPr/>
                <p:nvPr/>
              </p:nvPicPr>
              <p:blipFill>
                <a:blip r:embed="rId130"/>
                <a:stretch>
                  <a:fillRect/>
                </a:stretch>
              </p:blipFill>
              <p:spPr>
                <a:xfrm>
                  <a:off x="3581624" y="4464150"/>
                  <a:ext cx="154440" cy="22212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135" name="Ink 134">
                  <a:extLst>
                    <a:ext uri="{FF2B5EF4-FFF2-40B4-BE49-F238E27FC236}">
                      <a16:creationId xmlns:a16="http://schemas.microsoft.com/office/drawing/2014/main" id="{9A293C81-63DE-4A4F-8C5E-C3FF105ED7C6}"/>
                    </a:ext>
                  </a:extLst>
                </p14:cNvPr>
                <p14:cNvContentPartPr/>
                <p14:nvPr/>
              </p14:nvContentPartPr>
              <p14:xfrm>
                <a:off x="3745064" y="4449030"/>
                <a:ext cx="141480" cy="189360"/>
              </p14:xfrm>
            </p:contentPart>
          </mc:Choice>
          <mc:Fallback xmlns="">
            <p:pic>
              <p:nvPicPr>
                <p:cNvPr id="135" name="Ink 134">
                  <a:extLst>
                    <a:ext uri="{FF2B5EF4-FFF2-40B4-BE49-F238E27FC236}">
                      <a16:creationId xmlns:a16="http://schemas.microsoft.com/office/drawing/2014/main" id="{9A293C81-63DE-4A4F-8C5E-C3FF105ED7C6}"/>
                    </a:ext>
                  </a:extLst>
                </p:cNvPr>
                <p:cNvPicPr/>
                <p:nvPr/>
              </p:nvPicPr>
              <p:blipFill>
                <a:blip r:embed="rId132"/>
                <a:stretch>
                  <a:fillRect/>
                </a:stretch>
              </p:blipFill>
              <p:spPr>
                <a:xfrm>
                  <a:off x="3727064" y="4431390"/>
                  <a:ext cx="177120" cy="225000"/>
                </a:xfrm>
                <a:prstGeom prst="rect">
                  <a:avLst/>
                </a:prstGeom>
              </p:spPr>
            </p:pic>
          </mc:Fallback>
        </mc:AlternateContent>
      </p:grpSp>
      <p:grpSp>
        <p:nvGrpSpPr>
          <p:cNvPr id="43" name="Group 42">
            <a:extLst>
              <a:ext uri="{FF2B5EF4-FFF2-40B4-BE49-F238E27FC236}">
                <a16:creationId xmlns:a16="http://schemas.microsoft.com/office/drawing/2014/main" id="{18D57BAE-420D-49F7-8810-D3A28EEDC4DE}"/>
              </a:ext>
            </a:extLst>
          </p:cNvPr>
          <p:cNvGrpSpPr/>
          <p:nvPr/>
        </p:nvGrpSpPr>
        <p:grpSpPr>
          <a:xfrm>
            <a:off x="6071228" y="4092409"/>
            <a:ext cx="407446" cy="372701"/>
            <a:chOff x="2227865" y="3455311"/>
            <a:chExt cx="407446" cy="372701"/>
          </a:xfrm>
        </p:grpSpPr>
        <p:sp>
          <p:nvSpPr>
            <p:cNvPr id="19" name="Wave 18">
              <a:extLst>
                <a:ext uri="{FF2B5EF4-FFF2-40B4-BE49-F238E27FC236}">
                  <a16:creationId xmlns:a16="http://schemas.microsoft.com/office/drawing/2014/main" id="{55DE8EBD-F65F-424B-97B1-AAC8729D9161}"/>
                </a:ext>
              </a:extLst>
            </p:cNvPr>
            <p:cNvSpPr>
              <a:spLocks noChangeAspect="1"/>
            </p:cNvSpPr>
            <p:nvPr/>
          </p:nvSpPr>
          <p:spPr>
            <a:xfrm rot="5400000">
              <a:off x="2245237" y="3437939"/>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133">
              <p14:nvContentPartPr>
                <p14:cNvPr id="30" name="Ink 29">
                  <a:extLst>
                    <a:ext uri="{FF2B5EF4-FFF2-40B4-BE49-F238E27FC236}">
                      <a16:creationId xmlns:a16="http://schemas.microsoft.com/office/drawing/2014/main" id="{00EC6C6D-0BD1-439D-B5DA-22F50089085E}"/>
                    </a:ext>
                  </a:extLst>
                </p14:cNvPr>
                <p14:cNvContentPartPr/>
                <p14:nvPr/>
              </p14:nvContentPartPr>
              <p14:xfrm>
                <a:off x="2342552" y="3538771"/>
                <a:ext cx="224640" cy="237960"/>
              </p14:xfrm>
            </p:contentPart>
          </mc:Choice>
          <mc:Fallback xmlns="">
            <p:pic>
              <p:nvPicPr>
                <p:cNvPr id="30" name="Ink 29">
                  <a:extLst>
                    <a:ext uri="{FF2B5EF4-FFF2-40B4-BE49-F238E27FC236}">
                      <a16:creationId xmlns:a16="http://schemas.microsoft.com/office/drawing/2014/main" id="{00EC6C6D-0BD1-439D-B5DA-22F50089085E}"/>
                    </a:ext>
                  </a:extLst>
                </p:cNvPr>
                <p:cNvPicPr/>
                <p:nvPr/>
              </p:nvPicPr>
              <p:blipFill>
                <a:blip r:embed="rId134"/>
                <a:stretch>
                  <a:fillRect/>
                </a:stretch>
              </p:blipFill>
              <p:spPr>
                <a:xfrm>
                  <a:off x="2333552" y="3529771"/>
                  <a:ext cx="242280" cy="255600"/>
                </a:xfrm>
                <a:prstGeom prst="rect">
                  <a:avLst/>
                </a:prstGeom>
              </p:spPr>
            </p:pic>
          </mc:Fallback>
        </mc:AlternateContent>
      </p:grpSp>
      <p:grpSp>
        <p:nvGrpSpPr>
          <p:cNvPr id="144" name="Group 143">
            <a:extLst>
              <a:ext uri="{FF2B5EF4-FFF2-40B4-BE49-F238E27FC236}">
                <a16:creationId xmlns:a16="http://schemas.microsoft.com/office/drawing/2014/main" id="{E76A0CEA-5F86-4D47-8836-C453BD11836B}"/>
              </a:ext>
            </a:extLst>
          </p:cNvPr>
          <p:cNvGrpSpPr/>
          <p:nvPr/>
        </p:nvGrpSpPr>
        <p:grpSpPr>
          <a:xfrm>
            <a:off x="7579181" y="2217168"/>
            <a:ext cx="503640" cy="299160"/>
            <a:chOff x="3488158" y="3929063"/>
            <a:chExt cx="503640" cy="299160"/>
          </a:xfrm>
        </p:grpSpPr>
        <mc:AlternateContent xmlns:mc="http://schemas.openxmlformats.org/markup-compatibility/2006" xmlns:p14="http://schemas.microsoft.com/office/powerpoint/2010/main">
          <mc:Choice Requires="p14">
            <p:contentPart p14:bwMode="auto" r:id="rId135">
              <p14:nvContentPartPr>
                <p14:cNvPr id="141" name="Ink 140">
                  <a:extLst>
                    <a:ext uri="{FF2B5EF4-FFF2-40B4-BE49-F238E27FC236}">
                      <a16:creationId xmlns:a16="http://schemas.microsoft.com/office/drawing/2014/main" id="{C0EB3926-F6F1-4C88-BC0F-C41675823B10}"/>
                    </a:ext>
                  </a:extLst>
                </p14:cNvPr>
                <p14:cNvContentPartPr/>
                <p14:nvPr/>
              </p14:nvContentPartPr>
              <p14:xfrm>
                <a:off x="3488158" y="3940583"/>
                <a:ext cx="95040" cy="284760"/>
              </p14:xfrm>
            </p:contentPart>
          </mc:Choice>
          <mc:Fallback xmlns="">
            <p:pic>
              <p:nvPicPr>
                <p:cNvPr id="141" name="Ink 140">
                  <a:extLst>
                    <a:ext uri="{FF2B5EF4-FFF2-40B4-BE49-F238E27FC236}">
                      <a16:creationId xmlns:a16="http://schemas.microsoft.com/office/drawing/2014/main" id="{C0EB3926-F6F1-4C88-BC0F-C41675823B10}"/>
                    </a:ext>
                  </a:extLst>
                </p:cNvPr>
                <p:cNvPicPr/>
                <p:nvPr/>
              </p:nvPicPr>
              <p:blipFill>
                <a:blip r:embed="rId136"/>
                <a:stretch>
                  <a:fillRect/>
                </a:stretch>
              </p:blipFill>
              <p:spPr>
                <a:xfrm>
                  <a:off x="3470518" y="3922583"/>
                  <a:ext cx="130680" cy="32040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142" name="Ink 141">
                  <a:extLst>
                    <a:ext uri="{FF2B5EF4-FFF2-40B4-BE49-F238E27FC236}">
                      <a16:creationId xmlns:a16="http://schemas.microsoft.com/office/drawing/2014/main" id="{6337DD63-A711-4924-83DC-B7D6849DC76A}"/>
                    </a:ext>
                  </a:extLst>
                </p14:cNvPr>
                <p14:cNvContentPartPr/>
                <p14:nvPr/>
              </p14:nvContentPartPr>
              <p14:xfrm>
                <a:off x="3632518" y="3958583"/>
                <a:ext cx="163440" cy="269640"/>
              </p14:xfrm>
            </p:contentPart>
          </mc:Choice>
          <mc:Fallback xmlns="">
            <p:pic>
              <p:nvPicPr>
                <p:cNvPr id="142" name="Ink 141">
                  <a:extLst>
                    <a:ext uri="{FF2B5EF4-FFF2-40B4-BE49-F238E27FC236}">
                      <a16:creationId xmlns:a16="http://schemas.microsoft.com/office/drawing/2014/main" id="{6337DD63-A711-4924-83DC-B7D6849DC76A}"/>
                    </a:ext>
                  </a:extLst>
                </p:cNvPr>
                <p:cNvPicPr/>
                <p:nvPr/>
              </p:nvPicPr>
              <p:blipFill>
                <a:blip r:embed="rId138"/>
                <a:stretch>
                  <a:fillRect/>
                </a:stretch>
              </p:blipFill>
              <p:spPr>
                <a:xfrm>
                  <a:off x="3614878" y="3940943"/>
                  <a:ext cx="199080" cy="30528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43" name="Ink 142">
                  <a:extLst>
                    <a:ext uri="{FF2B5EF4-FFF2-40B4-BE49-F238E27FC236}">
                      <a16:creationId xmlns:a16="http://schemas.microsoft.com/office/drawing/2014/main" id="{D1FE8472-D73F-45F2-B167-EBCC027E47EE}"/>
                    </a:ext>
                  </a:extLst>
                </p14:cNvPr>
                <p14:cNvContentPartPr/>
                <p14:nvPr/>
              </p14:nvContentPartPr>
              <p14:xfrm>
                <a:off x="3834118" y="3929063"/>
                <a:ext cx="157680" cy="256320"/>
              </p14:xfrm>
            </p:contentPart>
          </mc:Choice>
          <mc:Fallback xmlns="">
            <p:pic>
              <p:nvPicPr>
                <p:cNvPr id="143" name="Ink 142">
                  <a:extLst>
                    <a:ext uri="{FF2B5EF4-FFF2-40B4-BE49-F238E27FC236}">
                      <a16:creationId xmlns:a16="http://schemas.microsoft.com/office/drawing/2014/main" id="{D1FE8472-D73F-45F2-B167-EBCC027E47EE}"/>
                    </a:ext>
                  </a:extLst>
                </p:cNvPr>
                <p:cNvPicPr/>
                <p:nvPr/>
              </p:nvPicPr>
              <p:blipFill>
                <a:blip r:embed="rId140"/>
                <a:stretch>
                  <a:fillRect/>
                </a:stretch>
              </p:blipFill>
              <p:spPr>
                <a:xfrm>
                  <a:off x="3816118" y="3911423"/>
                  <a:ext cx="193320" cy="291960"/>
                </a:xfrm>
                <a:prstGeom prst="rect">
                  <a:avLst/>
                </a:prstGeom>
              </p:spPr>
            </p:pic>
          </mc:Fallback>
        </mc:AlternateContent>
      </p:grpSp>
      <p:grpSp>
        <p:nvGrpSpPr>
          <p:cNvPr id="149" name="Group 148">
            <a:extLst>
              <a:ext uri="{FF2B5EF4-FFF2-40B4-BE49-F238E27FC236}">
                <a16:creationId xmlns:a16="http://schemas.microsoft.com/office/drawing/2014/main" id="{5E3D6E54-3C85-4376-9BC4-D96B13F198BF}"/>
              </a:ext>
            </a:extLst>
          </p:cNvPr>
          <p:cNvGrpSpPr/>
          <p:nvPr/>
        </p:nvGrpSpPr>
        <p:grpSpPr>
          <a:xfrm>
            <a:off x="7436045" y="5253365"/>
            <a:ext cx="651600" cy="298440"/>
            <a:chOff x="3349198" y="4491743"/>
            <a:chExt cx="651600" cy="298440"/>
          </a:xfrm>
        </p:grpSpPr>
        <mc:AlternateContent xmlns:mc="http://schemas.openxmlformats.org/markup-compatibility/2006" xmlns:p14="http://schemas.microsoft.com/office/powerpoint/2010/main">
          <mc:Choice Requires="p14">
            <p:contentPart p14:bwMode="auto" r:id="rId141">
              <p14:nvContentPartPr>
                <p14:cNvPr id="145" name="Ink 144">
                  <a:extLst>
                    <a:ext uri="{FF2B5EF4-FFF2-40B4-BE49-F238E27FC236}">
                      <a16:creationId xmlns:a16="http://schemas.microsoft.com/office/drawing/2014/main" id="{BF13EF63-0E1C-4340-879C-74235AD39070}"/>
                    </a:ext>
                  </a:extLst>
                </p14:cNvPr>
                <p14:cNvContentPartPr/>
                <p14:nvPr/>
              </p14:nvContentPartPr>
              <p14:xfrm>
                <a:off x="3349198" y="4649783"/>
                <a:ext cx="167400" cy="50040"/>
              </p14:xfrm>
            </p:contentPart>
          </mc:Choice>
          <mc:Fallback xmlns="">
            <p:pic>
              <p:nvPicPr>
                <p:cNvPr id="145" name="Ink 144">
                  <a:extLst>
                    <a:ext uri="{FF2B5EF4-FFF2-40B4-BE49-F238E27FC236}">
                      <a16:creationId xmlns:a16="http://schemas.microsoft.com/office/drawing/2014/main" id="{BF13EF63-0E1C-4340-879C-74235AD39070}"/>
                    </a:ext>
                  </a:extLst>
                </p:cNvPr>
                <p:cNvPicPr/>
                <p:nvPr/>
              </p:nvPicPr>
              <p:blipFill>
                <a:blip r:embed="rId142"/>
                <a:stretch>
                  <a:fillRect/>
                </a:stretch>
              </p:blipFill>
              <p:spPr>
                <a:xfrm>
                  <a:off x="3331558" y="4631783"/>
                  <a:ext cx="203040" cy="8568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146" name="Ink 145">
                  <a:extLst>
                    <a:ext uri="{FF2B5EF4-FFF2-40B4-BE49-F238E27FC236}">
                      <a16:creationId xmlns:a16="http://schemas.microsoft.com/office/drawing/2014/main" id="{7B867C3C-86CD-4FB5-A39D-AE324CE9C152}"/>
                    </a:ext>
                  </a:extLst>
                </p14:cNvPr>
                <p14:cNvContentPartPr/>
                <p14:nvPr/>
              </p14:nvContentPartPr>
              <p14:xfrm>
                <a:off x="3622078" y="4525943"/>
                <a:ext cx="28080" cy="264240"/>
              </p14:xfrm>
            </p:contentPart>
          </mc:Choice>
          <mc:Fallback xmlns="">
            <p:pic>
              <p:nvPicPr>
                <p:cNvPr id="146" name="Ink 145">
                  <a:extLst>
                    <a:ext uri="{FF2B5EF4-FFF2-40B4-BE49-F238E27FC236}">
                      <a16:creationId xmlns:a16="http://schemas.microsoft.com/office/drawing/2014/main" id="{7B867C3C-86CD-4FB5-A39D-AE324CE9C152}"/>
                    </a:ext>
                  </a:extLst>
                </p:cNvPr>
                <p:cNvPicPr/>
                <p:nvPr/>
              </p:nvPicPr>
              <p:blipFill>
                <a:blip r:embed="rId144"/>
                <a:stretch>
                  <a:fillRect/>
                </a:stretch>
              </p:blipFill>
              <p:spPr>
                <a:xfrm>
                  <a:off x="3604078" y="4507943"/>
                  <a:ext cx="63720" cy="29988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47" name="Ink 146">
                  <a:extLst>
                    <a:ext uri="{FF2B5EF4-FFF2-40B4-BE49-F238E27FC236}">
                      <a16:creationId xmlns:a16="http://schemas.microsoft.com/office/drawing/2014/main" id="{CD223E7A-2C1F-4C4D-AACC-638562F84ADA}"/>
                    </a:ext>
                  </a:extLst>
                </p14:cNvPr>
                <p14:cNvContentPartPr/>
                <p14:nvPr/>
              </p14:nvContentPartPr>
              <p14:xfrm>
                <a:off x="3707398" y="4514783"/>
                <a:ext cx="131760" cy="213120"/>
              </p14:xfrm>
            </p:contentPart>
          </mc:Choice>
          <mc:Fallback xmlns="">
            <p:pic>
              <p:nvPicPr>
                <p:cNvPr id="147" name="Ink 146">
                  <a:extLst>
                    <a:ext uri="{FF2B5EF4-FFF2-40B4-BE49-F238E27FC236}">
                      <a16:creationId xmlns:a16="http://schemas.microsoft.com/office/drawing/2014/main" id="{CD223E7A-2C1F-4C4D-AACC-638562F84ADA}"/>
                    </a:ext>
                  </a:extLst>
                </p:cNvPr>
                <p:cNvPicPr/>
                <p:nvPr/>
              </p:nvPicPr>
              <p:blipFill>
                <a:blip r:embed="rId146"/>
                <a:stretch>
                  <a:fillRect/>
                </a:stretch>
              </p:blipFill>
              <p:spPr>
                <a:xfrm>
                  <a:off x="3689758" y="4496783"/>
                  <a:ext cx="167400" cy="24876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48" name="Ink 147">
                  <a:extLst>
                    <a:ext uri="{FF2B5EF4-FFF2-40B4-BE49-F238E27FC236}">
                      <a16:creationId xmlns:a16="http://schemas.microsoft.com/office/drawing/2014/main" id="{3CAC807F-14BA-46D3-B7F0-CDDD654EBFCC}"/>
                    </a:ext>
                  </a:extLst>
                </p14:cNvPr>
                <p14:cNvContentPartPr/>
                <p14:nvPr/>
              </p14:nvContentPartPr>
              <p14:xfrm>
                <a:off x="3888118" y="4491743"/>
                <a:ext cx="112680" cy="230760"/>
              </p14:xfrm>
            </p:contentPart>
          </mc:Choice>
          <mc:Fallback xmlns="">
            <p:pic>
              <p:nvPicPr>
                <p:cNvPr id="148" name="Ink 147">
                  <a:extLst>
                    <a:ext uri="{FF2B5EF4-FFF2-40B4-BE49-F238E27FC236}">
                      <a16:creationId xmlns:a16="http://schemas.microsoft.com/office/drawing/2014/main" id="{3CAC807F-14BA-46D3-B7F0-CDDD654EBFCC}"/>
                    </a:ext>
                  </a:extLst>
                </p:cNvPr>
                <p:cNvPicPr/>
                <p:nvPr/>
              </p:nvPicPr>
              <p:blipFill>
                <a:blip r:embed="rId148"/>
                <a:stretch>
                  <a:fillRect/>
                </a:stretch>
              </p:blipFill>
              <p:spPr>
                <a:xfrm>
                  <a:off x="3870118" y="4474103"/>
                  <a:ext cx="148320" cy="266400"/>
                </a:xfrm>
                <a:prstGeom prst="rect">
                  <a:avLst/>
                </a:prstGeom>
              </p:spPr>
            </p:pic>
          </mc:Fallback>
        </mc:AlternateContent>
      </p:grpSp>
    </p:spTree>
    <p:extLst>
      <p:ext uri="{BB962C8B-B14F-4D97-AF65-F5344CB8AC3E}">
        <p14:creationId xmlns:p14="http://schemas.microsoft.com/office/powerpoint/2010/main" val="75796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F1388-B049-457A-9F1C-8FB0B1B5DED6}"/>
              </a:ext>
            </a:extLst>
          </p:cNvPr>
          <p:cNvSpPr>
            <a:spLocks noGrp="1"/>
          </p:cNvSpPr>
          <p:nvPr>
            <p:ph type="title"/>
          </p:nvPr>
        </p:nvSpPr>
        <p:spPr/>
        <p:txBody>
          <a:bodyPr/>
          <a:lstStyle/>
          <a:p>
            <a:r>
              <a:rPr lang="en-US" dirty="0"/>
              <a:t>Exercise: Human-defined Feature Space</a:t>
            </a:r>
          </a:p>
        </p:txBody>
      </p:sp>
      <p:sp>
        <p:nvSpPr>
          <p:cNvPr id="3" name="Content Placeholder 2">
            <a:extLst>
              <a:ext uri="{FF2B5EF4-FFF2-40B4-BE49-F238E27FC236}">
                <a16:creationId xmlns:a16="http://schemas.microsoft.com/office/drawing/2014/main" id="{666CF0AB-AC8B-4728-AE33-1FD4E272AF17}"/>
              </a:ext>
            </a:extLst>
          </p:cNvPr>
          <p:cNvSpPr>
            <a:spLocks noGrp="1"/>
          </p:cNvSpPr>
          <p:nvPr>
            <p:ph idx="1"/>
          </p:nvPr>
        </p:nvSpPr>
        <p:spPr>
          <a:xfrm>
            <a:off x="552099" y="1113178"/>
            <a:ext cx="4995262" cy="560981"/>
          </a:xfrm>
        </p:spPr>
        <p:txBody>
          <a:bodyPr/>
          <a:lstStyle/>
          <a:p>
            <a:r>
              <a:rPr lang="en-US" dirty="0"/>
              <a:t>Step 3: Prediction!</a:t>
            </a:r>
          </a:p>
          <a:p>
            <a:pPr marL="514350" indent="-514350">
              <a:buFont typeface="+mj-lt"/>
              <a:buAutoNum type="arabicPeriod"/>
            </a:pPr>
            <a:r>
              <a:rPr lang="en-US" dirty="0">
                <a:solidFill>
                  <a:schemeClr val="tx1"/>
                </a:solidFill>
              </a:rPr>
              <a:t>Select three students: A,B,C</a:t>
            </a:r>
          </a:p>
          <a:p>
            <a:pPr marL="514350" indent="-514350">
              <a:buFont typeface="+mj-lt"/>
              <a:buAutoNum type="arabicPeriod"/>
            </a:pPr>
            <a:r>
              <a:rPr lang="en-US" dirty="0">
                <a:solidFill>
                  <a:schemeClr val="tx1"/>
                </a:solidFill>
              </a:rPr>
              <a:t>Student A draws a new digit and hands it to student B</a:t>
            </a:r>
          </a:p>
          <a:p>
            <a:pPr marL="514350" indent="-514350">
              <a:buFont typeface="+mj-lt"/>
              <a:buAutoNum type="arabicPeriod"/>
            </a:pPr>
            <a:r>
              <a:rPr lang="en-US" dirty="0">
                <a:solidFill>
                  <a:schemeClr val="tx1"/>
                </a:solidFill>
              </a:rPr>
              <a:t>Student B thinks about where to plot it and comes up with a 2-D coordinate, (x, y)</a:t>
            </a:r>
          </a:p>
          <a:p>
            <a:pPr marL="514350" indent="-514350">
              <a:buFont typeface="+mj-lt"/>
              <a:buAutoNum type="arabicPeriod"/>
            </a:pPr>
            <a:r>
              <a:rPr lang="en-US" dirty="0">
                <a:solidFill>
                  <a:schemeClr val="tx1"/>
                </a:solidFill>
              </a:rPr>
              <a:t>Student C looks at the coordinate and the plot (but not the drawing from A) and </a:t>
            </a:r>
            <a:r>
              <a:rPr lang="en-US" dirty="0">
                <a:solidFill>
                  <a:srgbClr val="7030A0"/>
                </a:solidFill>
              </a:rPr>
              <a:t>predicts the digit, 0-9</a:t>
            </a:r>
          </a:p>
        </p:txBody>
      </p:sp>
      <p:pic>
        <p:nvPicPr>
          <p:cNvPr id="23" name="Picture 22">
            <a:extLst>
              <a:ext uri="{FF2B5EF4-FFF2-40B4-BE49-F238E27FC236}">
                <a16:creationId xmlns:a16="http://schemas.microsoft.com/office/drawing/2014/main" id="{9279D4C2-E5B1-4EDB-A5B8-4CCE5810389B}"/>
              </a:ext>
            </a:extLst>
          </p:cNvPr>
          <p:cNvPicPr>
            <a:picLocks noChangeAspect="1"/>
          </p:cNvPicPr>
          <p:nvPr/>
        </p:nvPicPr>
        <p:blipFill>
          <a:blip r:embed="rId3"/>
          <a:stretch>
            <a:fillRect/>
          </a:stretch>
        </p:blipFill>
        <p:spPr>
          <a:xfrm>
            <a:off x="6095999" y="1163170"/>
            <a:ext cx="5543901" cy="4650513"/>
          </a:xfrm>
          <a:prstGeom prst="rect">
            <a:avLst/>
          </a:prstGeom>
        </p:spPr>
      </p:pic>
    </p:spTree>
    <p:extLst>
      <p:ext uri="{BB962C8B-B14F-4D97-AF65-F5344CB8AC3E}">
        <p14:creationId xmlns:p14="http://schemas.microsoft.com/office/powerpoint/2010/main" val="1698972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F1388-B049-457A-9F1C-8FB0B1B5DED6}"/>
              </a:ext>
            </a:extLst>
          </p:cNvPr>
          <p:cNvSpPr>
            <a:spLocks noGrp="1"/>
          </p:cNvSpPr>
          <p:nvPr>
            <p:ph type="title"/>
          </p:nvPr>
        </p:nvSpPr>
        <p:spPr/>
        <p:txBody>
          <a:bodyPr/>
          <a:lstStyle/>
          <a:p>
            <a:r>
              <a:rPr lang="en-US" dirty="0"/>
              <a:t>Exercise: Human-defined Feature Space</a:t>
            </a:r>
          </a:p>
        </p:txBody>
      </p:sp>
      <p:sp>
        <p:nvSpPr>
          <p:cNvPr id="3" name="Content Placeholder 2">
            <a:extLst>
              <a:ext uri="{FF2B5EF4-FFF2-40B4-BE49-F238E27FC236}">
                <a16:creationId xmlns:a16="http://schemas.microsoft.com/office/drawing/2014/main" id="{666CF0AB-AC8B-4728-AE33-1FD4E272AF17}"/>
              </a:ext>
            </a:extLst>
          </p:cNvPr>
          <p:cNvSpPr>
            <a:spLocks noGrp="1"/>
          </p:cNvSpPr>
          <p:nvPr>
            <p:ph idx="1"/>
          </p:nvPr>
        </p:nvSpPr>
        <p:spPr>
          <a:xfrm>
            <a:off x="552099" y="1113178"/>
            <a:ext cx="5001536" cy="560981"/>
          </a:xfrm>
        </p:spPr>
        <p:txBody>
          <a:bodyPr/>
          <a:lstStyle/>
          <a:p>
            <a:r>
              <a:rPr lang="en-US" dirty="0"/>
              <a:t>Step 4: Creation!</a:t>
            </a:r>
          </a:p>
          <a:p>
            <a:pPr marL="514350" indent="-514350">
              <a:buFont typeface="+mj-lt"/>
              <a:buAutoNum type="arabicPeriod"/>
            </a:pPr>
            <a:r>
              <a:rPr lang="en-US" dirty="0">
                <a:solidFill>
                  <a:schemeClr val="tx1"/>
                </a:solidFill>
              </a:rPr>
              <a:t>Select three students: A,B,C</a:t>
            </a:r>
          </a:p>
          <a:p>
            <a:pPr marL="514350" indent="-514350">
              <a:buFont typeface="+mj-lt"/>
              <a:buAutoNum type="arabicPeriod"/>
            </a:pPr>
            <a:r>
              <a:rPr lang="en-US" dirty="0">
                <a:solidFill>
                  <a:schemeClr val="tx1"/>
                </a:solidFill>
              </a:rPr>
              <a:t>Student A draws a new digit and hands it to student B</a:t>
            </a:r>
          </a:p>
          <a:p>
            <a:pPr marL="514350" indent="-514350">
              <a:buFont typeface="+mj-lt"/>
              <a:buAutoNum type="arabicPeriod"/>
            </a:pPr>
            <a:r>
              <a:rPr lang="en-US" dirty="0">
                <a:solidFill>
                  <a:schemeClr val="tx1"/>
                </a:solidFill>
              </a:rPr>
              <a:t>Student B thinks about where to plot it and comes up with a 2-D coordinate, (x, y)</a:t>
            </a:r>
          </a:p>
          <a:p>
            <a:pPr marL="514350" indent="-514350">
              <a:buFont typeface="+mj-lt"/>
              <a:buAutoNum type="arabicPeriod"/>
            </a:pPr>
            <a:r>
              <a:rPr lang="en-US" dirty="0">
                <a:solidFill>
                  <a:schemeClr val="tx1"/>
                </a:solidFill>
              </a:rPr>
              <a:t>Student C looks at the coordinate and the plot (but not the drawing from A) and </a:t>
            </a:r>
            <a:r>
              <a:rPr lang="en-US" dirty="0">
                <a:solidFill>
                  <a:srgbClr val="C00000"/>
                </a:solidFill>
              </a:rPr>
              <a:t>draws a new digit</a:t>
            </a:r>
          </a:p>
        </p:txBody>
      </p:sp>
      <p:pic>
        <p:nvPicPr>
          <p:cNvPr id="23" name="Picture 22">
            <a:extLst>
              <a:ext uri="{FF2B5EF4-FFF2-40B4-BE49-F238E27FC236}">
                <a16:creationId xmlns:a16="http://schemas.microsoft.com/office/drawing/2014/main" id="{9279D4C2-E5B1-4EDB-A5B8-4CCE5810389B}"/>
              </a:ext>
            </a:extLst>
          </p:cNvPr>
          <p:cNvPicPr>
            <a:picLocks noChangeAspect="1"/>
          </p:cNvPicPr>
          <p:nvPr/>
        </p:nvPicPr>
        <p:blipFill>
          <a:blip r:embed="rId3"/>
          <a:stretch>
            <a:fillRect/>
          </a:stretch>
        </p:blipFill>
        <p:spPr>
          <a:xfrm>
            <a:off x="6095999" y="1163170"/>
            <a:ext cx="5543901" cy="4650513"/>
          </a:xfrm>
          <a:prstGeom prst="rect">
            <a:avLst/>
          </a:prstGeom>
        </p:spPr>
      </p:pic>
    </p:spTree>
    <p:extLst>
      <p:ext uri="{BB962C8B-B14F-4D97-AF65-F5344CB8AC3E}">
        <p14:creationId xmlns:p14="http://schemas.microsoft.com/office/powerpoint/2010/main" val="30594831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32A6C-BEE9-266C-2D5B-94548A60AE26}"/>
              </a:ext>
            </a:extLst>
          </p:cNvPr>
          <p:cNvSpPr>
            <a:spLocks noGrp="1"/>
          </p:cNvSpPr>
          <p:nvPr>
            <p:ph type="title"/>
          </p:nvPr>
        </p:nvSpPr>
        <p:spPr/>
        <p:txBody>
          <a:bodyPr/>
          <a:lstStyle/>
          <a:p>
            <a:r>
              <a:rPr lang="en-US" dirty="0"/>
              <a:t>Exercise: Human-defined Feature Space</a:t>
            </a:r>
          </a:p>
        </p:txBody>
      </p:sp>
      <p:sp>
        <p:nvSpPr>
          <p:cNvPr id="3" name="Content Placeholder 2">
            <a:extLst>
              <a:ext uri="{FF2B5EF4-FFF2-40B4-BE49-F238E27FC236}">
                <a16:creationId xmlns:a16="http://schemas.microsoft.com/office/drawing/2014/main" id="{68F6BBE0-697F-1183-E783-AEEFF92D3C0D}"/>
              </a:ext>
            </a:extLst>
          </p:cNvPr>
          <p:cNvSpPr>
            <a:spLocks noGrp="1"/>
          </p:cNvSpPr>
          <p:nvPr>
            <p:ph idx="1"/>
          </p:nvPr>
        </p:nvSpPr>
        <p:spPr/>
        <p:txBody>
          <a:bodyPr/>
          <a:lstStyle/>
          <a:p>
            <a:endParaRPr lang="en-US"/>
          </a:p>
        </p:txBody>
      </p:sp>
      <p:pic>
        <p:nvPicPr>
          <p:cNvPr id="4" name="Picture 3" descr="Text&#10;&#10;Description automatically generated">
            <a:extLst>
              <a:ext uri="{FF2B5EF4-FFF2-40B4-BE49-F238E27FC236}">
                <a16:creationId xmlns:a16="http://schemas.microsoft.com/office/drawing/2014/main" id="{79AC0D43-229C-2BE4-34C2-A49CA88C01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3178"/>
            <a:ext cx="12192000" cy="5491238"/>
          </a:xfrm>
          <a:prstGeom prst="rect">
            <a:avLst/>
          </a:prstGeom>
        </p:spPr>
      </p:pic>
    </p:spTree>
    <p:extLst>
      <p:ext uri="{BB962C8B-B14F-4D97-AF65-F5344CB8AC3E}">
        <p14:creationId xmlns:p14="http://schemas.microsoft.com/office/powerpoint/2010/main" val="39074630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686721-A214-445C-857E-8B8C0B23872A}"/>
              </a:ext>
            </a:extLst>
          </p:cNvPr>
          <p:cNvPicPr>
            <a:picLocks noChangeAspect="1"/>
          </p:cNvPicPr>
          <p:nvPr/>
        </p:nvPicPr>
        <p:blipFill>
          <a:blip r:embed="rId3"/>
          <a:stretch>
            <a:fillRect/>
          </a:stretch>
        </p:blipFill>
        <p:spPr>
          <a:xfrm>
            <a:off x="6914595" y="967073"/>
            <a:ext cx="4725306" cy="4720976"/>
          </a:xfrm>
          <a:prstGeom prst="rect">
            <a:avLst/>
          </a:prstGeom>
          <a:ln w="12700">
            <a:solidFill>
              <a:schemeClr val="tx1"/>
            </a:solidFill>
          </a:ln>
        </p:spPr>
      </p:pic>
      <p:pic>
        <p:nvPicPr>
          <p:cNvPr id="27" name="Picture 26">
            <a:extLst>
              <a:ext uri="{FF2B5EF4-FFF2-40B4-BE49-F238E27FC236}">
                <a16:creationId xmlns:a16="http://schemas.microsoft.com/office/drawing/2014/main" id="{1747E1D6-C237-4BE4-9BA8-45577A8F7A5F}"/>
              </a:ext>
            </a:extLst>
          </p:cNvPr>
          <p:cNvPicPr>
            <a:picLocks noChangeAspect="1"/>
          </p:cNvPicPr>
          <p:nvPr/>
        </p:nvPicPr>
        <p:blipFill>
          <a:blip r:embed="rId4"/>
          <a:stretch>
            <a:fillRect/>
          </a:stretch>
        </p:blipFill>
        <p:spPr>
          <a:xfrm>
            <a:off x="719173" y="3233213"/>
            <a:ext cx="591851" cy="634126"/>
          </a:xfrm>
          <a:prstGeom prst="rect">
            <a:avLst/>
          </a:prstGeom>
        </p:spPr>
      </p:pic>
      <p:sp>
        <p:nvSpPr>
          <p:cNvPr id="2" name="Title 1">
            <a:extLst>
              <a:ext uri="{FF2B5EF4-FFF2-40B4-BE49-F238E27FC236}">
                <a16:creationId xmlns:a16="http://schemas.microsoft.com/office/drawing/2014/main" id="{53BF1388-B049-457A-9F1C-8FB0B1B5DED6}"/>
              </a:ext>
            </a:extLst>
          </p:cNvPr>
          <p:cNvSpPr>
            <a:spLocks noGrp="1"/>
          </p:cNvSpPr>
          <p:nvPr>
            <p:ph type="title"/>
          </p:nvPr>
        </p:nvSpPr>
        <p:spPr/>
        <p:txBody>
          <a:bodyPr/>
          <a:lstStyle/>
          <a:p>
            <a:r>
              <a:rPr lang="en-US" dirty="0"/>
              <a:t>Learning to Organize Data</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66CF0AB-AC8B-4728-AE33-1FD4E272AF17}"/>
                  </a:ext>
                </a:extLst>
              </p:cNvPr>
              <p:cNvSpPr>
                <a:spLocks noGrp="1"/>
              </p:cNvSpPr>
              <p:nvPr>
                <p:ph idx="1"/>
              </p:nvPr>
            </p:nvSpPr>
            <p:spPr>
              <a:xfrm>
                <a:off x="552098" y="1113178"/>
                <a:ext cx="7193407" cy="796304"/>
              </a:xfrm>
            </p:spPr>
            <p:txBody>
              <a:bodyPr/>
              <a:lstStyle/>
              <a:p>
                <a:r>
                  <a:rPr lang="en-US" dirty="0"/>
                  <a:t>Neural networks can learn to organization too!</a:t>
                </a:r>
              </a:p>
              <a:p>
                <a:endParaRPr lang="en-US" dirty="0"/>
              </a:p>
              <a:p>
                <a:r>
                  <a:rPr lang="en-US" dirty="0">
                    <a:solidFill>
                      <a:schemeClr val="tx1"/>
                    </a:solidFill>
                  </a:rPr>
                  <a:t>Image </a:t>
                </a:r>
                <a:r>
                  <a:rPr lang="en-US" dirty="0">
                    <a:solidFill>
                      <a:schemeClr val="tx1"/>
                    </a:solidFill>
                    <a:sym typeface="Wingdings" panose="05000000000000000000" pitchFamily="2" charset="2"/>
                  </a:rPr>
                  <a:t> </a:t>
                </a:r>
                <a14:m>
                  <m:oMath xmlns:m="http://schemas.openxmlformats.org/officeDocument/2006/math">
                    <m:d>
                      <m:dPr>
                        <m:begChr m:val="["/>
                        <m:endChr m:val="]"/>
                        <m:ctrlPr>
                          <a:rPr lang="en-US" b="0" i="1" dirty="0" smtClean="0">
                            <a:solidFill>
                              <a:schemeClr val="tx1"/>
                            </a:solidFill>
                            <a:latin typeface="Cambria Math" panose="02040503050406030204" pitchFamily="18" charset="0"/>
                            <a:sym typeface="Wingdings" panose="05000000000000000000" pitchFamily="2" charset="2"/>
                          </a:rPr>
                        </m:ctrlPr>
                      </m:dPr>
                      <m:e>
                        <m:eqArr>
                          <m:eqArrPr>
                            <m:ctrlPr>
                              <a:rPr lang="en-US" b="0" i="1" dirty="0" smtClean="0">
                                <a:solidFill>
                                  <a:schemeClr val="tx1"/>
                                </a:solidFill>
                                <a:latin typeface="Cambria Math" panose="02040503050406030204" pitchFamily="18" charset="0"/>
                                <a:sym typeface="Wingdings" panose="05000000000000000000" pitchFamily="2" charset="2"/>
                              </a:rPr>
                            </m:ctrlPr>
                          </m:eqArrPr>
                          <m:e>
                            <m:sSub>
                              <m:sSubPr>
                                <m:ctrlPr>
                                  <a:rPr lang="en-US" b="0" i="1" dirty="0" smtClean="0">
                                    <a:solidFill>
                                      <a:schemeClr val="tx1"/>
                                    </a:solidFill>
                                    <a:latin typeface="Cambria Math" panose="02040503050406030204" pitchFamily="18" charset="0"/>
                                    <a:sym typeface="Wingdings" panose="05000000000000000000" pitchFamily="2" charset="2"/>
                                  </a:rPr>
                                </m:ctrlPr>
                              </m:sSubPr>
                              <m:e>
                                <m:r>
                                  <a:rPr lang="en-US" b="0" i="1" dirty="0" smtClean="0">
                                    <a:solidFill>
                                      <a:schemeClr val="tx1"/>
                                    </a:solidFill>
                                    <a:latin typeface="Cambria Math" panose="02040503050406030204" pitchFamily="18" charset="0"/>
                                    <a:sym typeface="Wingdings" panose="05000000000000000000" pitchFamily="2" charset="2"/>
                                  </a:rPr>
                                  <m:t>𝑧</m:t>
                                </m:r>
                              </m:e>
                              <m:sub>
                                <m:r>
                                  <a:rPr lang="en-US" b="0" i="1" dirty="0" smtClean="0">
                                    <a:solidFill>
                                      <a:schemeClr val="tx1"/>
                                    </a:solidFill>
                                    <a:latin typeface="Cambria Math" panose="02040503050406030204" pitchFamily="18" charset="0"/>
                                    <a:sym typeface="Wingdings" panose="05000000000000000000" pitchFamily="2" charset="2"/>
                                  </a:rPr>
                                  <m:t>1</m:t>
                                </m:r>
                              </m:sub>
                            </m:sSub>
                          </m:e>
                          <m:e>
                            <m:sSub>
                              <m:sSubPr>
                                <m:ctrlPr>
                                  <a:rPr lang="en-US" b="0" i="1" dirty="0" smtClean="0">
                                    <a:solidFill>
                                      <a:schemeClr val="tx1"/>
                                    </a:solidFill>
                                    <a:latin typeface="Cambria Math" panose="02040503050406030204" pitchFamily="18" charset="0"/>
                                    <a:sym typeface="Wingdings" panose="05000000000000000000" pitchFamily="2" charset="2"/>
                                  </a:rPr>
                                </m:ctrlPr>
                              </m:sSubPr>
                              <m:e>
                                <m:r>
                                  <a:rPr lang="en-US" b="0" i="1" dirty="0" smtClean="0">
                                    <a:solidFill>
                                      <a:schemeClr val="tx1"/>
                                    </a:solidFill>
                                    <a:latin typeface="Cambria Math" panose="02040503050406030204" pitchFamily="18" charset="0"/>
                                    <a:sym typeface="Wingdings" panose="05000000000000000000" pitchFamily="2" charset="2"/>
                                  </a:rPr>
                                  <m:t>𝑧</m:t>
                                </m:r>
                              </m:e>
                              <m:sub>
                                <m:r>
                                  <a:rPr lang="en-US" b="0" i="1" dirty="0" smtClean="0">
                                    <a:solidFill>
                                      <a:schemeClr val="tx1"/>
                                    </a:solidFill>
                                    <a:latin typeface="Cambria Math" panose="02040503050406030204" pitchFamily="18" charset="0"/>
                                    <a:sym typeface="Wingdings" panose="05000000000000000000" pitchFamily="2" charset="2"/>
                                  </a:rPr>
                                  <m:t>2</m:t>
                                </m:r>
                              </m:sub>
                            </m:sSub>
                          </m:e>
                        </m:eqArr>
                      </m:e>
                    </m:d>
                  </m:oMath>
                </a14:m>
                <a:r>
                  <a:rPr lang="en-US" dirty="0">
                    <a:solidFill>
                      <a:schemeClr val="tx1"/>
                    </a:solidFill>
                    <a:sym typeface="Wingdings" panose="05000000000000000000" pitchFamily="2" charset="2"/>
                  </a:rPr>
                  <a:t>  Image</a:t>
                </a:r>
              </a:p>
              <a:p>
                <a:endParaRPr lang="en-US" dirty="0">
                  <a:solidFill>
                    <a:schemeClr val="tx1"/>
                  </a:solidFill>
                </a:endParaRPr>
              </a:p>
            </p:txBody>
          </p:sp>
        </mc:Choice>
        <mc:Fallback xmlns="">
          <p:sp>
            <p:nvSpPr>
              <p:cNvPr id="3" name="Content Placeholder 2">
                <a:extLst>
                  <a:ext uri="{FF2B5EF4-FFF2-40B4-BE49-F238E27FC236}">
                    <a16:creationId xmlns:a16="http://schemas.microsoft.com/office/drawing/2014/main" id="{666CF0AB-AC8B-4728-AE33-1FD4E272AF17}"/>
                  </a:ext>
                </a:extLst>
              </p:cNvPr>
              <p:cNvSpPr>
                <a:spLocks noGrp="1" noRot="1" noChangeAspect="1" noMove="1" noResize="1" noEditPoints="1" noAdjustHandles="1" noChangeArrowheads="1" noChangeShapeType="1" noTextEdit="1"/>
              </p:cNvSpPr>
              <p:nvPr>
                <p:ph idx="1"/>
              </p:nvPr>
            </p:nvSpPr>
            <p:spPr>
              <a:xfrm>
                <a:off x="552098" y="1113178"/>
                <a:ext cx="7193407" cy="796304"/>
              </a:xfrm>
              <a:blipFill>
                <a:blip r:embed="rId5"/>
                <a:stretch>
                  <a:fillRect l="-1780" t="-13077" b="-128462"/>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4A30B06E-470E-49AE-8CAC-23FC2A94864A}"/>
              </a:ext>
            </a:extLst>
          </p:cNvPr>
          <p:cNvSpPr txBox="1"/>
          <p:nvPr/>
        </p:nvSpPr>
        <p:spPr>
          <a:xfrm>
            <a:off x="552099" y="6097805"/>
            <a:ext cx="1035941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https://cs.stanford.edu/people/karpathy/convnetjs/demo/autoencoder.html</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rapezoid 6">
            <a:extLst>
              <a:ext uri="{FF2B5EF4-FFF2-40B4-BE49-F238E27FC236}">
                <a16:creationId xmlns:a16="http://schemas.microsoft.com/office/drawing/2014/main" id="{8B737EA6-4D98-4672-89FC-CE10105B8EE4}"/>
              </a:ext>
            </a:extLst>
          </p:cNvPr>
          <p:cNvSpPr/>
          <p:nvPr/>
        </p:nvSpPr>
        <p:spPr>
          <a:xfrm rot="5400000">
            <a:off x="1594558" y="4501404"/>
            <a:ext cx="941294" cy="894230"/>
          </a:xfrm>
          <a:prstGeom prst="trapezoid">
            <a:avLst>
              <a:gd name="adj" fmla="val 39286"/>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Net</a:t>
            </a:r>
          </a:p>
        </p:txBody>
      </p:sp>
      <p:sp>
        <p:nvSpPr>
          <p:cNvPr id="10" name="Trapezoid 9">
            <a:extLst>
              <a:ext uri="{FF2B5EF4-FFF2-40B4-BE49-F238E27FC236}">
                <a16:creationId xmlns:a16="http://schemas.microsoft.com/office/drawing/2014/main" id="{A0FC57CD-FBBA-484C-9FA5-BBB95F584623}"/>
              </a:ext>
            </a:extLst>
          </p:cNvPr>
          <p:cNvSpPr/>
          <p:nvPr/>
        </p:nvSpPr>
        <p:spPr>
          <a:xfrm rot="16200000">
            <a:off x="3743846" y="4501404"/>
            <a:ext cx="941294" cy="894230"/>
          </a:xfrm>
          <a:prstGeom prst="trapezoid">
            <a:avLst>
              <a:gd name="adj" fmla="val 39286"/>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Net</a:t>
            </a:r>
          </a:p>
        </p:txBody>
      </p:sp>
      <p:pic>
        <p:nvPicPr>
          <p:cNvPr id="11" name="Picture 10">
            <a:extLst>
              <a:ext uri="{FF2B5EF4-FFF2-40B4-BE49-F238E27FC236}">
                <a16:creationId xmlns:a16="http://schemas.microsoft.com/office/drawing/2014/main" id="{5123C578-D1C3-41D1-A051-18ED064DD945}"/>
              </a:ext>
            </a:extLst>
          </p:cNvPr>
          <p:cNvPicPr>
            <a:picLocks noChangeAspect="1"/>
          </p:cNvPicPr>
          <p:nvPr/>
        </p:nvPicPr>
        <p:blipFill>
          <a:blip r:embed="rId7"/>
          <a:stretch>
            <a:fillRect/>
          </a:stretch>
        </p:blipFill>
        <p:spPr>
          <a:xfrm>
            <a:off x="708694" y="4653307"/>
            <a:ext cx="592934" cy="624985"/>
          </a:xfrm>
          <a:prstGeom prst="rect">
            <a:avLst/>
          </a:prstGeom>
        </p:spPr>
      </p:pic>
      <p:pic>
        <p:nvPicPr>
          <p:cNvPr id="13" name="Picture 12">
            <a:extLst>
              <a:ext uri="{FF2B5EF4-FFF2-40B4-BE49-F238E27FC236}">
                <a16:creationId xmlns:a16="http://schemas.microsoft.com/office/drawing/2014/main" id="{2705076A-0DE6-4F25-AAC1-9830086DB353}"/>
              </a:ext>
            </a:extLst>
          </p:cNvPr>
          <p:cNvPicPr>
            <a:picLocks noChangeAspect="1"/>
          </p:cNvPicPr>
          <p:nvPr/>
        </p:nvPicPr>
        <p:blipFill>
          <a:blip r:embed="rId8"/>
          <a:stretch>
            <a:fillRect/>
          </a:stretch>
        </p:blipFill>
        <p:spPr>
          <a:xfrm>
            <a:off x="4905955" y="4653307"/>
            <a:ext cx="608018" cy="599911"/>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39D188F-CEAD-4BF1-B311-B50EEAD4DC8D}"/>
                  </a:ext>
                </a:extLst>
              </p:cNvPr>
              <p:cNvSpPr txBox="1"/>
              <p:nvPr/>
            </p:nvSpPr>
            <p:spPr>
              <a:xfrm>
                <a:off x="2759676" y="4653307"/>
                <a:ext cx="836307" cy="806759"/>
              </a:xfrm>
              <a:prstGeom prst="rect">
                <a:avLst/>
              </a:prstGeom>
              <a:noFill/>
            </p:spPr>
            <p:txBody>
              <a:bodyPr wrap="square">
                <a:spAutoFit/>
              </a:bodyPr>
              <a:lstStyle/>
              <a:p>
                <a:pPr lvl="0" algn="ctr">
                  <a:defRPr/>
                </a:pPr>
                <a14:m>
                  <m:oMathPara xmlns:m="http://schemas.openxmlformats.org/officeDocument/2006/math">
                    <m:oMathParaPr>
                      <m:jc m:val="centerGroup"/>
                    </m:oMathParaPr>
                    <m:oMath xmlns:m="http://schemas.openxmlformats.org/officeDocument/2006/math">
                      <m:d>
                        <m:dPr>
                          <m:begChr m:val="["/>
                          <m:endChr m:val="]"/>
                          <m:ctrlPr>
                            <a:rPr lang="en-US" sz="2800" i="1" dirty="0">
                              <a:latin typeface="Cambria Math" panose="02040503050406030204" pitchFamily="18" charset="0"/>
                              <a:sym typeface="Wingdings" panose="05000000000000000000" pitchFamily="2" charset="2"/>
                            </a:rPr>
                          </m:ctrlPr>
                        </m:dPr>
                        <m:e>
                          <m:eqArr>
                            <m:eqArrPr>
                              <m:ctrlPr>
                                <a:rPr lang="en-US" sz="2800" i="1" dirty="0">
                                  <a:latin typeface="Cambria Math" panose="02040503050406030204" pitchFamily="18" charset="0"/>
                                  <a:sym typeface="Wingdings" panose="05000000000000000000" pitchFamily="2" charset="2"/>
                                </a:rPr>
                              </m:ctrlPr>
                            </m:eqArrPr>
                            <m:e>
                              <m:sSub>
                                <m:sSubPr>
                                  <m:ctrlPr>
                                    <a:rPr lang="en-US" sz="2800" i="1" dirty="0">
                                      <a:latin typeface="Cambria Math" panose="02040503050406030204" pitchFamily="18" charset="0"/>
                                      <a:sym typeface="Wingdings" panose="05000000000000000000" pitchFamily="2" charset="2"/>
                                    </a:rPr>
                                  </m:ctrlPr>
                                </m:sSubPr>
                                <m:e>
                                  <m:r>
                                    <a:rPr lang="en-US" sz="2800" i="1" dirty="0">
                                      <a:latin typeface="Cambria Math" panose="02040503050406030204" pitchFamily="18" charset="0"/>
                                      <a:sym typeface="Wingdings" panose="05000000000000000000" pitchFamily="2" charset="2"/>
                                    </a:rPr>
                                    <m:t>𝑧</m:t>
                                  </m:r>
                                </m:e>
                                <m:sub>
                                  <m:r>
                                    <a:rPr lang="en-US" sz="2800" i="1" dirty="0">
                                      <a:latin typeface="Cambria Math" panose="02040503050406030204" pitchFamily="18" charset="0"/>
                                      <a:sym typeface="Wingdings" panose="05000000000000000000" pitchFamily="2" charset="2"/>
                                    </a:rPr>
                                    <m:t>1</m:t>
                                  </m:r>
                                </m:sub>
                              </m:sSub>
                            </m:e>
                            <m:e>
                              <m:sSub>
                                <m:sSubPr>
                                  <m:ctrlPr>
                                    <a:rPr lang="en-US" sz="2800" i="1" dirty="0">
                                      <a:latin typeface="Cambria Math" panose="02040503050406030204" pitchFamily="18" charset="0"/>
                                      <a:sym typeface="Wingdings" panose="05000000000000000000" pitchFamily="2" charset="2"/>
                                    </a:rPr>
                                  </m:ctrlPr>
                                </m:sSubPr>
                                <m:e>
                                  <m:r>
                                    <a:rPr lang="en-US" sz="2800" i="1" dirty="0">
                                      <a:latin typeface="Cambria Math" panose="02040503050406030204" pitchFamily="18" charset="0"/>
                                      <a:sym typeface="Wingdings" panose="05000000000000000000" pitchFamily="2" charset="2"/>
                                    </a:rPr>
                                    <m:t>𝑧</m:t>
                                  </m:r>
                                </m:e>
                                <m:sub>
                                  <m:r>
                                    <a:rPr lang="en-US" sz="2800" i="1" dirty="0">
                                      <a:latin typeface="Cambria Math" panose="02040503050406030204" pitchFamily="18" charset="0"/>
                                      <a:sym typeface="Wingdings" panose="05000000000000000000" pitchFamily="2" charset="2"/>
                                    </a:rPr>
                                    <m:t>2</m:t>
                                  </m:r>
                                </m:sub>
                              </m:sSub>
                            </m:e>
                          </m:eqArr>
                        </m:e>
                      </m:d>
                    </m:oMath>
                  </m:oMathPara>
                </a14:m>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6" name="TextBox 15">
                <a:extLst>
                  <a:ext uri="{FF2B5EF4-FFF2-40B4-BE49-F238E27FC236}">
                    <a16:creationId xmlns:a16="http://schemas.microsoft.com/office/drawing/2014/main" id="{F39D188F-CEAD-4BF1-B311-B50EEAD4DC8D}"/>
                  </a:ext>
                </a:extLst>
              </p:cNvPr>
              <p:cNvSpPr txBox="1">
                <a:spLocks noRot="1" noChangeAspect="1" noMove="1" noResize="1" noEditPoints="1" noAdjustHandles="1" noChangeArrowheads="1" noChangeShapeType="1" noTextEdit="1"/>
              </p:cNvSpPr>
              <p:nvPr/>
            </p:nvSpPr>
            <p:spPr>
              <a:xfrm>
                <a:off x="2759676" y="4653307"/>
                <a:ext cx="836307" cy="806759"/>
              </a:xfrm>
              <a:prstGeom prst="rect">
                <a:avLst/>
              </a:prstGeom>
              <a:blipFill>
                <a:blip r:embed="rId9"/>
                <a:stretch>
                  <a:fillRect/>
                </a:stretch>
              </a:blipFill>
            </p:spPr>
            <p:txBody>
              <a:bodyPr/>
              <a:lstStyle/>
              <a:p>
                <a:r>
                  <a:rPr lang="en-US">
                    <a:noFill/>
                  </a:rPr>
                  <a:t> </a:t>
                </a:r>
              </a:p>
            </p:txBody>
          </p:sp>
        </mc:Fallback>
      </mc:AlternateContent>
      <p:pic>
        <p:nvPicPr>
          <p:cNvPr id="18" name="Picture 17">
            <a:extLst>
              <a:ext uri="{FF2B5EF4-FFF2-40B4-BE49-F238E27FC236}">
                <a16:creationId xmlns:a16="http://schemas.microsoft.com/office/drawing/2014/main" id="{AD6F24D6-97DD-472F-8138-AD31F0D16A84}"/>
              </a:ext>
            </a:extLst>
          </p:cNvPr>
          <p:cNvPicPr>
            <a:picLocks noChangeAspect="1"/>
          </p:cNvPicPr>
          <p:nvPr/>
        </p:nvPicPr>
        <p:blipFill>
          <a:blip r:embed="rId4"/>
          <a:stretch>
            <a:fillRect/>
          </a:stretch>
        </p:blipFill>
        <p:spPr>
          <a:xfrm>
            <a:off x="4905955" y="3233213"/>
            <a:ext cx="591851" cy="634126"/>
          </a:xfrm>
          <a:prstGeom prst="rect">
            <a:avLst/>
          </a:prstGeom>
        </p:spPr>
      </p:pic>
      <p:sp>
        <p:nvSpPr>
          <p:cNvPr id="21" name="Trapezoid 20">
            <a:extLst>
              <a:ext uri="{FF2B5EF4-FFF2-40B4-BE49-F238E27FC236}">
                <a16:creationId xmlns:a16="http://schemas.microsoft.com/office/drawing/2014/main" id="{8FD3E63A-27AF-4AA5-8949-C625833C7815}"/>
              </a:ext>
            </a:extLst>
          </p:cNvPr>
          <p:cNvSpPr/>
          <p:nvPr/>
        </p:nvSpPr>
        <p:spPr>
          <a:xfrm rot="5400000">
            <a:off x="1594558" y="3085881"/>
            <a:ext cx="941294" cy="894230"/>
          </a:xfrm>
          <a:prstGeom prst="trapezoid">
            <a:avLst>
              <a:gd name="adj" fmla="val 39286"/>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Net</a:t>
            </a:r>
          </a:p>
        </p:txBody>
      </p:sp>
      <p:sp>
        <p:nvSpPr>
          <p:cNvPr id="22" name="Trapezoid 21">
            <a:extLst>
              <a:ext uri="{FF2B5EF4-FFF2-40B4-BE49-F238E27FC236}">
                <a16:creationId xmlns:a16="http://schemas.microsoft.com/office/drawing/2014/main" id="{67763D10-060B-473F-9105-F5E4BE951102}"/>
              </a:ext>
            </a:extLst>
          </p:cNvPr>
          <p:cNvSpPr/>
          <p:nvPr/>
        </p:nvSpPr>
        <p:spPr>
          <a:xfrm rot="16200000">
            <a:off x="3743846" y="3085881"/>
            <a:ext cx="941294" cy="894230"/>
          </a:xfrm>
          <a:prstGeom prst="trapezoid">
            <a:avLst>
              <a:gd name="adj" fmla="val 39286"/>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Net</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82D5A24A-A9FC-4211-A582-1DCB2892E958}"/>
                  </a:ext>
                </a:extLst>
              </p:cNvPr>
              <p:cNvSpPr txBox="1"/>
              <p:nvPr/>
            </p:nvSpPr>
            <p:spPr>
              <a:xfrm>
                <a:off x="2726056" y="3237784"/>
                <a:ext cx="836307" cy="806759"/>
              </a:xfrm>
              <a:prstGeom prst="rect">
                <a:avLst/>
              </a:prstGeom>
              <a:noFill/>
            </p:spPr>
            <p:txBody>
              <a:bodyPr wrap="square">
                <a:spAutoFit/>
              </a:bodyPr>
              <a:lstStyle/>
              <a:p>
                <a:pPr lvl="0" algn="ctr">
                  <a:defRPr/>
                </a:pPr>
                <a14:m>
                  <m:oMathPara xmlns:m="http://schemas.openxmlformats.org/officeDocument/2006/math">
                    <m:oMathParaPr>
                      <m:jc m:val="centerGroup"/>
                    </m:oMathParaPr>
                    <m:oMath xmlns:m="http://schemas.openxmlformats.org/officeDocument/2006/math">
                      <m:d>
                        <m:dPr>
                          <m:begChr m:val="["/>
                          <m:endChr m:val="]"/>
                          <m:ctrlPr>
                            <a:rPr lang="en-US" sz="2800" i="1" dirty="0">
                              <a:latin typeface="Cambria Math" panose="02040503050406030204" pitchFamily="18" charset="0"/>
                              <a:sym typeface="Wingdings" panose="05000000000000000000" pitchFamily="2" charset="2"/>
                            </a:rPr>
                          </m:ctrlPr>
                        </m:dPr>
                        <m:e>
                          <m:eqArr>
                            <m:eqArrPr>
                              <m:ctrlPr>
                                <a:rPr lang="en-US" sz="2800" i="1" dirty="0">
                                  <a:latin typeface="Cambria Math" panose="02040503050406030204" pitchFamily="18" charset="0"/>
                                  <a:sym typeface="Wingdings" panose="05000000000000000000" pitchFamily="2" charset="2"/>
                                </a:rPr>
                              </m:ctrlPr>
                            </m:eqArrPr>
                            <m:e>
                              <m:sSub>
                                <m:sSubPr>
                                  <m:ctrlPr>
                                    <a:rPr lang="en-US" sz="2800" i="1" dirty="0">
                                      <a:latin typeface="Cambria Math" panose="02040503050406030204" pitchFamily="18" charset="0"/>
                                      <a:sym typeface="Wingdings" panose="05000000000000000000" pitchFamily="2" charset="2"/>
                                    </a:rPr>
                                  </m:ctrlPr>
                                </m:sSubPr>
                                <m:e>
                                  <m:r>
                                    <a:rPr lang="en-US" sz="2800" i="1" dirty="0">
                                      <a:latin typeface="Cambria Math" panose="02040503050406030204" pitchFamily="18" charset="0"/>
                                      <a:sym typeface="Wingdings" panose="05000000000000000000" pitchFamily="2" charset="2"/>
                                    </a:rPr>
                                    <m:t>𝑧</m:t>
                                  </m:r>
                                </m:e>
                                <m:sub>
                                  <m:r>
                                    <a:rPr lang="en-US" sz="2800" i="1" dirty="0">
                                      <a:latin typeface="Cambria Math" panose="02040503050406030204" pitchFamily="18" charset="0"/>
                                      <a:sym typeface="Wingdings" panose="05000000000000000000" pitchFamily="2" charset="2"/>
                                    </a:rPr>
                                    <m:t>1</m:t>
                                  </m:r>
                                </m:sub>
                              </m:sSub>
                            </m:e>
                            <m:e>
                              <m:sSub>
                                <m:sSubPr>
                                  <m:ctrlPr>
                                    <a:rPr lang="en-US" sz="2800" i="1" dirty="0">
                                      <a:latin typeface="Cambria Math" panose="02040503050406030204" pitchFamily="18" charset="0"/>
                                      <a:sym typeface="Wingdings" panose="05000000000000000000" pitchFamily="2" charset="2"/>
                                    </a:rPr>
                                  </m:ctrlPr>
                                </m:sSubPr>
                                <m:e>
                                  <m:r>
                                    <a:rPr lang="en-US" sz="2800" i="1" dirty="0">
                                      <a:latin typeface="Cambria Math" panose="02040503050406030204" pitchFamily="18" charset="0"/>
                                      <a:sym typeface="Wingdings" panose="05000000000000000000" pitchFamily="2" charset="2"/>
                                    </a:rPr>
                                    <m:t>𝑧</m:t>
                                  </m:r>
                                </m:e>
                                <m:sub>
                                  <m:r>
                                    <a:rPr lang="en-US" sz="2800" i="1" dirty="0">
                                      <a:latin typeface="Cambria Math" panose="02040503050406030204" pitchFamily="18" charset="0"/>
                                      <a:sym typeface="Wingdings" panose="05000000000000000000" pitchFamily="2" charset="2"/>
                                    </a:rPr>
                                    <m:t>2</m:t>
                                  </m:r>
                                </m:sub>
                              </m:sSub>
                            </m:e>
                          </m:eqArr>
                        </m:e>
                      </m:d>
                    </m:oMath>
                  </m:oMathPara>
                </a14:m>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6" name="TextBox 25">
                <a:extLst>
                  <a:ext uri="{FF2B5EF4-FFF2-40B4-BE49-F238E27FC236}">
                    <a16:creationId xmlns:a16="http://schemas.microsoft.com/office/drawing/2014/main" id="{82D5A24A-A9FC-4211-A582-1DCB2892E958}"/>
                  </a:ext>
                </a:extLst>
              </p:cNvPr>
              <p:cNvSpPr txBox="1">
                <a:spLocks noRot="1" noChangeAspect="1" noMove="1" noResize="1" noEditPoints="1" noAdjustHandles="1" noChangeArrowheads="1" noChangeShapeType="1" noTextEdit="1"/>
              </p:cNvSpPr>
              <p:nvPr/>
            </p:nvSpPr>
            <p:spPr>
              <a:xfrm>
                <a:off x="2726056" y="3237784"/>
                <a:ext cx="836307" cy="806759"/>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548E34E-6F68-4F28-966B-06227BE87DEB}"/>
                  </a:ext>
                </a:extLst>
              </p:cNvPr>
              <p:cNvSpPr txBox="1"/>
              <p:nvPr/>
            </p:nvSpPr>
            <p:spPr>
              <a:xfrm>
                <a:off x="9144786" y="5600540"/>
                <a:ext cx="836307" cy="584775"/>
              </a:xfrm>
              <a:prstGeom prst="rect">
                <a:avLst/>
              </a:prstGeom>
              <a:noFill/>
            </p:spPr>
            <p:txBody>
              <a:bodyPr wrap="square">
                <a:spAutoFit/>
              </a:bodyPr>
              <a:lstStyle/>
              <a:p>
                <a:pPr lvl="0" algn="ctr"/>
                <a14:m>
                  <m:oMathPara xmlns:m="http://schemas.openxmlformats.org/officeDocument/2006/math">
                    <m:oMathParaPr>
                      <m:jc m:val="centerGroup"/>
                    </m:oMathParaPr>
                    <m:oMath xmlns:m="http://schemas.openxmlformats.org/officeDocument/2006/math">
                      <m:sSub>
                        <m:sSubPr>
                          <m:ctrlPr>
                            <a:rPr lang="en-US" sz="3200" i="1" dirty="0">
                              <a:latin typeface="Cambria Math" panose="02040503050406030204" pitchFamily="18" charset="0"/>
                              <a:sym typeface="Wingdings" panose="05000000000000000000" pitchFamily="2" charset="2"/>
                            </a:rPr>
                          </m:ctrlPr>
                        </m:sSubPr>
                        <m:e>
                          <m:r>
                            <a:rPr lang="en-US" sz="3200" i="1" dirty="0" err="1">
                              <a:latin typeface="Cambria Math" panose="02040503050406030204" pitchFamily="18" charset="0"/>
                              <a:sym typeface="Wingdings" panose="05000000000000000000" pitchFamily="2" charset="2"/>
                            </a:rPr>
                            <m:t>𝑧</m:t>
                          </m:r>
                        </m:e>
                        <m:sub>
                          <m:r>
                            <a:rPr lang="en-US" sz="3200" i="1" dirty="0">
                              <a:latin typeface="Cambria Math" panose="02040503050406030204" pitchFamily="18" charset="0"/>
                              <a:sym typeface="Wingdings" panose="05000000000000000000" pitchFamily="2" charset="2"/>
                            </a:rPr>
                            <m:t>1</m:t>
                          </m:r>
                        </m:sub>
                      </m:sSub>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7" name="TextBox 16">
                <a:extLst>
                  <a:ext uri="{FF2B5EF4-FFF2-40B4-BE49-F238E27FC236}">
                    <a16:creationId xmlns:a16="http://schemas.microsoft.com/office/drawing/2014/main" id="{9548E34E-6F68-4F28-966B-06227BE87DEB}"/>
                  </a:ext>
                </a:extLst>
              </p:cNvPr>
              <p:cNvSpPr txBox="1">
                <a:spLocks noRot="1" noChangeAspect="1" noMove="1" noResize="1" noEditPoints="1" noAdjustHandles="1" noChangeArrowheads="1" noChangeShapeType="1" noTextEdit="1"/>
              </p:cNvSpPr>
              <p:nvPr/>
            </p:nvSpPr>
            <p:spPr>
              <a:xfrm>
                <a:off x="9144786" y="5600540"/>
                <a:ext cx="836307" cy="584775"/>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E9C1B7E-A83F-47D8-B0FE-08C080C6A92C}"/>
                  </a:ext>
                </a:extLst>
              </p:cNvPr>
              <p:cNvSpPr txBox="1"/>
              <p:nvPr/>
            </p:nvSpPr>
            <p:spPr>
              <a:xfrm>
                <a:off x="6276042" y="2823279"/>
                <a:ext cx="836307" cy="584775"/>
              </a:xfrm>
              <a:prstGeom prst="rect">
                <a:avLst/>
              </a:prstGeom>
              <a:noFill/>
            </p:spPr>
            <p:txBody>
              <a:bodyPr wrap="square">
                <a:spAutoFit/>
              </a:bodyPr>
              <a:lstStyle/>
              <a:p>
                <a:pPr lvl="0" algn="ctr"/>
                <a14:m>
                  <m:oMathPara xmlns:m="http://schemas.openxmlformats.org/officeDocument/2006/math">
                    <m:oMathParaPr>
                      <m:jc m:val="centerGroup"/>
                    </m:oMathParaPr>
                    <m:oMath xmlns:m="http://schemas.openxmlformats.org/officeDocument/2006/math">
                      <m:sSub>
                        <m:sSubPr>
                          <m:ctrlPr>
                            <a:rPr lang="en-US" sz="3200" i="1" dirty="0" smtClean="0">
                              <a:latin typeface="Cambria Math" panose="02040503050406030204" pitchFamily="18" charset="0"/>
                              <a:sym typeface="Wingdings" panose="05000000000000000000" pitchFamily="2" charset="2"/>
                            </a:rPr>
                          </m:ctrlPr>
                        </m:sSubPr>
                        <m:e>
                          <m:r>
                            <a:rPr lang="en-US" sz="3200" i="1" dirty="0" err="1">
                              <a:latin typeface="Cambria Math" panose="02040503050406030204" pitchFamily="18" charset="0"/>
                              <a:sym typeface="Wingdings" panose="05000000000000000000" pitchFamily="2" charset="2"/>
                            </a:rPr>
                            <m:t>𝑧</m:t>
                          </m:r>
                        </m:e>
                        <m:sub>
                          <m:r>
                            <a:rPr lang="en-US" sz="3200" b="0" i="1" dirty="0" smtClean="0">
                              <a:latin typeface="Cambria Math" panose="02040503050406030204" pitchFamily="18" charset="0"/>
                              <a:sym typeface="Wingdings" panose="05000000000000000000" pitchFamily="2" charset="2"/>
                            </a:rPr>
                            <m:t>2</m:t>
                          </m:r>
                        </m:sub>
                      </m:sSub>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9" name="TextBox 18">
                <a:extLst>
                  <a:ext uri="{FF2B5EF4-FFF2-40B4-BE49-F238E27FC236}">
                    <a16:creationId xmlns:a16="http://schemas.microsoft.com/office/drawing/2014/main" id="{FE9C1B7E-A83F-47D8-B0FE-08C080C6A92C}"/>
                  </a:ext>
                </a:extLst>
              </p:cNvPr>
              <p:cNvSpPr txBox="1">
                <a:spLocks noRot="1" noChangeAspect="1" noMove="1" noResize="1" noEditPoints="1" noAdjustHandles="1" noChangeArrowheads="1" noChangeShapeType="1" noTextEdit="1"/>
              </p:cNvSpPr>
              <p:nvPr/>
            </p:nvSpPr>
            <p:spPr>
              <a:xfrm>
                <a:off x="6276042" y="2823279"/>
                <a:ext cx="836307" cy="584775"/>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31725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31CF7-3C44-C4E7-A5D6-CECAEBC2B9FB}"/>
              </a:ext>
            </a:extLst>
          </p:cNvPr>
          <p:cNvSpPr>
            <a:spLocks noGrp="1"/>
          </p:cNvSpPr>
          <p:nvPr>
            <p:ph type="title"/>
          </p:nvPr>
        </p:nvSpPr>
        <p:spPr/>
        <p:txBody>
          <a:bodyPr/>
          <a:lstStyle/>
          <a:p>
            <a:r>
              <a:rPr lang="en-US" dirty="0"/>
              <a:t>Course Logo Generation</a:t>
            </a:r>
          </a:p>
        </p:txBody>
      </p:sp>
      <p:sp>
        <p:nvSpPr>
          <p:cNvPr id="3" name="Content Placeholder 2">
            <a:extLst>
              <a:ext uri="{FF2B5EF4-FFF2-40B4-BE49-F238E27FC236}">
                <a16:creationId xmlns:a16="http://schemas.microsoft.com/office/drawing/2014/main" id="{60C8F3C6-D015-8969-63BB-700520FCF14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792153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DD6E3-6949-4FF9-AF11-166453F99410}"/>
              </a:ext>
            </a:extLst>
          </p:cNvPr>
          <p:cNvSpPr>
            <a:spLocks noGrp="1"/>
          </p:cNvSpPr>
          <p:nvPr>
            <p:ph type="title"/>
          </p:nvPr>
        </p:nvSpPr>
        <p:spPr/>
        <p:txBody>
          <a:bodyPr/>
          <a:lstStyle/>
          <a:p>
            <a:r>
              <a:rPr lang="en-US" dirty="0"/>
              <a:t>Digit Autoencoder</a:t>
            </a:r>
          </a:p>
        </p:txBody>
      </p:sp>
      <p:sp>
        <p:nvSpPr>
          <p:cNvPr id="3" name="Content Placeholder 2">
            <a:extLst>
              <a:ext uri="{FF2B5EF4-FFF2-40B4-BE49-F238E27FC236}">
                <a16:creationId xmlns:a16="http://schemas.microsoft.com/office/drawing/2014/main" id="{A3A10F2F-8CDE-467A-8C35-B896774F27C8}"/>
              </a:ext>
            </a:extLst>
          </p:cNvPr>
          <p:cNvSpPr>
            <a:spLocks noGrp="1"/>
          </p:cNvSpPr>
          <p:nvPr>
            <p:ph idx="1"/>
          </p:nvPr>
        </p:nvSpPr>
        <p:spPr>
          <a:xfrm>
            <a:off x="552099" y="992151"/>
            <a:ext cx="10515600" cy="2039539"/>
          </a:xfrm>
        </p:spPr>
        <p:txBody>
          <a:bodyPr/>
          <a:lstStyle/>
          <a:p>
            <a:r>
              <a:rPr lang="en-US" sz="2400" dirty="0"/>
              <a:t>Demo: Using a learned feature space</a:t>
            </a:r>
          </a:p>
        </p:txBody>
      </p:sp>
      <p:pic>
        <p:nvPicPr>
          <p:cNvPr id="7" name="Picture 6">
            <a:extLst>
              <a:ext uri="{FF2B5EF4-FFF2-40B4-BE49-F238E27FC236}">
                <a16:creationId xmlns:a16="http://schemas.microsoft.com/office/drawing/2014/main" id="{386CF792-19A4-BFA5-093C-D1C7F521BB33}"/>
              </a:ext>
            </a:extLst>
          </p:cNvPr>
          <p:cNvPicPr>
            <a:picLocks noChangeAspect="1"/>
          </p:cNvPicPr>
          <p:nvPr/>
        </p:nvPicPr>
        <p:blipFill>
          <a:blip r:embed="rId2"/>
          <a:stretch>
            <a:fillRect/>
          </a:stretch>
        </p:blipFill>
        <p:spPr>
          <a:xfrm>
            <a:off x="1913907" y="1517019"/>
            <a:ext cx="8364186" cy="2059523"/>
          </a:xfrm>
          <a:prstGeom prst="rect">
            <a:avLst/>
          </a:prstGeom>
          <a:ln>
            <a:solidFill>
              <a:schemeClr val="tx1"/>
            </a:solidFill>
          </a:ln>
        </p:spPr>
      </p:pic>
    </p:spTree>
    <p:extLst>
      <p:ext uri="{BB962C8B-B14F-4D97-AF65-F5344CB8AC3E}">
        <p14:creationId xmlns:p14="http://schemas.microsoft.com/office/powerpoint/2010/main" val="10658387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C8542-2484-417E-AEBC-DABF001B26B0}"/>
              </a:ext>
            </a:extLst>
          </p:cNvPr>
          <p:cNvSpPr>
            <a:spLocks noGrp="1"/>
          </p:cNvSpPr>
          <p:nvPr>
            <p:ph type="title"/>
          </p:nvPr>
        </p:nvSpPr>
        <p:spPr/>
        <p:txBody>
          <a:bodyPr/>
          <a:lstStyle/>
          <a:p>
            <a:r>
              <a:rPr lang="en-US" dirty="0"/>
              <a:t>Listen Learner</a:t>
            </a:r>
          </a:p>
        </p:txBody>
      </p:sp>
      <p:sp>
        <p:nvSpPr>
          <p:cNvPr id="3" name="Content Placeholder 2">
            <a:extLst>
              <a:ext uri="{FF2B5EF4-FFF2-40B4-BE49-F238E27FC236}">
                <a16:creationId xmlns:a16="http://schemas.microsoft.com/office/drawing/2014/main" id="{58C4CACE-EE4A-47D8-8B12-634C9FC7EB21}"/>
              </a:ext>
            </a:extLst>
          </p:cNvPr>
          <p:cNvSpPr>
            <a:spLocks noGrp="1"/>
          </p:cNvSpPr>
          <p:nvPr>
            <p:ph idx="1"/>
          </p:nvPr>
        </p:nvSpPr>
        <p:spPr/>
        <p:txBody>
          <a:bodyPr/>
          <a:lstStyle/>
          <a:p>
            <a:r>
              <a:rPr lang="en-US" dirty="0"/>
              <a:t>Chris Harrison, CMU</a:t>
            </a:r>
          </a:p>
        </p:txBody>
      </p:sp>
      <p:sp>
        <p:nvSpPr>
          <p:cNvPr id="5" name="Content Placeholder 2">
            <a:extLst>
              <a:ext uri="{FF2B5EF4-FFF2-40B4-BE49-F238E27FC236}">
                <a16:creationId xmlns:a16="http://schemas.microsoft.com/office/drawing/2014/main" id="{86BC8EAF-D254-4E0A-B576-3E1FF36D6DC8}"/>
              </a:ext>
            </a:extLst>
          </p:cNvPr>
          <p:cNvSpPr txBox="1">
            <a:spLocks/>
          </p:cNvSpPr>
          <p:nvPr/>
        </p:nvSpPr>
        <p:spPr>
          <a:xfrm>
            <a:off x="404937" y="4796655"/>
            <a:ext cx="10515600" cy="465184"/>
          </a:xfrm>
          <a:prstGeom prst="rect">
            <a:avLst/>
          </a:prstGeom>
        </p:spPr>
        <p:txBody>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hlinkClick r:id="rId2"/>
              </a:rPr>
              <a:t>https://chrisharrison.net/index.php/Research/ListenLearner</a:t>
            </a:r>
            <a:endParaRPr lang="en-US" sz="2400" dirty="0"/>
          </a:p>
        </p:txBody>
      </p:sp>
      <p:pic>
        <p:nvPicPr>
          <p:cNvPr id="6" name="Picture 5">
            <a:extLst>
              <a:ext uri="{FF2B5EF4-FFF2-40B4-BE49-F238E27FC236}">
                <a16:creationId xmlns:a16="http://schemas.microsoft.com/office/drawing/2014/main" id="{25B32D25-CE88-49EA-8897-B163D3AF6E62}"/>
              </a:ext>
            </a:extLst>
          </p:cNvPr>
          <p:cNvPicPr>
            <a:picLocks noChangeAspect="1"/>
          </p:cNvPicPr>
          <p:nvPr/>
        </p:nvPicPr>
        <p:blipFill>
          <a:blip r:embed="rId3"/>
          <a:stretch>
            <a:fillRect/>
          </a:stretch>
        </p:blipFill>
        <p:spPr>
          <a:xfrm>
            <a:off x="404937" y="1754271"/>
            <a:ext cx="11639901" cy="3033362"/>
          </a:xfrm>
          <a:prstGeom prst="rect">
            <a:avLst/>
          </a:prstGeom>
        </p:spPr>
      </p:pic>
    </p:spTree>
    <p:extLst>
      <p:ext uri="{BB962C8B-B14F-4D97-AF65-F5344CB8AC3E}">
        <p14:creationId xmlns:p14="http://schemas.microsoft.com/office/powerpoint/2010/main" val="6978891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5"/>
          <p:cNvSpPr>
            <a:spLocks noGrp="1" noChangeArrowheads="1"/>
          </p:cNvSpPr>
          <p:nvPr>
            <p:ph type="title"/>
          </p:nvPr>
        </p:nvSpPr>
        <p:spPr/>
        <p:txBody>
          <a:bodyPr rIns="132077">
            <a:noAutofit/>
          </a:bodyPr>
          <a:lstStyle/>
          <a:p>
            <a:r>
              <a:rPr lang="en-US" dirty="0"/>
              <a:t>Machine Learning</a:t>
            </a:r>
          </a:p>
        </p:txBody>
      </p:sp>
      <p:sp>
        <p:nvSpPr>
          <p:cNvPr id="23557" name="AutoShape 7"/>
          <p:cNvSpPr>
            <a:spLocks/>
          </p:cNvSpPr>
          <p:nvPr/>
        </p:nvSpPr>
        <p:spPr bwMode="auto">
          <a:xfrm>
            <a:off x="4236572" y="4432076"/>
            <a:ext cx="3441692" cy="2217496"/>
          </a:xfrm>
          <a:prstGeom prst="roundRect">
            <a:avLst>
              <a:gd name="adj" fmla="val 10912"/>
            </a:avLst>
          </a:prstGeom>
          <a:solidFill>
            <a:srgbClr val="9FB0D1"/>
          </a:solidFill>
          <a:ln w="12700">
            <a:solidFill>
              <a:schemeClr val="tx1"/>
            </a:solidFill>
            <a:round/>
            <a:headEnd/>
            <a:tailEnd/>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3559" name="Rectangle 9"/>
          <p:cNvSpPr>
            <a:spLocks/>
          </p:cNvSpPr>
          <p:nvPr/>
        </p:nvSpPr>
        <p:spPr bwMode="auto">
          <a:xfrm>
            <a:off x="4598894" y="4556032"/>
            <a:ext cx="2655794" cy="469900"/>
          </a:xfrm>
          <a:prstGeom prst="rect">
            <a:avLst/>
          </a:prstGeom>
          <a:noFill/>
          <a:ln w="12700">
            <a:noFill/>
            <a:miter lim="800000"/>
            <a:headEnd/>
            <a:tailEnd/>
          </a:ln>
        </p:spPr>
        <p:txBody>
          <a:bodyPr lIns="0" tIns="0" rIns="40639" bIns="0"/>
          <a:lstStyle/>
          <a:p>
            <a:pPr marL="39686"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itchFamily="34" charset="0"/>
                <a:ea typeface="+mn-ea"/>
                <a:cs typeface="Arial" charset="0"/>
              </a:rPr>
              <a:t>Prediction</a:t>
            </a:r>
          </a:p>
        </p:txBody>
      </p:sp>
      <p:sp>
        <p:nvSpPr>
          <p:cNvPr id="23566" name="Rectangle 20"/>
          <p:cNvSpPr>
            <a:spLocks/>
          </p:cNvSpPr>
          <p:nvPr/>
        </p:nvSpPr>
        <p:spPr bwMode="auto">
          <a:xfrm>
            <a:off x="864378" y="5363481"/>
            <a:ext cx="1578953" cy="831720"/>
          </a:xfrm>
          <a:prstGeom prst="rect">
            <a:avLst/>
          </a:prstGeom>
          <a:noFill/>
          <a:ln w="12700">
            <a:noFill/>
            <a:miter lim="800000"/>
            <a:headEnd/>
            <a:tailEnd/>
          </a:ln>
        </p:spPr>
        <p:txBody>
          <a:bodyPr lIns="0" tIns="0" rIns="40639" bIns="0" anchor="ctr"/>
          <a:lstStyle/>
          <a:p>
            <a:pPr marL="39686"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itchFamily="34" charset="0"/>
                <a:ea typeface="+mn-ea"/>
                <a:cs typeface="Arial" charset="0"/>
              </a:rPr>
              <a:t>Input</a:t>
            </a:r>
          </a:p>
        </p:txBody>
      </p:sp>
      <p:sp>
        <p:nvSpPr>
          <p:cNvPr id="23567" name="Rectangle 21"/>
          <p:cNvSpPr>
            <a:spLocks/>
          </p:cNvSpPr>
          <p:nvPr/>
        </p:nvSpPr>
        <p:spPr bwMode="auto">
          <a:xfrm>
            <a:off x="9471505" y="5304072"/>
            <a:ext cx="1943946" cy="950537"/>
          </a:xfrm>
          <a:prstGeom prst="rect">
            <a:avLst/>
          </a:prstGeom>
          <a:noFill/>
          <a:ln w="12700">
            <a:noFill/>
            <a:miter lim="800000"/>
            <a:headEnd/>
            <a:tailEnd/>
          </a:ln>
        </p:spPr>
        <p:txBody>
          <a:bodyPr lIns="0" tIns="0" rIns="40639" bIns="0" anchor="ctr"/>
          <a:lstStyle/>
          <a:p>
            <a:pPr marL="39686"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itchFamily="34" charset="0"/>
                <a:ea typeface="+mn-ea"/>
                <a:cs typeface="Arial" charset="0"/>
              </a:rPr>
              <a:t>Predicted</a:t>
            </a:r>
          </a:p>
          <a:p>
            <a:pPr marL="39686"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itchFamily="34" charset="0"/>
                <a:ea typeface="+mn-ea"/>
                <a:cs typeface="Arial" charset="0"/>
              </a:rPr>
              <a:t>Output</a:t>
            </a:r>
          </a:p>
        </p:txBody>
      </p:sp>
      <p:cxnSp>
        <p:nvCxnSpPr>
          <p:cNvPr id="3" name="Straight Arrow Connector 2">
            <a:extLst>
              <a:ext uri="{FF2B5EF4-FFF2-40B4-BE49-F238E27FC236}">
                <a16:creationId xmlns:a16="http://schemas.microsoft.com/office/drawing/2014/main" id="{14FF4680-E09D-46D7-9FCC-C28B2C4A015D}"/>
              </a:ext>
            </a:extLst>
          </p:cNvPr>
          <p:cNvCxnSpPr>
            <a:cxnSpLocks/>
            <a:stCxn id="23566" idx="3"/>
          </p:cNvCxnSpPr>
          <p:nvPr/>
        </p:nvCxnSpPr>
        <p:spPr>
          <a:xfrm>
            <a:off x="2443331" y="5779341"/>
            <a:ext cx="1793241" cy="0"/>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9D9A370-CBE3-47F3-9D83-66F65CFEF233}"/>
              </a:ext>
            </a:extLst>
          </p:cNvPr>
          <p:cNvCxnSpPr>
            <a:cxnSpLocks/>
          </p:cNvCxnSpPr>
          <p:nvPr/>
        </p:nvCxnSpPr>
        <p:spPr>
          <a:xfrm>
            <a:off x="7678264" y="5802892"/>
            <a:ext cx="1793241" cy="12961"/>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5" name="AutoShape 11">
            <a:extLst>
              <a:ext uri="{FF2B5EF4-FFF2-40B4-BE49-F238E27FC236}">
                <a16:creationId xmlns:a16="http://schemas.microsoft.com/office/drawing/2014/main" id="{DEFCBF20-7C62-4A6C-8001-B076E1EFDF9A}"/>
              </a:ext>
            </a:extLst>
          </p:cNvPr>
          <p:cNvSpPr>
            <a:spLocks/>
          </p:cNvSpPr>
          <p:nvPr/>
        </p:nvSpPr>
        <p:spPr bwMode="auto">
          <a:xfrm>
            <a:off x="4922393" y="5296567"/>
            <a:ext cx="2043953" cy="1038571"/>
          </a:xfrm>
          <a:prstGeom prst="roundRect">
            <a:avLst>
              <a:gd name="adj" fmla="val 28120"/>
            </a:avLst>
          </a:prstGeom>
          <a:solidFill>
            <a:srgbClr val="FFFFFF"/>
          </a:solidFill>
          <a:ln w="12700">
            <a:solidFill>
              <a:schemeClr val="tx1"/>
            </a:solidFill>
            <a:round/>
            <a:headEnd/>
            <a:tailEnd/>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itchFamily="34" charset="0"/>
                <a:ea typeface="+mn-ea"/>
                <a:cs typeface="+mn-cs"/>
              </a:rPr>
              <a:t>Model</a:t>
            </a:r>
          </a:p>
        </p:txBody>
      </p:sp>
      <p:sp>
        <p:nvSpPr>
          <p:cNvPr id="12" name="Content Placeholder 2">
            <a:extLst>
              <a:ext uri="{FF2B5EF4-FFF2-40B4-BE49-F238E27FC236}">
                <a16:creationId xmlns:a16="http://schemas.microsoft.com/office/drawing/2014/main" id="{F4C17847-C269-42E5-AA20-9E28E0D2958D}"/>
              </a:ext>
            </a:extLst>
          </p:cNvPr>
          <p:cNvSpPr>
            <a:spLocks noGrp="1"/>
          </p:cNvSpPr>
          <p:nvPr>
            <p:ph idx="1"/>
          </p:nvPr>
        </p:nvSpPr>
        <p:spPr>
          <a:xfrm>
            <a:off x="552099" y="1113178"/>
            <a:ext cx="10938413" cy="2668609"/>
          </a:xfrm>
        </p:spPr>
        <p:txBody>
          <a:bodyPr/>
          <a:lstStyle/>
          <a:p>
            <a:pPr>
              <a:lnSpc>
                <a:spcPct val="100000"/>
              </a:lnSpc>
            </a:pPr>
            <a:r>
              <a:rPr lang="en-US" dirty="0"/>
              <a:t>Using (training) data to learn a model that we’ll later use for prediction</a:t>
            </a:r>
          </a:p>
          <a:p>
            <a:pPr>
              <a:lnSpc>
                <a:spcPct val="100000"/>
              </a:lnSpc>
            </a:pPr>
            <a:endParaRPr lang="en-US" dirty="0"/>
          </a:p>
          <a:p>
            <a:pPr>
              <a:lnSpc>
                <a:spcPct val="100000"/>
              </a:lnSpc>
            </a:pPr>
            <a:endParaRPr lang="en-US" dirty="0"/>
          </a:p>
        </p:txBody>
      </p:sp>
      <p:sp>
        <p:nvSpPr>
          <p:cNvPr id="21" name="AutoShape 7">
            <a:extLst>
              <a:ext uri="{FF2B5EF4-FFF2-40B4-BE49-F238E27FC236}">
                <a16:creationId xmlns:a16="http://schemas.microsoft.com/office/drawing/2014/main" id="{1BD92FD1-5849-4762-9D16-4E6ACFFFE275}"/>
              </a:ext>
            </a:extLst>
          </p:cNvPr>
          <p:cNvSpPr>
            <a:spLocks/>
          </p:cNvSpPr>
          <p:nvPr/>
        </p:nvSpPr>
        <p:spPr bwMode="auto">
          <a:xfrm>
            <a:off x="4236572" y="2305563"/>
            <a:ext cx="3441692" cy="1518307"/>
          </a:xfrm>
          <a:prstGeom prst="roundRect">
            <a:avLst>
              <a:gd name="adj" fmla="val 10912"/>
            </a:avLst>
          </a:prstGeom>
          <a:solidFill>
            <a:srgbClr val="9FB0D1"/>
          </a:solidFill>
          <a:ln w="12700">
            <a:solidFill>
              <a:schemeClr val="tx1"/>
            </a:solidFill>
            <a:round/>
            <a:headEnd/>
            <a:tailEnd/>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2" name="Rectangle 9">
            <a:extLst>
              <a:ext uri="{FF2B5EF4-FFF2-40B4-BE49-F238E27FC236}">
                <a16:creationId xmlns:a16="http://schemas.microsoft.com/office/drawing/2014/main" id="{F390EBFD-874C-4DB2-AB5B-C2BDF12F9BED}"/>
              </a:ext>
            </a:extLst>
          </p:cNvPr>
          <p:cNvSpPr>
            <a:spLocks/>
          </p:cNvSpPr>
          <p:nvPr/>
        </p:nvSpPr>
        <p:spPr bwMode="auto">
          <a:xfrm>
            <a:off x="4598894" y="2754221"/>
            <a:ext cx="2655794" cy="469900"/>
          </a:xfrm>
          <a:prstGeom prst="rect">
            <a:avLst/>
          </a:prstGeom>
          <a:noFill/>
          <a:ln w="12700">
            <a:noFill/>
            <a:miter lim="800000"/>
            <a:headEnd/>
            <a:tailEnd/>
          </a:ln>
        </p:spPr>
        <p:txBody>
          <a:bodyPr lIns="0" tIns="0" rIns="40639" bIns="0"/>
          <a:lstStyle/>
          <a:p>
            <a:pPr marL="39686"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itchFamily="34" charset="0"/>
                <a:ea typeface="+mn-ea"/>
                <a:cs typeface="Arial" charset="0"/>
              </a:rPr>
              <a:t>Training</a:t>
            </a:r>
          </a:p>
        </p:txBody>
      </p:sp>
      <p:sp>
        <p:nvSpPr>
          <p:cNvPr id="23" name="Rectangle 20">
            <a:extLst>
              <a:ext uri="{FF2B5EF4-FFF2-40B4-BE49-F238E27FC236}">
                <a16:creationId xmlns:a16="http://schemas.microsoft.com/office/drawing/2014/main" id="{B38298C5-83A4-4D47-A7C6-C0044FC15A78}"/>
              </a:ext>
            </a:extLst>
          </p:cNvPr>
          <p:cNvSpPr>
            <a:spLocks/>
          </p:cNvSpPr>
          <p:nvPr/>
        </p:nvSpPr>
        <p:spPr bwMode="auto">
          <a:xfrm>
            <a:off x="168885" y="2305563"/>
            <a:ext cx="2783465" cy="1589524"/>
          </a:xfrm>
          <a:prstGeom prst="rect">
            <a:avLst/>
          </a:prstGeom>
          <a:noFill/>
          <a:ln w="12700">
            <a:noFill/>
            <a:miter lim="800000"/>
            <a:headEnd/>
            <a:tailEnd/>
          </a:ln>
        </p:spPr>
        <p:txBody>
          <a:bodyPr lIns="0" tIns="0" rIns="40639" bIns="0" anchor="ctr"/>
          <a:lstStyle/>
          <a:p>
            <a:pPr marL="39686"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Calibri" pitchFamily="34" charset="0"/>
                <a:ea typeface="+mn-ea"/>
                <a:cs typeface="Arial" charset="0"/>
              </a:rPr>
              <a:t>Training Data</a:t>
            </a:r>
          </a:p>
          <a:p>
            <a:pPr marL="39686"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charset="0"/>
              </a:rPr>
              <a:t>Input and Measured Output</a:t>
            </a:r>
          </a:p>
        </p:txBody>
      </p:sp>
      <p:cxnSp>
        <p:nvCxnSpPr>
          <p:cNvPr id="28" name="Straight Arrow Connector 27">
            <a:extLst>
              <a:ext uri="{FF2B5EF4-FFF2-40B4-BE49-F238E27FC236}">
                <a16:creationId xmlns:a16="http://schemas.microsoft.com/office/drawing/2014/main" id="{A19D3886-F38E-4178-A2CC-9B554F2A308A}"/>
              </a:ext>
            </a:extLst>
          </p:cNvPr>
          <p:cNvCxnSpPr>
            <a:cxnSpLocks/>
            <a:stCxn id="23" idx="3"/>
          </p:cNvCxnSpPr>
          <p:nvPr/>
        </p:nvCxnSpPr>
        <p:spPr>
          <a:xfrm>
            <a:off x="2952350" y="3100325"/>
            <a:ext cx="1284222" cy="0"/>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CC7D020-DA41-4E23-A2B2-4EA2B0CBFBE0}"/>
              </a:ext>
            </a:extLst>
          </p:cNvPr>
          <p:cNvCxnSpPr>
            <a:cxnSpLocks/>
          </p:cNvCxnSpPr>
          <p:nvPr/>
        </p:nvCxnSpPr>
        <p:spPr>
          <a:xfrm flipV="1">
            <a:off x="7678264" y="3064716"/>
            <a:ext cx="1095942" cy="22648"/>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3" name="Rectangle 20">
            <a:extLst>
              <a:ext uri="{FF2B5EF4-FFF2-40B4-BE49-F238E27FC236}">
                <a16:creationId xmlns:a16="http://schemas.microsoft.com/office/drawing/2014/main" id="{EDB5F93C-905C-4C8D-AFBC-D2A70229C4CF}"/>
              </a:ext>
            </a:extLst>
          </p:cNvPr>
          <p:cNvSpPr>
            <a:spLocks/>
          </p:cNvSpPr>
          <p:nvPr/>
        </p:nvSpPr>
        <p:spPr bwMode="auto">
          <a:xfrm>
            <a:off x="9051745" y="2292602"/>
            <a:ext cx="2783465" cy="1589524"/>
          </a:xfrm>
          <a:prstGeom prst="rect">
            <a:avLst/>
          </a:prstGeom>
          <a:noFill/>
          <a:ln w="12700">
            <a:noFill/>
            <a:miter lim="800000"/>
            <a:headEnd/>
            <a:tailEnd/>
          </a:ln>
        </p:spPr>
        <p:txBody>
          <a:bodyPr lIns="0" tIns="0" rIns="40639" bIns="0" anchor="ctr"/>
          <a:lstStyle/>
          <a:p>
            <a:pPr marL="39686"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Calibri" pitchFamily="34" charset="0"/>
                <a:ea typeface="+mn-ea"/>
                <a:cs typeface="Arial" charset="0"/>
              </a:rPr>
              <a:t>Model</a:t>
            </a:r>
          </a:p>
          <a:p>
            <a:pPr marL="39686"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charset="0"/>
              </a:rPr>
              <a:t>Structure and Parameters</a:t>
            </a:r>
          </a:p>
        </p:txBody>
      </p:sp>
    </p:spTree>
    <p:extLst>
      <p:ext uri="{BB962C8B-B14F-4D97-AF65-F5344CB8AC3E}">
        <p14:creationId xmlns:p14="http://schemas.microsoft.com/office/powerpoint/2010/main" val="104864096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34AC2-F84B-6E10-32F4-351014D53398}"/>
              </a:ext>
            </a:extLst>
          </p:cNvPr>
          <p:cNvSpPr>
            <a:spLocks noGrp="1"/>
          </p:cNvSpPr>
          <p:nvPr>
            <p:ph type="title"/>
          </p:nvPr>
        </p:nvSpPr>
        <p:spPr/>
        <p:txBody>
          <a:bodyPr/>
          <a:lstStyle/>
          <a:p>
            <a:r>
              <a:rPr lang="en-US" dirty="0"/>
              <a:t>Autoencoder Model</a:t>
            </a:r>
          </a:p>
        </p:txBody>
      </p:sp>
      <p:sp>
        <p:nvSpPr>
          <p:cNvPr id="3" name="Content Placeholder 2">
            <a:extLst>
              <a:ext uri="{FF2B5EF4-FFF2-40B4-BE49-F238E27FC236}">
                <a16:creationId xmlns:a16="http://schemas.microsoft.com/office/drawing/2014/main" id="{A303CC5B-79D2-F6CE-B7EA-89A96876BC2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081366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AE3E18-95FD-4C11-AEC7-671A80CF78C9}"/>
              </a:ext>
            </a:extLst>
          </p:cNvPr>
          <p:cNvPicPr>
            <a:picLocks noChangeAspect="1"/>
          </p:cNvPicPr>
          <p:nvPr/>
        </p:nvPicPr>
        <p:blipFill>
          <a:blip r:embed="rId2"/>
          <a:stretch>
            <a:fillRect/>
          </a:stretch>
        </p:blipFill>
        <p:spPr>
          <a:xfrm>
            <a:off x="3057833" y="2392818"/>
            <a:ext cx="5449037" cy="4465182"/>
          </a:xfrm>
          <a:prstGeom prst="rect">
            <a:avLst/>
          </a:prstGeom>
        </p:spPr>
      </p:pic>
      <p:sp>
        <p:nvSpPr>
          <p:cNvPr id="2" name="Title 1">
            <a:extLst>
              <a:ext uri="{FF2B5EF4-FFF2-40B4-BE49-F238E27FC236}">
                <a16:creationId xmlns:a16="http://schemas.microsoft.com/office/drawing/2014/main" id="{90A88340-F22E-4DF9-8A53-123E7F4FB331}"/>
              </a:ext>
            </a:extLst>
          </p:cNvPr>
          <p:cNvSpPr>
            <a:spLocks noGrp="1"/>
          </p:cNvSpPr>
          <p:nvPr>
            <p:ph type="title"/>
          </p:nvPr>
        </p:nvSpPr>
        <p:spPr/>
        <p:txBody>
          <a:bodyPr/>
          <a:lstStyle/>
          <a:p>
            <a:r>
              <a:rPr lang="en-US" dirty="0"/>
              <a:t>*Dimensionality Reduction with Deep Learning</a:t>
            </a:r>
          </a:p>
        </p:txBody>
      </p:sp>
      <p:sp>
        <p:nvSpPr>
          <p:cNvPr id="5" name="Content Placeholder 4">
            <a:extLst>
              <a:ext uri="{FF2B5EF4-FFF2-40B4-BE49-F238E27FC236}">
                <a16:creationId xmlns:a16="http://schemas.microsoft.com/office/drawing/2014/main" id="{BC7BB680-75A1-4C59-B5BF-3488D63EF111}"/>
              </a:ext>
            </a:extLst>
          </p:cNvPr>
          <p:cNvSpPr>
            <a:spLocks noGrp="1"/>
          </p:cNvSpPr>
          <p:nvPr>
            <p:ph idx="1"/>
          </p:nvPr>
        </p:nvSpPr>
        <p:spPr>
          <a:xfrm>
            <a:off x="552099" y="1113178"/>
            <a:ext cx="11051932" cy="2039539"/>
          </a:xfrm>
        </p:spPr>
        <p:txBody>
          <a:bodyPr/>
          <a:lstStyle/>
          <a:p>
            <a:r>
              <a:rPr lang="en-US" sz="2400" dirty="0">
                <a:solidFill>
                  <a:srgbClr val="222222"/>
                </a:solidFill>
                <a:latin typeface="Arial" panose="020B0604020202020204" pitchFamily="34" charset="0"/>
              </a:rPr>
              <a:t>Hinton, Geoffrey E., and Ruslan R. </a:t>
            </a:r>
            <a:r>
              <a:rPr lang="en-US" sz="2400" dirty="0" err="1">
                <a:solidFill>
                  <a:srgbClr val="222222"/>
                </a:solidFill>
                <a:latin typeface="Arial" panose="020B0604020202020204" pitchFamily="34" charset="0"/>
              </a:rPr>
              <a:t>Salakhutdinov</a:t>
            </a:r>
            <a:r>
              <a:rPr lang="en-US" sz="2400" dirty="0">
                <a:solidFill>
                  <a:srgbClr val="222222"/>
                </a:solidFill>
                <a:latin typeface="Arial" panose="020B0604020202020204" pitchFamily="34" charset="0"/>
              </a:rPr>
              <a:t>.</a:t>
            </a:r>
          </a:p>
          <a:p>
            <a:r>
              <a:rPr lang="en-US" sz="2400" dirty="0">
                <a:solidFill>
                  <a:srgbClr val="222222"/>
                </a:solidFill>
                <a:latin typeface="Arial" panose="020B0604020202020204" pitchFamily="34" charset="0"/>
              </a:rPr>
              <a:t>"Reducing the dimensionality of data with neural networks.”</a:t>
            </a:r>
          </a:p>
          <a:p>
            <a:r>
              <a:rPr lang="en-US" sz="2400" i="1" dirty="0">
                <a:solidFill>
                  <a:srgbClr val="222222"/>
                </a:solidFill>
                <a:latin typeface="Arial" panose="020B0604020202020204" pitchFamily="34" charset="0"/>
              </a:rPr>
              <a:t>Science</a:t>
            </a:r>
            <a:r>
              <a:rPr lang="en-US" sz="2400" dirty="0">
                <a:solidFill>
                  <a:srgbClr val="222222"/>
                </a:solidFill>
                <a:latin typeface="Arial" panose="020B0604020202020204" pitchFamily="34" charset="0"/>
              </a:rPr>
              <a:t> 313.5786 (2006): 504-507.</a:t>
            </a:r>
            <a:endParaRPr lang="en-US" sz="2400" dirty="0"/>
          </a:p>
          <a:p>
            <a:endParaRPr lang="en-US" dirty="0">
              <a:solidFill>
                <a:schemeClr val="tx1"/>
              </a:solidFill>
            </a:endParaRPr>
          </a:p>
        </p:txBody>
      </p:sp>
    </p:spTree>
    <p:extLst>
      <p:ext uri="{BB962C8B-B14F-4D97-AF65-F5344CB8AC3E}">
        <p14:creationId xmlns:p14="http://schemas.microsoft.com/office/powerpoint/2010/main" val="31684345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DD6E3-6949-4FF9-AF11-166453F99410}"/>
              </a:ext>
            </a:extLst>
          </p:cNvPr>
          <p:cNvSpPr>
            <a:spLocks noGrp="1"/>
          </p:cNvSpPr>
          <p:nvPr>
            <p:ph type="title"/>
          </p:nvPr>
        </p:nvSpPr>
        <p:spPr/>
        <p:txBody>
          <a:bodyPr/>
          <a:lstStyle/>
          <a:p>
            <a:r>
              <a:rPr lang="en-US" dirty="0"/>
              <a:t>Digit Autoencoder</a:t>
            </a:r>
          </a:p>
        </p:txBody>
      </p:sp>
      <p:sp>
        <p:nvSpPr>
          <p:cNvPr id="3" name="Content Placeholder 2">
            <a:extLst>
              <a:ext uri="{FF2B5EF4-FFF2-40B4-BE49-F238E27FC236}">
                <a16:creationId xmlns:a16="http://schemas.microsoft.com/office/drawing/2014/main" id="{A3A10F2F-8CDE-467A-8C35-B896774F27C8}"/>
              </a:ext>
            </a:extLst>
          </p:cNvPr>
          <p:cNvSpPr>
            <a:spLocks noGrp="1"/>
          </p:cNvSpPr>
          <p:nvPr>
            <p:ph idx="1"/>
          </p:nvPr>
        </p:nvSpPr>
        <p:spPr>
          <a:xfrm>
            <a:off x="552099" y="992151"/>
            <a:ext cx="10515600" cy="2039539"/>
          </a:xfrm>
        </p:spPr>
        <p:txBody>
          <a:bodyPr/>
          <a:lstStyle/>
          <a:p>
            <a:r>
              <a:rPr lang="en-US" sz="2400" dirty="0">
                <a:hlinkClick r:id="rId2"/>
              </a:rPr>
              <a:t>https://cs.stanford.edu/people/karpathy/convnetjs/demo/autoencoder.html</a:t>
            </a:r>
            <a:endParaRPr lang="en-US" sz="2400" dirty="0"/>
          </a:p>
        </p:txBody>
      </p:sp>
      <p:pic>
        <p:nvPicPr>
          <p:cNvPr id="17" name="Picture 16">
            <a:extLst>
              <a:ext uri="{FF2B5EF4-FFF2-40B4-BE49-F238E27FC236}">
                <a16:creationId xmlns:a16="http://schemas.microsoft.com/office/drawing/2014/main" id="{C9A1E958-D152-4ED3-9B71-5936A4E102C7}"/>
              </a:ext>
            </a:extLst>
          </p:cNvPr>
          <p:cNvPicPr>
            <a:picLocks noChangeAspect="1"/>
          </p:cNvPicPr>
          <p:nvPr/>
        </p:nvPicPr>
        <p:blipFill>
          <a:blip r:embed="rId3"/>
          <a:stretch>
            <a:fillRect/>
          </a:stretch>
        </p:blipFill>
        <p:spPr>
          <a:xfrm>
            <a:off x="1525567" y="3188830"/>
            <a:ext cx="1962424" cy="1781424"/>
          </a:xfrm>
          <a:prstGeom prst="rect">
            <a:avLst/>
          </a:prstGeom>
        </p:spPr>
      </p:pic>
      <p:pic>
        <p:nvPicPr>
          <p:cNvPr id="19" name="Picture 18">
            <a:extLst>
              <a:ext uri="{FF2B5EF4-FFF2-40B4-BE49-F238E27FC236}">
                <a16:creationId xmlns:a16="http://schemas.microsoft.com/office/drawing/2014/main" id="{95C21225-8EAA-480E-82A1-A470A340F666}"/>
              </a:ext>
            </a:extLst>
          </p:cNvPr>
          <p:cNvPicPr>
            <a:picLocks noChangeAspect="1"/>
          </p:cNvPicPr>
          <p:nvPr/>
        </p:nvPicPr>
        <p:blipFill>
          <a:blip r:embed="rId4"/>
          <a:stretch>
            <a:fillRect/>
          </a:stretch>
        </p:blipFill>
        <p:spPr>
          <a:xfrm>
            <a:off x="8645679" y="3241888"/>
            <a:ext cx="1733792" cy="1790950"/>
          </a:xfrm>
          <a:prstGeom prst="rect">
            <a:avLst/>
          </a:prstGeom>
        </p:spPr>
      </p:pic>
      <p:grpSp>
        <p:nvGrpSpPr>
          <p:cNvPr id="35" name="Group 34">
            <a:extLst>
              <a:ext uri="{FF2B5EF4-FFF2-40B4-BE49-F238E27FC236}">
                <a16:creationId xmlns:a16="http://schemas.microsoft.com/office/drawing/2014/main" id="{2B08A79A-45CC-42A7-B7AB-2CA4776DD9AB}"/>
              </a:ext>
            </a:extLst>
          </p:cNvPr>
          <p:cNvGrpSpPr/>
          <p:nvPr/>
        </p:nvGrpSpPr>
        <p:grpSpPr>
          <a:xfrm>
            <a:off x="3919199" y="1438409"/>
            <a:ext cx="3994395" cy="5298564"/>
            <a:chOff x="3919199" y="1532540"/>
            <a:chExt cx="3994395" cy="5298564"/>
          </a:xfrm>
        </p:grpSpPr>
        <p:sp>
          <p:nvSpPr>
            <p:cNvPr id="31" name="Rectangle 30">
              <a:extLst>
                <a:ext uri="{FF2B5EF4-FFF2-40B4-BE49-F238E27FC236}">
                  <a16:creationId xmlns:a16="http://schemas.microsoft.com/office/drawing/2014/main" id="{0FD7CD48-9871-481B-AACA-B96413B3B793}"/>
                </a:ext>
              </a:extLst>
            </p:cNvPr>
            <p:cNvSpPr/>
            <p:nvPr/>
          </p:nvSpPr>
          <p:spPr>
            <a:xfrm>
              <a:off x="3919199" y="1532540"/>
              <a:ext cx="3994395" cy="5298564"/>
            </a:xfrm>
            <a:prstGeom prst="rect">
              <a:avLst/>
            </a:prstGeom>
            <a:solidFill>
              <a:schemeClr val="bg1">
                <a:lumMod val="95000"/>
              </a:schemeClr>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91440"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MU Serif Roman"/>
                <a:ea typeface="+mn-ea"/>
                <a:cs typeface="CMU Serif Roman"/>
                <a:sym typeface="Symbol" charset="0"/>
              </a:endParaRPr>
            </a:p>
          </p:txBody>
        </p:sp>
        <p:sp>
          <p:nvSpPr>
            <p:cNvPr id="32" name="TextBox 31">
              <a:extLst>
                <a:ext uri="{FF2B5EF4-FFF2-40B4-BE49-F238E27FC236}">
                  <a16:creationId xmlns:a16="http://schemas.microsoft.com/office/drawing/2014/main" id="{E8C98913-62F4-42D3-BD01-98B95140C91E}"/>
                </a:ext>
              </a:extLst>
            </p:cNvPr>
            <p:cNvSpPr txBox="1"/>
            <p:nvPr/>
          </p:nvSpPr>
          <p:spPr>
            <a:xfrm>
              <a:off x="4036047" y="6367645"/>
              <a:ext cx="2270624" cy="369332"/>
            </a:xfrm>
            <a:prstGeom prst="rect">
              <a:avLst/>
            </a:prstGeom>
            <a:noFill/>
          </p:spPr>
          <p:txBody>
            <a:bodyPr wrap="square" rtlCol="0">
              <a:spAutoFit/>
            </a:bodyPr>
            <a:lstStyle/>
            <a:p>
              <a:r>
                <a:rPr lang="en-US" dirty="0"/>
                <a:t>Autoencoder network</a:t>
              </a:r>
            </a:p>
          </p:txBody>
        </p:sp>
        <p:sp>
          <p:nvSpPr>
            <p:cNvPr id="10" name="Rectangle 9">
              <a:extLst>
                <a:ext uri="{FF2B5EF4-FFF2-40B4-BE49-F238E27FC236}">
                  <a16:creationId xmlns:a16="http://schemas.microsoft.com/office/drawing/2014/main" id="{ABC9EBD7-55F5-449C-BBDB-D118791C3846}"/>
                </a:ext>
              </a:extLst>
            </p:cNvPr>
            <p:cNvSpPr/>
            <p:nvPr/>
          </p:nvSpPr>
          <p:spPr>
            <a:xfrm rot="5400000">
              <a:off x="3248761" y="4017641"/>
              <a:ext cx="3224981" cy="283713"/>
            </a:xfrm>
            <a:prstGeom prst="rect">
              <a:avLst/>
            </a:prstGeom>
            <a:solidFill>
              <a:schemeClr val="bg1"/>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91440"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MU Serif Roman"/>
                  <a:cs typeface="CMU Serif Roman"/>
                  <a:sym typeface="Symbol" charset="0"/>
                </a:rPr>
                <a:t>5</a:t>
              </a:r>
              <a:r>
                <a:rPr kumimoji="0" lang="en-US" sz="1800" b="0" i="0" u="none" strike="noStrike" kern="1200" cap="none" spc="0" normalizeH="0" baseline="0" noProof="0" dirty="0">
                  <a:ln>
                    <a:noFill/>
                  </a:ln>
                  <a:solidFill>
                    <a:prstClr val="black"/>
                  </a:solidFill>
                  <a:effectLst/>
                  <a:uLnTx/>
                  <a:uFillTx/>
                  <a:latin typeface="CMU Serif Roman"/>
                  <a:ea typeface="+mn-ea"/>
                  <a:cs typeface="CMU Serif Roman"/>
                  <a:sym typeface="Symbol" charset="0"/>
                </a:rPr>
                <a:t>0 neurons</a:t>
              </a:r>
            </a:p>
          </p:txBody>
        </p:sp>
        <p:sp>
          <p:nvSpPr>
            <p:cNvPr id="11" name="Rectangle 10">
              <a:extLst>
                <a:ext uri="{FF2B5EF4-FFF2-40B4-BE49-F238E27FC236}">
                  <a16:creationId xmlns:a16="http://schemas.microsoft.com/office/drawing/2014/main" id="{19DC1C09-A45B-4305-BF23-B8F0FE73BEE9}"/>
                </a:ext>
              </a:extLst>
            </p:cNvPr>
            <p:cNvSpPr/>
            <p:nvPr/>
          </p:nvSpPr>
          <p:spPr>
            <a:xfrm rot="5400000">
              <a:off x="4769932" y="4066803"/>
              <a:ext cx="1358754" cy="283713"/>
            </a:xfrm>
            <a:prstGeom prst="rect">
              <a:avLst/>
            </a:prstGeom>
            <a:solidFill>
              <a:schemeClr val="bg1"/>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91440"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MU Serif Roman"/>
                  <a:cs typeface="CMU Serif Roman"/>
                  <a:sym typeface="Symbol" charset="0"/>
                </a:rPr>
                <a:t>2</a:t>
              </a:r>
              <a:r>
                <a:rPr kumimoji="0" lang="en-US" sz="1800" b="0" i="0" u="none" strike="noStrike" kern="1200" cap="none" spc="0" normalizeH="0" baseline="0" noProof="0" dirty="0">
                  <a:ln>
                    <a:noFill/>
                  </a:ln>
                  <a:solidFill>
                    <a:prstClr val="black"/>
                  </a:solidFill>
                  <a:effectLst/>
                  <a:uLnTx/>
                  <a:uFillTx/>
                  <a:latin typeface="CMU Serif Roman"/>
                  <a:ea typeface="+mn-ea"/>
                  <a:cs typeface="CMU Serif Roman"/>
                  <a:sym typeface="Symbol" charset="0"/>
                </a:rPr>
                <a:t> neurons</a:t>
              </a:r>
            </a:p>
          </p:txBody>
        </p:sp>
        <p:sp>
          <p:nvSpPr>
            <p:cNvPr id="14" name="TextBox 13">
              <a:extLst>
                <a:ext uri="{FF2B5EF4-FFF2-40B4-BE49-F238E27FC236}">
                  <a16:creationId xmlns:a16="http://schemas.microsoft.com/office/drawing/2014/main" id="{8371E3EF-6489-423F-B6B2-039C01227A4D}"/>
                </a:ext>
              </a:extLst>
            </p:cNvPr>
            <p:cNvSpPr txBox="1"/>
            <p:nvPr/>
          </p:nvSpPr>
          <p:spPr>
            <a:xfrm rot="5400000">
              <a:off x="3854631" y="1876189"/>
              <a:ext cx="867519" cy="369332"/>
            </a:xfrm>
            <a:prstGeom prst="rect">
              <a:avLst/>
            </a:prstGeom>
            <a:noFill/>
          </p:spPr>
          <p:txBody>
            <a:bodyPr wrap="square">
              <a:spAutoFit/>
            </a:bodyPr>
            <a:lstStyle/>
            <a:p>
              <a:pPr algn="r"/>
              <a:r>
                <a:rPr lang="en-US" i="1" dirty="0"/>
                <a:t>Layer 1</a:t>
              </a:r>
            </a:p>
          </p:txBody>
        </p:sp>
        <p:sp>
          <p:nvSpPr>
            <p:cNvPr id="21" name="Rectangle 20">
              <a:extLst>
                <a:ext uri="{FF2B5EF4-FFF2-40B4-BE49-F238E27FC236}">
                  <a16:creationId xmlns:a16="http://schemas.microsoft.com/office/drawing/2014/main" id="{63E23CB9-3111-43FC-A05D-C4A7E7453A8B}"/>
                </a:ext>
              </a:extLst>
            </p:cNvPr>
            <p:cNvSpPr/>
            <p:nvPr/>
          </p:nvSpPr>
          <p:spPr>
            <a:xfrm rot="5400000">
              <a:off x="2650960" y="4017640"/>
              <a:ext cx="3224981" cy="283713"/>
            </a:xfrm>
            <a:prstGeom prst="rect">
              <a:avLst/>
            </a:prstGeom>
            <a:solidFill>
              <a:schemeClr val="bg1"/>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91440"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MU Serif Roman"/>
                  <a:cs typeface="CMU Serif Roman"/>
                  <a:sym typeface="Symbol" charset="0"/>
                </a:rPr>
                <a:t>5</a:t>
              </a:r>
              <a:r>
                <a:rPr kumimoji="0" lang="en-US" sz="1800" b="0" i="0" u="none" strike="noStrike" kern="1200" cap="none" spc="0" normalizeH="0" baseline="0" noProof="0" dirty="0">
                  <a:ln>
                    <a:noFill/>
                  </a:ln>
                  <a:solidFill>
                    <a:prstClr val="black"/>
                  </a:solidFill>
                  <a:effectLst/>
                  <a:uLnTx/>
                  <a:uFillTx/>
                  <a:latin typeface="CMU Serif Roman"/>
                  <a:ea typeface="+mn-ea"/>
                  <a:cs typeface="CMU Serif Roman"/>
                  <a:sym typeface="Symbol" charset="0"/>
                </a:rPr>
                <a:t>0 neurons</a:t>
              </a:r>
            </a:p>
          </p:txBody>
        </p:sp>
        <p:sp>
          <p:nvSpPr>
            <p:cNvPr id="22" name="Rectangle 21">
              <a:extLst>
                <a:ext uri="{FF2B5EF4-FFF2-40B4-BE49-F238E27FC236}">
                  <a16:creationId xmlns:a16="http://schemas.microsoft.com/office/drawing/2014/main" id="{0858BADC-4320-412B-A7B6-5063949E6340}"/>
                </a:ext>
              </a:extLst>
            </p:cNvPr>
            <p:cNvSpPr/>
            <p:nvPr/>
          </p:nvSpPr>
          <p:spPr>
            <a:xfrm rot="5400000">
              <a:off x="5031142" y="4039028"/>
              <a:ext cx="3224981" cy="283713"/>
            </a:xfrm>
            <a:prstGeom prst="rect">
              <a:avLst/>
            </a:prstGeom>
            <a:solidFill>
              <a:schemeClr val="bg1"/>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91440"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MU Serif Roman"/>
                  <a:cs typeface="CMU Serif Roman"/>
                  <a:sym typeface="Symbol" charset="0"/>
                </a:rPr>
                <a:t>5</a:t>
              </a:r>
              <a:r>
                <a:rPr kumimoji="0" lang="en-US" sz="1800" b="0" i="0" u="none" strike="noStrike" kern="1200" cap="none" spc="0" normalizeH="0" baseline="0" noProof="0" dirty="0">
                  <a:ln>
                    <a:noFill/>
                  </a:ln>
                  <a:solidFill>
                    <a:prstClr val="black"/>
                  </a:solidFill>
                  <a:effectLst/>
                  <a:uLnTx/>
                  <a:uFillTx/>
                  <a:latin typeface="CMU Serif Roman"/>
                  <a:ea typeface="+mn-ea"/>
                  <a:cs typeface="CMU Serif Roman"/>
                  <a:sym typeface="Symbol" charset="0"/>
                </a:rPr>
                <a:t>0 neurons</a:t>
              </a:r>
            </a:p>
          </p:txBody>
        </p:sp>
        <p:sp>
          <p:nvSpPr>
            <p:cNvPr id="23" name="Rectangle 22">
              <a:extLst>
                <a:ext uri="{FF2B5EF4-FFF2-40B4-BE49-F238E27FC236}">
                  <a16:creationId xmlns:a16="http://schemas.microsoft.com/office/drawing/2014/main" id="{A3E39D00-8BB6-4F1F-B4F5-851635F3CC39}"/>
                </a:ext>
              </a:extLst>
            </p:cNvPr>
            <p:cNvSpPr/>
            <p:nvPr/>
          </p:nvSpPr>
          <p:spPr>
            <a:xfrm rot="5400000">
              <a:off x="4433341" y="4039027"/>
              <a:ext cx="3224981" cy="283713"/>
            </a:xfrm>
            <a:prstGeom prst="rect">
              <a:avLst/>
            </a:prstGeom>
            <a:solidFill>
              <a:schemeClr val="bg1"/>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91440"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MU Serif Roman"/>
                  <a:cs typeface="CMU Serif Roman"/>
                  <a:sym typeface="Symbol" charset="0"/>
                </a:rPr>
                <a:t>5</a:t>
              </a:r>
              <a:r>
                <a:rPr kumimoji="0" lang="en-US" sz="1800" b="0" i="0" u="none" strike="noStrike" kern="1200" cap="none" spc="0" normalizeH="0" baseline="0" noProof="0" dirty="0">
                  <a:ln>
                    <a:noFill/>
                  </a:ln>
                  <a:solidFill>
                    <a:prstClr val="black"/>
                  </a:solidFill>
                  <a:effectLst/>
                  <a:uLnTx/>
                  <a:uFillTx/>
                  <a:latin typeface="CMU Serif Roman"/>
                  <a:ea typeface="+mn-ea"/>
                  <a:cs typeface="CMU Serif Roman"/>
                  <a:sym typeface="Symbol" charset="0"/>
                </a:rPr>
                <a:t>0 neurons</a:t>
              </a:r>
            </a:p>
          </p:txBody>
        </p:sp>
        <p:sp>
          <p:nvSpPr>
            <p:cNvPr id="24" name="Rectangle 23">
              <a:extLst>
                <a:ext uri="{FF2B5EF4-FFF2-40B4-BE49-F238E27FC236}">
                  <a16:creationId xmlns:a16="http://schemas.microsoft.com/office/drawing/2014/main" id="{8B7B80C6-5765-4991-8C8D-1AFF61E75C77}"/>
                </a:ext>
              </a:extLst>
            </p:cNvPr>
            <p:cNvSpPr/>
            <p:nvPr/>
          </p:nvSpPr>
          <p:spPr>
            <a:xfrm rot="5400000">
              <a:off x="4768312" y="4028148"/>
              <a:ext cx="5109882" cy="307776"/>
            </a:xfrm>
            <a:prstGeom prst="rect">
              <a:avLst/>
            </a:prstGeom>
            <a:solidFill>
              <a:schemeClr val="bg1"/>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91440"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MU Serif Roman"/>
                  <a:cs typeface="CMU Serif Roman"/>
                  <a:sym typeface="Symbol" charset="0"/>
                </a:rPr>
                <a:t>784 </a:t>
              </a:r>
              <a:r>
                <a:rPr kumimoji="0" lang="en-US" sz="1800" b="0" i="0" u="none" strike="noStrike" kern="1200" cap="none" spc="0" normalizeH="0" baseline="0" noProof="0" dirty="0">
                  <a:ln>
                    <a:noFill/>
                  </a:ln>
                  <a:solidFill>
                    <a:prstClr val="black"/>
                  </a:solidFill>
                  <a:effectLst/>
                  <a:uLnTx/>
                  <a:uFillTx/>
                  <a:latin typeface="CMU Serif Roman"/>
                  <a:ea typeface="+mn-ea"/>
                  <a:cs typeface="CMU Serif Roman"/>
                  <a:sym typeface="Symbol" charset="0"/>
                </a:rPr>
                <a:t>neurons</a:t>
              </a:r>
            </a:p>
          </p:txBody>
        </p:sp>
        <p:sp>
          <p:nvSpPr>
            <p:cNvPr id="25" name="TextBox 24">
              <a:extLst>
                <a:ext uri="{FF2B5EF4-FFF2-40B4-BE49-F238E27FC236}">
                  <a16:creationId xmlns:a16="http://schemas.microsoft.com/office/drawing/2014/main" id="{0F1AAB6A-39C3-4207-8C06-0F6D4DE6494E}"/>
                </a:ext>
              </a:extLst>
            </p:cNvPr>
            <p:cNvSpPr txBox="1"/>
            <p:nvPr/>
          </p:nvSpPr>
          <p:spPr>
            <a:xfrm rot="5400000">
              <a:off x="4439523" y="1876687"/>
              <a:ext cx="867519" cy="369332"/>
            </a:xfrm>
            <a:prstGeom prst="rect">
              <a:avLst/>
            </a:prstGeom>
            <a:noFill/>
          </p:spPr>
          <p:txBody>
            <a:bodyPr wrap="square">
              <a:spAutoFit/>
            </a:bodyPr>
            <a:lstStyle/>
            <a:p>
              <a:pPr algn="r"/>
              <a:r>
                <a:rPr lang="en-US" i="1" dirty="0"/>
                <a:t>Layer 2</a:t>
              </a:r>
            </a:p>
          </p:txBody>
        </p:sp>
        <p:sp>
          <p:nvSpPr>
            <p:cNvPr id="26" name="TextBox 25">
              <a:extLst>
                <a:ext uri="{FF2B5EF4-FFF2-40B4-BE49-F238E27FC236}">
                  <a16:creationId xmlns:a16="http://schemas.microsoft.com/office/drawing/2014/main" id="{C4F395E0-DBD4-44E4-88B1-6EA10997F568}"/>
                </a:ext>
              </a:extLst>
            </p:cNvPr>
            <p:cNvSpPr txBox="1"/>
            <p:nvPr/>
          </p:nvSpPr>
          <p:spPr>
            <a:xfrm rot="5400000">
              <a:off x="5019782" y="2856677"/>
              <a:ext cx="867519" cy="369332"/>
            </a:xfrm>
            <a:prstGeom prst="rect">
              <a:avLst/>
            </a:prstGeom>
            <a:noFill/>
          </p:spPr>
          <p:txBody>
            <a:bodyPr wrap="square">
              <a:spAutoFit/>
            </a:bodyPr>
            <a:lstStyle/>
            <a:p>
              <a:pPr algn="r"/>
              <a:r>
                <a:rPr lang="en-US" i="1" dirty="0"/>
                <a:t>Layer 3</a:t>
              </a:r>
            </a:p>
          </p:txBody>
        </p:sp>
        <p:sp>
          <p:nvSpPr>
            <p:cNvPr id="28" name="TextBox 27">
              <a:extLst>
                <a:ext uri="{FF2B5EF4-FFF2-40B4-BE49-F238E27FC236}">
                  <a16:creationId xmlns:a16="http://schemas.microsoft.com/office/drawing/2014/main" id="{AD776350-5648-495E-8580-85FDC59B90CE}"/>
                </a:ext>
              </a:extLst>
            </p:cNvPr>
            <p:cNvSpPr txBox="1"/>
            <p:nvPr/>
          </p:nvSpPr>
          <p:spPr>
            <a:xfrm rot="5400000">
              <a:off x="5637012" y="1890103"/>
              <a:ext cx="867519" cy="369332"/>
            </a:xfrm>
            <a:prstGeom prst="rect">
              <a:avLst/>
            </a:prstGeom>
            <a:noFill/>
          </p:spPr>
          <p:txBody>
            <a:bodyPr wrap="square">
              <a:spAutoFit/>
            </a:bodyPr>
            <a:lstStyle/>
            <a:p>
              <a:pPr algn="r"/>
              <a:r>
                <a:rPr lang="en-US" i="1" dirty="0"/>
                <a:t>Layer 4</a:t>
              </a:r>
            </a:p>
          </p:txBody>
        </p:sp>
        <p:sp>
          <p:nvSpPr>
            <p:cNvPr id="29" name="TextBox 28">
              <a:extLst>
                <a:ext uri="{FF2B5EF4-FFF2-40B4-BE49-F238E27FC236}">
                  <a16:creationId xmlns:a16="http://schemas.microsoft.com/office/drawing/2014/main" id="{0B4FBFFF-808C-4652-8F4E-3DF562A63C7D}"/>
                </a:ext>
              </a:extLst>
            </p:cNvPr>
            <p:cNvSpPr txBox="1"/>
            <p:nvPr/>
          </p:nvSpPr>
          <p:spPr>
            <a:xfrm rot="5400000">
              <a:off x="6221904" y="1890601"/>
              <a:ext cx="867519" cy="369332"/>
            </a:xfrm>
            <a:prstGeom prst="rect">
              <a:avLst/>
            </a:prstGeom>
            <a:noFill/>
          </p:spPr>
          <p:txBody>
            <a:bodyPr wrap="square">
              <a:spAutoFit/>
            </a:bodyPr>
            <a:lstStyle/>
            <a:p>
              <a:pPr algn="r"/>
              <a:r>
                <a:rPr lang="en-US" i="1" dirty="0"/>
                <a:t>Layer 5</a:t>
              </a:r>
            </a:p>
          </p:txBody>
        </p:sp>
        <p:sp>
          <p:nvSpPr>
            <p:cNvPr id="30" name="TextBox 29">
              <a:extLst>
                <a:ext uri="{FF2B5EF4-FFF2-40B4-BE49-F238E27FC236}">
                  <a16:creationId xmlns:a16="http://schemas.microsoft.com/office/drawing/2014/main" id="{1A5D8C0B-C331-45E3-AB2C-E7A1375A4C45}"/>
                </a:ext>
              </a:extLst>
            </p:cNvPr>
            <p:cNvSpPr txBox="1"/>
            <p:nvPr/>
          </p:nvSpPr>
          <p:spPr>
            <a:xfrm rot="5400000">
              <a:off x="7265504" y="1890104"/>
              <a:ext cx="867519" cy="369332"/>
            </a:xfrm>
            <a:prstGeom prst="rect">
              <a:avLst/>
            </a:prstGeom>
            <a:noFill/>
          </p:spPr>
          <p:txBody>
            <a:bodyPr wrap="square">
              <a:spAutoFit/>
            </a:bodyPr>
            <a:lstStyle/>
            <a:p>
              <a:pPr algn="r"/>
              <a:r>
                <a:rPr lang="en-US" i="1" dirty="0"/>
                <a:t>Layer 6</a:t>
              </a:r>
            </a:p>
          </p:txBody>
        </p:sp>
      </p:grpSp>
      <p:sp>
        <p:nvSpPr>
          <p:cNvPr id="34" name="TextBox 33">
            <a:extLst>
              <a:ext uri="{FF2B5EF4-FFF2-40B4-BE49-F238E27FC236}">
                <a16:creationId xmlns:a16="http://schemas.microsoft.com/office/drawing/2014/main" id="{D5A366AA-2BD2-41D8-B067-8572B4A23C2F}"/>
              </a:ext>
            </a:extLst>
          </p:cNvPr>
          <p:cNvSpPr txBox="1"/>
          <p:nvPr/>
        </p:nvSpPr>
        <p:spPr>
          <a:xfrm>
            <a:off x="1565000" y="2568393"/>
            <a:ext cx="196242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MU Serif Roman"/>
                <a:ea typeface="+mn-ea"/>
                <a:cs typeface="CMU Serif Roman"/>
                <a:sym typeface="Symbol" charset="0"/>
              </a:rPr>
              <a:t>Input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MU Serif Roman"/>
                <a:ea typeface="+mn-ea"/>
                <a:cs typeface="CMU Serif Roman"/>
                <a:sym typeface="Symbol" charset="0"/>
              </a:rPr>
              <a:t>28x28 = 784 pixels</a:t>
            </a:r>
          </a:p>
        </p:txBody>
      </p:sp>
    </p:spTree>
    <p:extLst>
      <p:ext uri="{BB962C8B-B14F-4D97-AF65-F5344CB8AC3E}">
        <p14:creationId xmlns:p14="http://schemas.microsoft.com/office/powerpoint/2010/main" val="19717214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DD6E3-6949-4FF9-AF11-166453F99410}"/>
              </a:ext>
            </a:extLst>
          </p:cNvPr>
          <p:cNvSpPr>
            <a:spLocks noGrp="1"/>
          </p:cNvSpPr>
          <p:nvPr>
            <p:ph type="title"/>
          </p:nvPr>
        </p:nvSpPr>
        <p:spPr/>
        <p:txBody>
          <a:bodyPr/>
          <a:lstStyle/>
          <a:p>
            <a:r>
              <a:rPr lang="en-US" dirty="0"/>
              <a:t>Digit Autoencoder</a:t>
            </a:r>
          </a:p>
        </p:txBody>
      </p:sp>
      <p:sp>
        <p:nvSpPr>
          <p:cNvPr id="3" name="Content Placeholder 2">
            <a:extLst>
              <a:ext uri="{FF2B5EF4-FFF2-40B4-BE49-F238E27FC236}">
                <a16:creationId xmlns:a16="http://schemas.microsoft.com/office/drawing/2014/main" id="{A3A10F2F-8CDE-467A-8C35-B896774F27C8}"/>
              </a:ext>
            </a:extLst>
          </p:cNvPr>
          <p:cNvSpPr>
            <a:spLocks noGrp="1"/>
          </p:cNvSpPr>
          <p:nvPr>
            <p:ph idx="1"/>
          </p:nvPr>
        </p:nvSpPr>
        <p:spPr>
          <a:xfrm>
            <a:off x="552099" y="992151"/>
            <a:ext cx="10515600" cy="2039539"/>
          </a:xfrm>
        </p:spPr>
        <p:txBody>
          <a:bodyPr/>
          <a:lstStyle/>
          <a:p>
            <a:r>
              <a:rPr lang="en-US" sz="2400" dirty="0"/>
              <a:t>Math for autoencoder model</a:t>
            </a:r>
          </a:p>
          <a:p>
            <a:endParaRPr lang="en-US" sz="2400" dirty="0"/>
          </a:p>
          <a:p>
            <a:r>
              <a:rPr lang="en-US" sz="2400" dirty="0"/>
              <a:t>Linear layer</a:t>
            </a:r>
          </a:p>
          <a:p>
            <a:endParaRPr lang="en-US" sz="2400" dirty="0"/>
          </a:p>
          <a:p>
            <a:endParaRPr lang="en-US" sz="2400" dirty="0"/>
          </a:p>
          <a:p>
            <a:r>
              <a:rPr lang="en-US" sz="2400" dirty="0"/>
              <a:t>ReLU layer</a:t>
            </a:r>
          </a:p>
          <a:p>
            <a:endParaRPr lang="en-US" sz="2400" dirty="0"/>
          </a:p>
          <a:p>
            <a:endParaRPr lang="en-US" sz="2400" dirty="0"/>
          </a:p>
          <a:p>
            <a:r>
              <a:rPr lang="en-US" sz="2400" dirty="0"/>
              <a:t>Tanh layer</a:t>
            </a:r>
          </a:p>
        </p:txBody>
      </p:sp>
    </p:spTree>
    <p:extLst>
      <p:ext uri="{BB962C8B-B14F-4D97-AF65-F5344CB8AC3E}">
        <p14:creationId xmlns:p14="http://schemas.microsoft.com/office/powerpoint/2010/main" val="32547211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a:t>
            </a:r>
          </a:p>
        </p:txBody>
      </p:sp>
      <p:sp>
        <p:nvSpPr>
          <p:cNvPr id="3" name="Content Placeholder 2"/>
          <p:cNvSpPr>
            <a:spLocks noGrp="1"/>
          </p:cNvSpPr>
          <p:nvPr>
            <p:ph idx="1"/>
          </p:nvPr>
        </p:nvSpPr>
        <p:spPr/>
        <p:txBody>
          <a:bodyPr/>
          <a:lstStyle/>
          <a:p>
            <a:r>
              <a:rPr lang="en-US" dirty="0"/>
              <a:t>Website: </a:t>
            </a:r>
            <a:r>
              <a:rPr lang="en-US" dirty="0">
                <a:hlinkClick r:id="rId2"/>
              </a:rPr>
              <a:t>https://www.cs.cmu.edu/~10315</a:t>
            </a:r>
            <a:endParaRPr lang="en-US" dirty="0"/>
          </a:p>
          <a:p>
            <a:endParaRPr lang="en-US" sz="2000" dirty="0"/>
          </a:p>
          <a:p>
            <a:endParaRPr lang="en-US" sz="2000" dirty="0"/>
          </a:p>
          <a:p>
            <a:r>
              <a:rPr lang="en-US" dirty="0"/>
              <a:t>Canvas: </a:t>
            </a:r>
            <a:r>
              <a:rPr lang="en-US" dirty="0">
                <a:hlinkClick r:id="rId3"/>
              </a:rPr>
              <a:t>canvas.cmu.edu</a:t>
            </a:r>
            <a:endParaRPr lang="en-US" dirty="0"/>
          </a:p>
          <a:p>
            <a:endParaRPr lang="en-US" sz="2000" dirty="0"/>
          </a:p>
          <a:p>
            <a:r>
              <a:rPr lang="en-US" dirty="0"/>
              <a:t>Gradescope: </a:t>
            </a:r>
            <a:r>
              <a:rPr lang="en-US" dirty="0">
                <a:hlinkClick r:id="rId4"/>
              </a:rPr>
              <a:t>gradescope.com</a:t>
            </a:r>
            <a:endParaRPr lang="en-US" dirty="0"/>
          </a:p>
          <a:p>
            <a:endParaRPr lang="en-US" sz="2000" dirty="0"/>
          </a:p>
          <a:p>
            <a:r>
              <a:rPr lang="en-US" dirty="0"/>
              <a:t>Communication:</a:t>
            </a:r>
          </a:p>
          <a:p>
            <a:r>
              <a:rPr lang="en-US" dirty="0"/>
              <a:t>	</a:t>
            </a:r>
            <a:r>
              <a:rPr lang="en-US" dirty="0">
                <a:hlinkClick r:id="rId5"/>
              </a:rPr>
              <a:t>piazza.com</a:t>
            </a:r>
            <a:endParaRPr lang="en-US" dirty="0"/>
          </a:p>
          <a:p>
            <a:r>
              <a:rPr lang="en-US" dirty="0"/>
              <a:t>	E-mail (if piazza doesn’t work):</a:t>
            </a:r>
          </a:p>
          <a:p>
            <a:r>
              <a:rPr lang="en-US" dirty="0"/>
              <a:t>	</a:t>
            </a:r>
            <a:r>
              <a:rPr lang="en-US" dirty="0">
                <a:hlinkClick r:id="rId6"/>
              </a:rPr>
              <a:t>joshminr@andrew.cmu.edu</a:t>
            </a:r>
            <a:endParaRPr lang="en-US" dirty="0"/>
          </a:p>
          <a:p>
            <a:r>
              <a:rPr lang="en-US" dirty="0"/>
              <a:t>	</a:t>
            </a:r>
            <a:r>
              <a:rPr lang="en-US" dirty="0">
                <a:hlinkClick r:id="rId7"/>
              </a:rPr>
              <a:t>pvirtue@andrew.cmu.edu</a:t>
            </a:r>
            <a:endParaRPr lang="en-US" dirty="0"/>
          </a:p>
          <a:p>
            <a:endParaRPr lang="en-US" sz="2000" dirty="0"/>
          </a:p>
          <a:p>
            <a:endParaRPr lang="en-US" dirty="0"/>
          </a:p>
        </p:txBody>
      </p:sp>
      <p:pic>
        <p:nvPicPr>
          <p:cNvPr id="5" name="Picture 4"/>
          <p:cNvPicPr>
            <a:picLocks noChangeAspect="1"/>
          </p:cNvPicPr>
          <p:nvPr/>
        </p:nvPicPr>
        <p:blipFill>
          <a:blip r:embed="rId8"/>
          <a:stretch>
            <a:fillRect/>
          </a:stretch>
        </p:blipFill>
        <p:spPr>
          <a:xfrm>
            <a:off x="6096000" y="4246311"/>
            <a:ext cx="1727200" cy="546739"/>
          </a:xfrm>
          <a:prstGeom prst="rect">
            <a:avLst/>
          </a:prstGeom>
        </p:spPr>
      </p:pic>
      <p:pic>
        <p:nvPicPr>
          <p:cNvPr id="1026" name="Picture 2" descr="Image result for canvas">
            <a:extLst>
              <a:ext uri="{FF2B5EF4-FFF2-40B4-BE49-F238E27FC236}">
                <a16:creationId xmlns:a16="http://schemas.microsoft.com/office/drawing/2014/main" id="{60BAA0EC-16D6-490A-BD2C-36027B34C5D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96000" y="2027414"/>
            <a:ext cx="1231900" cy="10083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radescope">
            <a:extLst>
              <a:ext uri="{FF2B5EF4-FFF2-40B4-BE49-F238E27FC236}">
                <a16:creationId xmlns:a16="http://schemas.microsoft.com/office/drawing/2014/main" id="{F052E9B4-DA9C-4431-8B1E-209757577BCD}"/>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34145" b="44402"/>
          <a:stretch/>
        </p:blipFill>
        <p:spPr bwMode="auto">
          <a:xfrm>
            <a:off x="5975584" y="3327400"/>
            <a:ext cx="3240595" cy="521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9320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a:t>
            </a:r>
          </a:p>
        </p:txBody>
      </p:sp>
      <p:sp>
        <p:nvSpPr>
          <p:cNvPr id="3" name="Content Placeholder 2"/>
          <p:cNvSpPr>
            <a:spLocks noGrp="1"/>
          </p:cNvSpPr>
          <p:nvPr>
            <p:ph idx="1"/>
          </p:nvPr>
        </p:nvSpPr>
        <p:spPr>
          <a:xfrm>
            <a:off x="552099" y="1113178"/>
            <a:ext cx="10515600" cy="2039539"/>
          </a:xfrm>
        </p:spPr>
        <p:txBody>
          <a:bodyPr/>
          <a:lstStyle/>
          <a:p>
            <a:r>
              <a:rPr lang="en-US" dirty="0"/>
              <a:t>Lectures</a:t>
            </a:r>
          </a:p>
          <a:p>
            <a:pPr marL="457200" indent="-457200">
              <a:buFont typeface="Wingdings" panose="05000000000000000000" pitchFamily="2" charset="2"/>
              <a:buChar char="§"/>
            </a:pPr>
            <a:r>
              <a:rPr lang="en-US" dirty="0">
                <a:solidFill>
                  <a:schemeClr val="tx1"/>
                </a:solidFill>
              </a:rPr>
              <a:t>Pre-reading before week of lecture</a:t>
            </a:r>
          </a:p>
          <a:p>
            <a:pPr marL="457200" indent="-457200">
              <a:buFont typeface="Wingdings" panose="05000000000000000000" pitchFamily="2" charset="2"/>
              <a:buChar char="§"/>
            </a:pPr>
            <a:r>
              <a:rPr lang="en-US" dirty="0">
                <a:solidFill>
                  <a:schemeClr val="tx1"/>
                </a:solidFill>
              </a:rPr>
              <a:t>Lectures are recorded</a:t>
            </a:r>
          </a:p>
          <a:p>
            <a:pPr marL="917575" lvl="2" indent="-457200"/>
            <a:r>
              <a:rPr lang="en-US" sz="2800" dirty="0"/>
              <a:t>Shared with our course and ML course staff only</a:t>
            </a:r>
          </a:p>
          <a:p>
            <a:pPr marL="457200" indent="-457200">
              <a:buFont typeface="Wingdings" panose="05000000000000000000" pitchFamily="2" charset="2"/>
              <a:buChar char="§"/>
            </a:pPr>
            <a:r>
              <a:rPr lang="en-US" dirty="0">
                <a:solidFill>
                  <a:schemeClr val="tx1"/>
                </a:solidFill>
              </a:rPr>
              <a:t>Participation points earned by answering Piazza polls in lecture</a:t>
            </a:r>
          </a:p>
          <a:p>
            <a:pPr marL="457200" indent="-457200">
              <a:buFont typeface="Wingdings" panose="05000000000000000000" pitchFamily="2" charset="2"/>
              <a:buChar char="§"/>
            </a:pPr>
            <a:r>
              <a:rPr lang="en-US" dirty="0">
                <a:solidFill>
                  <a:schemeClr val="tx1"/>
                </a:solidFill>
              </a:rPr>
              <a:t>Slides will be posted</a:t>
            </a:r>
          </a:p>
          <a:p>
            <a:r>
              <a:rPr lang="en-US" dirty="0"/>
              <a:t>Recitations</a:t>
            </a:r>
          </a:p>
          <a:p>
            <a:pPr marL="457200" indent="-457200">
              <a:buFont typeface="Wingdings" panose="05000000000000000000" pitchFamily="2" charset="2"/>
              <a:buChar char="§"/>
            </a:pPr>
            <a:r>
              <a:rPr lang="en-US" dirty="0">
                <a:solidFill>
                  <a:schemeClr val="tx1"/>
                </a:solidFill>
              </a:rPr>
              <a:t>Recommended attendance</a:t>
            </a:r>
            <a:endParaRPr lang="en-US" sz="2800" dirty="0"/>
          </a:p>
          <a:p>
            <a:pPr marL="457200" indent="-457200">
              <a:buFont typeface="Wingdings" panose="05000000000000000000" pitchFamily="2" charset="2"/>
              <a:buChar char="§"/>
            </a:pPr>
            <a:r>
              <a:rPr lang="en-US" dirty="0">
                <a:solidFill>
                  <a:schemeClr val="tx1"/>
                </a:solidFill>
              </a:rPr>
              <a:t>Not recorded, no participation points in recitation</a:t>
            </a:r>
          </a:p>
          <a:p>
            <a:pPr marL="457200" indent="-457200">
              <a:buFont typeface="Wingdings" panose="05000000000000000000" pitchFamily="2" charset="2"/>
              <a:buChar char="§"/>
            </a:pPr>
            <a:r>
              <a:rPr lang="en-US" dirty="0">
                <a:solidFill>
                  <a:schemeClr val="tx1"/>
                </a:solidFill>
              </a:rPr>
              <a:t>Recitation materials are in-scope for quizzes and exams</a:t>
            </a:r>
          </a:p>
        </p:txBody>
      </p:sp>
    </p:spTree>
    <p:extLst>
      <p:ext uri="{BB962C8B-B14F-4D97-AF65-F5344CB8AC3E}">
        <p14:creationId xmlns:p14="http://schemas.microsoft.com/office/powerpoint/2010/main" val="7443817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a:t>
            </a:r>
          </a:p>
        </p:txBody>
      </p:sp>
      <p:sp>
        <p:nvSpPr>
          <p:cNvPr id="3" name="Content Placeholder 2"/>
          <p:cNvSpPr>
            <a:spLocks noGrp="1"/>
          </p:cNvSpPr>
          <p:nvPr>
            <p:ph idx="1"/>
          </p:nvPr>
        </p:nvSpPr>
        <p:spPr>
          <a:xfrm>
            <a:off x="552099" y="1113178"/>
            <a:ext cx="10515600" cy="2039539"/>
          </a:xfrm>
        </p:spPr>
        <p:txBody>
          <a:bodyPr/>
          <a:lstStyle/>
          <a:p>
            <a:r>
              <a:rPr lang="en-US" dirty="0"/>
              <a:t>Office Hours</a:t>
            </a:r>
          </a:p>
          <a:p>
            <a:pPr marL="457200" indent="-457200">
              <a:buFont typeface="Wingdings" panose="05000000000000000000" pitchFamily="2" charset="2"/>
              <a:buChar char="§"/>
            </a:pPr>
            <a:r>
              <a:rPr lang="en-US" dirty="0">
                <a:solidFill>
                  <a:schemeClr val="tx1"/>
                </a:solidFill>
              </a:rPr>
              <a:t>OH calendar on course website</a:t>
            </a:r>
          </a:p>
          <a:p>
            <a:pPr marL="457200" indent="-457200">
              <a:buFont typeface="Wingdings" panose="05000000000000000000" pitchFamily="2" charset="2"/>
              <a:buChar char="§"/>
            </a:pPr>
            <a:r>
              <a:rPr lang="en-US" dirty="0">
                <a:solidFill>
                  <a:schemeClr val="tx1"/>
                </a:solidFill>
              </a:rPr>
              <a:t>OH-by-appointment requests are certainly welcome</a:t>
            </a:r>
            <a:endParaRPr lang="en-US" sz="2800" dirty="0">
              <a:solidFill>
                <a:schemeClr val="tx1"/>
              </a:solidFill>
            </a:endParaRPr>
          </a:p>
          <a:p>
            <a:endParaRPr lang="en-US" dirty="0"/>
          </a:p>
          <a:p>
            <a:r>
              <a:rPr lang="en-US" dirty="0"/>
              <a:t>Mental Health</a:t>
            </a:r>
          </a:p>
        </p:txBody>
      </p:sp>
    </p:spTree>
    <p:extLst>
      <p:ext uri="{BB962C8B-B14F-4D97-AF65-F5344CB8AC3E}">
        <p14:creationId xmlns:p14="http://schemas.microsoft.com/office/powerpoint/2010/main" val="1379708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52099" y="367131"/>
            <a:ext cx="10515600" cy="627812"/>
          </a:xfrm>
        </p:spPr>
        <p:txBody>
          <a:bodyPr/>
          <a:lstStyle/>
          <a:p>
            <a:pPr eaLnBrk="1" hangingPunct="1"/>
            <a:r>
              <a:rPr lang="en-US" dirty="0">
                <a:latin typeface="Calibri"/>
                <a:cs typeface="Calibri"/>
              </a:rPr>
              <a:t>Course Team</a:t>
            </a:r>
          </a:p>
        </p:txBody>
      </p:sp>
      <p:sp>
        <p:nvSpPr>
          <p:cNvPr id="7174" name="Text Box 19"/>
          <p:cNvSpPr txBox="1">
            <a:spLocks noChangeArrowheads="1"/>
          </p:cNvSpPr>
          <p:nvPr/>
        </p:nvSpPr>
        <p:spPr bwMode="auto">
          <a:xfrm>
            <a:off x="609375" y="1017003"/>
            <a:ext cx="3533340" cy="502764"/>
          </a:xfrm>
          <a:prstGeom prst="rect">
            <a:avLst/>
          </a:prstGeom>
          <a:noFill/>
          <a:ln w="9525">
            <a:noFill/>
            <a:miter lim="800000"/>
            <a:headEnd/>
            <a:tailEnd/>
          </a:ln>
        </p:spPr>
        <p:txBody>
          <a:bodyPr wrap="square" lIns="91439" tIns="45719" rIns="91439" bIns="45719">
            <a:spAutoFit/>
          </a:bodyPr>
          <a:lstStyle/>
          <a:p>
            <a:pPr>
              <a:spcBef>
                <a:spcPct val="50000"/>
              </a:spcBef>
            </a:pPr>
            <a:r>
              <a:rPr lang="en-US" sz="2667" dirty="0">
                <a:solidFill>
                  <a:schemeClr val="accent1">
                    <a:lumMod val="75000"/>
                  </a:schemeClr>
                </a:solidFill>
                <a:latin typeface="Calibri"/>
                <a:cs typeface="Calibri"/>
              </a:rPr>
              <a:t>Instructor</a:t>
            </a:r>
          </a:p>
        </p:txBody>
      </p:sp>
      <p:sp>
        <p:nvSpPr>
          <p:cNvPr id="7186" name="AutoShape 27"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sp>
        <p:nvSpPr>
          <p:cNvPr id="7187" name="AutoShape 29"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pic>
        <p:nvPicPr>
          <p:cNvPr id="10249" name="Picture 9"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10251" name="Picture 11"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10253" name="Picture 13"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10" name="Picture 9">
            <a:extLst>
              <a:ext uri="{FF2B5EF4-FFF2-40B4-BE49-F238E27FC236}">
                <a16:creationId xmlns:a16="http://schemas.microsoft.com/office/drawing/2014/main" id="{72FABA10-07EC-43EE-88C3-9003C614DB83}"/>
              </a:ext>
            </a:extLst>
          </p:cNvPr>
          <p:cNvPicPr>
            <a:picLocks noChangeAspect="1"/>
          </p:cNvPicPr>
          <p:nvPr/>
        </p:nvPicPr>
        <p:blipFill>
          <a:blip r:embed="rId4"/>
          <a:stretch>
            <a:fillRect/>
          </a:stretch>
        </p:blipFill>
        <p:spPr>
          <a:xfrm>
            <a:off x="609375" y="1694227"/>
            <a:ext cx="2100278" cy="3062310"/>
          </a:xfrm>
          <a:prstGeom prst="rect">
            <a:avLst/>
          </a:prstGeom>
        </p:spPr>
      </p:pic>
      <p:sp>
        <p:nvSpPr>
          <p:cNvPr id="11" name="Text Box 19">
            <a:extLst>
              <a:ext uri="{FF2B5EF4-FFF2-40B4-BE49-F238E27FC236}">
                <a16:creationId xmlns:a16="http://schemas.microsoft.com/office/drawing/2014/main" id="{6A2E1E82-18CD-46FC-AF85-6B498C071166}"/>
              </a:ext>
            </a:extLst>
          </p:cNvPr>
          <p:cNvSpPr txBox="1">
            <a:spLocks noChangeArrowheads="1"/>
          </p:cNvSpPr>
          <p:nvPr/>
        </p:nvSpPr>
        <p:spPr bwMode="auto">
          <a:xfrm>
            <a:off x="3838350" y="1028033"/>
            <a:ext cx="3533340" cy="502764"/>
          </a:xfrm>
          <a:prstGeom prst="rect">
            <a:avLst/>
          </a:prstGeom>
          <a:noFill/>
          <a:ln w="9525">
            <a:noFill/>
            <a:miter lim="800000"/>
            <a:headEnd/>
            <a:tailEnd/>
          </a:ln>
        </p:spPr>
        <p:txBody>
          <a:bodyPr wrap="square" lIns="91439" tIns="45719" rIns="91439" bIns="45719">
            <a:spAutoFit/>
          </a:bodyPr>
          <a:lstStyle/>
          <a:p>
            <a:pPr>
              <a:spcBef>
                <a:spcPct val="50000"/>
              </a:spcBef>
            </a:pPr>
            <a:r>
              <a:rPr lang="en-US" sz="2667" dirty="0">
                <a:solidFill>
                  <a:schemeClr val="accent1">
                    <a:lumMod val="75000"/>
                  </a:schemeClr>
                </a:solidFill>
                <a:latin typeface="Calibri"/>
                <a:cs typeface="Calibri"/>
              </a:rPr>
              <a:t>Education Associate</a:t>
            </a:r>
          </a:p>
        </p:txBody>
      </p:sp>
      <p:pic>
        <p:nvPicPr>
          <p:cNvPr id="4" name="Picture 3">
            <a:extLst>
              <a:ext uri="{FF2B5EF4-FFF2-40B4-BE49-F238E27FC236}">
                <a16:creationId xmlns:a16="http://schemas.microsoft.com/office/drawing/2014/main" id="{00EE3896-7520-2CD3-BAD6-E327390F2C68}"/>
              </a:ext>
            </a:extLst>
          </p:cNvPr>
          <p:cNvPicPr>
            <a:picLocks noChangeAspect="1"/>
          </p:cNvPicPr>
          <p:nvPr/>
        </p:nvPicPr>
        <p:blipFill>
          <a:blip r:embed="rId5"/>
          <a:stretch>
            <a:fillRect/>
          </a:stretch>
        </p:blipFill>
        <p:spPr>
          <a:xfrm>
            <a:off x="3838350" y="1694227"/>
            <a:ext cx="2133898" cy="2695951"/>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Announcements</a:t>
            </a:r>
          </a:p>
        </p:txBody>
      </p:sp>
      <p:sp>
        <p:nvSpPr>
          <p:cNvPr id="3" name="Content Placeholder 2"/>
          <p:cNvSpPr>
            <a:spLocks noGrp="1"/>
          </p:cNvSpPr>
          <p:nvPr>
            <p:ph idx="1"/>
          </p:nvPr>
        </p:nvSpPr>
        <p:spPr>
          <a:xfrm>
            <a:off x="552099" y="1113178"/>
            <a:ext cx="10515600" cy="2039539"/>
          </a:xfrm>
        </p:spPr>
        <p:txBody>
          <a:bodyPr/>
          <a:lstStyle/>
          <a:p>
            <a:r>
              <a:rPr lang="en-US" dirty="0"/>
              <a:t>Updates for this week</a:t>
            </a:r>
          </a:p>
          <a:p>
            <a:pPr marL="457200" indent="-457200">
              <a:buFont typeface="Wingdings" panose="05000000000000000000" pitchFamily="2" charset="2"/>
              <a:buChar char="§"/>
            </a:pPr>
            <a:r>
              <a:rPr lang="en-US" dirty="0">
                <a:solidFill>
                  <a:schemeClr val="tx1"/>
                </a:solidFill>
              </a:rPr>
              <a:t>HW1</a:t>
            </a:r>
          </a:p>
          <a:p>
            <a:pPr marL="917575" lvl="2" indent="-457200"/>
            <a:r>
              <a:rPr lang="en-US" sz="2800" dirty="0"/>
              <a:t>Out this evening</a:t>
            </a:r>
          </a:p>
          <a:p>
            <a:pPr marL="917575" lvl="2" indent="-457200"/>
            <a:r>
              <a:rPr lang="en-US" sz="2800" dirty="0"/>
              <a:t>Due Sat 1/28, 11:59 pm</a:t>
            </a:r>
            <a:endParaRPr lang="en-US" sz="3200" dirty="0"/>
          </a:p>
          <a:p>
            <a:pPr marL="457200" indent="-457200">
              <a:buFont typeface="Wingdings" panose="05000000000000000000" pitchFamily="2" charset="2"/>
              <a:buChar char="§"/>
            </a:pPr>
            <a:r>
              <a:rPr lang="en-US" dirty="0">
                <a:solidFill>
                  <a:schemeClr val="tx1"/>
                </a:solidFill>
              </a:rPr>
              <a:t>Pick with pre-reading and check-point to get ready for next week</a:t>
            </a:r>
          </a:p>
          <a:p>
            <a:pPr marL="457200" indent="-457200">
              <a:buFont typeface="Wingdings" panose="05000000000000000000" pitchFamily="2" charset="2"/>
              <a:buChar char="§"/>
            </a:pPr>
            <a:r>
              <a:rPr lang="en-US" dirty="0">
                <a:solidFill>
                  <a:schemeClr val="tx1"/>
                </a:solidFill>
              </a:rPr>
              <a:t>Policies up on website by tomorrow morning</a:t>
            </a:r>
          </a:p>
          <a:p>
            <a:pPr marL="457200" indent="-457200">
              <a:buFont typeface="Wingdings" panose="05000000000000000000" pitchFamily="2" charset="2"/>
              <a:buChar char="§"/>
            </a:pPr>
            <a:r>
              <a:rPr lang="en-US" dirty="0">
                <a:solidFill>
                  <a:schemeClr val="tx1"/>
                </a:solidFill>
              </a:rPr>
              <a:t>Piazza polls will be practice today</a:t>
            </a:r>
          </a:p>
          <a:p>
            <a:pPr marL="917575" lvl="2" indent="-457200"/>
            <a:r>
              <a:rPr lang="en-US" sz="2800" dirty="0"/>
              <a:t>Use this to work out any kinks</a:t>
            </a:r>
            <a:endParaRPr lang="en-US" sz="2800" dirty="0">
              <a:solidFill>
                <a:schemeClr val="tx1"/>
              </a:solidFill>
            </a:endParaRPr>
          </a:p>
        </p:txBody>
      </p:sp>
    </p:spTree>
    <p:extLst>
      <p:ext uri="{BB962C8B-B14F-4D97-AF65-F5344CB8AC3E}">
        <p14:creationId xmlns:p14="http://schemas.microsoft.com/office/powerpoint/2010/main" val="3420376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52099" y="367131"/>
            <a:ext cx="10515600" cy="627812"/>
          </a:xfrm>
        </p:spPr>
        <p:txBody>
          <a:bodyPr/>
          <a:lstStyle/>
          <a:p>
            <a:pPr eaLnBrk="1" hangingPunct="1"/>
            <a:r>
              <a:rPr lang="en-US" dirty="0">
                <a:latin typeface="Calibri"/>
                <a:cs typeface="Calibri"/>
              </a:rPr>
              <a:t>Course Team</a:t>
            </a:r>
          </a:p>
        </p:txBody>
      </p:sp>
      <p:sp>
        <p:nvSpPr>
          <p:cNvPr id="7174" name="Text Box 19"/>
          <p:cNvSpPr txBox="1">
            <a:spLocks noChangeArrowheads="1"/>
          </p:cNvSpPr>
          <p:nvPr/>
        </p:nvSpPr>
        <p:spPr bwMode="auto">
          <a:xfrm>
            <a:off x="609375" y="1017003"/>
            <a:ext cx="3533340" cy="502764"/>
          </a:xfrm>
          <a:prstGeom prst="rect">
            <a:avLst/>
          </a:prstGeom>
          <a:noFill/>
          <a:ln w="9525">
            <a:noFill/>
            <a:miter lim="800000"/>
            <a:headEnd/>
            <a:tailEnd/>
          </a:ln>
        </p:spPr>
        <p:txBody>
          <a:bodyPr wrap="square" lIns="91439" tIns="45719" rIns="91439" bIns="45719">
            <a:spAutoFit/>
          </a:bodyPr>
          <a:lstStyle/>
          <a:p>
            <a:pPr>
              <a:spcBef>
                <a:spcPct val="50000"/>
              </a:spcBef>
            </a:pPr>
            <a:r>
              <a:rPr lang="en-US" sz="2667" dirty="0">
                <a:solidFill>
                  <a:schemeClr val="accent1">
                    <a:lumMod val="75000"/>
                  </a:schemeClr>
                </a:solidFill>
                <a:latin typeface="Calibri"/>
                <a:cs typeface="Calibri"/>
              </a:rPr>
              <a:t>Teaching Assistants</a:t>
            </a:r>
          </a:p>
        </p:txBody>
      </p:sp>
      <p:sp>
        <p:nvSpPr>
          <p:cNvPr id="7186" name="AutoShape 27"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sp>
        <p:nvSpPr>
          <p:cNvPr id="7187" name="AutoShape 29"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pic>
        <p:nvPicPr>
          <p:cNvPr id="10249" name="Picture 9"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10251" name="Picture 11"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10253" name="Picture 13"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3" name="Picture 2">
            <a:extLst>
              <a:ext uri="{FF2B5EF4-FFF2-40B4-BE49-F238E27FC236}">
                <a16:creationId xmlns:a16="http://schemas.microsoft.com/office/drawing/2014/main" id="{DADD4B59-C755-007C-D1EC-0C685EC6162E}"/>
              </a:ext>
            </a:extLst>
          </p:cNvPr>
          <p:cNvPicPr>
            <a:picLocks noChangeAspect="1"/>
          </p:cNvPicPr>
          <p:nvPr/>
        </p:nvPicPr>
        <p:blipFill>
          <a:blip r:embed="rId4"/>
          <a:stretch>
            <a:fillRect/>
          </a:stretch>
        </p:blipFill>
        <p:spPr>
          <a:xfrm>
            <a:off x="786890" y="4305134"/>
            <a:ext cx="4249959" cy="2476666"/>
          </a:xfrm>
          <a:prstGeom prst="rect">
            <a:avLst/>
          </a:prstGeom>
        </p:spPr>
      </p:pic>
      <p:pic>
        <p:nvPicPr>
          <p:cNvPr id="6" name="Picture 5">
            <a:extLst>
              <a:ext uri="{FF2B5EF4-FFF2-40B4-BE49-F238E27FC236}">
                <a16:creationId xmlns:a16="http://schemas.microsoft.com/office/drawing/2014/main" id="{13AF857E-740C-CC0C-C28C-CAC8C8D3C473}"/>
              </a:ext>
            </a:extLst>
          </p:cNvPr>
          <p:cNvPicPr>
            <a:picLocks noChangeAspect="1"/>
          </p:cNvPicPr>
          <p:nvPr/>
        </p:nvPicPr>
        <p:blipFill>
          <a:blip r:embed="rId5"/>
          <a:stretch>
            <a:fillRect/>
          </a:stretch>
        </p:blipFill>
        <p:spPr>
          <a:xfrm>
            <a:off x="831470" y="1692190"/>
            <a:ext cx="4160800" cy="2526200"/>
          </a:xfrm>
          <a:prstGeom prst="rect">
            <a:avLst/>
          </a:prstGeom>
        </p:spPr>
      </p:pic>
      <p:pic>
        <p:nvPicPr>
          <p:cNvPr id="8" name="Picture 7">
            <a:extLst>
              <a:ext uri="{FF2B5EF4-FFF2-40B4-BE49-F238E27FC236}">
                <a16:creationId xmlns:a16="http://schemas.microsoft.com/office/drawing/2014/main" id="{607360DD-5ACB-7D51-513D-CAC95C5C3676}"/>
              </a:ext>
            </a:extLst>
          </p:cNvPr>
          <p:cNvPicPr>
            <a:picLocks noChangeAspect="1"/>
          </p:cNvPicPr>
          <p:nvPr/>
        </p:nvPicPr>
        <p:blipFill>
          <a:blip r:embed="rId6"/>
          <a:stretch>
            <a:fillRect/>
          </a:stretch>
        </p:blipFill>
        <p:spPr>
          <a:xfrm>
            <a:off x="5268206" y="1683556"/>
            <a:ext cx="6176497" cy="5069669"/>
          </a:xfrm>
          <a:prstGeom prst="rect">
            <a:avLst/>
          </a:prstGeom>
        </p:spPr>
      </p:pic>
    </p:spTree>
    <p:extLst>
      <p:ext uri="{BB962C8B-B14F-4D97-AF65-F5344CB8AC3E}">
        <p14:creationId xmlns:p14="http://schemas.microsoft.com/office/powerpoint/2010/main" val="3478291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52099" y="367131"/>
            <a:ext cx="10515600" cy="627812"/>
          </a:xfrm>
        </p:spPr>
        <p:txBody>
          <a:bodyPr/>
          <a:lstStyle/>
          <a:p>
            <a:pPr eaLnBrk="1" hangingPunct="1"/>
            <a:r>
              <a:rPr lang="en-US" dirty="0">
                <a:latin typeface="Calibri"/>
                <a:cs typeface="Calibri"/>
              </a:rPr>
              <a:t>Course Team</a:t>
            </a:r>
          </a:p>
        </p:txBody>
      </p:sp>
      <p:sp>
        <p:nvSpPr>
          <p:cNvPr id="7186" name="AutoShape 27"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sp>
        <p:nvSpPr>
          <p:cNvPr id="7187" name="AutoShape 29"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pic>
        <p:nvPicPr>
          <p:cNvPr id="10249" name="Picture 9"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10251" name="Picture 11"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10253" name="Picture 13"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4" name="Picture 3">
            <a:extLst>
              <a:ext uri="{FF2B5EF4-FFF2-40B4-BE49-F238E27FC236}">
                <a16:creationId xmlns:a16="http://schemas.microsoft.com/office/drawing/2014/main" id="{1F5DCCF5-3882-4C10-9A8C-27D99DBF08B3}"/>
              </a:ext>
            </a:extLst>
          </p:cNvPr>
          <p:cNvPicPr>
            <a:picLocks noChangeAspect="1"/>
          </p:cNvPicPr>
          <p:nvPr/>
        </p:nvPicPr>
        <p:blipFill>
          <a:blip r:embed="rId4"/>
          <a:stretch>
            <a:fillRect/>
          </a:stretch>
        </p:blipFill>
        <p:spPr>
          <a:xfrm>
            <a:off x="1694752" y="1675177"/>
            <a:ext cx="8802495" cy="4949042"/>
          </a:xfrm>
          <a:prstGeom prst="rect">
            <a:avLst/>
          </a:prstGeom>
        </p:spPr>
      </p:pic>
      <p:sp>
        <p:nvSpPr>
          <p:cNvPr id="23" name="Text Box 19">
            <a:extLst>
              <a:ext uri="{FF2B5EF4-FFF2-40B4-BE49-F238E27FC236}">
                <a16:creationId xmlns:a16="http://schemas.microsoft.com/office/drawing/2014/main" id="{AE6C2691-5610-4BF5-8793-22B0FBD0AF1F}"/>
              </a:ext>
            </a:extLst>
          </p:cNvPr>
          <p:cNvSpPr txBox="1">
            <a:spLocks noChangeArrowheads="1"/>
          </p:cNvSpPr>
          <p:nvPr/>
        </p:nvSpPr>
        <p:spPr bwMode="auto">
          <a:xfrm>
            <a:off x="609375" y="1017003"/>
            <a:ext cx="3533340" cy="502764"/>
          </a:xfrm>
          <a:prstGeom prst="rect">
            <a:avLst/>
          </a:prstGeom>
          <a:noFill/>
          <a:ln w="9525">
            <a:noFill/>
            <a:miter lim="800000"/>
            <a:headEnd/>
            <a:tailEnd/>
          </a:ln>
        </p:spPr>
        <p:txBody>
          <a:bodyPr wrap="square" lIns="91439" tIns="45719" rIns="91439" bIns="45719">
            <a:spAutoFit/>
          </a:bodyPr>
          <a:lstStyle/>
          <a:p>
            <a:pPr>
              <a:spcBef>
                <a:spcPct val="50000"/>
              </a:spcBef>
            </a:pPr>
            <a:r>
              <a:rPr lang="en-US" sz="2667" dirty="0">
                <a:solidFill>
                  <a:schemeClr val="accent1">
                    <a:lumMod val="75000"/>
                  </a:schemeClr>
                </a:solidFill>
                <a:latin typeface="Calibri"/>
                <a:cs typeface="Calibri"/>
              </a:rPr>
              <a:t>Students!!</a:t>
            </a:r>
          </a:p>
        </p:txBody>
      </p:sp>
    </p:spTree>
    <p:extLst>
      <p:ext uri="{BB962C8B-B14F-4D97-AF65-F5344CB8AC3E}">
        <p14:creationId xmlns:p14="http://schemas.microsoft.com/office/powerpoint/2010/main" val="339334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5">
            <a:extLst>
              <a:ext uri="{FF2B5EF4-FFF2-40B4-BE49-F238E27FC236}">
                <a16:creationId xmlns:a16="http://schemas.microsoft.com/office/drawing/2014/main" id="{B3BE1C41-04E2-430B-91A9-F5B3A8F16DD0}"/>
              </a:ext>
            </a:extLst>
          </p:cNvPr>
          <p:cNvSpPr txBox="1">
            <a:spLocks/>
          </p:cNvSpPr>
          <p:nvPr/>
        </p:nvSpPr>
        <p:spPr>
          <a:xfrm>
            <a:off x="1430939" y="3198547"/>
            <a:ext cx="2558931" cy="803042"/>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Optimization</a:t>
            </a:r>
          </a:p>
        </p:txBody>
      </p:sp>
      <p:sp>
        <p:nvSpPr>
          <p:cNvPr id="32" name="Content Placeholder 5">
            <a:extLst>
              <a:ext uri="{FF2B5EF4-FFF2-40B4-BE49-F238E27FC236}">
                <a16:creationId xmlns:a16="http://schemas.microsoft.com/office/drawing/2014/main" id="{870F4C11-092F-4C33-A447-FB050715743C}"/>
              </a:ext>
            </a:extLst>
          </p:cNvPr>
          <p:cNvSpPr txBox="1">
            <a:spLocks/>
          </p:cNvSpPr>
          <p:nvPr/>
        </p:nvSpPr>
        <p:spPr>
          <a:xfrm>
            <a:off x="1004120" y="1314772"/>
            <a:ext cx="2101731" cy="1204564"/>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Computer Science</a:t>
            </a:r>
          </a:p>
        </p:txBody>
      </p:sp>
      <p:sp>
        <p:nvSpPr>
          <p:cNvPr id="29" name="Content Placeholder 5">
            <a:extLst>
              <a:ext uri="{FF2B5EF4-FFF2-40B4-BE49-F238E27FC236}">
                <a16:creationId xmlns:a16="http://schemas.microsoft.com/office/drawing/2014/main" id="{E13628F7-D7C9-4927-8873-229BD0397350}"/>
              </a:ext>
            </a:extLst>
          </p:cNvPr>
          <p:cNvSpPr txBox="1">
            <a:spLocks/>
          </p:cNvSpPr>
          <p:nvPr/>
        </p:nvSpPr>
        <p:spPr>
          <a:xfrm>
            <a:off x="6811850" y="5018019"/>
            <a:ext cx="2558931" cy="803042"/>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Probability</a:t>
            </a:r>
          </a:p>
        </p:txBody>
      </p:sp>
      <p:sp>
        <p:nvSpPr>
          <p:cNvPr id="30" name="Content Placeholder 5">
            <a:extLst>
              <a:ext uri="{FF2B5EF4-FFF2-40B4-BE49-F238E27FC236}">
                <a16:creationId xmlns:a16="http://schemas.microsoft.com/office/drawing/2014/main" id="{5982CD0D-3BB5-4C76-A0CA-63F2F6488113}"/>
              </a:ext>
            </a:extLst>
          </p:cNvPr>
          <p:cNvSpPr txBox="1">
            <a:spLocks/>
          </p:cNvSpPr>
          <p:nvPr/>
        </p:nvSpPr>
        <p:spPr>
          <a:xfrm>
            <a:off x="1004120" y="5779604"/>
            <a:ext cx="2558931" cy="803042"/>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Calculus</a:t>
            </a:r>
          </a:p>
        </p:txBody>
      </p:sp>
      <p:sp>
        <p:nvSpPr>
          <p:cNvPr id="31" name="Content Placeholder 5">
            <a:extLst>
              <a:ext uri="{FF2B5EF4-FFF2-40B4-BE49-F238E27FC236}">
                <a16:creationId xmlns:a16="http://schemas.microsoft.com/office/drawing/2014/main" id="{0B0AF778-07A7-4F2F-AADB-B1DB98AF14E2}"/>
              </a:ext>
            </a:extLst>
          </p:cNvPr>
          <p:cNvSpPr txBox="1">
            <a:spLocks/>
          </p:cNvSpPr>
          <p:nvPr/>
        </p:nvSpPr>
        <p:spPr>
          <a:xfrm>
            <a:off x="3266591" y="4575378"/>
            <a:ext cx="2558931" cy="803042"/>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Linear Algebra</a:t>
            </a:r>
          </a:p>
        </p:txBody>
      </p:sp>
      <p:sp>
        <p:nvSpPr>
          <p:cNvPr id="33" name="Content Placeholder 5">
            <a:extLst>
              <a:ext uri="{FF2B5EF4-FFF2-40B4-BE49-F238E27FC236}">
                <a16:creationId xmlns:a16="http://schemas.microsoft.com/office/drawing/2014/main" id="{4ED956B3-6B32-4CE2-B23F-5B381C826244}"/>
              </a:ext>
            </a:extLst>
          </p:cNvPr>
          <p:cNvSpPr txBox="1">
            <a:spLocks/>
          </p:cNvSpPr>
          <p:nvPr/>
        </p:nvSpPr>
        <p:spPr>
          <a:xfrm>
            <a:off x="7436217" y="3240167"/>
            <a:ext cx="2558931" cy="803042"/>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Statistics</a:t>
            </a:r>
          </a:p>
        </p:txBody>
      </p:sp>
      <p:sp>
        <p:nvSpPr>
          <p:cNvPr id="2" name="Title 1"/>
          <p:cNvSpPr>
            <a:spLocks noGrp="1"/>
          </p:cNvSpPr>
          <p:nvPr>
            <p:ph type="title"/>
          </p:nvPr>
        </p:nvSpPr>
        <p:spPr/>
        <p:txBody>
          <a:bodyPr>
            <a:normAutofit/>
          </a:bodyPr>
          <a:lstStyle/>
          <a:p>
            <a:r>
              <a:rPr lang="en-US" dirty="0"/>
              <a:t>What is ML?</a:t>
            </a:r>
          </a:p>
        </p:txBody>
      </p:sp>
      <p:sp>
        <p:nvSpPr>
          <p:cNvPr id="5" name="Content Placeholder 5"/>
          <p:cNvSpPr txBox="1">
            <a:spLocks/>
          </p:cNvSpPr>
          <p:nvPr/>
        </p:nvSpPr>
        <p:spPr>
          <a:xfrm>
            <a:off x="4546058" y="1678282"/>
            <a:ext cx="3519167" cy="803042"/>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Machine Learning</a:t>
            </a:r>
          </a:p>
        </p:txBody>
      </p:sp>
      <p:sp>
        <p:nvSpPr>
          <p:cNvPr id="10" name="Content Placeholder 5"/>
          <p:cNvSpPr txBox="1">
            <a:spLocks/>
          </p:cNvSpPr>
          <p:nvPr/>
        </p:nvSpPr>
        <p:spPr>
          <a:xfrm>
            <a:off x="1430939" y="3198547"/>
            <a:ext cx="2558931" cy="803042"/>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Optimization</a:t>
            </a:r>
          </a:p>
        </p:txBody>
      </p:sp>
      <p:sp>
        <p:nvSpPr>
          <p:cNvPr id="13" name="Content Placeholder 5"/>
          <p:cNvSpPr txBox="1">
            <a:spLocks/>
          </p:cNvSpPr>
          <p:nvPr/>
        </p:nvSpPr>
        <p:spPr>
          <a:xfrm>
            <a:off x="6811850" y="5018019"/>
            <a:ext cx="2558931" cy="803042"/>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Probability</a:t>
            </a:r>
          </a:p>
        </p:txBody>
      </p:sp>
      <p:sp>
        <p:nvSpPr>
          <p:cNvPr id="15" name="Content Placeholder 5"/>
          <p:cNvSpPr txBox="1">
            <a:spLocks/>
          </p:cNvSpPr>
          <p:nvPr/>
        </p:nvSpPr>
        <p:spPr>
          <a:xfrm>
            <a:off x="1004120" y="5779604"/>
            <a:ext cx="2558931" cy="803042"/>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Calculus</a:t>
            </a:r>
          </a:p>
        </p:txBody>
      </p:sp>
      <p:sp>
        <p:nvSpPr>
          <p:cNvPr id="18" name="Content Placeholder 5"/>
          <p:cNvSpPr txBox="1">
            <a:spLocks/>
          </p:cNvSpPr>
          <p:nvPr/>
        </p:nvSpPr>
        <p:spPr>
          <a:xfrm>
            <a:off x="3266591" y="4575378"/>
            <a:ext cx="2558931" cy="803042"/>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Linear Algebra</a:t>
            </a:r>
          </a:p>
        </p:txBody>
      </p:sp>
      <p:sp>
        <p:nvSpPr>
          <p:cNvPr id="20" name="Content Placeholder 5"/>
          <p:cNvSpPr txBox="1">
            <a:spLocks/>
          </p:cNvSpPr>
          <p:nvPr/>
        </p:nvSpPr>
        <p:spPr>
          <a:xfrm>
            <a:off x="1004120" y="1314772"/>
            <a:ext cx="2101731" cy="1204564"/>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Computer Science</a:t>
            </a:r>
          </a:p>
        </p:txBody>
      </p:sp>
      <p:sp>
        <p:nvSpPr>
          <p:cNvPr id="22" name="Content Placeholder 5"/>
          <p:cNvSpPr txBox="1">
            <a:spLocks/>
          </p:cNvSpPr>
          <p:nvPr/>
        </p:nvSpPr>
        <p:spPr>
          <a:xfrm>
            <a:off x="9370781" y="596602"/>
            <a:ext cx="2101731" cy="1204564"/>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Domain of Interest</a:t>
            </a:r>
          </a:p>
        </p:txBody>
      </p:sp>
      <p:sp>
        <p:nvSpPr>
          <p:cNvPr id="25" name="Content Placeholder 5"/>
          <p:cNvSpPr txBox="1">
            <a:spLocks/>
          </p:cNvSpPr>
          <p:nvPr/>
        </p:nvSpPr>
        <p:spPr>
          <a:xfrm>
            <a:off x="9802167" y="5918433"/>
            <a:ext cx="1851800" cy="803042"/>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fontScale="92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Measure</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Theory</a:t>
            </a:r>
          </a:p>
        </p:txBody>
      </p:sp>
      <p:sp>
        <p:nvSpPr>
          <p:cNvPr id="23" name="Content Placeholder 5">
            <a:extLst>
              <a:ext uri="{FF2B5EF4-FFF2-40B4-BE49-F238E27FC236}">
                <a16:creationId xmlns:a16="http://schemas.microsoft.com/office/drawing/2014/main" id="{FEE2CA58-91F8-4C8C-A047-4E34E7192CF6}"/>
              </a:ext>
            </a:extLst>
          </p:cNvPr>
          <p:cNvSpPr txBox="1">
            <a:spLocks/>
          </p:cNvSpPr>
          <p:nvPr/>
        </p:nvSpPr>
        <p:spPr>
          <a:xfrm>
            <a:off x="7436217" y="3240167"/>
            <a:ext cx="2558931" cy="803042"/>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Statistics</a:t>
            </a:r>
          </a:p>
        </p:txBody>
      </p:sp>
    </p:spTree>
    <p:extLst>
      <p:ext uri="{BB962C8B-B14F-4D97-AF65-F5344CB8AC3E}">
        <p14:creationId xmlns:p14="http://schemas.microsoft.com/office/powerpoint/2010/main" val="4153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5" grpId="0" animBg="1"/>
      <p:bldP spid="18" grpId="0" animBg="1"/>
      <p:bldP spid="20"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a:t>AI Definition by John McCarthy</a:t>
            </a:r>
          </a:p>
        </p:txBody>
      </p:sp>
      <p:sp>
        <p:nvSpPr>
          <p:cNvPr id="15" name="Content Placeholder 4"/>
          <p:cNvSpPr>
            <a:spLocks noGrp="1"/>
          </p:cNvSpPr>
          <p:nvPr>
            <p:ph sz="half" idx="1"/>
          </p:nvPr>
        </p:nvSpPr>
        <p:spPr>
          <a:xfrm>
            <a:off x="588603" y="1295401"/>
            <a:ext cx="6929797" cy="6034617"/>
          </a:xfrm>
        </p:spPr>
        <p:txBody>
          <a:bodyPr>
            <a:noAutofit/>
          </a:bodyPr>
          <a:lstStyle/>
          <a:p>
            <a:r>
              <a:rPr lang="en-US" dirty="0"/>
              <a:t>What is artificial intelligence</a:t>
            </a:r>
          </a:p>
          <a:p>
            <a:pPr lvl="1"/>
            <a:r>
              <a:rPr lang="en-US" sz="2800" dirty="0"/>
              <a:t>It is the science and engineering of making intelligent machines, especially intelligent computer programs</a:t>
            </a:r>
          </a:p>
          <a:p>
            <a:pPr lvl="1"/>
            <a:endParaRPr lang="en-US" dirty="0"/>
          </a:p>
          <a:p>
            <a:r>
              <a:rPr lang="en-US" dirty="0"/>
              <a:t>What is intelligence</a:t>
            </a:r>
          </a:p>
          <a:p>
            <a:pPr lvl="1"/>
            <a:r>
              <a:rPr lang="en-US" sz="2800" dirty="0"/>
              <a:t>Intelligence is the computational part of the ability to achieve goals in the worl</a:t>
            </a:r>
            <a:r>
              <a:rPr lang="en-US" dirty="0"/>
              <a:t>d</a:t>
            </a:r>
          </a:p>
        </p:txBody>
      </p:sp>
      <p:sp>
        <p:nvSpPr>
          <p:cNvPr id="17" name="Rectangle 16"/>
          <p:cNvSpPr/>
          <p:nvPr/>
        </p:nvSpPr>
        <p:spPr>
          <a:xfrm>
            <a:off x="0" y="6172200"/>
            <a:ext cx="12192000" cy="420564"/>
          </a:xfrm>
          <a:prstGeom prst="rect">
            <a:avLst/>
          </a:prstGeom>
        </p:spPr>
        <p:txBody>
          <a:bodyPr wrap="square">
            <a:spAutoFit/>
          </a:bodyPr>
          <a:lstStyle/>
          <a:p>
            <a:pPr algn="ctr"/>
            <a:r>
              <a:rPr lang="en-US" sz="2133" dirty="0">
                <a:solidFill>
                  <a:schemeClr val="tx1">
                    <a:lumMod val="75000"/>
                  </a:schemeClr>
                </a:solidFill>
                <a:latin typeface="Calibri"/>
                <a:cs typeface="Calibri"/>
              </a:rPr>
              <a:t>http://www-</a:t>
            </a:r>
            <a:r>
              <a:rPr lang="en-US" sz="2133" dirty="0" err="1">
                <a:solidFill>
                  <a:schemeClr val="tx1">
                    <a:lumMod val="75000"/>
                  </a:schemeClr>
                </a:solidFill>
                <a:latin typeface="Calibri"/>
                <a:cs typeface="Calibri"/>
              </a:rPr>
              <a:t>formal.stanford.edu</a:t>
            </a:r>
            <a:r>
              <a:rPr lang="en-US" sz="2133" dirty="0">
                <a:solidFill>
                  <a:schemeClr val="tx1">
                    <a:lumMod val="75000"/>
                  </a:schemeClr>
                </a:solidFill>
                <a:latin typeface="Calibri"/>
                <a:cs typeface="Calibri"/>
              </a:rPr>
              <a:t>/</a:t>
            </a:r>
            <a:r>
              <a:rPr lang="en-US" sz="2133" dirty="0" err="1">
                <a:solidFill>
                  <a:schemeClr val="tx1">
                    <a:lumMod val="75000"/>
                  </a:schemeClr>
                </a:solidFill>
                <a:latin typeface="Calibri"/>
                <a:cs typeface="Calibri"/>
              </a:rPr>
              <a:t>jmc</a:t>
            </a:r>
            <a:r>
              <a:rPr lang="en-US" sz="2133" dirty="0">
                <a:solidFill>
                  <a:schemeClr val="tx1">
                    <a:lumMod val="75000"/>
                  </a:schemeClr>
                </a:solidFill>
                <a:latin typeface="Calibri"/>
                <a:cs typeface="Calibri"/>
              </a:rPr>
              <a:t>/</a:t>
            </a:r>
            <a:r>
              <a:rPr lang="en-US" sz="2133" dirty="0" err="1">
                <a:solidFill>
                  <a:schemeClr val="tx1">
                    <a:lumMod val="75000"/>
                  </a:schemeClr>
                </a:solidFill>
                <a:latin typeface="Calibri"/>
                <a:cs typeface="Calibri"/>
              </a:rPr>
              <a:t>whatisai</a:t>
            </a:r>
            <a:r>
              <a:rPr lang="en-US" sz="2133" dirty="0">
                <a:solidFill>
                  <a:schemeClr val="tx1">
                    <a:lumMod val="75000"/>
                  </a:schemeClr>
                </a:solidFill>
                <a:latin typeface="Calibri"/>
                <a:cs typeface="Calibri"/>
              </a:rPr>
              <a:t>/</a:t>
            </a:r>
            <a:r>
              <a:rPr lang="en-US" sz="2133" dirty="0" err="1">
                <a:solidFill>
                  <a:schemeClr val="tx1">
                    <a:lumMod val="75000"/>
                  </a:schemeClr>
                </a:solidFill>
                <a:latin typeface="Calibri"/>
                <a:cs typeface="Calibri"/>
              </a:rPr>
              <a:t>whatisai.html</a:t>
            </a:r>
            <a:endParaRPr lang="en-US" sz="2133" dirty="0">
              <a:solidFill>
                <a:schemeClr val="tx1">
                  <a:lumMod val="75000"/>
                </a:schemeClr>
              </a:solidFill>
              <a:latin typeface="Calibri"/>
              <a:cs typeface="Calibri"/>
            </a:endParaRPr>
          </a:p>
        </p:txBody>
      </p:sp>
      <p:pic>
        <p:nvPicPr>
          <p:cNvPr id="6" name="Content Placeholder 6"/>
          <p:cNvPicPr>
            <a:picLocks noChangeAspect="1"/>
          </p:cNvPicPr>
          <p:nvPr/>
        </p:nvPicPr>
        <p:blipFill>
          <a:blip r:embed="rId3"/>
          <a:srcRect l="-11769" r="-11769"/>
          <a:stretch>
            <a:fillRect/>
          </a:stretch>
        </p:blipFill>
        <p:spPr>
          <a:xfrm>
            <a:off x="8026400" y="1295401"/>
            <a:ext cx="4165600" cy="4668289"/>
          </a:xfrm>
          <a:prstGeom prst="rect">
            <a:avLst/>
          </a:prstGeom>
        </p:spPr>
      </p:pic>
    </p:spTree>
    <p:extLst>
      <p:ext uri="{BB962C8B-B14F-4D97-AF65-F5344CB8AC3E}">
        <p14:creationId xmlns:p14="http://schemas.microsoft.com/office/powerpoint/2010/main" val="317849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potx" id="{DA11FA2B-8FCA-4322-93DA-6C8F53468DA7}" vid="{856CF231-596A-4CB8-93D6-B29F8EE2888E}"/>
    </a:ext>
  </a:extLst>
</a:theme>
</file>

<file path=ppt/theme/theme2.xml><?xml version="1.0" encoding="utf-8"?>
<a:theme xmlns:a="http://schemas.openxmlformats.org/drawingml/2006/main" name="1_Office Them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nchor="ctr">
        <a:noAutofit/>
      </a:bodyPr>
      <a:lstStyle>
        <a:defPPr algn="ctr">
          <a:defRPr dirty="0" smtClean="0"/>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2486</TotalTime>
  <Words>2035</Words>
  <Application>Microsoft Office PowerPoint</Application>
  <PresentationFormat>Widescreen</PresentationFormat>
  <Paragraphs>370</Paragraphs>
  <Slides>50</Slides>
  <Notes>22</Notes>
  <HiddenSlides>6</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50</vt:i4>
      </vt:variant>
    </vt:vector>
  </HeadingPairs>
  <TitlesOfParts>
    <vt:vector size="62" baseType="lpstr">
      <vt:lpstr>Arial</vt:lpstr>
      <vt:lpstr>Calibri</vt:lpstr>
      <vt:lpstr>Calibri Light</vt:lpstr>
      <vt:lpstr>Cambria Math</vt:lpstr>
      <vt:lpstr>Candara</vt:lpstr>
      <vt:lpstr>CMU Serif Roman</vt:lpstr>
      <vt:lpstr>NeueHaasGroteskText W01</vt:lpstr>
      <vt:lpstr>Open Sans</vt:lpstr>
      <vt:lpstr>Times New Roman</vt:lpstr>
      <vt:lpstr>Wingdings</vt:lpstr>
      <vt:lpstr>Office Theme</vt:lpstr>
      <vt:lpstr>1_Office Theme</vt:lpstr>
      <vt:lpstr>As you walk in</vt:lpstr>
      <vt:lpstr>  10-315 Introduction to ML </vt:lpstr>
      <vt:lpstr>Today</vt:lpstr>
      <vt:lpstr>Course Logo Generation</vt:lpstr>
      <vt:lpstr>Course Team</vt:lpstr>
      <vt:lpstr>Course Team</vt:lpstr>
      <vt:lpstr>Course Team</vt:lpstr>
      <vt:lpstr>What is ML?</vt:lpstr>
      <vt:lpstr>AI Definition by John McCarthy</vt:lpstr>
      <vt:lpstr>AI Stack for CMU AI</vt:lpstr>
      <vt:lpstr>AI Stack for CMU AI</vt:lpstr>
      <vt:lpstr>Artificial Intelligence vs Machine Learning?</vt:lpstr>
      <vt:lpstr>A Brief History of AI</vt:lpstr>
      <vt:lpstr>A Brief History of AI</vt:lpstr>
      <vt:lpstr>A Brief History of AI</vt:lpstr>
      <vt:lpstr>ML Applications?</vt:lpstr>
      <vt:lpstr>Speech Recognition</vt:lpstr>
      <vt:lpstr>Robotics</vt:lpstr>
      <vt:lpstr>Games / Reasoning</vt:lpstr>
      <vt:lpstr>Computer Vision</vt:lpstr>
      <vt:lpstr>Learning Theory</vt:lpstr>
      <vt:lpstr>Machine Learning and Statistics</vt:lpstr>
      <vt:lpstr>Machine Learning and Statistics</vt:lpstr>
      <vt:lpstr>Machine Learning Systems</vt:lpstr>
      <vt:lpstr>Machine Learning Framework</vt:lpstr>
      <vt:lpstr>Input/Output Tasks</vt:lpstr>
      <vt:lpstr>Elephant in the room</vt:lpstr>
      <vt:lpstr>Elephant in the room</vt:lpstr>
      <vt:lpstr>Elephant in the room</vt:lpstr>
      <vt:lpstr>Elephant in the room</vt:lpstr>
      <vt:lpstr>Dimensionality Reduction</vt:lpstr>
      <vt:lpstr>As you walk in</vt:lpstr>
      <vt:lpstr>Exercise: Human-defined Feature Space</vt:lpstr>
      <vt:lpstr>Exercise: Human-defined Feature Space</vt:lpstr>
      <vt:lpstr>Exercise: Human-defined Feature Space</vt:lpstr>
      <vt:lpstr>Exercise: Human-defined Feature Space</vt:lpstr>
      <vt:lpstr>Exercise: Human-defined Feature Space</vt:lpstr>
      <vt:lpstr>Exercise: Human-defined Feature Space</vt:lpstr>
      <vt:lpstr>Learning to Organize Data</vt:lpstr>
      <vt:lpstr>Digit Autoencoder</vt:lpstr>
      <vt:lpstr>Listen Learner</vt:lpstr>
      <vt:lpstr>Machine Learning</vt:lpstr>
      <vt:lpstr>Autoencoder Model</vt:lpstr>
      <vt:lpstr>*Dimensionality Reduction with Deep Learning</vt:lpstr>
      <vt:lpstr>Digit Autoencoder</vt:lpstr>
      <vt:lpstr>Digit Autoencoder</vt:lpstr>
      <vt:lpstr>Course Information</vt:lpstr>
      <vt:lpstr>Course Information</vt:lpstr>
      <vt:lpstr>Course Information</vt:lpstr>
      <vt:lpstr>Announcements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dc:title>
  <dc:creator>Patrick Virtue</dc:creator>
  <cp:lastModifiedBy>Patrick Virtue</cp:lastModifiedBy>
  <cp:revision>74</cp:revision>
  <dcterms:created xsi:type="dcterms:W3CDTF">2020-05-18T13:01:09Z</dcterms:created>
  <dcterms:modified xsi:type="dcterms:W3CDTF">2023-01-25T16:21:50Z</dcterms:modified>
</cp:coreProperties>
</file>