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tags/tag3.xml" ContentType="application/vnd.openxmlformats-officedocument.presentationml.tags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2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notesSlides/notesSlide3.xml" ContentType="application/vnd.openxmlformats-officedocument.presentationml.notesSlide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4.xml" ContentType="application/vnd.openxmlformats-officedocument.presentationml.notesSlide+xml"/>
  <Override PartName="/ppt/ink/ink38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39.xml" ContentType="application/inkml+xml"/>
  <Override PartName="/ppt/notesSlides/notesSlide15.xml" ContentType="application/vnd.openxmlformats-officedocument.presentationml.notesSlide+xml"/>
  <Override PartName="/ppt/ink/ink40.xml" ContentType="application/inkml+xml"/>
  <Override PartName="/ppt/notesSlides/notesSlide16.xml" ContentType="application/vnd.openxmlformats-officedocument.presentationml.notesSlide+xml"/>
  <Override PartName="/ppt/ink/ink4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42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9" r:id="rId3"/>
  </p:sldMasterIdLst>
  <p:notesMasterIdLst>
    <p:notesMasterId r:id="rId61"/>
  </p:notesMasterIdLst>
  <p:sldIdLst>
    <p:sldId id="2352" r:id="rId4"/>
    <p:sldId id="2481" r:id="rId5"/>
    <p:sldId id="2261" r:id="rId6"/>
    <p:sldId id="2327" r:id="rId7"/>
    <p:sldId id="2332" r:id="rId8"/>
    <p:sldId id="398" r:id="rId9"/>
    <p:sldId id="340" r:id="rId10"/>
    <p:sldId id="2333" r:id="rId11"/>
    <p:sldId id="2480" r:id="rId12"/>
    <p:sldId id="2483" r:id="rId13"/>
    <p:sldId id="2338" r:id="rId14"/>
    <p:sldId id="2255" r:id="rId15"/>
    <p:sldId id="2484" r:id="rId16"/>
    <p:sldId id="2335" r:id="rId17"/>
    <p:sldId id="2336" r:id="rId18"/>
    <p:sldId id="2235" r:id="rId19"/>
    <p:sldId id="2485" r:id="rId20"/>
    <p:sldId id="399" r:id="rId21"/>
    <p:sldId id="2236" r:id="rId22"/>
    <p:sldId id="2237" r:id="rId23"/>
    <p:sldId id="2238" r:id="rId24"/>
    <p:sldId id="2239" r:id="rId25"/>
    <p:sldId id="2240" r:id="rId26"/>
    <p:sldId id="2242" r:id="rId27"/>
    <p:sldId id="823" r:id="rId28"/>
    <p:sldId id="2241" r:id="rId29"/>
    <p:sldId id="2245" r:id="rId30"/>
    <p:sldId id="2246" r:id="rId31"/>
    <p:sldId id="2243" r:id="rId32"/>
    <p:sldId id="2486" r:id="rId33"/>
    <p:sldId id="2487" r:id="rId34"/>
    <p:sldId id="2244" r:id="rId35"/>
    <p:sldId id="831" r:id="rId36"/>
    <p:sldId id="2263" r:id="rId37"/>
    <p:sldId id="2267" r:id="rId38"/>
    <p:sldId id="2266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361" r:id="rId47"/>
    <p:sldId id="2248" r:id="rId48"/>
    <p:sldId id="2249" r:id="rId49"/>
    <p:sldId id="839" r:id="rId50"/>
    <p:sldId id="840" r:id="rId51"/>
    <p:sldId id="841" r:id="rId52"/>
    <p:sldId id="842" r:id="rId53"/>
    <p:sldId id="843" r:id="rId54"/>
    <p:sldId id="844" r:id="rId55"/>
    <p:sldId id="846" r:id="rId56"/>
    <p:sldId id="378" r:id="rId57"/>
    <p:sldId id="379" r:id="rId58"/>
    <p:sldId id="847" r:id="rId59"/>
    <p:sldId id="849" r:id="rId60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702" autoAdjust="0"/>
    <p:restoredTop sz="79774" autoAdjust="0"/>
  </p:normalViewPr>
  <p:slideViewPr>
    <p:cSldViewPr snapToGrid="0">
      <p:cViewPr>
        <p:scale>
          <a:sx n="98" d="100"/>
          <a:sy n="98" d="100"/>
        </p:scale>
        <p:origin x="1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33:15.66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11183 1889 1843 0,'0'0'81'0</inkml:trace>
  <inkml:trace contextRef="#ctx0" brushRef="#br0" timeOffset="547.04">11268 1124 2343 0,'-7'-3'52'0,"0"-10"10"0,-4 7 2 0,4-3 2 0,0 6-53 0,3 3-13 0,-10-10 0 0,7 1 0 0,7 9 8 0,-7 0-8 16,-7-3 11-16,0-7-11 0,7 10 0 0,0-6 0 15,3 0 0-15,-3-1 0 0,-7 4 8 0,11-6-8 16,3 9 0-16,0-9 0 0,-7 5 49 0,3-2 7 15,1 3 0-15,3 3 1 0,0 0-4 0,0 0-1 16,-8 0 0-16,1 0 0 0,7 0-35 0,-7 13-7 16,-7-4-2-16,-3 3 0 0,6 17-8 0,-3-4 0 15,-4 6-12-15,-10 0 12 0,0 10-10 0,-4 0 10 16,7 0 0-16,-3 3-9 0,-7 0 9 0,10-1 0 16,4 17 0-16,0-13 0 0,3 3 0 0,4 0-10 15,4-6 10-15,2 0 0 0,8 0-10 0,4-6 10 16,0-4-8-16,-1-2 8 0,11 5 0 0,0-12 0 15,-3 10 0-15,3-16 0 0,4 3 0 0,6 0 0 16,1-7 0-16,-4-2 11 0,0-4-1 0,8-6 0 0,6 4 0 16,-3-14 0-16,-1 4 6 0,5-12 2 0,2 2 0 15,1-9 0-15,-7 9-5 0,3-15-1 0,-3 3 0 0,0-3 0 16,3-7 8-16,-3 4 0 0,-11-10 1 0,4 1 0 16,3-1 12-16,-7-3 3 0,-7 3 0 0,-3-6 0 15,-4 3-2-15,-4 3 0 0,4 1 0 16,-7-1 0-16,-10 6-6 0,3-5-2 0,3-1 0 0,-6 10 0 15,-5-4-15-15,1 4-3 0,4-1-8 0,3 10 12 16,-4-9-12-16,1 9 0 0,-5 3 0 16,8 0 0-16,0 10-13 0,0-7-3 0,-3 7 0 0,-1 0 0 15,8 5-60-15,3 4-13 0,-7 4-3 16,-4 5 0-16,4 0-64 0,3 7-12 16,4 0-4-16,-3 6-597 0,-1-4-120 0</inkml:trace>
  <inkml:trace contextRef="#ctx0" brushRef="#br0" timeOffset="1084.01">11561 1482 1324 0,'0'0'118'0,"0"0"-94"0,-8-4-24 0,8-2 0 0,0 6 217 0,0-3 39 16,-3-6 8-16,3 9 2 0,7-10-213 0,-7 10-42 15,-4-3-11-15,4 3 0 0,0 0 45 0,0 0 7 16,0 0 2-16,0 0 0 0,0 0-34 0,0 0-8 15,11 3 0-15,-4 7-1 0,-3-1-11 0,3 4 0 0,0 5 0 16,0-2 0-16,0 0 0 0,-4 6 0 16,-3 0 0-16,0 9 0 0,4-6 0 0,-4 0 0 0,-7 0 0 15,3 10 0-15,8-10 0 0,-4 0 0 0,-7 6 0 16,0-9 0-16,3 10 0 0,4-10 0 16,4 6 0-16,-4-6 0 0,-4-3 8 0,4 3 0 0,7-10 0 0,0 1 0 15,-3 5 7-15,3-5 1 0,4-4 0 16,3-5 0-16,0 11 19 0,3-15 4 0,-3 3 1 0,1-6 0 15,6 3-18-15,-4-9-3 0,1-1-1 0,0 1 0 16,3 0-10-16,-4-4-8 0,1 0 9 16,-4-5-9-16,0-1 22 0,4 3-2 0,-4-12 0 0,0 6 0 15,-3 0 4-15,3 0 1 0,0-9 0 0,4 3 0 16,-4-4-6-16,0 7-2 0,0-6 0 0,-3 9 0 16,3-6-6-16,-4 2-2 0,1 8 0 0,-4-1 0 15,0 6-9-15,-4 4 8 0,1-1-8 0,0 4 8 16,-4 6-8-16,0 0 8 0,0 0-8 0,0 0 8 15,0 0-17-15,-4 13-4 0,-3-4-1 0,3 4 0 0,1-1 14 16,-4 7 0-16,0 6 0 0,0-6-9 0,7 9 9 0,-4-3 0 16,4 3 0-16,4-6 0 15,6 4 0-15,-3-5 0 0,0 11 0 0,4-13 0 0,3 9 9 0,-3-3-9 16,6 3 12-16,1-6-12 0,0 0 0 0,-1 0 0 16,4 0-12-16,-3 0 3 15,3 0-17-15,-7-6-3 0,4 6-1 0,0-13 0 16,-1 3-114-16,-3-2-22 0,4-10-5 0,-4 0-967 0</inkml:trace>
  <inkml:trace contextRef="#ctx0" brushRef="#br0" timeOffset="1376.14">12485 923 2818 0,'0'0'125'0,"0"0"26"0,0 0-121 0,3 0-30 0,8 7 0 0,0-1 0 16,-1 3 17-16,8 7-2 0,-1 6-1 0,-3 3 0 15,1 6-14-15,-5 7 0 0,1-3-12 0,-4 5 12 16,3 1-10-16,-3 3 10 0,4-9-8 0,0 15 8 16,-8-10 0-16,4 7 0 0,-3 7 0 0,-4-1 0 15,0-3-14-15,0 4-7 0,3-4-2 0,-3 3 0 16,4-12-28-16,-1-4-5 15,1 11-2-15,-1-14 0 0,-3-3-14 0,4 4-2 0,-1-16-1 16,-3 9 0-16,0-6 3 0,0-10 1 0,-3 1 0 16,3-13-873-16</inkml:trace>
  <inkml:trace contextRef="#ctx0" brushRef="#br0" timeOffset="1575.55">12368 1344 2534 0,'0'0'225'0,"0"0"-180"0,0 0-36 0,0 0-9 16,0 0 174-16,0 0 33 0,0 0 6 0,11-3 2 16,3-4-155-16,7 7-32 0,7 0-5 0,4-3-2 15,4-3-6-15,9 3-2 0,1-4 0 16,4 4 0-16,3-6-13 0,3 6 0 0,0-7 0 0,8 4 0 31,-4-6-198-31,10 8-36 0</inkml:trace>
  <inkml:trace contextRef="#ctx0" brushRef="#br1" timeOffset="4716">11102 2877 2016 0,'0'-12'89'0,"-4"8"19"0,-10 4-87 0,7-9-21 0,4 3 0 0,-4-7 0 0,-4 10 136 0,0 3 24 16,8-6 4-16,3 6 0 0,0 0-140 0,0 0-24 15,-7-3-15-15,7 3 3 0,0 0 12 0,0 0-11 0,0 9 11 16,0 7-10-16,0-7 10 0,7 10-8 0,-4 0 8 0,1 3-8 15,-4 9 17-15,7 0 4 0,0 1 1 0,-3 5 0 16,-4 10 18-16,0 7 4 0,0-1 1 16,3 10 0-16,1-7-37 0,-4 7 0 0,-7 6 0 15,0-3 0-15,3 0 0 0,-3 9 0 0,-11-16 0 16,8 4 0-16,6 0-12 0,-6-10 0 0,-8 0 0 16,4-2 0-16,0-4 20 0,3-3 3 0,1-13 1 15,-1 7 0 1,-7-7-132-16,8-9-27 0,10-10-5 0,0-2 0 0</inkml:trace>
  <inkml:trace contextRef="#ctx0" brushRef="#br1" timeOffset="9248.01">11049 2767 633 0,'0'0'56'0,"0"0"-44"0,0 0-12 0,0 0 0 16,0 0 352-16,0 0 68 0,0-6 13 0,0 6 3 15,11-6-260-15,-11 6-52 0,0 0-10 0,0 0-2 16,0 0-65-16,0 0-13 15,0 0-2-15,0 0-1 0,-11 0-23 0,7 6-8 0,4-6 0 0,-10 0 9 16,-4 0-9-16,3 0 0 0,11 0 9 0,-3 0-9 16,-11 6 27-16,3-6 1 0,4 0 0 0,7 0 0 15,0 0 10-15,0 0 2 0,-14 0 1 0,7 0 0 16,7 0-14-16,0 0-3 0,0 0-1 0,0 0 0 16,0 0-7-16,3 3-2 0,1 7 0 0,-1-1 0 15,-6 1 0-15,13-1 0 0,5 4 0 0,2-4 0 16,-3 7-6-16,4-1 0 0,0-2-8 0,3-1 12 15,7 7-12-15,-3-6 0 0,-1 6 8 0,1-1-8 16,0 4 0-16,3-6 11 0,4 3-11 0,3 3 10 16,4 0-10-16,0 0 0 0,-8-3 0 0,1 3-11 0,0 6 11 0,-7 3 0 15,3 0 0-15,0-5 0 0,4 5 0 0,-8-3 0 16,-6 3 0-16,0-5-8 0,-8 5 8 0,1-3 0 16,-8-3 0-16,1 7 0 0,-4-1 0 0,3 0 0 15,-3 1 0-15,-3-1 8 0,-8 0-8 0,8-2 0 16,-1-4 0-16,1 6 0 0,-4-3 0 0,3-3 8 15,1-3-8-15,-1 7 0 0,1-17 0 0,-4 7 0 16,-4-3 0-16,0 2 8 0,8-5-8 0,-11 3 11 16,-7-4-11-16,-1 1 12 0,5-4 4 0,-11 4 0 15,-1-4 1-15,-2 4 0 0,-5-13-9 0,1 9-8 16,3-3 12-16,-7-6-12 0,-3 3 14 0,7-3-4 16,0 7-1-16,3-4 0 0,-7-3-9 0,7 0 0 15,4 0 0-15,3 0 0 0,11 0 0 0,-3 3 0 0,-5-3-10 16,8 0 10-16,7 0-14 0,-3 0 3 0,-4 0 1 15,3 0 0 1,4 0-23-16,3 0-5 0,-3 0-1 0,-3 0 0 16,3 0-101-16,7 0-20 0,0 0-4 0,0 0-675 0,0 0-135 0</inkml:trace>
  <inkml:trace contextRef="#ctx0" brushRef="#br1" timeOffset="9824.84">12104 3507 403 0,'0'0'36'16,"-4"0"-36"-16,-6-3 0 0,3-3 0 0,0 6 476 0,3 0 88 15,1 0 17-15,3 0 4 0,0 0-406 0,0 0-82 16,0 0-16-16,0 0-3 0,0 0-47 0,0 0-10 15,0 0-1-15,0 0-1 0,-4 6-19 0,0-3 0 16,-3 10 0-16,4-4 0 0,-8 4-9 0,4-4 9 16,-3 10-8-16,3-6 8 0,-4 9 0 0,4-4 0 15,0 4 0-15,0 0 0 0,3 6 0 0,-3-6 0 16,4 10 0-16,3-7-8 0,0 3 38 0,0 3 8 16,0-5 2-16,0 5 0 0,3-12-40 0,4 3 0 15,-3-4 0-15,3-5 0 0,-4 0 0 0,5 2 9 0,-1-2-9 16,-4-10 10-16,4 6-2 0,4-9-8 0,-4 0 12 0,3 0-4 15,1-9 5-15,7 6 1 0,-4-7 0 0,7-2 0 16,0-7-14-16,4 0 0 0,-1 4 0 0,1-7 0 16,0 0 0-16,0-3 0 0,-4-1 0 0,0-2 0 15,0 3 0-15,0 3 0 0,-3-6 0 0,-1 3 0 16,-2 6 30-16,-5 0 0 0,1 4 0 0,-8 5 0 16,4-5-17-16,-3 8-3 0,-1 1-1 0,-3 6 0 15,0 0 2-15,0 0 0 0,0 0 0 0,0 0 0 16,0 0-11-16,-3 9 0 0,-1-5 0 0,4 11 0 15,-3-12 0-15,3 10 0 0,0 3 0 0,-4-1 0 16,4 4 0-16,0 0 0 0,-3 3 0 0,3 3 0 16,0 0 0-16,-4 0 0 0,4 3-9 0,0-3 9 0,0 7 0 15,0-4 0-15,-3-3 0 0,3 3 0 16,0-3 0-16,3-3 0 0,1-3 0 0,-1 0 0 0,-3-3 0 16,4-7 0-16,3 0-8 0,-4-2 8 15,4-4-64-15,0 0-10 0,1-6-2 0,2-7-832 16,4 7-168-16</inkml:trace>
  <inkml:trace contextRef="#ctx0" brushRef="#br1" timeOffset="10245.54">12654 3843 2782 0,'0'0'124'0,"0"0"24"0,0 0-118 0,0 0-30 16,0 0 0-16,4-6 0 0,3 2 17 0,3 1-2 0,4-3-1 0,1 3 0 15,-1-3-14-15,7 3-18 0,-4 3 4 0,5-10 1 16,-1 1 13-16,3 6 0 0,1-4 0 0,0-2 0 16,0 3 0-16,-1-4 0 0,1 1 0 0,0-1 0 15,-4 1 10-15,0 6 2 0,-3-10 0 0,-4 4 0 16,3-1 16-16,-3 1 3 0,-3-3 1 0,0-4 0 16,-1 3-9-16,-3 4-2 0,0-7 0 0,-3 1 0 15,-4-7-11-15,3 6-2 0,1-3-8 0,-4-3 12 16,-4 0-12-16,1 0-18 0,-4 3 4 0,-4 1 1 15,1-1 13-15,-4 6-12 0,-4 4 12 0,0-1-12 16,-3 7 24-16,-4 3 6 0,4 0 1 0,-3 10 0 16,-5 2 13-16,1 1 2 0,0-4 1 0,0 13 0 0,-1-3-27 15,1 0-8-15,4 3 0 0,-1 3 0 16,7 3 9-16,1 0-1 0,2 1-8 0,5 2 12 0,-1 6-12 16,11-2 0-16,0-4 8 0,4 7-8 0,6-4 20 15,1 1 0-15,7-4 1 0,-1 1 0 0,4-1 9 0,8-3 2 16,-5-3 0-16,8-3 0 0,0-3-32 0,0 0 0 15,3-3 0-15,4-1 0 16,-1-12-72-16,5 7-21 0,3-7-4 0,0-6-1317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38:27.7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5577 7010 1436 0,'0'0'64'0,"0"0"12"0,-3-10-60 0,3 10-16 0,0-6 0 0,0 6 0 0,0 0 14 0,0 0 0 15,0 0 0-15,0 0 0 0,0 0-14 0,0 0 0 16,0-3 0-16,0 3 0 0,0 0 0 0,0 0 0 16,0 0 0-16,0 0 0 0,0 0 29 0,0 0 0 15,10 0 0-15,-2 9 0 0,-1 1 35 0,-4-4 6 16,4 3 2-16,-7 1 0 0,4-1 6 0,-4 7 2 15,0-4 0-15,0 7 0 0,0 6-28 0,0 0-6 16,-4 4-1-16,-3 5 0 0,4 4-18 16,3-4-4-16,-7 10-1 0,3-6 0 0,0 6-3 0,4-1-1 15,-7 1 0-15,4-6 0 0,3 0-18 0,0-4 8 16,0 1-8-16,0-7 0 0,3 0 12 0,4-3-4 16,-7 0 0-16,0-6-8 0,8 6 8 0,-1-12-8 15,-4 2 0-15,4 1 0 16,-7-13-116-16,4 7-28 0,-4-10-4 0</inkml:trace>
  <inkml:trace contextRef="#ctx0" brushRef="#br0" timeOffset="981.83">5729 6868 1267 0,'0'0'56'0,"0"0"12"0,0 0-55 0,0 0-13 0,0 0 0 0,0 0 0 0,0 0 194 0,0 0 36 16,-7-9 7-16,7 9 2 0,7-3-188 0,-7-3-38 15,4-4-13-15,-1 1 9 0,1 6 17 0,-1-10 3 16,8 4 1-16,-11 6 0 0,3-7-30 0,1-5 0 16,3 5 0-16,4 1 0 0,-11 2 0 0,3-2 0 15,4 0 0-15,-3-1 0 0,3 1 12 0,-4-1 2 16,1 4 1-16,3-3 0 0,0 9 2 0,-4-3 1 16,11-4 0-16,-10 4 0 0,3-3-7 0,4 6-2 15,3-3 0-15,0 3 0 0,0 0-9 0,4 0 0 0,3 0 0 16,0 3 0-16,0-3 0 0,0 6 0 0,4-3 0 0,0 4 0 15,-1-4 0-15,-10 6 0 0,8-3 0 0,-5 4 0 16,1-1-12-16,-4 7 12 0,-3-4-10 0,-1-2 10 16,4 6-8-16,-10 2 8 0,3-2 0 0,-4-7-9 15,1 10 9-15,-4-3 0 0,7-4 0 0,-7 4 0 16,0 0 0-16,0-4 0 0,-7 4 0 0,3-7 0 16,1 7 0-16,-8-3 0 0,-3-4 9 0,7 0-9 15,-7-2 23-15,0 2-3 0,3 1 0 0,-6-1 0 16,-1-9 0-16,-3 6-1 0,0-3 0 0,3 4 0 15,-7-4-5-15,1-3-1 0,-1 6 0 0,0-6 0 16,1 0-13-16,-5 0 9 0,5 0-9 0,-5 0 8 16,5 0-8-16,-1 0 0 0,-3 0 9 0,3 3-9 15,0-3 0-15,8 6 0 0,-8-6 0 0,0 10 0 16,4-4-22-16,0-3 1 0,3 7 0 0,-3-1 0 16,7 1-31-16,4-4-7 0,-4-3-1 0,-4 3-644 15,7 4-128-15</inkml:trace>
  <inkml:trace contextRef="#ctx0" brushRef="#br0" timeOffset="1535.09">7038 6037 2127 0,'0'0'47'0,"0"0"9"0,0 0 3 0,0 0 1 0,0 0-48 0,-7 10-12 0,0-4 0 0,3 4 0 16,-3-1 0-16,4 0-11 0,-4 1 3 0,-4-1 0 16,0 7 8-16,1-7 0 0,-8 1 0 0,8 9 0 0,-11-4 0 0,-1-2 0 15,5 2 0-15,-8 10 0 0,0-6 15 0,-3 6 5 16,0-3 0-16,0 3 1 0,3 4 29 0,4 2 6 15,-4 0 0-15,0 4 1 0,4-1-8 0,0 1-1 16,3 2-1-16,-3-2 0 0,7 3-24 16,-3 6-5-16,-1-1-1 0,4 4 0 0,3-3-17 0,-6 7 0 15,9-4 8-15,-2-10-8 0,-4 7 0 0,7 0 10 16,3-10-10-16,-3 4 8 0,0-3-8 0,4-1 8 16,3 1-8-16,0-4 8 0,3 3-8 0,1 1-17 15,6-7 4-15,-3 7 1 0,11-7 35 0,0-3 7 16,3 3 2-16,10-3 0 0,-2-6-32 0,6 0 0 15,4 3 0-15,3-10 0 16,-7-2-80-16,4-1-23 0,0-3-4 0,-4-2-633 0,1 2-128 0</inkml:trace>
  <inkml:trace contextRef="#ctx0" brushRef="#br0" timeOffset="2198.17">7422 6740 403 0,'0'0'36'0,"0"0"-36"0,0 0 0 0,0 0 0 15,0 0 384-15,0 0 69 0,0 0 15 0,0 0 2 16,0 0-374-16,0 0-74 0,0 0-22 0,0 0 9 15,0 0 8-15,0 0 2 0,0 0 0 0,0 0 0 16,-10 3 14-16,3 3 3 0,0-3 1 0,3 4 0 16,-3 2 19-16,-3 7 4 0,3-13 1 0,-1 13 0 15,-6-7 3-15,4 7 0 0,-8-4 0 0,8 4 0 16,-5-4-36-16,-2 10-6 0,-1-9-2 0,1 6 0 16,-1 6 9-16,0-6 2 0,-3-1 0 0,3 8 0 15,-3-1-31-15,-3-7-8 0,-1 8-1 16,4-4 0-16,0-7 9 0,3 10 14 0,-7-12-3 0,15 3-1 15,-8 2-10-15,4-2-12 0,3-7 2 0,1 1 1 16,3-1-11-16,-7 1-3 0,7-1 0 0,3-9 0 16,-3 6-109-16,7-6-23 0,0 0-4 15,-7-6-584-15,-4 6-117 0</inkml:trace>
  <inkml:trace contextRef="#ctx0" brushRef="#br0" timeOffset="2513.58">6953 6778 2977 0,'0'0'132'0,"0"0"27"0,0 0-127 0,0 0-32 0,0 0 0 0,0 0 0 15,0 0 12-15,11 9-4 0,3-9-8 0,-11 6 12 16,8-3-12-16,0 7 0 0,-4-4 0 0,0-3 0 15,3 10 0-15,1-4-8 0,0 4 8 0,3 2 0 16,-4 4 0-16,1 0 0 0,3 0 0 0,-4 6 9 16,5 0 8-16,-5-3 2 0,4 3 0 0,4 0 0 15,0 0 9-15,-1-3 1 0,1 3 1 0,-4-6 0 16,7 0-30-16,4 3 0 0,-8-3-11 0,5-7 11 16,-1 4 0-16,3-1 0 0,1-2 9 0,-4-4-1 15,1 1-35-15,-5-4-6 16,1-6-2-16,-1 10 0 0,-2-10-129 0,-1 0-27 0</inkml:trace>
  <inkml:trace contextRef="#ctx0" brushRef="#br0" timeOffset="3717.14">6950 6605 2174 0,'0'0'48'0,"0"0"9"0,0 0 3 0,0 0 1 0,0 0-49 0,0 0-12 16,0 0 0-16,0 0 0 0,0 0 0 0,0 0 9 15,0 0-9-15,0 0 8 0,0 0-8 0,0 0 0 16,0 0 0-16,0 0 0 0,0-6 14 0,0 6-2 15,0 0-1-15,3-10 0 0,4 4 25 0,-3 3 4 16,3-3 2-16,0 6 0 0,4-3 2 0,3 3 1 16,-7-7 0-16,3 7 0 0,1 0-20 0,3 0-4 15,4 0-1-15,-8 0 0 0,1 0-8 0,3 7-3 16,0-7 0-16,0 3 0 0,0-3-1 0,4 6-8 16,-11-6 12-16,11 0-4 0,-8 0-8 15,8 3 0-15,-4-3 0 0,4 0 0 0,-8 0 8 0,8 0 0 0,-4 0 0 16,4-3 0-16,-8 3-8 0,8 0 0 15,-4 0 0-15,3 0 0 0,-9 0 15 0,2 0 1 0,4 0 0 16,-3 0 0-16,-4 0-7 0,-7 0-1 0,10 0 0 0,-10 0 0 16,8 0 6-16,-8 0 1 0,0 0 0 0,0 0 0 15,0 0 10-15,3-6 3 0,-3 6 0 0,7 0 0 16,-7 0 1-16,0-10 1 0,7 1 0 0,-7-1 0 16,0 1-14-16,0 0-2 0,0-1-1 0,-7 1 0 15,4-7-13-15,-1 7 9 0,1-1-9 0,-5-5 8 16,8 12-8-16,-10-7 0 0,-1 4 0 0,1-4 0 15,6 7 0-15,-10-3 0 0,3 0 0 0,1 3 0 16,-1 3 0-16,1-7 0 0,-1 7 0 0,1 0 0 16,3 0-10-16,-1-3 10 0,1-3 0 0,7 6-9 15,-3-3-18-15,3 3-3 0,0 0-1 0,0-6 0 16,0-4-140-16,3 1-28 0,4-1-5 0,4 1-2 0</inkml:trace>
  <inkml:trace contextRef="#ctx0" brushRef="#br0" timeOffset="4342.08">8107 5956 1566 0,'0'0'69'0,"0"0"15"0,0 0-68 0,0 0-16 15,0 0 0-15,0 0 0 0,-11 6 27 0,4-3 1 16,4-3 1-16,-4 10 0 0,0-10-29 0,0 6 0 15,-1-3 0-15,1 3 0 0,4-2 0 0,-8 2 0 16,4-3-8-16,0 3 8 0,0 1 0 0,0-4 8 16,-4 6-8-16,1-3 12 0,3 4 56 0,-4-1 10 15,1 1 2-15,-4 5 1 0,-4-2-12 0,4 6-2 16,-4-4-1-16,1 4 0 0,-5 0-32 0,8 6-6 0,-3-6-2 0,3 0 0 16,3 3-15-16,0-4-3 0,4 4-8 0,0-6 12 15,4 9-4-15,-1-6 0 0,4 0-8 0,0 6 12 16,7-6-12-16,0-1 9 0,0 8-9 0,4-8 8 15,3 1-8-15,-3-3 12 0,6 3-12 0,-6-4 12 16,3-2-12-16,4-4 0 0,-1 1 0 0,-3-1 0 31,4 4-28-31,-4-10-8 0,4 6-2 0,3-9 0 16,-11 6-143-16,8-2-29 0</inkml:trace>
  <inkml:trace contextRef="#ctx0" brushRef="#br0" timeOffset="4674.13">8255 6270 2041 0,'0'0'90'0,"0"0"19"0,0 0-87 0,0 0-22 16,0 0 0-16,0 0 0 0,0 0 28 0,0 0 2 16,0 0 0-16,-4 9 0 0,-3-3-30 0,4 4-8 15,-1-1-1-15,-3 0 0 0,4 1 9 0,-8-1 0 16,4 1 0-16,4-1 0 0,-4 7 8 0,3-1 3 0,1-2 1 0,-1-4 0 16,4 1 12-16,4 5 2 0,-1-5 1 0,4-1 0 15,0 1-27-15,4-4 0 0,-1-3 0 0,4 3 0 31,-3-6-24-31,3 7-9 0,4-7-3 0,-1 0 0 16,-2 0-39-16,6-7-8 0,0 1-1 0,0 3-777 0</inkml:trace>
  <inkml:trace contextRef="#ctx0" brushRef="#br0" timeOffset="4852.67">8319 6047 2800 0,'0'0'124'0,"-8"9"26"0,-6-9-120 0,7 7-30 0,7-7 0 0,0 0 0 16,0 0-168-16,0 0-39 0,0 0-8 0,0 0-813 15</inkml:trace>
  <inkml:trace contextRef="#ctx0" brushRef="#br0" timeOffset="5586.33">8527 5878 2257 0,'0'0'49'0,"0"0"11"0,0 0 1 0,0 0 3 0,0 0-51 0,0 0-13 16,0 0 0-16,7 0 0 0,3 0 0 0,-3 0 0 0,4 0 0 0,0 0-10 16,-11 0 21-16,10 0 4 0,1 0 1 0,-1 6 0 15,-3-3-16-15,4 3 0 0,-1 4 0 0,1-1 0 16,0 0 8-16,-4 7-8 0,3-6 0 0,1 8 9 16,-1-2-1-16,1-3 0 0,0 9 0 0,6-4 0 15,-6 1-8-15,3 0 0 0,0 6 0 0,7-6 8 16,-10 6-8-16,6-3 0 0,1-3 0 0,-4 6-11 15,0 0 11-15,0-6 0 0,-3 9 0 0,0-3 0 16,-1-6 0-16,-10 6 0 0,0 3 0 0,0-9 8 16,0 6-20-16,-7 0-3 0,0-6-1 0,-4 0 0 15,4 0-16-15,-3-1-4 16,-8-2-1-16,8 3-619 0,-4-3-124 0</inkml:trace>
  <inkml:trace contextRef="#ctx0" brushRef="#br0" timeOffset="9441.73">9511 5859 2530 0,'-14'-10'112'0,"7"7"24"0,0-3-109 0,0-3-27 15,0 9 0-15,0-7 0 0,-1 7 0 0,8 0 0 0,-7 0 0 0,7 0 0 16,0 0 0-16,0 0 0 0,-3 0-9 0,-4 0 9 16,0 7 0-16,0 2 0 0,7-3 0 0,-4 4 0 15,4 2 0-15,0 4 0 0,4 3 8 0,-4-4-8 16,3-2 20-16,4 12-3 0,-3-6 0 0,3 0 0 15,0 12 24-15,0-3 5 0,-3 0 1 0,3 7 0 16,0 3 4-16,-7 5 1 0,7 1 0 0,-4 3 0 16,-6 7-36-16,3-1-8 0,0 0 0 0,0 7-8 15,-7-4 12-15,7 4-4 0,-7-4 0 0,0 7-8 16,7-10 14-16,-4 7-4 0,-3-7-1 0,3-6 0 16,4-3 20-16,-3 0 4 0,-1 0 1 0,4-10 0 15,0-2-19-15,0-7-4 0,0 3-1 0,0-3 0 16,4 0-2-16,-4-6-8 0,3 0 12 0,-3-10-4 15,0 7-8-15,0-16 0 0,0 0 0 0,0 0 0 16,0 0 0-16,0 0-16 0,0 0 3 0,0 0 0 16,0 0-143-16,0 0-28 0,4-16-5 0,7 4-1030 15</inkml:trace>
  <inkml:trace contextRef="#ctx0" brushRef="#br0" timeOffset="9846.16">9853 6715 2131 0,'0'0'189'0,"0"0"-151"0,0 0-30 0,0 0-8 16,0 0 148-16,0 0 28 0,0 0 5 0,0 0 2 15,0 0-153-15,4 9-30 0,6 1 0 0,-3-1-13 16,0 7 21-16,0-1 5 0,-3-2 1 0,3 6 0 16,0-4 10-16,0 4 1 0,-3 0 1 0,6 6 0 15,1 0-11-15,-1-3-3 0,-3 3 0 0,8 3 0 16,-1-2-4-16,0-1-8 0,0-7 11 0,0 8-11 15,-3-4 11-15,3-1-11 0,-4-2 10 0,4-6-10 16,-3 9 0-16,3-10 0 0,-3 4 0 0,3-3 0 0,-4-4-12 16,1 3-4-16,3-2-2 0,-3-7 0 15,3 3-124 1,-4-6-25-16,1-6-5 0,3 6-952 0</inkml:trace>
  <inkml:trace contextRef="#ctx0" brushRef="#br0" timeOffset="10147.34">10545 6730 2516 0,'0'0'112'0,"0"0"22"0,-11 0-107 0,11 0-27 0,0 0 0 0,0 0 0 16,-14 4 23-16,10 5-1 0,4 0 0 0,-3 1 0 16,-1 6-22-16,-3 2 0 0,0 1-12 0,0 6 4 15,7 0 8-15,-10 4 9 0,-8 5-1 0,0 4-8 16,4 2 13-16,-7-2-4 0,0-3-1 0,-4 2 0 15,4 1 33-15,0 6 7 0,0-4 0 0,-1-2 1 16,1 0-6-16,4 6-2 0,-1-10 0 0,0 10 0 16,1-6-33-16,-1-4-8 0,4 4 0 0,0-4 0 15,3 1 8-15,-3-7-8 0,0 0 12 0,0 4-4 16,7-4-8-16,0 0-11 0,-4 0 3 0,8-3 0 31,3 4-44-31,0-4-9 0,3 0-2 0,1-6 0 16,3 6-129-16,3-7-25 0,1-5-6 0,0 3-1 0</inkml:trace>
  <inkml:trace contextRef="#ctx0" brushRef="#br0" timeOffset="10829.56">10044 6414 1324 0,'0'-10'59'0,"0"10"12"0,3-9-57 0,1 9-14 0,-4 0 0 0,7-3 0 15,3 3 209-15,1 0 39 0,3 0 8 0,-3 0 2 16,3 0-210-16,0 3-48 0,0-3 0 0,0 0 0 16,0 9 0-16,4-9 0 0,-1 7 0 0,1-7-9 0,-4 3 9 0,0-3 0 15,11 0 8-15,-4 0-8 0,0 0 0 0,0 0 0 16,4-3 0-16,0 3 0 0,-4 0 0 0,-3-7 8 16,-1 7-8-16,4-9 11 0,4 9-3 0,-4-3-8 15,-7-3 12-15,-3 2-4 0,7-2 4 0,-4 6 0 16,-7 0 0-16,0 0 0 0,-4-3 0 0,4-3 1 15,4 6 0-15,-11 0 0 0,0 0 15 0,0 0 4 16,7 0 0-16,-7 0 0 0,0 0-16 0,0 0-4 16,0 0 0-16,0 0 0 0,7-10 32 0,-7 10 7 15,-3-6 1-15,3-3 0 0,3 6-36 0,-3 3-6 16,-7-10-2-16,0 4 0 0,0-4 2 0,3 1 0 0,1 0 0 16,-4 2 0-16,-4-2-10 0,4 0 12 0,7-1-12 0,-7 1 12 15,-7-1-4-15,3 4 0 0,8 3 0 0,-4-3 0 16,0 2 0-16,-4-2 0 0,-3 6 0 0,7-3 0 15,7 3-8-15,-7 0 8 0,-11 0-8 0,8 0 8 16,10 0-8-16,0 0 0 0,-11 0-10 0,4-6 10 31,0 6-83-31,7 0-10 0,0 0-3 0,0 0-693 0,0 0-139 0</inkml:trace>
  <inkml:trace contextRef="#ctx0" brushRef="#br0" timeOffset="11442.66">11236 5777 2257 0,'0'0'49'0,"0"0"11"0,0 0 1 0,0 0 3 0,0 0-51 0,0 0-13 0,0 0 0 0,0 0 0 15,0 0-24-15,-7 6-7 16,7-6-1-16,-7 10-1 0,-7-7 17 0,3 6 4 0,4 1 1 0,-3-1 0 15,-8 1-1-15,0 5-1 0,4-5 0 0,-3 5 0 16,-1-2 13-16,0 9 15 0,-3-10-3 0,3 7-1 16,11-3 37-16,-3 3 8 0,-8-4 2 0,8-2 0 15,3 3 6-15,3 2 0 0,-7-2 1 0,1-3 0 16,3 2-33-16,0 4-8 0,7-3 0 0,-4 3-1 16,-3 0-23-16,7-1 0 0,4 4 0 0,-1-3 0 15,-6 0 0-15,3 0 0 0,7 0 0 0,0-1 0 0,3-2 0 0,-3 3-10 16,-7-3 1-16,11-7 0 0,3 7-8 0,0-7-2 15,-3 0 0-15,-1 1 0 16,12-7-17-16,-1 6-3 0,0-9-1 0,-3 0 0 16,3 0-46-16,3 0-10 0,5 0-1 0,-5-9-1 15,-6 6-106-15,3-3-20 0,25-13-5 0,-18 3-1 0</inkml:trace>
  <inkml:trace contextRef="#ctx0" brushRef="#br0" timeOffset="11737.79">11363 6097 1670 0,'-18'0'148'0,"18"0"-118"0,0 0-30 0,0 0 0 15,-10 3 147-15,6-3 23 0,4 0 5 0,0 0 1 16,-7 10-128-16,4-4-26 0,-1-3-5 0,1 10-1 15,6-10-16-15,-3 6-12 0,-3 1 1 0,-1-1 1 16,8 0-26-16,-4 1-4 0,-4 5-2 0,4-5 0 16,-3 5 10-16,3-5 3 0,3-1 0 0,-3 1 0 15,-3-1 29-15,3 7 0 0,7-4 0 0,0-5 0 0,-4 2 0 16,4 0 0-16,4 1 0 0,-1-4 0 16,5-3-102-16,-5 4-14 0,4-4-4 0,0-3 0 0</inkml:trace>
  <inkml:trace contextRef="#ctx0" brushRef="#br0" timeOffset="11925.84">11391 5918 1555 0,'-10'0'138'0,"3"0"-110"16,7 0-28-16,0 0 0 0,0 0 140 0,0 0 24 0,0 0 4 0,0 0 0 15,7 0-147-15,-7 0-29 0,0 0-7 0,0 0-1 16,10 3-4-16,-3-3-2 0,-7 0 0 0,0 0-589 16,0 0-117-16</inkml:trace>
  <inkml:trace contextRef="#ctx0" brushRef="#br0" timeOffset="12331.51">11490 5655 1209 0,'11'6'108'0,"-11"-6"-87"16,0 0-21-16,0 0 0 0,10 0 255 0,-10 0 46 16,0 0 10-16,7 6 1 0,4-2-248 0,3 5-49 15,-4 0-15-15,5-2 0 0,-1-4 0 0,0 6 0 16,3-3 0-16,1 10 0 0,0-3 0 0,3 2 0 16,0-5 0-16,0 9 0 0,-3-1 0 0,0 1 0 15,-1-3 0-15,1 9 0 0,-1-3 0 0,-6 3 0 16,0 3 0-16,-4-3 0 0,3 0 0 0,-3 4 0 15,-7-4 0-15,4 3 0 0,-4-3 0 0,0-3 0 0,-4 3 0 16,4 3 0-16,-3-3 0 0,-1 0 0 0,1-6 0 16,-4 0 0-16,3 0 0 0,-3-3 0 0,0 2 0 15,0-2 0 1,0-6-152-16,0-1-23 0,-4 0-5 0,1 1 0 0</inkml:trace>
  <inkml:trace contextRef="#ctx0" brushRef="#br0" timeOffset="14402.47">12612 6081 1900 0,'0'0'84'0,"-4"-3"18"0,4-3-82 0,-3 6-20 15,-1-6 0-15,-3 6 0 0,0 6 140 0,0-6 23 16,-4 9 5-16,1-2 0 0,-4 2-140 0,0 0-28 16,0 1 0-16,-1-1-11 0,-2 10 1 0,3-3 0 15,-4-4 0-15,4 13 0 0,0-6 10 0,0 6 0 16,0 0 0-16,0 4 0 0,3 5 35 0,-3 1 2 15,3-4 1-15,1 10 0 0,-4-10 0 0,-1 10 0 16,5 3 0-16,-4-7 0 0,-4 10-20 0,-3-3-4 16,3 0-1-16,1 0 0 0,-5 3-13 0,1-3 0 15,0 0 0-15,4 0 0 0,-1-10 0 0,4 1 9 16,7-7-9-16,0-3 8 0,3-3-8 0,1-6 0 0,3 3 0 16,0-4 0-16,3-5 0 0,4-7 0 0,4 6 0 15,-1-2 0-15,4-7 0 0,1 6 15 0,-1-6-3 0,7-6 0 16,-4 6 18-16,5 0 3 0,-1-10 1 0,0 4 0 15,0-4-34-15,0 1 0 0,0-4-12 0,4-2 3 16,-7-1 9-16,3-3 9 0,0 0-1 0,-3-6-8 16,-1 3 17-16,1-9-3 0,0 3-1 0,-4 3 0 15,-4-3 1-15,1-7 0 0,0 4 0 0,-4-10 0 16,0 6 3-16,-4-5 1 0,1-4 0 0,-4 0 0 16,3 0-9-16,1 0-1 0,-8 6-8 0,8-2 12 15,-4 8-12-15,0 1 0 0,-4 3 0 0,1 3 0 16,3 6-12-16,-4 0 4 0,1 3 8 0,-1 7-13 15,-3 0-102-15,0 5-20 0,4-2-4 0,-8 6-1097 16</inkml:trace>
  <inkml:trace contextRef="#ctx0" brushRef="#br0" timeOffset="14650.67">12259 6752 2833 0,'0'0'62'0,"0"0"13"0,0 0 2 0,0 0 3 0,0 0-64 0,0 0-16 0,0 0 0 0,7 7 0 15,-7-7 28-15,11 0 3 0,-1 0 0 0,4 3 0 31,4-6-56-31,0 3-11 0,3-7-3 0,0-2 0 16,0 6-97-16,4-3-20 0,0-4-4 0</inkml:trace>
  <inkml:trace contextRef="#ctx0" brushRef="#br0" timeOffset="15963.1">12601 5498 1497 0,'0'0'133'0,"-10"-6"-106"16,3 6-27-16,-4-6 0 0,0 2 139 0,4 4 22 16,7 0 5-16,0 0 1 0,0 0-137 0,0 0-30 0,0 0 0 0,0 0 0 15,11-6 0-15,0 6 0 0,3 0 0 16,0 6 0-16,3-6 0 0,5 10 16 0,2-1-4 0,1 1 0 15,0 5 5-15,3-2 1 0,0 9 0 0,0 0 0 16,1-7 10-16,-5 14 1 0,4-4 1 0,-3 3 0 16,-4 0 2-16,0 7 0 0,4-1 0 0,-7 4 0 15,3 6 0-15,-3-3 1 0,-1-1 0 0,1 4 0 16,7 0-7-16,-8-6-2 0,-6 12 0 0,6-6 0 16,-2 3 3-16,2 6 0 0,-3-3 0 15,0-3 0-15,4 7-19 0,-4-7-8 0,-3-3 8 16,-4-1-8-16,0 8 17 0,-4-4-1 0,-3 6-1 0,0 3 0 15,-7-2-2-15,-3-1 0 0,-1 0 0 0,-6-9 0 16,2 0-4-16,-6 0-1 0,0 0 0 0,3 0 0 16,-3 0-8-16,0-3-11 0,-4-1 3 0,4-2 0 15,0-10-4-15,7-3 0 0,-4-6 0 0,1-3 0 16,3-7-132-16,-1-9-26 0,1 0-6 0</inkml:trace>
  <inkml:trace contextRef="#ctx0" brushRef="#br0" timeOffset="16905.16">13903 6662 1958 0,'0'0'174'0,"0"0"-139"16,0 9-35-16,4 0 0 0,-4 7 144 0,3 3 21 15,1 0 5-15,-1 6 1 0,-3 0-131 0,4 3-25 16,-4 7-6-16,0-4-1 0,0 10-8 0,-4-4 0 16,4-2 0-16,0 2 0 0,-3-2 0 0,-1 3 0 15,4 2 0-15,-3-5 0 0,-1 6 0 0,0-7 0 0,1 7 0 0,-1-4 8 16,1 1 24-16,-4-3 5 0,3 2 1 0,-3-2 0 15,4-10-18-15,-1 0-3 0,4-3-1 0,-3-7 0 16,-1-5-8-16,4 6-8 0,-3-7 12 0,3-9-12 16,0 0 8-16,0 0-8 0,0 0 0 0,-4-16 0 15,1 1 30-15,-1-4 2 0,0-9 1 0,1 2 0 16,3-8-33-16,-4-4 0 0,4-6 0 0,0-3 0 16,0 4 12-16,0-5-4 0,4-5 0 0,-1-6-8 15,-3 5 19-15,4-8-3 0,0 5-1 0,-4-2 0 16,0 5-6-16,3 1-1 0,-3 0 0 0,0 9 0 15,4-3 12-15,-1 12 1 0,1-2 1 0,-1 2 0 16,-3 7-8-16,4 0-2 0,-1 3 0 0,4-1 0 16,-3 8-12-16,3 2 0 0,3 3 0 0,-2-2 0 15,2 5-23 1,1 4-7-16,3-3-2 0,3 9 0 0,1 0 24 0,3 0 8 0,4 6 0 16,7 3-9-16,-4 1-2 0,4-1 0 0,-4 7 0 15,0-4 0-15,7 10 2 0,-3 0 0 0,-4-3 0 0,-3 6 0 0,3-6 9 16,-7 6 0-16,1 0 0 0,-5-6 0 15,-3 0 0-15,-3 6 0 0,0-6 0 0,-4 0 0 0,-7 6 0 16,3-7 9-16,-6 1-9 0,-1-3 0 16,1 3 15-16,-5-4-4 0,-2-2-1 0,-1 3 0 0,1-4-2 0,-1 1-8 15,-3-4 12-15,0 1-4 0,0-7 1 16,0 3 0-16,-4-3 0 0,4-3 0 0,-4 6-9 0,4-6 0 16,0 0 0-16,-4-6 0 15,1 6-16-15,-1 0-8 0,1 0-1 0,-1 0-1 16,4 0-80-16,-4-3-16 15,0 3-3-15,1-6-689 0,-1 3-138 0</inkml:trace>
  <inkml:trace contextRef="#ctx0" brushRef="#br0" timeOffset="17353.48">15318 5526 1670 0,'0'0'74'0,"0"0"15"0,0 0-71 0,0 0-18 0,0 0 0 0,0 0 0 15,0 0 179-15,0 0 32 0,0 0 6 0,0 0 2 0,-7 3-186 0,3-3-33 16,1 7-14-16,-5 2 1 0,-6 7 13 0,-7-4-9 16,7 7 9-16,-7 6-8 0,0-6 17 0,-4 12 4 15,0 1 1-15,1 9 0 0,-1-4 38 0,0 10 8 16,-3-3 2-16,0 0 0 0,0 6-14 0,-1-3-2 16,-6 0-1-16,3 7 0 0,4-1-13 0,0 0-4 15,0 7 0-15,3-7 0 0,-3 0-4 0,7 4 0 16,-1-7-1-16,5 3 0 0,-1-6-11 0,8 7-3 0,-1-1 0 15,4 0 0-15,0-6-9 0,3 4 0 0,4-4 0 0,0-4 8 16,4 1-8-16,6-6 0 0,-2-4 0 0,6 4 0 16,0-7-13-16,3 1-5 0,1-1-1 0,7-9 0 31,-4 3-70-31,7 0-15 0,0-6-2 0,1 0-1 16,-1 0-93-16,4-4-20 0,-4 4-3 0,-4-9-1 0</inkml:trace>
  <inkml:trace contextRef="#ctx0" brushRef="#br0" timeOffset="17694.09">14968 6589 1440 0,'0'0'128'0,"0"0"-103"0,0 0-25 0,7 7 0 0,0-4 340 0,4 12 64 15,-4-5 12-15,4 2 2 0,3-2-330 0,-4 6-65 16,-3 2-14-16,4-2-9 0,-4 3 8 0,0 0-8 16,0-1 0-16,0 4 0 0,0 0 0 0,0-3 0 15,4 6 0-15,0-6 0 0,-4 0 0 0,3 3 0 16,4-3-15-16,-3-7 5 15,3 4-17-15,0 3-3 0,0-10-1 0,0 7 0 0,7-7 6 0,-10 1 1 16,0-1 0-16,3-3 0 16,0-3-108-16,0-3-20 0,0 0-5 0,0-3-562 15,0-3-112-15</inkml:trace>
  <inkml:trace contextRef="#ctx0" brushRef="#br0" timeOffset="17972.58">15639 6445 1785 0,'-4'0'159'0,"-6"3"-127"0,2-3-32 0,-2 7 0 15,-4 2 264-15,3 0 48 0,-6 10 8 0,2 0 3 16,1 6-266-16,0 3-57 0,-7-3 0 0,0 10-10 16,3 3 10-16,-6-1 0 0,2 7 0 0,-2 6 0 0,-1-3 0 0,0 7 12 15,1-1-2-15,-5 0-1 0,-2 0 0 0,2 4 0 16,1 3 0-16,4 2 0 0,-5 1 11 0,5-3 1 15,-1-4 1-15,4-3 0 0,0 1-22 16,3-11 0-16,0 5 0 0,1-5 8 16,3-8-34-16,-1 3-6 0,5-4-2 15,3-9 0-15,0-6-170 0,7 0-33 16,0-4-7-16,0-5-2 0</inkml:trace>
  <inkml:trace contextRef="#ctx0" brushRef="#br0" timeOffset="18785.91">15035 6404 1407 0,'0'0'62'0,"0"0"14"0,0 0-61 0,0 0-15 16,7-3 0-16,-3-3 0 0,3-3 54 0,-3 5 8 0,-4 4 2 15,10-9 0-15,-6 3-48 0,3-4-16 0,0 4 9 0,-4 3-9 16,4-3 44-16,0-4 3 0,-3 7 1 0,3-3 0 16,0 3-1-16,0-4 0 0,0-2 0 0,0 3 0 15,0 3 9-15,0 3 3 0,4-7 0 0,3 7 0 16,-3-3-19-16,-1 3-3 0,1 0-1 0,3-6 0 15,0 6-20-15,0 0-5 0,7-3-1 0,0-3 0 16,1 6-10-16,2-4 0 0,-3-2 0 16,1 6 0-16,-1 0 0 0,0-3 0 0,-7 3 0 0,4 0 0 15,-8 0 0-15,1 0 0 0,-1 3 0 0,1-3 0 16,-4 0 0-16,-7 0 0 0,0 0 0 0,7 0 0 16,-7 0 0-16,0 0 0 0,0 0 0 0,7 6 0 15,4-6 0-15,-11 0 0 0,0 0 0 0,0 0 0 16,7 0 20-16,0-6 12 0,0 6 3 0,-3 0 0 15,-1-9-35-15,1 9 0 0,3-10 0 0,-7 10 0 16,0 0 23-16,3-9-3 0,1 3 0 0,-4 2 0 0,0 4 20 0,-4-9 3 16,-3 3 1-16,0 3 0 0,0-4-29 0,-4-2-6 15,1 0-1-15,-1 2 0 0,-3 7-8 0,4-9 8 16,-8 6-8-16,7-3 8 0,-3 2-8 0,0-2 8 16,0-3-8-16,3 9 8 0,1-10-8 0,-1 10 8 15,1-6-8-15,-1 3 8 0,4-3-8 0,-4 2 0 16,4-2 0-16,0 3 0 15,0-3-40-15,0 6-9 0,4-10-3 0,3 10 0 16,-7 0-133-16,7 0-27 0,0 0-6 0</inkml:trace>
  <inkml:trace contextRef="#ctx0" brushRef="#br0" timeOffset="19336.41">16101 5598 864 0,'0'0'38'0,"0"0"8"0,0 0-37 0,0 0-9 15,0 0 0-15,0 0 0 0,0 0 142 0,0 0 26 16,0 0 6-16,0 0 1 0,0 0-124 0,0 0-25 15,0 0-5-15,0 0-1 0,3 10 0 0,-6-1 0 16,-1 1 0-16,1-1 0 0,-8 1 26 0,4-1 5 16,-3 7 1-16,-1-1 0 0,-3-2 12 0,3 2 4 15,-3 4 0-15,4-3 0 0,-1-3 0 0,0 2 0 0,-3 4 0 0,4 0 0 16,3-3-33-16,0 9-7 0,-4-7 0 0,7 1-1 16,4 0-5-16,0 0-1 0,0-3 0 0,4 2 0 15,0 1-21-15,3-3 0 0,-4 3 0 0,4-4 0 16,0-2 11-16,-3 3-3 0,3-7 0 0,-4 7 0 15,1-7-8-15,-1 4 0 0,1-4 0 0,-1 4 0 16,1-4 0-16,-1 0 0 0,1 1 0 0,0-1 0 16,3 1-13-16,0-1-5 0,3-3-1 0,-3-3 0 15,4 4-28 1,3-7-5-16,-3 0-2 0,3 0-639 0,0-7-128 0</inkml:trace>
  <inkml:trace contextRef="#ctx0" brushRef="#br0" timeOffset="19597.91">16312 5846 2257 0,'0'0'49'0,"0"0"11"0,0 0 1 0,0 0 3 0,0 0-51 0,0 0-13 15,0 0 0-15,0 3 0 0,-3 7 9 0,3-1-1 16,3 1 0-16,1-4 0 0,-4-6-8 0,4 9 0 0,-1 1 0 16,4-1 0-1,-3 0-41-15,-4-9-4 0,0 7-1 0,0-7 0 16,0 0-136-16,0 0-27 0,0 0-6 0,-4 12-1 0</inkml:trace>
  <inkml:trace contextRef="#ctx0" brushRef="#br0" timeOffset="19790.09">16394 5696 2746 0,'0'-7'122'0,"0"7"25"0,-4 0-118 0,4-3-29 0,-3-3 0 0,-5 6 0 15,8 0-96-15,0 0-26 0,0 0-5 0,0 0-1 16,-3-3-87-16,-1-3-17 0,8-10-4 0,-8 7-1 0</inkml:trace>
  <inkml:trace contextRef="#ctx0" brushRef="#br0" timeOffset="20267.89">16461 5420 1324 0,'0'0'118'0,"0"0"-94"0,0 0-24 0,0 0 0 15,0 0 247-15,0 0 45 0,0 0 8 0,0 0 3 16,0 0-227-16,0 0-44 0,7 3-10 0,3-3-2 31,1 6-42-31,-1-6-9 0,5 10-1 0,-5-4-1 0,4 3 33 0,-3 4 0 0,3-13 0 0,-3 15 0 16,-1 4 0-16,4 0 14 0,-3 0-2 0,-1 3-1 15,1 0-2-15,-4-7 0 0,0 14 0 0,0-4 0 16,0 0 3-16,-3-3 0 0,-1 3 0 0,-3 3 0 16,0-3-4-16,-3 3 0 0,-1 1 0 0,1 2 0 15,-1-9-8-15,-3 3 0 0,4 3 0 0,-1-6 0 16,0-3 0-16,1 0 0 0,-1 0 0 0,1-1 8 0,-1 1-8 0,1-3 0 16,3 0 0-16,-4-4 8 15,1 4-41-15,-1-7-9 0,1 10-2 16,-1-9 0-16,-3-1-73 0,4 0-15 0,-4-2-4 15,0 2-782-15</inkml:trace>
  <inkml:trace contextRef="#ctx0" brushRef="#br0" timeOffset="21916.07">17096 5718 2372 0,'0'0'105'0,"0"0"22"0,0 0-102 0,0 0-25 15,0 0 0-15,0 0 0 0,0 0 40 0,0 0 4 16,0 0 0-16,0 0 0 0,0 0-44 0,0 0 0 15,0 0 0-15,7 6 0 0,0 10 0 0,-4-4 0 16,4 4 0-16,-3 12 0 0,-1 0-12 0,1 13 1 16,-4-3 1-16,0-1 0 0,0 7 19 0,-4 0 4 15,1 9 1-15,-1 1 0 0,-3-1-14 0,0 7 9 16,-3-4-9-16,-1 4 8 0,0-4 8 0,1-3 0 16,-1-6 1-16,1 7 0 0,-4-4-17 0,3-3 0 15,0 3 0-15,-3-9 0 0,7 3 0 0,-3-3 0 16,3-4 0-16,3-9 0 0,-3 7-20 0,7-10-4 15,0-6 0-15,0 0-1 16,0-10-140-16,0 0-28 0,0 1-6 0,0-10-1 0</inkml:trace>
  <inkml:trace contextRef="#ctx0" brushRef="#br0" timeOffset="22756.8">17914 6000 806 0,'0'0'72'0,"0"0"-58"0,0 0-14 0,0 0 0 16,0 0 241-16,4-6 46 0,3-4 9 0,-4 7 1 15,1-6-221-15,3 2-44 0,-4-8-8 0,1 5-3 16,-1 7 6-16,1-6 1 0,-1-7 0 0,1 7 0 15,-4-1 3-15,0 10 1 0,0-6 0 0,0 6 0 16,0 0 12-16,0 0 4 0,-7 0 0 0,0 6 0 16,-4 1 1-16,1 2 1 0,-1 3 0 0,0 4 0 15,-3 3-25-15,4 0-5 0,-8 6 0 0,1-6-1 0,2 9-10 16,-2-3-1-16,-1 9-8 0,0-5 12 0,-3 8-12 16,4 7 11-16,-4 0-11 0,3-6 10 0,-3 6-10 0,3 0 0 15,0-1 0-15,4-5-11 0,0 3 11 0,0-7 9 16,4-2-1-16,2-7-8 0,5 3 0 0,-1-3 0 15,4-6 0-15,0 0 0 0,4-4 0 0,-1 4 0 16,5-9 0-16,-1-1 0 0,0 0 0 0,3-9-14 16,4 0 2-16,-3 0 1 0,-1 0 21 0,5-9 4 15,-1 6 1-15,-4-13 0 0,4 7 1 0,4-1 1 16,-7-8 0-16,3 2 0 0,3-3-4 0,1-6-1 16,-4 3 0-16,7-3 0 0,-3-3 1 0,3-4 0 15,0 4 0-15,0-6 0 0,1 5-5 0,-5-5-8 16,1 6 11-16,0 3-11 0,-4-4 33 0,0 11 0 15,-4-7 0-15,1 6 0 0,-8 0-20 0,4 3-4 0,-3 4-1 0,-4-4 0 16,-4 0-8-16,-3 7 0 0,-3-4 0 0,6-2 0 31,-6 5-39-31,3-5-6 0,-4 5-2 0,1 1 0 16,-5-1-16-16,1-5-3 0,0 12-1 0,0-4 0 16,0-2-49-16,0 9-11 0,-4 0-1 0,4 6-1 15,0-3 4-15,0 4 1 0,0 2 0 0,0 0 0 16,0 1-7-16,3-1-1 0,-3 7 0 0,0-7-470 0</inkml:trace>
  <inkml:trace contextRef="#ctx0" brushRef="#br0" timeOffset="22963.41">17660 6323 1821 0,'0'0'80'0,"0"0"18"0,0 0-78 0,0 9-20 0,0-2 0 0,0-4 0 15,4 3 142-15,-1 3 25 0,4-9 5 0,0 10 0 16,-7-10-67-16,11 0-13 0,-4 0-4 0,7 6 0 0,0-6-28 0,4 0-7 15,-4 0-1-15,3-6 0 0,1 6-52 0,0 0-10 16,-1-3-2-16,1-4-1 16,0 7-25-16,-1-6-5 0,1 3-1 0,0-3 0 15,-4 3-111-15,3-4-22 0,-6 4-5 0,3-3-521 16,0-4-104-16</inkml:trace>
  <inkml:trace contextRef="#ctx0" brushRef="#br0" timeOffset="23691.37">17798 5181 1929 0,'0'0'85'0,"0"0"19"0,0 0-84 0,0 0-20 0,0 0 0 0,0 0 0 16,0 0 59-16,0 0 7 0,0 0 2 0,0 0 0 15,0 0-32-15,7 7-7 0,3-4-1 0,-3 3 0 16,4-6 36-16,0 9 8 0,3-2 0 0,3 2 1 15,4 4-18-15,4-4-4 0,3 7-1 0,1 3 0 16,6 6-14-16,4 0-4 0,3 3 0 0,4 7 0 16,-4-4-20-16,4 13-12 0,-4-3 12 0,4-4-12 15,0 10 12-15,-4 7-12 0,-6-4 12 0,3-3-12 16,-4 15 28-16,-3-8 0 0,-8 5-1 0,1-2 0 16,-7 2-17-16,-8-2-10 0,1 2 12 0,-4-2-12 15,-4 6 21-15,-3-4-2 0,-3 4-1 0,-1-7 0 16,-6 7-2-16,-1 0 0 0,-7-1 0 0,1 1 0 0,-1-3-16 15,-3-4 0-15,0-3 0 0,-4 1 0 0,0-1 0 0,-3-9 0 16,-7 9 0-16,0-9 0 16,-1 0-88-16,-6 3-14 0,-4 3-3 15,4-15-1-15</inkml:trace>
  <inkml:trace contextRef="#ctx0" brushRef="#br0" timeOffset="28890.85">31337 2369 748 0,'-17'-10'33'0,"6"4"7"0,0 3-32 0,-3-7-8 0,-3 4 0 0,-1 6 0 16,-7-9 260-16,1 9 51 0,-5-3 9 0,-6-4 3 15,-4 7-258-15,-3 0-51 0,-4 0-14 0,-3 0 0 16,-8 0 9-16,1 0-9 0,-1 0 12 0,-3-3-12 16,1-3 11-16,-5 6-11 0,-7 0 10 0,1-6-10 15,-1 6 22-15,-3-4-2 0,4 4 0 0,-1 0 0 16,1-6-3-16,-4 3-1 0,-4 3 0 0,0 0 0 0,4 3 3 15,0 3 0-15,4-6 0 0,-5 4 0 16,5 8 1-16,-4-2 0 0,0 2 0 0,3-2 0 0,1-1 0 0,6 7 1 16,4-1 0-16,0 4 0 0,0-6 5 15,0 2 1-15,4 4 0 0,-1 0 0 0,4 6 5 16,1-6 0-16,2 6 1 0,1 3 0 0,6-9-23 0,-2 6-10 16,-1 3 8-16,-4-3-8 0,1 4 0 0,3-4 8 15,7 9-8-15,-3-9 0 0,-4 3 0 0,7 1 0 16,0 5 0-16,4-6 0 0,3 7 0 0,1-7 0 15,6 0 0-15,0 7 0 0,4 2 10 0,3-2-10 16,4 6 12-16,4-4-12 0,3 1 9 0,0-4-9 0,7 1 0 16,0 3 9-16,7-10 0 0,-4 6 0 0,4-2 0 15,0-10 0-15,0 12-9 0,4-6 0 0,3-9 0 0,-3 6 0 16,3 3 10-16,0-2 0 0,4-8 0 0,-1 1 0 16,1-3-10-16,7 3 0 0,-1-4 0 0,1-2 0 15,7 3 0-15,3-7 18 0,7 0-3 0,1 7-1 16,6-16 12-16,4 16 2 0,0-13 1 0,7 6 0 15,7-9 7-15,7 10 0 0,7-1 1 0,-3 1 0 16,-1-1-17-16,4 3-4 0,8-2-1 0,2 2 0 16,1-5-15-16,3 2 9 0,-3 7-9 0,3-13 8 15,8 6-8-15,2 1 0 0,-6-4 0 0,4 3 0 16,-8-5 0-16,4 2 0 0,3-3 0 0,-3-3 0 16,-1 0 0-16,-6 0 0 0,0 0 0 0,0-3 0 15,-4-3 0-15,3 2 0 0,-2-2 0 0,-5-3 0 16,-3 6 8-16,8-7 4 0,-1 1 0 0,-3-7 0 0,-1 7 4 15,1-7 0-15,-8 7 1 0,5-10 0 16,-1 0-17-16,-4 0 0 0,1-6 8 0,-7 9-8 0,-8-12 0 0,-3 3 0 16,-11-3 0-16,1 9 0 0,-8-15 0 0,0-1 0 15,-3 7 0-15,-3-7 0 0,-5 1 0 0,-2-4 8 16,-8 1-8-16,0-4 10 0,-4 0 0 0,-6 0 0 16,-4 4 0-16,-3-1 0 0,-1-3 0 0,-3-3 0 15,-3 7 0-15,-1 2 0 0,1 1-10 0,-4 2 8 16,-4-2-8-16,-3 6 8 0,0-4-8 0,0 1 0 0,-4 0 0 15,-7-7 0-15,4 13 0 0,-4-10-11 0,1 7 11 0,-4 0-8 16,-4 3 8-16,0-10 9 0,0 7-1 0,-3 0-8 16,-7 9 0-16,-1-6 0 0,-3 0 0 0,1 6-9 15,-1 0 9-15,3 4 0 0,-2 5 0 0,-1-9 0 16,3 10 0-16,-3 0 0 0,-3 2 0 0,-4-2 0 16,4 6 0-16,-1 3-8 0,-3-6 8 0,8 6-8 31,-5-4-65-31,4 4-13 0,4-6-2 0,0 6-797 0,-4 0-159 15</inkml:trace>
  <inkml:trace contextRef="#ctx0" brushRef="#br0" timeOffset="30671.04">29591 2422 1094 0,'0'0'97'0,"0"-6"-77"0,4-4-20 0,-4 1 0 15,3-1 148-15,-3 1 27 0,4 0 5 0,-4-1 0 16,0 1-96-16,3-7-19 0,-3-3-4 0,0 10-1 15,0-7-11-15,0-3-2 0,0 7-1 0,-3-10 0 16,3 9-2-16,-4-2 0 0,-3 2 0 0,3-3 0 16,-3 1 10-16,0-4 2 0,0 0 0 0,-3 3 0 15,-1 7-20-15,1-10-3 0,-5 0-1 0,1 4 0 16,0-4 0-16,0 3 0 0,-4 4 0 0,-3-4 0 16,0-3-20-16,0 4-12 0,-4-4 12 0,-3 0-12 0,-4 3 0 15,-3-6 0-15,3 7 0 0,-3-10 0 0,-4 6 0 0,4-3 12 16,0-3-3-16,-4 0 0 0,-3 6-1 0,-1-6-8 15,-3 3 12-15,4 0-4 0,-7 3 2 16,3 0 0-16,-4 0 0 0,1 4 0 0,0-4-10 16,3 3 10-16,-7 4-10 0,0-4 10 0,0 3-10 15,-7-2 0-15,0 5 0 0,-3 1 0 0,-1-7 0 0,1 4 0 16,-1-1 10-16,-3 1-10 0,-4 2 0 0,-3-6 0 16,-3 7 0-16,-4-7-12 0,3 7 12 0,-3 0 0 15,3-10 12-15,-6 0-12 0,-1 3 8 0,0-3-8 16,4 7 0-16,0-4 0 0,3 1 10 0,-3-7-10 15,0 0 8-15,-4 9-8 0,-3-3 0 0,0 4 8 0,-4-4-8 16,1 1 0-16,-5 2 12 0,-2 4-2 0,-1 2-1 0,-4 1 0 16,-2-3 2-16,2 6 0 0,-6 3 0 0,7 0 0 15,6 0-11-15,1-7 0 0,-4-2 9 0,1 9-9 16,-5 9 0-16,5-9 0 0,-1-9 0 0,0 9 8 16,-7 0-8-16,4 0 0 0,3 0 0 0,-3-10 0 15,-1 10 0-15,1 0 0 0,0 0 0 0,0 0 0 16,-1 10 8-16,4-10-8 0,-6 9 8 0,-1 1-8 15,-4-1 18-15,8 7-1 0,-7-7 0 0,3 10 0 16,7-3-9-16,-3 2-8 0,3-2 9 0,0 3-9 16,4-3 0-16,0 6 8 0,-8-7-8 0,1 1 0 15,7 6 0-15,3-6 0 0,0-4 0 0,1 10 0 16,-8-3 0-16,7-7 0 0,8 4 0 0,-1 9 0 16,0-6 0-16,1 0 0 0,-1 9 0 0,4-6 0 15,3 0 0-15,4 6 0 0,4-3 0 0,-1 3 0 0,4 7 0 16,-4-7 12-16,1 7-1 0,3-1-1 0,0 1-10 0,3-7 0 15,4 10 0-15,-3-4 0 0,-1 0 0 0,1 10 0 16,-8-6 0-16,8 3 0 0,-1 0 0 0,4-7 0 16,0 10 0-16,4-6 0 0,-4 2 0 0,0-2 0 15,3 0 0-15,-3 2 0 0,4-2 0 0,3 0 0 16,4-4 0-16,6 1 0 0,1 9 8 0,7-7-8 16,0-2 12-16,3-1-4 0,0 4-8 0,4-1 10 15,-4-2-10-15,4-1 10 0,0 1-10 0,3-1 0 16,-3-2 0-16,-1 2 8 0,8-6-8 0,-3 7 0 15,2-1 0-15,-2 1 0 0,3-1 0 0,-4 4 0 16,4 0 8-16,0-4-8 0,-1 4 0 0,1-4 0 16,-3 1 0-16,2-1 0 0,1 1 0 0,4-7 0 15,-5 6 0-15,1-2 8 0,4 2-8 0,-5-2 0 0,1-1 0 16,4 4 0-16,-1-7 9 0,0 3-9 0,-3 0 10 0,4 1-10 16,2-4 12-16,1 7-3 0,-3-7-1 0,-1 0 0 15,4 0 0-15,0 4 0 0,0-4 0 0,-4 0 0 16,4-3-8-16,-4 3 10 0,1 1-10 0,3 2 10 15,-4-3-10-15,0 0 0 0,1 1 9 0,-1 5-9 16,4-6 0-16,-4 4 0 0,1-4 0 0,-1 0 8 16,4 0-8-16,0-3 0 0,-4 4 0 0,4-4 0 15,0-6 11-15,0 6-3 0,0-7 0 0,0 8 0 16,-1-8-8-16,1 11 0 0,0-11 0 0,4 7-11 16,-8-6 11-16,4 6 0 0,0-6 8 0,0 6-8 15,-4-6 0-15,4 0 8 0,0 0-8 0,3 6 0 16,1-6 0-16,-1-1 9 0,0 4-9 0,1-3 0 0,-1-6 10 0,1 2-10 15,-1 4 8-15,1-3-8 16,2-7 9-16,-2 7-9 0,3-7 10 0,0 1-10 16,-4-1 12-16,4-6-4 0,0 7-8 0,-3-4 12 0,2-3-3 0,8-3-1 15,0 0 0-15,-7 6 0 0,0-6 1 0,7 0 0 16,-3 0 0-16,-4 0 0 0,7 0 6 0,-7 0 1 16,0-9 0-16,3 3 0 0,1 3-3 0,-4-4 0 15,3-2 0-15,-3 0 0 0,3-4-4 0,-3-3-1 16,4 7 0-16,-4-7 0 0,0-3-8 0,3 4 10 15,-3-4-10-15,4 0 10 0,-4 0-10 0,0-6 0 16,3 0 9-16,-3 3-9 0,0 3 8 0,3-6-8 0,-3 10 10 0,0-14-10 16,0 11 8-16,0-1-8 0,0 0 0 15,0 3 9-15,3 1-9 0,-3-7 0 0,0 6 9 0,0 0-9 16,4 4 0-16,-1-4 8 0,1 7-8 0,-1-1 0 16,-3 1 0-16,4 3 0 0,3-4 0 0,0 10 0 15,-4-9 0-15,4 9 0 0,0 0 0 0,0 0 0 16,0 0 0-16,0 0 0 0,0 0 0 15,11 9-8-15,-4 1 8 0,3 5-8 0,-3 1 8 0,0-4-8 16,0 7 8-16,4-3 0 0,-4 3 0 0,0 0-8 16,4-1 8-16,-4 7 0 0,0-6 0 0,0 6 0 15,0 4 0-15,0-4 0 0,0 0 0 0,0-3 0 16,0 3 0-16,0-6 0 0,0-1 0 0,0 4 0 16,0-3 0-16,4 0 0 0,-4 0 0 0,0 0 0 15,4-4 0-15,-4-5 0 0,0 5 0 0,0-5 0 0,0-1 0 16,0 1 0-16,4-7 0 0,-8 6 0 0,8-3 0 15,-8 4 0-15,4-1 0 0,-7-9 0 0,0 0 0 0,7 0 0 16,0 10 0-16,-7-10 0 0,7 0 0 0,0 6 0 16,1 3 0-16,-8-9 8 0,0 0-8 0,7 0 0 15,0 0 8-15,0 0-8 0,0 0 0 0,-4-6 8 16,4 3-8-16,4-3 0 0,3-4 11 0,0 1-3 16,-3 6 0-16,3-13 0 0,0 7-8 0,4-7 0 15,-4-3 0-15,7 0 0 0,-3-9 0 0,3 3 0 16,3-3 0-16,-2-4 0 0,-1 4 0 0,3-6 0 15,1 5 9-15,0-5-3 0,3 3-6 0,4-4-8 16,0 1 8-16,3-1-10 16,11 1-127-16,3-4-26 0,7 4-5 0</inkml:trace>
  <inkml:trace contextRef="#ctx0" brushRef="#br0" timeOffset="32613.36">27411 3629 1440 0,'-4'-12'64'0,"1"5"12"0,-1-2-60 0,1 0-16 0,-1-1 0 0,1 4 0 16,-4-4 191-16,3 7 35 0,-6-3 7 0,-1 3 2 16,0-3-178-16,-3 3-35 0,-3 3-7 0,-8 0-2 15,0 3-13-15,-7-3 0 0,4 6 0 0,-7-3 0 16,0 6 0-16,-4 1 0 0,-3 6 0 0,-1-7 0 15,1 7 0-15,0-4 0 0,-4 4 0 0,0 3 0 16,3-4 0-16,-6 4 0 0,-4 0 12 0,-3 6-3 16,3-6 10-16,0 0 1 0,4 6 1 0,-1 0 0 0,-3-3 7 15,0 3 2-15,0 0 0 0,0-3 0 0,-3 3-10 0,0 3-1 16,-1 7-1-16,4-7 0 0,0 6-18 0,0 1 0 16,4 3 0-16,-4-4 0 0,0 7 14 0,4-10-4 15,-1 4-1-15,5-1 0 0,-5 4-9 0,4-4 0 16,4-5 0-16,7 2 8 0,-1 0 11 0,5-6 1 15,6 4 1-15,4-4 0 0,0 0-1 0,3-3 0 16,7 3 0-16,4 3 0 0,4-3-6 0,3 3-2 16,3-3 0-16,4 4 0 0,0 2-12 0,4-3 0 15,3 0 0-15,0 1 0 0,4 5 17 0,3-6 1 16,0 4 0-16,4-4 0 0,3 0-10 0,4 0-8 16,3-3 12-16,0 4-12 0,1-4 12 0,6 3-4 15,4-3 0-15,3 0-8 0,4-6 14 0,7 0-4 16,4 0-1-16,3-4 0 0,3-2 2 0,1 3 0 0,3-1 0 0,0-2 0 15,0-13 10-15,4 9 3 0,-1-9 0 0,4 6 0 16,-3-6-4-16,0 0-1 0,-4 0 0 0,3 0 0 16,8-6-4-16,0-3-1 0,-1-1 0 0,1 1 0 15,3 6 1-15,-3-13 0 0,3 0 0 0,-3 7 0 16,6-10-15-16,-9 0 0 0,-5-6 0 0,-3 6 0 16,0-6 0-16,-3 7 9 0,-1-11 1 0,1 4 0 15,0-3-2-15,-8 3 0 0,-3-3 0 0,-3 3 0 16,-5-4 8-16,-2-5 2 0,-8-1 0 0,4 4 0 15,-4-10-2-15,1 4 0 0,-8-1 0 0,0-3 0 16,-3-3-6-16,0 7-2 0,-8 2 0 0,-2-2 0 0,-1-1 0 0,-4-3 0 16,-2 10 0-16,-8-10 0 0,0 7-8 0,0-4 0 15,-7 4 0-15,-7-4 8 0,0 0-8 16,-8 4 0-16,-2-7 0 0,-8 10 0 16,-3-4 0-16,-4-2 0 0,-3 5-8 0,-4 1 8 0,-3-1 0 15,-1-2-11-15,1 3 11 0,-4-1-8 0,-3 4 8 16,-1-6 0-16,-2 12 0 0,-5 3-8 0,1-6 8 0,-1 6 0 15,1-3 0-15,-1 3 0 0,4 7 0 0,-7 2 0 16,-3 1 0-16,-8-7 0 0,-6 16 0 0,3-9-12 16,-4 2 12-16,-3 7-12 0,-4 0-6 0,-3 0-2 15,0-9 0-15,3 18 0 16,1-9-15-16,6 7-3 0,0 2-1 16,1-6 0-16,-1 10-133 0,4-4-28 0,0 1-4 0</inkml:trace>
  <inkml:trace contextRef="#ctx0" brushRef="#br0" timeOffset="34328.36">26003 4046 1900 0,'0'0'169'0,"0"0"-135"15,-3-6-34-15,3 6 0 0,-4-3 165 0,1-3 27 16,3 6 4-16,0 0 2 0,0 0-163 0,0-10-35 16,-4 7 0-16,1-6 0 0,3 9-20 0,-4-7 3 15,1-5 1-15,-4 6 0 0,-1-4 0 0,1 1 1 16,-3-7 0-16,-4 7 0 0,0-1 15 0,-1-5 0 16,-2 2 0-16,-1-3 0 0,-3-2 26 0,0-1 8 15,-4 0 2-15,0-3 0 0,1 3 18 0,-4 0 4 16,-4-6 1-16,0 13 0 0,-3-7-11 0,-4 3-1 0,-7-9-1 15,0 6 0-15,0 7-21 0,-3-4-4 0,3 0-1 0,-7 4 0 16,-7-4-20-16,0 0 9 0,-3 7-9 0,-4-3 0 16,0-4 0-16,0 0 0 0,0 13 0 0,-7-13 0 15,0 4 0-15,-8-4 0 0,1 0 0 0,0 7 0 16,3 0 9-16,-3-10-1 0,-3 9-8 0,-5-5 12 16,1 5-12-16,4-8 11 0,-5 2-11 0,1 6 10 15,-3-8 5-15,-5 8 1 0,1-2 0 0,0-1 0 16,0 10-16-16,-1-13 0 0,-6 7 0 0,3-1 0 15,4 10 10-15,3-9 2 0,-3 3 1 0,3-4 0 16,4 1-5-16,-4 9-8 0,-6-9 11 0,2-1-11 16,1 1 9-16,3 2-9 0,1-2 0 0,-5 6 9 15,-6-13-9-15,3 7 0 0,4-4 0 0,-4 1 0 16,0 2 0-16,-3 1 0 0,3 0 0 0,1-4 0 16,-1 0 0-16,0 1 0 0,-3 3 0 0,-1 2 0 15,5-12 0-15,-1 10 0 0,-3-7 0 0,3 7 0 16,-4 0 8-16,5-1-8 0,-1 1 0 0,4-1 8 0,-1 1-8 0,1-7 0 15,3 7 0-15,1-1 0 0,3 1 0 0,-4 0 0 16,-3-1 8-16,3 4-8 0,0-3 0 0,0-1 0 16,1 1 9-16,-1 2-9 0,-3-2 0 0,3 6 9 15,0 3-9-15,1-6 0 0,-1 2 8 0,0-2-8 16,0 6 0-16,4 0 0 0,-4 0 0 0,4 6 0 16,-7-6 0-16,0 4 0 0,0 2 0 0,-1-3 0 15,1 6 0-15,3 4 0 0,-3-4 0 0,0 4 0 0,-4-4 0 16,7 7 0-16,4 0 0 0,0-4 0 0,3 4 0 0,1-4 0 15,2 4 0-15,5 3 0 0,-1-10 0 0,4 7 0 16,0 3 0-16,3 6 0 0,-6-6 0 16,3 0 0-16,-4 6 0 0,4-7 0 0,0 8 0 0,3-5 0 15,-3 5 0-15,0 2 0 0,4-3 0 16,-1 0 0-16,1 3 0 0,3 0 0 0,7-2 0 16,0-8 0-16,7 7 0 0,-4-6 0 0,1 0 0 0,3 6 0 15,-4-6 0-15,8 6 0 0,0-6 10 0,3 0-10 16,4-1 0-16,-1 8 8 0,4-8-8 0,1 1 0 15,2-3 0-15,-3 3 0 0,1-1 0 0,2 4 0 16,-2 0 0-16,-1-6 0 0,0 9 0 0,4-3 0 16,-1-3 0-16,1 3 0 0,0 0 0 0,0 0 0 15,-1-3 0-15,5 3 0 0,-1-7 0 0,0 4 0 16,0 6 0-16,1-6 0 0,-1-3 0 0,4 2 0 0,-4 1 0 16,0 0 8-16,4 6-8 0,0-6 0 0,3 0 0 0,4 0 0 15,-4-4 0-15,4 4 0 0,0 6 0 0,0-6 0 16,-1 0 0-16,5 6 0 0,-4 0 0 0,3-3 0 15,-3 3-12-15,0-6 12 0,-1 9 0 0,5-3 0 16,-4 0 9-16,3-6-1 0,-3 6-8 0,0-3 0 16,0 3 0-16,-1 0 0 0,1 0 0 15,0-3 0-15,3 3 0 0,1 4 0 0,-1-11 0 0,0 7 0 16,4-6 0-16,4 0 0 0,6 6 0 0,-6 0 8 16,-1-6-8-16,-3 0 0 0,3 6 0 0,1-6 8 15,-1 9-8-15,1-6 0 0,-1 0 0 0,0 3 0 16,1-6 0-16,-1 9 0 0,1-3 0 0,3 0 0 0,-4-6 0 15,1 9 0-15,2-9 0 0,1 6 0 0,-3 3 0 0,3-3 8 16,0-6-8-16,0 0 0 0,0 6 0 0,3 0 0 16,-3-6 0-16,0 0 0 0,0 6 0 0,0-6 0 15,0 0 0-15,0-1 0 0,0-2 0 0,0 0 0 16,0-4 0-16,0 4 0 0,-1-7 0 0,1 10 8 16,0-9 8-16,0-1 1 0,0 0 1 0,4 1 0 15,-4 2-18-15,3-8 0 0,-3 2-11 0,4-3 11 16,-5 3 0-16,5-3 9 0,-4-3 1 0,3 10 0 15,4-10-10-15,-7 0 8 0,4 0-8 0,-4 0 8 16,0 0 4-16,0-10 0 0,3 10 0 0,-6-9 0 16,2 6-4-16,1-3 0 0,4-4 0 0,-4 1 0 15,0 2-8-15,0-5 8 0,0-4-8 0,0 1 8 16,-4 2 3-16,4-3 0 0,0-9 0 0,0 6 0 16,-4 7 8-16,4-7 1 0,-3-3 1 0,3 3 0 15,-4 7-21-15,0-4 0 0,4 0 0 0,-3 4 0 0,-1-4 0 0,1-3 0 16,-1 10 0-16,4-7 0 0,-4 7 0 0,1-7 0 15,3 7 0-15,0-1-8 0,0 1 8 0,0 6 0 16,0-7 0-16,3 4-8 0,0-3 8 0,1-1 0 16,-1 10 0-16,4 0 0 0,0-6 0 0,0 6 0 15,-7-9 0-15,7 9-8 0,0 0 8 0,0 0 0 16,0 0 0-16,0 0 0 0,0 0-8 0,-3 9 8 16,6 7-8-16,-3-1 8 0,4-2 0 0,-1 3 0 15,1 2 0-15,7 1 0 0,-8 0 0 0,8-3-8 16,3 3 8-16,-4-1-8 0,4-2 8 0,4 9 0 15,0-6 8-15,-1 0-8 0,-3 0 14 0,4-1-2 0,-4-2 0 16,0 9 0-16,4-6-12 0,-4 0 0 16,0-3 0-16,0 2 0 0,0-5 0 0,-3 3 0 0,0-1 0 15,3-2 0-15,-4-4 0 0,4-3 0 16,-3 4 0-16,3-4 0 0,-3-3-10 0,3-3-5 0,-4 7-1 16,4-7 0-16,1-7 16 0,2 7 0 0,-3-9 0 0,4 3 0 15,0-4 11-15,-1 1-11 0,4-4 10 0,1-2-10 16,2-4 19-16,1-6-3 0,3 6 0 0,-3-6 0 15,3-3-8-15,0-1-8 0,4 1 9 0,-4-3-1 16,4 3-8-16,-4-7 0 0,4 1 0 0,-4 5 0 16,0-5 0-16,1 6 0 0,-1-1 0 0,0 4 0 15,0-3-37-15,1 9-7 16,-8-6-2-16,3 6-1018 0,-2-15-204 0</inkml:trace>
  <inkml:trace contextRef="#ctx0" brushRef="#br0" timeOffset="37757.75">3941 6555 1324 0,'-11'-10'118'0,"11"10"-94"0,0-3-24 0,3-3 0 0,5-3 143 0,-5 2 24 15,4 4 5-15,-7-3 0 0,4-3-100 0,-4 5-21 16,0 4-4-16,0-6-1 0,10 3-14 0,-10-3-2 15,0 6-1-15,0 0 0 0,4-3-17 0,-4 3-3 16,0 0-1-16,0 0 0 0,0 0-8 0,0 0 0 16,0 0 0-16,0 0 0 0,0 0 0 0,0 9 15 15,0 0-1-15,0 1 0 0,0-1 22 0,0 1 4 16,-4-1 0-16,4 0 1 0,-7-2 11 0,7-7 3 16,0 0 0-16,0 9 0 0,0 1-15 0,0-10-4 0,0 0 0 0,-3 3 0 15,3-3-14-15,3 9-3 0,-3 4-1 0,0-4 0 16,7 4-6-16,-7 2-2 0,0 4 0 0,4 0 0 15,3 6 5-15,-7 3 1 0,-7 0 0 0,7 7 0 16,0 6 0-16,-4-1 0 0,4 1 0 0,0 6 0 16,-7-3-16-16,7 0 0 0,0 3 0 0,-3-3 0 15,3 0 0-15,-4 0 0 0,-3 3 0 0,4-3 0 16,3-10 0-16,-8 4 0 0,5 3 0 0,3-10 0 16,0 3 0-16,0-8 0 0,0-1 0 0,0-3 0 15,3 0-26 1,5-4-8-16,-16-5-2 0,8-7 0 0,8 4-198 15,-8-10-40-15</inkml:trace>
  <inkml:trace contextRef="#ctx0" brushRef="#br0" timeOffset="38176.78">4554 6492 2340 0,'0'0'52'0,"0"0"10"0,-7 0 2 0,7 0 1 0,0 0-52 0,0 0-13 16,0 0 0-16,0 0 0 0,0 0 0 0,0 0 8 0,0 0-8 15,0 0 0-15,0 0 12 0,0 6-4 0,0-6-8 0,0 10 12 16,0-10-12-16,7 9 0 0,-7 1 0 0,4-1-10 16,-4 7 10-16,0-4 16 0,0 4-4 0,0 3-1 15,0 0 23-15,-4 6 5 0,4 9 1 0,0 1 0 16,-7 2 6-16,0 7 2 0,0 3 0 0,4 7 0 16,-11-4-15-16,3-3-2 0,4 6-1 0,3 0 0 15,-10-6-22-15,7 4-8 0,-3 2 0 0,3-6 0 16,-4-3 0-16,4 3 0 0,3-3 0 0,-10 0 0 15,4-7 12-15,3 4-3 0,0-6-1 0,0-7 0 16,3 0-28-16,-7-9-7 0,11 0-1 16,-7-4 0-16,4 1-124 0,-1-13-26 0,4-3-5 0</inkml:trace>
  <inkml:trace contextRef="#ctx0" brushRef="#br0" timeOffset="38670.1">3471 6618 1555 0,'-17'-10'138'0,"13"10"-110"0,-10-9-28 0,3 9 0 15,1-10 176-15,6 4 29 0,-6 3 7 0,-1-3 0 16,11 3-157-16,0-4-32 0,0-2-7 0,0-1 0 16,0 7 0-16,11-9 1 0,-1 9 0 0,4-7 0 15,-3 4 7-15,3-3 2 0,7-1 0 0,-3 10 0 16,3-9 19-16,0 9 4 0,4-3 1 0,0 3 0 15,-1 0-22-15,1 3-5 0,-4-3-1 0,7 0 0 16,4 0 18-16,-4 0 3 0,4 0 1 0,0-3 0 16,3 3-7-16,8-7-1 0,6 7 0 0,-3-6 0 15,3 3-7-15,1-3-1 0,-1-4-1 0,7 1 0 16,-6-1-14-16,3-8-2 0,0 8-1 0,7-5 0 0,-7 2-10 0,3 4 0 16,-7-7 0-16,-3 10 8 0,-7-7-8 0,0 7 0 15,-4-7 0-15,-3 7 0 0,-4 0-14 0,-7 3 5 16,0 3 1-16,-3 3 0 15,3 3-103-15,-10 3-20 0,-4 1-4 16,0-1-725-16,-4 7-144 0</inkml:trace>
  <inkml:trace contextRef="#ctx0" brushRef="#br0" timeOffset="40009.78">3771 8170 288 0,'0'0'12'0,"0"0"4"0,0 0-16 0,0 0 0 15,0 0 0-15,0 0 0 0,0 0 268 0,0 0 52 16,0 0 9-16,0 0 3 0,0 0-238 0,-7 6-47 16,4-3-10-16,-8-3-1 0,11 7 3 0,-7-4 1 15,3 6 0-15,1-3 0 0,-4 4 25 0,3-1 6 16,4-3 1-16,-7 4 0 0,0 2-6 0,7-2-1 15,-10 5 0-15,10-5 0 0,-7 6-37 0,3-4-8 0,-3 4-2 0,3-1 0 16,1-2-18-16,-4 6 0 0,3 3 0 0,-3-3 0 16,4-1 0-16,-1 1 0 0,4 0 0 0,0-3 0 31,-7 2-42-31,7 1-2 0,7-9-1 0,-7 5 0 16,7 1-21-16,0-7-4 0,-3 1-1 0,6-7 0 15,1 3-109-15,0-6-23 0</inkml:trace>
  <inkml:trace contextRef="#ctx0" brushRef="#br0" timeOffset="40205.41">3895 7928 2293 0,'0'0'101'0,"0"0"22"0,-11-3-99 16,8-3-24-16,-8 6 0 0,11 0 0 0,0 0 26 0,0 0 0 16,0 0 0-16,0 0 0 0,0 0-41 0,0 0-8 15,0 0-1-15,0 0-668 16,0 0-134-16</inkml:trace>
  <inkml:trace contextRef="#ctx0" brushRef="#br0" timeOffset="40763.18">4085 8242 2548 0,'0'0'56'0,"0"0"12"0,0 0 3 0,0 0 0 0,0 0-57 0,0 0-14 16,11 6 0-16,-4-3 0 0,3-3 0 0,1 7-12 0,0-7 3 0,-1 3 0 15,1 3-3-15,3-6 0 0,-4 0 0 0,5 6 0 32,-5-3-14-32,4-3-3 0,0-3-1 0,0-3 0 15,4 6-13-15,0-6-2 0,3 3-1 0,0 3 0 16,-7-7-130-16,7 4-27 0,-7-3-5 0,1 6 0 0</inkml:trace>
  <inkml:trace contextRef="#ctx0" brushRef="#br0" timeOffset="40973.75">4015 8552 2833 0,'0'0'125'0,"0"0"27"0,0 0-122 16,0 0-30-16,0 0 0 0,0 0 0 15,10 4-20-15,1 2-9 0,6-6-3 0,-2 6 0 16,2-6-12-16,1 0-4 0,3-6 0 0,0 6 0 16,4-6-107-16,-8 2-21 0,5-5-5 0</inkml:trace>
  <inkml:trace contextRef="#ctx0" brushRef="#br0" timeOffset="41216.25">4509 8132 2779 0,'0'0'123'0,"0"0"25"0,7 3-118 0,-7 7-30 0,0 5 0 0,0 1 0 16,0-3 12-16,0 2-4 0,0 4-8 0,3 6 12 16,-3-6-12-16,4 9-18 0,-4-3 4 0,0 4 1 15,-4-1-34-15,1 3-6 16,3-3-2-16,-7 1 0 16,3 5-148-16,-7-6-29 0,-10 26-7 0,4-20-1 0</inkml:trace>
  <inkml:trace contextRef="#ctx0" brushRef="#br0" timeOffset="42143.16">3771 6226 979 0,'-10'0'87'0,"10"0"-70"0,-7 6-17 0,7-6 0 0,-4 3 99 0,4-3 16 15,-7 6 3-15,7-6 1 16,0 0-156-16,0 0-31 0,0 0-7 0,0 0-1 16,0 0 29-16,0 0 6 0,-7-6 1 0,7 6 0 0,0 0 64 0,0 0 12 15,0 0 4-15,-11 0 0 0,4 0 22 0,0 6 5 16,7 1 1-16,-7-4 0 0,4 3 15 0,-4-3 3 16,3 7 1-16,4-10 0 0,0 0 5 0,0 6 0 15,-7 3 1-15,7-9 0 0,0 0-17 0,0 0-4 16,0 0-1-16,0 0 0 0,0 0-34 0,7-6-6 15,4 3-2-15,-8-7 0 0,4 4 6 0,0-6 1 16,4-1 0-16,-4 0 0 0,0-2-12 0,0 5-3 16,4-8 0-16,-1 2 0 0,-6-3 11 0,6 7 3 0,-6-10 0 15,3 3 0-15,0 0-35 0,0 0 0 0,4-6 0 16,-1 0 0-16,-3 6 0 0,0-9 0 0,4 3 0 0,-4 6 0 16,0 0 13-16,4 0-4 0,-1 4-1 0,-6-4 0 15,-4 3-8-15,3 7-11 0,4-1 3 0,-7 7 0 16,0-3 19-16,0 6 4 0,4-3 1 0,-4 3 0 15,0 0-16-15,0 0 11 0,0-6-11 0,0 6 10 16,0 0-10-16,0 0 0 0,0 0 0 0,0 0 0 16,14 6 0-16,-7-3 0 0,-4 6-11 0,5 1 11 15,2-1 0-15,-6 7 0 0,6-7 0 0,1 10 8 16,-8 0-8-16,8-3-12 0,-8 9 4 0,8-6 0 16,0 6 8-16,-8-3 0 0,4 3 0 0,-3 3 0 15,3-3 0-15,-7 0 0 0,7 3 0 0,0-3 0 16,-4-3 0-16,4 0 0 0,1 0 0 0,-1-6 0 15,3 3 0-15,1-10 0 0,-11 7 0 0,7-13 0 16,0 6 0-16,3-9 11 0,-2 0-3 0,-1 0 0 0,3-9 4 0,1 0 0 16,-8-1 0-16,8-2 0 0,-8-4 30 0,4 0 6 15,-3-3 2-15,-1 1 0 0,5-1-22 0,-8-6-4 16,0 6 0-16,0-6-1 0,0 0-2 0,0 3 0 16,0-6 0-16,0-4 0 0,0 4-21 0,0 3 8 15,0-3-8-15,3 3 0 16,4-4-28-16,4 4-11 0,-8-3-1 0,8 0-1 15,-8 12-140-15,8-3-28 0</inkml:trace>
  <inkml:trace contextRef="#ctx0" brushRef="#br0" timeOffset="83532.35">3694 10105 1944 0,'0'0'86'0,"0"0"18"0,-4-7-84 0,-7 4-20 0,8-3 0 0,3 3 0 16,-7-3 84-16,3-4 13 0,4 1 3 0,4 2 0 16,3-2-60-16,-4 6-12 0,8-7-3 0,-7 1 0 15,3 3-25-15,3 6 0 0,-3-3 0 0,4 3 0 16,-4-7 0-16,0 7 0 0,0-6 0 0,-7 6 0 16,0 0 0-16,11 6 0 0,-8 4 0 0,-3-10 0 15,7 9 10-15,-3 1 3 0,-1-1 1 0,4-3 0 16,-7 10 9-16,4-3 1 0,-4 2 1 0,0-2 0 15,0 9 7-15,0-3 0 0,7-1 1 16,-7 7 0-16,0-3-7 0,3 3-2 0,-3 4 0 0,0 5 0 16,0 4-13-16,-3-4-3 0,3 10-8 0,0 3 12 15,0 3-12-15,-11-3 0 0,4 7 0 0,0-4 0 16,0-3 0-16,4-3 0 0,-8 9 0 0,0-6 0 16,-3 3 0-16,4-3 0 0,6 4 0 0,-6-11 0 15,-1 4 12-15,0-3-3 0,8-3-1 0,-4-10 0 0,3-3-20 16,4 3-5-16,0-9-1 0,0-3 0 15,0-1-97-15,0-2-19 0,0-7-4 0,0-6-934 16</inkml:trace>
  <inkml:trace contextRef="#ctx0" brushRef="#br0" timeOffset="84015.3">4163 10036 2368 0,'-7'-4'105'0,"7"4"22"0,0 0-102 0,0 0-25 0,0-6 0 0,0 6 0 16,0 0 11-16,0 0-3 0,0 0-8 0,0 0 12 16,0 0-12-16,3 16-10 0,8-7 2 0,-8 1 0 0,4 9 8 0,-7-1 0 15,4-2 0-15,7 12 0 0,-11-9 0 0,3 6 0 16,4 3 9-16,-7 4-9 0,11-1 28 0,-11 0 0 15,0 1-1-15,0 12 0 0,0 0-11 0,-7 0-1 16,3 9-1-16,-3 0 0 0,4 4-5 0,-12 2-1 16,8-2 0-16,-3 2 0 0,3-6 0 0,-4 4-8 15,1-7 12-15,-1-3-4 0,7 6-8 0,-6-9-16 16,3-6 4-16,0-4 1 0,7 1-10 0,-11-7-3 16,4-3 0-16,4 3 0 15,-4-2-87-15,-1-8-17 0,1-2-4 16,-3-3-517-16,3-4-103 0</inkml:trace>
  <inkml:trace contextRef="#ctx0" brushRef="#br0" timeOffset="84443.47">3115 10202 2746 0,'-3'-10'60'0,"3"4"13"0,-11-3 3 0,11 2 1 0,0 4-61 0,0-3-16 0,3 3 0 0,5-3 0 16,-5-4-39-16,8 1-10 0,3-1-3 0,7 1 0 0,-11 3 26 0,8-4 5 16,3 7 1-16,0-3 0 0,4 6 20 0,3 0 0 15,8 0 12-15,-5 0-4 0,8 0 5 0,0 6 1 16,3-3 0-16,8-3 0 0,-8 7 33 0,11-7 6 16,-4 0 2-16,4-7 0 0,4 7-14 0,3-9-2 15,0 0-1-15,0-1 0 0,0 1-19 0,-7-1-4 16,3 1-1-16,-7-1 0 0,8-5-6 0,-8-1 0 15,1 7-8-15,-5-1 12 0,1 1-12 0,-7 0-10 16,0-1 2-16,-4 1 0 16,0 9-112-16,-3-7-21 0,-7 4-5 0,-7 3-1016 15</inkml:trace>
  <inkml:trace contextRef="#ctx0" brushRef="#br0" timeOffset="87921.34">7962 10751 2487 0,'0'0'110'0,"0"0"23"0,0 0-106 0,0 0-27 15,0 0 0-15,0 0 0 0,0 0 24 0,0 0 0 16,0 0 0-16,0 0 0 0,0 0-24 0,0 6 0 16,-3 3 0-16,3 1-11 0,3-1 11 0,4 0-12 15,-3 1 12-15,-1 6-12 0,8-1 12 0,-11 4 0 16,10 0 0-16,-2 6 0 0,-5 3 0 0,4 0 8 16,4 7 0-16,-8 9 0 0,1 0-8 0,3-7 11 15,0 7-11-15,-7 3 12 0,0-3-1 0,0 0 0 0,0 0 0 16,0 3 0-16,0-6-3 0,0-4-8 0,0 7 12 0,0-9-4 15,0-7-8-15,0 7-17 0,0-17 4 0,-7 11 1 16,7-14 23-16,0-5 5 0,0 5 0 16,0-5 1-16,0-10-1 0,0 0-1 0,0 0 0 15,0 0 0-15,0-16-3 0,-4 0 0 0,1 4 0 16,-1-13 0-16,1-3-12 0,-1-7 0 0,1 7 0 0,-4-7 0 16,3 1 0-16,-3-4 0 0,0-6 0 0,0 10 0 15,0-10 0-15,0 0 0 0,0 6 0 0,0-6 0 16,0 1 12-16,0-1 0 0,-4 6 0 0,4 0 0 15,7-2 22-15,-7 2 4 0,3 0 1 0,1 4 0 16,3-4-39-16,0-3 0 0,0 4 0 0,7-1 0 16,0-3 0-16,0 4 8 0,0-1-8 0,0-3 0 0,0 4 0 15,4 9-15-15,-1-7 3 0,1 10 0 0,-1-3 12 16,1 9 16-16,0 3-3 0,-1-3-1 0,1 10-24 0,3-7-4 16,-3 13-2-16,3-3 0 0,3 6 18 0,1 6-8 15,3-3 8-15,0 4 0 0,0 2-11 0,4 0 11 16,0 10-10-16,-1-3 10 0,-2 3-9 0,2 0 9 15,-2-1-8-15,-1 8 8 0,-4 2-16 0,4-3 1 16,1 0 1-16,-8-3 0 0,3 3 3 0,-6 3 1 16,0-3 0-16,3-6 0 0,-14 6 10 0,7-6-13 15,-4 0 5-15,-3 0 8 0,-3-4 0 0,3 4 0 16,-7-3 0-16,7-4 0 0,-14 4 0 0,3-7 0 16,0 7 0-16,-3-7 0 0,-3 1 0 0,-1-1 10 15,0 1-10-15,1-1 10 0,-1-3-1 0,0-2 0 0,-6-4 0 0,3 0 0 16,-4 6-9-16,0-6-11 0,1-6 3 0,-1 6 0 31,7-4-38-31,-3-2-7 0,0 3-2 0,3-3 0 16,1-4-117-16,2 1-23 0,5-1-5 0</inkml:trace>
  <inkml:trace contextRef="#ctx0" brushRef="#br0" timeOffset="88483.21">9306 9747 230 0,'7'-9'10'0,"-3"2"2"0,3-2-12 0,-4 3 0 15,5-4 0-15,-1 7 0 0,0-6 297 0,0-1 57 16,-7 4 11-16,3-3 3 0,-3-1-288 0,0 10-58 16,0 0-11-16,0 0-3 0,0 0 4 0,0 0 1 0,0 0 0 15,0 0 0-15,-3 0 27 0,-4 0 4 0,-4 0 2 0,4 7 0 16,-4-4-20-16,-3 6-4 0,4-3-1 0,-4 4 0 15,-1-1 46-15,1 1 9 0,0 8 1 0,0-8 1 16,0 9-16-16,-4-4-3 0,4 4-1 0,0 6 0 16,0-6-18-16,-4 6-4 0,4 3-1 15,0 1 0-15,0-1-19 0,-4 6-3 0,1 1-1 0,3 2 0 16,-4 4 0-16,0-3 0 0,-3-1 0 0,7 7 0 16,-7-3-1-16,3-3-1 0,-3 9 0 0,7-6 0 15,3-4 15-15,1 7 3 0,3-6 1 0,3 2 0 16,-3-2-29-16,7 6 8 0,4 0-8 0,-4-6 0 15,3 5 0-15,1-5 0 0,3 6 0 0,0-6 0 16,4 6 0-16,-4-1 12 0,3-2-1 0,1 0-1 16,3-7-10-16,4 7 0 0,-1-9 0 0,-6 2 0 15,6-6-12-15,5 4-5 0,-1-4-1 0,3-9 0 16,1 6-34-16,3-13-6 16,4-2-2-16,7 2-698 0,3-9-140 0</inkml:trace>
  <inkml:trace contextRef="#ctx0" brushRef="#br0" timeOffset="90538.34">9747 10481 1785 0,'0'0'79'0,"0"0"17"0,0 0-77 0,0 0-19 0,0 0 0 0,0 0 0 0,0 0 210 0,0 0 38 16,0 0 8-16,0 0 2 0,-7 9-216 0,4 1-42 16,-4 5-11-16,0 4-1 0,0-3 2 0,-4 6 0 15,0 3 0-15,-3 3 0 0,0 4 2 0,0-4 0 16,-4 0 0-16,1 6 0 0,-4-5 8 16,-4 5 0-16,0 1-9 0,0-7 9 0,-3 6 0 0,0-5 0 15,3 5 0-15,1-6 0 0,-8 1 0 0,4 5 0 16,-4-9 0-16,4 3 0 15,-1-3-37-15,5-6-13 0,-1 0-2 0,4 0-1 16,0-10-98-16,7-2-19 0,0-4-4 0,3-6-725 0</inkml:trace>
  <inkml:trace contextRef="#ctx0" brushRef="#br0" timeOffset="90811.66">9158 10562 1900 0,'0'0'169'0,"0"0"-135"0,0 0-34 0,0 0 0 16,7-3 120-16,-7 3 18 0,11 0 3 0,-1 3 1 15,4-3-98-15,-3 10-19 0,0-1-4 0,3 7-1 16,3 3 4-16,-3-4 1 0,1 4 0 0,-1 0 0 16,3 6-9-16,1-6-3 0,0 9 0 0,-1-3 0 15,1-6-13-15,0 6 0 0,3 0 0 0,0-3 0 16,4 3 0-16,-1 4 0 0,-3-4 0 0,1-7 0 0,-1 8 0 0,3-8 11 15,-2 1-11-15,-1 0 10 0,-4 3-10 16,5-10-11-16,-5 7 3 0,4-3 0 16,-3 0-17-16,0-4-3 0,-4 4-1 0,3-4-727 15,1 4-146-15</inkml:trace>
  <inkml:trace contextRef="#ctx0" brushRef="#br0" timeOffset="92498.07">9211 10321 748 0,'0'0'33'0,"0"0"7"0,0 0-32 0,-7-3-8 0,3-3 0 0,-3 2 0 15,7 4 237-15,-3-6 46 0,3 6 9 16,0 0 1-16,-7-3-217 0,7 3-44 0,-4-6-9 0,4 6-2 15,0 0-10-15,0 0-3 0,0 0 0 0,0 0 0 16,0 0-8-16,0 0 0 0,0 0 0 0,0 0 0 16,0 0 0-16,7 0 0 0,4 0 0 0,-4 6 0 15,0-3 20-15,4-3 8 0,-4 6 1 0,3-2 1 16,1-4 28-16,-1 0 6 0,1 6 0 0,3-6 1 16,0-6-21-16,0 6-4 0,0 0 0 0,4-4-1 15,7-2-5-15,-4 3-1 0,4-3 0 0,-1-1 0 16,1 4-14-16,0 3-3 0,-4-6-1 0,4 6 0 15,-4-3-5-15,0 3-1 0,-3-6 0 0,-1 6 0 16,1-3-9-16,-4-4 0 0,4 7 0 0,-4-3 0 0,-4-3 0 16,4 6 0-16,-3-3 8 0,0-4-8 0,-1 7 0 15,-3-6 0-15,0 3 9 0,4 3-9 16,-8-6 12-16,4 3-1 0,0-4-1 0,1-2 0 16,-5 0 10-16,4-1 1 0,0 1 1 0,-3-1 0 15,3 1-4-15,-4-7-1 0,-3 7 0 0,4-7 0 0,-4 7-1 0,0-1 0 16,0 7 0-16,-4-6 0 0,1 3-2 0,-1-4-1 15,-3 1 0-15,4 9 0 0,-8-7 3 0,4 4 0 16,-4-3 0-16,1 6 0 0,-1 0-16 0,1 0 0 16,-4-3 0-16,3-3 0 0,0 6 0 0,1-4 0 15,-1-2 0-15,4-3 0 0,-3 9 0 0,3-10 0 16,-1 4 0-16,1 3 0 0,0-3 0 0,4-4 0 0,-4 10 0 16,3-3 0-1,4 3-29-15,0 0-9 0,-3-6-2 0,3 6 0 16,0 0-162-16,0 0-33 0</inkml:trace>
  <inkml:trace contextRef="#ctx0" brushRef="#br0" timeOffset="93222.1">10340 9622 1555 0,'0'0'138'0,"0"0"-110"0,-4 3-28 0,4-3 0 16,0 0 107-16,0 0 16 0,-3 9 3 0,-4-2 1 15,-4-4-117-15,8 3-23 0,3-6-5 0,-7 9-1 16,-4 1-1-16,4-4 0 0,0-3 0 0,3 7 0 16,-3-1 12-16,0-3 8 0,-3 4-12 0,-1 5 12 0,4-2 9 0,-7-4 9 15,0 7 2-15,3 0 0 16,-3-4 29-16,0 4 7 0,3-4 0 0,-3 4 1 0,0 9-10 16,4-6-3-16,-1 6 0 0,1-3 0 15,-1 13-32-15,0-10-12 0,4 3 9 0,-3-3-9 0,3 0 8 0,3-3-8 16,4 3 0-16,0-6 8 0,4 0-8 0,-1-1 0 15,1-2 0-15,-1 3 0 0,8-10 0 0,-4 7 8 16,0 0-8-16,0-4 0 0,0-2 0 0,4-1 0 16,-4 0 8-16,3-2-8 0,-3 2 0 0,4 1 0 15,-1-4 0-15,1-3 0 0,-4 3-16 0,4-6-4 16,6 3-2-16,-3-3 0 16,-3 0-124-16,3-3-25 0,-3-3-5 0</inkml:trace>
  <inkml:trace contextRef="#ctx0" brushRef="#br0" timeOffset="93474.13">10523 9992 2098 0,'0'0'46'0,"0"0"10"0,-3 6 1 0,3-6 3 0,7 9-48 0,-4 1-12 0,-13-1 0 0,6 1 0 16,8-1 0-16,-4 0 0 0,-4 7 0 0,1-6 0 0,-1 8 0 15,4-8-14-15,0 5 3 0,-3 4 1 16,-8-9-29-16,11 5-5 0,4-5-2 0,-1-1-825 16</inkml:trace>
  <inkml:trace contextRef="#ctx0" brushRef="#br0" timeOffset="93649.85">10629 9728 518 0,'0'0'23'0,"-3"-6"5"0,-4 6-28 0,3-6 0 0,4 6 0 16,0 0 0-16,-7-3 368 0,7 3 69 15,0 0 14-15,0 0-878 0,0 0-175 0</inkml:trace>
  <inkml:trace contextRef="#ctx0" brushRef="#br0" timeOffset="94086.5">10442 9650 2430 0,'25'-6'53'16,"-25"6"11"-16,-4 0 3 0,4 0 1 0,0 0-54 0,0 0-14 0,7-10 0 0,-7 10 0 0,0 0 0 0,11 0 0 15,10 0 0-15,-3 0 0 0,-4 0 0 0,4 7-16 16,3-4 1-16,3 3 1 16,-2-3-31-16,-1 3-7 0,-4 4 0 0,1-4-1 15,3 3 4-15,-3 1 1 0,-8-7 0 0,1 13 0 16,3-7 33-16,4 0 15 0,-8 7-12 0,-3-3 12 0,0 2 12 0,1 1 9 16,2-3 3-16,-3 5 0 0,-7 4 15 0,4 0 3 15,3-3 1-15,-4 6 0 0,1-6-20 0,-4 6-4 16,3-6-1-16,1 6 0 0,-1 0-18 0,1-3 8 15,-4 3-8-15,0 0 0 0,7-6 0 0,-7 9 0 16,-4-9 0-16,1-3 0 0,-1 3 0 0,-3-1 0 16,0-2 0-16,-3 0 0 15,-4-4-34-15,3 7-4 0,-3-3-1 0,0 3 0 16,-4-4-119-16,1-2-24 0,2-4-5 0,-2-3-1 0</inkml:trace>
  <inkml:trace contextRef="#ctx0" brushRef="#br0" timeOffset="95311.37">11278 9666 1209 0,'0'0'53'0,"0"0"12"0,0 0-52 0,0 0-13 15,0 0 0-15,0 0 0 0,0 0 227 0,0 0 42 0,0 0 9 0,-3 9 2 16,3-9-205-16,3 9-41 0,1 1-8 0,-1-1-2 16,1 4-16-16,-1 2-8 0,8 1 0 0,0 3 8 15,-8 0-8-15,4 9 0 0,4-3 9 0,-1 10-9 16,-3-1 13-16,-3 4-1 0,7 6-1 0,-4 3 0 16,7 6 4-16,-4 7 1 0,-10 2 0 0,7 4 0 15,4 3-16-15,-8 9 8 0,-3-2-8 0,-3 2 0 16,-1 1 0-16,1-4 0 0,3-3 0 0,-7-3 0 15,-4 0 16-15,4-3-2 0,7-7-1 0,-3-2 0 16,-8-13-13-16,8 0-18 0,3-7 4 0,0-2 1 31,0-1-21-31,-4-6-4 0,0-9-1 0,4 0-658 0,8-10-132 0</inkml:trace>
  <inkml:trace contextRef="#ctx0" brushRef="#br0" timeOffset="96774.97">11807 10403 1609 0,'0'0'71'0,"0"0"15"15,0 0-69-15,0 0-17 0,0 0 0 0,0 0 0 0,0 0 101 0,8 0 17 16,-1 0 3-16,0 0 1 0,-7 0-37 0,7 0-7 16,-7 0-2-16,7 6 0 0,0-6-51 0,-4 9-10 15,4-3-3-15,-3-2 0 0,3 5-12 0,-3-3 0 16,3 4 0-16,0-1 0 0,-4 7 0 0,4-4 0 15,0 7 0-15,0-3 0 0,4 3 0 0,-1-1 0 16,5 8 0-16,-5-1 0 0,4-3 18 0,0 3 1 16,1 0 0-16,-1-6 0 0,0 6 9 0,0-7 3 15,-4 1 0-15,5 0 0 0,-1 0-11 0,0-3-1 16,0 2-1-16,0-2 0 0,-3-7-18 0,-1 7 0 16,1-6 8-16,-1-1-8 15,-3 0-25-15,4-5-9 0,-4 5-2 0,0-3 0 16,0 4-119-16,-7-10-24 0,0 0-5 0,4 0 0 15,-1 6-23-15,-3-6-4 0,0 0-1 0,0 0-200 0,7 3-41 0</inkml:trace>
  <inkml:trace contextRef="#ctx0" brushRef="#br0" timeOffset="97159.14">12375 10258 1094 0,'0'0'97'0,"0"0"-77"0,0 0-20 0,0 0 0 0,-7 7 227 0,0-7 41 16,0 3 9-16,0 3 2 0,0-3-207 0,0 3-40 15,0-3-9-15,0 4-2 0,3-1-21 0,-3-3-8 16,4 7 0-16,-4-1 0 0,3 0-4 0,1 7-1 16,-1 0 0-16,1 3 0 0,-1 3 13 0,1 3 0 15,-1 3 0-15,-3 6 0 0,0 7 18 0,-4 0 3 16,4 0 1-16,0 6 0 0,-3-3 1 0,-1 3 0 16,-3 3 0-16,3 3 0 0,-3-6-14 0,4 6-9 0,-4 1 12 0,0-1-12 15,-1-3 0-15,5-3 0 0,-4 0 0 0,3-3 0 16,1 0 0-16,-1-9 0 0,4 2-10 0,0-2 10 31,-4-1-33-31,4-9-3 0,4-3 0 0,-1 3-613 0,1-6-123 0</inkml:trace>
  <inkml:trace contextRef="#ctx0" brushRef="#br0" timeOffset="97942.06">12520 10766 576 0,'11'0'25'0,"-11"0"6"0,0 0-31 0,0 0 0 15,0 0 0-15,0 0 0 0,0 0 465 0,0 0 87 16,0 0 18-16,7 7 3 0,0-4-468 0,-4 6-93 16,-3-9-12-16,0 9-17 0,0 1 17 0,0 6 14 15,-3-7-2-15,-1 7-1 0,1-4-11 0,3-2-12 16,-4 5 2-16,4 4 1 0,-3 0 9 0,-1-3 0 16,4 2 0-16,-3 8-8 0,-1 2 8 0,4 0 14 15,0-3-3-15,0 10-1 0,0-1 2 16,0-3 1-16,0 4 0 0,-3-1 0 0,3 4-13 0,3-7 0 15,-6-2 8-15,3-1-8 16,0 0-24-16,0-3-8 0,3-6-2 0,-3-3 0 16,4 2-94-16,-4-8-20 0,0-1-3 0,0 1-518 15,0-10-104-15</inkml:trace>
  <inkml:trace contextRef="#ctx0" brushRef="#br0" timeOffset="98454.23">12919 10882 864 0,'0'0'38'0,"-4"0"8"0,-3 7-37 0,0-4-9 16,0-3 0-16,-4 0 0 0,4 6 282 0,0-3 54 16,0-3 12-16,4 6 1 0,-4-6-278 0,0 4-56 15,7-4-15-15,-4 9 0 0,-3-9 0 0,4 6 0 16,-5 4 0-16,5-1 0 0,-4 0 0 0,0 1 0 16,-4-1-8-16,1 1 8 0,-1 5 0 0,1-5-8 0,-5 5 8 0,1-2 0 15,-3 3 0-15,-1-7 12 0,4 7 0 0,-4-7-1 16,1 1 25-16,3-1 6 0,3 0 1 0,0-2 0 15,-3-4 8-15,7 3 1 0,0-3 1 16,0 3 0-16,-4-6-41 0,4 4-12 0,7-4 0 16,0 0 0-16,-7 6 10 0,0-3-2 0,7-3-8 0,0 0 12 15,0 0-12-15,0 6-8 0,0 4 8 0,-3-1-13 16,3 0 13-16,0 7 8 0,0-13 0 0,0 7-8 16,3-4 9-16,1 3-9 0,3-2 0 0,-4-4 9 15,1 6 6-15,3 1 1 0,0-4 0 0,0 3 0 16,0 1 15-16,0-4 3 0,0-3 1 0,7 6 0 15,1-2-6-15,-1-4-1 0,0 6 0 0,3-2 0 16,1-4-10-16,3 3-2 0,0 3-1 0,4-9 0 16,0 10-15-16,-1-4 0 0,5-3 0 0,-1 3 0 15,0-2-93-15,0 2-15 16,8-3-4-16</inkml:trace>
  <inkml:trace contextRef="#ctx0" brushRef="#br0" timeOffset="102955.63">12601 9456 460 0,'0'0'41'0,"0"0"-33"0,-3-4-8 0,3-2 0 15,-4 3 187-15,4-3 35 0,0 6 7 0,0 0 2 16,0 0-144-16,0-10-29 0,4 4-6 0,-4 6 0 16,0 0-23-16,0 0-4 0,7-3-1 0,-7 3 0 0,0 0-24 0,7-6 0 15,-7 6 0-15,0 0 0 0,0 0 10 0,0 0-10 16,0 0 12-16,0 0-12 0,0 0 20 0,0 0-2 16,0 0-1-16,0 0 0 0,-4 9 18 0,1-3 3 15,-1 4 1-15,-3-4 0 0,4 3-10 0,-4-5-1 16,-4 5-1-16,0 0 0 0,4-2 13 0,-3 2 4 15,-1 0 0-15,1 1 0 0,-1 5 11 0,0-5 2 16,4-1 1-16,-3 10 0 0,-1-3-50 0,4 3-8 16,0-1 0-16,-3-2 0 0,-1 3 0 0,4 0 0 15,0 0 0-15,0-4 0 0,0 4 0 0,0 0 0 16,0 0 8-16,0-4-8 0,0 4 0 0,3-3 0 16,0-4 0-16,4 4 0 0,-3 3 9 0,3-10 0 15,3 1 0-15,1 5 0 0,0-5-9 0,3 5 0 16,0-5 0-16,0-1 0 0,3 1 0 0,1-1 0 0,3-3-12 15,-3-2 12-15,6 5-20 0,1 0 3 0,-4-9 1 0,4 10 0 32,-1-4-35-32,1-6-6 0,-4 3-2 0,4 3 0 15,-4-6-135-15,0 7-27 0,11 2-6 0,-8-9-1 0</inkml:trace>
  <inkml:trace contextRef="#ctx0" brushRef="#br0" timeOffset="103351.7">12845 9644 979 0,'0'0'87'0,"0"0"-70"15,0 0-17-15,0 0 0 0,0 0 246 0,0 0 46 16,0 0 8-16,0 0 3 0,0 0-219 0,0 0-44 16,0 0-9-16,0 0-2 0,0 0-37 0,-4 6-8 0,-3 3-2 0,4 1 0 15,3-1 2-15,-4-3 1 0,0 4 0 0,1-1 0 16,3 1 3-16,-4-1 0 0,1 0 0 0,-1 7 0 15,4-3 12-15,-3-4 0 0,-1 7 0 0,4-1-9 16,0-2 9-16,0 3 0 0,0-1 0 0,4-2 0 16,-1-4 0-16,1 7-12 0,6-7 12 0,-2 1-12 31,6-10-124-31,-4 6-26 0,4-6-5 0,-3-6-1 0</inkml:trace>
  <inkml:trace contextRef="#ctx0" brushRef="#br0" timeOffset="103569.7">12898 9437 2574 0,'0'0'56'0,"0"0"12"0,-4 0 3 0,4 0 1 0,-3-10-57 0,3 10-15 16,0 0 0-16,0 0 0 15,0 0-106-15,0 0-24 0,0 0-5 0,0 0-545 16,0 0-110-16</inkml:trace>
  <inkml:trace contextRef="#ctx0" brushRef="#br0" timeOffset="104136.56">13025 9302 2062 0,'-11'0'92'0,"11"0"18"0,0 0-88 0,-7 3-22 15,0-3 0-15,7 0 0 0,0 0 27 0,0 0 1 16,0 0 0-16,0 0 0 0,0 0-28 0,0 0-14 16,7 6 2-16,0-6 0 0,-7 0 0 0,11 0 1 0,-1 7 0 15,1-4 0-15,-4 3 11 0,3 3-8 0,1 1 8 0,-4-1-8 16,4 1 8-16,-4 5 0 0,3-5 0 0,-3-1 0 15,4 4 8-15,-1 2 4 0,1 1 1 0,3-3 0 16,-3 5 0-16,-1-8 0 0,4 5 0 16,-3 4 0-16,3-3-5 0,4 0-8 15,-4-4 11-15,0 7-11 0,-3-3 11 0,3-1-11 0,-4-2 10 0,1 6-10 16,-4-4 19-16,0 1-3 16,0-3 0-16,0 2 0 0,-7 4-32 0,0 0-6 0,0-3-2 0,0 2 0 31,-7 1-2-31,0 0-1 0,-4-3 0 0,-3 2-600 0,0 1-120 15</inkml:trace>
  <inkml:trace contextRef="#ctx0" brushRef="#br0" timeOffset="106259.33">11169 7270 288 0,'0'0'25'0,"7"-3"-25"15,4-4 0-15,-1 4 0 0,4-3 346 0,0 6 64 16,-3 0 13-16,0 6 2 16,6-3-365-16,1 7-74 0,-11-4-14 0,0 10-4 15,4-4 1-15,-4 7 0 0,0-3 0 0,-7 3 0 16,-4 6 0-16,1 3 0 0,3-3 0 0,-4 3 0 0,-7 7 17 0,1-7 3 16,6 0 1-16,1-3 0 0,-1 4 10 0,-3 5 0 15,0-6-9-15,4 7-419 16,-1-7-84-16</inkml:trace>
  <inkml:trace contextRef="#ctx0" brushRef="#br0" timeOffset="107188.97">13381 11362 1440 0,'0'0'128'0,"0"0"-103"16,0 0-25-16,0 0 0 0,0 0 222 0,0 0 39 16,0 0 8-16,7 3 2 0,4-3-191 0,-4 6-37 15,7-2-8-15,0 5-2 0,0-3-33 0,4 4 0 0,-1-1 0 0,1 1 0 32,3 8-28-32,-3-2-2 0,-4 3-1 0,-4 0 0 15,1 6-35-15,-4 3-7 0,-7 6-2 0,-7-5 0 16,-4 5 17-16,-3-6 3 0,-3 7 1 0,-1-7 0 15,-3 3 16-15,0-9 3 0,-1 3 1 0,1-9 0 16,0-3-2-16,0-4-1 0,-25 1 0 16,18-14 0-16</inkml:trace>
  <inkml:trace contextRef="#ctx0" brushRef="#br0" timeOffset="116841.99">15991 10622 2109 0,'0'0'93'0,"0"0"20"0,-3 0-90 0,-4 3-23 0,3-3 0 0,1 6 0 15,3-6 23-15,-4 10 0 0,4-4 0 0,-3-3 0 16,6 7-23-16,-3-4 0 0,4 3 0 0,-1-6 0 16,1 7 28-16,6 6 2 0,-3-7 0 0,1 7 0 15,2-4-1-15,1 10 0 0,3-3 0 0,-4 3 0 16,1 9-2-16,3-3-1 0,-3 10 0 0,-4-3 0 15,0 9-14-15,0 3-2 0,0 3-1 0,-4-3 0 16,-3 6-9-16,4-3 0 0,-8-3 0 0,1 0 0 16,-4 7 0-16,3-4 0 0,-3-3 8 0,0 6-8 15,4-9 0-15,-4 0 0 0,3-6 0 0,1-4 8 16,-1 1-19-16,4-7-4 0,4-9-1 0,-1-4-728 16,-3-5-147-16</inkml:trace>
  <inkml:trace contextRef="#ctx0" brushRef="#br0" timeOffset="117465.9">16002 10578 403 0,'-4'0'36'0,"-6"0"-36"0,-1-6 0 0,4 6 0 15,-3 0 416-15,3 0 77 0,0 0 15 0,0 0 4 16,-1-3-408-16,8 3-82 0,-3-7-22 0,3 7 8 16,-4-3-8-16,4-3 11 0,0-3-11 0,7-1 12 15,-3-5-12-15,3 5 0 0,4-9 9 0,3 7-9 16,-4-4 19-16,4 0-1 0,4 4 0 0,-4-4 0 16,4 7 16-16,-4-1 3 0,4 1 1 0,-1 0 0 15,4 2-38-15,-3 4-10 0,3-3-1 0,0 3 0 16,1-4 11-16,2 7 0 0,4 0-9 0,-3 0 9 15,0 0 0-15,-4 7-9 0,4-4 9 0,3 6 0 0,-3-2-13 16,-1 2 4-16,1 0 1 0,-4 10 0 0,4-3 8 16,0 6-10-16,-4 0 10 0,0 0-10 0,-7-3 10 0,4 6-13 15,-4-7 5-15,-4 8 8 0,4-8 0 0,-7 1 0 16,4 3 0-16,-7-3 0 0,3 0 0 0,-7-7 0 16,3 4 0-16,-6 0 0 0,-1-4 0 0,-3-2 10 15,4 5-10-15,-8-5 10 0,0-4 15 0,-6 3 3 16,-1-6 1-16,-3 7 0 0,0-4-29 0,-7-3 0 15,-4 4 0-15,0-1 0 0,4-3 0 0,-4 3 0 16,-7-3 0-16,4 4 0 16,-4-4-29-16,4 3-6 0,-4-3-1 15,7-3 0-15,1 0-30 0,-1 6-6 0,0-6-2 0,0 0 0 16,4 4-48-16,3-4-10 0,1 0-1 0,-1 0-659 0</inkml:trace>
  <inkml:trace contextRef="#ctx0" brushRef="#br0" timeOffset="118216.34">17455 9180 1036 0,'0'0'46'0,"0"0"10"0,0 0-45 0,0 0-11 0,0 0 0 0,0 0 0 16,0 0 167-16,0 0 31 0,0-4 6 0,0 4 2 16,0 0-166-16,4-9-40 0,-4 3 0 0,0-4 0 15,0 7 0-15,0 3 0 0,0 0 0 0,0 0 0 16,0-12 0-16,0 12 9 0,0 0 1 0,0 0 0 16,0 0-10-16,0 0 0 0,0 0 0 0,0 0 0 15,-4 6 56-15,-3 3 13 0,0 1 3 0,-3 5 0 0,-1-5-4 0,1 6-1 16,-5-4 0-16,1 7 0 15,-3-3-31-15,-1 9-5 0,-3-3-2 0,0 3 0 16,3 3-3-16,0-3-1 0,-3 13 0 0,4-7 0 0,-1 0-36 16,0 10-7-16,1-3-2 0,-1-1 0 0,4 7 20 0,-4 0-8 15,1 6 8-15,3-3 0 0,-4 7-14 0,4 2 4 16,0 4 1-16,0 2 0 0,3-8 26 0,0 8 6 16,1-2 1-16,-1-4 0 0,4 7-8 0,-3 0 0 15,-4 6-1-15,3-3 0 0,4 6-5 0,0-9-1 16,0-1 0-16,3 4 0 0,1-9-1 0,-1 5-8 15,8-8 12-15,3-1-4 0,0 0-8 0,7-6 0 16,0-3 0-16,0-3 0 0,7-3 0 0,-3-4-11 16,7-6 11-16,3 7-8 0,-3-7-8 0,6-3 0 0,-2-3-1 0,6 0 0 31,4-3-105-31,-1-7-21 0,8-2-4 0</inkml:trace>
  <inkml:trace contextRef="#ctx0" brushRef="#br0" timeOffset="119404.36">17367 10246 2181 0,'0'0'96'0,"0"0"21"0,0 0-93 0,0 0-24 15,0 0 0-15,0 3 0 0,4 6 12 0,-1-2-1 16,-3 2-1-16,4-6 0 0,-1 3-10 0,1 4 0 15,-1-1-10-15,4 1 10 0,-3-1 0 0,3 0 16 16,4 7-1-16,-1-7-1 0,1 10 18 0,-1-3 3 16,1-3 1-16,7 8 0 0,-1-8 10 0,-3 6 2 15,8 3 1-15,-5-3 0 0,1-1-29 0,-1 1-5 16,5 0-2-16,-8 0 0 0,3 3-13 0,-3-3 0 0,1-1 0 0,-1 11 0 31,-4-11-30-31,1 14 1 0,-1-10 0 0,1 3 0 16,-4 3-39-16,0-3-8 0,0 0-2 0,-3-6 0 15,3 0-10-15,0 0-3 0,0-4 0 0,0-5 0 16,0-7-37-16,4 3-8 0</inkml:trace>
  <inkml:trace contextRef="#ctx0" brushRef="#br0" timeOffset="119784.81">17893 10268 2264 0,'0'0'100'0,"0"0"21"0,0 0-97 0,0 0-24 0,0 0 0 0,0 0 0 0,0 0 38 0,0 0 2 15,0 0 1-15,0 0 0 0,0 0-41 0,0 0-14 16,0 0 0-16,0 0 0 0,-7 9 14 0,3-3 0 15,-3 4 0-15,4 5-9 0,-1-2 9 0,1 6 0 16,-4 6 0-16,0-6 8 0,0 6 27 0,-1 9 5 16,1 1 2-16,-3 2 0 0,-1 7-14 0,1-6-4 15,3 6 0-15,-4 3 0 0,-3 3-24 0,3-3 0 16,-3 6 0-16,4 1 0 0,-8 5 0 0,4-2 8 16,0 2-8-16,-4-5 0 0,4-7 0 0,0 0 0 15,0-3-14-15,-4 6 5 0,4-13 1 0,-4 7 0 0,-3 0 0 16,4-6 0-16,-1 6-10 0,0 0-2 15,1 0 0-15,-1-7 0 16,-3 7-43-16,7-9-9 0,0-1-1 0,0-6-618 0,3 0-123 0</inkml:trace>
  <inkml:trace contextRef="#ctx0" brushRef="#br0" timeOffset="120241.6">18161 10722 1555 0,'0'0'138'0,"0"0"-110"16,0 0-28-16,-7 7 0 0,0-4 238 0,3 3 42 16,-6-3 9-16,6 3 2 0,-3 4-230 0,0-1-45 0,-3 1-16 0,3-1 9 15,3 0-9-15,0 7 0 0,1 3-10 0,-1-3 10 16,4 2 0-16,4 1 0 0,-1 0 0 0,5 6 10 15,-5 3-10-15,4-2-14 0,0 2 3 0,-3 0 1 16,-1-3 10-16,4 3 0 0,-7 7 0 0,0-1-8 16,0-6-7-16,-3 1-1 0,-1-4 0 0,-3 3 0 31,4-12-29-31,-1 2-7 0,-3 1 0 0,0-3-1 16,-4-7-87-16,4 7-16 0,0-13-4 0</inkml:trace>
  <inkml:trace contextRef="#ctx0" brushRef="#br0" timeOffset="120676.28">18284 10920 2487 0,'0'0'55'0,"0"0"11"0,0 0 2 0,0 0 2 0,0 0-56 0,0 0-14 15,0 0 0-15,0 0 0 16,0 0-21-16,0 0-7 0,0 0-2 0,0 0 0 16,0 0-4-16,0 6-1 0,0-6 0 0,4 10 0 15,-4-1-6-15,0 0-2 0,-4-2 0 0,1 2 0 0,-4 1 30 0,0 8 13 16,-4-2-12-16,1-3 12 0,-4 2 32 0,-1 4 13 15,5-3 3-15,-4-4 1 0,0 4-3 0,3-7-1 0,-3 1 0 0,0 5 0 16,3-11-13-16,1 5-4 0,-4-3 0 0,3-3 0 16,0 4-28-16,8-7 0 0,-4 0 0 0,7 0 0 15,-7 6 0-15,7-6 0 0,0 0 0 0,0 0 0 16,0 0 0-16,3 3 0 0,1 6 0 0,-1 1 0 16,1-4 0-16,-1 4 0 0,4-1 0 0,-3 0 0 15,3 1 0-15,0-1 0 0,0 1-13 0,-3-1 4 16,6-3 9-16,1 4 0 0,-4-10 0 0,7 9 0 15,-3-9 0-15,-1 9 11 0,4-9-3 0,0 0 0 16,1 7-8-16,2-7-11 0,-3 3 3 0,4-3-733 16,0 0-147-16</inkml:trace>
  <inkml:trace contextRef="#ctx0" brushRef="#br0" timeOffset="122094.1">18359 9189 864 0,'0'0'76'0,"0"0"-60"15,0 0-16-15,0 0 0 0,0 0 187 0,0 0 34 16,0 0 7-16,0 0 2 0,0 0-190 0,0 0-40 15,0 0 0-15,0 0-12 0,0 0 0 0,0 0-1 16,0 0 0-16,0 0 0 0,-7 6 13 0,-1 1 0 16,-2-4 0-16,-1 3-9 0,4-3 21 0,-3 6 4 15,-1 1 0-15,0-1 1 0,-3 1 39 0,4 5 7 16,-1-5 1-16,-3 9 1 0,4-4-13 0,-5 4-2 16,5 0-1-16,-4-3 0 0,3 9-21 0,1-3-5 15,2 3-1-15,1 3 0 0,0-3-22 0,4 0 0 16,-1-6 0-16,4 9 8 0,0-9-8 0,0 6 0 15,-3-6 0-15,3 6 0 0,3-6 0 0,1 0 0 0,-1-1-11 0,1 4 11 16,-1-9-11-16,1 6 11 0,-1-4-12 0,5 1 12 16,-1-3-8-16,0-4 8 0,-4 7 0 0,4-7 0 15,0 7-27-15,0-7 2 0,-3 1 0 0,3-1 0 32,4 0-175-32,-1 1-34 0</inkml:trace>
  <inkml:trace contextRef="#ctx0" brushRef="#br0" timeOffset="122485.92">18655 9543 1612 0,'-14'7'72'0,"7"-4"14"0,-4 6-69 0,1-3-17 15,-5 4 0-15,5-1 0 0,-1 1 146 0,4-1 26 16,0 0 4-16,0 7 2 0,4-6-145 0,3-1-33 15,0 0 0-15,-4 1 0 0,4-1-8 0,0 1-2 0,4-1 0 16,-1 0 0-16,1 1 1 0,-1-4 0 0,-3-6 0 0,7 9 0 16,0 1 9-16,0-1-12 0,0-2 12 0,0-4-12 31,1 3-18-31,-1 3-4 0,0-9-1 0,0 7 0 16,3-4-55-16,-3-3-11 0,0 6-3 0,-7-6 0 15,7 3-71-15,4-3-14 0,-4 0-3 0</inkml:trace>
  <inkml:trace contextRef="#ctx0" brushRef="#br0" timeOffset="122720.25">18634 9286 1267 0,'0'0'112'0,"-4"0"-89"0,1 0-23 0,-1 0 0 16,-3-3 280-16,7 3 52 0,0 0 11 0,0 0 1 15,0 0-326-15,0 0-66 0,0 0-12 0,0 0-4 16,0 0-120-16,0 0-25 0,0 0-5 0,0 0-584 0</inkml:trace>
  <inkml:trace contextRef="#ctx0" brushRef="#br0" timeOffset="123142.89">18782 9020 2091 0,'0'0'92'0,"0"0"20"0,0 0-89 0,0 0-23 0,0 0 0 0,7 12 0 16,-4 1 39-16,5-4 3 0,-1-3 1 0,0-2 0 15,3 5-43-15,1 3 0 0,3-2-11 0,4-1 3 16,-4 1-26-16,3-7-5 15,4 6-1-15,-3 7 0 0,3-7 15 0,0 7 2 0,1-3 1 16,-5 2 0-16,4 4 22 0,-6 0 0 0,-1 0 8 0,0 6-8 0,0-6 42 16,-4 6 3-16,-2-7 1 0,-1 8 0 15,0 2-23-15,-4-9-5 0,1 6-1 0,-1 0 0 0,-6-3-17 16,-1 3 10-16,4 0-10 0,-7 3 8 16,-3-9-18-16,2 0-4 0,1 6-1 0,-3-6 0 15,-4-4-39-15,3 10-8 0,-3-6-2 16,-4 0 0-16,1 0-89 0,-4 0-19 0,-22 12-3 15,4-3-524-15</inkml:trace>
  <inkml:trace contextRef="#ctx0" brushRef="#br0" timeOffset="128235.99">19149 11161 1785 0,'-7'7'159'0,"3"-1"-127"15,-3-3-32-15,0 6 0 0,-11-2 115 0,8 2 17 16,3-6 3-16,-4 7 1 0,1-4-92 0,-1 3-19 16,4-2-3-16,0-4-1 0,3 3 33 0,-3-3 6 15,7-3 2-15,7 16 0 0,-3-7-18 0,7 7-4 16,-1-4-1-16,4 7 0 0,0-3-27 0,4 3-12 15,0 0 10-15,-4-4-10 0,-4 10 9 0,1-3-9 16,-1 0 8-16,-6 0-8 0,-4 3 0 0,-4 0 0 16,-3-3-14-16,-3 3 5 0,-4-6 9 0,-4 6 0 15,0 4 0-15,-6-11 0 0,-4 7 0 0,-4-6 0 16,-3-3 0-16,3-7 0 16,0 7-28-16,0-13-3 0,4-3-1 0,-4-3-754 0,8-3-151 15</inkml:trace>
  <inkml:trace contextRef="#ctx0" brushRef="#br0" timeOffset="128676.54">19689 10472 1724 0,'0'0'76'0,"0"0"16"0,0 0-73 0,0 0-19 16,0 0 0-16,0 0 0 0,0 0 26 0,0 0 2 0,0 0 0 16,0 0 0-16,3 9-18 0,1 0-10 0,-4-2 12 0,3 5-12 15,-3-2 52-15,4 2 4 0,-4-3 1 0,0 1 0 16,0 2 6-16,0 4 1 0,-4 0 0 0,4 3 0 16,-3-7 4-16,3 10 0 0,0-3 1 0,0 3 0 15,3-6-39-15,1 2-8 0,-1 1-2 0,4-3 0 16,-3 3-11-16,6-1-9 0,-6 1 12 0,3 3-12 15,0-3 9-15,0-6-9 0,-3 9 0 0,3-10 9 32,0 7-81-32,-4-10-17 0,4 7-3 0,0-7-633 0,-3-2-127 0</inkml:trace>
  <inkml:trace contextRef="#ctx0" brushRef="#br0" timeOffset="128964.71">19904 10437 1670 0,'0'0'148'0,"0"0"-118"16,0 0-30-16,-4 6 0 0,-3-3 142 0,4 7 22 15,3-1 5-15,-4 7 1 0,4-7-142 0,0 1-28 16,0 5 0-16,0 4-14 0,0 0 14 0,4 6 0 15,-1 0 12-15,-3-3-12 0,4 3 0 0,-4 0 0 16,3-3-12-16,-3 3 3 0,-3 0 9 0,3-6 11 16,0 9-3-16,-4-9 0 0,1 6-8 0,-1 0 0 15,4-6 9-15,-3 6-9 16,-1-12-29-16,1 3-11 0,3 2-1 0,-4-8-933 0</inkml:trace>
  <inkml:trace contextRef="#ctx0" brushRef="#br0" timeOffset="129491.89">19410 10578 864 0,'0'0'76'0,"0"0"-60"16,0 0-16-16,7-6 0 0,0-4 415 0,0 1 80 16,4 6 16-16,3-7 3 0,0-5-405 0,3 9-81 15,5-4-16-15,-1 1-3 0,0-1-9 0,4-2 8 16,-1-4-8-16,-2 7 8 0,2-1-8 0,1-5 0 15,-4 2 0-15,0-3 0 0,-3 7 0 0,0-7 0 16,-1 7 0-16,-6-1-11 0,3-5 11 0,-4 5 0 16,5-2 8-16,-5-4-8 0,1 7 20 0,3-1-1 0,-4-5 0 0,5 5 0 15,-1-9-7-15,0 10 0 0,3-7-1 0,1 7 0 16,3-10-11-16,0 10-14 0,-3-7 3 0,3 7 1 16,-3-1 10-16,-1 1 11 0,1 9-3 0,-4 0 0 15,0 0-8-15,-3 0 0 0,-1 0 0 0,1 9-11 16,-7-2 11-16,3-4 0 0,0 3 8 0,3-3-8 15,-3 3 23-15,-3-3 0 0,-4-3 0 16,3 13 0-16,1-10-12 0,-4-3-3 0,0 0 0 0,3 10 0 16,-3-10-8-16,4 9 0 0,-4-9 0 0,7 6 0 15,0-3 0-15,0-3 0 0,4 0 0 0,-1 0 0 32,1 0-20-32,-1 0-5 0,-2 0-2 0,2 0 0 0,-10 0-29 15,7 0-7-15,-7 0-1 0,0 0-749 0,7 0-151 0</inkml:trace>
  <inkml:trace contextRef="#ctx0" brushRef="#br0" timeOffset="129874.63">20278 10688 2782 0,'0'0'124'0,"0"0"24"0,0 0-118 0,0 0-30 0,0 6 0 0,-4 10 0 15,4-4 0-15,0-2 0 0,0-1-11 0,0 7 11 16,0 3-15-16,0-4 5 0,4-2 1 0,-1 3 0 16,-3 2 9-16,0 1 0 0,4 3 0 0,-1 0 0 15,-3 3 0-15,0 0 8 0,0-3-8 0,0 10 11 16,-3-4-11-16,3 0 0 0,-4 0 0 0,4 7 0 16,0-7 0-16,-3 6 0 0,3-8 0 0,-4 2 0 15,1 0-104-15,-1-6-24 0,-3 0-4 0,4-6-601 16,-1 2-121-16</inkml:trace>
  <inkml:trace contextRef="#ctx0" brushRef="#br0" timeOffset="130250.64">20496 10873 1785 0,'0'0'159'0,"-7"0"-127"16,4 9-32-16,-4 1 0 0,0-1 92 0,0 1 12 15,3 5 2-15,-6-5 1 16,-1 5-107-16,4-5-32 0,-7 2 0 0,0-2-1 0,0 5 33 0,-4 4 0 0,-3-3 0 0,3-4 9 16,-3 4 41-16,0 0 8 15,-4-4 2-15,4-5 0 0,3 2 12 0,1 0 2 0,3-2 1 0,-1-4 0 16,8 3-27-16,7-6-6 0,0 0-1 0,0 0 0 15,-3 3-27-15,3-3-6 0,7 6 0 0,0-2-8 16,4 5 9-16,-1-9-9 0,1 9 0 0,3-2 9 16,0 2-9-16,4-3 0 0,-4 4-12 0,3-7 12 31,1 6-35-31,0-2 1 0,-4-4 0 0,3 3 0 0,-3 3 22 0,1-9 12 16,-1 7-12-16,3-4 12 15,-3 3-28-15,1-3 0 0,-1-3 1 0,-4 6-719 0,4-2-144 0</inkml:trace>
  <inkml:trace contextRef="#ctx0" brushRef="#br0" timeOffset="130777.51">20214 8900 2530 0,'0'0'112'0,"0"0"24"0,0 0-109 0,0 0-27 0,11-6 0 0,-1 6 0 15,4 6 0-15,4 4 0 0,-4-1 0 0,7 1 0 16,-7 5 0-16,4-2-14 0,0 3 2 0,3 9 0 16,-3-7 2-16,3 8 1 0,0 2 0 0,4 0 0 15,-4 7 9-15,3-7 0 0,5 6-9 0,-5 4 9 16,8 3 0-16,-4-4 0 0,-3 10 0 0,7-3 0 15,0 0 8-15,-1 6 5 0,5-3 2 0,-1 0 0 16,0 7 10-16,0-4 3 0,1-3 0 0,-1 6 0 16,0 0 4-16,1 1 0 0,-5 5 1 0,1-2 0 15,0 6-33-15,-8-10-14 0,-2 10 1 0,-1-4 0 0,-11-2 21 0,-6 5 4 16,-1-2 0-16,-6 3 1 0,-8-1-4 0,-3-5-1 16,0 2 0-16,-7-5 0 0,3-7 4 0,-6 6 0 15,-1 0 0-15,0 1 0 0,-3 5-12 0,0-9 8 16,0 1-8-16,3-4 8 0,-3-4-8 0,3-8 0 15,4-1-10-15,-4-5-819 16,0 5-164-16</inkml:trace>
  <inkml:trace contextRef="#ctx0" brushRef="#br0" timeOffset="134001.31">13568 12086 957 0,'0'0'42'0,"0"0"10"0,0 0-42 0,0 0-10 16,0 0 0-16,0 0 0 0,0 0 162 0,0 0 30 15,0 0 7-15,0 0 1 0,0-6-95 0,0 6-18 0,-4-3-4 0,4 3-1 16,0-6-45-16,0 6-9 16,4-10-1-16,-1 7-1 0,1-3-13 0,3-3-2 15,0-1-1-15,0 4 0 0,4 3 9 0,-1-4 1 16,1-2 1-16,-1 0 0 0,1 6 1 0,0-4 0 0,-4-2 0 16,3 3 0-16,1 2 9 0,-4-2 1 0,3 3 1 0,-3-3 0 15,1 3 18-15,-1-4 3 0,0-2 1 0,-4 6 0 16,4-3 3-16,-3-4 1 0,-4 1 0 0,7-1 0 15,-4-5-21-15,1 2-4 0,-1-3-1 0,1 1 0 16,3-4-25-16,0-6-8 16,-3 3 0-16,3-3 0 0,0-3 15 0,0-1-4 0,3-2-1 0,-3 3 0 15,0 0-10-15,0-7 0 0,4 10 0 0,-4-3-11 16,0 3 11-16,-3-4 0 0,-1 4 0 0,4-3 0 16,-7 9 0-16,4-9 0 0,-4 3 0 0,0 0 8 15,0 3-8-15,-4-9 0 0,4 9 0 0,-3-10 0 16,-1 4 0-16,1 3 9 0,3-3 0 0,-4-7 0 15,1 7-9-15,3 3 0 0,0-3 0 0,3 0 8 16,-3 2-8-16,4 8 0 0,3-7-10 0,0 6 10 16,0 6-8-16,-4-3 8 0,4 1 0 0,1 5-9 0,2 1 9 15,-3-7 0-15,-3 7-9 0,3 6 9 0,-4-7 0 16,1 4 0-16,-1-3 0 0,1 9 0 0,-4-3-9 16,0 3 9-16,0 0 0 0,3-7 0 0,-3 4 0 0,0 3 0 15,0 0 0-15,0 0 0 0,0-6 0 0,0 0 0 16,0-4 0-16,0 10 0 0,0-3 0 0,4-3 0 15,-1 3 0-15,-3-4 0 0,4 4 0 0,-4 3 0 16,0 0 0-16,0 0 0 0,3-6 0 0,-3 6-8 16,0 0 8-16,0 0 0 0,0 0 0 0,0 0-8 15,8 9 8-15,-5 1 0 0,1-1-9 0,-1 7 9 0,1 0 0 16,-1-4-9-16,-3-3 9 0,0 7 0 0,0 3 0 16,0 0 0-16,0-4 0 0,0 4 0 0,0 0 0 15,-3 6 0-15,-1-6 0 0,4 6 0 0,-7-6 0 0,7 9 0 16,-3-3 0-16,3-6 0 0,-4 9 0 0,0-12 0 15,4 3 0-15,0 0 8 0,0-10-8 0,8 7 8 16,-8-7 0-16,3 0 0 0,4 1 0 0,-3-4 0 16,-4-6-8-16,7 3 9 0,0 4-9 0,-7-7 10 15,7 0-10-15,-7 0 0 0,7 0 0 0,-7 0 8 16,7 0-8-16,-7 0 10 0,0 0-10 0,7 0 10 16,-7 0-10-16,7-7 0 0,0 4 0 0,-3-6 0 15,-1-1 0-15,4 1 0 0,-3-7 9 0,3 7-9 16,0-7 8-16,0-3-8 0,3 4 10 0,-2-4-10 15,-1 0 8-15,3-6-8 0,1 3 0 0,-1-3 0 0,1 6 0 16,0-6 0-16,-4 6 0 0,3 0 0 0,1-6 0 16,-4 6 0-16,-7 1 0 0,0-1 0 0,0-3 0 0,0 9 0 15,0-5 0-15,3-4 0 0,1 9 0 0,-4-3 8 16,0-2-8-16,0-1 0 0,3 3 0 0,-3 4 0 16,-3-4 0-16,3 6 0 0,0 4 0 0,0 6-12 15,0-9 12-15,0 9-13 0,0 0-5 0,0 0-1 16,0 0 0-16,3 9 0 0,1 7 6 0,-4-7 1 15,0 7 0-15,3-4 0 0,-3 4 12 0,4 3 0 16,-8-3 0-16,4 2 0 0,0 1 0 0,0 0-9 16,0 0 9-16,-3 6-8 0,-1 0 8 0,4-6 0 15,0 9-9-15,0-3 9 0,-3 10-8 0,-4-7 8 16,0 0-10-16,0-3 10 16,3 13-38-16,-3-13-2 0,0 3 0 0,0-3 0 15,3 3-12-15,1-9-4 0,-1 6 0 0,1-9 0 16,3-3-65-16,0 2-14 0,0-5-2 0</inkml:trace>
  <inkml:trace contextRef="#ctx0" brushRef="#br0" timeOffset="134430.65">14280 11168 1209 0,'0'0'108'0,"0"0"-87"15,0 0-21-15,0 0 0 0,0 0 259 0,8 6 47 16,-1-3 10-16,0 6 1 16,0-2-281-16,0 2-57 0,0 1-11 0,-4-1-3 15,-3 0 6-15,4 7 1 0,-1-3 0 0,-3-4 0 0,0 7 28 0,0-1 0 16,-7-2 0-16,4 3 0 0,-1 2 10 0,1 1 8 0,-1 0 2 0,1-3 0 16,-1 3 6-16,1 6 2 0,3-7 0 0,0 11 0 15,0-4-28-15,0 0 0 0,0-6 0 0,0 9 0 16,7-3 0-16,-7 0 0 15,7-3 0-15,-4 3 0 16,1 0-38-16,-1-6 0 0,1 0 0 0,-1 0 0 16,1-4-146-16,-4-5-28 0,0 8-7 0,0-18-1 0</inkml:trace>
  <inkml:trace contextRef="#ctx0" brushRef="#br0" timeOffset="134877.31">14474 11362 1670 0,'0'0'148'0,"0"0"-118"16,0 0-30-16,0 0 0 0,0 0 115 0,0 0 17 15,0 0 3-15,0 0 1 0,0 0-128 0,0 0-26 16,0 0-5-16,4 9-1 0,-4-5 4 0,0 5 1 0,-4 0 0 0,-3 4 0 16,4 0 6-16,-8-4 1 0,1 0 0 0,-1 1 0 15,1 2 20-15,-5-2 5 0,5-1 1 0,-1 1 0 16,1-7 30-16,-1 6 7 16,1-3 1-16,2-3 0 0,-2 4-23 0,3-7-4 0,0 9-1 0,7-9 0 15,0 0-24-15,-7 0 0 0,3 10 0 0,-3-4 0 16,0-3 0-16,4 6 0 0,3-9-14 0,-4 7 5 15,4-7-11-15,0 0-3 0,0 0 0 0,-3 3 0 16,3-3 23-16,0 12 0 0,0-2 0 0,3-7 0 16,-3-3 21-16,7 9-1 0,-3 1 0 0,6 5 0 15,-3-5-20-15,4-1 9 0,-1 7-9 0,1-4 0 16,7-2 10-16,-8 5-10 0,4-5 8 0,0-1-8 16,4 1 0-16,-4-1 0 0,0-3-12 0,0-2 12 15,1 2-42-15,-5-6-1 16,4 0 0-16,-3 0-600 0,-1 0-120 0</inkml:trace>
  <inkml:trace contextRef="#ctx0" brushRef="#br0" timeOffset="135915.15">15219 10123 288 0,'0'0'25'0,"0"0"-25"0,0 0 0 0,0 0 0 16,0 0 340-16,0 0 62 0,0 0 13 0,0 0 2 16,0 0-323-16,0 0-65 0,0 0-13 0,0 0-2 15,-7 7-14-15,0-4 0 0,0 3-12 0,0-3 12 16,0 7 0-16,0-4 0 0,-4-3 0 0,4 6 0 15,-4-2 44-15,1 2 10 0,-4-3 2 0,3-2 0 16,0 5 4-16,-3-3 0 0,4-3 1 0,-8 4 0 0,4-4-4 0,0-3-1 16,0 6 0-16,0-6 0 0,-4 9-12 0,4-9-4 15,-4 7 0-15,1-4 0 0,-5 3-24 0,5-3-6 16,-4 7-1-16,3-4 0 0,-3-3-9 0,3 6 0 16,-3-2 0-16,3 2 0 0,4 1 0 0,0-1 0 15,0 0 0-15,0 1 0 0,3-4 0 0,4 3 0 16,-3 1 0-16,6-1 0 0,1-2 0 0,3 2 0 15,3-6 8-15,1 7-8 0,-1-4 14 0,8 3-2 16,-1 1-1-16,8-4 0 0,0-3 10 0,3 6 3 16,4-9 0-16,-1 7 0 0,1-4-4 0,3-3 0 15,0 0 0-15,-3 0 0 0,0 0-9 0,-1 6-3 0,-2-6 0 16,-1 0 0-16,-4 0-8 0,1 3 8 16,0 4-8-16,-1-7 8 0,1 6-8 0,0-3-17 15,-1-3 4-15,-3 0 1 0,1 6 25 0,2-3 6 16,1-3 1-16,-4 0 0 0,0 0-1 0,4 0 0 0,-4 0 0 0,0 0 0 15,0 0-19-15,4 0 0 0,-4 0 0 0,0-3 0 16,3 3 0-16,-2 0 0 0,-5-6 0 0,4 6 0 16,-3 0 0-16,-4 0 0 0,-7 0 0 0,0 0 0 15,0 0 0-15,0 0 0 0,0 0 0 0,0 0 0 16,0 0 0-16,-4 6 0 0,-3-3 0 0,0 4 0 16,-3 2 0-16,-1-6 0 0,-3 7 0 0,0-4 0 15,3 3 0-15,-3-3 0 0,-3 4 0 0,-1-1 0 16,0-6 0-16,4 7 0 0,-3 6 0 0,2-7 0 15,-2 0 0-15,3 7 0 0,0-3 0 0,-4 2 0 0,0 1 0 16,1-4 0-16,-1 4-13 0,0-6 5 0,1 8 8 0,-1-2 0 16,0-3 0-16,-3 2 0 0,0 1 0 0,3-4 0 15,-6 7 0-15,3-3 0 0,-4 3 0 16,0 0 9-16,1-4-1 0,2 4-8 0,5-3 0 16,3-7 0-16,0 7 0 0,3-4 0 0,4-5 8 15,0 2-8-15,7-9 0 0,-4 10 0 0,-3-1 0 0,7 0 0 16,0-2 0-16,0 2 0 0,0-6 0 0,0 7 0 15,0-10 0-15,7 9 0 0,-3-3 0 0,6 4 0 16,1-4 8-16,0-3-8 0,3 6 20 0,-4-9 0 16,4 0 0-16,0 7 0 0,1-7 8 0,-1 3 3 15,0 3 0-15,0-3 0 0,-3-3-23 0,3 7-8 16,0-7 0-16,0 3 0 0,-4 3 0 0,5 0 0 0,-1-3 0 0,-4-3 0 16,4 7 0-16,-7-4 0 0,4-3 0 0,0 6 0 15,-1-3 0-15,1 3 0 0,-1-2 0 0,-3-4 0 31,4 0-32-31,0 0-13 0,-1 0-3 0,-3 0 0 16,0 0-118-16,4 0-24 0,-4 0-5 0,0 0-943 0</inkml:trace>
  <inkml:trace contextRef="#ctx0" brushRef="#br0" timeOffset="136376.37">15328 10898 1267 0,'0'0'112'0,"0"0"-89"15,0 0-23-15,0 0 0 0,0 0 299 0,4 3 55 16,-4 7 11-16,3-1 3 16,-3 0-343-16,4 7-68 0,-1-7-13 0,-3 7-4 15,0-3 24-15,-3 9 5 0,-1-4 1 0,1 1 0 0,-1 0 30 0,1 0 0 0,3 0 0 16,-4 6 0-16,1 0 46 0,-4 3 2 0,3-3 1 0,1 0 0 15,3 3-4-15,0-6-1 0,3 10 0 0,-3-4 0 16,-3 0-28-16,-1-3-7 0,4 10-1 0,0-13 0 16,0 9-8-16,-4-9-17 0,1 3 4 0,3 0 1 15,0-12-4-15,0 2 0 0,0 4 0 0,-7-3 0 32,7-7-28-32,-4 7-5 0,1-7-2 0,-1 1 0 15,4-7-130-15,0-3-27 0,0 0-4 0,0 0-2 0</inkml:trace>
  <inkml:trace contextRef="#ctx0" brushRef="#br0" timeOffset="136917.37">15519 11255 1555 0,'0'0'138'0,"0"0"-110"0,0 0-28 0,0 0 0 16,0 0 143-16,0 0 23 16,0 0 5-16,0 0 1 0,0 0-147 0,0 0-25 0,0 0-12 0,-4 4 0 31,1-4-12-31,-4 9-2 0,0-3-1 0,-4-6 0 0,4 10 27 0,-4-4 0 0,1-3 0 0,-1 6 0 15,1 1 36-15,-5-1 8 0,5-2 3 0,-4 2 0 16,0-3 7-16,0-3 2 0,3 7 0 0,0-4 0 16,1 3-23-16,3-5-4 0,-4 2-1 0,8-3 0 15,3-3-28-15,0 9 0 0,0-9 0 0,-7 7 0 16,3 2 0-16,-3 1 0 0,7-4 0 0,-4 3 9 16,-3-6-9-16,4 4 0 0,3-7 0 0,-4 9 0 15,1-3 0-15,3-6 0 0,-4 3 0 0,1 7 0 16,3-10 0-16,0 0 8 0,0 0-8 0,0 0 8 15,0 0 13-15,0 0 3 0,7 0 0 0,-7 0 0 16,7 6-13-16,0-3-3 0,0-3 0 0,4 7 0 16,3-7 9-16,3 3 2 0,1-3 0 0,3 6 0 15,0-3-8-15,-3-3-2 0,3 6 0 0,0-3 0 16,0 4 3-16,-3 2 0 0,0-9 0 0,-4 10 0 0,0-4-12 16,0-3 0-16,-3 6 0 0,3-2 0 0,-4 8 0 15,1-12 0-15,-4 7 0 0,0-4-11 16,0 4 11-16,0-7 0 0,4 6 8 0,-4-3-8 15,3-6-12-15,1 3-6 0,0-3-2 0,6 0-794 16,-3-3-159-16</inkml:trace>
  <inkml:trace contextRef="#ctx0" brushRef="#br0" timeOffset="140261.84">15169 9007 345 0,'0'0'31'0,"0"-6"-31"0,0 3 0 0,0-4 0 0,4 4 226 0,0-3 39 15,-4 3 8-15,0 3 2 0,0 0-159 0,0 0-32 16,0 0-7-16,0 0-1 0,0 0 8 0,0 0 2 16,0 0 0-16,0 0 0 0,0 0-22 0,0 0-5 15,0 0-1-15,3 9 0 0,-3-9-20 0,0 0-4 16,0 10-1-16,4-1 0 0,-1 0-5 0,4-5 0 16,0 2-1-16,0 3 0 0,7-2 10 0,-3-4 3 15,0 6 0-15,-1 1 0 0,4-4-17 0,0 3-3 16,0 7-1-16,4-7 0 0,0 4-5 0,-1-4-1 15,1 7 0-15,-4 0 0 0,0 2-13 0,-3-5 0 16,3 9 0-16,-3-3 0 0,-1 0 28 0,-6-1 4 16,3 1 0-16,-4 6 0 0,4-6-32 0,-7 9 0 0,4-3 0 15,-4 0 0-15,3-6 12 0,-3 10-3 0,4-4-1 16,-4 3 0-16,3-9 3 0,4 6 0 0,-3 0 0 16,3-6 0-16,4 9 11 0,-1-9 2 0,4-4 1 0,0 4 0 15,1 0-4-15,2-3-1 0,1-1 0 0,-4-2 0 16,4 6-9-16,-1-10-3 0,-3 7 0 0,0 3 0 15,-3-1-8-15,0 4 0 0,-1-3 0 0,-6 0 0 16,3 9 0-16,-7-3 0 0,-4-6 0 0,1 9 0 16,-1 4 0-16,4-4 12 0,-3 0-4 0,-1 0 0 15,4-3 4-15,-3-6 0 0,3 6 0 0,0-6 0 16,0 0 4-16,3 0 2 0,4 3 0 0,-3-10 0 16,-1 7-8-16,4-3-2 0,0-1 0 0,0 4 0 15,-3-6-8-15,3 9 0 0,-4-3 0 0,1-7 8 16,0 13-8-16,-4-6 0 0,0 6 0 0,-8 3 0 15,1-3 0-15,0 4 0 0,0-1 0 0,0-3 0 0,0 3 0 16,0-3 0-16,4 3 0 0,-1-2 0 0,-3-8 0 16,4 7 8-16,-1-9-8 0,0-3 12 0,4 5 8 0,0-8 3 15,0-1 0-15,4 7 0 0,3-7-8 0,0-2-2 16,0 2 0-16,0 0 0 0,4 1-13 16,-1-1 0-16,-3 1 8 0,-3-1-8 0,3 1 0 0,-3-1 0 15,3 7 0-15,-4-7 0 0,-6 7 0 0,3-4 0 16,-4 4 0-16,4 0 0 0,-3-4 0 0,-5 7 0 15,8-3 0-15,-3-7 0 0,-1 7 0 0,1-7 0 16,-1 1 0-16,1-1 0 0,3 0 0 0,0 1 0 16,0-1 0-16,3 1 0 0,-3-4 0 0,4-3 8 15,-1 6-8-15,1-2 0 0,-1 2 0 0,-3 0 0 16,8 1 0-16,-8-1 0 0,3 7 0 0,-3-7 0 16,0 1 0-16,0 5 0 0,-3-2 0 0,3-7 0 15,-4 10 0-15,0-4 0 0,1-2 0 0,-1-1 0 0,-3 7 0 16,4 0 0-16,-4-4 0 0,3-2 8 0,-3 5-8 0,4-5 0 15,-1 5 0-15,1-2 0 0,-1-4 0 0,4 7 0 16,0-7 0-16,0 1 0 0,0-4-12 0,0 4 12 16,-3-7 0-16,6 6 0 0,-3-3 0 0,0-3 0 15,-3 4 0-15,3-7 0 0,0 9 0 0,-4 1 0 16,1-1 0-16,-5 0 0 0,5-2 0 0,-4 2 0 16,0-3-16-1,3 4-8-15,-6-7-3 0,3 6 0 0,-4 1-19 0,0-1-4 16,-3-3-1-16,-3 4-869 0,-4-1-175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41:37.16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3295 12124 1767 0,'0'0'39'0,"3"-3"8"0,5-3 1 0,2-4 2 0,4 1-40 0,-3-1-10 0,-8 1 0 0,8 3 0 16,0 3-40-16,-8-4-9 16,4-2-3-16,-7 9 0 0,0 0 64 0,0 0 12 0,0 0 2 0,0 0 1 0,0 0 74 0,-7 0 15 15,-4 0 4-15,4 0 0 16,-10 0-12-16,3 6-3 0,3-3 0 0,-3 7 0 0,0-4-58 16,0 3-12-16,3 10-3 0,-6-9 0 0,9 8-32 15,-9 4 0-15,10-3 0 0,-4 3 0 0,1 10 12 16,-1-4-12-16,7 0 12 15,-6-3-12-15,-1 3 0 0,11 1 0 16,-10-4 0-16,10 3 0 0,-4-3 0 0,4 3 0 0,0-3-8 16,4 3 8-16,-4-2-19 0,10-8 3 0,-6 7 0 15,3-6 0-15,3 0 0 0,-2 0 0 0,2-10 0 0,1 7 0 16,-1-7-39-16,4-2-7 16,1-7-2-16,2 3 0 0,1-3-169 0,-1 0-35 0,19-10-6 15,-12-2-2-15</inkml:trace>
  <inkml:trace contextRef="#ctx0" brushRef="#br0" timeOffset="192.5">3316 11710 3016 0,'0'-19'134'0,"4"7"27"0,-4 2-129 0,7 7-32 0,-4-3 0 0,8 3 0 16,-1-3-90-16,5 6-25 0,6 0-5 0,-7 6 0 16,3 3-76-16,5 1-16 0</inkml:trace>
  <inkml:trace contextRef="#ctx0" brushRef="#br0" timeOffset="480.63">3690 12318 2757 0,'0'0'60'0,"0"0"13"0,0 0 3 0,0 0 2 0,4 0-62 0,6 0-16 0,1-6 0 0,-1 6 0 31,1 0-120-31,3 0-26 0,-3 6-6 0,3-6 0 16,0 0-105-16,0 0-21 0,18 0-4 0,-11 0-1 0</inkml:trace>
  <inkml:trace contextRef="#ctx0" brushRef="#br0" timeOffset="733.81">3341 12560 2988 0,'0'0'132'0,"0"0"28"0,0 0-128 0,0 0-32 16,0 0 0-16,10 0 0 16,5 6-37-16,6-6-14 0,3 0-2 0,1 0-1 15,0-6-18-15,-1 6-4 0,5 0-1 0,6 0 0 16,-3-3-184-16,3-3-37 0,0 6-7 0,-3-7-2 0</inkml:trace>
  <inkml:trace contextRef="#ctx0" brushRef="#br0" timeOffset="1065.82">4318 11933 2833 0,'-4'3'62'0,"-6"13"13"0,-1-4 2 0,8 13 3 0,-11 3-64 0,14 7-16 0,-11-1 0 0,11 4 0 0,-7-3 0 0,7-1-16 15,-3 4 4-15,3-4 0 0,0 1 0 0,3-7 0 16,4 0 0-16,-7-3 0 15,4 3-21-15,3-2-4 0,-4 2-1 0,1-9 0 16,3 3-22-16,-4-4-4 0,4-5 0 0,-7 3-671 16,4 2-133-16</inkml:trace>
  <inkml:trace contextRef="#ctx0" brushRef="#br0" timeOffset="2019.16">3764 9644 1670 0,'-10'0'74'0,"10"0"15"0,-4 6-71 0,-7-6-18 0,8 3 0 0,-4 3 0 15,3-6 13-15,4 0-1 0,-7 0 0 0,7 0 0 16,-7 0-12-16,7 0 0 0,0 0 0 0,0 0-10 15,0 0 10-15,0-9 0 0,0 3 8 0,0 6-8 16,0-3 49-16,0-4 6 0,0-2 1 0,4-1 0 16,6 1 44-16,-6 0 8 0,3-7 3 0,0 7 0 15,4-1-35-15,-4-9-6 0,3 4-2 0,-3 2 0 16,4-6-19-16,-1-3-4 0,1 4-1 0,0-1 0 16,-1 0-12-16,-6 0-2 0,6 0-1 0,-6-3 0 15,3 3-3-15,-4 1-1 0,1-7 0 0,-4 6 0 16,7 0-9-16,-7 3-1 0,0 4-1 0,0 2 0 15,0 4-14-15,-7-3 0 0,7-1 0 0,0 10 0 0,0 0 0 16,0 0 0-16,0 0-9 0,0 0 9 0,7 19-8 0,-3-3 8 16,3-4 0-16,3 13-9 0,-3-6 9 0,11 0-8 15,-11 6 8-15,11 0-8 0,-8 0 8 0,4-3 0 16,-3 3 8-16,3-6-8 0,-3 0 8 0,3-3-8 16,0 2 8-16,0 1-8 0,-4 0 0 0,5-3 0 15,-5-1 0-15,1-2 0 0,-4-4 0 0,7 1-10 16,-11-4 10-16,4 3-13 0,-7-9 25 0,8 7 6 15,2-4 1-15,-10-3 0 0,7 0 17 0,4-10 4 16,3 1 1-16,-4 0 0 0,-3-1-5 0,11-5 0 16,-7-4-1-16,3 0 0 0,0 0-11 0,0-6-3 0,4 0 0 15,-1-3 0-15,4 3-10 0,-6-4-3 0,-1 4 0 16,3-3 0-16,-3 0-8 0,-3 3 0 0,3-3 0 16,-3 2 0-1,-1 8-36-15,-6-7-5 0,-1 6-2 0,4 0-927 16,-14 3-186-16</inkml:trace>
  <inkml:trace contextRef="#ctx0" brushRef="#br0" timeOffset="21351.07">5771 11776 2098 0,'0'0'93'0,"-7"0"19"0,4-9-89 0,-4 9-23 0,0-4 0 0,0-2 0 15,0 6 37-15,7 0 3 0,0 0 1 0,-4 6 0 16,-3-2-22-16,4 2-5 0,3 3-1 0,-8-6 0 16,8 7-13-16,0 5 0 0,0-5 0 0,8 9 0 15,-8-4 0-15,3 1 0 0,4-3 0 0,-3 5 0 16,3-2 0-16,0 9 11 0,0-6-11 0,-4 0 10 16,4 6 31-16,0-3 7 0,1 9 0 0,-8-3 1 15,10 7-24-15,-10-7-5 0,4 10 0 16,-1-4-1-16,-3 1-10 0,4 9-1 0,-4-7-8 15,-4-2 12-15,1 9-12 0,-1-7 0 0,-3 1 0 16,4 6 0-16,-12 0-8 0,8 0-5 0,-7-7-1 0,0 4 0 31,7-13-139-31,-4 7-28 0,1-10-6 0,3-6-749 0</inkml:trace>
  <inkml:trace contextRef="#ctx0" brushRef="#br0" timeOffset="21852.72">5983 12231 1785 0,'0'0'159'0,"0"0"-127"0,0 0-32 0,0 0 0 16,0 0 117-16,0 0 18 0,0 0 3 0,0 0 1 15,0 9-120-15,0 1-19 0,0-4-14 0,-3 3 2 16,3 1-4-16,-4-4-2 0,-3 3 0 0,7-6 0 16,-7 7 18-16,-4-4 0 0,4 3 0 0,-3-2 0 15,-1-4 23-15,1 6 8 0,-1 1 1 0,-3-10 1 16,3 9 31-16,1-9 5 0,-4 10 2 0,3-4 0 16,0-3-21-16,1 3-4 0,3 0-1 0,-7-2 0 15,3 2-29-15,4-3-7 0,-4 3-1 0,1-3 0 16,3 7-8-16,-4-10-17 0,1 6 4 0,-1 4 1 31,8-4-14-31,-8-3-2 0,0 6-1 0,1 1 0 0,3-1 8 0,-4 1 1 16,11 5 1-16,-10-5 0 0,3-1 11 0,-1 0 8 0,8 1-12 15,0-1 12-15,0-2 0 0,0-7 0 0,0 0 0 0,8 9 0 16,9-3 0-16,-6-3 0 0,3-3 0 0,3 7 0 0,1-4 8 16,7-3-8-16,-8 0 0 0,1 0 0 15,7 0 0-15,-1 0 0 0,-6 6 0 0,0-6 0 16,-1 0-39-16,1 3-1 0,0-3 0 15,-4 10 0-15,-4-4 30 0,1-6 10 0,-4 9 0 0,4-2-9 0,-4-4 9 0,3 3 0 16,-3-3 0-16,7-3 0 0,-10 6 10 0,7-6 4 16,3 0 1-16,-4 0 0 0,4 0-15 0,4 0 11 15,-11 0-11-15,11 0 10 16,-11 3-79-16,3-3-16 0,1 7-3 0,-4-4-580 16,0 3-115-16</inkml:trace>
  <inkml:trace contextRef="#ctx0" brushRef="#br0" timeOffset="22176.01">6124 12507 2941 0,'0'0'130'0,"0"-3"27"0,0-4-125 0,4-2-32 0,-1 3 0 0,4 2 0 16,4-2-34-16,7-3-13 0,-4 6-2 0,7-4-1 15,0 4-59-15,-7-3-12 0,7 6-3 0,4 0 0 16,-7-3-39-16,3-3-8 0,0 6-1 0,-3-7-410 16,3 4-82-16</inkml:trace>
  <inkml:trace contextRef="#ctx0" brushRef="#br0" timeOffset="22484.62">6209 12701 2743 0,'0'0'60'0,"0"0"13"0,0 0 3 0,7 0 0 0,4 0-60 0,3 0-16 0,3 0 0 0,-6 0 0 16,7 0-35-16,-1 0-9 0,1 3-3 0,-4-3 0 15,4 0-15-15,-4 0-3 16,0 0-1-16,0 6 0 0,-4-2-158 0,1-4-31 0</inkml:trace>
  <inkml:trace contextRef="#ctx0" brushRef="#br0" timeOffset="22790.77">6742 12121 1785 0,'-11'3'159'0,"7"6"-127"0,-3-9-32 0,4 7 0 16,3 2 186-16,0 1 31 0,3-1 7 0,1 10 0 15,3-4-173-15,0 4-35 0,-3-3-8 0,3 3 0 16,0 6-8-16,0-3 0 0,3 3-11 0,-10 3 11 16,4 7 0-16,-1-7 0 0,1 13 0 0,-4-4 0 15,-4 1 0-15,4 6 13 0,-7-10-4 0,7 10-1 16,-7-6-8-16,4 3-17 0,-4-10 4 0,3 3 1 15,1-9 1-15,-1 1 1 0,1-4 0 0,3-7-1134 16</inkml:trace>
  <inkml:trace contextRef="#ctx0" brushRef="#br0" timeOffset="23577.88">6124 8963 1209 0,'-3'0'108'0,"-4"0"-87"16,-4 0-21-16,4 0 0 0,0 0 364 0,0 0 68 16,7 0 13-16,0 0 3 0,-4-6-358 0,4 6-72 0,0 0-18 0,0 0 0 15,0 0 0-15,0 0 0 0,0 0 0 0,4-3 0 16,3 3 0-16,-7 0 0 0,0 0 0 0,3 3-9 16,8 9 9-16,-7 1-13 0,3 6 5 0,-7 6 8 15,0 0 0-15,0-3 0 0,0 12 0 0,0-5 0 16,-7 5 10-16,3 1 6 0,-3 2 2 0,0 4 0 15,-4-3 6-15,1-1 2 0,-1 4 0 0,1-3 0 16,-1 6-15-16,4-7-3 0,-4-2-8 0,-3-1 12 16,7 1-32-16,4-7-6 15,-4-3-2-15,3-6 0 0,1 0-147 0,3-10-29 0,0-9-7 0</inkml:trace>
  <inkml:trace contextRef="#ctx0" brushRef="#br0" timeOffset="24057.52">6826 8722 2602 0,'0'0'57'0,"0"0"12"0,0 0 3 0,0 0 1 0,-3 3-58 0,-4 3-15 16,0 4 0-16,0 5 0 0,-8-2 0 0,1 2 0 0,4 4 0 0,-11 0 0 31,-1 6-18-31,5-6-6 0,-1 6-2 0,-3-6 0 16,3 0-2-16,-3 0 0 0,4 2 0 0,-5 1 0 0,5-3 28 0,-1 3 0 0,0-9 0 0,-6 6 0 15,3-4 21-15,-1 4 7 0,1 0 0 0,-3-3 1 16,6 2-10-16,-7-2-3 0,1 3 0 0,-8 0 0 16,4-4-6-16,-1 4-2 0,-2-6 0 15,6 2 0-15,4 4-8 0,0-3 8 0,3-7-8 16,0 1 8-16,4-1-8 0,0 0 0 0,0 1-12 0,3-1 12 15,-3-2 0-15,7-7 0 0,4 9 0 0,-8-9 0 16,11 0 20-16,0 0 11 0,0 9 2 0,0-9 1 16,0 0 2-16,0 0 0 0,4 7 0 0,3-4 0 15,0 6 1-15,3 1 1 0,8-4 0 0,-4 3 0 16,0 1-13-16,7-1-2 0,-7 1-1 0,11-1 0 16,0-3 8-16,7 4 2 0,-8-1 0 0,5 7 0 15,-5-7-17-15,1 4-3 0,0 2-1 0,-1-5 0 0,5 5-11 16,-5-2 0-16,1-4 0 0,-4 7 0 15,4 0 0-15,-1-7 0 0,1 4-9 0,3-4 9 16,-3 7-154-16,7-1-27 16,-4 4-6-16</inkml:trace>
  <inkml:trace contextRef="#ctx0" brushRef="#br0" timeOffset="29129.17">29732 8631 3168 0,'-3'-25'281'0,"-4"0"-225"0,-8-10-44 0,5 7-12 31,-8 0-47-31,1 3-11 0,-1-4-2 0,-7 14-1 16,-3-4 13-16,-11 9 4 0,-3 1 0 0,-11 9 0 0,0-6 44 0,-3 12 0 0,-8 0 0 0,4-3 0 15,4 13-12-15,-8-3-2 0,4-4-1 0,-3 7 0 16,-1 3 6-16,1-4 1 0,-1 4 0 15,8 9 0-15,-1-3 34 0,8 10 7 0,0-1 2 0,3 4 0 16,-4 0 26-16,4 12 6 0,4-3 1 0,3 12 0 16,8-2-28-16,2 12-6 0,8-3-1 0,7 3 0 15,7-7-15-15,11 4-3 0,3-3-1 16,10 0 0-16,11 3-14 0,8-10 0 0,6-3 0 0,7-6 0 16,8-3-12-16,10-9 2 0,11-7 0 0,-1-9 0 15,4-4 10-15,0-5 0 0,-3-10 0 0,3-10 0 16,4-5 27-16,7-4 1 0,-4-9 0 0,-4 0 0 0,-2-23 12 0,-5 4 4 15,1-6 0-15,-1 0 0 0,-6-10-13 16,-4-6-3-16,-7-3 0 0,-11-10 0 0,-6 1-13 16,-12-1-3-16,-6-6-1 0,-11 10 0 0,-7-7-2 0,-10 1 0 15,-8 2 0-15,-14 4 0 0,-6 6 0 0,-12 9 0 16,-13 7 0-16,-8 2 0 0,-6 4-9 0,-11 12-12 16,-15 1 2-16,-6 5 1 15,-11 14-76-15,-7 8-15 0,-17 10-4 0,31-3 0 0</inkml:trace>
  <inkml:trace contextRef="#ctx0" brushRef="#br0" timeOffset="37307.57">6177 10142 1670 0,'0'0'148'0,"0"0"-118"0,-3 10-30 0,-4-4 0 0,3-3 142 0,4 3 22 16,4 4 5-16,-4-1 1 0,0 1-144 0,7-1-26 16,-7-3-11-16,7-3 1 0,-4 7 10 0,4 5 0 15,0-8 0-15,-3 2 8 0,3 1-8 0,0-1 0 16,0-6 0-16,-3 6 0 0,3 7 52 0,-4-6 10 15,1-1 2-15,-4 7 0 0,0-7 16 16,0 10 3-16,0 0 1 0,-4-4 0 0,1 10-29 0,3-3-6 16,-7 4-1-16,3 8 0 0,-7 4-20 15,8-1-4-15,-8 7 0 0,4 0-1 0,-3 0-13 16,3 0-2-16,-11 3-8 0,11-3 12 0,0 0-12 16,3 0 0-16,-6 0 0 0,3-7 0 15,3-2 0-15,1-1 0 0,3-6 0 0,-7 1 0 16,3-4 0-16,4-7 0 0,0-2 0 0,0-3 0 15,-7-1-11-15,3-2-5 0,4-7 0 0,0-3-1 16,-3 9-133-16,3-9-26 0,0 0-6 0,0 0-973 0</inkml:trace>
  <inkml:trace contextRef="#ctx0" brushRef="#br0" timeOffset="37706.89">6512 10274 1900 0,'0'0'169'0,"-7"0"-135"0,7 0-34 0,-3 3 0 0,3-3 146 0,0 0 22 16,0 0 5-16,0 0 1 0,0 0-135 0,0 0-27 16,3 6-12-16,4 4 10 0,4-4-2 0,-8 3-8 15,4 4 12-15,-3-4-4 0,3 7-8 0,0 3 0 16,-7 0 0-16,0 6 0 0,0 3 8 0,0-3-8 16,-7 10 12-16,4-7-4 0,-5 9 28 0,-2 7 4 15,-8-9 2-15,11 2 0 0,-7 7-7 0,3-9-2 16,1 2 0-16,-1 7 0 0,4-9-8 15,0 3-1-15,0 5-1 0,0-8 0 0,4 3-23 16,3 2 0-16,-4-11 0 0,4 5 0 16,0-6-28-16,0-9-9 0,4 6-3 0,-1-6 0 15,-3-10-188-15,4 1-37 0</inkml:trace>
  <inkml:trace contextRef="#ctx0" brushRef="#br0" timeOffset="38105.81">5701 10374 2617 0,'-25'-9'116'0,"18"9"24"0,0 0-112 0,4-3-28 0,-4-4 0 0,7 7 0 0,0 0 0 0,7-9 0 15,-7 3-9-15,10-4 9 0,1 7 0 0,3-3 0 16,0-3 0-16,0-1 0 0,4 7 0 0,-1-3 0 0,-3-1 0 0,8 4 0 16,-1-3 13-16,-4 6 3 15,5 0 1-15,2 0 0 0,8 0 39 0,-4 0 8 16,4 0 2-16,-4 6 0 0,11-6 10 0,3 0 3 0,8 0 0 15,-1 0 0-15,8-6-23 0,-4 3-5 16,6-13-1-16,9-3 0 0,-1 1-23 0,10-1-5 0,-3-6-1 16,7 0 0-16,-14 3-21 0,11-3 8 15,-11 0-8-15,11-1 0 16,-11-2-37-16,3 3-12 0,-3 6-3 0,-7-3-938 0,0 0-188 0</inkml:trace>
  <inkml:trace contextRef="#ctx0" brushRef="#br0" timeOffset="51015.18">31161 5457 1324 0,'0'0'59'0,"0"0"12"0,0 0-57 0,0 0-14 0,0-3 0 0,0 3 0 15,3-6 102-15,4 3 18 0,1-3 3 0,-8 6 1 16,7-7-108-16,-7 7-16 0,3-3-15 0,-3 3 3 31,0 0-20-31,0 0-5 0,0 0-1 0,0 0 0 0,0 0 25 0,0 0 5 0,0 0 8 0,0 10-13 16,-3-1 51-16,-4 0 10 0,-1 1 3 0,-2-10 0 15,3 9 49-15,-4-3 11 0,1 4 1 0,-1-1 1 16,-3 1-45-16,3-1-8 0,-6 0-3 0,3 1 0 16,-4 2-18-16,0 1-4 0,4-4-1 0,-7 7 0 15,0-7-21-15,3 10-4 16,1-3-1-16,-1-3 0 0,-3 2 9 0,3 4 2 16,-7 0 0-16,4 6 0 0,-3 0 1 0,2-3 0 15,-2 3 0-15,-1 3 0 0,0 7-3 0,-3-1 0 16,0 4 0-16,-4 3 0 0,0-4-17 0,1 1 0 15,-1 3 0-15,0-4 0 0,4 10 0 0,0-3 0 0,0 0 0 0,-1-6 0 16,1 6 0-16,3 0 0 0,1-4 0 0,-1-2 0 0,7 0 0 0,-3 2 0 16,0-2 0-16,3 0 0 0,4-4 11 15,-3 4 1-15,-1-4 1 0,4 1 0 0,-4 2-3 16,4-2-1-16,0 2 0 0,0-2 0 0,-4-1-9 0,4 1 0 16,-3-7 9-16,-1 7-9 0,0-7 0 0,1 0 8 15,-5-3-8-15,1 3 0 0,4-2 11 0,-1-1-3 16,0-7 0-16,4 1 0 0,0 0-8 0,0-3 0 15,0-7 0-15,0 7 8 0,3-7 14 0,1-6 2 16,-1 7 1-16,0-10 0 0,4 6-16 0,4-6-9 0,-4 0 10 16,-4-6-10-16,4 3 25 0,0-4-1 0,4-2 0 15,-4 0 0-15,-1-7-5 0,1 3-2 0,0-2 0 16,4-4 0-16,-4 3-6 0,3-3-2 16,-3 1 0-16,4-1 0 0,-1-6-9 0,1 0 0 0,-1 3 0 15,1-4 0-15,3 1 0 0,-4 3 0 16,1-3 0-16,-1 0 0 0,4 6 12 0,-4 1-4 0,4-7 0 0,0 9 0 15,-3 3-8-15,3-2-12 16,0 5 2-16,-4 1 1 0,4-7 9 0,-3 7 0 0,3 9 0 16,0 0-8-16,0 0 8 0,0 0 0 0,0 0 0 0,0 0-8 15,10 0 8-15,-2 6-13 0,2-3 5 0,-3 10 8 16,4-1-10-16,3-2 10 0,-4 8 0 0,1-2-9 16,0 3 9-16,-4 6 0 0,0-6 0 0,3 6-8 15,-6-3 8-15,-1 9 0 0,1-9 0 0,-4 3 0 16,0 4 0-16,0-4 0 0,0 0 0 0,-4-6 8 15,1 9-8-15,3-9 0 0,0 2 0 0,-4 1 0 0,4-3 0 0,4 6 0 16,-4-6 0-16,7-3 8 0,-4-7-8 0,1 10 9 16,3-3-9-16,4-7 10 0,-4 7 4 0,3-7 1 15,1 4 0-15,-1-4 0 0,4 1-15 0,-3 5 0 16,3-5 0-16,0-1 0 16,0 7-38-16,1-13-14 0,-8 3-2 15,7-3-1-15,0 4-98 0,0-14-20 0,-7 4-4 16</inkml:trace>
  <inkml:trace contextRef="#ctx0" brushRef="#br0" timeOffset="51898.54">31567 4539 403 0,'0'0'17'0,"0"0"5"0,0 0-22 0,0 0 0 16,0 0 0-16,0 0 0 0,0 0 314 0,0 0 58 15,0 0 12-15,0 0 3 0,3 0-256 0,-3 0-51 16,0 15-11-16,0-12-1 0,0 13-6 0,-3-7-1 16,3 1 0-16,-4-1 0 0,1 1-27 0,3 5-6 15,0-5 0-15,0 9-1 0,0-10 8 0,0 0 1 16,3 7 1-16,1 0 0 0,-1-4-13 0,1 4-4 15,-1 0 0-15,1-4 0 0,-1 7-1 0,4-3-1 16,-3 3 0-16,-1-4 0 0,1 4 6 0,3-3 2 16,-4 6 0-16,1-7 0 0,-1 1-34 0,-3-3-8 15,4 5 0-15,0-2-1 0,-4-7 6 0,3 7 2 16,-3-3 0-16,4-4 0 16,-4-3-35-16,0 4-6 0,-4-1-2 0,4 1 0 15,0-10-136-15,0 0-27 0</inkml:trace>
  <inkml:trace contextRef="#ctx0" brushRef="#br0" timeOffset="52215.96">31909 4517 1368 0,'0'0'30'0,"0"0"6"0,0 0 2 0,0 0 0 0,0 0-30 0,0 0-8 16,0 0 0-16,0 0 0 0,0 0 35 0,0 0 5 16,0 0 2-16,0 0 0 0,-7 3 22 0,3 3 4 15,-3-3 0-15,0 13 1 0,0-7 11 0,0 10 1 16,0 0 1-16,-4 9 0 0,1-3-22 0,-1 3-5 16,1 7-1-16,-1-1 0 0,0 10-28 0,-3-9-6 15,4 2 0-15,-1 1-1 0,1-3-9 0,-1-1-2 16,-3 4 0-16,3 6 0 0,-3-10-8 0,0 13 0 15,-4-3 0-15,-3 0 0 0,0 0 0 0,-4 3-14 16,1 3 5-16,-1-3 1 0,0-3-8 0,1 0-2 16,2 0 0-16,-2 3 0 15,3-6-117-15,-1-4-23 0,1 1-5 16,4-4-676-16</inkml:trace>
  <inkml:trace contextRef="#ctx0" brushRef="#br0" timeOffset="53056.37">32191 3977 403 0,'0'0'36'0,"0"0"-36"16,0 0 0-16,0 0 0 0,0 0 160 0,0 0 24 16,0 0 6-16,0 0 1 0,0 0-123 0,0 0-24 15,0 0-4-15,7-3-2 0,-7 3 4 0,0 0 1 16,0 0 0-16,0 0 0 0,0 0 24 0,0 0 5 15,0 0 0-15,0 0 1 0,0 0 20 0,0 0 4 16,0 0 1-16,0 0 0 0,0 0-42 0,-3 3-8 16,-5 10-1-16,1-10-1 0,0-3-33 0,0 9-13 15,-3-2 11-15,-1 2-11 0,1 0 0 0,-1 1 0 0,0-1 0 0,1 1 0 16,-1 8 0-16,4-2 0 0,-3 0 0 0,-1 3 0 16,4-1 0-16,-4 1 8 0,1 0-8 0,3 0 0 15,3 3 0-15,1-10 0 0,-8 13 0 0,4-6 0 16,3 0 0-16,1 6 0 0,-1-9 0 0,4 3 0 15,0-7-12-15,0 4-3 0,7 0 0 0,1-4 0 32,-1-2-151-32,3-4-30 0</inkml:trace>
  <inkml:trace contextRef="#ctx0" brushRef="#br0" timeOffset="53522.84">32166 4162 518 0,'0'0'46'0,"0"0"-37"16,4-6-9-16,-1 3 0 0,1-3 219 0,-1 2 41 15,4-2 9-15,1 3 2 0,-5-3-191 0,4-4-39 16,-3 10-7-16,3-9-2 0,0 6 11 0,0 3 1 16,-4-13 1-16,4 10 0 0,0 3-11 0,0-9-2 15,-7 9-1-15,4-7 0 0,-4 7-20 0,7 0-11 0,-7 0 12 16,0 0-12-16,0 0 0 0,11 0 0 16,-11 0 0-16,3 7 0 0,-3-7 0 0,7 9 0 15,-3-6-9-15,-4 13 9 0,0-7 0 0,0 1 0 0,0-1 0 0,0 1-8 16,-4-1 8-16,4 4 0 0,-7-1 0 0,4-3 0 15,-1 1 0-15,1-4 9 0,-1 10-1 0,-3-13-8 16,3 13 12-16,-3-7-4 0,-3 4 0 0,3-4-8 16,-4 7 0-16,1 3 0 0,3-4-10 0,0 1 10 31,-1-4-32-31,1-2 2 0,4-1 0 0,-1 1 0 0,4-1 11 0,0-9 3 0,-3 6 0 0,3-6 0 16,0 0 16-16,0 0 0 0,0 0 0 0,0 0 0 15,0 0 14-15,0 0 0 0,0 0 0 0,3 7 0 16,-3-7-28-16,11 3-6 0,-11-3 0 0,7 6-758 15</inkml:trace>
  <inkml:trace contextRef="#ctx0" brushRef="#br0" timeOffset="54137.01">32449 3940 921 0,'0'0'82'0,"0"0"-66"0,0 0-16 0,0 0 0 0,0 0 143 0,0 0 25 16,0 0 4-16,0 0 2 0,0 0-102 0,0 0-21 16,0 0-4-16,7 9-1 0,-4 0-28 0,1-2-6 15,-1 2 0-15,4-9-1 0,0 10 1 0,4-4 0 16,-4 3 0-16,0-6 0 0,-4 7-12 0,8-1 0 15,-4 7 0-15,4-7 0 0,-1 10 10 0,1-3 10 16,-1-4 1-16,1 10 1 0,0-3-12 0,-4-6-2 16,0 9-8-16,-4-1 12 0,4-5-12 0,-7 9 0 15,0-3 8-15,0-3-8 0,-3 6 0 0,-4 0 0 16,3-6 0-16,-3 0 0 0,0 0-16 0,-3-4-5 16,2 4-2-16,-2 0 0 15,3-3-37-15,0-7-8 0,3 7-2 0</inkml:trace>
  <inkml:trace contextRef="#ctx0" brushRef="#br0" timeOffset="54553.75">32445 4802 2026 0,'0'0'90'0,"0"0"18"0,7-6-86 0,4 6-22 0,-1 0 0 0,4 0 0 16,-3-10 32-16,-1 10 3 0,1 0 0 0,3 0 0 15,4 0-6-15,-1 0-1 0,-2-6 0 0,2 3 0 31,1-3-45-31,-4 6-10 0,0 0-1 0,-3 0-1 16,-1-10-158-16,1 10-31 0,-1-3-6 0,-10 3-2 0</inkml:trace>
  <inkml:trace contextRef="#ctx0" brushRef="#br0" timeOffset="54836.77">32434 5037 1440 0,'0'0'64'0,"11"0"12"0,-4 0-60 0,7-3-16 16,0-3 0-16,4 6 0 0,0-7 124 0,-1 4 23 16,4 3 4-16,-3 0 1 15,3-9-206-15,0 3-41 0,18-4-8 0,-11 1-1 0</inkml:trace>
  <inkml:trace contextRef="#ctx0" brushRef="#br0" timeOffset="55655.21">33330 3949 2026 0,'0'0'44'0,"0"0"10"0,0-9 2 0,-3 5 1 0,3-2-45 0,0 0-12 15,0-3 0-15,0-1 0 0,0-2 0 0,-4 5 0 16,1-2 0-16,-4 6 0 0,3-13 0 0,-3 16 0 16,0-9 0-16,-3 2 0 0,-1 7 0 0,0-9 0 15,1 9 0-15,-4 0 0 0,3 0 0 0,-3 0 0 16,0-3 0-16,3 3 0 0,-3 0 0 0,4 3 0 16,-4-3 0-16,6 0 0 0,5 9 16 0,3-9 2 15,-4 0 0-15,-3 0 0 0,0 7 21 0,0-4 4 16,4 3 1-16,-4-3 0 0,0 10-35 0,3-4-9 0,-3 1 0 0,4 2 0 15,-1-2 0-15,0 5 0 0,1 1 0 0,-1-4 8 16,4 7-8-16,-3 3 0 16,-1 0 0-16,1 3 0 0,3 3 0 0,0 4 0 0,-4-4 0 15,4 0 0-15,0 16 0 0,4-9 0 0,-1 2 0 16,1 7 0-16,-1-6-18 0,1 3-2 0,-1-1 0 16,1 4 0-16,-4-3 20 0,-4-3-12 0,1 6 12 0,-1-7-10 15,1 7 10-15,-1-6 0 0,-3 6-9 0,-3-4 9 16,3-2 8-16,3 6 5 0,-6-6 2 0,6-1 0 15,-7 7 8-15,4-9 1 0,4 2 1 0,-4 7 0 16,0 0-8-16,0 0-1 0,-4 0-1 0,4 0 0 16,-4-7-15-16,4-2-10 0,0-1 2 15,0-5 0-15,0 5 8 0,4-6 0 0,-4-3 8 0,3 0-8 16,-3-3 38-16,4 3 3 0,-1-6 1 0,0 0 0 16,1 0-34-16,-1 6-8 0,4-6 0 0,-3 0 0 0,3-4-18 15,-4 1-6-15,4-3 0 0,0-4-1 16,0 7 25-16,0-7 0 0,-3 0 0 0,-1 1-8 0,4-4 8 0,0-6 0 15,-3 3 0-15,-1 4 8 0,1 2-8 16,-1-3 0-16,4-6 8 0,0 0-8 0,0 0 20 0,0 3 0 16,0-3 0-16,0 0 0 0,0 0-4 0,0 0-2 15,0 0 0-15,11 10 0 16,-1-4 10-16,4-3 3 0,-3-3 0 0,7 0 0 0,-1 0-3 0,1-3-1 16,3 3 0-16,4-6 0 0,-4 6-23 0,-3 0 0 15,-4 0 0-15,0-3 0 16,4 6-24-16,-4-6-5 0,3 3-2 0,-3-7 0 15,0 14-26-15,8-7-6 0,-5 0-1 0</inkml:trace>
  <inkml:trace contextRef="#ctx0" brushRef="#br0" timeOffset="56185.66">33496 4162 1843 0,'0'0'164'16,"-3"-6"-132"-16,-1 6-32 0,-3-9 0 0,4 9 56 0,-4-4 4 15,3-2 0-15,-3 6 1 0,0 0-35 0,0 0-7 16,0 10-2-16,0-1 0 0,-4 4-17 0,1-1 0 16,-5 13 0-16,1-6-9 0,-3 9 9 0,-1 4 0 15,4-1 0-15,-4 0-8 0,4 1 8 0,0-1 0 16,0-3 0-16,3 0 0 0,4-2 0 0,0-8 0 15,4 11 0-15,-1-14 0 0,4 1 0 0,4-4 0 16,-1 4 0-16,4-3 0 0,0-4 0 0,4-3 0 0,3-6 0 16,7 7 0-16,0-7 0 0,1 0 0 0,-1-7 0 15,3 7 11-15,-2-6-11 0,-1-3 0 0,-4-1 0 16,1 1 0-16,0-1 0 0,-4-2 0 0,-4-1 0 0,5 1 8 16,-5-4 21-16,-3-3 4 0,0 4 1 0,0-7 0 15,-3 3-23-15,-1-3-11 0,-3 3 10 0,0-6-10 16,-3 6 16-16,3-3-2 0,-4-3-1 15,-3 10 0-15,0-7-13 0,0 0 0 0,-3 9 0 0,-1-3 0 16,0 4-112 0,1-4-20-16,-1 7-3 0</inkml:trace>
  <inkml:trace contextRef="#ctx0" brushRef="#br0" timeOffset="56615.89">33433 4840 2354 0,'0'0'104'0,"0"0"22"0,0 0-101 16,0 0-25-16,0 0 0 0,0 0 0 0,3 3 41 0,1 6 3 0,-4 4 1 0,3-4 0 15,-3 4-23-15,0-4-5 0,0 0-1 0,0 7 0 16,-3 3-16-16,-4 0 0 0,3-4 0 0,-3 4-9 16,4 6-9-16,-4-6-2 0,0 0 0 0,-1 0 0 15,1 6-20 1,4 0-4-16,-4-6 0 0,7 0-1 0,-4-1-7 0,4 1 0 16,0 3-1-16</inkml:trace>
  <inkml:trace contextRef="#ctx0" brushRef="#br0" timeOffset="57135.49">33436 5420 2246 0,'0'0'200'15,"0"0"-160"-15,-7 0-32 0,0 0-8 0,4 0 10 0,-8 3 1 0,4 3 0 0,-4 4 0 16,1-1-11-16,-1 0 0 0,1 1 0 0,-1 5-11 16,1 1-1-16,-1-3 0 0,0 5 0 0,4-2 0 15,-3 0 12-15,3-4 0 0,0 7 0 0,3-3 0 16,1 3 0-16,-1-4 0 0,0-5 0 0,4 9-8 16,0-10 8-16,4 7 0 0,0-4-9 0,-1-6 9 15,4 4 0-15,0-1 0 0,0 1 0 0,0-1 0 16,4-3 0-16,3-2 0 0,-3-4 8 0,3 6-8 15,0-6 31-15,0-6 1 0,-4 6 0 0,1-4 0 16,3-2 10-16,-3-3 2 0,-1-1 1 0,1 1 0 16,0-7-9-16,-1 7-3 0,1-1 0 0,-1-8 0 0,-3 2-21 15,0 3-12-15,0-2 12 0,-3-4-12 0,-1 3 0 16,-3 7-14-16,0-10 1 0,-3 0 0 16,-1 10-16-16,-3-7-3 0,-3 7-1 15,-1 6 0-15,1-4-11 0,-4 4-1 0,-1-3-1 0</inkml:trace>
  <inkml:trace contextRef="#ctx0" brushRef="#br0" timeOffset="58384.75">33567 3902 1090 0,'0'0'48'0,"0"0"11"0,0 0-47 16,7-6-12-16,0 3 0 0,-7 3 0 0,0 0 83 0,7 0 14 0,0-7 3 0,-7 7 1 15,0 0-10-15,7 0-3 0,4-9 0 0,-4 9 0 16,0 0-20-16,-7 0-4 0,0 0 0 0,10 0-1 16,-3-3-38-16,-7 3-7 0,7 0-2 0,1 0 0 15,2 0-16-15,-3 0 10 0,0 0-10 0,4 0 8 16,-1 0-8-16,1 0 0 0,-4 0 0 0,4 0 0 15,-4 0 0-15,0 0 0 0,0-6 0 0,-7 6 0 16,0 0 0-16,0 0 0 0,10 6 8 0,-10-6-8 16,0 0 9-16,0 0-9 0,0 0 10 0,7 0-10 15,-7 0 0-15,0 0 8 0,0 0-8 0,0 0 0 16,7 3 0-16,-7-3 0 0,0 0 0 0,4 9 0 16,-4-2 0-16,4 2 0 0,-1-6 0 0,-3 7 0 15,0-1 0-15,0 7 0 0,0-7 0 0,4 10 0 16,-1-3 0-16,1-1 0 0,-1-2 0 0,4 6 0 15,0-4 0-15,-3 4 0 0,3-3-10 0,-4 3 10 16,4-1 0-16,-3 1 0 0,-4 6 0 0,4-6 0 16,-1 9 0-16,-3-3 0 0,0 4 0 0,0-4 8 0,0 9-8 15,0-9 0-15,0-3 0 0,0 10 0 0,0-4 0 0,0-3 0 16,4 3 0-16,-4-6 0 0,0 3 8 16,0 0 0-16,0 3 0 0,0-2 0 0,0-1 16 15,0-3 3-15,0 3 1 0,0 3 0 0,0 0 6 0,-4 7 2 16,4-10 0-16,-3 0 0 0,3 3-26 0,-4 0-10 15,0-3 8-15,4 0-8 0,-3-3 0 0,-4 3 0 16,7 4 0-16,-4-14 0 0,-3 10 31 16,4-3 1-16,-4-3 0 0,3 6 0 0,-3-6-13 0,0 6-3 15,0-6 0-15,3 6 0 0,-6 0 0 0,3-3-1 16,-4 3 0-16,4 0 0 0,0-6 14 0,0 9 3 16,-3-9 1-16,6 6 0 0,-3 0-33 0,3-3 0 15,-3 3 0-15,4-6 0 0,3 6 0 0,-4-6 0 0,1 0 0 16,3 3 0-16,0 0 0 0,3-7 13 0,-3 4-1 15,0-3 0-15,0-3-12 0,0 2 0 0,0-5 0 0,4 8 0 16,-4-8 0-16,0 5 9 0,0-5-9 0,0 6 8 16,0-4 0-16,0 4 0 0,0-7 0 0,0 7 0 15,0-4-8-15,3 4 0 0,-3-6 0 0,0-1 0 16,4 7 0-16,-1-4 0 0,-3-2 0 0,4 5 8 16,-1-5-8-16,1 5 0 0,0-2 0 0,-1-4 8 15,1 1-8-15,-1 2 0 0,1-9 0 0,-1 7 0 16,1-1 0-16,-4-9 0 0,3 6 0 0,-3-6 0 0,4 10 8 15,-4-10 0-15,0 3 0 0,0-3 0 16,0 0 20-16,3 13 3 0,-3-13 1 0,4 3 0 0,-4-3-32 0,0 9 0 16,0-9 0-16,3 9 0 0,-3-9 12 0,0 0-4 15,7 7-8-15,-7-7 12 0,7 3-12 0,-7-3 0 16,0 0 0-16,7 6 0 0,-7-6 0 0,0 0 0 16,0 0 0-16,0 0 0 0,0 0 0 0,0 0 0 15,0 0 0-15,0 0 0 0,0 0 0 0,0 0 12 16,0 0-1-16,0 0-1 0,0 0 5 0,0 0 1 15,0 0 0-15,-3 3 0 0,-4 4 12 0,0-7 2 16,0 3 1-16,0 3 0 0,0-6-9 0,0 6-2 16,-4-3 0-16,4-3 0 0,0 10 1 0,-4-10 0 15,4 6 0-15,0-6 0 0,0 0-4 0,0 3-1 16,-3-3 0-16,6 0 0 0,-3-3-16 0,7 3 0 0,-7-6 0 16,3 6 0-1,1-10-190-15,3 1-38 0</inkml:trace>
  <inkml:trace contextRef="#ctx0" brushRef="#br0" timeOffset="59663.63">31418 6614 1573 0,'0'0'69'0,"0"0"15"0,0 0-67 0,0 0-17 0,0 0 0 0,0 0 0 16,0 0 32-16,0 0 2 0,0 0 1 0,0 0 0 15,-7 0-15-15,7 0-2 0,0 0-1 0,0 0 0 16,0 0 10-16,0 0 1 0,0 0 1 0,0 0 0 16,0 0 27-16,0 0 6 0,0 0 1 0,0 0 0 15,7-6-21-15,-7 6-4 0,0 0-1 0,7 0 0 16,1 10-23-16,-1-4-5 0,0-3-1 0,-4 13 0 16,1-7-8-16,-1 7 0 0,4-4 0 0,0 4 0 31,-3 3-26-31,-1-4-7 0,4 4-2 0,0-6 0 0,1 9-124 15,-5-10-25-15,4 4-4 0,0 0-2 0</inkml:trace>
  <inkml:trace contextRef="#ctx0" brushRef="#br0" timeOffset="59943.1">31831 6455 1706 0,'-10'9'76'0,"6"-6"15"0,-3 13-73 0,3-1-18 16,-3-2 0-16,-3 6 0 0,3 6 0 0,0-6 0 16,-4 6 0-16,-3 3 0 0,0 7 0 0,0-7 8 15,-4 6 0-15,1 1-8 0,-5 2 41 0,1-2 2 0,4 9 0 16,-8-7 0-16,0 7-29 0,-3-6-6 0,3 6 0 0,-3-3-8 15,3 6-12-15,-3-3-10 16,0-1-2-16,3 1 0 16,8-6-88-16,-1 6-19 0,7-7-3 0,1-2-539 0</inkml:trace>
  <inkml:trace contextRef="#ctx0" brushRef="#br0" timeOffset="60473.46">31926 6796 1800 0,'0'0'80'0,"0"0"16"0,0 0-77 0,0 0-19 0,0 10 0 0,-3-4 0 15,-1 3 8-15,4 7-8 0,-3-6 9 0,3 2-9 16,-4 4 0-16,1 3 0 0,3-4 0 0,-4 4 0 15,4 0 0-15,-3 0 0 0,-1-1 0 0,1-2 0 16,-1 3 0-16,1 0 8 0,-1-10-8 0,1 7 0 16,-5 0 16-16,5-4-2 0,-1-2-1 0,-3 5 0 15,4-5-13-15,-4-1 0 0,3-3 0 0,4-3-558 16,0-3-105-16</inkml:trace>
  <inkml:trace contextRef="#ctx0" brushRef="#br0" timeOffset="61015.85">31926 6762 1825 0,'0'0'80'0,"0"0"18"0,7-3-78 0,1 3-20 0,-1 0 0 0,0 0 0 15,3 0 32-15,-3 0 4 0,4 0 0 0,-1 0 0 16,1 0-13-16,0 0-3 0,-1 3 0 0,-3-3 0 15,-7 0-28-15,11 6-7 0,-4-6-1 16,0 0 0-16,-7 0 26 0,7 6 5 0,-7-6 1 0,11 0 0 16,-1 4-16-16,-10-4 0 0,0 0 0 0,0 0 0 15,0 0 0-15,0 0 0 0,0 0 0 0,0 9 0 16,0-3 12-16,0 4 0 0,-3-7 0 0,-4 6 0 16,-4-3-12-16,4 4 0 0,0-1 0 0,0-9 0 15,0 7 0-15,-4-4 0 0,4 3 0 0,0-3-10 16,0-3 2-16,0 9 0 0,-4-9 0 0,4 7 0 15,-3-7 0-15,3 9 0 0,0-9 0 0,3 6 0 16,-3-2 8-16,7-4-10 0,0 0 10 0,0 0-10 16,0 9-23-1,0-9-5-15,0 0-1 0,0 0 0 0,0 0-1 0,7 6 0 16,4-6 0-16,-11 0 0 0,0 0 26 0,10 3 5 0,4-3 1 0,-7 7 0 16,0-4 8-16,-7-3 0 0,0 0 0 0,8 6-8 15,-1-3 8-15,-4 3 14 0,-3-6-3 0,4 10-1 0,-1-1-10 16,-3-9 10-16,0 7-10 0,4 2 10 0,-1-6-10 0,-3 6 0 15,4-2 0-15,-4-7 8 0,0 9-8 16,3 1 0-16,1-1 0 0,-1 0 0 0,-3-9 12 0,4 7 1 16,-4-7 0-16,0 9 0 0,0 0 30 0,0-9 5 15,0 7 2-15,-4 2 0 0,1-6-8 0,-4 7-2 16,-4-1 0-16,1 1 0 0,-1-4-24 0,0 3-6 16,-3-3-1-16,0 4 0 0,0-7-9 0,-4 6-17 15,4 1 4-15,0-4 1 16,0 4-147-16,0-4-29 0</inkml:trace>
  <inkml:trace contextRef="#ctx0" brushRef="#br0" timeOffset="61699.12">32318 6583 1036 0,'0'0'92'0,"0"0"-73"0,0 0-19 0,0 0 0 16,0 0 211-16,0 0 38 0,0 0 8 0,0 0 2 16,7 6-146-16,4-6-29 0,-4 0-5 0,3 0-2 0,1 0-37 15,3-6-8-15,-3 6-2 0,3-3 0 0,0 3-19 0,0-6-11 16,0 6 12-16,0-3-12 0,4-4 8 15,-4 7-8-15,0-3 0 0,-3 3 0 16,3-6-8-16,0 6-6 0,0 0-1 0,-4 6 0 16,5-3-161-16,-5-3-32 0,8 7-6 0,-4-7-2 0</inkml:trace>
  <inkml:trace contextRef="#ctx0" brushRef="#br0" timeOffset="61984.03">32311 6768 1897 0,'0'0'84'0,"0"0"17"0,7 0-81 0,4 0-20 0,-4 0 0 0,3 0 0 16,1 0 20-16,3 0 0 0,0 0 0 0,-3 6 0 16,3-2-9-16,0-4-3 0,0 0 0 0,4 0 0 15,-4 0-8-15,0 6 0 0,-4-6 0 0,4-6 0 16,-3 6-36 0,3 0-10-16,-3-4-2 0</inkml:trace>
  <inkml:trace contextRef="#ctx0" brushRef="#br0" timeOffset="62427.11">33165 6342 2646 0,'0'0'58'0,"0"0"12"0,0 0 2 0,0 0 3 0,0 0-60 0,0 6-15 0,0 3 0 0,0 1 0 15,0 5 33-15,0-2 4 0,0 3 1 0,-4 9 0 16,1-3-30-16,3 3-8 0,-4 0 0 0,-3 3 0 16,0 7 0-16,0-1 0 0,3 4 0 0,-3-1 8 0,-3 4-8 0,6-10 11 15,1-5-11-15,3 2 12 0,-4 6-12 16,1-6 0-16,-4 4 0 0,3-4 0 15,-3 0-101-15,0 7-23 16,-4-7-4-16,1-3 0 0</inkml:trace>
  <inkml:trace contextRef="#ctx0" brushRef="#br1" timeOffset="76431.07">7373 8320 288 0,'-21'-6'12'0,"10"6"4"0,-3 0-16 0,-3-3 0 15,-1-3 0-15,4-4 0 0,-11 7 264 0,4-6 51 16,-4 2 9-16,1-2 3 0,-1 0-210 0,-3 2-41 15,-1-2-9-15,1 6-2 0,0-3-34 0,-4 2-7 16,-3-2-2-16,3 6 0 0,-3-3-22 0,-4 3 0 16,-3 0 0-16,-1 3 0 0,-2-3 0 0,-1 10 8 15,3-1-8-15,-10 0 0 0,4 7 0 0,0 3-13 16,-4 0 1-16,-4 6 1 0,-3 3 20 0,-3-3 4 16,3 13 1-16,-11 2 0 0,4-2-26 0,0 9-4 15,0-3-2-15,4 6 0 0,3-3 29 0,-7 7 5 16,3-1 2-16,4 6 0 0,0 4-10 0,11 3-8 0,0 3 9 15,3-3-9-15,-4 12 21 0,4 4-1 16,1-1-1-16,-1 13 0 0,-4 4-8 0,4 2-2 16,4 10 0-16,-7 6 0 0,3 6-9 0,-4 3 12 0,8 1-12 0,7-1 12 15,3 1 1 1,0-10 1-16,8 0 0 0,3 0 0 0,6-3 10 0,5-4 3 16,6-2 0-16,-3-7 0 0,14 7-7 0,-3 0 0 0,6-10-1 15,5 9 0-15,2-8-11 0,8 11-8 0,0 4 9 16,10-3-9-16,-7-3 0 0,11 6 8 0,3-7-8 0,4-5 0 15,3-11 0-15,1-2 0 0,-4-9 0 0,3-7 0 16,4-6 0-16,7-13 0 0,7 0 0 0,-4-12 0 16,8-10 0-16,3-6 0 0,-7-15 0 0,7-4 0 0,0-12 0 15,0-4 0-15,4-8 0 0,7-7 0 0,-15-4 17 0,4-8 4 16,0-7 1-16,-3-6 0 0,0-13-12 16,-1 0-2-16,4-9-8 0,-3 0 12 0,3 0 8 15,-11-10 0-15,1-5 1 0,-4-1 0 0,0-9-9 16,-4-4-3-16,1 1 0 0,-4-7 0 0,-4-6 4 15,4 4 1-15,-14-4 0 0,7-3 0 0,-18 0 14 0,3 0 4 16,-2-4 0-16,-8-2 0 0,0-3 5 0,-3-1 2 16,-4-9 0-16,-4 4 0 15,-3-4-15-15,0 0-4 0,-3 3 0 0,0-2 0 0,-8-1-20 0,4 3 9 16,-7 3-9-16,3-2 0 0,-10 5 0 16,0 1-11-16,0 3 0 0,-4 6 0 0,-6 6 11 0,-4-3-8 15,-1 3 8-15,-2 13-8 16,-1 6-27-16,-11 3-5 15,5 7 0-15,-1 12-1 0,-11 3 17 0,8 6 4 0,-4 13 1 0,4 3 0 16,-11 10-8-16,-3 9-1 0,-4 12-1 0,0 7 0 16,3 6-151-16,-3 16-29 0,-3 2-7 0</inkml:trace>
  <inkml:trace contextRef="#ctx0" brushRef="#br1" timeOffset="78257.66">8262 9054 1148 0,'0'0'51'0,"0"0"10"0,0 0-49 0,0 0-12 0,0 0 0 0,0 0 0 0,0 0 25 15,0 0 3-15,0 0 0 0,0 0 0 16,0 0-12-16,0 0-3 0,0 0 0 0,0 0 0 16,0 0 19-16,0-3 3 0,4-3 1 0,-4 6 0 15,-4-3 33-15,4 3 7 0,0 0 2 0,0 0 0 0,0 0 6 0,0 0 0 16,0 0 1-16,0 0 0 15,0 0-29-15,0 0-5 0,0 0-2 0,0 0 0 16,0 0-33-16,-3 3-6 0,-5 6-2 0,8-3 0 0,-10 4 3 0,3-1 0 16,0-3 0-16,0 7 0 0,0-4 1 0,-4 1 1 15,1-1 0-15,-1 1 0 0,4 5 1 0,0 1 0 16,-11-3 0-16,8 2 0 0,-5 4-14 16,-2-3 8-16,6-4-8 0,1 4 0 15,-1 3 8-15,-3-4-8 0,0-2 0 0,3 3 0 0,1 2 32 16,-1 1 0-16,-3-3 0 0,0 9 0 0,0-12-20 0,0 12-3 15,3-6-1-15,-3-1 0 0,0 7 3 0,0 4 0 16,0-4 0-16,0 3 0 0,3 3-3 0,-7 1 0 16,4-7 0-16,0 9 0 0,0-6-8 0,-4 1 8 15,1 5-8-15,3-6 8 0,3 7-8 0,-7-1 10 0,4 4-10 0,-7-3 10 16,0-1-2-16,3 4-8 0,-3 2 12 16,0-8-4-16,0 2 3 0,0 1 0 0,-1-7 0 0,5 0 0 15,3 7 9-15,3-10 1 0,-7 3 1 0,11 0 0 16,-7 4-6-16,7-4-2 0,0 9 0 0,4-2 0 15,-1-7-2-15,4 13 0 0,-7-3 0 0,7-1 0 16,-3 4-12-16,3-3 0 0,0-1-12 0,0-2 12 16,0 9 0-16,0-7 11 0,0 4 0 0,3-3 0 15,-3-1-11-15,7 7-16 0,-7-3 4 0,0-3 1 16,4-1 23-16,-1 4 4 0,-3-10 0 0,4 4 1 16,3-1 3-16,0-6 0 0,3 7 0 0,-6-1 0 15,3-5 1-15,7 8 1 0,-3-5 0 0,3-1 0 16,0 4-7-16,7-1-2 0,-7 4 0 0,7 2 0 15,4-2-13-15,-4 0 8 0,4 2-8 0,-4-2 0 0,7 0 0 16,-3 2 8-16,3-2-8 0,-3 0 0 16,3 3 0-16,0-4 0 0,1-2 0 0,-1 2 0 0,-3-9 21 15,-1 7-1-15,1-7-1 0,-4 4 0 0,4-10-19 0,-1 3-17 16,-2 0 3-16,6-7 1 16,-7 1 13-16,4 0 0 0,6-3 0 0,-2 3 0 15,2-4-22-15,1-2-5 0,3-4-1 0,4 4 0 16,0-4-193-16,3 1-39 0</inkml:trace>
  <inkml:trace contextRef="#ctx0" brushRef="#br1" timeOffset="79592.72">20496 8587 2199 0,'0'0'48'0,"0"0"11"0,0 0 1 0,0 0 2 0,-7-6-50 0,7 6-12 0,0 0 0 0,0 0 0 16,0 0 0-16,0 0 8 0,0 0-8 0,0 0 0 15,-3 6 0-15,-1 3 0 0,1-6 0 0,-1 13 0 16,4-6 16-16,0 8-2 0,4-8-1 0,-1 5 0 16,4 4 0-16,0-3 0 0,4-4 0 0,3 4 0 15,4 3 30-15,3-3 5 0,7-4 2 0,0 4 0 16,1 3-15-16,2-4-3 0,1-2-1 0,3 3 0 16,4 2 9-16,-4 1 1 0,-3 6 1 0,0 0 0 15,-4 0-29-15,4 4-5 0,-7-1-8 0,-1 6 11 16,1-5-11-16,-4 8 10 0,0-2-10 0,-3-1 10 15,0 10-10-15,-4-6 0 0,0 6 0 0,0-7 0 16,0-2 9-16,-3-1-9 0,-1 4 10 0,1-4-10 0,3 4 15 16,4-3-3-16,-1-1-1 0,4 1 0 0,-7-7 10 15,4 6 3-15,3 4 0 0,-3-4 0 0,0 1-7 0,-1 2-1 16,-3-2 0-16,-3 9 0 0,3-6 4 16,-7 12 1-16,-3-3 0 0,-1-3 0 0,-3 0-4 0,-3 3-1 15,-1-4 0-15,-3 1 0 0,-4 0-4 0,-3 3-2 16,0 3 0-16,-3-2 0 0,2-5-10 0,-2 1 0 15,-1 3 0-15,1-6 0 0,-1-3 0 0,0-1 8 16,1-2-8-16,6-1 0 0,-3 1 15 16,3-4-3-16,1 4 0 0,-1-7 0 0,1 6 7 0,3 1 1 15,-1-7 0-15,1 7 0 0,0 2-12 0,4-2-8 16,-4-7 9-16,3 6-9 0,1 1 8 0,-1 3-8 0,1-4 0 16,-1-6 9-16,-3 7-9 0,0-1 0 0,0 4 0 15,-4-4 0-15,-3 4 0 0,4-3 0 0,-4-7 0 0,-1 3 0 16,1-3 9-16,4-3-9 0,-4-3 10 0,0 3-10 15,-1-6 10-15,1 0-10 0,0-3 10 0,4-1-10 16,-4-2 15-16,3-4-3 0,-3 1-1 0,3 5 0 16,1-5-11-16,-1-1 0 0,0 1 0 0,4-1 0 15,0-3-18-15,0 4 4 0,0-1 1 0,-3 1-982 16,3-4-196-16</inkml:trace>
  <inkml:trace contextRef="#ctx0" brushRef="#br1" timeOffset="85042.63">21022 8098 1771 0,'0'0'39'0,"0"0"8"0,0 0 1 0,0 0 2 0,0 0-40 0,0 0-10 0,0 0 0 0,7-7 0 16,-7 7 52-16,0 0 9 16,0 0 2-16,0 0 0 0,0 0-11 0,7 7-3 0,-7 2 0 0,4 1 0 15,-4-10 0-15,3 9 0 0,1 0 0 0,-1-2 0 16,4 2 7-16,-3 0 0 0,3-2 1 0,0-4 0 15,4 6-1-15,-4-2-1 0,0-4 0 0,7 6 0 16,-4-3-25-16,4-3-5 0,1 10-1 0,-1-4 0 16,-4 1-12-16,4 2-4 0,0 4 0 0,1 0 0 15,2-4-8-15,-3 7 0 0,-3 6 0 16,0-6 0-16,3 0 0 0,0 6 0 0,-4-6 0 0,1-4 0 16,3 10 0-16,-3-6 0 0,-1 0 0 0,1 0-11 31,-1 0-15-31,1-4-3 0,-4 1-1 0,0-3 0 0,-3-4-108 0,-1 0-22 15,-3 1-4-15,0-10-892 0</inkml:trace>
  <inkml:trace contextRef="#ctx0" brushRef="#br1" timeOffset="85500.07">21611 7991 1785 0,'0'0'159'0,"0"0"-127"0,0 0-32 0,0 0 0 16,0-9 74-16,0-1 9 0,0 4 1 0,-3-3 1 15,3 9-85-15,0 0 0 0,0 0-16 0,3-10 1 16,1 1 2-16,-1 6 0 0,-3 3 0 0,4-7 0 16,-1 4 21-16,-3 3 5 0,0 0 1 0,0 0 0 15,0 0 42-15,0 0 8 0,0 0 1 0,0 0 1 16,0 0 18-16,0 0 3 0,-3 13 1 0,-1-4 0 16,-3 10-28-16,0-3-6 0,4 2-1 0,-4 8 0 15,-1 2-39-15,1-3-14 0,-3 3 9 0,3 0-9 16,-4 7 0-16,-3-1 0 0,4 4 0 0,-5 6 0 15,1 6 0-15,0-3 0 0,-3 0 0 0,-1 6 0 0,0 1 0 16,1-4 0-16,-5-3 0 0,5 3 0 0,-1-9 18 16,-3 3-2-16,7 0 0 0,0-4 0 0,3-2-16 15,1-10-9-15,3 1 1 0,0 5 0 0,3-6-13 16,-3-3-3-16,3 4 0 0,1-4 0 16,3-7-80-16,0 1-17 15,-4-3-3-15,8 0-972 0</inkml:trace>
  <inkml:trace contextRef="#ctx0" brushRef="#br1" timeOffset="86448.84">21661 8223 1094 0,'0'0'48'0,"0"0"11"0,-7 0-47 0,7 0-12 16,0 0 0-16,0 0 0 0,0 0 287 0,0-3 55 16,7-3 11-16,0-1 3 0,-7 7-255 0,0 0-50 15,0 0-11-15,10-3-1 0,4-3-20 0,-3 6-4 16,-11 0-1-16,0 0 0 0,0 0-14 0,7 0 8 15,-7 0-8-15,0 0 0 0,-4 9 8 0,4 4-8 16,4-4 0-16,-4 1 0 0,-7-1 24 0,3 1-2 16,11-1 0-16,-7 7 0 0,-7-4 10 0,7-2 3 15,4 5 0-15,3 4 0 0,-4-3-12 0,5-4-3 16,-8 10 0-16,3-3 0 0,8-6-20 0,-4 6-8 16,-7 2 0-16,3-2 0 0,1 0 8 0,3 0 0 0,-7 0 0 15,0 0 0-15,-7 6 0 0,7-10 0 16,7-2 10-16,-4 9-10 15,-6-10-17-15,-1 7-10 0,8-3-1 0,-1-7-1 16,-3 7-28-16,0-4-6 0,-3-2-1 0,3 2 0 16,3-8-81-16,-3-4-17 0,-3 9-3 0,3-9-786 0</inkml:trace>
  <inkml:trace contextRef="#ctx0" brushRef="#br1" timeOffset="87013.46">21851 8392 1152 0,'0'0'102'0,"0"0"-82"16,0 0-20-16,0 0 0 0,-7-9 117 0,7 9 19 15,4-6 4-15,-4 6 1 0,0-10-101 0,0 10-20 16,3-3-4-16,4-3 0 0,-3 3 12 0,-4 3 2 16,0 0 1-16,0 0 0 0,10 0-6 0,-10 0-1 15,0 0 0-15,0 0 0 0,0 0 12 0,0 0 3 16,0 0 0-16,0 0 0 0,-7 3 4 0,7-3 1 16,0 6 0-16,-3 4 0 0,-8-1-17 0,8 0-3 0,-1 1-1 15,0-1 0-15,-3 1-23 0,0 5 9 0,4-5-9 16,-1-1 0-16,4-3 8 0,0 4-8 15,-7-7 0-15,4 6 0 0,6-2 8 0,-3-7-8 16,-7 3 0-16,0 9 0 0,0-9 0 0,4 7 0 0,-4-1 0 0,-4 1 0 16,-3-1 0-16,3 1 0 0,4-4 0 15,0 3 0-15,-7 1 14 0,3-4-1 0,11-6 0 0,0 0 0 16,-7 3 18-16,7-3 3 0,0 0 1 0,0 0 0 16,0 0-35-16,0 0 0 0,0 0 0 0,0 0 0 15,0 0 0-15,0 0-14 0,0 0 4 0,11 0 1 16,-4 6 9-16,0-3 0 0,4-3 0 0,-11 0 0 15,0 0 0-15,7 7 12 0,7-4-2 0,-4 3-1 16,-3 0 11-16,8-2 1 0,-1 2 1 0,3-3 0 16,1-3-8-16,-4 6-2 0,0-3 0 0,-3 4 0 15,6-4-12-15,-6 3 0 0,0-3 0 0,-4-3 0 16,3 6 0-16,-3-2-10 0,-7-4 0 0,7 6 0 16,-7-6-38-16,0 0-7 15,7 9-1-15,-7-9-1 0,0 0-134 0,0 0-26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44:08.6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5888 8446 1209 0,'-14'-16'53'0,"3"13"12"0,4-6-52 0,0-1-13 0,-4-6 0 0,1-2 0 15,-1 2 207-15,8-3 38 0,-11 0 8 0,3 4 2 16,1-4-195-16,-5 0-38 0,5 0-8 0,-11 4-2 16,-1-4 10-16,-2 3 2 0,-4 7 0 0,-11-1 0 15,-4 1-24-15,5 9 0 0,-12 0 0 0,8 6 8 16,0-3 2-16,-11 7 1 0,-7-1 0 0,-7 0 0 16,7 7 5-16,0 3 2 0,-7-3 0 0,14 9 0 15,-4-3 19-15,4 3 4 0,8 9 1 0,-5-6 0 16,-6 1-14-16,6 5-2 0,1 4-1 0,-4 6 0 15,11 0 5-15,-8 9 1 0,8-3 0 0,3 7 0 16,7 5-31-16,1 1 0 0,2 15 0 0,12-6 0 0,-8 1 0 16,7 8-10-16,4-2 0 0,4 2 0 15,3 7 10-15,7-7 14 0,3 1-3 0,8-4-1 0,-8 10-18 16,11-6-4-16,4 5-1 0,-4-5 0 0,11 0 21 0,7-4 4 16,-1-6 0-16,12 0 1 0,6-3-13 15,8-6 0-15,-5 0 0 0,8-7 0 0,-3-6 0 0,3-3 0 16,10-9 0-16,8-4 0 0,7-5 0 0,-1-4 0 15,-10-7 0-15,8-8 0 0,-1-4 0 0,-4-3 8 0,12-6-8 0,-1-3 0 16,-7-4 20-16,-4-2-3 0,8-7 0 0,-4-12 0 16,4 3 22-16,-4-7 4 0,4 1 1 15,-4-4 0-15,-14-6-18 0,0-3-3 0,-7-3-1 16,3 3 0-16,-6-13-5 0,-4 4-1 0,0-13 0 16,-4 3 0-16,-14-3 7 0,1-3 1 0,-5-7 0 0,-9 7 0 15,-1-9-24-15,-11-7-16 0,1-3 2 16,-8 3 1-16,-3-3 21 0,-3 3 4 0,-8-2 0 0,1-1 1 15,-4-3-13-15,-4 3 0 0,0 12 0 0,-10-2 0 16,3 5 0-16,-6 1-16 0,-5 3 3 0,1 9 1 16,-7 1 12-16,-1-1 16 0,8 16-3 0,-14-3-1 15,3 3-22-15,-14 3-5 0,0 6-1 0,-7 4 0 16,0 5-1-16,-11 4-1 0,4 6 0 0,0 4 0 16,-11 2-34-1,4 7-6-15,-7 6-2 0,11 0 0 0,2 9-95 0,-2 7-19 16,-1-3-4-16,1 2-554 0,-1 4-110 0</inkml:trace>
  <inkml:trace contextRef="#ctx0" brushRef="#br0" timeOffset="747.78">14961 8151 403 0,'0'-16'17'15,"0"4"5"-15,0-4-22 0,0-3 0 0,0 0 0 0,4-6 0 0,-1 7 544 0,1-8 105 16,3 8 21-16,0 2 4 0,0 7-546 0,-3-1-108 16,-1 1-20-16,-3-1-9 0,0 10-3 0,-3 0 0 15,-8-3 0-15,0-3 0 16,-3 12-25-16,-14-3-6 0,-7 7-1 0,-11 5 0 0,-3 4 19 0,-8 6 3 16,1-3 1-16,-1 10 0 0,-3-10 21 0,0 9-9 15,-3-3 9-15,6 0 0 0,4 1 0 0,4 5 0 16,10-6 0-16,7 7 0 0,4 9 48 0,11-7 3 15,-1 7 1-15,7 0 0 0,8 6-36 0,3-3-6 16,7 7-2-16,4-7 0 0,3 6-8 0,10 0 0 16,8 1 0-16,10 5 0 0,4-12 0 0,7 7-11 15,-3-11 3-15,10 1 0 16,7-6-21-16,7-10-4 0,3 7-1 0,4-16 0 16,-3 6 22-16,0-16 12 0,3 0-12 0,3-2 12 0,8-7 0 15,0-7 12-15,-7 4 0 0,-1-12 0 0,1-4 29 0,-4-6 6 0,4-3 1 0,-4-7 0 16,-4 1 11-16,-6-4 2 0,-15-15 1 0,-3-1 0 15,-3 1-12-15,-8-3-2 0,0-4-1 0,-6-3 0 16,-5 1-13-16,-6-7-2 0,-4 6-1 0,-10 0 0 16,-8 0-19-16,-6 1-4 0,-11 5-8 0,-7 4 12 15,-4 0-12-15,-10-1 0 0,-8 1-9 0,-17 6 9 16,-17-3-14-16,-15 12 3 0,-7-3 1 0,-10 13 0 16,-15-6-72-16,-6 12-14 15,-8-3-4-15,-10 9 0 0,-11 3-56 0,-6-2-12 0,-5 5-3 16</inkml:trace>
  <inkml:trace contextRef="#ctx0" brushRef="#br0" timeOffset="1611.21">3150 15718 1612 0,'-14'-7'72'0,"7"7"14"16,-3-3-69-16,6-3-17 0,1 3 0 0,-5-3 0 0,5-4 217 0,6 1 40 15,5-1 8-15,6-5 2 0,7 5-172 0,3-2-35 16,15-4-6-16,11 0-2 0,20-2-30 0,4-1-6 16,11 9-2-16,17-5 0 0,8 5 26 0,3 1 4 15,3-1 2-15,-3 4 0 0,0-3-27 16,7 9-6-16,-7-3-1 0,-8 3 0 0,-9 0-12 0,-1 0 8 16,-17 3-8-16,-1-3-894 15,-17 6-182-15</inkml:trace>
  <inkml:trace contextRef="#ctx0" brushRef="#br0" timeOffset="3364.87">7906 17906 288 0,'0'0'25'0,"0"0"-25"16,0 0 0-16,7 0 0 0,0-3 261 0,0-3 47 16,-7 6 10-16,7 0 2 0,0-9-208 0,0 9-40 15,-7 0-9-15,0 0-2 0,4-10-34 0,-4 10-7 16,0 0-2-16,0 0 0 0,0 0 11 0,0 0 3 16,0 0 0-16,-11 0 0 0,-3 7-32 0,0-4 0 0,-4-3 0 0,-3 6 0 15,-4-3-8-15,-6 3 8 0,2-3 0 0,-2-3 0 16,-5 0 0-16,-6 7 0 15,-4-4 12-15,0-3-3 0,0 6 32 0,-7-3 7 16,-6-3 0-16,-9 0 1 0,-6 0 13 0,-3-9 2 0,-4 9 1 0,-11 0 0 16,-3 0-17-16,-11 0-4 0,-4 0-1 0,-6 9 0 15,-11-2-15-15,-3 2-4 0,-15 7 0 0,-17-4 0 16,-11 7-24-16,-7 6 8 0,0 0-8 0,-18 3 0 31,-6 1-50-31,-8 5-15 0,-14 4-3 0,-10 3-977 0</inkml:trace>
  <inkml:trace contextRef="#ctx0" brushRef="#br0" timeOffset="19948.59">1062 11186 403 0,'-14'-9'17'0,"7"9"5"0,0-3-22 0,-4-3 0 0,0-1 0 0,8 4 0 16,-8-3 247-16,1 6 45 0,-1-9 8 0,1 9 3 15,-1-4-243-15,4-2-48 0,-11 6-12 0,4-3 0 0,0 6 0 0,0-3-16 16,-7 0 3-16,0 6 1 15,-4-2 34-15,11-4 7 16,-7 6 2-16,7-3 0 0,-8 3 19 0,8-6 4 0,0 3 1 0,7 4 0 0,0-1 25 0,0-3 6 16,7-3 1-16,0 0 0 0,11 9-35 0,-1-9-8 15,4 7 0-15,11-4-1 0,-4-3-9 0,4 0-2 16,0 6 0-16,-1-6 0 16,8 0-14-16,7-6-3 0,-11 6-1 0,7 0 0 0,1-3 7 0,6-4 2 15,-3 4 0-15,7-3 0 0,3 6-3 0,0-3 0 16,4-3 0-16,4 6 0 0,-1 0-6 15,-3 0-2-15,14 0 0 0,-3-7 0 0,6 7-3 0,1 0-1 16,-4 0 0-16,3 7 0 0,-3-7 16 0,7 0 2 16,-3 0 1-16,7 0 0 0,-1 0-27 0,8 0-14 15,-8 0 2-15,1 0 0 0,-4-7 12 0,7 4 0 0,-7 3 0 16,4 0 0-16,0 3 16 0,-1 4-4 16,4-7-1-16,-10 0 0 0,3 0 12 0,7 9 2 0,-7-9 1 15,7 9 0-15,-7-2-7 0,-3 2-2 0,3-6 0 0,-3 7 0 16,6-4-2-16,4 3-1 0,1 1 0 0,-5-1 0 15,1 1-4-15,6-1-1 0,1 0 0 0,3-2 0 16,4 2-1-16,-4 0 0 0,-3 1 0 0,7-4 0 16,-8-6-8-16,12 3 0 0,-1-3 0 0,-7 7 0 15,-3-7 0-15,-4 0 0 0,-4 0 0 0,12-7 0 16,-12 7 0-16,1 0 0 0,-4 0 0 0,3 0 0 16,1 0 0-16,-4 0 12 0,7 0-2 0,4 7 0 15,3-7-2-15,4 3 0 0,-14-3 0 0,6 6 0 16,8-6-8-16,-11 6 0 0,11-3 0 0,-8 4-11 15,1-4 11-15,0-3 0 0,3 0 0 0,4 0 0 16,-4-3 0-16,0 3 0 0,4-7 0 0,-4 7 0 16,11-9 0-16,3 3 0 0,-7 3 0 0,4-4 0 0,-7 4 0 0,3-3 0 15,4-4 0-15,0 1 0 0,-1 9 0 0,5-9 0 16,-12-1 0-16,12 4 0 0,6 3 0 0,-7-3 0 16,-3 2 0-16,7-2 8 0,0-3-8 15,7 9 0-15,0-3 0 0,7-4 0 0,0-2 0 0,-1 3 0 16,5 3 0-16,-4-4 0 0,0 4 0 0,7-6 0 15,0 2 0-15,-7 4 0 0,-11-3 0 16,8 3 0-16,2-3 0 0,1-1 0 0,-10 4 0 0,-1 3 0 16,8-6 0-16,-5-3-8 0,8 9 8 15,4-4 0-15,-1-2 0 0,4 3 0 0,-7-3 0 0,4 6 0 16,-1-3 0-16,1-4 0 0,6 7 0 0,-3-9 0 0,4 9 0 16,-1-9-8-16,1 2 8 0,-4 7 0 0,-11-9 0 0,4 6 0 15,4-7 0-15,-4 4 0 0,-8-3 0 0,1-1 0 16,0 1 8-16,0-1-8 0,7-5 8 0,-7 5-8 15,-4 1 0-15,1 3 0 0,3-4 0 0,-11 1-12 16,-3 6 12-16,-8-4-13 0,-2-2 5 0,-5 6 8 16,-3-3-17-16,-3-1 4 0,-7 4 1 0,-11 3 0 15,-4-6-61 1,-10 6-12-16,-7 0-3 0,-8-3-736 0,-2-3-148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45:00.6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22546 3714 864 0,'0'0'76'0,"-7"-6"-60"0,-4-4-16 0,-3 4 0 16,-3-4 108-16,-5 10 20 0,-6-9 3 0,-3 6 1 16,2-3-106-16,-6 3-26 0,-4-4 0 0,-7-2 0 15,-7 6 0-15,4-10 0 0,0 10 0 0,-8-3 0 16,-6-4 0-16,-4 10 13 0,-4-12-3 0,-3 6-1 15,-4-4 12-15,1 10 3 0,-4-6 0 0,-4 6 0 16,-7 0 11-16,1 0 2 0,2 0 1 0,1 6 0 16,-7 4-26-16,0-1-4 0,-1 0-8 0,1 7 11 15,3 0-3-15,1 3 0 0,-5-7 0 0,5 7 0 16,3 6 1-16,6 0 0 0,1 3 0 0,7 1 0 16,4-4 11-16,-1 3 3 0,4-3 0 0,4 3 0 15,3 7-9-15,7-1-2 0,3-6 0 0,4 10 0 16,4-4-12-16,7 10 0 0,3-6 0 0,11 6 0 15,0-10 0-15,7 10 0 0,3 0 0 0,8-9 0 16,3 2 0-16,3 1 0 0,4 3 0 0,4-4 0 16,6 1 8-16,8-4 0 0,3 10-8 0,8 0 12 15,2-6-4-15,8 6 0 0,7 0-8 0,4 0 12 16,-1-7-2-16,11-9-1 0,4 4 0 0,13-10 0 0,8-7-1 16,3 4 0-16,0-3 0 0,8-7 0 0,10-6 4 15,0 4 1-15,-4-7 0 0,4 0 0 0,3 0 4 0,1-7 1 16,-1 4 0-16,0-6 0 0,-6-7-18 15,6 4 0-15,8-4 0 0,-4-3 0 0,-4-6 8 0,-3 6-8 16,3-6 0-16,-3-3 0 0,0 3 0 0,0-3-17 16,-11-7 3-16,1 1 1 0,2 5 13 0,-2 1 0 15,-11-6 0-15,-8-1 0 0,1 7 12 16,-4 0 0-16,-3-7-1 0,-8 1 0 0,-6-4 1 0,-11 4 0 0,-8-4 0 16,-6-3 0-16,-3 4 23 0,-12-7 5 15,-3 6 0-15,-7-6 1 0,-3 10-13 0,-7-4-4 0,-8 1 0 0,-3-4 0 16,-4 3-24-16,-10-6 0 0,-7 0 0 0,-7 0 0 15,-8-3 0-15,-9 10 0 0,-8-13-9 0,-4 6 9 16,1 6-12-16,-8 0 4 0,-7-2 8 16,-6 5-13-1,-8 7-15-15,4 0-4 0,3 3 0 0,-10 6 0 16,-7 0-25-16,-4 10-6 0,7 2-1 0,-7-2-824 0</inkml:trace>
  <inkml:trace contextRef="#ctx0" brushRef="#br0" timeOffset="3298.64">24423 5457 172 0,'0'0'16'0,"0"0"-16"0,0 0 0 0,-7 10 0 0,0-10 397 0,0 6 77 16,7-6 15-16,0 0 3 0,0 0-379 0,0 0-76 15,0 0-15-15,0 0-3 0,0 0-19 0,7-6 8 16,-4-4-8-16,1-2 0 0,3-4 12 0,0 0-12 16,0-2 12-16,-4-1-12 0,5 0 9 0,2-6-9 15,-3 0 0-15,0-3 9 0,4-1-9 0,-4-5 0 16,3 6 0-16,1-7 8 0,-4 7-8 0,-3-7 0 16,3 7-12-16,-4-6 12 0,1 9-14 0,-8-13 5 15,4 4 1-15,-7 5 0 0,0-5 16 0,0-1 3 16,-7-2 1-16,0 12 0 0,-4-10 6 0,1 4 2 15,-8-4 0-15,0 1 0 0,0 9 11 0,-3-7 2 0,0 1 1 0,3 0 0 16,1-4-15-16,-5 1-3 0,1-4-1 0,0-3 0 16,0-3 6-16,-4 7 2 0,0-1 0 0,0-3 0 15,-3 4-6-15,3 2-1 0,-3 4 0 0,0-10 0 16,-4 7-4-16,0 2 0 0,4 1-1 0,-4-7 0 16,4 10-11-16,0-6 0 0,-1-1 0 0,1 1 0 15,-4 5 12-15,4 1-4 0,-7-6 0 0,3 8 0 16,0-2-8-16,-3 3 0 0,3 6 0 0,0-9 0 15,-3 12 0-15,6-2-11 0,1-1 3 0,3 3 0 16,1 4-5-16,-1-4-1 0,0 7 0 0,0-1 0 16,-6 1-12-16,2 2-2 0,1-2-1 15,0 9 0-15,-4 0 2 0,4 0 1 0,-1 0 0 0,8 0 0 16,0 9-1-16,0-9 0 0,0 10 0 0,3-4 0 16,7 4 14-16,-3-1 2 0,-4 0 1 0,8 1 0 0,-1-1 10 0,0 7-13 15,-3 3 5-15,0 6 8 16,3-6-30-16,-3 9 2 0,0-3 0 0,-7 3 0 15,3 7 0-15,4-1 0 0,3 4 0 0,1 2 0 0,-4-2 28 0,3 0-9 16,7 6 9-16,1-7 0 0,-1 7 0 0,4 0-8 16,7 9 8-16,0-9 0 0,-7 16 0 0,7-13 0 15,11 6 0-15,-4-9 0 0,-4 3 0 0,8-3 12 16,10 3-4-16,0 3 0 0,0-3-8 0,4 7 8 16,0-1-8-16,3 0 8 0,0 1-8 0,0-1 0 15,-6-3 0-15,6-3 0 0,7 6 0 0,-3-6-8 16,0-3 8-16,3 10 0 0,4-4 0 0,7-3-8 0,-1 6 8 15,1-6 0-15,4 3 0 0,-1-3-8 0,4-3 8 0,-4 0 0 16,4 0 0-16,4 0 0 0,-1 0 0 0,8 3 0 16,-4-3 0-16,3 3 0 0,-3 3 0 0,0-3 0 15,-3-3 0-15,2 3 0 0,1-3 0 16,0 6 0-16,0-6 0 0,0 3 0 0,0-3 0 0,-3 3 0 16,-4-6 0-16,0-4 0 0,-4 1 0 0,4-4-8 15,-4-5 8-15,4 5 0 0,0-15 0 0,-3 6 0 16,2-6 0-16,-6 0 0 0,4-4 0 0,-8-5 0 15,0-1 0-15,-3 1 0 0,-4-10 0 0,4 6 0 16,-3-12 0-16,-1 6 11 0,4-4-11 0,-4-5 12 16,-7 0-4-16,0-4 0 0,-3 1 0 0,0-4 0 15,-1-9 15-15,-6 6 2 0,-4-9 1 0,-3 3 0 16,-1-4 3-16,-3-5 1 0,-7-4 0 0,0 4 0 16,-3-10 9-16,-4 0 1 0,-4 3 1 0,1-3 0 15,-4-6-21-15,-1-3-4 0,1-4 0 0,-3-2-1 0,-1-4-7 0,-3 7 0 16,0-7-8-16,-4 3 12 0,0 4-12 15,1-4 8-15,-1-2-8 0,0-1 0 0,1 0 9 16,-1 10-9-16,-7-4 8 0,0 4-8 16,-3 3 21-16,-4 3-1 0,-10-3 0 0,3 3 0 0,4 3-3 15,-4-9-1-15,0 9 0 0,4-10 0 0,-4 7 0 0,3-6-1 16,1 6 0-16,0-3 0 0,-1 6-15 0,1 6 9 16,-4-12-9-16,7 9 8 0,-3 1-8 0,3-4 0 15,0 3 0-15,4 0 0 0,3-3-28 0,1 7 3 16,2 2 0-16,1-3-723 15,7 4-144-15</inkml:trace>
  <inkml:trace contextRef="#ctx0" brushRef="#br0" timeOffset="4666.85">24197 6868 1440 0,'-11'-9'128'0,"8"0"-103"0,-4-1-25 0,0 7 0 16,0-3 68-16,0-4 8 0,-4 10 1 0,4-9 1 15,-4 3-62-15,4 3-16 0,0-4 0 0,0 7 0 16,-3-9 0-16,3 9 0 0,-7-3 0 0,3-3 0 16,-3 2 0-16,0-2-12 0,0 6 12 0,-4 0-10 15,-3 0-6-15,-4 10-2 0,0-4 0 0,-3-3 0 16,-4 13 6-16,-3-4 2 0,-4 4 0 0,-3 3 0 15,0-1 10-15,-4 14 0 16,-4-10 0-16,-9 12-8 0,-5-6 8 0,-7 13 0 0,-6-3-9 0,3 0 9 16,-4 5 0-16,-3 8 0 0,-11 2-9 0,1 3 9 15,-5-2 0-15,8 8 11 0,3-8-2 0,1 5 0 16,-11-2 7-16,6 5 2 0,8 1 0 0,4 6 0 16,-1-3-9-16,4 3-1 0,0 3-8 0,3-3 12 15,-3 3-4-15,0 0-8 0,0 16 11 0,3-3-11 16,1 3 0-16,-1 3 0 0,-3 6 0 0,0 0 0 15,-3 0 0-15,2 4 0 0,5-14 0 0,10 4 0 0,4-6-9 16,3-10 9-16,7-3-8 0,3-3 8 0,12-6 0 0,2 0 0 16,8-4 0-16,4-12 8 0,6 7 5 0,8-7 2 15,3-3 0-15,7-1 0 0,3 1-15 0,4 0 11 16,4 3-11-16,7-3 10 0,-1-3-10 0,5-10 8 16,6 4-8-16,4-7 8 0,6-3-8 0,12-6 12 15,6 0-12-15,1-13 12 0,3 3-12 0,3-9 0 16,8-9 9-16,0 0-9 0,-1-7 0 0,8-12 0 15,7 3 0-15,-1-4 0 0,5-14 0 0,-5 5 0 16,5-12-8-16,2-4 8 0,1 1 0 0,0-3 0 16,0-4 0-16,3-3 0 0,11-9 0 0,-4 6 0 15,-3-6 0-15,-4-6 8 0,8 6 10 0,-4-7 2 16,-4-2 1-16,-3-1 0 0,-8-6 9 0,1 7 2 0,0-1 0 16,-4-2 0-16,-7-1 0 0,-3 0 1 0,-8 1 0 0,1-1 0 15,-8 0-7-15,-3 1-2 0,0-1 0 0,-10 0 0 16,-4 10-4-16,-4-3-2 0,-3-1 0 0,-7 7 0 15,-11 0-18-15,0 0 8 0,-11 0-8 0,-2 0 0 16,-5 3 10-16,-3 6-10 0,-7-3 8 0,-4 3-8 16,-3 1 8-16,-3 2-8 0,-5-3 0 0,-2 4 8 15,-1 2-8-15,-3 14 0 0,-4-4-10 0,-3 3 10 16,0 9-15-16,-4 1 3 0,0 5 1 0,-3 11 0 16,-1-1-9-16,-6 3-3 0,-8 7 0 0,-3 9 0 15,1 3-7-15,-1 3-2 0,-4 10 0 16,1-4 0-16,3 4-16 0,-7 3-4 15,-4 9-1-15,0-3-524 0,-3 3-105 0</inkml:trace>
  <inkml:trace contextRef="#ctx0" brushRef="#br0" timeOffset="5608.01">23506 7743 518 0,'-7'-18'23'0,"3"14"5"0,-3-5-28 0,3 0 0 0,-6-7 0 0,3 7 0 15,-4 2 272-15,1-2 50 0,-1-1 10 0,0 1 1 16,-3 9-273-16,4-3-60 0,-4-3 0 0,-4 6 0 16,4 9-22-16,-7-3 2 0,3-3 1 0,-7 7 0 31,1-1-37-31,-5 7-7 0,1-7-1 0,-3 10-1 0,-5-3 40 0,-3 3 8 0,-3 6 1 0,0-3 1 15,-4 9-4-15,0-3-1 0,-7 0 0 0,4 1 0 16,3 5 33-16,0 1 7 0,4 2 0 0,-4-2 1 16,7-1-5-16,0 4-2 0,-3 3 0 0,-4-4 0 15,-3 10-14-15,3 4 11 0,10-4-11 0,1 3 10 16,-4 3-10-16,4 0 0 0,7-6-10 0,3 7 10 16,4-7 0-16,7-3 13 0,0 6-1 0,7-9 0 15,7 2-12-15,0-2 0 0,3-9 8 0,11 2-8 16,4-9 0-16,3 3 0 0,0-3 0 0,8-6 0 15,-1-3 0-15,7-3 9 0,4-4-9 0,-4-3 8 0,4-6-8 0,0 0 0 16,3-6 9-16,-3-3-9 0,0-1 0 0,3-9 0 16,7 0 0-16,4-6 0 0,4-3 0 0,-4-6 0 15,0-1 0-15,-4-2 0 0,0 2 0 0,-3-9 9 16,4 7-9-16,-4-10 0 0,-1-4 18 0,-2-2-3 16,3 6-1-16,-4-6 0 0,-3-1 6 0,-4 1 0 15,0 0 1-15,-6 9 0 0,-5-3-3 0,-3 3-1 16,-10-6 0-16,0 12 0 0,-4-6-1 0,-4 7 0 15,-3-7 0-15,-7 9 0 0,0 1-16 0,-7 5-16 16,0-5 4-16,-4 6 0 0,-3 3 12 0,-4 6 13 16,-3 0-2-16,0 0-1 0,-4 4-23 0,0 2-5 15,4 4-1-15,-7-4 0 16,3 10-24-16,0 3-5 0,1 0 0 0</inkml:trace>
  <inkml:trace contextRef="#ctx0" brushRef="#br0" timeOffset="6729.31">23615 4539 1645 0,'0'0'72'0,"-7"-10"16"0,3 1-70 0,-3 6-18 16,-3-4 0-16,3-2 0 0,0 3 26 15,0-4 2-15,0 7 0 0,-1-6 0 0,1-1-20 0,0 1-8 16,-3-7 8-16,3 10-8 0,0-3 0 0,0-1 0 16,-4 1 0-16,0 6 0 0,1-4 0 0,-4 1 0 15,3 6 0-15,-3 0 0 0,0 0 0 0,-4 0-11 16,4 0 11-16,0 6-12 0,-4-6 23 0,4 10 4 15,0-4 1-15,0-3 0 0,0 7-28 0,3-1-4 16,4-3-2-16,0 10 0 0,0-4 18 0,0 4-12 16,7-3 12-16,-3 2-10 0,3 14 10 0,0-11-8 15,0 7 8-15,0 1-8 0,3 2 8 0,1-3 0 16,-1 0 0-16,1 3-8 0,3 0 8 0,0 1 0 16,3 5 0-16,1-6 0 0,0 4 0 0,-4-1 0 15,3 0 0-15,1 1 0 0,3-1 0 0,0-3 0 0,-3 10 0 0,6-4 0 16,-3-5 0-16,8 5 0 0,-5-6 0 0,1-3 0 15,3 4 0-15,0-4-8 0,0 3 0 16,1-3 0-16,2 3 8 0,-3-3 0 0,4-6 0 0,3 6 0 16,-3-6 0-16,3 0 0 0,4 0 0 0,0-4 0 15,3-5 11-15,0 9-3 0,-7-10 0 0,8 7 0 16,-4-7-8-16,-4 7 12 0,3-7-12 0,-2 4 12 16,-8-7-12-16,4 3 0 0,-4 1 0 0,0-4 0 15,-3-3 19-15,-4 7 1 0,0-10 1 0,3 6 0 16,-6-12-21-16,3 6-15 0,-7-3 3 0,4-4 0 15,-1-2 20-15,1-1 4 0,-4-5 0 0,0 5 1 16,-3-8-1-16,3-8-1 0,-4 8 0 0,1-11 0 16,-1-5 0-16,1-1 0 0,-4-2 0 0,0 2 0 15,-4-9 23-15,4 1 5 0,-3 5 1 0,-4-6 0 0,0 6-13 0,-1-6-3 16,-2 7 0-16,-4-4 0 0,-4-3 12 0,4 7 1 16,-11-7 1-16,4 6 0 0,-4-6-30 15,-3 10-8-15,-7-10 0 0,0 12 0 0,3-2 10 16,-7-1 1-16,0 7 0 0,-3 0 0 0,3-3-11 15,4 2 0-15,0 4 0 0,6-3 0 0,-2 9 0 0,2-9 0 16,1 3 0-16,0 0 0 0,3 3 0 0,-3-3 0 16,3 0 0-16,1 9 0 15,-1-3-40-15,-3 10-9 0,3-1-3 0,0 1-594 16,4 0-119-16</inkml:trace>
  <inkml:trace contextRef="#ctx0" brushRef="#br0" timeOffset="7758.63">22532 3886 1519 0,'0'0'67'0,"0"0"14"0,0 0-65 0,0 0-16 0,0 0 0 0,3-9 0 16,5 9 32-16,-8 0 2 0,-4-3 1 0,4 3 0 15,0 0-19-15,-7-13-4 0,-4 10-1 0,1 3 0 16,3-6-11-16,-7 3 8 0,3-4-8 0,-10-2 8 16,0 6-8-16,0-3 0 0,-1-4 0 0,-2 4 0 15,-8-3 0-15,4-1 12 0,-4 10-12 0,0-3 12 16,-7 3-12-16,4-6 0 0,-4 6-12 0,4 0 12 15,-4 0 0-15,-3 0 0 0,-11 0 0 0,0 6 0 16,4-3 0-16,-11 7 0 0,-4-1 0 0,1 7 0 16,-1-7 0-16,-3 7 0 0,0-7 0 0,-3 10 0 15,-1 0 0-15,-3-4 0 0,3-2 0 0,4 9 0 0,4-10 0 16,-1 7 0-16,1-3 8 0,3 0-8 0,3-4 22 16,1 4-1-16,3 0 0 0,0-4 0 0,4-3-21 0,3 7 0 15,4 0 0-15,3-7 0 0,0 4-8 0,4 2-7 16,-1-2-1-16,1 3 0 0,3 2 16 15,1-2 0-15,2 0 0 0,5-4 0 0,3 7 0 16,3 0-9-16,4 3 9 0,0 0-8 0,7 0 8 0,3 0 0 16,4-3 0-16,4 6 0 0,3 0-19 0,3 0 2 15,8-6 0-15,3 0 0 16,0-1-9-16,7 1-2 0,4-3 0 0,0-4 0 0,3 4 6 0,8-7 1 16,-1 1 0-16,11-4 0 0,3-6 21 0,8 0 0 15,-1 0 0-15,4-6 0 0,-3 3 0 0,-1-4 0 0,8-2 0 16,-1 0 0-16,8-1 21 0,-4-5-1 0,0 5 0 15,-3-2 0-15,-1-1-3 0,1-6-1 0,-4 7 0 16,3-4 0-16,8-3 26 0,-4 4 5 0,-10-4 1 0,-4 3 0 16,0-3-27-16,0 0-5 0,3-6 0 0,-7 7-1 15,-3-11-4-15,4 4-1 0,10 6 0 16,-11-9 0-16,-6 3-10 0,-4 6 0 0,-4-6 0 16,-3 3 0-16,-4-3 0 0,-3 9 0 0,-11-2 0 0,4-7 0 15,-1 6 8-15,-10 0-8 0,-7 3 8 0,4-3-8 16,-4 1 15-16,-3 2-3 0,-4-6 0 0,-7 3 0 15,-4-3 16-15,0 10 4 0,-3-7 0 0,-3-3 0 16,-5 9-21-16,-2-5-11 0,3 2 12 0,-8 6-12 16,-6 1 0-16,0 0 0 0,-4 2 0 0,0-2 0 15,0 9 0-15,1 0 0 0,-8 0 0 0,3 0 0 16,8 9 0-16,-4-9 0 0,-7 10-10 0,4-4 10 16,0 10-87-16,-4-7-13 15</inkml:trace>
  <inkml:trace contextRef="#ctx0" brushRef="#br0" timeOffset="9419.2">21332 4225 172 0,'0'0'8'0,"0"0"1"0,0 0-9 0,0 0 0 0,0 0 0 0,11 0 0 16,-11 0 55-16,0 0 9 0,0 0 1 0,0 0 1 16,7 0-45-16,-7 0-9 0,0 0-1 0,0 0-1 0,0 0 47 0,0 0 10 15,0 0 1-15,0 0 1 16,0 0 29-16,0 0 6 0,0 0 0 0,0 0 1 0,0 0-37 15,0 0-7-15,0 0-1 0,0 0-1 16,0 0-37-16,0 0-7 0,0 0-2 0,11-3 0 0,-4 3-13 0,0-13 0 16,0 10 0-16,-4-6-10 0,1 2 10 0,-1 7 0 15,-3 0 10-15,4-9-10 0,0 6 0 0,-4 3 0 16,0 0 0-16,3-6 0 0,-3 6 22 0,0 0-2 16,0 0 0-16,0 0 0 0,4-10 19 0,-4 10 3 15,0 0 1-15,0 0 0 0,0 0-24 0,0 0-5 16,0 0-1-16,0 0 0 0,0 0-4 0,0 0-1 15,0 0 0-15,-4 0 0 0,-3 0-8 0,0 7 0 16,0-4 0-16,0-3 0 0,-4 9 0 0,4 0-11 16,-3-2 3-16,-1 2 0 0,0 1 8 0,1-4-8 0,-1 3 8 0,4 1-8 15,0-1 8-15,0 0 0 0,4 1 0 0,3-1-8 16,-4-2 8-16,4-7 0 0,0 0 8 0,0 0-8 16,0 0 0-16,0 0 0 0,0 0 0 0,0 0 0 15,0 0 33-15,0 0 3 0,7-7 0 0,0 7 0 16,0-6 30-16,0-3 6 0,-3 5 2 0,-1-2 0 15,4-3-30-15,-3 6-7 0,3-4-1 0,-7-2 0 16,3 6-16-16,1-10-3 0,-4 13-1 0,0-3 0 16,4-6-16-16,-1 2 0 0,1 7 0 0,-4-9 0 15,3 0 0-15,-3 9 0 0,0 0 0 0,0 0 0 16,0 0 11-16,0 0 8 0,0 0 1 0,0 0 1 16,0 0 12-16,-3-3 3 0,3 3 0 0,0 0 0 15,0 0-5-15,0 0-1 0,-7 0 0 0,-1 3 0 16,1-3-30-16,4 9-13 0,-1 0 1 0,1-2 0 15,3 2 12-15,-4-6 16 0,4 10-3 0,0-13-1 0,4 3-12 0,-1 6-16 16,1 1 3-16,-1-1 1 0,4-3 12 0,1-2 16 16,-8-4-3-16,7 0-1 0,3 6-12 15,1-6 0-15,-4-6 0 0,3 6-10 0,1-4 10 0,-4-2 11 16,0 3-3-16,0-3 0 0,0 3 13 0,0-4 3 16,-3-2 0-16,-1 6 0 0,1-3 9 0,-1-4 3 15,-3 10 0-15,0-16 0 0,4 16-23 0,-4-12-4 16,0 3-1-16,0-4 0 0,0 10 4 0,0 3 0 15,0-10 0-15,0 10 0 0,0-6-12 0,0 6 0 16,0 0 0-16,0 0 0 0,0 0 0 0,0 0 12 0,0 0-12 16,0 0 12-16,0 0-12 0,-7 0 0 0,0 0-12 15,-4 6 12-15,4-2 0 0,0 5 0 16,0-9 0-16,0 6 0 0,-4 4-8 0,1-1 8 16,-1 0 0-16,4-9 0 0,-3 10 0 0,3-4 0 0,-4-6 0 0,4 3 0 15,0 4 0-15,7-7 0 0,-4 6 0 0,4-6 0 16,-7 0 0-16,7 0 0 0,0 0 0 0,0 0 0 15,0 0 0-15,0 0 0 0,0 0 0 0,7 0 0 16,0-6 0-16,0-4 0 0,-3 10 0 0,3-9 0 16,0 2 12-16,0-2-4 0,-3 0 0 0,-1 6 0 15,1-10-8-15,-4 10 0 0,0-7 0 0,0 4 8 16,0-3 20-16,0 6 3 0,0 3 1 0,0 0 0 16,-4-7-20-16,4 7-3 0,0 0-1 0,0 0 0 15,-3-3-8-15,3 3 0 0,-7-6 0 0,7 6 0 0,0 0 0 16,-7 0 0-16,3 6 0 0,-3-3 0 0,0-3 0 15,-4 7-12-15,1-4 4 0,3 3 8 0,-4-3 0 16,4-3 0-16,-4 10 0 0,1-10 0 16,3 0 0-16,0 0 0 0,0 0 9 0,7 0-1 0,-7 0-8 15,7 0 0-15,0 0 0 0,-7 0 0 0,7 0 14 0,0-10 5 16,0 10 1-16,0 0 0 0,0 0-20 0,0 0 0 16,0 0 8-16,7-9-8 0,-7 9 0 0,3 0-9 15,-3 0 1-15,11 0 0 16,-4 0-36-16,0 9-6 0,0-3-2 0,0-2-812 15,0 5-162-15</inkml:trace>
  <inkml:trace contextRef="#ctx0" brushRef="#br0" timeOffset="10462.27">23724 5037 2253 0,'-10'-9'100'0,"3"-1"20"0,3 10-96 0,4-9-24 0,-3 3 0 0,3-4 0 16,0 7 0-16,3-6 0 0,-3-7 0 0,4 10 0 15,-1-4 0-15,1 1 0 0,-1 0 0 0,-3-1 0 16,4 1-15-16,-1 2-5 0,-3 4 0 0,0-3-1 16,4-3 8-16,-4 9 1 0,0 0 1 0,0 0 0 15,3-10 3-15,-3 10 0 0,0 0 0 0,0 0 0 16,0 0 8-16,0 0-12 0,0 0 12 0,0 0-12 16,0 0 12-16,0 0-8 0,0 0 8 0,0 10-8 15,4-1 8-15,-4-3 0 0,0 10 8 0,0-7-8 16,0 1 12-16,-4-1-1 0,4-6-1 0,0 7 0 15,-3-1-10-15,3 4 0 0,0-13 0 0,3 3 0 0,-3 6 0 16,0-9 0-16,4 10 0 0,-4-10 0 16,0 0 0-16,3 6 8 0,-3-6 0 0,0 0 0 0,0 0-8 15,0 0 0-15,0 0 0 0,0 0 0 0,0 0 10 0,0 0 0 16,0 0 0-16,0 0 0 0,7-6 9 0,-3 6 1 16,-4 0 1-16,4-10 0 0,-4 1 5 0,0-7 1 15,0 7 0-15,0-1 0 0,0-2 9 0,0-4 1 16,3 7 1-16,1-1 0 0,-4-5-19 0,3 5-4 15,-3 1-1-15,4-1 0 0,-1 1-6 0,-3 9 0 16,0 0-8-16,0 0 12 0,0 0-12 0,0 0 0 16,0 0 0-16,0 0-10 0,0 0 1 0,-3 9 0 15,-4 1 0-15,0-1 0 0,-1 7 9 0,-2-7 0 16,3 7 0-16,-4-3 0 0,1-4 0 0,3 0-8 0,0-2 8 16,0 2 0-16,3-6 0 0,4-3 0 0,0 0 12 0,0 0-4 15,0 0 11-15,0 0 2 0,0 0 1 0,0 0 0 16,0 0 13-16,4-3 2 0,-1-6 1 0,4 2 0 15,0-2-38-15,0 0 0 0,0-1 0 0,0 7 0 16,0-10 0-16,0 10 0 0,0-3 0 0,-3 3-8 16,0-3 8-16,-4 6 0 0,7-10 10 0,-4 10-10 15,-3-9 9-15,0 6-9 0,0-4 8 0,0-2-8 16,-3 3 23-16,3 6-1 0,0-3 0 0,-4-4 0 16,1-2 0-16,-1 0 0 0,0 5 0 0,1-2 0 15,-1-3-6-15,4 9 0 0,-3-7-1 0,3 7 0 16,0 0-15-16,0 0 0 0,0 0 0 0,-7 0 0 15,7 0 0-15,-4 7 0 0,-3-7 0 0,4 9 0 16,-4 1-23-16,7-4-1 0,-4 6 0 0,1-2 0 16,3 5-115-16,-4 4-23 0,1 0-5 15,3 3-945-15</inkml:trace>
  <inkml:trace contextRef="#ctx0" brushRef="#br0" timeOffset="11869.26">22885 8367 2138 0,'-7'-12'95'0,"7"6"19"0,0 2-91 0,-4-2-23 0,1-3 0 0,3 2 0 15,0 4 31-15,0 3 1 0,-4-6 1 0,1 3 0 16,3 3-43-16,0 0-9 0,0 0-1 0,0 0-1 31,0 0-18-31,0 0-3 0,0 0-1 0,-4-6 0 16,-3 3 11-16,7 3 1 0,0 0 1 0,0 0 0 0,-7 3 47 0,0 6 10 0,0-3 1 0,0 13 1 15,0-9 8-15,-7 8 2 0,-1-2 0 0,5 3 0 16,-1-10 5-16,1 10 0 0,-4-9 1 0,3 5 0 16,4-5-16-16,3-1-3 0,1-3-1 0,-1-3 0 15,-3 4-13-15,7-7-2 0,11-7-1 0,-4 7 0 16,-4-9-9-16,8 6 0 0,7-13 0 0,-1 7 8 15,-3-7 0-15,1 4-8 0,2-4 12 0,1-3-4 16,3 3 2-16,-7 4 0 0,-3-4 0 0,-1-3 0 16,1 4-1-16,-4 5 0 0,0 1 0 0,-3-1 0 0,-1 1 31 0,1 3 5 15,-4 6 2-15,0 0 0 0,-11-3-25 0,4 3-5 16,7 0-1-16,0 0 0 0,-11 0-16 0,4 9 0 16,0-3 0-16,4-3 0 0,-1 7 0 0,-3-1 0 15,0-2 8-15,4 2-8 0,3-9 0 0,-4 9 0 16,-3 1 8-16,3-1-8 0,1-3 0 0,-1 4 0 15,-3-1-8-15,0 1 8 0,0-7 0 0,0 9 0 16,7-9 0-16,-7 7 0 0,-3-1 0 0,2 1 0 16,8-10 0-16,0 9 0 0,-3-3 0 0,3-6 0 15,0 0 0-15,7 10 0 0,0-4-9 0,-7-6 1 16,0 0 0-16,7 3 0 0,4-3 8 0,-1 0 0 0,-10 0 8 16,7-9-8-16,4 3 14 0,3-4-2 15,-7 1 0-15,0-4 0 0,-3-3-3 0,3 1-1 16,3 5 0-16,-6-8 0 0,-1 5 20 0,1-3 3 0,-1 1 1 0,1 2 0 15,-4 4-20-15,0-7-3 0,-4 10-1 0,4-4 0 16,0 10 3-16,-3 0 0 0,-8-3 0 0,11 3 0 16,0 0-11-16,0 0 0 0,-7 0 0 0,0 0 8 15,7 0-8-15,0 0 0 0,-7 3 0 0,-3 7-11 16,-5 5 11-16,5-5 0 0,6 6 0 0,1-4 0 16,-4-3-8-16,0 7 8 0,0-6-8 0,0 8 8 15,-4-8 0-15,-3 5 0 0,3-5 0 0,4 6-8 16,4-13 8-16,-1 6 0 0,-3-3 0 0,7-6 0 15,0 0 0-15,0 0 0 0,0 0 0 0,0 0 0 16,0 0 0-16,0 0 0 0,11 0 0 0,-4-6 0 16,0-3 0-16,0 6 11 0,7-7-11 0,0 4 12 15,-7-4-12-15,0 1 0 0,7 3 0 0,0-4 0 16,1 10 0-16,-5-9 0 0,1 9 0 0,-1-3 0 16,1-3-8-16,-1 2 8 0,-10 4 0 0,8-6 0 0,-1 6 0 15,-7 0 0-15,0 0 0 0,0 0 0 0,0 0 0 0,0 0 0 16,3-9 0-16,-3 9 0 0,-7-10 8 0,4 10 0 15,3 0 0-15,-8-6 0 0,-2 6 3 0,-1 0 0 16,4-3 0-16,7 3 0 0,0 0 13 0,-7 3 2 16,0-3 1-16,7 0 0 0,0 0-27 0,0 0 0 15,-10 6 0-15,-1-3 0 0,11-3 0 0,0 0 0 16,-4 7 0-16,-6 2 0 0,3-9 0 0,7 0 0 16,0 0 0-16,-7 10 0 0,-4-10 0 0,1 6 0 15,10-6 0-15,0 0 0 0,-7 9 0 0,-1-6 0 0,8-3 8 16,-7 0-8-16,0 7 0 0,-3-4 12 0,-4 3-12 0,3 0 12 15,0-3-12-15,1-3 0 0,-1 7 0 16,8-4 0-16,3-3 0 0,-7 6 8 0,0-3-8 0,7-3 0 16,-7 0 0-16,7 0 0 0,0 0 0 0,0 0 0 15,-7 0 0-15,7 0-9 0,0 0 0 0,0-9 0 32,0-1-169-32,3 1-34 0</inkml:trace>
  <inkml:trace contextRef="#ctx0" brushRef="#br0" timeOffset="23631.21">24892 14604 288 0,'-7'0'25'0,"0"0"-25"0,3 0 0 0,4 0 0 16,0 0 260-16,0 0 46 0,14 0 10 0,1-9 1 15,6 9-122-15,3-9-25 0,1 6-5 0,0-4-1 16,0 1-80-16,3 3-16 0,-7-3-3 0,0 2-1 15,-3-2-37-15,-1 6-8 0,-6 0-2 0,-4 0 0 16,-7 0 55-16,0 0 10 0,0 0 2 0,0 0 1 16,0 10 11-16,-7-1 1 0,-4 7 1 0,1-7 0 15,-4 7-33-15,-4-4-6 0,0 10-2 0,1 0 0 16,3 3-47-16,0 0-10 0,-1-3 0 0,8 3 0 16,-3 4 0-16,6 5 10 0,4-6-2 0,4 7 0 15,-4-7 0-15,7 3-8 0,0-2 12 16,0-1-4-16,0 0-8 0,0-3 0 0,0 3 9 15,0 7-9-15,0-10 0 0,-3 3 0 0,3 0 0 0,-4 7 8 0,1-10-8 16,-4 3 0-16,-4 7 0 0,1-7 0 0,-4 0-11 0,3-3 0 16,-3 3 0-16,4-12 0 15,-4 3-21-15,3 0-4 0,1-10 0 16,3-3-1-16,3 4-95 0,4-4-18 0,0-6-4 16,4-6-661-16,3 3-132 0</inkml:trace>
  <inkml:trace contextRef="#ctx0" brushRef="#br0" timeOffset="24386.79">24945 14539 1152 0,'0'0'102'0,"7"-7"-82"16,-3 4-20-16,6-9 0 0,1 2 381 0,-1 1 72 0,1-1 15 0,6-2 2 31,5-4-397-31,-1 1-73 0,0 2-27 0,0-6 1 0,0 4 10 0,0-4 1 0,-3 3 1 0,0 0 0 16,-8 7 14-16,4 0 16 0,-6-1-3 0,2 1-1 15,-3-1 10-15,0 7 2 0,-7 3 0 0,7-6 0 16,0 0 12-16,-7 6 4 0,7-3 0 0,4 3 0 16,0 0-20-16,-1-7-3 0,4 7-1 0,0 0 0 15,4 0-16-15,3 0 0 0,4-3 0 0,0 3 0 16,3 0 0-16,-4 0 0 0,1 3 0 0,0 4 0 15,-4 2-12-15,-3 0-4 0,-1 10 0 16,-3 0 0-16,-3 6 8 0,-4 3 8 0,0-3-13 0,-3 4 5 16,-4-4-20-1,0 3-3-15,-7-3-1 0,-4 3 0 0,0-3 52 0,1 3 9 16,-4-2 3-16,0 2 0 0,-4-3-32 0,0 0 0 0,1-6 0 0,-1 0 0 16,4-1 0-16,0-2 12 0,0-3 0 0,3-4 0 15,1 4-12-15,-1-4 0 0,-3 0 0 0,3-5 0 0,-3 2 0 16,0-3 0-16,-4-3 0 0,4 0-10 0,-3 0 10 0,3 0 0 15,-8-3 8-15,5-3-8 0,-4-4 0 0,-1 1-8 16,-2 6 0-16,-5-4 0 0,1-8-13 0,4 5-3 16,2 1 0-16,-2-4 0 15,-5-2-12-15,5 8-4 0,6-2 0 16,1 6 0-16,-1-3-48 0,4-4-11 16,3 10-1-16,1-9-1 0,3 6-82 0,-1-10-16 0,8 10-3 0,0-3-642 15</inkml:trace>
  <inkml:trace contextRef="#ctx0" brushRef="#br0" timeOffset="24995.06">26324 13595 230 0,'0'0'10'0,"-3"6"2"0,-4-6-12 0,0 3 0 16,0-3 0-16,0 6 0 0,-1-2 556 0,5-4 108 15,3 0 21-15,0 0 5 0,0 0-552 0,0 0-110 16,-4 6-28-16,1 3 0 15,3-9-30-15,-4 10-11 0,-3-1-3 0,4 7 0 0,-8 3 29 0,1-7 6 16,-1 10 1-16,-3 0 0 0,-4 3 8 0,1 3 0 16,-5 1 0-16,-2 5 0 0,-1 1 18 0,0 8 6 0,-3-5 0 15,-4 6 1-15,8 0 18 0,-1 0 3 16,0 9 1-16,8-6 0 0,-1 6-3 0,4-2 0 0,0-4 0 16,7 0 0-16,-4 3-44 0,8-6 0 0,-1 0 0 15,4 0 0-15,0-4 0 0,4 1 0 0,-4-3 0 0,3-1 0 16,1 7 0-16,-1-9 0 0,1 2 0 0,-4-2 9 15,3-1-9-15,1-5 0 0,3-1 0 16,0-3 0-16,0 3 0 0,4-3-12 0,3-6 2 0,0 0 1 16,3-4-7-16,5 1 0 0,2-3-1 0,5-4 0 31,-1-3-102-31,7 1-20 0,-3-4-4 0,3-6-981 0</inkml:trace>
  <inkml:trace contextRef="#ctx0" brushRef="#br0" timeOffset="25397.42">26861 14213 1267 0,'0'0'112'0,"-8"6"-89"16,1-3-23-16,0 3 0 0,-3-3 327 0,3 4 61 0,-4 2 12 0,4 0 2 31,4-2-354-31,-5 2-70 0,5 1-14 0,-1 8-4 0,1-2 29 0,-1-3 11 0,-3 12-8 0,4-7 8 16,-4 8 0-16,-4-1 0 0,4-3 0 0,-7 3 0 15,0 0 0-15,0-3 12 0,-4 3 0 0,0 3-1 16,-6-3 13-16,-1 3 2 0,0-3 1 0,4 0 0 16,-3 1-12-16,-1-4-3 0,4-4 0 0,0-2 0 15,6 3-12-15,-2-3 0 0,-1-4 8 0,8 4-8 32,-5-7-113-32,5 1-26 0,-1-1-5 0,4-3 0 15,-3-3-108-15,3-3-22 0,7 0-4 0,-11-18-1 0</inkml:trace>
  <inkml:trace contextRef="#ctx0" brushRef="#br0" timeOffset="25669.39">26335 14335 1785 0,'0'0'79'0,"0"0"17"0,0 0-77 0,0 0-19 0,0 0 0 0,0 0 0 0,3 9 268 0,4 1 49 15,1-1 11-15,2 0 1 0,1 1-269 0,3-1-60 16,0 7 0-16,0-7 0 0,7 10-15 0,-3-3 2 15,7-4 0-15,-4 4 0 0,0 3 13 0,-4-3 0 16,8 2 0-16,-4 1 0 0,-3 0 8 0,0 3 4 16,-4-3 0-16,-4 0 1 0,1-1-29 0,-1 1-7 0,-2-3-1 0,-1 3 0 31,0-4-3-31,-4-2-1 0,1-4 0 0,3 7 0 16,-4-7-73-16,4 1-15 0,0-10-4 0,4 9 0 15,0-9-108-15,-1 7-23 0,15-4-4 16,0-6-1-16</inkml:trace>
  <inkml:trace contextRef="#ctx0" brushRef="#br0" timeOffset="26403.71">27365 13711 172 0,'0'0'16'0,"0"0"-16"0,0-6 0 0,0 2 0 16,-4-2 97-16,4-3 17 0,0 6 3 0,0-4 1 15,0-2-161-15,-3-1-32 0,3 4-6 0,0 3-2 0,0-3 83 0,0 6 25 16,0 0 1-16,0 0 0 0,0 0 66 0,-7 0 12 15,0 0 4-15,0 0 0 16,0 0 20-16,3 6 5 0,-3-6 1 0,0 3 0 0,0 3 15 0,0 1 3 16,0-4 1-16,0-3 0 0,3 6-51 0,-3-3-10 15,0 4-3-15,0-4 0 0,0-3-44 0,0 6-9 16,0-3-1-16,0 3-1 0,-4 4-34 0,4-4 0 16,-3-3 0-16,3 7 0 0,-4 5 0 0,0-2-11 15,4 3 0-15,0-1 0 0,0 4 11 16,0-6 0-16,-3 8 0 0,3-2 0 0,3 0 8 0,-3 0-8 15,0-3 8-15,0 2-8 0,0-2 12 16,3-3-1-16,-3 2-1 0,4-2 0 0,-1 3-10 0,1-1 12 16,3-2-12-16,0-4 12 0,-4 7-12 0,4-7 0 15,4 1 0-15,-4 5 8 0,3-5-8 0,1-1 12 16,-1 7-12-16,4-4 12 0,0-5-12 0,-3 2 0 16,3 0 0-16,0 1 8 0,4-1-8 0,-4-9 0 0,-7 0 0 15,7 7 0 1,0-4-109-16,3-3-15 0,1 0-2 0</inkml:trace>
  <inkml:trace contextRef="#ctx0" brushRef="#br0" timeOffset="27067.8">27467 13836 2116 0,'0'0'47'0,"0"0"9"0,0 0 3 0,0 0 0 0,0 0-47 0,0 0-12 0,0 0 0 0,0 0 0 16,0 0-18-16,0 0-6 0,0 0 0 0,0 0-1 31,0 0-6-31,0 0-1 0,0 0 0 0,-3 10 0 0,-1-4 32 0,1-3 0 0,-1 6 11 0,1 1-3 16,-1-1 13-16,-3 7 3 0,4-7 1 0,-5 10 0 15,1-9-25-15,0 5 0 0,-3 4 0 0,6 0 0 0,-3-3 9 0,4-1 0 16,-4-2 0-16,3-4 0 0,4 1-9 0,0 5 0 16,4-5 0-16,-1-4 0 0,1 3 0 15,3-6-11-15,0 4 3 0,3-4 0 16,-10-3-133-16,11 0-27 15,0 0-4-15</inkml:trace>
  <inkml:trace contextRef="#ctx0" brushRef="#br0" timeOffset="27295.97">27672 13585 1440 0,'0'0'64'0,"0"0"12"0,0 0-60 0,0 0-16 0,3 0 0 0,-3 0 0 16,4-6 74-16,-1 3 12 0,5-3 2 0,-8 6 1 31,0 0-142-31,0 0-29 0,0 0-6 0,0 0 0 16,7 0 5-16,-7 0 2 0,0 0 0 0,-7 9 0 0,-4-9 81 0,4 6 0 0,0 4 12 0,0-10 0 15,-4 6-3-15,4-3-1 0,4 7 0 0,3-10 0 16</inkml:trace>
  <inkml:trace contextRef="#ctx0" brushRef="#br0" timeOffset="27761.6">27640 13523 806 0,'0'0'72'0,"0"0"-58"0,0 0-14 0,0 0 0 15,0 0 307-15,0 0 58 0,0 0 12 0,0 0 3 31,0 0-331-31,0 0-65 0,0 0-14 0,0-7-2 0,0 7 32 0,4-9 0 0,-1 6 0 0,4 3 0 16,4-6 36-16,-1 6 15 0,-3 0 2 0,4 6 1 16,-4-6-33-16,4 3-6 0,-1 6-2 0,1-2 0 15,-4 2-13-15,0 0 0 0,7 20 0 16,-10-11 0-16,-1 4 0 0,1 0 0 0,-1-3 0 16,-3 6 0-16,0-6 0 0,4 6 0 0,-4 0 0 15,3-3 0-15,1 3 0 0,-1 0 0 0,1 4 0 16,-4-4 0-16,3 0 0 0,-3-3 0 0,4-3 0 15,-1 3-24-15,1-4 3 0,-4 1 0 0,0-9 0 16,0 8-16-16,-4-8-3 16,1-1-1-16,-4 7 0 0,0-7-7 0,-4 1-2 15,-3-1 0-15,-4 0 0 0,-3-2-11 16,0-4-3-16,3 3 0 0</inkml:trace>
  <inkml:trace contextRef="#ctx0" brushRef="#br0" timeOffset="28464.86">28000 14780 1324 0,'-4'10'59'0,"4"-10"12"0,-3 3-57 0,3-3-14 0,-4 6 0 0,4-6 0 16,0 0 287-16,0 3 54 0,4 3 11 0,-1 1 3 15,5 2-293-15,-1 0-62 0,-4 1 0 0,8-1-14 16,-4 4 1-16,3 2 0 0,1 1 0 0,-1 3 0 16,1 0 1-16,-4 6 1 0,0-6 0 0,0 9 0 15,0-3 11-15,-7 0 0 0,4 3 0 0,-8 0 0 16,1 7 0-16,-1-7 0 0,-3 0 0 0,0 7 8 15,-3-7-8-15,-1 7 0 0,0-10 0 16,1 0 0-16,-4-3-35 16,0-7-8-16,3-5-1 0</inkml:trace>
  <inkml:trace contextRef="#ctx0" brushRef="#br0" timeOffset="29363.77">28568 14194 115 0,'0'0'10'0,"-7"6"-10"16,0-3 0-16,-4 3 0 0,4-6 105 0</inkml:trace>
  <inkml:trace contextRef="#ctx0" brushRef="#br0" timeOffset="29883.21">28483 14150 403 0,'0'0'17'0,"0"0"5"0,0 0-22 0,0 0 0 0,0 0 0 0,0 0 0 16,0 0 320-16,0 0 60 0,0 0 12 0,0 0 3 16,0 0-235-16,0 0-48 0,0 0-8 0,0 0-3 15,0 0-10-15,0 0-3 0,0 0 0 0,0 0 0 16,0 0-4-16,0 0-2 0,0 0 0 0,0 0 0 16,0 0-26-16,0 0-6 0,0 0-1 0,0 0 0 15,0 0-32-15,11 0-6 0,-1 6-2 16,1-6 0-16,0 0 8 0,3 0 2 0,-4 0 0 0,4 0 0 15,1-6-7-15,-1 6 0 0,-4 6-1 0,4-6 0 16,0 3-11-16,1-3 0 0,-1 6 0 16,-4-6 0-16,4 4 0 0,-3 2 0 0,0 3 0 0,-1-2 0 15,1-4 0-15,-4 6 0 0,3-3 0 0,1-2 0 16,0 2 18-16,-1 3-2 0,-3-6 0 0,4 4 0 16,-1 2-16-16,1-9 0 0,3 9 0 0,-3-9 0 0,-1 7 0 15,-3-4 0-15,4 3 0 0,-11-6 0 16,7 3 0-16,-4 4 0 0,-3-7 0 0,0 9 0 15,0 0 0-15,-3 1 0 0,-4-1 0 0,-7 1 0 16,0 5-29-16,-1-5 0 0,-2 8 0 0,-4-8 0 0,-4 6 29 0,0 2 0 16,1-2 0-16,-1-3 0 0,-3 2-8 0,3 4 8 15,0-3 0-15,4-4-9 0,0 4 9 0,3 0 0 16,1-4 0-16,3-2 8 0,-1 5-8 0,5 1 0 16,-4-4 0-16,3-2 0 0,4 6 0 0,0-7 0 15,0 0 0-15,0 7-8 0,3-3 8 0,1-4-10 16,-4 4 10-16,7-4-10 0,0 4 10 0,0-7 0 0,3 3 10 15,1-6-10-15,-1 7 0 0,4-4 8 0,4 3-8 0,-4-9 0 16,4 7 28-16,3-7 2 0,0 0 1 0,4 0 0 16,-1-7-31-16,1 7 0 0,3 0 0 0,0-9 0 31,0 3-26-31,1 3-11 0,-1-4-3 0,-4 7 0 16,1-9-104-16,-4 9-20 0,0-9-5 0,-3 5-1005 0</inkml:trace>
  <inkml:trace contextRef="#ctx0" brushRef="#br0" timeOffset="30435.83">29559 13347 1357 0,'0'0'60'0,"0"0"12"0,0 0-57 0,0 0-15 0,0 0 0 0,0 0 0 32,0 0-28-32,0 0-8 0,0 0-1 0,0 0-1 0,0 0 117 0,0 0 23 0,0 0 5 0,-3 6 1 15,-4 4 6-15,0-1 2 0,-4 1 0 0,-3-1 0 16,3 0-26-16,-3 1-5 0,0 5-1 0,-4-5 0 15,4 6-26-15,0-4-6 0,-7 4 0 0,3-7-1 16,-3 10-36-16,7-3-7 0,0 2-8 0,-4 1 11 16,4 0-11-16,0 6 0 0,0-6 0 0,4 6 0 15,-5-6 0-15,5 9 0 0,-4-3 0 0,3 3 0 16,1-2 0-16,2 2 0 0,1-9 0 0,4 6 0 16,-4-7 0-16,7-2 0 0,0 3 0 0,0-10 0 15,0 7 0-15,3-7 0 0,4 1-9 0,0-1 9 16,4 1-36-1,3-4-1-15,0-3 0 0,0 3 0 0,1-3-14 0,2 4-2 0,4-4-1 0,0-3 0 16,-3 0-30-16,3 6-7 0,-3-6-1 0</inkml:trace>
  <inkml:trace contextRef="#ctx0" brushRef="#br0" timeOffset="30780.1">29718 13610 2080 0,'0'0'92'0,"0"0"20"0,0 0-90 0,0 0-22 0,0 4 0 0,-7 5 0 15,3 0 19-15,1 1-1 0,3-4 0 0,-7 3 0 16,3 7-18-16,1-3 0 0,-4-4 0 0,0 7 0 16,3-7 0-16,-3 10 10 0,0-10-10 0,0 7 8 15,0-6-8-15,0 8 12 0,3-8-12 0,4 5 12 16,-3-5-12-16,3-1 0 0,0 1 0 0,3-1 0 16,-3-3-31-16,4-3-1 0,-1 7-1 0,-3-10 0 15,7 0-55-15,-7 0-10 0,11 6-2 0,-4-6-448 16,4 0-90-16</inkml:trace>
  <inkml:trace contextRef="#ctx0" brushRef="#br0" timeOffset="31014.1">29827 13425 230 0,'0'0'20'0,"-3"0"-20"0,-4 0 0 0,0 7 0 16,0-7 420-16,7 0 79 0,0 0 16 0,0 0 3 31,0 0-482-31,0 0-97 0,0 0-19 0,0 0-4 16,0 0 31-16,0 0 6 0,0 0 2 0,7 0 0 15,-7 0 9-15,0 0 3 0,0 0 0 0,0 0-431 0,0 0-85 0</inkml:trace>
  <inkml:trace contextRef="#ctx0" brushRef="#br0" timeOffset="31508.29">29937 13316 1267 0,'0'0'112'0,"0"0"-89"16,0 0-23-16,0 0 0 0,0 0 208 0,0 0 36 15,0 0 8-15,0 0 2 0,0 0-223 0,0 0-45 16,0 0-9-16,0 0-1 0,0 0 24 0,0 0 17 15,0 0-2-15,0 0-1 0,7-7 41 0,-7 7 8 16,0 0 1-16,0 0 1 0,7 7-5 0,-7-7-2 16,0 0 0-16,10 3 0 0,-3 3-33 0,-3-3-6 0,3 3-2 15,0 4 0-15,0-1 1 0,0 1 0 0,-3-1 0 16,3 1 0-16,0-1-26 0,0 7-6 0,0-7-1 16,0 7 0-16,4-4 15 0,-1 4 0 0,-3-4 0 15,0 10 10-15,0-9-10 0,4 6 0 0,-8-4 0 0,5 4 0 16,-5 0 12-16,1 6 1 0,-1-6 0 0,-3 0 0 15,0 3-13-15,0 0 0 0,-3-3 0 0,-1 2 0 16,1-2 0-16,-5 0 0 0,5 0 0 0,-1 0 0 16,-3-4 0-16,0 4 0 0,-3 0 0 0,3-3 0 15,-4-4 0-15,1 4 0 0,-5 0 0 0,5-4 0 16,-4-2-24-16,-4 5-8 16,0-5-2-16,-3-1 0 0,-3 0-22 0,2 1-5 0,-2-1-1 0,-5 4-1030 15</inkml:trace>
  <inkml:trace contextRef="#ctx0" brushRef="#br0" timeOffset="95866.5">24056 13836 2487 0,'0'0'110'0,"0"0"23"0,7 0-106 0,0-3-27 0,0-3 0 0,0 0 0 0,0 2 12 0,4-2-4 16,-4 3 0-16,0-3 0 0,0-4-26 0,-7 10-6 15,0 0 0-15,0 0-1 0,0 0 17 0,0 0 8 16,0 0-8-16,0 0 8 0,0 0 14 0,-7 0 8 16,7 0 2-16,0 0 0 0,0 0 20 0,0 0 4 15,0 0 0-15,0 0 1 0,0 0 2 0,0 0 0 16,0 0 0-16,0 0 0 0,0 0-9 0,0 0-2 15,0 0 0-15,0 0 0 0,0 0-2 0,0 0-1 16,0 0 0-16,0 0 0 0,-4 7-21 0,4-7-5 16,-3 3-1-16,-4 6 0 0,3-3-1 0,-3-2 0 15,7-4 0-15,-3 6 0 0,-4 0-9 0,0-3 0 0,0 7 0 0,-1-10 0 16,1 6 0-16,-3-3 0 0,-1-3 0 0,1 6 0 16,-4-6 0-16,-1 3 0 0,-2-3 11 0,-1 7-11 15,4-4 11-15,-4-3-11 0,1 0 12 16,-1 6-12-16,0-6 19 0,-3 0-3 0,4 0-1 0,-1 3 0 15,0 4 1-15,1-7 0 0,3 6 0 0,-4-3 0 16,0-3-16-16,4 9 0 0,-3-9 8 0,-1 10-8 16,0-4 0-16,-3-3 0 0,0 3 8 0,3 4-8 15,-3-1 0-15,0-2 0 0,0-4 0 0,0 6 0 0,3-3 0 16,0-3 0-16,-3 7 9 0,4-10-9 0,-1 6 12 16,4 4-4-16,3-10 0 0,-3 9 0 0,4-9-8 0,3 9 10 15,7-9-10-15,0 0 10 0,0 0-10 0,0 0 12 16,0 0-12-16,3 7 12 0,4 2-12 0,4-6 8 15,3 3-8-15,3-2 8 0,1 2 1 0,3 0 0 16,4-3 0-16,-4 7 0 0,4-10-9 0,0 9 0 16,-4-9 9-16,-4 6-9 0,4-3 0 15,-3 4 0-15,0-4 0 0,3 3 0 0,-3-3 0 16,-1 4 0-16,1-7 0 0,3 6 8 0,-3-3-8 0,3-3 9 16,0 0-9-16,0 0 10 0,-3 0-10 0,6 0 12 15,-2 0-12-15,2 0 12 0,1 0-12 16,0 0 0-16,-1 0-12 0,-2 0 12 0,2 6 0 15,-6-6 0-15,0 0 9 0,-1 3-1 0,-3-3-8 16,-3 0-13-16,-1 0 3 0,-2 7 1 0,-8-7 9 0,7 3 11 16,-7-3-3-16,0 0 0 0,0 0-8 0,0 0 0 15,0 0-12-15,0 0 12 0,0 0 0 0,0 0 0 0,0 6 0 0,0-3 0 16,0 3 0-16,0 4 0 0,-4-4 0 0,1-3 0 16,-5 4 0-16,5-4 0 0,-8 3 12 0,4-3-4 15,-3 7-8-15,-1-4 0 0,-3-3-12 16,0 3 12-16,-4 4-11 0,-3-4 11 0,0-3-8 0,-4 6 8 15,1 7 0-15,2-6 0 0,-2 5 0 0,-1-2 0 16,-3 6 0-16,0-4 0 0,3 1 0 0,0-4 0 16,0 7 0-16,1-3 0 0,-4 0 0 0,3-4 0 15,0 4 0-15,0-4 0 0,1 4 0 0,-4 0 0 16,-1-4 0-16,1-2-8 0,0 5 8 0,3-5-12 16,4 5 12-16,0-5 0 0,0-1 0 0,3 7 0 0,0-4 0 15,4-2 0-15,0-1 0 0,4 7 0 0,-1-7 0 0,4 7 0 16,0-7 0-16,3 1 0 0,-3-1 0 0,4 7 0 15,3-3 0-15,-4-4-8 0,4 0 8 0,4 1 0 16,-1 2 0-16,1-2 0 0,-1-1 0 0,1 1 0 16,7-7 0-16,-4 6 0 0,3-3 0 0,1 4 0 15,3-1 10-15,0 1-10 0,0-1 12 0,4-3-4 16,-1 4-8-16,1-1 12 0,3-3-12 0,-3-3 0 16,3 7-12-16,0-4 12 0,0-3 0 0,0 7 8 15,-3-4 0-15,0-3 1 0,-1 3-9 0,1 1 0 16,3-4 0-16,0-3 0 0,-3 6 0 0,3-6 0 15,0 0-14-15,4 0 5 0,3-6 9 0,4 6 14 16,-4 0-3-16,7 0-1 0,-3-3-10 0,4 3-11 0,-1 0 3 16,-3 3 0-16,-1-3-11 0,-2 0-1 15,-5 0-1-15,-3 6 0 16,-3-6-50-16,0 3-9 0,-4-3-3 0,-4 0 0 16,1 6-133-16,-8-2-28 0</inkml:trace>
  <inkml:trace contextRef="#ctx0" brushRef="#br0" timeOffset="96489.14">23513 15175 2156 0,'0'0'48'0,"0"0"9"0,-7 6 3 0,3-2 0 0,1-4-48 16,3 0-12-16,0 0 0 0,0 0 0 0,0 0 20 0,0 0 1 0,3 9 1 0,4 0 0 16,-3-2 13-16,3 2 2 0,-7 1 1 0,3-1 0 15,1 10 5-15,-4-10 1 0,-4 13 0 0,4-3 0 16,-3 0 16-16,-1 0 3 0,-3 6 1 0,4-7 0 16,-4 11-36-16,3-11-6 0,-3 8-2 0,3-8 0 15,-3 1 16-15,4 6 2 0,-4-6 1 0,3-3 0 16,1 9-29-16,-4-6-10 0,3-1 0 0,-3 1 9 15,0 0-9-15,0-3 0 0,3 3 0 0,-3-1 0 16,0-2-16-16,0 3-4 0,0-3-2 0,4-4 0 16,-4-2-100-16,3-1-20 15,4-3-4-15,0-6-1 0,0 0-58 0,0 0-12 16</inkml:trace>
  <inkml:trace contextRef="#ctx0" brushRef="#br0" timeOffset="96985.35">23742 15489 2152 0,'0'0'96'0,"0"0"19"0,0 0-92 0,0 0-23 0,0 0 0 0,0 0 0 31,0 0-21-31,0 0-9 0,0 0-2 0,0 0 0 0,0 0-1 0,0 0-1 0,0 0 0 16,0 0 0-16,-4 0 66 0,-3 6 14 0,0-3 2 0,-3 3 1 16,3-6 23-16,0 10 5 0,-4-1 1 0,0-2 0 15,1-4-7-15,-1 3-2 0,1-3 0 0,-1 7 0 16,-3-10-33-16,3 6-8 0,-3-6 0 0,4 3-1 16,-1 3-27-16,1-6 0 0,3 0 0 0,-4 6 0 15,4-6 0-15,0 4 0 0,-4-4 0 0,4 0 0 16,0 0 0-16,0 0 0 0,0 6 0 0,0-3 0 15,0-3 0-15,0 0 0 0,-4 6 0 0,4-3 0 0,0-3 0 16,7 0 0-16,-7 0 0 0,4 7 0 0,-4-4-12 16,-1 3 1-16,8-6 1 0,-7 3 0 0,0 3 10 15,0 4 0-15,4-4 0 0,3-6 0 0,0 0 0 0,0 0 9 16,0 0-1-16,0 0-8 0,0 0 23 0,0 0-3 16,7 3 0-16,3-3 0 0,1-3-20 0,0 3 8 15,-1 0-8-15,1 0 0 0,-11 0 8 0,10 3-8 16,-3-3 8-16,4 7-8 0,-4-4 0 0,0 6-8 15,4-3 0-15,-1-2 0 0,1 2 8 0,-1 3 0 0,1 1 0 16,3-1 0-16,-3-3 0 0,3-3-8 0,-4 7 8 16,4-4-8-1,-3-3-42-15,3 4-8 0,-3-1-2 0,3-3 0 16,-4-3-96-16,1 6-19 0,3-3-4 0,-3-6-765 0</inkml:trace>
  <inkml:trace contextRef="#ctx0" brushRef="#br0" timeOffset="99404.51">23841 15498 633 0,'0'0'28'0,"0"0"6"0,10-3-34 0,-10 3 0 0,7 0 0 0,-7 0 0 16,0 0 332-16,0 0 60 0,0 0 12 0,0 0 3 15,0 0-343-15,0 0-64 0,0 0-20 0,0 0-1 16,-10-6 68-16,10 6 13 0,0 0 4 0,0 0 0 15,0 0 30-15,0 0 6 0,7 0 2 0,7-10 0 16,4 10-45-16,-1-3-9 16,1-3-1-16,7 3-1 0,-1-3-32 0,4 2-6 0,4-2-8 0,-4 6 11 15,1-9-11-15,-5 9-16 0,1 0 4 0,-4 0 1 32,0 0-21-32,-6 0-5 0,-5 0-1 0,-3 0 0 15,-7 0-131-15,0 0-27 0</inkml:trace>
  <inkml:trace contextRef="#ctx0" brushRef="#br0" timeOffset="100050.12">23802 15646 2505 0,'-11'0'111'0,"11"0"23"0,0 0-107 0,0 0-27 16,0 0 0-16,0 0 0 0,7-7 9 0,4-2-9 15,3 6 10-15,7-4-10 0,-3-2 0 0,0 3 0 16,3 6 0-16,0-3 0 0,4-4-10 0,-4 7 10 16,-4 0-8-16,1 0 8 0,-4 0 0 0,0 0 0 15,-3 7 0-15,-1-4 0 0,-3 3 0 0,-7-6 0 16,0 0 0-16,8 9-8 0,-5-2 8 0,1-4 0 16,-4-3-9-16,3 9 9 15,-3-9-25-15,0 0-1 0,4 7 0 0,-4-7 0 16,7 3-179-16,0-3-36 0,7 0-7 0,0 0-2 0</inkml:trace>
  <inkml:trace contextRef="#ctx0" brushRef="#br0" timeOffset="100446.4">24578 15257 2332 0,'0'0'52'0,"0"0"10"0,0 0 2 0,-7 0 1 0,7 0-52 0,-4 6-13 0,1-6 0 0,-8 9 0 0,4-2 10 0,0-4-1 15,-3 6 0-15,3 1 0 0,0 5 77 0,-1-5 15 16,1 9 3-16,0-4 1 0,4 4-39 0,-1 6-8 16,-3-3-2-16,4 3 0 0,-1 0-40 0,-3 3-8 15,4 1-8-15,-4-4 12 0,0 9-12 0,-4-6 0 16,4 1 0-16,-4-4 0 0,-3 9 0 0,0-12 0 16,7 10-11-16,-4-10 11 0,-3 3-21 0,4 0 1 15,3-13 0-15,0 4 0 16,0-7-98-16,0 1-19 15,3-4-4-15</inkml:trace>
  <inkml:trace contextRef="#ctx0" brushRef="#br0" timeOffset="101129.09">23717 12990 1785 0,'0'0'159'0,"0"0"-127"0,0 0-32 0,0 0 0 16,0 0-9-16,0 0-8 0,0 0-2 0,0 0 0 16,0 0-4-16,0 0-1 0,0 0 0 0,0 0 0 15,7 0 56-15,-7 0 10 0,4-4 2 0,-4 4 1 16,0 0 43-16,0 0 8 0,0 0 1 0,0 0 1 16,0 0-27-16,0 0-6 0,0 4-1 0,0 5 0 0,0 0-20 0,3 7-4 15,1-7 0-15,-1 1-1 0,-3 6-22 0,4-7-4 16,3 10-1-16,-3-4 0 0,3 4 0 15,0 0 0-15,3 0 0 0,1 0 0 0,-1 6-12 0,1 0 0 16,3 3 0-16,-3-3 0 0,-4 3 0 0,0 1 0 16,3 2 0-16,-6-3 0 0,-1-6-26 0,-6 10 2 15,3-11 0-15,-7 5 0 16,0 2-3-16,0-6 0 0,-4-3 0 0,1-1 0 16,-5 1-139-16,5-9-28 0,3-1-6 0</inkml:trace>
  <inkml:trace contextRef="#ctx0" brushRef="#br0" timeOffset="101618.37">24119 13062 2070 0,'0'0'45'0,"-10"6"10"0,-1-6 1 0,1 3 3 0,-1 3-47 0,4 1-12 0,-4-4 0 0,1 3 0 0,3-3 0 0,0-3-17 15,-4 6 4-15,4-6 1 0,0 4 0 0,0-4 0 16,0 6 0-16,0-3 0 0,0 3 44 0,0-3 10 15,0 4 2-15,-4 2 0 0,8 0 0 0,-8 7 0 16,0-6 0-16,-3-1 0 0,4 7-20 0,-1-4-3 16,-3-2-1-16,3 5 0 0,1-5 10 0,-1 5 2 15,4-2 0-15,-3 3 0 0,3-7-18 0,0 0-3 16,3 1-1-16,1-1 0 0,3 1 14 0,3-4 4 16,4-3 0-16,4 3 0 0,-1-6 14 0,8 3 3 15,0 4 1-15,3-7 0 0,0 9-27 0,4-9-6 16,3 10-1-16,-4-4 0 0,1 3 16 0,0-6 4 15,-7 7 0-15,3-1 0 0,-4 4-20 0,1-4-3 16,-4-6-1-16,0 7 0 0,-3-1 7 0,3-3 1 0,-4 4 0 16,5-1 0-16,-5-9-7 0,-3 10-1 0,4-4 0 15,-4-3 0-15,0 3-8 0,3-3-11 0,1-3 3 0,-4 0 0 32,0 7-132-32,4-7-25 0</inkml:trace>
  <inkml:trace contextRef="#ctx0" brushRef="#br0" timeOffset="108041.61">28995 14557 288 0,'0'0'12'0,"0"0"4"0,0 0-16 0,0 0 0 0,0 0 0 0,0 0 0 15,0 0 227-15,0 0 42 0,0 0 9 0,0 0 2 16,0 0-168-16,0 0-34 0,-7 0-6 0,7 0-2 16,-4-6-3-16,4 6-1 0,0 0 0 0,0 0 0 15,0 0 13-15,0 0 2 0,0 0 1 0,0 0 0 16,0 0-27-16,0 0-6 0,0 0-1 0,0 0 0 16,0 0-6-16,0 0-2 0,0 0 0 0,0 0 0 15,0 0-2-15,0 0-1 0,0 0 0 0,0 0 0 16,0 0-13-16,0 0-2 0,0 10-1 0,0-4 0 15,0 3 8-15,0 1 2 0,0 5 0 0,0-2 0 0,0-4-19 16,-3 7-3-16,3 0-1 0,0-4 0 0,0 7-8 16,0 3 0-16,0 0 0 0,3-3 0 15,-3 6 0-15,4 0 0 0,-4-6 0 0,0 9-11 16,0-3 11-16,-4-6 0 0,4 6 8 0,-3-6-8 16,-1 0-18-16,4-1-8 0,-3-2-2 0,3 3 0 15,-4 0-16-15,1-10-4 0,-1 7-1 0,4-7 0 16,-3 1-161-16,-5-1-32 0</inkml:trace>
  <inkml:trace contextRef="#ctx0" brushRef="#br0" timeOffset="108633.83">29235 14749 1036 0,'0'0'92'0,"0"0"-73"0,0 0-19 0,0 0 0 15,0 0 177-15,0 0 32 0,0 0 7 0,0 0 0 16,0 0-216-16,0 0-36 0,0-3-12 0,0 3-1 0,0 0 33 0,0 0 6 16,-4-7 2-16,4 7 0 0,-7-3 48 0,0 3 9 15,-4 0 3-15,4 0 0 0,-3 0-5 0,3 3-1 16,-4-3 0-16,4 7 0 0,-3-4 3 0,3 3 1 16,-1 0 0-16,1-3 0 0,4-3 3 0,-4 0 1 15,7 0 0-15,-4 10 0 0,4-10-22 0,-7 0-4 16,7 0 0-16,-3 6-1 0,3-6-13 0,-7 3-2 15,3 4-1-15,1-4 0 0,-4 3-11 0,3-3 8 16,0 3-8-16,-3 1 8 0,4-4 4 0,-1 6 0 16,1-3 0-16,-1-2 0 0,1 2 6 0,-1-3 2 15,1 6 0-15,-1-2 0 0,-3-4 9 0,4 3 3 0,-1 3 0 16,1 1 0-16,-4-1-32 0,3-2 0 16,0 2 0-16,4-9 0 0,0 0 0 0,0 0 0 0,0 3 0 15,0-3 0-15,0 0 12 0,0 0-3 16,0 0-1-16,4 6 0 0,-4-6 3 0,7 10 0 0,-3-4 0 0,3-3 0 15,0 3 3-15,0-2 1 0,3 5 0 0,1 0 0 16,-4-2-5-16,0 2-1 0,4 0 0 0,-1 1 0 16,1-1-9-16,-1-2 0 0,4 2 0 0,-3-6 8 15,3 3-8-15,0 4 0 0,4-4 0 0,-4-3 0 16,4 3 0-16,-4-2 0 0,0-4 0 0,-4 0 0 16,5 6-76-16,-1-6-13 0,0 0-3 15,-4 0-1094-15</inkml:trace>
  <inkml:trace contextRef="#ctx0" brushRef="#br0" timeOffset="113299.82">30254 14360 518 0,'-21'12'46'0,"14"-5"-37"0,0-4-9 0,-4-3 0 16,4 9 386-16,-3-9 75 0,6 7 15 0,4-7 4 15,0 0-344-15,0 0-69 0,0 0-14 0,0 0-2 16,0 0-24-16,0 0-5 0,0 0-1 0,7 3 0 16,4 3 38-16,3-6 7 0,0 0 2 0,0 0 0 15,7 0-4-15,-3 0-1 0,3 0 0 0,0-6 0 16,-3 6-40-16,3-3-8 0,-7 3-2 0,0 0 0 16,-3 0-13-16,-4 0 0 0,0-7 0 0,-7 7 0 15,0 0-43-15,0 0-1 16,0 0-1-16,0 0 0 0,0 0-134 15,0 0-26-15,7-3-6 0,-7-3-1 0</inkml:trace>
  <inkml:trace contextRef="#ctx0" brushRef="#br0" timeOffset="113682.67">30170 14620 2570 0,'0'0'56'0,"0"0"12"0,0 0 3 0,10 3 1 0,1 4-57 0,-1-7-15 0,4 0 0 0,4 3 0 16,-4-3 0-16,4 0 0 0,-1 0 0 0,-2 0 0 16,2 0 31-16,-3 0 9 0,4-3 3 0,-7 3 0 15,-1 0 16-15,1 0 3 0,-1-7 1 0,4 4 0 16,-3-3-117-16,7 3-23 0,-8-4-5 0,4 4-1 15,4-3-174-15,-4-3-35 0,11-1-8 0,-8 1 0 0</inkml:trace>
  <inkml:trace contextRef="#ctx0" brushRef="#br0" timeOffset="114126.9">30981 13933 1702 0,'0'0'76'0,"0"0"15"0,0 0-73 0,0 0-18 0,0 0 0 0,0 0 0 16,3 10 61-16,1-1 9 0,-4 1 2 0,0 5 0 16,4-2 42-16,-4 9 9 0,-4-3 1 0,0-1 1 15,4 11-17-15,0-4-4 0,-3 3-1 0,3 6 0 16,-4 1-46-16,1-4-9 0,-1 4-1 0,1-1-1 15,-1 1-27-15,1 2-6 0,-1-2-1 0,1-7 0 16,-4 7-4-16,0-7-8 0,3 3 11 0,1-3-11 16,-1-2 8-16,-3-5-8 0,3 5 0 0,1-1 0 15,-1-7-27-15,4-5-9 16,-3 3-1-16,3 3-1 0,0-10-190 0,3-3-37 0,-3-6-8 16,0 0-2-16</inkml:trace>
  <inkml:trace contextRef="#ctx0" brushRef="#br0" timeOffset="114583.62">31690 13585 2790 0,'0'0'61'0,"0"0"13"0,-3 10 2 0,-1-4 3 0,4 3-63 0,0 4-16 0,0-4 0 0,0 7 0 0,0 3 0 0,4 9-10 15,-4-3 2-15,0 3 0 0,0 13 16 0,0-3 3 16,-4 6 1-16,4 0 0 0,-4 3 30 0,4 3 6 16,0 3 2-16,-3-3 0 0,3 4-24 0,-4 5-5 15,1-5-1-15,-1 2 0 0,-3 4-20 0,0-7 0 16,0-6 0-16,0 3 0 0,0-3 0 0,4 3 11 15,-5-9-11-15,5 3 12 16,3 0-89-16,-4-3-18 0,4-1-3 0,4-5-754 16,-4-10-150-16</inkml:trace>
  <inkml:trace contextRef="#ctx0" brushRef="#br0" timeOffset="115158.54">32540 13783 2833 0,'0'0'125'0,"0"0"27"0,0 0-122 0,0 0-30 0,0 0 0 0,0 0 0 0,0 0 32 0,0 0 0 16,0 0 0-16,-3 9 0 0,-4-2-32 0,-4 5 0 16,0-2 0-16,-3 11 0 15,-3-2 0-15,-1 0 0 0,0 9 0 0,1 1 0 16,-1 2 8-16,1-3 0 0,2 0-8 0,1 7 12 0,0-7 1 0,4 7 0 16,-1-7 0-16,0 6 0 0,1-5-13 0,3 5 0 15,3-6 8-15,-3 4-8 0,4-4 0 0,-1 0 0 16,4-3 0-16,0 0 0 0,0-3 8 0,0-3-8 15,4 3 0-15,3-10 0 16,0 7 0-16,0-3 0 0,3-7 0 0,1 1 0 0,3-1 0 16,0 1 0-16,-3-4 0 0,3-6 0 0,4 0 0 0,-4 0 0 15,3 0 0-15,-3 0 0 0,-3-6 15 0,3-4-3 16,0 1-1-16,0-1 0 0,-7-5 7 0,4 2 2 16,-4-3 0-16,0-9 0 0,0 3 3 0,4-6 1 15,-4-3 0-15,0 3 0 0,3-1-12 0,1-5-3 0,0-1 0 16,-4-2 0-16,3 2-9 0,-3-2 0 0,0 2 0 0,0 1 0 15,-3 5 0-15,-1 1 0 0,1-3 8 16,-4 9-8-16,0-3 0 0,0 6 0 0,-4-6 0 0,4 6 0 16,-7 3-8-16,4 4 8 0,-4 2-10 15,0-5 10 1,0 5-27-16,3 4 1 0,-3 3 0 0,0-3 0 16,0 3-22-16,4-4-4 0,3 7 0 0,-8 0-1 15,-2-3-129-15,-1 3-26 0,1-6-4 0,-1 6-891 16</inkml:trace>
  <inkml:trace contextRef="#ctx0" brushRef="#br0" timeOffset="115435.71">32336 14131 2746 0,'0'0'60'0,"0"0"13"0,-4 6 3 0,1-3 1 0,3-3-61 0,-4 10-16 15,4-1 0-15,0-9 0 0,0 0 0 0,4 10 0 16,3 2 0-16,-4-9 0 0,-3-3 0 0,7 10 0 16,-7-10 0-16,7 6 0 0,4 3 16 0,-4-5 0 15,3 2 0-15,1-6 0 0,3 3-7 0,0-3-1 0,0 0 0 0,1 0 0 31,-1-3-75-31,3 3-15 0,-3-6-3 0</inkml:trace>
  <inkml:trace contextRef="#ctx0" brushRef="#br0" timeOffset="115989.96">32516 13084 1497 0,'0'0'66'0,"0"0"14"16,0 0-64-16,0 0-16 0,0 0 0 0,0 0 0 0,0 0 224 0,0 0 40 0,0 0 9 0,0 0 2 15,0 0-218-15,3 9-43 0,1-6-14 0,-1 7 8 16,8-1 56-16,-1 7 12 0,1-1 3 15,7-2 0-15,-1 6-21 0,4-4-4 0,0 14-1 0,1-4 0 16,2 3-24-16,1-3-5 0,0 9 0 0,-1 1-1 16,-2-4-10-16,2 4-1 0,1 2-1 0,0 4 0 15,3-3-11-15,0-1 0 16,0 7 9-16,1 0-9 0,2-3 20 0,-13-10 0 16,0 4 0-16,-1 3 0 0,4 2-20 0,1-2 0 0,-5 6 0 15,4 0 0-15,-3 0 0 0,3 12 9 0,-3-3-9 0,-4 1 0 16,0 5 33-16,-7-12 0 0,0 7 0 0,0-10 0 15,-7 3-33-15,0 3 0 0,-3-6 0 0,-4 0 0 16,-4-4 0-16,0 4 0 0,-3-3 0 0,-3-3 0 16,-1-1 0-16,0-12 0 0,4 4-12 0,-3-4 12 15,-4 9-75 1,-4-12-9-16,0 9-1 0,0-9-1 0,1 3-90 0,-12 4-19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40:24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13649 13448 748 0,'-18'-10'33'0,"15"7"7"0,-8-6-32 0,8 6-8 0,-4-7 0 0,3 1 0 16,-3 0 374-16,4-1 73 0,-1-2 14 0,4 2 3 0,0 1-344 0,0-4-68 15,0 1-15-15,-4 2-2 0,1 1-18 0,-1-1-3 16,-3 7-1-16,0-6 0 0,-3 6 40 0,-4-3 8 16,0-4 2-16,-4 7 0 0,-3-6-15 0,-4 5-2 15,4-2-1-15,-4 3 0 0,-3-3-19 0,0 3-4 16,-4-1-1-16,4-2 0 0,-4 3-10 16,4 3-3-16,3 0 0 0,-3-6 0 0,3 12 12 15,0-6 3-15,4 3 0 0,0-3 0 0,0 10-23 16,3-1 8-16,-3-6-8 0,0 7 0 0,0 2 0 15,-4 4 0-15,4-1 0 0,-4-5 0 0,1 12 0 0,-5-3 0 16,1-1 0-16,-4-2 0 0,1 9 0 16,-5-3-12-16,5 0 4 0,-5 0 0 0,-2 0 16 15,6 0 4-15,4 6 1 0,-1-3 0 0,12-3-4 0,-1 0-1 16,4 6 0-16,7-6 0 0,0 7 0 0,3-4-8 16,4-3 12-16,4 0-4 0,-1 6-8 0,4-3 8 15,-3 6-8-15,7 1 8 0,-4-1-8 0,-4 0 0 0,1 1 0 0,-4 5 0 16,0-2 0-16,-4-1 0 0,4-2 0 0,-7 5 0 15,0-2 0-15,-4-4 0 0,4 0 0 0,-3 1 0 16,3 2 0-16,0-5 0 0,-4-4 0 0,8 3 0 16,-5-6 10-16,8-3 0 0,4-4 0 0,0 4 0 15,6 0 10-15,1-7 1 0,3 1 1 0,7 3 0 16,4-4-11-16,-1 1-3 0,1-1 0 0,3 4 0 16,4 0-8-16,0-1 8 0,-4 1-8 0,-3 3 8 15,3 0-8-15,-7-4 12 0,4 4-12 0,-4 3 12 16,-3 0-12-16,3-3 0 0,-4-7 0 0,1 4 0 15,0-3 0-15,3-4 0 0,0-6 0 0,4 3 0 16,-4-6 0-16,7-6 12 0,7-3-2 0,1 6 0 16,2-7 6-16,5-9 0 0,-4 4 1 0,3-4 0 0,-3 0-5 15,0-3 0-15,-4 0-1 0,4 3 0 0,-4-3-11 16,0 0 8-16,0 4-8 0,-6-4 8 16,2 6-8-16,-2-3 8 0,-5-9-8 0,-2 6 8 0,2 0 0 15,1-3 0-15,-4-3 0 0,4-4 0 0,-4 1-8 0,4 0 0 16,-4-1-12-16,3-2 12 0,-2-7 0 0,-5 0 0 15,4 1 0-15,-6 2 12 0,2-9-12 0,-3 9 0 16,-3-9 0-16,-1 3 0 0,1 4 8 0,-4-4 0 16,-7 3 0-16,4-3 0 0,-4 3-8 0,-4 7 0 15,-3-7 0-15,0 10 0 0,0-1 0 0,-7 1 0 16,-4 6 0-16,-3-3 0 0,-7-4 0 0,0 1 0 0,-8 6 0 16,1-7 0-16,-4 4 0 0,0-3-11 0,-3 0 3 15,3 9 0-15,-3-10 8 0,0 7 0 0,3-3 0 0,0 3 0 16,4 0 0-16,-4 3 0 0,0 0 8 0,-3 6-8 15,3 0 0-15,0 4 0 16,-7-1-10-16,0 4 10 16,1 3-35-16,-5 6 0 0,1 0 0 0,-8 9-1016 15,-10-9-203-15</inkml:trace>
  <inkml:trace contextRef="#ctx0" brushRef="#br0" timeOffset="10125.11">10707 4489 1623 0,'21'-3'72'0,"-21"3"15"0,0 0-70 0,0 0-17 0,0 0 0 0,7-7 0 16,4-2 40-16,-4 6 4 0,-4-7 0 0,1 7 1 15,6-3-45-15,-3-3 0 0,-10 9 0 0,3 0 0 16,0 0 0-16,0 0 0 0,-4-7 11 0,-3 1-11 16,-3 6 23-16,3-3-3 0,7 3 0 0,-11 0 0 15,0 0 14-15,4-6 2 0,7 6 1 0,0 0 0 16,-10-3 19-16,-1-4 3 0,8 4 1 0,3 3 0 15,-7-9-17-15,3 6-3 0,-3-7-1 0,0 1 0 0,0-1-25 0,3 1-5 16,-3 3-1-16,-3-1 0 0,-1 4-8 0,1-3 0 16,3-3 0-16,-4 9 0 15,-3 0 0-15,0 0-9 0,3 0 9 0,-6 6 0 16,-1 3 0-16,0-6 0 0,1 4 0 0,6-1 0 0,4 3 0 0,-4 1 0 16,-10-1 0-16,0 1 0 0,7 2 0 0,-4-2 16 15,1 2-2-15,-1 1 0 0,0 2-14 0,4-2 0 16,0-1 8-16,0 7-8 0,-4-6 0 0,1 9 0 15,6 0 0-15,-3 3 0 0,0 0-8 0,0-3 8 16,3 6 0-16,4-6 0 0,0 3 11 0,4 6 9 16,-4-9 1-16,3 10 1 0,4-13-22 0,4 3-8 15,-1-1 0-15,4-2 0 0,4 3 8 0,3-9 12 0,0 2-2 16,4-2-1-16,-1-10-9 0,4 7-11 0,8-1 3 0,-5-9 0 16,-2 0 8-16,6 0 0 15,7 0 0-15,-7-9 0 0,-3-1 12 0,3 7-3 0,4-6 0 0,-4-4 0 16,0-6-9-16,-3 7 0 0,-4-7 0 0,0 6 0 15,8-5 17-15,-5-4-1 0,-6 3-1 0,7-13 0 16,3 7 8-16,-3-3 1 0,-4-3 1 0,0 6 0 16,-3-7-4-16,3 4-1 0,10-3 0 0,-13 6 0 15,0 3-9-15,-1-7-3 0,5 4 0 0,-8 3 0 16,0 4-8-16,-7-1 8 0,-4-3-8 0,1 9 8 16,-4 1 0-16,-7-4 0 0,-7 7 0 0,3-7 0 15,4 7-8-15,-4-1 12 0,-10 7-12 0,-3-3 12 0,-8 6-12 16,7-3 12-16,0 3-12 0,1 0 12 0,-1 0-12 0,0 0 0 15,8 0 0-15,-1 0 0 0,-3 0 0 16,3 0-11-16,8 3 3 0,-1-3 0 16,4 6-106-16,0-3-21 0,-4-3-4 0,4 10-1 15,7-10-51-15,-3 9-10 0,-11-6-3 0,7 10-614 16</inkml:trace>
  <inkml:trace contextRef="#ctx0" brushRef="#br0" timeOffset="11426.48">10823 3743 1821 0,'0'0'40'0,"0"0"8"0,0 0 1 0,0 0 3 0,0 0-41 0,0 0-11 0,0 0 0 0,-7-4 0 0,0 1 53 0,7 3 9 15,0 0 2-15,0 0 0 0,-7-6-43 0,7 6-8 16,0 0-1-16,0 0-1 0,0 0-11 0,0 0 0 16,0 9-12-16,0 1 12 0,0 2-12 15,-3 1 12-15,-5-4-12 0,5 7 12 0,3 0 17 0,-4-1 11 16,-3 1 3-16,0 6 0 0,4 0 18 0,-1-3 4 16,1 0 1-16,-4 2 0 0,-4 5-14 15,4-8-2-15,7 14-1 0,-7-10 0 0,-4 9-13 16,8 0-4-16,-1 7 0 0,1 6 0 0,-4-3-20 0,0 3 0 15,-4 3 0-15,4-7-8 0,0 14 8 0,-4-4 0 16,-10 0 0-16,7 7 0 0,0-4 0 0,0 10 0 16,-7-10 8-16,0 0-8 0,-4 0 12 0,4 1-1 15,10-13-1-15,-6 2 0 0,-8-2 10 0,7-3 1 16,11-1 1-16,0-8 0 0,-4-7-12 0,8 0-2 16,3 0-8-16,0-1 12 15,7-11-93-15,-3-1-19 0,3-2-4 16,-7-7-992-16</inkml:trace>
  <inkml:trace contextRef="#ctx0" brushRef="#br0" timeOffset="11822.32">11345 4806 2286 0,'0'0'50'0,"0"0"10"0,-10 9 3 0,-1 0 1 0,-3 1-51 0,7 2-13 16,0 1 0-16,-4-4 0 0,-6 10 0 0,6-3 0 16,4-7 0-16,-3 10 0 0,-5-6 0 0,5 8 0 15,-1-5 0-15,4 6-10 0,0-6 10 0,-3 12 0 16,-5-6 8-16,1 6-8 0,7-3 0 0,-7 4 0 0,-7-4 0 0,3-3 0 16,8 6 0-16,-1-9 0 15,-3-4 0-15,3-5 0 16,1 2-111-16,3-6-23 0,7-6-5 0,0 0-1 0</inkml:trace>
  <inkml:trace contextRef="#ctx0" brushRef="#br0" timeOffset="12014.37">11345 4727 2718 0,'0'0'60'0,"0"0"12"0,-3 13 2 0,3-4 2 0,3 4-60 0,1 5-16 0,-4-2 0 0,0 6 0 16,7 3-28-16,-4-3-8 0,5 0-1 0,-5 3-1 0,-6-3 26 0,6 6 12 16,4-3-10-16,-3 7 10 0,-11-13 0 0,7 9 0 15,0-3-8-15,0 6 8 16,0-9-44-16,-4 6-5 0,1-2-2 0,3-5-677 16,3-2-135-16</inkml:trace>
  <inkml:trace contextRef="#ctx0" brushRef="#br0" timeOffset="12211.19">11021 5166 3042 0,'0'0'67'0,"0"0"13"0,7 6 4 0,0-2 1 0,-7-4-68 0,14-4-17 0,11 4 0 0,3-6 0 31,0 0-33-31,4-3-11 0,0-1-1 0,3 1-1 15,0-1 11-15,0 1 3 0,1-1 0 0,3 10 0 16,6-12-124-16,-2 12-24 0,-11 0-4 0,-1 0-857 0</inkml:trace>
  <inkml:trace contextRef="#ctx0" brushRef="#br0" timeOffset="13275.12">12633 4257 1814 0,'0'0'80'0,"0"0"17"0,-7 6-77 0,-4-3-20 0,1 0 0 0,-1-3 0 16,1 0 70-16,3 0 10 0,-4 0 3 0,0 7 0 15,-3-7-35-15,4 3-8 0,-4-3 0 0,-1 6-1 16,-2-3-25-16,3 7-5 0,-4-1-1 0,0 0 0 16,1 7-8-16,-1 3 0 0,1 3 0 0,-1 0 0 15,4 0-8-15,0 0 8 0,-4 6-10 0,7 0 10 16,-3 0 11-16,4 4 8 0,-1-1 1 0,1 7 1 16,3-4-2-16,-1-2-1 0,5-11 0 0,3 11 0 15,0-4-18-15,3-12 0 0,5 3 8 0,-1-1-8 16,3-5 0-16,1-1 0 0,3-12 0 0,3 10 0 15,-2-10 8-15,6-3-8 0,-4-7 12 0,5 1-12 16,-1-10 21-16,3 7-2 0,-2-1-1 0,2-6 0 16,-3 0 10-16,4 4 1 0,-7-14 1 0,-1 4 0 15,1-3 2-15,-4 3 0 0,0-6 0 0,0-1 0 0,-3 4-20 16,0-3-4-16,-1-1-8 0,1 7 12 16,-4-3 5-16,0 3 1 0,-4-3 0 0,4 9 0 0,-3 6-8 0,-4 1-2 15,0-1 0-15,0 4 0 0,0 0-8 0,0 2 0 16,0 7 0-16,-4-3 0 0,-3 0 0 0,4-3 0 15,-8 6 0-15,1 0 0 0,-4 0 0 0,-4 6-11 16,-3-3 3-16,0-3 0 0,-1 3 8 0,1-3-8 16,0 7 8-16,-4-4-8 0,4 3-10 15,4-6-2-15,-1 0 0 0,4 3 0 16,3-3-162-16,1 6-33 16</inkml:trace>
  <inkml:trace contextRef="#ctx0" brushRef="#br0" timeOffset="13578.55">12827 3667 288 0,'0'0'25'0,"0"0"-25"0,0 0 0 0,0 0 0 15,0 0 404-15,-7 0 76 0,0 7 16 0,-4-4 2 16,4 6-362-16,-3 4-72 0,-4-4-14 0,-4 13-3 16,0 6-11-16,-3-3-1 0,-4 7-1 0,1 12 0 15,-8-4-8-15,4 20-2 0,-4-4 0 0,4 20 0 16,0-4-8-16,3 3-3 0,4-3 0 0,0 10 0 16,-1-17-13-16,8 8 11 0,-3-1-11 0,6-3 10 15,-3 0-10-15,3-13 0 0,1 4 0 0,-4-7 8 16,3-3-43-16,0-3-9 15,-3-3-1-15,4-3-677 0,-1 0-135 0</inkml:trace>
  <inkml:trace contextRef="#ctx0" brushRef="#br0" timeOffset="13910.13">12972 4871 1324 0,'0'0'118'0,"0"0"-94"0,0 0-24 0,-4 16 0 16,1-6 335-16,-1-4 62 0,1 9 13 0,3 1 2 16,-4 3-380-16,0 3-76 0,-3 0-15 0,0 0-3 15,0-3-18-15,-3 9-4 0,3-6-1 16,-4 3 0-16,1-3-4 0,2-3-1 0,-2-1 0 0,3-2 0 16,3 3 20-16,-3-7 4 0,4-2 1 0,-1-4-739 15</inkml:trace>
  <inkml:trace contextRef="#ctx0" brushRef="#br0" timeOffset="14435.68">13046 4796 3178 0,'0'0'141'0,"0"0"29"0,0 0-136 0,7-3-34 0,-7 3 0 0,10-6 0 31,4-7-28-31,1 13-13 0,2-3-3 0,-3-6 0 16,-3 2-19-16,0 4-4 0,-1 3-1 0,1 0 0 15,-4 3-4-15,0 7-2 0,-4-4 0 0,4 3 0 16,-3-2-18-16,3 8-3 0,-4-2-1 0,5 0 0 0,-1-4 86 0,-4 3 10 0,1-2 16 0,-1-1-4 16,-3-6 28-16,0-3 5 0,0 0 2 0,0 16 0 15,-7-13-6-15,4 10-1 0,-4-13 0 0,-4 9 0 16,0 1-28-16,-3-4-12 0,-3 0 11 0,-1 4-11 15,-3-1 0-15,-4 0 0 0,4-6 0 0,0 7-10 16,3 2 2-16,1-12 0 0,2 0 0 0,5 7 0 16,10-7 8-16,0 0 0 0,0 0 0 0,0 0 0 31,0 0-28-31,10 3-3 0,1-3-1 0,3 0 0 0,-3 0 32 0,3 6 12 0,0-6-1 16,0 3 0-16,-3-3-11 0,-1 7 0 0,1-1 0 0,3-6 0 15,-4 9 0-15,1-9 0 0,-4 6 0 0,0-2 0 0,0 5 0 16,4-6-12-16,-8 7 2 0,4-1 1 0,-3 0 9 15,3 1-12-15,-4 5 12 0,1-15-12 0,-4 0 12 16,4 16 0-16,-1-13 0 0,1 7 0 0,-1-7 8 16,-3 6 8-16,0 1 0 0,-3-1 1 0,3-9 3 0,-4 9 0 15,1 1 0-15,-5-4 0 0,-2 4-10 0,3-1-2 16,-4 3 0-16,-3 4 0 0,4-13 3 0,-8 7 0 16,-3 2 0-16,3-2 0 0,-3 2-11 0,-4 4 0 15,4-4-10-15,-4-2 10 16,4-1-139-16,0-2-21 0,-18-1-5 15,15-12-1-15</inkml:trace>
  <inkml:trace contextRef="#ctx0" brushRef="#br0" timeOffset="14917.02">13942 4269 1612 0,'0'0'144'0,"0"0"-116"0,0-6-28 0,0 6 0 16,0 0 184-16,0 0 32 0,0 0 5 0,-7 0 2 15,-4 3-179-15,4 7-35 0,-3 2-9 0,-5 7 0 16,1 3 0-16,0 3-12 0,-3 3 2 0,-1-3 1 16,-3 13 9-16,3-13-10 0,-3 13 10 0,3-7-10 15,1 0 10-15,6 1 0 0,-3-1 0 0,7 0 0 16,0-5 28-16,3 5 0 0,1-3 1 0,3-3 0 15,-4-3-21-15,8 0-8 0,-1-3 0 0,8 3 0 16,-1-3-49 0,8-7-16-16,0 1-3 0,3-4-1 0,-3-3 9 0,6-2 1 0,1 2 1 15,0-12 0-15,3 6 39 0,0-10 8 0,-3 1 2 0,7 3 0 0,-4-10 49 16,-4 0 9-16,5 0 3 0,-5-5 0 0,1-1 10 0,0 3 2 16,-4-3 1-16,0-3 0 0,0-7-12 0,-3 4-2 15,3-3-1-15,-3-4 0 0,-1 4-3 0,-3 3-1 16,-3-10 0-16,0 7 0 0,-1 2-30 0,-3-2-7 15,-3 9-1-15,-4 3 0 0,0-3-8 0,-4 10 0 16,-3-1 0-16,-3 4 0 0,-1 3 0 0,-7-7 0 16,1 13 0-16,-1 0 0 0,4 0 0 0,-4 0-12 15,1 6 2-15,-1 1 1 0,0-7 9 0,-3 6 0 0,7 3 0 16,-3-9 0-16,-1 3 0 0,4 7 0 16,-4-10 0-16,8 3 0 15,-5-3-85-15,5 0-19 0,-1 6-3 0,1-6-1012 0</inkml:trace>
  <inkml:trace contextRef="#ctx0" brushRef="#br0" timeOffset="15228.64">14383 3768 1209 0,'0'0'53'0,"0"0"12"0,0 0-52 0,-4 6-13 0,-3 3 0 0,-3 7 0 0,-1 6 280 0,0 0 54 15,1 9 10-15,-4-6 3 0,0 13-281 0,0 0-56 16,-8 2-10-16,1 4 0 0,0 6 0 0,0 4 15 16,-4 8-3-16,0-2 0 0,1-4-12 0,-1 10-16 15,0-3 3-15,4 9 1 0,-3 13 12 16,-1-10 13-16,4-3-2 0,-1-3-1 0,-2-9-10 0,6-1 0 15,-3-2 0-15,3-10 8 16,1-3-106-16,3-10-22 0,-8 7-4 0,5-7-856 0</inkml:trace>
  <inkml:trace contextRef="#ctx0" brushRef="#br0" timeOffset="15550.83">14245 4975 2516 0,'-21'12'112'0,"10"4"22"0,1-13-107 0,-4 10-27 0,3-7 0 0,1 3 0 0,-1 1 50 0,7-4 5 15,-6 4 1-15,6-4 0 0,1-3-42 0,3-3-14 16,3 13 9-16,1 2-9 0,-1-2 0 0,4-1 0 16,1 7 0-16,-1 0 0 15,0-3-25-15,-4 6-4 0,4-1-1 0,0-2 0 16,-3 0-2-16,-1 3 0 0,-6-3 0 0,-1-3 0 0,1 6 7 0,-4-4 1 16,-4-5 0-16,4-4 0 15,-4 7-74-15,4-10-14 0,-3 4-4 0</inkml:trace>
  <inkml:trace contextRef="#ctx0" brushRef="#br0" timeOffset="16164.01">14280 4940 1267 0,'0'0'112'0,"0"0"-89"0,-7 4-23 0,-3-4 0 15,10 0 340-15,0 0 63 0,0 0 13 0,0 0 2 16,0 0-328-16,0 0-66 0,0 0-12 0,0 0-4 16,10 0-8-16,5-4 0 0,2-2 0 0,4 0 0 15,4 0 0-15,0-4 0 0,-1 1 0 0,1 9 0 0,0-6 0 0,-4-1 0 16,0 7 0-16,-3 0 0 15,-4 7 0-15,0-1 0 0,-3-6 0 0,-4 9-11 0,-7-3 3 16,3-2 0-16,-3 8 0 0,-3-2 0 0,-4-1 0 0,-8 3 0 16,1 4 0-16,-3-3 0 15,-1-4-23-15,-3 1-4 0,-7-4-1 16,3 9 0-16,0-2 22 0,1-4 4 0,-1-5 1 0,4 5 0 0,0 0 9 16,3-5 12-16,0 5-2 0,4-9-1 0,0 12 22 15,7-12 4-15,-4 0 1 0,4 7 0 0,-3-4-17 0,6 3-3 16,4-6-1-16,0 0 0 0,0 0-31 0,0 0-5 15,0 3-2-15,0-3 0 16,4 10-18-16,6-7-4 0,4 6-1 0,4-2 0 16,-4-4 26-16,4 6 4 0,3-6 2 0,0 3 0 15,0-2-14-15,-3 5-4 0,3-6 0 0,0 7 0 16,-7-4 23-16,4-3 9 0,0 9-8 0,-8-5 8 0,1 2-9 0,-4-6 9 16,0 10-10-16,-3-4 10 0,3 1 0 0,-4 2 8 0,1 4 1 15,-1-4 0-15,4-2 19 0,0 6 3 16,0-1 1-16,0-12 0 0,0 10-32 0,1-4 0 0,-1 1 0 0,0 2 0 15,-4-2 0-15,1-1 0 0,-1 4 0 0,-3-4 0 16,0 4 0-16,-3-13 0 0,-1 15 0 0,1-12 0 16,-4 7 12-16,0-1-3 0,-4 1-1 0,0-1 0 15,1-3-8-15,-4 4-11 0,-4-1 3 0,0 0 0 32,-3-5-16-32,0 5-4 0,0-3 0 0,-4 1 0 0,4-7-89 15,-4-13-19-15,1 10-3 0,6-13-1 0</inkml:trace>
  <inkml:trace contextRef="#ctx0" brushRef="#br0" timeOffset="16769.37">15505 4379 1562 0,'0'0'69'0,"0"0"15"0,-4-6-68 0,4 6-16 0,-3 0 0 0,3-10 0 16,0 1 128-16,0 6 23 0,0-7 4 0,0 7 1 16,3-6-70-16,1 3-14 0,3-7-2 0,-7 10-1 15,0 3-29-15,0 0-7 0,0 0-1 0,0 0 0 32,0 0-51-32,-4 0-10 0,-3 9-3 0,-4 4 0 0,-3-1 32 0,-3 7 0 0,-4 0 0 0,-1 6 0 15,-6 3 0-15,0-3 0 0,0 7 0 0,0-1 0 16,3 4 0-16,0 2 0 0,0-2 0 0,4 9 0 15,4-13 24-15,3 7 5 0,3-4 1 0,4-2 0 16,0-1-30-16,7 0 0 0,3-2 0 0,4-8 0 16,0-5-16-16,4 3-10 15,7-7-2-15,3-2 0 0,0 2-4 16,4-12-2-16,3 0 0 0,4 0 0 0,-1-12 24 0,5 9 10 16,-8-7-8-16,4 1 8 0,-4-4-30 15,-3 1-1-15,-1-4 0 0,-3-6 0 0,-3 10 74 0,0-10 14 0,-8 0 3 0,4 0 1 16,-3-3-13-16,0-7-4 0,-4 7 0 0,0-6 0 0,0 3-9 0,0-7-3 15,0 4 0-15,0 0 0 0,-4-1-6 0,1 10-2 16,-4-9 0-16,0 9 0 0,0 0-11 0,-4 0-2 16,1 3-1-16,-4 7 0 0,0-7-10 0,-4 6 0 15,-3 4 0-15,4-1 8 0,-5 7-8 0,1-3-17 16,0 3 4-16,-3 3 1 16,-5-6-139-16,5 6-27 0,-1 0-6 0</inkml:trace>
  <inkml:trace contextRef="#ctx0" brushRef="#br0" timeOffset="17320.78">15741 3890 2574 0,'-4'9'56'0,"-3"1"12"0,-3 9 3 0,-1 2 1 0,1 5-57 0,-1 5-15 0,-3 7 0 0,0 2 0 15,0 7 0-15,0 4 0 0,-1 2 0 0,-2 0 0 16,-4 0 0-16,3 1 0 0,-7 5 0 0,4-5 0 16,-7 2 0-16,0 7 0 0,0 9 0 0,-1-6 0 15,-2-3 8-15,2 12 0 0,1-13-8 0,-4 1 12 16,1-3-12-16,6-4 0 0,4-2 0 0,3-1-766 15,8-6-158-15</inkml:trace>
  <inkml:trace contextRef="#ctx0" brushRef="#br0" timeOffset="20062.4">15977 5103 1033 0,'0'0'45'0,"0"0"11"0,0 0-45 0,0 0-11 0,0 0 0 0,0 0 0 16,4 0-24-16,-1-12-6 0,4 9-2 0,-3-3 0 0,-4 6 15 0,0 0 2 16,7-4 1-16,-7 4 0 0,0 0 115 0,0 0 23 15,0 0 5-15,0 0 1 16,0 0-2-16,0 0 0 0,0 0 0 0,0 0 0 0,0 0-48 15,0 0-11-15,0 0-1 0,0 0-1 0,0 0-37 0,0 0-7 16,0 0-2-16,0 0 0 0,0-9 15 0,4 0 4 16,-1 5 0-16,-3-2 0 0,4 3-26 0,-1-6-5 15,1 9-1-15,-4 0 0 0,7-4-8 0,-7 4 0 16,0 0 0-16,0 0 0 0,3-6 0 0,-3 6-11 16,0 0 3-16,0 0 0 0,0 0 8 0,0 0-12 15,0 0 12-15,0 0-12 0,0 0 20 0,0 0 4 16,0 0 1-16,0 0 0 0,0 0 10 0,7 0 1 15,0 0 1-15,-7 0 0 0,0 0 9 0,0 0 2 0,0 0 0 16,0 0 0-16,0 0-21 0,0 0-4 16,0 0-1-16,0 0 0 0,7-9-10 0,-7 9 8 15,0 0-8-15,0 0 8 0,0 0-8 0,0 0 0 0,0 0 0 0,0 0 0 16,0 0 0-16,0 0 0 0,0 0 0 0,0 0 0 16,0 0 0-16,0 0 0 0,0 0 0 0,0 0 0 15,0 0 11-15,0 0 3 0,0 0 1 0,0 0 0 16,0 0-15-16,0 0 0 0,0 0 0 0,0 0 0 15,4 0 13-15,-4 0 0 0,3-6 0 0,-3 6 0 16,4-7-13-16,-4 7 9 0,4 0-9 0,-4 0 8 16,0 0 6-16,0 0 1 0,3-3 0 0,-3 3 0 15,0 0-15-15,0 0-12 0,0 0 3 0,0 0 0 16,0 0 9-16,0 0 0 0,0 0 0 0,0 0 0 16,0 0 8-16,0 0 0 0,0 0 0 0,0 0 0 15,0 0-8-15,0 0 0 0,4-6 0 0,-4 6 0 0,0-10 0 16,0 10 16-16,3 0-3 0,-3 0 0 0,0 0 0 15,-3-12 0-15,6 12 0 0,-3 0 0 0,-3-10 6 0,3 10 1 16,0 0 0-16,0-3 0 0,0 3-20 0,-4-3 0 16,4 3 0-16,0 0 0 0,-3-6 0 0,-1-3 0 15,4 9 0-15,0 0 0 0,0 0 0 0,-4 0 0 16,4 0 0-16,0 0 0 0,0 0 0 0,0 0 0 16,-3-10 0-16,3 10 0 0,0 0 0 0,0 0 0 15,0 0 0-15,0 0 0 0,0 0 0 0,0 0 8 16,0 0-8-16,0 0 10 0,0 0-10 0,0 0 0 15,0 0 9-15,0 0-9 0,0 0 0 0,0 0 0 16,0 0 0-16,0 0 0 0,0 0 0 0,0 0 0 16,0 0 0-16,0 0 8 0,0 0-8 0,-4-3 0 0,4 3 8 15,0 0-8-15,0 0 12 0,0 0-3 16,0 0 0-16,0-9 0 0,0 9-1 0,0 0 0 0,0 0 0 0,0 0 0 16,0 0 1-16,0 0 0 0,0 0 0 0,0 0 0 15,0 0-9-15,0 0 0 0,0 0 0 0,0 0 8 16,0 0-8-16,-7 9 0 0,4 0 0 0,-1 1 0 15,-3-7-8-15,4 9 8 0,-4-2 0 0,0 2 0 16,0 4 0-16,-4 0-9 0,0-7 9 0,-3 13 0 16,4 0 0-16,-8 9-8 0,0-12 8 0,1 13 0 15,-4-1 0-15,-1 3 0 0,5-5 0 0,-4 2 0 16,-4 0 0-16,4 4 0 0,-4-4 0 0,4 1 0 16,0-4 0-16,3 3 0 0,4-15 0 0,0 9 0 15,0-9-19-15,3 2-9 0,4-5-3 16,0-7 0-16,7-6-185 0,0 0-38 0,0 0-7 15,4-25-759-15</inkml:trace>
  <inkml:trace contextRef="#ctx0" brushRef="#br0" timeOffset="20346.8">16080 4903 2534 0,'0'0'112'0,"0"0"24"0,0 0-109 0,0 0-27 0,0 0 0 0,0 0 0 16,0 6 43-16,0 7 3 0,0-1 1 0,0 4 0 15,0-1-47-15,0 7 0 0,0-3-10 0,3 9 2 16,1-2 16-16,-4 5 3 0,3 0 1 0,4 1 0 16,-3-1-26-16,-1 3-5 0,4-2-1 0,-3 5 0 15,-4-2 2-15,7-4 0 0,-7 1 0 0,0-4 0 16,0-3-4-16,0 3-1 0,-4-6 0 0,1 0 0 31,-1-3-13-31,-3-3-2 0,4-1-1 0,-1-2 0 16,-3-4-174-16,0-6-35 0</inkml:trace>
  <inkml:trace contextRef="#ctx0" brushRef="#br0" timeOffset="20523.41">15762 5430 3024 0,'0'0'134'0,"0"0"27"0,11 0-129 0,-1-4-32 16,4-2 0-16,4 3 0 0,7-6 8 0,3-1-8 16,4 7 0-16,-1-6 0 15,5-1-37-15,-8 1-15 0,4-4-2 0,-1 10-1 16,1-12-212-16,-7 2-42 0</inkml:trace>
  <inkml:trace contextRef="#ctx0" brushRef="#br0" timeOffset="21066.26">16909 4232 2016 0,'0'0'89'0,"-7"3"19"0,-4 0-87 0,-7 6-21 0,4-2 0 0,-3 5 0 15,-1 1 225-15,4-1 41 0,-4 7 8 0,4-6 2 16,0 5-276-16,0 4-62 0,-4-3-9 16,4 3-1-16,0 6 35 15,3-3 7-15,1 7 2 0,-1-1 0 0,4 4 12 0,0-4 4 0,0 7 0 0,4-4 0 16,-4 4 12-16,3-4 0 0,0 7 0 0,4-6 10 15,-3-4-10-15,-1 0 0 0,1 4 0 0,-1-7 0 0,4-6 8 16,0 0-8-16,0 6 0 0,7-12 8 16,-3-7-8-16,7 1-14 0,-1-1 3 0,4-6 1 0,7-3-5 15,4 0-1-15,0-6 0 0,7-4 0 16,3-5-12-16,0 2-2 0,4-6-1 16,-4 4 0-16,0-4 16 0,-3 0 3 0,0-3 1 0,-7 0 0 0,-4 0 35 15,0 0 8-15,-3-6 0 0,-4 6 1 0,-4-3 26 16,1-3 5-16,-8 3 0 0,1-3 1 0,-1 2-34 0,1-2-7 15,-8 6-2-15,1-6 0 0,-1 6-8 0,1-3-2 16,-8-3 0-16,4 6 0 0,-3 0 4 0,-4 0 1 16,-1 0 0-16,1 3 0 0,-3 0-17 0,-1-3 0 15,0 7 0-15,4-1 0 0,0 7-21 0,-3-7-2 0,-1-3 0 0,0 10 0 32,4 6-2-32,-3-7-1 0,2 7 0 0,5-3 0 15,-4 6-17-15,0 0-3 0,3 6-1 0,-3 0 0 16,3 1-90-16,1 2-19 0,-1-3-3 0</inkml:trace>
  <inkml:trace contextRef="#ctx0" brushRef="#br0" timeOffset="21394.43">17141 3824 2386 0,'0'0'106'0,"0"0"22"0,0 0-103 0,0 0-25 16,0 0 0-16,0 0 0 0,4 9 51 0,-4 1 5 16,0 6 0-16,0-1 1 0,-4 1-57 0,-3 9 0 15,0 0-10-15,0-3 1 0,-7 9 9 0,4 7 0 16,-4 0-9-16,-1 2 9 0,-2 11 0 0,-1 2-9 15,-3 0 9-15,0 4 0 0,-7 2 0 0,-1 4 0 16,1 3 0-16,-4 3 0 0,1 0 0 0,-1 0 0 16,4 0-9-16,-1-7 9 0,5 1 0 0,3-3 0 15,-1-4 13-15,5-6-4 0,3 4-9 0,3-10 0 16,0-1 0-16,4-5-755 16,4-7-155-16</inkml:trace>
  <inkml:trace contextRef="#ctx0" brushRef="#br0" timeOffset="22672.34">17593 5006 1220 0,'0'0'54'0,"0"0"11"0,0 0-52 0,0 0-13 16,0 0 0-16,7-3 0 0,-7 3 133 0,4-6 24 15,-4-4 5-15,3 10 1 0,-3 0-55 0,0-12-10 16,0 9-2-16,0-4-1 0,-3-5-43 0,3 9-9 16,0-3-2-16,0-4 0 0,-4 4-29 0,1-4-12 15,3 1 11-15,-4 3-11 0,4-10 8 0,0 7-8 0,-3-1 0 16,3 10 0-16,-4-3 22 0,4 3-2 0,0 0 0 0,-4-6 0 16,-3 3 15-16,0-4 2 0,-3 17 1 0,3-10 0 15,-7 9-23-15,-1 1-5 0,5-1-1 16,-4-6 0-16,0 10-9 0,0-4 0 0,-4 1 0 0,0 8 8 15,1-5-8-15,-1 6 0 0,4-4 9 0,3 4-9 16,-3 3 8-16,4 0-8 0,3 6 10 0,3-3-10 16,1 7 32-16,3-1 1 0,0 1 0 0,3 8 0 15,1-2-17-15,3-4-3 0,-4 1-1 0,8-4 0 16,-4 1 7-16,0-1 1 0,3-3 0 0,1-3 0 16,3-3-20-16,0-3 0 0,-3 3 0 0,6-9 0 15,1-4 0-15,3 0-9 0,0-9 1 0,4-3-1244 16</inkml:trace>
  <inkml:trace contextRef="#ctx0" brushRef="#br0" timeOffset="27720.86">13871 11802 288 0,'-7'0'25'0,"-3"9"-25"0,-8-3 0 16,7-3 0-16,11-3 96 0,0 0 15 16,0 0 2-16,4-9 1 15,3 0-208-15,4-1-42 0,3-6-8 0,0 1-1 0,7-7 333 0,0 6 68 0,0-12 12 0,0 6 4 16,1-9-97-16,-1 6-19 0,0-1-4 16,0 1-1-16,-7 7-71 0,4-4-13 0,-8 9-3 0,1 4-1 15,0-1-3-15,-8 1-1 0,-3 9 0 0,0 0 0 16,0 0-3-16,0 0 0 0,-7 0 0 0,7 0 0 15,0 0 7-15,0 0 1 0,-7-3 0 0,7 3 0 16,-11 0 10-16,11 0 2 0,0 0 1 0,0 0 0 16,-3 9-37-16,-1 4-7 0,8-1-1 0,-4 7-1 15,0 6-31-15,0 6 0 0,0 7 0 0,0 6 0 16,0 0-10-16,0 6 10 0,-4 3-8 0,-3 4 8 16,4 6 0-16,-8 9 0 0,1 0 9 0,-4-6-9 15,-1 6 0-15,-2-6 0 0,-1-4 0 0,0 1 0 16,1 0 0-16,-4-1 0 0,0-8 0 0,-1-1 0 15,1-9 31-15,4 3-1 0,-5-9 0 0,5-1 0 16,-4-5 10-16,6-7 1 0,-2-3 1 0,3-4 0 16,0-5-27-16,3 6-6 0,0-10-1 0,4 1 0 15,0-1 0-15,0-6-8 0,-3 0 12 0,3 4-4 16,3-4 1-16,4-3 0 0,-7 0 0 0,0 0 0 0,0 0-1 0,3-3 0 16,4 3 0-16,-7-10 0 0,0 7-8 0,0-6 10 15,-3-1-10-15,3 1 10 0,-4-4-1 0,0-6 0 16,-3 7 0-16,4-7 0 0,-1 3 2 0,1-9 0 15,-1 3 0-15,4 0 0 0,-4 1-3 0,4 2 0 16,0-3 0-16,0 6 0 0,4-3-8 0,-1 0 0 16,-3 7 0-16,4-7 0 0,-1 10 0 0,4-4 8 15,-4 4-8-15,1-1 0 0,3-2 0 0,-4 9 0 16,1-4 0-16,3 7 0 0,0 0 0 0,-4 0 0 0,4 0 0 0,-7 0 0 16,7 0-11-16,-3 0 11 0,3 0-8 0,0 16 8 15,-4-3-10-15,8-1 10 0,-1 7-12 16,4-3 12-16,4 2-10 0,-4 4 10 15,7 7-8-15,0-4 8 0,0-3 0 0,4 6 0 0,0-6 0 0,-1 9 0 16,-3-9 0-16,4 9 0 0,0-9 0 0,-4 10-8 16,3-10 8-16,-6 0 0 0,0 3 0 0,-1-3 0 15,1-7 0-15,-4 4 0 0,3-6 0 0,-3-4 0 16,4 4 18-16,-4-4-1 0,4-3 0 0,-1-2 0 16,1-4 3-16,3 0 0 0,0-10 0 0,4 7 0 15,3-6-2-15,0-4 0 0,4-6 0 0,-1 0 0 16,5 4-10-16,2-7-8 0,1-3 9 0,3 3-9 15,-3-3 0-15,3 3 0 0,-3-7 0 0,3 8-10 16,-3-5-38-16,3 1-8 0,-3-6-2 16,0 0-970-16,-4-4-195 0</inkml:trace>
  <inkml:trace contextRef="#ctx0" brushRef="#br0" timeOffset="29284.85">6368 13128 2516 0,'0'0'56'0,"0"0"11"0,-4 3 2 15,-6 3 1-15,2-2-56 0,5-4-14 0,-8 9 0 0,4-9 0 16,0 3-56-16,0-3-13 0,0 0-3 0,4 0-1 0,-4-6 64 0,7 0 9 16,-7-4 9-16,3 1-1 0,4-4 55 0,0 4 11 15,0-4 2-15,0 4 1 0,0-4-5 0,4 1 0 16,-4-4-1-16,0 10 0 0,0-10-21 0,-4 13-4 16,-3-6-1-16,0-1 0 0,0 1-14 0,-4 6-3 0,-6-7-1 0,-1 10 0 15,4-9-8-15,-11 9-2 0,-3 6 0 16,-4-3 0-16,4 0-7 0,-7 7-2 0,-1-4 0 15,-2 7 0-15,-1-4 1 0,7 4 0 16,-3-1 0-16,-1-3 0 0,-2 1-1 0,2 2 0 0,8-2 0 16,0 2 0-16,3-2-8 0,1 5 8 0,-1-2-8 0,4 0 8 15,0-1-8-15,3 7 0 0,-7-7 0 16,4 10 0-16,0 7 0 0,3-1 0 0,-6 6 0 0,-5-2 0 16,1 2 0-16,3 7-9 0,1 0 9 15,-1-1 0-15,-10 4 0 0,10 0 0 0,0 6 0 0,1-3 0 16,-5 4 0-16,12 2 0 0,-4-3 0 0,3 0 0 15,7-3 13-15,4-3-3 0,-3 10-1 0,3-7 0 16,7 0 2-16,0 3 0 0,0 3 0 0,0-3 0 16,3-3-11-16,1 3 0 0,-4-6 9 0,0 10-9 0,7-7 0 15,-7 0 8-15,-7 6-8 0,3-3 0 0,1 4 0 16,3-4 0-16,-7 3 0 0,3 0 0 16,4-6 8-16,-7 4 1 0,7-8 0 0,0-2 0 15,7 3 9-15,-7-3 2 0,11 0 0 0,-8-7 0 0,11 4-4 16,-3-4 0-16,3-2 0 0,4 2 0 0,-4 4-16 15,3-4 0-15,1-2 0 0,-7-1 0 0,3 0 0 0,0 1 0 16,0-4 0-16,-3-3 0 0,-1 6 0 0,1 1 0 16,-1-1 0-16,1-3 0 0,3-3 0 0,-10 7 10 15,3-10-10-15,7 6 8 0,-11-3 1 0,8-3 0 16,-4 3 0-16,0-9 0 0,4 6-1 0,-4-4 0 0,7-5 0 16,-4 9 0-16,1-6 0 0,3-1-8 0,0-5 12 0,0-1-4 15,4 4-8-15,-1 2 8 0,5-8-8 0,-5-1 8 16,4 3-8-16,1-6 8 15,-8 4-8-15,7-4 8 0,-3 0-8 0,-1-3 8 0,8 0-8 16,-15 6 8-16,15-6-8 0,-11 3 0 16,4-3 0-16,0 0 0 0,-1 0 0 0,1 0 0 0,-8 0 0 15,4 0 0-15,1-3 0 0,-1-3 0 16,0 6 0-16,3-3 0 0,-6 0 0 0,3-4 8 0,4-2-8 0,-1 0 0 16,-2 6 0-16,6-7 8 0,3 1-8 0,1-4 0 15,-4 1 8-15,4 2-8 0,-7-9 0 0,6 10 8 16,-3-7-8-16,1 1 0 0,2 2 0 0,-10 1 0 15,8-7 0-15,-8 6 0 0,0-6 9 0,0 7-9 16,-3-7 9-16,-1 3-9 0,1-2 12 0,-1-1-3 16,-3-3-9-16,4 0 0 0,7 0 0 0,-11-6 0 15,3 6 0-15,4 0 0 0,7-3 0 0,-6 0 0 0,2-1 0 16,1-2 0-16,-1 6 0 0,8 0 0 16,-11 0 0-16,7 0 0 0,-6 0 0 0,2 4 0 0,1-1 0 15,-8 3 0-15,-3 0 0 0,1 1 0 0,2-1 0 0,-6 4 0 16,-1-1 0-16,-3-6 0 0,0 7 0 0,0-10 0 15,0-6 0-15,0 6 0 0,-3-4 0 16,3-5 0-16,0 0 0 0,0-7 0 0,3 4 0 0,-3-7 0 16,4 0 0-16,-1-3 0 0,8 0 0 0,-11 0 0 15,3-3 0-15,4 3 0 0,-3 4 0 16,-1-4 0-16,5 9 0 0,-5-2 0 0,-3 2 0 0,7 4 0 16,-7-1 0-16,0 1 0 0,0 0 0 15,0 6 0-15,-7-4 0 0,7-2 0 0,-3 6 0 0,-1-3 0 16,0-4 0-16,4 1 0 0,-7 6 0 0,0-6 0 0,4-1 0 15,-4-5 0-15,3 5 0 0,1-2 0 0,-4-1 0 0,3-2 0 16,-3-4 0-16,4 3 0 0,-5-3 0 0,1 1 0 16,0-1 0-16,-3 6 0 0,6-2 0 0,-3 5 0 15,0 4 0-15,-7-3 0 0,7 3 0 0,3-4 0 16,-6 10 0-16,-8-6 0 0,11 6 0 0,-10 0 0 16,9 0 0-16,-9 0 0 0,3-6 0 0,3 6 0 15,-3 0 0-15,0-3 0 0,0 3 0 0,3-3 0 16,-6 3 0-16,10-3 0 0,-11 3 0 0,4-6 0 15,-4 9 0-15,8-6 0 0,-1 3 0 0,-7 3 0 16,4-3 0-16,4 0 0 0,-4 4 0 0,-1 5 0 16,1-6 0-16,0 7 0 0,4-1 0 0,-8-3 0 15,4 13 0-15,0-6 0 0,0-1 0 0,-11 7 0 32,4-3-33-32,-4 6-7 0,0 0 0 0,-6 9-1 0,2 1-193 0,-13 2-38 15</inkml:trace>
  <inkml:trace contextRef="#ctx0" brushRef="#br0" timeOffset="38001.32">10915 7549 2754 0,'-7'0'60'0,"0"-9"13"0,3 6 3 0,1-7 1 0,-4-2-61 0,7-7-16 16,7 0 0-16,0-3 0 15,-7-9-21-15,7 6-7 0,3-6-2 0,1-7 0 0,0 3 16 0,-4-5 3 16,-7 5 1-16,3-6 0 0,8 1 10 0,-8-4 0 16,-6 3 0-16,-1-3 0 0,4 0 0 0,-3 0 0 0,-4-3 0 15,0 3-8-15,-4 4 38 0,4-4 8 16,0 0 2-16,0 0 0 0,-4-3-10 16,1 0-2-16,10-3 0 0,0 6 0 0,0-6-3 0,0 6-1 0,0-7 0 0,3 4 0 15,8 0-12-15,-4 10-4 0,-4-10 0 0,4 15 0 16,8-2-8-16,-5 2 0 0,-6 7 0 15,-4-3-11-15,0 9 11 0,0 4 8 0,0-1-8 0,0 3 11 16,-7 4-3-16,0 0 0 0,3 9 0 16,1-7 0-16,-8 1-8 0,4 6 0 0,7 0 0 15,0 0 0-15,0 0-10 0,0 0 10 0,0 0 0 0,0 0-9 16,0 0 9-16,-4 13-10 0,-3-4 10 0,0 0-10 16,4 10 10-16,-4-6-8 0,0 6 8 0,0-7-8 15,-4 7 8-15,4-3 0 0,0 2 0 0,-4-5-8 0,-6 6 8 16,3 0 11-16,3-4-3 0,-3 4 0 0,-4 3-8 0,-3-3 10 15,7 0-10-15,0-4 10 0,0 7-10 0,3-6 0 16,-7-3 0-16,8-1 0 0,3-2 8 16,-4-4-8-16,-3-3 8 0,7 0-8 0,7-3 12 15,0 0-2-15,-7 0-1 0,7 0 0 0,-3-6 3 0,3-4 0 16,3 4 0-16,1-3 0 0,3-4-12 0,0 1 0 16,-4-1 0-16,4-3 0 0,-3 4 0 0,3-7 0 15,0 7 0-15,3 2 0 0,1 1 0 0,-4-7 0 16,-3 7 0-16,-1-4 0 0,4-3 0 0,0 10 0 15,-7-10 0-15,4 7 0 0,3 6 0 0,0-10 0 16,0-2 0-16,-3 2 0 0,-1 4 0 0,8-4 0 16,-1 4 0-16,4-7 0 0,-3 0 0 0,3 4 0 0,4-7 9 15,-1 10-9-15,1-4 0 0,-4 4 0 0,4-4 0 16,-1 13 0-16,4-9 0 0,-6 9 0 0,-5 6 0 0,4-3 0 16,4 10 0-16,-4-4-8 0,-7 10 8 0,-3-7 0 15,3 10 0-15,3-3-8 0,-6 3 8 0,-1 0 0 16,-3 0 20-16,7-3 10 0,4 3 2 0,-4-10 0 15,-7 10-20-15,7-6-3 0,4 0-1 0,-1-7 0 16,-3 1-8-16,4 2 0 0,-1-3 0 16,1 4 0-1,3-4-54-15,-3 1-13 0,-4 2-2 0,3-2-1287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47:51.92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22546 3858 1713 0,'-11'-16'76'0,"8"7"16"0,-1 0-74 0,1-1-18 0,-8-5 0 0,1 5 0 15,3-9 52-15,-4 10 6 0,-7-7 2 0,-6 4 0 16,3-4-48-16,-4 7-12 0,4-7 0 0,-8 6 0 31,-6-2-37-31,0-4-10 0,3 7-1 0,4-7-1 16,-4 7-3-16,0-1 0 0,4-2 0 0,0-4 0 0,0 10 32 0,-4-4 7 0,-3-2 1 0,-1 3 0 15,1-1 48-15,-4 1 9 0,-3-4 3 0,-7 10 0 16,-4-6-7-16,0 2-1 0,3-2 0 16,-6 0 0-16,3 5-19 0,-7-2-4 0,0 6-1 0,-7 0 0 15,-3 0-16-15,-1 0-17 0,0 10 3 0,1-1 1 31,3 0-37-31,-4 1-7 0,4-1-2 0,0 7 0 0,-7 3 31 0,7-1 7 16,-3 8 1-16,6-1 0 0,-6 0 5 0,3 3 2 0,3 0 0 0,1 0 0 16,-5 7 21-16,5 3 4 0,3-4 0 0,7 1 1 15,0-1-2-15,7-6-1 0,-3 10 0 0,3-4 0 16,4 4-2-16,-1-4 0 0,5 1 0 0,-5 9 0 16,4-7-8-16,4 4 0 0,3-3 0 0,8 0 8 0,-1-4-8 15,4 4-14-15,7-4 3 0,0-6 1 0,3 4 10 16,4-1 0-16,3-6 0 0,8 3 0 0,3 4 0 15,4-4 0-15,3 0 0 0,3 7-8 0,8-7 8 0,3 0 0 16,8 7 0-16,-1-4 0 0,4 0 0 0,7 4-12 16,-1-1 2-16,1-9 0 15,7-3-50-15,4 3-11 0,6-6-1 0,4 6-1 0,4-15 43 16,-1 9 9-16,-3-4 1 0,7-5 1 0,4-1 19 0,7 7 0 16,-4-7 11-16,3 4-11 0,5-7 24 0,-1-3-1 15,4 3-1-15,6-6 0 0,5 0-2 0,-5 0 0 16,1 0 0-16,0-6 0 0,0 3 1 0,3-3 0 0,0-4 0 15,1 1 0-15,-1-10 8 0,-7 10 2 0,4-7 0 0,0 3 0 16,3-2-15-16,-7 5-4 0,1-5 0 0,2-4 0 16,8-6-12-16,-7 12 0 0,-7-12 0 0,-4 6 0 31,0-6-62-31,-7-3-15 0,4-6-3 0,-7 5-1 16,-8-5 16-16,-10-1 3 0,-4 4 1 0,-10 0 0 0,-3-13 95 0,-8 6 19 15,-3 4 4-15,-4-10 1 0,-7 3 30 0,-3-9 5 0,-8-4 2 16,-3 1 0-16,-3-3-16 0,-8 5-3 0,-3-11-1 0,-3 8 0 15,-4-8-44-15,-8-1-9 0,-2 0-2 0,-1 1 0 16,-7-1-20-16,-3 0 0 0,-7 7 0 0,-1 2 0 16,1 1 8-16,-7 3 3 0,-1 6 1 0,-3-3 0 15,0 9-12-15,-3-2 0 0,-8 5 0 0,-3 4 0 16,-3-1 0-16,-1 14 0 0,4 5 0 0,-3 0 0 16,3 4-21-16,-4 6-3 0,-6 3-1 0,-5 3 0 15,8 6-98-15,-3-2-19 0,3 12-4 16,-4-1-1-16</inkml:trace>
  <inkml:trace contextRef="#ctx0" brushRef="#br0" timeOffset="1050.51">23160 3704 1450 0,'-7'-22'64'0,"7"13"14"0,-4-3-62 0,-3-4-16 16,4 0 0-16,-1 4 0 0,-3-4 38 0,0-3 5 16,-4 3 1-16,1-2 0 0,-4-1-44 0,-4 3 0 15,4 4 0-15,-7-4 0 16,-4 3-40-16,-3 1-9 0,0 2-3 0,-4 7 0 16,0-3-52-16,-7 6-12 0,1 6-1 0,-1-3-1 0,0 13 75 0,4-6 15 15,-8 8 4-15,5-2 0 0,6 0 38 0,-7 6 8 16,-3-4 2-16,-1 8 0 0,5 2 22 0,-1-3 5 0,0 9 1 15,-3-5 0-15,-4 8-41 0,7-2-11 0,7-1 0 0,4 10 0 16,-4-16 8-16,8 10-8 0,2 3 8 0,5-4-8 16,-1 7 0-16,4 3 0 0,-4 7 0 0,8 5-12 15,3-6 12-15,-4 4 0 0,-3-4-9 0,7 7 9 16,3-4 0-16,1 4 0 0,-1-4 0 0,1 7 0 16,3 0 0-16,3-4 0 0,4 4 0 0,0 0 0 15,1-1 0-15,-1 1 0 0,7 6 0 0,0-6 0 16,-4 3 0-16,5-4 0 0,2-2 0 0,1-4 0 15,3-2 0-15,0 5 0 0,0-2 0 0,4-13 0 16,10 9 18-16,-7 7-2 0,-3-7 0 0,7 3 0 16,3-2 20-16,0-1 3 0,-3 0 1 0,4-6 0 15,-1 7-26-15,0-1-5 0,4 0-1 0,0 1 0 16,-4-1-8-16,7-3 0 0,8-3 0 0,-1-3 0 16,0 0 8-16,4-7-8 0,-3 1 0 0,-1-3 8 15,1-1-8-15,-1 1 0 0,-3-10 0 0,3-3 0 0,4 3 9 0,-4 0 0 16,1-6 0-16,-1-1 0 0,1-2-9 0,-1-3 0 15,0-4 0-15,-6 0 0 0,-1-2 0 0,4-4-14 16,-4-3 5-16,4-3 1 0,7 3 8 0,-7-7 0 16,0-2 0-16,-4 0 0 0,4-4 10 0,-4-3 1 15,1-2 0-15,-5-7 0 0,1-1 23 0,4 4 5 16,-8-9 1-16,0 0 0 0,0-10 17 0,1 3 4 16,-1-6 1-16,0-3 0 0,-7-3-21 0,1-3-4 15,-1-3-1-15,-7-4 0 0,4-3-17 0,-11 1-4 16,0-1-1-16,-3-9 0 0,-4 0-2 0,-4-1-1 0,-3-5 0 15,0 6 0-15,-3 0-11 0,-8-7-11 16,0 4 3-16,-3-3 0 0,-3-1 8 0,-1-2 12 16,0 9-2-16,-6-7-1 0,-1-2-9 0,-3 2-12 0,0-2 2 0,-4 2 1 15,0 7 17-15,-3 0 4 0,0 0 1 0,-4 3 0 16,-4-6 6-16,1 3 1 0,0 3 0 0,-4 6 0 16,-3-6 9-16,-1 6 3 0,1 10 0 0,-1-10 0 15,1 10-32-15,0 3 0 0,-1 0-13 0,-3 3 4 16,-3 3 1-16,-1 3 0 0,-6 3 0 0,3 4 0 15,-4 6-24 1,1 2-5-16,3-2-1 0,-7 3 0 0,-4 6-25 0,4-3-5 16,0 0 0-16,4 10-780 0</inkml:trace>
  <inkml:trace contextRef="#ctx0" brushRef="#br0" timeOffset="2268.55">24402 6875 1328 0,'-4'-7'59'0,"-3"7"12"0,-4-9-57 0,1 6-14 0,-4-3 0 0,3-4 0 16,-3 7 29-16,0-6 3 0,0-4 1 0,0 4 0 15,0 6 10-15,-4-4 1 0,-3 4 1 0,0-3 0 16,0 6-36-16,-4 0-9 0,-7 6 0 0,0 7 0 15,-6-4 0-15,-1 7 0 0,-7 9 0 0,0-3-11 16,-10 12 0-16,-1 1 0 0,1 2 0 0,-1 7 0 31,-6 0-12-31,-4 0-2 0,-4 0-1 0,-3 9 0 0,-4 1 26 0,4-1 0 0,-7 0 0 0,-3 1 0 16,-8 2 0-16,4-3 0 0,6 1 0 0,1 5 8 16,0-2 20-16,0-4 4 0,-7 10 0 0,3-4 1 15,4 4-5-15,3 0 0 0,-3-1-1 0,7-5 0 16,4 6-5-16,-1-4-1 0,-3 4 0 0,3 0 0 15,4 3-9-15,4 2-3 0,7-5 0 0,3 0 0 0,0 0-9 0,7 6 0 16,0-4 0-16,7 4 0 0,-3 4 0 16,7-1-11-16,3-3 11 0,4-3-8 0,6-4-13 0,5 7-3 15,3-6 0-15,7 0 0 0,3-1 24 0,4 1-11 16,0-10 11-16,4 1-8 0,6-7 8 0,4-3-8 16,0 0 8-16,4-4-8 0,3-8 8 15,0 2 0-15,8-9 0 0,-5-6 0 0,5 0 0 0,2 0 0 16,5-13 0-16,6-6 0 0,0 0 0 0,11-6 19 15,7-7-3-15,7-2-1 0,-3-11 10 16,3 8 3-16,0-11 0 0,10 1 0 0,8-6-15 0,0 5-2 16,-1-5-1-16,-3-4 0 0,4-2-10 0,0-7 0 15,3-4 0-15,0-2 8 0,4-3-8 0,0 2 0 0,-4-8 0 16,7-7 0-16,4-4 0 0,-4 1 0 0,0-9 0 0,1-1 8 16,-8-2-8-16,3 2 8 0,-2-9-8 15,-1-6 8-15,0 6-8 0,-7-6 0 0,-7 6 0 16,0-6 0-16,0-1 0 0,-3 1 0 0,-4 0-12 0,-3-3 12 15,-4 12-15-15,-8-9 5 0,-6 6 1 0,-3 0 0 16,-8 3 9-16,-7 10-13 0,-7 5 5 0,-3 1 8 16,-7 0 0-16,-4 3 0 0,-7 6 0 0,-11 7 8 15,0 3 3-15,-10 9 0 0,-7 9 0 0,-11-2 0 16,-3 8-11-16,-8 4-16 0,-6 7 4 0,-7 2 1 16,3 3-16-1,-11 1-3-15,-3 9-1 0,0 3 0 16,-4 3-10-16,1 3-3 0,-5 4 0 0</inkml:trace>
  <inkml:trace contextRef="#ctx0" brushRef="#br0" timeOffset="39160.33">25816 2369 1324 0,'-14'-7'118'0,"4"7"-94"0,-5 0-24 0,1 0 0 0,-3 0 77 0,-4 0 11 16,-4 0 3-16,0 7 0 0,-3-7 25 0,0 6 4 15,-4-3 2-15,-3 3 0 0,-4-3-54 0,4 7-12 16,-1-4-1-16,1 3-1 0,0-5-35 0,3 2-7 15,4 0-2-15,-4-3 0 0,4 7-10 0,0-1 12 16,-1-3-12-16,-2 4 12 0,-1-7-12 16,-3 6 0-16,3 4 0 0,-3-4 0 0,-1 4 0 0,-2 3 0 15,-1 2 0-15,-4 1 8 0,5 0 4 0,-5 6 1 16,4 0 0-16,-3 3 0 0,-7-9 14 16,3 9 2-16,-4-3 1 0,1 1 0 0,0-1-10 0,-4 3-1 15,7-9-1-15,4 0 0 0,-1 6-7 0,1 0-2 16,3-7 0-16,0 4 0 0,-3 0 19 0,3 0 3 15,0 0 1-15,1 0 0 0,2 6-32 0,1-2 0 0,0-8 0 16,-1 7 0-16,1 10 0 16,0-10 0-16,3 3 0 0,0 0 0 0,1 7 8 0,2-7-8 15,1-3 0-15,0 4 9 0,-7-1 0 0,3-3 0 0,0 0 0 16,0-3 0-16,1 3-9 0,2 0 12 0,5 0-12 0,-1-3 12 16,0-3-4-16,4 6 0 0,0 0 0 0,0-9 0 15,3 3 0-15,-3-1 0 0,3 1 0 0,1 0 0 16,3 6-8-16,-4-9 0 0,4 3 0 0,0 3 0 15,0-7 0-15,-4 13 0 0,4-12 0 0,0 0 0 16,0 3 12-16,3-7-2 0,-3 7-1 0,3-3 0 16,-3 2-1-16,4-2-8 0,3 0 12 0,0-4-4 15,-4 7-8-15,8-9 12 0,-5 5-12 0,5 1 12 16,-1-4-12-16,-3 4 12 0,0 0-12 0,4-4 12 16,-1-2-3-16,-6 9 0 0,-1-10 0 0,1 7 0 15,6 2-9-15,-7-8 0 0,-3-1 0 0,4 7 0 0,3-7 0 16,0 1 0-16,0-1 0 0,3 1 0 0,-7-1 0 0,4-3 0 15,7 4 0-15,0-10 0 0,0 0 0 0,0 0 0 16,0 0 8-16,0 0-8 0,0 0 12 0,0 0-2 16,0 0-1-16,0 0 0 0,11-10 18 0,-11 10 3 15,0-6 1-15,0-3 0 0,3-1-7 0,-3 7 0 16,-3-13-1-16,-1 7 0 0,1 0-13 0,-1-1-2 16,-3-6-8-16,-3 4 12 0,-1-4-12 0,4 1 8 15,4 5-8-15,-1-9 0 0,-3 10 10 0,0-10-10 0,3 10 10 16,4-7-10-16,4-3 0 0,-8 4 0 0,1 2 0 15,6-3 0-15,8 4 0 0,-7-4 0 0,-8 0 0 0,4 4 0 16,4 2 0-16,-1-2 0 0,-6 9 0 0,-1-3 0 16,0-4 0-16,1 10 0 0,3 0 0 0,0 0 0 15,-11 0 0-15,1 10 0 0,10-10 0 0,-4 9 0 16,-3 3 0-16,4 1 0 0,3 3 0 0,0-4 0 16,-4 10 0-16,1-3 0 0,-4 3-8 0,3 0 8 15,4 0 0-15,0 0 0 0,-4-3 0 0,1 3 0 16,3 0 0-16,3-1-8 0,-6-5 8 0,3 3 0 15,-4-3 0-15,4-4 0 0,4 4 0 0,-4-7 0 16,-4 1 0-16,4-10 0 0,7 6 0 0,-3-3 0 16,-4-3 15-16,0 0-3 0,0 0-1 0,7 10 0 15,4-10 9-15,-4 0 1 0,-7 0 1 0,10-10 0 16,11 10-2-16,-6-9 0 0,-8 6 0 0,3-4 0 16,4-2-10-16,4-1-2 0,3 1-8 0,4 0 12 0,3-1-12 0,0 1 0 15,0-7 0-15,8 0 0 0,-1-2 0 0,0 8 0 16,1-5 0-16,2-4 0 15,8 6-26-15,4-2-11 16,-1-4-3-16,7 0-1464 0</inkml:trace>
  <inkml:trace contextRef="#ctx0" brushRef="#br0" timeOffset="41918.83">26949 2093 2102 0,'0'0'93'0,"0"0"19"0,0 0-89 0,3 9-23 16,-3 0 0-16,4 1 0 0,3-1 62 0,-4 7 8 15,4 3 2-15,0 0 0 0,-3 3-26 0,3-1-5 16,0 5-1-16,0 2 0 0,-3-3-25 0,-1 3-6 16,1 0-1-16,-4 7 0 0,3-10-8 0,-6 9 0 15,3 1 0-15,-4-4 0 0,1 1 0 0,-1-4 0 16,4 0 0-16,0 0 0 0,-3-3 0 0,3-6-9 15,0 6 0-15,0-6 0 16,0 0-42-16,3-13-8 0,-3 4-1 0,0-10-646 16,0 0-129-16</inkml:trace>
  <inkml:trace contextRef="#ctx0" brushRef="#br0" timeOffset="42293.03">26906 1914 518 0,'-3'-3'46'0,"3"3"-37"0,-4-7-9 0,4 7 0 15,-3-6 312-15,3 6 61 0,0 0 12 0,0 0 3 16,-4-3-273-16,4-3-55 0,0 6-10 0,7-3-2 16,0 3-22-16,0-7-4 0,0 7-1 0,4 0 0 15,0 0 3-15,-1 0 1 0,4 0 0 0,-3 0 0 16,7 7-25-16,-4-7 0 0,7 0 0 0,0 0 0 15,-3 0 0-15,3 3 0 0,-4-3 8 0,5 0-8 0,2 6 0 0,1-6 0 16,0 3 0-16,-4-3 0 0,4 6 0 0,-8 4 0 16,1-10-14-16,-8 9 5 15,1 1 9-15,0-1 0 0,-8 1 0 0,1 2 0 0,-8 1 0 16,4 2 0-16,-7-2 10 0,0 3-10 0,0 2 15 0,0-2-3 16,-4-7-1-16,1 7 0 0,-4-6-11 0,0 2-11 15,-1-3 3-15,1 1 0 0,-3-1 8 0,3 4 0 16,-4-4 0-16,4-6 0 0,0 13 0 0,3-13 0 15,-10 3 0-15,3-2-12 16,1 8-101-16,-5-9-21 0,1 7-4 0,-3-1-722 0</inkml:trace>
  <inkml:trace contextRef="#ctx0" brushRef="#br0" timeOffset="42758.62">28265 1528 1695 0,'0'0'75'0,"0"0"16"0,0 0-73 0,0 0-18 0,0 0 0 0,-4 0 0 0,4 0 74 0,0 0 11 15,-3-6 3-15,-1 6 0 0,-3 0-33 0,3 0-7 16,-6 0 0-16,6 0-1 0,4 0 1 0,-7 0 1 16,0 6 0-16,-7-3 0 0,3 4-15 0,-6-4-3 15,3 12-1-15,-7 4 0 0,3-3 2 0,-3 9 1 16,0-3 0-16,-1 6 0 0,1-3 3 0,4 3 1 15,-8 7 0-15,4-10 0 0,0 3-24 0,-4 13-5 16,0-13 0-16,1 10-8 0,-5-4 0 0,5 4 0 16,2-10 0-16,5 13 0 0,-1-3 0 0,1-4 0 15,2 4 0-15,8-4 0 0,0 1 0 0,4-7 0 16,6 6 8-16,4-5-8 0,4-4 0 0,3-6-16 16,4 9 4-16,3-13 0 15,0 1-32-15,7-3-7 0,0 2-1 0,1-2 0 16,2-4-185-16,8-9-38 0,42 7-7 0,-17-7-552 0</inkml:trace>
  <inkml:trace contextRef="#ctx0" brushRef="#br0" timeOffset="43429.62">28688 1870 1152 0,'0'0'102'0,"0"0"-82"0,7-9-20 0,0 5 0 16,0-2 112-16,0 3 19 0,-3 3 3 0,-4 0 1 16,0 0-22-16,0 0-4 0,0 0-1 0,0 0 0 0,0 0-51 0,-4 3-10 15,-3 7-3-15,-4 5 0 0,-3-2-13 0,-3 2-3 16,-1 14-1-16,-3-10 0 0,-4 2-11 0,4 1-1 16,-4 4-1-16,4 2 0 0,-3-9-6 15,-5 6-8-15,5 3 11 0,-8-3-11 0,4 0 0 16,-8 0 0-16,5-12-15 0,-1 12 5 15,4-13-51-15,-1 4-11 0,1 3-1 0,0-4-1 16,3-11-81-16,1 2-16 0</inkml:trace>
  <inkml:trace contextRef="#ctx0" brushRef="#br0" timeOffset="43611.1">28067 1986 1094 0,'0'0'97'0,"0"0"-77"0,0 0-20 0,11 0 0 15,-1 9 206-15,8-2 38 0,7-4 7 0,-4 6 1 16,0-2-164-16,7 2-34 0,4-3-6 0,0 7-2 16,3 2-11-16,-3-5-3 0,-4 6 0 0,4-4 0 15,-4 4-32-15,0-4 0 0,-3 4 0 0,-1 3-12 16,-2-4 3-16,-5 1 1 0,1-3 0 0,-4 2 0 31,-3-2-160-31,-1 3-31 0</inkml:trace>
  <inkml:trace contextRef="#ctx0" brushRef="#br0" timeOffset="44115.37">29115 2262 1659 0,'0'0'73'0,"0"0"16"0,0 0-71 0,0 0-18 16,7 0 0-16,0 0 0 0,3 0 71 0,-2 0 10 0,-8 0 3 0,7 6 0 15,3-3-48-15,-3 13-10 0,0-7-2 0,0-5 0 16,-3 11-24-16,-1-5 0 0,4 5 0 0,-7-2 0 16,0 3 0-16,0 2 0 0,-3-2 0 0,-4 3 0 15,0 0 0-15,-4 0 0 0,-3-1 0 0,4-2 0 16,-5 3 0-16,1 0-11 0,0-4 1 0,-3 4 0 16,2-3-30-1,1-4-7-15,0 4-1 0</inkml:trace>
  <inkml:trace contextRef="#ctx0" brushRef="#br0" timeOffset="44419.18">29778 1861 1497 0,'0'0'66'0,"0"0"14"0,0 0-64 0,0 0-16 0,11-4 0 0,-1-2 0 16,8 6 137-16,-4 0 24 0,0 0 5 0,0 0 1 16,0 0-131-16,4 0-25 0,-8 0-11 0,5 0 8 15,2 0-8-15,-3 0-17 0,0 0 4 0,1 0 1 31,2 0-42-31,-3 0-8 0,0 0-2 0,4 0 0 16,-4 0-34-16,0 0-7 0,-3 0-2 0</inkml:trace>
  <inkml:trace contextRef="#ctx0" brushRef="#br0" timeOffset="44739.75">29662 2143 2023 0,'0'0'44'0,"0"0"10"0,0 0 2 0,0 0 0 0,0 0-44 0,10 0-12 15,1 0 0-15,-1 0 0 0,8-6 52 0,0 6 9 0,3 0 2 0,3-7 0 16,5 7-49-16,-1-9-14 0,4 9 0 0,3-3 8 16,0-7 0-16,0 4 0 0,1-3 0 0,-4 9 0 31,-1-10-42-31,-3 10-8 0,-3-3-2 0,0 3 0 16,-4 0-119-16,-3 0-24 0</inkml:trace>
  <inkml:trace contextRef="#ctx0" brushRef="#br0" timeOffset="46548.88">30060 1848 1659 0,'0'0'73'0,"0"0"16"0,0 0-71 0,0 0-18 0,0 0 0 0,0 0 0 0,0 0 17 0,11-6 0 15,-11 6 0-15,0 0 0 0,0 0-5 0,0 0 0 16,0 0-1-16,0 0 0 0,0 0 13 0,0 0 2 16,0 0 1-16,0 0 0 0,0 0-3 0,0 0 0 15,0 0 0-15,0 0 0 0,0 0 2 16,-7 6 0-16,0-6 0 0,0 3 0 0,0-3 2 0,0 10 1 16,3-1 0-16,0-9 0 0,-3 9 17 0,0-2 3 15,4-4 1-15,-1 3 0 0,-3 3-6 0,4-2 0 16,-8 2-1-16,4 4 0 0,0-7-33 0,-4 3-10 15,-3 1 0-15,0-1 0 0,0 10 12 0,0-13-4 16,-4 7 0-16,-3-4-8 0,0 4 0 0,0-1 0 16,3-2 0-16,1 5 0 0,-5-5 0 0,5-1 0 15,-1-2 0-15,4 5 0 0,0-6 8 0,-4 4-8 16,8-1 12-16,-1-6-12 0,4 4 11 0,-4 2-11 0,8-3 10 16,3-6-10-16,0 0 8 0,-7 3-8 0,7-3 0 15,0 0 9-15,0 0-9 0,0 0 0 16,0 0 0-16,0 0 0 0,0 0 0 0,0 0 0 0,0 0 0 0,0 0 0 15,0 0 0-15,0 16 0 0,0-13 0 0,0-3 0 16,0 0 0-16,0 0 0 0,-4 6 0 0,4-6 0 16,0 0 0-16,0 0 0 0,0 0 0 0,0 0 0 15,0 0 0-15,0 0 0 0,0 0 0 0,0 0 0 16,0 0 8-16,0 0-8 0,0 0 0 0,0 0 8 16,0 0 8-16,0 0 0 0,0 0 1 0,0 0 0 15,0 0-4-15,0 0-1 0,0 0 0 0,0 0 0 16,0 0-12-16,0 0 0 0,4 0 0 0,-4 0 0 15,7-6 0-15,-7 6 0 0,0 0 0 0,0 0 0 16,11 0 0-16,-11 0 0 0,0 0 0 0,7 0 0 0,-7 0 0 16,0 0 0-16,7-3 0 0,-7 3 0 0,0 0 0 0,7 0 0 15,0 0 0-15,-7 0 0 0,3 0 0 0,4 0 0 16,4-6 0-16,-8 6 0 0,4 0 0 0,1-10 0 16,2 10 0-16,1 0 0 0,-4-3 0 0,3-3-16 15,1 6 3-15,0 0 1 16,-1-3-15-16,1-3-2 0,-4 6-1 15,3 0 0-15,1 0-9 0,-1 0-1 0,-2-7-1 16,-1 7 0-16,-7 0-3 0,7 0 0 0,3 0 0 0,-10 0-633 16,0 0-127-16</inkml:trace>
  <inkml:trace contextRef="#ctx0" brushRef="#br0" timeOffset="47086.49">30424 1889 921 0,'0'0'82'0,"0"0"-66"0,0 0-16 0,0 0 0 15,0 0 196-15,0 0 35 0,0 0 7 0,0 0 2 16,0 0-89-16,0 0-18 0,0 0-3 0,7 0-1 15,3 0-79-15,1 0-16 0,3-3-3 0,0 3-1 16,4 0-20-16,-1 0-10 0,1-7 10 0,0 7-10 31,-4-3-20-31,3-3-11 0,-3 6-1 0,-3 0-1 16,3-9-153-16,-3 9-30 0,-1 0-7 0,1-4-1 0</inkml:trace>
  <inkml:trace contextRef="#ctx0" brushRef="#br0" timeOffset="47334.02">30353 2064 460 0,'0'0'41'0,"0"0"-33"16,0 0-8-16,0 0 0 0,0 0 356 0,11 0 68 15,3 0 15-15,0 0 2 0,0-6-355 0,4 3-71 16,-1 3-15-16,4 0 0 0,1-6-8 0,-1 6 0 16,0-10 0-16,4 10 0 15,-4-3-68-15,0-3-14 0,0 3-2 0,0-3-710 0</inkml:trace>
  <inkml:trace contextRef="#ctx0" brushRef="#br0" timeOffset="47617.73">31210 1616 2070 0,'0'0'45'0,"0"0"10"0,0 0 1 0,0 0 3 0,0 0-47 0,0 0-12 0,-3 3 0 0,-4 7 0 16,3-1 43-16,-3 7 6 0,4-7 2 0,-1 7 0 15,-3-4-42-15,-4 13-9 0,1-9 0 0,-4 6 0 0,3-3 10 0,-3 6 2 16,0 3 1-16,-4-3 0 0,4 0-4 0,-3-3-1 16,-1 13 0-16,-3-10 0 0,0 3-8 15,6 0 0-15,-2-3 0 0,3 0-11 0,0-6-5 16,-1 0-2-16,5 0 0 0,-1-10 0 16,4 7-42-16,0-7-8 0,7 1-1 15,0-10-859-15</inkml:trace>
  <inkml:trace contextRef="#ctx0" brushRef="#br0" timeOffset="47860.38">31175 1616 2210 0,'0'0'48'0,"0"0"11"0,0 0 1 0,0 0 3 0,0 0-51 0,7 3-12 0,-3 7 0 0,-1-1 0 16,4 0 15-16,-3 1 0 0,-1 5 0 0,1 4 0 15,-1 6 3-15,1-6 1 0,3 0 0 0,-4 9 0 16,4-3-19-16,-3 0 0 0,-1 0 0 0,5 4 0 16,-5-4 0-16,4 3 0 0,-3-3-10 0,-1-3 10 31,4 6-84-31,-3-3-8 0,-4 0-3 0,3-6 0 16,-3 0-32-16,0 0-6 0,-3 3-2 0,3-10-367 0,-4 4-74 0</inkml:trace>
  <inkml:trace contextRef="#ctx0" brushRef="#br0" timeOffset="48045.8">30946 2064 2260 0,'0'0'50'0,"0"0"10"0,0 0 3 0,10 0 0 15,4 0-51-15,4 0-12 0,0-6 0 0,-1 3 0 0,4 3 21 0,1-6 2 16,2-4 0-16,1 10 0 0,0-3-11 0,-1-3-3 15,5 3 0-15,-1-3 0 16,-3-1-93-16,3 7-20 0,0-3-3 0,-3-3-841 0</inkml:trace>
  <inkml:trace contextRef="#ctx0" brushRef="#br0" timeOffset="48780.84">31581 1208 1094 0,'-21'-6'97'0,"17"3"-77"0,0-3-20 0,4 6 0 16,0 0 103-16,0 0 17 0,0 0 3 0,0 0 1 15,0 0-36-15,0 0-8 0,0 0 0 0,11 0-1 16,3 0-35-16,4 0-6 0,-4 9-2 0,7-3 0 16,4 10 2-16,-1 3 0 0,5-7 0 0,-1 13 0 15,7 1-11-15,0 2-3 0,4 6 0 0,0-6 0 16,3 10-24-16,-6 3 8 0,2-3-8 0,-9-1 0 0,-5 4 0 16,-2-3 0-16,-8 5 0 0,-4 1 0 15,-3-6 0-15,-7-4 0 0,-7 10 0 0,4-6 0 0,-8-4 0 16,-3 10 0-16,-4-6 0 0,-3-3 0 15,0 8-108-15,-4-5-13 16,1-3-3-16</inkml:trace>
  <inkml:trace contextRef="#ctx0" brushRef="#br0" timeOffset="49413.7">26861 3394 1555 0,'0'0'68'0,"0"0"16"15,0 0-68-15,3 0-16 0,4-6 0 0,-7 6 0 0,0 0 115 0,11 0 19 0,-4 0 4 0,3 6 1 16,1-3-92-16,-1 10-19 0,1-1-3 0,0 4-1 15,-1 3 4-15,1 0 1 0,-1 9 0 0,-3-3 0 16,1 3-21-16,-1 7-8 0,-7-1 0 0,3 1 9 16,-6 2-18-16,-1 7-4 15,1-9-1-15,-5 2 0 0,1 1 4 0,0-4 1 0,-3-5 0 0,3 5 0 16,0-9 9-16,-4 3 0 0,4 1-9 16,3-7 9-16,-3-1 0 0,7-5 0 0,-3 0 0 0,3-4 0 15,0-2-15-15,0-1 2 0,0-9 0 0,0 0 0 31,0 0-81-31,7-9-16 0,-4-1-3 0</inkml:trace>
  <inkml:trace contextRef="#ctx0" brushRef="#br0" timeOffset="49704.28">26956 3350 1324 0,'-7'-25'59'0,"3"6"12"0,4 7-57 0,0-4-14 0,4-9 0 0,-1 6 0 0,4-6 152 0,4 6 27 15,3 3 5-15,4-2 2 0,-1-1-136 0,1 6-27 16,7-2-6-16,-4-1-1 0,0 7-8 0,0-1-8 15,4 1 9-15,-1 9-9 0,1-7 0 0,0 7 0 16,0 0 0-16,-4 7 0 0,-4 2 0 0,1 1 0 16,-4 8 0-16,0-2 0 0,-3 12 0 0,-1-9 0 15,-6 12 0-15,3-2 0 0,-7-1 0 0,4-3 0 16,-4 3 0-16,-4 0 0 0,4-2 0 0,-7-8 0 16,3 1 0-16,1 6 0 0,-4-9 11 0,3 3-1 15,-6 0 0-15,-1-1 0 0,4-2 25 0,-7-7 5 16,0 1 0-16,-4 6 1 0,4-7-31 0,-7 3-10 15,3-2 0-15,-3-4 0 0,0 4 12 16,3-10-4-16,8 9 0 0,-8-9-8 16,-3-3-82-16,0-3-23 15,3 6-5-15</inkml:trace>
  <inkml:trace contextRef="#ctx0" brushRef="#br0" timeOffset="50104.44">28229 2817 1861 0,'0'0'82'0,"0"0"18"0,0 0-80 0,0-3-20 0,4-3 0 0,-4 6 0 0,-4-10 47 0,4 10 5 16,0 0 2-16,-3 0 0 0,3 0-22 0,0 0-5 15,0 0-1-15,-7 0 0 0,-7 0-12 0,3 6-2 16,-3-2-1-16,0 2 0 0,-4 6-1 0,4-5 0 16,0 12 0-16,-4-4 0 0,1 4 6 0,-1 0 0 15,0 6 1-15,-3 0 0 0,4 6 6 0,-1-6 1 16,0 10 0-16,1 3 0 0,-1-4-6 0,0 10-1 15,4-6 0-15,0 2 0 0,0 1-17 0,3 3 0 16,1-9 0-16,6 2 0 0,-3 4 0 0,7-7 0 16,0 4 0-16,7-3 0 15,0-4-33-15,4 3-1 0,3-2 0 0,4-10 0 16,3 6-126-16,4-6-26 0,-1-10-5 0,8 4-375 0,0-7-75 0</inkml:trace>
  <inkml:trace contextRef="#ctx0" brushRef="#br0" timeOffset="50366.85">28861 3137 1814 0,'0'0'80'15,"0"0"17"-15,-7 0-77 0,-4 9-20 0,4-2 0 0,-7 2 0 0,0 3 22 16,0 4 1-16,0 9 0 0,-8-6 0 0,-6 9-11 0,0-3-3 16,-4 4 0-16,1-1 0 0,-1-3-9 0,0 0 0 15,-3 3 0-15,3-9 8 0,-3 6-8 0,-1 3 0 16,1-9-12-16,0 6 12 16,3-6-28-16,0 0 1 0,8-3 1 0,-1-7-799 0</inkml:trace>
  <inkml:trace contextRef="#ctx0" brushRef="#br0" timeOffset="50552.09">28402 3253 2365 0,'0'0'52'0,"0"0"10"0,0 0 2 0,11 9 4 0,-1-2-55 0,-3 2-13 0,4-6 0 0,3 10 0 15,-3-4 38-15,3 0 5 0,0 4 1 0,4-7 0 16,-1 7-31-16,-3-7-5 0,7 10-8 0,-3-4 11 15,0 4-11-15,-1 0 0 0,5-7 0 0,-5 4 0 16,1 5-40-16,-4-2-1 16,4 12 0-16,-4-12-686 0,-7 3-137 0</inkml:trace>
  <inkml:trace contextRef="#ctx0" brushRef="#br0" timeOffset="50877.01">29295 3554 1267 0,'0'0'112'0,"0"0"-89"0,3 3-23 0,-3 6 0 15,0-9 180-15,4 16 31 0,3-6 6 0,7 8 2 16,-4-2-175-16,5-7-36 0,-1 1-8 0,3 6 0 16,1-4 0-16,-4 7 0 0,-3-3 0 0,-1 2 0 15,1 1 0-15,-8 6-9 0,1-6 9 0,-8 6-13 16,4 3-8-16,-10-12-2 0,-4 3 0 0,0 0 0 16,-1 0 4-16,-2-4 1 0,-1 4 0 0,4-10 0 31,3 7-29-31,1-6-5 0,-4-4-2 0,0-3 0 0</inkml:trace>
  <inkml:trace contextRef="#ctx0" brushRef="#br0" timeOffset="51340.28">29841 3190 2559 0,'-3'-9'113'0,"3"9"24"0,0 0-109 0,0 0-28 15,14 0 0-15,0-7 0 0,0 7 13 0,4-9-2 16,0 6-1-16,6 3 0 0,-3-9-10 0,1 2 0 15,-5-2 0-15,4 9 8 0,1-10-8 0,-5 10-17 16,1-3 4-16,-4 3 1 0,0-6 12 0,0 6 0 0,-3 6 0 0,-4-6 0 16,-7 0 0-16,0 0 0 0,0 0 0 0,7 3 0 15,-7-3-19-15,0 10-1 0,0-1 0 0,-4 7 0 16,-3-13 20-16,0 6 0 0,-3 7 0 0,-1-6 0 31,-3-1-28-31,3 10-3 0,-3-4 0 0,0-5 0 0,-3 9 18 0,-1 3 3 0,0-10 1 0,4 7 0 16,0 0 9-16,3-3 0 0,-3 2-9 0,0-2 9 15,4 0 0-15,3-4-9 0,0 7 9 0,3-3 0 16,0-1 0-16,4-2 0 0,0-4 0 0,8 7 0 16,-1-13 0-16,3 10 0 0,1-10 10 0,3 6-2 15,3 1-21-15,-2-10-4 0,2 0-1 0,4 0 0 32,-3 6-74-32,3-6-16 0,-3-6-2 0</inkml:trace>
  <inkml:trace contextRef="#ctx0" brushRef="#br0" timeOffset="51569.33">30589 3209 2026 0,'0'0'90'0,"0"0"18"0,0 0-86 0,0 0-22 15,0 0 0-15,11 0 0 0,0 6 39 0,-4-6 3 0,0-6 1 0,3 6 0 16,1 0-11-16,-1 0-3 0,1 0 0 0,0-9 0 31,3 9-51-31,-4-10-10 0,4 10-3 0,-3-9-946 0</inkml:trace>
  <inkml:trace contextRef="#ctx0" brushRef="#br0" timeOffset="51777.58">30466 3413 1612 0,'0'0'144'0,"0"0"-116"0,0 0-28 0,0 0 0 16,0 0 111-16,10 6 16 0,5-3 3 0,2-3 1 15,1 0-131-15,0 0-17 16,3 0-8-16,0 0-2 0,0 0-114 15,0-9-23-15,0 9-5 0</inkml:trace>
  <inkml:trace contextRef="#ctx0" brushRef="#br0" timeOffset="52070.92">31171 2880 1324 0,'0'0'118'0,"0"0"-94"0,0 0-24 0,0 6 0 16,0 10 138-16,0-4 23 0,0 4 5 0,4 3 1 16,0 0-102-16,-1 9-20 0,1-3-4 0,-4 3-1 15,3 3-19-15,1 1-4 0,-1 2-1 0,-3 1 0 16,0-1-16-16,0 1 0 0,0-7 8 0,-3 0-8 15,3 7 8-15,-4-7-8 0,1-3 9 0,-1-6-9 16,1 6 0-16,-1-3 0 0,-3 0-11 0,0-3 11 31,-4-7-126-31,4 4-18 0,0 3-3 0,0-13-1 0</inkml:trace>
  <inkml:trace contextRef="#ctx0" brushRef="#br0" timeOffset="52594.21">31150 2895 2487 0,'0'0'110'0,"0"0"23"0,0 0-106 0,7-3-27 16,-3-3 0-16,6 0 0 0,1-4 12 0,0 10-4 16,-1-3 0-16,4-3 0 0,0-3-8 0,4 5 0 15,0-2 9-15,-1-3-9 0,5 2 0 0,-1 7 0 16,0-9 0-16,-4 6 0 0,5 3 0 0,-8 0 0 15,3 0 0-15,-2 0 0 0,-1 3 0 0,-7 6 0 16,-4-2 0-16,1 2 0 0,-1 10-12 0,-6-10 4 16,-4 7 0-16,-7-7 0 0,-1 10 8 0,1-3 0 15,-7 3 0-15,4 0 0 0,-5-4-19 0,1 4-1 16,0-3-1-16,3-4 0 16,4 4-5-16,-3-4-1 0,6 1 0 0,0-4 0 15,4 4 19-15,0-13 8 0,4 9-8 0,-1-2 8 0,4-7-16 0,0 0 3 0,0 0 0 0,0 3 0 31,0-3-21-31,0 0-4 0,7 6-1 0,0 0 0 0,4-3 24 16,0-3 5-16,3 0 1 0,0 0 0 0,0 0 1 0,0 0 0 0,4 0 0 0,3 7 0 16,-4-7 8-16,5 3-13 0,-8-3 5 0,3 9 8 15,-2-9-8-15,-1 10 8 0,-4-4 0 0,4-6 0 16,-3 12 0-16,-4-5 16 0,0 2-2 0,4 10-1 16,-4-10 11-16,0 1 3 0,-7 5 0 0,3 4 0 15,1-3-11-15,-4-7-3 0,3 1 0 0,-6-1 0 16,-1 1 9-16,1-1 2 0,-1 0 0 0,-3 1 0 15,-3 2-4-15,2-8 0 0,1 5 0 0,0 0 0 16,-3 1 10-16,-1-4 2 0,1 3 0 0,-4-2 0 0,-4 2-32 16,0 0 0-16,-3 1 0 0,0-7 0 15,3 6-11-15,-6 1-8 0,2-4-1 0,-2 4-1 16,3-1-136-16,-1 0-27 0,5-9-6 16,-4 0-691-16</inkml:trace>
  <inkml:trace contextRef="#ctx0" brushRef="#br0" timeOffset="52997.34">31390 2503 1497 0,'0'0'133'0,"0"0"-106"0,0 0-27 0,7 0 0 16,0-9 81-16,4 9 11 0,-1 0 3 0,1 0 0 16,-4 0-47-16,7 6-10 0,0-3-2 0,0 7 0 15,4-4 13-15,0 7 3 0,3-1 0 0,4 1 0 16,-1 2 6-16,1 4 2 0,0 0 0 0,3 6 0 15,-3 3-9-15,3-3-2 0,-4 4 0 0,1-1 0 16,3-3-34-16,-3 9-7 0,3-5-8 0,-3 5 11 16,0-6-11-16,-1 7 0 0,-2-1 9 0,-5 4-9 15,1 6 0-15,-4-6 9 0,4 5-9 0,-8-5 0 0,1 6 8 16,-4 0-8-16,-4 0 0 0,1 3 0 0,-8-6 0 16,-3 6-11-16,-3 6 0 0,-8-3 0 15,-7-3-127-15,1-3-26 0,-33 38-4 16,8-20-800-16</inkml:trace>
  <inkml:trace contextRef="#ctx0" brushRef="#br0" timeOffset="53903.23">27139 4921 1785 0,'0'0'159'0,"0"0"-127"0,0 0-32 0,0 0 0 16,0 0 166-16,0 0 27 0,0 10 6 0,0-1 1 15,0 0-166-15,0 1-34 0,0 5 0 0,4 1-10 16,-1-3 1-16,-3 2 0 0,0 10 0 0,0-3 0 15,0-3-12-15,0 6-3 0,-3 4 0 0,-1 2 0 32,1-3-4-32,3 0-2 0,0-3 0 0,-7 4 0 15,0-4-26-15,0 3-4 0,3-9-2 0,-3 6 0 16,3-6 14-16,-3-4 4 0,0-2 0 0,0-4 0 16,7 4 5-16,0-10 2 0,0-3 0 0,0 0 0 0,0 0 17 0,0 0 4 0,0-9 1 15,0-7 0-15,4 3 31 0,-4-2 5 0,7-14 2 0,-4 14 0 16,-3-20 14-16,4 7 3 0,3 0 1 0,-4-7 0 15,-3-2-8-15,4 2-1 0,0 1-1 0,-1-10 0 16,4 6-15-16,-3 4-4 0,3-10 0 0,-4 6 0 16,8-6 5-16,-4 7 1 0,0-1 0 0,3 7 0 15,5-7 18-15,-1 3 4 0,3 7 1 0,-3-6 0 16,1 9-26-16,2 6-6 0,1-3-1 0,-4 6 0 16,4 1 5-16,-4 5 1 0,-4 1 0 0,4-1 0 15,1 4-6-15,-5 6-8 0,4 0 11 0,0 0-11 16,-3 6 9-16,3 1-9 0,0-4 0 0,-3 16 9 0,3-10-9 0,0 0 0 15,0 7 9-15,0 0-9 0,4-4 0 16,-4 7 0-16,0-3 0 0,-3 3 0 0,-1-4 0 0,-3-5 0 16,0 8 0-16,0-2 0 0,-7-3 0 0,-3-4-10 15,3 7 1-15,-4 3 0 0,-6-4 33 0,-1-5 6 16,1 9 2-16,-8-4 0 0,0-2-32 0,1 2 8 16,-5 1-8-16,5-3 0 0,-4 2 8 0,-4-15 0 15,4 10-8-15,0-1 12 16,-1-9-100-16,5 0-20 0,-1 0-4 15,1-3-893-15</inkml:trace>
  <inkml:trace contextRef="#ctx0" brushRef="#br0" timeOffset="54227.89">28360 4021 1728 0,'0'0'153'0,"0"0"-122"0,0 0-31 0,0 0 0 0,0 0 140 16,0 0 21-16,0 0 5 0,0 0 1 0,-7 10-134 0,0-1-33 15,0 7 0-15,-4 2 0 0,0-2 0 0,1 3 0 16,-4 6 0-16,0 3 0 0,0 0 0 0,-1 7 0 16,1 3 0-16,-3 6 0 0,-1-4 0 0,0 1 0 15,1 0 8-15,-1-4-8 0,4 7 0 0,0 0 0 16,0-6 0-16,3 6 0 0,1 0 0 0,3 0 0 15,3-7 0-15,4 7 0 0,0-6 0 16,4 6 0-16,6-13-10 0,1 0 10 0,-1 4 0 0,4-1 0 16,8-9 0-16,-5-3 0 0,8 3-24 15,3 4 2-15,0-14 1 0,4 4 0 16,-4-3-158-16,4-7-31 16,28 4-6-16,-14-13-2 0</inkml:trace>
  <inkml:trace contextRef="#ctx0" brushRef="#br0" timeOffset="54505.98">28984 4504 2250 0,'0'0'49'0,"0"0"11"0,-7 6 1 0,0 4 3 0,0-4-52 0,0 7-12 0,0-4 0 0,-4 7 0 16,1-1 0-16,-4-2 0 0,3 6 0 0,-3 6 0 16,-7-6 0-16,3-1 8 0,1 4-8 0,-5-3 0 0,5 3 0 0,-4 0 0 15,3-3 0-15,-3 0 0 0,0 0 0 0,-1-1-12 16,1 7 3-16,0-9 0 16,0-3-94-1,3 2-18-15,1-5-4 0</inkml:trace>
  <inkml:trace contextRef="#ctx0" brushRef="#br0" timeOffset="54697.3">28557 4570 1785 0,'0'0'159'0,"0"0"-127"16,0 0-32-16,0 0 0 0,0 0 162 0,7 3 26 15,0 13 6-15,1-7 1 0,2 1-156 0,1 2-31 0,3-6-8 0,0 13 0 16,0-3 8-16,4-4 0 0,-1 4 0 15,1 3 0-15,7 0-20 0,-8-4-4 0,4 4-1 0,4 6 0 32,0-9-82-32,0 6-16 0,-1-3-3 0,4 6-538 15,-3-6-107-15</inkml:trace>
  <inkml:trace contextRef="#ctx0" brushRef="#br0" timeOffset="54965.91">29376 4912 1209 0,'0'0'53'0,"0"0"12"0,-7 0-52 0,7 0-13 0,0 0 0 0,0 9 0 0,0 1 255 0,3-1 48 15,1 0 9-15,3 7 3 0,3-7-246 0,1 7-49 16,0-3-9-16,3 2-3 0,0 4-8 0,0-3 0 15,0-4 0-15,-3 7 0 0,-1 3 0 0,1 0 0 16,-4 0 0-16,-4 0 0 0,-3-3-14 0,0 6 2 16,-3 0 0-16,-1-6 0 15,-3 6-37-15,0-3-7 0,0 0-2 0,0 0-595 16,-3-7-119-16</inkml:trace>
  <inkml:trace contextRef="#ctx0" brushRef="#br0" timeOffset="55391.8">29732 4554 921 0,'0'0'82'0,"0"0"-66"0,0 0-16 0,0 0 0 16,0 0 371-16,0-9 70 0,4 3 15 0,3-4 2 15,0 7-367-15,3-3-74 0,1-4-17 0,7 4 0 16,-1-3 0-16,1 6 0 0,-1-4 0 0,-2 7 0 16,2-3 0-16,1 3 0 0,0 0-9 0,-1 0 9 15,-3 3 0-15,-3-3-8 0,6 0 8 0,-2 10 0 16,-5-10-9-16,-3 9 9 0,4-3 0 0,-4 4-9 16,-4-4 9-16,1 7-10 0,-4-13 10 0,0 15-10 15,0-12 10-15,-4 10 0 0,-6-4 8 0,3 4-8 0,-4-4 0 16,1 7-8-16,-1 0 0 0,-3-4 0 0,-7 4 8 0,0-4-13 15,3 4 5-15,-7 3 8 16,1-3 0-16,-1 2 0 0,0-2 0 0,4-3 0 0,3 2 8 0,1-5 0 16,3 5 0-16,3-2 0 0,4-4-8 15,3 1 0-15,1-4 0 0,3 3 0 0,3 1 0 0,1-4 0 16,3-3 0-16,4 7 8 0,3-4-8 0,3-3 0 16,1 3 0-16,0-6 0 0,-1 0-11 15,4 10 3-15,1-10 0 0,-1 9 0 16,0-9-39-16,0 10-7 0,-3-4-2 0,-1-3 0 15,1-3-84-15,-4 6-16 0,0-3-4 0</inkml:trace>
  <inkml:trace contextRef="#ctx0" brushRef="#br0" timeOffset="55648.68">30417 4529 1728 0,'-4'0'153'0,"4"0"-122"0,0 0-31 0,0 0 0 15,11-3 181-15,3-3 31 0,-4 3 5 0,8-4 2 16,0 1-172-16,-1-3-35 0,4 6-12 0,-3-4 9 16,3 4-9-16,-3-3 0 0,-1 3 0 0,1-4 0 15,0 4-26-15,-4-3-7 16,3 6-2-16,-2 0 0 0,-1 0-149 0,0 0-29 0,0 0-7 0,-4 0 0 0</inkml:trace>
  <inkml:trace contextRef="#ctx0" brushRef="#br0" timeOffset="55861.99">30455 4708 1324 0,'0'0'118'0,"0"0"-94"0,0 0-24 0,0 0 0 16,7 6 183-16,4-6 32 15,3 3 6-15,4-6 2 0,-1 3-191 0,1-6-32 0,0-4-20 0,6 7 4 32,-3-3-103-32,4-3-20 0,0-1-4 0</inkml:trace>
  <inkml:trace contextRef="#ctx0" brushRef="#br0" timeOffset="56252.89">31500 4429 1209 0,'-15'-6'53'0,"15"6"12"0,-3-10-52 0,-4 7-13 0,3-3 0 0,-3-4 0 0,4 10 285 0,-1-6 55 16,1 3 10-16,-1-3 2 0,-3 6-261 0,4 0-53 15,-1-3-10-15,-3 3-3 0,7 0-25 0,-4-7 0 16,-3 7 8-16,0 0-8 0,0 7 0 0,0-4 0 16,-7-3 9-16,0 9-9 0,0-3 12 0,0 4-3 15,0-1 0-15,-4 1 0 0,4 5 6 0,-4-5 1 16,4 5 0-16,0-2 0 0,0 6 3 0,-4-4 1 15,4 4 0-15,4 6 0 0,-1-9-20 0,4 3 10 16,0-7-10-16,3 7 8 0,4 3 4 0,0 0 0 16,0 0 0-16,0 0 0 0,4-3-12 0,-1 6 0 15,5 0 0-15,-5-6-11 0,4 0-5 0,4-1-2 16,3-8 0-16,0 5 0 16,0 1-19-16,4-3-4 0,-1-13-1 0,1 9 0 15,7-3-31-15,3-6-7 0,0 0 0 0,0 0-1 16,1-9-96-16,-1 3-19 0,3-4-4 0,-2 1-1 0</inkml:trace>
  <inkml:trace contextRef="#ctx0" brushRef="#br0" timeOffset="56687.56">31556 3893 2228 0,'0'0'49'0,"0"0"11"0,0 0 1 0,0 0 1 0,0 0-50 0,0 0-12 15,7 9 0-15,0-6 0 0,0 3 71 0,4-2 11 16,-1 5 2-16,1-3 1 0,7 4-17 0,-1-1-4 15,1 0-1-15,3 7 0 0,0-13-3 0,0 13 0 16,0-7 0-16,4 7 0 0,0-3-29 0,0 2-7 16,3 4 0-16,-4-3-1 0,5 3-11 0,-1-1-1 15,-3 1-1-15,-1 6 0 0,-3 3-10 0,1 4-12 0,-1-1 2 16,0 4 1-16,-7-1 31 0,0 4 6 0,-3 6 2 16,-1-10 0-16,-3 4-18 0,-3 6-4 0,-1 0-8 15,-6-7 12-15,-1 7-12 0,-3 0 0 0,-7 3 0 16,0 3 0-16,0-6 0 0,-7 3 0 0,-7-3-13 15,-4 0 4 1,4 3-76-16,-4-3-15 0,7 0-4 0,-3-6 0 16,0 5-60-16,7-8-12 0,-1-7-2 0</inkml:trace>
  <inkml:trace contextRef="#ctx0" brushRef="#br0" timeOffset="67858.45">27139 1406 1152 0,'0'0'102'0,"7"-10"-82"0,-3 7-20 0,-1-3 0 16,1 3 121-16,-1-10 20 0,-3 13 4 0,7 0 1 16,4-3-115-16,-4-6-23 0,0 3-8 0,0-4 0 15,0 10 29-15,-7 0 2 0,4-9 0 0,-4 9 0 16,0 0-9-16,0 0-2 0,0 0 0 0,0 0 0 0,0 0-4 0,0 0-2 15,0 0 0-15,0 0 0 0,-11 6-14 0,-3-3 0 16,3 7 0-16,-6-4 0 0,-4-3 0 0,-8 3 0 16,1-3 0-16,-7-3-10 15,0 13 10-15,-1-13 0 0,5 0 0 0,-8 0 0 16,-3 0 36-16,3 3 4 0,-4-6 0 0,5 3 0 16,-1 0 19-16,3 0 4 0,5-6 1 0,-5 6 0 0,1 0-36 0,3 6-6 15,4-6-2-15,0 3 0 0,7-3-3 16,-4 9-1-16,4 1 0 0,7-10 0 0,-4 0 4 15,4 6 0-15,4 4 0 0,-1-7 0 0,0 3-10 0,1-3-2 16,3 3 0-16,0 4 0 0,-4-4-8 0,4 7 0 16,3-13 0-16,1 9 0 0,-1 0 0 0,1 4 10 15,-1-10-10-15,4 3 10 0,0-6 4 0,0 13 1 0,0-13 0 16,0 0 0-16,4 9-3 0,-1 1 0 0,1-1 0 0,3 7 0 16,-3 3-12-16,3-4 9 15,0 4-9-15,0 16 8 0,0-17 10 0,-4 17 2 0,4-1 0 0,0 4 0 16,0 6-32-16,-3-6-7 0,3 15-1 15,-3-3 0-15,-1 7 7 0,1 2 1 0,-4-2 0 0,-4 5 0 16,-3-8 35-16,0 8 7 0,0 1 2 0,0 0 0 16,-4 9-32-16,-3-3 0 0,4-3 0 0,-5 3-10 15,1 3 10-15,0 6 16 0,0-3-4 0,-3 4-1 16,2-7-11-16,1 9 12 0,4-2-12 0,-1-7 12 16,-3 6-4-16,7-5 0 0,3-1 0 0,1 0 0 15,-1-3-8-15,4 0 0 0,0-13 0 0,4 7 0 0,-1 0 0 16,1-1 10-16,-8 1-2 0,4 0-8 0,4-1 15 15,-4 1-4-15,-4-3-1 0,4-4 0 0,-7 7 2 0,4-3 0 16,-4 2 0-16,3-5 0 0,-6 2 4 16,6-12 2-16,1 7 0 0,-4-10 0 0,0 6-2 15,3-10 0-15,-3 4 0 0,3-3 0 0,4-3-4 0,4-4-2 16,-1-6 0-16,1 7 0 0,3-10-10 0,0 3 10 16,-7-9-10-16,7 0 10 0,-3 0 2 0,3-4 0 15,-4 1 0-15,4-3 0 0,-3-4 8 0,-1 0 3 16,1 7 0-16,-1-6 0 0,-3 5-6 0,0-2-1 15,4 2 0-15,-4-5 0 0,0 9-7 0,3-4-1 16,-3-5-8-16,4 2 12 0,-4 4-12 0,0-7 0 16,4 1-12-16,-4-1 12 0,0 1 0 0,0 2 0 0,0-9 0 0,0-3 0 15,0 10 0-15,0-10 0 0,0 0 0 0,3 9 9 16,-3-9 1-16,0 0 0 0,0 0 0 0,0 6 0 16,0-6 4-16,0 0 1 0,-3 3 0 0,3-3 0 15,0 10-6-15,0-4-1 0,0 4 0 16,0-4 0-16,0 3 0 0,0-9 0 0,-4 3 0 0,4-3 0 15,0 10-8-15,0-10 10 0,0 6-10 16,0-6 10-16,0 0-10 0,0 0 0 0,7 3 0 0,7-3 8 16,0 0 5-16,4 0 1 0,7-3 0 0,6 3 0 15,5-6-14-15,6 6 0 0,11-10 0 0,10 1 0 32,11 9-36-32,15-9-9 0,9 9-3 0,26-10-1457 0</inkml:trace>
  <inkml:trace contextRef="#ctx0" brushRef="#br0" timeOffset="72465.35">27411 6643 403 0,'0'0'36'0,"0"0"-36"0,0 0 0 0,0 0 0 15,0 0 377-15,0 0 69 0,3 9 14 0,1 1 2 16,3-1-361-16,-4 7-72 0,-3-7-14 0,4 7-3 15,-4 2-2-15,0 4 0 0,0 4 0 0,-4 2 0 16,4 6 2-16,0-6 0 0,-3 7 0 0,-1-1 0 16,1 4 20-16,-1 6 5 0,-3-10 1 0,0 4 0 15,-3 6-3-15,3 0-1 0,-4 0 0 0,4-7 0 16,-4-2-18-16,1 3-4 0,-1 2-1 0,4-11 0 16,0 8-11-16,4-12 0 0,-4 3 9 0,3-9-9 15,0 3 12-15,1-9-3 0,-1-4 0 0,4 1 0 16,0-10-1-16,0 0 0 0,0 0 0 0,0 0 0 15,0-10 5-15,0-2 1 0,0-7 0 0,-3-3 0 0,-1-6 13 16,1-7 2-16,-8 7 1 0,8-16 0 0,-8 0-14 16,8 0-4-16,-8-3 0 0,4 0 0 0,3-6-12 15,1-7 0-15,-1 7 0 0,1-10 0 0,6 7 0 0,-3-4 0 16,4 4 0-16,-1-4 0 0,1 13 9 0,3-3-1 16,0 3 0-16,4 3 0 0,3 6-8 0,0 4 0 15,0 9 0-15,0-3 0 0,0 9 0 0,4 3 0 16,0 4 0-16,-1 5 0 0,1 1 0 0,3 6-14 15,-3 0 3-15,3 13 1 0,0-4 10 0,4 4-13 0,3 2 5 16,0 4 8-16,0 0 0 0,-3 0 0 16,0 3 0-16,-4 0 0 0,-4-4-14 0,1 7 5 15,-4-6 1-15,-3 6 0 0,-1-6 8 0,-3 6 0 16,1 0-9-16,-5-3 9 0,4-6 0 0,-7 3 0 0,4 6 10 16,-8-13-10-16,4 4 14 0,-3 3-4 0,-1-3-1 0,1-4 0 15,-5 1-9-15,1-4 8 0,-3-6-8 0,-4 7 8 16,3-4 8-16,-3-3 0 0,0 3 1 15,0-3 0-15,-7 4-8 0,-1-4-1 0,-2 3-8 0,-1 0 12 16,4-2-12-16,-4 5 9 0,1-3-9 0,-1-3 8 16,0 4-17-16,0-4-4 0,1-3-1 0,3 0 0 15,3 0-98-15,0-3-20 16,8-4-4-16,-1-2-976 0</inkml:trace>
  <inkml:trace contextRef="#ctx0" brushRef="#br0" timeOffset="72893.73">28497 6034 1324 0,'0'0'59'0,"0"0"12"0,0 0-57 0,0 0-14 0,0-6 0 0,0 6 0 15,-3-9 216-15,3 9 41 0,0-3 8 0,0 3 2 16,0 0-166-16,-4-7-33 0,4 7-6 0,0 0-2 16,0 0-32-16,0 0-6 0,0 0-2 0,0 0 0 15,0 0-6-15,-7 10-2 0,0-1 0 0,0 0 0 16,-3 10 20-16,-5-3 3 0,1 12 1 0,-3-3 0 15,-4 10-20-15,-4-7-3 0,-3 10-1 0,3 2 0 16,-3-2-12-16,0 9 8 0,-1-3-8 0,1 6 0 16,0-3 8-16,0-9-8 0,6 6 0 0,1-4 0 15,7 4 0-15,4-6 0 0,-1 6 0 0,4-6 0 16,3-4 0-16,4 4 0 0,4-4 0 0,-1 1 0 16,5-7 0-16,2 0 0 0,4-3 0 0,4 0-10 15,0-6-25 1,3 0-5-16,0-3 0 0,0-4-1 0,0-2-95 0,0-4-20 0,4-3-3 15,0 3-528-15,-4-6-105 0</inkml:trace>
  <inkml:trace contextRef="#ctx0" brushRef="#br0" timeOffset="73168.52">28995 6520 2253 0,'0'0'49'0,"0"0"11"0,0 0 1 0,0 0 3 0,-7 0-51 0,3 7-13 0,-3-7 0 0,0 9 0 15,0-3 12-15,-4 4 0 0,1-1 0 0,-4 1 0 16,0 8 4-16,-4 1 1 0,-7 0 0 0,1 0 0 16,2 6 15-16,-6 0 4 0,0 3 0 0,0-3 0 15,0 4-23-15,-1-4-4 0,5 3-1 0,-1-3 0 16,0 3-8-16,4-3 0 0,3-6 0 0,1 0 0 31,-1 0-92-31,1-1-21 0,2-8-4 0,-2 2-883 0</inkml:trace>
  <inkml:trace contextRef="#ctx0" brushRef="#br0" timeOffset="73367.75">28395 6571 1324 0,'0'0'118'16,"0"0"-94"-16,0 0-24 0,0 0 0 0,7 0 279 0,4 3 51 15,-1 3 10-15,4-3 3 0,4 3-265 0,0 4-53 16,3-1-10-16,0 7-3 0,0-4 16 0,4 4 4 16,3 3 0-16,-3 0 0 0,3 6-16 0,0 0-4 15,-3-6 0-15,-4 9 0 0,4-9 0 0,-4 6-1 16,-3-6 0-16,3 6 0 0,-4 0-11 0,1-3-16 16,-7 3 4-16,3-6-811 15,-4-1-162-15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49:23.97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2494 16843 2336 0,'-7'-15'104'0,"7"12"20"0,-10-4-99 0,2 4-25 0,5-3 0 0,-1 3 0 15,-3-3 45-15,7 6 4 0,0 0 1 0,0 0 0 16,0 0-37-16,0 0-13 0,0 0 9 0,0 0-9 15,0 0-92-15,11 6-24 0,-8-3-5 0,5 6-882 16</inkml:trace>
  <inkml:trace contextRef="#ctx0" brushRef="#br1" timeOffset="2978.22">4650 14523 748 0,'0'-6'67'0,"-11"-4"-54"0,4 1-13 0,0 6 0 0,-4-4 372 0,-3-2 72 16,14 0 15-16,-10-1 2 0,-1 1-369 0,0 3-73 0,8-4-19 0,-8 1 0 16,1-1 0-16,-1 1 0 15,1-7 0-15,-4 7-9 0,-1-1 9 0,1 1-8 0,-10 6 8 0,2-3-8 16,-2-1 8-16,3 4 0 0,-4 3 0 0,-3 3 8 16,6 4 16-16,-2-7 4 0,-1 9 1 0,0-3 0 15,1 4-10-15,-5-7-3 0,5 13 0 0,-1-7 0 16,0 0-16-16,1 1 0 0,-1 5 0 0,4-5 0 15,3 2 0-15,-6 4 0 0,-1 3 0 0,4 6 0 16,-4 0 0-16,0-3 0 0,-6 3 0 0,2 10 0 16,5-1 0-16,-1 1 0 0,0-4 0 0,-7 13 0 15,8-10 0-15,3 10 0 0,3-6 0 0,-7-4 0 16,8 4 0-16,3 6 0 0,-1-10 0 0,5 13 0 16,-1-3 0-16,1 0 0 0,6-6 0 0,4 6 0 15,0 0 0-15,4 0 0 0,6-7 8 0,1 7-8 16,3-3 0-16,0-4 8 0,4 1-8 0,-4-3 0 15,7 8 9-15,-3-8-9 0,-1 3 0 0,8-4 9 16,0 1-9-16,10-7 0 0,0 6 0 0,4-5 8 0,-4-4-8 0,1-3 0 16,2 3 9-16,8-10-9 0,-11-2 0 0,4-4 8 15,0-2-8-15,-4 2 0 0,1-9 19 0,-1 0-1 16,-3-9 0-16,6-1 0 0,1 1 5 0,4-7 1 16,-12-3 0-16,12 0 0 0,-4 1-8 0,-1-7-2 15,-2-4 0-15,-1-5 0 0,0 6-3 0,-3-4-1 16,-4 1 0-16,-3-4 0 0,-4 1-10 0,0-1 8 15,-7-2-8-15,-3-7 8 0,-1 6 8 0,-3-6 2 16,1 0 0-16,-8 1 0 0,3-4 2 0,-3 3 1 16,0 0 0-16,-3 0 0 0,3 0-5 0,-11 0 0 0,4 6-1 15,3-6 0-15,-6 7-7 0,6-7-8 16,-10 9 11-16,4-2-11 0,-5 2 0 0,5 7 0 0,-8-6 0 16,4 9 0-16,-7 3 0 0,3 0 0 15,-6 3 0-15,-1 6 0 0,-7-2-10 0,4 5 1 16,-7 1 0-16,-8 2 0 15,12 7-54-15,-15 7-10 0,0 2-3 0,-4 4-777 0,1 12-156 16</inkml:trace>
  <inkml:trace contextRef="#ctx0" brushRef="#br1" timeOffset="6396.91">3799 16216 633 0,'0'0'56'0,"0"0"-44"0,0 0-12 0,0 0 0 16,0 0 209-16,-3-6 40 15,3 3 8-15,0 3 2 16,0 0-230-16,0 0-45 0,0 0-10 0,0 0-2 0,0 0 16 0,0 0 4 0,0-6 0 0,0 6 0 16,0 0 43-16,0 0 9 0,0 0 1 0,0 0 1 15,0 0 29-15,0 0 5 0,0 0 2 0,7 6 0 16,-7-6-2-16,11 3-1 0,-4 3 0 0,7-3 0 16,-4-3 5-16,4 0 0 0,1 7 1 0,2-7 0 15,-3 3-55-15,4-3-11 0,-8 0-3 16,8 6 0-16,0-6-4 0,3 0-2 15,-7 0 0-15,7 0 0 0,4-6-2 16,-7 6 0-16,10 0 0 0,-4-3 0 0,-6 3 18 0,7 0 3 16,-1-7 1-16,-2 7 0 0,2 7-19 0,8-7-11 0,-7 3 12 0,-1-3-12 15,12 6 12-15,-8-3-12 0,7-3 12 0,-3 0-12 16,3 7 20-16,1-7-4 0,2 0 0 0,-2 0 0 16,-1 3-16-16,0-3 10 0,-7 0-10 0,4 0 8 15,0 0 15-15,-4 6 2 0,4-6 1 0,3-6 0 0,-3 6-13 0,3 0-2 16,0-3-1-16,-6 3 0 0,6 0-10 15,-3 0 10-15,3-7-10 0,4 7 10 0,-11 0-10 0,7 0 12 16,-3 0-12-16,-4 0 12 0,4 0-12 0,-4 0 0 16,4 0 0-16,-7 7 0 0,-1-7 0 0,5 0 0 15,6 0 0-15,-3 3 0 0,-4-3 0 0,4 0 0 16,-4 0 9-16,7 0-9 0,-3 6 13 0,3-6-1 16,-7 0-1-16,4 0 0 0,-4 0 1 0,4 0 1 15,-7-6 0-15,3 6 0 0,4 0-5 0,-8 0-8 16,1 0 11-16,3 0-11 0,-3-3 17 0,3 3-3 15,-3 0-1-15,0 0 0 0,-1 0-13 0,1 0-16 16,-7 0 3-16,3-7 1 0,0 7 12 0,-3 0 0 16,10 0 0-16,-3 0 0 0,-1 0 0 0,1 0 0 0,-7 0 0 15,6 0 0-15,5-3 0 0,-5 3 0 16,-6 0 0-16,7 0 0 0,-4 3 0 0,3-3 0 0,1 0 0 0,-4 0 0 16,0 7 0-16,4-7 0 0,-11 0 0 15,7 0 0-15,-3 0 0 0,-4 0 0 0,4-7 0 0,-4 7 0 16,0 0 0-16,0 0 12 0,-3-3-4 0,6 3-8 15,-6-6 16-15,3 6-4 0,-7-3-1 0,4-4 0 16,-1 7-11-16,-3 0 8 0,0-9-8 0,-3 9 8 16,-4 0-8-16,7-3 0 0,-7 3 0 0,0 0 8 15,0 0-8-15,7-6 0 0,-7 6 0 0,0 0 0 16,0 0 8-16,0 0-8 0,0 0 0 0,0 0 8 0,0 0-8 16,0 0 0-16,0 0 0 0,0 0 0 0,4 0 0 15,-4 0 0-15,0 0 0 0,7 0 0 0,-7 0 0 16,7 0 0-16,-7 0 0 0,0 0 0 0,7 0 0 15,0-7 0-15,-4 4 0 0,-3 3 8 0,0 0-8 16,11 0 10-16,-4 0-10 0,-7 0 10 16,7 0-10-16,-7 0 10 0,7 0-10 0,-7 0 10 0,7 0-10 0,4 0 0 15,-11 0 0-15,3-6-11 0,-3 6 11 0,0 0 0 16,0 0 0-16,0 0 0 0,7 0 0 0,-7 0 0 16,0 0 0-16,0 0 0 0,0 0 0 0,0 0 11 0,0 0-11 0,0 0 12 15,0 0 2-15,0 0 1 0,0 0 0 0,0 0 0 16,0 0-3-16,0 0 0 0,0 0 0 0,0 0 0 15,4 0 7-15,-4 0 1 0,3-9 0 16,-3 5 0-16,0-5-20 0,0 3 10 16,-3-4-10-16,-1 4 8 0,1-3-8 15,-1 5 10-15,-6-5-10 0,3 3 10 0,0-4-10 0,3 1 0 16,-10 6 0-16,3-3 8 0,1-4-8 0,-4 4 0 0,3 3 0 16,0-3 0-16,1-4 0 0,6 10 0 0,-6-9 0 15,-1-1 0-15,4 4 0 0,0 3 0 16,0-3 0-16,0-4 0 0,0 10 0 0,3-9 0 0,-3 6 0 15,4-4 0-15,-4-2 0 0,3 6 0 0,1-3 0 0,3-1 0 16,-4 4 0-16,1-3 0 0,3 3 0 0,0 3 0 16,-4-10 0-16,4 10 0 0,0 0 0 0,0 0 0 15,0 0 0-15,0 0 0 0,4-6-9 0,-4 6 9 0,0 0-9 16,0 0 9-16,10 6-13 0,1-3 5 0,-1 4 8 16,-3-4-8-16,4 6 8 0,0-2-8 0,-4 2 8 0,0 0-8 15,3 1 8-15,-3-1-8 0,4 1 8 0,3-1 0 16,-7 4-9-16,4-4 9 0,-1 0 0 15,4-5 0-15,-3 5 0 0,0-3 0 0,-4 4 0 16,7-4 0-16,-7-3 0 0,0 6 0 0,0-2 0 0,-4-4 0 16,8 6 0-16,-11-3 0 0,4-2 0 0,-1 2 0 15,1 3 0-15,-1 1 0 0,1-4 0 16,-4 3 0-16,7 1 0 0,-7-1 0 0,0 1 8 16,0-1-8-16,3 0 8 0,-3 1-8 0,0-1 0 15,0 7 0-15,0-7-14 0,-3 7 5 0,3-7 9 0,0 4 11 16,0 3-3-16,-7-7 0 0,0 0-8 0,3 7-9 0,-3-6 9 0,0-1-13 15,-4 0 13-15,1 10 0 0,-4-9 0 0,-4-1 0 16,4-3 0-16,-4 10 0 0,-3-4 0 0,0-2 0 16,0-1-12-16,-4 7 0 0,4-7 0 0,-4 7-992 15,-7-3-199-15</inkml:trace>
  <inkml:trace contextRef="#ctx0" brushRef="#br1" timeOffset="9257.01">7394 16100 2437 0,'0'0'53'0,"0"0"11"0,0 0 3 0,0 0 2 0,0 0-55 0,4-6-14 0,-1-3 0 0,4 2 0 31,0 4-37-31,0-3-11 0,1 3-1 0,-5-3-1 16,-3 6 14-16,7 0 4 0,0-4 0 0,-7 4 0 0,0 0 32 0,0 0 0 0,0 0 12 0,0 0-3 15,0 0 29-15,0 0 6 0,0 0 0 0,0 0 1 16,0 0-6-16,0 0-2 0,0 0 0 0,0 0 0 15,0 0-8-15,0 0-1 0,0 0-1 0,0 0 0 16,0 0 5-16,4 4 2 0,-4-4 0 0,3 9 0 16,-3-9-7-16,4 6-2 0,-4 4 0 0,3-1 0 15,1 0-10-15,-4-9-3 0,3 10 0 0,1-1 0 16,-1 1-12-16,-3 5 0 0,7-5 8 0,-7 5-8 16,0-2 0-16,0 3 0 0,0 2 0 0,0 8 0 15,0-1 8-15,0 3-8 0,0-3 0 0,0 3 9 16,0 0-1-16,0 7-8 0,0-7 12 0,-7 0-4 0,7-3 12 15,0 4 3-15,-3-4 0 0,-1 0 0 0,4-6-9 16,0 6-2-16,-3-7 0 0,3 1 0 16,-4 0-12-16,4 0 8 0,0 0-8 0,-3-4 0 0,3 4 8 0,-4-3-8 15,4 3 0-15,-3-4 0 0,-1 4 0 0,4-6 8 16,0 9-8-16,-7-3 0 0,4-7 0 0,-1 10 0 16,1-3 0-16,-1-7 0 0,0 4 0 0,4 0 8 15,0-4-8-15,-7-5 0 0,4 2 0 0,3-9 9 16,-4 3-9-16,4-3 8 0,0 0 2 0,0 0 0 15,-7 0 0-15,0 0 0 0,4 0 14 0,-1 0 2 16,-10-9 1-16,11-1 0 0,-5 1-11 0,1-1-1 16,0-8-1-16,0 2 0 0,4-3-2 0,-4-6-1 0,3 6 0 15,-3 0 0-15,-3 1-11 0,3 2 0 0,-1-3 0 16,-2 10 0-16,3-1 0 0,-4 1 0 0,1 3 0 16,3 3 0-16,0-4 0 0,-1 7 0 0,-2-3 0 0,3 3 0 15,7 0 0-15,0 0 0 0,0 0 0 0,0 0 0 16,0 0 0-16,0 0 0 0,0 0 0 0,0 0 0 15,0 0-12-15,0 0 12 0,0 0-10 0,7 10 10 16,-4-7-8-16,4 12 8 0,1-5 0 0,2 9-9 16,4 6 9-16,-3 0-8 0,-1-3 8 0,5 3-8 15,-1 3 8-15,0-3 0 0,0 3 0 0,3-9 0 16,-6 6 0-16,3-6 0 0,-3-3 0 0,3 3 0 16,-4-10 0-16,-2 7 0 0,2-7 0 0,1-6 0 15,-4 3 13-15,0 4 2 0,0-10 0 0,3 0 0 16,1-6 5-16,3 2 2 0,-7-2 0 0,4-6 0 0,6-4-2 0,-10-3-1 15,11 0 0-15,-7-6 0 0,6-9-19 0,1 5 8 16,0-5-8-16,-4-4 0 16,7-6-86-16,0 1-24 0,0-4-5 15</inkml:trace>
  <inkml:trace contextRef="#ctx0" brushRef="#br1" timeOffset="12175.11">21297 16016 1555 0,'0'-4'138'0,"-7"-2"-110"0,-3 6-28 0,-1 0 0 16,4-3 217-16,-4-3 39 0,4 3 7 0,4 3 1 15,-4-7-213-15,0 7-43 0,0-3-8 0,3-3 0 16,-3 6-13-16,3 0 1 0,1-9 0 0,-4 9 0 16,7 0 12-16,0 0 0 0,0 0 12 0,0 0-12 15,0 0 13-15,0 0-4 0,0 0-1 0,0 0 0 16,0 0 4-16,0 0 1 0,0 0 0 0,0 0 0 15,0 0 10-15,7 9 1 0,0-3 1 0,0-3 0 16,4 7 13-16,-1-4 2 0,4-3 1 0,0 7 0 16,1-4 2-16,2-3 0 0,1 3 0 0,3 1 0 15,0-4-24-15,4 6-5 0,0-9-1 0,-1 6 0 16,4-2-1-16,1 2 0 0,2-3 0 0,1-3 0 16,-4 6-12-16,8-3 9 0,6 4-9 0,-3-7 8 0,-4 6-8 0,-3-3 0 15,3-3 0-15,0 6-11 0,1-3 11 16,-1 4 0-16,-3-7 0 0,-4 3 0 0,4 3 0 0,-8-3 0 15,1 3 0-15,0-2 0 0,3-4 0 0,0 6 0 16,-3-6 0-16,3 3 0 16,-7 3 12-16,8-6-1 0,6 7-1 0,-3-7 0 0,-1 3-10 0,5-3 12 15,6-3-12-15,-3-4 12 0,-4 7-12 0,4 0 0 16,0-9 9-16,-1 9-9 16,5 0 8-16,-11-6-8 0,-4 6 10 0,3 0-10 0,5 0 0 0,-12 0 0 15,-13 0 0-15,3 6 0 0,0-6 17 16,-3 0-2-16,-1 0-1 0,-6 3 0 0,-4-3 5 0,7 6 1 15,4-6 0-15,-8 0 0 0,-3 0-4 0,0 0-1 0,11 0 0 0,-1 0 0 16,-3 0-6-16,0 0-1 0,4 0 0 0,0-6 0 16,-1 3 0-16,1-3 0 0,-4 6 0 0,3-4 0 15,1-2-8-15,-8 3 0 0,-3 3 0 0,0 0 0 16,8-6 0-16,-8 6 13 0,0 0-3 0,0 0-1 16,0 0 2-16,0-3 0 0,0 3 0 0,0 0 0 15,0 0-11-15,-4-7 12 0,4 7-12 0,0-3 12 16,0 3-12-16,4-6 0 0,-4 6 0 0,3-3 0 15,-3 3 0-15,7-6 0 0,-3-1 8 0,-4 7-8 16,7-3 0-16,0-3 10 0,-4 3-10 0,-3 3 10 16,7-6-10-16,-3 6 0 0,3-10 0 0,-4 10 0 15,-3 0 0-15,0 0 0 0,8-3 0 0,-8 3 0 16,0 0 0-16,0 0 0 0,0 0 0 0,0 0 0 0,0 0 0 16,0 0 0-16,0 0 0 0,0 0 0 0,7 3 0 15,-7-3 0-15,0 0 0 0,7 6 0 0,0 4 0 0,-4-1 0 16,4 1 0-16,-3-1 0 0,3 0 0 0,-4 1 0 15,1 5 0-15,-1-2 0 0,4 3 0 16,-3 3 0-16,-4-4 0 0,4 4 0 0,-4 0 10 0,0 0 3 16,0 6 1-16,0 0 0 0,-4-6-14 15,4-1-18-15,-4 8 4 0,1-8 1 0,-1 7 13 0,1-6 0 16,3 0-10-16,-4 6 10 0,1-12 0 0,-1 9 0 16,4-10 0-16,0 7 8 0,-3-3-8 0,3-7 0 15,0 7 0-15,-4-4 0 0,4-2 0 0,0 5 0 16,0-5 0-16,0-1 0 0,0 1 0 0,0-1 0 0,0 0 0 15,0 4 0-15,0-4 0 0,0 1 0 16,0-7 0-16,0-3 0 0,4 9 0 0,-4-9 0 0,0 0 0 0,3 7 0 16,-3-7 0-16,0 0 0 0,0 0 0 0,0 0 0 15,0 0 0-15,0 0 8 0,0 0-8 0,0 0 8 16,0 0-8-16,0 0 12 0,-7 3-12 0,7-3 12 16,-7 6-12-16,7-6 0 0,-7 0 0 0,7 0 8 15,-3-6-8-15,-8 3 0 0,8-4 0 16,3 7 9-16,-8-3 0 0,1-3 0 0,0-3 0 15,4-1-9-15,-1 1 10 0,1-1-10 0,-4 1 10 16,0-1-10-16,0 1 12 0,3-7-12 0,-3 7 12 16,0 0-12-16,-4-1 8 0,4-5-8 0,4 5 8 15,-1 1-8-15,-3-1 0 0,-3 4 0 0,6-3 8 16,1-1-8-16,-1 1 0 0,-7-1 0 0,4 1 0 16,7 0 0-16,-3 2 0 0,-4-2 0 0,3 6 0 15,-3-4 0-15,0-2 0 0,4 0 0 0,-1 9 0 0,-3-7 0 16,7 7 0-16,0 0 0 0,0 0 0 0,0 0 0 0,0 0 0 15,0 0 0-15,11 13 0 0,-4-4-9 16,0 4 9-16,0-4-12 0,0 7 12 0,7 0-10 16,-3-4 10-16,-8 7-8 0,1-3 8 0,3 3-16 0,0-1 1 15,0 1 1-15,-4 3 0 0,1-9 14 0,3 2 0 16,0 4 0-16,-4-9 0 0,1-1 0 0,0 0 0 16,3 1 0-16,0-1 0 0,-4-3 8 0,1 4 5 15,-4-10 1-15,14 9 0 0,-14-9-14 0,0 0 8 16,7 7-8-16,3-7 0 0,1-7 9 0,0 7-9 15,-1 0 8-15,-3-9-8 0,4 6 12 0,-1-4-12 0,1-2 12 16,0-7-12-16,-1 7 12 0,-3-4-12 16,7-2 12-16,-3-10-12 0,3 6 0 0,-3-6 9 0,3 3-9 15,0-3 0-15,3-10 0 0,-2 1 0 0,2-4 0 32,4-6-70-32,8 0-12 0,2-9-2 0,-2 6-1451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41:43.3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23255 5809 1670 0,'0'-9'74'0,"0"2"15"0,-3 1-71 0,-1 3-18 0,1-3 0 0,-1 3 0 15,-3-7 160-15,3 7 28 0,1-3 5 0,3-4 2 16,0-2-156-16,3 2-31 0,1 1-8 0,3-4 0 15,0 1 0-15,0 6-12 0,-3-16 4 0,3 12 0 16,0-2 8-16,0 2 0 0,0-2-9 0,-4 9 9 16,1-7 0-16,-4 4 0 0,3 0 12 0,-3-1-4 15,-3 4 7-15,3 3 1 0,-4 0 0 0,-3 0 0 16,4 0 12-16,-4 0 2 0,0 0 1 0,0 0 0 16,0 0 24-16,0 0 5 0,-1-6 0 0,8 6 1 15,-7 0-36-15,7 0-7 0,-7 0-2 0,7 0 0 16,-7-3-6-16,7 3-2 0,-7 0 0 0,7 0 0 15,0 0-8-15,-7-6 0 0,7 6 0 0,-3 0 0 0,-1-7 0 16,4 7 0-16,0-6 0 0,0 6 0 0,0-9 0 16,0 9 0-16,0 0 0 0,0 0 0 0,0 0 10 0,0-10 0 15,0 7 0-15,0 3 0 0,0 0-10 0,0 0 0 16,0 0 0-16,0 0 0 0,0 0-11 0,0-3 3 16,0 3 0-16,0 0 0 0,0 0 19 0,0 0 4 15,-3-6 1-15,3 6 0 0,0 0-4 0,-4-3 0 16,4-4 0-16,0 7 0 0,0-3 0 0,0 3 0 15,0 0 0-15,4-9 0 0,-1 9-12 0,1-10-15 16,3 10 3-16,-4-3 1 0,4-3 11 0,-7 6 0 16,7 0 0-16,-7 0 8 0,0 0-23 0,0 0-4 15,0 0-1-15,0 0 0 0,0 0 20 0,0 0 0 16,0 0 0-16,0 0 0 0,0 0-16 0,0 0 4 0,0 0 1 0,0 0 0 16,0 0 35-16,0 0 6 0,0 0 2 0,0 0 0 31,0 0-103-31,-10 0-20 0,-4 0-4 0,-7 0-1 0</inkml:trace>
  <inkml:trace contextRef="#ctx0" brushRef="#br0" timeOffset="1293.91">23312 6047 1573 0,'7'-15'69'0,"-4"2"15"0,1 4-67 0,-1-4-17 0,4 4 0 0,4-4 0 16,-1 1 23-16,-3-4 1 0,1 3 0 0,-1 4 0 15,-4 0-24-15,1 2 0 0,-4 7 0 0,-4-6 0 16,1 3 35-16,-4-3 9 0,-4 6 1 0,0 0 1 16,1 0 27-16,-4-3 6 0,0 3 1 0,-1-7 0 15,5 7 14-15,-1-3 3 0,-3 3 1 0,7 0 0 16,-3-9-27-16,2 9-6 0,-2-10-1 0,6-2 0 16,-3 2-26-16,0 1-6 0,0-4 0 0,4 4-1 15,-1 0-21-15,-3-13-10 0,0 9 10 0,0-6-10 16,0 7 9-16,0-7-9 0,-4 6 8 0,4 1-8 15,-3 6 21-15,-4-1-1 0,3 1 0 0,-3-3 0 16,0 9 0-16,0-3-1 0,0 3 0 0,-1 0 0 16,1 0-8-16,4 3-2 0,-8-3 0 0,4 0 0 15,3 0-9-15,-3 0 0 0,0 0 9 0,4-3-9 16,3-4 8-16,-4 4-8 0,-3-6 8 0,3 6-8 0,1-4 11 16,3 1-3-16,-4-3 0 0,-3 2 0 15,-4-2-8-15,8 6 8 0,-1 0-8 0,-3-4 8 16,0 7-8-16,3-3 8 0,8 3-8 0,-4 3 8 0,0-3-8 0,-4 10 0 15,-3-7 0-15,3 13 8 0,1-4-8 0,-4 1 0 16,-4-4 0-16,4 10 0 0,3-3 0 0,-3 2 0 16,0 1 9-16,-4-6-9 0,4 9 0 0,0-3 0 15,0-7 0-15,0 7 0 0,-4-7 0 0,4 1 0 16,4 6 0-16,-4-7 0 0,-8-2 0 0,8 9 0 16,4-7 0-16,-4 1-8 0,0-4 8 0,-1 10 0 15,-2-7 0-15,3 7 0 0,0 0 0 0,-1 3 0 16,-6 0 0-16,0 0 0 0,7 6 0 0,-7 0 0 15,-7 4 0-15,3-1-8 0,-3 7 8 0,3-4 0 0,7 4 0 16,-3-1-8-16,-4-5 8 0,8-1 0 0,3 1 0 16,0-1 0-16,3 0 0 0,0-9 8 0,4 10-8 15,0-11 0-15,4 8 0 0,-1-4 8 0,-3 0-8 16,4 0 0-16,-1-3 0 0,1 9 9 0,-4-3-9 0,0 4 0 16,7 2 12-16,-4 1-12 0,-7-4 12 0,4 1-12 15,0 8 12-15,0-8-12 0,4 2 12 0,-4 4-12 16,0-4 10-16,0 7-10 0,7-6 8 0,0 5-8 15,0 1 8-15,0-6-8 0,3 5 0 0,1 1 8 16,-1 0-8-16,1-7 12 0,-1 10-12 0,4-6 12 16,0-4-12-16,0 4 0 0,-3-3 0 0,-1-4 0 15,1 3 0-15,-4-2 0 0,3 5 0 0,-3-5 0 16,4 2 16-16,0-2-3 0,3-4 0 0,-4-3 0 0,4 6 1 16,0-3 0-16,4-2 0 0,3-5 0 15,-3 8-3-15,3-7-1 0,0 0 0 0,3 0 0 0,5-4-10 0,-1 4 0 16,-4-3 9-16,8 3-9 0,10 0 0 0,-6 3 9 15,-5-6-9-15,1 3 0 0,0 0 9 0,3 0-9 16,0 6 0-16,-3-6 9 0,-1-3-9 16,1-4 12-16,0 4-12 0,3 3 12 0,-10-12-12 0,6 2 0 15,1-2 0-15,3 2 0 0,1-6 11 0,-5-2-3 16,1 2-8-16,3-6 12 0,4-6-12 0,0 6 11 16,-4-4-11-16,4-2 10 0,-1 3 2 0,1 0 0 15,-4-3 0-15,1-4 0 0,-1-2-12 0,-4 2 0 16,1 1 0-16,0-7 8 0,0 0 8 0,-4 4 2 15,3-7 0-15,1-3 0 0,-4 0-8 0,0 0-2 0,4 3 0 16,-4-3 0-16,4-3-8 0,0-3 8 0,3 3-8 16,-3-3 8-16,-1-3-8 0,1 5 0 0,0-5 0 0,3 3 8 15,-3-4-8-15,-1-2 12 0,5 3-12 0,-5-1 12 16,1 1-12-16,0 0-9 0,-1-4 9 16,-3 7-13-16,4-4 13 0,-4 1 0 0,-3 6 0 0,3-6 0 15,-7-1 0-15,4 1 0 0,-4-7 0 0,-3 4 0 16,3-7 10-16,-4 7-10 0,-3-7 8 0,4 0-8 15,-4 0 11-15,0-3-3 0,0 4-8 0,-3-4 12 16,-1 3-12-16,1-3 0 0,-1-6 0 0,1 3 0 16,-1-3 0-16,-3 0 0 0,0-4 0 0,4 10 0 15,-4-6 0-15,3 6 0 0,1 3 0 0,-1-2 0 16,1 2 0-16,-4 6 0 0,-4-5 0 0,4 8 0 16,-3-2 0-16,-4-4 0 0,3 4 0 0,-6 2 0 15,3 1 0-15,-4-1 0 0,-3 1 0 0,3 0 0 16,-3-1 9-16,4 1-9 0,-4 0 8 0,-1-4-8 0,1 4 0 15,0-10 0-15,-3 10 0 0,2-13-11 0,1 3 11 16,-3 7 0-16,3-7 0 0,-4 0 0 0,-3 10 0 16,0-1 0-16,-4 1 0 0,0 9-8 0,-3 0 8 15,0 0 0-15,-4 0 0 0,-3 3 0 0,-4 10 0 16,4-4-8-16,-4 10 8 0,0-6 0 0,0 3-8 0,0 6 8 16,-3 0-8-16,-7 0 8 15,-11 0-50-15,0 9-5 0,3 0-1 0,-6 4-1496 0</inkml:trace>
  <inkml:trace contextRef="#ctx0" brushRef="#br0" timeOffset="5641.92">12069 5809 633 0,'-4'9'56'0,"-3"-9"-44"15,-7 0-12-15,3 0 0 0,-3 0 232 0,0-3 45 16,0-3 9-16,3 3 2 0,-3-3-200 0,4-7-40 16,3 4-8-16,-4-1-2 0,4-2-23 0,3 2-5 15,-3-2-1-15,4-1 0 0,-1 1 10 0,4-4 1 16,-3 7 1-16,-1-4 0 0,4 4 44 0,-3 6 9 0,-4-7 2 0,3 7 0 16,-3-3-16-16,0 3-2 0,-7 3-1 0,3 0 0 15,-3 0-24-15,-3 3-5 0,-8-3 0 0,-3 9-1 16,-1 1-19-16,1-7-8 0,0 6 8 0,-11 4-8 15,-3-4 10-15,3 0-10 0,7 1 12 0,1 2-12 16,-5-2 0-16,5 2 0 0,2-2 0 0,5 2-12 16,2 4 24-16,-2 0 4 0,-1 2 2 15,4 1 0-15,3 0-4 0,-6 3-1 0,-8 0 0 0,4 3 0 16,3-3 12-16,-3 9 3 0,-8 1 0 0,-2-1 0 16,-1 0-28-16,7 1 0 0,4 12 0 0,-4-13 0 15,0 10-12-15,4-4-5 0,14-2-1 0,0-4 0 16,3 4 18-16,8-4 0 0,-4 1 0 0,14-4 0 15,0-3 16-15,3 3 0 0,-6-3 0 0,10 3 0 16,7-3-4-16,0 1-1 0,-3-1 0 0,0-3 0 16,3 0-3-16,0-1 0 0,4-2 0 0,-1 0 0 15,-6 0-8-15,10-3 0 0,0 6 0 0,1-4 8 16,-8-5-8-16,7 6 12 0,4-7-12 0,0-2 12 16,3-4-12-16,-3-3 0 0,-1-3 0 0,5 0 0 0,6 0 9 15,0 0 10-15,-10-3 1 0,7-3 1 16,7-4 6-16,-7 1 1 0,-1-4 0 0,5 4 0 0,-5-7-7 0,1-3-1 15,4-3 0-15,-1-6 0 0,7 6-10 0,-3-9-2 16,0 0-8-16,3-1 12 0,-3 1-12 0,0-10 11 16,-7 3-11-16,0-2 10 0,-7-4-10 0,-1-3-11 15,-3 3 3-15,-3-3 0 0,-4 0 30 0,-3 3 6 16,-7 3 2-16,-1 0 0 0,-3 7-20 0,-7-7-10 16,-3 7 10-16,-4-1-10 0,-4 4 20 0,-7 6-3 15,1-10 0-15,-8 13 0 0,0 0-17 0,-6-6 0 16,-5 6 0-16,1-3 0 0,-4 3 0 0,0-3 0 15,-3 3 0-15,3 0 0 0,-3 3 0 0,0 4 0 0,-1-4 0 16,5 0 0-16,-5 6 0 0,1-5 0 0,-11 5 0 16,7 0 0-16,-3 4 0 0,-1 0-14 0,1-1 2 0,-4 7 1 31,-3 0-73-31,3 3-14 0,3 3-3 0,-10 0-789 0,-7 7-158 0</inkml:trace>
  <inkml:trace contextRef="#ctx0" brushRef="#br0" timeOffset="7074.06">5853 5684 1796 0,'0'0'40'0,"0"0"8"0,0-13 1 0,-4 4 1 0,4-1-40 0,0 4-10 0,0-10 0 0,0 10 0 16,0-10 0-16,0 7 0 0,0 3 0 0,0-4 0 15,0 1 8-15,0 3 0 0,0-7 0 0,-7 4 0 0,7 5-8 0,-4-2 8 16,-3 0-8-16,0 0 8 16,4 3 10-16,-4-4 2 0,-7 4 0 0,3 0 0 0,4-3 9 15,-7 6 3-15,3-10 0 0,-3 10 0 0,0-3-5 16,-4-3-1-16,1 6 0 0,-1-3 0 0,1 0 14 0,-8-4 2 15,0 7 1-15,0 0 0 0,4-3-11 16,-3 3-1-16,-1 0-1 0,4 0 0 0,0 0-19 0,-4 3-11 16,0 4 12-16,8-1-12 0,-12 3 0 15,5 1 0-15,-1 2 0 0,0-2 0 0,1 8 25 0,-5-5-1 16,5 0-1-16,-12 5 0 0,5 1-23 0,2 3 0 16,5-3 0-16,-12-3 0 0,5 6 0 0,2-4 0 15,-6 4 0-15,3 0 0 0,4-3 0 0,-4 9 12 16,4-12 0-16,4 6-1 0,-1 3-11 0,0-9 8 15,-3 6-8-15,3 0 8 0,1-13 11 0,6 10 1 0,-7-7 1 16,4 7 0-16,0 0 7 0,3-3 2 0,1 6 0 0,2-4 0 16,-6 4-30-16,4 0 0 0,3 0 0 0,3 10 0 15,-10-4 0-15,7 3 0 0,0 1 0 0,-4-1 0 16,4 0 0-16,0 4 0 0,3-4 0 0,8 7 0 16,-8-10 0-16,0 10 0 0,4-13 0 0,4 6 0 15,-1 0 0-15,-6-2-8 0,3-4 8 0,0 6 0 16,0-9 0-16,3 6 0 0,4-6 0 0,-7 6 0 15,3-2 0-15,4 5 0 0,-7-9 0 16,4 9 0-16,3 1 0 0,-4-1 0 0,4 10 0 0,0-1 0 16,0 1 0-16,0-3 9 0,0 12-9 0,0-6 8 15,-7 9-8-15,7 1 0 0,0-4 0 0,0 3 8 16,0 0-8-16,7-9 0 0,-7 3 0 0,0-9 0 16,0 3 0-16,4-10 0 0,-1 0 0 0,4 1 0 15,-7-1 9-15,11-9-9 0,-7 0 10 0,3 0-10 16,0 3 16-16,3-9-4 0,-3 6 0 0,7 3 0 0,-3 0-12 15,0-3 0-15,3 6 0 0,-4-3 0 0,8 6 0 0,0 1 11 16,-4-4-11-16,-4-3 10 0,4 7-10 0,8-4 0 16,-8-3 0-16,0 3 0 0,0-3 0 0,0-6 0 15,4 3 0-15,-8-3-11 0,4 0 21 0,0-4 4 16,-3-5 1-16,3-1 0 0,-3 0 1 0,-1-5 0 16,4 2 0-16,-3-6 0 0,3 0 17 0,0 0 4 15,4-6 1-15,-8 6 0 0,8 0-16 0,3-10-3 16,-3 10-1-16,0-3 0 0,6 0-10 0,-6-3-8 15,3 2 12-15,4-2-12 0,-4 3 0 0,0-3 0 16,4 0 0-16,-1-1 0 0,-6-2 0 0,3-4 0 16,4 4 0-16,-4-4 0 0,-3 1 0 0,3-4 10 0,0 4-10 15,-3-7 12-15,3-3 1 0,0 0 1 0,-7 0 0 16,7 0 0-16,-3-9 2 0,0-1 0 0,-4-2 0 16,0-4 0-16,7 4 0 0,-10-7 0 0,3 6 0 0,-4-5 0 15,1-1-4-15,3 0 0 0,0 7 0 0,0-7 0 16,0 6-1-16,4-2-1 0,0-4 0 0,3 6 0 15,0-5 1-15,-7 8 0 0,7-2 0 0,-10-1 0 16,13-2-3-16,-9 5-8 0,-1 1 12 0,0-4-4 16,-7 4-8-16,3 0 10 0,-2-4-10 0,-1-2 10 15,-4-4-2-15,4 6 0 0,-7-5 0 0,0-1 0 16,0-6-8-16,0-3 10 0,0-1-10 0,0 4 10 16,0-3-2-16,-7 0-8 0,7 3 12 0,0-3-4 0,-3-3-8 15,3 2 0-15,0 8 0 0,-7-1 0 0,3 0 0 0,0 3 8 16,4 0-8-16,-7 0 0 0,4 7 0 15,-8 6-9-15,4-7 0 0,0 4 0 0,0-1 19 16,-3 1 4-16,2 9 1 0,-2-9 0 0,-4-1-15 0,3 14 0 16,1-17 0-16,-4 13 0 0,3-6 0 15,0 6 8-15,1-3-8 0,-1-3 0 0,1 3 0 0,3-4 0 16,-4 4 0-16,4-3 0 0,0 6 0 0,0-6 0 16,-4 12 0-16,8-12 0 0,-8 9 0 0,8 7 0 15,-8-1 0-15,-3 1 0 0,3 2-16 0,1 4 4 16,-4 3 1-16,3 6 0 15,-7-3-71-15,1 16-14 0,-8-4-4 0,-7 10-886 16,-3 13-178-16</inkml:trace>
  <inkml:trace contextRef="#ctx0" brushRef="#br0" timeOffset="9286.84">7518 7581 2602 0,'0'0'57'0,"0"0"12"0,0 0 3 0,0 0 1 0,-4 0-58 0,1-10-15 0,3 10 0 0,0-3 0 15,0 3 9-15,0-6-1 0,0 6 0 0,0 0 0 16,0 0 4-16,0 0 0 0,0 0 0 0,0 0 0 15,0 0-2-15,0 0 0 0,-4-3 0 0,-6 3 0 16,2 0 13-16,1 0 2 0,0 0 1 0,0 3 0 16,-3 3 8-16,-1-6 2 0,4 0 0 0,-3 0 0 15,2 0-2-15,8-6 0 0,-10 3 0 0,10 3 0 16,0 0 18-16,0 0 3 0,3-3 1 0,-3 3 0 16,7-7-24-16,4 7-5 0,3-3-1 0,0-3 0 15,7 6-12-15,-3 0-2 0,3 0-1 0,4 6 0 16,0-3-11-16,6-3 0 0,1 10 0 15,-4-10 0-15,4 9-8 0,0-6 8 0,3-3 0 0,4 7 0 16,3-4 0-16,-10 3 0 0,3-6 0 0,4 0 8 16,0 0-8-16,7-6 0 0,0 6-10 15,-1-10 10-15,8 1-9 0,4 3 9 0,-1-4-8 0,1 1 8 16,3-4-80 0,0-2-12-16,-4 2-1 0</inkml:trace>
  <inkml:trace contextRef="#ctx0" brushRef="#br0" timeOffset="10326.48">25269 7694 2026 0,'-10'-7'90'0,"10"7"18"0,-7-9-86 0,3 6-22 15,-3-7 0-15,0 10 0 0,0-9-14 0,4 6-7 16,-1-7-2-16,4 1 0 0,0 0 8 0,0 6 2 0,0-10 0 0,4 4 0 16,-1-1 13-16,1 1 0 0,-4-1 0 0,7-2 0 15,-4 2 17-15,4 7 7 16,-3-3 0-16,-1 3 1 0,-3 3 11 0,0 0 1 0,0 0 1 0,0 0 0 15,0 0-3-15,0 0-1 0,0 0 0 0,0 0 0 16,0 0 30-16,0 0 7 16,0 0 1-16,0 0 0 0,0 0 21 0,0 0 5 0,4-10 1 0,-1 1 0 15,-3 9-26-15,11 0-5 0,-4-9 0 0,11 5-1 16,-1-5-31-16,8 0-5 0,7 6-2 0,7-4 0 16,6 4-5-16,8 3-2 0,0-3 0 0,4-3 0 15,-1 6-14-15,4 0-8 0,-3 0 10 0,3-3-10 31,-8 3-28-31,1 3-12 0,0-3-3 0,-3 6-1383 0</inkml:trace>
  <inkml:trace contextRef="#ctx0" brushRef="#br0" timeOffset="21666.06">24504 15693 172 0,'0'0'16'0,"0"0"-16"16,-4-3 0-16,1-3 0 0,-1-4 340 0,-3 10 66 15,4-3 13-15,-1-6-724 16,-3 9-145-16</inkml:trace>
  <inkml:trace contextRef="#ctx0" brushRef="#br0" timeOffset="24294.72">22317 18522 1335 0,'-53'9'59'0,"28"-6"13"0,0-3-58 0,-6 0-14 15,-1 0 0-15,-3 0 0 0,-1 0 84 0,1-3 13 16,7-6 3-16,0-1 1 0,-8 1-77 0,8 2-16 16,11-8-8-16,-1 9 8 0,4-10-8 0,0 6 0 15,3-2 0-15,4 2 0 0,3 1-13 0,-6 3 2 16,-4 0 1-16,0 6 0 0,-4-4 10 0,-7 8-10 15,-3-4 10-15,-7 9-10 0,3-9 40 0,-3 9 8 16,0-6 2-16,-4 7 0 0,0-1 40 0,-3-6 9 0,3 7 2 0,0-1 0 16,0 4-20-16,4-7-4 0,0-3-1 0,3 7 0 15,4-7-15-15,6 6-3 0,1-9-1 16,7 0 0-16,4 0-3 0,3 0 0 0,7 0 0 0,0 0 0 16,0 0-6-16,7-3-2 0,7 3 0 0,0 0 0 15,3 0-11-15,5 0-2 0,2 0-1 0,-2 3 0 16,2 3 2-16,4-2 1 0,4 5 0 0,0 0 0 15,0 1-13-15,3-1-2 0,7-3-1 0,4-6 0 16,4 10 7-16,2-10 2 0,5 6 0 0,6-6 0 16,4-6-2-16,4 6 0 0,-4 0 0 0,7 0 0 15,11-10 3-15,-1 10 0 0,1-3 0 0,-4 0 0 16,-3-3-10-16,3 3-1 0,4-3-8 0,-1 6 12 16,1-4 0-16,-4-2 0 0,0 6 0 0,-3 0 0 15,-1-3-3-15,1 3-1 0,3 0 0 0,-7 0 0 0,0 0-8 0,0 0 0 16,-3 0 0-16,0-3 0 0,3-3 0 0,-4 6 0 15,8 0 0-15,-4 0 0 0,-4 0 0 0,-2-4 0 16,-1-2 0-16,-4 3 0 0,1-3 0 0,-4 3 0 16,-4 3 0-16,-3-10 0 0,-4 10 0 0,-3-3 12 15,-7-3-4-15,-4 3 0 0,-3 0-8 0,-7-4 0 16,-1 7 0-16,-6 0 8 0,0-9-8 16,-1 9 0-16,-6 0-10 0,3 0 10 15,-7-3-89-15,0-4-12 0,0 4-3 0,-3-6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42:19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4875 11936 2466 0,'-10'0'54'0,"10"0"11"0,-7-3 3 0,-4 3 1 0,4-6-55 0,-3 6-14 16,10 0 0-16,0 0 0 0,-8-9 29 0,8 5 3 0,8-5 1 0,-5 0 0 16,4-4-5-16,7 1 0 0,0-4-1 0,8 3 0 15,-5 1-27-15,4-1 0 0,0-2-12 0,-3 5 12 16,3-2-9-16,0 2 9 16,-10 7 0-16,3-3 0 0,0 6 0 0,0 0 0 0,4-3 0 0,-4 3 0 15,-3 0 20-15,6 0-3 0,1 0 0 0,0 0 0 16,3-3 23-16,3-4 5 0,1 7 1 15,3-9 0-15,1 6 3 0,6-7 1 0,4-2 0 0,7-1 0 16,3-2-29-16,-3 5-5 16,10-2-2-16,-3 2 0 0,7-2-14 0,-7 8 0 0,4-2 0 15,2 3 0-15,1-3 0 0,0 6 0 0,0 0 0 0,11 6 0 16,-11-3 12-16,3 7 2 16,-3-10 1-16,4 3 0 0,-4 3-15 0,7-6 0 0,-4 0 0 15,4 0 0-15,4-6-12 0,3 6-3 0,-3-3 0 0,3-1 0 16,-4-2 15-16,8-3 10 0,3 9-2 0,-3-3 0 0,-1 0 8 0,1-4 0 15,-1 7 1-15,1-3 0 16,0-3-17-16,-1 6 0 0,1-3 0 0,0-4 0 16,-4 7 0-16,0 0 0 0,0-3 0 0,0 0 0 0,3-3 0 15,-6 6 0-15,0 0 0 0,-4 0-9 16,0-3 9-16,0 3 0 0,3 3 0 0,4-3 0 0,-7-3 0 0,0-4 0 16,0 7 0-16,0 0 0 0,0 0 0 15,0 0 8-15,4 0-8 0,-4 0 8 0,4 0-8 0,-4-3 0 16,0-3 0-16,0 6 8 0,-7 0-8 0,0 0 0 15,3-3 8-15,1 3-8 0,-1-3 0 0,-3 3 0 16,4 0 0-16,-8 3 0 0,0-3 0 0,-3 3 0 16,4 3 0-16,-1-3 0 0,1 4 0 0,-4-4 0 0,3 3 0 15,4-3 0-15,4-3 0 0,-8 0 0 16,-7 0 0-16,1 0 0 0,6-3 0 0,-3-3 9 0,0 6-9 16,-7-3 10-16,0-4-10 0,0-2 0 0,3 9 0 0,-3-3 0 15,-11 0 0-15,0-3 0 0,4 2 0 0,-7-2 0 16,0 6 0-16,-4-3 0 0,4-6 0 0,-1 9 8 15,5-10 0-15,-1 10 0 0,-3-9 0 16,0 9 0-16,6-3-8 0,1 0 12 0,0 3-12 16,0-7 12-16,0 7-12 0,-1 0 0 0,-2 0 0 0,2 0 8 15,-2 0-8-15,-1-3 0 0,4 3 0 0,-4-6 0 16,4 6 0-16,3 0 0 0,-6 0 0 0,-1-3 0 16,4-4 0-16,-4 7 0 0,-3 0 0 0,-4 0 8 15,0 0-8-15,-3 0 10 0,-1 0-10 0,1 0 10 16,-7 0-1-16,-1 7 0 0,1-4 0 0,0-3 0 15,-4 9 0-15,3-9 0 0,1 10 0 0,0-7 0 16,-4-3-9-16,0 9 0 0,4-9 0 0,-1 0 0 16,1 6 0-16,-4-2-17 0,4-4 4 0,-4 0 1 0,0 0-9 15,-4 0-2-15,1 0 0 0,0-4 0 16,-1-2-150-16,-6 3-31 0</inkml:trace>
  <inkml:trace contextRef="#ctx0" brushRef="#br0" timeOffset="1114.5">13550 11645 172 0,'0'0'8'0,"0"-7"1"0,0-8-9 0,-3 2 0 15,-1-6 0-15,4 7 0 0,-7-1 216 0,0 1 40 16,-4 2 9-16,-3 1 2 0,-3 0-163 0,-8 9-32 16,0-4-6-16,-3 4-2 0,-11 4 15 0,-3-1 2 15,-4 6 1-15,-3 1 0 0,-11 2-35 0,3-3-7 16,1 10-2-16,6-6 0 0,5-4-17 0,6 1-3 15,4-7-1-15,6 3 0 0,8-6 101 16,7 0 20-16,0 0 4 0,7-6 1 0,3 3-17 0,8-7-3 16,3 1-1-16,3-1 0 0,1 4-67 0,0 0-14 15,3 3-2-15,0-4-1 0,4 7-46 0,-1 7-10 16,4-4-2-16,4 6 0 0,-4-6 20 0,7 7-10 16,4-1 10-16,0 1-8 0,3-1 8 0,8 0 0 15,-1-2 8-15,7 2-8 0,4-9 30 0,0 10 2 0,11-10 0 16,10-4 0-16,3-2 11 0,8 3 2 0,10-6 1 15,4 5 0-15,14-5-14 0,3 0-4 16,11-4 0-16,7-3 0 0,4 4-19 0,3 2-9 0,4 1 8 16,3-3-8-16,0 2 0 0,4-2 0 15,-8 2 0-15,4 1 0 0,4 6 0 0,-4 0 0 0,-7 3 0 0,1-7 0 16,-1 14 0-16,-11-4 8 0,-10 0-8 16,0 6 0-16,0 1 0 0,-4 2 0 0,-10-2 0 0,-3-1 0 15,-1-6 0-15,-3 6 0 0,-1 1 0 0,-6-4 0 16,-7 0 0-16,-4-6 0 0,-3 7 0 0,-4-7 0 15,-7 0 0-15,-4 0 0 0,1 0 0 0,-8-7 0 32,-6 4-157-32,-5-6-31 0</inkml:trace>
  <inkml:trace contextRef="#ctx0" brushRef="#br0" timeOffset="3260.43">14418 13159 1324 0,'-11'3'118'0,"8"4"-94"0,-8-4-24 0,1-3 0 0,-4 0 154 0,3 6 26 15,0-12 6-15,1 6 1 0,6 0-143 0,-3 0-29 16,4-3-6-16,3-4-1 0,0-2 16 0,3 6 4 15,8-6 0-15,-1-4 0 0,5 4-1 16,2-4 0-16,1-3 0 0,3 4 0 0,0-4 1 0,0 0 0 16,1 4 0-16,-1-1 0 0,0-2 8 0,-3 2 3 15,3 1 0-15,-7-7 0 0,0 9 6 0,4-2 2 16,-4-7 0-16,0 6 0 0,-7 1 5 0,3-7 0 16,5 3 1-16,-5-9 0 0,1 3-11 0,-1-3-2 15,1-3-1-15,-1-3 0 0,5-4-13 16,-1-6-2-16,0 1-1 0,3-1 0 0,1-3-14 0,3 3-9 15,-3-3 12-15,-1 4-12 0,1 2 0 0,0 0 0 0,-1-2 0 16,1 5 0-16,-7 4 0 0,3-1 0 0,0 7 0 16,-4 0 0-16,-3 0 0 0,4 6 0 0,-4-3 0 15,0 4 0-15,0 5 0 0,0-6 0 0,-3 7 0 16,3 2 0-16,-4-2 0 0,4-1 8 0,-3-3 0 16,0 4-8-16,-1-1 0 0,1 1 0 0,-1-4 0 15,-3 4-12-15,0-1 12 0,0 4 12 0,0-1-3 0,0 1 0 16,0-1-9-16,0 7-12 0,-3 0 2 0,3 3 1 15,0 0 9-15,-4 0 0 0,4 0 0 0,-7 3 8 16,-4 7-8-16,4-7-8 0,-3 13 8 0,-1-4-12 16,-3 1 12-16,0-1-10 0,-4 7 10 0,-3-6-10 15,4 5 10-15,-8 1 0 0,0-3 0 0,0 3 0 16,1-7 0-16,3 4 0 0,-4-4 0 0,4 1 0 16,0-7 12-16,3 0-3 0,0 4 0 0,1-10 0 15,3 0-1-15,3 6 0 0,-3-6 0 0,3-6 0 0,1 6-8 0,3 0 0 16,7 0 9-16,0 0-9 0,0 0 0 0,-7-3 0 15,7 3 0-15,0 0 0 0,0 0-9 0,0 0-3 16,0 0-1-16,0 0 0 0,0-10 13 0,-4 7 0 16,4 3-10-16,7-9 10 0,0 3 0 15,4-7 0-15,3 4 8 0,3-4-8 0,8 1 9 0,0-7-9 16,7 0 10-16,-1-3-10 0,5 6 0 16,-1-9 8-16,-3 3-8 0,3 7 0 0,-3-4 0 0,-1-3 0 15,-2 3 0-15,-5 0 0 0,1 7 0 0,0 2 0 16,-4 1 0-16,-3 3 0 0,-1-1 0 0,-3 7 0 15,0 7 0-15,-3-1-10 0,-4 0 10 0,0 3-8 16,-3 4 8-16,3-4-8 0,-7 4 8 0,3-4 0 0,-3 4 0 16,4-4 8-16,-4 4-8 0,0 3 11 0,-4-4-11 0,4-3 12 15,0 1-12-15,0-4 0 0,0 4 0 16,4-1 8 0,-4 0-114-16,0-9-23 0</inkml:trace>
  <inkml:trace contextRef="#ctx0" brushRef="#br0" timeOffset="8375.4">14351 9287 2188 0,'0'0'97'0,"0"0"20"0,0 0-93 0,7-7-24 0,0 7 0 0,0-3 0 16,4-6 144-16,-1 9 25 0,1-3 5 0,0 3 1 15,-1-7-155-15,-3 14-30 0,4-4-6 0,-4 0-2 32,-4 6-20-32,4 1-4 0,-3 2-1 0,-4 4 0 0,0 0 23 0,0 2 4 0,-4 4 0 0,1 10 1 15,-1-1 28-15,-3 1 6 0,-3-4 1 0,6 3 0 16,-3 4 12-16,0-4 4 0,4-6 0 0,-5 3 0 15,5-6-15-15,3 0-2 0,-4 0-1 0,4 0 0 16,0-3-7-16,4-7-2 0,-1 7 0 0,1 0 0 16,0-6-9-16,-1 5-17 0,1-5 4 0,-1-1 1 15,4-5-44-15,-7-4-9 0,0-3-2 16,0 0 0-16,0 0-185 0,0 0-36 0</inkml:trace>
  <inkml:trace contextRef="#ctx0" brushRef="#br0" timeOffset="8716.2">14863 9280 1440 0,'-11'10'64'0,"7"-1"12"16,-3-6-60-16,-3 7-16 0,-1-1 0 0,4 1 0 0,-3-1 233 0,3 0 44 0,-1 1 9 0,1-4 2 15,7 3-228-15,-3 4-46 0,3 3-14 0,3-1 8 16,-3 1-8-16,4 0 0 0,-1 12 0 0,1-6 0 16,0 0 0-16,3 6 0 0,-7-3 0 0,3-3-8 15,-3 6 8-15,0-3 0 0,0 0 0 0,-3-3 0 16,-1 0-16-16,1-6-2 0,-5 3 0 0,1 0 0 31,0-7-14-31,0-2-2 0,0-1-1 0,0-6 0 0,-3 3-65 0,3-6-14 0,7 0-2 16,0 0-784-16</inkml:trace>
  <inkml:trace contextRef="#ctx0" brushRef="#br0" timeOffset="9359.91">14118 9522 1497 0,'0'0'133'0,"0"0"-106"0,0 0-27 0,0 0 0 16,0 0 172-16,0 0 30 0,0-10 6 0,0 1 0 16,0-4-160-16,4 10-32 0,3-6-6 0,0 0-2 15,0-1 9-15,0 1 2 0,0 2 0 0,4-2 0 16,-1 0-11-16,1-1-8 0,-1 1 12 0,4-1-12 16,-3-2 49-16,3 2 3 0,-3 1 1 0,3-4 0 15,-4 4-5-15,5 0 0 0,-5-4-1 0,1 1 0 16,-4-1-11-16,7-3-3 0,-4 4 0 0,1-7 0 15,3 6-12-15,-3-5-2 0,-1 2-1 0,4-3 0 16,-3-3-18-16,3 0 0 0,-3 3 8 0,3 1-8 16,-4 5 0-16,1 4 0 0,0-4 0 0,-1 4 0 15,4-1 0-15,-3 10 0 0,3 7-13 0,-3-4 5 16,3 6-8-16,-4 1 0 0,4-1-1 0,-3 3 0 16,3 1 17-16,-3-4 11 0,-1 4-2 0,4 3 0 0,-7-4-9 15,4-2 0-15,3 2 0 0,-3-2 0 0,-1-7 0 16,1 6 0-16,-1 1 0 0,4-7 0 0,-6 6 0 0,2-9 0 15,1 9 9-15,-1-2-9 0,1-1 0 0,-8 3 0 16,8 1 0-16,-4 2 0 0,0 4 11 0,0-3-3 16,0-1 0-16,0 10 0 0,0-6 7 15,-3-1 1-15,3-2 0 0,0 6 0 0,-4-7-7 0,5-2-1 16,-5 5 0-16,4-2 0 0,0-4 0 0,4-5 0 16,-4 5 0-16,3-6 0 0,1-3 1 0,3-3 0 15,0-6 0-15,-3 5 0 0,3-11 8 0,-4 8 2 16,5-8 0-16,-5 2 0 0,4-6-19 0,-3 7-17 15,-1-7 3-15,1 3 1 16,-4-2-25-16,0-1-5 0,0 6-1 0,0-6 0 16,0 7-93-16,0 2-19 0,4 7-4 0,-4 3-1 15,4 0-56-15,-4 0-11 0</inkml:trace>
  <inkml:trace contextRef="#ctx0" brushRef="#br0" timeOffset="9961.08">15296 9465 1555 0,'0'0'138'0,"0"0"-110"0,0 0-28 0,0 0 0 16,0 0 192-16,0 0 32 0,0 0 8 0,0 0 0 15,0 0-158-15,0 0-32 0,0 0-6 0,0 0-2 16,0 0-14-16,0 0-4 0,4 10 0 0,-4-4 0 16,0 3-16-16,0 4 0 0,-4 3 0 0,4-1 0 15,0 4 0-15,0 0 0 0,0 3 0 0,0 0 0 16,0 0 0-16,0 0 0 0,0 0-8 0,-3 6 8 16,3-3 0-16,0 0 0 0,0-3 0 0,0 0 0 15,-4 3 0-15,4-3 0 0,-3-3 0 0,3 3 0 16,-7-3 0-16,3-1 0 0,4-2-10 0,0-6 10 15,0 2-48-15,-3-6-3 16,3-6 0-16,0 0 0 0,0 0-120 0,0 0-24 0,0 0-5 0</inkml:trace>
  <inkml:trace contextRef="#ctx0" brushRef="#br0" timeOffset="10526.81">15603 9566 172 0,'0'0'16'0,"0"0"-16"0,0 0 0 0,0 0 0 16,0 0 236-16,0 0 44 0,0 0 8 0,0 0 3 15,0 0-239-15,0 0-52 0,0 0 0 0,0 0-9 16,-3 9-12-16,3-9-3 0,-4 10 0 0,1-7 0 16,3-3 87-16,-7 6 17 0,3-3 3 0,4-3 1 15,-7 0 80-15,7 0 17 0,0 0 3 0,0 0 1 16,-7 9-49-16,7-9-11 0,0 0-1 0,0 0-1 15,-3 7-83-15,-1-1-17 0,1 3-3 0,-1-2-1 16,-3 2-27-16,3-3-6 0,-3 4-1 0,4-1 0 0,-4-3 3 0,0 1 0 16,0 2 0-16,-4 1 0 0,-3-1 12 0,3-6 0 15,-3 7 0-15,0-4 0 0,-3 0 8 16,-1 0 5-16,-3-3 1 0,3 7 0 0,0-4 2 16,4-3 0-16,4 0 0 0,-1-3 0 0,11 0 11 0,-7 7 2 15,0-4 1-15,4-3 0 0,3 0-5 0,0 0-1 16,0 0 0-16,0 0 0 0,10 9-24 0,4-3 0 15,0 1 0-15,-3 2 0 0,3 1 0 0,0-7 0 16,-3 6-14-16,3 1 5 0,-4-1 9 0,1 0 0 16,0-6 0-16,3 7 0 0,-4-4 0 0,1-3 9 0,3 0-1 15,0-3-8-15,0 7 22 0,4-7-2 0,-1 0-1 0,5 0 0 16,-1 3-19-16,0-3 8 0,4 0-8 16,-1 0-844-16,1 6-172 15</inkml:trace>
  <inkml:trace contextRef="#ctx0" brushRef="#br0" timeOffset="14832.72">8551 9102 518 0,'0'0'46'0,"0"0"-37"16,0 0-9-16,0 0 0 0,0 0 399 0,0 0 77 15,0 0 16-15,0 0 4 0,0 0-393 0,0 0-79 16,0 0-15-16,0 0-9 0,0 0-8 0,0 0-8 16,0 0-2-16,0 0 0 15,0 0-13-15,0 0-2 0,0 0-1 0,-7 9 0 0,4-3 34 16,-1-3 0-16,-3 4 0 0,0-4 0 0,0-3 27 0,-4 3 12 16,4-3 2-16,0 0 1 0,-10 0-11 0,3 0-3 15,0-3 0-15,-1 3 0 0,-2-3-4 0,-1 3-2 16,-7-7 0-16,1 7 0 0,-1 0-7 15,0 0-2-15,-3 0 0 0,3 0 0 0,-6 10-13 16,6-7 0-16,-3 3 0 0,0 4 0 0,3-7-9 0,-3 9 9 16,3-2 0-16,0 2-9 0,4-2 9 0,0-1 9 15,0 4-1-15,3-4-8 0,0 0 0 0,4 4-11 0,0 3 0 16,0-4 0-16,4-2 11 0,2-1 14 16,5-3-3-16,-4 4-1 0,3-1-10 0,4-9 0 15,0 0 0-15,4 6 0 0,-4-6 0 0,10 7 0 0,-2-1 8 0,6-3-8 16,0-3 16-16,7 9-1 0,-3-9-1 0,3 7 0 15,0-4-6-15,7 0 0 0,-3 6-8 16,7-2 12-16,3-4-12 0,-3 6 0 0,-1 1 0 0,1-7 0 16,3 6 0-16,-3-6 0 0,-4 4 0 0,1-4 0 15,2 3 0-15,-2-3 9 0,-1-3-9 0,-4 6 12 16,5-6-12-16,-5 0 0 0,-6-6 0 0,7 6-11 16,-8 0 19-16,5 0 3 0,-5 0 1 0,4 0 0 15,-7 0 4-15,1-3 2 0,-1-3 0 16,-4 6 0-16,1 6-18 0,-1-3 0 0,-10-3 0 0,7 0-9 0,-7 0 9 15,0 0 8-15,0 0-8 0,0 0 11 0,0 10-11 16,0-10 0-16,-7 9 0 0,-3-6 0 0,-1 7 0 16,-3-1 0-16,-4-6 0 0,4 6 0 0,-7-2 8 15,4-1 0-15,-8 3 0 0,4 1 0 0,-4-1-8 16,-3 1 0-16,-4-1 0 0,4 4 0 0,0-4-8 0,-8 4-4 16,1-1-1-16,0 10 0 0,-1-3 13 0,-2 0 0 15,2 3 0-15,1-4 0 0,0-2 0 0,7 6 0 16,-4-3 8-16,4-7-8 0,-1 7 0 0,8-6 0 15,0 6 0-15,3-7 0 0,1-2 0 0,6 8 0 0,-3-5 0 16,4-4 0-16,6 4 0 0,-3-4 0 16,7 4 0-16,-7-4 0 0,14 4-9 0,-7-4-9 15,7 7-2-15,0-4 0 0,4 1 7 0,3-1 1 16,0-2 0-16,4 6 0 0,-1-10 12 0,4 9 0 0,8-8 0 16,-1 2 0-16,4-3 0 0,10-2 16 0,-3 5-3 0,3-6-1 15,4-3-12-15,0 0 0 0,-4 0 0 0,7 0 0 16,-6 0-16-16,-4 0-7 15,-1 0-1-15,-2-3 0 16,-5-6-176-16,5 5-35 0,20-14-7 0,-14 8-2 0</inkml:trace>
  <inkml:trace contextRef="#ctx0" brushRef="#br0" timeOffset="15288.61">8918 9785 345 0,'0'0'31'0,"0"0"-31"0,0 0 0 0,0 0 0 15,0 0 492-15,0 0 93 0,0 0 19 0,0 0 3 16,7 10-491-16,0-1-97 0,0 0-19 0,0 4 0 15,-3 0-12-15,3 5 12 0,-3-5-13 0,-1 9 5 32,4-3-16-32,-7-1-4 0,4 4 0 0,-1-6 0 0,-3 9 17 0,4-9 11 0,-4 6-13 0,0-3 5 15,3-7 8-15,1 7 0 0,-4-6 0 0,0 2 0 16,0-2 0-16,3-4 0 0,-6 4 0 0,3-4 8 16,0 1-109-1,0 2-22-15,3-3-4 0</inkml:trace>
  <inkml:trace contextRef="#ctx0" brushRef="#br0" timeOffset="15744.79">9250 9860 2160 0,'0'0'96'0,"0"0"19"0,0 0-92 0,0 0-23 15,0 0 0-15,0 0 0 0,0 10 25 0,0-4 1 0,-4 0 0 16,1 1 0-16,3 2-26 0,-7 1-11 0,0-7 1 0,0 6 0 16,3 0-4-16,-6-2-1 0,-1 2 0 0,0 1 0 15,-3-4 15-15,4 0-12 0,-4 0 12 0,3-2-12 16,-3 5 24-16,0-3 6 0,-4 0 1 15,4 1 0-15,0-4 9 0,0 3 3 0,-4-3 0 0,4-3 0 16,-4 10-20-16,4-7-11 0,0 3 12 0,4-6-12 16,-1 3 0-16,4-3 0 0,0 6 0 0,7-6 0 15,0 0 0-15,0 0 0 0,0 0 0 16,3 4 0-16,-3 5 0 0,4 0-9 0,-1-5 9 0,5 8-12 16,-1-6 3-16,3-2 0 0,-6 5 0 0,6 0 0 15,4-6 9-15,-3 7 0 0,3-1 8 0,0 1-8 16,4 2 31-16,-1-2 1 0,5 2 1 0,-1-2 0 15,0 2-10-15,4 7-3 0,-1-6 0 0,1 2 0 16,0-2-20-16,-1-1 0 0,5 1-10 0,-8 2 10 0,0-5-19 16,4-4 3-16,-1 4 1 0,-2-1 0 15,-1-3-41-15,-4 1-9 0,1-7-2 0,-7 6-938 16</inkml:trace>
  <inkml:trace contextRef="#ctx0" brushRef="#br0" timeOffset="17212.3">9828 10209 1152 0,'0'0'102'0,"0"0"-82"0,0 0-20 0,0 0 0 16,0 0 253-16,4-10 47 0,-1 4 8 0,5-4 3 15,2 1-259-15,4-10-52 0,0 7-11 0,4-7-1 16,0 6 12-16,3-9 8 0,-4-6 0 0,5 3-8 16,-5-3 8-16,4 3-8 0,-3-3 0 0,0-4 0 15,-1 1 23-15,1-4-3 0,0 4 0 0,-4 0 0 16,0-4 19-16,-4 4 3 0,4-7 1 0,-3 7 0 15,0-1-34-15,-1 10-9 0,-3-3 0 0,4 3 0 16,-4-3 0-16,0 13 0 0,0-1 0 0,0 4 0 16,0-4 0-16,-3 4 0 0,-1 0 0 0,1 5 0 0,-4 4-14 15,0 0-7-15,0 0-2 0,0 0 0 16,0 0 11-16,0 0 3 0,0 0 0 0,-4 13 0 0,-3 6 9 16,4-4 0-16,-1 4-9 0,1 3 9 0,-4 0-8 15,-1 6 8-15,5-3-10 0,-4-3 10 0,3 3 0 0,1-9 0 16,-1 6 0-16,4-3 0 0,0-7 0 0,-3 7 0 15,3-9 0-15,3 2 0 0,-3-2 0 16,7-1 0-16,-7-9 0 0,4 9 0 0,-4-9 8 0,0 0-8 16,7 4 12-16,0-4-12 0,-7 0 12 0,11 0-12 15,3-4 12-15,3-2-12 0,-6-3 15 0,3-4-4 16,0 4-1-16,4-7 0 0,3 0 10 0,0 1 3 0,-10-4 0 0,10 0 0 16,4-3-23-16,-1 0 0 0,-6 0 0 0,0 0 0 15,-4 0 0-15,7 0 0 0,-4-3 8 0,1 10-8 16,-7-4 0-16,-1 0 8 0,1 7-8 0,-1-1 0 15,-6 4 0-15,-1-1 0 0,5-2 0 0,-1 2 0 16,-4 1 0-16,1 6 8 0,-4 3-8 0,3-7 0 16,4-2 17-16,-7 9-1 0,0 0 0 0,0 0 0 15,0 0-16-15,7 9 10 0,-7 1-10 0,0 9 8 16,0 3-8-16,0 0-14 0,0 9 3 0,-3 3 1 16,-8-2 10-16,4-1 0 0,4 7 0 0,-4-7 0 15,-4 0 0-15,4 1-8 0,3-7 8 0,1-3 0 16,3 6-13-16,0-6 2 0,0-9 1 0,7 5 0 15,0-5-37-15,0-1-7 16,-7-2-2-16,0-10 0 0,7 6-124 0,0-3-24 0,7 4-6 16,-14-7-613-16</inkml:trace>
  <inkml:trace contextRef="#ctx0" brushRef="#br0" timeOffset="17554.64">10926 9829 2761 0,'7'0'60'0,"-4"10"13"0,-6 2 3 0,3-3 2 0,3 10-62 0,1-6-16 0,-1 6 0 0,-3 3 0 31,-3-4-52-31,6 4-12 0,1 0-4 0,-1 0 0 0,-10 10-7 0,4-10-1 16,3 9-1-16,0 0 0 16,-11 1-26-16,4-1-5 0,-4-9 0 0,4 0-1 15,4 0-18-15,-4-3-3 0,-4-7-1 0,8-2-337 0,3-10-68 0</inkml:trace>
  <inkml:trace contextRef="#ctx0" brushRef="#br0" timeOffset="17901.87">11268 9744 1209 0,'-11'7'108'0,"11"-7"-87"0,0 0-21 0,0 0 0 0,-3 3 213 0,-1 9 39 15,4-2 7-15,0-1 1 0,0 1-200 0,-3-1-40 16,-8 0-8-16,4 4-1 0,3 0-11 0,-3 5-11 16,-7 1 3-16,-3-3 0 0,2 3-11 0,-2-7-1 15,-1 7-1-15,-3 0 0 0,-7-3 8 0,7-1 1 16,3-2 1-16,0-1 0 0,-10 7 28 0,7-6 6 16,3-1 1-16,8 4 0 0,-4 0 8 0,3-7 3 15,-3 3 0-15,10-2 0 0,4-1 1 0,-3-9 0 0,-4 10 0 0,3-7 0 16,4-3 4-16,7 6 0 0,-7-6 1 0,7 3 0 15,0 7-33-15,8-1-8 0,2-6 0 16,-6 7 0-16,-4 2 0 0,7-6 0 0,11-2 0 16,-1 5 0-16,-2 0 8 0,2-5 7 0,8 2 1 0,0-3 0 15,-1 6-7-15,1-2-1 0,0-4 0 0,7 0 0 32,7 6-148-32,0-2-31 0,28-1-5 0,-11 3-2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37:24.8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10622 10321 748 0,'0'-9'67'0,"0"-10"-54"15,-7 4-13-15,7-14 0 0</inkml:trace>
  <inkml:trace contextRef="#ctx0" brushRef="#br0" timeOffset="948.54">10742 9102 806 0,'0'0'36'0,"0"0"7"0,-7 9-35 0,0 0-8 16,-4 4 0-16,1-4 0 0,3 1 211 0,-4-1 40 16,-3 1 8-16,3 2 1 0,1-2-164 0,-1-1-32 15,1 4-8-15,-4-4 0 0,-4 3-36 0,7-2-6 16,8-1-2-16,-4 4 0 0,-7-4-12 0,3-6 0 15,8 7 0-15,-4 2 0 0,-1-2 0 0,1-1 0 16,-3 4 0-16,3-4 0 0,0 0 0 0,-4 10 0 16,-6-6 0-16,2 9 0 0,5 0 0 0,-8 0 0 15,-3 3 8-15,0 3-8 0,-7 3 24 0,3 7 0 16,7-4-1-16,-3 10 0 0,-7-3-7 0,7 3 0 16,3-3-1-16,0 9 0 0,-3 3-15 0,4 1 11 0,-1 8-11 15,4-5 10-15,0 5-10 0,0-2 0 16,0-3 0-16,3 5 0 0,0-2 0 0,1-4 0 0,-1 4 0 15,1-4 0-15,-1 4 0 0,4-7-9 0,-4 4 9 16,1-4 0-16,-1 3-8 0,1 1 8 0,-4-4 0 16,-1 7 0-16,1-4 0 0,4 4 0 0,-1-4 0 0,1 4 0 15,3-4 0-15,3 4 0 0,0-4 0 0,4 4 0 16,8-4 0-16,-1-2 0 0,-4 8 0 0,8-2 0 16,3-7 0-16,0 4-8 0,0-7 8 0,-3 3 0 15,3-9 0-15,0 6 0 0,0-6 0 0,0 0 0 16,0-3-8-16,0-7-2 0,4-2 0 0,-4-1 0 15,-3 0 10-15,6-9 0 0,-3 3 0 0,4-9-8 16,0 6 8-16,-1-6 0 0,1-4 8 0,3-9-8 16,4 7 0-16,-4-4 0 0,0-3 0 0,4-3 8 0,10 0-8 15,-7 0 0-15,-3-9 0 0,-4 6 0 0,4-7 0 0,0 1 0 16,3-4 0-16,-7 4 0 0,-3-10 0 0,3 6 8 16,3-5-8-16,-2 2 8 0,-8-3 8 0,7-9 1 15,0 6 1-15,4-9 0 0,-4 9 8 0,-3-10 2 16,3 1 0-16,0-4 0 0,4-2-13 0,-8 2-3 15,-6-5 0-15,3-1 0 0,7-3-3 0,-7-3-1 16,-7-3 0-16,0 0 0 0,0-4 1 16,4 1 0-16,0 0 0 0,-8 2 0 0,-3 4 3 15,0-3 1-15,11 0 0 0,-8-3 0 0,-6 9 8 0,3-6 2 16,0-4 0-16,7 7 0 0,-4-3-15 0,1 6-8 16,-8-6 10-16,4 3-10 0,7 0 12 0,-3-6-4 15,-11 6-8-15,3-7 12 0,4-2-12 0,0 3 0 16,0-4 0-16,-10-2 0 0,-4 2 0 0,3-6 0 0,4 1 0 15,-7-4 0-15,-11-3-9 0,7 12 9 0,4-5-13 16,-3 2 5-16,-1 7 0 0,-3 6 0 0,0-3 0 0,7 9 0 16,0 6 8-16,-1 4-12 0,-2 3 12 0,3 3-12 15,3 3 12-15,-3 3 0 0,0 0 8 0,-4 3-8 16,4 1 0-16,0 2 0 0,3 1 0 0,-3-1 0 16,-3-3 0-16,3 7-10 0,3-4 10 0,-3 1 0 15,0-1-23-15,0-2 3 0,3 2 0 0,0 4 0 31,-3-4-47-31,0-6-9 0,-3 7-1 0,6 2-911 0</inkml:trace>
  <inkml:trace contextRef="#ctx0" brushRef="#br0" timeOffset="1959.22">10442 10325 460 0,'0'0'20'0,"0"0"5"0,-10 9-25 0,3 4 0 0,3-4 0 0,1-3 0 15,-5 4 254-15,5-4 46 0,-8 3 8 0,8 1 3 16,-1 2-224-16,1 7-45 0,-11-6-9 0,7 9-1 16,3-4-32-16,1 11 0 0,-4-4 0 0,-4 6 0 15,4 0 0-15,3 4 0 0,1 3 0 0,-1-4 0 16,-6 10 0-16,-1-6-15 0,11 2 5 0,-3-2 1 15,-8 3-3-15,4 3 0 0,0-4 0 0,0 1 0 16,3 3 12-16,-3-6 0 0,0-4 0 0,4-2-8 16,3-1 8-16,3-9 0 0,-3 6 0 0,4-12 0 15,-1 3 14-15,8 2-2 0,-4-8 0 0,3 3 0 16,-2-7-12-16,6-3 11 0,3 4-11 0,-3-4 10 16,-7-3-10-16,8-3 8 0,2 0-8 0,4 0 8 15,-7 0-8-15,4-9 0 0,-4 6 0 0,7-4 8 0,1-5-8 16,-5 2 0-16,-10-2 0 0,0-7 8 0,7 7-8 15,-3-10 0-15,-7-7 0 0,-4 4 8 0,3-6-8 0,1 0 0 16,-1-4 0-16,-6-3 0 0,-8-2 0 0,0 5 0 16,11-6 0-16,-10 1 8 0,-8-4 0 0,1 3-8 15,6-6 12-15,4 0-4 0,-4 3 8 0,1 0 0 16,3-6 1-16,3 6 0 0,4 3 17 0,-3-3 3 16,-4 10 1-16,3-4 0 0,8 7-22 0,-1 6-5 15,-6-3-1-15,-1 6 0 0,4 0-10 0,0 9 0 16,4 1 0-16,-8-4 0 15,-3 7-33-15,3 5 1 0,8-5 0 0,-4 9-808 0</inkml:trace>
  <inkml:trace contextRef="#ctx0" brushRef="#br0" timeOffset="4184.57">8714 5461 1152 0,'-22'9'102'0,"12"-9"-82"16,-1 13-20-16,-6-7 0 0,3 4 57 0,-1-1 7 16,1-3 2-16,4 4 0 0,-4-1-27 0,3 0-6 0,-3-5-1 0,3 2 0 15,-3-3-15-15,4 10-3 0,3-13-1 0,-8 9 0 16,1-3-13-16,4-6 0 0,3 3 0 0,0 4 0 16,-11-4 0-16,7 0 0 0,4 6 0 0,-10 7 0 15,3-3 0-15,-4 2 0 0,-7 10-10 0,4-3 10 16,0 3 0-16,-4 4 0 0,-3 5 0 0,-4-3 0 15,1 13 0-15,-1-3 8 0,0 9 0 0,4-6 0 16,-14 6-8-16,6-3-12 0,4 7 4 0,-3-4 0 16,0 0 8-16,3-3 0 0,-3 3 0 15,7-6 0-15,3 0 0 0,-7-3 0 0,4 0 0 0,3-1 0 16,1-5 8-16,2-4 4 0,1 10 1 0,4-7 0 16,-1 7-5-16,0 0-8 0,-3 3 11 0,7 3-11 15,-11 0 8-15,4 3-8 0,0 3 0 0,-4 1 0 16,-3 2 0-16,3 7 0 0,-6 0 0 0,2 9 0 15,-2-6 0-15,-5 6 0 0,1 0 0 0,0-6 0 16,0 6 8-16,3 0-8 0,0 0 0 0,4-6 0 0,0 0 10 16,3-4-10-16,0 1 8 0,8 0-8 0,-8-3 0 0,0-4 8 15,4 10-8-15,0-7 0 0,0-2 34 0,0 6 2 16,-1-1 0-16,1 1 0 0,-7 3-6 0,3 12-1 16,-6 1 0-16,2 5 0 0,-2 7-21 0,2 3-8 15,-6 7 0-15,3 2 9 0,4 1-9 0,-4-1 0 16,4-6 0-16,3 1 0 0,-3-4 0 0,7 0 0 15,0-7 0-15,3-5 0 0,1-7 16 0,3 1 2 16,3-4 0-16,0 3 0 0,4-3 10 0,0 3 1 16,7-3 1-16,0 4 0 0,0 5-22 0,0 4-8 15,4 3 0-15,-1 6 0 0,1 6 0 0,3 0 0 16,0 13 0-16,-4 3 0 0,5 3-12 0,-8 13-1 16,0 0-1-16,-8-7 0 0,5 4-4 0,-8-7-1 0,4-3 0 15,-7-6 0-15,0-3 19 0,4-3 0 16,-1-7 0-16,0-6 0 0,-3-6 32 0,4-3 3 0,6-1 1 0,1-9 0 15,3-2-16-15,0-8-2 0,3-2-1 16,4 9 0-16,0-9-7 0,7 9-2 0,4 0 0 0,-4 3 0 16,7 4-8-16,4 2 0 0,-4 13 9 0,4 4-9 15,3 5 0-15,0 4 0 0,0-1 0 0,4 1 0 16,-4-4 0-16,-3 1 0 0,-7-10 0 0,6 0 0 16,-6-9 0-16,7-7 0 0,-4 4 8 0,4-10-8 15,-1-3 11-15,1-10-3 0,0-2 0 0,-8-7 0 16,12 0 0-16,-5-6 0 0,1-9 0 0,3 5 0 15,4 4 0-15,0-6-8 0,3 3 12 0,4-4-4 0,3 10-8 16,4-3 0-16,0 0 0 0,7 9 0 0,-4-9 0 16,4 16 0-16,-4-4 0 0,4 7 0 15,-3-3 15-15,3 6-3 0,-4-1 0 0,-3-2 0 0,3-3 16 16,-3-10 2-16,-3-3 1 0,-1-10 0 0,7-2-23 0,-13-4-8 16,6-6 0-16,-3-6 9 0,3-6-9 0,4 2 0 15,-7-11 0-15,3 2 0 0,4-12-13 0,0 6 5 16,0-10 8-16,-1 7-13 0,1-3 13 0,-3-7 0 15,-1 4-10-15,7 6 10 0,-10-7 0 0,7 1 0 16,0 6 0-16,3-7 0 0,1 1-12 0,-1-4 12 0,-3 4-12 16,0-10 12-16,3 7 0 0,-10-7 0 0,0-3 0 0,-4-3 0 15,0-3 0-15,4-7 0 0,-7-6 0 16,0 1 0-16,3-11 0 0,-3 7 0 0,-1-3 0 16,5-3 0-16,-15 0 0 0,11-3 0 0,-4 6 0 15,4-3 0-15,-4-4 0 0,0 1 0 0,0 0 0 16,0-1 0-16,-3 4 0 0,0-3 0 15,0 3 0-15,-1-4 0 0,-3 1 0 0,4 0 0 0,-4-7 0 16,0 4 0-16,4-7 0 0,-4 0 0 0,0 1 0 0,1-4 8 16,-5-6-8-16,1-1 0 0,0-2 0 15,-1-9 8-15,1-1-8 0,-1 0 0 0,-6-3 0 0,7-3 0 16,3-3 0-16,0 0 0 0,-3 10 0 0,-1 5 0 16,1-2 0-16,3 2 0 0,-3 1 0 0,-1 3 0 15,-2-1 0-15,2 4 0 0,1 0 0 0,-4-3 0 16,-4 3 0-16,1-7 0 0,-4-2 9 0,0-4-9 0,0 1 16 15,-3-14-2-15,-4-5 0 0,0-7 0 16,0-3-2-16,-7-12 0 0,3-4 0 0,1-6 0 0,-4-3-12 0,7 0 0 16,0 0 8-16,3 4-8 0,4 8 0 0,0 10 0 15,7 0 0-15,-7 16 0 0,0-1 0 16,1 7 0-16,-1 10 0 0,3 8 0 0,-10-8 16 0,4 12 0 16,-8-7 0-16,4-2 0 0,-3 5-5 15,-1-5-1-15,-6-4 0 0,2 1 0 0,1-14 12 16,-3-5 2-16,-1-4 1 0,1-9 0 0,-1-9-25 0,0-4 0 15,4-6 0-15,4-3 0 0,-4-9-8 0,7 6-8 16,3 9 0-16,1 4-1 0,-1-1 0 0,1 7 0 16,3 15 0-16,0 10 0 0,-3 3 9 0,-1 0 8 15,-3 15-12-15,-3-2 12 0,-1 9 0 0,1 9 8 0,-8 7 0 16,-3-4 1-16,3 13 11 0,-10-3 1 0,0 0 1 0,-4 3 0 16,-3-4-4-16,0 1-1 0,-4-3 0 0,0 6 0 15,-3-13-5-15,0 7-2 0,3-10 0 0,4 1 0 16,-4-14-10-16,4 4-17 0,0-3 4 0,-1 3 1 15,1-3 12-15,3 2-9 0,1 4 9 0,-4 0-8 16,-1 0 8-16,5 1 0 0,-8 11 0 0,4-3 0 16,-8 7 0-16,5 9 16 0,-1-6-4 0,-3 9-1 15,-1 7 1-15,-3-7 1 0,4 10 0 0,-4-1 0 16,8 7-13-16,-5-3 8 0,1 6-8 0,3-3 0 16,4-3 0-16,-11 9 0 0,8-3 0 0,2 0 0 15,1 0 0-15,0 0 0 0,3 0 0 0,4 0 0 16,0 7 0-16,3-10 0 0,-6 3 0 0,2 3 9 15,1-3-9-15,0 9-12 0,0-9 2 0,0 7 1 16,3 2 9-16,0 4-10 0,-3-1 10 0,0 7-10 0,0 0 0 16,-4 3 0-16,-3 3 0 0,-4 0 0 15,4 7 10-15,-7-1-10 0,3 4 10 0,-3 9-10 16,-1-4-19-16,5 4-4 16,2 0-1-16,5 7 0 0,-1-4-124 15,4 3-25-15,-14 25-5 0,10-18 0 0</inkml:trace>
  <inkml:trace contextRef="#ctx0" brushRef="#br0" timeOffset="5062.29">8227 9396 1724 0,'0'0'38'0,"0"0"8"0,-7-3 2 0,0-6 0 0,3 6-39 0,-3-4-9 0,4 4 0 0,3 3 0 16,-7-6 0-16,7 6-11 0,0 0 3 0,0 0 0 0,-4-6 8 0,4 6 11 16,0 0-3-16,-4 6 0 0,4 3-8 0,-3 13-11 15,3 0 3-15,-4 10 0 0,4 5-7 0,-3 7-1 16,-4 6 0-16,0 4 0 15,-4 2-29-15,-3 13-7 0,3 0 0 0,-3 3-1 16,-3 10 19 0,3-4 4-16,-4 7 1 0,4 0 0 0,-7 5 44 0,3 5 9 0,-3-1 1 0,0-7 1 0,0 4 22 0,3-3 5 15,0 0 1-15,1 3 0 0,3-6-6 0,3 2-2 16,-7-2 0-16,11 0 0 0,0 6-31 0,7 3-7 16,7 0 0-16,-7 3-8 0,11-9 0 0,3 6 0 15,0 0 0-15,7 0 0 0,-7-3 8 0,4-6-8 0,3-7 0 16,0-6 0-16,0-6 0 0,1 6 0 0,6-6 0 15,-7-3 0-15,4-10 0 0,3 7 0 0,0-10 0 16,0-3 0-16,4-6 0 0,-4-7-12 0,4-3 3 0,-4-2 1 16,4-7 8-16,-4-4 0 0,4-2 0 0,-7-7 0 15,3-2 0-15,-3-4 0 0,-1-3 0 0,5 0 0 16,2 0 0-16,-6 0 0 0,3-10 0 0,-3 1 0 16,7 6 0-16,-4-10 0 0,0 4 0 0,0-10 0 15,4 7 0-15,-4-7 0 0,1-3 0 0,-5 0 0 16,-3-9 0-16,1-1 12 0,-5-9-4 0,1-2 0 15,0-8 15-15,-1-2 3 0,-10 0 1 0,4-10 0 16,-8 0 1-16,4-6 1 0,0-3 0 0,0-9 0 16,-3-4-29-16,3 0 8 0,-7-2-8 0,7-8 0 15,-7-8 0-15,4 9 0 0,-4-3 0 0,-4-1 0 16,4-2 9-16,-7 3-1 0,0 0 0 0,0-4 0 16,0 14-8-16,-4-4 0 0,-3 6 0 0,0-3 8 0,-7 3 8 15,3 4 2-15,4 6 0 0,-11-4 0 0,4 1-10 0,0-1-8 16,0 4 12-16,-4 3-12 15,1 0 13-15,-1-3-4 0,0 3-1 0,4 6 0 0,0-3-8 0,0 3 0 16,0-6 0-16,3 9 8 16,0 0-33-16,-3 10-7 0,7 9-2 0,-4 3 0 15,1 10 2-15,-4 9 0 0,-1 6 0 0,-2 7 0 0,-8 3 41 0,4 15 9 16,-8 4 2-16,-6 2 0 0,7 10-20 0,0 4-17 0,-4 5 3 16,7-2 1-16,0 2 22 0,4-3 5 15,0 10 1-15,3-10-609 0,7 7-122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12:05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24800 9170 1670 0,'-7'-19'148'0,"4"4"-118"0,-4 5-30 0,0-2 0 16,0-4 172-16,-1-3 28 0,1 4 5 0,0 5 2 16,0 1-159-16,0-4-32 0,0-3-7 0,-3 10-1 15,3-3 4-15,-4-1 0 0,-3 1 0 0,-4 0 0 16,-3-1-12-16,-4 4 0 0,1-3 0 0,-8 5 0 15,0-5 8-15,0 3 0 0,-6-4 0 0,2 7 0 16,-2-3 39-16,-5-4 7 0,4 10 2 0,-3-6 0 16,0 3-12-16,-4-3-1 0,-7 6-1 0,0-3 0 15,4-4-7-15,-4 7-2 0,-4 0 0 16,4 0 0-16,0 0-16 0,4 7-3 0,0-4-1 16,-1 6 0-16,-3-3-13 0,-3 4 0 0,-1 6 0 15,1-4 0-15,-4-2 0 0,7 11 0 0,-3 1 0 0,-1 3-10 16,1-6 10-16,-4 10 0 0,-4-4 0 0,-3 9 0 15,0-6 0-15,4 10 0 0,10-4 0 0,0 10 0 0,0-6 0 16,4 6 0-16,3 6 0 0,3 3 0 16,-2 4 0-16,-1 2 0 0,7-2 0 0,4 6 0 0,3-4 0 15,4 4 11-15,-1 3-3 0,8-4 0 0,4 7 4 0,3-6 0 16,-1 0 0-16,5 0 0 0,10-4-3 16,7-2 0-16,0 5 0 0,4 1 0 0,-4 0-9 0,7-4 0 15,7-2 9-15,4 2-9 0,-1-2 0 0,8 2 0 16,3-2 0-16,1 2 8 0,2-2 1 0,1 2 1 15,0-2 0-15,3-4 0 0,11 0-10 0,-3-9 0 16,-1 0-12-16,7 0 12 0,8-6 0 0,-1-4 0 16,-3 4 0-16,4-7 0 0,-4 1 0 0,7-7 10 0,3 0-10 15,1-6 10-15,7-4 1 0,-1-2 0 0,-6-7 0 16,3-3 0-16,7 4 4 0,0-14 1 0,0-2 0 0,-3-1 0 16,0-8-16-16,-1 2 0 0,4-3 0 15,0-6 0-15,1-3 0 0,-1 3 11 0,-4 3-11 0,-3-13 10 16,-3 7 1-1,-4-6 0-15,0-4 0 0,4-3 0 0,-1-3 0 0,-6-3 0 0,-1-6 0 0,-6-7 0 16,-5 4 0-16,-2 3 0 0,-4-10 0 0,-4 0 0 16,4-6 5-16,-4-6 2 0,1-3 0 0,-1 5 0 15,-10-5-18-15,-1 3 0 0,-2-10 0 0,-5 13 0 16,-6-10 8-16,-4 10 0 0,-3 3 1 0,-8 3 0 16,-3-3-9-16,-3 7 12 0,-8-7-12 0,-3 6 12 15,0 7-12-15,-11-4 0 0,-7 4 0 0,-3 2 0 16,-4 1 0-16,-3 0 0 0,7-1-9 0,-4 7 9 0,0-3 0 15,-7 6 0-15,-3 3 0 0,-1 1 0 0,-2-4 0 16,-1 6 0-16,-4 10 0 0,4-3 0 0,4 9 0 16,0-3 0-16,-1 6 0 0,-3 3 0 0,-7 4 0 0,-3 2 0 15,-1 4 0-15,-3 0-10 0,0 12 10 16,-3 3 0-16,-4 1 0 0,-8 8 0 0,-6 4 0 0,-4 7-12 16,1-1 12-16,-8 0-12 0,-3 3 12 0,-1 1 0 15,-2 2 0-15,6 1-8 0,-4-1-7 0,1-5-1 16,-11 8 0-16,11-2 0 15,14-7-25-15,7-3-6 0,7 3-1 0,3-3 0 16,7 3-115-16,12-9-23 0,6 6-5 0,17-15-1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38:19.7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5359 13511 0 0,'-21'15'0'0</inkml:trace>
  <inkml:trace contextRef="#ctx0" brushRef="#br0" timeOffset="10270.26">5694 12181 2487 0,'3'-9'55'15,"4"5"11"-15,0-5 2 0,4 6 2 0,-4-3-56 0,4 6-14 0,3 0 0 0,-7-4 0 16,3 4-28-16,1 0-8 0,-11 0-1 0,0 0-1 16,0 0-5-16,0 0-1 0,0 0 0 0,0 0 0 0,-3 10 28 0,3-7 4 15,-15 6 2-15,5-5 0 0,-4 5 54 0,3-3 10 16,-10-3 2-16,7-3 1 0,-11 4 33 0,8 2 6 15,-1-3 2-15,0-3 0 0,1 0-55 0,2 0-11 16,-2 0-3-16,3-3 0 0,0-3-7 0,0 2-2 16,3 1 0-16,-3-3 0 0,3 6-3 0,-6-3-1 15,2-3 0-15,1 6 0 0,0 0-16 0,-3 0 0 16,-1 6 0-16,-3-3 0 0,0 3 0 0,-4-3 0 16,0 7 0-16,1-7 0 0,-5 6 0 0,-2 4-19 15,2-4 4-15,5 1 1 0,-8 2 14 0,7-2 0 16,4-1 0-16,3 4 0 0,1-4 12 0,3-3 0 0,3-3-1 0,4 7 0 15,0-7-3-15,3 3 0 0,-3-3 0 16,7-3 0-16,0 0-8 0,0 0 10 0,-3 10-10 0,3-10 10 16,0 9-10-16,0-9 0 0,0 10 0 0,0-1 0 15,0-9 0-15,0 6 0 16,0-6 0-16,0 16 0 0,0-13 0 0,0 10 0 0,0-13 0 16,0 0 0-16,3 9 22 0,-3-9-1 0,0 0 0 0,7 6 0 15,4-3-2-15,-7 7-1 0,6-7 0 0,1 6 0 16,-4-9-1-16,10 7 0 0,1-4 0 0,3 0 0 15,4-3-5-15,7 6 0 0,-8-3-1 0,1-3 0 16,0 7-11-16,-1-4 0 0,-2-3 0 0,2 9 0 16,-6-6 0-16,3 4 0 0,0-4 0 0,-10 6 0 0,3 1 0 0,0-7 0 15,0 6 0-15,-3 0 0 0,-1 1 0 0,1-1 0 16,0 1 0-16,-8-4 0 0,8 3 8 0,-1 1-8 16,-6-1 12-16,3 1-4 0,7-7 4 0,-3 6 0 15,-4-3 0-15,3-2 0 0,1-1-12 0,3 3 12 16,-4-3-12-16,5 3 12 0,2-3-12 0,-10-3 0 15,4 4 9-15,-4 2-9 0,3-3 0 16,-10-3 0-16,0 0 0 0,0 0 0 0,0 0 0 0,0 0 0 16,0 0 0-16,-10 9 0 0,-4-2 0 0,3-4 0 15,-10 0 0-15,0 6 8 0,-4-9-8 0,0 10 0 16,-3-1 0-16,4 1 0 0,-5-1 0 0,5 0 0 16,-1-2 0-16,0 2 0 0,1 4 0 0,-1 2 0 15,0-2 0-15,4-4 0 0,-4 4 0 0,1-1 0 16,-1-2 0-16,-3 9 0 0,7-7 0 0,-4 7-10 15,-7-7 10-15,4 10-10 0,-7-3 10 0,10-6-12 16,-7 9 12-16,7-3-12 0,1-1 12 0,-1-2 0 16,7 3 0-16,1 0 0 0,-1-4 0 0,8 4 0 0,-5-6 0 0,8 2 8 15,4-2-8-15,-8-1 0 0,11 4 0 0,0-3 0 16,0-1 0-16,4 1 0 0,3 2 0 0,-4-2 0 16,4 0 0-16,8-4-12 0,-5 4 4 0,4-4 0 15,-3 0 8-15,3-6 0 0,7 7 0 16,-7-1-8-16,4 1 8 0,3-7 0 0,4 3 0 0,-1-3 0 15,1 3 0-15,0 1 9 0,3-1-9 0,4-3 10 16,-4-3-10-16,11 6 0 0,-11-2 0 0,7-4 0 16,-3 0 0-16,3 0 10 0,1 0 1 0,-8 0 0 0,4 0-11 15,3 0-16-15,-3 0 4 0,3 0 1 0,-3 0 11 16,-4 0 14-16,-3 6-3 0,-1-3-1 0,-6-3-18 16,0 3-4-16,-1-3-1 0,-6 6 0 15,3-2-11-15,-7 2-1 16,3-3-1-16,-2-3 0 0,2 6-73 0,-10-6-14 0,4 6-3 0,3 1-1 15,0-4-67-15,0 6-12 0,3-6-4 0</inkml:trace>
  <inkml:trace contextRef="#ctx0" brushRef="#br0" timeOffset="10748.47">5909 13213 2246 0,'0'0'200'0,"0"0"-160"0,0-10-32 0,7 7-8 0,-3-3 157 0,3-4 31 16,3 10 5-16,1 0 2 16,3 0-182-16,0 0-36 0,4 7-7 0,-8-4-2 15,8 3 0-15,-7 0 0 0,-1 4 0 0,1 9 0 16,-8-7-20-16,4 7-5 0,-7 3-1 0,0 0 0 15,-7 0 48-15,4 0 10 0,3 6 0 0,-11-6 0 0,4 6 25 0,0-3 3 16,0 3 0-16,3-2 0 0,-3 2 0 0,4-3 0 16,-1-3 0-16,4 6 0 0,4-6-28 0,-1 0 0 15,4 0 0-15,-7-3 0 16,11-7-22-16,-11 4-10 0,7-4-1 16,0 1-1-16,-7-4-99 0,4 4-20 15,3-4-4-15,-4-5-517 0,-3-4-103 0</inkml:trace>
  <inkml:trace contextRef="#ctx0" brushRef="#br0" timeOffset="11251.07">6258 13498 806 0,'0'0'72'0,"0"0"-58"0,0 3-14 0,0-3 0 16,-10 0 298-16,3 0 57 0,0 0 11 0,7 0 2 0,0 0-272 0,0 0-54 16,0 0-11-16,0 0-3 0,-11 0-28 0,11 0 0 15,0 0 0-15,0 0 0 0,-7 6 0 0,0-2 0 16,-4-4 0-16,4 9 0 0,-3-3 0 0,3 1 11 15,-4 2-2-15,-3 0 0 0,3-6-1 0,1 7 0 16,-4-1 0-16,3 1 0 0,0-7 16 0,1 6 4 16,-1-9 0-16,1 10 0 0,3-10 6 0,0 9 2 15,3-6 0-15,-3-3 0 0,0 6-27 0,7-2-9 16,-7 2 0-16,3-3 9 0,-3-3-9 0,0 9 0 16,7-9 0-16,-3 4 0 0,3-4 0 0,-4 6 0 15,4-6 0-15,0 0 0 0,0 0 8 0,0 3-8 0,0-3 8 16,0 0-8-16,7 9 12 0,7 1-4 0,-3-10 0 15,3 3 0-15,-3 3 0 0,6-3 0 0,1 7 0 16,0-7 0-16,3 6-8 0,0 1 0 0,4 2 0 0,-8-2 0 16,8 5 0-16,-4-2 0 0,0-1 0 0,4 1 0 15,-4 3-10-15,-3-4 10 0,3 1 0 0,-10-4-9 16,-1 0-5-16,4 1-1 0,-7-7 0 0,-3 10 0 31,3-7-91-31,0 3-18 0,-7-9-4 0,0 0-867 0</inkml:trace>
  <inkml:trace contextRef="#ctx0" brushRef="#br0" timeOffset="12276.06">6611 11676 1324 0,'-14'0'118'0,"10"0"-94"0,-6-3-24 0,-4 0 0 15,3-3 124-15,4 2 20 0,-3-2 4 0,6 3 0 16,0-6-81-16,8-1-17 0,3 1-3 0,7-4-1 16,0 1-29-16,7-1-5 0,4-3-2 0,0 7 0 15,3-3-10-15,4 8-14 0,3-5 3 0,-7 3 1 16,4 3 10-16,-4-1 0 0,4 4 0 0,-4 4 0 15,-3-1 0-15,0 6 0 0,3-3 0 0,0 4 0 16,0-4 8-16,1 3 3 0,2-2 1 0,12 2 0 16,-5-3 37-16,8-6 8 0,0 10 2 0,7-10 0 15,3 6 8-15,4-6 1 0,0-6 1 0,7 6 0 16,11-3-41-16,-4-4-9 0,7 4-2 0,4 0 0 16,3-3-17-16,4-4 8 0,0 7-8 0,3-3 0 15,0 3 0-15,0 3 0 0,1-3 0 0,-5 6 0 0,5-3 0 16,-1 3 0-16,-7 3 0 0,4-3 0 0,-4 7 0 15,0-10 0-15,0 6 0 0,-3-3 0 0,0-3 0 16,-8-3 0-16,1 3 0 0,-1-6 0 0,1-4 30 0,3 7-1 16,0-6 0-16,1 0 0 0,-1-1-29 0,-4-2-10 15,4 2 0-15,4 1 0 0,7-4 18 0,-8 4 4 16,-9 6 1-16,2-4 0 0,1 1-24 0,-4 0-5 16,3 3 0-16,-10-4-1 15,-7 7-19-15,0-3-3 0,-3 3-1 0,-4-6 0 16,-11 6-116-16,0 0-23 0,1-3-5 0,-4 3-449 15,-8-3-91-15</inkml:trace>
  <inkml:trace contextRef="#ctx0" brushRef="#br0" timeOffset="14489.8">6943 12896 2257 0,'0'0'100'0,"0"0"20"0,0 0-96 0,0 0-24 15,0 0 0-15,0 0 0 0,0 9 0 0,0 1-17 16,0-4 2-16,3 3 1 0,1 1-5 0,-4 2-1 0,3-2 0 0,1 2 0 16,-1 7 20-16,1 0-12 0,-4-6 12 15,7 8-10-15,-7 1 10 0,7-3 0 16,-7 9 0-16,0-2 8 0,3-5 28 0,1 11 5 0,0-4 2 0,-4-3 0 15,3 7-6-15,1-1-1 0,3 0 0 0,-4-3 0 16,1-2-23-16,-1 5-5 0,4-9 0 16,-3 6-8-16,3-3 18 0,0 0-3 15,-7 0-1-15,7-3 0 0,4 10-14 0,-4-10 0 0,-4 0 0 0,1-4 0 16,-1 1 0-16,1-3 0 0,-1 0 0 0,1-4 0 16,-1-3 0-16,-3-5 0 0,0 5 0 0,0-9 0 15,0 0-8-15,0 0-2 0,0 0 0 0,0 0 0 16,0 0 10-16,0 0 16 0,-3-9-4 0,-1-1-1 15,-3-5-3-15,7-1 0 0,-3 0 0 16,3-3 0-16,-4-3-8 0,4 0 8 0,-3 0-8 0,3-6 8 0,0 6 6 16,0-9 1-16,-7 6 0 0,0-6 0 15,7-1 10-15,-4 1 3 0,-3-7 0 0,0 7 0 0,0-4 4 0,3 1 0 16,-3-4 1-16,4-3 0 0,-4 10-5 0,0-3 0 16,3 2-1-16,1 1 0 0,-1 0-15 0,4 5-2 15,-7-2-1-15,7 3 0 0,0 0-9 0,-7 3 0 16,7 0 0-16,0 0 0 0,7 3 0 15,-7-3 0-15,0 7 0 0,0-1 0 0,3 0 0 0,5 1 8 16,-1 2-8-16,0 4 8 0,3-1-8 0,1-2 0 16,3 9 0-16,0-4 0 0,4 4-14 0,3-3-5 15,11 6-1-15,-8-3 0 0,12 3 8 0,-1 0 2 0,-7 0 0 16,7 3 0-16,-3-3 0 0,3 9 0 0,-6 1 0 0,-1-1 0 16,0-6 10-16,-3 13-13 0,-1-3 5 0,-6-1 8 15,3 7-19-15,0-7 4 0,-10 1 1 0,7 6 0 16,-11 0 1-16,7-7 0 0,-4 7 0 0,-3-3 0 15,4-7 13-15,-4 10 0 0,0-7-10 0,4-2 10 16,-11 2 0-16,3-2 0 0,1-1 0 16,-1 4 0-16,-3-13 0 0,-3 9 0 0,-1 1 0 0,4-10 0 15,-3 3 0-15,-4 3-14 0,0-3 5 0,-8 7 1 16,1-10-4-16,-3 6-1 0,-1-6 0 0,-7 3 0 16,4-3 13-16,-3 0-9 0,-5 0 9 0,8 3-8 15,-11-3 8-15,4-3 0 0,3 3-9 0,1-3 9 16,-1-3 0-16,4 2 0 0,0-2 0 0,3 3 0 15,-3-6-18-15,7 5 4 0,-4-2 1 0,4 3 0 16,0-3-37-16,3 6-7 0,1 0-2 16,-1 6 0-16,1-3-32 0,3 3-6 15,-8 1-2-15,5-1 0 0,3-3 1 0,-4 7 0 0,4-4 0 0,0 0 0 16,4-6 40-16,-4 6 8 0,7-6 2 0,0 0 0 16,0 0-2-16,0 0 0 0,0 0 0 15,0-6 0-15</inkml:trace>
  <inkml:trace contextRef="#ctx0" brushRef="#br0" timeOffset="15038.87">8354 12087 1630 0,'0'0'72'0,"0"0"16"0,0 0-71 0,0 0-17 0,0 0 0 0,0 0 0 16,0 0 40-16,0 0 4 0,0 0 0 0,0 0 1 0,0 0-33 0,0 0-12 15,0 0 9-15,-7 9-9 0,7-9 8 0,0 10-8 16,0-10 0-16,-11 3 8 0,1 3 34 0,3-3 6 16,-1 7 2-16,-2 2 0 0,-4-2 10 15,0-1 3-15,0 10 0 0,-1 3 0 0,-2-3-37 0,3 6-7 16,0-3-2-16,-1 6 0 0,1-3-5 0,4 3-2 16,-1 4 0-16,4-1 0 0,-3 3-2 0,-1 4 0 15,4 0 0-15,0 2 0 0,-4 1-8 0,1 3 0 16,-1 0 0-16,4 3 0 0,-4-3 0 0,1-10 0 15,3 7 0-15,0-6 0 0,-4-4 0 0,4 0 0 16,0 1 12-16,0-4-4 0,0-3 27 0,3 0 5 16,1 0 0-16,3-3 1 0,3 6-20 15,1-3-4-15,-1-3-1 0,5 7 0 0,-5-7-6 0,8 0-2 16,-1 0 0-16,1-1 0 0,-1-2-8 16,5 0-17-16,2-3 4 0,8 3 1 15,-8-7-33-15,5 7-7 0,-1-7 0 0,7 7-1 16,-7-6-50-16,4 3-9 0,-4-1-3 0,4-5 0 15,-1 2-23-15,-9-2-5 0,6 5-1 0</inkml:trace>
  <inkml:trace contextRef="#ctx0" brushRef="#br0" timeOffset="15596.34">9222 12645 1785 0,'0'0'79'0,"0"0"17"0,0 0-77 0,0 0-19 0,0 0 0 0,-7 0 0 16,0 6 115-16,-1-3 19 0,1 7 4 0,0-7 1 16,0 6-118-16,0 1-21 0,0-7-8 0,0 6 0 31,-3 1-20-31,-1 2-3 0,0-2-1 0,1-1 0 0,3 10 32 0,-7-6 0 0,3-1 0 0,-7 7 0 16,4-7 12-16,0 10-4 0,-7-6 0 0,3 0-8 15,-3 6 32-15,-3-4-1 0,-1 4 0 0,-3 0 0 16,-1-3-4-16,1 9-1 0,0-2 0 0,3-5 0 15,-7 8-26-15,4-7 0 0,4 0 0 0,-1 0 0 16,7-4 0-16,1 1-20 0,2-3 3 0,1-7 1 16,7 4-32-1,-3-7-7-15,3-3-1 0,7-3 0 0,-7 0-80 0,7 0-17 0,0 0-3 16,-4-9-1-16</inkml:trace>
  <inkml:trace contextRef="#ctx0" brushRef="#br0" timeOffset="15922.79">8565 12573 2055 0,'0'0'91'0,"0"0"19"0,0 0-88 0,4 6-22 0,-4-6 0 0,7 3 0 15,0 7 0-15,0-1 0 0,0 1 0 0,7-1 0 16,-7-6 0-16,4 10 0 0,0-4 0 0,-1 0 0 16,1 1 62-16,-1-1 8 0,8 4 2 0,-4-4 0 15,0 4 6-15,4-1 2 0,3-2 0 0,0 9 0 16,0-1-34-16,4-2-6 0,3 6-2 0,4-3 0 16,-4 3-29-16,0 0-9 0,4 0 0 0,-7 3 0 15,3-3 0-15,-3 0 0 0,-4 0 0 0,0 0 0 16,0 0 0-16,0-1 0 0,-3-2 0 0,0 0 0 15,-8-3-25-15,4 3-12 0,-3-1-3 16,-4-2 0-16,4-7-121 0,-4 10-25 16,0 6-5-16,-7-6-1 0</inkml:trace>
  <inkml:trace contextRef="#ctx0" brushRef="#br0" timeOffset="17132.66">9934 13162 2145 0,'0'0'95'0,"0"0"20"0,0 0-92 0,0 0-23 0,0 0 0 0,0 0 0 16,0 0 40-16,4 7 3 0,6-4 1 0,4-3 0 16,-3 9-34-16,7-6-10 0,-1 4 0 0,1-4 0 15,3 6 0-15,0 4 0 0,-3 2 0 0,3 1 0 16,0 3 0-16,-3 0 0 0,-4-4 0 0,4 7 0 15,-4 3 0-15,-4 1-11 0,4-4 11 0,-10-1-10 16,3 1 10-16,-3 7 0 0,3-7 8 0,-7 0-8 16,-4 0 12-16,1 6-1 0,3-6-1 0,0 6 0 15,-4-3-2-15,-3 6 0 0,3-2 0 0,1-4 0 16,-4 3-8-16,3-6 0 0,-6-6 0 0,3 2 0 16,-4 1 8-16,-3-6-8 0,3-4 0 0,-3-6 8 15,4 7-27-15,-4-10-5 16,-4 0-2-16,-3 0-662 0,0-10-133 0</inkml:trace>
  <inkml:trace contextRef="#ctx0" brushRef="#br0" timeOffset="18550.14">11000 12642 2023 0,'21'0'89'0,"-21"0"19"0,0 0-86 0,0 0-22 0,0 0 0 0,0 0 0 16,0 0 73-16,0 0 11 0,0 0 1 0,10 0 1 15,4 0-58-15,-3 0-11 0,-11 0-2 0,11-6-1 16,6 6-6-16,-3-3-8 0,-7-1 11 0,4 4-11 15,0-6 8-15,3 6-8 0,0 0 0 0,-4 0 0 16,-3 0 0-16,4 0-11 0,3 0 0 0,-7 0 0 16,-7 0 11-16,11 6 16 0,-1-6-4 0,1 4-1 15,0-4 6-15,-4 0 2 0,-7 0 0 0,7 0 0 16,7 0-7-16,-4 0-2 0,-10 0 0 0,11 0 0 16,0 0 2-16,-1 0 0 0,-3 0 0 0,0 3 0 15,4-3-12-15,-4 0 0 0,3 0 0 0,-10 0 0 16,0 0 0-16,0 0 0 0,11 6 0 0,-4-3 0 15,-7-3-8-15,0 0 8 0,0 0-10 0,0 0 10 0,4 9 0 16,-11 1 0-16,-4-7-8 0,4 13 8 0,0-4 0 16,-4 1 0-16,-6-1 0 0,-1 7 0 0,0 0 0 15,4-6-9-15,-7 8 9 0,-4-8-8 0,1 6 8 0,-1-7 0 16,4 7 0-16,-4-6 0 0,-7 6 0 0,4-7 0 16,11 4 0-16,-5-4 0 0,1 1 0 0,-3-1 0 15,2 7 0-15,1-6 0 0,4 6 0 0,-1-7 0 16,-3 4 0-16,3-4 8 0,4 1-8 0,0-4 0 0,7 4 8 15,0-4-8-15,-4 4 0 0,8 2 8 16,-1-2-8-16,4-4 0 0,-3 4 0 0,3-1 0 16,7-2 0-16,-4 2 0 0,1 7-10 0,3-9 10 15,3-1-12-15,4 0 12 0,1-2 0 0,-5-1 0 0,4-3 0 16,0 3 9-16,11-2 3 0,-7-4 0 0,-8 0 0 16,4 0 0-16,8 0-12 0,-1 0 12 0,-7 6-12 15,3-6 12-15,-2 0-12 0,6 0-16 0,-4 0 4 0,1 3 1 31,-4-3-90-31,0 0-19 0,11 0-3 0,-4 0-1 16,-3 0-53-16,3-3-11 0,4 3-3 0,3-6-319 0,7 6-64 0</inkml:trace>
  <inkml:trace contextRef="#ctx0" brushRef="#br0" timeOffset="19222.43">11786 13087 633 0,'0'0'56'0,"0"0"-44"0,4 10-12 0,-4-7 0 0,0-3 334 0,3 9 65 16,-3 1 13-16,0-1 2 0,4-6-296 0,-1 7-59 16,-3 2-12-16,4-3-3 0,-4 1-44 0,0 2 0 15,3 4-10-15,1-10 2 16,-8 4-15-16,4-1-2 0,0 4-1 0,0-4 0 0,-3 1 26 0,3 2-10 15,-4-2 10-15,4 5 0 0,-3 1 8 0,-1-4 8 16,1 7 1-16,-1 0 1 0,4 3 1 0,-3-9 0 16,-1 8 0-16,1-2 0 0,-1-6-19 0,1 9 0 15,3-13 0-15,0 10 0 16,0-10-100-16,0 1-20 0,0-10-4 0,0 0-765 0</inkml:trace>
  <inkml:trace contextRef="#ctx0" brushRef="#br0" timeOffset="19640.66">12033 13184 921 0,'0'0'82'0,"0"0"-66"0,0 0-16 0,0 0 0 0,0 0 276 0,0 0 52 15,-3 10 11-15,-1-1 1 0,4 1-281 0,-3-7-59 16,-4 6 0-16,0 4-17 16,0-4-44-16,-1 7-9 0,-2-10-2 0,-4 13 0 0,0-7 47 0,-4 4 9 15,0 0 1-15,1-7 1 0,-1 4 34 0,0-4 6 16,1 7 2-16,-1-10 0 0,1 4 48 0,-1-1 11 16,4-3 1-16,0-3 1 0,0 0-33 0,3 4-8 15,4-4 0-15,7-3-1 0,0 0-31 0,0 0-7 16,0 0-1-16,0 0 0 15,0 0-28-15,7 0-7 0,0 9-1 0,4-6 0 16,-4 7-9-16,3-4-3 0,1-3 0 0,-1 7 0 0,1-7 22 0,-4 6 4 16,4-3 1-16,-1-2 0 0,-3 8 13 0,4-2 0 15,-4-4 0-15,4 3 0 0,-1-2 0 0,1 2 0 16,-1-3 9-16,4 0-9 0,-3 4 12 0,3-4-3 16,-3-3-1-16,3 7 0 0,0-7-8 0,0 3 8 0,4-6-8 15,-4 3 8 1,0-6-140-16,0 3-28 0</inkml:trace>
  <inkml:trace contextRef="#ctx0" brushRef="#br0" timeOffset="19970.34">12365 12824 2487 0,'0'0'110'0,"0"0"23"0,0 0-106 0,0 0-27 15,0 0 0-15,0 0 0 0,0 0 47 0,0 0 4 16,0 0 1-16,10 6 0 15,1 0-71-15,7 1-13 0,-1-4-4 0,8-3 0 16,7 0-4-16,0 0 0 0,-4 0-1 0,7 0 0 16,0 0 8-16,4 0 1 0,-7 0 1 0,0-3 0 15,-4 3-10-15,-7 0-3 0,4 0 0 0,-8 0 0 16,-3 0-166-16,-3 0-34 0,3 0-6 0,-14 0-2 0</inkml:trace>
  <inkml:trace contextRef="#ctx0" brushRef="#br0" timeOffset="20254.57">12383 13034 1094 0,'0'0'97'0,"0"0"-77"16,0 0-20-16,0 0 0 0,0 0 276 0,0 0 52 15,0 0 11-15,0 0 1 16,14 0-280-16,3 0-60 0,1 0 0 0,3-3-12 0,4 3 3 0,-1-6 0 16,5 6 0-16,-5 0 0 0,1 0-11 15,-4 0-1-15,0 0-1 0,-3 0 0 16,0 0-6-16,-4 0-2 0,0 0 0 0,-4 0 0 16,1 0-36-16,-11 0-7 0,7 0-2 0,4 0-492 15,3-10-98-15</inkml:trace>
  <inkml:trace contextRef="#ctx0" brushRef="#br0" timeOffset="20572.68">13275 12495 633 0,'0'0'28'0,"0"0"6"0,0 0-34 0,0 0 0 0,7 3 0 0,-3 6 0 16,-1 4 476-16,4-4 89 0,0 4 18 0,4 5 3 16,-4 1-526-16,3 3-106 0,1 6-21 15,-4-3-4-15,-3 10 6 16,3-4 1-16,-4 1 0 0,1-4 0 0,-4 6 30 15,0-5 6-15,-4 2 2 0,1-6 0 0,-4 3 42 0,3-3 8 0,-3 4 1 0,0-7 1 16,0 0-6-16,0-1-2 0,3-2 0 0,1 0 0 16,-4-3-18-16,7-1 0 0,-4 1 0 0,4-6-683 15,0 2-142-15</inkml:trace>
  <inkml:trace contextRef="#ctx0" brushRef="#br0" timeOffset="21148.26">13458 11936 518 0,'0'0'46'0,"-3"0"-37"0,-4-3-9 0,0-3 0 16,0 6 302-16,0-9 58 0,3 9 12 0,1-10 3 16,-1 7-301-16,4 3-60 0,-3-3-14 0,3 3 0 15,0 0-20-15,0 0-6 0,0 0-1 0,0 0 0 16,0 0 5-16,0 0 1 0,0 0 0 0,0 0 0 15,0 6 64-15,0 4 13 0,0-4 2 0,0 3 1 16,0-2 47-16,3 2 10 0,1 0 1 0,3 4 1 16,0 3-34-16,0-4-6 0,0 1-2 0,7-1 0 0,0 4-25 0,0 0-6 15,4-1-1-15,3 1 0 16,4 3-28-16,-1 0-7 0,5 2-1 0,2 1 0 0,-2 0-8 16,-1 10 0-16,0-4 0 0,0 3-11 15,1-2 11-15,-5 8 0 0,1-2 8 0,-7 2-8 0,3 1 0 16,0 9-8-16,-7 0 0 0,0 3 0 0,-3-6 8 0,-1 6 11 15,1-6-3-15,-4 0 0 0,0-3-8 0,0 0 8 16,0-7-8-16,0-3 8 0,0 1 7 0,0 5 1 16,4-11 0-16,-4 5 0 0,0-3-16 0,0-3-10 15,0 3 2-15,0-3 0 0,-3-3 8 0,-1 7 0 16,1-4 0-16,-4 0 0 0,-4 0-21 0,1-3-3 0,-8 6 0 0,0-3 0 31,-6-3-12-31,-4 3-4 0,-4 0 0 0,-3-6 0 16,0-3-51-16,-8 3-10 0,1-7-3 0</inkml:trace>
  <inkml:trace contextRef="#ctx0" brushRef="#br0" timeOffset="80997.48">3891 12482 518 0,'7'-6'46'0,"4"-4"-37"0,-1 7-9 0,4-3 0 0,4 0 337 0,-4-1 66 16,-10 4 13-16,-4 3 2 0,7 0-306 0,-7 0-60 15,0 0-13-15,0 0-3 0,0 0 36 0,7 3 6 16,0-3 2-16,-7 0 0 0,11 7 4 0,-11-7 2 15,7 3 0-15,3 0 0 0,1-3-32 0,3 0-6 16,3 0-2-16,-2-3 0 0,6 3-19 0,3-10-4 16,1 10-1-16,0-9 0 0,0 9-14 0,-4-3-8 15,3-3 10-15,1 2-10 0,0 4 0 0,-11 0 0 0,7 4-8 16,-7 2 8 0,0-3-37-16,-3 3-1 0,-1-3 0 0,1 7 0 15,-11-1-150-15,4-6-29 0,-4 7-7 0,0-10-488 0,0 9-97 0</inkml:trace>
  <inkml:trace contextRef="#ctx0" brushRef="#br0" timeOffset="81578.19">3789 12946 1152 0,'0'0'51'0,"0"0"10"0,0 0-49 0,0 0-12 0,0 0 0 0,0 0 0 16,0 6 402-16,0-6 78 0,7 10 15 0,-4-4 3 16,1-3-399-16,7-3-80 0,6 0-19 0,1 0 0 15,3 0 9-15,7-9 0 0,7 6 0 0,1-4 0 16,3 1 5-16,3 0 1 0,-7-4 0 0,4 1 0 15,0 9 3-15,3-3 1 0,-14 0 0 0,8-4 0 16,-5 7-19-16,5 0 0 0,-8 0 0 0,-3 0 0 16,-4 0-124-16,3 7-32 15,15-7-7-15,-18-7-1 0</inkml:trace>
  <inkml:trace contextRef="#ctx0" brushRef="#br0" timeOffset="86928.95">24014 1406 2329 0,'0'0'51'0,"0"10"10"0,-7 2 3 0,3 10 2 0,0 0-53 0,4 10-13 0,-7-1 0 0,0 7 0 16,0 5 10-16,0-8-1 0,-3 6 0 0,-1-1 0 15,4-5-9-15,-4-1 12 0,8 4-12 0,-4-7 12 16,3 1-12-16,-3-1 0 0,4-6 0 0,-1 3 0 15,1-9-20-15,-1-3-7 0,4 6-1 0,-3-6 0 16,3-10-141-16,0-6-29 0,0 0-6 16,0 0 0-16</inkml:trace>
  <inkml:trace contextRef="#ctx0" brushRef="#br0" timeOffset="87330.09">23872 1071 345 0,'-3'-19'15'0,"6"6"4"0,-3 4-19 0,8-3 0 16,-1-1 0-16,3-6 0 0,4 7 453 0,0-7 87 15,1 6 18-15,2 7 3 0,-3-10-387 0,0 7-78 16,-3-1-15-16,0 7-3 0,-4-3-30 0,-4 3-7 0,4 3-1 16,-7 0 0-16,0 0-32 0,4 0-8 15,-4 0 0-15,0 0 0 0,14 0 0 0,-4 3 0 0,5 6 0 0,2 1 0 16,-3-1 0-16,7 1-11 0,1 2 3 0,-1 1 0 15,7 6 8-15,0-10-8 0,7 13 8 0,1-9-8 16,-1-1 8-16,-3 10-8 0,0-6 8 0,-8 6-8 16,1-10 8-16,-4 10-10 0,-3 6 10 0,-8-6-10 15,-3 3 10-15,-3-6 0 0,-8 3 0 0,1 6 0 16,-4-6 0-16,-4 0 0 0,-6-3 8 0,-1 3-8 16,-3-9 8-16,-4 5-8 0,0-2 8 15,1-7-8-15,-5 10 0 0,1-6-13 0,0-4 1 0,0 10 1 16,0-16 11-16,-1 7 0 0,1 2 8 0,0-2-8 15,0-4 0-15,3 0 0 0,0 0 0 0,4-6 0 16,0 4-12-16,3-4-6 0,1-4-2 0,3 4 0 16,3-6-20-1,0 0-5-15,4 0-1 0,0-4 0 0,0-2-160 0,4-1-32 0,-1-18-6 0,15 2-2 16</inkml:trace>
  <inkml:trace contextRef="#ctx0" brushRef="#br0" timeOffset="87741.12">25206 604 1670 0,'0'0'148'0,"0"0"-118"15,0 0-30-15,0 0 0 0,-4 0 130 0,4 0 20 0,0 0 4 0,-7 3 1 16,4-3-69-16,3 0-14 0,-7 0-2 0,3 6-1 16,1 0-32-16,-4 1-6 0,3-4-2 0,-3 3 0 15,4 6-17-15,-8-2-3 0,0 2-1 0,4 7 0 16,-3-3 18-16,-4 0 3 0,-4 9 1 0,-3 3 0 16,0-3-30-16,0 13 0 0,-1-4-13 0,1 10 4 15,-3-3 9-15,-1 9 9 0,0 3-1 0,4 1-8 16,0 2 0-16,0-9 0 0,7 0-12 0,-1 3 3 15,1 0 21-15,4-3 4 0,-1 7 0 0,4-1 1 16,0-12-17-16,3 9 10 0,4-6-10 0,0-3 8 16,4-1-8-16,0-14 0 0,3 5 0 0,0-3-11 15,3-6-11-15,4-3-2 0,8-3-1 0,-5-1 0 16,4-2-114-16,4-4-22 16,0-6-5-16,6 7-1 0,-2-7-74 0,2-3-15 15,26-3-4-15,-15-4 0 0</inkml:trace>
  <inkml:trace contextRef="#ctx0" brushRef="#br0" timeOffset="88597.9">25502 1268 979 0,'-3'-6'87'0,"3"6"-70"0,0 0-17 0,0 0 0 0,0 0 120 0,0 0 21 16,0-3 4-16,-4-6 1 0,4 9-33 0,0-4-6 16,-3-2-2-16,-1 3 0 0,1-6 2 0,-4-1 0 15,0 10 0-15,0-9 0 0,-1 6-23 0,1 3-5 16,0-10-1-16,-3 7 0 0,-1-3-40 0,-3 6-8 16,3 0-2-16,1 0 0 0,-4 0-28 0,0 0 0 15,3 6 0-15,-3 0 0 0,-4 4 0 0,4 5 0 16,-3-2-12-16,-1 9 12 0,-3-9-12 0,0 8 4 15,-1 1 8-15,1 4-13 0,0-5 13 0,0 1 0 16,3 3 0-16,4 4 0 0,0-17 0 0,0 10 0 0,3 6 0 16,4-12 0-16,4-6 0 0,-1 8 0 0,8-8 10 15,-1-1-10-15,4 1 0 0,0-4 0 0,4-6 0 0,3 0 0 16,4 0 0-16,-1-3 8 0,1-7 2 0,3 1 0 16,0-1-10-16,-3-2 0 0,0 3 0 0,-1-1 0 15,1-6 0-15,0 7 0 0,-4-4-9 0,0 4 9 16,-4-3 0-16,1 2 0 0,0 1 0 0,-1-1 0 15,-6-2 15-15,-1 5-3 0,-3-2-1 0,0 9 0 16,0 0 10-16,-3-12 3 0,-1 8 0 16,1 4 0-16,3 0-12 0,-7-6-3 0,0 3 0 0,-1 3 0 0,5-9-9 0,-1 9 0 15,4 0 0-15,0 0 0 0,0 0 0 0,0 0 0 16,0 0 0-16,0 0 0 16,0 0 0-16,0 0 0 0,0 0-11 0,4 9 11 15,-4 4 0-15,7-1 0 0,0-3 0 0,0 7 0 16,0-3 0-16,4-1 0 0,-1 7 8 0,4-10-8 0,1 4 0 0,2 0 8 15,-3 5-8-15,4-14 0 0,0 11 0 16,-4-2 0-16,0-13 0 0,0 3 8 0,0 6-16 16,0 1-4-16,-3-1 0 0,-1-9 0 15,4 0-35-15,-3 0-7 0,0 3-2 0,3-3 0 16,-7 0-125-16,3 7-26 0,1-7-5 0,-4 0 0 0</inkml:trace>
  <inkml:trace contextRef="#ctx0" brushRef="#br0" timeOffset="89081.12">25650 647 2282 0,'0'0'101'0,"0"0"21"0,0 0-98 0,0 0-24 15,0-9 0-15,-3 6 0 0,3 3 74 0,0 0 10 16,0-6 1-16,0 6 1 0,0-3-38 0,0 3-8 15,0 0-2-15,0 0 0 0,0 0-25 0,7 0-5 16,4 0 0-16,3 3-8 0,0 6 8 0,0 10-8 16,0-7 0-16,4 7 0 0,3-3 11 0,0 3-2 15,0 3 0-15,0 6 0 0,4-6-9 0,3 9 0 16,0 1 0-16,4-1-11 0,4 0 11 0,-8 4 0 16,-4 6 0-16,1-7 0 0,-4 7 0 0,4-4 0 15,-4 7 0-15,-3-9 0 0,-4 2 0 0,0 1 0 16,-3 0 8-16,-4 6-8 0,0-4 0 0,-4-5 0 15,4 6 0-15,-10-10 0 0,-4 4 0 0,0-4 0 16,-7 7 0-16,-1-7 0 0,-2-6 0 0,-1 6 0 0,-7-9 0 16,1 10 0-1,-4-10-75-15,-4 6-19 0,0-6-4 0,-3-3-669 16,-1-4-133-16</inkml:trace>
  <inkml:trace contextRef="#ctx0" brushRef="#br0" timeOffset="90244.93">26804 1237 864 0,'0'0'76'0,"0"0"-60"0,0 0-16 0,0 0 0 0,0 0 184 0,-3 0 35 16,-5 0 6-16,1 3 2 0,7-3-76 0,0 0-15 15,-3 0-4-15,3 0 0 0,0 0-32 0,0 0-6 16,0 0-2-16,0 0 0 0,0 0-51 0,0 0-10 16,0 0-3-16,7 0 0 0,4 0-9 0,-1 0-3 15,4 0 0-15,-3 0 0 0,6 6 4 0,1-6 0 16,3 0 0-16,0 0 0 0,8-6-20 0,-5 6 0 15,1 0 0-15,0 0 0 0,3-3 0 16,0 3 0-16,0-6 0 0,1 3 0 16,2-1-32-16,-2-2-9 0,2 6-3 15,-2-3 0-15,-5-3-22 0,4 6-5 0,1-3-1 0,-5 3 0 16,1-7-132-16,-4 4-26 0,0 3-6 0,-3 0 0 16</inkml:trace>
  <inkml:trace contextRef="#ctx0" brushRef="#br0" timeOffset="91030.69">26684 1522 576 0,'0'0'51'0,"0"0"-41"16,-7 0-10-16,7 0 0 0,-7 0 337 0,0 0 66 15,-4 4 13-15,11-4 2 0,0 0-298 0,0 0-59 0,0 0-12 0,0 0-2 16,0 0-13-16,0 0-2 16,0 0-1-16,0 0 0 0,0 0 14 0,11 0 3 15,0 9 1-15,6-9 0 0,-3 6-9 0,7-6-1 16,4-6-1-16,0 6 0 0,3 0-14 0,0 0-4 16,4-9 0-16,7 9 0 15,0-4-37-15,3 4-8 0,4-6-2 0,3 6 0 16,1-12-85-16,-1 8-16 0,0 4-4 0,-3-9-1 15,-3-4-79-15,-1 7-16 0,28-9-4 0,-20 5 0 0</inkml:trace>
  <inkml:trace contextRef="#ctx0" brushRef="#br0" timeOffset="92005.01">28635 735 1800 0,'0'0'80'0,"0"0"16"0,0 0-77 0,7 0-19 16,4-3 0-16,-4 0 0 0,0-3 57 0,0 6 8 15,0-3 2-15,-4 3 0 0,-3 0-24 0,7-7-5 0,-3 4-1 0,-4 3 0 16,7-6-19-16,-7 6-4 0,4-13-1 0,-4 13 0 16,0 0 12-16,-4-3 3 0,4 3 0 0,0 0 0 15,-7-6 15-15,-4 3 3 0,1 3 1 0,-1 0 0 16,-6 9-22-16,-1-6-4 0,-3 4-1 0,-4 5 0 15,4-2-4-15,-4-1 0 0,-3 4-1 16,0-10 0-16,-4 6 10 0,0 4 3 0,-3-4 0 0,0 0 0 16,-4 1-15-16,4-7-2 0,-4 6-1 0,4-2 0 15,-1-1 7-15,5 0 2 0,-1 4 0 0,4-7 0 16,-1 6-7-16,1 1-2 0,3-7 0 0,4 6 0 16,-3 1-10-16,2 2 10 0,1-3-10 0,4 1 10 15,-5-1-10-15,8-6 8 0,0 10-8 16,4-7 8-16,-1 4 0 0,4-7-8 0,3 3 12 0,4-6-4 15,0 0 1-15,0 0 0 0,7 13 0 0,1-10 0 0,6 6-9 16,0-9 0-16,3 10 0 0,5-1 0 0,-1-6 0 16,3 7 0-16,1-1 9 0,3 0-9 0,1-6 0 15,-1 10 0-15,0-7 0 0,4-3 0 0,-4 4 0 0,0-4 0 16,-7 9 0-16,4-5 0 0,3-4 0 0,-3 6 0 16,0 1 0-16,-1-1 0 0,1-6 0 15,-4 7 0-15,-3-1 0 0,0 0 0 0,-1 1 0 16,1-4 0-16,-4 3 0 0,-4-2 0 0,5 2 0 15,-5-3 0-15,1 1 0 0,-4-7 0 0,0 3 0 0,3 6 0 16,-6-3 0-16,-4-6 8 0,0 0-8 0,0 0 0 16,4 13 0-16,-4-10 0 0,0-3 10 0,-8 10-2 15,1 8-8-15,-7-8 12 0,0 2-4 0,-3-2 0 16,-5 2-8-16,-2 1 12 0,-5 6-12 16,1-7 0-16,-4 10 0 0,4-6-10 0,0-1 10 0,0 7-8 0,0-3 8 15,-1 0-8-15,1-6 8 0,0 9 0 16,3-4 0-16,-3-5 0 0,3 9 0 0,4-3 0 0,-4-7 0 0,4 7 0 15,0-6 0-15,0 5 0 0,0-5 0 0,0 6 0 16,3-7 0-16,-7 7 0 0,4-3 0 0,3-1 0 16,-3-5 0-16,7 6 0 0,-3-7 0 0,-1 10 0 15,0-7 0-15,4 7 0 0,4-3 0 0,3 0 8 16,-1-1-8-16,5 1 0 0,3-4 0 0,3 1 0 16,5-1 0-16,2 4 9 0,1-6-9 0,6 2 10 15,1-2 4-15,7-7 1 0,-4 6 0 0,4 0 0 16,3-9 5-16,-4 4 2 0,8-4 0 0,0 0 0 15,0 6-8-15,7-6-2 0,3-6 0 0,4 6 0 16,0 0-12-16,-1-4 0 0,5 4 0 0,-1-6 0 16,1 3 0-16,-8-6-10 0,-3 9 0 0,0-3 0 15,-4 3-21 1,0 0-4-16,-3-10-1 0,-4 10 0 0,0-6-16 0,-3 6-4 0,0-13-1 16,-4 13 0-16,-4-3-178 15,5-6-35-15</inkml:trace>
  <inkml:trace contextRef="#ctx0" brushRef="#br0" timeOffset="93210.83">29531 1431 2055 0,'0'0'91'0,"0"0"19"0,0 0-88 0,0 0-22 0,0 0 0 0,0 0 0 0,0 0 49 0,0 0 6 16,4 10 1-16,-1-1 0 0,-3-9-39 0,0 13-7 16,0 6-2-16,-7 3 0 0,4 0-8 0,-1 15 0 15,-3-2 0-15,0 5 0 0,0-5 0 0,0 9-11 16,0-3 3-16,0-1 0 0,0 11 25 0,0-4 6 15,-1 6 1-15,1-3 0 0,4 0-8 0,-1 4 0 16,1-11-1-16,-4 11 0 0,7-4-15 16,-4-3 0-16,1-9 0 0,-1 5 0 15,1-2-70-15,-1-6-17 0,-3 5-3 0,4-5-566 16,-1-7-112-16</inkml:trace>
  <inkml:trace contextRef="#ctx0" brushRef="#br0" timeOffset="93671.13">29538 1353 2073 0,'0'0'184'0,"0"0"-147"0,0 0-29 0,0 0-8 15,7-6 82-15,0 3 15 0,-3-7 3 0,3 1 1 16,0 6-45-16,0-4-8 0,0 1-3 0,0 0 0 16,4-4-28-16,-4 7-5 0,0-9-2 0,0 6 0 15,3 2-10-15,-3-5 0 0,0 9 0 0,1-9 0 16,-1 5 0-16,3-2 0 0,1 6-8 0,-1 0 8 0,4 0 0 16,1 0-11-16,-1 6 11 0,0-2-8 0,3 5 8 0,-2 0-8 15,-1-5 8-15,3 14-8 0,1-8 8 0,0 5 0 16,-4 1 0-16,3 0 0 15,1 3-8-15,-4-1 8 0,0 4-8 0,0-3 8 16,-3 3 0-16,-1 0 0 0,1 0 0 0,-7 3 0 0,-4-6-15 16,-4 3 3-16,4 6 0 0,-7-3 0 0,-4 3 2 15,-3-9 1-15,0-3 0 0,-3 12 0 0,-5-6-2 16,-2-9 0-16,-5 9 0 0,1-4 0 0,4 1-11 0,-1-3-2 16,-3-7-1-16,-1 4 0 0,5-4 25 0,3-2 0 15,-1-4 12-15,-2 3-4 0,-1-3-8 0,4-3 0 0,0 0 0 0,-4-3 0 31,4-3-29-31,-4 6-7 0,4-3-2 0,0-7 0 16,0 4-106-16,-1-7-20 0,8 4-5 0,0-4-1 0</inkml:trace>
  <inkml:trace contextRef="#ctx0" brushRef="#br0" timeOffset="94079.28">30699 698 172 0,'0'0'8'0,"0"0"1"0,0 0-9 0,0 0 0 0,0 0 0 0,0 0 0 0,0 0 498 0,0 0 98 16,0 0 19-16,0 0 4 0,0 0-477 0,0 0-95 15,-7 6-19-15,0 0-4 0,0 4-24 0,-4-1 0 16,0 4 0-16,-3-1-12 0,0 7 12 0,-3-7 0 16,-1 10-9-16,0-3 9 0,-3 6 0 0,0 4 8 15,0 2 0-15,-4 10 0 0,0-7-8 0,-3 7 0 16,-4 3-12-16,1 6 12 0,-1-3 0 0,4 0 0 16,-1 0 0-16,5 0 0 0,-1 0 16 15,0 6-3-15,8-2 0 0,-1 5 0 0,4-6-4 0,0 0-1 16,-4-3 0-16,8-6 0 0,-1 9-8 0,4-9 0 15,0-3 0-15,0-1 8 0,7-2-8 0,3 9 0 16,1-13 0-16,7 1-11 16,-1-1-21-16,4-3-5 0,7-6-1 0,4-3 0 15,0 3-100-15,7-10-20 0</inkml:trace>
  <inkml:trace contextRef="#ctx0" brushRef="#br0" timeOffset="94688.68">30984 1409 1324 0,'-7'-3'59'16,"7"3"12"-16,0-6-57 0,0 0-14 0,-3 0 0 0,-1 2 0 0,1-2 168 0,-1 3 32 15,-3-6 5-15,4 9 2 0,-4-4-115 0,-4-2-22 16,1 6-5-16,-5 0-1 0,1 10-56 0,-3-10-8 16,-1 9 0-16,-7 0-12 0,4 1 12 0,-4 2 0 15,1 1 0-15,3 9 0 0,-1-6 0 0,1-1 10 16,0 7-10-16,0 6 8 0,3-6 10 0,1 0 2 15,3 0 0-15,3 6 0 0,-3-2 16 0,7 2 3 16,3-6 1-16,1 3 0 0,-4-6-40 0,3-1 0 16,8-5-12-16,-1 6 4 0,1-7 8 0,3 7 11 0,0-9-3 15,3 2 0-15,5-2-8 0,-1-7-11 0,0 3 3 16,3-3 0-16,1-6 8 0,3-3-8 0,-3 6 8 0,-1-3-8 16,-2-7 8-16,2 4 0 0,1-10 8 0,0 7-8 15,-8-10 0-15,4 6 0 0,0-5 0 0,0 2 0 16,-7-3 15-16,4-3-2 0,3-6 0 0,-3 6 0 15,-4 3 15-15,0-3 2 0,-4-3 1 0,1 3 0 16,3 3-12-16,-3 1-3 0,-4 2 0 0,0 6 0 16,7-8-16-16,-4 14 10 0,-3 4-10 0,4-6 8 15,3 3-22-15,-7 3-5 0,0 0-1 0,0 0 0 0,3 9 10 0,4 4 2 16,0-4 0-16,-3 1 0 0,-1 6 28 16,4 5 7-16,0-2 1 0,1 3 0 0,-5 6-28 15,8-6 0-15,-8 0 0 0,4 0 0 16,0-3 0-16,0 3 0 0,-3-9 0 0,-1 5 0 15,4-5-27-15,1 6-4 16,-5-7-1-16,4 1 0 0,0-4-27 0,4 4-5 0,-1-7-2 0,-3-3-663 16,4 4-133-16</inkml:trace>
  <inkml:trace contextRef="#ctx0" brushRef="#br0" timeOffset="95027.4">31387 1817 1728 0,'0'0'153'0,"3"3"-122"0,4 16-31 0,7-9 0 15,-3 2 0-15,3 1-8 0,-10 2-1 0,6 1 0 16,1-4 49-16,-1 7 9 0,1 0 3 0,-4 3 0 16,0 0-13-16,0 0-3 0,0 0 0 0,0 0 0 15,-7-3-9-15,0 3-3 0,0 6 0 0,0 3 0 16,-3 4-24-16,-4 2-20 0,-4-8 3 0,0 8 1 16,1-12-13-1,-1 0-3-15,1 0 0 0,-4-6 0 0,-4 3 14 0,4-9 2 0,-4 6 1 0,4-7-546 16,0-2-110-16</inkml:trace>
  <inkml:trace contextRef="#ctx0" brushRef="#br0" timeOffset="95651.31">31990 1008 2181 0,'0'0'48'0,"0"0"9"0,0 0 3 0,0 0 2 0,0 0-50 0,7 10-12 0,0-1 0 0,0 3 0 16,4 7 59-16,-8 0 9 0,1 3 1 0,-1 3 1 15,4 6-51-15,-3 7-11 0,-8-3-8 0,4 5 12 16,-3-5-3-16,3 9 0 0,-4-3 0 0,1-1 0 31,-4 1-33-31,-4-6-6 0,4 2-2 0,3-2 0 0,-3-1 32 0,0-2 0 0,4-1 0 0,-4-3 0 16,3-3 10-16,1 3 8 0,-4-15 2 0,3 9 0 15,1-10 15-15,-1 4 3 0,1 0 1 0,-1-7 0 16,4 1 7-16,0-10 2 0,0 0 0 0,0 0 0 16,-3 6-22-16,3-6-4 0,0 0-1 0,0 0 0 15,3-6-4-15,4-7-1 0,-3-6 0 0,3 7 0 16,-4-10 0-16,4-6-1 0,0 2 0 0,4-5 0 15,-1 0-37-15,1 3-7 16,0-4-2-16,-4 7 0 0,3-6 15 0,1 3 4 0,-1 6 0 0,1 9 0 0,3-9 12 16,0 3 0-16,0 7 0 0,4 2-9 0,-4 1 9 15,0-1 0-15,4 7 0 0,0 3 0 0,-1 0 0 0,1 0 0 16,-4 0 0-16,0 0 0 0,4 3 0 0,-1 7 0 16,-3-10 0-16,1 9 0 0,-1 1 0 0,-4-1 0 15,1 7-10-15,-1-7 10 0,-3 10-19 0,0-6 3 16,-3 9 1-16,0-1 0 0,-4-2 15 0,0 3 0 15,0 0 0-15,0 0 0 0,-4-3 0 0,0 0-16 16,1-4 5-16,-1 4 1 0,-3-6 10 0,0 2 0 0,0-5 10 0,0 2-10 16,-3 1 13-16,3-4-3 15,-4 1-1-15,0-7 0 0,1 6-9 0,-4-6 12 16,0 4-12-16,-1 2 12 0,-6-9-12 0,4 0 0 0,-8 0 0 16,0 0 8-16,1 0-16 0,-8 0-4 0,0-6-1 15,0 3 0 1,1-4-124-16,2 4-25 0,1-6-5 15,7 6-536-15,0-7-107 0</inkml:trace>
  <inkml:trace contextRef="#ctx0" brushRef="#br0" timeOffset="96169.38">32353 466 1324 0,'0'0'59'0,"0"0"12"0,0 0-57 0,0 0-14 15,0 0 0-15,0 0 0 0,0 0 188 0,0 0 36 0,0 0 6 0,0 0 2 16,0 0-150-16,11 3-30 0,-1-3-5 0,1 9-2 16,0 1-19-16,3-7-4 0,0 9-1 0,7-2 0 15,0-1-1-15,4 10-1 0,-8 3 0 0,12-3 0 16,2 6-1-16,1-3 0 0,0 9 0 0,0 7 0 15,-1-4-18-15,-2 7 0 0,-5-7 0 0,1 10 0 16,-4-3 0-16,4 9 0 0,-7 4 0 16,-1-11 0-16,-6 11 9 0,3-1-1 0,-4-3-8 0,1 4 12 15,-4-11 27-15,4 11 5 0,-8-1 0 0,1-3 1 16,-1 16-27-16,-3-6-6 0,4 2 0 0,-8-8-1 16,4-1-11-16,0 0 0 0,0-2 0 0,-7-4 0 15,0 6 0-15,0-12 0 0,-3 9 0 0,-1-9 0 16,0-7 9-16,-6 1 0 0,3 2 0 0,0-12 0 0,-4 3-9 15,-3-6-11-15,0 7 3 0,-4-7 0 16,-7 0-55-16,4 0-10 0,-11-10-3 0,4 7-1075 16</inkml:trace>
  <inkml:trace contextRef="#ctx0" brushRef="#br0" timeOffset="97655.58">28099 2391 1519 0,'0'0'67'0,"0"0"14"0,0 0-65 0,0 0-16 0,0 0 0 0,0 0 0 16,0 0 110-16,3-9 18 0,-3 9 4 0,7-4 1 15,-7 4-13-15,0 0-4 0,4-3 0 0,-4 3 0 16,0 0-53-16,7-6-11 0,-7 6-3 0,0 0 0 16,0 0-29-16,0 0-7 0,0 0-1 0,0 0 0 15,7 6 2-15,0-3 0 0,-7-3 0 0,7 13 0 16,-3-4-4-16,3 10-1 0,0-6 0 0,-4 6 0 0,4 6-9 15,-3-3 0-15,-4 9 0 0,0 7 0 0,0-7 0 16,0 0 0-16,0 10 0 0,-4 3 0 0,4-10 0 16,-3 7 0-16,-4 0 9 0,0-6-9 0,0 5 0 0,0 1 0 15,3-10 0-15,-3 1 0 0,0-1 0 0,0-6 11 16,3 3-11-16,1-2 12 0,-1-5-12 0,1-2 8 16,3 0-8-16,0-3 8 0,0-10 3 15,0 3 0-15,0-5 0 0,0-4 0 0,0 0 24 16,0 0 5-16,0 0 0 0,0 0 1 0,0 0-23 0,-4-10-5 15,4-6-1-15,0 1 0 0,-3-7-3 0,-1 0-1 16,4 0 0-16,4-6 0 0,-1 3-8 0,1-4 0 16,-1-2 0-16,1 6 0 0,3-3-12 0,3 6 3 15,-2-3 0-15,2 6 0 0,1 6 9 0,-1-2-12 16,4-1 12-16,0 7-12 0,-3-1 12 0,3 1 0 0,0 6 0 0,0 3 8 16,4 0-8-16,0 3-8 0,3-3 8 0,-4 9-12 15,1-9 0-15,-4 13 0 0,4-4 0 16,-4 4 0-16,0-7-1 0,0 3-1 0,0 1 0 0,0 2 0 15,-3-2 2-15,0-1 0 0,-1 4 0 0,-3-4 0 16,0 4 12-16,-3-1 0 0,3 1 0 16,-7 2-9-16,0-2 9 0,0-1 0 0,-4 4 0 0,1 0 0 15,-1-7 0-15,1 10 11 0,-8-3-3 0,4-1 0 16,0-5-8-16,-4 2 0 0,-3 1 0 0,0-4 0 16,0 4 0-16,0-4 0 0,-7 4 0 0,3-4 0 15,-10 4 28-15,3-13 3 0,1 9 1 0,-1-3 0 16,-3-2-32-16,-1-4 0 0,-2 0 0 0,3 0 0 15,-1 0-95 1,1-4-18-16,3-2-4 0,1-3-1072 0</inkml:trace>
  <inkml:trace contextRef="#ctx0" brushRef="#br0" timeOffset="102852.98">7352 9130 1094 0,'0'0'48'0,"-7"-3"11"0,0-4-47 0,-4-2-12 0,-3 9 0 0,4-9 0 0,-8 9 271 0,4-4 52 15,-4-5 10-15,0 9 3 0,1-3-267 0,-1-3-53 16,1 3-16-16,-1 3 8 0,0-7-8 0,-3 7 0 16,3-3 9-16,1 3-9 0,-1-3 0 0,-3 3 8 15,0 0-8-15,0 0 0 0,0 0 29 0,-4 3 2 16,4 0 0-16,-11 7 0 0,4-1 5 0,-15 4 2 15,1 2 0-15,7 1 0 0,-15 6-16 0,8 3-3 16,-11 0-1-16,4 3 0 0,3-3 2 0,-4 7 0 16,8-4 0-16,-4-3 0 0,4 6-10 0,0-9-2 15,6 7 0-15,5-4 0 0,-5 0 16 0,12-3 4 16,-1 3 0-16,-3-3 0 0,10 0-20 0,-7-3-8 16,8-1 8-16,-1 4-8 0,4-9 0 0,-4 9 0 15,4-3 0-15,4 3 0 0,-8 0 8 0,7-1-8 0,1 1 8 16,-1-3-8-16,-3 3 0 0,4 0-14 0,-1 0 2 15,0-3 0-15,4 0 3 0,0-7 1 0,4 7 0 0,-8-6 0 16,4-4 8-16,4-6 11 0,-1 7-3 0,4-10 0 16,0 0 20-16,0 0 3 0,0 0 1 0,0 0 0 15,0 0 10-15,0 0 2 0,0-4 1 0,0-2 0 16,0-3-21-16,0 2-5 0,-7-8-1 0,7 2 0 16,0 4-10-16,0-1-8 0,0-2 12 0,0-1-12 15,-4 1 9-15,4-4-9 0,-10 4 0 0,6-1 9 16,-3-6-9-16,4 7 0 0,-8-7 0 0,4 6 0 15,0-5 0-15,0 5 8 0,-4-6-8 0,1 3 0 0,6 1 9 0,1 2-9 16,-11-6 10-16,7 10-10 0,3-4 8 0,-6 4-8 16,2-3 0-16,1 2 9 0,4 1-9 0,-1 6 0 15,1-1 0-15,3 4 0 0,0 0 0 0,-7 0-9 16,0 4 9-16,3-1-10 0,1 12 1 0,-1 1 0 16,-3 3 0-16,4 3 0 0,-4 0 9 0,-1 9-12 15,1 1 12-15,4-1-12 0,-4-3 12 0,7-3 0 16,-4 7-9-16,8-11 9 0,3 1 0 0,-4 4 0 15,4-11 0-15,1 7 0 0,2-3 8 0,4 0 2 16,4-4 1-16,-1 1 0 0,5 0-11 0,-1-7 0 16,4 10 0-16,-4-6 8 0,3-4 0 0,1 0-8 15,3 1 12-15,-3-7-4 0,7 6-8 0,-4-6 0 16,-3 4 0-16,6-7-11 16,-6-7-171-16,3 4-34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42:52.6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977 10820 2224 0,'0'0'49'0,"0"0"11"0,0 0 1 0,0 0 1 0,0 0-50 0,0-3-12 0,0-3 0 0,0 6 0 16,0-4 16-16,4-5 1 0,3 6 0 0,-7-3 0 15,0-4-5-15,0 10 0 0,10 0-1 0,-6-6 0 16,3 0 0-16,-7 6 0 0,3 0 0 0,-3 0 0 16,11 0 2-16,-11 0 1 0,4 6 0 0,6-3 0 15,-10 0 2-15,11 7 1 0,-11-1 0 0,3 4 0 16,4-4 10-16,-7 4 1 0,4 5 1 0,-4-5 0 15,0 6-3-15,0 0-1 0,0-1 0 0,0-2 0 16,0 6-8-16,0-3-1 0,0 0-1 0,0-4 0 16,0 4-6-16,0 3-1 0,7-3 0 0,-4 3 0 0,-3 0 3 15,4 0 0-15,3 0 0 0,-3 0 0 0,3 3-2 16,-4 0 0-16,8-3 0 0,-1 0 0 0,-6 6-9 0,6-3 12 16,1 3-12-16,0 0 12 0,-4-2-12 0,0 8 8 15,3 4-8-15,-3-4 8 0,0 7-8 0,4-7 0 16,-7 7 0-16,6 3 0 0,-10-3 0 0,4 0 0 0,3-7 0 0,-7-3 0 15,0 7 8-15,0-3-8 16,0-4 12-16,0 0-4 0,0 1 10 0,0-1 2 16,0 0 0-16,0 1 0 0,0-7-8 0,0 6-2 15,-7 1 0-15,3-1 0 0,8 7-2 0,-4-7-8 0,-4 3 12 0,4-2-4 16,0 2 0-16,4-2 0 0,3 8 0 0,-7-8 0 16,3 9-8-16,4-7 0 0,0-3 0 0,4 10 8 15,-4-10-8-15,4 10 0 0,-4-6 0 0,0 2 0 16,3 1 0-16,-6-7 0 0,6 10 8 0,-10-10-8 15,4 10 0-15,3-6 0 0,-14 2 0 0,3-2 8 16,-3-1 4-16,4 4 0 0,3-4 0 0,-4-2 0 16,-3-1 9-16,4 1 3 0,3-1 0 0,-7 0 0 15,3 4-9-15,4-4-2 0,4 0 0 0,-4 1 0 16,7-1-13-16,-7 1 0 0,3-1 8 0,4 7-8 16,-3-4 0-16,-4 1 0 0,3 2 0 0,4-2 0 15,-7 5 0-15,0 1 0 0,0 3 0 0,0-9 0 16,0 5 0-16,0-2 0 0,-7-4 0 0,4 1 0 15,-1-4 0-15,-3 10 0 0,4-6 0 0,-8-4 0 16,11 0 8-16,-3 1-8 0,-5-1 0 0,5 0 0 16,3 1 10-16,-7-4-10 0,14-3 10 0,-7 6-10 0,0 1 0 15,0-4 8-15,0-3-8 0,0 6 0 16,-7 1 0-16,14-1 0 0,-7 10 0 0,0-7 0 0,0-2 0 16,0 5 0-16,0-2 0 0,-7-1 0 0,3 4 0 15,-3-4 0-15,7-2 0 0,-3-1 0 0,-1 1 0 0,-3-4 9 16,4-3-9-16,3 6 8 0,0-9-8 0,-7 10 0 15,3-11 0-15,4 11 8 0,-3-10-8 0,-4 6 0 16,3-6 0-16,4 6 8 0,0-3-8 0,0 4 0 16,0-4 9-16,-7 6-9 0,7-3 0 0,0 4 8 15,-4-7-8-15,4 6 0 0,0 0 0 0,0-2 0 0,0-4 0 0,0 6 0 16,0 0 0-16,0-2 0 0,0-4 0 0,0 6 0 16,0-9 0-16,0 9 0 0,0-9 0 15,-7 7 8-15,7-4-8 0,7 0 0 0,-14 0 0 16,7 6 0-16,0-9 0 0,-3 9 0 0,3-2 0 15,-4-4 0-15,4 6 0 0,-7 0 0 0,4 1 0 16,3-1 0-16,0 4 20 0,0-4-1 0,0 7 0 16,3-4 0-16,-3-2-30 0,7-1-5 0,-7 3-2 0,4-2 0 15,-1-1 18-15,4 0 0 0,-3-2 0 0,3-4 0 16,-7 3 0-16,11-6 0 0,-8 9 0 0,1-9 0 16,3 0 0-16,-4 0 0 0,4 0 0 0,-3 3 0 15,-4-9 0-15,0 6 0 0,10 3 0 0,-10-3 0 16,0-6 0-16,0 12 8 0,0-6-8 0,0 0 0 15,0 9 0-15,0-3 0 0,0-3 0 0,4 7 0 16,-4-1 12-16,7 4 0 0,-4-4 0 0,5 0 0 0,-5 1-12 0,1-4-16 16,3-3 3-16,-4 6 1 0,4-3 12 0,-3-6 0 15,-1 0 0-15,4 0 0 0,-7 0 8 0,4-3-8 16,3-6 0-16,-4 5 0 0,-3-5 0 16,8 6 0-16,-8-7 0 0,0 10 0 0,0-6 0 0,0 0 0 15,0 2 0-15,-8-5 0 0,8 3 0 0,-3-4 0 16,-4 1 8-16,3-1-8 0,4-2 8 0,0-1-8 15,0 1 9-15,-7-7-9 0,4 6 0 0,3 4 0 16,0-13 0-16,0 6 0 0,-4 3 0 0,4-9 0 16,0 0 0-16,0 0 0 0,0 0 0 0,0 0 0 15,-10 3 0-15,3-3 0 0,0 0 0 0,-4 0 11 16,4-3-3-16,3-3-8 0,-6-3 15 0,6 2-4 16,-13-2-1-16,10 0 0 0,-11-1-10 0,4-9 10 15,0 7-10-15,0-7 10 0,-8 6-2 0,12-5-8 16,-11 2 12-16,7-6-4 0,-1-3-8 0,5 3 0 15,-4 0 0-15,0 6 0 0,-4-9 0 0,4 3 0 0,3 7 0 16,-3-7 0-16,4-3 0 0,-4 3 0 0,3-3 0 0,-3 6 0 16,3-3 0-16,-3-6 0 0,4 6 0 0,-1 6 0 15,0 0 0-15,8 1 0 0,-8-1-9 0,8 13 9 16,-4-7 0-16,3 7-8 0,4-3 8 0,-7 6 0 16,7 0-14-16,0 0 4 0,0 0 1 0,0 0 0 15,7 9 9-15,-3 4-13 0,6 3 5 0,-6-1 8 16,6 4-12-16,1 3 12 0,3 6-10 0,-3-3 10 15,-1 7 0-15,4-4-9 0,-3 3 9 0,0 1 0 16,-1 2 0-16,4 1 0 0,-3-4 0 0,3 0 0 16,-4 1 0-16,5-10 0 0,-5 6 0 0,4-6 0 15,-3 0 0-15,-1 0 0 0,1-4 0 0,0-5 0 16,-8 3 0-16,8-10 9 0,3 3-9 0,-7 1 10 16,0-10-1-16,4 0 0 0,-1 0 0 0,4 0 0 15,0-10 4-15,8 7 1 0,-1-6 0 0,-4-1 0 0,12-2-14 0,-5-1 11 16,4-5-11-16,4-1 10 0,-4 6-10 0,4-6 0 15,-4-3-10-15,8 4 10 0,-5-7-15 0,-2-4 3 16,6 7 1-16,0-9 0 16,-7-4-163-16,8-5-33 0</inkml:trace>
  <inkml:trace contextRef="#ctx0" brushRef="#br0" timeOffset="6102.58">2815 13247 1353 0,'11'-9'60'0,"-11"9"12"0,0 0-57 0,0-13-15 0,3 4 0 0,4 6 0 0,-7-7 28 0,0 10 2 15,0 0 1-15,0 0 0 0,0-9-5 0,0 9-1 16,0-3 0-16,0 3 0 0,0 0-8 0,0 0-1 16,0-7-1-16,0 7 0 0,0 0 9 0,0 0 3 15,0 0 0-15,0-3 0 0,-7-6 16 0,4 6 3 16,3 3 1-16,0-7 0 0,0 4 12 0,-4-3 2 15,4 3 1-15,-7 0 0 0,7-3 2 0,0-4 0 16,0 7 0-16,0-3 0 0,0-1-17 0,0 1-3 16,-3-3-1-16,-4-1 0 0,3 4-7 0,4 0 0 15,-11-4-1-15,8 7 0 0,-4-6-5 0,3 6-1 16,-6-4 0-16,6 4 0 0,-6-3-14 0,-1 6-3 16,1 0-1-16,6-3 0 0,-7 3-11 0,1 0 0 0,-1 0 0 15,1 0 0-15,-1 0 0 0,4 0 0 0,-4-3 0 0,1 3 0 16,-1-6 0-16,1 6 0 0,-4-10 0 0,3 10 0 15,-3-3 19-15,0-3-2 0,3-1 0 0,-3 1 0 16,-7-3 3-16,0 9 1 0,7-10 0 0,-8 7 0 16,5 0-1-16,-4-3-1 0,7 6 0 0,-8-3 0 15,1 3-11-15,7-7-8 0,0 7 9 0,0 7-9 16,-7-4 0-16,7-3 0 0,-1 9 0 0,-6-6 0 16,0 7 0-16,4-1 0 0,-5 1 0 0,1-1 0 15,4 0 0-15,-5 1 0 0,-2-4 0 0,3 3 0 16,3 1 0-16,-10 2 0 0,3-2 0 0,7-1 0 15,-13-6 0-15,6 7 0 0,4-1 0 0,3 1 0 0,-7-7 0 16,8 6 0-16,-1-3 0 0,4-2 0 0,-4 5 0 0,4-6 8 16,0 3-8-16,0-3 0 0,3 7 0 0,-6-4 0 15,3 0 0-15,3 4 0 0,4 2-8 0,-11 4 8 16,11 0 0-16,-10 3 0 0,6-7 0 16,4 13-8-16,-4-9 8 0,1 6 0 0,-1 0 0 15,8-3 0-15,-8 3 0 0,4-4 0 0,0 1 0 16,0-3 0-16,4 3 0 0,-8-7 0 0,7 7 0 0,-3-6 0 15,4 2 0-15,-4-2 0 0,3-1 0 0,-3 1 0 16,4 3 0-16,3-1 0 0,-4 4 0 0,-3-6 0 16,4 5 0-16,3 1 9 0,-8 3-9 0,5 0 0 15,3 0 0-15,0 0 0 0,-4 0 0 0,4 9 0 0,-7-9 0 16,7 6-11-16,0-2 11 0,0-4 0 0,0 6 0 0,0-6 0 16,7-3 0-16,-7-1 0 0,4-2 0 0,-4 3 0 15,3-7 0-15,-3 7 0 0,8-6 0 0,-5-1 0 16,-3 4 0-16,7-4 8 0,-3 1-8 0,-1 0 8 15,4 5-8-15,-7-5 0 0,4 6 0 0,3 0 0 16,-4-7 0-16,8 10 8 0,-11-3-8 0,11 0 0 16,-8-4 0-16,8 7 9 0,-8-3-9 0,4 3 0 15,4-3 9-15,3 3-9 0,-4-10 0 0,1 10 9 16,-4-3-9-16,11-6 0 0,-4 9 0 0,-4-13 8 16,5 7-8-16,-5-1 0 0,8-5 9 0,-1 2-9 15,-2-5 8-15,-5 2-8 0,4-6 8 0,0 10-8 16,8-4 8-16,-8-3-8 0,7 1 8 0,-7-1-8 15,7 3 0-15,-3-6 8 0,-1 7-8 0,1-7 0 16,3 6 0-16,-7-2 0 0,7-4 0 0,-6 9 0 16,6-12 8-16,0 10 0 0,-3-4 0 0,3-3 0 0,3 7-8 0,-2-7 0 15,2-3 0-15,-6 9 8 0,7-9-8 0,3 10 0 16,-4-10 0-16,1 3 0 0,0-3 20 0,-7-3-1 16,6-1 0-16,-3-2 0 0,4 6-19 0,-4-9 0 15,-7 6 0-15,8-7 0 0,-8 1 0 0,0-4 0 16,7 4 0-16,-11-4 0 0,8 1 0 0,0-4 0 15,-4 4 0-15,0-7 0 0,0 6 16 0,4 1-4 16,-4-7-1-16,0 0 0 0,7 6-1 0,-7-5 0 16,7-4 0-16,-6 0 0 0,6 6-10 0,3-9 0 15,-10 9 0-15,8-3 0 0,-8 1 0 0,-4-4 0 16,4 9 8-16,8-6-8 0,-15 7 0 0,10-1 0 16,-6 4 9-16,-8-4-9 0,8 4 10 0,0-7-2 15,-8 4-8-15,8-1 12 0,-8-6-2 0,4 7-1 0,-7-7 0 16,11-3 0-16,-8 0 5 0,1-3 1 0,3 0 0 15,-7 0 0-15,11-3-1 0,-11-4 0 16,7 1 0-16,0-4 0 0,-4 4-14 0,4 6-10 0,-3-3 2 0,3-4 0 16,-4 14 8-16,1-4 8 0,3 0-8 0,-4 9 11 15,-3-6-11-15,8-3 0 0,-8 10 0 0,0-7 0 16,0 10 0-16,-8-4 0 0,8 4 0 0,-3-4 0 16,-4-6 0-16,3 10 8 0,1-4-8 0,-8-5 8 15,4 5-8-15,-3-6 0 0,3-3 0 0,-11 0 8 16,11 0 2-16,-4-3 0 0,1-3 0 0,-1 0 0 15,1 3-10-15,6-4 0 0,-7-2-12 0,8 9 12 16,-4 0-8-16,3 3 8 0,-6 7 0 0,3-4 0 16,3 0 0-16,1 4 0 0,-4-1 12 0,3 4-4 0,4 0-8 15,-11-1 0-15,1 1-10 0,6 6 10 16,-6-7 0-16,-1 10 0 0,1-9-8 0,-5 6 8 16,1-4 0-16,0 4 0 0,-7-6 0 0,0 6-9 0,3-4 9 0,-10-2-10 15,3 3 10-15,1 0-10 0,-5-4 10 0,-6 7 0 16,0-3-9-16,0-1 9 0,-1 1-23 0,-2 6 0 15,-8 0 0-15,-4 6 0 16,4 1-142-16,-6 12-29 0,-5 9-6 0</inkml:trace>
  <inkml:trace contextRef="#ctx0" brushRef="#br0" timeOffset="13133.4">29725 4122 1202 0,'0'0'53'0,"0"0"11"0,0 0-51 0,0 0-13 0,0 0 0 0,0 0 0 16,0 0 100-16,0 0 16 0,0 0 4 0,0 0 1 15,0 0-36-15,0 0-7 0,0 0-2 0,0 0 0 16,0 0-35-16,0 0-7 0,0 0-2 0,0 0 0 15,0 0-32-15,0 0 0 16,0 0-12-16,0 0 3 0,0 0 20 0,0 0 4 0,0 0 1 0,7 0 0 16,0 0 34-16,-7 0 7 15,7 0 2-15,0 0 0 0,-7 0 0 0,7 0 0 0,-7 0 0 0,7 0 0 16,-7 0-5-16,7 0-1 0,1 0 0 0,-1 0 0 16,-7 0-17-16,7 0-3 0,-7 0-1 0,0 0 0 15,0 0-12-15,7 0-4 0,3 0 0 0,1 6 0 16,-11-6-8-16,7 0-8 0,3 0 9 0,1 0-9 15,0 3 0-15,-1-3 0 0,1 0-13 16,-1-3 4-16,5 3 17 0,-5-6 3 0,1 6 1 0,-1 0 0 16,8 0 6-16,-8 0 2 0,5 0 0 0,-5 0 0 15,4 0-20-15,0 0 0 0,-3 0 0 0,3 0 0 16,0 0 0-16,0 0 0 0,0 0 11 0,1 0-3 16,2 0-8-16,1 0 0 0,-4 0 0 0,4 6 0 0,-1-3 0 15,4-3 0-15,-3 0 0 0,0 0 0 0,-1 0 0 16,4 0 8-16,-3 0-8 0,3 0 0 0,-3 0 0 0,0 0 8 15,-4-3-8-15,3 3 0 0,1-6 0 0,0 6 9 16,-4 0-9-16,3 0 0 0,-3-3 0 16,4 3 0-16,-4-3 0 0,0 3 0 0,-3-7 0 0,3 7 0 15,-3 0 0-15,-4 0 0 0,0-3 0 0,3 3 0 16,-3 3 0-16,-7-3 0 0,0 0 0 0,7 7 0 16,-7-7 0-16,0 0 0 0,4 3 0 0,-1 0 0 15,1 6-9-15,-4-2 9 0,0-4 0 0,0-3 0 16,0 0 0-16,-4 12 0 0,4-2 0 0,-3-4 0 15,3-6 0-15,0 6 0 0,-7 4 0 0,3-1 0 16,-3 4 0-16,4-13 0 0,-4 15 0 0,0-12 0 16,0 7 0-16,0 2 0 0,-4-2 0 0,-3-1 0 15,0 4 0-15,0-4-8 0,-1 10 8 0,-6-10-10 0,0 4 10 16,0-1-10-16,-7 1 10 0,3 3 0 0,-3-4 0 0,3 1 0 16,-7-4-19-16,8 10 2 0,-1-10 0 15,0 4 0-15,1-4 17 0,2 4 0 0,1-4 0 0,4 1 0 16,-5-1 0-16,5-3 0 0,-1 4 0 0,1-4 0 15,2 0 0-15,-2 4 0 0,-1-1 0 0,1-3 0 16,2 1 8-16,-2-1-8 0,-1-3 0 0,1 7 0 16,-5-4 14-16,5 0-3 0,-1 0-1 0,0-3 0 15,1 7-10-15,3-4-17 0,3-3 4 0,1 7 1 16,-1-10 12-16,0 3 0 0,4 6 0 0,0-9 0 16,7 0 0-16,-7 10 0 0,0-1 0 0,7-9 0 15,0 0 0-15,0 0 16 0,0 0-3 0,4 3-1 0,-4-3-12 16,7 6-16-16,0 1 3 0,3-7 1 0,1 6 12 15,0-3 0-15,6-3 12 0,1 0-12 0,-1 0 20 0,5 0-4 16,6 0 0-16,-3-3 0 0,-1-3-16 0,1 6 0 16,0 0 0-16,3 0 0 0,-3-7 0 0,-1 1 0 15,1 3 0-15,0 3 0 0,-1-6 0 0,-3 3 0 16,4-7 0-16,0 10 0 0,-4-3 0 0,4-3-16 16,3 3 2-16,-3 3 0 0,-1-10 14 0,-3 7 0 15,4-3 12-15,0 6-12 16,-4-3-22-16,0-4-11 0,0 7-3 0,-3-3 0 15,3 3-25-15,-7-6-6 0,4 6-1 0,-7 6 0 16,3-12-163-16,-7 6-33 0,7 0-6 0,-14 0-2 16</inkml:trace>
  <inkml:trace contextRef="#ctx0" brushRef="#br0" timeOffset="14491.2">30579 3510 1335 0,'0'0'59'0,"0"0"13"0,-4 7-58 0,1-14-14 0,-4 7 0 0,3 0 0 16,-3 0 105-16,7 0 19 0,-3 0 3 0,-4 0 1 16,-1 0-52-16,5 0-9 0,3 0-3 0,0 0 0 15,-7-3-41-15,3 3-9 0,-3-3-2 0,7 3 0 16,0 0-12-16,-3-6 9 0,-4 6-9 0,0-3 8 16,3 3 7-16,-3-6 1 0,-4 2 0 0,1 1 0 15,-1 3 18-15,-3-6 4 0,0 6 1 0,0 0 0 16,-7 0-2-16,0 6 0 0,-1-6 0 0,-2 3 0 15,-1 1 3-15,0-4 1 0,1 6 0 0,-1-6 0 16,0 0 7-16,1 3 0 0,-1-3 1 0,0 9 0 16,1-9-34-16,-1 3-7 0,0 4-8 0,0-4 11 15,-3 3-11-15,7-6 12 0,-4 3-12 0,4 4 12 16,-3-1-12-16,-1-6 0 0,-3 9 0 0,3-9 0 16,0 10 0-16,1-1 0 0,-1 0 0 0,0-5 8 15,0 5-8-15,4 4 0 0,-3-4 0 0,2 0 0 16,1 10 0-16,0-9 10 0,0 5 1 0,3-5 0 15,1 8-11-15,-1-5 0 0,0 6 0 0,4-7 8 16,0 7-8-16,4-3 0 0,-5 3 0 0,1 3 0 16,0 6 0-16,4-12 0 0,-1 2 0 0,0 4 0 15,1 0 0-15,-4-3 0 0,3 3 0 0,4 0 0 0,-3 0 0 0,2 3 0 16,1-3 0-16,0 0 0 0,0 3 0 0,0-3 0 16,0 9 11-16,0-9-11 0,4 10 0 0,-4-7 0 15,3 0 0-15,1 6-10 0,-5-3 10 0,5-3 0 16,-1 4 0-16,4-4 0 0,0 3 0 0,0-12 9 15,4 9-9-15,3-3 10 0,0 0-10 0,0-10 10 16,-3 10-10-16,3-9 10 0,0 6-10 0,0-1 0 16,0-5 9-16,3 9-9 0,1-10 0 0,-4 7 0 15,0 3 0-15,0-3 8 0,4-7 9 0,-1 7 3 0,-3-6 0 16,4 6 0-16,0-7-20 0,-1 10 0 0,1-3 0 16,-1-6 0-16,1 5 0 0,3-5 0 0,0 6 0 15,0-7 0-15,-3 1 10 0,3 2-2 0,0-2 0 16,4 0 0-16,-4-4-8 0,0 3 0 0,0-2 0 15,0 2 0-15,0 4 0 0,0-13 0 0,0 10 0 0,1-7 0 16,-1-3 0-16,3 7 0 0,1 2 8 0,3-2-8 16,0-4 11-16,4 0-3 0,3 4-8 0,-3-4 12 15,0 3-12-15,-1-3 8 0,5 1-8 0,-5 2 0 16,1-6 0-16,0 7 8 0,-4-7-8 0,3 3 0 16,-6-3 0-16,3-3 0 0,-3 0 0 0,0 0 0 0,3 0 12 0,-4 0-1 15,1 0 0-15,3 0 0 0,-3 0-11 0,3-3 0 16,4-3 0-16,-4 3 0 15,0 0 20-15,4-4 9 0,-4 4 2 0,4-3 0 0,-8-4-19 16,4 10-4-16,4-12-8 0,0 9 12 0,-4-7-12 16,0 1 0-16,0 0 0 0,0 5 0 0,1-5 8 0,-1 0-8 15,-7-1 0-15,3 7 0 0,1-3 0 16,0 0 0-16,-4-4 0 0,4 1 0 0,-4 2 8 16,3-5-8-16,-3 2 0 0,0-2 0 0,4-7 9 0,0 7-9 15,-1-7 8-15,1 3-8 0,3-12 12 0,0 12-2 16,-3-9-1-16,3 3 0 0,-7 0 0 15,0-9 0-15,4 9 0 0,0-9 0 0,-1-1-9 0,-3 7 8 16,-3-3-8-16,3 6 8 0,0-6-8 0,-3-4 0 16,-1 7 0-16,1-3 0 0,0 3 0 0,-4 3 0 0,0-9 0 0,0 2 0 15,-4 7 0-15,1 4 0 0,-1-7 0 0,-3 3-11 16,-3-7 19-16,-1 7 3 0,1 4 1 0,-1-4 0 16,-3 0-12-16,4 0 0 0,-4-3 0 15,0 0 0-15,-1 9 0 0,1-12 0 0,0 6-8 0,-3 0 8 16,3 0 0-16,-4 0 0 0,1 0 0 15,-1-6 0-15,0 9-8 0,1-6 8 0,-1 3 0 0,1-6 0 16,-4 6 0-16,3 3 0 0,-3 3 0 0,0-6 0 16,0 7-8-16,3-1 8 0,-3 0 0 0,-4 1 0 15,4-1 0-15,0 10 0 0,0-4 0 0,0 1 0 16,-4-1-16-16,8 7 0 0,-5-3 1 0,1 6 0 16,4 0-5-16,-4-3 0 0,0 3-1 0,3 0 0 15,0 0-11 1,-3 3-1-16,4-3-1 0,-1 0 0 0,1 0 12 0,-5 6 2 0,5-6 1 0,-1-6 0 15,1 12-19-15,-1-6-4 16,1 0-1-16,2 0 0 0,-2-6-17 0,-1 6-3 0,-3 0-1 0,4 6 0 16,-1-6-116-16,4 3-23 0</inkml:trace>
  <inkml:trace contextRef="#ctx0" brushRef="#br0" timeOffset="16509.34">30226 5166 1173 0,'0'0'52'0,"0"0"11"0,0 0-51 0,0 0-12 0,0 0 0 0,0 0 0 16,0 0 92-16,0 0 16 0,0 0 4 0,0 0 0 15,0 0-28-15,0 0-4 0,0 0-2 0,0 0 0 16,0 0-8-16,0 0-2 0,0 0 0 0,0 10 0 16,0-1-4-16,0-9-2 0,-4 9 0 0,4-9 0 15,0 4-18-15,0 5-4 0,0-3-1 0,0-6 0 16,0 0-3-16,-3 6-1 0,3 10 0 0,0-13 0 16,0-3 0-16,0 10 0 0,0-7 0 0,3 6 0 15,1 1-22-15,-4-1-4 0,0 0-1 0,7 1 0 16,-7 2 4-16,4 1 0 0,-4 0 0 0,3 2 0 15,-3 1 0-15,4 0 0 0,-1-1 0 0,-3 4 0 16,4-6 16-16,-1 9 3 0,1-7 1 0,-1 1 0 16,-3 3-20-16,4 0-3 0,-1-4-1 0,1 4 0 0,-1 3-8 0,-3-3 0 15,4 0 0-15,-4 3 0 16,0 0 0-16,0 3 0 0,0-7 0 0,-4 4 0 0,1 0 0 16,3-3 12-16,-4 3 0 0,4 6 0 0,-7-3 2 0,4-3 1 15,-1 0 0-15,1 10 0 0,-4-14-7 0,3 4-8 16,1 7 11-16,-1-4-11 0,-3-3 10 0,3 3-10 15,1 0 8-15,-1-3-8 0,1 0 13 0,3 0-2 16,-4-3-1-16,4 2 0 0,0 1 9 0,0-3 1 16,0 3 1-16,-3-3 0 0,3 0-5 0,0-4-2 15,0 7 0-15,0-6 0 0,-4 0-5 0,4 6-1 0,0-3 0 16,0-1 0-16,-3-2-8 0,3 3 0 0,-4 3 0 16,4-3 0-16,-3-1 0 0,-1-2 0 0,1 3 8 0,-1-7-8 15,1 10 0-15,-1-6 0 0,1-3 0 0,-1-1 0 16,1 7 0-16,-1-6 0 0,0-1 8 0,1 7-8 15,-1-7 0-15,4 4 8 0,-3 0-8 0,-1-7 8 16,1 10-8-16,-1-6 10 0,1-1-10 0,3 4 10 16,-4-1-10-16,1 1 0 0,-1 0 0 0,4 3 0 15,-3-7 0-15,-1 7 8 0,4-6-8 0,0 2 0 16,0 1 8-16,0-7-8 0,0 4 0 0,0-4 8 16,0 1-8-16,4 2 8 0,-4-6-8 0,0-6 8 15,0 0-8-15,0 0 0 0,0 4 0 0,0-4 0 16,0 0 0-16,0 0 0 0,3 9 0 0,-3-9 0 15,0 0 12-15,0 9-2 0,0-9-1 0,0 4 0 16,0 5-9-16,0-9 0 0,0 0 0 0,0 9 0 0,0-5 0 16,0-4 0-16,-3 9 0 0,3-9 0 0,0 9 0 0,0-9 0 15,0 0 0-15,0 0 0 0,0 0 0 0,0 7 0 16,0-7 0-16,0 0 0 0,0 0 0 0,0 0 0 16,0 0-12-16,0 0 12 0,-4 6 0 0,4-6 0 15,0 0 0-15,0 0 0 0,0 0 0 0,0 0 10 16,-3-3-10-16,-4-7 10 0,-1 1-10 0,5 0 8 15,-8-4-8-15,8 0 8 0,-8-5-8 0,4 2 0 16,-3-3 0-16,3 0 0 0,0 1 0 0,3 2 0 16,-3-3 8-16,0 0-8 0,3 4 0 0,-3-1 0 15,0 3 0-15,4-6 0 0,-1 7 0 0,4-1 0 0,-3-5 0 0,3 8 0 16,-4-6 0-16,1 1 0 0,-1 2 0 0,4 1 0 16,0 2 0-16,-3-2 0 0,-1-4 11 15,4 10-11-15,-4-4 0 0,4 1 0 0,-7 0 0 0,7 9 0 16,0 0 0-16,0 0 0 0,-3-10 0 0,3 10 0 15,0 0 0-15,0 0-13 0,0 0 4 0,0 0 1 16,0 0 8-16,0 0-13 0,0 0 5 0,0 10 8 16,-4 2-15-16,4-2 5 0,0-1 1 0,4 0 0 15,-1 4 9-15,1-4-8 0,-1 4 8 0,1-4-8 16,3 4 8-16,0 6 0 0,0-7 0 0,0 7 8 16,0-6-8-16,0 5 0 0,-3-5-8 0,3 6 8 15,-4-7 0-15,5 7 0 0,-5-6 0 0,4 5 0 16,-3-5 0-16,3 0 0 0,-4 2 0 0,1-2 0 15,-1-1 0-15,1-2 0 0,3-1 0 0,-4-6 0 16,-3-3 0-16,4 10 0 0,-1-1 0 0,-3-9 0 16,4 3 0-16,-4-3 8 0,0 0-8 0,0 0 0 0,0 0 9 15,11 0-9-15,-4 0 12 0,0-3-12 16,3 0 19-16,-3-3-3 0,7-4-1 0,-3-2 0 0,3-7-1 0,0 6 0 16,0-5 0-16,0-4 0 0,4 0-6 0,0 0-8 15,-4 3 11-15,3-3-11 0,1 0 8 0,0 0-8 16,-4 0 0-16,3 0 0 0,-2 3 0 0,-5 0 0 15,1-2 0-15,-4 8 0 0,3-6 0 0,-6 7-9 16,3 2 1-16,-3-2 0 16,-8 2-81-16,8 1-16 0,-4-4-3 0,0 4-858 15,-8-1-171-15</inkml:trace>
  <inkml:trace contextRef="#ctx0" brushRef="#br0" timeOffset="18013.62">30663 7179 748 0,'0'0'67'0,"0"0"-54"0,0 0-13 0,-7 0 0 15,7 0 301-15,0 0 58 0,0 0 11 0,-7 0 2 16,7 0-303-16,0 0-61 0,-3 0-8 0,3 0-9 15,-7 0 31-15,7 0 6 0,0 0 2 0,-7-9 0 16,3 6 19-16,4 3 4 0,-3-6 1 0,-4 2 0 16,3 1 8-16,-3-3 2 0,-4 6 0 0,4-3 0 15,-3 3-9-15,-4-6-2 0,0 6 0 0,-1 0 0 16,-2 0-7-16,-1 6-2 0,1-6 0 0,-1 0 0 0,0 0-20 0,1 3-5 16,-1-3-1-16,0 0 0 15,1 0 4-15,-1 0 1 0,4 0 0 0,-4 0 0 0,1 0-8 16,3 0-2-16,3-3 0 0,-3 3 0 0,0-6-5 15,3 6 0-15,-3 0-8 0,3-4 12 0,-3-2-12 0,4 3 0 16,-4 3 0-16,0 0 0 0,-1-3 8 16,1 3-8-16,0 0 0 0,0 0 0 0,-7 3 0 0,3-3 0 15,-3 0 0-15,4 9 0 0,-5-5 0 0,1-4 8 16,0 9-8-16,0-9 0 0,3 9 0 0,-3-5 0 16,3 5 8-16,4-3-8 0,0-3 0 0,0 7 0 15,0-7 0-15,3 6 0 0,1 1 0 0,-1-1 0 0,1-6 0 16,-4 13 0-16,6-10 0 0,-2 4 0 0,3 5 0 15,-4 1 0-15,1 0 0 0,-1-1 0 0,0 4 0 0,1 0 0 16,3-3 0-16,-4 6 0 0,4 6 0 16,-3-6 0-16,3 0 0 0,-4 0 0 0,4 0 0 15,-4-4 0-15,4 4 0 0,4-3 0 0,-4 3 0 0,3-3 0 16,1-3 0-16,-1 2 0 0,1 4 0 0,-1 0 0 16,-3 0 0-16,3-3 0 0,4 3 0 0,-3 0 0 15,-1 0 0-15,1 3 0 0,3 0 8 0,0-3-8 16,0 0 0-16,3 0 0 0,1-3 8 0,-1 3-8 15,1 0 0-15,3 6 0 0,-3-6 8 0,-1 0-8 16,4-3 0-16,4 3 8 0,-4-4-8 0,0-2 0 16,3 3 9-16,5 0-9 0,-5-4 8 0,1 4-8 15,3-6 8-15,0 6-8 0,4-7 8 0,-1 7-8 16,4-7 8-16,1 7-8 0,-1-6 0 0,3 3 8 0,-2-1-8 16,2 1 0-16,-3-4 0 0,4 4 8 15,-4-6 0-15,4 8-8 0,-7-5 12 0,3-4-4 0,0 4-8 0,0-4 12 16,0 1-12-16,0-1 12 15,4 0-4-15,-4-5-8 0,4 2 12 0,0-3-4 0,-1 0-8 16,8-3 12-16,-4 0-12 0,4 0 12 0,-4 0-12 0,-3 0 10 16,7 0-10-16,-4 0 10 0,0-3-10 0,-3 3 12 15,0-9-12-15,3 9 12 0,-3-4-12 0,-1-2 12 16,-3 3-12-16,4-6 12 0,-4 9-12 0,0-10 0 16,1 1 9-16,2-4-9 0,-3 4 0 0,4-1 9 15,-4-2-9-15,4 3 0 0,-4-7 11 0,0 0-11 16,1 4 10-16,-1-7-10 0,0 3 8 0,-3 0-8 15,3-6 0-15,0 10 9 0,0-10-9 0,-3 0 8 0,-1-6-8 0,1 6 8 16,0 0-8-16,-1-9 8 0,-3 5-8 0,0-2 8 16,-3-3-8-16,0 0 0 0,-1 9 0 0,-3-7 8 15,0 4-8-15,0-3 0 0,-3 6 0 0,-4 0-11 16,3 3 11-16,-3-3 0 0,0 0 0 0,-3 0-8 16,3 4 8-16,-4 2-8 0,1-3 8 0,-1-3-8 15,-3 3 8-15,4-3 0 0,-4 1 0 0,3-1-8 16,1-7 8-16,-4 7 0 0,-1 0 8 0,1 0-8 15,0 1 0-15,4-8 0 0,-8 14 0 0,4-4-8 16,-3 0 8-16,3 3 0 0,-8 1 0 0,5 2 0 16,-4-6 0-16,0 10-8 0,3-4 0 0,-3 4 0 15,0 6 8-15,-4-7-8 0,1 7 8 0,-5-3-8 16,-2 3 8-16,3-3-12 0,-8 6 12 0,8 0-12 16,-4 0 4-16,1 0 0 0,3 0 0 0,-4 0 0 0,7 0 8 15,-3 0-8-15,0 0 8 0,3 0-8 0,-3 0 0 0,3 0 0 16,1 0 0-16,-1 0 0 0,1-4-10 0,2 1-2 15,1-3 0-15,-3 6 0 16,3 0-17-16,-1 0-4 0,-2 0-1 0,-1 0 0 16,-3 0-56-16,-4 0-11 0,4 9-3 0,-4-5 0 15,4-4-75-15,4 6-15 0,-1-3-3 0,-3 3-794 0</inkml:trace>
  <inkml:trace contextRef="#ctx0" brushRef="#br0" timeOffset="18851.56">30649 7571 864 0,'0'0'76'0,"0"0"-60"0,0 0-16 0,0 0 0 0,0 0 305 0,-7 7 59 15,0-4 11-15,0-3 2 0,-3 9-273 0,3-6-56 16,-1 7-10-16,-2-1-2 0,-1 1 11 0,-3 2 2 16,4-3 1-16,-1 4 0 0,0 6-11 0,-3-7-3 15,-3 10 0-15,3-3 0 0,-1 3-8 0,1 0-1 16,-3 6-1-16,-1-3 0 0,-7 4-16 0,1-1-10 16,-5-3 12-16,5-3-12 0,-4 6 0 0,3-3 0 15,0-3 0-15,4 0-9 0,-4-3 9 16,4 0 0-16,4-7-9 0,-1 1 9 15,0-4-117-15,4-3-19 0,-4-2-4 0,4-4-589 16,4-4-118-16</inkml:trace>
  <inkml:trace contextRef="#ctx0" brushRef="#br0" timeOffset="19076.74">30011 7625 2512 0,'0'0'56'0,"0"0"11"0,7 9 2 0,0 0 1 0,4 4-56 0,-1 3-14 0,4-1 0 0,4 4 0 15,-1 3 28-15,8 9 2 0,0-2 1 0,3 5 0 16,0 1-7-16,4 5-2 0,0-2 0 0,3 0 0 16,0-1-9-16,-3-2-1 0,-4-4-1 0,1 1 0 15,-1-1-70-15,-4-3-13 16,1-3-4-16</inkml:trace>
  <inkml:trace contextRef="#ctx0" brushRef="#br0" timeOffset="21516.1">30134 7239 403 0,'0'0'17'0,"0"0"5"0,0 0-22 0,7-6 0 16,4 6 0-16,0-3 0 0,-1-4 279 0,1 7 51 15,-1-3 10-15,4 0 3 0,-7-3-281 0,4 6-62 16,0-10 0-16,-1 10 0 0,-3-9 0 0,0 9 0 16,-7 0 12-16,0 0-3 0,0 0 7 15,0 0 0-15,0 0 1 0,0 0 0 0,-7 9 14 0,0 13 2 16,-3-3 1-16,-5 9 0 0,-2 7-34 0,-4-1 0 15,-4 7 0-15,-3 3 0 0,0 6 0 0,-4-6 0 16,-3 9-11-16,-1-2 11 16,-3-1-193-16,1 3-32 0,-8 0-7 0,-4 1 0 15,1-1 135-15,7-3 27 0,3-3 6 0</inkml:trace>
  <inkml:trace contextRef="#ctx0" brushRef="#br0" timeOffset="21932.34">30632 7292 1094 0,'0'0'48'0,"-4"3"11"0,-3 4-47 0,0-1-12 15,-7 10 0-15,0-1 0 0,0 4 130 0,0 3 24 16,-4 6 5-16,0-3 1 0,-3 7-104 0,-4 5-21 16,4 1-4-16,-3 0-1 0,-1-4-30 0,0 10 0 15,1-3 0-15,-5 3 0 0,-2 6-13 0,2-6-9 16,-2 9-2-16,2-3 0 16,-6 4-46-16,0-11-10 0,-8 11-1 15,1-4-1-15</inkml:trace>
  <inkml:trace contextRef="#ctx0" brushRef="#br0" timeOffset="22317.54">30939 7634 2091 0,'0'0'92'0,"0"0"20"0,-4 9-89 0,-3 4-23 16,-4 6 0-16,-6 3 0 15,3 0-17-15,-7 9-8 0,3 7-2 0,-7-1 0 0,1 10 2 0,-5 0 0 0,1 4 0 0,0-1 0 32,0-3-39-32,-4 6-8 0,-7-3-2 0,-3 4 0 15,-4-1-142-15,-4 0-29 0</inkml:trace>
  <inkml:trace contextRef="#ctx0" brushRef="#br0" timeOffset="24059.05">31912 2601 460 0,'0'0'41'0,"0"0"-33"0,0 0-8 0,0 0 0 0,0 0 236 0,-3 0 44 16,-4 0 10-16,3 0 2 0,-3 0-200 0,4 0-40 0,3 0-8 0,0 0-2 15,-7 0-24-15,3 0-5 0,-3-3-1 16,7 3 0-16,-4 0-12 0,-3 0 0 0,-3 3 8 15,3-3-8-15,0 0 0 0,0 0 0 16,-4 0 0-16,0 10 0 0,1-7 8 0,-1 6 0 0,-3 0-8 16,-3 4 12-16,-1-7 12 0,0 7 1 0,-3-4 1 0,-4 4 0 15,1 6-10-15,-1-7-3 16,-3 10 0-16,0 0 0 0,-4-3-13 16,0 3 0-16,4 0 0 0,-4 0 0 0,4-3 0 0,0 2 0 0,-1 8 0 15,1-7 0-15,4 3 0 0,-1-6 0 0,0 2 0 0,4 8 0 16,0-7 0-16,0 3 0 0,-1 0 0 0,1 0 0 15,4-3 0-15,-5 0 0 0,1 0 0 16,0-3 0-16,0 3 0 0,3-4 0 0,1 4 0 0,-1-3 0 16,0-3 0-16,4 3 0 0,4-7 0 0,-1 4 0 15,1-4 0-15,3 1 0 0,-1-4-11 0,-2 4 11 0,3-4-16 16,3 4 4-16,-3-13 0 0,4 9 1 0,-1 1 11 0,-3-4 0 16,4 0 0-16,-4 0 0 0,3-2 0 0,4-4 0 15,0 0 8-15,0 0-8 0,0 0 28 16,0 0 0-16,0 0 1 0,0 0 0 15,0 0 19-15,0-4 4 0,4-5 1 0,3 0 0 0,-4-1-15 16,-3 1-3-16,7 3-1 0,-3-4 0 0,-4-6-34 0,3 10 0 16,1-3 0-16,-1-10 0 0,-3 6 8 0,0-5 4 15,4 8 0-15,-1 1 1 0,-6-7-13 0,6-3 0 16,1 7 0-16,-1-7 0 0,-3 6 0 0,0-5 8 16,0 8-8-16,0 1 12 0,0-7 11 0,0 0 1 15,0 4 1-15,-3 9 0 0,3-10 0 0,-4 4 0 16,1-1 0-16,-1 1 0 0,1 0-25 0,3 5 0 15,-7-2 0-15,7 6 0 0,0 0 0 0,0 0 0 0,0 0 0 0,0 0 0 16,0 0 0-16,0 0 0 0,0 0 0 0,0 0 8 16,0 0-8-16,0 0-17 0,0 0 4 0,0 0 1 15,-4 10 12-15,1-1 13 16,-1 4-2-16,1-4-1 0,-1 10-23 0,1-7-5 0,-1 7-1 16,-3-3 0-16,3 3 19 0,1-1 0 0,-4 1-8 0,7-3 8 15,-4 6 0-15,1 0 0 0,3-7-8 16,0-2 8-16,3 0-10 0,1 5 2 0,3-5 0 0,-4-1 0 15,4 4 16-15,1 0 3 0,-1-7 1 0,-4 7 0 16,4-4-12-16,-3 1 0 0,-1 6 0 0,1-7 0 16,-1 7 0-16,-3-3 0 0,0 3 0 0,4-1 0 15,-1-5 0-15,4 6-14 0,0-7 2 0,-3 7 0 16,3-9 12-16,4 2 16 0,6-9-3 0,1 7-1 16,0-10-12-16,3 0-16 0,3 0 3 0,1 0 1 15,0-10-40-15,3 1-7 0,-3-4-1 16</inkml:trace>
  <inkml:trace contextRef="#ctx0" brushRef="#br0" timeOffset="24941.54">31108 1334 288 0,'-4'-9'25'0,"-3"6"-25"16,0-7 0-16,0 1 0 0,4-1 388 0,-1 7 73 15,1-3 15-15,3 0 2 0,0 6-369 0,3-6-73 16,-3 2-16-16,4-2-2 0,-4 6-1 0,0 0 0 15,0 0 0-15,10-3 0 0,-3 3 3 0,-7 0 1 16,7 3 0-16,0 3 0 0,4-2 11 0,-7 2 1 16,3 0 1-16,-4 3 0 0,1 7-13 0,3 0-2 0,-4 3-1 0,1 3 0 15,-1 0 4-15,1-1 1 0,-1 8 0 0,4-4 0 16,1 6-31-16,-5-3-7 16,4 4-1-16,0-7 0 0,0 3 16 0,0-3 0 0,-3 3 0 15,3-6 0-15,0 0 0 0,0 0 0 0,-4-3 0 16,5 0 0-16,-5-3 20 0,1-1-4 0,-1-2 0 0,1-1 0 15,-4 1 16-15,3-7 4 0,-3-6 0 16,0 0 0-16,0 0-4 0,0 0-1 0,0 0 0 0,0 0 0 16,0 0-13-16,7 3-2 0,-7-3-1 0,7-3 0 15,0-3-4-15,4-10-1 0,-8 7 0 0,5-10 0 16,2 3-10-16,1 1 0 0,-4-7 9 0,0 9-9 0,-4-9 0 16,8 3 0-16,-4 7 0 0,0-7-8 0,0 10 8 0,0-1 0 15,-3-2 0-15,3 8 0 16,-7 4-13-16,7 0 2 0,0-9 1 0,0 9 0 0,0 0 10 15,0 0 0-15,-7 0 0 0,7 0 8 0,7-9-8 0,-7 9 0 16,0 0 0-16,4 0 0 0,-1 0 0 16,-3 9 0-16,1-9-8 0,-1 9 8 0,3-5-8 0,-3 8 8 15,0-2-8-15,0-1 8 16,-3 10-24-16,3-7 0 0,0 1 0 0,0 3 0 16,-3-1-47-16,3-5-9 0,0 8-1 0,0-8-1 15,0 2-145-15,-4-2-29 0,4 2-5 16,-7-12-2-16</inkml:trace>
  <inkml:trace contextRef="#ctx0" brushRef="#br0" timeOffset="25139.85">31778 1723 1497 0,'0'0'66'0,"0"0"14"0,0 0-64 0,0 0-16 0,0 0 0 0,0 0 0 16,4 9 204-16,3-5 36 0,-4 5 8 0,4 0 2 16,-7-9-210-16,7 4-40 0,1 2-13 0,-1-3 0 15,-4 6-138-15,-3-9-27 0,11 0-6 0</inkml:trace>
  <inkml:trace contextRef="#ctx0" brushRef="#br0" timeOffset="25292.47">31754 1356 172 0,'0'0'16'0,"0"0"-16"16,0 0 0-16,0 0 0 0,0 0 447 0,0 0 86 16,0 0 18-16,7-3-936 15,0 3-187-15</inkml:trace>
  <inkml:trace contextRef="#ctx0" brushRef="#br0" timeOffset="25800.67">32262 1663 1670 0,'0'0'148'0,"-4"-3"-118"0,-3-6-30 0,0 6 0 15,3-3 106-15,-3 2 15 0,0-2 3 0,0-6 1 16,4 8-100-16,-8-5-25 0,4 0 0 0,0-1 0 16,-4 10 0-16,-3-3 0 0,0 3 8 0,0 0-8 15,-4 3 0-15,4 4-9 0,-3-4 9 0,-1 9-13 16,0-2 13-16,1 8 0 0,-1-5 0 0,4 6-9 0,0-7 9 15,0 7 0-15,7-3 0 0,-4-1 0 0,4 7 0 0,0-9 0 16,7 6 0-16,-3-7 0 0,3-2 0 0,3 2 8 16,4 1-8-16,-3 3 0 0,3-13 9 0,3 3-9 15,4-3 12-15,0 6-12 0,4-9 16 0,0 0-3 16,3 0-1-16,-3-6 0 0,3 3 12 0,-4-6 3 16,5 6 0-16,-1-4 0 0,-4-2 9 0,1-4 1 15,-4 10 1-15,4-16 0 0,-4 7-2 0,0-7-1 16,0-3 0-16,-3 0 0 0,-1-9-19 0,1 2-3 15,-4-2-1-15,0-3 0 0,-4-1-12 0,1-2 0 16,0 11-9-16,-8-11 9 0,4 2-12 0,-4 7 12 0,-3-6-13 16,0 2 5-16,-3 1 8 0,-1 6 11 15,4-3-3-15,-3 2 0 0,-1 1 4 0,0 3 0 16,1 0 0-16,-1 1 0 0,1 11-24 0,3-2-5 0,0-7-1 0,-1 16 0 31,5-7-118-31,3 10-23 0,0 0-5 0,0 0 0 0</inkml:trace>
  <inkml:trace contextRef="#ctx0" brushRef="#br0" timeOffset="26352.26">32798 1642 403 0,'0'0'17'0,"-7"0"5"0,-4 0-22 0,1 0 0 0,2-4 0 0,-2 4 0 0,-1 0 333 0,1 0 63 16,-1-6 12-16,-3 6 2 0,3 0-329 0,1-12-65 16,-4 12-16-16,0-4 0 0,0-5 0 0,-1 0 0 15,1 6-8-15,0-4 8 0,4 7 0 0,-1-3 9 16,4 3 0-16,-4 0 0 0,1 0 24 0,-4 0 5 15,3 3 1-15,1 4 0 0,-8 5-27 0,4-3-12 16,0 1 10-16,0 6-10 0,-1-1 0 0,1 1 0 16,0 3 0-16,7-7 0 0,-3 10 0 0,3-3 0 15,3-6 0-15,-3 5 0 0,7-5 8 0,0 9-8 16,0-13 0-16,3 10 9 0,5-9-9 0,-1-1 10 16,3 3-10-16,1-12 10 0,3 4 2 0,0-4 0 15,7 0 0-15,-3 0 0 0,-4-4 12 0,4-2 4 0,-1 0 0 16,1-3 0-16,-4-1 8 0,0-2 3 0,4 2 0 0,-4-9 0 15,3 7 1-15,-2-7 1 0,-5-3 0 16,4 0 0-16,0-6-23 0,0 3-5 0,-3-7-1 0,0 1 0 16,-1-10-12-16,-3 10 9 0,4 0-9 0,-8-1 8 15,4 1 1-15,-3-1 0 0,-1 7 0 0,1-6 0 16,-4 0 1-16,0 2 0 0,-4 4 0 0,1-6 0 16,-1 3-10-16,1 3 0 0,-4-4 0 0,3 8 8 15,-3-1-8-15,4 0-12 0,-8 3 2 0,8 6 1 16,-4-6-24-1,0 16-5-15,-1-3-1 0,1 3 0 0,4-6-105 0,3 9-20 16,-11 0-5-16</inkml:trace>
  <inkml:trace contextRef="#ctx0" brushRef="#br0" timeOffset="26784.54">32840 1620 1324 0,'0'0'118'15,"0"0"-94"-15,0 0-24 0,0 0 0 0,0 0 68 0,7 6 8 0,-7-6 3 0,7 6 0 16,-7-6-19-16,7 0-4 0,-7 0-1 0,7 0 0 16,4 0-21-16,-4 0-4 0,0 0-1 0,0-6 0 15,0 6 19-15,4-6 3 0,-8 2 1 0,4-5 0 16,0 0-25-16,-3-1-5 0,3 7-1 0,-4-9 0 15,5-4-9-15,-5 3-1 0,1 4-1 0,-1-4 0 16,1 1-10-16,-4 2 0 16,3 1 0-16,-3 0 8 0,0 9-8 0,0 0 0 0,0 0 0 0,0 0 0 15,0 0-15-15,-7 0 5 0,-3 9 1 0,-1 0 0 16,0 1 9-16,1 6-12 0,-1-7 12 0,-3 10-12 16,3-7 12-16,-3 10 0 0,4-3 0 0,-1-6-8 15,1 5 8-15,-1-5 11 0,0 9-3 0,1-3 0 16,-1-7-8-16,4 7 8 0,-3 0-8 0,-1-3 8 15,0 2-8-15,4-5 0 0,0 6 0 0,0-7 0 16,4 7 0-16,3-6 0 0,0-1 0 0,3-2 0 16,4-1-16-16,0 10-8 0,4-16-1 15,3 6-1-15,-3-9-40 0,6 3-8 0,-3 4-2 16,4-7 0-16,0 0-146 0,-1 0-30 0,15-10-5 16,-7 1-2-16</inkml:trace>
  <inkml:trace contextRef="#ctx0" brushRef="#br0" timeOffset="27193.32">33126 1620 864 0,'0'0'76'0,"0"0"-60"0,0 0-16 0,-4 6 0 16,4 6 173-16,-3-8 32 0,-1 11 7 0,4-2 0 15,-7-1-152-15,7 7-32 0,-3-9-5 0,-1 11-2 16,-3-8 1-16,0 0 0 0,0 5 0 0,0 1 0 15,3-3-13-15,1 6-9 0,-1-6 12 0,1-1-12 16,3 1 30-16,0-4-1 0,0-2 0 0,0-7 0 16,0-3 33-16,0 0 6 0,0 0 2 0,0 0 0 15,0 0-6-15,7-3-2 0,0-3 0 0,0-7 0 16,4 4-25-16,-4-1-5 0,3-2 0 0,-3 2-1 16,4-5-7-16,3-11 0 0,-3 11-1 0,3-13 0 15,-4 6-3-15,4 3-1 0,-3-16 0 0,3 23 0 16,-3-10-19-16,3 12 0 0,-4-8 0 0,-3 14 0 15,0-5 14-15,-7 9-1 0,0 0 0 0,0 0 0 16,11 3 4-16,0 3 1 0,-4 10 0 0,0-10 0 16,3 7 0-16,-3 6 0 0,4-10 0 0,0 4 0 0,-1-1-6 15,1 7-2-15,-4-6 0 0,3 5 0 16,1-5-10-16,-1 0 0 0,-2-4-10 0,-1 0 10 16,0 10-50-16,3-16-4 15,-6 10-1-15,3 3 0 0,0-7-185 0,-4 3-36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14:07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27587 14050 1353 0,'14'-13'60'0,"-7"13"12"0,4-9-57 0,0 9-15 16,-1-9 0-16,1 5 0 0,3 1 15 0,0-3 0 15,0 6 0-15,-3-3 0 0,-1-3-15 0,-10 6-18 16,0 0 4-16,0 0 1 16,0 0-13-16,0 0-2 0,-7 0-1 0,0 0 0 0,4 0 49 0,-4 0 9 0,-8 0 3 0,5 0 0 15,-1 0 67-15,1 6 13 0,-4-3 4 0,3-3 0 16,-3 0-47-16,3 6-9 0,-3-3-1 0,4-3-1 15,-1 4-14-15,0 2-2 0,1-3-1 0,-1-3 0 16,-3 9-18-16,7-2-4 0,-3-4-1 0,-5 0 0 16,5 6-9-16,-8 1-1 0,4-1-8 0,-4 4 12 15,-3-4 5-15,-3 4 1 0,-5 5 0 0,-2-5 0 0,-5 6-6 0,1-7-2 16,0 7 0-16,-1-6 0 16,-2-4 10-16,-1 10 1 0,4-3 1 0,3-1 0 15,-3 1 4-15,6 3 1 0,5-7 0 0,-5 4 0 0,5-3-11 0,-1-1-1 16,0 1-1-16,1 2 0 0,2-2-14 0,-2-1 0 15,-1-2 8-15,4 2-8 16,3-2 0-16,-3-1 0 0,0 1 0 0,3-1 0 0,1 0 8 0,-1-2 0 16,-3 2-8-16,0-3 12 15,3-3 1-15,0 7 0 0,-3-7 0 0,7 6 0 16,-3-9 0-16,2 10 0 0,1-10 0 0,4 0 0 16,-4 6 4-16,3-3 1 0,4-3 0 0,0 0 0 15,0 0-6-15,0 0-2 0,7 0 0 0,-7 0 0 0,3 0-10 0,-3 0 0 16,0 0 0-16,7 0 0 0,-3 0 0 0,3 0 0 15,-7 0 0-15,-1 0 0 0,5-3 11 0,3 3 3 16,0 0 1-16,0 0 0 0,-4-6 12 0,4 6 2 0,0 0 1 0,0 0 0 16,0-10-30-16,4 7 0 15,-1-6 0-15,1-1 0 0,3 1 11 0,0 6-11 0,0-6 12 0,4-1-12 16,-4 1 0-16,3-4 0 16,-3 1 0-16,4 2 0 0,-7-2 8 0,3 2-8 15,0-2 0-15,-4 2 0 0,1 1 0 0,-1-1 0 0,1 1 0 0,-1 0 0 16,-3-1 0-16,0 10 0 0,0-3 0 0,0-6-12 15,0 9 12-15,-3-3 0 0,3 3 12 0,0 0-12 16,0-7 0-16,0 7 0 0,-4-6 0 0,4 6 0 16,0 0 0-16,0 0 0 0,0 0 0 0,0 0 0 15,-7 0 0-15,0 3-9 0,-3 0 9 0,-1 7 0 16,4 2 0-16,-7 4 0 0,0-4 9 0,0 1-9 16,-4 3 0-16,0-1 0 0,1 1 0 0,-1 0 0 15,-3-7 0-15,0 10 0 0,3-3 0 0,0-1 0 16,-3 1 0-16,0 0 0 0,0-1 9 0,3 4-9 15,1-6 14-15,-1 9-3 0,0-7-1 0,4 1 0 0,4 3-10 0,3-7 0 16,0 4 0-16,-1-3 0 16,8-1 0-16,4 1 12 0,3-4-2 0,-3 1 0 15,3-1-10-15,3-6 8 0,8 3-8 0,0-3 8 16,3-3 13-16,3 0 3 0,8-3 0 0,-4-3 0 16,8 6-12-16,-1-6-1 0,7 0-1 0,1-4 0 0,6 1-10 15,4 2 12-15,0-2-12 0,0 0 12 16,3-1-93-16,-3-2-19 0,-4 2-3 0,1 1-1218 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43:39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22059 13984 1846 0,'0'0'82'0,"0"0"17"0,-7-9-79 0,7 9-20 0,4-10 0 0,-4 10 0 15,0 0-16-15,0 0-6 0,0 0-2 0,0 0 0 16,0 0 3-16,-7 10 0 0,-7-10 0 0,3 0 0 16,4 6 35-16,-4-3 7 0,-3-3 2 0,-3 0 0 15,2 6 34-15,-2-3 7 0,-1 1 2 0,-7-4 0 16,-6 0-4-16,-1 0-1 0,4 6 0 0,0-6 0 16,-11 3-35-16,3-3-7 0,5-3-2 0,-5-3 0 15,1 6-8-15,-4-4-1 0,4 1-8 16,-7-3 12-16,-1 6-4 0,-6-9-8 0,0 9 11 0,-8 0-11 15,-3 0 9-15,4 0-9 0,-1 0 0 16,-3 0 9-16,-7 9 7 0,4-3 0 0,-8 1 1 0,-3 2 0 16,-3 4-6-16,2-4-2 0,1 7 0 0,-3-10 0 15,3 10-9-15,0-4 10 0,-4-9-10 0,4 7 10 16,3-4 2-16,1-3 0 0,3 6 0 0,0-5 0 16,-4-4-1-16,1 6 0 0,-1-6 0 0,1 3 0 0,2-3-11 15,1-3 0-15,0-3 9 0,0 6-9 0,-7 0 10 0,0-4-2 16,0 4-8-16,-3 0 12 0,2 0-3 0,-6 4-1 15,0-4 0-15,0 6 0 0,-4-3 1 0,4 6 0 16,0-5 0-16,0-4 0 0,-4 9 11 0,4-9 1 16,0 6 1-16,0-3 0 0,0-3-22 0,7 0 0 15,3 0 0-15,1 0 8 0,-5 0 3 0,5 0 1 16,3 0 0-16,3 0 0 0,1 0-1 0,3 0 0 16,3 0 0-16,5 0 0 0,-1 0-11 0,0 0 0 0,3 7 0 0,1-4 8 15,0 0-8-15,3 6 0 16,3 1 0-16,1-4 0 0,0 0 0 0,6 4 0 0,5 2 0 15,-1 4 0-15,4-4 0 0,3 1 0 0,4-4-11 0,3 4 11 16,1 6 0-16,-1-7 0 0,0-2 0 0,4 2 0 16,4 7 0-16,3-6 0 0,-4 5 0 0,4-5 8 15,0 6-8-15,3 0 0 0,1 3 0 0,-1 3 8 16,1 0-8-16,3 0 11 0,-4 6-11 0,4 10 12 16,0-7-4-16,0 17 0 0,4-7 0 0,-4 9 0 15,0 0-8-15,0 0-11 0,0-2 3 0,0 2 0 16,0 0 8-16,0 1 11 0,0-1-3 0,-4-3 0 15,4 3-8-15,0-2 8 0,-3 2-8 0,-1-6 8 16,4 3 0-16,0-6 0 0,-3 6 0 0,3-6 0 16,-4 6-8-16,1-6 8 0,-1 0-8 0,0 3 8 15,-3 0 6-15,4-6 1 0,-4 0 0 0,0-1 0 0,0-2-4 16,-4-7-1-16,4 10 0 0,-3-10 0 0,-5 7 4 16,5-3 1-16,3-4 0 0,-4 3 0 0,1-2-7 15,-1 5 0-15,-3-11-8 0,0 5 12 0,3 0-12 16,1-9 0-16,-1 6 8 0,0-3-8 0,4-6 0 0,0 0-12 15,4-3 3-15,-1-1 0 0,-3-2 30 0,4 0 7 16,3-4 0-16,0 0 1 0,-4 1-29 0,8-7 0 16,-1 6-11-16,-3-9 11 0,4 10 0 0,3-7 0 15,-7-3 0-15,10 9 12 0,5-6-12 0,-1 4 12 16,0-4-12-16,3-3 12 0,-3 6-4 0,8-3 0 16,6-3 0-16,0 0 0 0,4-3 4 0,3 3 0 15,0 0 0-15,8 0 0 0,-4 0-12 0,6 0 0 16,12 0 0-16,3 3 8 0,3-3-8 0,4 0 0 15,0 0 0-15,4 0 0 0,3 0 0 0,7 0 0 0,0-9 0 0,7 6 0 16,1-7 0-16,6 1 0 0,-3-4 0 16,6-5 0-16,5 5 0 0,-1-6 0 0,7 7 0 0,1-7 8 15,10 6-8-15,0-6 0 0,7 4 0 0,0-1 0 16,10 4 0-16,1 2 0 0,-1 1 0 0,5 6 0 16,6-1 0-16,-7 4 0 0,-4 0 0 0,4 4 0 15,11-1 0-15,-7 6 0 0,-4 1-11 0,0-4 11 16,0 0 0-16,0 3 0 0,-3-2 0 0,-1-4 0 15,5 6 0-15,-1-9 0 0,-4 0 0 0,8-6 0 16,7 6 0-16,-8-3 0 0,-6 0 0 0,6-4 0 16,12-2 0-16,-1-3 0 0,-3 2 8 0,3 1-8 15,-4-4 0-15,5 4 0 0,-1-1 0 0,-3 7-8 16,-4-6 8-16,-7-1 0 0,-4 10 0 0,-6-3 0 16,-4 3 0-16,-7 0 0 0,-4 0 0 0,-3 3 0 15,-10 4 0-15,-5-4 0 0,-6 6 0 0,0-6 0 0,-4 7 0 16,0-4 0-16,4-3 0 0,-7 7 8 0,-4-7-8 0,3-3 0 15,1 0 0-15,3-3 0 0,0 3 0 0,1 0 0 16,-5-4 0-16,4-2 0 0,4 3 0 0,-4-3 0 16,-3 6 0-16,-7 0-8 0,-1-3 8 0,-6 3 0 15,-4 0 0-15,-4 3 0 0,-3-3 0 0,-3 0 0 16,-8 9 0-16,-3-9 0 0,-7 10 0 0,0-7 0 16,-11 3 0-16,0-3 0 0,-7 3 10 0,0-2-2 15,-3 2-8-15,-4-3 12 0,-3 0-12 0,-4-3 0 0,0 0 0 16,0 6 0-16,-4-6 0 0,-3 0 0 15,0 0 0-15,0 0 0 0,8-6 31 0,-1 6 0 16,-4-3 0-16,4 0 0 0,0-3-31 0,-3 2 0 0,3-2 0 16,0-3 0-16,-4 6 0 0,1-1 0 15,-1-2 0-15,4 3 0 0,-3-3 0 0,-4 6 0 16,0 0 8-16,4-10-8 0,-1 7 0 0,1-6 0 0,-4 9 0 0,0 0 0 16,0 0 0-16,0 0 12 0,3-3-1 0,1-4-1 15,-1 4-10-15,-3 3 0 0,4-6 0 0,-1 3 0 16,1 0 0-16,-1-4 0 0,4-2 0 0,-3 6 0 15,-4 0 0-15,3-3 0 0,-3 6 0 0,4-4 0 16,-1-2 0-16,-3 6 0 0,0 0 0 0,0 0 0 16,0 0 0-16,0 0 0 0,4-9 0 0,-4 9 0 15,0 0 0-15,0 0 0 0,0 0 0 0,0 0 0 16,0 0 0-16,0 0 0 0,0 0 0 0,0 0 0 0,0 0 0 16,0 0 0-16,0 0 0 0,0 0 0 0,0 0 0 15,0 0 0-15,0 0 0 0,0 0-11 0,0 0 11 0,0 0 0 16,0 0 0-16,0 0 0 0,0 0 0 0,0 0 0 15,-4-13 0-15,4 10 8 0,0 3-8 0,-7-6 0 16,4-4 0-16,-1-2 8 0,-3 2 11 0,4-2 2 16,-1-1 1-16,1-6 0 0,-1 1-22 0,-3 5 0 15,4-9 0-15,-4 0 8 0,3 0-8 0,-3-6 0 16,0 3 0-16,3-6 0 0,-3-7 0 0,0 3 0 16,0-5 0-16,-3-1 0 0,-1-3 0 0,0 3 0 15,-3 4 0-15,0-10 0 0,0 9 0 0,-4-9 0 16,-3 3 0-16,4 0 0 0,-4 0 0 0,3-3-12 15,-3 3 4-15,0 4 0 0,-1 2 8 0,1 0 0 0,4-2 0 16,-1 8 0-16,-3-2 0 0,3 2 0 0,0 1 0 16,4 0 0-16,-3-1 0 0,-1 1 0 0,4 6 0 0,0-7 0 15,3-5 0-15,-3 5 11 0,4-2-3 0,-1-7 0 16,4 0-8-16,0-2 0 0,0 2 0 0,0 3 0 16,3-9 0-16,1 6 0 0,-1 7 0 0,1-7 0 31,-1-3-20-31,4 10-7 0,-3-4-1 0,3 7 0 0,0-4 28 0,0 4 0 15,0-1 0-15,-4 1 0 0,4 9 0 0,0-6-8 0,0 3 8 0,4-3-8 16,-4 6 8-16,0-3 0 0,3-4 10 0,-3 7-10 16,0 0 8-16,4-6-8 0,-1 6 0 0,1 0 0 15,-4 0 0-15,3-3 0 0,1 0 0 0,-1 3-10 16,-3 0 10-16,0 4 0 0,4 2 10 0,-4-3-10 16,0 10 0-16,0-7-10 0,0 0 0 0,0 7 0 15,0 3 10-15,0-1 0 0,-4-2 0 0,-3 9 0 16,7 0 0-16,-3 0 0 0,-8 0 0 0,4 9 0 15,-7 1-26-15,3-1-3 0,-6 4-1 16,-1-1 0-16,-3 7 30 0,-4 3 0 0,1-3 0 0,-8 0 0 0,0 3 0 0,0-7 0 16,-3 10 0-16,-4-9 0 0,0 3 0 0,1-7 0 15,-1 1-10-15,-4 3 10 0,-2-4 0 0,-1 1 0 16,-7-4 0-16,-4-3 8 0,-6 1-8 0,-1-1 0 16,-3-3 0-16,-3 6 0 0,-1-5 0 0,-6 2 0 15,-1-3 0-15,-10 3 8 0,-4-3-8 0,0 7 0 16,4-7 0-16,-11 6 0 0,-3 1 0 0,3 2 0 15,1-2 0-15,2-1 0 0,1 4 0 0,0-4 0 16,-4 0 0-16,7 1 0 0,4-7 0 0,0 3 0 0,0-6 0 16,-4 0 0-16,0 0 8 0,4-6-8 15,0 6 12-15,0 0-4 0,3-9-8 0,-7 5 0 0,-3-5 0 16,3 6-11-16,8-7 11 0,-1-8 0 0,-3 8 10 0,0-12-10 16,-1 7 0-16,5-4 0 0,-1-3 0 15,-3-6 0-15,-4 6 0 0,4-10 0 0,0 1 0 0,0 9 0 31,-8-9-65-31,1 9-19 0,-7 0-4 0,-4-6-848 0,-10 6-168 0</inkml:trace>
  <inkml:trace contextRef="#ctx0" brushRef="#br0" timeOffset="7627.39">12764 7772 1364 0,'0'0'60'0,"0"0"13"0,-8 0-58 0,8 0-15 16,-3-3 0-16,3 3 0 0,0 0 104 0,0 0 19 16,-4-10 3-16,4 1 1 0,0 6-28 0,0-3-6 15,4 3-1-15,-1-7 0 0,1 7 1 0,0-3 0 16,-1-4 0-16,1 4 0 0,-1 0-30 0,-3-4-7 15,4-2 0-15,-1 2-1 0,-3-5-22 0,4-1-4 16,-1 0-1-16,4-2 0 0,-3-11-18 0,-1 7-10 16,4-9 10-16,4-3-10 0,-4-7 0 0,0 0 0 15,4-3 0-15,-1-6 0 0,1 3 0 0,-1-3 8 16,1 0-8-16,0 6 0 0,-4 0 0 0,3 0 0 16,-6 3 0-16,-1 0 0 0,1 1 37 0,-1 8 5 15,-3-2 1-15,-3 2 0 0,-1 1-9 0,4 9-2 16,-3-6 0-16,-4 6 0 0,0 0-3 0,0 0-1 0,3 3 0 15,-3 3 0-15,0-2-28 0,3-1-16 0,1 3 1 16,3 0 1-16,0 1 14 0,7-1 15 0,-4 4-3 0,5-7-1 31,-5 6-32-31,4 4-7 0,0-4 0 0,0 4-1 0,-3 6 29 0,-1-4 0 0,1 7 0 0,-4 0 0 16,0 0-11-16,0 0 1 0,0 0 0 0,0 10 0 16,-4 9 10-16,1-7-10 0,-1 7 10 0,-3-6-10 15,-3 5 10-15,3-2-13 0,-4 3 5 0,0-7 8 16,-3 7-9-16,4-6 9 0,3 2 0 0,-4-2 0 15,4 0 0-15,0-4 0 0,0 4 0 0,3-7 0 16,1-3 0-16,3-3 0 0,0 0 0 0,0 0 0 16,-4 12 0-16,4-12 0 0,0 0 9 0,0 0-9 0,0 0 9 15,0 0-9-15,0 0 10 0,0 0-10 0,0-6 9 16,0-3-9-16,0-7 8 0,0 4-8 0,0-1 8 0,4-6-8 16,-4 4 0-16,3-11 8 0,-6 4-8 0,3 7 0 15,0-7-10-15,-4-3 10 0,4 3 0 0,0 0-9 16,0 9 9-16,0-5 0 0,0 8 0 0,0-2 0 15,0 8 0-15,0 4 0 0,7-6 0 0,-7 6 8 16,0 0 0-16,0 0 0 0,7 0-8 0,4 10 8 16,0-4-8-16,-4 0 8 0,3 4-8 0,-3-1 0 15,0 3 0-15,4 4 0 0,-4-3 0 0,-4-1 0 0,5 1 0 16,-5-4 0-16,1 7 0 0,-1-4 0 16,-3 1 0-16,4-4 0 0,-4 1 0 0,3-1-8 0,1-3 8 15,-1 4-12 1,4 6-148-16,4-4-29 0,3 1-7 0</inkml:trace>
  <inkml:trace contextRef="#ctx0" brushRef="#br0" timeOffset="8813.89">20920 7810 2718 0,'0'0'60'0,"0"0"12"0,0 0 2 0,0 0 2 0,0 0-60 0,0 0-16 0,0 0 0 0,0-7 0 31,-4-5-26-31,4 2-8 0,4-2-2 0,-4-7 0 0,3 7 20 0,4-7 3 0,0-3 1 0,0 0 0 15,0-10 23-15,4 7 5 0,3-6 0 0,4-7 1 16,-1-2-1-16,8 2-1 0,0-3 0 0,3 0 0 16,4-2-1-16,0 2 0 0,-1-3 0 0,1 6 0 15,-4 1-5-15,1-1-1 0,-1-3 0 0,-4 7 0 16,-2-1 16-16,-1-2 2 0,-4-4 1 0,-2 10 0 16,-1-4-13-16,-4 4-2 0,1-1-1 0,-4 10 0 15,0-6-19-15,-4 6-4 0,1 0-1 0,-1 10 0 16,-3-7 13-16,4 6 0 0,-4-5 0 0,4 8 10 15,-8-2-10-15,4 2 0 0,0-2 0 0,0 8 0 16,-4-2 0-16,1 3 0 0,-1-3 0 0,4 6 0 0,-3 0 0 16,-4 0 0-16,-4 0 0 0,1 9 0 0,-4 1-12 15,-4-1 12-15,-3 0-10 0,0 4 10 0,-4 0-10 0,0 5 10 16,-7-5-10-16,4 3 10 0,-4-1 0 0,4 4-9 16,0-6 9-16,3-4 0 0,4 4 0 0,0-4 8 15,0 0 0-15,3 1 0 0,4-7-8 0,4 6 0 16,2-9-8-16,-2 7 8 0,3-4 0 0,7-3 0 15,0 0 0-15,-4-3 8 0,-3-4 0 0,4-2 0 16,3 6 0-16,0-7 0 0,3-8-8 0,1 5 0 16,-1 4 0-16,8-13 8 0,-4 3-8 0,7-3 0 15,-3 6 0-15,6-9 8 0,1 3-8 0,0 6 8 16,3-2-8-16,0-1 8 0,0-3-8 0,0 12-15 16,-3-2 4-16,-1 3 1 0,-2-1 10 0,2 7 0 15,-6 3-9-15,3 0 9 0,-7 0 0 0,4 3 0 0,-4 7-9 16,-4-1 9-16,4 3 0 0,-7-2 11 0,4 9-2 0,-4-7 0 15,0 1 14-15,0 6 2 0,3-7 1 0,1 7 0 16,3 0-26-16,0-4 0 0,0 4 0 0,4 3 0 16,-1 0 8-16,4 0-8 0,4 3 8 0,-4 0-8 15,4 4 0-15,3-4 0 0,-4 6 0 0,5-3 0 32,6-3-140-32,-3 7-26 0</inkml:trace>
  <inkml:trace contextRef="#ctx0" brushRef="#br0" timeOffset="9693.26">24952 7863 288 0,'-11'9'12'0,"8"-5"4"0,-4-4-16 0,0 0 0 0,0 0 0 0,3 6 0 15,4-6 548-15,-7-6 106 0,7 6 22 0,-7 0 4 32,0-10-575-32,3 1-114 0,1-4-23 0,-1 4-5 0,1-7 23 0,3-3 5 0,3-3 1 0,4-6 0 15,1 3 8-15,2-6 8 0,8-7-8 0,-1 4 11 16,-2-10 8-16,6-7 1 0,-4 8 1 0,4-8 0 15,8-2-11-15,-5 0-2 0,-2-1-8 0,-1 1 12 16,0 3 2-16,0 6 0 0,-7-6 0 0,4 6 0 16,-4 0 8-16,0 3 2 0,-7-3 0 0,0 4 0 15,0-1 6-15,0-3 2 0,0 13 0 0,-3-4 0 0,-1 4-20 16,4 3-3-16,-3 2-1 0,3 5 0 0,0-5-8 16,-3 11-12-16,3-4 2 0,-4 10 1 0,4-1-5 0,0 4-1 15,-3 0 0-15,3 6 0 16,0-4-1-16,4 4 0 0,-4 4 0 0,3-4 0 0,-3 0 16 0,4 0 0 15,-4 6 0-15,-7-6 0 0,10 3 0 0,-3-3 0 16,-7 0 0-16,0 0 10 0,0 0-10 0,0 0 0 16,0 0 0-16,0 0 0 0,0 0 0 0,0 0 8 15,0 0-8-15,0 0 8 0,0 9-8 0,-7-5 0 16,0 5 0-16,-3 0 0 0,-1-6 0 0,1 7 0 16,-1 2 0-16,-3-2 0 0,3-1 0 0,-3 4-9 15,4-4 0-15,-4 7 0 0,-1-4 33 0,1 1 6 0,4 0 2 0,-4-4 0 16,0 3-32-16,3 4 0 0,0-6 0 0,1-4 0 15,-1 3 0-15,4-3-8 0,-3-2-1 0,2 2 0 16,8-6 9-16,0 0 12 0,-7 0-2 16,7 0-1-16,0 0-1 0,0-6 0 15,0-4 0-15,4 1 0 0,-1-4 4 0,1 4 0 0,3-4 0 16,0-5 0-16,4 5-3 0,-1-6 0 0,1 3 0 0,3 1 0 16,0-7-9-16,-3 9 0 0,6-6 0 0,-6 4 0 15,3-1 0-15,0 4 0 0,-3-7 8 0,-1 12-8 16,-3-2 0-16,4 3 10 0,-4-4-10 0,0 7 10 15,0-6 6-15,-7 9 0 0,0 0 1 0,0 0 0 16,7 6-9-16,0-3-8 0,0 7 9 0,0-1-9 16,0 4 0-16,4-1 0 0,-4 7 0 0,4-6 0 15,3 8 0-15,-4 1 0 0,8-3 0 0,0 3-10 16,3 6-137-16,0-2-27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45:15.8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956 14668 2160 0,'0'0'96'0,"0"0"19"0,0 0-92 0,0-7-23 16,-3 4 0-16,3-6 0 0,0 6 59 0,0 3 7 0,0-7 2 0,0-2 0 16,0 3-55-16,3-1-13 0,4-2 0 0,-3 0 0 15,6-4 0-15,1 4 0 0,-1 6 0 0,1-7 0 16,-4 1-8-16,4-1 8 0,-1-2 0 0,1 9 0 16,-8-4 0-16,8-2 16 0,-4 9-2 0,-4-6 0 15,1-1 2-15,3 7 1 0,-3-9 0 0,6 9 0 16,-6-3-2-16,3-3-1 0,7-1 0 0,-4 1 0 15,5-3 10-15,6-1 1 0,-7 4 1 0,11-3 0 16,-4-1-12-16,3-2-2 0,1 2-1 0,3 1 0 16,4-1-11-16,-7 1 0 0,-1 0 0 15,-2-4 0-15,2 4 0 0,-3 6 0 16,-6-7 0-16,-1 1 0 0,-4 6 8 0,1-4-8 0,-1 1 8 0,-6 0-8 16,-1-4 15-16,5 7-3 0,-5-3 0 15,-3 6 0-15,7-3 1 0,-3-7 0 0,-4 7 0 0,0 3 0 16,3-6-4-16,4-3-1 0,-7 5 0 0,4-5 0 15,3 6-8-15,-4-3 0 0,4-4 0 16,-3 7-11-16,-4-6 11 0,3 6 0 0,5-7 0 0,-5 1 0 16,8 9 0-16,-11-10 0 0,10 7 0 0,-10-3 0 0,11 0 0 15,-11-1 0-15,3 4 0 0,4-3 0 16,-3-3 8-16,-4 2 3 0,3 1 1 0,-3-3 0 0,0 9 12 0,7-4 4 16,-7-2 0-16,0 6 0 0,-7-3-28 0,7-6 0 15,-3 6-14-15,3 3 5 0,0-7 9 0,-4 4 11 16,-3-6-3-16,7 9 0 0,-3-10-8 0,-4 10 0 15,3-9 0-15,4 9 0 0,-10-3 0 0,6 0-12 16,-6-4 2-16,-1 7 1 0,-3 0 9 0,-4 0 12 0,1 7-2 16,2-7-1-16,-6 3-9 0,-3-3-17 0,2 0 4 15,1 0 1-15,4 3 12 0,-8-3 0 16,4 0 0-16,7-3 0 0,-8 6 8 0,8-3-8 0,0 0 0 16,-3 0 0-16,10 0 9 0,-4 0-9 0,0 0 0 15,1 6 9-15,-1-3-9 0,1-3 0 0,10 0 0 0,-4 0 0 16,-6 7 0-16,-1-4 0 0,11-3 0 0,0 0 0 15,0 0 8-15,-4 0-8 0,4 0 0 0,0 0 8 16,0 0-8-16,0 0 0 0,0 0 0 0,0 0 0 16,0 0 8-16,0 0 0 0,0 0 0 0,0 0 0 15,4 0-8-15,3-3 0 0,7-4 0 0,-3 7 0 16,-1-3 0-16,4-3-11 0,-3 6 3 0,3 0 0 16,0-3 8-16,7 3 0 0,-10 0 0 0,3 3 0 15,0-3 0-15,7 0 0 0,-10 9 0 0,3-2-8 16,-3 2 8-16,-1-3 12 0,-3-6-2 0,0 10-1 15,4-1-9-15,-8-6-16 0,4 7 4 0,-3-4 1 16,7-3 11-16,-1 3 0 0,-6-3 0 0,6 1 0 16,1-4 0-16,3 6 0 0,-3-3 8 0,3-3-8 0,-4 0 11 0,1 0-3 15,3 0 0-15,-3 6 0 0,3-3-8 0,-4 7 0 16,1-7 0-16,3 3 0 0,-11 4 0 0,8 2 0 16,-4-2 0-16,-3 2 0 0,-4 1 0 0,0 9 0 15,0-7 0-15,-4 1 0 0,-3 3 10 0,3 3 3 16,-6-3 1-16,-1-1 0 0,8-2-5 0,-8 0-1 15,1-4 0-15,-1 1 0 0,8-1-8 0,-5 4 0 16,5-10 0-16,-1 4 0 0,-6-1 0 0,10 4 0 16,-7-4-12-16,3 0 12 15,-3 1-167-15,4-1-25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5:15:06.79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6713 8113 2354 0,'0'0'104'0,"0"0"22"0,0 0-101 0,0 0-25 0,0 0 0 0,11-6 0 15,3 6 24-15,-3 0-1 16,3-3 0-16,3 3 0 0,1-6 1 0,7 6 0 16,-8 0 0-16,5 0 0 0,2 0-24 0,8-7 0 15,-7 7-10-15,-1-3 10 16,5 3-35-16,-1 0 0 0,4-6 0 0,-4 6 0 15,0 0-34-15,0 0-7 0,4 0-2 0,-4-3 0 16,-3 3-182-16,0 0-36 0</inkml:trace>
  <inkml:trace contextRef="#ctx0" brushRef="#br0" timeOffset="273.76">6964 8349 2563 0,'0'0'113'0,"7"0"24"0,0-4-109 0,4-2-28 16,3 6 0-16,0 0 0 0,0 0-13 0,4 0-8 15,3 0-2-15,-4 0 0 16,1 0-45-16,0 0-10 0,-1 0-2 0,4 6 0 16,4-2-116-16,-4-4-23 0,15 6-5 0,-8-3 0 0</inkml:trace>
  <inkml:trace contextRef="#ctx0" brushRef="#br0" timeOffset="7521.78">8597 7919 1105 0,'0'0'24'0,"0"0"4"0,0 0 2 0,4 0 2 0,-1-6-32 0,4 3 0 16,-7-4 0-16,7 4 0 0,-7-6 58 0,4 2 5 0,3 7 1 0,-4-9 0 16,5 9-26-16,-1-3-5 0,0-3-1 0,3-4 0 15,1 10 0-15,-1-6-1 0,1 6 0 0,0-3 0 16,-1-3-31-16,-3 6 0 0,0 0 0 0,0-4 0 15,-7 4 12-15,0 0 8 0,0 0 3 0,0 0 0 16,0 0 33-16,0 0 8 0,-7 10 0 0,0-7 1 16,-7 3 3-16,0 4 1 0,0-1 0 0,-4 0 0 15,1-2-23-15,-5 2-5 0,1 1-1 0,-3-1 0 16,2 0-22-16,-2 1-5 0,-1-1-1 0,0-3 0 16,1-2 10-16,-1 5 2 0,0-9 0 0,1 6 0 15,-1 4-8-15,0-4-2 0,4-3 0 0,0 6 0 16,-4-2-1-16,0-4 0 0,8 6 0 0,-8-9 0 15,4 7-13-15,7 2 0 0,-11-9 0 0,11 9 0 16,-4-9 0-16,4 10 0 0,0-10 0 0,4 6 0 16,-1-3 12-16,0 3-3 0,8-2-1 0,-11-4 0 15,7 0-8-15,0 9 8 0,7-9-8 0,0 0 8 16,-4 0 0-16,4 0 0 0,0 0 0 0,0 9 0 16,0-9-8-16,0 13 8 0,7-4-8 0,0-5 8 0,4 5 0 15,-1-3 0-15,5-3 0 0,2 4 0 0,8-4 20 16,-4 3 3-16,4-6 1 0,3 6 0 0,4-3-18 15,6-3-3-15,-2 7-1 0,-8-4 0 0,7-3-10 16,-3 6 0-16,3-6 0 0,-3 3 0 0,0-3 0 0,0 7 0 16,-4-4 0-16,0-3 8 0,0 6-8 0,0-3 0 15,-3-3 0-15,3 6 0 0,-6-3 0 0,-1 4 0 16,0 2 9-16,0-3-9 0,-3-2 8 0,-4 5-8 16,0-3 10-16,-4 4-10 0,-2-1 0 0,-1-3 0 15,-4 4 0-15,-3-1 0 0,-3 1 12 0,-4-1-3 16,3 0-1-16,-7 10 0 0,1-9-8 0,-8 8 8 15,1-8-8-15,-1 5 8 0,-7-5-8 0,1 6 8 0,-5-4-8 16,1 4 8-16,-4-1-8 0,4-2 0 0,-4-4 0 16,-3 7 8-16,3 0-8 0,-6-4 0 0,-1 7 0 15,3-3 0-15,-6 3 0 0,3-4 0 0,0-2 0 16,1 9 0-16,-1-3 0 0,4-7 0 0,3 10 0 16,0-9 0-16,4 5 0 0,-4-2 0 0,4 0 0 0,3-4 0 15,4 4 0-15,0-3 0 0,3 2 0 0,1 1 0 16,2-4 0-16,1 4-11 0,4 0 11 0,6-4-8 15,-3-2 8-15,4 5 0 0,-1-5 0 0,8 6 0 16,6-4 0-16,-3-2 8 0,4-1-8 0,7-3 0 16,-1 4 0-16,8-1 0 0,0 0 0 0,-1 1-8 15,8-1 24-15,0-3 6 0,7 4 1 0,-1-1 0 16,5-2-12-16,3-4-3 0,-4 6 0 0,4-3 0 16,-4-2-8-16,4 2 8 0,-4-3-8 0,1 3 8 0,-1-6-8 15,-3 0 0-15,3 0 0 0,-3 0 0 0,0-6 0 16,0 3 0-16,-1-3 8 0,1 6-8 0,-7-4 0 0,0-2 0 15,-4 6 0-15,0 0 0 16,-3 0-26-16,-4-3-7 0,0 3-2 0,-3 0 0 16,-4 3-146-16,-4-3-30 0,-3 6-5 0,-7-6-828 0</inkml:trace>
  <inkml:trace contextRef="#ctx0" brushRef="#br0" timeOffset="8045.16">8075 9302 1562 0,'0'0'34'0,"0"0"7"0,0 0 2 0,0 0 1 0,0 0-35 0,0 0-9 15,0 0 0-15,0 0 0 0,0 0 22 0,0 0 2 16,-7 3 1-16,4 3 0 0,-5 4 15 0,5-1 2 16,-4-3 1-16,7 4 0 0,-14-7-18 0,10 6-3 15,-3 1-1-15,0 2 0 0,0-2-2 0,0-1-1 16,0 4 0-16,0 2 0 0,7 1 3 0,-11-3 1 16,8-4 0-16,-1 7 0 0,-3 2-2 0,4-2 0 15,-1-3 0-15,1 2 0 0,-1 1 19 0,4-3 3 16,-3 2 1-16,3-5 0 0,0 5-34 0,0-2-9 15,0-4 0-15,3 7 0 0,1-7 0 0,3 7 0 16,-4-7 0-16,8 1 0 0,-4-1 0 0,0 1 0 0,0-1 0 16,4-3 0-1,-1-3-28-15,-3-3-4 0,4 7-1 0,3-7 0 16,-7 0-116-16,4-7-23 0,-4 7-5 0,3-9-1 0</inkml:trace>
  <inkml:trace contextRef="#ctx0" brushRef="#br0" timeOffset="8222.84">8019 9223 2300 0,'0'-3'51'0,"0"3"10"0,-4-6 3 0,4 6 0 0,0-9-52 0,0 6-12 0,4-4 0 0,-1-2 0 0,4 3-13 0,-3 6-6 15,3-10-1-15,3 10 0 16,1-3-163-16,0-3-33 0</inkml:trace>
  <inkml:trace contextRef="#ctx0" brushRef="#br0" timeOffset="8437.84">8287 9515 1209 0,'7'-6'108'0,"-7"3"-87"0,0-4-21 0,3 4 0 16,11-3 276-16,-10 6 52 0,3-6 9 0,0 3 3 16,4 3-287-16,-1-7-53 0,1 7-18 0,3-9 0 15,0 9 18-15,4-3 0 0,-4 3 0 0,7-6 9 32,-3 2-131-32,6 4-26 0,-3-6-6 0,1 3-750 0</inkml:trace>
  <inkml:trace contextRef="#ctx0" brushRef="#br0" timeOffset="8646.32">8329 9597 1900 0,'-7'3'169'0,"7"-3"-135"16,4 12-34-16,-1-2 0 0,1-1 105 0,3 1 15 15,0-7 2-15,0 3 1 0,10 3-101 0,-10-2-22 16,4-4 0-16,7-3 0 16,-4 6-92-16,3-6-16 0,1-6-4 0,3 6-812 0</inkml:trace>
  <inkml:trace contextRef="#ctx0" brushRef="#br0" timeOffset="8891.44">8876 9393 2444 0,'0'0'108'0,"0"0"23"0,0 0-105 0,0 6-26 0,-4 3 0 0,1 1 0 16,3 6 14-16,0-4-2 0,-4-2-1 0,4 8 0 16,-3-2-11-16,3 3 0 0,0 0 0 0,-4 3 0 15,4 0-16-15,-3 3-6 0,-1 0-1 0,4-3 0 31,-7 0-5-31,0 0 0 0,4-7-1 0,-1 4 0 16,-3 0-23-16,3-3-4 0,4-7 0 0,-7 10-1 16,4-10-124-16,3 1-25 0,0-10-5 0,0 0-1 0</inkml:trace>
  <inkml:trace contextRef="#ctx0" brushRef="#br0" timeOffset="9648.44">8019 7812 1400 0,'0'0'31'0,"0"0"6"0,0 0 2 0,0 0 0 0,0 0-31 0,0 0-8 0,0 0 0 0,0 0 0 16,3 0 73-16,8-9 14 0,-4 3 2 0,0 3 1 16,0-4-44-16,0 4-9 0,0-6-1 0,4 2-1 15,-4-2 4-15,0 0 1 0,7-1 0 0,-7 1 0 16,0-1 5-16,4-5 2 0,-4 5 0 0,3 1 0 16,1-7-13-16,-4 4-2 0,3-4-1 0,5 0 0 15,-5 4-5-15,1-4-1 0,3-3 0 0,-4 0 0 16,4-6 3-16,-6 7 0 0,2-8 0 0,8 5 0 15,-11-5 3-15,10 1 1 0,-2 7 0 0,-1-8 0 16,3 8 4-16,-3-7 2 0,-3 6 0 0,7 6 0 16,-4-2-30-16,-4-1-8 0,1 6 0 0,0 1 0 15,-1 6 0-15,1-3 0 0,-11 6 0 0,7 0 0 0,0 9 0 16,3-9 0-16,-6 9 0 0,-1 1 0 0,1 6 0 0,3-1 0 16,-7 4 0-16,4 0 0 0,-1 0 0 0,1 6 0 15,-1-6-8-15,1 6 8 0,3-7 0 0,-4 8 14 16,4-5-2-16,0-5 0 0,0 9-12 0,4-6-13 15,-4-6 2-15,0 2 1 0,0-5 10 0,0 5 14 16,7-5-3-16,-10-1-1 0,3-6-10 0,0 4 0 16,0-1-10-16,0-3 10 0,-7-3 0 0,11 6 0 15,-1-6 13-15,-3 0-4 0,0 0 7 0,0-6 0 16,0 6 1-16,1 0 0 0,-1-9 8 0,0 9 2 16,3-10 0-16,-3 4 0 0,4-3 1 0,-4 5 1 0,3-11 0 0,-2 5 0 15,2-5-8-15,4 2-1 0,-7-6-1 0,4-3 0 16,-1 3-10-16,1-2-1 0,3-5-8 0,0 8 12 15,-3-7-12-15,3-1 0 0,0-2 0 0,0 3 0 32,-3 3-15-32,-1-9-9 0,8 9-1 0,-4-9-1 15,4 2-130-15,-4 1-27 0,3 3-5 0</inkml:trace>
  <inkml:trace contextRef="#ctx0" brushRef="#br0" timeOffset="10604.02">10386 8029 1454 0,'21'-10'64'0,"-21"10"14"0,-7-3-62 0,14-3-16 0,4-4 0 0,-1 10 0 16,-10 0 34-16,0 0 4 0,7-9 1 0,4 9 0 15,-1-3 16-15,-10 3 3 0,0 0 1 0,0 0 0 16,11 3-34-16,-11-3-6 0,-4 9-2 0,1 1 0 15,6-1 15-15,-6 1 2 0,-1 5 1 0,-3 1 0 0,0-3 1 0,-3 12 1 16,3 0 0-16,-4-3 0 16,-7 3-7-16,4 3-2 0,0 7 0 0,4-7 0 15,-8 6-5-15,0 1-2 0,1 2 0 0,-1-2 0 0,4-1-3 16,0 1-1-16,-4-7 0 0,4 7 0 0,3-7-17 16,1 0 8-16,-4-3-8 0,3 0 0 0,1-3 0 15,-1 3 0-15,0 0 0 0,1-6 0 16,3 0-110-16,0 0-19 0,3-4-4 15,1-5-784-15</inkml:trace>
  <inkml:trace contextRef="#ctx0" brushRef="#br0" timeOffset="11046.58">10502 8587 1839 0,'-10'-6'81'0,"10"6"18"0,0 0-79 0,0 0-20 0,0 0 0 0,0 0 0 16,-7 0 0-16,7 0 0 0,0 0 8 0,0 9-8 15,-7-3 0-15,-1 4 0 0,1-1 0 0,7 1 0 16,0 5 0-16,-3-2 0 0,-11 2 0 0,3 4-9 16,4 0 9-16,0 0 0 0,-11 3 0 0,1 0 0 15,6-3 0-15,4 6 9 0,0-7-1 0,4 8-8 16,-4-8 8-16,3 7-8 0,8-9 0 0,-4-3 0 15,3 6 20-15,4-4-4 0,7-5 0 0,4-1 0 16,-1-3 2-16,1-3 0 0,-4-3 0 0,7 7 0 0,8-14-6 0,-5 7 0 16,-3-3-1-16,1-3 0 15,6-7-11-15,-3 1 0 0,-4-1 0 0,0-2 0 16,0 2 8-16,0-3-8 0,0 1 0 0,-6-4 8 0,-5 0-8 16,4 0 8-16,0 1-8 0,-3-4 8 0,-8 3-8 0,1 6 10 15,-1-12-10-15,-3 9 10 0,0 4 3 0,-3-4 1 16,-4-3 0-16,3 4 0 0,-3 5 25 0,-3 1 5 15,-4 6 0-15,3-7 1 0,-3 4-30 0,3 0-7 16,-6 3 0-16,-1 3-8 0,4 0 0 0,0 0 0 16,3 0 0-16,-3 0 0 0,0 0-20 0,3 3 3 15,11-3 0-15,0 0 0 16,-7 0-133-16,7 0-26 0,0 0-6 0</inkml:trace>
  <inkml:trace contextRef="#ctx0" brushRef="#br0" timeOffset="11677.95">11328 8662 1036 0,'-7'0'92'0,"7"0"-73"0,0 0-19 0,0 0 0 16,0 0 189-16,-7-3 35 0,3-3 6 0,4 6 2 15,0 0-159-15,0 0-31 0,-11 0-6 0,4-3-2 0,7 3-21 0,-7-7-4 16,-7 7-1-16,4 7 0 0,-4-7-8 0,3 3-11 16,4 3 3-16,-7 3 0 15,0-5 8-15,0 8 11 0,7-2-3 0,-4-1 0 0,-3 3-8 0,3-5 0 16,8 2 0-16,-1 7 0 0,1-4 0 0,-1-2 0 16,-3-1 0-16,7 7 0 0,7-7-11 15,-3 1-7-15,-4-4-2 0,3 3 0 0,8 1 32 0,-1-1 5 16,-3-3 2-16,4-2 0 0,0 2-10 0,3-6-1 15,3 0-8-15,-3 0 12 0,1 0-12 0,-1-6 0 16,7 2 0-16,0-2 0 0,-3 0 0 0,-4-4 0 16,3 7 0-16,5-6 9 0,-1 3-9 0,-4-4 8 15,-3 1-8-15,1-1 8 0,2-5 0 0,-3 5 0 16,-7 1 0-16,0-4 0 0,4-2 5 0,-4 5 1 16,0 1 0-16,-7 0 0 0,-3-1-6 0,3 4-8 15,3-4 11-15,-3 10-11 0,-7 0 11 0,7 0-11 0,0 0 10 16,0 0-10-16,0 0 0 0,0 0 8 0,0 0-8 0,0 10 0 15,7-1 16-15,-7 1 1 0,-10 5 0 0,3-5 0 16,7 5-17-16,-8-2 0 0,-2 6 0 0,3-4 0 16,-4 4 0-16,4 0 0 0,4 0 0 0,-4 6 0 15,-8 0 0-15,8 0 0 0,7-3 0 0,-3 3 0 16,-8 10 0-16,1-7 0 0,6-3 0 0,1 3 0 16,-1 0 16-16,1 1 7 0,-4 2 1 0,7-3 0 15,3 0-1-15,-6-2 0 0,-4 2 0 0,-1-3 0 16,5 3-10-16,-1 0-1 0,-3-3-1 0,0 4 0 15,-7-4 5-15,4 3 0 0,-1-3 1 0,-3-6 0 16,-4 6 1-16,-3 0 0 0,0-6 0 0,0 0 0 16,-4-4-10-16,-7-2-8 0,4 3 12 0,0-7-12 15,0 0-14-15,-4 1-10 0,-7-1-1 16,4-9-1-16,7 0-190 0,-4-9-37 16</inkml:trace>
  <inkml:trace contextRef="#ctx0" brushRef="#br0" timeOffset="12408.38">12153 8731 2142 0,'0'0'95'0,"0"0"19"0,0 0-91 0,0 0-23 0,11 0 0 0,-1 10 0 15,-3-1 17-15,0-3-1 0,1 4 0 0,-1 2 0 16,0 4 0-16,-4 0 0 0,1 2 0 0,-1 1 0 15,-3 0-29-15,0 0-7 0,4 6 0 0,-4 0-1 16,-4 3 21-16,4-3 0 0,-3 3 0 0,-1 1 0 16,1-4 18-16,-1 3-2 0,1-3 0 0,-1 0 0 15,1-3 1-15,-1 3 0 0,0-6 0 0,1 6 0 16,-1-6 0-16,1 0 0 0,3-10 0 0,-4 7 0 16,1-7 17-16,-1 1 3 0,-3-1 1 0,4 0 0 15,-1 1-26-15,4-10-4 0,-3 6-8 0,-1-3 11 0,-3-6 0 16,4-3 0-16,3 6 0 0,-7-3 0 0,-1-4-3 15,1-2-8-15,4-10 12 0,-1 4-4 0,1-4 11 0,-1 0 1 16,4-6 1-16,0-3 0 0,-3-7-10 0,3 1-3 16,3 2 0-16,1-8 0 0,6 2-8 0,-3-6 10 15,1 6-10-15,2-6 10 0,1 1-2 0,-1 5 0 16,4-3 0-16,-3 4 0 0,3-1-8 0,0-3 0 16,0 10 0-16,0-4-11 0,-3 1 11 0,3-1 0 15,-3 7 0-15,3 3 0 0,-4-3 0 0,1 3 0 16,3 12 0-16,0-6 0 0,0 4 0 0,0-1-8 0,1 7 8 15,2-1-8-15,4 1-4 0,4-1-1 0,0 10 0 16,-1-6 0-16,1 6 4 0,0 0 1 0,-1 6 0 0,1 4 0 16,-4-1-4-16,1 1-1 0,-5 5 0 0,-3-2 0 15,0 2 13-15,-7 1 10 0,-3-3-2 16,3 6 0-16,-3 2-8 0,-4-2 0 0,-4-6 0 0,0 2 8 16,1 4-8-16,-4 0 8 0,0-3-8 0,-4 3 8 15,4-1-8-15,-3-2 0 0,-1-6 0 0,-3 8 0 16,0-8 0-16,3 5 8 0,1-5-8 0,-8-1 0 15,4 1 0-15,-4-1 8 0,4 0-8 0,-3-2 0 16,2-4 0-16,-2 3 0 0,3-6 0 0,0 0-11 16,-1 0-33-16,5-9-6 15,-4 2-2-15,3-2-700 0,1 0-141 0</inkml:trace>
  <inkml:trace contextRef="#ctx0" brushRef="#br0" timeOffset="12837.16">13554 7508 1670 0,'0'0'148'0,"0"-6"-118"0,0-4-30 0,0 10 0 16,0-3 84-16,0 3 10 0,0 0 2 0,0 0 1 15,0 0-61-15,0 0-13 0,0 0-3 0,0 0 0 16,0 0-1-16,0 0-1 0,0 0 0 0,-4 3 0 16,1 7-18-16,-1-1 0 0,-3 4 0 0,0-1-9 15,0 4 9-15,0-3 0 0,0 2 0 0,-7 4-8 16,3 6 8-16,-3-6 9 0,0 9-1 0,0 4-8 16,-4-1 38-16,-3 3 1 0,3 7 0 0,-3 0 0 15,0 3 10-15,3 0 3 0,-3 0 0 0,4 3 0 16,-1 3-27-16,4-3-5 0,0-3 0 0,0 9-1 15,3-9-6-15,4 9-1 0,-4-6 0 0,8-3 0 16,3 0-4-16,-4 0-8 0,8 0 11 0,-1-6-11 16,1-4 0-16,3 1 0 0,4-7 0 0,-1 0-9 15,4-3 9-15,4 0 0 0,0-3 0 0,3 0 0 16,-4-3-28-16,8-7-3 16,0 4-1-16,3 0 0 0,4-4-54 0,-1-2-11 0,-2-1-3 15,6 1 0-15,0 5-96 0,-3-5-19 16,-4-4-4-16,-7-3-1 0</inkml:trace>
  <inkml:trace contextRef="#ctx0" brushRef="#br0" timeOffset="13333.73">14305 8170 1425 0,'0'0'63'0,"0"0"13"0,0 0-60 0,-7 6-16 0,0-3 0 0,0 4 0 0,7-7 96 0,-7 3 17 15,0-3 3-15,0 9 1 0,0-9-26 0,0 6-6 16,0 4-1-16,3-1 0 0,-6 1-43 0,6-1-9 15,-7 0-1-15,4 7-1 0,-3 0-19 0,-1-4-11 16,-3 7 12-16,-4 3-12 0,-3 0 8 0,4-3-8 16,-5 6 0-16,-2 3 0 0,3-3 0 0,-4 3 0 15,0 4 0-15,1-10 0 0,-5 3 9 0,1 3-9 16,3-9 0-16,1 6 9 0,3-6-9 0,-1-4 8 16,1 4-8-16,4-9 8 15,2 5-27-15,1-12-5 0,4 7-2 0,-1-4-643 16,4 0-129-16</inkml:trace>
  <inkml:trace contextRef="#ctx0" brushRef="#br0" timeOffset="13560.56">13589 8305 1785 0,'0'0'159'0,"0"0"-127"0,0 0-32 0,0 0 0 16,7 6 262-16,4 3 46 0,6 1 10 0,1 5 2 15,0-2-254-15,3 3-50 0,0 2-16 0,4 1 8 16,-1 6-8-16,1-6 0 0,0 6 0 0,-1 0 0 16,1-3-11-16,0 3-3 0,-1-6-1 0,5 6 0 15,-5-6-4-15,1 0-1 0,7 0 0 0,-4-10 0 16,0 7-116-16,4-7-23 0,0 1-5 0,3-4-572 16,0-3-116-16</inkml:trace>
  <inkml:trace contextRef="#ctx0" brushRef="#br0" timeOffset="17015.68">14877 7417 1843 0,'0'0'164'0,"-7"3"-132"0,0 4-32 0,-1 2 0 15,1-6 156-15,0 13 25 0,4 3 5 0,-4-1 1 16,3-2-156-16,4 9-31 0,0-3 0 0,0 13-13 16,0-7 13-16,4 6-9 0,3 10 9 0,-4 0-8 15,4 3 8-15,-3 3 0 0,7 7 8 0,-4-4-8 16,-4 7 0-16,1-4-12 0,-1-2 2 0,1-1 0 16,-1 0 10-16,-3 0 12 0,0-6-2 0,-3 7-1 15,-1-1-9-15,1 0 0 0,-1-9 0 0,1 0 0 16,-1-9 0-16,1 2 0 0,-5-2 0 0,5-1 0 15,-4-9-8-15,3-3-1 0,4 3 0 0,-3-6 0 16,-4-9-135 0,3 5-26-16,4-12-6 0,0-3 0 0</inkml:trace>
  <inkml:trace contextRef="#ctx0" brushRef="#br0" timeOffset="17519">15586 7837 1785 0,'0'-6'159'0,"0"-3"-127"0,0-1-32 0,-4 10 0 15,4 0 86-15,0-9 11 0,0 9 3 0,-3 0 0 16,-1-6-56-16,4 6-12 0,0 0-1 0,0 0-1 15,0 0-8-15,0 0-2 0,0 0 0 0,-3 6 0 16,-4 0-20-16,3 4-8 0,1 2 0 0,-5-2 0 16,5 8 8-16,-4 7 0 0,-4 1 0 0,4-1 0 15,-3 6 0-15,-1 0 0 0,-3-2 0 0,3 5 0 16,-3-6 0-16,0 7 8 0,0-7 0 0,0 0 0 16,3 7 8-16,1-7 1 0,-1-3 1 0,4 3 0 15,0-3-8-15,4 4-2 0,-1-11 0 0,8 4 0 16,-4-3 9-16,7-6 2 0,-4-4 0 0,4 7 0 15,0-10-19-15,4-3 0 0,-1 3 0 0,5-6 0 16,-5 0 13-16,1-6-4 0,3-3-1 0,0-1 0 16,-4 4 1-16,5-13 0 0,-1 7 0 0,0-10 0 15,-4 3 6-15,5 0 1 0,-1-6 0 0,0 3 0 0,-4-9-5 16,4 9-1-16,1-13 0 0,-5 10 0 16,4-3-10-16,-3 0 12 0,-1-7-12 0,1 1 12 0,0 6-12 0,-8 2 0 15,4-2 9-15,-3 3-9 0,-4 3 0 16,3-3 8-16,-6 0-8 0,-1 6 0 15,-3 4 0-15,4-4-13 0,-8 0 1 0,4 10 1 16,-4-7-20-16,1 6-4 0,-1 1-1 0,1 6 0 16,-5-3-130-16,5-4-26 0,-1 10-6 0</inkml:trace>
  <inkml:trace contextRef="#ctx0" brushRef="#br0" timeOffset="17765.27">15441 8123 2383 0,'0'0'52'0,"0"0"12"0,0 0 1 0,7 3 2 0,0 6-54 0,0-2-13 0,-7-7 0 0,7 9 0 16,0-3 15-16,0-3 0 0,0 4 0 0,4-4 0 16,-4-3 5-16,4 6 2 0,-1-3 0 0,1-3 0 15,-1 7-22-15,1-7 0 0,0 3 0 0,3-3 0 16,0-3-16-16,-4 3-4 0,5-7 0 0,2 4-1 31,-3-3-42-31,0 3-8 0,-3-4-1 0,3-2-1 0,4 0-139 0,-4-1-28 0,3 1-6 16,-2-7-1-16</inkml:trace>
  <inkml:trace contextRef="#ctx0" brushRef="#br0" timeOffset="18187.5">15642 7242 2005 0,'0'0'88'0,"-7"0"20"0,0-4-87 0,4 4-21 0,3 0 0 0,0 0 0 15,0 0 33-15,0 0 3 0,0 0 0 0,0 0 0 16,7-6-23-16,3 6-4 0,1 0-1 0,3 0 0 15,4 10-8-15,-1-4 0 0,4 3-10 0,-3 4 10 16,0-4 19-16,3 7 9 0,0 3 3 0,0 0 0 16,4 6-8-16,-1-7-2 0,1 8 0 0,0 2 0 15,0-3 4-15,-4 12 1 0,-4-2 0 16,5-1 0-16,-1 4-14 0,-4-3-2 0,1 2-1 0,-4 4 0 16,4 3 11-16,-4-3 1 0,0-1 1 0,0-2 0 15,-3 0 9-15,-1 6 1 0,1-4 1 0,-4-2 0 16,-4 0-3-16,4-4-1 0,-3 1 0 0,-4 2 0 15,0-2 2-15,-4-1 0 0,4 1 0 0,-7-4 0 16,0 4-2-16,0-1 0 0,-3-6 0 0,-4 7 0 16,3-7-29-16,-7 6 0 0,1-5 0 0,-4 2 0 15,-1-3 0-15,-6-3 0 0,0-3 0 0,-7 3-10 16,6-6-70 0,-2 0-13-16,2-3-3 0,-2-7-723 0,3-3-144 0</inkml:trace>
  <inkml:trace contextRef="#ctx0" brushRef="#br0" timeOffset="23241.29">6773 10490 2152 0,'0'0'48'0,"-10"0"9"0,10 0 3 0,0 0 0 0,0 0-48 0,0 0-12 0,0 0 0 0,0 0 0 15,0 0 0-15,0 0 0 0,0 0 0 0,0 0 0 16,0 0 0-16,3 0 0 0,4 7 0 0,4-4 0 15,3-3 0-15,-3 6 0 0,3-3 0 0,0-3 0 16,7 6-11-16,-10-6 11 0,6 0-8 0,1 4 8 16,0-4 0-16,3 0 0 0,-11 6 0 0,8-6-8 15,-4 0 8-15,4 0 0 0,-4 0 0 0,0 6 0 16,0-3-11-16,4-3 0 0,-4 0 0 0,7 0 0 0,-11 0-5 16,8 0 0-16,-4 0-1 0,4 0 0 15,-4 0-19-15,0 0-3 0,0 6-1 16,4-2 0-16,-8-4 1 0,5 0 0 0,-5 0 0 15,4 9 0-15,-3-3-119 0,-8-3-24 0</inkml:trace>
  <inkml:trace contextRef="#ctx0" brushRef="#br0" timeOffset="23606.56">6858 10776 2127 0,'0'0'94'0,"0"0"20"0,-11 0-91 0,11 0-23 0,-7 0 0 0,7 0 0 15,0 0 32-15,0 0 3 0,0 0 0 0,0 0 0 16,0 0-44-16,0 0-9 0,0 0-2 0,11 0 0 16,0 0 20-16,-4 0-8 0,7 0 8 0,-4 0 0 15,4 0-15-15,1-3 4 0,-1 3 1 0,0-7 0 16,3 7 10-16,1-3 0 0,0-3 8 0,3 0-8 16,0 2 0-16,0 4 0 0,4-6 0 0,0 3 0 0,-4-3 0 15,7 3-18-15,4-4 3 0,-4 7 1 16,0-3-104-16,4-3-21 0,-4 6-4 15,-3 0-1-15</inkml:trace>
  <inkml:trace contextRef="#ctx0" brushRef="#br0" timeOffset="29754.24">8791 10327 1267 0,'0'0'112'16,"0"0"-89"-16,0 0-23 0,0 0 0 15,0 0 35-15,0 0 2 0,0 0 1 0,0 0 0 0,0 0 2 0,0 0 0 16,0 0 0-16,0 0 0 0,-7 3 0 0,0-3 1 16,-3 0 0-16,2 0 0 0,1 0-11 0,0 0-2 15,0 0-1-15,0 7 0 0,-7-4 8 0,0-3 1 16,0 0 1-16,3 0 0 0,-3 6-10 0,-3-6-3 15,2 3 0-15,-2 3 0 0,-1 1 0 0,1-4 0 16,-5 3 0-16,-2-3 0 0,3 4 16 16,-1-4 4-16,-9 6 0 0,2-9 0 0,5 6-29 0,-8 4-6 15,7-10-1-15,1 6 0 0,2-3-8 0,5-3 0 16,-8 0 0-16,4 10 0 0,7-10 0 0,-11 6-9 16,11-3 9-16,-4 3 0 0,4-3 0 0,0-3 8 15,4 7 0-15,2-4 1 0,-2-3-9 0,3 0 0 16,-4 6 0-16,4-6 0 0,0 10 10 0,7-10 0 15,0 0 0-15,-3 0 0 0,3 0 0 0,0 0 0 0,0 0 0 16,0 9 0-16,0-9-2 0,0 9-8 0,0-9 12 0,7 7-4 16,3-4 20-16,1 3 4 0,-1-3 1 15,1 3 0-15,7-6-11 0,3 4-2 0,0-4-1 16,0 0 0-16,0 0-2 0,4 0 0 0,0 0 0 0,6-4 0 16,-9 4-9-16,6 0-8 0,0 0 9 15,0-6-9-15,-3 12 8 0,0-6-8 0,-1-6 0 0,-2 6 9 16,2 0-9-16,-3 0 8 0,1 0-8 0,-5 6 8 15,8-6 8-15,-4 0 2 0,7 0 0 0,-7 0 0 16,1 0-6-16,-1 4-2 0,0-4 0 0,-3 6 0 16,-1-6-2-16,1 0 0 0,-4 6 0 0,4-3 0 15,-8 3-8-15,4-2 0 0,-3 2 0 0,-1-6-11 16,-2 0 11-16,-8 0 0 0,7 9 0 0,-7-9 0 0,0 0 0 0,3 3 0 16,-3-3 0-16,0 10 0 15,0-10 0-15,-7 6 0 0,0 4 0 0,-4-1 0 0,-3 0 0 0,4-2 9 16,-1-4-9-16,-6 6 10 0,-1-3-10 15,0-2 12-15,-6 2-12 0,2 3 12 0,-2 1-12 0,-1-1 0 16,0 0 0-16,-3 1 0 0,0-1 0 0,3 7 0 16,-3-7 0-16,3 1 8 0,-3-1-8 0,3 7 0 15,1-7 0-15,-1 1 0 0,-3 5 0 0,3-2 0 16,4-7 0-16,-4 4 0 0,0 5 0 0,1-5 0 16,3 2 0-16,-1-2 0 0,5 5 0 0,-8-5 0 15,4-1 0-15,7 1 0 0,-7-1 0 0,3 7-11 16,4-7 11-16,0 0-8 0,-4 1 8 0,8-1 0 15,-1 7 0-15,0-7 0 0,1 1 0 0,3-1 0 16,0 1 0-16,0-1 0 0,3 7 0 0,-3-7 0 16,4-3 8-16,3 4-8 0,-4-7 0 0,4 6 8 15,0-9-8-15,0 7 0 0,4 2 0 0,-1 0 9 0,-3-9-9 16,4 10 0-16,3-4 13 0,-4 3-4 0,4-5-1 0,4 5 0 16,-4-3 0-16,0-6 0 0,4 3 0 0,-4 4 0 15,3-1 8-15,1-6 0 0,3 3 1 0,0-3 0 16,0 0-5-16,4 0-2 0,3 0 0 0,-3 0 0 15,3 0 1-15,0 0 0 0,7 0 0 0,4 0 0 16,0 0-11-16,-1 0 8 0,5 0-8 0,-5 0 8 16,1 0-8-16,3 0 0 0,-6 0 9 0,2 0-9 15,5 0 0-15,-5 0 0 0,1 0 0 0,0 0 0 16,0 6 0-16,-4-3 0 0,-3-3 0 0,3 7 0 16,-7-4 0-16,0-3 0 0,0 6 0 0,0-3 0 0,-3 4 0 15,0-4 0-15,-1 3 0 0,-3 0 0 16,4-3 0-16,-4 4-10 0,0-4 10 0,4-3 0 0,-4 6-23 15,0-3 3-15,0-3 0 0,0 0 0 16,1 0-133-16,-1-3-27 16,3-3-4-16</inkml:trace>
  <inkml:trace contextRef="#ctx0" brushRef="#br0" timeOffset="32624.76">8604 11553 1659 0,'0'0'73'0,"0"0"16"0,-7 0-71 0,0 0-18 15,0 0 0-15,7 0 0 0,-3 7 12 0,-4-7 0 16,7 0-1-16,-8 0 0 0,8 0-11 0,-7 9 0 15,0-9 0-15,0 6 0 0,0-3 0 0,4 7 0 16,-1-4 0-16,-3 4 0 0,4-7 0 0,-4 6-11 16,3-3 11-16,-3 4-8 0,0-1 24 0,3 7 6 15,-10-4 1-15,4-2 0 0,-1 5 36 0,-3 1 7 16,3-3 2-16,1 2 0 0,3 1-28 0,0-3-6 16,-7 5-1-16,7-2 0 0,-1 0-33 0,5-4 0 15,-1-2 0-15,4 5 0 0,4-5-9 0,-1-1-9 0,1 1-2 0,3-1 0 31,0-3-41-31,4-3-9 0,-1 4-2 0,4-7 0 16,1-7-11-16,6 7-2 0,-11-3-1 0,4-3-625 0</inkml:trace>
  <inkml:trace contextRef="#ctx0" brushRef="#br0" timeOffset="32850.32">8675 11371 2476 0,'-18'-9'110'0,"15"3"22"0,-8 3-105 16,4-4-27-16,0-2 0 0,0 9 0 0,0-6 13 0,7 6-2 16,0 0-1-16,0 0 0 15,0 0-39-15,0 0-8 0,0 0-2 0,0 0 0 16,7-3-118-16,0 3-24 0,4-7-5 0</inkml:trace>
  <inkml:trace contextRef="#ctx0" brushRef="#br0" timeOffset="36923.11">10608 10246 1206 0,'0'0'53'0,"0"0"11"0,0 0-51 0,0 0-13 15,0 0 0-15,0 0 0 0,0 0 54 0,0 0 8 16,0 0 2-16,-7 0 0 0,-4 3-25 0,11-3-5 16,0 0-1-16,0 0 0 0,-10 0 11 0,6 0 3 15,4 0 0-15,0 0 0 0,0 0-12 0,-3 9-3 16,-4-2 0-16,7-7 0 0,0 12-12 0,0-6-4 15,-11 4 0-15,8 5 0 0,-1-2 13 0,1-4 3 16,-1 7 0-16,-3 0 0 0,0-4 0 0,-4 7 0 16,1-3 0-16,-4 9 0 0,-4-3 9 0,0 3 3 15,4 0 0-15,0 0 0 0,0 6-16 0,-4 1-2 16,1-1-1-16,-1 1 0 0,8-4-7 0,-5 0-2 16,1 0 0-16,-3-3 0 0,10 0-16 0,-4-3 10 0,-3 3-10 15,3-6 8-15,4-3 1 0,4 3 0 0,-4 0 0 16,0-4 0-16,0 4-1 0,0 0-8 0,3-10 12 0,0 7-4 15,-3 3-8-15,4-4-14 0,-1-2 3 0,1 3 1 16,-4-1-9-16,3-2-1 0,1 3-1 0,-1-7 0 31,4 7-18-31,-3-7-3 0,-1 4-1 0,4-7 0 0,0-6-38 16,0 0-8-16,-3 3-2 0,3-3-517 0,0 0-104 0</inkml:trace>
  <inkml:trace contextRef="#ctx0" brushRef="#br0" timeOffset="37525.18">10650 10863 1425 0,'0'0'63'0,"0"0"13"0,-3 0-60 0,3-6-16 15,0 6 0-15,0 0 0 0,0 0 24 0,0 0 1 0,0 0 1 0,0 0 0 16,3-3-26-16,-3 3 0 0,0 0 0 0,0 0 0 16,0 0 13-16,0 0 1 0,0 0 0 0,0 0 0 15,0 0-14-15,0 0 0 0,-3 3 0 0,-8 7 0 16,1 2 14-16,-1 1 6 0,8-4 2 0,-8 1 0 15,-3 5 36-15,3-5 7 0,4 8 2 0,0-2 0 16,0 3-21-16,0 0-4 0,0-4-1 0,3 4 0 16,4 0-41-16,-3 0 0 0,-4-3 0 15,7 2 0-15,3-2 0 0,1-3 0 0,-4-4 0 0,0 7 0 16,7-7 0-16,0 7 0 0,0-13 0 0,0 6 0 16,-7-9 0-16,7 7 0 0,4-7 0 0,-1 3 8 15,-10-3-8-15,7 0 0 0,8-3 0 0,-1-4 0 16,-4 4 0-16,4-3 0 0,-3-4 10 0,0 1-10 15,6 0 26-15,-3-1-2 0,-7-5 0 0,7 5 0 16,-3 1-4-16,0-1-2 0,-1-5 0 0,-6 5 0 0,3 1-9 16,-4-4-1-16,4-2-8 0,-3 5 12 0,-1-5-12 15,4 5 8-15,-7-2-8 0,0-4 0 0,-3 7 12 16,-1-7-3-16,8 6-1 0,-4 1 0 0,-4-10-8 0,4 13 0 16,-7-7-10-16,4 4 10 0,3 0 19 0,-4-1 9 15,-6-2 3-15,-1 8 0 0,8-5-2 0,-8 3 0 16,0 3 0-16,4-4 0 0,-7 7-29 0,7-3 8 15,0-3-8-15,-3 6 0 0,-5 0-12 0,8 0-4 16,7 0-2-16,0 0 0 16,-10 0-87-16,3 0-18 0,7 0-3 0,0 0-507 15,0 0-102-15</inkml:trace>
  <inkml:trace contextRef="#ctx0" brushRef="#br0" timeOffset="38267.78">11426 10926 1785 0,'-21'-6'79'0,"21"6"17"0,4-9-77 0,-4 9-19 0,-11-4 0 0,4-2 0 0,0 3 88 0,7 3 13 15,0 0 3-15,-3-6 1 16,-8 6-143-16,8-3-29 0,3 3-5 0,0 0-2 16,-15 0-6-16,5 0-2 0,10 0 0 0,0 0 0 0,-7 0 48 0,-4 3 10 15,-3-3 1-15,3 0 1 0,11 0 37 0,-10 6 7 16,-4-3 2-16,0 3 0 0,0-2 28 0,-1 5 7 16,-2 0 1-16,3 7 0 0,0-7-4 0,-4 1 0 15,7-1 0-15,-3 1 0 0,0 5-39 0,4 1-8 16,10-7-1-16,0 4-8 0,3-7 8 0,1 10-8 15,-4-7 0-15,3 1 0 0,4-7 0 0,-3 6 10 16,-1-2-10-16,4 2 8 0,7 0-8 0,-3-2-17 16,0-4 4-16,-1-3 1 0,4 6 12 0,-3-6 0 15,3 0 0-15,-3 0 0 0,-1-6 0 0,4 6 0 16,0-10 0-16,0 7 0 0,-6-9 0 0,6 9 0 0,0-4 0 16,0-2 0-16,0 6 0 0,-3-7 0 0,-1 1 0 15,8 3 0-15,-1-4 0 0,-6 4 15 0,-4-3-2 16,0-1 0-16,11 7 9 0,-11-3 2 0,-4-4 0 15,1 7 0-15,-1-3-24 0,-3 6 0 0,0 0 0 0,0 0 0 16,-10-6 0-16,10 6 0 0,10 0 0 0,-10 0-8 16,0 0 8-16,0 0-12 0,4 6 12 0,3 3-12 15,-3 1 12-15,-1-4 11 0,-3-6-3 0,4 9 0 16,3-5 14-16,-7-4 2 0,-7 9 1 0,7 7 0 16,3-7 1-16,-3 0 0 0,0 1 0 0,-7-1 0 15,0 7-9-15,7 0-1 0,0-4-1 0,0 7 0 16,-11-3-15-16,8 2 0 0,6-2 8 0,1 3-8 15,-8-3 0-15,4 2 0 0,4-5 0 0,-1 9 0 16,5-3 0-16,-8 0 0 0,-4-4 0 0,0 4 0 16,12 0 9-16,-8 0-1 0,-8 0 0 0,-2-1 0 15,-1-2 8-15,4 3 2 0,0 0 0 0,-3-4 0 0,-5 4 1 16,1 0 0-16,4-3 0 0,-1-7 0 0,-10 10 8 0,3-10 1 16,8 1 1-16,-4-1 0 0,0 0-7 0,-4 7-2 15,4-6 0-15,0-4 0 0,0 3-10 16,-4 1-2-16,-3-10-8 0,-4 9 12 0,11-3-12 0,-4-3 0 15,-6 4 0-15,3-4 0 16,3-3-25-16,0 0-5 0,1 0-1 0,-1 0 0 16,-7 0-77-16,8 0-16 0,13 0-4 0,-6-10-918 0</inkml:trace>
  <inkml:trace contextRef="#ctx0" brushRef="#br0" timeOffset="42658.23">13035 10177 115 0,'0'0'10'0,"0"0"-10"0,0 0 0 0,0 0 0 15,0 0 36-15,0 0 6 0,0 0 1 0</inkml:trace>
  <inkml:trace contextRef="#ctx0" brushRef="#br0" timeOffset="43638.16">13010 10152 115 0,'0'0'0'0,"0"0"10"0,0 0-10 0,0 0 0 0,-7 0 0 0,4-3 0 15,-4 3 264-15,7 0 52 0,-7-7 9 0,3 7 3 16,-3-3-163-16,7 3-32 0,-3-6-6 0,3 6-2 0,-7 0-38 0,7 0-8 16,0 0-2-16,0 0 0 0,-4-3-33 0,4 3-6 15,0 0-2-15,0 0 0 0,-7-7-19 0,7 7-4 16,-4-6-1-16,1 3 0 0,3 3 4 16,-7-6 1-16,0 6 0 0,3-3 0 0,-3-4-17 15,0 7 0-15,-3 0 0 0,-1 0 0 0,0 0 8 16,1 0 0-16,-1 7 1 0,-3-7 0 0,0 3 4 0,0-3 1 15,0 0 0-15,0 0 0 0,0 0 0 0,-4 6 0 16,4-6 0-16,0 0 0 0,-4 9 2 0,0-9 1 16,1 0 0-16,-1 10 0 0,-3-10 3 0,0 9 1 15,0-2 0-15,3-4 0 0,-3 6-13 0,3-3-8 16,1 4 8-16,-1-4-8 0,0-3 0 0,1 7 0 0,6-4 0 16,-3-3 0-16,0 3 0 0,0-3 0 0,3 4 0 15,1-4 0-15,3-3 0 0,-4 6 0 0,4-6 0 0,7 0 0 16,-7 3 0-16,-4 3 8 0,4-6-8 15,7 0 0-15,0 0 0 0,-3 0 9 0,-4 10-9 0,7-10 0 16,0 0 18-16,0 0-3 0,0 0-1 0,-7 0 0 16,7 0-2-16,0 0 0 0,0 0 0 0,0 9 0 15,0-9 5-15,0 0 1 0,3 10 0 0,4-4 0 16,0-3-2-16,4-3 0 0,-1 0 0 0,8 6 0 16,0-6-8-16,-1 3-8 0,1-3 9 0,7 0-9 15,-1 0 12-15,1 0-3 0,-4 7-1 0,4-7 0 16,0 0-8-16,-1 6 0 0,5-3 0 0,-5-3 0 15,1 0 0-15,0 10 8 0,-1-10 0 0,1 0 0 16,0 6-8-16,-4-3 0 0,7-3 0 0,-3 6 8 16,3-3 4-16,0-3 1 0,4 0 0 0,-4 7 0 15,0-4 2-15,1-3 0 0,-1 0 0 0,0 6 0 16,-3-6-15-16,-1 9 0 0,-2-9 0 0,2 7 0 0,-6-4 0 16,3-3 0-16,-3 9 0 0,-4-9 0 0,0 10 0 0,-3-4 0 15,-1-3 0-15,-3 3 0 0,0-2 0 0,0 2-10 16,-7-6 2-16,0 6 0 0,0-3 8 0,-3 7 8 15,3-4-8-15,-4 3 11 0,-3-6-2 0,0 7 0 16,-3-4 0-16,3 4 0 0,-4-1-9 0,0-3 0 16,-6 4 0-16,-1-1 0 0,0-6 0 0,1 7 0 15,-4 2 0-15,-4 1 0 0,0-7 0 0,-3 3 0 16,0 1 0-16,0-1-11 0,-4 1 11 0,4 5 0 16,-4-5 0-16,4 2 0 0,-4-2 0 0,4 5 0 15,-4-5 0-15,0-1 0 0,4 0 0 0,-4 1 0 16,4-4 0-16,0 4 0 0,3-1 0 0,0 0 12 15,1 1-4-15,-5-1 0 0,8 1-8 0,0-4 0 0,0 3 0 16,0 1 0-16,3-1 0 0,0-3 0 0,4-3 0 0,0 7 0 16,0-4 0-16,4 4 0 0,-1-1 0 0,0 0 0 15,1-2 0-15,3 2 0 0,0 0 0 0,3 1 0 16,-3-1 0-16,0 1 0 0,0 5 0 0,3-5 0 16,1-1 0-16,-1 1 0 0,1-1 0 0,3 0 0 15,0-2 11-15,0-4-3 0,0-3 0 0,3 9 0 16,-3-9 0-16,7 7 0 0,1-4 0 0,-1 3 0 15,3 3-8-15,1-9 8 0,-4 7-8 0,7-4 8 16,0-3-8-16,0 6 0 0,0-3 0 0,4-3 0 16,0 6 9-16,6-2 7 0,-3-4 0 0,1 9 1 15,-1-9 0-15,0 0 0 0,4 6 0 0,-4-6 0 0,3 3-17 16,1-3 0-16,-4 0 0 0,0-3 0 0,1 3 0 0,2 0 0 16,-2 0 0-16,-1 0 0 0,-4 0 0 0,4-6 0 15,1 6 0-15,-1 0 0 0,0-3-8 0,-3-3 8 16,-1 2-13-16,1-2 5 0,-4 3-12 0,4-3-3 15,-1 6 0-15,-3-3 0 16,1-4-85-16,2 7-18 0,-10-3-3 0,4-3-1 16,-1 6-74-16,-3-6-14 0,0 3-3 0</inkml:trace>
  <inkml:trace contextRef="#ctx0" brushRef="#br0" timeOffset="44521.1">12428 11312 345 0,'0'0'31'0,"0"0"-31"16,0 0 0-16,-7 0 0 0,0 0 317 0,7 0 58 15,-3-3 11-15,3 3 2 0,0 0-287 0,0 0-57 16,-7 0-12-16,7 0-3 0,0 0 13 0,0 0 2 15,0 0 1-15,0 0 0 0,0 0-22 0,0 0-5 16,0 0-1-16,0 0 0 0,0 0-17 0,0 0 0 16,3 9 0-16,1 1 0 0,-1-1 0 0,1 7 0 15,-1-4 8-15,1 7-8 0,-4-3 28 0,3 3 0 16,4-1-1-16,-7 4 0 0,0 0-3 0,0 3 0 16,0 0 0-16,0-3 0 0,-3 0-9 0,-1 0-3 15,1 3 0-15,-4 4 0 0,3-4-12 0,-3-7 9 0,0 8-9 16,0-8 8-16,4 1-8 0,-4-3 0 0,-1-4 0 0,-2 4 8 15,3-7-8-15,0 1 0 0,0-1 0 16,3 1 0 0,-3-4-24-16,4 3-9 0,3-9-3 0,0 0-634 0,0 0-127 0</inkml:trace>
  <inkml:trace contextRef="#ctx0" brushRef="#br0" timeOffset="45777.51">12781 11550 403 0,'0'0'36'0,"0"0"-36"16,0 0 0-16,0 0 0 0,0 0 179 0,0-6 29 16,0 6 5-16,4-9 2 0,-1 5-168 0,1-2-34 15,-1-3-13-15,1 2 11 0,3 4-3 0,-4-3-8 16,4-3 12-16,-3 9-4 0,-4 0-8 0,3-10 8 16,5 7-8-16,-8-3 8 0,0 6-8 0,0 0 0 15,0 0 0-15,0 0-11 0,-4-3 28 0,4 3 6 16,0 0 1-16,-7-7 0 0,0 7 4 0,0 0 2 0,0 0 0 15,0 0 0-15,7 0 10 0,0 0 1 0,-7 0 1 16,7 0 0-16,0 0-12 0,-7 0-2 0,0 0-1 0,7 0 0 16,0 0 7-16,0 0 2 0,-7 0 0 0,7 0 0 15,-4 0-22-15,-3 0-4 0,0 7-1 0,0-4 0 16,0-3-9-16,0 6 0 0,0-3 0 0,-4 7 0 16,4-4-9-16,-4-3-1 0,1 6 0 0,3 4 0 15,0 0 10-15,-4-4 0 0,1-3 0 0,3 4 0 16,-4-1 11-16,4 0-3 0,0 1 0 0,0-4 0 15,-4-3 9-15,1 7 2 0,-1-1 0 0,0-3 0 16,4 4 1-16,-3-1 0 0,3 1 0 0,0-4 0 16,-4 3-3-16,4-6 0 0,-4 4 0 0,8 2 0 15,-4-3-8-15,3-3-1 0,-3-3-8 0,7 0 12 16,-7 7-12-16,7-7 9 0,-3 3-9 0,3-3 8 16,-11 6-8-16,4-3 0 0,7-3 9 0,-3 7-9 0,-5-7 0 15,8 0 8-15,0 0-8 0,0 0 0 0,-7 3 0 16,7-3 9-16,0 0-9 0,0 0 0 0,0 0 19 0,0 0-3 15,-7-3-1-15,7 3 0 0,0 0 1 0,0 0 1 16,0 0 0-16,0 0 0 0,0-7-7 0,4-2-2 16,-4 9 0-16,3-3 0 0,-3 3-8 0,4-7 10 15,-1-2-10-15,-3 9 10 0,0 0-10 0,0 0 8 16,8 0-8-16,-8 0 8 0,0 0-8 0,0 0 0 16,3-9 0-16,4 9 0 0,-7 0 0 0,0 0 8 15,11 0-8-15,-8-7 8 0,8 7-8 0,-11 0 0 16,0 0 0-16,0 0 0 0,7-3 0 0,-7 3 12 15,0 0-2-15,0 0 0 0,0 0 6 0,0 0 2 16,7-6 0-16,-7 6 0 0,0 0-3 0,0 0-1 0,11 6 0 16,-8-3 0-16,-3-3-14 0,11 7 8 0,-4-4-8 0,0 3 0 15,3 3 17-15,-3 1-2 0,-3-4-1 16,3 4 0-16,0-7-14 0,0 6 0 0,4-3 0 0,-11-6 0 16,7 10 0-16,3-4 9 0,-3-3 1 0,0 7 0 15,4-4-10-15,-4-3 8 0,-7-3-8 0,7 6 8 16,-7-6-8-16,7 3 0 0,0 4 9 0,-7-7-9 15,0 0 0-15,0 0 0 0,11 3-10 0,-11-3 10 16,7 6-38-16,-7-6-1 16,0 0 0-16,10 0 0 0,1 0-113 15,-11 0-24-15,0 0-4 0,7 0-695 0</inkml:trace>
  <inkml:trace contextRef="#ctx0" brushRef="#br0" timeOffset="46090.78">12756 11660 2012 0,'0'0'89'0,"0"0"19"0,0 0-87 0,-3-3-21 0,3-3 0 0,0 6 0 16,0 0 22-16,0-10 0 0,7 7 0 0,-3-3 0 31,6-4-50-31,-6 10-9 0,6-6-3 0,-3 6 0 0,4-3 25 0,-4 3 5 0,3-6 1 16,-2 6 0-16,2 0-8 0,1 0-2 0,-4-3 0 0,3 3 0 31,-6 0-34-31,3 0-7 0,0 3-2 0,0-3 0 16,-7 0-37-16,7 0-7 0,0 6-2 0,0-3 0 15,-7-3-19-15,7 0-4 0,4 0-1 0,-4 0 0 16,3 0 48-16,-2 0 8 0,2 0 3 0</inkml:trace>
  <inkml:trace contextRef="#ctx0" brushRef="#br0" timeOffset="46361.52">12735 11785 403 0,'0'0'36'0,"0"0"-36"16,0 0 0-16,11 0 0 0,-1 0 276 0,1 0 49 16,3 0 10-16,0 0 1 0,0 0-281 0,0 0-55 15,4 0-15-15,0-3-1 16,-1 3-20-16,-2 0-5 0,2 0-1 0,-3-6 0 15,0 6-59-15,0 0-12 0,11 0-3 0,-11-3 0 0</inkml:trace>
  <inkml:trace contextRef="#ctx0" brushRef="#br0" timeOffset="46705.97">13254 11491 2372 0,'-11'9'105'0,"4"-3"22"16,4-3-102-16,-1 13-25 0,-3-6 0 0,7 8 0 0,-3-2 0 0,3 3-16 16,0 0 3-16,0-4 0 15,0 10-16-15,0-3-3 0,0 0-1 0,0 0 0 16,0-3-7-16,0-3-2 0,0 3 0 0,0-4 0 16,0-2-25-16,3 2-5 0,-3-5 0 0,0-1-1 15,4 1-114-15,-4-10-22 0</inkml:trace>
  <inkml:trace contextRef="#ctx0" brushRef="#br0" timeOffset="47387.43">12802 9365 864 0,'0'0'38'0,"0"0"8"15,-3 0-37-15,-4 0-9 0,3 0 0 0,4 0 0 0,-3 3 192 0,-4 3 37 0,3-6 7 0,4 0 2 16,0 0-209-16,0 0-41 0,0 0-9 0,0 0-2 15,0 0 23-15,-3 9 0 0,3-9-9 0,0 0 9 16,0 0 0-16,0 0 9 0,0 10-1 0,0-10 0 16,0 0 8-16,0 9 0 0,0 1 1 0,0-4 0 15,0 3 13-15,-4 7 2 0,1-3 1 0,3 2 0 16,-4 4-5-16,0 0 0 0,1 6-1 0,-1 3 0 16,-3 0-15-16,4-3-2 0,-1 4-1 0,-3-4 0 15,4 3-9-15,-1 3 0 0,1-9 9 0,3 3-9 16,-4 0 14-16,4-6-2 0,-3 0 0 0,3 0 0 15,0 0-32-15,3-4-6 16,-3-5-2-16,0 5 0 0,0-5-98 0,0-10-20 0,0 0-4 16,0 0-1-16</inkml:trace>
  <inkml:trace contextRef="#ctx0" brushRef="#br0" timeOffset="47968.07">13166 9402 518 0,'0'0'46'0,"0"0"-37"0,0 0-9 0,0 0 0 16,0 0 304-16,0 0 60 0,0 0 11 0,0 0 2 16,0 0-316-16,0 0-61 0,0 0-16 0,0 0-2 15,-7 6-1-15,3 4 0 0,-3-1 0 0,0 1 0 16,0-1 8-16,-4 7 2 0,1-4 0 0,-1 4 0 16,-3-7 9-16,0 10 0 0,0-3 0 0,0 0 0 15,-4-4 0-15,0 7 12 0,1-3-2 0,-1-1-1 16,1-2 19-16,2-4 4 0,-6 7 1 0,4-7 0 0,3 1 10 15,-4-1 1-15,4 1 1 0,0-4 0 16,-4-3-25-16,4 3-6 0,3 4-1 0,-3-10 0 0,0 9-13 16,4-9 8-16,2 9-8 0,-2-9 0 0,-1 0 0 15,4 0 0-15,0 0 0 0,7 0 0 0,-7-3 0 16,7 3 0-16,-3 0 0 0,3 0 0 0,0 0 0 16,0 0 0-16,-7-6 0 0,7 6 0 0,0 0 19 0,0 0-3 15,0 0 0-15,0 0 0 0,0 0-3 0,0 0-1 16,0 0 0-16,7 9 0 0,0-2 0 0,0-4-1 15,3 6 0-15,1-2 0 0,-1-4 5 0,5 3 0 16,2 3 1-16,-3-2 0 0,4 2-5 0,-4 0-2 16,4 1 0-16,-1-1 0 0,1 4-10 0,0 2 12 0,-1 1-12 15,4 3 12-15,-6-3-12 0,2 2 0 16,1-5 0-16,-4 6 0 0,0-3 0 0,4 2 0 0,-4-2 0 16,0 0 0-16,-4-4-10 0,1 4 10 0,0-7-13 15,3 7 5 1,0-3-38-16,0-4-7 0,0-3-2 0,0 4-917 0</inkml:trace>
  <inkml:trace contextRef="#ctx0" brushRef="#br0" timeOffset="48974.43">14362 10613 864 0,'0'0'76'0,"0"0"-60"0,0 0-16 0,0 0 0 15,0 9 99-15,0 0 17 0,0 1 3 0,0-1 1 16,7 7-69-16,-4-4-14 0,-3-2-2 0,4 12-1 15,-1-3 23-15,1-1 5 0,-1 1 1 0,1 0 0 16,-1 6-6-16,-3 3-1 0,0-3 0 0,0 10 0 0,-3-7-4 0,-1 7-2 16,-3-1 0-16,4-2 0 0,-4 8-32 0,0-8-6 15,3 8-2-15,-3-11 0 0,0 5 6 0,0-6 0 16,3-3 1-16,4-6 0 0,-3 0 1 0,3 0 0 16,-4 0 0-16,4-4 0 0,0 1-1 0,0-3 0 15,0-7 0-15,0 3 0 16,0-9-49-16,0 0-9 0,0 0-3 0,0 0-912 15</inkml:trace>
  <inkml:trace contextRef="#ctx0" brushRef="#br0" timeOffset="49432.86">14298 10622 1785 0,'0'-9'159'0,"0"-1"-127"0,-3-5-32 0,-1 5 0 16,4 4 100-16,4-4 13 0,-1 1 3 0,1 0 1 16,-1-1-101-16,1 1-16 0,-1-1-11 0,4 1 2 15,0 0 9-15,0-1 0 0,0-5 0 0,0 5 0 16,4 4-13-16,3-7 2 0,-3 4 1 0,3 3 0 16,0-4 10-16,4 1 0 0,-4-1 10 0,0 4-10 15,0 3 0-15,4-3 0 0,-4-4 0 0,0 10 0 16,0-3 10-16,0 3-10 0,0 0 10 0,0 3-10 15,-3-3 25-15,-1 7-1 0,1-4 0 0,-4 6 0 16,4-3-24-16,-1 4 0 0,-3-1-14 0,0 7 5 16,0-4 9-16,0-2 9 0,-3 6-1 0,0 2-8 15,-1 1 0-15,1-3 0 0,-4 3 0 0,0-4 0 16,0 4 0-16,0-3 0 0,-4-4 0 0,1 7 10 16,-1-3-10-16,0 0 0 0,1-4 0 0,-1-3 0 0,-3 7 8 15,4-6 0-15,-4 5 0 0,0-5 0 0,-4-1-8 0,4 0 0 16,-4 1 0-16,1-1 0 0,-1 1 0 0,1-4 0 15,-1-3 11-15,1 6-11 0,-5-2 12 0,1-4-3 16,0-3-1-16,4 6 0 0,-4-6-8 0,3 0 0 16,-3 0 0-16,3 0 0 15,4-6-28-15,0 6-8 0,0-10-2 0,0 7 0 16,4-6-163-16,3 0-33 0,-4-17-6 0,4 1-2 0</inkml:trace>
  <inkml:trace contextRef="#ctx0" brushRef="#br0" timeOffset="49923.94">15628 9731 1594 0,'0'0'35'0,"0"0"7"0,0 0 2 0,0 0 1 0,0 0-36 0,0 0-9 0,0 0 0 0,0 0 0 0,0 0 0 16,0 0 0-16,0 0 0 0,0 0 0 0,0 0 24 0,0 0 4 16,-7 0 0-16,3 7 0 0,-6-4 0 0,3 6 0 15,-4 1 0-15,1-1 0 0,-1 7-13 0,1 3-3 16,-8-1 0-16,4 7 0 0,-4 4 16 0,0-4 4 15,-3 9 0-15,0-5 0 0,0 8 9 0,-4 4 3 16,1-7 0-16,-1 4 0 0,-3 6-4 16,3-6 0-16,4-1 0 0,0 7 0 0,-4 0-16 15,4 0-3-15,0 6-1 0,7-9 0 0,-1 9-4 0,1-12 0 16,4 6-1-16,-1-1 0 0,4 1-5 0,4-6-1 16,-1-4 0-16,0 4 0 0,1-3-9 0,3 2 0 15,0-2 0-15,0-7 0 0,3 6 18 0,1 1 2 0,0-7 0 16,6 7 0-16,-3-7-32 0,4 3-7 0,-1-3-1 15,8 1 0-15,-4-4 7 0,7-3 1 0,-3 0 0 0,0-4 0 16,3 1-11-16,0 0-1 0,0-10-1 0,4 7 0 31,3-6-31-31,-3-1-7 0,-1-3-1 0,1-3 0 16,0 4-144-16,-1-4-28 0,22-3-7 0,-14 0-1 0</inkml:trace>
  <inkml:trace contextRef="#ctx0" brushRef="#br0" timeOffset="51817.9">14425 7634 1609 0,'0'0'71'0,"0"0"15"0,0 0-69 0,0 0-17 15,-7 0 0-15,7 0 0 0,-7 0 34 0,7 0 3 16,-4 0 1-16,4 0 0 0,-7 6-27 0,7-6-11 16,-7 3 8-16,0 3-8 0,-3-3 0 0,6 4 8 15,-3 2-8-15,0-6 0 0,-4 7 0 0,4-1-16 16,0 4 3-16,-3-1 0 0,-1-2 4 0,1 5 1 0,3-5 0 0,0 5 0 15,-1-5 8-15,1 2 0 0,0-2 0 0,4 2 0 16,3 1 0-16,-4-4 0 16,4 1 0-16,0-1 0 0,0-3-9 0,4 4 0 0,-1-1 0 0,1 0 0 31,3-2-15-31,0-4-4 0,4 3 0 0,-1-3 0 16,1-3-17-16,-1 7-4 0,1-4-1 0,3-3-382 0,-3 0-76 0</inkml:trace>
  <inkml:trace contextRef="#ctx0" brushRef="#br0" timeOffset="52038.4">14538 7311 1324 0,'0'0'118'0,"-4"-10"-94"15,-3 1-24-15,0 3 0 0,0-4 212 0,0 10 37 16,7 0 8-16,-3-6 2 16,3 6-228-16,0 0-46 0,0 0-9 0,0 0-1 15,0 0-108-15,0 0-22 0,0 0-4 0</inkml:trace>
  <inkml:trace contextRef="#ctx0" brushRef="#br0" timeOffset="52997.75">16140 10613 1980 0,'0'0'88'0,"0"0"17"0,0 0-84 0,0 0-21 15,0 0 0-15,0 0 0 0,0 0 10 0,0 0-2 16,0 0-8-16,0 9 12 0,-4-6-20 0,-3 7-5 15,3-4-1-15,-3 10 0 0,0-7-6 0,0 3 0 16,-3 4-1-16,-1 0 0 0,1-4 12 0,-5 4 9 16,1 3-12-16,0-3 12 0,-3-4 13 0,-1 4 10 15,0-4 1-15,-3 4 1 0,0 3 11 0,-4-4 1 0,4-5 1 0,0 9 0 16,0-4-21-16,0-2-4 0,-1-4-1 0,5 7 0 16,3-7-12-16,-4 7 0 0,0-3 0 15,4-1 0 1,0 1-32-16,4-4 1 0,-1 1 0 0,4-1 0 15,0-3-38-15,3-6-8 0,4 0-2 0,0 0 0 16,0 0-117-16,0 0-23 0</inkml:trace>
  <inkml:trace contextRef="#ctx0" brushRef="#br0" timeOffset="53253.21">15861 10757 2286 0,'0'0'101'0,"0"0"21"0,0 0-98 0,0 0-24 16,0 0 0-16,0 0 0 0,0 0 27 0,10 6 0 16,-2-3 0-16,2 7 0 0,1-4-27 0,-1 3 0 15,4 1 8-15,-3-1-8 0,3 1 0 0,0-1 0 16,0 0 0-16,0 7-11 0,-3-7 11 0,3 7 0 16,0-3 8-16,0 2-8 0,-3-2 0 0,0-4 0 15,3 7-10-15,-4-7 10 0,1 7-27 0,3-6 2 16,-4-1 0-16,1 0 0 15,3-2-35-15,-3-4-6 0,3 3-2 0,-4-3 0 16,5-3-136-16,-5-3-27 0</inkml:trace>
  <inkml:trace contextRef="#ctx0" brushRef="#br0" timeOffset="53799.71">16743 9926 403 0,'0'0'36'0,"0"0"-36"0,0 0 0 0,0 0 0 0,0 0 270 0,0 0 47 16,-7-6 10-16,7 6 1 0,0 0-248 0,-7 0-49 15,3-4-11-15,4 4-1 0,0 0-19 0,-7 0 0 16,0 4 0-16,0-4 0 0,-4 6 0 0,8-3 0 15,-4 3 8-15,0-3-8 0,-4 4 20 0,4 2 0 16,0 1 0-16,0-1 0 0,0 7 19 0,0-7 4 16,0 0 1-16,0 7 0 0,0-3 4 0,0-4 0 15,0 7 1-15,-4 3 0 0,4-4-11 0,0-2-2 0,-4 2-1 0,1 4 0 16,3-3-12-16,0-4-3 16,-4 4 0-16,8-6 0 0,-4 5-11 0,-1-2-9 15,5-4 12-15,-1 4-12 0,4-4 0 0,0 1 0 0,4-7 0 16,-4-3 0-16,3 9-20 0,5-3 0 0,-8-6-1 0,7 10 0 31,0-4-9-31,0-3-2 0,-7-3 0 0,10 6 0 16,-3-2-5-16,0 5-2 0,4-9 0 0,-4 6 0 15,0-6-17-15,0 3-4 0,4-3-1 0,-4 0 0 16,-7 0-119-16,7 0-23 0,7-3-5 0,-14 3 0 0</inkml:trace>
  <inkml:trace contextRef="#ctx0" brushRef="#br0" timeOffset="54001.51">16796 9543 2228 0,'-7'-15'99'0,"3"11"20"0,1-2-95 0,-4 3-24 16,7-3 0-16,-4-4 0 0,4 10 16 0,0 0 0 15,0 0-1-15,0 0 0 16,0 0-72-16,0 0-15 0,0 0-2 0,0 0-557 16,0 0-111-16</inkml:trace>
  <inkml:trace contextRef="#ctx0" brushRef="#br0" timeOffset="54651.18">16831 11111 518 0,'-7'0'46'0,"3"-6"-37"0,-6 6-9 0,6 0 0 16,-3 6 297-16,7-6 58 0,-7 3 11 0,7-3 2 15,0 0-308-15,0 0-60 0,4 10-15 0,-1-4-1 16,1 3 16-16,3 4-12 0,3-7 12 0,1 10-10 16,0-7 10-16,-4 4 0 0,3-4 0 0,1 1 0 15,-1 5 0-15,1-5 9 0,-4-1-1 0,0 7-8 16,-3-7 0-16,-1 7 0 0,-3-4 0 0,0-2 0 15,4 6 26-15,-8-7-2 0,-3 10 0 0,0-10 0 16,0 7-24-16,-4-7 0 0,1 7 0 0,3-3 0 16,-4-4-24-16,4 0 4 0,0 1 0 0,0-4-521 15,-4 3-104-15</inkml:trace>
  <inkml:trace contextRef="#ctx0" brushRef="#br0" timeOffset="55176.1">17480 10597 2674 0,'-3'-3'59'0,"-1"-3"12"0,1-1 2 0,3 7 3 0,0 0-61 0,0 0-15 0,0 0 0 0,10-3 0 15,-3-3-16-15,4-4-5 0,-1 10-2 0,1-3 0 16,0-3 11-16,3 6 3 0,-4-3 0 0,1 3 0 16,-1 0-3-16,5 0 0 0,-5 0 0 0,1-6 0 15,-1 6 4-15,1 0 0 0,-4 0 0 0,-7 0 0 16,0 0 8-16,10 6 0 0,-2-3 0 0,-8-3 0 16,0 0 0-16,0 0 0 0,0 0 0 0,3 6 0 15,-3 4 0-15,0-1 0 0,-3 1 0 0,-1-1 0 16,-3 7 0-16,0-4 0 0,0-2 0 0,0 5 0 15,-4 1 0-15,1-4-12 0,-1 4 12 0,-3-6-12 16,3 8 12-16,1-8 0 0,-4 5 0 0,0-5-8 16,3 6 8-16,-3-7 0 0,0 3 10 0,3-2-10 15,1-4 0-15,3 4-13 0,-1-1 1 0,1 0 0 0,-3-2 12 16,3-4 13-16,-4 6-2 0,4-3-1 0,0 4 2 16,-4-4 0-16,4 4 0 0,4-7 0 0,-4 6-12 0,0 1 12 15,3-1-12-15,4-3 12 0,-3 4-12 0,3-4 0 16,0-6 9-16,10 3-9 0,-3 6 0 15,4-9 0-15,3 7 0 0,0-4 0 0,0-3 0 16,0 0 0-16,4 0 0 0,0-3 0 0,-1 3 0 16,4 0-13-16,-3 0 5 0,0-7 8 15,-1 7-56-15,1 0-4 0,0 0-1 0,-4 0 0 16,3-3-164-16,-2-3-33 0,13 3-6 0,-4-3-2 0</inkml:trace>
  <inkml:trace contextRef="#ctx0" brushRef="#br0" timeOffset="55582.43">18232 10142 1209 0,'0'0'108'0,"0"0"-87"15,0 0-21-15,0 0 0 0,0 0 101 0,0 0 16 16,0 0 3-16,0 0 1 0,0 0-93 0,0 0-20 16,0 0-8-16,0 0 8 0,0 0-8 0,0 0 0 15,-7 7 0-15,3-4 0 0,0 6 0 0,1-3 0 16,-4-3 0-16,3 10 0 0,-3-4 12 0,0 4 6 15,0-4 2-15,0 1 0 0,0-4 16 0,0 3 4 16,-4 7 1-16,4-6 0 0,4 2 2 0,-4-6 0 16,0 4 0-16,3 5 0 0,1-5-22 0,-1-1-4 15,4 1-1-15,-3-1 0 0,6 0-16 0,-3 1 0 16,4-1 0-16,-1-2 0 16,4-4-32-16,-3 3-11 0,-4-6-1 0,10 3-1 15,-3-3-137-15,-7 0-27 0,15 0-6 0,-15 0-1 0</inkml:trace>
  <inkml:trace contextRef="#ctx0" brushRef="#br0" timeOffset="55809.05">18373 9822 2098 0,'0'0'93'0,"-4"-3"19"0,-3-3-89 0,0-3-23 0,4 5 0 0,3 4 0 16,-8-6 54-16,8 6 6 0,0 0 2 0,0 0 0 15,0 0-71-15,0 0-15 0,0 0-2 0,0 0-1 16,8 10-105-16,-1-1-22 0,0-3-4 0,0-3-672 16</inkml:trace>
  <inkml:trace contextRef="#ctx0" brushRef="#br0" timeOffset="58603.64">18754 9800 1324 0,'-7'-9'118'0,"7"9"-94"0,0-6-24 0,-4-4 0 16,4 1 91-16,0 0 13 0,4-1 4 0,-1 1 0 16,4 2-88-16,0-2-20 0,0 0 0 0,4 2 0 15,-1-2 37-15,5 6 9 0,-5-3 2 0,1 2 0 16,3-2 8-16,-4 6 3 0,1 0 0 0,0 6 0 16,-1-2-26-16,-3 5-5 0,0-3 0 0,0 13-1 15,-3 0-14-15,-4 6-2 0,0 3-1 0,-4 7 0 16,1 9 2-16,-8-1 0 0,4 5 0 0,-7 11 0 0,4-2 13 0,-8 2 3 15,4-2 1-15,3 2 0 0,-3-2 19 0,3 5 3 16,1 1 1-16,3-3 0 0,0 2-20 0,0-5-3 16,3-4-1-16,1 0 0 0,-1-9-9 0,1 0-3 15,3 3 0-15,0-3 0 0,3-9-16 0,1 2 0 16,-1 4 0-16,1-3 0 0,-1-4 0 0,1-6 0 16,-1 1 0-16,1-4 0 15,-1-7-27-15,1 1-9 0,-1-3-1 0,4 3-1 16,-3-10-118-16,0 1-23 0,-1-1-5 0,1-3-469 15,3 4-95-15</inkml:trace>
  <inkml:trace contextRef="#ctx0" brushRef="#br0" timeOffset="59140.7">19547 10183 2314 0,'-7'-13'103'0,"4"10"21"0,-4 3-100 0,0 0-24 0,-4 0 0 0,8 3 0 15,-4 4 0-15,0-7 8 0,-1 9-8 0,1 1 0 16,0-1 0-16,-3 0 0 0,3 7-14 0,0-7 5 0,-4 10-3 15,0-3-1-15,1 3 0 0,-1 6 0 16,-3-3 13-16,4 3 0 0,-1 3-10 0,0 3 10 0,-3 1 0 16,4 2 12-16,3-5-2 0,-4 5 0 0,-3 1-2 0,3-1 0 15,1-6 0-15,3 0 0 0,0-2-8 0,0-1 0 16,3-3 0-16,-3 0 0 0,7-10 0 0,0 7 13 16,0-3-3-16,4-7-1 0,-1 0 9 0,8 1 2 15,-4-1 0-15,3-3 0 0,-3-2 7 0,8-4 1 16,-5 6 1-16,4-6 0 0,-3 0-10 0,3-6-3 15,-3 2 0-15,3-2 0 0,-4 3 0 0,4-6 0 16,-3 2 0-16,-1-2 0 0,1-7 16 0,0 7 2 16,-1-4 1-16,-3-2 0 0,4 2-15 0,-1-9-4 15,1 3 0-15,0 1 0 0,-1-8-5 0,1-2-2 16,3 3 0-16,-7-3 0 0,0 0-9 0,4-7 0 16,-4 1 0-16,3-4 0 0,1 4 0 0,-1-4 0 15,-6-3 0-15,7 4 0 0,-4-1-13 0,-4-3-2 16,1 4 0-16,-1 2 0 0,1 4-3 0,-1-1-1 0,-3 1 0 0,-3 6 0 31,-1 0-28-31,1 0-5 0,-4 6-2 0,0 0 0 16,-4 3-93-16,4 7-18 0,3-4-4 0,-3 7-779 0</inkml:trace>
  <inkml:trace contextRef="#ctx0" brushRef="#br0" timeOffset="59428.99">19350 10515 2574 0,'0'0'56'0,"0"0"12"0,0 0 3 0,0 0 1 0,3 10-57 0,1-1-15 15,-1 1 0-15,5-1 0 0,-5 0-16 0,4 1-7 16,0-4-1-16,0-3 0 0,0 4 24 0,0 2 0 15,4-9 0-15,3 6 0 16,-3-6-40-16,3 3-4 0,3-3-1 0,-3 0 0 16,4-3 12-16,0-3 2 0,-1 6 1 0,1-9 0 15,-4 9-10-15,4-10-3 0,-1 4 0 0,-2 3 0 16,-1-4-77-16,0-2-15 0,-4 0-3 0,4-1-1 0</inkml:trace>
  <inkml:trace contextRef="#ctx0" brushRef="#br0" timeOffset="59979.03">19710 9336 1036 0,'-21'-6'92'0,"10"6"-73"0,0-3-19 0,1-3 0 0,-1 6 254 0,1 0 47 16,3 0 10-16,0 0 1 0,7 0-240 0,0 0-48 16,-4 6-9-16,4-6-3 0,0 0-2 0,0 0-1 15,-4 9 0-15,1 1 0 0,6 2 3 0,1-5 1 16,0 8 0-16,3-2 0 0,0 2-13 0,0-2 11 15,0 9-11-15,7-9 10 0,-4 5 10 0,5 7 1 16,-1 0 1-16,7 1 0 0,-4-4 10 0,5 6 1 16,-5 3 1-16,4-3 0 0,1-3-2 0,2 4 0 15,-3-1 0-15,4 6 0 0,0 1 3 0,3 2 0 0,-3-2 0 16,-1-1 0-16,5 4-22 0,-5 0-4 16,1 6-1-16,-4-4 0 0,-3-2-8 0,0 9 0 0,-1-6 9 15,-3 3-9-15,-3-7 15 0,-1 10-2 0,1-3 0 16,-7-3 0-16,6 0-13 0,-10 3 0 0,0-4 0 0,0-2 0 15,0 6 28-15,-7-6 4 0,4-4 0 0,-5 1 0 16,5-1-32-16,-4-3 0 0,0 4 0 0,-4-7-10 16,4 7 10-16,-3-7 11 0,-4 3-3 0,-1-2 0 15,1-1 6-15,0-9 1 0,-3 6 0 0,2 0 0 16,-2-6-3-16,-1-1-1 0,4 1 0 0,-4 0 0 16,1-3-11-16,3-7 0 0,0 7 0 0,-1-7 0 15,1-6-12-15,0 4-4 0,0-4 0 0,0-3-1 16,3-3-147-1,1-4-30-15,-1 4-6 0</inkml:trace>
  <inkml:trace contextRef="#ctx0" brushRef="#br0" timeOffset="64484.49">6904 13222 345 0,'0'0'31'0,"0"0"-31"0,0 0 0 0,-4 6 0 0,-3-6 199 0,0 0 33 16,4 3 8-16,3-3 0 0,-11-3-190 0,11 3-38 15,0 0-12-15,0 0 0 0,0 0 56 0,0 0 5 16,0 0 2-16,0 0 0 0,0 0 33 0,0 0 8 15,0 0 0-15,0 0 1 0,0 0-18 0,0 0-4 16,11 0-1-16,-4 0 0 0,3-6-44 0,8 6-9 16,-11 0-1-16,11 0-1 0,-8 0-14 0,8 0-2 15,0 0-1-15,3 0 0 0,0 0-10 0,4 0-17 16,-1-4 4-16,4 4 1 0,-3-6 12 0,0 6 0 0,10-3 0 16,-3-3 0-16,-4-4 0 0,4 10 0 0,-4-9 12 15,4 0-12 1,-7 2-16-16,-1-2-11 0,4 6-1 0,-10-4-1 15,3 7-44-15,0-3-9 0,-10-3-2 0,3 6-777 0</inkml:trace>
  <inkml:trace contextRef="#ctx0" brushRef="#br0" timeOffset="64785.09">7183 13344 2462 0,'0'0'109'0,"0"0"23"0,-7-6-106 0,7 6-26 0,7-10 0 0,-7 7 0 0,3-3 13 0,4 3-2 16,7-4-1-16,-3 1 0 0,3 3-10 0,4-3 0 15,-1 6 9-15,1-3-9 0,3-4 0 0,0 7-8 16,0 0 0-16,4-3 0 0,0-3 8 0,-1 6 0 15,1 0 0-15,0 0 0 0,3-3-19 0,-3 3 2 16,3 0 0-16,4-6 0 0,-8 6-1 0,1 0 0 16,3 0 0-16,1 0 0 15,2 0-90-15,-6 0-19 0,3 0-3 0</inkml:trace>
  <inkml:trace contextRef="#ctx0" brushRef="#br0" timeOffset="67747.06">9003 12783 1094 0,'0'0'97'0,"0"0"-77"0,0 0-20 0,0-10 0 15,3 4 140-15,-3-3 24 0,0 9 4 0,4-10 2 16,-4 10-138-16,3-3-32 0,-3 3 0 0,0 0 0 16,0 0 0-16,0 0 0 0,0-9 0 0,0 9 0 15,0 0 17-15,0 0 2 0,0 0 0 0,0 0 0 16,0 0 41-16,0 0 8 0,-7-7 1 0,0 1 1 15,-3 3-2-15,3 3 0 0,-4 0 0 0,-3 3 0 16,0-3-25-16,0 6-6 0,-4-6-1 0,4 7 0 16,-7-4-9-16,-4 6-3 0,4-9 0 0,-4 10 0 15,-3-4-11-15,3-3-2 0,-6 6-1 0,2-2 0 16,1 2 2-16,-4-3 0 0,4-3 0 0,0 4 0 0,3-4-12 16,-3 3 8-16,0-3-8 0,3 7 8 0,-3-10-8 15,3 6 0-15,4-6 9 0,0 9-9 0,-4-9 0 16,8 7 0-16,3-4 0 0,-1 3 0 0,-2-3 0 15,3-3 8-15,0 6-8 0,6-2 0 16,-6 2 13-16,4-3-1 0,3 3-1 0,-4-6 0 0,4 3-2 0,0 4 0 16,0 2 0-16,3-9 0 0,-3 9-9 0,0-9 0 15,4 7 9-15,-4-4-9 0,7-3 0 0,-4 6 9 16,4-6-9-16,0 0 0 0,0 0 24 0,0 0-3 16,0 0 0-16,0 0 0 0,0 0-4 0,0 0-1 15,4 3 0-15,3-3 0 0,3 7 1 0,1-4 0 16,0-3 0-16,3 0 0 0,0 0-5 0,3 6 0 15,-2-3-1-15,6 3 0 0,0-6-11 0,0 7 0 0,4-4 9 16,-1-3-9-16,-6 9 0 0,7-9 8 0,-1 6-8 0,5-2 0 16,-5-4 10-16,1 0-2 0,0 6-8 0,3-3 12 15,0-3-1-15,4 6-1 0,0-6 0 0,3 0 0 16,0 0-2-16,1 3-8 0,-1-3 12 0,-3 7-4 16,3-7-8-16,0 0 10 0,-7 6-10 0,-3-3 10 15,0-3-10-15,-4 6 12 0,0-3-12 0,-3-3 12 16,-4 10-4-16,0-4 0 0,0-3 0 0,-3 4 0 15,-1-4-8-15,-3 3 0 0,4 3 0 0,-8-9 8 16,4 10-8-16,-7-10 0 0,0 0 0 0,4 9 8 16,3-3-8-16,-7-6 0 0,0 0 9 0,0 4-9 15,0-4 10-15,-7 9-2 0,0-3-8 0,0-3 12 16,-4 4-3-16,1-7-1 0,-1 9 0 0,1-9 0 0,-5 9-8 16,-2-2 0-16,-1 2 0 0,-3-6 0 0,0 7 0 15,3-4 0-15,-10 3 0 0,3 1 0 0,-3-1 0 0,0 7 0 16,-4-7 0-16,4 7 0 0,0-3 0 15,-4 5 0-15,4-2 0 0,-1 0 0 0,1-4-8 0,0 7 8 16,3-3 0-16,1 3 0 0,-1-4 0 0,0-2 0 16,4 2 0-16,-4 4 0 0,1 0 0 0,2-3 0 15,1-1 0-15,0-2 0 0,3 3 0 0,-3-4 0 16,0 4 0-16,4 0 0 0,-1-4 0 0,4 4 0 16,-7-1 0-16,6-2 0 0,-2 6 0 0,3-10 0 15,-4 7 0-15,0 0 0 0,4-4 0 0,0-2 0 16,4 2 0-16,-1 1 0 0,-3-7 0 0,7 6 0 0,0-2 0 15,0-4 0-15,0 4 0 0,3-4 0 16,4-3 0-16,-3 6 0 0,-1 1 0 0,4-10 10 16,0 0-10-16,0 0 10 0,4 9-10 0,3-3 12 0,-7-6-12 15,7 0 12-15,3 10-4 0,4-4-8 0,-3-3 12 0,7-3-4 16,-1 6-8-16,5-2 8 0,2-4-8 0,1 0 8 16,0 0-8-16,3 0 0 0,7 0 0 0,-3 6 8 15,0-12-8-15,-1 12 12 0,-2-6-12 0,2 0 12 16,-2 0-12-16,2-6 0 0,-6 6 0 0,3 0 0 15,4 0 0-15,-4-4 0 0,-3 4 0 0,3-6 0 16,-3 6 0-16,-1 0 0 0,1 0 0 0,0 0 0 16,-7-3 0-16,-1 3 0 0,1 3 0 0,-1-3 0 15,-6 0 0-15,3 0 0 0,-3 0-8 0,3 6 8 16,-4-2-21-16,5-4 0 0,-8 0 0 0,3 0 0 16,1 0-30-16,-1 0-5 15,-3 0-2-15,4 0 0 0,-4 6-26 0,0-6-6 0,0-6-1 16,-7 6 0-16,7 6-28 0,0-3-5 0,-7-3-2 0,7 0 0 15,-7 0-67-15,4 9-14 0,-4-9-2 0,7 10-315 16,-7-10-62-16</inkml:trace>
  <inkml:trace contextRef="#ctx0" brushRef="#br0" timeOffset="68334.89">8386 14219 1746 0,'0'0'77'0,"-4"0"16"0,4-6-74 0,0 6-19 16,-4 0 0-16,4 0 0 0,0 0 21 0,-3 0 1 15,3 0 0-15,-4 0 0 0,-6 6-22 0,3-6 0 16,3 3 0-16,4-3 0 0,-3 6 0 0,3-6 0 16,-7 3 0-16,7-3 0 0,0 0 0 0,-7 7 0 15,3 2 0-15,-3 0 0 0,4 1 27 0,-1-1 1 16,0 7 0-16,-3-7 0 0,0 7 16 0,-3-3 3 15,3 2 1-15,-4 1 0 0,1-4-4 0,2 7-1 16,-2-3 0-16,-1 0 0 0,1-4-20 0,3 4-4 16,-4 3-1-16,8-10 0 0,-1 7-18 0,1-4 0 0,-1 4 0 0,4-7 0 15,4 1-8-15,-1-1 8 0,1 1-13 0,-1-4 5 32,4-3-25-32,4 3-5 0,-4 1-1 0,3-4 0 15,4-3-41-15,-3-3-9 0,3 3-2 0,0-7-490 0,0 7-99 0</inkml:trace>
  <inkml:trace contextRef="#ctx0" brushRef="#br0" timeOffset="68540.75">8431 14140 403 0,'-7'-18'17'0,"7"8"5"0,0 4-22 16,-3-4 0-16,-1 1 0 0,1 0 0 0,3-1 119 0,0 1 19 15,-4 3 4-15,1 2 1 0,3 4-51 0,0 0-9 16,0 0-3-16,-7-6 0 0,-4 6-25 0,4 0-6 16,7 0-1-16,0 0 0 0,0 0-48 0,0 0 0 15,0 0-12-15,0 0-592 0</inkml:trace>
  <inkml:trace contextRef="#ctx0" brushRef="#br0" timeOffset="68798.23">8618 14360 2286 0,'0'0'50'0,"0"0"10"0,0 0 3 0,0 0 1 0,0 0-51 0,0 0-13 0,0 0 0 0,11-6 0 16,0 6-43-16,-1 0-11 0,4-7-2 0,0 4-1 15,0-3-19-15,4 3-3 0,3-3-1 0,0 6 0 16,1-4-114-16,-5-2-23 16</inkml:trace>
  <inkml:trace contextRef="#ctx0" brushRef="#br0" timeOffset="69053.02">8537 14479 2019 0,'0'0'89'0,"0"0"19"0,0 0-86 0,0 0-22 15,0 0 0-15,0 0 0 0,0 0 14 0,7 6-2 16,4-3 0-16,-1-3 0 0,1 0-26 0,0 0-6 0,3-3 0 0,0 3-1 16,0 0 8-16,0 0 1 0,4-6 1 0,-1 6 0 31,1 0-29-31,0 0-5 0,-1 0-2 0,4-3-501 0,-3 3-101 0</inkml:trace>
  <inkml:trace contextRef="#ctx0" brushRef="#br0" timeOffset="69317.72">9088 14203 2548 0,'0'0'113'0,"0"0"23"0,-7 0-108 0,-1 0-28 0,5 6 0 0,-1-2 0 0,1 5 11 0,-1 7-3 16,1-7-8-16,3 7 12 0,0-4-12 0,0 4-8 16,0 3 8-16,-4-4-13 15,1-2-15-15,-1 12-2 0,1-6-1 0,-1-3 0 16,1 2-21-16,-1 1-5 0,-6-3-1 0,6 3 0 16,0-4-54-16,-3-2-10 0,4-4-2 0,-1-2-461 15,4-7-92-15</inkml:trace>
  <inkml:trace contextRef="#ctx0" brushRef="#br0" timeOffset="70557.23">8460 12632 975 0,'0'0'43'0,"0"0"9"0,0 0-41 0,0 0-11 16,0 0 0-16,0 0 0 0,0 0 92 0,0 0 16 0,0 0 3 0,0 0 1 16,0 0-50-16,0 0-10 0,0 0-1 0,0 0-1 15,0 0-10-15,0 0-3 0,0 0 0 16,0 0 0-16,0 0 12 0,7 0 3 0,3-3 0 0,-3-3 0 16,-7 6-3-16,7-3 0 0,0-4 0 0,-3-2 0 15,3 3 6-15,-3 6 1 0,-1-10 0 0,-3 10 0 16,4-3 4-16,-1-6 2 0,4 2 0 0,-3-2 0 15,-4 0-42-15,3-1-9 0,1 4-2 0,-1-4 0 16,4 1 4-16,-7 0 1 0,4-7 0 0,-1 7 0 16,1-4-4-16,3 4-1 0,-3-7 0 0,3 0 0 15,-4 7-1-15,4-10 0 0,0 6 0 0,7-2 0 16,-7-4-8-16,4 0 10 0,0-3-10 0,-4 3 10 16,3 7-10-16,4-4 0 0,-7 1 0 0,0 2 0 15,0 4-10-15,1 2 10 0,-8 7 0 0,0 0-9 16,0 0 9-16,0 0-8 0,0 0 8 0,0 0-8 15,3 10 8-15,1-1-12 0,-4 1 12 0,3 5-12 16,-3-5 12-16,0 8 0 0,0-2-9 0,0 3 9 0,0-3 0 16,4 2-9-16,-1 1 9 0,-3 0 0 0,4-3 0 0,6 3-8 15,-10-4 8-15,7-2 0 0,0 2 0 0,0-5 0 16,4 6 0-16,-4-7 0 0,0 0 0 0,7 1 0 16,-10-7 0-16,3 3 9 0,3-6 3 0,-3 0 0 15,1 0 0-15,-1-6 0 0,0 6 18 0,3-10 4 16,-6 1 1-16,6 0 0 0,-3-1-16 0,4 1-3 15,0-7-1-15,-1-3 0 0,1 7-6 0,-1-4-1 16,1-3 0-16,-1 0 0 0,1-2-8 0,3-1 0 16,-3-4 0-16,-1-2 0 15,4 3-31-15,-3 0-1 0,3-3-1 0,-7 9 0 16,7 0-39-16,-3-6-8 0,-1 9-2 0,1 4-669 0,3-4-133 16</inkml:trace>
  <inkml:trace contextRef="#ctx0" brushRef="#br0" timeOffset="72547.66">10308 12792 2030 0,'-7'-16'90'0,"7"16"18"0,-3-9-86 0,3 6-22 16,0 3 0-16,0 0 0 0,-7-10 20 0,7 10 0 16,0 0 0-16,0 0 0 0,-4-6-20 0,4 6 0 15,0 0 0-15,0 0 0 0,4 6 0 0,-1 4 0 16,-6-1-8-16,3 1 8 0,0 8 0 0,0 1 0 0,0-3 0 0,0 3 8 16,-8 9 1-16,1-3 1 15,7 3 0-15,-3 7 0 0,-8-1 12 0,1 4 2 16,3 3 1-16,0-4 0 0,-4 7 2 0,-3-6 0 15,0 6 0-15,0 0 0 0,0-1-11 0,-1-5-3 16,1 0 0-16,0-4 0 0,4 1-1 0,-4 2 0 16,-1-2 0-16,1-7 0 0,4-3-12 0,-1 3-15 0,1-3 3 15,3 1 1 1,-1-8-46-16,1 1-10 0,7 0-1 0,-3-10-918 0</inkml:trace>
  <inkml:trace contextRef="#ctx0" brushRef="#br0" timeOffset="72877.6">10770 13319 2102 0,'0'0'93'0,"0"0"19"0,0 0-89 0,-3 15-23 16,-8-2 0-16,4-4 0 0,7 4 14 0,-3 0-2 16,-4 2 0-16,0-2 0 0,-1 2-12 0,1-5 0 15,0 9 0-15,0-4 0 0,0 1 0 0,0-3 0 16,4 5 0-16,-4-2 0 0,-4 3 0 0,4 0 0 16,7-1 0-16,-4-2 0 0,4 9 0 0,-7-12 0 15,4 2 0-15,-1 4 0 0,8-3-16 0,-8-3-4 16,1 2 0-16,-1-5 0 15,8-1-70-15,-4 0-14 0,-4 1-4 0,4-1 0 16,-3 4-73-16,3-10-15 0,0-3-4 0,-4 9 0 0</inkml:trace>
  <inkml:trace contextRef="#ctx0" brushRef="#br0" timeOffset="73609.09">10841 13372 403 0,'-11'0'36'0,"4"0"-36"15,7 0 0-15,-3-3 0 0,-4-3 292 0,0-1 52 16,0 7 11-16,3-3 1 0,4 3-260 0,0 0-53 16,-11-6-11-16,11 6-1 0,0 0-31 0,0-3 0 15,0-3-13-15,0 6 4 0,-3-4 34 0,3 4 7 16,0 0 2-16,-4-6 0 0,-6-3 19 0,6 9 4 15,4 0 1-15,0 0 0 0,0 0-3 0,0 0-1 0,0 0 0 0,0 0 0 16,-7 0-21-16,-3 9-4 16,-1 1-1-16,4-1 0 0,3 0-28 0,-3 7 0 0,-3-6-8 0,-4 5 8 15,7-2 0-15,0 9 8 0,-8-10 0 0,5 7 1 16,-4 6-9-16,0-9 0 0,7 3 0 16,0-1 0-16,-8-2 0 0,5-3 0 0,6 2 0 0,1 4 0 15,-1-9 20-15,4 5 3 0,0-2 0 0,4-7 0 16,6 3-7-16,-3 7-2 0,-7-6 0 0,8 2 0 15,2-6 8-15,4 10 2 0,-7-7 0 0,4 1 0 16,-1-1-24-16,5 1 9 0,-1-1-9 0,0 1 0 16,-7-1 8-16,3-3-8 0,8-3 0 0,-4 4 0 15,-3-4 8-15,-1-3-8 0,4 0 0 0,4 0 0 16,-4 0 12-16,0-3-12 0,-3-4 12 0,3 4-12 16,4-3 20-16,-4-3-4 0,-4 2 0 0,-3-2 0 15,11-1 14-15,-7 1 2 0,-1 0 1 0,-3-1 0 0,-3 1-7 16,3-7-2-16,3 4 0 0,-6-4 0 0,-4-3-12 0,0 3-4 15,11-2 0-15,-4-1 0 0,-7 0-8 0,3 0 8 16,1 3-8-16,-1-2 8 0,1 2-8 0,-4-3 0 16,-4 3 9-16,8 7-9 0,-1-3 0 0,-6-4 0 15,-8 6 0-15,1-5 0 0,6 5 0 0,-3 7 0 16,-4-6 0-16,-3 3-8 0,-3-4 8 0,2 7 0 16,5-3 0-16,-1-4 0 0,-6 4-13 0,6 3-1 15,8 3 0-15,-1-6 0 16,-7 6-33-16,8-4-6 0,3 4-2 0,0 0 0 15,0 0-163-15,0 0-33 0,0 0-6 0</inkml:trace>
  <inkml:trace contextRef="#ctx0" brushRef="#br0" timeOffset="74318.97">11677 13382 2235 0,'0'0'49'0,"0"0"11"0,-4-4 1 0,4 4 2 0,0 0-51 0,-7-6-12 0,0-3 0 0,4 9 0 0,-4-7 0 0,7 7 0 16,-7-3 8-16,0-3-8 0,-7 6 0 0,3-3 0 15,11 3 0-15,-14 0 0 0,-4 0 0 0,1 0-8 16,-1 0 8-16,0 3 0 0,4-3 0 0,-7 9 0 15,-4 7 0-15,4-6 0 0,3-1 16 0,1 0-2 16,-8 7-1-16,8 0 0 0,-1-4 1 0,4 4 0 16,-4-4 0-16,4 4 0 0,0-6-14 0,3 5 0 15,4-2 8-15,4 2-8 0,-4-5 0 0,7-1 0 16,3 7 8-16,4-7-8 0,-3-6 0 0,6 10 0 16,-3-10 0-16,8 7 0 0,2-10 0 0,-3 0 0 15,0 6 0-15,4-12 0 0,10 6 8 0,-10 0-8 16,-4-4 0-16,0-2 0 0,4 3 8 0,-1-3-8 15,-2-1 0-15,-1-2 9 0,-7 6 17 0,3-6 3 16,4 2 1-16,-3-2 0 0,-8-1-6 0,5 1-2 16,2 0 0-16,-3-1 0 0,0-5-4 0,4 5-1 15,-8-6 0-15,8 7 0 0,0-3-8 0,-8-4-1 0,1 6-8 0,-1 1 12 16,8-7-12-16,-4 13 0 0,-7-3 0 16,3-3 0-16,-3 9-11 0,0 0 11 0,0 0-10 0,0 0 10 15,0 0-10-15,0 0 10 0,0 0-10 0,0 0 10 16,-10 9-9-16,3 0 9 0,3 7-8 0,1-7 8 15,-4 7 0-15,-1-3 0 0,1-4 12 0,0 7-4 16,7 3 1-16,-3-4 1 0,-4-2 0 0,7 9 0 16,0-3 8-16,3 2 2 0,-3 5 0 0,0-8 0 15,4 7-20-15,-1 4 0 0,4-4 0 0,0 0 0 16,-3 3 0-16,3 0 0 0,4-3 0 0,-1 4-9 16,-3-1 9-16,0-3 0 0,-3 3 0 0,3-3 8 15,0 3 0-15,-4-2 1 0,-3 2 0 0,0-3 0 16,4 0-9-16,-8-3 0 0,-3 9 0 0,0-9 0 15,-3 3 0-15,-1 0 0 0,-3-3 0 0,-7 3-11 16,0-6 11-16,0 6 16 0,6-6-4 0,-6 0-1 0,-10 6 3 16,2-9 1-16,8-4 0 0,0 4 0 0,-4 0-5 15,1-4-1-15,-1-2 0 0,4-1 0 0,0 0-9 0,3-2-9 16,-3-7 9-16,3 0-13 16,8 0-83-16,-1 0-17 0,-7-10-3 0,4 10-1027 0</inkml:trace>
  <inkml:trace contextRef="#ctx0" brushRef="#br0" timeOffset="75741.53">13060 12773 172 0,'0'0'8'15,"0"0"1"-15,0 0-9 0,0 0 0 0,0 0 0 0,0 0 0 0,0 0 253 0,0 0 49 16,0 0 10-16,0 0 1 0,0 0-221 0,0 0-45 16,0 0-9-16,0 0-2 0,0 0-19 0,0 0-4 15,0 0-1-15,0 0 0 0,0 0 27 0,0 0 5 16,0 0 0-16,-7 3 1 0,0 4 6 0,-4-7 1 16,1 6 0-16,-1-3 0 0,0 3 11 0,1-3 2 15,-4-3 1-15,0 10 0 0,-1-10-30 0,1 9-7 16,-3-9-1-16,3 10 0 0,-4-10-16 0,-3 6-4 15,3 3-8-15,1-2 12 0,-1-4-4 0,-3 6-8 16,0-3 11-16,-4-2-11 0,0 5 25 0,0-3-1 16,-3 4-1-16,4-1 0 0,-5 0-12 0,1-2-3 15,0-4 0-15,3 6 0 0,4-9 11 0,0 10 1 16,7-10 1-16,0 6 0 0,0-6-1 0,3 0 0 16,4 3 0-16,7-3 0 0,0 0-5 0,-7 0-2 0,7 0 0 15,0 0 0-15,0 0-5 0,0 0-8 0,0 0 11 0,0 0-11 16,0 0 0-16,7 6 0 0,0 1 0 0,0-4 0 15,4-3 0-15,3 6 0 0,3-3 0 0,1-3 0 16,-4 0 0-16,0 0 0 0,7 6 0 0,-3-6 0 16,3 4 8-16,0-4-8 0,1 0 0 0,-5 6 0 15,4-6 10-15,-3 3-10 0,3-3 8 0,0 6-8 16,0-6 15-16,1 3-3 0,-5-3 0 0,1 7 0 16,3-7-12-16,0 6 9 0,-3-3-9 0,3-3 8 15,0 0-8-15,-3 6 0 0,3-3 0 0,0-3 0 16,-3 0 0-16,-1 7 8 0,1-7-8 0,-4 3 8 15,0-3 1-15,-3 0 0 0,-1 0 0 0,1 0 0 0,-4 6 1 16,0-3 0-16,-7-3 0 0,0 0 0 0,7 10-2 0,-3-4-8 16,-8 3 12-16,-3-2-4 0,0 2-8 0,0 0 0 15,-4 1 0-15,1-7 8 0,-4 6-8 0,0 4 0 16,0-4 0-16,-4 1 8 0,0-1-8 0,-3 1 0 16,3-1 0-16,-3 0 8 0,0 1-8 15,0-1 8-15,-4 1-8 0,4-1 8 0,-4 0-8 0,1-2 0 16,-4 2 0-16,-1 1 0 0,1-1 0 0,3 0 0 15,1 1 0-15,-1 5 0 0,-3-8 0 0,3 2 0 16,4 0 0-16,0 1 0 0,-4-7 0 0,7 6 0 16,1 4 0-16,3-4 0 0,-4 1 0 0,0-7 0 15,4 6 0-15,4 1 0 0,-1-4 0 0,4 3 0 16,0-2 0-16,0-4 0 0,3 6 0 0,1-2 0 16,-4-4 8-16,3 3-8 0,4-6 12 0,0 3-2 0,0-3-1 0,-3 6 0 15,3-6 1-15,0 10 0 0,0-1 0 0,3-3 0 16,-3-6 5-16,4 4 1 0,6 5 0 0,1 0 0 15,0-2-16-15,3-4 11 0,0-3-11 0,7 6 10 16,7-6-10-16,0 3 0 0,-3-3 9 0,7 0-9 16,0-3 9-16,3 3-9 0,0 0 12 0,-3 0-12 15,0 0 10-15,-1-6-10 0,-2 6 8 0,-5-3-8 16,5 3 8-16,-5-7-8 0,4 7 0 0,-6 0 8 16,2 0-8-16,-3 0 0 0,1-3 0 0,-1 3 0 15,0 0-16-15,0 0-8 16,-3 0-1-16,-1-6-1 0,5 6-10 0,-8 6-3 15,0-6 0-15,-7 0 0 0,3 0-149 0,1 3-31 0,0-3-5 16</inkml:trace>
  <inkml:trace contextRef="#ctx0" brushRef="#br0" timeOffset="76382.67">12435 13764 1652 0,'0'0'36'0,"0"0"8"0,0 0 2 0,0 0 0 16,0 0-37-16,0 0-9 0,0 0 0 0,7 0 0 0,-7 0 11 0,8-6 0 15,2 6 0-15,-3 0 0 0,0 0 22 0,-7 0 5 16,7 0 1-16,-7 0 0 0,7 0 18 0,-7 0 4 15,0 0 1-15,7 6 0 0,0 4-23 0,-3-1-5 16,-4 7-1-16,0-4 0 0,0 4-18 0,0-1-4 16,0-2-1-16,0 6 0 0,-4-3-10 0,4 2 10 15,0 1-10-15,-3-3 10 0,3 3 4 0,0-4 1 16,0-2 0-16,-4 3 0 0,4 2-15 0,0 1 0 16,0-3 0-16,0 3 0 0,4-1 0 0,-4-2 0 0,0 3 0 15,0 0 0-15,0-4-13 0,0 11-6 0,-4-14-1 16,1 7 0-1,-1 6-40-15,1-6-9 0,-4-3-2 0,3 2 0 16,-6 1-15-16,6-3-3 0,-3-7-1 0,0 1-435 0,0-1-87 0</inkml:trace>
  <inkml:trace contextRef="#ctx0" brushRef="#br0" timeOffset="76896.53">12756 13933 2055 0,'0'0'45'0,"-7"4"10"0,0 2 1 0,-3-6 2 0,-1 0-46 0,1 6-12 16,-8-3 0-16,7-3 0 0,1 10 0 0,-1-10 0 15,1 6-10-15,-1-3 10 16,0 6-28-16,-3-9 0 0,4 10 0 0,-1-4 0 0,1-3 3 0,-1 4 1 16,4 2 0-16,0 0 0 0,-4-2 24 0,1 2 0 15,-4-6 0-15,3 7-8 0,0-4 8 0,-3 3 12 16,4 1-2-16,-1-1-1 0,-3 0 11 0,3-2 3 0,-3 2 0 16,4-6 0-16,-1 4-7 0,4 2-2 0,-3-9 0 0,3 6 0 15,-1-3-14-15,8-3 11 0,0 0-11 16,0 0 10-16,0 0-10 0,0 0 10 0,0 0-10 15,0 0 10-15,0 0-10 0,0 0 0 0,0 0 0 0,8-3 0 16,2-3 0-16,-3 6 0 0,0 0 0 0,4 6 0 16,-4-3 0-16,3-3 0 0,5 7 0 0,-5-4 8 15,-3 6-8-15,4-3 12 0,-1-2-12 0,-3 2 12 16,0 3-2-16,4 1 0 0,0-10 0 0,-1 9 0 16,1-3 24-16,-4-2 5 0,3 2 1 0,-3 3 0 15,4-9-26-15,-4 10-5 0,4-10-1 0,-4 6 0 16,-7-6-8-16,3 3 0 0,-3-3 0 0,7 6 0 15,-7-6 0-15,7 3 0 0,0 4 0 0,-7-7 0 16,0 0-36 0,0 0-10-16,4 3-2 0,-4-3 0 0,0 0-100 0,0 0-21 15,0 0-4-15,7 6-1 0</inkml:trace>
  <inkml:trace contextRef="#ctx0" brushRef="#br0" timeOffset="77199.75">12735 14059 2160 0,'0'0'96'0,"0"0"19"0,0 0-92 0,0 0-23 0,0 0 0 0,0 0 0 16,11 0 0-16,3-6 0 0,-3 2-12 0,-4 4 4 15,7 0-8-15,-4 0 0 0,4 0-1 0,1 0 0 16,-5 0-3-16,8 0-1 0,-4 0 0 0,4 0 0 31,-1-6-6-31,1 6-1 0,-1-3 0 0,1 3 0 0,0-6 4 0,-4 6 1 0,0-3 0 0,0 3 0 16,0 0 12-16,-7-7 3 0,-7 7 0 0,0 0 0 31,11 0-45-31,-11 0-9 0,0 0-2 0</inkml:trace>
  <inkml:trace contextRef="#ctx0" brushRef="#br0" timeOffset="77463.72">12778 14175 1854 0,'0'0'82'0,"0"0"17"0,0 0-79 0,0 0-20 15,0 0 0-15,7 6 0 0,0-3 19 0,3 4 0 16,-3-4 0-16,4-3 0 0,-4 6-19 0,4-6 10 16,-4 0-10-16,3 3 8 0,-3-3 14 0,4 6 2 15,-4-6 1-15,0 0 0 0,-7 0-25 0,7 0 0 16,0 0 0-16,0 0 0 16,-7 0-36-16,7 0-13 0,0 0-3 0,0 4 0 15,0-4-155-15,7 0-275 0,-6 0 236 0</inkml:trace>
  <inkml:trace contextRef="#ctx0" brushRef="#br0" timeOffset="77730.75">13254 13980 2404 0,'0'0'53'0,"-7"7"11"0,0 2 3 0,0 1 0 0,0-1-54 0,0 7-13 0,0-4 0 0,3 10 0 16,0 0-22-16,1-6-7 0,-1 3-2 0,1-1 0 0,3 1 16 0,0 3 3 15,-4-3 1-15,4-6 0 16,0 5 11-16,0-2 0 0,0 3 0 0,0-3 0 0,0-7 0 0,0 10 0 16,0-13 0-16,0 3 0 15,0-5-20-15,0-4-4 0,0 0-2 0,0 0 0 16,0 0-154-16,0 0-30 0,0-19-6 0,7-9-2 0</inkml:trace>
  <inkml:trace contextRef="#ctx0" brushRef="#br0" timeOffset="78416.39">12735 12124 1335 0,'0'0'29'0,"0"0"7"0,0 0 0 0,-7 0 2 0,4 0-30 0,3 0-8 15,-11 0 0-15,11 0 0 0,0 0 0 0,0 0 0 0,-3 6 0 0,3-6 0 16,0 0 0-16,0 0 11 0,0 0-11 0,0 0 12 15,0 0 11-15,0 0 2 0,0 0 1 0,-7 3 0 16,7-3 19-16,0 0 4 0,0 0 1 0,0 10 0 16,0 6 13-16,0-7 2 0,0 0 1 0,3 1 0 15,-3 5-8-15,0-5-2 0,4 9 0 0,-4 0 0 16,0-4-19-16,-4 4-4 0,1 6-1 0,3 0 0 16,-4-3-11-16,-3 3-2 0,3 0-1 0,1 4 0 15,-1-4-18-15,1-3-16 0,-1 3 4 0,4 3 0 16,-3-6 20-16,3 0 5 0,-4-3 1 0,4-4 0 15,0 4-14-15,0 0 0 0,0-3 0 0,-3-7 0 16,-1 0 0-16,1 7 0 0,3-13 0 0,-4 7 0 16,1-1-16-16,-1-3-2 0,1 4-1 0,-1-1 0 15,4-9-117-15,0 0-23 16,0 0-5-16,0 0-642 0</inkml:trace>
  <inkml:trace contextRef="#ctx0" brushRef="#br0" timeOffset="78973.19">13039 12184 1728 0,'0'0'153'0,"0"0"-122"0,0-7-31 0,0 7 0 16,-7-3 107-16,7 3 15 0,-4-6 3 0,4 6 1 31,0 0-142-31,0 0-29 0,0 0-6 0,0 0-1 16,0 0-2-16,0 0-1 0,-7 0 0 0,0 6 0 16,3 4 3-16,-3-7 0 0,0 6 0 0,0 1 0 0,-3 5 36 0,3-5 16 0,0-1-12 0,-4 7 12 15,0-7 0-15,1 7 0 0,-1-4 0 0,4-2 0 16,-7-1 40-16,4 4 8 0,-1-1 3 0,-3-2 0 15,3-1 17-15,1 1 3 0,-1-4 1 0,-3 9 0 16,3-5-38-16,1 2-7 0,-4-2-2 0,3-1 0 16,-3 4-25-16,3-1 0 0,4-2 0 0,-3-1 0 15,-1 1 0-15,4-4-11 0,0 3 11 0,0-2-12 16,3-4 12-16,-3 6 0 0,7-9 0 0,-3 6 0 16,3-6 0-16,-7 3 0 0,7-3 0 0,0 0 0 0,-4 7 0 15,4-7 0-15,0 0 0 0,0 0 0 0,0 0 9 16,4 3-9-16,-4-3 12 0,3 6-12 0,4-3 25 0,4 4-1 15,0-7-1-15,3 6 0 0,-4-3 9 16,8 3 3-16,0-3 0 0,-4-3 0 0,3 7 5 16,1-4 2-16,0 3 0 0,-1-3 0 0,1 3-34 15,0-2-8-15,-4 2 0 0,3 3 0 0,1-9-14 0,-4 10-5 16,0-4-1-16,0-3 0 0,0 3 7 0,-3-3 1 16,-4 7 0-16,0-4 0 0,-7-6-10 0,7 10-2 15,0-1 0-15,0 0 0 16,-3 1-89-16,3-1-19 0,3 1-3 0,1-1-745 0</inkml:trace>
  <inkml:trace contextRef="#ctx0" brushRef="#br0" timeOffset="83942.75">14485 13203 345 0,'0'0'31'0,"0"0"-31"0,0 0 0 0,0 0 0 16,0 0 122-16,0 0 18 0,0 0 4 0,0 0 1 15,0 0-106-15,0 0-22 0,0 0-4 0,0 0-1 16,4 0 53-16,-1-10 11 0,-3 10 1 0,7 0 1 16,-7 0 20-16,4-9 4 0,-1 3 1 0,-3 6 0 15,0 0-3-15,0 0 0 0,4 0 0 0,-4 0 0 16,0 0-24-16,0 0-6 0,0 0-1 0,0 0 0 16,0 0-36-16,0 0-7 0,-4 6-2 0,-3 13 0 0,0-10-24 0,0 7 0 15,0-4 0-15,0 10 0 0,3-3 10 0,-3 0-10 16,0 0 12-16,-3 6-12 0,-1-6 15 0,1 0-4 15,-1 6-1-15,0 0 0 0,1-3 30 0,-1-4 7 16,1 8 1-16,-1-8 0 0,0 1-29 0,4 3-6 16,0-3-1-16,0-7 0 0,4 4-4 0,-1 0-8 15,1-4 11-15,3-2-11 0,0-4-9 0,0-6-9 16,0 0-2-16,0 0 0 16,7 0-120-16,3 0-25 0,-3 0-5 0</inkml:trace>
  <inkml:trace contextRef="#ctx0" brushRef="#br0" timeOffset="88151.6">14291 13231 802 0,'0'0'36'0,"0"0"7"0,0 0-35 0,-3 0-8 0,-5 0 0 0,1 0 0 0,0 6 28 0,4-6 3 16,-4 3 1-16,0-3 0 0,0 7-16 0,0-7-2 15,0 9-1-15,-1-9 0 0,5 6 72 0,-4-2 15 16,0 2 2-16,7-6 1 0,0 0 10 0,0 0 3 16,-7 9 0-16,3-6 0 0,-3 4-29 0,7-7-6 15,0 0-1-15,0 0 0 0,0 0-32 0,0 0-6 16,0 0-2-16,0 0 0 0,0 0-22 0,7 0-5 15,-7 0-1-15,11-7 0 0,-1 7-1 0,-3 0-1 16,4-3 0-16,-4-3 0 0,4-3 4 0,-4 5 1 16,0-5 0-16,3-4 0 0,1 10-7 0,-4-6 0 15,4 3-8-15,-1-4 12 0,1-2-12 0,-1-4 11 16,1 10-11-16,-4-4 10 0,4 7-10 0,-1-6 10 16,1 2-10-16,-1 4 10 0,1-3-10 0,-4 3 0 15,0-3 0-15,0 6-11 0,4-7 11 0,-4 4 0 16,3 3 0-16,1 0 0 0,-4-6 8 0,4 6-8 0,-1-3 8 15,1-3-8-15,-1 2 8 0,1 4-8 0,-1-6 10 16,-2 6-10-16,-1-3 8 0,0 3-8 0,3 0 0 0,-3 0 0 16,-7 0 0-16,7 3 8 0,0-3-8 0,-3 6 0 15,3-2 0-15,-7-4 0 0,3 9 0 0,5-3 0 16,-5 4 0-16,-3-1 8 0,4 0-8 0,-1 1 0 16,1-1 17-16,-1 1-2 0,1-1-1 0,-1 7 0 15,1-7-14-15,-1-3 8 0,1 7-8 0,-1-4 0 16,-3 4 0-16,0 0 0 0,4-4 0 0,3 0 0 15,-7 7 0-15,3-7 17 0,1 1-3 0,0-1-1 16,3 1-1-16,0-1-1 0,0-9 0 0,0 6 0 16,3 4-2-16,-3-4 0 0,0-3 0 0,0 3 0 15,4-2-9-15,0-4 8 0,-4 0-8 0,0 6 8 16,3-6 2-16,-3 0 0 0,4 0 0 0,0-6 0 0,-1 6-10 16,4-10 0-16,-3 10 0 0,-1-9 0 0,5 9 16 15,-5-10 4-15,4 4 0 0,-3-3 1 0,3-1-21 0,0 1 0 16,-3 6 0-16,-1-10 0 0,1 4-15 0,-1-1-7 15,1 7-2-15,-4-3 0 16,4-3-1-16,-11 9-1 0,7 0 0 0,-7 0 0 16,7-10-7-16,-7 10-2 0,7 0 0 0,-7 0 0 15,10-3-102-15,-10 3-21 0,7-6-4 0</inkml:trace>
  <inkml:trace contextRef="#ctx0" brushRef="#br0" timeOffset="88712.28">14771 13344 230 0,'0'0'20'0,"0"0"-20"15,0 0 0-15,0 0 0 0,0 0 353 0,0 0 67 16,0 0 12-16,0 0 4 16,0 0-405-16,0 0-81 0,0 0-16 0,0 0-3 0,0 0 43 0,0 0 9 15,0 0 1-15,0 0 1 0,0 0 43 0,0 0 8 16,0 0 1-16,0 0 1 0,0 0 23 0,0 3 5 16,-4 6 1-16,4-9 0 0,-3 13-21 0,-4-10-4 15,3 7-1-15,-3-4 0 0,4 3-7 0,-4-6-2 0,-1 4 0 0,8-7 0 16,-3 9 4-16,-4-6 1 0,0 10 0 0,0-4 0 15,0-6-4-15,3 7-1 0,-3-1 0 0,4-3 0 16,-8 4-4-16,4-1 0 0,0 1-1 0,3-1 0 16,-3 0-27-16,4 1-20 0,-1-1 3 0,1 4 1 15,-1-4 25-15,1 1 6 0,-1-1 1 0,4-6 0 32,-3 6-37-32,3-9-7 0,0 7-2 0,-4 2 0 15,4 1-41-15,-3-1-8 0,3-9-1 0,-4 6-575 0,1 4-114 0</inkml:trace>
  <inkml:trace contextRef="#ctx0" brushRef="#br0" timeOffset="90043.11">15042 13557 806 0,'0'0'72'0,"0"0"-58"0,-7 3-14 0,4 7 0 16,-1-1 292-16,4 0 56 0,-3-2 12 0,3 8 1 16,0-2-277-16,0-4-56 0,3 7-12 0,-3 0-1 15,4 3-15-15,-4-7 0 0,0 13 0 0,0-6 0 0,0 0 0 16,0 6 0-16,-4-6 0 0,4 0 0 0,-7 6 0 0,4-7 0 15,-1-2 0-15,-3 3 0 0,4 0 0 0,-4-4 0 16,3-5-8-16,1 6 8 0,-1-7 0 0,0 3 0 16,-3-5 0-16,4-4 0 15,3-3-91-15,0 0-14 0,0 0-3 0,0 0-737 0</inkml:trace>
  <inkml:trace contextRef="#ctx0" brushRef="#br0" timeOffset="90442.52">15423 13642 1209 0,'0'0'53'0,"-7"6"12"0,-3-6-52 0,-4 9-13 0,3-2 0 0,-3-4 0 15,3 6 178-15,-3 1 33 0,0-1 6 0,4-3 2 31,-4-2-219-31,3 8-59 0,0-9-4 0,1 7-1 0,-4-1 42 0,-4 0 8 0,7 7 2 0,-3-6 0 16,-3 8 32-16,3-8 6 0,3-1 2 0,-3 7 0 16,0-7 15-16,0 1 3 0,3-1 1 0,0 0 0 15,-3 1-9-15,0-4-2 0,0 4 0 0,4-4 0 16,-5 3-5-16,1-6-2 0,0 4 0 0,0-4 0 0,4 3-4 16,-5-3-1-16,5 3 0 0,3-6 0 15,-4 0 3-15,8 0 0 0,-4 0 0 0,3 0 0 16,4 0-5-16,0 0-1 0,0 0 0 0,0 0 0 15,0 0-21-15,7-6 0 0,4 3 0 0,-1 3 0 16,1-6-12-16,3 6-8 0,0 0 0 0,0 6-1 0,4-3 13 16,0 3 8-16,3-6-10 0,0 10 10 0,4-10-19 0,3 9 3 15,-4-2 0-15,1-4 0 16,0 6-42-16,3 0-8 0,-3-2-2 0,-1 2 0 16,5 1-96-16,-5-4-19 0,-2 3-4 0</inkml:trace>
  <inkml:trace contextRef="#ctx0" brushRef="#br0" timeOffset="91385.87">16937 12748 403 0,'0'0'36'0,"7"-9"-36"0,4 6 0 0,-4-4 0 15,0 1 264-15,3 3 45 0,1-7 10 0,-4 1 1 0,3 0-248 0,-3 2-49 16,1-5-11-16,-1-1-1 0,0 4-1 0,-4-4 0 15,1-2 0-15,-1 5 0 0,-3-5-2 0,4 5 0 16,-4-2 0-16,0-4 0 0,0 7 24 16,-4-7 5-16,4 3 1 0,-3-2 0 0,-1 5 5 0,1-5 1 15,3 5 0-15,-4-2 0 0,1-4 3 0,-4 7 1 16,-1-1 0-16,5 4 0 0,-4-4-19 0,0 7-3 16,-4-3-1-16,1 6 0 0,-1 0-12 0,1 0-2 15,-5 6-1-15,1-3 0 0,0 7-10 0,0 6 0 16,-4-1 0-16,4 4 0 0,0 0 0 0,4 0 0 15,-4 6-9-15,3 3 9 0,0 0 0 0,1 7-8 16,-1-7 8-16,1 13 0 0,3-4 0 0,-4 7 0 16,4-6 0-16,-4 6 9 0,4 0 2 0,-3 0 0 0,3-1 0 15,-4 4 0-15,4-3 9 0,-4 0 1 0,1 3 1 16,3-3 0-16,-4-3 16 0,4 0 3 0,-3-1 1 16,-1-2 0-16,0 0-13 0,1-4-2 0,3-6-1 0,-4 7 0 15,1-7-26-15,-1 4 0 0,4-11 0 0,-4 5 0 16,4 2 0-16,-3-13 0 0,-1 4 0 0,4-9 0 15,-4-1-11-15,4 1-1 0,-7 2 0 0,4-9 0 32,-1-3-150-32,1-3-30 0,-1-3-7 0,-3 0-738 0</inkml:trace>
  <inkml:trace contextRef="#ctx0" brushRef="#br0" timeOffset="91658.52">16277 13237 1267 0,'0'0'112'0,"0"0"-89"15,0 0-23-15,7 0 0 0,0 3 260 0,7-3 47 16,-3 0 9-16,7 0 3 0,-1-3-251 0,4 3-51 16,8 0-9-16,-1 0-8 0,4 0 17 0,3 0-1 15,-3-6-1-15,-1 6 0 0,1-3-15 0,-4 3 0 16,-3-6 0-16,7 6 0 0,-7 0-16 0,3 0-5 15,-4 0-2-15,-2 0 0 16,-1 6-21-16,-4-3-4 0,1-3 0 0,-4 0-1 16,0 0 10-16,0 0 3 0,-3 0 0 0,3 0 0 15,-3 0-29-15,3-3-6 0,0-3-1 0,0 2 0 0</inkml:trace>
  <inkml:trace contextRef="#ctx0" brushRef="#br0" timeOffset="93173.36">16884 14059 1278 0,'0'0'56'0,"0"0"12"0,0 0-54 0,0 0-14 0,0 0 0 0,0 0 0 16,0 0 100-16,0 0 16 0,0 0 4 0,0 0 1 16,0 0-52-16,0 0-10 0,0 0-3 0,0 0 0 15,0 0-7-15,0 0-1 0,0 0-1 0,0 0 0 16,0 0-20-16,11 0-4 0,6-10-1 0,-3 4 0 15,-3 3 2-15,3-6 0 0,4-1 0 0,-1 1 0 16,1-4-24-16,0 4-15 0,-1-4 3 0,4-2 0 0,-3 5 12 16,0-9 10-16,-4 10-2 0,3-7 0 15,1-2 8-15,-4 2 0 0,4-3 1 0,-4 0 0 0,0 0 4 16,0 1 1-16,0-1 0 0,-3-3 0 0,-1 3-9 0,4 0-1 16,-3 0-1-16,3 4 0 0,0-4-11 0,-3 3 0 15,-1 7 0-15,1-4 0 0,-4 4 0 0,0-1 0 16,0 1 0-16,0 3 0 0,-7 6 0 0,0 0 10 15,0 0-10-15,0 0 10 0,0 0 2 0,0 0 0 16,0 0 0-16,0 0 0 0,0 0-12 0,0 0-16 16,-7 6 4-16,0 3 1 0,4 1 11 0,-4 2-13 15,3 4 5-15,1 3 8 0,-1-3-9 0,0-4 9 16,4 4 0-16,0 3 0 0,0-1 0 0,4-2 0 16,0 3 0-16,-1 0 0 0,1-4 0 0,-1 4 0 0,1-3 0 15,-1-4 0-15,1 4 0 0,-1-6 0 0,4 5 0 0,-3-2 0 16,-1-4 0-16,4-3 0 0,0 4 0 0,0-1 0 15,-3 1 0-15,3-4 0 0,0-3 8 0,-7-3-8 16,7 6 8-16,-7-6-8 0,7 3 11 0,4 4-11 16,-4-4 14-16,-7-3-4 0,0 0-1 0,7 0 0 15,0 0-1-15,-7 0-8 0,0 0 12 0,7 0-4 16,0 0 6-16,-7 0 1 0,0 0 0 0,0 0 0 16,0 0-5-16,0 0-1 0,7 0 0 0,4 0 0 15,-11 0-9-15,0 0 0 0,7-3 0 0,0-4 8 16,0 7-8-16,-7 0 0 0,7 0 0 0,-7 0 8 15,3 0 4-15,-3 0 0 0,0 0 0 0,8-3 0 0,-8 3-4 16,0 0-8-16,0 0 12 0,0 0-4 0,0 0 12 16,0 0 3-16,7-6 0 0,-4 6 0 0,1-9 4 0,3 9 1 15,-4-10 0-15,1 7 0 0,-4-3 4 0,3-4 0 16,1 1 1-16,-1 0 0 0,-3-7-17 0,4 7-3 16,-1-7-1-16,1-3 0 0,-4 6-2 0,3-2-1 15,-3-4 0-15,0 3 0 0,4-2-9 0,0 2 0 16,-1-3 0-16,1 0 0 0,-1 4 0 0,1 2 0 15,-1-3-9-15,1-3 9 0,3 4-12 0,0 2 12 16,0-2-12-16,0 2 12 0,0-3-27 0,0 7 2 16,4 0 0-16,-1-7 0 15,-3 6-42-15,4 4-8 0,-4-3-1 0,3 6-1 16,-2-4-132-16,-1 4-27 0,0-3-4 0</inkml:trace>
  <inkml:trace contextRef="#ctx0" brushRef="#br0" timeOffset="94465.78">18803 12347 1112 0,'0'0'49'0,"0"0"11"0,0 0-48 0,0 0-12 0,0 0 0 0,0 0 0 15,0 0 14-15,0 0 1 0,0 0 0 0,0 0 0 16,0 0-15-16,0 0 0 0,-3 0 0 0,3 0 0 0,0 0-11 0,0-10 2 16,-4 7 0-16,4 3 0 0,-4-6 9 0,4 6-8 15,-3-3 8-15,-4-4-8 0,7 7 8 0,-7 0 0 16,0 0 0-16,0-6 0 0,0 6 44 0,0 0 4 15,0-3 0-15,0 3 1 0,-4 3 54 0,0-3 10 16,4 0 3-16,0 0 0 0,0 6-17 0,0-6-3 16,-3 7-1-16,2-4 0 0,1 3-53 0,-3 4-10 15,-1-1-3-15,1 4 0 0,-1-4-21 0,-3 7-8 16,0 2 0-16,0 8 9 0,0 2-9 0,-4-3 0 16,4 12 0-16,-4 4 0 0,-3-3 0 0,3 9 0 15,-3-3 9-15,0 9-9 0,0-3 29 0,0-3 2 16,3 7 0-16,1-1 0 0,-1 0 9 0,0 4 3 15,1-4 0-15,2 0 0 0,5 1-3 0,-1-1 0 0,1 0 0 16,3-3 0-16,0-3-20 0,3 0-4 0,-3 7 0 0,4-4-1 16,-1-6 4-16,0 0 1 0,1-3 0 0,3 2 0 15,0-2-32-15,0-9-7 0,3 2-1 0,1-6 0 16,0 4 20-16,3-10-10 0,0 3 10 0,3-7-8 31,4-2-24-31,0 3-4 0,4-10 0 0,7 7-1 16,-1-7-151-16,5 1-31 0</inkml:trace>
  <inkml:trace contextRef="#ctx0" brushRef="#br0" timeOffset="101136">19353 13363 1440 0,'0'0'128'0,"0"0"-103"16,0 0-25-16,0 0 0 16,0 0-111-16,0-10-27 0</inkml:trace>
  <inkml:trace contextRef="#ctx0" brushRef="#br0" timeOffset="101394.64">19368 13334 518 0,'0'0'23'0,"0"0"5"0,0 0-28 0,0 0 0 15,0 0 0-15,-4 10 0 0,4-10 264 0,-7 3 48 0,3 3 10 16,4-6 2-16,0 0-181 0,-3 0-36 0,-4 3-7 0,7-3-2 15,0 0-38-15,0 0-8 0,0 0-2 16,0 0 0-16,0 0-27 0,0 0-6 16,0 0-1-16,0 0 0 0,-4 7-16 0,-3-7 8 0,4 9-8 0,-4-3 0 15,-4 4 18-15,0-1-3 0,1-6-1 0,-4 13 0 16,0-7 2-16,-4 10 1 0,0-3 0 0,-6 3 0 16,3 0-3-16,-4-1-1 0,0-2 0 0,0 9 0 15,1-3-2-15,-4-6-1 0,6 9 0 0,-2-6 0 16,3-1-10-16,-1 1 0 0,5-3 0 0,-1-3 0 15,4 2 0-15,0 1 0 0,3-4 0 0,1-2 0 16,-1-1-17-16,1 4-6 0,2-10-1 0,1 3 0 16,4-3-150-16,3-3-30 0,-7-3-7 0</inkml:trace>
  <inkml:trace contextRef="#ctx0" brushRef="#br0" timeOffset="101686.66">18888 13435 864 0,'0'0'38'0,"0"0"8"0,-4-10-37 0,4 1-9 16,0 9 0-16,0 0 0 0,0-6 296 0,0 6 58 15,0 0 11-15,0 0 3 0,4 0-292 0,-4 0-59 16,0 0-17-16,10 0 8 0,1 0 3 0,-1 6 0 16,1 3 0-16,0 1 0 0,-1-1 21 0,1 1 4 15,-1-1 0-15,1 0 1 0,3 7-5 0,-3 0-2 16,3-4 0-16,-4 4 0 0,4 0-30 0,-3-4 0 15,3-2 0-15,4 5 0 0,-4 4 14 0,4-9-3 16,-4 8-1-16,3-8 0 0,1 5-10 0,0-5 0 16,3 6 0-16,-4-7 0 0,1 0 0 0,-4 1 0 0,4-10 0 15,-1 9 0 1,-2-3-44-16,2-2 0 0,-3 2-1 0,0-6 0 16,1 3-157-16,-1-3-31 0</inkml:trace>
  <inkml:trace contextRef="#ctx0" brushRef="#br0" timeOffset="102285.75">19837 12729 1094 0,'0'0'48'0,"0"0"11"16,0 0-47-16,0 0-12 0,0-6 0 0,0 6 0 0,0 0 130 0,0 0 24 0,0 0 5 0,0 0 1 16,0 0-144-16,0 0-28 0,-7 6-5 0,3 4-2 15,-3-1 11-15,4-3 8 0,-5 4-12 0,1-1 12 16,0 1 0-16,0 5 0 0,0-5 12 0,-3 2-3 16,-1 4 19-16,1 0 3 0,-1-4 1 0,0 4 0 15,1-4 18-15,-1 4 4 0,1-7 1 0,3 7 0 16,-1-3-22-16,5-4-4 0,-1 7-1 0,1-7 0 15,6 1-15-15,1-1-3 0,-1 0-1 0,5-2 0 0,-1 2-9 16,3-3 0-16,1-3 0 0,-1 4 0 16,-3-4-44-16,4-3-10 0,0 6-2 0,-1-6-519 15,-3 0-103-15</inkml:trace>
  <inkml:trace contextRef="#ctx0" brushRef="#br0" timeOffset="102528.63">19893 12469 1324 0,'-3'-6'118'0,"-1"3"-94"0,1-4-24 0,3-2 0 16,-4 9 328-16,4 0 62 0,0 0 12 0,0 0 2 31,0 0-363-31,0 0-73 0,7-3-14 0,0-3-3 16,-7 6-25-16,7 0-5 0,-7 0-1 0,0 0 0 0,0 0-16 15,4 9-3-15,-1 0-1 0,1 1-828 0</inkml:trace>
  <inkml:trace contextRef="#ctx0" brushRef="#br0" timeOffset="103549.4">20461 12535 576 0,'-10'0'51'0,"10"0"-41"0,-4-10-10 0,0 7 0 15,1-3 324-15,-1 3 64 0,1-3 12 0,-1-4 2 16,4 1-322-16,-3 3-64 0,3 2-16 0,0-2 0 15,0-3 10-15,3 6-2 0,-3-4 0 0,0 7 0 0,0 0 39 16,0 0 7-16,0 0 2 0,0 0 0 0,0 0-26 0,0 0-5 16,0 0-1-16,0 10 0 0,-3 9-9 15,-1-4-3-15,4 10 0 0,-3 4 0 0,-1 8 13 0,1-2 3 16,-4 9 0-16,3 3 0 0,1 3-16 0,-4-3-4 16,3 3 0-16,-3-3 0 0,3 6 12 0,-3 1 1 15,0 2 1-15,0 4 0 0,4-4-4 0,-4 4-1 16,3-13 0-16,-3 6 0 0,4-9 0 0,-4 0 0 15,-1 0 0-15,5-7 0 0,-4 7-17 0,0-3 0 16,0-10 0-16,3 4 0 0,-3-1 0 0,4-5 0 16,-1-1 0-16,1-3 0 0,3 0 0 0,0-6 0 15,0 0 0-15,3-4 0 16,1-2-155-16,-1 3-34 0,4-7-7 0,-3 0-814 0</inkml:trace>
  <inkml:trace contextRef="#ctx0" brushRef="#br0" timeOffset="104772.13">20405 14253 1591 0,'0'0'70'0,"0"0"15"0,7-9-68 0,0 3-17 0,-4-4 0 0,4 1 0 0,0 3 48 0,4-4 7 15,0 1 1-15,-4-1 0 0,3 1-6 0,1-1-1 16,3-5 0-16,4 5 0 0,-4-8 8 0,0 8 2 16,3-6 0-16,1 4 0 0,-4-4-3 0,4-3-1 15,-4 4 0-15,4 2 0 0,3-2-14 0,3-4-2 16,-6-6-1-16,3 6 0 0,0-6-21 0,4-3-4 15,0 2-1-15,-4-2 0 0,0 0-12 0,-3-6 9 16,3 8-9-16,-3-2 8 0,-1 0-8 0,-3 0 0 16,0-4 9-16,4 14-9 0,-4-11 13 0,-3 11-1 15,-1-1-1-15,1 3 0 0,-4-3 8 0,4 4 1 16,-4 5 1-16,0-6 0 0,-4 7-9 0,4 0-3 16,-3 6 0-16,-1-7 0 0,1 4-9 0,-4 6 8 0,0 0-8 15,0 0 8-15,0 0-8 0,0 0 0 16,0 0 0-16,-7 9 0 0,-4 1-8 0,4 5-4 0,-3-5-1 15,-1 9 0-15,-3 6 13 0,0-7 0 0,-4 8 9 0,4-5-9 16,0 11 0-16,0-10 0 0,0 3 0 0,3 0 0 16,1-6 0-16,2 0 0 0,1-4 0 15,0-2 0-15,4 3 0 0,3-7 0 0,0 7 0 0,0-7 0 16,0 0 12-16,3 1-3 0,1-4-1 0,-1-3 0 16,-3-3-8-16,4 10 0 0,-4-10 0 0,0 0 0 15,7 0 0-15,-7 0 0 0,7 6 0 0,-7-6 8 16,11-6-8-16,-4 6 8 0,0 0-8 0,3-4 8 15,-3-2-8-15,0-3 10 0,0 3-10 0,4-4 10 16,-4 7-10-16,4-6 10 0,3-7-10 0,-4 7 10 16,1-7-10-16,3 3 8 0,4-2-8 0,-4-4 8 15,3 0-8-15,1 0 0 0,-4-6 0 0,4 9 8 16,-4-2-8-16,0-1 10 0,0 3-10 0,0-3 10 0,-7 7-10 16,4-4 0-16,0 0 0 0,-1 4 0 0,-3-4 0 0,0 0 13 15,0 4-3-15,0-4-1 0,-3-3 3 16,3 10 0-16,-4 0 0 0,1-1 0 0,3 1-12 15,-3 3 0-15,-4 6 9 0,0 0-9 0,0 0 0 0,0 0 0 16,0 0 0-16,0 0 0 0,0 0 0 0,0 0-10 16,-4 6 10-16,-3 3-10 0,0 1 10 0,0 2 0 15,3 4-9-15,-6 9 9 0,3-6 0 0,-4 0 0 16,4 9 0-16,0-3 0 0,0 0 8 0,3-6 7 16,1 6 1-16,-1-3 0 0,1 0-16 0,-1-3 0 15,4-7 0-15,0 4 0 0,0 3-10 0,7-4-5 0,-7-2-1 16,4 3 0-16,-1-7 24 0,1 7 5 0,-4-7 1 0,3 0 0 31,-3 1-35-31,0-4-7 0,0 3-2 0,4-5 0 16,0 2-76-16,-4-6-15 0,0 0-3 0,3 3-640 0,1 3-128 0</inkml:trace>
  <inkml:trace contextRef="#ctx0" brushRef="#br0" timeOffset="105112.93">21477 13780 633 0,'0'0'28'0,"0"0"6"0,-3 3-34 0,-1-3 0 15,4 0 0-15,-3 6 0 0,-1 4 373 0,0-1 68 16,4-6 14-16,0 13 2 0,0-7-375 0,0 1-82 16,4 5 0-16,-4-2-12 0,4-4 12 0,-4 7 0 15,-4 3 0-15,4-4 0 0,-4 4 0 0,4-3 0 0,-7-4 0 16,4 4 0-16,-4 3 8 0,3-3-8 16,-3-4 9-16,4-2-9 0,-4 5 12 0,3-5-4 0,1 5-8 0,-1-12 12 15,1 7-25-15,3-10-6 0,0 0-1 0,0 0 0 31,0 0-130-31,0 0-26 0,0 0-6 0,0-10-621 0</inkml:trace>
  <inkml:trace contextRef="#ctx0" brushRef="#br0" timeOffset="105559.25">21745 13783 806 0,'0'0'36'0,"0"0"7"15,0 0-35-15,0 0-8 0,-3 6 0 0,3-6 0 0,0 0 256 0,0 0 50 16,-7 3 10-16,0 7 1 16,3-4-282-16,1-3-57 0,-8 3-11 0,4 4-3 0,-7-1 36 0,7-3 0 15,0 4 0-15,-7-1 9 0,-1-6 38 0,-2 7 7 16,3-4 2-16,0 4 0 0,3-1-14 0,-7 0-2 15,4 1-1-15,-3-1 0 0,3-3 0 0,-1 4 0 16,-2-4 0-16,-1 4 0 0,4-7-19 0,-4 3-4 16,1 3-1-16,3-6 0 0,0 4-3 0,3-4-1 15,0 3 0-15,1-6 0 0,3 0 7 0,0 3 2 16,7-3 0-16,0 0 0 0,0 0-20 0,0 0 0 16,0 0 0-16,0 0 0 0,0 0 0 0,3 7 0 15,4 2 0-15,0 0 0 0,4-2 0 0,3-4 0 0,-3 6 0 16,3-3 0-16,0-2 8 0,0 2 4 0,4 3 0 15,-4-2 1-15,3-4-13 0,1 3 8 0,0-3-8 16,-1 6 0-16,-6-2 11 0,3 2-11 0,4 1 12 0,-8-1-12 16,1 0 0-16,-4 1 0 0,0-1-12 0,3-3 3 15,-3 4-3-15,1-1-1 0,-1-2 0 0,0-4 0 32,7 3-169-32,-7-3-34 0,-7-3-6 0</inkml:trace>
  <inkml:trace contextRef="#ctx0" brushRef="#br0" timeOffset="109867.93">23185 12820 1821 0,'0'0'80'0,"0"0"18"0,-4 0-78 0,4 0-20 0,0 0 0 0,0 0 0 0,0 0 14 16,0 0-1-16,-3-3 0 0,3 3 0 0,0 0-13 0,0 0 0 15,0 0 0-15,0 0 0 0,0 0 17 0,0 0 7 16,0 0 2-16,0 0 0 0,0 0 46 0,-4 3 10 16,-3-3 2-16,0 0 0 0,-4 6-16 0,1-2-4 15,-1-4 0-15,-3 6 0 0,0-6-16 0,-7 0-3 16,3 9-1-16,-3-2 0 0,-7-4-12 0,-1 3-4 15,5-3 0-15,-4 7 0 0,-1-4-20 0,1-3-8 16,-7 3 0-16,7-3 0 0,3 4 27 0,0-1-1 16,-3-3 0-16,3-3 0 0,4 6 1 0,0-3 0 15,0-3 0-15,0 7 0 0,3-7-15 0,0 3-4 16,4-3 0-16,-7 0 0 0,3 0-8 0,4 0 0 16,4 0 9-16,-4 6-9 0,0-6 11 0,-1 0-3 15,12 3 0-15,-4-3 0 0,0 7-8 0,7-7 0 16,0 0 0-16,0 0 8 0,0 0 2 0,7 3 0 0,-7-3 0 15,7 6 0-15,3 3-10 0,5-9 12 0,-5 10-12 0,8-10 12 16,-1 6-4-16,5-3 0 0,-1-3 0 0,3 0 0 16,-2 6-8-16,6-6 0 0,7 4 0 0,-3-4 0 15,-4 6 18-15,4-6 2 0,3 3 0 0,0-3 0 16,1 0-20-16,-8 6 0 0,4-3 0 0,-4 4 0 16,0-7 0-16,-7 6 0 0,0-3 0 0,-3-3 0 15,0 6 0-15,-4-3 0 0,3-3 0 0,-6 7 0 16,3-7 0-16,-3 3 0 0,3-3 0 0,-7 6 0 15,4-6 0-15,-1 0 12 0,-3 0-3 0,0 3 0 16,0-3-9-16,-7 0 0 0,0 0 0 0,0 0 0 16,0 0 0-16,0 0 0 0,0 0 0 0,0 0 0 15,0 10 0-15,-3-4 0 0,-4 3 0 0,0 1 0 16,0-1 0-16,-8 1 0 0,5 5 0 0,-8-5 0 0,1 5 0 16,-5-2 0-16,1 3 0 0,0-4 0 0,-7 4 0 15,3 3 0-15,0-10 0 0,-3 7 0 0,-7 3 0 0,0-1 0 16,6-2 0-16,1 3 0 0,0 0 0 0,-4-1 0 15,1 4 0-15,-1-3 0 0,7 0 0 0,0 0 0 16,-3-3 0-16,3 2 0 0,8-2 0 0,-4 3 0 16,-4-7 0-16,4 4 0 0,0 3 0 0,3 0 0 15,-3-4 0-15,3 1 0 0,1-3 0 0,2 2 0 16,5-2 0-16,-1 2 0 0,-6 1 0 0,10-3 0 16,3 2 0-16,4-5 0 0,0-1 0 0,4 7 8 0,-4-7-8 15,7 4 0-15,7-7 13 0,0 4-2 0,-4-1-1 0,5-3 0 16,2-3 2-16,4 4 0 0,4-4 0 15,3 3 0-15,-3-6-4 0,7 0 0 0,3 0 0 0,4 0 0 16,3-6-8-16,0 6-14 0,-6 0 3 16,6 0 1-16,4 0 10 0,0 0 0 0,-7 0 0 0,-1-3 0 15,-2 3 0-15,-1 0 0 0,0-7 0 0,-3 7 0 16,0 0 0-16,0 0 0 0,-1-3 0 0,1 3 0 16,0-6 0-16,-4 6 0 0,0 0 0 0,0-3 0 31,1 3-24-31,-1 0-5 0,-3 3-2 0,-4-3 0 0,0 0-77 15,-3 0-16-15,3 0-4 0,-7 6 0 0,0-6-128 0,-3 3-25 16,-11-3-6-16,0 0-1 0</inkml:trace>
  <inkml:trace contextRef="#ctx0" brushRef="#br0" timeOffset="110409.95">23717 13767 403 0,'0'0'17'0,"0"0"5"15,0 0-22-15,0 0 0 0,0 0 0 0,0 0 0 16,-3 7 408-16,-4-1 76 0,3-3 16 0,4-3 4 16,0 0-360-16,-3 6-71 0,-4-3-14 0,3 7-3 0,4-1 7 0,-7-3 1 15,3 4 1-15,4-1 0 0,-3 1-17 0,3-1-4 16,-4 0-1-16,4 1 0 0,-3 6-28 0,-1-1-6 16,1-2-1-16,-1 2 0 0,1 4-8 0,3 0 0 15,-7 0 0-15,3 6 0 0,-3-6 0 0,4 6 0 16,-4 3 0-16,-1-3 0 0,1 0 0 0,0-3 0 15,0 3 0-15,4-6 0 0,-1 0 0 0,1 6-17 16,3-9 4-16,-4 3 1 16,4-4-84-16,0-2-16 0,4-7-3 0,-4 3-1 15,3-5-81-15,-3-4-17 0,0 0-3 0,0 0-1 0</inkml:trace>
  <inkml:trace contextRef="#ctx0" brushRef="#br0" timeOffset="110860.96">23925 13996 1497 0,'0'0'133'0,"0"0"-106"0,0 0-27 0,0 0 0 15,0 0 120-15,0 0 18 0,0 0 4 0,0 0 1 31,0 0-169-31,0 0-34 0,-3 10-6 0,-4-10-2 0,0 9 68 0,-4 0 19 0,1-2 1 0,-5-4 0 16,1 3 43-16,0-3 9 0,-3 3 1 0,-1-2 1 16,-3 2-5-16,3 0-1 0,1-3 0 0,2 4 0 15,-2-4-5-15,-1-3-2 0,4 9 0 0,-4-9 0 0,4 6-16 16,4-3-3-16,-4 4-1 0,-1-4 0 0,5 3-33 0,-1-3-8 16,1 4 0-16,-1-7 0 0,4 9 0 0,0-9 0 15,4 6 0-15,3-6 0 0,-4 3 0 0,4-3 0 16,0 0 0-16,0 0 0 0,0 0 0 0,0 0 0 15,4 7 0-15,3 2 0 0,3-6 8 0,-3 7 0 16,0 2 0-16,4-9 0 0,3 7-8 0,-3-1 8 16,3 1-8-16,0-4 8 0,0 3-8 0,4-6 0 15,-1 4 0-15,8 2 0 0,-4 0 8 0,4-9-8 16,3 10 12-16,-3-10-4 0,-1 9-8 0,1-9 0 16,-4 7 0-16,0 2 0 0,1-9 0 0,-1 6 0 15,-4-3 0-15,-3 4 0 0,1-4-11 0,-5 6-7 16,-3-3-2-16,0-2 0 15,0 2-91-15,-3 3-18 0,-4-9-4 0,0 0-592 0,0 0-119 0</inkml:trace>
  <inkml:trace contextRef="#ctx0" brushRef="#br0" timeOffset="111443.49">24049 12281 518 0,'0'0'46'0</inkml:trace>
  <inkml:trace contextRef="#ctx0" brushRef="#br0" timeOffset="111879.65">23880 12168 1152 0,'0'0'102'0,"-8"0"-82"0,1-9-20 0,0 9 0 0,7 0 205 0,-7-4 37 16,7 4 7-16,0 0 2 0,0 0-195 0,0 0-38 16,0 0-8-16,0 0-2 0,0 0 0 0,0 0-8 15,0 0 12-15,7 10-4 0,-7-1 16 0,7 1 4 16,0-1 0-16,4 0 0 0,-7 7 21 0,6-3 5 0,1 6 1 15,-1-4 0-15,8 4-14 0,0-3-2 0,3 2-1 16,3 8 0-16,1-4-10 0,0-1-3 0,3 1 0 16,-3 10 0-16,7-4-1 0,-1 0-1 0,1 10 0 0,3-4 0 15,1 4 4-15,-1 6 1 0,4-3 0 16,3 3 0-16,-3-4-4 0,0 4 0 0,-4 0 0 0,0 6 0 16,0-9-6-16,-3 9-2 0,-4-3 0 0,-3-3 0 15,-4 6-7-15,0-3-1 0,-3 0-8 16,-4 7 12-16,4-10-12 0,-8 6 0 0,-3-6 8 0,4-4-8 15,-4 4 20-15,0 0 0 0,-3-3 1 0,-4 0 0 16,0 12 1-16,-4-3 0 0,1-6 0 0,-1-6 0 16,-3-1-4-16,-4 7-1 0,1-9 0 0,-1-1 0 15,1-5 2-15,-4 8 0 0,0-5 0 0,-4-4 0 16,0 9-9-16,4-8-2 0,-7 2 0 0,3-9 0 16,-3 3-8-16,0 3 0 0,-4-3-10 0,4-6 10 15,-7 6-15-15,7-6 3 0,-4 0 1 0,0-3 0 16,-3-1-25-16,3-2-4 0,1 2-2 15,3-5 0-15,-4 2-86 0,4 1-16 0,3-4-4 0,0 1-1 16,8-7-87-16,-1 6-16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14:54.8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10111 15135 673 0,'0'0'29'0,"-4"-3"7"0,4-4-28 0,-3 4-8 0,3-6 0 0,0 6 0 16,0 3 30-16,3-6 5 0,1 6 1 0,3-10 0 15,-4 10-13-15,4-3-3 0,0-6 0 0,0 9 0 16,0 0 10-16,0-4 2 0,-3-2 0 0,3 6 0 16,4-3 46-16,-11 3 10 0,0 0 1 0,3-6 1 15,4 6-14-15,-7 0-2 0,0 0-1 0,0 0 0 16,0 0-9-16,0 0-3 0,0 0 0 0,0 0 0 15,0 0-37-15,0 0-7 0,0 0-1 0,0 0-1 0,-3-3 14 0,-1 0 3 16,-3-4 1-16,0 7 0 0,-4 0-4 0,4 0-1 16,-7-3 0-16,7 3 0 0,-3-6-12 0,-4 6-4 15,3 0 0-15,0 0 0 0,4 0 7 0,-3 0 1 16,3-3 0-16,0 3 0 0,7 0-1 0,0 0 0 16,0 0 0-16,0 0 0 0,0 0-19 0,0 0 0 15,0 0 0-15,0 0 0 0,0 0 0 0,7 0 0 16,0 0 0-16,0 0 0 0,3 0 0 0,1 0 0 15,0-7 0-15,-1 7-9 0,4-3-7 0,-3 3-2 16,3 0 0-16,-3-3 0 0,-1-3 4 0,1 6 1 16,3-3 0-16,-7-4 0 0,3 7 13 0,1-3-11 15,0 0 11-15,-4-3-10 0,-7 6 10 0,7 0 0 16,0-9 0-16,0 9 0 0,-7 0 0 0,3-4 12 16,-3 4-2-16,4-6-1 0,-1 3 34 0,-3 3 6 0,0-9 2 15,0 9 0-15,4 0-7 0,-4 0-2 0,0 0 0 0,0 0 0 16,0 0-6-16,0 0 0 0,0-10-1 0,0 10 0 15,0 0-19-15,0 0-3 0,7 0-1 0,-7 0 0 16,0 0-12-16,7-3-16 0,4 3 3 0,-1 0 1 16,-10 0 12-16,11 3 15 0,6-3-3 0,5 0-1 0,-1 0-19 0,-4 6-4 15,-2-2-1-15,6-4 0 16,7 0 21-16,0 0 4 0,-3 0 0 0,3 0 1 16,4 0-13-16,3 0 0 0,0 0 0 0,8-4 0 15,-4-2 12-15,10-3-4 0,11 6-8 0,0-7 12 16,-4 10-4-16,8-9 0 0,3 9-8 0,0 0 12 15,-4-10-12-15,4 7 0 0,4 3 0 0,-1 0 0 16,5 3 0-16,-5 4 0 0,-6-7 0 0,-1 3 0 0,-6-3 10 0,-1 0-10 16,-3 0 10-16,-4 6-10 15,-6-3 0-15,-8-3 0 0,-3 0 0 0,-4 6 0 16,-7-2 12-16,-3-4-3 0,-8 0-1 0,-3 0 0 0,-7 0-8 0,0 0-11 16,-14 0 3-16,0 0 0 0,-4 0 8 0,-3 0 0 15,-7 0 0-15,-4 0 0 0,-3 3 0 0,0-3-8 16,-4 0 8-16,0 0-8 0,0 0 8 0,-3 0 0 15,-7 0 8-15,3 0-8 0,0 0 10 0,-3 0-2 16,6 6-8-16,-3-3 12 0,0-3-12 0,8 6 8 16,2-6-8-16,1 4 0 0,0-4 0 0,0 6 8 15,3-6-8-15,0 3 0 0,-3 0 0 0,3-3 0 16,0 0 0-16,4 6 0 0,7-2 0 0,0 2 0 0,-4-3 0 16,0-3 0-16,11 0 0 0,0 6 0 0,-7-3 0 0,7 0 0 15,0-3 0-15,7 0 0 0,-4 0 0 0,4 0 0 16,-4 0 0-16,11 0 0 0,0 0 0 0,0 0 0 31,0 0-37-31,0 0-1 0,0 0 0 0,15 0 0 16,-5-3-90-16,4 3-17 0,0-3-4 0,11 3-1 15,3-6-59-15,-3 6-12 0,14-3-3 0,-4-3 0 0</inkml:trace>
  <inkml:trace contextRef="#ctx0" brushRef="#br0" timeOffset="1479.97">10859 15028 1792 0,'0'0'80'0,"0"0"16"0,0 0-77 0,0 0-19 0,0 0 0 0,0-9 0 16,7 6 55-16,-4-4 7 0,-3 7 2 0,4-3 0 16,6 0-41-16,-3-3-8 0,4 6-2 0,-4-3 0 0,0-3-1 0,7 6 0 15,0 0 0-15,0 0 0 16,-10 0 14-16,10 0 2 0,4 0 1 0,-4 0 0 16,-11 0 9-16,8 0 2 0,-1 9 0 0,1-9 0 15,0 9 21-15,-4-6 5 0,-7-3 1 0,3 10 0 16,4-1-27-16,-3 4-4 0,-11-4-2 0,7 4 0 0,0-4-21 0,-4 10-4 15,1-6-1-15,-4-1 0 0,-4 7-8 16,4 0 0-16,3-7 0 0,-6 10 0 16,-1-3 0-16,1-6 0 0,10 9 8 0,-4-1-8 15,-3-2 0-15,4 0 10 0,-1 0-10 0,4 3 10 16,4 3-2-16,-8-3-8 0,0 0 12 0,1-3-4 0,6 3-8 16,-6-4 12-16,-1 1-12 0,4-3 12 0,7-7 10 0,-3 10 2 15,-8-9 1-15,1 2 0 0,-1-9-4 0,4 7-1 16,4-1 0-16,-4 0 0 0,-11-5 0 0,11-4-1 15,0 0 0-15,4 0 0 0,-4 0 9 0,0 0 3 16,0 0 0 0,0 0 0-16,3 9-16 0,-3-9-3 0,0 0-1 0,0 0 0 0,11 0-11 0,-11 0 0 15,0 0 0-15,0 0 0 0,0 0 0 0,0 0 0 16,0 0 0-16,0 0 0 0,-11 0 0 0,11 0 0 16,0 0 8-16,0 0-8 0,0 0 0 0,0 0 0 15,15 6 9-15,2-3-9 0,4-3 0 0,-3 4 8 0,-7-4-8 0,3 0 0 16,10 0 0-16,-6 6 8 0,7-6-8 0,-1 0 0 15,8 0 0-15,0 0 8 0,0 0-8 0,3 0 0 16,7-6 0-16,4 6 0 0,3 0 0 0,1-4 8 16,3 4-8-16,0 0 9 0,0-3-9 0,3 3 10 15,1-6-10-15,-1 6 0 0,0-3 0 0,1-3-11 16,-1 6 11-16,4 0 0 0,0 0 0 0,-3 0 0 16,-1-4 0-16,4 4 0 0,0-6 0 0,7 3 0 15,4 3 0-15,-1 0 11 0,1-3-11 0,-1 3 12 16,-3 0-12-16,4-6 0 0,-1 6-10 0,-3 0 10 15,-3-3 0-15,-1-4 0 0,-3 7 0 0,-3 0 0 16,-4 0 0-16,-4 0 0 0,-3-3 0 0,0 3 0 16,-7 0 0-16,3 0 0 0,-3-3 0 0,0 3 0 15,-8-6 0-15,-2 6 0 0,-5 0 0 0,5 0 0 16,-5 0 0-16,1 0 0 0,-7 0 0 0,3 0 0 0,0 6 0 0,-3-6 0 16,-1 0 0-16,-3 0 0 0,0 0 0 0,1 3 0 15,-1-3 0-15,0 3 0 0,0-3 0 0,-4 0 0 16,1 0 0-16,0 0 0 0,-1 0 0 0,1 7 0 15,-4-7 12-15,0 0-12 0,0 0 8 0,-7 0-8 16,7-7 0-16,-7 7 0 0,0 0 0 0,7 0 0 16,0 0 0-16,0 0 0 0,-7 0 14 0,7-3-4 15,0 3-1-15,0-3 0 0,0-3-9 0,4 6 0 16,-4 0 0-16,7-3 0 0,0-4 0 0,0 7 8 16,0-9-8-16,4 9 0 0,-4-3 0 0,4-7 0 15,0 10 0-15,-4-3 0 0,-4-3 0 0,4 3 0 16,-3-3 0-16,-1 6 0 0,1-4 0 0,-4-5 0 0,0 9 0 0,0-9 0 15,-3 9 8-15,-4 0-8 0,0-4 8 0,3-5-8 16,-3 6 18-16,-3-3-2 0,3-4 0 0,-7 4 0 16,0-3-16-16,0-1 0 0,-4 1 0 0,4-4 0 15,0 4 0-15,0-1 0 0,-7 1 0 0,3 0 0 16,-6-4 9-16,-1 4-9 0,0-1 0 0,1 4 9 16,-1-3-9-16,-3-1 0 0,0 1 0 0,-1-1 0 15,1 1 0-15,4-1 0 0,-5-2 0 0,5 3 0 16,3 5 0-16,-4-5 0 0,8 0 0 0,-1 5 8 15,0-2-8-15,4 0 0 0,0 0 0 0,0-4 8 16,4 7-8-16,3 3 0 0,0 0 0 0,0 0 0 16,0 0 0-16,0 0 0 0,0 0 0 0,0 0 0 15,0 0 0-15,10 0-11 0,1 3 3 0,3-3 0 16,0 10 8-16,0-4 0 0,0 0 0 0,0 4 0 16,4-1 0-16,0 4 0 0,-4-4 0 0,3 3 0 0,1-2 0 0,0-1 0 15,-1 4 0-15,-3-4 0 0,4 1-16 0,-4-1 0 16,0 4-1-16,0-4 0 0,-3 4 17 0,0-4 0 15,-1 3 0-15,-3-2 0 0,0 6 0 0,4-4 0 16,-8-2 0-16,4 2 0 0,0 1 0 0,-3-4-8 0,0 4 8 0,-4 2 0 16,3-2 0-16,-6-1 0 15,-1 1 0-15,0-4 0 0,4 10 0 0,-3-6 0 16,-4-4 0-16,0 4 0 0,-4 2 0 0,1-2 0 16,-4-1 8-16,-1-2-8 0,1 2 16 0,-3-2-4 15,3 2 0-15,-4-2 0 0,4-1-3 0,0 4-1 16,0-4 0-16,0 4 0 0,6-4-8 0,-2 0 0 0,3 1 0 0,0-1 8 31,0-6-54-31,0 13-11 0,3-10-3 0,-3 4-1408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5:20:58.45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27725 9785 864 0,'0'0'76'0,"0"0"-60"0,0 0-16 0,0 0 0 16,10-3 167-16,-3-10 30 0,1 4 7 0,2 9 0 15,-10 0-136-15,0 0-28 0,7-10-6 0,0 7-1 16,-7 3 13-16,0-9 2 0,0 9 1 0,0-7 0 16,-7-2 24-16,0 9 5 0,-3-6 1 0,-5 6 0 15,1 0-12-15,-3 0-3 0,-8 0 0 0,0 0 0 16,1 6-12-16,-1-6-4 0,-3 0 0 0,-1 6 0 16,-2-3 1-16,2-3 0 0,-2 10 0 0,-1-10 0 15,0 6-26-15,-3-6-6 0,-4 3-1 0,4-3 0 16,0 7-2-16,-4-7-1 0,-4 0 0 0,1 0 0 15,3 3 2-15,4-3 0 0,0 0 0 0,3-3 0 16,0 3 0-16,4 0 0 0,0-7 0 0,3 7 0 16,-3 0-15-16,0 0 9 0,3 0-9 0,0-3 8 15,-3 3-8-15,7 0 0 0,-4 0 9 0,4 0-9 0,0 0 0 16,3 0 0-16,1 0 0 0,2 0 8 16,-2 0-8-16,3 0 8 0,0 0-8 0,3 0 8 0,4 0 0 15,-4 0 0-15,4 0 0 0,7 0 0 0,0 0-8 0,0 0 11 16,-7-6-11-16,7 6 12 0,0-3-12 0,0-4 12 15,4-2-12-15,3 0 12 0,-4 2-12 0,8-2 0 16,3 0 9-16,4-1-9 0,-1 1 0 16,1-7 8-16,3 7-8 0,0-4 0 0,4 4 0 0,0-1 0 15,-4-5 0-15,4 5 0 0,-4 4 0 0,0-7 0 16,-3 7 0-16,-1-3 0 0,1-1 0 0,-4 1 0 16,-3-1 0-16,3 1 0 0,-4 3 0 0,-3-4-16 15,0 7 4-15,0-3 0 0,-7 6 20 0,0 0 3 16,0 0 1-16,0 0 0 0,0 0-12 0,0 0 0 0,0 0 0 15,-7 9 0-15,4 1 0 0,-4-4 0 0,-4 7 0 0,1-4 0 16,-1 7 0-16,-3 3 0 0,0-4 0 0,-4 4 0 16,-3 0-9-16,0-3 9 0,0 2-12 0,-4 1 12 15,0-3 0-15,1 3 0 0,-1-1 0 0,0-2 0 16,0-3 0-16,4 2 0 0,0 1 0 0,0-3 0 16,0-4 0-16,3 0 0 0,4 1 0 0,3 2 0 15,1 1 0-15,3-7 0 0,0 4 0 0,0-1 0 16,3 0 0-16,1 1-8 0,3-1 8 0,0 7 0 15,3-7 0-15,1 1 0 0,-1-1 0 0,8 1 0 16,-1-1 0-16,1 0 0 0,7 1 0 0,-1-1 0 16,1-3-20-16,3 4 4 0,4-1 0 0,-1-3 0 15,5 4-170 1,-1-1-34-16</inkml:trace>
  <inkml:trace contextRef="#ctx0" brushRef="#br0" timeOffset="858.55">28423 9757 2178 0,'0'0'48'0,"-3"0"9"0,-4 3 3 0,0 3 1 0,0 10-49 0,3-4-12 0,1 7 0 0,-1 0 0 0,4 6 0 0,-3 0 0 15,3 3-12-15,0 0 12 0,0 7 0 0,3-1 0 16,-3 1 0-16,4 3 9 0,-1-10 14 0,-3 6 2 15,0 1 1-15,0-7 0 0,0-3 12 0,0 3 2 16,0-3 1-16,-3 4 0 0,3-4-1 0,-4 0 0 16,1-3 0-16,3-3 0 0,-8 6-24 0,5-7-4 15,-1-2-2-15,-3 3 0 0,4-10 19 0,-1 7 4 16,1-13 1-16,-1 7 0 0,4-10-34 0,0 0 0 16,0 0 0-16,0 0 0 0,0 0 16 0,0-10-3 15,-3 7-1-15,3-13 0 0,3-2 4 0,-3-8 0 16,4-2 0-16,-1 0 0 0,-3-7-7 0,4-2-1 0,-4-7 0 15,3-6 0-15,-3 3-8 0,0 0 0 0,-3-3 0 16,3 2 8-16,0-2-8 0,0 6 0 0,-4-3-12 0,1 10 12 16,3-4 0-16,0 3 0 0,0 1 0 15,3-4 12-15,1 10-12 0,3-1 0 0,0 4 0 0,0 3 0 16,0 3 0-16,4 0 0 0,-1 9 0 0,1-2 0 16,3-4-14-16,0 3 2 0,0 7 0 0,4 0 0 15,-1-1 12-15,1 10-11 0,0-3 11 0,3 6-10 16,0-3 10-16,4 10-13 0,-1-4 5 0,1 3 8 15,-4 1-11-15,4-1 11 0,-4 7-8 0,-3-4 8 16,3 4 0-16,-3 3 0 0,-4 0 0 0,-4-1 0 16,1-2 0-16,-1 3 0 0,1 0-12 0,-4-4 4 15,-3 4 8-15,-1 0 0 0,-3-3 0 0,-3-1 0 16,3-2 0-16,-4 6 8 0,-3-4-8 0,0-5 11 16,-4 5-11-16,4-2 0 0,-10 3 0 0,3-1 0 15,-1-2 8-15,-6-4 0 0,0 1 0 0,0 5 0 0,-4-5 2 16,1-1 0-16,2 1 0 0,-2-1 0 0,-1-3-10 15,4-6 8-15,0 3-8 0,3-3 8 0,-3 0-16 0,0 0-4 16,7-3-1-16,-1-3 0 16,1-3-131-16,4-1-25 0,-1 1-6 0,4-1-887 15</inkml:trace>
  <inkml:trace contextRef="#ctx0" brushRef="#br0" timeOffset="1278.08">29711 8784 1209 0,'0'0'53'0,"0"-6"12"0,0-3-52 0,0 9-13 0,-4 0 0 0,4 0 0 16,0 0 184-16,0 0 35 0,-3 0 6 0,3 0 2 16,-7 0-159-16,-4 9-32 0,1-3-7 0,-1 13-1 15,1-3-12-15,-5 3-4 0,1 0 0 0,-3 9 0 16,-1-3 16-16,0 9 4 0,-3 1 0 0,4 2 0 16,-5 1-13-16,1 6-3 0,-3-6 0 0,2 12 0 15,-6-3-3-15,3 3-1 0,1 3 0 0,3-6 0 0,-1 4-4 16,5-4 0-16,-1 6-8 0,1-6 12 0,-1 3 7 15,4-3 1-15,3-3 0 0,4 0 0 0,0 0-20 0,4 0 0 16,3-7 0-16,0 7 0 0,7-6 0 16,0 6 0-16,7-10 0 0,3 4 0 15,1-10-25-15,3 4-3 0,4-11 0 0,0 5 0 16,-1-1-40-16,5-7-9 0,-1-2-2 0,-4-3 0 16,5 2-86-16,-8-5-18 0,21-1-3 0,-14 1-1 0</inkml:trace>
  <inkml:trace contextRef="#ctx0" brushRef="#br0" timeOffset="1867.39">29672 9578 1958 0,'-3'-6'174'0,"-4"2"-139"15,3-2-35-15,1 6 0 0,3 0 144 0,0 0 21 16,-4-3 5-16,4 3 1 0,0 0-130 0,7-6-25 15,4 3-6-15,3-4-1 0,0-2-9 0,7 3 0 16,0 2 0-16,4-2 0 0,0-3 0 0,3 9 0 16,0-10 0-16,0 10 0 0,0 0 0 0,1-3 0 15,-5 3 0-15,-2 3 0 0,-1-3 0 0,-4 0 0 16,-3-3 0-16,1 3 0 0,-5 3 0 0,1-3 0 16,-1 7 0-16,-10-7 0 0,0 0 0 0,7 3 0 15,-7-3 0-15,0 0 0 0,0 0 0 0,7 0 0 16,-7 0 0-16,0 9 0 0,0 1 0 0,-3-4 0 15,-4 3 0-15,0 1 0 0,0-1 0 0,-4 1 0 0,-3-4 0 16,0 3 0-16,-4 1 0 0,-6 5 0 16,-1-2 0-16,-3 3 0 0,-4-4 0 0,0 4 0 15,4 3 0-15,-4-4 0 0,4-2-8 0,3 2 8 0,4 4 0 16,0-9 0-16,7 5 0 0,0 1 0 0,3-3 0 16,8-4 0-16,-4 7 0 0,7-7 0 0,3 0 0 0,1 1 0 15,3-1 9-15,3 1-9 0,-3-4 10 0,4 3-10 16,3-2 0-16,4-4 8 0,-1 6-8 0,4-3 0 15,1-2 0-15,-1 2-12 0,3-3 3 0,1 3 0 16,0-6-7-16,0 3 0 0,3-3-1 0,0 7 0 31,0-7-99-31,0 0-19 0,-3-7-4 0,3 7-845 0</inkml:trace>
  <inkml:trace contextRef="#ctx0" brushRef="#br0" timeOffset="2807.88">30843 8963 1036 0,'-3'-9'46'0,"3"9"10"0,0-6-45 0,-4 6-11 0,4-4 0 0,0 4 0 15,0 0 216-15,0 0 40 0,0 0 9 0,4 10 2 0,3 9-210 0,-4-1-41 16,4 7-16-16,-3 4 11 0,0-4-11 0,3 12 0 15,0-2 9-15,0 3-9 0,0 2 19 0,0-2-1 16,3 0 0-16,-3 5 0 0,1 1 6 0,-5-6 0 16,1 6 1-16,-1 0 0 0,4 0-5 0,-3-7 0 15,-4 4-1-15,0-6 0 0,7-4-1 0,-7 0 0 16,-4-2 0-16,1-4 0 0,3 3-1 0,3-9 0 16,1 6 0-16,-4-3 0 0,0-7-17 0,3 4 0 15,1 0 8-15,3-3-8 16,-7-1-77-16,3-5-19 0,4-1-4 0,-3-6-859 0</inkml:trace>
  <inkml:trace contextRef="#ctx0" brushRef="#br0" timeOffset="3317.9">31778 9383 1036 0,'0'0'46'0,"0"0"10"0,0 0-45 0,0 0-11 16,-3-9 0-16,3 9 0 0,0 0 238 0,0 0 46 15,0 0 8-15,0 0 3 0,-4 9-239 0,-3-2-48 16,4 2-8-16,-4 4 0 0,-1 2-8 0,-2 1 8 16,-1-3-8-16,1 5 8 0,-1 7 0 0,-3-6 8 15,0-3 0-15,0 9 0 0,-4-3 10 0,4-6 2 16,-7 2 1-16,3 8 0 0,4-14 2 0,-3 10 0 0,-1-9 0 16,4 2 0-16,0-2-23 0,0 2 0 0,3 1 0 0,0-6 0 31,4-1-40-31,-3 0-8 0,6-9-3 0,-3 10 0 15,7-10-107-15,0 0-22 0,0 0-4 0</inkml:trace>
  <inkml:trace contextRef="#ctx0" brushRef="#br0" timeOffset="3548.56">31425 9349 2170 0,'0'0'96'0,"0"0"20"0,0 0-92 0,0 0-24 0,0 0 0 0,0 0 0 15,8 9 22-15,-1 1 0 0,3 5 0 0,4 4 0 0,0 0-22 16,4 6-18-16,3-6 3 0,-3 6 1 0,3 3 14 16,0-3 0-16,0 4 0 0,0-4 0 15,4-7 0-15,-4 8 0 0,-3-8 0 0,0 7 0 0,3-6 0 0,-4 0 8 16,-2 0-8-16,-1-3 0 0,0-7 0 0,0 10 0 16,4-10-10-16,-4 7 10 15,0-7-102-15,0 1-13 0,0 5-2 0,0-5-739 0</inkml:trace>
  <inkml:trace contextRef="#ctx0" brushRef="#br0" timeOffset="4993.01">31803 8687 979 0,'0'0'87'0,"0"0"-70"0,0 0-17 0,0 0 0 15,0 0 150-15,0 0 26 0,0 0 6 0,0 0 1 16,0 0-112-16,0 0-23 0,0 0-4 0,7 7 0 15,-3-4-28-15,6 6-6 0,1 7-1 0,-1-7 0 16,1 10 5-16,3 0 1 0,0 0 0 0,4 12 0 16,-1-9-7-16,5 12 0 0,2 1-8 0,1 3 12 15,0-4-12-15,-1 10 8 0,1-6-8 0,0 5 0 16,-1 1 8-16,-2 0-8 0,-1 3 0 0,0-3 0 16,-3 6 9-16,-4-3-9 0,3-3 8 15,1-6-8-15,-4 12 11 0,0-12-3 0,0-1-8 0,0 4 12 16,-3-3-2-16,-4-4-1 0,0 1 0 0,0-7 0 15,-3 6 5-15,-1-5 1 0,1 5 0 0,-4-6 0 16,0 7 3-16,0-7 1 0,-4 7 0 0,1-1 0 16,-4 4-128-16,-4 6-26 15,-3 3-5-15,-4-3-660 0</inkml:trace>
  <inkml:trace contextRef="#ctx0" brushRef="#br0" timeOffset="32929.28">15677 13629 1555 0,'0'0'68'0,"0"0"16"0,-7 0-68 0,4-6-16 15,-8 6 0-15,8-3 0 0,3 3 14 0,0 0-1 16,-7-6 0-16,0 6 0 0,7 0-13 0,0 0 0 15,-7 0 0-15,7 0 0 0,0 0 0 0,0 0 0 16,0 0 0-16,-7 0 0 0,3 0 16 0,4 0 0 16,0 0 0-16,0 0 0 0,0 0 21 0,0 0 5 15,0 0 1-15,0 0 0 0,0 0-11 0,0 0-3 16,0 0 0-16,0 0 0 0,0 0 7 0,0 0 2 16,0 0 0-16,0 0 0 0,7 0 14 0,0-4 4 15,4 4 0-15,-1 0 0 0,-3-6-31 0,4 6-5 0,0 0-2 0,-1 0 0 16,1 0 22-16,3-3 5 0,-4 3 1 0,4 0 0 15,1 0-30-15,-1-6-7 0,0 6-1 16,0 0 0-16,4 0 2 0,-4 0 0 0,3 0 0 16,-3 0 0-16,8 0-10 0,-8 0 12 0,3 0-12 15,1 0 12-15,0-7 5 0,-1 7 2 0,-3-3 0 0,8 3 0 16,-5 0 1-16,1 0 1 0,3 0 0 0,-3-6 0 16,3 6-7-16,0-3-2 0,0-3 0 0,0 3 0 15,4 3-12-15,-4 0 8 0,4-7-8 0,0 7 0 16,-1 0 9-16,1-3-9 0,-7 3 8 0,3 0-8 15,0 0 9-15,0 0-9 0,4 3 10 0,-4-3-10 16,0 0 0-16,4 0 0 0,-4 0 0 0,0 0 0 16,0 0 0-16,4 0 0 0,-4 0 0 0,0 0 0 15,0 0 12-15,4 0-3 0,0 0-1 0,3 0 0 16,0-3-8-16,4 3 8 0,0-6-8 0,0 6 8 0,3 0-8 16,-3-3 8-16,-4 3-8 0,4 0 8 0,-4-7-8 0,0 7 8 15,0 0-8-15,-3 7 8 0,0-7 10 0,-1 3 2 16,1-3 0-16,0 0 0 0,-4 6-20 15,4-3-16-15,-1-3 4 0,4 0 0 0,4 0 12 0,-4-3 0 16,1 3 0-16,2-6 0 0,5 6 0 0,-1-3 16 16,-3-4-3-16,3 7-1 0,-3-6 0 15,0 3-1-15,-1 3 0 0,1-6 0 0,0 6-11 0,-4-3 10 16,4-4-10-16,-4 7 10 0,4-3-10 0,-4 3 0 16,7-6 0-16,-3 6 8 0,0 0-8 0,-1-3 0 15,1 3 0-15,3 0 0 0,-3 0 0 0,0 0 0 0,-4 0 0 16,4 0 0-16,0-6 0 0,-1 6 0 0,1 0 0 15,3 0 0-15,1 0 0 0,-1-4 0 0,0-2 8 16,4 6-8-16,0 0 0 0,3 0 8 0,-3 0-8 0,0-3 8 16,0 3-8-16,-1 0 0 0,1 0 9 15,0 0-9-15,-4 3 0 0,4-3 0 0,0 0 0 0,0 0 8 16,0 6-8-16,-1-6 0 0,1 4 0 0,4-4 0 16,-1 0 0-16,-3 0 0 0,-1 0 0 0,1 0 0 15,-3 0 0-15,2 0 0 0,-2 0 0 0,6 0 0 16,0 0 8-16,1 0-8 0,6 0 10 0,0-4-10 15,-3 4 13-15,4-6-3 0,-4 6-1 0,-1 0 0 16,1 0-9-16,0 0 0 0,-4 0 0 0,4 0 8 16,4-3-8-16,-1 3 0 0,-3 0 0 0,3 3 0 15,1-3 0-15,-1 0 0 0,-3 0 8 0,0 0-8 16,-4 6 0-16,4-6 0 0,0 0 0 0,3 0 0 16,1-6 0-16,-1 6 0 0,4 0 0 0,0 0 0 0,0 0 9 15,-4 0-9-15,4-3 10 0,-3 3-10 0,-1 0 8 16,4 0-8-16,3-6 0 0,-3 6 9 0,4 0-9 0,-4 0 0 15,-1 0 0-15,1 0 8 0,-7 0-8 0,4 0 0 16,-5 0 0-16,5 0 0 0,-1 0 8 0,-3 0-8 16,-4 0 8-16,4 0-8 0,7 0 8 0,-3 0-8 15,-5 0 0-15,-2 0 8 0,-1 0-8 0,4 0 8 16,-4 0-8-16,1-7 8 0,-1 7-8 0,0 0 8 16,8 0-8-16,-1 0 8 0,-10-3-8 0,3 3 0 15,4 0 9-15,-4 0-9 0,-3 0 10 0,-3 0-2 16,-1 3-8-16,-3-3 12 0,3-3-12 0,-7 3 0 0,-3 0 0 15,3 0 0-15,4 0 0 0,-8 0 14 16,1 0-4-16,-7-6-1 0,-1 6 0 0,1 0 0 0,7-3 0 16,-11-3 0-16,-4 6 3 0,5-3 1 0,2 3 0 0,-3-7 0 15,0 7-13-15,-3-3 0 0,3-3 0 16,0 6 0-16,-3 0 0 0,-1 0 0 0,1 0 0 0,-4-3 0 16,4 3 0-16,-4 0 0 0,-7 0 0 0,0 0 0 31,7 3-86-31,0-3-23 0,-4 9-5 0,-3-9-1 0</inkml:trace>
  <inkml:trace contextRef="#ctx0" brushRef="#br0" timeOffset="44992.54">19925 11205 288 0,'10'-3'25'0,"1"-6"-25"0,0 2 0 0,3-2 0 15,0 6 273-15,0-3 50 16,0-4 9-16,0 4 3 0,4 6-269 0,-4-3-54 0,0-3-12 15,0 6 0-15,-3 0 0 0,-4-4-12 0,-7 4 4 0,0 0 0 16,0 0 8-16,0 0 0 0,0 0 0 0,0 0 0 16,0 0 14-16,-7 0 5 0,-4 0 1 0,1-6 0 15,-1 6 52-15,-3 6 10 0,-4-12 2 0,1 6 1 16,-1 0-12-16,0 0-2 0,-3 0-1 0,0 6 0 16,0-6-26-16,0 4-6 0,-4-4-1 0,0 0 0 15,1 6-25-15,-5-3-4 0,-2-3-8 0,-1 0 11 16,-3 6-11-16,3-6 0 0,-7 0 0 0,0 3 8 15,0 4-8-15,1-1 0 0,-1-3 0 0,0-3 0 16,4 0 8-16,-4 0-8 0,-3 0 0 0,3 0 8 16,0-9 11-16,0 9 1 0,0-7 1 0,-3 4 0 15,3 3-7-15,4 0-2 0,0-6 0 0,-1 6 0 16,5 0 0-16,2 0-1 0,1-3 0 0,0 3 0 16,0 0-11-16,0 0 0 0,-1 0 9 0,1 3-9 15,3-3 0-15,1 0 0 0,-1 6 0 0,0-6 0 0,4 0 0 16,-4 10 0-16,1-10 0 0,-1 9 0 0,4-9 0 0,0 9 0 15,3-9 0-15,-3 7 0 16,3-4 0-16,1-3 0 0,3 6 0 0,3-6 0 0,0 0 0 16,4 0 8-16,7 0-8 0,0 0 8 0,0 0 8 0,0 0 1 15,0 0 1-15,0 0 0 0,0 0-1 0,0 0 0 16,4-6 0-16,-1-4 0 0,4 1-8 0,0 6-1 16,1-10-8-16,2 4 12 0,1 0-12 0,3-1 11 15,0 1-11-15,0-1 10 0,0 1-10 0,4 0 8 16,-4-1-8-16,4 1 8 0,-4-7-8 0,3 0 0 15,1 7 0-15,0-10 0 0,-1 0 0 0,1 4 8 0,3 2-8 16,-3-3 0-16,3-2 22 0,-4 8-1 0,1-5 0 16,-7 5 0-16,3 1-21 0,-4-1-20 15,1 1 4-15,-4 3 1 0,0 2 15 0,-7 4 0 0,0 0 0 0,0 0 0 16,0 0 0-16,0 0 0 0,0 0 0 0,-3 10-9 16,-5-1 9-16,-2-2-8 0,-1-4 8 0,-3 6-8 15,0 1 8-15,-4-1 0 0,1 0 0 0,-4 4 0 16,-4-1 0-16,0-2 0 0,1 6 0 0,-1-7 0 15,0 7 0-15,4-4 0 0,0 4 0 0,0-7 0 16,0 10 0-16,-1-10 0 0,-2 7 0 0,6-3 0 16,-3 2 0-16,0 4 8 0,3-3-8 0,4-4 0 15,0 4 0-15,3 0 0 0,1-4 0 0,3-2 0 16,0 5 0-16,3-5 0 0,0 5 0 0,4-2 8 16,4-7 0-16,0 13 0 0,3-10 0 0,3 1 0 0,1-1 16 15,3 1 3-15,0 2 1 0,4-2 0 0,3-1-5 16,0 0-1-16,4 1 0 0,-4-7 0 0,0 6-13 15,4-2-9-15,-1 2 12 0,5-3-12 0,-5-2 20 0,1 5-4 16,0-3 0-16,3-3 0 16,-3 4-35-16,-1 2-7 0,1 0-2 0,-4 1 0 15,-3-1-108-15,3 1-23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49:24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17491 2432 2188 0,'0'0'97'0,"-7"-10"20"0,3 7-93 0,-3 3-24 0,7 0 0 0,-7 3 0 15,-4-3 128-15,4 10 20 0,-3 9 5 0,3-7 1 16,-4 7-132-16,1-3-22 0,-5 9-13 0,1 0 1 16,-3-3 12-16,3 9 0 0,-4-3 0 0,0 4 0 0,-3 2 0 0,4-2 0 15,-5 8 0-15,1-8 0 16,-3-1 0-16,2 4 0 0,-2-4 8 0,-5 0-8 0,1 10 0 16,-4-7 0-16,-6 10 0 0,-1 7-8 0,-3-1 8 15,-1 3 9-15,-3 3-1 0,4-2-8 16,0 5 24-16,3-2-3 0,0 2 0 0,0-2 0 15,4 2-10-15,-4-2-3 0,0-1 0 0,1 4 0 16,-1-13 0-16,3 6-8 0,1-6 12 0,0 0-4 0,0-3-8 16,-4 0 0-16,4 6 0 0,-4-9 0 0,3 3 0 0,1 0 0 15,0-3-14-15,-4-7 5 0,0 7 20 0,-3-7 4 16,0-2 1-16,-1-1 0 0,4 0-4 0,1-2-1 16,2 2 0-16,5-6 0 0,-5-3 4 0,8 6 1 15,0-3 0-15,3 7 0 0,1-7-3 0,-1 0 0 0,7-3 0 16,-3 6 0-16,3-6 2 0,1 0 0 0,-1-3 0 15,4-4 0-15,-4 7-15 0,4-3 11 0,0-6-11 0,0 6 10 16,0-7-10-16,3-2 0 0,-3-1 9 0,4 3-9 16,-1-2 8-16,4 2-8 0,-4-12 8 15,4 7-8-15,0 2 14 0,0-6-2 0,4-3 0 16,-4 13 0-16,0-13 2 0,0 9 0 16,0-9 0-16,-1 10 0 0,5-4 2 0,-4 0 1 0,-4 4 0 0,8-4 0 15,-4-3-17-15,3 6 0 0,-3-5 8 0,0 2-8 16,0-3 9-16,7-3-1 0,-4 6-8 0,-3 0 12 15,7-6-12-15,-7 7 0 0,7-7 0 0,0 0 0 16,-7 3 0-16,7-3 0 0,0 0 8 0,-7 6-8 16,7-6 0-16,-7 0 0 0,7 0 8 0,-7 3-8 15,7-3 0-15,-7 0 8 0,0 7-8 0,0-4 0 0,-4 0 11 0,4-3-11 16,0 9 12-16,-3-2-12 16,-1-4 8-16,4 6-8 0,-4 4 0 0,1-4 0 15,3 0 0-15,-4-5 0 0,4 5 0 0,0 3 0 0,-3-5 0 0,3 2 0 16,3-9 0-16,-3 3 0 0,3-3 0 0,4 0 8 15,-7 0-8-15,0 0 0 0,4-3 16 0,-1-6-3 16,-3 2-1-16,4-5 0 0,-1 3-1 16,4-4-1-16,-3-6 0 0,-1 7 0 0,1-7-10 0,-1 6 8 15,0-6-8-15,1-2 8 0,-1 5-8 0,1-3 0 16,-1 0 0-16,4 4 8 0,-7-4-8 0,7 0 0 16,-3 3 9-16,3 1-9 0,0-1 8 0,0 0-8 15,0-6 8-15,3 10-8 0,1-7 0 0,-1 6 0 16,1-5 0-16,-1 8 8 0,4-2-8 0,-3-1 0 15,3 7 0-15,-3-7 0 0,3 10 0 0,-7 3 0 0,0 0 0 16,0 0 0-16,0 0 0 0,7 3 0 0,-4 10-9 16,1 6 9-16,-4-1 0 0,0 4 0 0,-4 0-9 15,1 13 9-15,-1-7 0 0,-3 3 0 0,4 1 0 0,-4-1 0 16,3 0 0-16,-3-5 0 0,3-5 0 0,1 8 0 16,-1-7 0-16,4-4 0 0,4 4 0 0,-4-9 9 15,3 6-9-15,4-7 10 0,1 1-10 0,-1-4 10 16,3 1-10-16,4-1 12 0,0-6-12 15,8-3 12-15,2 0-12 0,1 0 0 0,7-3 9 0,3-6-9 16,4-1 0-16,7 1 0 0,3-7 0 0,7-12 8 31,1-3-80-31,13-4-15 0,15-9-3 0,7-6-1400 0</inkml:trace>
  <inkml:trace contextRef="#ctx0" brushRef="#br0" timeOffset="38934.37">13487 15800 1825 0,'7'0'40'0,"0"-10"8"0,0 4 1 0,3 0 3 0,-2-4-41 0,2 1-11 0,1 3 0 0,-1-1 0 15,1-2-57-15,-1 0-14 0,5 2-2 0,-5 1-1 16,4-3 31-16,0 5 7 0,-3-5 0 0,3 9 1 16,-7-3 84-16,0 3 17 0,0-6 3 0,4 6 1 15,-11 0 49-15,0 0 9 0,0 0 3 0,0 0 0 16,0 0-26-16,0 0-5 0,0 0 0 0,-7 9-1 16,-4 0-37-16,-3-5-7 0,0 5-2 0,-7 0 0 0,-4-5-31 0,-3 2-6 15,0-3-2-15,-4 3 0 0,-3-3-14 16,-1 4 0-16,-2-4 8 0,-1 0-8 0,-7-3 0 15,-4 0 0-15,1 0 0 0,-4 6 0 0,0-6 10 16,0 3 2-16,4-3 1 0,0 0 0 0,-1 0 19 0,4 0 3 16,4 0 1-16,0 0 0 0,-1 0-19 0,8 0-3 15,0-3-1-15,3-3 0 0,7 6-5 0,1-3-8 16,2 3 11-16,8-3-11 0,4-4 0 0,-1 7 0 16,4-3 0-16,7 3 0 0,0 0 0 0,0 0 0 15,0 0 0-15,0 0 0 0,0 0 0 0,7 10 0 16,4-4-11-16,6 3 11 0,-3 1-23 0,11 2 3 15,3-2 0-15,8-1 0 0,-1 4 20 0,7-4 15 16,1-3-3-16,2 1 0 0,5-1-3 0,3-3-1 0,3-3 0 0,1 0 0 16,-1 6-8-16,-3-3 0 0,0-3 0 0,-4 0 0 15,-3 0 14-15,-3 0-2 0,-1 0-1 0,-3-3 0 16,-4 3-11-16,-3-6 0 0,-4 6 0 16,0-3 0-16,-7 3 0 0,-3 0 0 0,-4-6 11 0,-3 6-11 15,-1 0 0-15,-10 0 0 0,0 0 0 0,0 0 0 16,0 0 12-16,0 0-4 0,-7-4-8 0,-3 1 12 15,-5 3-12-15,-2-6 0 0,-1 6 8 0,-3-3-8 16,-4-3 0-16,1 6 0 0,-5 0 0 0,-2 0 0 16,-1 0 0-16,-7 0 0 0,-3 0 9 0,-4 0-9 0,0 0 0 15,-7 0 0-15,0 0 0 0,0 0 0 16,-3 0 0-16,3 0 0 0,0 6 0 0,-3-3 0 16,3-3 0-16,3 6 0 0,4-6 0 0,1 0 0 15,6-6 9-15,7 6-9 0,7 6 10 0,8-6-10 0,3 0 8 16,3 0-8-16,4-6 0 0,7 6 9 0,0 0-9 15,7 0 0-15,7 0-10 0,4 0 10 0,6 0-16 0,5 0 2 16,-1-3 1-16,7-3 0 0,4 6 5 0,-4 0 8 16,4 0-13-16,0 6 5 0,0-6 8 15,3 3 0-15,0-3 0 0,8 0 0 0,-1 0 0 0,-3 0 0 16,0 0 0-16,-4 0 0 0,4 0 0 0,-4-3 0 16,-3-3 10-16,0 6-10 0,-7-3 12 0,-1 3-4 15,-2-7-8-15,-1 4 12 0,-7 3-12 0,-3 0 0 16,-1-3 0-16,-3-3 0 0,1 6 0 0,-8 0 11 0,0 0-11 15,-7 0 10-15,0 0 3 0,0 0 1 0,0 0 0 0,-7-3 0 16,-7-4-6-16,-1 7-8 0,-2 7 11 0,-1-4-11 16,-3-3 8-16,-4 0-8 0,1 6 0 0,-8-3 0 15,0-3 0-15,-3 3 0 0,0-3 8 0,-4 7-8 16,-7-4 8-16,4-3-8 0,-4 0 12 0,0 6-12 16,3-6 16-16,1 3-3 0,3-3-1 0,1 6 0 15,2-3 0-15,1-3-1 0,-4 4 0 0,7-4 0 16,1 6-3-16,2-3-8 0,8-3 12 0,0 0-4 15,3 6-8-15,11-3 0 0,7-3 0 0,0 0 8 16,0 0-8-16,0 0 0 0,11 0 0 0,10 0 0 16,4 0 0-16,7 0 0 0,3 0 0 0,4 0 0 15,3 0 0-15,4 0 0 0,3 0 8 0,1-3-8 16,3 3 0-16,-4-6 0 0,0 6 0 0,-3 0 0 0,0 0 12 16,-7 0-4-16,-4 0 0 0,-7 0 0 0,-3 0-8 0,-4 0 0 15,0-3 9-15,-6 3-9 0,-5 0 16 0,1-6-2 16,-8 6 0-16,-3 0 0 0,0 0-2 0,0 0-1 15,0 0 0-15,0 0 0 0,0 0 10 0,-3 0 3 16,-8-4 0-16,1 4 0 0,-1 0-24 0,-3 0 0 16,-4 0 0-16,-3 0 0 0,-4 0-11 15,1 0-6-15,-1 0-2 0,-3 0 0 0,-1 4 19 0,1-4 0 16,0-4 0-16,3 4 0 0,1 0 0 0,2 0 11 16,5 0-11-16,3 0 10 0,3 0-10 0,4 0 0 15,0 4 0-15,7-4 0 0,0 0 0 0,0 0-11 16,4 6 3-16,6-3 0 0,1 6-1 0,3-2 0 0,3-1 0 15,1-6 0-15,0 6 9 0,3-3-8 0,4-3 8 16,-1 7-8-16,1-4 8 0,0-3 9 0,3 0-1 16,0 0-8-16,-3-3 10 0,0 3-10 15,3-7 8-15,0 7-8 0,-3-3 0 0,-1-3 0 0,1 6 8 0,0-3-8 16,-1 3 0-16,-2-3 0 0,-5-4 0 0,-3 7 0 16,0 0 0-16,-6 0 0 0,-8 0 0 0,0 0 0 15,-8 10 0-15,-6-7 0 0,-3-3 9 0,-4 6-9 16,-11-3 14-16,0-3-2 0,-10 0 0 0,-4 0 0 15,-7 0-3-15,-7-3-1 0,0 3 0 0,-3-6 0 16,-1 6-8-16,1 0 0 0,3 0 0 0,0 0 0 16,0 0 12-16,3 0 6 0,1-3 2 0,-1 3 0 15,4 0-20-15,0 0 8 0,11 0-8 0,0 0 0 16,6 0 8-16,5 3-8 0,6-3 0 0,7 0 0 16,1-3 0-16,6 3 0 0,4-3 0 0,7 3 0 15,0 0 0-15,0 0 0 0,11-7 0 0,3 7 0 0,11-3 0 16,6-3 0-16,12 6-15 0,2-3 5 0,12 3 10 15,-1-6 0-15,4 6-9 0,0-4 9 0,4 1 0 16,6-3 0-16,1 6 0 0,-4 0 0 0,-7-3 0 0,0-3 0 16,0 3 0-16,-7-7 0 0,-4 10 0 0,-3-9 10 15,-4 6-2-15,-3-4-8 0,0 4 12 0,-7-6-4 16,-1 6 0-16,-2-4-8 0,-5 4 10 0,-2-3-10 16,-12 3 8-16,1 0-8 0,-1-4 0 0,-10 7 0 15,0 0-14-15,-14 0 5 16,-7-3-60-16,-14-3-12 0,-11 6-3 0</inkml:trace>
  <inkml:trace contextRef="#ctx0" brushRef="#br0" timeOffset="49860.28">12707 15797 1364 0,'0'0'60'0,"0"0"13"0,0 0-58 0,0 0-15 0,0 0 0 0,0 0 0 16,-7 3 24-16,7-3 3 0,-7 0 0 0,7 0 0 16,-11 0-41-16,8 6-8 0,3-6-2 0,-7 0 0 15,7 0 61-15,-7 0 12 0,0-6 3 0,0 6 0 0,0-3 16 16,3-4 4-16,-3 7 1 0,7 0 0 16,-4-3-29-16,1 0-7 0,3 3-1 0,-4-6 0 15,1-4-12-15,3 10-4 0,-7 0 0 0,0-9 0 16,0 9-34-16,0-3-7 0,-4 0-2 0,0-4 0 0,1 7 14 0,-4 0 9 15,0-3-12-15,-4-3 12 16,0 6 0-16,1 0 0 0,3 0 0 0,0 0 0 0,-4 0 18 16,0 0 4-16,4 0 1 0,-3 0 0 15,2 0-3-15,1 0-1 0,0 0 0 0,0-3 0 0,0 3-5 16,0-6-1-16,0 6 0 0,0-4 0 0,3 1-13 16,0-3 11-16,4 6-11 0,-3-3 10 0,3-3-10 15,-4 6 8-15,4-4-8 0,0-2 8 0,7 6-8 0,0 0 0 16,-3-3 0-16,3 3 0 0,0 0 0 0,0 0 8 15,0 0-8-15,0 0 0 0,0 0 0 0,7-3 0 16,3-3 0-16,1 6 0 0,3 6 0 0,4-6-11 0,-4 3 11 16,7-3-12-16,-4 0 12 0,5 9 0 0,-1-5 0 0,3-4-8 15,-2 0 8-15,-1 0 0 0,3 6 0 0,1-6 0 16,3 0 0-16,1 0 0 0,-5 0 8 0,1 0-8 16,3 0 26-16,0 0 1 0,1-6 0 15,2 6 0-15,-2 0-27 0,-1-4 0 0,-3-2 0 16,3 3 0-16,-4 3 0 0,-2-3 0 0,2 3 8 0,-6-6-8 15,0 6 0-15,-1 0 0 0,-3 0 8 0,-3 6-8 32,-4-3-40-32,-7-3-9 0,0 0-3 0,0 9-899 0</inkml:trace>
  <inkml:trace contextRef="#ctx0" brushRef="#br0" timeOffset="54161.51">13434 11886 1094 0,'0'0'48'0,"-7"0"11"0,3-9-47 0,1 6-12 16,-4-7 0-16,0 1 0 0,0 6 193 0,-4-7 37 0,0 10 7 0,1-9 2 16,-4 6-175-16,0-4-36 0,-4 4-6 0,-3 3-2 15,0-3-20-15,-4 3-16 16,0-6 2-16,0 6 1 15,-10 0-15-15,0 6-2 0,3-6-1 0,-3 0 0 16,-4 3 1-16,4 0 0 0,-8-3 0 0,5 7 0 0,-1-4 30 0,-3-3-9 0,-1 9 9 0,-3-9 0 16,0 0 20-16,1 3 8 0,-5 4 3 15,4-4 0-15,-3 3 10 0,3-3 3 16,4 7 0-16,-4-7 0 0,-3 6-18 0,-1-3-3 16,1-2-1-16,-4 5 0 0,0 0-22 0,0 1 9 0,4 2-9 0,-1-2 0 15,-3 2 0-15,7 1 0 0,4 3 0 0,-4-4 0 16,-3 1 0-16,-1 9 0 0,8-7 0 0,3 1 0 15,4-4 0-15,-4 7 0 0,0-6 0 0,1 6 0 16,6-7 0-16,-3 7-9 0,-4-6 9 0,4 5 0 16,6-5 0-16,-2 9 0 0,-8-6 0 0,-4-1 0 15,5 4 0-15,-1-6-8 0,4 5 8 0,-1 4 0 0,-6-3 0 16,7 3 0-16,3 0 0 0,0 0 0 0,0 6 0 16,4-3 0-16,7 4 0 0,-4 2-8 0,1 3 8 0,-1-2 0 15,4-1 0-15,0 10-8 0,3-7 8 0,-3-2 0 16,-4-1 0-16,7 0 0 0,8 1 0 0,-8-10 0 15,-3 9 0-15,3-9 0 0,8 0 0 0,3 6 0 16,-7-6 0-16,0 0 8 0,3-3-8 0,0 3 0 16,4 0 0-16,0 0 0 0,-7 0 0 0,7 6 0 15,4-3 0-15,3 3 0 0,0-3 0 0,0 7 8 16,3-4-8-16,8 3 8 0,-1 1 0 0,4-1 0 16,1-6 0-16,6 6 0 0,10 1 15 0,-2-1 3 15,-1-3 1-15,-3-2 0 0,3 2-17 0,0-3-10 16,0 3 12-16,-3-6-12 0,0 0 9 0,3 6-9 0,7-6 0 15,-3 0 9-15,-7-3-9 0,3-3 0 16,7 2 0-16,4 4 8 0,0-3 3 0,-1 0 0 0,5-3 0 16,3 6 0-16,3-4 7 0,0 4 2 0,1-9 0 15,10 6 0-15,10 3-8 0,-3 0 0 0,0-4-1 0,-3 1 0 16,-1-3 7-16,4 3 2 0,-3-7 0 0,7 7 0 16,-4-6-20-16,0 5 0 0,0-5 0 0,-4 3 0 15,-3-4 13-15,-3 1-1 0,-5-4 0 0,1 1 0 16,7-1-3-16,-3-6-1 0,3 7 0 0,0-7 0 15,-4-3 2-15,4 0 0 0,0 6 0 0,4-12 0 16,3 6-10-16,3-3 0 0,1-7 0 0,3 1 8 16,0-1 20-16,0 4 3 0,-7-10 1 0,4 7 0 0,-1-4-32 0,1 4 0 15,-4 0 0-15,0-4 0 0,-4 4 0 16,-6-1 0-16,-4 4 0 0,0-3 0 0,-4-1 0 0,-3 1 0 16,3 6 0-16,-3-7 0 0,0 4 0 15,3-7 0-15,1 4 0 0,-4 0 0 16,3-4 0-16,-7 4 9 0,1-7 1 0,2 0 0 0,-2 4-10 15,3-7 10-15,-1-3-10 0,5 0 10 0,-4 0 6 16,3-3 0-16,-3 0 1 0,-4 0 0 0,1-3-17 0,-1 2 10 16,-3-5-10-16,0 3 8 0,-4-3-8 15,0-1 12-15,0 7-12 0,1-3 12 0,-5-3-12 0,-2-1 10 16,2 7-10-16,-2-3 10 0,-12-4 9 0,4 1 1 16,-3-3 1-16,0-1 0 0,-4 4 2 0,0-7 0 15,-3-3 0-15,-1 4 0 0,-3-1-7 0,4-3 0 0,-4 4-1 16,3-4 0-16,-3 0-15 0,4-9 0 0,0 6 0 15,-1-3 0-15,4-3 0 0,0 0 0 16,4-4-11-16,-4 11 11 0,4-8-21 0,-4 7 3 0,0 4 1 0,0 8 0 16,-3-2 6-16,-4-1 2 0,0 4 0 0,0 0 0 15,-4 2 9-15,-3-2 12 0,-3 0-2 0,-1 9-1 16,-3-10-1-16,-3 10 0 0,-4-9 0 0,0 3 0 16,-8 3-8-16,5-3 0 0,-8-4-10 0,-3 10 10 15,0-9-10-15,-1 6 10 0,1-3-10 0,0 2 10 16,-7-5 0-16,-1 3 0 0,5-3-8 15,-5 5 8-15,1-2 0 0,0 3 0 0,-4-3 0 0,0 6-9 16,-3 0 9-16,-8 3-12 0,-10 10 12 0,-3-4-12 16,-4 10 12-16,-7-3-8 0,-4 12 8 0,-6-6-8 15,-12 3 8-15,1 7 0 0,-7-1 0 0,-4 4 0 16,-3-1-34-16,-4-2-5 16,0 12-1-16,-4-7 0 0,1 1 0 15,-4 3-1-15,-7-7 0 0</inkml:trace>
  <inkml:trace contextRef="#ctx0" brushRef="#br0" timeOffset="56493.28">13056 13319 1324 0,'0'0'118'0,"0"0"-94"0,0 0-24 0,0 0 0 16,0 0 214-16,0 0 38 0,4-3 8 0,-4 3 2 16,3-6-206-16,-3 6-42 0,4-10-14 0,-1 10 9 15,4-6-9-15,1 0 12 0,-8 6-12 0,0 0 12 16,10-3 3-16,-3 3 1 0,0 3 0 0,4-3 0 15,-8 0 16-15,4 9 3 0,0-6 1 0,4 7 0 16,0-1-4-16,-4 1-1 0,3-1 0 0,-3 0 0 16,4 4 16-16,-4 0 3 0,0-4 1 0,4 4 0 15,-8-4-7-15,4 3 0 0,-3-2-1 0,3 2 0 16,0-2-33-16,-4-1-10 0,1 4 0 0,-1-4 0 0,-3 1 11 16,4 2-11-16,-1-2 10 0,1-1-10 0,-4 4 10 0,4-4-10 15,-1 3 10-15,1 7-10 0,-4-6 12 16,3 2-3-16,-3 1-1 0,4 3 0 15,-1 3 1-15,-3 0 0 0,0-3 0 0,0 3 0 0,0 0-9 0,4 6 0 16,-4-3 0-16,0-3 0 0,0 3 0 0,0-3 8 16,-4-6-8-16,4 6 0 0,0-4 0 0,0 4 0 15,4-3 8-15,-4-6-8 0,0 5 0 0,-4-5 0 16,4 6 0-16,0-7 0 0,-3 1 0 0,3-4 8 16,0 1-8-16,-4 2 0 0,4 4 11 0,0-4-3 15,0 1-8-15,0 0 12 0,-3-4-12 0,3 10 11 16,-4-10-11-16,4 4 10 0,-3-4-10 0,-1 1 8 15,4 2-8-15,-4-2 8 0,4 2 3 0,-3-3 0 16,3 1 0-16,-4-7 0 0,1 6-11 0,3 1-9 0,-4-7 9 0,4 6-13 16,0 1 13-16,0-1 0 0,-3-6 0 0,3 7 0 15,0-10 0-15,-4 9 0 0,4 1 0 0,-3-1 0 16,3-6 0-16,-4 10 0 0,1-7 0 0,-1-3 0 16,1 6 8-16,-1 1 0 0,1-7 1 15,-1 6 0-15,-3 1-9 0,7-1-11 0,-4-6 3 0,-3 7 0 16,4-4 8-16,3-6 0 0,0 3 0 0,0-3 0 15,-4 10 0-15,4-10 0 0,-3 9 0 0,3-9 0 16,0 0 0-16,0 0 0 0,-4 3 0 0,4-3 0 16,0 0 0-16,0 10 0 0,0-10 0 0,0 0 0 15,-3 9 0-15,3-9 0 0,-4 3 0 0,4-3 8 16,0 9-8-16,0-9 0 0,0 0 0 0,-3 10 0 16,3-10 0-16,0 0 0 0,0 0 0 0,0 0 0 15,0 3 0-15,0-3 0 0,0 0 0 0,0 0 0 0,0 0 0 0,0 0 12 16,0 0-4-16,-4 9 0 0,4-9 6 0,0 0 2 15,-7 0 0-15,7 0 0 0,0 0-7 0,0 0-1 16,0 0 0-16,0 0 0 0,0 0-8 0,0 0 12 16,-7 0-12-16,-3-3 12 0,-1-3-4 0,4 0-8 15,0-1 12-15,-4-2-4 0,1 0 0 0,-1-4 0 16,0 4 0-16,1-4 0 0,-1 4-8 0,1-1 12 16,3-2-12-16,-4 2 12 0,4-2-12 0,0 2 0 15,0 1 9-15,3 0-9 0,1-4 0 0,-4 4 0 16,3 6 0-16,1-4 0 0,-1 4 0 0,4-6 0 15,-3 9 0-15,3 0 0 0,-4-10 0 0,4 10 0 16,0-3 0-16,0 3 0 0,0 0 0 0,0 0 0 0,-3-3 0 16,3 3 0-16,0 0 0 0,0 0-8 15,0 0 8-15,0 0 0 0,0 0-8 0,0 0 8 0,0 0-8 0,3 6 8 16,1 4 0-16,-1 2-10 0,1 7 10 0,-1-6 0 16,4 2 0-16,0 1 0 0,-3 0 0 0,3-1 0 15,-3-5-11-15,3 2 11 0,0 4-10 0,-4-3 10 16,1-1 0-16,-1-3 0 0,4 4 0 0,-3-4 0 15,-4 1 0-15,0-10 0 0,7 6 0 0,-4 0 0 16,4 1 0-16,-7-7 0 0,0 0 0 0,7 3 10 16,1-3-10-16,-8 0 0 0,0 0 0 0,0 0 0 15,7 6 0-15,-7-6 13 0,0 0-3 0,0 0-1 16,0 0-9-16,0 0 12 0,0 0-12 0,7-6 12 16,-7 6 3-16,10-10 1 0,-3 7 0 0,0-6 0 0,0-1-4 15,0 1 0-15,4-4 0 0,0 4 0 16,3-3-12-16,-4-1 0 0,4-6 0 0,1 7 0 15,-1-7 0-15,3 6 9 0,-3-6-9 0,1 7 8 0,-1-7-8 16,3 7 0-16,1-1 0 0,0-3-11 0,3 4 11 0,3-7 0 16,-2 6-9-16,6-5 9 15,0-4-77-15,4 0-11 0,7 0-3 0</inkml:trace>
  <inkml:trace contextRef="#ctx0" brushRef="#br0" timeOffset="63467.5">20299 15028 2757 0,'0'0'60'0,"0"0"13"0,0 0 3 0,-4 0 2 0,-3-3-62 0,4-3-16 16,-4 3 0-16,3-4 0 15,1 4-32-15,-1-6-8 0,-3 6-3 0,0-3 0 16,-4-4 9-16,4 4 2 0,-7 0 0 16,4-4 0-16,-4 1 32 0,-1 6 0 0,1-7 0 0,-7 1 0 0,0 9 12 15,-4-3 10-15,1 3 2 0,-5 0 0 0,-6 0 22 0,0 3 5 16,0-3 1-16,-1 6 0 0,-6-3-27 15,-4 3-5-15,-3-2 0 0,-4-1-1 0,3 6-19 16,-3-3 0-16,1-2 0 0,-1 5 0 0,0-6 0 16,3 3 0-16,-3-2 0 0,-3-4 0 0,-4 0 0 0,-4 0 0 15,5 0 0-15,-9 0 0 0,5 0 30 0,-1 0 2 16,-3 0 1-16,0-4 0 0,-7 4-33 16,0 0 0-16,0 4 0 0,0-4 0 0,4 6 0 0,-1-3 0 0,-3 3-12 15,3 0 3-15,1 1 9 0,-1 2 11 16,4-6-3-16,4 7 0 0,3-1-8 0,3-6 8 0,-3 7-8 0,4-7 8 15,-4 3-8-15,3-3 0 0,1-3 0 0,-4 10 0 16,4-10 0-16,3 0 0 0,3 0 0 0,1 0 0 16,-4 0 0-16,4 0 0 0,-4 0 0 0,-4 0 0 15,1 0 0-15,-1 0 0 0,1 0 0 0,3 6 0 16,4-6 0-16,-1 3 0 0,1-3 0 0,-8 3 0 16,1 3 0-16,-1-2 0 0,5 5-8 0,-1-9 8 15,-4 9 0-15,8-6 0 0,6 4 0 0,1-4 8 16,7 3-8-16,0-3 8 0,3 0-8 0,4-3 8 15,-1 0-8-15,8 0 0 0,-3 0 0 0,6-3 0 0,0 0 8 0,4-3 4 16,0 6 0-16,3-10 0 0,4 10 0 0,0-3 0 16,0-6 0-16,0 9 0 0,4-9 3 0,-1 9 1 15,4-10 0-15,0 7 0 0,0-6-16 0,0 9 11 16,4-4-11-16,3-2 10 0,3-3-10 16,1 6 0-16,3-7 0 0,4 1 0 0,-1 6 0 0,4-7 0 15,4-2 0-15,3 2 0 0,-3-8 16 0,3 5-3 16,4-6 0-16,3 3 0 0,1-2-4 0,-1-1-1 15,-3-3 0-15,3 3 0 0,0 3-8 0,4 1 8 16,-4-1-8-16,-3-3 8 0,-4 7-8 0,0-1 10 16,-6-3-10-16,-1 4 10 0,4-1-10 0,-8-2 0 15,1 2 9-15,3 4-9 0,-3-4 0 0,-1 1 0 0,-3-1 0 16,0 4 0-16,4-7 0 0,-7 13 9 0,-1-7-9 0,1 7 0 16,-4-3 0-16,0 3 0 0,-7 3 0 0,0 0-9 15,0 0 9-15,0 0 0 0,0 0 0 0,0 0-8 16,0 0 8-16,-11 3-13 0,1 6 5 0,-1 1 8 15,-3-7-17-15,4 13 4 0,-8-4 1 0,0-2 0 16,1 2 12-16,-5 1-11 0,1 6 11 0,-3-7-10 16,2 4 10-16,-6-1 0 0,0 4 0 0,0-6-8 15,0 9 8-15,-1-3 0 0,-2 3 0 0,-1-1 0 16,-3-2 0-16,3 3 0 0,0-3 0 0,4-3 0 16,3 3 0-16,0-7 0 0,4 7 0 0,4-10 0 15,2 4 0-15,1-4 8 0,0 4-8 0,4-4 8 16,-1 4-8-16,4-4 11 0,0 1-11 0,-4 2 12 15,4-2-12-15,4-1 0 0,-1 3 0 0,-3-2 8 0,4 9-8 16,-4-7 0-16,3 1 0 0,-3-4 8 0,4 1 4 0,-1 2 1 16,0-2 0-16,1-1 0 0,3 0-1 0,0-9 0 15,7 4 0-15,-3 5 0 0,3-3 12 0,3-3 3 16,1 0 0-16,6 4 0 0,-2-4-11 0,6-3-3 16,3 0 0-16,5 6 0 0,-1-3-13 0,7-3 0 15,4 10 8-15,0-7-8 0,0-3 0 0,3 9 0 16,0-2 0-16,4 2 0 0,-4 7-15 0,1-7 1 15,-4 10 0-15,-4-4 0 16,0 4-25-16,-3 0-5 0,3 0 0 0,-7 3-933 16,1 0-187-16</inkml:trace>
  <inkml:trace contextRef="#ctx0" brushRef="#br0" timeOffset="108999.38">20278 16769 3222 0,'0'0'71'0,"0"0"14"0,-7-10 3 0,3 10 3 0,-3-3-73 0,4-3-18 16,-5 3 0-16,1-4 0 16,0 7-33-16,0-3-11 0,-3-6-1 0,-1 6-1 15,1-4 13-15,-5-5 2 0,-2 9 1 0,-4-7 0 16,-8 4-8-16,1-6-2 0,-4 8 0 0,-3-2 0 0,0 6 40 0,-7-3 0 0,-11 3 12 16,-7 3-4-16,-14-3 26 0,-1 10 5 0,-6-10 1 15,4 12 0-15,-8-6-23 0,-7 4-4 0,-3-7-1 16,-4 9 0-16,4-2 0 0,0-1 0 15,3 1 0-15,-3-7 0 0,0 6-12 0,3 1 0 0,7-7 0 16,1 6 0-16,2 1 22 0,-2-4 8 0,-4-3 2 0,3 0 0 16,4 3-20-16,0-2-4 0,3-4-8 15,-3 6 12-15,-4-3-12 0,-3 6 0 0,-4-5 8 0,4 5-8 16,7 0 0-16,-4 1 0 0,-3-1 0 0,3-6 0 16,1 10 0-16,10-4 0 0,10 1 0 0,4 2 0 15,7 4 0-15,0-4 0 0,4-2 8 0,7-1-8 16,3-3 10-16,7 4-10 0,7-1 10 0,4 1-10 15,4-1 12-15,2 1-4 0,5-1-8 0,3-3 12 0,0 4-1 16,3-1-1-16,4 4 0 0,0 2 0 0,0-2-10 0,4-1 0 16,3 10 9-16,-4-3-9 0,1 0 0 15,-1 6 0-15,1-3 0 0,-1 9-12 16,5 1 12-16,-1-1 0 0,0 0 0 0,0 4 0 0,3 2 0 0,-3-2 0 16,4 6 0-16,-1-7 0 0,1 4 28 0,3-4 0 15,-3 4 1-15,3 0 0 0,-4-7-29 16,1 10-18-16,3 3 2 0,-3-4 1 0,-4 14 27 0,3-7 4 15,-3-3 2-15,-3 0 0 0,-1-1-18 16,1-2 0-16,0-6 0 0,-1-4 0 0,-3 0 0 16,4 1-12-16,-1-10 1 0,-3 6 1 0,0-6 10 15,0 0 8-15,0-10-8 0,0 7 11 0,0-6 1 0,0 6 0 16,4-10 0-16,-4 0 0 0,0-9-12 0,0 0 12 16,0 0-12-16,0 0 12 0,0 4 1 0,0-4 1 0,0 0 0 15,0 0 0-15,0 0-5 0,0 0-1 16,0 0 0-16,0 0 0 0,7 6-8 0,0-3 0 0,3-3 0 0,1-3 0 15,-4-3 0-15,7 6 0 0,4-10 0 0,3 7 0 16,11-6 0-16,3 5 0 0,7-2 0 0,8-3 8 16,-1-4-8-16,0 4 12 0,1-1-12 15,3-2 12-15,3 2-12 0,4-2 0 0,7-1 0 0,7 4 0 16,0-10 0-16,0 10 0 0,-7-4 0 0,8 4 0 16,2-1 0-16,4-2-17 0,7 9 4 0,-3-4 1 15,0 4 12-15,3-3 16 0,4 3-3 0,-1 3-1 16,8 3-12-16,0 3 0 0,-7-3 0 0,7-3 0 15,6 7 0-15,1-4-16 0,4-3 3 0,-5 0 1 16,-2 6 12-16,10-6 0 0,7 0 0 0,-4-6 0 16,-3 6 0-16,3-3 0 0,15 3 0 0,-8-7 0 0,-6 7 0 15,6 0 0-15,8 0 0 0,-8 0 0 0,-3 7 0 0,4-4 16 16,6 3-3-16,-3 0-1 0,-7 4-12 0,0-4 0 16,0-3 0-16,0 10 0 15,-11-4 0-15,-3 1 0 0,-7-4 0 0,0 0-10 0,3 4 10 16,0-1 0-16,4 3 8 0,-4-5-8 0,4 2 0 0,4-3-15 15,2-6 3-15,1 10 0 0,-10-10 12 0,10 0 0 16,-1 6 0-16,1-6 0 0,-7 0 0 0,-4 0 0 16,-6-6 0-16,2 6 0 0,1 0 0 0,-4 0 0 15,-6 0 0-15,-8 0 0 0,0 0 0 0,-3 6 0 16,3-3 0-16,-4-3 0 0,1 0 0 0,-8 0 0 16,-6 7 0-16,-8-4 0 0,1-3 0 0,-4 0 0 0,3 0 0 15,1 0 0-15,-1-3 0 0,1 3 8 0,-5-7 0 16,1 4-8-16,-3-3 8 0,-4 3-8 0,-4-4 0 0,-7 4 0 15,1 0 0-15,-1-3 0 0,0-4 8 0,-3 7-8 16,0-6 0-16,-4 6-12 0,-7-7 1 0,0 1 1 16,-3 0 19-16,-4-1 4 0,0 1 1 0,-7 6 0 15,-3-10-6-15,-1 4-8 0,1-1 11 0,-4-9-11 16,-4 7 13-16,4-7-4 0,-3 3-1 0,3-6 0 16,0 4 4-16,0-11 0 0,0 7 0 0,0-9 0 15,3 9-12-15,1 0 0 0,-4-12 0 0,0-4-11 16,7 7 11-16,-4-4 0 0,1-6 0 0,-1 1 0 15,1-4 0-15,-4 3 12 0,3 0-2 0,1-3-1 16,-4 0-9-16,3 1 0 0,1-1-10 0,3-3 10 16,-7 3 0-16,4 3 0 0,-1-3 0 0,4 13 10 15,-3-10-10-15,-1 10-9 0,1-4 9 0,-1-6-13 16,4 7 13-16,-3 2 0 0,3-5 0 0,-4 5-9 16,4-2 9-16,0 3 0 0,-3-1 0 0,0 1-8 15,-1 0 8-15,-3-1-8 0,4 1 8 0,-4 9-8 0,-4-3 8 0,1-3 0 16,-1 9 0-16,-3-3-8 0,-4 6 8 0,4-3 0 15,-7 1 0-15,-3 8-8 0,-1-2 8 0,-3 2-12 16,-7 1 12-16,-1 9-12 0,-6 0 3 0,0 0 0 16,-1 6 0-16,1-3 0 0,-4 3 1 15,-3-2 0-15,-4 5 0 0,-7-6 0 0,-3 3 8 0,-4-2 0 16,-4-4 0-16,4 6-8 0,0-3 8 0,-3-6 0 16,-8-3 0-16,-3 6 0 0,-10 0 0 0,2-4 0 15,-2-2 0-15,-1 6 0 0,-7-6 0 0,-3 0-8 16,-7-4 8-16,0 7-8 0,6-3 8 0,-10 3 0 15,-10-7 0-15,-4 10 0 0,7 0 0 0,-10-3 0 0,-8 3 0 0,8 0 8 16,3 0-8-16,-4 3 0 0,-6-3 0 16,3 0-8-16,3 0 8 0,4 6 0 15,0-6 0-15,-3 0 0 0,-4 4 0 0,0-1 0 0,4-3 0 0,-1 0 0 16,-6 0 0-16,6 6 0 0,4-6 0 0,0 3 0 16,-10-3 0-16,3 6 0 0,3-2 0 0,4-4 0 15,-3 6 0-15,3-3 0 0,7 0 0 0,-4 7 0 16,1-10 0-16,3 6 0 0,7-3 0 0,8 9 0 15,9-2 0-15,1-1 0 0,4-6 0 0,-1 7 8 16,4-1-8-16,10-3 0 0,1 1-8 0,6-1 8 16,8-3-47-1,-1-3-4-15,1 0-1 0,-8-9-956 0,-10-4-192 0</inkml:trace>
  <inkml:trace contextRef="#ctx0" brushRef="#br0" timeOffset="136550.41">9581 14715 403 0,'18'-3'36'0,"-18"3"-36"0,0 0 0 0,0 0 0 0,0 0 265 0,0 0 47 16,0 0 8-16,-3 3 3 0,-12 3-252 0,5-6-51 15,-1 3-9-15,1-3-3 0,-4 0 13 0,7 0 3 16,-4 0 0-16,7-3 0 0,1-3 80 0,-1 3 16 16,8-1 3-16,-1-2 1 0,8-3-13 0,0-4-3 15,-1 4 0-15,1-1 0 0,3 4-51 16,-4-3-10-16,5-1-3 0,-8 1 0 0,3-1-29 0,-6 10-7 15,-4 0 0-15,0 0-8 0,0 0 13 0,0 0-4 16,0 0-1-16,0 0 0 0,0 0 5 0,-4 0 1 16,-3 10 0-16,-3-7 0 0,3-3 10 0,-1 9 3 15,-2-9 0-15,3 0 0 0,-4 0 17 0,4 0 3 16,0 0 1-16,4 0 0 0,-8 0-12 0,11 0-1 16,-7-3-1-16,0 3 0 0,0-6-19 0,3 6-4 15,-3 0-1-15,0 0 0 0,0 0-10 0,4-3 0 16,-4 3 0-16,0 0 8 0,-4-3-8 0,0 3 0 15,1 0 0-15,-1 0 0 0,1 0 0 0,-1 0 0 0,-3-7 0 16,-4 7 0-16,8 7 0 0,-11-7 0 0,3 0 0 16,4 0 8-16,-4-7 0 0,0 7 0 0,4 0 0 0,4 0 0 15,-4-3-8-15,0-3 8 0,3 6-8 16,0 0 8-16,1-3-8 0,3 3 8 0,0 0-8 0,0-6 8 16,0 6-8-16,0 0 0 0,3 6 0 0,-7-6 0 15,11 0 0-15,-7 3 0 0,0-3 0 0,0 6 0 16,-3-3 0-16,3 4 0 0,-4-1 0 0,0 3 0 15,-3-2 0-15,0 2 0 0,0-3-10 0,0 1 10 16,0 2 0-16,0-6 0 0,-4 10 0 0,4-7 0 16,-4 3 0-16,1-2 0 0,6-1 0 0,-3-3 0 15,0 7 0-15,3-4 0 0,1 0 0 0,3 3 10 0,3-2-10 0,-3 2 0 16,0-3 0-16,0 4-11 0,4 2 11 16,3 4 0-16,-4 0 0 0,4-7-8 0,0 10 8 15,-4-7 0-15,4 10 0 0,-3-6 0 16,-1 0 0-16,1 3 0 0,-4-7 0 0,3 7 0 15,1-6 0-15,-1 5 0 0,4-5 0 0,-7-1 0 0,4-2 0 16,-1 6 0-16,1-10 0 0,-1 3 0 0,1 1 0 0,3 2 12 16,3-2-4-16,-3-4 0 0,4 0-8 0,-1 3 9 15,1 1-9-15,-1 2 10 0,4-2-10 0,0-1 0 16,-3 4 0-16,3 6 0 0,0-7 0 0,0 7 0 16,4-6 0-16,-4 2 0 0,-4-2 0 0,4-1 0 0,0-2 0 15,-3 2 0-15,6-2 0 0,-3 2 0 0,-3-2-9 0,7-1 9 16,-1-6 0-16,1 7 0 0,-1-1 0 0,4 0 0 15,-3-6 24-15,3 7 6 0,0-1 1 16,0-2 0-16,4-1-31 0,-4 0 0 0,4-3 0 0,-4 7 0 16,3-10 8-16,-2 6-8 0,-1-3 11 0,3-3-11 15,-3 3 13-15,1-3-4 0,-1 0-1 0,0 0 0 16,0 0-8-16,0 0 0 0,-3 0 0 0,3 0 0 16,-4 0 0-16,4 0 0 0,-3-3 0 0,0 0 8 15,-1-3-8-15,1 6 0 0,-1-10 0 0,1 10 0 16,-1-9 10-16,-2 6-10 0,2 0 12 0,1-4-12 15,-4-2 9-15,0-1-9 0,0 4 0 0,7-3 9 16,-3 3-9-16,3-7 0 0,-7 10 0 0,3-3 0 16,4-4 0-16,1-2 12 0,-1 2-12 0,-4 1 12 15,1 6-12-15,-1-7 0 0,1 7 0 0,0-3 0 0,-1-4 0 0,1 4 0 16,-1 0 0-16,-3-3 8 0,4 5-8 0,-4-2 0 16,4 3 0-16,-11-6 0 0,7 5 0 15,-4-5 8-15,1 0-8 0,-1-1 8 0,1 1 0 16,-1 3 0-16,1-4 0 0,-1 1 0 0,-3-10-8 15,4 9 12-15,3-2-12 0,-4-7 12 0,1 3 1 0,-1 1 1 16,1-1 0-16,0-3 0 0,3 10-14 0,-4-4-13 16,1-5 2-16,-1 8 1 0,1-2 10 0,-1 2 0 15,1 1 8-15,-1 6-8 0,-3-7 0 0,0 1 8 16,0-1-8-16,0 7 0 0,0-6 0 0,0 6 0 16,0-4 0-16,-3-5 0 0,-1 9 0 0,1-7 0 15,-1 1 0-15,-3 0 0 0,-3-1 0 0,2 1 0 16,-2-4 0-16,-1 1 0 0,1 2 0 0,-4-9 0 0,0 7 0 0,-1-1 0 15,1-5 0-15,0-1 0 0,4 6 0 0,-8-6 0 16,4 4 0-16,-4-4 0 0,8 0 0 0,-8 6 0 16,7 1 0-16,1-7 0 0,-8 10 0 0,4-4 0 15,0 4 0-15,-4-1 0 0,1 7 0 0,-8 0 0 16,0-3 0-16,1 6 0 0,-5-3 0 0,1 3 0 16,-4 0-12-16,1-7 4 0,-8 7 0 0,-11 0 0 15,-13 0-158 1,7-9-31-16,-128-16-7 0,25-38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47:14.2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16097 4602 1152 0,'0'0'102'0,"0"0"-82"16,0 0-20-16,0 0 0 0,7-7 246 0,0-2 45 16,4 9 9-16,3-6 1 0,0-4-222 0,7 1-45 15,1 3-9-15,-1-7-1 0,3 4-24 0,1-4 0 16,0 4 0-16,-1-1 8 0,-2-2-8 0,-1 2 0 16,3 1 0-16,-6 6 8 0,0 0-8 0,-1-4 0 15,1 7 0-15,-4 0 0 0,0-3 8 0,0 3 3 16,0 0 1-16,-3 0 0 0,3 0 42 0,-3 0 9 15,-1 3 1-15,4-3 1 0,-3 0-1 0,0-3-1 0,3 3 0 0,-4-6 0 16,4 3 2-16,-3-3 1 16,3 6 0-16,4-7 0 0,-1 1-34 0,1 3-6 0,-4-6-2 15,4 2 0-15,-4 4-12 0,4-6-2 16,-1 9-1-16,-3-3 0 0,0 3-9 0,4 0 0 0,0 0 0 0,-1 0 0 16,1 3 0-16,0-3 0 15,-1 6 0-15,1-3 0 0,3 7 0 0,0-1 0 0,0-6 0 0,-3 3 0 16,10 1 0-16,-3-1 8 0,0 3-8 15,-1-6 8-15,1 4 0 0,7-4 0 0,3 0 0 0,0-3 0 16,4 0 0-16,0 0-8 0,3 0 12 0,-3-3-4 16,3 3-8-16,-3 0 0 0,0 0 9 0,-4 0-9 15,-3 3 13-15,0-3-1 0,-4 6-1 0,4-3 0 16,0-3-11-16,-1 10 0 0,5-10 0 0,2 9 0 16,8-6 0-16,-3 4 0 0,6-4 9 0,0 6-9 15,1-9 0-15,-1 3 8 0,-3 4-8 0,3-7 0 0,4 0 0 0,0 0 9 16,4-7-9-16,3 4 0 0,3 3 21 15,-3 0-2-15,0 0-1 0,0-3 0 0,0-3-18 0,-4 6-17 16,4 0 3-16,0 0 1 0,-3 0 13 0,3 6 0 16,0-3 0-16,-7 0 0 0,0 4 9 0,-4 2 5 15,0-6 1-15,1 3 0 0,-1 1-24 0,8-7-5 16,-1 6-1-16,8-3 0 0,-4-3 15 0,-1 6 0 16,1-2 0-16,-3-4 0 0,-1-4 8 0,4 4 0 15,7-6 1-15,-3 6 0 0,-1-3-9 0,-3 3 0 16,-3-6 0-16,-4 6 0 0,-4-7 0 0,0 1 0 15,-6 6 0-15,-1-3 0 0,-7 3 0 0,1-6 0 0,-5 6 0 16,-2-3 0-16,-5 3 0 0,-6 0 0 0,0 0 0 0,-4 0 0 16,0 0 0-16,3 0 0 0,-2 0 8 0,-1 0-8 15,0 0 0-15,0 0 0 0,-3 0 0 0,3-7 0 16,0 4 0-16,0 3 8 0,-4 0-8 0,1 0 0 16,0-3 0-16,-4 3 0 0,-7 0 0 15,0 0 0-15,7-6 0 0,-7 6 0 0,0 0 0 16,0 0 0-16,0 0 0 0,0 0 0 0,0 0 0 0,-7-3 0 15,3 3-9-15,-6-10-1 0,-1 1 0 0,-3 6 0 32,-7-4-123-32,0-2-25 0,-1 6-5 0</inkml:trace>
  <inkml:trace contextRef="#ctx0" brushRef="#br0" timeOffset="900.2">12076 2770 288 0,'-71'-3'12'0,"39"3"4"0,-3 0-16 0,0-6 0 15,3 6 0-15,0-6 0 0,4-1 503 0,7 4 97 16,3 3 20-16,8-9 4 0,-1 3-484 0,8 3-98 16,3 3-19-16,0 0-4 0,7-4-5 0,7-2-1 15,3 3 0-15,8-6 0 0,3-1-13 0,8 1-10 16,6 6 2-16,7-7 0 0,4 1 8 0,0-1-10 15,4 10 10-15,-1-3-10 0,4 3 34 0,7-6 6 16,7 6 2-16,4-13 0 0,6 13 25 0,5-3 6 16,-5-3 1-16,11 3 0 0,4-6-28 0,7 9-6 0,0 0-1 15,3-4 0-15,-3 8-21 0,7-4-8 16,3 0 0-16,1 3 0 0,-1 3 0 0,4-3 0 0,0-3 0 16,0 0 0-16,4 0 13 0,-1-3-3 0,4 3-1 15,-4-6 0-15,-3 3-9 0,0 3 0 0,7 0 0 0,-7 0 0 16,4-10 0-16,-4 10 0 0,0-3 8 15,0-6-8-15,3 5 0 0,1-2 0 0,-5 3 0 0,1-3 0 16,-3 3 0-16,-8 3 0 0,-6-10 0 0,-5 7 0 16,1-3 12-16,-4 6-4 0,1 0 0 0,-12 0 0 15,-3 6 6-15,-7-6 1 0,1 3 0 0,-8-3 0 16,-4 0-5-16,-3 0-1 0,-7-3 0 0,0-3 0 16,-7 6 3-16,-4-3 1 0,-3-4 0 0,-7 7 0 15,-1-3-1-15,-2 3 0 0,-5-6 0 0,1 0 0 0,-7-1-3 0,3 4-1 16,-7 3 0-16,0 0 0 0,0-6-8 0,-7 3 0 15,0 3 0-15,-7 0 0 0,0 0 0 0,0 0 0 16,0 0 0-16,0 0 0 0,-10 9-11 0,-8-9-4 16,0 3-1-16,-6 10 0 0,-5-7-4 0,-2-3 0 15,-12 4-1-15,-10-4-939 16,-3-3-187-16</inkml:trace>
  <inkml:trace contextRef="#ctx0" brushRef="#br0" timeOffset="5058.35">29192 6091 2210 0,'0'0'98'0,"0"0"20"0,4-9-94 0,3 9-24 15,4-10 0-15,-1 10 0 0,1-9 12 0,-1 9-1 16,4-3-1-16,1 0 0 16,-1-4-41-16,-4 7-8 0,4 0-1 0,0-3-1 0,4-3 17 0,0 6 3 15,-1-3 1-15,1-3 0 0,-4 6 67 0,4 0 13 16,-1 0 4-16,1 0 0 0,-4-13-19 0,0 13-3 16,0 0-1-16,0-3 0 0,-3 3-1 0,0 0-1 15,-4-6 0-15,-7 6 0 0,0 0-19 0,0 0-3 16,-7 6-1-16,-7-3 0 0,-8 3 12 0,-2 1 3 15,-12-7 0-15,-6 0 0 0,-4 6-12 0,-7-3-3 16,-3 3 0-16,-1-3 0 0,1-3 45 0,-4 10 9 16,-7-10 2-16,0 3 0 0,-4 3-12 0,4-3-1 0,0 7-1 15,7-10 0-15,4 9-34 0,3-6-8 0,4 4 0 16,3-4-1-16,3-3 13 0,1 6 4 0,7-3 0 16,3 0 0-16,11-3-32 0,0 0-12 0,10 7 1 15,1-7 0-15,10 0 11 0,0 0 0 0,0 0 0 0,17 3 0 16,8-3 0-16,10 6-8 0,7-3 8 15,4-3 0-15,11 0 0 0,10 0 16 0,17 0-3 0,5-3 0 16,-1-3-13-16,0 6-15 0,4-3 3 0,3-4 1 16,4 1 11-16,-7 0 14 0,-8 3-3 0,-3-4-1 15,-3-5-10-15,-4 9-14 0,0-7 3 0,-7 4 1 16,-3 0 10-16,-8-1 0 0,-7-2 0 0,-6 9 0 16,-8-9 22-16,-7 9 0 0,-3 0 0 0,-4-7 0 0,-7 1-10 0,-3 6-1 15,-4 0-1-15,-7 0 0 0,0 0 0 16,0 0 0-16,0 0 0 0,0 0 0 0,-7 0-10 15,-4 0 0-15,-6 0 0 0,-8 0 0 0,-7 0 0 0,-3 0 0 16,-14 0 0-16,-4 6 0 0,0 1 0 0,0-7 8 16,0 0-8-16,0 6 8 0,-4-3-8 15,-2-3 0-15,-1 0 0 0,0 6 0 0,-4-3 0 0,4-3 0 16,4 7 0-16,6-7 0 0,8 3 0 16,3-3 0-16,4 0 0 0,3 0 0 0,7 0 0 0,4 0 0 15,4 0-12-15,6 3 12 0,11-3 0 0,0 0 0 0,0 0 0 0,0 0 0 16,14 0 0-16,7 0 0 0,4-3 0 0,7 3 0 15,10-3-9-15,7-4 9 0,11 7 0 0,7-3 0 16,4-3-9-16,0 6 9 0,-4-3 0 0,7-3-9 16,0 6 9-16,0 0-10 0,-4 0 10 0,1-7-10 15,-8 1 10-15,-3 6 0 0,-10 0 0 16,-4 0 0-16,-4-3 0 0,-7-3 0 0,-3 6 0 16,-7-3 0-16,-4 3 0 0,-11 0 0 0,5 0 8 0,-15 0-8 15,0 0 11-15,0 0-3 0,0 0 0 0,-7 3 0 16,-4-3-8-16,-7 6 0 0,-3-3 0 0,0-3 0 15,-7 13 0-15,-8-13 0 0,-9 0 0 0,-12 9 0 16,-3-3 0-16,-7-3 0 0,-3 7 0 0,3-7 0 16,-4 3 0-16,-7-3 0 0,1 4 0 0,-8-4 0 15,-3 6 12-15,7-6 0 0,3 4 0 0,4-4 0 16,-7-3-12-16,7 6 0 0,0-6 0 0,10-6-11 16,8 3-77-16,6-4-15 0,12-5-3 15</inkml:trace>
  <inkml:trace contextRef="#ctx0" brushRef="#br0" timeOffset="12984.31">17441 3181 1497 0,'0'-3'133'0,"-3"-3"-106"0,3-7-27 0,-4 10 0 16,4-3 107-16,0 3 16 0,-3-10 3 0,3 4 1 16,-4 3-95-16,1 2-20 0,-1-5-3 0,-3 0-1 15,0 5 34-15,-4-2 6 0,1 3 2 0,-1-3 0 16,-3-1 7-16,-3 1 2 0,-1 3 0 0,-3 3 0 0,0-9-24 0,-4 2-5 15,4 4-1-15,-4-6 0 0,0 6 13 0,1 3 2 16,-5-10 1-16,1 1 0 0,-4 9-17 16,-3-3-3-16,0-4-1 0,0 4 0 15,-4 3-8-15,0-6-3 0,-3 3 0 0,-1 3 0 16,5 0-4-16,-5 0-1 0,4 0 0 0,-3 3 0 0,3 3-8 16,-3-6 0-16,-4 0 0 0,4 3 0 0,6-3 0 15,1 7 0-15,3-4 0 0,4-3 0 16,-4 9 8-16,8-6 0 0,-1 4 0 0,4-4 0 0,0 3-8 15,3-3 8-15,4 0-8 0,-4 7 8 0,8-4-8 0,-4 3 0 16,3 4 0-16,4-4 0 0,0 4 0 0,0-4 0 16,0 4-8-16,0-1 8 0,3-2 0 0,1 2 0 15,-1 4-9-15,1 0 9 0,-1-7 0 0,4 1 0 0,-3 2 0 16,3-2 0-16,0-1 0 0,0 10 0 0,0-10 0 0,0 4 0 16,3-1 0-16,1 10 0 0,-1 0 0 0,1 6 9 15,-1 4-9-15,4 2 0 0,-3 13 0 0,-1 13 0 16,1-1 0-16,-4 14 0 0,0 11 0 0,0 4 0 15,-4 6 0-15,-3 13 0 0,0 9 0 0,0-3 0 16,0 3 0-16,0-10 0 0,0 1 0 0,4-10 0 16,-5-6 0-16,5-13 0 0,-1-5 0 0,4-4 0 15,-3-10 0-15,3 1 0 0,-4-7 0 0,4 0 0 16,0-3 21-16,0-2 9 0,0-8 2 0,0 1 0 16,-3 0-20-16,3-7-3 0,0 7-1 0,-4 0 0 15,4 3-8-15,0 0 0 0,-3 6 0 0,-1 3 0 16,1 10 0-16,-1 0 0 0,1-1 0 0,-4 1 0 15,0 0 0-15,3-7 0 0,0-3 0 0,1-2 0 16,-1-17 0-16,4 7 0 0,-7-13 0 0,7-3 0 16,-3-12 18-16,-1 6 5 0,4-7 1 0,-7-2 0 0,4-4 4 15,-4-3 0-15,7-3 1 0,-4 0 0 0,-3-3-1 16,0-3-1-16,-4 2 0 0,4-2 0 0,4 3-6 0,-4-6-1 16,0 9 0-16,3-10 0 0,4 10-9 0,-7 0-3 15,0 0 0-15,0 0 0 0,0 0-8 0,3 6 0 16,-3-2 0-16,0 5 0 0,-3-6 0 0,3 7-11 15,0-1 11-15,0 0-8 0,3-6 8 0,4-3 0 16,0 0 0-16,0 0 0 0,0 0 0 0,0 0 0 16,0 0 10-16,0 0-10 0,0 0 12 0,7 0-3 15,7 0-1-15,0 0 0 0,4-3 2 0,7 3 0 0,-1 0 0 16,5 0 0-16,-1 0-10 0,0 3 0 0,4-3 0 16,0 0 8-16,-1 0-8 0,5 7 0 0,-5-7 0 15,8-7 0-15,0 7 0 0,3 0 0 0,-10 0 0 16,3 0 0-16,4 0-12 0,-4 0 1 0,-3 0 1 0,0 0 0 31,-4-3-158-31,0-6-31 0</inkml:trace>
  <inkml:trace contextRef="#ctx0" brushRef="#br0" timeOffset="50452.99">31224 8402 2602 0,'0'0'57'0,"0"0"12"0,0 0 3 0,-7 3 1 0,0 4-58 0,4 2-15 15,-4 4 0-15,3-1 0 0,1 1 28 0,3 6 4 16,-4 3 0-16,4-1 0 0,0 8-32 0,0-7-13 15,0 9 1-15,4 0 0 0,-4 4 12 0,0 6 0 0,0 3 0 0,3 6 0 16,-6 3 0-16,3 10 15 16,-4 3-2-16,4-4 0 0,-3 7-4 0,-1 0-1 15,-3 3 0-15,0 10 0 0,-4 3 13 0,4-1 3 16,-3-8 0-16,-4 8 0 0,3 10 5 0,-3-6 2 0,3 6 0 16,-6 0 0-16,-1 7-16 0,4-10-3 0,-4 12-1 0,1-6 0 15,-5 7-11-15,8 2 8 0,4 1-8 0,-1 6 8 16,1 3-8-16,-1 0 0 0,0 3 9 0,1 3-9 15,3 7 8-15,0-1-8 0,0-2 8 0,0 9-8 16,3-7 11-16,1 10-3 0,-1-6 0 0,4 0 0 16,0 6-8-16,0-4 0 0,0-5 0 0,4-4 8 15,-4 4 0-15,3-4 0 0,-3-8 0 0,0-1 0 16,0 0 8-16,-3 0 2 0,-1-4 0 0,-3-2 0 16,0 6 6-16,0 0 2 0,-4 7 0 0,4-7 0 15,0 0-14-15,-3 0-2 0,3-7-1 0,-4 1 0 16,4-10 7-16,0 4 2 0,-4-7 0 0,4 7 0 0,0-7-6 15,4-3 0-15,-4-3-1 0,3-3 0 16,-3 6-3-16,3-6-8 0,1-4 12 0,3-2-4 0,-4-7-8 16,1-3 0-16,3-6 0 0,-4 3 0 0,1-3 0 15,3-3 0-15,-4-10 0 0,1 0 0 0,-1-9 0 0,1-3 0 16,-1-4 0-16,1-11 0 16,-1-4-81-16,1-1-19 0,-1-5-3 0,1-3-1 15,-1-10-91-15,4-3-18 0,0 0-4 0</inkml:trace>
  <inkml:trace contextRef="#ctx0" brushRef="#br0" timeOffset="51260.78">26529 13379 2286 0,'-35'3'101'0,"21"0"21"0,-8-3-98 0,5 0-24 0,3 6 0 0,3-2 0 16,0-4-43 0,4 0-13-16,7 0-4 0,0 0 0 0,0 0 10 0,0 0 2 0,0 0 0 0,14 0 0 15,1 0 67-15,2 0 13 0,1-4 4 0,7 4 0 16,3 0 20-16,4 0 5 0,3 0 1 0,0 0 0 16,11 0 19-16,0 0 4 0,7 4 1 0,0-4 0 15,7 0-19-15,10-4-4 0,11 4-1 0,8-6 0 16,2 6-13-16,12-3-2 0,6 0-1 0,11-3 0 15,0 2-11-15,7-2-3 0,7 3 0 0,7-3 0 16,-3-1 0-16,10 1 0 0,10-3 0 0,-6 6 0 16,0-7-19-16,0 1-4 0,10 9-1 0,4-3 0 0,-8-4-8 15,5 4 0-15,-1 3 0 0,4 0 0 16,0-3 0-16,-8 3 8 0,-6 3-8 0,0-3 8 0,3 0-8 0,-3 0 10 16,-11-3-10-16,3 3 10 0,1 3-10 0,-4-3 0 15,-10 0 0-15,-4 0 0 0,3 0 0 0,-10 3 0 16,-14-3-9-16,-4 0 9 0,4 0-10 0,-7 0 10 15,-7 0-8-15,-8 0 8 16,-10 0-28-16,-10 0 0 0,-4 0 0 0,-7 0 0 16,-7 0-86-16,-4 7-18 0,-7-7-3 0</inkml:trace>
  <inkml:trace contextRef="#ctx0" brushRef="#br0" timeOffset="59153.49">26529 8415 633 0,'0'0'56'0,"0"0"-44"0,-7 0-12 0,0 0 0 15,7 0 264-15,-4 6 52 0,4-6 9 0,0 0 3 16,0 0-210-16,0 0-42 0,0 0-8 0,4 3-1 16,6 4-45-16,1-1-9 0,7-6-1 0,-4 0-1 15,0 0 9-15,3 0 1 0,1 0 1 0,3 0 0 16,4 0 2-16,0 6 1 0,-1-6 0 0,1 3 0 15,0-3-12-15,-1 0-2 0,-2 10-1 0,-1-10 0 16,0 3-2-16,0 3-8 0,-3-6 12 0,3 3-4 16,-3 3-8-16,-1-2 0 0,-3 2 9 0,4-3-9 15,-4-3 8-15,4 3-8 0,-1-3 10 0,-3 6-10 0,-3-2 0 16,3-4 8-16,0 9-8 0,-3-9 0 0,-1 6 8 0,-6-3-8 16,-4-3 11-16,7 3-11 0,-7-3 9 0,4 10-9 15,-1-4 0-15,1 4 9 0,-1-4 11 0,-6 3 1 16,-4 1 1-16,-1 2 0 0,1 4-2 15,0-10-1-15,0 4 0 0,-3-1 0 0,-1 4-10 0,-3-4-1 16,3 0-8-16,-3 1 12 0,0-1-12 0,4 1 0 16,-1-4 0-16,0 3 0 0,1 1 0 0,-1-1 0 15,1 0 0-15,3-5 0 0,-4 5 0 0,0 4 0 16,-3-4 0-16,4 0 0 0,-1 4 0 0,1-4 0 16,-4 1 0-16,3 2 0 0,0-2 0 0,-3-1 0 15,4 0 0-15,-1 1 0 0,0-1 0 0,1-2 0 0,3 2 0 16,-4 0 0-16,1 1 0 0,-1-1 0 0,4-6 0 0,-4 7 0 15,4-1 0-15,-3 1 0 0,3-7 0 0,0 6 0 16,3-6 0-16,4-3 0 0,-7 7 0 0,7-7 0 16,0 0 15-16,-7 3-3 0,0 3-1 0,7-6 0 15,0 0 17-15,0 0 3 0,0 0 1 0,0 0 0 16,0 0-32-16,0 0 0 0,0 0 0 0,0 0 0 16,0 0 16-16,4 3-4 0,3 6 0 0,3-5 0 15,-3-4-4-15,4 0 0 0,-1 0-8 0,5 6 12 16,-1-3-12-16,0-3 0 0,0 0 0 0,3 0 0 15,-2 0 9-15,2 0-9 0,-3 0 8 0,0 0-8 16,-3 0 0-16,3 0 0 0,-3-3-12 0,-1-3 12 16,1 6-43-16,-4-4-1 0,4 1 0 15,-4-3 0-15,-7 6-103 0,7 0-21 0,0-9-4 16,0 9-820-16</inkml:trace>
  <inkml:trace contextRef="#ctx0" brushRef="#br0" timeOffset="60057.68">27693 7992 345 0,'0'0'31'0,"0"0"-31"0,0 0 0 0,0 0 0 15,-3-4 212-15,3-2 36 0,-8 3 7 0,5-3 1 16,3 6-121-16,0 0-25 0,-4-3-5 0,4 3-1 16,-7-10-23-16,7 10-5 0,0 0 0 0,-3 0-1 15,-4 0-32-15,7 0-7 0,0 0 0 0,-7 0-1 16,-4 0-23-16,4 0-12 0,0 10 12 0,0-7-12 0,-4 6 11 0,4 1-11 16,-3-1 10-16,-1 3-10 0,1 1 23 0,-5 6-2 15,5 0 0-15,-1-7 0 0,4 10-7 0,0-3-2 16,-3 0 0-16,6-4 0 0,-3 7-4 0,4-3 0 15,-1 3-8-15,0 0 12 0,4 0-4 0,0 3-8 16,4-3 11-16,0 0-11 0,-1 0 0 16,4 0 0-16,-3 0 0 0,-1 0 0 15,8-3-16-15,-4-7-9 0,0 10-3 0,3-6 0 16,1-4-25-16,0 1-6 0,-1-1-1 0,1 7 0 16,-1-6-11-16,1-4-2 0,0 1-1 0,-4 2-454 15,0-2-90-15</inkml:trace>
  <inkml:trace contextRef="#ctx0" brushRef="#br0" timeOffset="60294.09">27891 8330 1670 0,'0'0'148'0,"0"0"-118"0,0 0-30 0,0 0 0 16,0 0 129-16,0 0 20 0,0 0 4 0,0 0 1 16,0 0-126-16,0 0-28 0,0 0 0 0,0 0 0 15,-4 10-48-15,1-1-6 0,-1 0-1 0,4-5 0 16,-7 5-154-16,3-6-31 0,1 7-7 0,-1-1-1 0</inkml:trace>
  <inkml:trace contextRef="#ctx0" brushRef="#br0" timeOffset="60474.25">27951 8004 1785 0,'0'0'79'0,"0"0"17"0,0 0-77 0,0 0-19 15,0 0 0-15,0 0 0 0,0 0 88 0,3-6 13 16,-3 6 3-16,0 0 1 15,0 0-137-15,0 0-28 0,4-6-6 0,-4 6-829 0</inkml:trace>
  <inkml:trace contextRef="#ctx0" brushRef="#br0" timeOffset="61059.35">27975 7876 230 0,'0'0'20'0,"0"0"-20"0,0 0 0 0,7 0 0 0,0 0 48 0,-7 0 6 15,0 0 1-15,0 0 0 0,0 0 2 0,0 0 1 16,0 0 0-16,0 0 0 0,0 0 90 0,0 0 17 16,0 0 4-16,0 0 1 0,0 0-8 0,0 0-2 15,4 6 0-15,-4-6 0 0,0 0-48 0,0 0-11 16,0 0-1-16,7 3-1 0,-7-3-59 0,4 3-11 16,-4-3-2-16,0 0-1 0,10 0-18 0,-10 0-8 15,0 0 0-15,0 0 8 0,4 6-8 0,-4-6 0 16,0 0 0-16,0 0 8 0,0 0-8 0,10 3 0 15,-10-3 0-15,0 0 0 0,0 0 12 0,0 0-4 16,0 0 0-16,0 0 0 0,0 0 10 0,0 0 2 16,0 0 0-16,0 0 0 0,0 0 8 0,4 7 1 0,-4-7 1 15,7 3 0-15,-7-3-22 0,3 9-8 0,4-6 0 0,-3 7 9 16,-1-10-9-16,4 9-11 0,-3 1 3 0,3-7 0 16,-3 6 8-16,3 4 8 0,0-4-8 0,-4 1 11 15,1 2-11-15,3 7 0 0,0-7 0 0,-4 7 0 16,1-6 0-16,-1 9-12 0,1-3 4 0,0-1 8 15,-1-2 0-15,1 3 8 0,-4-7 2 0,0 4 0 16,0-3-10-16,0-1-11 0,0 7 3 0,-4-6 0 16,1 5 8-16,-1-5 8 0,0-1-8 0,-3 4 11 15,0-3-11-15,0-1 0 0,0-2 0 0,0-1 0 16,-3 0-10-16,3 1-4 0,-1-4-1 0,5-6 0 16,3 0-132-16,-11 6-26 0,-3-12-6 15,0 3-1-15</inkml:trace>
  <inkml:trace contextRef="#ctx0" brushRef="#br0" timeOffset="62998.03">28113 9331 1209 0,'0'0'108'0,"0"0"-87"0,-4 0-21 0,4 0 0 16,-7-4 168-16,7 4 28 0,0 0 7 0,0 0 1 15,0 0-160-15,0 0-31 0,0 0-13 0,0 0 11 16,11-6-11-16,-4 6 0 0,4-3 9 0,-4-3-9 16,3 6 13-16,1 0-1 0,3 0-1 0,-4 0 0 15,1 0 7-15,0 0 2 0,3 6 0 0,0-3 0 16,0-3-2-16,0 10 0 0,4-7 0 0,-1-3 0 16,1 6-9-16,3-3-1 0,-3-3-8 0,6 0 12 15,-2 0-2-15,-1-3-1 0,-4 3 0 0,5-6 0 16,-1 6-9-16,-4 0 10 0,1 0-10 0,-4-3 10 0,0-1-10 15,4-2 8-15,-4 6-8 0,-7 0 8 0,4-3 21 16,-4 3 4-16,-4-6 1 0,-3 6 0 16,0 0 6-16,0 0 2 0,0 0 0 0,0 0 0 0,0 0-21 0,0 0-4 15,0 0-1-15,0 0 0 0,0 0-7 0,0 0-1 16,0 0-8-16,0 0 12 0,0 0-12 0,0 9 0 16,-3 1 0-16,-4-1 0 0,3 0 0 0,1 4 0 15,-4-4 0-15,3 4-10 0,-7-1 10 0,4 10 0 16,-3-3 0-16,3 3 0 0,-4 6 0 0,1-3 0 15,3 4 0-15,-1 2-8 0,-2-6 8 0,3 6 0 16,0 1 0-16,0-1 0 0,0 1 0 0,0 5 0 16,3-6 0-16,-3 4 0 0,3-1 0 0,-3-2 0 15,0 9 0-15,4-7 0 0,-4 7 0 0,0-10 0 0,3 10 0 16,-3-7 0-16,0-2 0 0,0 5 0 0,4-2 0 0,-8-4 0 16,4 1 0-16,0-1 0 0,0 0 0 0,0 1-8 15,0-1 8-15,-4 4 0 0,0-4 0 0,4 0 0 16,-3 1 0-16,3-1 0 0,0 0 0 0,0 1 0 15,3-10 0-15,1 9 0 0,-4-3 0 0,0-3 0 16,3 4 15-16,4-7 1 0,0-1 1 0,0-2 0 16,0-3-17-16,0 3 0 0,0-7 0 0,0 4 0 15,0-3 0-15,0-1-9 0,0 1 1 0,4 2 0 16,-4-2 8-16,0-1 11 0,-4-2-3 0,4-1 0 16,0 1-8-16,0-7-11 0,-4 9 3 0,4-12 0 15,-3 7 16-15,3-7 3 0,0 9 1 0,0-9 0 16,0 0 5-16,0 0 2 0,0 0 0 0,0 0 0 15,-4 3-19-15,4-3 0 0,0 0 0 0,-3 13 0 0,3-4 0 16,-4 0 0-16,1 1 0 0,3-10 0 0,0 0 0 0,0 9 0 16,0 4 0-16,0-10 0 0,-4 6 0 0,4-9 0 15,0 10 0-15,-3-1 0 0,-1-6 0 0,4-3 0 16,0 10 0-16,-3-4 0 0,-1-3 0 0,1 7 0 16,3-10 0-16,0 0 0 0,0 0 13 0,-4 3-4 15,1 3-1-15,3-6 0 0,0 0 3 0,0 0 0 16,0 0 0-16,-4 3 0 0,1 7 0 0,3-7 0 15,0-3 0-15,-4 9 0 0,0-9-11 0,4 9 10 16,0 1-10-16,0-7 10 0,-3 6-10 0,-1-2 0 16,4-7 0-16,0 3 0 0,0-3 0 0,-3 9 0 15,3-6 0-15,-4 7 0 0,1-10 0 0,3 0-9 16,0 0 9-16,0 0 0 0,0 0 0 0,0 0 17 0,0 0-1 16,0 0-1-16,0 0 1 0,0 9 1 0,0-9 0 15,3 6 0-15,-6-2 2 0,3-1 0 0,-4 6 0 16,4-3 0-16,0-2-10 0,-3 5-1 0,3-6-8 0,0 3 12 15,0-6-12-15,0 3 0 0,0-3 0 0,0 0 0 16,-4 10 0-16,4-10 0 0,0 0 0 0,0 0 0 16,0 3 0-16,0-3 0 0,0 9 8 0,0-2-8 15,0-4 0-15,-3 6 0 0,3-6 0 0,-4 7 0 16,4-1 0-16,-3 1 0 0,-1-7 0 0,1 6 0 16,-1 1 0-16,1-1 0 0,-1-6 0 0,1 7 0 15,3-1 0-15,-4 0 0 0,0-6 0 0,1 7 0 16,-1-4 0-16,4-6 0 0,0 0 0 0,0 0 0 0,0 0-12 15,-3 6 0-15,3-6 1 0,0 0 0 16,0 0-25-16,0 0-4 0,-4-3-2 0,-3 0-820 16,4-6-164-16</inkml:trace>
  <inkml:trace contextRef="#ctx0" brushRef="#br0" timeOffset="65643.23">27584 9349 1209 0,'0'0'108'0,"0"0"-87"0,7-6-21 0,-7-3 0 15,3 9 112-15,1-7 17 0,-4 1 4 0,0 6 1 0,0 0-82 0,0 0-16 16,0-3-3-16,-7-3-1 0,0 6 22 0,-4-3 4 16,4 3 1-16,0-7 0 0,-4 7 36 0,8 0 7 15,-4 0 2-15,7 0 0 16,-7-3-5-16,0 3-1 0,3-9 0 0,1 9 0 0,-1-10-59 0,1 7-12 15,-4-6-3-15,3 6 0 0,1-4-24 0,-5-2 0 16,5 3 0-16,-1-4 0 0,1 4 0 0,-4-3 0 16,3 6 0-16,-3-7 0 0,0 7 0 0,0-3 0 15,-3 6 0-15,2 0 0 0,-2 0 0 0,3 0 0 16,-4 6 0-16,1-3 0 0,3 3 0 0,-4-2 0 16,4-1 0-16,-4 3 0 0,4-3 0 0,4 3 0 15,3-6 0-15,0 0 0 0,0 0 0 0,0 0 0 16,0 0 0-16,0 0 0 0,-7 0 0 0,7 0 0 0,0 0 0 0,0 0 0 15,0 0 0-15,-7 3 0 0,3 10 0 16,1-4 0-16,-1-2 8 0,1 5-8 0,-4-2 8 16,-1 2-8-16,5 1 0 0,-1 9 0 0,1-7 0 0,-4 1 0 15,3 6 0-15,1 6 0 0,-1-6 0 0,1 0 0 16,-1 0 0-16,1 6 0 0,-1-3 0 0,4 4 0 16,-3-4 0-16,-4 6 0 0,3-3 0 0,-3 4 0 15,3-7 0-15,1 6 0 0,-4 0 0 0,-4 7 0 16,4-3 0-16,-7 8 0 0,0-2 0 0,3 3 0 15,4 6-8-15,-3-6 8 0,-8 6 0 0,1-6 0 16,2 6 0-16,-6 1 10 0,4-4-1 0,-5 3 0 16,5 3-9-16,-1 0 0 0,1 1 0 0,2-1 0 15,-2 0 0-15,3-2-12 0,3-8 4 0,-3 1 8 0,3-3 0 0,4 0 0 16,-3-7 0-16,3-2 0 0,0-1 0 0,0 0 10 16,0-2 1-16,-1-4 0 0,5 6 8 0,-4-9 1 15,-4 6 1-15,4-3 0 0,0 0-21 0,0 1 0 16,0-5 0-16,-4 1 0 0,4 0 0 0,-3-3 0 15,-1 3 0-15,1 0 0 0,-1-3 0 0,1 0 0 16,-1-4 0-16,4 4 0 0,-4-6 0 0,1-4 0 16,-1 10 0-16,1-10 0 0,2 1 0 0,-2-4-15 15,3 3 3-15,3 1 0 0,1-1 23 0,-1-6 5 16,-3-3 0-16,0 10 1 0,0-10-17 0,4 6 0 16,3-6 0-16,0 0 0 0,-11 3 0 0,11-3 0 15,0 0 0-15,0 0 0 0,-7 0 9 0,7 0-9 0,0 0 0 16,0 0 9-16,0 0-9 0,0 0 8 0,0 0-8 15,0 0 8-15,0 0-8 0,0 0 12 0,0 0-12 0,0 0 12 16,0 0-4-16,0 0-8 0,0 0 12 0,0 0-4 16,0 0-8-16,0 0 0 0,0 0 9 0,3 7-9 15,-3-7 0-15,8 3 0 0,-1 0 0 0,3 3 0 16,-3-3 0-16,4-3 0 0,3 0 0 0,-4 6 0 16,5-12 0-16,-5 12 0 0,4-6 0 0,0 4 8 15,1-4-8-15,2 0 0 0,-3 0 0 0,0 0 0 16,-3 9 0-16,3-6 8 0,-3 3-8 0,-1-2 0 15,1 5 0-15,-1-6 0 0,-3 6 0 0,4 1 0 16,-4-10 0-16,-3 9 0 0,3-6 0 0,-7-3 0 16,0 0-10-16,7 7-6 0,-7-7-2 0,7 3 0 15,-7-3-118-15,0 0-24 0,0 0-5 0</inkml:trace>
  <inkml:trace contextRef="#ctx0" brushRef="#br0" timeOffset="66517.53">28155 11391 806 0,'0'0'72'16,"-7"6"-58"-16,4-3-14 0,-4-3 0 0,3 10 377 0,1-10 73 15,-5 9 14-15,8-9 4 0,-3 3-377 0,3-3-75 16,-4 6-16-16,1-2 0 0,-1 2 0 0,4 0 0 16,-3 0 0-16,-1-3 0 0,1 7 0 0,-4-1 0 15,3-6 10-15,-3 7-10 0,0-1 23 0,4 4-2 16,-8 2 0-16,0-2 0 0,4 0 3 0,-3 5 1 16,3-5 0-16,-4 9 0 0,1-3-5 0,-1-7-2 15,0 10 0-15,1-3 0 0,-1 3 2 0,1 0 1 16,-1 0 0-16,-3 0 0 0,3-3 15 0,1 3 4 15,3-4 0-15,0-5 0 0,0 6-32 0,0-7-8 16,-1 1 0-16,1-4 0 0,4 7 8 0,3-10 0 0,-4 4 0 0,4-1 0 16,0-3-8-16,0 1 0 0,0-7 0 0,0 0 0 15,0 0 0-15,0 0 0 0,0 0 0 0,0 0 0 16,0 0 0-16,0 0 0 0,0 0 0 0,0 0 0 16,0 0 0-16,0 0 8 0,0 0-8 0,0 0 8 15,0 0-8-15,0 0 0 0,0 0 0 0,0 0 0 16,0 0 0-16,0 0 0 0,0 0 0 0,0 0 0 15,0 0 0-15,0 0-10 0,0 0 10 0,0 0 0 16,0 0 0-16,0 0 0 0,0 0 0 0,0 0 0 16,0 0 0-16,0 0 0 0,0 0 0 0,4-7 9 15,-4 7-9-15,0 0 0 0,0 0 0 0,0 0 0 16,0-6 11-16,0 6-3 0,0-9-8 0,0 9 12 16,-7-4 0-16,3-2-1 0,-3 6 0 0,0-3 0 15,0 3-11-15,-3-3 0 0,2 3 0 0,-2 0 0 16,-1 0 10-16,1 0-10 0,3 0 12 0,-4 0-12 0,1 0 0 0,-1 0 0 15,0 0 0-15,4-6 0 0,0 6 0 0,-3 0 0 16,3 0 0-16,0-4-12 16,-1-2-26-16,1 6-5 0,0-3-1 0,0-3 0 15,4 3-183-15,3-7-37 0</inkml:trace>
  <inkml:trace contextRef="#ctx0" brushRef="#br0" timeOffset="67050.5">27499 9955 403 0,'0'0'36'0,"0"0"-36"16,-11 0 0-16,8 6 0 0,-4-3 316 0,0 0 56 15,7-3 11-15,0 0 2 0,0 0-205 0,0 0-40 16,0 0-9-16,0 0-2 0,0 0-52 0,0 0-10 0,0 0-3 16,0 0 0-16,3-3-44 0,1-6-10 0,3 5-2 0,-4-2 0 15,5 3-19-15,-5-6-4 0,4 9-1 0,-3-10 0 32,-4 10-161-32,7-3-33 0,0-9-6 0,-7 12-2 0</inkml:trace>
  <inkml:trace contextRef="#ctx0" brushRef="#br0" timeOffset="67402.17">27954 9459 2559 0,'0'0'56'0,"0"0"12"0,0 0 3 0,0 0 1 0,0 0-58 0,0 0-14 15,0 0 0-15,0 0 0 0,0 0 0 0,0 0-8 16,0 0 8-16,0 0-13 0,0 0 13 0,4 10 0 16,-4-10 0-16,0 12 0 0,3-3 0 0,1 10 0 15,-4-6 0-15,0 9 0 0,0-3 0 0,0-1 0 16,0-2 13-16,0 6-4 0,0 3-9 0,-4-3 0 15,4 0 0-15,0 0 0 0,-3 0 0 0,-1 0-17 16,1 0 4-16,3-3 1 16,-4-1-25-16,1-2-5 0,-1 3-1 0,0-7 0 15,1 7-173-15,3-6-36 0,-7 6-6 0,7-19-2 0</inkml:trace>
  <inkml:trace contextRef="#ctx0" brushRef="#br0" timeOffset="68192.69">27333 10547 633 0,'0'0'28'0,"0"0"6"0,0 0-34 0,0 0 0 0,0 0 0 0,0 0 0 16,0 0 373-16,0 0 68 15,0 0 14-15,0 0 2 0,0 0-369 0,0 0-73 0,0 0-15 0,0 0 0 16,0 0-23-16,4 10-1 0,-1-1 0 0,-3 0 0 31,-3-5-48-31,3 5-9 0,-4 0-3 0,4 1-512 0,-3-7-102 0</inkml:trace>
  <inkml:trace contextRef="#ctx0" brushRef="#br0" timeOffset="68708.57">27753 10315 2415 0,'0'0'53'15,"0"0"11"-15,0 0 3 0,0 0 1 0,0 0-55 0,0-6-13 0,4 0 0 0,-1 2 0 0,4-2 0 0,0 3-12 16,-3-3 3-16,6 3 0 0,-3 3-8 0,-3-3-2 16,3 3 0-16,0-7 0 0,-7 7 19 0,4 0-12 15,-4 0 12-15,7 7-10 0,-7-7 10 0,7 3 16 16,-4-3-4-16,4 0-1 0,0 0 9 0,0 0 1 15,-7 0 1-15,7 0 0 0,4 0-10 0,-4 0-3 16,0 3 0-16,0-3 0 0,4 6-9 0,-4-6 0 16,0 0 0-16,0 0 8 0,0 0-8 0,0 0 0 15,0 3 0-15,-7-3 0 0,0 0 0 0,7 0 0 0,-3 10 0 16,3-4 0-16,-7-6 0 0,0 6 0 0,-4 4 0 0,1 5 0 16,3-2 0-16,-7-1 0 0,0 1 0 0,-1 6 0 31,1-7-29-31,-3 10-2 0,-1-3 0 0,-3-6 0 15,4 5-4-15,-5 4-1 0,-2 0 0 0,-1-3 0 0,4-6 44 0,0 5 9 0,0-5 2 0,0 3 0 16,0-4 0-16,0 1 0 0,3-4 0 0,4 4 0 16,-4-4-9-16,4 1-2 0,0-7 0 0,4 6 0 15,-4-3-8-15,7-6 0 0,0 0 9 0,0 7-9 16,0-7 0-16,3 6 0 0,4-3-10 0,4 3 10 16,-1-3-11-16,4 1 11 0,-3 5-10 0,7-9 10 15,-4 6-55-15,3-3-5 0,1-3 0 16,0 0-598-16,-4 7-119 0</inkml:trace>
  <inkml:trace contextRef="#ctx0" brushRef="#br0" timeOffset="70209.45">27115 11366 1497 0,'0'0'66'0,"0"0"14"0,0 0-64 0,0 0-16 0,0 0 0 0,0 0 0 15,0 0 244-15,0 0 46 0,0 0 9 0,0 0 1 16,0 0-245-16,0 0-55 0,-4-7 0 0,4 7 0 16,0 0-23-16,0 0 2 0,-4 0 0 0,4 0 0 31,0 0-71-31,0 0-15 0,0 0-2 0,-7 0-560 0,0 0-112 0</inkml:trace>
  <inkml:trace contextRef="#ctx0" brushRef="#br0" timeOffset="70690.03">27478 11008 2646 0,'0'0'117'0,"0"0"24"0,0 0-113 0,0 0-28 16,0 0 0-16,0 0 0 0,0 0 0 0,0 0 0 15,0 0-13-15,0 0 4 0,0 0 9 0,0 0 0 0,0 0 8 16,0 0-8-16,0 0 0 0,0 0 0 0,0 0 0 0,10 0 8 15,-2 0-8-15,6 0 0 0,-4 3 0 0,4-3 8 16,0 10-8-16,4-4 0 0,0 3 0 0,3-2-8 16,4 2-3-16,-4 0 0 0,-4 1 0 0,5-7 0 15,-1 6 11-15,-4 1-10 0,5-7 10 0,-1 6-10 16,-4 1 10-16,4-1 0 0,-3-6 0 0,0 7 0 16,-4-4 0-16,0-3 0 0,0 3 0 0,-3 1 0 15,-4-7 0-15,3 9 0 0,-6-9 0 16,3 10 0-16,-7-10 0 0,3 3 11 0,1 3-3 0,-4-3 0 15,0 6-8-15,0 4 0 0,-4-7 0 0,1 4 0 16,-4 2 0-16,0 1 0 0,0-4 0 0,-7 4 0 16,0 2 28-16,-4-2 3 0,0-1 1 0,-3 7 0 15,-4-6-32-15,4 9 0 0,-3-7 0 0,-5 1 0 16,-2 6 0-16,-5-3 0 0,5 3 0 0,2 0 0 16,5-3 0-16,-5 3 0 0,8-4 0 0,-3-2 0 15,2-7-172-15,8 7-41 0</inkml:trace>
  <inkml:trace contextRef="#ctx0" brushRef="#br0" timeOffset="75546.98">24702 9227 748 0,'-15'0'67'0,"5"0"-54"16,-1-9-13-16,1 9 0 0,3-3 241 0,-4-7 46 15,0 1 9-15,4-1 1 0,0-2-213 0,0 2-44 0,-3 1-8 0,3-4-1 16,0 4 26-16,-4 6 6 0,4-7 1 0,-4 7 0 16,4-3-5-16,-7 6-1 0,0 0 0 0,3 0 0 15,-3 6-14-15,-7-3-2 0,0 7-1 16,0-1 0-16,-4 4-17 0,0-4-4 0,-3 4-1 0,4-1 0 15,-5-2 5-15,1 9 0 0,0-7 1 16,0 7 0-16,-1-7-5 0,1 7 0 16,4-6-1-16,-1 9 0 0,-3-3-5 0,6 2-1 0,-2 1 0 0,3 0 0 15,-1 7-13-15,1-4 0 0,4 0 0 16,-1 3 0-16,4 0 0 0,0 4 0 0,0-7-12 0,0 6 12 16,-1 0 0-16,5-2 0 0,-1-7 0 0,1 9 0 15,-1-3 0-15,1-3 0 0,2 7 0 0,1-4 9 16,0-3-1-16,4 6-8 0,-1 1 12 0,4-4-4 15,-3 3 5-15,3-6 1 0,0 3 0 0,0 4 0 16,3-7 14-16,4 6 2 0,0 1 1 0,0-4 0 16,8-3-21-16,-5-3-10 0,4 6 10 0,0-3-10 15,0-3 12-15,1 3-4 0,2-3-8 0,4 0 12 0,-3 0-2 0,3 0-1 16,4 0 0-16,-4 0 0 0,0 0-1 0,0 6 0 16,4-6 0-16,-4-3 0 0,0-3 16 0,4 2 2 15,-4 4 1-15,0-9 0 0,4 6-27 0,3-7 0 16,1-2 8-16,-1 5-8 0,4-8 14 0,-1 11 1 15,1-8 0-15,0-1 0 0,0 4-5 0,-1-4-1 16,1-6 0-16,0 7 0 0,0 2 2 16,-1-5 0-16,-2-4 0 0,-1 6 0 0,0 0-11 0,-3-5 0 15,3-4 9-15,0 6-9 0,7-6 10 16,-3 3-2-16,7-6-8 0,-4 3 12 0,1-6-12 0,-1 6 9 16,0-4-9-16,4 1 8 0,-4-3-8 0,0-3 0 15,-3 9 9-15,-4-10-9 0,-3 7 0 0,3 0 0 0,-7-3 0 16,1-4 0-16,-1 7 0 0,-4-3 0 15,1 0 0-15,3-4 0 0,-3 1 0 0,0-1 8 0,-1-2-8 0,-3-1 8 16,4-2-8-16,-4-7 9 0,4 9-9 0,-4-9 10 16,-4 0-2-16,1 0-8 0,0-3 12 15,-4-6-4-15,3 3-8 0,1-4 0 0,-1 1 0 0,1 0 8 16,-4 2-8-16,0-2 0 0,0 0 0 0,0-1 0 16,-3 7 0-16,-1-6 0 0,1 3 8 15,-1-4-8-15,-3 7 0 0,0-3 0 0,0 6 0 16,-3-6 0-16,-1 6 12 0,1-10-2 0,-1 7-1 0,-3-3 0 15,0-3-9-15,0-1 0 0,0 1 0 0,3 0 8 16,1-4-8-16,-4 1 0 0,3-4 0 0,1 4 0 0,-4-7 0 16,3 0 0-16,1 7 0 0,-1 2-11 0,4-2 11 0,0-4 0 15,-7 7 0-15,0 9-8 0,0 0 8 0,3-3-13 16,-6 0 5-16,-1 3 8 0,1 9-12 0,-4-6 12 16,-1 4-10-16,1-1 10 0,-3 0-9 0,-1 1 9 15,4 2-8-15,-4 1 8 0,1-7 0 0,-1 9-8 16,0-2 8-16,4-1 0 0,0 1 0 0,0-4 0 15,0 3 0-15,0-5 0 0,0 8 0 0,-4-2 0 16,4-7 0-16,0 6 11 0,0 4-11 0,-4 3 0 16,4-4 0-16,-4 4 0 0,-3-3 0 0,0 5 0 15,3 4 0-15,-3-3 0 0,4-3 0 0,-5 6-16 16,1 0 4-16,0 0 1 0,-4 0 11 0,1 0 0 16,3 6-9-16,-4-3 9 0,7 1 0 0,-3-4 0 15,3 0 0-15,1 6 0 0,3-3 0 0,0 6 0 0,-4-9 0 16,4 7 0-16,0-4 0 0,3 0 0 0,-3-3 0 0,0 9 0 15,3-9 0-15,-3 0 0 0,0 7 0 0,0-4 0 16,0-3 0-16,0 0 0 0,0 9 0 0,-4-9 0 31,4 0-24-31,0 3-4 0,0-3-1 0,0 10 0 16,-1-10-77-16,1 6-15 0,4-3-3 0,3 0-1 16,0 4-64-16,0-7-13 0,7 0-2 0,0 0-840 0</inkml:trace>
  <inkml:trace contextRef="#ctx0" brushRef="#br0" timeOffset="77704.39">25354 9299 172 0,'0'0'16'0,"0"0"-16"0,0 0 0 0,0 0 0 0,0 0 280 0,0 0 52 15,0 0 12-15,0 0 1 16,0 0-279-16,0 0-56 0,0 0-10 0,0 0 0 0,0 0-16 0,0 0 0 16,0 0 1-16,0 0 0 0,0 0 63 0,0 0 12 15,0 0 2-15,0 0 1 0,7-9 49 0,0 9 9 16,-7 0 3-16,4-10 0 0,3 10-54 0,-7 0-10 16,3-9-3-16,-3 9 0 0,0 0-26 0,0 0-6 15,0 0-1-15,0 0 0 0,0 0-11 0,0 0-2 16,7-3-1-16,-7 3 0 0,7 0 20 0,-7 0 4 15,8-3 1-15,-8 3 0 0,0 0-4 0,7-7-1 16,0 7 0-16,-7 0 0 0,0 0-5 0,0 0-1 0,0 0 0 0,0 0 0 16,0 0-3-16,0 0-1 0,0 0 0 15,0 0 0-15,0 0-12 0,0 0-8 0,0 0 10 0,-4 10-10 16,4-1 8-16,-3-6-8 0,-1 7 0 0,-3-1 9 16,3 1 0-16,-3-1 0 0,0 0 0 0,0-2 0 15,0 2 8-15,-3 0 2 0,3 4 0 0,-4-4 0 16,-3 4 1-16,3 6 1 0,-3-7 0 0,-3 7 0 15,2 3-21-15,-2-3 0 0,-4 0 0 0,0-4 0 16,-1 7 0-16,1 3 0 0,-4-9 0 0,-3 6 0 16,0-3 0-16,3 3-8 0,4-10 0 0,0 7 0 15,0 3 23-15,0-9 5 0,0 2 0 0,3-5 1 16,4-4-4-16,-4 3-1 0,4 1 0 0,3-1 0 16,1-6-8-16,-1 7-8 0,4-1 12 0,-3-3-12 15,3-2 12-15,0-1-4 0,-1 3 0 0,1-3-8 16,0 3 12-16,0-2-4 0,0-4 0 0,0 3-8 15,4 6 9-15,-4-9-9 0,3 10 0 0,1-4 9 0,-5-3-9 16,8-3 0-16,-3 3 0 0,3-3 0 0,0 0 0 0,-4 6 0 16,4-6 0-16,0 0 0 0,0 0 8 0,0 0-8 15,0 0 0-15,0 0 8 0,0 0-8 0,0 0 10 16,0 0-10-16,0 0 10 0,-3 3 4 0,3-3 1 16,0 0 0-16,0 0 0 0,0 0 7 0,0 0 2 15,0 0 0-15,0 0 0 0,0 0-24 0,0 0 0 16,-7 10 0-16,7-10 0 0,-4 0 0 0,-3 6 0 15,4-3 0-15,-1 0 0 0,1 4 0 0,3-7 0 16,0 0 0-16,0 0 0 0,0 0 0 0,0 0 0 0,-4 3 0 16,4-3 0-16,0 0 0 0,0 0 0 0,0 0 0 0,0 0 0 15,0 0 0-15,0 0 9 0,0 0-9 0,0 0 0 16,0 0 13-16,0 0-4 0,0 0-1 0,0 0 0 16,0 0 0-16,0 0-8 0,0 0 12 0,0 0-4 15,7-3-8-15,4-4 0 0,-4 7 9 0,0-3-9 16,3 0 0-16,1-3 8 0,3 3-8 0,0-4 0 15,4 4 0-15,0-3 0 0,6 0 0 0,4-4 8 16,-3 1-8-16,3 0 0 0,4-1 0 0,-4 1 8 16,4-4-8-16,-4 4 0 0,4-1 0 0,-4 4 0 15,-3-3 0-15,0-1 9 0,-1 4-9 0,-2 0 10 16,-5 0-10-16,1-4 0 0,-1 7 0 0,-2-6 0 16,2 9 8-16,-3-10-8 0,4 10 0 0,-4-9 8 15,0 6-8-15,7-7 0 0,-7 7 0 0,4-3 0 0,0-4 0 0,-1 7 0 16,1-6 0-16,0 9 0 0,-1-10 0 15,-3 10 0-15,-3-3 0 0,3-3 0 0,-3 3 0 16,-1 3 0-16,1 0 0 0,-4 0 0 0,0 0 0 16,-7 0 0-16,0 0 0 0,0 0 0 0,0 0-15 15,0 0 5-15,0 0 1 0,0 0 0 16,-4 3-23-16,4 6-4 16,-3-9 0-16,-4 10-1 0,-4-10-133 0,4 9-26 15,-3-6-6-15,-1-3-1043 0</inkml:trace>
  <inkml:trace contextRef="#ctx0" brushRef="#br0" timeOffset="79022.03">24804 9923 2264 0,'0'0'100'0,"0"0"21"0,0 0-97 0,0 0-24 16,0 0 0-16,0 0 0 0,0 0 36 0,0 0 3 15,-7 0 0-15,7 0 0 0,0 0-3 0,0 0 0 16,-7 0 0-16,7 0 0 0,0 0 22 0,0 0 4 16,0 0 1-16,0 0 0 0,0 0 9 0,0 0 1 15,0 0 1-15,-7 0 0 0,7 0-16 0,0 0-3 16,0 0-1-16,0 0 0 0,-4-9-22 0,4 9-4 15,0 0 0-15,0 0-1 0,0 0-12 0,0 0-3 16,0 0 0-16,-3 9 0 0,-4-9-1 0,7 0-1 16,0 0 0-16,-8 10 0 0,5-10-1 0,3 0 0 15,-7 9 0-15,7-9 0 0,0 0 0 0,0 0 0 16,0 0 0-16,0 0 0 0,0 0-9 0,0 0 10 16,0 0-10-16,0 0 10 0,0 0-10 0,0 0 0 0,-4 3 0 15,4-3 8-15,0 0-8 0,0 0 8 0,0 0-8 0,-3 6 8 16,3-6-8-16,-7 4 10 0,7-4-10 0,0 0 10 15,-4 0-10-15,4 0 12 0,0 0-12 0,0 0 12 16,0 0-12-16,0 0 0 0,0 0 0 0,0 0 0 16,0 0 0-16,0 0 0 0,0 0 0 0,0 0 0 15,0 0 0-15,0 0 0 0,0 0 0 0,0 0 0 16,0 0 0-16,0 0 0 0,0 0 0 0,4 12 0 16,-4-12 0-16,7 10 0 0,-4-1 0 0,4-3 0 15,-3 0 0-15,3 1 0 0,0-4 0 0,0 6 0 16,0 1 0-16,0-7-11 0,-3 6 3 0,3 1 0 15,3-7 8-15,1 6 12 0,-4 1-2 0,4-4-1 16,-4 0-9-16,3 4-9 0,4-1 9 0,0 0-13 16,1 1 13-16,-1 2 10 0,0 1-2 0,3-4 0 0,-2 1-8 15,2 2 0-15,4 4 0 0,1-4 0 0,-1-2 0 0,3 2 0 16,-2-2 0-16,-1-1 0 0,0 4 0 16,0-4-11-16,-3 1 1 0,-4-4 0 0,0 3 10 15,0 1 0-15,-3-1 0 0,-1 0 0 0,-3 4 14 0,4-4-2 16,-4 1 0-16,0-1 0 0,0 4-12 0,-3-4 0 15,-1 4 8-15,4-4-8 0,0 1 0 0,-3 2 0 16,3-3 0-16,0 4 0 0,3-4 0 0,1 1 0 0,-4 2 0 16,7-2 0-16,-3-1 0 0,6 1 8 0,-3-4-8 15,8 3 0-15,-5 1 0 0,4-1 0 0,1-6 8 0,-5 7-8 16,1-4 0-16,0-3 0 0,-4 6 8 0,-4-5-8 16,1-4 0-16,-4 9 0 0,0-3 0 0,0-3 0 15,-7-3 0-15,0 10 0 0,4-7 0 0,-4 6 0 16,0 4 0-16,-4-7 0 0,4 4-12 0,-4-7 12 15,1 6-20-15,-1-6 2 0,1 7 1 0,3-10 0 32,0 0-13-32,0 0-2 0,0 0-1 0,0 0 0 15,0 0-49-15,0 0-10 0,0 0-1 0,0 0-1 16,0 0-146-16,3-10-28 0</inkml:trace>
  <inkml:trace contextRef="#ctx0" brushRef="#br0" timeOffset="80840.35">23407 8750 403 0,'0'0'36'0,"0"0"-36"0,0 0 0 0,0 0 0 16,-7 0 220-16,0-3 36 0,0 3 8 0,7 0 2 15,-4-6-222-15,4 6-44 0,-7 0-8 0,7 0-3 16,-3-3 11-16,3-3 0 0,0-4 0 0,0 7 0 15,3-6 55-15,1 6 9 0,-1-4 3 0,1-2 0 16,-1 3 17-16,1-1 3 0,3-2 1 0,-4 3 0 16,1-4-7-16,-1 4-1 0,1-3 0 0,-4 9 0 15,0 0-38-15,3-4-8 0,-6-5-2 0,3 9 0 16,-7-9-20-16,3 9-4 0,1-4 0 0,-4-2-8 16,3 3 0-16,-3 0 0 0,0-3 0 0,-4 6 0 0,-3 0 0 15,4 0 0-15,-4 0-8 0,3 0 8 0,1 0 0 0,-5 9 0 16,1-6-10-16,0 3 10 0,0-2-10 15,3 5 10-15,-3 4-13 0,0-4 5 0,0 7 0 0,0-1 0 16,0-5 0-16,0 9 0 0,0-4 8 0,0 4 0 16,-1 3-9-16,5 0 9 0,-4-3 0 0,3 3 12 15,4 0-2-15,4 0 0 0,-1-4-10 0,1 4-14 16,6 0 3-16,1-3 1 0,-1 3 10 0,8-3 0 16,-4 3 0-16,3-10 8 0,4 10-8 0,1-6 0 15,-1 0 0-15,7 2 0 16,0-5-28-16,0-4-6 0,-3 4-2 0,3-4 0 15,4 1-169-15,-4-7-35 0</inkml:trace>
  <inkml:trace contextRef="#ctx0" brushRef="#br0" timeOffset="81990.48">23435 8901 864 0,'0'0'38'0,"0"0"8"0,0 0-37 0,0 0-9 16,0 0 0-16,0-6 0 0,0-1 209 0,0 7 40 16,0 0 8-16,4-9 2 0,3 0-172 0,0 9-35 15,0-7-6-15,0 1-2 0,7 6-3 0,0 0-1 16,0-3 0-16,0-3 0 0,0 6-18 0,4 0-4 15,0 0-1-15,-1-4 0 0,4 4-5 0,1 0 0 16,2-6-1-16,1 6 0 0,0 0-1 0,-1 0 0 0,5 0 0 0,-5 0 0 16,5 0-10-16,-5 0 0 0,-3 6 9 15,4-2-9-15,-4-4 8 0,0 9-8 16,-3 0 8-16,3 1-8 0,-7 2 0 0,4 1 0 0,-7 3 0 16,3-4-12-16,0 1 12 0,0 6 0 0,-4-1 0 0,5-2 0 15,-5 3-10-15,1-7 0 0,3 10 0 0,-4-6 0 16,5-3 10-16,-5-1-8 0,1 1 8 0,3 5-8 15,-4-5 8-15,1-4 0 0,0 10 0 0,-1-6 0 16,1 6 0-16,-1-10 0 0,-3 4 0 0,-3-1 0 16,6 7 0-16,-2-7 0 0,-5-2 0 0,4 2 0 0,0 4 0 15,-3-3 0-15,3-1-9 0,-4 1 9 0,1-4-9 16,3 0 9-16,-4 4-12 0,4-4 12 0,-3 1-11 0,3 2 11 16,-3-2-10-16,3-4 10 15,-4 0 0-15,1 1-9 0,-1-4 9 0,-3-3 0 0,0 0 0 16,0 0 0-16,0 0 0 0,4 9 0 0,-1 4 0 15,-3-13 0-15,0 0 0 0,0 9 0 0,4 1 0 16,-4-10 8-16,0 0-8 0,0 0 0 0,0 0 8 0,0 0-8 16,0 0 10-16,0 0-10 0,0 0 8 0,0 0-8 15,0 0 0-15,0 0 9 0,0 0 10 0,0 0 1 16,0 0 1-16,0 0 0 0,0 0-21 0,3 9 0 16,-3-9 0-16,-3 3 0 0,3 6 0 0,0-9 12 15,0 0-2-15,0 0-1 0,0 0 11 0,0 0 3 0,0 0 0 16,0 0 0-16,0 0 6 0,0 0 2 15,0 0 0-15,-7-3 0 0,0-3-19 0,7 3-3 16,0-6-1-16,0-1 0 0,0 1-8 0,0-4 0 16,0 4-10-16,0-1 10 0,3-2 0 0,-3-1 0 0,0 4 8 15,0-4-8-15,4 4 0 0,-4-1 0 0,0-2-12 16,0 3 3-16,0-1 9 0,0 1 14 0,0 6-3 16,0 3-1-16,0-7-10 0,0 7 0 0,0 0 0 0,3-6 0 15,-3 0 0-15,0 6 0 0,0 0 0 0,0 0 0 16,4-10-13-16,3 7 5 0,-7 3 8 0,3-6-13 15,4 6 5-15,-7 0 8 0,0 0-13 0,7-3 5 16,1 3 8-16,-1-3 8 0,-7 3-8 0,7 0 11 16,-7 0-11-16,7 0-16 0,0 0 4 0,-7 0 1 15,0 0 11-15,10 3-12 0,-3-3 12 0,-7 0-12 16,0 0 12-16,0 0-10 0,0 0 10 0,4 9-10 16,-4-9 10-16,7 3 0 0,-7-3 0 0,0 0 0 0,4 10 0 0,-4-10 0 15,0 0 0-15,7 0 0 0,-7 0 0 16,0 0-15-16,0 0 3 0,3 12 0 0,-3-12 12 0,0 0 16 15,0 0-3-15,0 7-1 0,-3 2-12 0,-1-6-12 16,1 7 3-16,-5-7 0 0,1 3 33 16,0-3 6-16,-3 6 2 0,3 1 0 0,-4-7-22 15,1 6-10-15,-5-2 10 0,1-4-10 0,4 6 11 16,-1-6-11-16,1 4 12 0,-1-4-12 0,4 3 19 0,0 0-3 16,-4-6-1-16,1 0 0 0,3 10-15 0,0-10 9 15,0 6-9-15,-1-3 8 0,-2-3-8 0,3 10 0 16,0-10 0-16,3 3 0 0,-3-3-9 0,0 0-1 15,7 0 0-15,0 0 0 16,0 0-106-16,-3-7-20 0</inkml:trace>
  <inkml:trace contextRef="#ctx0" brushRef="#br0" timeOffset="89451.62">17297 6439 1821 0,'-21'-6'80'0,"13"3"18"0,-2 3-78 0,-1 0-20 0,1 0 0 0,-1 0 0 15,4 0 49-15,-3 0 7 0,6 0 0 0,4 0 1 16,0 0-45-16,0 0-12 0,0 0 0 0,0 0 0 15,11 3 0-15,3 3 0 0,7-12 0 0,4 3 0 16,10 3 12-16,4-3 0 0,3-3 0 0,7 2 0 16,4-2 8-16,4 6 1 0,-1-6 1 0,4 0 0 15,0 2 6-15,7-2 2 0,4 3 0 0,-1-3 0 16,8 6-5-16,3-3-1 0,0-1 0 0,4-2 0 16,7 3 21-16,3-3 4 0,4 3 1 0,3-4 0 15,4 4-27-15,7-6-6 0,3 6-1 0,4-4 0 16,0 7-16-16,7-9 8 0,3 3-8 0,4-1 0 15,1-2 0-15,2 6 0 0,11-6 0 0,-3-4 0 16,3 7 0-16,4-7 0 0,3 4 0 0,4-1 0 0,3-2 8 16,0 2-8-16,-3 1 0 0,0 3 0 0,0-4 31 15,3 1 2-15,-3 0 1 0,-1 5 0 0,-2-2-21 16,6-3-4-16,7 9-1 0,-3-7 0 0,-4 1-8 0,8 3 0 16,-1-3 9-16,0 6-9 0,1-3 0 0,-1-4 9 15,0 7-9-15,-3 0 0 0,7-3 10 0,-7 3-10 16,0-3 8-16,-4-3-8 0,-3 6 0 0,3 0 0 15,-3 0 8-15,-1 6-8 0,-2-6 0 0,2 3 0 16,-2-3 0-16,-1 3 0 0,-7 4 0 0,0-4 0 16,-7-3 0-16,4 0 0 0,-4 6 0 0,4-3 0 15,3-3 0-15,0 0 0 0,0 0 8 0,0 0-8 16,-3 0 8-16,0 0-8 0,-1 0 11 0,1 0-3 0,-4 0-8 16,4 0 12-16,-4 0-12 0,-4 0 0 0,-6 0 0 0,-1 0 0 15,-3 0 9-15,0 6-9 0,-7 1 8 0,0-7-8 16,-7 0 12-16,3 9-4 0,1-3 0 0,-4-2 0 15,-7 5-8-15,3 0 0 0,-3 1 0 0,0-7 0 16,-4 6 0-16,-7-6 0 0,-3 7 0 0,0-1 0 16,-1 1 0-16,-2-7 0 0,6 6 0 0,-11-3 0 15,-2 1 0-15,-1-1 0 0,0 3 0 0,0-5 0 16,0 5-17-16,0-6-3 0,-10 3 0 0,3-3 0 16,-3 4-156-1,-4-7-31-15</inkml:trace>
  <inkml:trace contextRef="#ctx0" brushRef="#br0" timeOffset="-113681.55">6403 7001 979 0,'0'0'87'0,"-7"9"-70"0,0-6-17 0,0 7 0 0,-4-1 179 0,1 0 32 15,3 1 6-15,-4-7 2 0,-7 6-57 0,11 1-11 16,-7-1-3-16,4 1 0 0,-1 2-61 0,-7 1-13 15,4 5-2-15,4 4-1 0,-8 7-56 0,4 5-15 16,3 7 0-16,-6 6 0 0,-1 6 0 0,4 4 0 0,3 2 0 16,-10 4 0-16,7 6 0 0,-7-3 0 15,3 0 0-15,1-4 0 16,-1 1-46-16,7-3-2 0,-6-13 0 0,3 3 0 16,3-6-14-16,-3-7-3 0,3-2-1 0,1-4-598 0,3-2-119 15</inkml:trace>
  <inkml:trace contextRef="#ctx0" brushRef="#br0" timeOffset="-113267.02">6523 7612 2516 0,'0'0'56'0,"0"0"11"0,-11 0 2 0,4 0 1 0,4 0-56 0,-1 10-14 0,-10-7 0 0,7 6 0 16,3 0-20-16,-6 4-6 0,-4 3-2 0,3-1 0 0,-6 14 19 16,2-4 9-16,1 3-10 0,0-3 10 0,-3 13 0 0,-1-7 0 15,4 0-8-15,3 4 8 0,-3-4 0 0,7-3 0 16,4-3 0-16,-4-3 0 0,14 0 0 0,-7-3 0 16,3-6-10-16,4 6 10 0,7-10-13 0,-7-6 1 15,11 7 1-15,-7-10 0 16,6 0-13-16,1-4-2 0,7-2-1 15,-1-6 0-15,1 2 14 0,-4-6 2 0,11-2 1 0,0-1 0 0,-4-3 10 0,0 0 0 16,0 0 8-16,0-6-8 0,-3 6 18 0,-4 0-1 16,-3 0 0-16,0-6 0 0,-4 6-7 0,-4 0-2 15,-3 0 0-15,0 0 0 0,-3-6 7 0,-4 6 1 0,0 0 0 16,-4 0 0-16,-3 3 31 0,0-3 6 16,-7 0 2-16,4 10 0 0,-8-7-21 0,7 9-4 15,-6-2-1-15,-1 2 0 0,0 10-18 0,1 0-11 0,-4 0 12 16,-1 7-12-1,5-4-113-15,-8 9-30 0,4-2-5 0,7 2-561 0,-4-2-112 0</inkml:trace>
  <inkml:trace contextRef="#ctx0" brushRef="#br0" timeOffset="-112700.95">7493 7643 979 0,'-4'0'87'0,"-3"-9"-70"16,-3 0-17-16,3 2 0 0,-4-2 369 0,4 0 71 15,-7 2 13-15,3-5 3 16,4 9-388-16,-7-4-79 0,0-2-15 0,-3 6-3 16,2 0-3-16,-2 3-1 0,-4 3 0 0,-1 0 0 15,-2 6-6-15,-1 7-1 0,4-3 0 0,-4 5 0 0,8-2 28 0,-8 6 12 16,0-3-10-16,8 3 10 0,-1 0 0 0,0 0 16 15,1 6-1-15,6-6-1 0,0 0-5 0,8 0-1 16,-8-3 0-16,8-1 0 0,3-2-8 0,0-7 0 16,0 4 0-16,7-4 0 0,3-2-20 0,5-7 3 15,-1-7 1-15,7 7 0 0,0-3 4 0,7-6 2 16,8-10 0-16,-5 7 0 0,5-7 10 0,-1 3 0 16,-7-3 0-16,4 0 0 0,-8-3 0 0,5 7 0 15,-12-1 0-15,5-6 0 0,-1 10 0 0,-7-7 8 0,3 6 0 16,-6 1 0-16,3-4 21 0,-7 13 5 0,0-7 1 15,0 1 0-15,-7 9 11 0,0 0 2 0,0 0 1 0,0 0 0 16,0 0-27-16,0 0-6 0,4 9 0 0,-1 4-1 16,-3-4-15-16,0 10 0 0,0-6 0 0,0-1 0 15,0 7 0-15,0-6 0 0,0 5 0 0,-3 4 0 16,-1 0 0-16,1 10 0 0,-1-1 0 0,-3 0 0 16,0 7 0-16,0 0 0 0,-4-7 0 0,-3 10 0 15,0-10 0-15,0 10 0 0,0-7 0 0,-4 4 0 16,1-3 0-16,6-1 11 0,-14-3-11 0,8 7 10 15,3-3 22-15,0-4 5 0,0 0 1 0,-1 1 0 16,5-1-21-16,-8-3-4 0,1-3-1 0,-1-3 0 0,0 0-4 16,1 0-8-16,-1-3 11 0,4-6-11 0,-14 5 0 0,6-8 0 15,-2-7 0-15,3 3 0 16,-11-12-29-16,4 3-13 0,-4-7-2 0,4-8-762 16,-8-4-152-16</inkml:trace>
  <inkml:trace contextRef="#ctx0" brushRef="#br0" timeOffset="-112325.08">8167 7082 2559 0,'0'0'56'0,"-7"3"12"0,-4 7 3 0,4 2 1 0,0 4-58 0,-4 0-14 0,1 2 0 0,3 4 0 15,0 0 0-15,0 0-8 0,-4 10 8 0,4-10-13 16,0 9 25-16,4 0 6 0,-5 1 1 0,8 5 0 15,0-2 10-15,-3-1 3 0,3 4 0 0,0-4 0 0,0 4-32 0,0-3 0 16,0-1 0-16,3 7 0 0,-3 0 0 16,0-7 0-16,-3 7 0 0,3-4 0 15,0-2-20-15,0-10-9 16,-4 3-3-16,4-6 0 0,-3 0-80 0,3-6-16 0,0-4-3 16,0-2-561-16,0-10-112 0</inkml:trace>
  <inkml:trace contextRef="#ctx0" brushRef="#br0" timeOffset="-112061.89">8484 7170 3157 0,'0'0'140'0,"0"0"28"0,0 0-134 0,0 0-34 0,-7 9 0 0,4 4 0 31,3 3-28-31,-4-1-12 0,4 13-2 0,0-2-1 16,-3 2-9-16,3 6-3 0,0 4 0 0,-7 3 0 0,-4 3 25 0,4-1 5 0,0-8 1 0,-4 6 0 16,1 3 3-16,3-7 1 0,-4-2 0 0,4 6 0 15,4-10 32-15,-5 0 6 0,5 1 2 0,3-7 0 16,0 3-20-16,0-3 0 0,0 3 0 0,0-6 0 31,3-3-100-31,1 0-24 0,0-7-5 0,-1-2-949 0</inkml:trace>
  <inkml:trace contextRef="#ctx0" brushRef="#br0" timeOffset="-111771.48">7842 7179 3106 0,'-17'-9'138'0,"10"6"28"0,0-3-133 0,3 6-33 15,-3-4 0-15,7 4 0 0,7-9 0 0,4 9-12 16,-1-3 0-16,8-3 0 16,3 6-16-16,0-4-4 0,4-2 0 0,3 3 0 0,0 0 32 0,4-3 0 15,7 3-8-15,0-4 8 0,6 7 0 0,1-3 0 0,4 3 12 0,-1 0-12 16,1-3 0-16,-5 3 0 16,-2 0 0-16,-1 0-12 0,-7-6 12 0,1 6 15 15,-5 0-3-15,5 0-1 0,-5-3-11 0,-2-4 0 0,-5 7 0 16,8-3 0-1,-4-3-69-15,0 6-13 0,4-3-2 0,-11 0-748 0,1-4-150 0</inkml:trace>
  <inkml:trace contextRef="#ctx0" brushRef="#br0" timeOffset="-110429.27">10135 7070 2210 0,'0'0'98'0,"0"0"20"0,0 0-94 0,0 0-24 0,0 0 0 0,0 0 0 0,0 0 90 0,0 0 14 15,0 0 2-15,0 0 1 0,-3-7-83 0,3 7-24 16,-4-3 9-16,1-3-9 0,-4 6 0 0,-4 0 0 16,1 6 0-16,-5-3-8 0,-6-3-4 0,0 10-1 15,0-7 0-15,-7 3 0 0,-4-3 13 0,0 4 0 16,-3-4 0-16,0 6 0 0,3-6 24 0,-3 4 5 0,3-4 1 15,0 6 0-15,0-6-1 0,4 3 0 16,-4-2 0-16,1 5 0 0,2-9-10 0,1 9-3 16,0-5 0-16,-4 2 0 0,-3-3-8 0,7 6-8 15,3-2 12-15,-3-1-12 0,0 0 0 0,3-3 0 0,4 7 0 16,-4-4-9-16,7-3 9 0,1 0 0 0,3 7 0 16,0-10 0-16,3 6 31 0,4-3 1 0,0 0 1 0,7-3 0 15,0 0-20-15,0 0-4 0,0 0-1 0,3 6 0 16,1-2 4-16,6 5 0 0,1-3 0 0,7-3 0 15,6 1-12-15,1 5 0 0,0-9 0 0,7 9 8 16,3-9-8-16,0 10 0 0,0-7 0 0,1-3 8 16,-1 6-8-16,-3-3 0 0,3-3 0 0,-3 7 8 15,-1-4-8-15,5-3 0 0,-1 3 0 0,0 3 0 0,1-3 0 16,-1-3 0-16,0 10 12 0,-3-10-4 16,0 9-8-16,-1 1 0 0,-2-7 9 0,-5 6-9 0,1 0 8 15,-4 1-8-15,0-1 8 0,0 1-8 0,-3-4 0 16,-4 0 0-16,4-3-10 0,-4 7 10 0,-3-1-8 0,-1-6 8 15,1-3 0-15,-1 10 0 0,-10-10 0 0,0 0 0 16,0 0 0-16,0 0 0 0,0 6 0 0,0 0 17 16,-3 4-3-16,-4-1-1 0,-4 0-13 0,-3 1 0 15,-4 2 0-15,-3-2 0 0,0-1 0 0,-4 1 0 16,1-4 0-16,-5 3 0 0,1 1 0 16,0-1 0-16,-4 4 0 0,4-4 0 0,0 1 0 0,-4 2 0 15,4-3 0-15,-4 10 0 0,4-6 0 0,-4 6 0 16,0-4 0-16,-3 10 0 0,0-3-12 0,0 3 4 15,-4-3 8-15,0 7-13 0,-3-4-7 0,3-6 0 16,7 2-1-16,0 1 0 0,4-3 21 0,7-6 0 0,0 6-9 0,3-7 9 16,4-2 0-16,3 2 11 0,1-3-2 0,3 1 0 15,0-1-9-15,3 1 0 0,1-1 0 0,-1-3 0 16,4 4 0-16,-3-1 0 0,6 4 0 0,-3 2 0 16,0-2 0-16,4-4 0 0,-1 4 0 0,4-4 0 15,0 1 0-15,0-1 0 0,7-3 0 0,1-6 0 16,6 10 23-16,-7-10-1 0,3 0 0 0,12 0 0 15,-1 0 2-15,4-10 1 0,-1 10 0 0,1-6 0 16,3 0-13-16,1-4-2 0,-1 7-1 0,0-6 0 16,1 6-9-16,2-3 0 0,1-4 0 0,0 7 0 15,3 0-16-15,-3-3-3 0,-4 6 0 0,1 0 0 16,-5 0-94-16,1 0-19 0,-4 0-4 0,-3 0-1 16,0 0-131-16,-4 0-25 0,14 0-6 0,-14 0-1 0</inkml:trace>
  <inkml:trace contextRef="#ctx0" brushRef="#br0" timeOffset="-110050.39">9511 8509 2602 0,'0'0'116'0,"0"0"23"0,7 12-111 0,0 4-28 0,4 0 0 0,-4 3 0 16,0 3 0-16,0 0-12 0,3 0 0 0,-3 6 1 15,0-6-8-15,1 9-1 0,-8-3-1 0,7 7 0 16,-14-4-47-16,7 4-8 0,-8 5-3 0,1 1 0 16,-3-6-12-16,3-4-2 0,-4 0-1 0,1-9 0 15,-1-3-68-15,4-6-14 0,-7 5-2 0,14-18-1 0</inkml:trace>
  <inkml:trace contextRef="#ctx0" brushRef="#br0" timeOffset="-109641.11">9828 8656 518 0,'0'0'46'0,"0"0"-37"0,0 0-9 0,-7 10 0 16,-3-1 493-16,-1-6 97 16,4 7 19-16,0-1 4 15,0 1-555-15,0-1-111 0,-4-3-23 0,4 4-4 16,-3-1 24-16,-1 0 5 0,-3-5 1 0,0 5 0 16,0 0 14-16,0 1 4 0,-7-1 0 0,3 4 0 0,0-4 32 0,1-6 0 0,-5 7 12 0,5-4-3 15,3 0 62-15,0-6 12 0,-1 6 2 0,5-2 1 16,3-4-56-16,0 6-11 0,3-3-3 0,4-3 0 15,0 0-24-15,0 0-6 0,0 6-1 0,7 1 0 16,0 2-38-16,4 0-8 0,7 1-2 16,-8-1 0-16,4 4 30 0,0-4 5 0,8 1 2 0,-8 2 0 15,3-2 38-15,4 2 7 0,1-6 1 0,-1 1 1 16,4 2 4-16,-1 0 1 0,8 1 0 0,-4-7 0 0,4 6-2 16,0-2-1-16,-1-4 0 0,1 6 0 0,-4-6-23 15,-3 7 8-15,3-4-8 0,-3 0 0 0,0 4-16 16,-8-1-7-16,1 0-1 0,-4-5-1 15,0 5-46-15,0-3-9 0,4-3-1 0,-4-3-561 16,0 0-112-16</inkml:trace>
  <inkml:trace contextRef="#ctx0" brushRef="#br0" timeOffset="-108841.63">10957 7527 2926 0,'0'0'64'0,"0"0"14"0,0 0 2 0,-3 13 3 0,-1-4-67 0,4 4-16 16,7 6 0-16,-3 3 0 15,-8 0-45-15,8 6-13 0,10 3-2 0,-3 4-1 16,-8-4 6-16,4 10 2 0,0 3 0 0,4-3 0 0,-4 2 36 0,-7-2 7 16,-4 3 2-16,4-3 0 0,4 3 8 0,-8-3 0 15,-10-4-9-15,7-2 9 0,-3-1 23 0,6-3 9 16,-3-9 1-16,-4 4 1 0,-3-11-2 0,11 4-1 15,-1-6 0-15,1-4 0 0,-8-6-20 0,11-3-11 0,0 0 12 16,7-12-12 0,-7-1-24-16,7-6-12 0,0-6-3 0,0-3 0 15,7 3 8-15,-7-13 2 0,-14 7 0 0,7-13 0 0,4 3 19 0,-4-3 10 0,-7-6-10 0,0 6 10 16,-7-6 16-16,7 3 10 0,0-3 2 0,-4 9 0 16,-3 3 18-16,7 1 4 0,7-4 1 0,0 10 0 15,-4-1-10-15,4 7-1 0,4-3-1 0,6 3 0 16,5 3-26-16,-5 3-5 0,4 0 0 0,4 7-8 15,14-7 0-15,-4 16-19 0,-3-7 3 0,3 10 0 16,0-9-4-16,4 9 0 0,-8 0 0 0,-2 0 0 16,-1 0 0-16,0 9 0 0,0-2 0 0,-3-1 0 15,-4 3 0-15,-4 10-1 0,5-6 0 0,-5 9 0 16,-3 0 9-16,0 3 3 0,-3 0 0 0,-1-3 0 16,1 9 9-16,-4 0 0 0,-4 1 0 0,1-4 0 15,3-3 0-15,0 6 0 0,-7-2 0 0,0-4 0 0,7-3 0 16,-4 0 0-16,1-3 0 0,-4 2 8 15,-1-11-8-15,5 2 0 0,-4-2-11 0,3-4 11 0,-6-3 20 0,-1-3 9 16,4 0 3-16,-7-9 0 16,-4-1-58-16,-3-5-11 0,4-1-3 0,-5-6 0 15,5 0-192-15,-8-3-38 0,-31-35-8 0,24 10-2 0</inkml:trace>
  <inkml:trace contextRef="#ctx0" brushRef="#br0" timeOffset="-108455.74">12005 6590 921 0,'0'0'82'0,"0"0"-66"0,0 0-16 0,0 0 0 16,0 0 349-16,0 0 67 0,0 0 12 0,0 0 4 15,0 9-347-15,0 1-69 0,0 2-16 0,-3-2 0 16,-5 2 0-16,5 7 0 0,-4-6 0 0,-4 5 8 31,1 4-30-31,-4 0-6 0,-4 0-2 0,0 10 0 0,1-1 30 0,-4 0 0 0,-1 10 0 0,5-6 0 16,-4 5 26-16,-4 1 11 0,0 3 3 0,4-3 0 16,0-1-13-16,3 4-3 0,-3 7 0 0,3 2 0 15,1 0-24-15,3 0 0 0,3 1 0 0,0-1 0 16,-3 0 0-16,4 1 0 0,10-7 0 0,-4 0 0 15,1-3 0-15,-1-4 0 0,1 1 0 0,6-6 0 0,1-4 0 0,-1 7 0 16,-3-13 0-16,4 6 0 0,6-9-11 0,1-3-7 16,0 0-2-16,-1-4 0 15,8-5-24-15,3-1-4 0,0 1-2 16,4-7 0-16,-1 6-11 0,5-9-3 0,2 0 0 0,5 0-594 16,-1 0-119-16</inkml:trace>
  <inkml:trace contextRef="#ctx0" brushRef="#br0" timeOffset="-108075.46">12502 7286 2516 0,'0'0'56'0,"0"0"11"0,0 0 2 0,0 0 1 0,0 0-56 0,0 0-14 0,-7 6 0 0,4 4 0 16,-1-4 0-16,1 10-10 0,-4-10 2 0,0 10 0 15,0-4 16-15,0 1 3 0,0 5 1 0,-4 4 0 0,0-3 0 0,-3 3 0 16,4 3 0-16,-4 0 0 0,-1 0-12 15,-2 4 0-15,-1-4 0 0,-3 6 0 0,0-3 0 0,-4-3 0 16,-3 7 0-16,3-1 0 0,-7-9 0 0,4 9 0 16,0-9 0-16,0 0 0 15,3-3-58-15,0-6-4 0,1-4-1 0,3-3 0 16,6-2-213-16,1-8-44 0,-14-11-8 0,14-7-1 0</inkml:trace>
  <inkml:trace contextRef="#ctx0" brushRef="#br0" timeOffset="-107853.43">11903 7399 2516 0,'0'0'112'0,"0"0"22"0,0 0-107 0,0 0-27 0,0 0 0 0,0 0 0 16,7 3 63-16,3 6 7 0,1 4 2 0,3 3 0 16,4-1-61-16,-1 1-11 0,8 0 0 0,-4 6 0 15,4 6 0-15,3-6 0 0,0 6 0 0,1-3 0 16,-1 3-11-16,-4-3 11 0,5 7-8 0,-8-1 8 15,4-3 0-15,-4-3 0 0,0 4 0 0,-7-4 0 32,4-3-30-32,-4 6-1 0,0-9 0 0,-4-4 0 15,5 4-77-15,-5-9-16 0,4-1-4 0,-3-6-915 0</inkml:trace>
  <inkml:trace contextRef="#ctx0" brushRef="#br0" timeOffset="-107377.52">12764 7866 1094 0,'0'0'97'0,"0"0"-77"0,0 0-20 0,0 10 0 16,0 2 320-16,0-3 60 0,0 10 12 0,7-6 2 15,-4 6-354 1,4-1-70-16,0-2-14 0,0 6-4 16,0-3-21-16,0 0-5 0,4 3-1 0,-4-4 0 15,-3 4 35-15,3 0 8 0,-4 0 0 0,1 0 1 0,-4-3 44 0,-4 3 9 0,1-3 2 0,-4-3 0 16,3 5 27-16,-3-2 5 0,-4-6 2 0,1 6 0 15,-4-7-48-15,3-2-10 0,1-4 0 0,-1-3-668 16,-3-3-133-16</inkml:trace>
  <inkml:trace contextRef="#ctx0" brushRef="#br0" timeOffset="-106849.74">12993 7295 2804 0,'0'0'124'0,"0"0"26"0,0 0-120 0,0 0-30 0,0 0 0 0,10 0 0 15,1 10 38-15,3-10 2 0,7 0 0 0,0 0 0 31,8 0-59-31,-1-3-11 0,7-4-2 0,4-2-1 0,0 6 21 0,-4-3 4 0,0 2 8 0,1-5-13 16,-5 0 13-16,1 9-9 0,-4-4 9 0,1 4-8 16,-8-6 8-16,3 6-8 0,-2 6 8 0,-8-6-8 15,3 4 8-15,-10 2 11 0,4-3-3 0,-4 3 0 16,0 1-8-16,-3 2-17 0,-4 0 4 0,0 1 1 16,-7 2-2-16,3-2 0 0,-7 2 0 0,1-2 0 15,-1 2 14-15,-3-2 0 0,0 5 0 0,0 1 0 16,-7 3 0-16,3 0 0 0,-3-4 0 0,0 7 0 15,-4 3 10-15,4 0-2 0,-4-3 0 0,1 0 0 16,-5 0-8-16,8 3 8 0,-4-9-8 0,8 6 8 16,-1-6-8-16,1-1 8 0,6 1-8 0,0-3 8 15,8-1 0-15,-1 1 0 0,1-4 0 0,3 0 0 16,0 1 0-16,3-7-8 0,4 6 12 0,0 1-4 0,4 2-8 16,0-2 10-16,-1-1-10 0,4 1 10 0,0 2-10 0,1-2 0 15,-1 2-10-15,3-2 10 0,-3-1-15 16,4 0 3-16,0 1 1 0,-1-7 0 15,1 0-33-15,-4 3-6 0,7-6-2 0,-3 0 0 16,3-6-56-16,-3 3-12 0,6 0-3 0,-2-7 0 16,2 1-34-16,4-4-7 0,-3-2-2 0,0 2 0 0</inkml:trace>
  <inkml:trace contextRef="#ctx0" brushRef="#br0" timeOffset="-106415.08">14086 6659 2624 0,'0'0'116'0,"0"0"24"0,0 0-112 0,0 0-28 15,0 0 0-15,0 0 0 0,0 0 52 0,0 3 5 16,0 10 1-16,4 5 0 0,-1 4-58 0,5 10-27 15,-1 8 3-15,0-5 0 0,0 15 24 0,0 0 0 16,0 4 0-16,0-1 0 0,0 0-13 0,-4 4 2 16,-3 5 1-16,4 1 0 0,-4 0 10 0,4 3 12 15,-8-7-2-15,4-2-1 0,0-7 3 0,0 3 0 16,-4 0 0-16,1-2 0 0,3-8-12 0,-4 1 0 16,4-6 0-16,0-3 0 0,-3-4-16 0,3 3-1 0,0-9-1 15,0 1 0 1,0-8-209-16,3-5-41 0</inkml:trace>
  <inkml:trace contextRef="#ctx0" brushRef="#br0" timeOffset="-105982.45">14676 7085 2523 0,'0'0'112'0,"-7"0"23"16,-4 7-108-16,-3-4-27 0,3 6 0 0,-3 1 0 0,0 2 0 0,-4 1 8 16,4 9-8-16,-3-4 0 15,-1 14-29-15,0-4-11 0,-3 3-3 0,4 4 0 0,-1-1 27 0,4 7 6 16,-4-3 1-16,4-1 0 0,3 1 9 0,4-4 0 16,0-2 0-16,0 2-8 0,4-2 8 0,3-1 14 15,0-3-3-15,0-6-1 16,0 0-10-16,3 0 12 0,4-3-12 0,-3-7 12 0,3-2-26 0,0 2-5 15,4-12-1-15,3 10 0 16,3-10-7-16,-3 0-1 0,4 0-1 0,0-10 0 0,3 1 29 0,-3 3 15 16,3-10-2-16,0 0 0 0,-4-2 19 15,1-1 3-15,0-3 1 0,-1-3 0 0,-2-4 0 0,-5 8 0 16,4-11 0-16,-3 1 0 0,-4-10-14 16,3 10-2-16,-3-4-1 0,-3-6 0 0,0 1 17 0,-1 5 4 0,1-6 1 15,-4 10 0-15,3-10-21 16,-3 10-5-16,-3 0-1 0,-1 5 0 0,1-2-14 0,-1 6 0 15,0 0 0-15,-3 10 0 0,-3-7-13 0,3 10-6 0,3-1-1 16,-3 7 0 0,-3-6-188-16,-1 9-39 0,-14 0-7 0,4 0-2 0</inkml:trace>
  <inkml:trace contextRef="#ctx0" brushRef="#br0" timeOffset="-105743.45">14429 7465 2718 0,'0'0'60'0,"0"0"12"0,0 0 2 0,3 9 2 0,1-6-60 0,3 7-16 16,0-1 0-16,3 0 0 16,1-5-74-16,0 2-18 0,-1-3-3 0,1 3-1 0,-1-3 64 0,-3 4 13 15,0-4 3-15,0-3 0 0,1 0 16 0,-1 0 0 16,-7 0 0-16,7 0 0 0,3-3 0 0,1-4 0 15,-4 4 8-15,7-3-8 0,0-3 0 0,0 2-16 16,7-8 1-16,4 5-668 16,3-5-133-16</inkml:trace>
  <inkml:trace contextRef="#ctx0" brushRef="#br0" timeOffset="-105300.95">14598 6257 1785 0,'0'0'159'0,"0"0"-127"0,0 0-32 0,-4-6 0 16,1 6 117-16,3 0 18 0,0 0 3 0,0 0 1 0,0 0-111 0,0 0-28 15,3 6 0-15,4 1 0 0,4 2 0 0,0 1 0 16,3 2 0-16,3 7 0 0,5 3 8 16,2 0 0-16,4 0 0 0,1 9 0 15,10 0 40-15,-4 1 7 0,0 9 1 0,0-7 1 0,1 7-30 0,2 0-7 16,-6 3 0-16,3 6-1 0,-3 0-19 0,0 3 8 15,0 4-8-15,-8 2 0 0,-2-2 0 16,2 5 0-16,-3-8 0 0,1 8 0 16,-8 1 0-16,0 0 0 0,-4-7 0 0,-6 1 0 0,-1-4 0 0,-6 0 0 15,-4-6 10-15,-4-6-10 0,1 3 37 16,-4-3 3-16,-4 3 0 0,0-7 0 0,-6-2-32 0,2 2-8 16,-2-2 0-16,-4-1 0 15,-1-2-82-15,1-1-18 0,-4-3-3 0,-10-3-1 16</inkml:trace>
  <inkml:trace contextRef="#ctx0" brushRef="#br0" timeOffset="-103876.68">4925 7540 1094 0,'0'0'48'0,"0"0"11"0,-7 6-47 0,-4-3-12 0,4-3 0 0,0 0 0 16,4 0 422-16,3 0 82 0,0 0 17 0,0 0 3 15,0 0-466-15,0 0-94 0,0 0-18 0,10 0-4 16,8-3 28-16,3-3 6 0,4 3 0 0,3 0 1 16,4-4 8-16,3 4 2 0,4-3 0 0,-1-3 0 15,5 9-1-15,-8 0 0 0,0-4 0 0,-6 4 0 16,6 4-16-16,-3-4-3 0,-8 9-1 0,1-9 0 15,0 9-149-15,-8-2-29 16,4-1-7-16,1-6-381 0,-5 9-76 0</inkml:trace>
  <inkml:trace contextRef="#ctx0" brushRef="#br0" timeOffset="-103607.24">4875 7897 2988 0,'0'0'132'0,"-3"0"28"0,-1 0-128 0,4 0-32 0,0 0 0 0,0 0 0 16,11-3 11-16,10-3-11 0,4 3 12 0,-1 0-12 15,12-3 0-15,-1-4-22 0,7 1 3 0,8-4 1 32,3 4-110-32,-4-1-23 0,0-2-4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13:19.5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24186 6072 403 0,'0'0'36'0,"0"0"-36"0,0 0 0 0,0-6 0 0,-3-4 396 0,-1 7 73 15,1-3 15-15,3 6 2 0,-7 0-390 0,7 0-77 16,0 0-19-16,0 0 0 0,0 0 0 0,0 0 10 16,-7-3-10-16,7 3 10 0,0 0-10 0,0 0 0 15,0 0 0-15,0 0 0 0,0 0 0 0,-7 3 0 16,7-3 0-16,-7 6 0 15,0-3 0-15,-4-3 0 0,0 0 0 0,-3 0 0 0,0 7 10 0,-7-7 0 16,0 3 0-16,-4 3 0 0,-3-6 15 16,0 6 3-16,-8-3 1 0,-2 7 0 0,-5-4 12 0,5 3 3 15,-1-5 0-15,0 5 0 0,-3 4-6 0,-4-1-1 16,0-2 0-16,0-1 0 0,-7 0 5 0,0 1 1 16,0 5 0-16,0-5 0 0,4-1-29 0,0 1-6 15,3-4 0-15,-4 3-8 0,-6 1 12 0,3-1-12 16,4-3 12-16,-4 4-12 0,3-10 16 0,1 3-3 15,-1-3-1-15,12 0 0 0,-1 6-12 0,0-6 0 16,-3-6 0-16,6 6-10 0,5 0 10 0,-1 0 9 0,-3 0-1 16,-1 0-8-16,5 0 35 0,6 0 0 0,0 0 0 15,-3 0 0-15,-4-3-6 0,4 3-1 0,7 0 0 0,0 3 0 16,-4-3-13-16,7 0-3 0,1 0-1 0,6-3 0 16,-3 3-11-16,3 0 0 0,1-6 9 0,6 6-9 15,4 0 12-15,0 0-3 0,-10-4 0 0,6-2 0 16,4 6-9-16,0 0 0 0,-3-9 0 0,3 6 8 15,-4-4-8-15,4 7 0 0,7-9 0 0,-3 3 0 16,-1-4 0-16,4 1 13 0,11-1-3 0,-4 1-1 16,0 0-9-16,0 2 0 0,7-2 0 0,1 0 0 15,-1 5 0-15,-4-5 0 0,1 0 0 0,3 2 0 16,4-2 0-16,0 3 0 0,-11-4 0 0,7 7 0 16,-3-3 0-16,3-4 0 0,-4 1 0 0,1 0 0 0,-4 2 0 0,4-2 0 15,-1-1 0-15,-2 1 0 0,-5 0 0 16,1-7 8-16,3 7-8 0,0-1 12 0,-7 1-12 15,4-1 0-15,-4 1 0 0,0 0 0 0,3 2 0 0,-6 4 13 16,-4-3-3-16,3-4-1 0,1 7-9 16,-4 3 12-16,0 0-12 0,0 0 12 0,-4-6-12 0,-3 3 0 15,4-3 0-15,-8 6 0 0,-3 0 0 0,0 0-9 16,0 9 9-16,-4-3-13 0,-3-3 13 0,-4 7 0 16,-3-1 0-16,0 7 0 0,0-7 0 0,-4 7-9 15,0-3 9-15,0 2-8 0,4 4 8 0,0-10 0 16,-4 10 0-16,0-9 0 0,11 5 0 0,0-5 0 0,0 5 0 0,0-2 0 15,7 3 0-15,-4-7 0 16,11 7 0-16,-4-4 0 0,1 4 0 0,3 3 8 0,7 0-8 0,0-4 8 16,-4 10-8-16,4-3 8 0,0 3-8 0,7 1 8 15,-3 2-8-15,-1-3 8 0,4 3-8 0,4-3 8 16,3-3-8-16,0 3-8 0,-3-6 8 0,6-3-12 16,5 2 12-16,6-8 14 0,0 6-3 0,0-7-1 15,4 0-2-15,7-9-8 0,10 10 12 16,-3-10-4-1,0 0-32-15,7-3-8 0,10-4 0 0,1 1-932 0,6 3-185 0</inkml:trace>
  <inkml:trace contextRef="#ctx0" brushRef="#br0" timeOffset="1756.66">25760 5351 1324 0,'0'0'118'0,"0"0"-94"0,-4 0-24 0,-3 6 0 16,0-3 175-16,0-3 30 0,4 0 7 0,-4 0 0 16,0 0-109-16,-1 0-23 0,5 6-4 0,-4-6 0 15,3 4 2-15,-3 2 1 0,0 3 0 0,0 1 0 0,-3-1-28 0,-1 7-6 16,0-7-1-16,1 10 0 15,-1 0-3-15,-3 6-1 0,-3 0 0 0,-5 3 0 0,1 10-18 0,0-4-4 16,0 4-1-16,-7 6 0 0,3 6 6 16,-7-3 1-16,4 6 0 0,-4 1 0 0,8-1-8 15,-5-6-2-15,8 3 0 0,-4-3 0 0,4 7-14 16,0-4 8-16,0-3-8 0,0-3 0 0,0 3 8 0,-1-7-8 16,5-2 0-16,-4 0 9 15,7-4-31-15,-1 1-6 0,1-10-2 16,4-3 0-16,3-7-10 0,3 4-3 0,1-9 0 15,-1-4 0-15,4-6-182 0,0 0-37 0</inkml:trace>
  <inkml:trace contextRef="#ctx0" brushRef="#br0" timeOffset="2107.21">25647 5404 2545 0,'-21'6'112'0,"14"-6"24"16,-4 0-108-16,4 3-28 0,7-3 0 0,0 0 0 16,0 0 52-16,0 0 6 0,0 0 1 0,0 0 0 0,0 0-12 0,0 0-3 15,-3 7 0-15,6 2 0 0,1 1-8 0,3-1-3 16,3 0 0-16,1 7 0 15,-1-7-9-15,5 10-3 0,-8 0 0 0,3 6 0 0,1-6-8 0,-1 9-1 16,-3 4-1-16,0-1 0 0,1 13-3 0,-5 0 0 16,1 0 0-16,-1 9 0 0,-3 0-8 15,0-6 12-15,-3 7-12 0,-1-4 12 0,1-3-12 0,-1 3 0 16,-3-9 0-16,0 3 8 16,3 0-64-16,-3-10-12 0,0 4-4 15,4-4 0-15,-1-6-76 0,1-3-16 16,-4 1-4-16,0-8-974 0</inkml:trace>
  <inkml:trace contextRef="#ctx0" brushRef="#br0" timeOffset="2323.91">25217 6226 2847 0,'0'0'63'0,"0"0"13"0,0 0 2 0,0 0 2 0,0 0-64 0,0-4-16 0,3-2 0 0,4-3 0 16,4-1 11-16,-1 1-1 0,-3 3 0 0,4 3 0 15,3-4 14-15,-3-2 4 0,-1 6 0 0,4-3 0 16,4 2-28-16,0-2 8 0,-1-3-8 0,1 6 0 16,3-4 0-16,0 7 0 0,4-9 0 0,-4 3-11 31,7 6-75-31,1-10-15 0,-5 1-3 0,8 6-1 0,-4-7-79 0,-3-2-15 0,3 2-3 16</inkml:trace>
  <inkml:trace contextRef="#ctx0" brushRef="#br0" timeOffset="2624.53">26282 5376 3070 0,'0'0'68'0,"0"0"13"0,0 0 3 0,0 0 3 0,0 0-70 0,0 0-17 15,3 9 0-15,1 7 0 0,-4-4 0 0,0 4 0 16,0 3 0-16,-4 0 0 0,1 6 0 0,-4 3 0 16,3 7 0-16,-3 2 0 0,0 4 0 0,-3-3 0 15,3-1 0-15,-4 13 0 0,0-3 0 0,4 7 0 16,-3-10 0-16,6 9 0 0,-3-9-21 0,0 3-2 16,4 3 0-16,-1-6 0 15,1-6-33-15,3 5-8 0,0-5 0 0,3-10-1 16,-3 4-92-16,7-4-19 0,0-9-3 0,0 0-861 15</inkml:trace>
  <inkml:trace contextRef="#ctx0" brushRef="#br0" timeOffset="3009.46">26843 5413 3160 0,'-4'10'70'0,"1"6"14"0,-1 2 4 0,1 1 0 0,3 6-71 15,0 10-17-15,0-1 0 0,0 4 0 0,3 0 0 0,1 5 0 16,-4 8 0-16,0-4-9 0,-4 0 9 0,4 3 12 16,-3-3-2-16,-1 3-1 0,1-12-9 0,3 6 0 15,-4-1 0-15,1-5 0 0,3-3 0 16,-4 2 0-16,8-5 0 0,-4-1 0 0,0-6 0 0,3 3 0 15,1-9 0-15,-1 3 0 0,1-3 0 0,-1-7 0 16,4 4 0-16,0-7 0 0,0 1 10 0,1-10 0 16,6 6 0-16,-4-12 0 0,4-4 16 0,4-5 3 15,0-4 1-15,3-3 0 0,3-9 0 0,1-7 0 16,0 0 0-16,0-12 0 0,6-3-17 0,1-4-3 16,3-5-1-16,4-7 0 0,-4-3-9 0,4 0 10 15,-4-1-10-15,-3 4 10 0,4 4-10 0,-5-4 0 16,-3 12 0-16,1-2 0 0,-5 15-24 0,5 0 4 0,-1 9 0 0,0 7 0 31,0 0-79-31,4 3-15 0,-4 6-3 0,8-6-1275 0</inkml:trace>
  <inkml:trace contextRef="#ctx0" brushRef="#br0" timeOffset="8299.54">2649 5608 2592 0,'0'-25'115'0,"0"6"23"0,0 10-110 0,7-1-28 0,-7-6 0 0,4 7 0 16,3-3 136-16,7 2 21 0,-3-6 5 0,6 7 1 15,1 3-163-15,0-4-19 0,3 1-10 0,-11 0-3 0,4 2 12 0,-3 4 3 16,0 3 0-16,-8 0 0 0,-3 0 1 0,7 10 1 16,-3-1 0-16,-4 10 0 0,0-10 15 0,-4 7 0 15,-6 3 0-15,-1-1-9 0,0 14 18 0,-10-4 4 16,4 0 1-16,-8 1 0 0,0 5 7 16,-6 0 2-16,-5 1 0 0,-3-1 0 0,-6-2 1 0,-5 9 1 15,1-10 0-15,-8 10 0 0,-3-7 3 0,-3 4 0 16,3-4 0-16,-11 4 0 0,1-4-17 0,-4 4-3 15,3-3-8-15,-3 2 12 0,0 4 2 0,3-10 0 16,1 10 0-16,10-13 0 0,0 7-14 0,11-7-15 16,3-3 3-16,7 3 1 15,4-3-106-15,-1-3-22 0,5 0-4 16</inkml:trace>
  <inkml:trace contextRef="#ctx0" brushRef="#br0" timeOffset="8561.94">1365 5733 3052 0,'-7'-25'272'0,"0"16"-218"0,4-1-43 0,6 1-11 0,-3 6 35 0,11-3 5 0,-1-4 0 0,4 1 1 16,18 3-12-16,3 6-2 0,4 0-1 0,21 6 0 15,4 3-11-15,6 1-3 0,-6 8 0 0,6 1 0 16,8 6-12-16,0 4 0 0,3 5 0 0,3 10 0 15,1 0 0-15,-11 3 0 0,7 3 0 0,-10-3 0 0,-1 13-9 16,-6-4-2-16,-4 7 0 0,0-4 0 16,-14-2 11-16,3 2 0 0,4-2 0 0,-7 2 0 15,0-2-79-15,-7-4-13 0,3 1-4 0,-10 5-822 16,3 4-165-16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5:22:35.93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5172 7242 748 0,'0'0'33'0,"-4"-4"7"0,1 4-32 0,-8-6-8 0,1 6 0 0,2 0 0 16,5 0 320-16,-1 0 63 0,-6 6 12 0,10-6 2 15,0 0-317-15,0 0-64 0,0 0-16 0,0 0 0 16,0 0 0-16,0 0 0 0,0 0 0 0,0 0 0 16,10 4 0-16,1-4 0 0,3 0 0 0,4 0 0 15,-1 0 0-15,-3 0 8 0,8 0-8 0,-5-4 12 16,8-2 8-16,-4 6 2 0,0-6 0 0,4 3 0 16,0 3-3-16,-8-6-1 0,12 2 0 0,-12-2 0 15,4 3-10-15,4-3-8 0,3 3 9 0,1 3-9 16,-5-7 0-16,1 7 0 0,0-9 0 0,-8 9 0 15,1 0-12-15,7 0-8 0,-11-3-1 0,7 3-1 16,-11-6-60-16,8 6-12 16,-4 0-2-16,-3 0-522 0,3 0-104 0</inkml:trace>
  <inkml:trace contextRef="#ctx0" brushRef="#br0" timeOffset="360.52">5225 7518 2070 0,'0'0'92'0,"0"0"18"0,3 0-88 0,8-10-22 0,-8 4 0 0,4 6 0 16,4-3 27-16,3 3 1 0,-3-7 0 0,3 7 0 16,-4-3-4-16,1-3-1 0,3 6 0 0,0 0 0 15,0-3-23-15,4 3 0 0,0-6-12 0,3 6 4 16,-7 0 8-16,7-3 0 0,4 3 0 0,-4 0 0 16,4 3 0-16,-1-6 0 0,1-4 0 0,0 7 0 15,-4 0-8-15,3 0 8 0,1 0-8 0,0 0 8 16,0 0-12-16,-4 0 2 0,0 0 1 0,0 0 0 31,-3-6-99-31,3 6-19 0,0-3-4 0,-3 3-705 0</inkml:trace>
  <inkml:trace contextRef="#ctx0" brushRef="#br0" timeOffset="5517.52">7140 6680 115 0,'18'-3'10'0,"-15"3"-10"0,-3 0 0 0,7-6 0 16,1 3 268-16,2 3 52 0,-10 0 11 0,0 0 1 15,0 0-237-15,0 0-48 0,0 0-10 0,0 0-1 16,0 0 8-16,-3 3 3 0,-4 6 0 0,-1 1 0 16,5-4-27-16,-4-3-4 0,0 3-2 0,3 4 0 15,-10-4-14-15,4-3 8 0,-1 7-8 0,0-4 0 16,-3-3 16-16,0 6-4 0,-3-2 0 0,-1-4 0 15,-3 9 10-15,0-8 2 0,3 5 0 0,-10 0 0 16,0 1 4-16,-1-1 0 0,1 4 1 0,-4-4 0 16,1 1-5-16,2 2 0 0,-2-3-1 0,2 1 0 15,1 6-7-15,3-7-2 0,8 0 0 0,-8 1 0 16,7-1-14-16,4-3 11 0,-3 4-11 0,6-1 10 0,4-2 2 16,0-4 0-16,0 6 0 0,3-3 0 0,4-6 4 0,0 0 2 15,0 0 0-15,0 0 0 0,4 3 9 0,3 4 1 16,7 2 1-16,-3-3 0 0,6-2-13 0,1 5-4 15,0-3 0-15,3-3 0 0,0 7-12 0,0-4 0 16,0-3 0-16,4 3 0 0,0 4 8 0,-1-4-8 16,-6-3 0-16,7 4 0 0,-8-4 0 0,1 3 0 15,0-3 0-15,-4 7 0 0,0-10 0 0,0 0 8 16,-7 6-8-16,4-6 0 0,-1 9 0 0,-3-9 0 16,0 0 0-16,-7 0 0 0,11 10 0 0,-11-10 0 0,0 0 0 15,0 0 0-15,7 0 0 0,-7 0 0 0,0 0 8 0,0 0-8 16,0 0 0-16,0 0 0 0,0 0 0 0,0 0 0 15,0 9 11-15,0-3-11 0,-7 4 12 0,0-7-12 16,0 3 12-16,-4 4-12 0,1-4 12 0,-1-3-12 16,4 6 8-16,-11-2-8 0,8-4 0 0,-4 3 0 15,0-3 11-15,-1 3-2 0,-2-2 0 0,3 2 0 16,-4 3-9-16,4 1-17 0,-4-1 4 0,1 0 1 16,-1 1 12-16,0-1 15 0,-3 7-3 0,7-7-1 15,-11 10-11-15,4-9 0 0,7 5 0 0,-4 1 0 16,1-4 0-16,-1 4 0 0,1-6 0 0,2 5 0 15,5-2 0-15,-4-4 0 0,3 7 0 0,1-7 0 16,3 1 0-16,-1-1 0 0,1 7 0 0,4-7 0 16,3 1 9-16,-7-1 0 0,7 0 0 0,0 1 0 15,0-1 3-15,7 1 0 0,-7-4 0 0,10 3 0 0,-6 1 0 16,7-1 0-16,3-3 0 0,0-2 0 0,3 5 4 16,-6-9 0-16,10 6 1 0,0-3 0 0,4 4-5 0,-4-7 0 15,4 0-1-15,3 0 0 0,0 0 10 0,1 0 3 16,2 0 0-16,-6 0 0 0,3 0-24 0,4-7 0 15,-7 7 0-15,-1-3 0 0,1 3-8 0,3-6-7 16,1 6-1-16,-5-3 0 16,1-3-8-16,3 6-3 0,4-4 0 0,-7-2 0 15,-8 6-161-15,8-3-33 0,-4-3-7 0,0 6 0 0</inkml:trace>
  <inkml:trace contextRef="#ctx0" brushRef="#br0" timeOffset="6315.45">6484 8123 1094 0,'0'0'48'0,"-7"0"11"0,3 3-47 0,-6 3-12 15,-1-3 0-15,4 4 0 0,0-4 112 0,-3 3 20 16,3 3 4-16,0 1 0 0,-1-4-105 0,5-3-22 15,-8 7-9-15,4-1 8 0,4-3-8 0,-1 4 0 16,-3-1-12-16,4 1 12 0,-4-1 0 0,3 0 0 16,4-2 0-16,-3 2 0 0,3 0 0 0,0 1 0 15,0-1 0-15,0 7 0 0,0-7 0 0,0 1 0 16,3-1 0-16,1 1 0 0,3-1 0 0,-4 0 0 16,4 1 0-16,0-4 0 15,4 3-44-15,-4-2-7 0,4-4-1 0</inkml:trace>
  <inkml:trace contextRef="#ctx0" brushRef="#br0" timeOffset="6541.81">6569 7928 806 0,'0'0'72'0,"-7"-3"-58"0,3 3-14 0,-6-6 0 16,3 6 234-16,-1-6 44 0,8 6 9 0,-7 0 1 15,4 0-233-15,3 0-47 0,0 0-8 0,0 0 0 16,0 0-61-16,0 0-7 0,0 0-2 0,0 0-674 16</inkml:trace>
  <inkml:trace contextRef="#ctx0" brushRef="#br0" timeOffset="6792.4">6703 8186 1900 0,'0'0'84'0,"-7"-7"18"0,7 7-82 0,0 0-20 0,0 0 0 0,0 0 0 16,0 0 117-16,7-3 19 0,-4-3 4 0,8-4 1 16,-1 10-130-16,5-9-27 0,6 3-4 0,-11 3-2 31,15-4-97-31,-11 7-19 0,4-3-4 0,3-3-462 0,-3 3-93 0</inkml:trace>
  <inkml:trace contextRef="#ctx0" brushRef="#br0" timeOffset="7010.42">6646 8295 1555 0,'0'0'138'0,"-3"0"-110"15,-8 0-28-15,11 0 0 0,0 0 77 0,0 0 11 16,0 0 1-16,0 0 1 0,11 0-70 0,-1 0-20 15,5 0 9-15,-1 0-9 0,7 0 0 0,-11 0 0 16,8 0 0-16,0 0 0 0,-4 0 0 0,3 0-8 16,1 0 0-16,-4 0-548 15,0 0-108-15</inkml:trace>
  <inkml:trace contextRef="#ctx0" brushRef="#br0" timeOffset="7233.56">7183 8098 1440 0,'0'0'64'0,"0"0"12"0,0 0-60 0,0 0-16 0,0 0 0 0,0 0 0 16,-11 6 197-16,4 3 37 0,0 1 7 0,7 2 2 15,-7 10-199-15,3-3-44 0,4 0 0 0,-7 0 0 16,7 6 0-16,-3-6 0 0,3 6 0 0,3-3-9 31,4-4-133-31,-7 8-26 0,0-11-6 0</inkml:trace>
  <inkml:trace contextRef="#ctx0" brushRef="#br0" timeOffset="7936.44">6689 6662 172 0,'0'0'16'0,"-4"-4"-16"0,1-2 0 0,-1-3 0 16,-3 2 464-16,7-2 89 0,0 0 19 0,0-1 3 15,0 1-462-15,7-7-92 0,-7 7-21 0,4-4 0 16,3-3-30-16,-4-2-7 16,8-1-2-16,-8-6 0 0,4 6 9 0,4-6 2 0,3 6 0 15,-7-6 0-15,11 6 3 0,-8-6 1 0,-3 6 0 0,4 0 0 0,-4 1 14 16,4 8 10-16,-4 1-12 0,0-1 12 0,-4 1 0 0,1 3 9 15,-4 6 1-15,0 0 0 0,0 0 14 0,0 0 4 16,0 0 0-16,7 9 0 0,0 1-20 0,-4 5-8 16,1-2 8-16,-4 2-8 0,0 4 12 0,7 0-4 15,-7 6 0-15,0-6 0 0,0 0-8 0,4 6 0 16,-1-9 0-16,-3 2 0 0,4 1 0 0,-1-3 0 16,8-4 0-16,-11 4 0 0,3-7 0 0,1 1 0 15,3-1 9-15,-4 1-9 0,4-4 23 0,-7-6 0 16,0 0 0-16,11 3 0 0,-4-3 25 0,4 0 6 15,-4-3 1-15,0-3 0 0,3 3-5 0,-3-4-1 16,4-2 0-16,-4-4 0 0,0-2 1 0,4-1 0 0,-4-3 0 16,3 0 0-16,1 1-40 0,3-8-10 0,-3 1 0 15,-1-3 0-15,1 0 8 0,-1 0 0 0,1-4 0 0,-1 10 0 16,5-9-25-16,-8 9-6 0,0-3-1 16,3 0 0-1,1 6-116-15,-4 0-23 0,4 4-5 0,-4 5 0 0</inkml:trace>
  <inkml:trace contextRef="#ctx0" brushRef="#br0" timeOffset="11282.78">8269 6724 864 0,'0'0'76'0,"0"0"-60"0,-3-9-16 0,3 9 0 0,0 0 297 0,0 0 57 15,-7-3 11-15,7 3 3 0,-4 0-294 0,0 3-58 16,4-3-16-16,-10 9 0 0,3 1 0 0,3 8 0 16,1-2 0-16,-4 9-12 0,0-3 12 0,-4 3 0 15,1 10 0-15,-5-1 0 0,5-6 0 0,-1 10 0 16,-3 3 0-16,0-10 0 0,0 10 8 0,-4-3 3 15,4-4 1-15,0 1 0 0,0-4-12 0,0 3 10 16,0-8-10-16,3 8 10 0,1-6-10 0,2-3 10 16,-2-6-10-16,10 0 10 0,-7 0-26 0,7-4-6 15,0-5-1-15,7-1-631 16,-7-2-126-16</inkml:trace>
  <inkml:trace contextRef="#ctx0" brushRef="#br0" timeOffset="11723.81">8467 7223 1209 0,'-11'-6'53'0,"8"6"12"0,-4 0-52 0,-1 0-13 0,1 0 0 0,0 6 0 16,0-6 242-16,-3 9 46 0,3 1 8 0,-4-1 3 15,0 0-264-15,4 1-53 0,-7-4-10 0,4 13-3 16,-4-3 15-16,3 2 2 0,4-5 1 0,-4 9 0 16,4-3 0-16,-3 6 0 0,3-3 0 0,3-3 0 15,1 6 13-15,-1-7 0 0,1-2-10 0,-1 3 10 16,4-3 0-16,4-4-11 0,-1 4 11 0,4-7-8 0,4 1 8 16,-8-1-8-16,8 1 8 0,-1-10-8 0,1 9 8 0,3-9 0 15,0 0 0-15,7 0 0 0,-10 0 0 16,3-3 0-16,4-3 0 0,-1-4 0 0,-2 7 0 0,-1-6 0 15,0-4 0-15,3 4 11 0,-10-1-11 0,8 1 0 16,-5-4 0-16,-3-2 8 0,0-1-8 0,0 3 0 16,0-5 9-16,0 2-9 0,-3-3 0 15,-1 3 0-15,1-2 0 0,-4 2 0 0,0 3 0 0,-4-2 8 16,1-1-8-16,-1 3 0 0,1-2 11 0,-1 5-3 16,-6-2 0-16,3-4 0 0,0 10 1 0,0-4 0 15,0 7 0-15,-1-3 0 0,1-3-22 0,4 5-5 0,-1-2-1 16,-3 0 0-1,7 6-171-15,0 0-34 0,-7-9-8 0,7 9 0 0</inkml:trace>
  <inkml:trace contextRef="#ctx0" brushRef="#br0" timeOffset="12504.89">9066 7207 1036 0,'0'0'46'0,"0"0"10"0,0-3-45 0,0-3-11 16,-3-4 0-16,3 10 0 0,0 0 149 0,0 0 28 16,-4-9 6-16,1 0 1 0,-1 2-120 0,4 7-24 15,-7-3-5-15,0 3-1 0,0 0-34 0,0 0 0 16,-4 0 0-16,1 3 0 0,-4 4 0 0,0-1 0 15,-4-3-10-15,4 6 10 0,-7 1-24 0,0-1 2 0,-1 7 1 16,1-7 0-16,4 10 37 0,-1-10 8 0,0 7 2 0,4 0 0 16,0-4 8-16,0 4 2 0,3-7 0 0,4 4 0 15,4 3-12-15,-1-7-3 16,1 0 0-16,3 1 0 0,0-4-13 0,0-6-8 0,7 10 10 0,0-4-10 16,3-3 0-16,5 3 8 0,2-3-8 0,-6-3 0 15,10 0 0-15,-3 0 0 0,3-3 8 0,0-3-8 16,0 3 0-16,4-3 0 0,-8-4 8 0,8 4-8 15,-7 3 0-15,-1-7 9 0,-2 1-9 0,-1 0 8 16,0-7-8-16,0 6 0 0,-4 4 9 0,1-6-9 16,-4-4 19-16,4 7-1 0,-4-7 0 0,-4 6 0 15,1 1 6-15,-1 0 2 0,-3-1 0 0,4 1 0 16,-4 3-6-16,-4-4-2 0,1 10 0 0,3 0 0 0,0 0-6 0,0 0 0 16,0 0-1-16,-4-3 0 0,4 3-11 15,0 0 10-15,-7 0-10 0,0 0 10 0,0 3-10 16,0-3 0-16,0 10 0 0,0 5 0 0,0-5 0 15,0 5 0-15,-4-2 0 0,4 9 0 0,0-3 0 16,0-1 0-16,0 1 0 0,3 9 0 0,4-2 0 0,-3 2 0 16,-1-3 0-16,4 0 0 0,0-3 0 0,-3 9 0 15,3-9 0-15,0 3 0 0,-4 4 0 0,1-4 0 16,-4 3 10-16,0-3-10 0,-4 3 31 16,4-3-1-16,-3 3 0 0,-1 1 0 0,-3 2-14 0,-4-3-4 15,4 0 0-15,-4-9 0 0,1 13 6 0,-8-10 1 16,0 9 0-16,4-9 0 0,-7 3-4 0,0 3-1 15,0-9 0-15,-4 3 0 0,4-3-14 0,-1 0 11 0,-2-4-11 16,2-2 10 0,-2-7-30-16,2-3-7 0,8-3-1 0,-3 0-744 0,6-9-150 0</inkml:trace>
  <inkml:trace contextRef="#ctx0" brushRef="#br0" timeOffset="14687.12">10276 6662 1533 0,'0'0'68'0,"0"0"14"0,0 0-66 0,0 0-16 0,0 0 0 0,0 0 0 15,0 0 27-15,0 0 1 0,0 0 1 0,0 0 0 16,0 0-29-16,-3 0 0 0,-8 6 0 0,1-3 0 16,3-3 12-16,-4 0-4 0,1 0-8 0,-1 0 12 15,-3 0 4-15,0 6 1 0,3-6 0 0,-3 0 0 16,-4 3 16-16,4-3 3 0,-3 7 1 0,-1-7 0 15,0 3 18-15,1-3 3 0,-4 6 1 0,-1-6 0 16,1 3-33-16,0 3-6 0,-4 1-2 0,1-4 0 16,-1 6 15-16,0-9 3 0,1 10 1 0,2-4 0 15,1-3-17-15,4 3-4 0,-1-3-1 0,4-3 0 16,-4 7-15-16,8-4 9 0,-4 3-9 0,3 0 8 16,0-2-8-16,4-4 0 0,0 6 0 0,0-3 8 15,7-3-8-15,0 0 10 0,0 6-10 0,0-6 10 16,-3 3-2-16,6 7-8 0,1-4 12 0,3 3-4 15,0 1 5-15,3-4 1 0,5-3 0 0,-1 4 0 0,3 2 2 16,4-6 1-16,4 3 0 0,0-3 0 0,0 4-3 16,3 2-1-16,3-9 0 0,-2 10 0 0,2-10 1 15,5 9 0-15,-5-9 0 0,1 6 0 0,0-6 1 16,-4 0 0-16,0 0 0 0,4-6 0 0,0 12-1 16,0-12 0-16,-4 6 0 0,-3 0 0 0,-1 0-5 0,5 0-1 15,-5-3 0-15,-3 3 0 0,1 0-8 0,-8 3 0 16,0 3 9-16,-4-3-9 0,-10-3 9 0,4 7-9 15,6-4 12-15,-2 3-12 0,-8-6 0 0,0 0 0 16,0 9 0-16,0 1 0 0,3-1 0 0,-6 1 0 16,-12-4 0-16,8 3 0 0,0 1 0 0,-7-1 0 15,-7 1 0-15,0 5 0 0,-7-5 0 0,3-1 0 16,-3 7 0-16,3-4 0 0,-7-2 0 0,4-1 0 0,3 7 0 0,-3-1 0 16,-4-2 0-16,4-4 0 0,0 7 0 0,0 0 0 15,-1-4 0-15,1 4 0 0,4-3 0 0,-5 2 0 16,5-5 0-16,2 5 0 0,-2-2 0 0,6 3 0 15,-3-7 0-15,3 7 0 0,1-4 0 0,3 4 0 16,3-7 0-16,0 7 0 0,-3-7 0 0,4 1 0 16,3-1 0-16,0 1 0 0,3-1 0 0,1 0 0 15,-1 1 8-15,1-1-8 0,3-3 0 0,0 4 0 16,0-10 8-16,3 9-8 0,1 1 0 0,-1-1 0 16,-3-9 14-16,4 9-4 0,-1 1-1 0,4-4 0 15,4 4 4-15,-1-4 1 0,1-3 0 0,0 6 0 16,3-2 2-16,3-4 0 0,1 3 0 0,3-3 0 15,0-3-7-15,0 6-1 0,4-2 0 0,3 2 0 0,-3-6-8 16,0 0 0-16,3 3 0 0,-3-3 0 0,3 6 0 16,-3-6 0-16,3 0 0 0,-4-6 0 0,8 6-23 0,0-3 3 15,0 3 1-15,-4-6 0 16,4 6-30-16,3-4-7 0,-3-2 0 0,-4 6-1 16,-7 0-106-16,4 0-21 0,3 0-4 0,-7-3-486 15,-7 3-98-15</inkml:trace>
  <inkml:trace contextRef="#ctx0" brushRef="#br0" timeOffset="15831.99">9761 7953 900 0,'0'0'40'0,"0"0"8"0,0 0-39 0,0 0-9 0,0 0 0 0,0 0 0 15,0 0 90-15,4-6 16 0,-1-3 3 0,-3 9 1 16,0 0-12-16,0 0-2 0,0 0-1 0,0 0 0 16,0 0 15-16,0 0 3 0,0 0 1 0,0 0 0 15,0 0-39-15,0 0-8 0,0 0-2 0,0 0 0 16,0 0-51-16,0 0-14 0,7 9 0 0,-7 1 0 15,0-1 0-15,0 0 0 0,0 13 0 0,0-9 0 16,-3 6 11-16,3 6-3 0,-4-6-8 0,4-1 12 16,-3 8-12-16,-1-8 9 0,1 7-9 0,3 1 8 0,-7-8 0 15,3 7 0-15,1-3 0 0,-1 0 0 16,1-3 4-16,3 3 0 0,-4-6 0 0,1 9 0 0,-1-6-12 16,4-1 8-16,-3 1-8 0,3-3 8 0,0-3-19 15,3 2-4-15,-3-5-1 0,4-4 0 16,-1 3-156-16,1-6-31 0,-4-3-6 15</inkml:trace>
  <inkml:trace contextRef="#ctx0" brushRef="#br0" timeOffset="16240">9980 8251 1724 0,'0'0'76'0,"0"0"16"0,-3 0-73 0,-4 0-19 0,7 0 0 0,-8 0 0 15,1 0 32-15,0 7 2 0,7-7 1 0,0 0 0 16,-7 3-35-16,4 3 0 0,-8 3 0 0,4-2 0 16,0-4 0-16,0 3 0 0,0-3 0 0,0 4 0 15,7-7 0-15,-7 9 0 0,0-6 0 0,0 3 10 16,-4 4-10-16,4-10 0 0,0 9 0 0,-4-3 0 15,1-2 0-15,-1 5 0 0,1-3 0 0,-1-3 0 16,1 4 0-16,2 2 12 0,-6 0-2 0,7-2 0 16,0-4 2-16,0 6 1 0,0-2 0 0,4-4 0 0,3-3 11 15,0 0 3-15,0 0 0 0,0 0 0 0,3 9-15 0,-3-9-4 16,4 6 0-16,-1-2 0 0,-3-4-8 0,7 6 0 16,0 3 0-16,0-9-11 0,0 10 11 0,0-10 0 15,-7 0 0-15,8 6 0 0,2-3 0 0,-3-3 0 16,0 6 0-16,4-6 0 0,-4 3-12 0,0-3 0 15,-7 0 0-15,11 0 0 16,-1 7-41-16,-3-7-9 0,7 0-2 0,0 0-489 16,0 0-99-16</inkml:trace>
  <inkml:trace contextRef="#ctx0" brushRef="#br0" timeOffset="16464.54">10224 8349 864 0,'0'0'76'0,"0"0"-60"0,0 0-16 0,0 0 0 16,7-4 268-16,3-2 50 0,-6 6 10 0,6-9 3 15,4 9-317 1,-3 0-63-16,0-7-13 0,-1 7-2 0,4-3-92 0,-3 3-19 0,14-6-3 15,-25 6-1-15</inkml:trace>
  <inkml:trace contextRef="#ctx0" brushRef="#br0" timeOffset="16688.3">10153 8411 172 0,'0'0'8'0,"-4"0"1"0,-3 7-9 0,0-4 0 16,0-3 0-16,7 0 0 0,0 0 372 0,-3 9 73 16,-1-3 15-16,4-6 2 0,0 0-355 0,0 0-71 15,7 4-15-15,0 8-2 0,0-9-19 0,0 7 0 16,4-10 8-16,0 6-8 0,-1-3 0 0,1 3 0 16,-1-3-11-16,4-3 11 15,1 0-54-15,2 0-4 0,-3 0-1 0,0 0-722 0</inkml:trace>
  <inkml:trace contextRef="#ctx0" brushRef="#br0" timeOffset="16932.79">10566 8204 2487 0,'0'0'110'0,"0"0"23"0,0 0-106 0,0 0-27 0,0 0 0 0,0 0 0 16,7 10 14-16,-7-1-2 0,-4 7-1 0,4-4 0 0,4 4-11 0,-1 3-16 16,-3 0 4-16,-3-4 1 15,3 14-27-15,3-11-6 0,1 7 0 0,-4 1-1 16,-4-8-27-16,8 1-6 0,3 0-1 0,-4 0 0 16,-6-4-87-16,3 1-18 0,3-6-3 0,1-7-1 0</inkml:trace>
  <inkml:trace contextRef="#ctx0" brushRef="#br0" timeOffset="17491.93">9948 6019 806 0,'0'0'36'0,"0"0"7"0,0 0-35 0,0 0-8 15,0 0 0-15,0 0 0 0,0 0 145 0,0 0 27 16,0 0 6-16,0 0 1 0,0 0-102 0,11 0-20 16,-11 0-4-16,0 0-1 0,11 9 0 0,-11-9-1 15,7 6 0-15,3-3 0 0,-6 7-24 0,-1-1-5 16,1 1-1-16,-4 5 0 0,-4-5-11 0,4 9-2 16,0-4-8-16,0 4 12 0,-7 6-12 0,4 0 0 15,-1 3 0-15,4 1 0 0,-3-4 0 0,-1 3 0 16,1-3 0-16,-1 3 0 0,4 1 0 0,-4-4 9 15,4 0-9-15,0-3 8 0,4 0-8 0,-4-4-16 0,0 1 4 0,4-6-555 16,-1 2-111 0</inkml:trace>
  <inkml:trace contextRef="#ctx0" brushRef="#br0" timeOffset="17953.71">10262 6009 1796 0,'-7'0'40'0,"7"0"8"0,0 0 1 0,0 0 1 16,-3 7-40-16,-1-4-10 0,-3 6 0 0,7 0 0 15,-3 1-24-15,3-1-6 0,-7 1-2 0,3 5 0 0,1-5 32 0,-1 5 0 16,-3-2 0-16,3 3 0 0,-3-7 0 0,4 7 12 16,-4-4-1-16,0-2 0 0,0 5 8 0,-4 1 1 15,4 3 1-15,0-3 0 0,-7-4-10 0,3 7-3 16,-3-3 0-16,0-1 0 0,3-2 4 0,-3 3 0 16,0-7 0-16,4 0 0 0,3 1-4 0,0-1 0 15,-4-3 0-15,7-2 0 0,4-4-8 0,0 0 8 16,0 0-8-16,0 0 8 0,0 0 4 0,0 0 0 15,0 0 0-15,0 0 0 0,0 0 6 0,0 0 2 16,0 0 0-16,0 0 0 0,0 0-10 0,0 0-2 0,0 0 0 0,0 0 0 16,0 0-8-16,0 9 0 0,4 0 0 0,3-2 0 15,-3 2 0-15,-4-9 8 0,7 9-8 0,0-2 8 16,-7-7-8-16,10 9 0 0,-3-6 0 0,4 7 0 16,-4-4 0-16,4-3 0 0,3 3 0 0,-7 4 0 31,3-10-22-31,-3 9-6 0,4-3-2 0,-1-2-566 0,1 2-112 0</inkml:trace>
  <inkml:trace contextRef="#ctx0" brushRef="#br0" timeOffset="24391.6">11261 7213 1321 0,'0'0'58'0,"0"0"13"0,0 0-57 15,0 0-14-15,0 0 0 0,0 0 0 0,0 0 67 0,0 0 10 16,0 0 3-16,0 0 0 0,0 0-52 0,0 0-9 15,0 0-3-15,0 0 0 0,0 0 0 0,0 0-1 16,7-6 0-16,-7 6 0 0,0 0-1 0,0 0 0 16,0 0 0-16,3 10 0 0,8-1 18 0,-4 7 4 15,-7-7 1-15,0 10 0 0,7-3-2 0,-4 2-1 16,-6 1 0-16,3 6 0 0,-4 3-11 0,4-2-3 16,-3-1 0-16,-1 3 0 0,1 0 0 0,-4 0 0 15,10 7 0-15,-3-10 0 0,-7 3-12 0,7-3-8 16,0 3 10-16,0-9-10 0,7 6 8 0,-7 0-8 15,0-6 0-15,4 0 9 0,3 0-9 0,-4 0 0 0,-6-4 9 16,3 1-9-16,7-3 12 0,-7-4-1 0,0-3-1 16,0 4 0-16,0-1-10 0,0-9 0 0,0 0-12 15,0 0 12-15,-7 6 0 0,7-6 0 0,0 0 0 16,0 0 0-16,0 0 12 0,-4-9 1 0,1-7 0 0,3 1 0 16,3 5 7-16,-6-9 2 0,-1 1 0 0,1-1 0 15,6-6 1-15,-3 6 0 0,-3-6 0 16,-1-3 0-16,4 2-23 0,0-8-8 0,0 6 0 15,0-7 0-15,0-2 8 0,0 2 0 0,4 1 0 0,-4-4 0 16,0 10-12-16,3-7 4 0,4 1 0 0,0 6 0 16,-3-1 8-16,3 4-10 0,-3 0 10 0,3-3-10 15,3 9 10-15,-3-6-8 0,-3 6 8 0,3 4-8 16,3-4 8-16,1 6-10 0,-4-3 10 0,4 1-10 0,-4 5 2 16,3-2 0-16,8 2 0 0,-8 4 0 0,1-3 8 0,3 9-12 15,4 0 12-15,-1 0-12 0,-2 0 0 0,-1 9 0 16,3-3 0-16,1-2 0 0,3 5 4 15,-3 0 0-15,-4 1 0 0,4-1 0 0,-4 7 16 0,0-7 4 16,-7 10 1-16,3-3 0 0,-3-7-13 0,0 10 0 16,-3 0 0-16,-4-3 0 0,0 2 0 0,-4 1 0 15,1-3 0-15,-1 3 0 0,-6-1 0 16,3-2 0-16,-4 3 0 0,1-3 0 0,-4-4-9 0,3 4 9 16,-3 0 0-16,3-4-9 0,-3-3 17 0,-7 7 4 15,0-6 1-15,3-1 0 0,1 0-3 0,-1 1-1 16,-7-1 0-16,0-3 0 0,8-2-9 0,3-4 10 15,-4 0-10-15,0-4 10 0,1 4-10 0,3-6 0 0,7-3 0 0,-4 6 0 32,-3-7-33-32,3-5-9 0,8 5-2 0,3-6 0 15,-7 7-132-15,7-10-28 0,0 10-4 0,3-7-2 0</inkml:trace>
  <inkml:trace contextRef="#ctx0" brushRef="#br0" timeOffset="24907.38">12333 6527 1609 0,'0'0'71'0,"0"0"15"0,0 0-69 0,0 0-17 16,0 0 0-16,0 0 0 0,0 0 16 0,0 0 0 16,0 0 0-16,0 0 0 0,0 0-30 0,0 0-6 15,0 0-2-15,0 9 0 0,4 0 13 0,-4-2 9 16,0-7-12-16,-4 3 12 0,1 6-16 0,-1 1 3 16,1-4 1-16,-1 3 0 0,-7 1 28 0,4-1 7 15,-3 1 1-15,-1-1 0 0,1 0 35 0,-1 7 7 16,-3-6 2-16,0 5 0 0,-4-2-8 0,1-4 0 15,-1 7-1-15,0 3 0 0,-3-1-5 0,0-2-1 16,0 3 0-16,3 6 0 0,4 0-30 0,-7 3-7 16,7 1 0-16,-7 5-1 0,6 1-7 0,-2-4 0 0,3 3-8 15,0 1 12-15,-1 3-12 0,5 2 9 0,3-5-9 0,3 2 8 16,1-2-8-16,-1-7 0 0,1 10 0 16,3-4 0-16,3-6 0 0,-3 4 0 0,4-4 0 0,-1-6 0 15,4 3 0-15,4 0 0 0,-4-6-9 16,4 6 9-16,3-6-9 0,-4 0 9 0,4-4-13 15,1-2 5-15,-1 3-2 0,3 2 0 0,1-8 0 0,-4 6 0 32,7-7-41-32,-3 7-8 0,3-4-1 0,-3-2-1 15,-1 5-34-15,1-5-6 0,-4 5-2 0,0-5 0 16,0 2-86-16,-3-5-18 0,6 2-3 0,1 0-1 0</inkml:trace>
  <inkml:trace contextRef="#ctx0" brushRef="#br0" timeOffset="25525.73">12799 7141 2041 0,'0'0'90'16,"0"0"19"-16,0 0-87 0,0 0-22 0,-4-6 0 0,4 6 0 0,0 0 29 0,-7 0 2 15,4 0 0-15,3 0 0 0,0 0-31 0,-7 6-12 16,0-3 1-16,0 7 0 0,-4-4 11 0,4 4 0 16,0-1 0-16,-4 0 8 0,-3 7-8 0,0-3 0 15,-4 2 0-15,4 4-8 0,-3 0 8 0,-1 3 0 16,-3 0 0-16,0-3 0 0,-4 6 11 0,0-7 4 15,1 8 1-15,-1-1 0 0,0-7 1 0,4 8 1 16,0-8 0-16,3 1 0 0,1 0-18 0,6-3 0 16,-3-4 0-16,7-2 0 15,0-4-89-15,3 3-22 0,4-9-4 0,0 0-477 16,0 0-96-16</inkml:trace>
  <inkml:trace contextRef="#ctx0" brushRef="#br0" timeOffset="25792.88">12361 7223 1670 0,'0'0'148'0,"0"0"-118"0,0 0-30 0,0 0 0 16,0 0 136-16,0 0 20 0,0 0 5 0,0 0 1 16,7 9-121-16,4-3-24 0,0 4-5 0,-1-1 0 15,1 4 3-15,-1-4 1 0,4 7 0 0,1 3 0 16,-5 0-16-16,4-4 9 0,0 10-9 0,4-6 8 0,-4 9-8 15,4-9 0-15,-1 6 0 0,1 0 0 0,0-6 0 0,-1 6 0 16,-3-6 0-16,4-6 0 0,-4 2-20 16,0 4 0-16,-3-9 0 0,-1 5 0 15,1-5-32-15,0-1-5 0,-1-3-2 0,1-3 0 16,-1 7-88-16,-3-10-17 0,-7 0-4 0,11 0-1 16</inkml:trace>
  <inkml:trace contextRef="#ctx0" brushRef="#br0" timeOffset="26291.96">13155 6715 1580 0,'0'0'70'0,"0"0"14"0,-3 0-67 0,3 0-17 16,0 0 0-16,-7 0 0 0,-1 0 36 0,5 6 3 16,3-6 1-16,-7 3 0 0,0-3-40 0,0 6-12 15,7-6 0-15,0 0 0 0,-4 4 12 0,-3-4 0 16,4 6 10-16,-1-3-10 0,1 6 0 0,-4-2-12 16,-1-4 1-16,1 9 0 0,0-2 11 0,0-1 0 15,0 4 0-15,0-4-8 0,0 7 21 0,0-7 5 16,4 1 1-16,-4 5 0 0,-4-5 13 0,7 5 2 15,1-2 1-15,-1 3 0 0,1-4-24 0,3 1-11 16,0-1 10-16,-4-2-10 0,8-1 0 0,-4 0 0 16,0-9 0-16,3 7 0 15,-3-7-36-15,0 0-6 0,0 0-2 0,7 9 0 16,-7-9-30-16,0 0-6 0,7 10-2 0,-7-10 0 16,0 0-80-16,0 0-16 0</inkml:trace>
  <inkml:trace contextRef="#ctx0" brushRef="#br0" timeOffset="26594.38">13254 6351 2455 0,'0'0'54'0,"-4"-3"11"0,1-3 3 0,3 6 0 0,0 0-54 0,0 0-14 16,0 0 0-16,0 0 0 15,0 0-141-15,0 0-31 0,0 6-7 0,0 3-732 0</inkml:trace>
  <inkml:trace contextRef="#ctx0" brushRef="#br0" timeOffset="27141.1">13335 7599 1785 0,'0'0'159'0,"0"0"-127"15,0 0-32-15,0 0 0 0,0 0 86 0,0 10 11 16,4-1 3-16,-1 7 0 0,1-7-84 0,3 7-16 0,0-4 0 16,-4 4-9-16,1 3 9 0,3-4 0 0,3 4 0 0,-3 0 0 15,-3-3-8-15,3 3 8 0,0-1-8 0,-3 1 8 16,-1 0-9-16,1 3 9 0,-4-3-10 0,0 0 10 15,-4-1-10-15,1 1 10 0,-1-3-10 0,-3 3 10 16,0-1-12-16,-4-2 12 0,1-3-13 0,-4 2 5 31,0 1-29-31,-4-3-6 0,4-4-1 0,-7 0-536 0,3 4-108 0</inkml:trace>
  <inkml:trace contextRef="#ctx0" brushRef="#br0" timeOffset="27695.12">13808 7179 2214 0,'0'0'98'0,"0"0"20"0,-4-3-94 0,-3-3-24 16,7 6 0-16,0 0 0 0,0 0 12 0,0 0-3 16,0 0 0-16,4-10 0 0,-4 10-9 0,7 0-16 15,-7 0 4-15,7-6 1 0,0 3 11 0,3 3-13 16,1-7 5-16,3 7 8 0,-3 0 0 0,-1-3 0 16,1 3 0-16,3-6 0 0,-7 6-9 0,4 0 9 15,-4 0-12-15,3 0 12 0,-3 0 0 0,-7 0 0 0,0 0 0 16,0 0 0-16,0 0 0 0,7 6-8 0,-3-3 8 0,-4 7 0 15,0-10 0-15,0 9 0 0,-4 4-8 0,1-1 8 16,-1-5 0-16,1 2 0 0,-1 4-8 0,-3-7 8 16,4 3-14-16,-1 1 1 0,-3-1 0 0,4-3 0 15,3 4 4-15,-4-1 1 0,1 1 0 0,-1-1 0 16,0-3 8-16,1 4-8 0,-1-1 8 0,1-6-8 16,-4 13 8-16,3-7 0 0,-6 1 0 0,3 5 0 15,-4-5 0-15,0-1 0 0,1 10 0 0,-1-3 0 16,1-4 0-16,-1-2-13 0,4 5 5 0,4-5 8 15,-1-1 0-15,4 0 0 0,0-9 9 0,4 10-1 16,-1 6-8-16,1-7 0 0,-4-9 0 0,7 6 0 16,0 4 0-16,3-7 8 0,1 3-8 0,-1-3 8 15,1 3 0-15,-4-6 0 0,4 4 0 0,-1-4 0 16,1 0-8-16,-1 6 9 0,-2-6-9 0,2 0 10 0,-3 0-28 16,0 0-6-16,-7 0 0 0,11 0-1 15,-4 0-159-15,0 0-32 0,7-10-7 16,4 4-1-16</inkml:trace>
  <inkml:trace contextRef="#ctx0" brushRef="#br0" timeOffset="28088.57">14372 6749 1350 0,'0'0'60'0,"0"0"12"0,0 0-58 0,0 0-14 0,-3 3 0 0,-1 4 0 15,-3 2 14-15,4 1 0 0,-5 5 0 0,5-5 0 16,-1 2-14-16,1 4 0 0,-1-7 8 0,-6 7-8 16,3-4 0-16,3-2 0 0,-3 6 0 0,0-1-10 15,0-2 10-15,4 2 0 0,-5-5 0 0,5 6 0 16,-1-4 0-16,-3-3 0 0,7 1 0 0,-3 2 0 0,3-2 0 16,-4-1 0-16,4-9 0 0,0 0 0 0,4 10-13 0,-1-7 2 15,-3-3 1-15,0 0 0 16,11 6-47-16,-11-6-10 0,14 9-1 0,-14-9-1 15</inkml:trace>
  <inkml:trace contextRef="#ctx0" brushRef="#br0" timeOffset="28284.62">14372 6542 2012 0,'-3'-15'89'0,"-1"8"19"0,1 4-87 0,3-3-21 0,-4 3 0 0,4-3 0 15,0-4 0-15,0 1 0 0,0 9 0 0,0 0 0 32,4 0-79-32,-4 0-13 0,0 0-4 0</inkml:trace>
  <inkml:trace contextRef="#ctx0" brushRef="#br0" timeOffset="32937.68">14778 6652 172 0,'0'0'16'0,"0"0"-16"16,0 0 0-16,-7-6 0 0,7 6 363 0,-7-3 69 0,7 3 15 0,-7 0 2 16,7 0-346-16,-7 3-70 0,0 3-13 0,0 4-4 15,-1-1-16-15,1 7 0 0,0 2 0 0,4 1 0 16,-8 9 0-16,4 7 0 0,4-7 0 0,-4 13 0 15,-4-3 8-15,4 5 8 0,0 1 2 0,0-6 0 16,0 6 13-16,-4-6 2 0,4 5 1 0,4 1 0 16,-8-6-25-16,4 6-9 0,0 0 0 0,0-3 9 15,0-4-1-15,-4 1-8 0,4-4 12 0,0 4-4 16,4-7-8-16,-4-3 0 0,3-9 0 0,1 6 0 31,3-6-97-31,0 0-22 0,0-3-4 0</inkml:trace>
  <inkml:trace contextRef="#ctx0" brushRef="#br0" timeOffset="33465.07">14933 6994 1594 0,'0'0'71'0,"0"0"14"0,0 0-68 0,0-3-17 15,0 3 0-15,0 0 0 0,0 0 48 0,0 0 5 16,0 0 2-16,0 0 0 0,0 0-43 0,0 0-12 0,0 0 0 0,-3 3 0 16,-1 9 0-16,1-2 0 0,-5-1 0 0,5 4-12 15,-4 2 12-15,0 1 0 0,0 3 0 0,0 0 0 16,0 0 0-16,0 6 14 0,0-6-3 0,-1 9-1 15,1-9 4-15,0 6 1 0,0 3 0 0,0-3 0 16,0 0-15-16,4-6 9 0,-1 6-9 16,1-3 8-16,3-6-8 0,3 2 0 0,1-2 0 0,-4-3 8 15,7 2 0-15,3-5-8 0,4-1 12 16,-3 0-4-16,3-2 0 0,0-7 0 0,0 0 0 0,4-7 0 16,-4 4-8-16,0-3 0 0,0-3 0 0,0-1 0 15,4 1 0-15,-4-1 8 0,-3-5-8 0,3-4 0 16,0 3 9-16,-3 4-9 0,-1-7 10 0,1-3-10 15,-4 3 13-15,3 0-3 0,-3-6-1 0,0 6 0 16,-3-3 3-16,3 1 1 0,-3-1 0 0,-1-3 0 16,1 9-13-16,-1-3 0 0,1 0 0 0,-4 0-10 15,-4 4 10-15,1 2 0 0,-1-3 10 0,1 1-10 16,-1 2 8-16,1 4-8 0,-5-7 0 0,1 7 0 0,0 2 0 16,4-2-10-16,-4 0 0 0,3-1 0 15,-3 7-71-15,4-3-15 0,3 6-2 0,-4-3-1 16,1-4-8-16,3 7-1 0,0 0-1 0,0 0 0 0</inkml:trace>
  <inkml:trace contextRef="#ctx0" brushRef="#br0" timeOffset="33690.08">14926 7232 1670 0,'0'0'148'0,"0"0"-118"0,0 0-30 0,0 0 0 16,0 0 116-16,0 0 16 0,0 0 4 0,0 10 1 16,4-1-114-16,-1-3-23 0,1 4 0 0,3-1-10 15,-4 1-6-15,4-1 0 0,0 0-1 0,4-2 0 32,-1 2-49-32,5-6-10 0,-1-3-1 0,3 6-1 15,1-6 8-15,3-6 2 0,-3 6 0 0,3-9-664 0</inkml:trace>
  <inkml:trace contextRef="#ctx0" brushRef="#br0" timeOffset="34202.15">15155 6552 230 0,'-14'-7'10'0,"11"7"2"0,-8 0-12 0,1 0 0 0,2 0 0 0,1 0 0 15,0 0 323-15,4 0 61 0,3 0 13 0,0 0 3 16,0 0-304-16,0 0-60 0,0 0-12 0,0 0-2 16,0 0-6-16,0 0 0 0,0 0-1 0,7 10 0 15,3-10 11-15,1 6 2 0,3-3 1 0,0 7 0 16,0-4 16-16,4-3 3 0,3 10 1 0,0-1 0 16,-7-2-25-16,8-1-6 0,2 7-1 0,-2 3 0 15,2-1-17-15,1 7 8 0,0 4-8 0,-1-1 0 16,1 6 11-16,-4 1-11 0,0 2 10 0,-3-2-10 15,0 9 19-15,-1-7-3 0,-3-2 0 0,-3 6 0 16,-4-10 3-16,0 10 0 0,-3-10 0 0,-4 10 0 16,0-7 5-16,0-2 0 0,-4 9 1 0,4-10 0 15,-7 3-6-15,0 1-2 0,0-7 0 0,-4 4 0 16,1-4-9-16,-1-3-8 0,1-3 12 0,-1 3-12 16,0 0 15-16,-3-3-4 0,-3 0-1 0,3 0 0 15,-4-3-35-15,0 6-7 16,1-6-2-16,-5 6-688 0,1 0-138 0</inkml:trace>
  <inkml:trace contextRef="#ctx0" brushRef="#br0" timeOffset="57674.36">18352 7079 576 0,'0'0'51'0,"0"0"-41"0,0 0-10 0,0 0 0 15,0 0 96-15,0 0 16 0,0 0 4 0,0 0 1 16,7-7-92-16,-7 7-25 0,7 0 8 0,-7 0-8 16,7 0 21-16,-7 0 1 0,7-9 0 0,0 9 0 15,0 0 38-15,0-3 7 0,0-4 1 0,4 7 1 16,-4 0 27-16,0 0 4 0,3-6 2 0,1 3 0 16,-1 3-16-16,5 0-3 0,-1-6-1 0,3 6 0 15,4 0-42-15,1 0-9 0,2-3-2 0,1 3 0 0,3-7-17 16,4 7-4-16,0-3-8 0,3-3 12 0,0 6-4 15,1-9-8-15,-1 5 11 0,0-8-11 16,4 2 9-16,-4 7-9 0,0-3 0 0,4-3 9 0,-3 6-9 16,-1-4 8-16,-3 4-8 0,-1-3 8 0,-6 3-8 0,3-4-9 15,-7 7 9-15,1-6-13 16,-5 6-15-16,-3 0-4 0,-3 0 0 0,-1 0 0 16,1 0-136-16,0 6-27 0</inkml:trace>
  <inkml:trace contextRef="#ctx0" brushRef="#br0" timeOffset="58535.8">18411 7342 691 0,'0'0'30'0,"0"0"7"0,-7-3-29 15,0 3-8-15,-3 3 0 0,3 3 0 0,7-6 217 0,-4 0 43 16,-3 7 8-16,7-7 1 0,0 0-215 0,0 0-43 16,0 3-11-16,0-3 0 0,0 0 0 0,0 0 0 15,4 9 0-15,6-9 8 0,1 6 6 0,-1-6 1 16,1 0 0-16,0 0 0 0,6 0 19 0,-3 0 4 16,4 0 1-16,0-6 0 0,3 6 17 0,0 0 4 15,4-3 1-15,-1-3 0 0,5 6-10 0,-1-3-3 16,0-4 0-16,0 7 0 0,0-6-23 0,1 6-5 15,2-3 0-15,1 3-1 0,0 0-19 0,-4 0 8 16,7-6-8-16,-3 6 0 0,-4-4 0 0,4 4 0 16,-7-6 0-16,3 6 0 0,0-3 0 0,-3-3-11 15,-4 6 2-15,0-3 0 16,-3-4-99-16,-4 7-19 0,0 0-4 0,0-9-759 0</inkml:trace>
  <inkml:trace contextRef="#ctx0" brushRef="#br0" timeOffset="66277.52">20602 6784 1098 0,'0'0'48'0,"0"0"11"0,0 0-47 0,0 0-12 0,0 0 0 0,0 0 0 15,0 0 0-15,0 0 12 0,0 0-12 0,0 0 12 16,0 0-12-16,0 0 0 0,0 0 0 0,0 0 8 16,0 0 12-16,0 0 1 0,0 0 1 0,0 0 0 15,0 0 39-15,0 0 8 0,-3-6 2 0,-4 6 0 16,0 0-3-16,-4 0 0 0,0 0 0 0,1 6 0 15,-1-6-19-15,1 3-4 0,-4-3-1 0,-1 6 0 16,-2-3-24-16,3 4-4 0,-7-4-2 0,3 6 0 16,0-3-5-16,-3 1-1 0,0 2 0 0,-7 1 0 0,-1-1-8 15,1-6 10-15,-3 13-10 0,-1-7 10 0,0 7-10 16,0-4 12-16,-3-2-12 0,0 5 12 0,6-5 0 16,-2 6 1-16,3-7 0 0,3 0 0 0,4 1 19 15,-1-7 3-15,5 3 1 0,-1 4 0 0,4-4-12 16,0-3-1-16,0-3-1 0,3 6 0 0,1-3-11 0,6 7-3 15,-3-10 0-15,7 0 0 0,0 0-8 0,0 0 10 16,0 6-10-16,4 3 10 0,-1 1-10 0,4-1 10 16,4-2-10-16,-1-4 10 0,5 3-10 0,2-3 0 15,1-3 0-15,3 6 8 0,4-2-8 0,3-4 0 16,0 0 9-16,7 6-9 0,-6-6 0 0,2 0 0 16,1 0 0-16,-4 0 8 0,1 0-8 0,-1 0 0 15,-4 0 8-15,1 0-8 0,0 0 15 0,-4 0-2 16,0 0 0-16,0 0 0 0,-3 0 3 0,-4 0 1 0,0 0 0 0,0 0 0 15,0 0 3-15,-3 0 0 0,0 0 0 0,-4 0 0 16,3 3-20-16,-3-3 0 0,-7 0-13 0,0 0 5 16,7 6 8-16,-7-6 0 0,0 0 0 0,0 0 8 15,0 0-8-15,0 0 0 0,0 0 8 0,0 0-8 16,0 0 10-16,-3 10-2 0,-4-4-8 0,3-3 12 16,-6 6-2-16,-1-2-1 0,0-4 0 0,1 3 0 15,-4-3-9-15,0 4 0 0,-4 2 0 0,4 0 0 16,-7-2 0-16,3 2 0 0,-3-6 0 0,-4 13 0 15,4-7 0-15,0 1 0 0,-4-1 0 0,4-3 0 16,0 7 0-16,0-7 0 0,0 4 0 0,-1-1 0 16,-2 0 0-16,-1 1 0 0,4 5 0 0,-4-5 0 15,0-1 0-15,4 7 0 0,0-7 0 0,-4 4 0 16,4 3 0-16,0-1 0 0,0-2 0 0,0 2 0 0,0-2 0 16,-1 3 0-16,1-1 0 0,4-2 0 0,-5-4 0 0,8 7 0 15,-3-7 0-15,3 1 0 0,-1 5 0 0,1-5 0 16,7-1 0-16,0 7 0 0,-3-3 0 0,3-4 0 15,0 0 0-15,0 7 0 0,7-7 0 0,0 1 0 16,0-1 0-16,7-2 0 0,-4 2 0 0,8 0 0 16,-4 1 0-16,3-1 0 0,1 1 0 0,7-1 12 15,-1-3-12-15,4 4 12 0,1-4-12 0,-1-3 10 16,7 3-10-16,-3-3 10 0,3 4-10 0,4-7 0 16,3 3 9-16,0-3-9 0,7 0 0 0,1 0 9 15,-4 0-9-15,3-3 0 0,0 3 10 0,4 0-10 0,-7-7 8 16,0 7-8-16,-4-3 8 0,0-3-8 0,1 6 0 15,-5-3 8-15,1-3-8 0,-4 6 8 0,1 0-8 16,-5-10 8-16,1 10-8 0,-7-6-9 0,3 6 9 16,-4-3-13-1,-3-3-21-15,1 6-4 0,-5 0-1 0,-3-4 0 16,-7 4-213-16,0 0-42 0,0 0-9 0,0 0-1 0</inkml:trace>
  <inkml:trace contextRef="#ctx0" brushRef="#br0" timeOffset="66937.16">19759 8251 864 0,'0'0'38'0,"0"0"8"16,0 0-37-16,0 0-9 0,-3 0 0 0,3 0 0 0,0 0 219 0,0 0 41 16,-7 0 9-16,7 0 2 0,0 0-207 0,-8 7-42 15,1-4-8-15,4 3-2 0,-4 3-12 0,0 7 0 16,0-6 0-16,-4 2 0 0,1 4-12 0,-1 3-3 15,4-1 0-15,-7-2 0 0,3 0 15 0,1-4 0 16,-4 4-10-16,3-3 10 0,4 2 0 0,0 4-11 16,-4-10 11-16,8 7-8 0,-4 0 16 0,3-7 4 15,1 4 1-15,3-4 0 0,-4-3-13 0,8 4 8 16,-4-10-8-16,3 9 0 0,8 1 0 0,-4-4 0 16,3-3-11-16,1 3 11 15,0-3-140-15,3-3-21 0</inkml:trace>
  <inkml:trace contextRef="#ctx0" brushRef="#br0" timeOffset="67154.52">19816 8104 172 0,'0'0'8'0,"0"0"1"0,0 0-9 0,0 0 0 0,0 0 0 0,0 0 0 16,0 0 346-16,0 0 67 0,0 0 14 0,0 0 2 15,0 0-374-15,0 0-75 0,0 0-16 0,0 0-689 16</inkml:trace>
  <inkml:trace contextRef="#ctx0" brushRef="#br0" timeOffset="67436.78">19879 8339 1209 0,'0'0'108'0,"0"0"-87"0,0 0-21 0,0 0 0 16,0 0 186-16,0 0 33 0,7 0 6 0,4-3 2 16,-1 3-200-16,4-6-40 0,0 6-8 0,4 0-2 15,-4-7 7-15,7 7 0 0,-6-3 1 0,6 3 0 32,0 0-38-32,-4 0-8 0,1 0-2 0,3 0 0 15,0 0-16-15,-3 0-3 0,0 0-1 0,-4 0-573 0</inkml:trace>
  <inkml:trace contextRef="#ctx0" brushRef="#br0" timeOffset="67657.1">19879 8546 403 0,'0'0'17'0,"0"0"5"0,0 0-22 0,0 0 0 16,0 0 0-16,0 0 0 0,11 0 398 0,-1 0 75 16,4 0 15-16,4 0 4 15,0 0-420-15,3 0-84 0,0 0-17 0,4 0-3 16,-4 0-130-16,3 0-26 0,15-3-4 0,-3-3-2 0</inkml:trace>
  <inkml:trace contextRef="#ctx0" brushRef="#br0" timeOffset="68783.03">20098 6636 864 0,'0'0'76'0,"0"0"-60"0,0 0-16 0,0 0 0 0,0 0 155 0,0 0 28 15,0 0 5-15,0-3 2 16,-4-3-142-16,4 3-29 0,0 3-6 0,4-6-1 0,-1 2-12 0,-3 4 0 15,0 0 0-15,0-6 0 0,4-3 0 0,-1 6 8 16,-3-4-8-16,0 7 0 0,0-6 36 0,4 3 2 16,3-3 0-16,-4-4 0 0,-3 1 12 0,0 6 2 15,8-7 1-15,-5-2 0 0,1 2 2 0,-1 1 0 16,4 0 0-16,4-10 0 0,-1 3-23 0,-3 4-4 16,4-4 0-16,0-3-1 0,-1 0-17 0,4 0-10 15,-3-6 12-15,3 10-12 0,-3-4 8 0,3 0-8 16,-4 0 0-16,1 0 0 0,-1 4 14 0,-3 5-4 15,0-5-1-15,4 5 0 0,-7 1-18 0,-1 6-4 16,-3 3-1-16,0 0 0 0,0 0 14 0,0 0 0 16,0 0 0-16,0 0 0 0,0 0 0 0,0 0-12 15,4 3 12-15,-4 12-12 0,3-5 4 0,-3 9 8 0,0-4-13 0,0 4 5 16,4 0 8-16,-4 0 0 0,7 0 0 16,-4-4-8-16,1 14 8 0,-1-11 0 0,4 7 0 0,0-6-8 15,-3 0 8-15,3 6 0 0,0-9 0 0,0-4 0 16,0 4 0-16,0 0 0 0,0-7 0 0,0 4 0 15,0-7 0-15,-3-3 0 0,-4-3 0 0,0 0 0 16,0 0 11-16,0 0-3 0,0 0 0 0,0 0 0 16,0 0 21-16,0 0 4 0,7 6 1 0,-7-6 0 15,7-6 2-15,0 3 0 0,-3-3 0 0,3 6 0 16,-4-10-8-16,4 7-2 0,-3-3 0 0,3-4 0 16,-4 1-3-16,1 0-1 0,3-1 0 0,-3 1 0 15,3-1-6-15,0-5-2 0,0 5 0 0,0-5 0 16,0 2-14-16,3-3 9 0,-3 1-9 0,0 2 8 15,1-6-8-15,-1 4 0 0,7-4 0 0,-4 0 0 16,-3 0 0-16,4-3 0 0,3 0 0 0,-3-3 0 0,-4 6 0 16,3-6 8-16,1 7-8 0,-1-7 0 15,5 3-38-15,-1-4-13 0,3 1-2 0,-3 0-718 16,4-3-143-16</inkml:trace>
  <inkml:trace contextRef="#ctx0" brushRef="#br0" timeOffset="85525.01">21840 6787 576 0,'-10'0'51'0,"10"0"-41"16,3 0-10-16,-3 0 0 0,0 0 200 0,7-9 37 15,-3 5 8-15,7-2 2 0,-1-3-154 0,-3 2-30 16,-7 7-7-16,7 0 0 0,4-9-10 0,-1 9-2 16,-10 0 0-16,0 0 0 0,8-9-21 0,-1 9-5 15,-7 0-1-15,0 0 0 0,0 0 19 0,0 0 3 16,0 0 1-16,0 0 0 0,0 0-14 0,0 0-2 15,0 9-1-15,-4 0 0 0,4-2 14 0,-7 8 3 16,3-2 1-16,1-4 0 0,3 7-15 0,-4 0-3 16,1 3-1-16,-4-1 0 0,3 7 6 0,1-3 2 15,-8 10 0-15,1-1 0 0,-1 0-6 0,0 1-2 0,1 2 0 0,-4 1 0 16,-7 2-13-16,3-2-9 0,4 3 12 16,0-4-12-16,-4 1 9 0,0-1-9 15,4-6 0-15,0 7 9 0,-3-7-9 0,-1 0 8 0,4-3-8 16,0 3 8-16,3-2-8 0,1-1 0 0,-8-7 9 15,7 1-9-15,1 0 0 0,-4 0 0 0,3-3 0 0,0-1 8 16,1-2-8-16,-1 3-10 0,4-4 10 0,0 4-13 31,0-7-35-31,0 1-8 0,7-1 0 0,-3-3-1 0,3-6-135 16,0 0-28-16,3 0-4 0</inkml:trace>
  <inkml:trace contextRef="#ctx0" brushRef="#br0" timeOffset="86058.25">22013 7395 864 0,'-14'-3'38'0,"14"3"8"0,0 0-37 0,0 0-9 16,-3-6 0-16,3 6 0 0,0 0 224 0,0 0 44 16,3-3 8-16,-3 3 1 0,0 0-220 0,0 0-44 0,0 0-13 0,0 0 0 15,0 0 0-15,0 0 0 0,0 0 0 0,0 0 0 16,0 9 13-16,-3 1-3 0,-4 5-1 0,0-2 0 16,3 2-9-16,-3-2 10 0,-4 9-10 0,1-3 10 15,3 0-10-15,-4-1 8 0,-3 1-8 0,0-3 8 16,3 3 14-16,1 0 2 0,3-4 1 0,0 4 0 15,0-3-25-15,3-4 0 0,8 4 0 0,3 0 0 16,-4-4 0-16,4-2 0 0,4-1 12 0,3-3-4 16,0-6-8-16,4 10 8 0,-4-10-8 0,0 0 8 15,7 0-23-15,-3 0-5 0,-1-10 0 0,-2 4-1 16,6-3 21-16,-4 5 12 0,1-5-2 0,-4 0 0 16,0-7-10-16,0 7 0 0,4-1 0 0,-7-6 8 15,-4 4-8-15,0-4 0 0,3 1 0 0,1 2 0 16,-8-3 20-16,4-3 6 0,-3 4 1 0,3-4 0 15,0 0-6-15,-7-6-1 0,0 6 0 0,0 0 0 16,4 4-12-16,-8-4-8 0,-3 0 10 0,0 3-10 16,0 7 8-16,0-3-8 0,0-4 0 0,-4 10 9 0,-3 2-9 15,0-2 0-15,3 6 0 0,1 0 0 0,-4 0-26 16,3 0 2-16,4 6 1 0,3-6 0 16,-3 4-107-16,0 2-22 0,0 3-4 0,4 1 0 0</inkml:trace>
  <inkml:trace contextRef="#ctx0" brushRef="#br0" timeOffset="87013.67">22666 7392 1796 0,'-11'-9'40'0,"11"9"8"0,0 0 1 0,0-7 1 0,-7-2-40 0,7 6-10 16,-3-3 0-16,3 6 0 0,7-3 0 0,-4-4 10 16,-6-2-10-16,3 9 10 0,0 0-10 0,0-6 0 0,-4 2 0 0,1-2 0 15,-4 3 0-15,3-3 0 0,4 6-12 0,-3-3 12 16,-11 3 0-16,3 0 0 16,4 0 0-16,-4 3 0 0,-3 3 0 0,-3 3 0 0,-1 1 0 0,-3-1 0 15,7 10 0-15,-7-10 18 0,-1 7-3 0,5-6-1 16,3 8 9-16,0-2 1 0,-4-3 1 15,4 2 0-15,0 4-7 0,7-3-2 0,3-4 0 0,-3 4 0 16,-4 3-16-16,8-4 0 0,6-5 0 0,4 6 0 16,-7-4 0-16,8-2 0 0,2-4 0 0,4-3 0 15,-3 3 0-15,3-3 0 0,0 4-11 0,7-7 11 16,-3 0-9-16,3 0 9 0,-7-7 0 0,4 4-9 16,-1-3 9-16,5-3 0 0,-8-1 0 0,0 1 0 15,0-1 16-15,0 1-2 0,0-1 0 0,-3-5 0 16,-4 5 17-16,0-2 3 0,3-1 1 0,-3 4 0 15,1-4-11-15,-5 4-1 0,4-7-1 0,4 7 0 16,-8-1-14-16,1 1-8 0,-1 0 8 0,1 2-8 16,-1-2 0-16,-3 0 0 0,-7 2 0 0,7 7 0 0,0 0 0 15,0 0 0-15,-7-3-11 0,7 3 11 0,0 0 0 16,0 0 0-16,-7 0 0 0,-3 10 10 0,-1-10 1 0,4 9 0 16,7-9 0-16,0 9 0 0,-4 1-11 0,1-1 0 15,-1 7 0-15,8 3 0 0,-1-4 0 0,1 4 0 16,-4 0 0-16,3 0 0 0,5 0 0 0,-1 6 0 15,-4-6 0-15,1 6 0 0,6 3 0 0,-3-3 0 16,0 0 0-16,0-3 0 0,-7 3 0 0,4 3 0 16,6-3 0-16,-6 4 0 0,-4-4 0 0,0 3 0 15,7-3 0-15,-7 0 0 0,-7 3 0 0,0-3 13 16,0-3 0-16,3 3 0 0,1-6 9 0,-4 6 2 0,-4-6 0 16,1 6 0-16,-1-12-3 0,0 9 0 0,-3-3 0 15,0-7 0-15,0 4-4 0,-4 3-1 0,1-4 0 0,-4-2 0 16,0 2-6-16,-4 1-2 0,4-3 0 0,-8-4 0 15,-6 7-8-15,0-7 0 0,10 1 0 16,-3-4 0-16,-4-3-8 0,4 3-1 0,-4-3 0 0,4-3 0 31,3 0-75-31,1-3-16 0,-1 3-2 0,4-6-584 0,7-3-117 0</inkml:trace>
  <inkml:trace contextRef="#ctx0" brushRef="#br0" timeOffset="93202.4">23703 6865 403 0,'0'0'36'0,"0"0"-36"0,4-6 0 0,-4 6 0 15,3-3 52-15,-3 3 3 0,4-6 1 0,-1 3 0 16,4-4-26-16,-3-2-5 0,-4 9-1 0,3-10 0 0,4 10 40 0,-3-6 8 16,-4 3 2-16,0 3 0 0,7-6 6 0,-7 6 0 15,4 0 1-15,-1-3 0 0,-3 3 3 0,7-7 0 16,-3 4 0-16,-4 3 0 0,0 0-5 0,0 0-1 16,0 0 0-16,0 0 0 0,0-6-13 0,3 3-2 15,-3 3-1-15,4-6 0 0,-4 6-9 0,0 0-1 16,0-4-1-16,3-2 0 0,-3 6-24 0,0 0-5 15,0-6-1-15,0 6 0 0,0 0-3 0,0 0-1 16,0 0 0-16,0 0 0 0,0 0-17 0,0 0 0 16,0 0 0-16,0 0 0 0,0 0 8 0,0 12-8 15,-3 1 0-15,3-4 0 0,0 1 0 0,0 5-16 16,-4 1 4-16,1-3 0 0,3 5 12 0,-4-2 15 16,1 3-3-16,-4 6-1 0,-4-6-1 0,4 9 0 15,-4-3 0-15,1 3 0 0,-1-3 8 0,1 4 2 16,-5-1 0-16,5 6 0 0,-4-8-10 0,3 8-2 0,1 0 0 15,-5-2 0-15,5-1-8 0,-1-9-9 0,4 10 9 0,0-11-13 16,0 5 13-16,0-8 0 0,4 1 0 0,-4 6 0 16,3-9 10-16,4-4-10 0,-7-2 8 0,7 6-8 15,-4-7 0-15,4 0 0 0,-3 1 0 0,3-4 0 16,-4-3-13-16,4-3-8 0,0 0-2 0,0 10 0 31,-3-4-32-31,3 3-6 0,-4-2-2 0,1-4 0 0,3-3-92 16,-4 9-18-16,1-3-4 0,-1-2-370 0,4-4-73 0</inkml:trace>
  <inkml:trace contextRef="#ctx0" brushRef="#br0" timeOffset="93738.31">24045 6972 172 0,'0'0'16'0,"0"0"-16"0,0-6 0 0,0 3 0 15,0 3 257-15,4-7 49 0,-4 7 10 0,0 0 1 16,3-9-233-16,1-1-48 0,3 4-8 0,0-3-3 16,-7 9-1-16,7-3 0 0,0-7 0 0,0 4 0 15,-7 6-4-15,7-3 0 0,-3-3-1 0,-4 6 0 16,7-10 30-16,-7 10 7 0,0-9 0 0,0 9 1 16,0 0 19-16,0 0 3 0,0 0 1 0,-7 0 0 15,7 0-20-15,0 0-4 0,-4 0-1 0,-3 3 0 16,4 3-37-16,-4 4-7 0,3-1-2 0,1 0 0 15,-1 7-9-15,1 0 8 0,3-4-8 0,-4 7 8 16,0 0-8-16,4 6 12 0,-7-6-12 0,4 6 12 16,3 3-12-16,-7-3 8 0,3 3-8 0,-3-2 8 15,0 8-8-15,0-6 12 0,-7 0-12 0,3 4 12 0,1-4-12 16,-4 0 12-16,0-3-12 0,3-3 12 0,0 3-12 16,1 0 0-16,3-6 0 0,-4 0 8 0,1 0-8 0,3-3 10 15,3-7-10-15,1 7 10 0,-5-4-10 0,5-2 0 16,-1-4 0-16,1 3 8 15,3-9-99-15,0 0-20 0,0 0-4 0,0 0-1 16,0 0-84-16,0 0-18 0,0 0-3 0,0 0-1 0</inkml:trace>
  <inkml:trace contextRef="#ctx0" brushRef="#br0" timeOffset="94265.95">23488 6793 1432 0,'-14'-6'64'0,"7"6"12"0,-4-3-60 0,1-3-16 0,3 2 0 0,-4-2 0 0,0 6 56 0,4-6 8 16,0 3 1-16,4 3 1 0,-4-7-1 0,7 7 0 16,0 0 0-16,0 0 0 0,0 0-12 0,0 0-2 15,0 0-1-15,0 0 0 0,7 0-25 0,0-3-5 16,3-3 0-16,-3 6-1 0,8 0 13 0,-1 0 4 15,0 0 0-15,3 6 0 0,1-3-6 0,3-3-1 16,0 0 0-16,4 0 0 0,3 7 13 0,1-7 2 16,2 0 1-16,5 0 0 0,2-7-15 0,-2 7-3 15,6 0-1-15,-7-3 0 0,4 3-16 0,-4 0-10 16,1 0 12-16,-1-6-12 0,-3 6 14 0,-4 0-4 16,0 0-1-16,-3 0 0 0,-1 0-9 0,-2-3 0 15,2-3 0-15,-2 6 0 0,-5-4 0 0,4-2 0 16,0 6 0-16,-3-9 0 0,3-1 16 0,0 4-3 15,1 3 0-15,-1-3 0 0,3-4-24 0,-2 1-5 16,-5 0 0-16,1 5-1 16,3-8-20-16,-3 9-4 0,-1-4-1 0,-3 4 0 15,4-3-112-15,-7 6-22 0,-1 0-5 0,1 0-763 0</inkml:trace>
  <inkml:trace contextRef="#ctx0" brushRef="#br0" timeOffset="96006.74">23421 8123 115 0,'0'0'10'0,"0"0"-10"0,-7 0 0 0,7 0 0 15,-7-6 79-15,7 6 13 0,0 0 4 0,0 0 0 16,0 0-60-16,0 0-11 0,0 0-2 0,0 0-1 16,-4 0 32-16,4 0 6 0,0 0 2 0,4-10 0 15,-1 1 42-15,4 2 9 0,0 4 2 0,-3-3 0 16,7-3-21-16,-1 5-4 0,-3-2-1 0,-3-3 0 15,-4 9-5-15,7-3-2 0,-7 3 0 0,0 0 0 16,0 0-5-16,0 0-1 0,0 0 0 0,0 0 0 16,0 0-19-16,0 0-4 0,0 0-1 0,0 0 0 15,0 0-34-15,10 9-7 0,-6-6-2 0,-1 7 0 16,4 5-9-16,-3-5 10 0,3 9-10 0,-3-4 10 16,-1-2-10-16,4 9 10 0,0-3-10 0,-3-7 10 15,-1 13-10-15,1-6 0 0,-1 0 9 0,1 6-9 16,-1-6 0-16,-3-1 0 0,0 8 0 0,-3-8 8 0,3 4-8 15,-4-3-10-15,4 0 10 0,0 0-13 16,-3-4-11-16,3-2-1 0,-4 3-1 16,4-1 0-16,-3-2-34 0,3-4-6 0,-4 1-2 0,4-1-849 15</inkml:trace>
  <inkml:trace contextRef="#ctx0" brushRef="#br0" timeOffset="96487.42">23816 8233 864 0,'0'0'76'0,"-7"0"-60"0,7 0-16 0,-7 0 0 16,3 0 176-16,4 0 33 0,-7 0 7 0,7 0 0 16,-7 6-143-16,0-3-29 0,0-3-5 0,0 0-2 15,4 6-13-15,-4-3-4 0,-1-3 0 0,1 0 0 16,-3 7-5-16,3-4-2 0,0 3 0 0,-4 3 0 16,4-2 7-16,-3-4 0 0,2 6 1 0,-2 1 0 15,-1-4 4-15,1 3 1 0,-4-6 0 0,7 10 0 16,-4-4-10-16,0-5-1 0,1 5-1 0,-4 0 0 15,3 1-14-15,1-4 0 0,2 3 8 0,5-9-8 0,-4 10 0 0,7-10 8 16,0 0-8-16,0 0 0 0,0 0 17 0,0 0-2 16,0 0-1-16,0 0 0 0,0 0-2 0,0 0 0 15,0 0 0-15,10 0 0 0,1 0 3 0,0 0 0 16,-1 6 0-16,1-3 0 0,-1 4-15 0,1-4-16 16,3 3 3-16,0 3 1 0,-3 1-8 0,-1-1 0 15,1 1-1-15,0-4 0 0,-1 3 5 0,1 1 0 16,-1-1 1-16,1 0 0 0,-1 1-7 0,1-1-2 15,0-2 0-15,-1-4 0 16,1 6-30-16,-4-3-6 0,3-2-2 0,-3 2-500 16,4 0-100-16</inkml:trace>
  <inkml:trace contextRef="#ctx0" brushRef="#br0" timeOffset="96821.89">23950 8377 345 0,'0'0'15'0,"0"0"4"0,0 0-19 0,0 0 0 16,-3-10 0-16,3 10 0 0,0 0 361 0,0 0 69 15,0 0 14-15,0 0 2 0,7 0-341 0,0-9-68 16,0 9-13-16,3-9-4 16,1 9-20-16,-1-10 0 0,1 10 0 0,0-3 0 0,3-3 0 0,0 6 0 15,0-7 0-15,0 4 0 0,4 3 0 0,-4 0 0 16,3-6 0-16,-2 6 0 16,2 0-20-16,-3 0-8 0,0 0-1 0,4 0-1 15,-7 0-154-15,3 0-30 0,3 0-6 0,-17 0-2 0</inkml:trace>
  <inkml:trace contextRef="#ctx0" brushRef="#br0" timeOffset="97079.08">24017 8483 403 0,'0'0'36'0,"0"0"-36"0,0 0 0 0,0 0 0 16,0 0 224-16,0 0 37 0,0 0 8 0,7 7 2 15,-7-7-167-15,7 3-34 0,0 3-6 0,4-6-2 16,-11 0-16-16,10 6-3 0,-2-6-1 0,2 3 0 16,1-3-18-16,-1 0-3 0,1 0-1 0,-1 0 0 15,1 0-38 1,0 0-8-16,-4 0-2 0,3 0-496 0,1 0-99 0</inkml:trace>
  <inkml:trace contextRef="#ctx0" brushRef="#br0" timeOffset="97365.43">24469 8189 1324 0,'0'0'118'0,"0"0"-94"0,0 0-24 0,-7 6 0 15,3 3 84-15,4 1 12 0,-7 5 2 0,7-2 1 16,-3 3-58-16,3 2-11 0,-4 1-2 0,4 0-1 16,0-3-15-16,0 9-4 0,0-6 0 0,0 6 0 15,0-3 4-15,4-3 1 0,-4 6 0 0,3-7 0 16,-3 7-13-16,7-6 0 0,-7 0 8 0,4-3-8 15,3-1 0-15,-4-2-13 0,1-4 2 0,-1-2-534 16,4 2-107-16</inkml:trace>
  <inkml:trace contextRef="#ctx0" brushRef="#br0" timeOffset="99346.02">23872 6154 633 0,'0'0'56'0,"0"0"-44"15,0 0-12-15,0 0 0 0,0 0 157 0,0 0 30 16,0-4 5-16,0 4 2 0,0-6-103 0,4 6-21 0,-4 0-4 0,0-9-1 16,0 9-1-16,0 0 0 15,4-10 0-15,-4 10 0 0,3 0-18 0,-3 0-4 0,0 0-1 16,0 0 0-16,7-6 15 0,-7 6 2 0,0 0 1 0,0 0 0 15,0 0-29-15,7 6-6 0,-3 4 0 16,-1-1-1-16,-3 1 0 0,4-1 0 0,-4 0 0 0,0 7 0 16,0 0-8-16,0-4-2 0,0 4 0 0,0 3 0 15,-7 0 7-15,3-1 2 0,1 7 0 0,-1-6 0 16,1 6-22-16,-1-6 9 0,4 0-9 0,-3 0 0 16,-1 3 0-16,0-10 0 0,4 4 0 0,-3 3 0 31,3-10-15-31,0 7-9 0,3-7-3 0,-3 1 0 0,4-7-86 15,-4-3-18-15,-4 12-3 0,4-12-485 0,4 3-97 0</inkml:trace>
  <inkml:trace contextRef="#ctx0" brushRef="#br0" timeOffset="99775.17">24169 6106 460 0,'0'0'20'0,"0"0"5"0,0 0-25 0,0 0 0 15,0 0 0-15,-7 4 0 0,0 2 245 0,7-6 44 16,-4 9 9-16,1-2 2 0,-1 2-240 0,-3-6-48 16,7 7-12-16,-3-4 0 0,-5-3 0 0,5 6 0 15,-4-2 0-15,3 2 8 0,-3 0 14 0,0 1 2 16,-3 5 1-16,3-11 0 0,0 5 7 0,-4 4 2 0,0-10 0 0,1 6 0 15,-4 1 12-15,3-1 2 0,-7 0 1 0,4-2 0 16,0 2-7-16,0-9-2 0,0 9 0 0,0 1 0 16,3-4-18-16,-3-3-4 15,7 7-1-15,-3-10 0 0,-1 9-17 0,4-3 10 0,7-6-10 0,0 0 8 16,-7 0-8-16,7 0 8 0,0 0-8 0,0 10 8 16,7-1 13-16,-4-3 3 0,-3-6 0 0,4 4 0 15,3 2-4-15,4-3 0 0,-1 3 0 0,4-3 0 16,-3 4 4-16,7-7 0 0,-1 3 0 0,1 3 0 15,7 0-4-15,-4-3 0 0,3-3 0 0,-2 0 0 16,-5 10-20-16,4-10-15 0,1 6 3 0,-5-3 0 16,1-3-15-1,-4 7-2-15,0-4-1 0,0 3 0 0,-3 3-42 0,-4-2-9 0,3-4-2 16,-6 6-873-16</inkml:trace>
  <inkml:trace contextRef="#ctx0" brushRef="#br0" timeOffset="108034.2">25449 7204 1378 0,'0'0'61'0,"0"0"13"0,0 0-59 0,0 0-15 15,0 0 0-15,7-6 0 0,-7 6 34 0,0 0 4 16,0 0 1-16,8 0 0 0,-1 0-10 0,-7 0-1 16,0 0-1-16,0 0 0 0,7 9 9 0,-4-9 1 15,-3 0 1-15,4 10 0 0,-4 5 6 0,0-5 0 16,0 5 1-16,-4-2 0 0,1 12-27 0,-4-6-6 15,3 0 0-15,1 6-1 0,-5 0-11 0,5 0 0 16,-4-3 0-16,7 3 0 0,-4-6 0 0,1 9 0 16,-1-12 0-16,1 2 0 0,-1 1 0 0,4-3-16 15,0 0 4-15,0-4 1 16,4-2-56-16,-1-1-11 0,-3-3-2 0,0-6-691 0</inkml:trace>
  <inkml:trace contextRef="#ctx0" brushRef="#br0" timeOffset="108405.88">25696 7270 1566 0,'0'0'69'0,"0"0"15"0,0 0-68 0,0 0-16 16,0 0 0-16,0 0 0 0,0 0 54 0,0 0 7 16,-7 6 2-16,4-3 0 0,3-3-26 0,-4 13-5 15,1-4 0-15,-1 1-1 0,1 2-23 0,-1 4-8 16,4 0 0-16,-3-4 0 0,3 7 0 0,0-3 0 15,-4 2 0-15,1-2 0 0,3-3 0 0,-4 2 0 16,0 4 0-16,1 0 0 0,-1-3 0 0,1-1 8 16,-1-2-8-16,4-4 0 0,-3 7-10 0,-1-7-5 15,1 1-1-15,-1-1 0 16,4-9-152-16,0 0-32 0</inkml:trace>
  <inkml:trace contextRef="#ctx0" brushRef="#br0" timeOffset="108976.4">25259 7311 403 0,'0'0'36'0,"0"0"-36"0,0 0 0 0,0 0 0 0,0 0 242 0,0 0 42 15,0 0 8-15,0 0 1 0,0 0-181 0,0 0-37 16,0 0-7-16,0 0-2 0,0 0-13 0,0 0-2 16,0 0-1-16,7-7 0 0,0 7-8 0,0-3-2 15,0-3 0-15,0 3 0 0,0-3 1 0,4-4 0 16,-1 4 0-16,1 3 0 0,-4-4-17 0,7-2-4 15,-3 0-1-15,-1-1 0 0,4 1-6 0,-3-1-1 16,3 1 0-16,0 0 0 0,-7-7-12 0,4 7 8 16,3-1-8-16,-3 1 0 0,-1-1 8 0,1-5-8 15,-1 5 0-15,4 1 9 0,-3 3-9 0,0-4 0 16,-4 1 0-16,3 6 0 0,1-4 0 0,-4 4 0 16,0-3 0-16,0 6 0 0,0-3 0 0,-7 3 0 0,0 0 0 15,11 3 0-15,-11-3-11 0,7 0 3 0,3 9 0 16,-3-9 0-16,-7 0 8 0,7 10 12 0,0-4-2 15,-7-6-1-15,7 3-9 0,1 7 0 0,-5-4 0 0,4 3 0 16,-3-3 0-16,-4-6 0 0,7 10 0 0,0-1 0 16,-4 1 0-16,4-1 0 0,-3-6 0 0,3 10 0 15,-4-10 0-15,5 6 0 0,-5 1 0 0,1-1 0 16,-1 1 0-16,4-4 0 0,-3-3 0 0,3 3 0 16,-7-6 0-16,7 6 0 0,0-2 0 0,3 5 0 15,-3-9 0-15,1 6 0 0,-8-6 0 0,10 0 0 16,-3 0-16-16,-7 0-3 0,7 0 0 0,0 0 0 15,-7 0-122-15,0 0-25 16,0 0-5-16</inkml:trace>
  <inkml:trace contextRef="#ctx0" brushRef="#br0" timeOffset="109625.18">25954 7492 518 0,'0'0'46'0,"0"0"-37"16,0 0-9-16,0 0 0 0,0 0 212 0,-4 0 40 15,1-3 8-15,3 3 1 0,0 0-144 0,0 0-29 16,0 0-5-16,0 0-2 0,0 0-44 0,0 0-9 16,0 0-1-16,-4 3-1 0,4 7-6 0,-3-4-2 15,3 10 0-15,0-4 0 0,-4-2 5 0,1 5 1 16,3-5 0-16,0 9 0 0,-4-4-4 0,1 4 0 16,-1-3 0-16,4 3 0 0,-3-7-20 0,-1 7 9 15,1 3-9-15,-5-3 0 0,5 0 0 0,-1-1 0 16,-3 1 0-16,0 6 0 0,0-6-12 0,-3 0-8 0,-1-3-3 15,1 2 0 1,2-2-21-16,1-6-5 0,0 5-1 0,0-5 0 16,4-7-138-16,-4 6-27 0</inkml:trace>
  <inkml:trace contextRef="#ctx0" brushRef="#br0" timeOffset="110044.97">26113 7649 1209 0,'0'0'108'16,"0"0"-87"-16,0 0-21 0,0 0 0 0,-7 3 56 0,7-3 8 15,0 0 0-15,-7 7 1 0,7-7-47 0,0 0-10 16,-8 3-8-16,8-3 12 0,0 0-12 0,-7 9 0 15,0-2 0-15,0-7-11 0,-3 3 35 0,-1 3 8 16,4-3 0-16,0 3 1 0,-4 1 29 0,-3-4 6 16,4 6 0-16,-1-9 1 0,1 10-9 0,-5-10-1 15,8 9-1-15,-3-9 0 0,-1 6-26 0,1-3-6 16,-1 4-1-16,8-1 0 0,-5-3-14 0,8-3-3 16,-3 6-8-16,3-6 12 0,-7 0-12 0,7 0 0 0,0 0 0 15,0 0 0-15,0 3 0 0,0-3 0 0,3 10-8 0,-3-4 8 16,0-6 0-16,7 10 0 0,1-7 0 0,-1 9 0 15,0-9 0-15,3 7 0 0,1-1 0 0,3-3 0 16,0 4 0-16,0-1-8 0,4-6 8 0,-4 10 0 16,0-10-14-16,0 6 4 0,0-2 1 0,0-4 0 31,-3 6-20-31,0-9-4 0,-1 0-1 0,1 0 0 16,-1 7-102-16,-3-4-21 0,-7-3-4 0,14-3-1 0</inkml:trace>
  <inkml:trace contextRef="#ctx0" brushRef="#br0" timeOffset="114403.98">26271 6589 518 0,'0'0'46'0,"0"0"-37"0,0 0-9 0,0 0 0 16,0 0 134-16,0 0 25 0,0 0 5 0,0 0 0 15,0 0-84-15,0 0-16 0,0 0-4 0,0 0-1 0,0 0 7 0,0-6 2 16,0 6 0-16,4-3 0 16,-4 3 2-16,0-6 1 0,0 6 0 0,0 0 0 0,0 0-2 0,0 0 0 15,0 0 0-15,0 0 0 0,0 0-18 0,7-10-4 16,-7 10-1-16,7-3 0 0,0-3-14 0,0 6-2 16,0-10-1-16,4 10 0 0,-4-3-2 0,3-3-1 15,1 0 0-15,0 3 0 0,-1-4-11 0,1 7-3 16,-1-3 0-16,1-3 0 0,-1 6-12 0,1 0 0 15,-4 0 8-15,0 0-8 0,4 0 0 0,-11 0 0 16,0 0 0-16,0 0 0 0,7 0 0 0,-7 0 0 16,7 9 0-16,-7-9 0 15,0 0-24-15,0 0-2 0,0 0 0 0,3 7 0 0,-3-7 14 0,4 3 2 16,-4-3 1-16,0 0 0 0,0 0 9 0,0 0 0 16,0 0-9-16,0 0 9 0,0 0 0 0,0 12 0 0,0-12 0 15,0 0 0-15,0 0 0 0,0 3-9 0,0-3 9 16,-4 10 0-16,4-10-24 0,-7 9 1 0,0-2 1 0,4-4 0 31,-8 3-11-31,4 3-3 0,0-9 0 0,0 10 0 0,-4-4 17 0,4-3 3 0,0 3 1 0,0-2 0 16,0 2 15-16,0-3 0 0,0 6 0 0,0-2-9 15,0-7 9-15,3 9-12 0,-3-3 12 0,4-2-12 16,-4 5 12-16,3-3 0 0,1-3 0 0,-1 4 8 16,1-4-8-16,-1 3 0 0,4-6 0 0,0 9 0 15,-3-2 0-15,3-7-8 0,0 3 8 0,0 6 0 16,0-9 0-16,3 6 8 0,1 4 0 0,3-7 0 15,-7-3-8-15,3 9 9 0,4-2-9 0,4-7 10 16,-4 3-10-16,0 3 0 0,0 0 0 0,0-2 0 16,4-4 0-16,-4 6 0 0,0-6 0 0,3 3-11 15,-10-3-38-15,7 0-8 16,4 0-2-16,-4 0-519 0,0 0-104 0</inkml:trace>
  <inkml:trace contextRef="#ctx0" brushRef="#br0" timeOffset="115800.17">26652 6643 748 0,'0'0'67'0,"0"0"-54"16,0 0-13-16,0 0 0 0,0 0 190 0,0 0 35 15,0 0 7-15,0 0 2 0,0 0-136 0,0 0-27 16,0 0-6-16,0 0-1 0,0 0-45 0,0 0-10 16,0 0-1-16,0 0-8 0,0 0 11 0,0 0-11 15,0 0 10-15,0 0-10 0,-3 9 20 0,3 1-1 16,-4-1-1-16,4-3 0 0,-3 7 7 0,-1-4 2 0,1 4 0 0,3-1 0 15,0-2-27-15,-4-1 0 0,4 7 0 0,0-7 0 16,0 10 0-16,-3-10 0 0,3 1 0 0,0 5 0 31,0-5-22-31,0-1-6 0,-4 1-2 0,4-1 0 16,0 0-33-16,0 1-6 0,0 2-2 0,0 1 0 16,0-7-47-16,-3 4-10 0,3-1-1 0,0-6-479 0</inkml:trace>
  <inkml:trace contextRef="#ctx0" brushRef="#br0" timeOffset="116194.84">26811 6730 172 0,'0'0'8'0,"0"0"1"0,0 0-9 0,0 0 0 16,0 0 0-16,0 0 0 0,0 0 225 0,0 0 43 15,0 0 9-15,0 0 2 0,0 0-214 0,0 0-42 16,-7 4-9-16,4-4-2 0,3 0 16 0,-11 6 4 16,4-3 0-16,0-3 0 0,0 9 0 0,0-9 0 15,-4 7 0-15,4-4 0 0,0 3 6 0,-4 4 2 16,4-1 0-16,-3-3 0 0,3 4-29 0,0-7-11 16,0 6 8-16,0-3-8 0,-4 4 0 0,7-4 0 15,-3-3 0-15,0 4 0 0,0-4 0 0,4 3 0 0,-4-3 0 16,7-3 0-16,-4 9 0 0,4-9 0 15,-7 7 0-15,7-7 0 0,0 0 0 0,0 3 0 16,0-3 0-16,0 0 0 0,0 0 26 0,0 0 6 0,0 0 2 0,11 6 0 16,-4-6-7-16,0 0-2 0,3 6 0 0,1-2 0 15,0-4-25-15,-1 0 0 0,-3 0 8 0,4 0-8 16,-1 0-16-16,1 6-4 0,0-6-2 0,-1 3 0 31,-3-3-44-31,4 6-9 0,-4-6-1 0,0 0-393 0,0 3-79 0</inkml:trace>
  <inkml:trace contextRef="#ctx0" brushRef="#br0" timeOffset="116711.3">27023 6257 806 0,'0'0'72'0,"0"0"-58"0,0 0-14 0,0 0 0 16,0 0 116-16,0 0 21 0,0 0 4 0,0 0 1 15,3-6-117-15,-3 6-25 0,0 0 0 0,0 0 0 16,0 0-12-16,0 0 3 0,0 0 0 0,0 0 0 16,0 0 9-16,0 0 0 0,0 0 0 0,0 0 0 15,0 0 29-15,-10 0 8 0,3 0 2 0,0 9 0 16,-4-9 9-16,4 6 1 0,0 4 1 0,0-1 0 15,3 1-25-15,-3-1-5 0,0 0 0 0,4 7-1 16,-4-3-7-16,3-4 0 0,1 4-1 0,-1-1 0 16,4 4-11-16,0-4 0 0,-3 4 0 0,3-7 8 15,0 10-8-15,0-9 0 0,0 5 0 0,0-5 0 16,0 5 0-16,0-5 0 0,0 2 0 0,0-5-11 16,0 2-5-16,0 0 0 0,3 1-1 0,-3-10 0 0,0 0-3 15,4 6-1-15,-4-6 0 0,7 3 0 16,0 4-27-16,-7-7-6 15,7 0-1-15,3 0-581 0</inkml:trace>
  <inkml:trace contextRef="#ctx0" brushRef="#br0" timeOffset="117015.37">27174 6448 345 0,'0'0'31'0,"0"0"-31"0,-7 0 0 0,7 0 0 15,0 0 308-15,0 0 56 0,0 0 12 0,0 0 1 16,0 0-307-16,0 0-62 0,0 7-8 0,-3 2-9 15,3 0 17-15,0 1 3 0,0-1 1 0,0-9 0 16,0 10-22-16,-4-1-4 0,4 0-1 0,0-2 0 31,0-7-61-31,0 0-12 0,0 0-2 0,0 0-562 0</inkml:trace>
  <inkml:trace contextRef="#ctx0" brushRef="#br0" timeOffset="117203.33">27217 6295 1825 0,'0'0'80'0,"0"0"18"0,0 0-78 0,0 0-20 16,0 0 0-16,0 0 0 0,0 0 12 0,0 0 0 16,0 0-1-16,0 0 0 0,0 0-24 0,0 0-5 15,0 0-1-15,0 0 0 16,0 0-87-16,0 0-18 0,0 0-3 0,0 0-543 0</inkml:trace>
  <inkml:trace contextRef="#ctx0" brushRef="#br0" timeOffset="117611.61">27259 6241 1105 0,'0'0'48'0,"0"0"12"0,0 0-48 0,0 0-12 0,0 0 0 0,0 0 0 15,0 0 60-15,0 0 9 0,7 7 3 0,-3-4 0 0,-1-3 6 0,8 6 2 16,-4-3 0-16,-4-3 0 0,4 6-26 0,1-2-5 15,2 5-1-15,-3-3 0 0,0-3-33 0,0 4-7 16,0 8-8-16,0-12 11 0,0 7-11 0,1-1 0 16,-1 1 0-16,-4 5 8 0,1-5-8 0,3-1 0 15,-4 1 0-15,1 5 0 0,-1-5 0 0,1 8 0 16,-4-8 0-16,0 6 0 0,0-7 0 0,0 7 0 16,0-4 0-16,0-2 0 0,-4-1 0 0,1 7 0 15,-1-7-9-15,1 7 9 0,3-7-14 0,-4 1 1 16,-3-1 0-16,4-6 0 15,-4 10-11-15,3-10-3 0,-7 6 0 0,8-3 0 16,-4-2-37-16,-4 2-7 0,4-3-1 0</inkml:trace>
  <inkml:trace contextRef="#ctx0" brushRef="#br0" timeOffset="121846.32">28004 6778 1191 0,'0'0'52'0,"0"0"12"0,0 0-51 0,0 0-13 16,0 0 0-16,0 0 0 0,0 0 35 0,0 0 4 0,0 0 1 0,0 0 0 15,0 0-31-15,3-4-9 0,-3 4 0 0,0 0 0 16,4-6 0-16,-4 6 0 0,0 0 0 15,0 0 0-15,0 0 0 0,3-9 10 0,-3 9-10 0,0 0 8 16,0-7 42-16,0-2 8 0,0 9 2 0,0-3 0 16,0 3 13-16,0-6 3 0,-3-4 1 0,3 7 0 15,0 3-12-15,-4-6-2 0,4 6-1 0,-3-3 0 16,-1-4-37-16,4 7-7 0,0-9-2 0,-4 3 0 16,1 3-16-16,3-4 0 0,0 7 8 0,0-3-8 15,0-3 0-15,0-3 0 0,0-1 0 0,0 4 0 16,0 3 0-16,0-4 0 0,0-2 8 0,0 6-8 15,0-3 0-15,0 2 0 0,0-2 0 0,0-3 0 16,-4 6 13-16,4 3-4 0,0-7-1 0,0 7 0 16,-3-6 8-16,3 6 2 0,-4-3 0 0,4 3 0 15,0 0-5-15,0 0-1 0,0 0 0 0,0 0 0 16,0 0-12-16,-3 0 0 0,-4 0 0 0,0 3 0 16,0 3 8-16,3 4-8 0,-3-4 0 0,0 3 0 0,0 1 0 15,3 2 8-15,-3-2-8 0,0 6 0 16,0 2 10-16,-3-2-1 0,3 3 0 0,0 6 0 0,-4-3-9 15,4 9 0-15,-4-3 0 0,1 1 0 0,-1 5 16 16,-3 1-1-16,3-1-1 0,-3 4 0 0,4-1-4 0,-1-2-1 16,1 3 0-16,-1-4 0 0,0 1 9 0,4 2 2 15,-3 4 0-15,-1-10 0 0,4 4-20 0,0-1 0 16,0 4 0-16,-4-4 0 0,1 1-11 0,-4 2 1 16,3-5 0-16,1-1 0 0,-1-6 10 0,0 4 0 15,4-4 0-15,-3-7-8 0,3 1-8 0,0 6 0 16,-4-6-1-16,4-3 0 15,0-7-47-15,3 10-8 0,-3-10-3 0,4 1-584 0,-4-1-117 16</inkml:trace>
  <inkml:trace contextRef="#ctx0" brushRef="#br0" timeOffset="122225.98">27407 7439 2016 0,'0'0'89'0,"-7"-3"19"0,0-3-87 0,4 3-21 16,3 3 0-16,0 0 0 0,0 0 76 0,0 0 10 16,0 0 2-16,0 0 1 0,3-7-73 0,4 4-16 15,0-3 0-15,0 6 0 0,4-3 0 0,0-3 0 16,3 6 0-16,-4 0 0 0,8 0 16 0,0-7 7 16,-1 4 1-16,4 3 1 0,8 0-13 0,-5 0-4 15,-3-6 0-15,4 6 0 0,-4-3-8 0,4-4-11 16,-4 7 3-16,0-3 0 15,-3-3-80-15,0 6-16 0,-4-3-4 0,0-3-543 16,0 6-109-16</inkml:trace>
  <inkml:trace contextRef="#ctx0" brushRef="#br0" timeOffset="123099.92">27739 8035 345 0,'0'0'15'0,"0"0"4"0,0 0-19 0,0 0 0 0,0 0 0 16,0 0 0-16,-4-6 313 0,4 3 59 0,0 3 12 0,4-7 3 15,-1 7-293-15,1-3-58 0,0-3-12 16,-1 6-3-16,1-10 6 0,3 10 1 0,-7-3 0 0,7-3 0 16,-4-3 32-16,1 9 8 0,3-10 0 0,-4 4 1 15,4 3-9-15,-3-7-1 0,-1 4-1 0,4-3 0 16,-3 6-5-16,3-7-1 0,-3-2 0 0,6 2 0 16,-6-2-6-16,3-4-2 0,0-3 0 0,0 4 0 15,0 5-28-15,0-9-7 0,0 4-1 0,-3 5 0 16,3-9-8-16,0 7 8 0,0-4-8 0,-4 7 8 15,1-7-8-15,-1 13-12 0,4-3 2 0,-7-4 1 16,0 10 9-16,0 0 0 0,7-6 10 0,-7 6-10 16,0 0-10-16,0 0-8 0,0 0-2 0,0 0 0 15,0 0 20-15,0 0-12 0,0 0 12 0,4 6-10 16,-4-6 10-16,7 10 0 0,0-4 0 0,-3 3 0 16,-1-5 0-16,1 5 0 0,-4 7 0 0,0-7 0 15,3 7 0-15,1-4 9 0,-1 4-9 0,-3 0 0 16,4-4 10-16,-1 7-10 0,1-3 8 0,-1-1-8 0,1-2 0 15,3 3 8-15,-4-1-8 0,5-2 0 0,-5-4 0 16,4 7 8-16,-3-7-8 0,3 1 0 0,0-1 8 0,0 0-8 16,-4-9 0-16,4 10 8 0,-3-4 4 0,3-3 0 15,0-3 0-15,-7 0 0 0,0 0 2 0,7 7 1 16,0-7 0-16,0 0 0 0,-7 0 2 16,7 0 1-16,-7 0 0 0,7-7 0 0,0 7 0 0,-3 0 0 15,-4 0 0-15,10-3 0 0,-6-3-8 0,3 3-2 16,-3-4 0-16,-4 7 0 0,3-9-8 0,1 6 12 15,-1-3-12-15,1-4 12 0,-1 4-4 0,1-3 0 16,-1-1 0-16,1 1 0 0,-1-1-8 0,-3-5 0 0,4 5 0 16,3-9 8-16,-7 7-8 0,3-4 10 0,4 1-10 0,-7-4 10 15,4 0-10-15,0 3 0 0,-1-3 0 16,1 1 0-16,-4 2 0 0,0 3 0 0,0-2 0 0,0 5 0 16,3-5 0-16,-3 5 0 0,4 7 0 0,-1-3-11 31,-3 3-13-31,0 3-4 0,0 0 0 0,0 0 0 15,0 0-44-15,0 0-8 0,0 0-3 0,0 0 0 16,0 0-119-16,0 0-24 0,0 0-5 0</inkml:trace>
  <inkml:trace contextRef="#ctx0" brushRef="#br0" timeOffset="123853.89">28963 6561 288 0,'0'0'12'0,"0"0"4"0,0 0-16 0,4-6 0 0,-4-4 0 0,0 7 0 0,3-3 212 15,-3 6 39-15,0-9 8 0,0 9 1 0,0-7-157 0,0 7-32 16,4-9-7-16,-4 9 0 0,0 0-17 0,0 0-3 16,0 0-1-16,0 0 0 0,0 0 1 0,0-3 1 15,0 3 0-15,0 0 0 0,0 0 8 0,0 0 2 16,0 0 0-16,0 0 0 0,0 0-11 0,-7 3-3 16,3 3 0-16,1 4 0 0,-8-1-2 0,4 0-1 15,0 7 0-15,0 3 0 0,-4 0-13 0,1 6-2 16,-4-3-1-16,-1 9 0 0,1-3-6 0,-7 7 0 15,0-1-1-15,0 4 0 0,3 6-1 0,-3 0 0 16,3 3 0-16,-3-3 0 0,0 0 4 0,0 0 1 16,3 3 0-16,1-3 0 0,-1-1-19 0,4 1 8 15,3-6-8-15,1 6 0 0,-1-7 12 0,4-2-12 16,0-1 12-16,3 4-12 0,4-10 12 0,-3 7-4 0,3-10 0 0,0 3-8 16,3 0 12-16,1-3-12 0,-1 1 12 0,5-1-12 15,-1-3 0-15,0-4-16 0,3 7 2 0,1-6 0 31,-1-3-38-31,5 3-8 0,-1 0-2 0,0-10 0 16,0 7-110-16,0-7-21 0,0 0-5 0,-3 1-1 0</inkml:trace>
  <inkml:trace contextRef="#ctx0" brushRef="#br0" timeOffset="124447.07">29270 7163 115 0,'0'0'10'0,"0"0"-10"0,0 0 0 0,0 0 0 16,0 0 345-16,0 0 67 0,0 0 14 0,0 0 2 15,0 0-296-15,0 0-60 0,0 0-12 0,-7 7-3 0,0-7 16 0,0 9 3 16,0 0 1-16,-4-2 0 0,-3 2-13 15,3 4-2-15,-3-4-1 0,4 7 0 0,-4 2-37 0,0-2-7 16,-4 9-1-16,4-3-1 0,-4-6-15 0,4 9 0 16,0-3 8-16,0 0-8 0,0 0 0 0,3-7 8 15,1 4-8-15,-1 0 0 0,0-3 0 0,1-7 0 16,-1 7-13-16,4-4 4 16,-3-2-102-16,3-1-20 0,-1-3-4 15,1 4-1-15,4-7-47 0,3-3-9 0,0 0-3 0,-18-3 0 0</inkml:trace>
  <inkml:trace contextRef="#ctx0" brushRef="#br0" timeOffset="124697.74">28893 7295 172 0,'-8'-9'16'0,"8"9"-16"0,-3-7 0 0,3 4 0 16,0 3 418-16,0 0 81 0,0 0 16 0,0 0 3 15,7-6-383-15,-7 6-77 0,7-3-15 0,0 3-3 16,4 0-16-16,-1 0-2 0,-3 0-1 0,0 3 0 15,0 3-21-15,0-3 0 0,4 10 0 0,-4-1 0 16,0-2 19-16,0 5-1 0,0 4 0 0,0 0 0 16,0-3-18-16,0 3 10 0,1-4-10 0,-1 4 8 15,0 0-8-15,-4 0 0 0,4-4 0 0,0-2 0 16,0 3-16-16,0-1-4 0,-3-2-2 0,3-4 0 16,0 1-37-1,0-1-7-15,0 4-2 0,0-4 0 0,0-6-104 16,4 3-20-16,-4-2-5 0</inkml:trace>
  <inkml:trace contextRef="#ctx0" brushRef="#br0" timeOffset="125732.33">29602 6724 864 0,'0'0'38'0,"0"0"8"16,0 0-37-16,0 0-9 0,0 0 0 0,0 0 0 0,0 0 156 0,0 0 28 15,0 0 7-15,0 0 1 0,0 0-168 0,0 0-34 16,0 0-6-16,0 0-2 0,-4 0 6 0,4 0 2 16,0 0 0-16,0 0 0 0,0 0 10 0,0 0 0 15,-7 0 8-15,7 0-8 0,-4 6 34 0,4-6 2 16,0 0 1-16,-7 4 0 0,0 5 13 0,0 0 2 15,4-2 1-15,-4 2 0 0,3 1-19 0,1 5-4 16,-4-2-1-16,3 2 0 0,1 4-21 0,-1-3-8 16,1-4 0-16,-1 4 0 0,0 0 0 0,4-4 0 15,-3-2 0-15,3 5 0 0,-4-5-16 0,4-1 3 16,0-2 1-16,0 2 0 0,0-9 12 0,4 3 0 16,-4-3 0-16,0 9-9 0,0-9 9 0,3 7 0 0,-3-7 0 15,0 0 0-15,8 9 8 0,-8-9 3 0,0 0 1 16,3 10 0-16,4-4-4 0,-7-6 0 0,0 0 0 15,7 3 0 1,-7-3-48-16,7 6-9 0,-7-6-3 0</inkml:trace>
  <inkml:trace contextRef="#ctx0" brushRef="#br0" timeOffset="125995.63">29679 6536 1555 0,'0'0'138'0,"0"0"-110"15,0 0-28-15,0 0 0 0,-3-6 123 0,3 6 19 16,-4-3 4-16,4 3 1 0,0 0-104 0,0 0-21 15,0 0-4-15,0 0-1 16,0 0-60-16,0 0-12 0,0 0-2 0,0 0-544 16,0 0-109-16</inkml:trace>
  <inkml:trace contextRef="#ctx0" brushRef="#br0" timeOffset="128017.39">30043 6467 403 0,'0'0'36'0,"0"0"-36"15,0 0 0-15,0 6 0 0,3 4 240 0,1-1 40 16,-4 1 9-16,0 5 2 0,3-5-163 0,-3 8-32 16,4-2-6-16,-4 3-2 0,0 0-52 0,0 6-12 15,3-6-1-15,-3 9-1 0,0-3-12 0,0 9-2 16,-3 4-8-16,3 0 12 0,-7 12 0 0,3-3-1 16,-3 6 0-16,0 1 0 0,-4 5-3 0,1 4-8 15,-4 0 12-15,3 2-4 0,-3 4-8 0,3-6 10 16,4-6-10-16,0-4 10 0,0-3 8 0,4-3 2 15,-1-3 0-15,1-6 0 0,-1 2 10 0,1-2 2 16,3-10 1-16,0 7 0 0,0-10-20 0,0-6-4 16,0 6-1-16,0-6 0 0,0-1-23 0,0-2-5 0,-4-7 0 15,4 4-612-15,-3-7-121 0</inkml:trace>
  <inkml:trace contextRef="#ctx0" brushRef="#br0" timeOffset="129637.43">30099 8189 979 0,'0'0'87'0,"0"0"-70"15,0 0-17-15,0 0 0 0,0 0 156 0,0 0 27 16,0 0 5-16,0 0 2 0,0 0-154 0,4-3-36 0,-4-7 0 0,3 4 0 16,4-4 0-16,0 1 0 0,0 0-10 0,0 2 10 15,0-5 20-15,4 2 10 0,-4-5 2 0,7-1 0 16,-3-3 22-16,3 0 5 0,0 1 1 0,4-1 0 16,-4-6-28-16,0 0-4 0,3 6-2 0,1-9 0 15,0 2-16-15,-1-2-10 0,-3 0 12 0,1-3-12 16,-5 2 10-16,1 1-10 0,-1 3 8 0,-3-3-8 15,4 9 8-15,0-6-8 0,-4 6 8 0,0 0-8 16,0 4 0-16,-4-4 0 0,1 9 0 0,-1-5 0 16,1 5 0-16,-1 1 0 0,4 6-10 0,-3-3 10 15,-4 6-12-15,0 0 12 0,0 0-13 0,0 0 5 16,0 0 8-16,0 0 0 0,0 0-9 0,0 0 9 16,0 0 0-16,0 0 0 0,0 0 0 0,0 9 8 15,-4 7-8-15,4 2 8 0,-7-5-8 0,4 12 8 16,-1-6 4-16,4 3 0 0,-3 0 0 0,-1 3 0 15,1-6-4-15,-1 9 0 0,4-6 0 0,-3-3 0 16,3 0-8-16,0-1 0 0,3-8 0 0,1 5 0 0,3-2 8 16,-4-7-8-16,4 4 12 0,0-4-4 0,0-3 11 15,0-3 1-15,1 0 1 0,2 0 0 16,1-3 0-16,-1-3 0 0,-3-1 0 0,4 4 0 0,-4-6-1 16,4-1 0-16,-4 1 0 0,0 0 0 0,0-7-8 0,0 0-3 15,0 7 0-15,0-4 0 0,0-2-9 0,0-1 0 16,0-3 0-16,-3 7 0 0,3-4-16 0,0 0 4 15,-4-3 0-15,1 7 1 0,-1-4 11 0,1 1-13 16,-4 5 5-16,3-2 8 0,-3-1 0 0,4 0 0 16,-1 7 0-16,-3-3 0 0,4-1 0 0,-1 1-9 15,1 9 9-15,-4 0 0 0,0 0-22 0,0 0 2 16,0 0 1-16,0 0 0 0,0 0 4 0,4 9 1 0,-4 1 0 16,7-1 0-16,-7 7 14 0,3-7-11 0,-3 7 11 15,4-3-10-15,-4 2 10 0,0-5 0 0,-4 8 0 16,4-8 0-16,0 6 0 0,-3-4 0 0,3 4 0 0,0-1 0 15,-4-2 0-15,1-4 0 0,3 7 0 0,0-7 0 32,-4 1-24-32,4-1-8 0,4-2-3 0,-4 2 0 15,0-9-136-15,0 0-27 0,0 0-6 0,0 0 0 0</inkml:trace>
  <inkml:trace contextRef="#ctx0" brushRef="#br0" timeOffset="129921.05">30766 7794 1890 0,'0'0'84'0,"0"0"16"0,0 0-80 0,0 0-20 16,0 0 0-16,0 9 0 0,0 0 33 0,0 7 3 15,0-3 0-15,0-4 0 0,0 7-28 0,0 2-8 16,0-2 0-16,0-3 0 0,-4 9 0 0,4-10 0 16,0 7-8-16,0-3 8 0,0 2-10 0,0-2 10 15,0-3-10-15,0 2 10 16,0 1-36-16,0-3-2 0,0-4 0 0,0-3 0 16,0-6-103-16,0 0-21 0</inkml:trace>
  <inkml:trace contextRef="#ctx0" brushRef="#br0" timeOffset="130297.3">31013 7768 230 0,'0'0'10'0,"0"0"2"0,0 0-12 0,0 0 0 0,0 10 0 0,-4-1 0 16,4-2 223-16,-3 2 41 0,-1 7 9 0,-3-4 2 0,4-2-195 15,-5 5-38-15,1 1-8 0,-3-4-2 16,3 4 10-16,0-3 2 0,-4 2 0 0,4 1 0 0,-3-3 8 0,-5-4 3 16,5 7 0-16,-4-7 0 0,3 7-9 0,1-7-2 15,-1 1 0-15,0-7 0 0,1 9-14 0,-1-9-3 16,4 7-1-16,0-10 0 0,4 6 8 0,3-6 2 16,-4 3 0-16,4-3 0 0,0 0-21 0,0 0-4 15,0 0-1-15,0 0 0 0,0 0-10 0,0 0 0 16,0 0 0-16,7 0 0 0,0 6 0 0,4-2 0 15,-4 5 0-15,0-3 0 0,3-6 0 0,-3 10 15 16,4-1-4-16,0-3-1 0,-1-2-10 0,1 2 8 16,-1 3-8-16,5-6 8 0,2 4-8 0,-3 2-11 15,0-9 3-15,0 9 0 16,4-2-40-16,-4-4-7 0,0-3-1 0,0 6-1 16,-3-3-139-16,0-3-28 0,3 0-6 0,-14 0-1 0</inkml:trace>
  <inkml:trace contextRef="#ctx0" brushRef="#br0" timeOffset="131247">31962 6884 403 0,'0'0'36'0,"0"0"-36"0,0 0 0 0,0 0 0 15,0-9 288-15,-4 9 50 0,1-7 10 0,-1 7 3 16,1-3-199-16,-4-3-39 0,-1 6-8 0,1 0-1 16,0 0-46-16,-3 0-9 0,3 9-1 0,-4-9-1 15,1 7-33-15,-1 2-6 0,-3-3-8 0,0-2 11 16,3 11-11-16,-3-5 0 0,0-1 0 0,0 0 0 16,-4 7 0-16,1-6 0 0,-1 2 8 0,-3-3-8 15,0 1 21-15,3 2-1 0,-3-2 0 0,3-1 0 16,0-6 5-16,1 7 1 0,3-4 0 0,3-3 0 15,-3 3-2-15,3-6-1 0,4 10 0 0,7-10 0 16,0 0-2-16,0 0 0 0,-3 6 0 0,3-6 0 0,0 0 2 16,0 10 0-16,3-7 0 0,1 6 0 15,7 1-14-15,-4-4-9 0,3-6 12 0,4 9-12 0,-3-3 18 16,3-2-3-16,0-4-1 0,0 6 0 16,-3-3-14-16,6-3 9 0,1 0-9 0,0 6 8 0,-1-6-8 15,1 3 8-15,-4-3-8 0,4 0 8 0,-8 0-8 0,4 0-11 16,-3 0 3-16,3 7 0 0,-3-7 8 0,-1 3 0 15,1-3 0-15,-8 0 0 0,-3 0 9 0,7 6-9 16,-7-6 12-16,0 0-12 0,0 0 0 0,0 10 0 16,0-1 0-16,-7 0-9 0,4 1 9 0,-8-1-10 15,4 1 10-15,0-1-10 0,-7 3-8 0,3 1-2 0,1-4 0 16,-4 1 0-16,0-1 8 0,0 7 0 0,-1-7 1 16,1 7 0-16,0-3 11 0,0 2 0 0,0 1 0 0,-4-4 0 15,4-2 0-15,-3 6 0 0,2 2 0 0,1-2 0 16,-3-3 0-16,-1 2 0 0,4 4 0 0,0 0 0 15,0-3 0-15,3 2 8 0,-3-2-8 0,3-3 8 16,1 2-8-16,-1-5-8 0,4 5 8 16,4-11-12-16,6 5 12 0,-3 0 0 0,0 4 0 0,4-10 0 15,3 6 9-15,0-2 4 0,-4-4 1 0,4 3 0 16,1-3 5-16,2 4 1 0,4-7 0 0,0 3 0 16,4 3-20-16,-4-6 0 0,7 0 0 0,-3 3 0 15,3-3 0-15,-3 6 0 0,3-6 0 0,-3 0 0 16,-1 0-29-1,4 0-10-15,-7 0-1 0,4 7-1 0,-4-7-27 16,-3 3-4-16,-1-3-2 0,-3 0 0 0,-7 0-106 0,0 0-20 0,0 0-5 16,0 0-1-16</inkml:trace>
  <inkml:trace contextRef="#ctx0" brushRef="#br0" timeOffset="131625.97">32127 7703 2314 0,'0'0'103'0,"0"0"21"0,0 0-100 0,0 0-24 0,0 0 0 0,-3 9 0 16,3 0 0-16,-4 4 0 0,4-7-14 0,-3 10 5 16,-1-4 9-16,4 7 0 0,-3-3 0 0,-1 3 0 15,1 6-10-15,-1-6 0 0,4-1 0 0,-3 1 0 16,-1 3-8-16,1 0-2 0,3-3 0 0,-4 3 0 15,1-3-8 1,-4 0-1-16,3-4-1 0,1-2 0 0,-1 6-22 0,0-10-4 0,-3-3 0 0,4 4-524 16,3-10-104-16</inkml:trace>
  <inkml:trace contextRef="#ctx0" brushRef="#br0" timeOffset="131977.09">32269 7778 2005 0,'0'0'88'0,"-7"9"20"0,-1-2-87 0,5 2-21 16,-4 0 0-16,0 7 0 0,0-3 0 0,0 2 0 0,-4 1 0 0,4-4 0 16,-3 4 0-16,-1-3-12 0,0-1 2 0,4 1 0 15,-3-4 10-15,-1 1 0 0,-3-1 0 0,3 0 0 16,-3 4 8-16,4-10 1 0,-4 6 0 0,0-2 0 15,-4-4 6-15,7 3 1 0,1-3 0 0,3-3 0 16,7 0-8-16,0 0-8 0,0 0 11 0,0 0-11 16,0 0 23-16,0 0-3 0,7 7 0 0,0-4 0 15,7 3-10-15,-4 3-2 0,5-9-8 0,-1 10 12 16,0-1 4-16,3-3 0 0,-2-2 0 0,2 5 0 16,-3-3-16-16,4 4 11 0,-4-4-11 0,0-3 10 15,0 3-10-15,-3-2 0 0,3-4 0 0,0 6 0 16,-3-6-17-16,-1 3-6 0,-3-6-1 0,4 6 0 15,-1-3-110 1,-2 0-22-16,-8 0-5 0</inkml:trace>
  <inkml:trace contextRef="#ctx0" brushRef="#br0" timeOffset="132555.37">32212 6445 1152 0,'0'0'51'0,"0"0"10"0,0 0-49 0,0 0-12 0,0 0 0 0,0 0 0 16,-3-6 114-16,3 6 20 0,0 0 4 0,0 0 1 15,0 0-89-15,0 0-18 0,0 0-3 0,0 0-1 16,0 0 16-16,7 9 2 0,-4 1 1 0,4 5 0 15,0-5 1-15,0 9 1 0,4-1 0 0,0-2 0 16,3 9-5-16,0-3-2 0,3 3 0 0,5 3 0 16,-1 7-28-16,7-7-6 0,-3 7 0 0,3-1-8 15,0 4 0-15,0-4 0 0,1 4 0 0,-5 3 0 0,4-4 12 16,-3-2-4-16,0 2 0 0,0-2-8 16,-4 3 35-16,0 2 0 0,-7-2 0 0,0 0 0 15,-3 5-5-15,-1 1-1 0,1 0 0 0,-8 0 0 0,8 0-14 16,-8-6-3-16,1-1-1 0,-4 4 0 0,4-3-2 15,-8-10 0-15,0 6 0 0,-3 1 0 0,0-1-9 0,-3 1 0 16,-4-4 0-16,0 1 0 0,-1-1 0 0,-6-6 0 16,0 3 0-16,0 4 0 0,3-10 28 0,-3 3 3 15,4-7 1-15,-1 8 0 16,-3-8-47-16,3-2-9 0,4-3-1 0,0-4-1 16,0-3-115-16,0-3-23 0,3-3-5 0,-3-3-1 0</inkml:trace>
  <inkml:trace contextRef="#ctx0" brushRef="#br0" timeOffset="133509.59">32678 6232 172 0,'0'0'8'0,"0"0"1"0,0 0-9 0,0 0 0 0,0 0 0 0,0 0 0 0,-4 0 308 0,4 0 60 16,0 0 12-16,0 0 3 0,0 0-231 0,0 0-47 16,-3 3-9-16,3-3-1 15,0 0-15-15,0 0-4 0,0 0 0 0,0 0 0 16,0 0-14-16,0 0-3 0,7-3-1 0,3 3 0 0,1 0-21 0,0 0-4 15,-1-6-1-15,4 6 0 0,-3 0-32 0,3-4 0 16,-3 4 0-16,3-6 0 0,-4 6 0 0,4-3 0 16,-3-3 0-16,3 6 0 0,-3 0 0 0,-1 0 0 15,1-3 0-15,-1 3-9 0,-10 0 9 0,7-7 0 16,-7 7 0-16,0 0 0 0,11 0 0 0,-11 0 9 16,0 0-9-16,0 0 0 0,0 0 8 0,0 0-8 15,0 0 0-15,0 0 0 0,-4 10 0 0,1-1 0 16,-1 1 0-16,-3-4 0 0,-3 3-20 0,3 1 1 0,-4-1 1 15,1 1 0-15,-5-1-3 0,5 0-1 0,-4 7 0 16,3 0 0-16,1-7 6 0,-5 1 0 0,5-1 1 16,-4-6 0-16,7 10 15 0,-4-4 0 0,1-6 9 15,3 7-9-15,3-1 0 0,-3 0 0 0,3-2 0 16,4-7-10-16,-3 9 10 0,3 0 0 0,0-9 10 16,0 10-10-16,0-10 0 0,3 9 0 0,-3-9 0 0,7 10 0 15,1-1 0-15,-1-3 0 0,0 4 0 0,0-4 0 16,-7-6 0-16,7 3-13 0,0 7 1 0,0-4 0 15,-7-6-8-15,10 3 0 0,-10-3-1 0,7 6 0 32,-7-6-39-32,8 3-8 0,-8-3-2 0,10 7 0 0,-10-7-150 15,4 0-29-15,-4 0-7 0,14 0 0 0</inkml:trace>
  <inkml:trace contextRef="#ctx0" brushRef="#br0" timeOffset="133860.19">33002 6420 1036 0,'0'0'92'0,"0"0"-73"16,0 0-19-16,0 0 0 0,0 0 177 0,0 0 32 0,0 9 7 0,4 1 0 16,-1-1-113-16,1 1-23 0,-4-1-5 0,3 7-1 15,-3-7-56-15,4 7-18 0,0-7 10 0,-4 1-10 16,0 5 0-16,3-2 8 0,1-4-8 0,-4 1 0 16,0-1 10-16,-4 7-10 0,4-7 12 0,-3 7-12 15,3-7 0-15,-4 1-9 0,-3-1-1 0,3 7 0 31,-3-7-14-31,4 4-2 0,-1-7-1 0,1 3 0 16,-4 1-133-16,3-1-26 0</inkml:trace>
  <inkml:trace contextRef="#ctx0" brushRef="#br0" timeOffset="134217.21">33151 6527 1360 0,'0'0'60'0,"0"0"13"0,0 0-58 0,0 0-15 15,0 0 0-15,0 0 0 0,0 9 12 0,-8 0 0 16,5 1 0-16,-4-4 0 0,3-3 17 0,-6 7 3 16,6-4 1-16,-6 3 0 0,3 1-16 0,-4-4-3 15,4 3-1-15,-4-5 0 0,4 5 11 0,0-9 3 16,4 9 0-16,-1-9 0 0,-3 7-7 0,0 2-2 15,-3-9 0-15,2 10 0 0,1-4-6 0,-3-3-2 16,-1 3 0-16,1-3 0 0,3 4-10 0,0-4 0 16,7-3 0-16,0 0 0 0,0 0 16 0,0 0 2 0,0 0 0 0,0 0 0 15,0 9 22-15,7-3 4 0,0 4 0 16,3-10 1-16,1 9-19 0,-1-9-4 0,1 0-1 0,0 6 0 16,-1-2-13-16,1-4-8 0,-1 6 8 0,1-3-8 31,0-3-18-31,3 9-8 0,-4-9-2 0,1 7 0 15,-1-7-47-15,1 9-9 0,-8-9-3 0,-3 0 0 0</inkml:trace>
  <inkml:trace contextRef="#ctx0" brushRef="#br0" timeOffset="134717.62">33270 5859 288 0,'0'0'12'0,"0"0"4"0,0 0-16 0,0 0 0 0,0 0 0 0,0 0 0 16,0 0 252-16,0 0 47 0,0 0 9 0,0 0 3 16,-7 6-225-16,0-3-45 0,0 3-9 0,0-2-1 15,4-4 5-15,-8 6 2 0,4 3 0 0,0-2 0 16,0-4 2-16,0 6 0 0,0 0 0 0,0 1 0 15,0-1-26-15,0-2-5 0,0 2-1 0,3 7 0 16,-3-7-8-16,4 0 8 0,-1 1-8 0,0 6 8 16,1-4-8-16,3-3 0 0,-4 1 0 0,4 6 0 15,-3-7 0-15,3 10 0 0,3-10 0 0,1 1 0 16,-1-1 0-16,5 7 10 0,-5-7-10 0,4 1 10 16,0-1-10-16,0 0 0 0,0-2 0 0,0-4 8 15,-3 3-19-15,3 3-4 0,0-9-1 0,-7 0 0 16,7 7-20-16,-7-7-4 0,11 0 0 15</inkml:trace>
  <inkml:trace contextRef="#ctx0" brushRef="#br0" timeOffset="135138.37">33380 6056 1324 0,'0'0'59'0,"0"0"12"0,0 0-57 0,0 0-14 0,0 0 0 0,0 0 0 16,0 0 161-16,0 0 30 0,0 0 5 0,0 0 2 15,3 7-153-15,1-4-30 0,-1 3-7 0,1 3 0 16,-4-9-8-16,0 10 0 0,3-1 0 0,-3-3 0 0,0-6-18 15,0 10 2-15,0-10 0 0,0 0 0 16,0 3-20-16,0-3-4 0,0 0-1 0,0 0 0 16,0 0-114-16,0 0-22 0,0 0-5 0,0 0-1 0</inkml:trace>
  <inkml:trace contextRef="#ctx0" brushRef="#br0" timeOffset="135369.31">33422 5947 921 0,'0'0'40'0,"0"0"10"0,0 0-40 0,0 0-10 0,0 0 0 0,0 0 0 15,0 0 167-15,0 0 31 0,0 0 6 0,0 0 2 16,0 0-150-16,0 0-29 0,0 0-7 0,0 0 0 15,0 0-20-15,0 0 0 0,0 0-13 0,0 0 5 32,0 0-25-32,0 0-5 0,0 0-1 0</inkml:trace>
  <inkml:trace contextRef="#ctx0" brushRef="#br0" timeOffset="135789.91">33510 5887 1497 0,'0'0'133'16,"0"0"-106"-16,0 0-27 0,4-3 0 0,-4 3 125 0,7-6 20 16,-4 2 4-16,5-2 1 0,-8 6-78 0,7 0-15 0,0-3-3 0,-7 3-1 15,10 0-36-15,-3 0-7 16,-7 0-2-16,7 3 0 0,-7-3-8 0,7 6-12 0,0-2 2 0,-3 5 1 16,3 4 19-16,-3-1 4 0,3-3 1 0,-4 1 0 15,1 6-1-15,3-1 0 0,-4-2 0 0,1 2 0 16,-4-2 1-16,3 3 0 0,1 2 0 0,-4-2 0 15,-4-3-5-15,4 2-1 0,-3 4 0 0,-1-3 0 16,1 0 9-16,-4-4 2 0,0 4 0 0,0-4 0 31,3 4-40-31,-3-7-7 0,-4 7-1 0,4-3-1 16,0 2-21-16,0-5-4 0,0 5-1 0,-3-2 0 0,3-4-94 16,-1-2-19-16,-2 2-4 0</inkml:trace>
  <inkml:trace contextRef="#ctx0" brushRef="#br0" timeOffset="143315.22">18281 10152 1519 0,'0'0'67'0,"-4"0"14"0,-3 0-65 0,0 6-16 0,0-3 0 0,0-3 0 16,0 6 20-16,7-6 1 0,-3 0 0 0,3 0 0 15,0 0 5-15,0 0 1 0,0 0 0 0,0 0 0 0,0 0 25 16,0 0 6-16,0 0 1 0,0 0 0 0,0 0 9 0,0 0 3 16,0 0 0-16,0 0 0 0,7 10-20 0,3-4-4 15,1-3-1-15,-4-3 0 0,3 6-30 0,5-2-7 16,-1-4-1-16,0 0 0 0,0 0-8 0,0 6 0 15,4-6 0-15,3-6 8 0,0 6-8 0,0 0 0 16,4 0 0-16,3-4 0 0,0 4 8 0,4-6-8 16,0 6 8-16,0 0-8 0,-1 0 0 0,-2 0 0 15,-1 0-12-15,0 0 12 0,-3 0-14 0,-1 0 5 16,1 0 1-16,-4 0 0 16,0 0-18-16,-3 0-3 0,3 0-1 0,-7 6 0 15,0-2-106-15,-3-4-22 0,0 6-4 0,-1-3-1 0</inkml:trace>
  <inkml:trace contextRef="#ctx0" brushRef="#br0" timeOffset="143712.47">18355 10330 1209 0,'0'0'108'0,"0"0"-87"15,0 0-21-15,0 0 0 0,-7 0 246 0,7 0 45 16,0 0 9-16,0 0 1 0,0 0-244 0,0 0-49 15,0 0-8-15,0 0 0 0,0 0 0 0,11 7-11 16,-4-4 11-16,7-3-8 0,0-3 8 0,0 3 0 16,7-7 0-16,0 4 0 0,4-3 0 0,0 3 0 15,-1-3 8-15,5 2-8 0,-1-2 8 0,0 3-8 16,4-3 10-16,0 6-10 0,-8 0 0 0,8 0-10 16,-4 0 0-16,-3 0 0 15,3 0-26-15,0 0-6 0,-3 6-1 0,0-3 0 16,-1-3-41-16,1 6-8 0,-4-2-1 0,4-4-475 15,-4 0-96-15</inkml:trace>
  <inkml:trace contextRef="#ctx0" brushRef="#br0" timeOffset="144857.87">20429 9666 921 0,'0'0'82'0,"0"0"-66"15,-7 0-16-15,7 0 0 0,-7 3 163 0,7-3 29 0,0 0 5 0,0 0 2 16,-3 0-164-16,3 0-35 0,-7 0 0 0,7 0 0 16,-4 0 0-16,1 6 0 0,-4-6 0 0,0 0 0 15,-1 0 0-15,5 0 0 0,-4 0 0 0,-4 0 0 16,1 0 37-16,3 0 9 0,-7 3 2 0,-1-3 0 16,-2 0 4-16,-4 0 0 0,3 6 1 0,-3-2 0 15,3 2-14-15,-3-3-3 0,-4-3-1 0,-3 6 0 16,0 4-7-16,-4-7-2 0,7 3 0 0,-3 3 0 15,7-2-4-15,-4-4-1 0,1 3 0 0,2-3 0 16,1 4-5-16,4-4 0 0,-1 3-1 0,0-6 0 16,4 9-3-16,0-9-1 0,0 10 0 0,0-10 0 15,0 9-11-15,3-9 10 0,1 6-10 0,3-2 10 16,-4-4-10-16,4 6 10 0,0-3-10 0,7-3 10 16,0 0 9-16,0 0 1 0,0 0 1 0,0 0 0 15,0 0-12-15,0 0-9 0,0 0 12 0,0 0-12 16,7 6 12-16,0-3-12 0,0 4 12 0,4-7-12 0,-1 9 13 15,1-9-4-15,6 6-1 0,-2-3 0 0,-1-3-8 0,3 7 0 16,1-4 0-16,0-3 0 0,3 6 0 0,0-3 0 16,-3-3 0-16,3 7 0 0,-4-4 0 0,1-3 0 15,3 6 0-15,-7 3 0 0,0-9 0 0,4 10 0 16,0-10 0-16,-1 9 0 0,1-3 0 0,-4-2 0 16,4 2 0-16,-4-3 0 0,3-3 0 0,-2 6 8 15,2-6-8-15,-3 3 0 0,0 4 0 0,1-4 0 16,-1 3 8-16,-4-6-8 0,4 6 8 0,-3-2-8 15,0 5 12-15,-4-3-4 0,3-3-8 0,-6 7 0 16,3-4 0-16,-4-3 8 0,4 10-8 0,-3-4 0 0,-4-9 0 0,-4 3 0 16,1 7 0-16,-1-1 0 0,-3 0 0 15,0-2 0-15,-3 2 0 0,-1 1 8 0,-3-4-8 16,0-3 8-16,0 3-8 0,-4-3 8 0,0 7-8 0,1-10 8 16,-1 6 0-16,-3 3-8 0,3 1 12 0,-6-4-4 15,2 4 2-15,-2-1 0 0,-1-6 0 0,0 6 0 16,1 7-10-16,3-6 0 0,-4-1 0 0,0 0 0 15,0 7 0-15,4-7 0 0,0 1 0 0,0 6 0 16,0-7 0-16,0 0 0 0,-1 1 14 0,1 5-4 16,0-2-10-16,0-4 0 0,-4 7 0 0,4 0 0 15,7-4 0-15,-4-2 0 0,1 5 0 0,-1-5 0 16,0 5 0-16,4-2 0 0,-3 3 0 0,3-7 0 16,3 10 0-16,0-10 0 0,1 7 0 0,-1-7 0 15,4 7-17-15,0-3 4 0,4-4 1 0,-1 0 0 16,4 1 12-16,0-1 0 0,4-2 0 0,3 2 0 0,3 0 0 15,4-2 12-15,0-4-3 0,4 6 0 0,0-9 0 16,6 0 0-16,1 6 0 0,3-6 0 0,4 4-1 16,0 2 0-16,0-6 0 0,-1 0 0 0,5 0-8 15,-1 0 0-15,0 0 0 0,0 0 0 0,-3 6 0 0,3-6 0 16,4 0 0-16,-7 0 0 0,3 3 0 0,-3-3 0 16,-4 7 0-16,4-4 0 0,-4 3 0 0,0-3 0 15,-6-3 0-15,2 9 0 0,-3-9 0 0,-3 10 0 16,0-10 0-16,-4 6 0 0,0-3-14 0,0 4-8 15,-3 2-2-15,-1-3 0 16,-3-3-156-16,0 7-32 0</inkml:trace>
  <inkml:trace contextRef="#ctx0" brushRef="#br0" timeOffset="147876.14">20500 8179 1090 0,'0'0'48'0,"0"0"11"0,0 0-47 0,0-9-12 0,0 9 0 0,0-3 0 15,0-4 34-15,3-2 5 0,1 3 1 0,-4 3 0 16,4-7-29-16,3 4-11 0,-4-3 8 0,1 5-8 15,-4 4 13-15,7-6-2 0,-4 3-1 0,-3 3 0 16,0 0 22-16,0 0 4 0,0 0 0 0,7-6 1 16,-7 6 11-16,0 0 3 0,0 0 0 0,0 0 0 15,0 0 1-15,0 0 0 0,0 9 0 0,-3 1 0 16,-1-1-32-16,1 0-7 0,-1 1-1 0,1 2 0 0,-1 1-12 0,1-4 0 16,3 7 0-16,-4-7 0 0,1 10 0 0,-1-3 0 15,4 3 0-15,-4-4 0 0,4 4 0 16,-3 3 0-16,3-6-8 0,-4 9 8 0,4-3 0 0,0 3 0 15,0-6 0-15,0 6 0 0,0-6 0 16,0 6 0-16,0-7 0 0,0 1 0 16,4 0-119-16,-4-3-17 0</inkml:trace>
  <inkml:trace contextRef="#ctx0" brushRef="#br0" timeOffset="149201.19">19622 11036 979 0,'0'0'87'0,"0"0"-70"16,0 0-17-16,0 0 0 0,0 0 140 0,0 0 24 15,0 0 4-15,0 0 2 0,0 0-122 0,0 0-25 0,0 0-5 0,0 0-1 16,0 0 2-16,0 0 0 0,0 0 0 0,-8 0 0 15,-2 6 0-15,-1-3 0 0,11 4 0 0,-7 2 0 16,0 0 12-16,0 1 2 0,0 6 1 16,-4-1 0-16,1-2-18 0,-1 6-3 0,1-4-1 0,-1 4 0 15,4-3 5-15,0-4 1 0,0 4 0 0,3 3 0 16,1-4-27-16,3-2-6 0,0-4-1 0,0 7 0 16,0-7 16-16,3 1-11 0,5-1 11 0,-1 7-10 31,3-10-46-31,1-3-10 0,3 7-2 0,0-10 0 0</inkml:trace>
  <inkml:trace contextRef="#ctx0" brushRef="#br0" timeOffset="149396.43">19681 10929 2055 0,'-14'-12'91'0,"7"6"19"0,-3-4-88 0,-1 7-22 15,8-3 0-15,-4-4 0 0,-4 7 10 0,4-3-2 16,7 6-8-16,0 0 12 16,3-6-46-16,-3 6-10 0,0 0-1 0,0 0-1 15,11-4-57-15,-4 4-11 0,-7 0-2 0,11 0-619 0</inkml:trace>
  <inkml:trace contextRef="#ctx0" brushRef="#br0" timeOffset="149634.4">19805 11196 2228 0,'0'0'99'0,"0"0"20"0,0 0-95 0,0 0-24 0,0 0 0 0,0 0 0 15,11 0-15-15,3-3-7 0,0-4-2 0,3 7 0 16,-2-3-136-16,2-3-28 16,1 6-6-16,3-3-1 0,-3-3-65 15,-1-1-12-15</inkml:trace>
  <inkml:trace contextRef="#ctx0" brushRef="#br0" timeOffset="149858.84">19752 11371 1670 0,'0'0'74'0,"0"0"15"0,0 0-71 0,0 0-18 15,0 0 0-15,7 0 0 0,0 4 89 0,4-4 15 16,-1 0 2-16,4 0 1 15,1 0-168-15,2 0-34 0,-3-4-6 0,4-2-2 16,0 3-122-16,3-3-25 0</inkml:trace>
  <inkml:trace contextRef="#ctx0" brushRef="#br0" timeOffset="150102.2">20281 11152 2012 0,'0'0'44'0,"-3"6"10"0,-1 10 2 0,1-4 0 0,-1 4-45 0,4-3-11 0,-3 2 0 0,-1 4 0 0,4 0 0 0,4-3 0 16,-1-1 0-16,-3-2-11 15,-3 3-17-15,3 2-4 0,0-8-1 0,0 5 0 16,-4-2-18-16,4-7-3 0,0 4-1 0,0-1 0 15,0-9-9-15,0 0-1 0,0 0-1 0</inkml:trace>
  <inkml:trace contextRef="#ctx0" brushRef="#br0" timeOffset="150826.26">19883 9590 403 0,'0'0'17'0,"0"-3"5"0,3 3-22 0,-3 0 0 0,0-6 0 0,0 3 0 15,0-3 294-15,0 6 54 0,0 0 12 0,4-4 1 0,-4-2-268 0,3-3-53 16,-3 6-12-16,4-4-1 0,-4-2 21 0,0 9 5 15,3-6 1-15,1-4 0 0,-1 1-8 0,1-4-2 16,3-2 0-16,-4 8 0 0,4-5-20 0,0-4-5 16,1 4-1-16,-1-4 0 0,0 6-9 0,3-5-1 15,-3 2-8-15,4-2 12 0,-1 5-12 0,1-6 0 16,0-2 0-16,-1 8 0 0,1-5 10 0,-1 2 2 16,-3-3 1-16,0 7 0 0,-3 0-13 0,3 2 0 15,-3-2 8-15,-1-1-8 0,-3 10 12 0,0 0-1 16,7 0 0-16,-7 0 0 0,0 0-11 0,0 0 0 15,0 0 9-15,4 10-9 0,3-1 0 0,-4 1 8 16,4 5-8-16,-3 1 0 0,3-3 0 0,0-4 0 16,0 13 0-16,-3-10 0 0,6 7 0 0,1-3 0 15,-8 0 0-15,4-4-8 0,0 4 8 0,0 0 0 0,-3-4 0 16,3-6 0-16,-3 4 0 0,3-1 0 0,-7-9 0 0,0 0 0 16,0 0 16-16,7 3-2 0,-7-3 0 15,0 0 0-15,7 0 29 0,-7 0 5 0,7 0 2 0,0-3 0 16,3-3-8-16,-6 3-2 0,3-7 0 0,0 4 0 15,0-3-25-15,0-1-6 0,0-5-1 0,4 5 0 16,-1-9-8-16,1 4 8 0,0 5-8 0,-4-9 8 16,3 1-8-16,1-1 0 0,-1 9 0 0,1-5 0 15,-4-4 0-15,4 3 0 0,-1-3 0 0,-3 1 0 16,0 2 0-16,0 3 0 0,0-2 0 0,0 2 0 16,-3-2 0-16,3 5 0 0,0-6 0 0,0 7 0 15,0 0-82 1,0-1-18-16,4 1-4 0,3-1-652 0,0 4-129 0</inkml:trace>
  <inkml:trace contextRef="#ctx0" brushRef="#br0" timeOffset="152397.34">21908 9697 230 0,'0'0'20'0,"0"0"-20"16,0 0 0-16,0 0 0 0,7-3 301 0,-4-3 56 16,1 2 11-16,3-2 3 0,-4-3-291 0,8 6-57 15,-4-4-12-15,0-2-3 0,-7 9-8 0,7-6 8 16,4 3-8-16,-4-4 8 0,-7-2 11 0,0 9 1 16,7 0 1-16,-7 0 0 0,0 0 39 0,0 0 8 15,-4-10 2-15,4 10 0 0,0 0-24 0,-3 0-5 16,-15-3-1-16,7 3 0 0,-3 3-7 0,0-3-1 15,-3 0-1-15,-5 7 0 0,1-4 2 0,4-3 1 16,2 6 0-16,-6-3 0 0,-7 4 2 0,7-7 0 16,7 3 0-16,-4-3 0 0,-3 0-14 0,0 6-2 15,3-6-1-15,-3 3 0 0,0 3-5 0,0-6-1 16,-1 7 0-16,1-4 0 0,0-3-5 0,-4 9-8 0,4-9 11 16,-3 6-11-16,-1-2 0 0,0 2 0 15,1-3 0-15,-1-3 0 0,0 6 0 0,4-3 0 16,-4-3 0-16,4 7 0 0,0-4 11 0,3 3-11 0,1-6 10 15,3 9-10-15,3-2 0 0,0-4 8 0,4 3-8 0,0-3 0 16,0 4 26-16,4-4 2 0,3-3 1 0,0 0 0 16,3 6-21-16,1 3-8 0,3 1 0 0,0-10 0 15,0 9 0-15,3-3 8 0,1-2-8 0,3 2 0 16,-3-3 0-16,3-3 0 0,4 6 0 0,-1-3 0 16,1 4 12-16,-1-7 0 0,1 3 0 0,3 3 0 15,-3 0-12-15,3-3 0 0,0 7 0 0,0-10 0 16,4 9 0-16,0-2 0 0,-4-4 0 0,4 3 0 15,3-3 0-15,-3 3 0 0,-4 4 0 0,-4-4 0 0,1-3 0 16,0 7 0-16,3-4 0 0,-4-3 0 0,-13 3 8 16,7 4-8-16,3-10 11 0,-4 9-11 15,-10-9 0-15,4 10 0 0,6-4 0 0,1-3 0 16,-8 6 8-16,1 1-8 0,0-1 0 0,-1-3 0 0,4 4 0 16,-3-1 0-16,-8-3 0 0,1-2 0 0,6 5 0 0,-6-3 13 15,-4 4-2-15,-4-1-1 0,-3 1-10 0,0-1 0 16,3 0 0-16,-3 1 0 0,-7 5 0 0,0-5 0 15,3-1 0-15,-3 1 8 0,-4 5-8 0,-3-5 0 16,3-1 0-16,-3 1 0 0,3-1 0 0,-3 0 0 16,0 7 8-16,-4-7-8 0,0 1 0 0,1-1 10 15,-5 1-10-15,1 5 10 0,-4-5-10 0,4 5 0 16,3-2 0-16,1 3-11 0,2-7 11 0,1 7 0 0,3-4 0 16,4-2-8-16,4-1 8 0,-1 7 0 0,0-1 0 15,8-2 0-15,-1-4 0 0,4 7 0 0,-4 0 0 0,4-4-8 16,4 4 8-16,-1-3-12 0,4 2 12 0,0-5-12 15,4 5 12-15,-1-2 8 0,4 3-8 0,1-7 11 16,2 0-11-16,1 7 10 0,6-13-10 0,1 7 10 16,3-4-10-16,4 3 0 0,3 1 9 0,4-10-9 15,0 6 11-15,6-6-3 0,1 3 0 0,4 3 0 16,-1-6 0-16,0 0 0 0,1 0 0 0,-1 0 0 16,0-6-8-16,1 6 0 0,-5-3 9 0,8 3-9 15,-3 0 0-15,-1-6 0 0,-3 6 0 0,-4 0 8 16,-3 0-8-16,-1 0 0 0,1 0 0 0,-4 0 0 15,-6 0 0-15,-5 0 0 0,4 0 0 0,-7 6 0 16,1-6-20-16,-8 3 0 0,3-3 1 0,1 6 0 16,-8-3-37-16,-3-3-7 0,0 0-1 0,7 10-1 15,-3-1-161-15,-4 4-32 0,-4-10-6 0</inkml:trace>
  <inkml:trace contextRef="#ctx0" brushRef="#br0" timeOffset="153266">21082 11168 1548 0,'0'0'68'0,"0"0"15"0,0 0-67 0,0 0-16 0,4-10 0 0,-4 10 0 0,3-6 11 0,-3 6-2 15,7-3 0-15,-7 3 0 0,7-6 17 0,0 6 3 16,-7 0 1-16,7 6 0 0,-3-3 18 0,3 3 3 16,0 4 1-16,-4 5 0 0,1-2-2 0,0-4 0 15,-1 13 0-15,-3-3 0 0,0 0-24 0,0 0-5 16,0 9-1-16,0-9 0 0,-3 6-12 0,3 0-8 15,-4 0 8-15,0-3-8 0,1-3 0 0,-1 6 8 16,-3-6-8-16,4-4 0 0,3 4-14 0,-4-3-7 16,1-4-2-16,-1 4 0 15,1-7-147-15,3 1-30 0,0-10-5 0,0 16-2 16</inkml:trace>
  <inkml:trace contextRef="#ctx0" brushRef="#br0" timeOffset="153688.49">21389 11365 2023 0,'0'0'89'0,"-7"0"19"0,7 0-86 0,-7 6-22 0,0-2 0 0,0 2 0 16,7-6-69-16,-7 3-19 0,0-3-3 0,0 6-1 15,-1 4 44-15,-2-4 9 16,3-3 2-16,-4 3 0 0,-3-2 37 0,4 5 0 0,-1 0 0 0,0-2 0 16,-3-4 19-16,7 3 11 0,-7 3 2 0,0 1 1 0,0-4 10 15,3 4 1-15,1-7 1 0,-1 3 0 0,1-3 6 0,-1 3 1 16,4-6 0-16,0 10 0 0,7-10-36 0,-7 0-8 16,3 6 0-16,4-6-8 0,0 0 8 0,0 0-8 15,0 0 0-15,0 0 0 0,0 0 0 0,0 0 10 16,0 0-10-16,0 0 8 0,0 0 0 0,0 0 0 15,7-6 0-15,4 6 0 0,0 0-8 0,-1 0 8 16,1 0-8-16,3 0 8 0,-4 0-8 0,4 0 0 16,1 6 0-16,2-3 8 0,-6-3-8 0,3 6 0 15,0-2-10-15,-3 2 10 0,-1-3 0 0,-3 3 0 16,4-3-8-16,-1 4 8 0,-3 2-13 0,1 0 0 16,-5-2 0-16,4 2 0 15,-3-6-70-15,3 7-13 0,-7-10-4 0,3 9-712 0</inkml:trace>
  <inkml:trace contextRef="#ctx0" brushRef="#br0" timeOffset="153933.34">21569 11409 979 0,'0'0'43'15,"0"0"9"-15,0 0-41 0,0 0-11 0,0 0 0 0,0 0 0 16,0 0 292-16,10-3 57 0,-10 3 11 0,11 0 3 16,0-6-311-16,-1 6-63 0,1 0-12 0,-1 0-2 15,-3 0-43-15,4 0-8 0,3 0-1 0,-3 0-1 16,3 0-11-16,-4 0-3 0,1 0 0 0,-4 0 0 16,-7 0-3-16,0 0-1 0,0 0 0 0,11 0-510 15</inkml:trace>
  <inkml:trace contextRef="#ctx0" brushRef="#br0" timeOffset="154122.46">21544 11506 1843 0,'0'0'164'0,"0"0"-132"0,0 0-32 0,0 0 0 15,0 0 104-15,7 10 15 0,4-10 2 0,-1 6 1 31,1-3-152-31,3-3-30 0,4 0-7 0,3 0-1 16,4 6 1-16,-4-12 0 0,0 6 0 0,0 0 0 16,7 0-97-16,1-3-19 0,6-3-4 0,-3-1-1 0</inkml:trace>
  <inkml:trace contextRef="#ctx0" brushRef="#br0" timeOffset="154369.25">22052 11246 864 0,'-7'0'76'0,"0"3"-60"0,4 3-16 0,-1-2 0 0,4 5 376 0,0 7 73 16,-7-7 15-16,7 10 2 0,3-3-382 0,1-1-76 16,-4-2-8-16,-4 6-16 0,1-1 16 0,3 4-11 15,-4-3 11-15,1 0-10 16,-4 0-29-16,3-3-5 0,4 2-2 0,0 1 0 15,-7-3 4-15,4-4 1 0,-1-5 0 0,4 2 0 16,4 0-36-16,-4-9-7 0,-7 0-2 0,7 0-794 0</inkml:trace>
  <inkml:trace contextRef="#ctx0" brushRef="#br0" timeOffset="154963.16">21586 8938 864 0,'0'0'76'0,"0"0"-60"0,-10 6-16 0,6-2 0 15,1 2 96-15,-1-3 17 16,1 3 3-16,-4 4 1 0,3-1-73 0,1-3-16 0,3-6-2 0,0 3-1 15,-4 7 40-15,4-1 8 0,0-9 2 0,4 10 0 16,-1 2 0-16,-3-2 0 0,4-1 0 0,3 0 0 16,-4 1-27-16,-3 9-6 0,0-4-1 0,0 7 0 15,4 3-29-15,-8 0-12 0,1 1 11 0,-4 2-11 16,3 0 0-16,-3 6 0 0,0-5 0 0,0-1 0 16,0 3 0-16,3-3 8 0,1-2-8 0,-1-4 0 31,-3 3-22-31,4-7-7 0,3 1-2 0,0-3 0 15,-4 3-149-15,4-10-31 0</inkml:trace>
  <inkml:trace contextRef="#ctx0" brushRef="#br0" timeOffset="155453.13">21978 8982 1555 0,'0'0'68'0,"0"0"16"0,0 0-68 0,0 0-16 16,-7 6 0-16,7-6 0 0,0 0 8 0,0 0-8 16,-4 10 12-16,-3-7-12 0,0 3 0 0,0-3 0 15,7-3 0-15,-7 6 0 0,-3 4 0 0,3-1 0 16,7-9 0-16,-7 10 0 0,-4-1 8 0,4 1 0 15,-4 5 1-15,1-5 0 0,3-1 37 0,-4 7 7 0,-7-7 2 16,1 1 0-16,6-1 5 0,-3 0 2 0,-3 7 0 0,-5-7 0 16,5 1-50-16,-1-1-12 0,4 1 0 0,0-4 0 15,-4-3 10-15,8 6-1 0,3-2 0 16,0-4 0-16,-1-3 3 0,1 6 0 16,7-6 0-16,0 0 0 0,0 0-12 0,-7 3 0 0,0-3 0 0,7 0 0 15,0 0 0-15,-3 7 0 0,-4 2 0 0,3-3 0 16,1-3 0-16,-1 7 0 0,-3-4 0 0,4-3 0 15,-1 7 8-15,4-10 0 0,0 0 0 0,4 6 0 16,-8 3 12-16,4-9 1 0,14 7 1 0,-3-4 0 16,-1 3 14-16,4-3 4 0,8-3 0 0,2 6 0 15,1-6-4-15,-4 3 0 0,0-3 0 0,4 7 0 16,7-7-28-16,-8 3-8 0,-2 6 0 0,-1-2 0 16,0 2 0-16,4 0 0 0,-8 1 0 0,4-1 8 15,-6 1-54-15,2-1-10 0,4 7-3 16,-3-7-642-16,-4 7-129 0</inkml:trace>
  <inkml:trace contextRef="#ctx0" brushRef="#br0" timeOffset="160274.25">23167 10108 874 0,'0'0'39'0,"0"0"8"0,0 0-38 0,0 0-9 0,0 0 0 0,0 0 0 16,0 0 68-16,0 0 12 0,0 0 3 0,0 0 0 15,0 0-11-15,0 0-1 0,0 0-1 0,0 0 0 0,0 0 33 0,0 0 6 16,0 0 2-16,0 0 0 0,0 0-20 0,0 0-4 16,0 0-1-16,0 0 0 0,0 0-44 15,0 0-9-15,0 0-1 0,0 0-1 0,0 0-11 0,0 0-1 16,0 0-1-16,0 0 0 0,0 0 4 0,11 0 1 15,-11 0 0-15,7-10 0 0,-7 10-5 0,0 0-1 16,7 0 0-16,-7 0 0 0,0 0 2 0,0 0 0 16,7-3 0-16,-7 3 0 0,0 0 1 0,0 0 0 15,0 0 0-15,0 0 0 0,7-6 0 0,-7 6 1 16,0 0 0-16,0 0 0 0,0 0-3 0,0 0-1 16,0 0 0-16,0 0 0 0,7 0-2 0,-7 0-1 15,7-9 0-15,-7 9 0 0,0 0-6 0,0 0-8 16,7 0 11-16,-7 0-11 0,7-10 13 0,-7 10-4 15,11 0-1-15,-11 0 0 0,7 0-8 0,0-3 0 0,0-3 0 0,-7 6 8 16,10 0-8-16,-3 0 0 0,4 0 0 16,0 0-11-16,-1 0 11 0,4 0 0 0,0 0 0 15,0 0 0-15,1 0 0 0,-1 0 0 0,0 0 0 0,0 6 0 16,0-6 0-16,4 3 0 0,-1-3 0 0,1 0 0 16,0 0 0-16,-4 0 0 0,0 0 0 0,0 6 8 15,4-2-8-15,-4-4 0 0,-4 0 0 0,4 0-8 16,-3 6 8-16,3-3 0 0,-7-3 8 0,4 0-8 15,-1 0 0-15,1 0 0 0,-11 0 0 0,7 6 0 16,-7-6 0-16,0 0 0 0,0 0 0 0,0 0 0 16,3 3 0-16,-3-3 0 0,0 0 8 0,0 10-8 15,-3-4 9-15,-1 3-9 0,-3 1 12 0,0-1-12 16,0 1 0-16,0-1 0 0,0-3 0 0,-4 4 0 16,1-1-9-16,-4 1 9 0,0-1-8 0,0 0 8 15,-1 1-8-15,-2 5 8 0,-1-5-8 0,-3 6 8 0,0-4 0 16,0-3-8-16,3 7 8 0,-3-6 0 0,0-1-8 0,3 7 8 15,-3-7-8-15,0 0 8 0,3 1 0 16,0-1 0-16,4-2 0 0,0-4 8 0,4 6-8 16,-1-3 0-16,4 4-8 0,0-4 8 0,0-3 0 0,3 7 0 15,4-10 0-15,0 9-8 0,-3 0 8 0,3 1 0 16,3-4-9-16,-3 4 9 0,7-4 0 0,-3-3 0 16,3 6 0-16,4-2 0 0,-1-4 0 0,1 6 0 15,3-9 0-15,0 6 0 0,0-6 0 0,4 4 0 16,3-4 0-16,-3 0 8 0,3 0-8 0,3 0 0 15,-2 0 0-15,-1-4 0 0,-4 4 0 0,5 0 0 16,-5 0 0-16,1-6 0 0,-4 6-13 0,0 0-2 0,-3 0 0 0,3 0 0 31,-4 0-43-31,4 0-9 0,-3 0-1 0,0-3-1 16,-4 3-182-16,0 0-36 0</inkml:trace>
  <inkml:trace contextRef="#ctx0" brushRef="#br0" timeOffset="162117.67">23851 10434 288 0,'0'0'25'0,"0"0"-25"16,0 0 0-16,0 0 0 0,0 0 222 0,0 0 39 15,0 0 8-15,0 0 2 0,0 0-154 0,0 0-30 16,0 0-7-16,0 0 0 16,0 0-25-16,0 0-5 0,0 0-1 0,0 0 0 0,0 0-17 0,0 0-4 15,-3 9-1-15,3 1 0 0,0-1-14 0,0 10-2 16,0-3-1-16,3-4 0 0,4 4 10 0,-3 3 1 16,-1-4 1-16,1-2 0 0,-4 9-22 0,3-3 9 15,5-7-9-15,-5 4 0 0,-3 3 60 0,4-4 4 16,-4-2 2-16,0 3 0 15,0-7-102-15,0 7-21 0,0-4-4 0,-4-2-1 16,4 2 25-16,-3-2 5 0,-1-1 0 0,-3 0-531 16,0-6-106-16</inkml:trace>
  <inkml:trace contextRef="#ctx0" brushRef="#br0" timeOffset="163439.07">24028 10572 403 0,'0'0'36'0,"0"0"-36"0,0 0 0 0,0 0 0 0,0 0 137 0,0 0 21 15,0 0 4-15,0 0 1 0,7-3-79 0,-7 3-16 16,0 0-4-16,0 0 0 0,0 0-51 0,0 0-13 16,0 0 0-16,0 0 0 0,0 0 0 0,0 0 0 15,0 0 0-15,0 0 0 0,0 0 28 0,0 0 4 16,0 0 0-16,0 0 0 0,0 0-10 0,7-7-2 15,-4 7 0-15,-3 0 0 0,0 0-20 0,0 0 9 16,0 0-9-16,7-3 0 0,-7 3 12 0,0 0-12 16,0 0 12-16,7-6-12 0,-7 6 23 0,0 0-3 15,0 0 0-15,0 0 0 0,4-3-6 0,-4 3-2 16,0 0 0-16,0 0 0 0,0 0 8 0,0 0 0 0,0 0 1 0,0 0 0 16,0 0 18-16,0 0 3 0,4-6 1 0,-4 6 0 15,0 0-8-15,0 0-2 0,0 0 0 0,0 0 0 16,0 0-8-16,0 0-1 0,0 0-1 0,0 0 0 15,0 0-13-15,0 0-2 0,0 0-8 0,0 0 12 16,0 0-12-16,0 0 0 0,0 0 0 0,0 0 0 16,-4-4 0-16,4 4 0 0,0 0 0 0,0 0 0 15,0 0 0-15,0 0 0 0,0 0 0 0,0 0 0 16,0 0 9-16,0 0-1 0,0 0 0 0,4-6 0 16,-1 6 7-16,-3 0 1 0,0 0 0 0,0 0 0 15,0 0-7-15,0 0-1 0,0 0 0 0,0 0 0 16,0 0-8-16,0 0 0 0,4-9 0 0,-4 9 8 15,0 0-8-15,0 0 0 0,0 0 0 0,0 0 0 0,0 0 0 16,0 0 10-16,0 0-10 0,0 0 10 16,0 0 9-16,0 0 1 0,0 0 1 0,0 0 0 0,0 0 3 0,0 0 0 15,0 0 0-15,0 0 0 0,0 0-7 0,0 0-1 16,0 0 0-16,0 0 0 0,0 0-7 0,0 0-1 16,0 0-8-16,0 0 12 0,0 0-4 0,0 0 0 15,0 0-8-15,0 0 12 0,-4 6-12 0,-3-3 8 16,3-3-8-16,-3 0 0 0,0 6 12 0,0-2-4 15,0 2-8-15,0-3 12 0,-3 3-3 0,-1-3-1 16,4 4 0-16,-4-4 0 0,1 3-8 0,-1 4 0 16,1-1 0-16,-1-3 0 0,4-3 0 0,0 4 0 15,0 2 0-15,0-6 0 0,3 3 0 0,4-6 0 16,-7 0 0-16,7 0 0 0,0 0 0 0,0 0 0 0,0 0 0 16,0 0 0-16,0 0 0 0,0 0 0 0,0 0 0 15,4 10 0-15,-1-1 12 0,1 1-2 0,-1-4-1 0,1-3 0 16,3 6-1-16,0-2-8 0,0 2 12 0,-3-6-4 15,3 10-8-15,-4-4 0 0,4 1 9 0,0-1-9 16,4-6 0-16,-1 7 0 0,-3-4 0 0,8 3 0 16,-5 1 0-16,4-10 0 0,0 9 0 0,-3-9 0 15,3 6 0-15,0-3 8 0,-3-3-8 0,-1 7 8 16,4-4-8-16,-3-3-10 0,0 0 10 0,-4-3-13 16,-7 3-77-16,7 0-15 0,-7 0-3 15,10-7-581-15,-3 7-116 0</inkml:trace>
  <inkml:trace contextRef="#ctx0" brushRef="#br0" timeOffset="164077.1">24137 9452 1220 0,'0'0'54'0,"0"0"11"0,0 0-52 0,0 0-13 16,0 0 0-16,0 0 0 0,-3 4 46 0,-1 5 6 16,-3 0 2-16,3-2 0 0,-3 2-10 0,4 0-1 15,-4 1-1-15,0-1 0 0,0 1-24 0,0-1-5 16,0 7-1-16,-4-1 0 0,0-2 16 0,1 3 4 15,-1-1 0-15,1-2 0 0,-1 3-2 0,4-7 0 16,-4 10 0-16,4-4 0 0,4-2-18 0,-1 3-4 16,-3-1-8-16,7-2 12 0,0 6-12 0,0-4 0 15,4-5 0-15,-1 5 0 0,1-2 0 0,-1-4 0 16,4 1 0-16,0 5 0 0,1-5-12 0,-1-4 12 16,3 7-12-16,4-7 12 15,-3-3-33-15,-1 3 0 0,5 1 0 0,-1-4-488 0,-4 3-98 16</inkml:trace>
  <inkml:trace contextRef="#ctx0" brushRef="#br0" timeOffset="164337.41">24331 9731 921 0,'0'0'82'0,"0"0"-66"16,-3 7-16-16,3-7 0 0,0 0 210 0,-4 3 38 15,4-3 8-15,-3 9 2 0,-1 1-205 0,4-10-41 16,0 0-12-16,0 0 0 0,-4 6 0 0,4-6 0 16,0 0 0-16,0 0 0 0,0 0 0 0,0 9-13 15,0-9 4-15,0 0 1 16,0 0-52-16,4 7-9 0,-4-7-3 0,0 0-665 0</inkml:trace>
  <inkml:trace contextRef="#ctx0" brushRef="#br0" timeOffset="164513.12">24384 9528 2170 0,'0'0'96'0,"-7"0"20"0,7 0-92 0,0 0-24 0,0 0 0 0,0 0 0 16,0 0-16-16,0 0-7 0,0 0-1 0,0 0-1 31,0 0-85-31,0 0-17 0,0 0-3 0,0 0-664 0</inkml:trace>
  <inkml:trace contextRef="#ctx0" brushRef="#br0" timeOffset="164903.76">24433 9437 1213 0,'-17'-3'53'0,"17"3"12"0,0 0-52 0,0 0-13 15,0 0 0-15,0 0 0 0,0 0 35 0,0 0 4 16,0 0 1-16,0 0 0 0,0 0-6 0,10 3-1 16,1-3 0-16,0 9 0 0,-4-9 16 0,7 10 3 15,-4-4 1-15,4-3 0 0,0 3-7 0,-3-3-2 16,3 7 0-16,4 2 0 0,-1 1-19 0,-2-7-4 16,-1 3-1-16,3 1 0 0,-3 9-10 0,-3-4-2 15,3-2-8-15,-7 3 12 0,0-1-12 0,0-2 11 16,0 6-11-16,-3-4 10 0,-4 1-10 0,-4 3 0 0,1-7 0 15,-1 10 8-15,1-3 0 0,-4-6-8 0,0 2 12 16,0 4-4-16,0 0-8 0,-1-3 10 0,-2-1-10 0,3-2 10 16,-4-4-23-16,4 7-5 0,0-7-1 0,-3 1 0 31,3-1-141-31,-4 1-28 0,-7 5-5 0,8-5-2 0</inkml:trace>
  <inkml:trace contextRef="#ctx0" brushRef="#br0" timeOffset="167561.44">25541 9597 921 0,'0'0'82'0,"0"0"-66"16,0 0-16-16,0 0 0 0,0 0 133 0,0 0 23 15,0 0 5-15,0 0 1 0,0 9-126 0,0-9-26 16,0 9-10-16,0 1 8 0,0-10 1 0,0 6 0 16,0 4 0-16,-3-1 0 0,-4 0 35 0,3 1 6 15,-3 5 2-15,3-2 0 0,-6 3 4 0,-1 2 0 16,8 1 1-16,-8 6 0 0,1 4-29 0,-5 5-5 15,5-6-2-15,-1 13 0 0,-3-3-21 0,0-1 0 16,0 4 0-16,0-3 0 0,3-1 0 0,-3-2 0 16,0-1 0-16,0 1 8 0,3-7-8 0,1 0 8 15,-1-3-8-15,4 0 8 0,-3-3-8 0,6-6 0 0,-3 9 8 16,-4-12-8-16,8 2 0 0,-1 4-18 0,1-9 3 16,-1 5 1-1,1-5-146-15,-1-1-28 0,-3 1-7 0,7-10-497 0</inkml:trace>
  <inkml:trace contextRef="#ctx0" brushRef="#br0" timeOffset="168011.76">25703 10114 1630 0,'0'0'72'0,"-3"-6"16"0,3 6-71 0,0 0-17 15,-4 0 0-15,-3-3 0 0,4-4 0 0,-4 7 0 16,0 7-11-16,0-7 11 0,0 3 0 0,-4-3 0 16,4 6 12-16,-4-3-3 0,-3 3 56 0,0 4 11 15,4 6 3-15,-5-4 0 0,1-3-10 0,0 7-1 16,4 3-1-16,-5 0 0 0,1-4-43 0,0 4-8 16,4-3-1-16,3-4-1 0,-4 4-4 0,0 0-1 15,8-4 0-15,-4 4 0 0,3-7-9 0,1 7 0 16,3-6 0-16,0 2 8 0,3-6-8 0,1 4 0 15,3-1 0-15,0-3 0 0,0-2 0 0,4 2 8 16,-8-3 2-16,8-3 0 0,-4 0-10 0,3 0 0 16,1 0 0-16,3-3 8 0,-3-3-8 0,-1-4 0 15,4 7 0-15,0-3 0 0,-3-4 0 0,0 1 8 0,3 0-8 16,-4-1 8-16,1-6-8 0,-4 7 8 0,4-7-8 16,-8 7 8-16,4 0 0 0,-7-4 0 0,0 0 0 0,0 4 0 15,-3 0-8-15,-1-1 10 0,1 1-10 0,-5-1 10 16,5 1-10-16,-4 3 0 0,0-4-12 0,-4 7 12 15,1-3-13-15,-1 3 5 0,1-3 8 0,-1 2-13 32,4-2-25-32,0 6-5 0,0 0-1 0,7 0 0 15,0 0-172-15,0 0-36 0,0 0-6 0,0 0-2 0</inkml:trace>
  <inkml:trace contextRef="#ctx0" brushRef="#br0" timeOffset="168931.54">26144 10205 403 0,'0'0'17'0,"0"0"5"15,-3-3-22-15,-1-3 0 0,1 2 0 0,3 4 0 16,-7-6 399-16,7 6 75 0,-4-3 15 0,1-3 3 0,3-1-386 15,-4-2-78-15,-3 6-15 0,4-3-3 16,-4-4-10-16,-1 7-9 0,1-3 9 0,0 6-13 0,-7-3 13 16,0 3-12-16,4 3 12 0,-5 3-12 0,1-3 12 0,-3 7-9 15,3-1 9-15,-4 7-8 0,4-7 8 0,0 10-8 16,-4-3 8-16,4-4-8 0,3 4 8 0,1 3 0 16,-1-4 10-16,4-5-10 0,0 9 10 15,4-4-10-15,-1-5 10 0,1-1-10 0,3 0 8 0,0 7-8 16,3-13 0-16,1 7 9 0,-1-4-9 0,4-3 0 15,4 3 9-15,-1-6-9 0,1-6 17 0,-1 6-1 16,5-3 0-16,-1-3 0 0,0 3-16 0,3-4 0 16,-6 4 0-16,3-6 0 0,4 2 0 0,-4-2 0 15,-4 3 0-15,1-4-9 0,0 1 9 0,-4 0 16 16,3 5-4-16,1-5-1 0,-8 3-3 0,1-4-8 0,-1 1 12 16,1 3-4-16,-4-4-8 0,0 1 0 0,0 6 0 0,0 3 0 15,-4-7 0-15,4 7 10 0,0 0-2 0,0 0-8 16,0 0 8-16,0 0-8 0,0 0 0 0,0 0 0 15,0 0 0-15,0 0 0 0,-3 10-10 0,3-10 10 16,-4 9-9-16,4-2 9 0,0 2 0 0,4 0 0 16,-1-6 0-16,-3 13-8 0,4-6 8 0,3 5 0 15,-3-2 0-15,3 2 0 0,-4 4-8 0,4 0 8 16,0-3 0-16,0 9 0 0,-3-3 0 0,-4 3 0 16,3 0 0-16,-3 0 0 0,0-3 0 0,-3 6 0 15,-1-3 0-15,-3 4 0 0,0-4 0 0,0 3 0 16,-3-3 9-16,-1 3-1 0,0-6 0 0,1 0 0 15,-4-3 8-15,0 6 0 0,-1-6 1 0,5 0 0 16,-8 6-5-16,1-6 0 0,-1-1-1 0,-3 7 0 16,0-6-3-16,-1 3-8 0,-6-3 12 0,4 0-4 0,-8-7-8 15,4 4 10-15,-4 0-10 0,0-4 10 0,-3-2-26 16,0 2-6-16,-1-2-1 0,1-1 0 16,-7-6-108-16,6 3-21 0,1-2-5 0,3-8-455 15,4 4-90-15</inkml:trace>
  <inkml:trace contextRef="#ctx0" brushRef="#br0" timeOffset="169828.57">27051 9016 1249 0,'0'0'55'0,"0"0"12"0,0 0-54 0,0 0-13 0,0 0 0 0,0 0 0 16,0 0 83-16,0 0 13 0,0 0 4 0,0 0 0 15,0 0-38-15,-7 4-7 0,3 2-2 0,-3 3 0 16,4 1-4-16,-4-1-1 0,0 1 0 0,0-4 0 15,0 9-13-15,-4-2-3 0,0 6-1 0,1-3 0 16,-4 12-10-16,0-9-1 0,0 6-1 0,-4 3 0 16,4 6-5-16,-4-5-1 0,1 11 0 0,-5-2 0 15,1 6 3-15,-4 3 0 0,1 6 0 0,-1-3 0 0,0-3-1 16,1 4 0-16,-1-4 0 0,0 6 0 0,4 0 11 0,-4-6 2 16,4 7 1-16,-3-1 0 0,6-3-16 0,0-3-3 15,4 6-1-15,0-6 0 0,4-3 7 0,-1 7 2 16,4-8 0-16,3-2 0 0,1 3-3 0,-1 0-1 15,4 0 0-15,4-6 0 0,-1 5-4 0,4-2-1 16,-3-3 0-16,7-4 0 0,-1 1-9 0,4-4 0 16,-3-6 9-16,3 10-9 0,4-7 0 0,-4 0 0 15,0-3 0-15,3 4 8 0,5 2-8 0,-1-3 0 16,3 0 0-16,-2 1 0 0,-5-4-12 0,4 3-8 16,1-3 0-16,-1 3-1 15,-4-3-50-15,5-6-9 0,-5 0-3 0,1-3 0 16,-1 2-98-16,1-2-20 0,0-7-4 0,-1 1-584 0</inkml:trace>
  <inkml:trace contextRef="#ctx0" brushRef="#br0" timeOffset="170323.72">27203 9960 864 0,'0'0'76'0,"0"0"-60"16,0 0-16-16,0 0 0 0,0 0 155 0,0 0 28 16,0 0 5-16,7-6 2 0,-4 0-126 0,4 3-24 0,-3-4-6 15,-4 7-1-15,3-3 12 0,-3 3 3 0,0 0 0 0,0 0 0 16,0 0 37-16,0 0 8 0,0 0 2 0,0 0 0 15,0 0-8-15,0 0-2 0,-3 10 0 0,-1-1 0 16,-3 1-68-16,0 8-17 0,0-8 0 0,0 12 0 16,0 0 0-16,0-4 0 0,0 8 0 0,3-1 0 15,-3-7 0-15,0 11 0 0,4-4 0 0,-4 3 0 32,3-9-27-32,1 6-9 0,-4 0-1 0,3-6-1 15,1 0-32-15,3-4-6 0,0-2-2 0,0 9 0 16,-4-10-14-16,1-2-4 0,3 5 0 0,0-5-728 0</inkml:trace>
  <inkml:trace contextRef="#ctx0" brushRef="#br0" timeOffset="170624.9">27510 9926 1324 0,'0'0'59'0,"-7"3"12"0,0 3-57 0,-1 4-14 15,1-1 0-15,-3 1 0 0,3 8 114 0,-4-2 20 16,1 9 4-16,-1-3 1 0,-3 3-97 0,3 0-19 16,1-3-4-16,-1 3-1 0,-3 3-18 0,3-2 0 15,1-1 8-15,-1 0-8 0,1-3 0 0,-1-4 0 16,1 8 8-16,2-8-8 0,1 1 0 0,4 3 0 0,-4-9 0 15,3 2 0-15,-3 1 0 0,7-3 0 0,-3-7 0 16,3 3 0 0,3-6-152-16,-3-3-27 0,0 0-5 0,0 0-2 0</inkml:trace>
  <inkml:trace contextRef="#ctx0" brushRef="#br0" timeOffset="170963.61">26945 10045 403 0,'-3'-3'17'0,"3"3"5"0,-4-6-22 0,1 2 0 0,-1-2 0 0,1 6 0 0,-1-9 249 0,4 9 46 15,0-3 9-15,0-4 1 0,4 1-121 0,-1 3-25 16,-3-3-5-16,7 3-1 0,0-4-51 0,4-2-10 15,-1 0-3-15,4 5 0 0,1-2-36 0,2-3-7 16,1-1-2-16,3 4 0 0,-3-3-10 0,6 5-2 16,1-2-1-16,7-3 0 0,0-1-31 0,-1 4 0 15,5 3 0-15,-1-6 0 0,0 2 0 0,-3-2 0 16,0 9 0-16,-4-10 0 0,-3 10 0 0,-1-3 0 16,1-3 0-16,-4 6 0 0,-3-6 0 0,-1 3 0 15,-3 3-13-15,1 0 4 16,2-7-96-16,-6 7-19 0,-4 0-4 0,-4 0-570 15,-3 0-114-15</inkml:trace>
  <inkml:trace contextRef="#ctx0" brushRef="#br0" timeOffset="171526.31">27605 10302 1209 0,'0'0'108'0,"0"0"-87"0,0 0-21 0,0 0 0 16,0 0 166-16,0 0 29 0,0 0 5 0,0 0 2 15,0 0-116-15,0 0-23 0,0 0-5 0,0 0-1 16,0 0-16-16,0 0-3 0,0 0-1 0,0 16 0 16,0-7-9-16,0 4-1 0,0-4-1 0,3 7 0 15,-3 3-13-15,0 0-2 0,0 2-1 0,0 1 0 16,4 4-10-16,-4-8 0 0,-4 7 0 0,4-6 8 15,0 6-8-15,0-3 0 0,-3 3 0 0,-1 0 0 16,-3-6-11-16,4 6 3 0,-1-6 0 0,1-3 0 16,-1-4-23-1,1 7-4-15,-1-13-1 0,4 4 0 0,0-10-156 16,0 0-32-16</inkml:trace>
  <inkml:trace contextRef="#ctx0" brushRef="#br0" timeOffset="171876.49">27859 10399 1699 0,'0'0'75'0,"0"0"16"0,0 0-73 0,0 0-18 16,0 0 0-16,0 0 0 0,0 0 25 0,0 0 2 16,-4 10 0-16,-3-4 0 0,0 3-27 0,0 1 0 15,4-7 0-15,-8 6 0 0,0 7 24 0,-3-6 0 0,0-1 0 0,0 0 0 16,-3 7 24-16,-1-3 4 15,-3-1 0-15,-4 1 1 0,7 2 3 0,-6-2 0 0,3-4 0 16,-1 7 0-16,5-7-21 0,3 7-4 0,-1-7-1 0,1 1 0 16,4-1-19-16,3-2-11 0,0 2 12 0,0-6-12 15,7 6 0-15,0-9 0 0,0 7 0 0,3-4 0 16,1 3 0-16,3 4 0 0,0-10 0 0,3 9-9 16,4-9 9-16,1 6 0 0,-1-3 0 0,0 4 0 15,7-7 0-15,0 3 0 0,-3 3 0 0,3-3 0 16,4 3-16-16,-4-6 1 0,0 10 1 0,0-10 0 31,0 9-25-31,-3-2-5 0,0-4 0 0,-4 6-1 0,0-3-34 16,-4-3-6-16,1 7-2 0,0-4-504 0,-11-6-101 0</inkml:trace>
  <inkml:trace contextRef="#ctx0" brushRef="#br0" timeOffset="172949.93">28811 9572 1036 0,'0'0'46'0,"0"0"10"0,0-10-45 0,0 7-11 0,-3-6 0 0,3-4 0 0,0 13 243 15,3-3 46-15,1-7 10 0,-1 4 1 0,1-3-225 0,-4-1-46 16,7 1-9-16,-7 3-1 0,4-4-2 0,-1 1 0 15,1-4 0-15,-4 4 0 0,3 0-17 0,-3-7 0 16,0 10 0-16,4-4 0 0,-4 1 18 0,0-1 3 16,-4 1 1-16,4 0 0 0,0 2-6 0,-3-2 0 15,-4 6-1-15,3-4 0 0,-3 4-15 0,0-3 11 16,0 3-11-16,-4-3 10 0,1 6-10 0,6 0 0 16,-6 0 0-16,3 0 0 0,-1 0-10 0,-2 0 10 15,3 6-13-15,0-3 5 0,0 6 8 0,0-2 0 16,0 2 0-16,0 1-8 0,-1 8 8 0,1-2-12 15,0 3 12-15,-3 6-12 0,3-3 12 0,0 3-10 16,-4 13 10-16,4-4-10 0,-4 10 10 0,1-6 0 16,-1 6-9-16,4-1 9 0,-3 1 0 0,-1 3 0 15,4 7 0-15,0-10 0 0,-4 9 0 0,8-9 0 0,-4 0 0 16,7 3 0-16,-4-6-12 0,4-7 1 0,-3-3 1 16,3 1 0-1,3-4-37-15,-3-3-7 0,0-3-2 0,0-3 0 16,0 3-141-16,0-10-29 0</inkml:trace>
  <inkml:trace contextRef="#ctx0" brushRef="#br0" timeOffset="173167.27">28402 10089 2404 0,'0'0'53'0,"0"0"11"0,4-9 3 0,-1-1 0 0,1 7-54 0,3-3-13 0,-7 6 0 0,10-10 0 0,1 1 16 0,3-1 1 16,-3 1 0-16,3 0 0 0,0-7-17 0,0 10 0 16,0-7 0-16,4 7 0 0,-4-7-16 0,3 1 4 15,1 2 0-15,3 1 0 16,-3 6-26-16,3-3-5 0,0 2-1 0,-3 4-644 16,3 0-128-16</inkml:trace>
  <inkml:trace contextRef="#ctx0" brushRef="#br0" timeOffset="173904.56">28469 10826 2314 0,'0'0'51'0,"0"0"10"0,0 0 3 0,0 0 1 0,0 0-52 0,0 0-13 0,4-6 0 0,3-4 0 16,0 10 8-16,0-6-8 0,3-4 11 0,1 7-11 16,0-3 10-16,-1-3-10 0,4-1 8 0,0 1-8 15,1-7 16-15,-1 7-3 0,3-1 0 0,1-8 0 16,-4 2 12-16,4 3 3 0,-4-5 0 0,3-4 0 0,-2 3-6 0,-1 0-1 15,0-6 0-15,0 6 0 0,-4-3-8 0,5 0-1 16,-5-6-1-16,1 9 0 0,3 0-11 0,-4 0 0 16,1 4 0-16,-4-1 0 0,4 4 0 0,-4 2 0 15,0 1-9-15,0 2 9 0,3-2-12 0,-6 9 12 16,-4 0-12-16,0 0 12 0,11 0-10 0,-11 0 10 16,0 0-8-16,0 0 8 0,7 3 0 0,-4 3 0 15,1 4 0-15,-1 6 0 0,1-7 0 0,-1 0 0 16,-3 1 0-16,4-1 0 0,-1 7 0 0,-3-4 0 15,4 4 0-15,-1 3-8 0,1-3 8 0,-1-4 0 16,4 4 0-16,-3 3-8 0,3-4 8 0,0-2 8 16,-3 3-8-16,3 2 11 0,3-2-3 0,-6-7 0 15,3 7 0-15,-4-3 0 0,4 2 2 0,0-2 0 16,1-4 0-16,-5 7 0 0,1-7 1 0,3 1 0 0,0-1 0 16,0-3 0-16,-4 4 1 0,4-1 0 0,-3 1 0 15,3-4 0-15,0-3-1 0,-7-3 0 0,3 9 0 0,5-2 0 16,-8-7 5-16,0 0 0 0,3 3 1 15,-3-3 0-15,0 0 0 0,0 0 0 0,0 0 0 0,0 0 0 16,0 0-1-16,0 0-1 0,0 0 0 0,0 0 0 16,0 0 8-16,0 0 1 0,4-3 1 0,-1-4 0 15,-3-2-3-15,4 0-1 0,-4-1 0 0,0 1 0 16,-4-7-8-16,4-3-1 0,0 1-1 0,-3 2 0 16,3-6-11-16,0-3 10 0,0 0-10 0,0 3 10 15,0-3-10-15,3 0 0 0,-3 6 0 0,0 0 0 16,0-6 0-16,0 9 0 0,4 4 0 0,-1-4-11 15,-3 3 3-15,4-2 0 0,3 5 0 0,-4 1 0 16,1 0-15-16,3-7-2 16,-4 6-1-16,4 1 0 0,1 3-22 0,-1-4-4 0,0 7 0 0,0-3-1 15,0-3-12-15,0-1-3 0,0 7 0 0,-4-3 0 16,4-4-130-16,0 4-26 0,1 6-6 0</inkml:trace>
  <inkml:trace contextRef="#ctx0" brushRef="#br0" timeOffset="174358.75">30007 9133 921 0,'0'0'82'0,"0"0"-66"0,-3-7-16 0,3-2 0 16,-4-1 249-16,4 7 47 0,0 3 8 0,4-6 3 15,-4-3-246-15,0 9-49 0,0 0-12 0,0 0 0 16,0 0-15-16,0 0-5 0,-7 6-2 0,0-3 0 15,0 6 22-15,-8 10 0 0,-2 3-9 0,3 0 9 0,-4 3 0 16,-3 3 9-16,-4 7-1 0,1-1 0 0,-5 10 25 0,1 0 5 16,0 3 1-16,-4 7 0 0,7-1 0 0,1 0 0 15,-1 4 0-15,0-7 0 16,4 3-18-16,0 0-3 0,3 1-1 0,1-1 0 0,6 0-17 16,-3 1 10-16,3-7-10 0,1 0 8 0,3 3-8 0,3-6 0 15,-3-7 0-15,7 1 8 0,0 3-8 0,0-13 0 16,4 7-10-16,3-7 10 15,3 0-46-15,5-3-3 0,-1 3-1 0,7-3 0 16,0-6-130-16,7 0-25 0,0 0-6 0</inkml:trace>
  <inkml:trace contextRef="#ctx0" brushRef="#br0" timeOffset="174770.96">30286 9782 1670 0,'0'0'148'0,"0"0"-118"15,0 0-30-15,0 0 0 0,0 0 140 0,0 0 21 16,-11 3 5-16,4 6 1 0,0 1-139 0,-3-1-28 16,-4 7 0-16,-1 2-8 0,1 8 8 0,-7-1-13 15,0 3 5-15,0 0 8 0,0 10 9 0,-4-4 10 16,4 1 1-16,-4-1 1 0,-3 4-5 0,0-4-2 15,-1-5 0-15,5 5 0 0,-1-6-14 0,4-3 0 16,-4 0-12-16,8-6 12 16,2-6-52-16,1 2-3 0,4 4-1 0,6-9 0 15,-3-4-185-15,7-6-38 0,0 0-7 0,0 0-2 0</inkml:trace>
  <inkml:trace contextRef="#ctx0" brushRef="#br0" timeOffset="174989.59">29912 9863 2372 0,'0'0'105'0,"0"0"22"0,0 0-102 0,0 0-25 0,0 0 0 0,0 0 0 16,0 0 54-16,0 0 6 0,11 3 0 0,3 7 1 15,-4-10-18-15,4 9-4 0,-3 4-1 0,7-1 0 16,-4 4-23-16,3-4-5 0,-2 10-1 0,2-3 0 16,1 3-9-16,-1 3 0 0,1 0 0 0,0 4 0 15,-1-11 0-15,5 7 0 0,-5 1 0 0,1-5 0 16,-1 5-29-16,5-8-8 15,-1 1-2-15,0 3 0 0,0-9-101 0,0 2-20 0,-3 4-4 16,0-9-513-16,-1 5-103 0</inkml:trace>
  <inkml:trace contextRef="#ctx0" brushRef="#br0" timeOffset="176174.55">30716 10722 403 0,'0'0'17'0,"0"10"5"0,-3-4-22 0,-1 3 0 0,4-5 0 0,0-4 0 16,0 0 269-16,0 12 50 0,0-12 9 0,0 0 3 16,4 3-176-16,-4-3-35 0,0 0-8 0,10 10 0 15,-3-10-17-15,4-3-3 0,0-4-1 0,-1 4 0 16,1-3-28-16,3-4-6 0,0 4-1 0,-3-3 0 15,3-4-17-15,-4-2-4 0,4 5-1 0,-3-6 0 16,0 4-2-16,-1-7-1 0,8-3 0 0,-4 10 0 16,-3-13-11-16,-1 9-3 0,4-12 0 0,-3 3 0 15,3 3-17-15,4-10 10 0,-8 4-10 0,4-6 8 16,0 5-8-16,0 1 0 0,1-6 0 0,-5-1 0 0,4 7 0 16,-3 0 0-16,-4-7 0 0,3 10 0 0,-2-3 0 15,-1 3 0-15,-4-3 0 0,4 9 0 0,-3 3 0 0,-4-3-11 16,3 10 3-16,1-1 0 0,-4 1 8 0,0 9 0 15,0 0 0-15,0 0 0 0,0 0-12 0,0 0 0 16,0 16 0-16,-4-4 0 0,4 7 0 0,-3 6 0 16,3-6 0-16,-4 6 0 0,4 0 12 0,0-3 0 15,-7 3 0-15,7-6 0 0,0 0 0 0,0-4-12 16,4 4 12-16,-1 0-12 0,1-10 12 0,-1 7 8 16,1-6-8-16,3-1 11 0,0-3-11 0,0-3-12 15,0 4 2-15,4-4 1 0,-1-6 9 0,4 3-8 0,-3-7 8 16,3 7-8-16,0-3 0 0,0-3 0 0,0-3 0 15,0-4 0-15,1-3 8 0,-5 7 0 0,4-7 0 16,-3-3 0-16,-1-6 0 0,1 7-12 0,0-1 12 16,-1-6-12-16,1 3-6 0,-4-3-2 0,0 0 0 15,-4-1 0-15,4 4 8 0,-3 4 2 0,-1-4 0 0,-3 9 0 16,0 4 10-16,4-7 0 0,-4 10-9 0,0 6 9 16,0 0 0-16,0 0 8 0,0 0 0 0,0 0 0 15,0 0-8-15,4 6 0 0,-1 4 0 0,-3 5-11 16,0-2 11-16,-3 2 0 0,6 4 0 0,-3 6 0 15,0-6 0-15,0 6 0 0,0-3 0 0,0 3-8 16,-3 0 0-16,-1 0 0 0,0-3 0 0,1-6 0 16,3 3 8-16,-4 6 0 0,4-13 0 0,0 10 0 15,0-9 0-15,0-4-8 0,4 7 8 0,-1-7-8 16,1 1-85-16,0-1-17 0,-1 1-3 0,-3-10-549 16,0 0-110-16</inkml:trace>
  <inkml:trace contextRef="#ctx0" brushRef="#br0" timeOffset="176454.45">31669 10330 1958 0,'0'0'174'0,"0"0"-139"0,0 10-35 0,3 5 0 16,1-5 86-16,-4 9 10 0,3-4 3 0,1 4 0 16,-4 0-99-16,4 0 0 0,-8 3-19 0,4 0 3 15,-4-3-4-15,1 6-1 0,3-7 0 0,-7 1 0 16,3 6 6-16,-3-6 2 0,4-3 0 0,-8 3 0 31,4-1-28-31,-3-2-6 0,2 3-1 0,1-3 0 16,-3-4-40-16,3-2-8 0,-4 5-1 0,8-5-426 0,3-4-85 0</inkml:trace>
  <inkml:trace contextRef="#ctx0" brushRef="#br0" timeOffset="177006.55">31933 10409 403 0,'0'0'36'0,"0"0"-36"0,0 0 0 0,-3 0 0 16,-4 0 228-16,0 6 38 0,0-3 8 0,-4-3 2 16,4 6-123-16,-3-2-24 0,-1 2-5 0,4 3 0 15,-4-6-28-15,4 7-6 0,0-4-1 0,0 4 0 16,0-1-41-16,0 0-8 0,0 7-1 0,0-7-1 16,0 1-26-16,0 5-12 0,-4-5 10 0,4 2-10 15,-3-2 12-15,-1-4-3 0,-3 4-1 0,0-1 0 16,0 0 26-16,0 1 5 0,-1-1 1 0,-2-9 0 15,3 6-32-15,0 4-8 0,7-10 0 0,-4 9 0 16,4-9 0-16,7 0 0 0,0 0 0 0,0 0 0 31,0 0-28-31,0 0-8 0,0 0 0 0,7 7-1 0,4-4 8 0,-4 3 1 16,0-3 1-16,0 3 0 0,3-3 27 0,-3-3 0 0,4 7 0 0,0-4-8 16,-4-3 8-16,3 0-13 0,-3 6 5 0,4-6 8 0,-11 0 0 15,10 0 18-15,1 0-2 0,-4 3 0 0,4 4-8 0,-4-7-8 16,-7 0 9-16,7 0-9 0,3 6 0 0,-10-6 0 15,0 0 0-15,7 3 0 16,0-3-15-16,-7 0-9 0,0 0-1 16,0 0-1-16,0 0-162 0,0 0-33 0,0 0-7 0,0 0 0 0</inkml:trace>
  <inkml:trace contextRef="#ctx0" brushRef="#br0" timeOffset="177709.19">32484 9741 345 0,'0'0'15'0,"3"-10"4"0,1 7-19 0,-1-3 0 0,4 0 0 0,-3 3 0 16,-1-7 331-16,1 4 62 0,0-3 13 0,-1 5 2 16,4-2-300-16,-3 3-60 0,-1-6-12 0,-3 2-2 15,4-2 28-15,-4 9 6 0,0-6 0 0,0 6 1 16,-4-3-13-16,4 3-4 0,0 0 0 0,0 0 0 0,0 0-12 0,-7 0-4 16,-3 0 0-16,-1 3 0 15,4 3-26-15,-4-3-10 0,-3 3 0 0,0 4 9 0,0-4-9 0,0 3 0 16,3-5 0-16,1 2 0 0,-4-3 0 0,3 6 0 15,0 1 0-15,-3-4 0 0,4 3 0 0,-4 1 0 16,3-4 0-16,-3 4 0 0,3-7 0 0,-3 3 0 16,7 3 0-16,-3 1 0 0,-1-4 0 0,4-3 0 15,0 7 0-15,3-1 0 0,1-3 0 0,-1 4 0 16,1-1 0-16,3-3 0 0,3 4 0 0,1-1 0 16,3-6 0-16,0 7 0 0,4-4 0 0,3-3 0 15,3 3 0-15,1 4 0 0,0-10-8 0,6 0 8 16,1 0 0-16,3 6 0 0,0-6 0 0,1 0-9 15,-1-6 9-15,0 6 0 0,0 0 0 0,-3 0 0 16,-4 0 0-16,0 0 0 0,-3 0 0 0,-4 0 0 16,-7 0 0-16,4 0 0 0,-4 6-11 0,-7-6 11 0,0 0-10 15,0 0 10-15,-4 9 0 0,-3 1 0 0,0-7 0 16,-7 6 10-16,0 1-10 0,0 2-11 0,0-2 3 0,-4-1 0 16,0 4 8-16,1-4 11 0,-8 4-3 0,4-1 0 15,3-6-8-15,-3 7 0 0,0-7 0 0,3 10 0 16,-3-3 0-16,3-4 0 0,1 0 0 0,-1 7 0 15,4 0-9-15,0-4-4 0,0-2-1 0,0-1 0 16,7 0 14-16,0 4 0 0,0-10 0 0,7 7 0 16,0-10 0-16,3 9 0 0,-3-3 0 0,0-6 0 15,7 10 0-15,0-1 0 0,4-6 0 0,-4 3 0 16,3 1 0-16,1-4 0 0,0 3 0 0,-4-3 0 16,3-3-8-16,-3 7 8 0,4-4 0 0,-4 3-9 15,4-3-31-15,-1-3-5 0,1 0-2 0,-1 6 0 16,-3-6-121-16,4 3-24 0,3 4-4 0,0-7-2 0</inkml:trace>
  <inkml:trace contextRef="#ctx0" brushRef="#br0" timeOffset="178060.86">32882 10255 1785 0,'0'0'79'0,"0"0"17"0,0 0-77 0,0 0-19 0,0 0 0 0,0 0 0 16,0 10 230-16,-3-1 42 0,3 0 9 0,0 1 2 15,-4 9-230-15,4-10-45 0,4 10-8 0,-8-4 0 16,4 11-12-16,-7-8 4 0,4 7 0 0,-1-3 0 16,-3 10 8-16,4-4 0 0,-8-9 0 0,4 9 0 15,-4-3-8-15,1 3 0 0,-1-3 0 0,1-6 0 16,-4 0-29-16,3 0-6 0,0-3-1 0,1-7 0 16,-1 7-102-16,4-4-21 0,0-6-4 0</inkml:trace>
  <inkml:trace contextRef="#ctx0" brushRef="#br0" timeOffset="178421.7">33002 10456 1785 0,'0'0'159'15,"0"0"-127"-15,0 0-32 0,0 0 0 0,-7 0 160 0,4 6 27 16,-4-6 5-16,3 3 0 0,-3 4-168 0,-3-1-33 15,3 3-7-15,-1 1-2 0,-2 2 5 0,-1-6 1 0,-3 4 0 0,4-1 0 16,-5 1 12-16,1-1 0 0,4 0 0 0,-4 1 0 16,0-4 0-16,-1-6 0 0,1 10 0 0,4-10 0 15,-1 9 0-15,1-9 0 0,-1 6 0 0,4-3 10 16,7-3-10-16,0 0 0 0,0 0 0 0,0 0 0 16,0 0 0-16,0 0 0 0,0 0 0 0,0 0-11 15,3 7 11-15,1-4 0 0,3 6 0 0,-3-3 0 16,-4-6 24-16,7 4 6 0,3 2 2 0,-3 3 0 15,0-2-32-15,0-4 0 0,0 6 0 0,1-3 0 16,-1 4 12-16,3-7-3 0,1 3-1 0,-1-3 0 16,-3 4-8-16,7-7 0 0,-3 6 0 0,3-3 0 15,-3-3-32 1,3 0-9-16,0 6-2 0,0-6 0 0,0 0-128 0,0 0-25 0,-3-6-6 0,3 3-1 16</inkml:trace>
  <inkml:trace contextRef="#ctx0" brushRef="#br0" timeOffset="178865.96">32893 9035 1670 0,'-11'0'148'0,"4"0"-118"0,0-3-30 0,4-3 0 16,3 6 129-16,0 0 20 0,0 0 4 0,-4 9 1 15,4 1-101-15,4-1-20 0,-1 7-4 0,4-1-1 16,0 4-28-16,4 0 0 0,3 0 0 0,0 6 0 15,4-3 0-15,-4 9 8 0,7-2-8 0,-7-1 0 16,0-3 0-16,4 9 8 0,0-5-8 0,3 8 0 16,0-2 0-16,0 2 0 0,0 7 0 0,11 10 0 15,-4-1 12-15,1 0 2 0,-5 0 1 0,1 1 0 16,-4-7 10-16,0 3 3 0,-3 3 0 0,-4-6 0 16,0 7-28-16,-3-10 0 0,-1-1 0 0,-6-5 0 15,-1 3 8-15,1-4-8 0,-4-2 8 0,-4-7-8 16,-3 7 0-16,-3-7 0 0,-1 0 8 0,-3 7-8 15,-4-7 0-15,1-3 0 0,-4 0 0 0,-4 0 0 16,4-3-97-16,-4-3-19 0,0-3-3 16</inkml:trace>
  <inkml:trace contextRef="#ctx0" brushRef="#br0" timeOffset="179442.67">32928 8483 1947 0,'-3'-3'43'0,"-1"-3"9"0,-3-3 1 0,4 5 2 0,-1-2-44 0,4 6-11 0,0 0 0 0,0 0 0 16,0 0 0-16,0 0 12 0,0 0-12 0,0 0 12 16,0 10 16-16,0 5 3 0,4-2 1 0,-1 9 0 15,4-3 24-15,4 3 6 0,-1 3 1 0,12 3 0 16,2 6-11-16,-6-9-3 0,7 4 0 0,-1 5 0 15,5 1-23-15,2 2-5 0,8 7-1 0,0 0 0 16,3 0-2-16,11 19-1 0,-7-10 0 0,0 0 0 0,0 1 8 16,-4-7 2-16,-7 6 0 0,1 0 0 0,-8 1-27 15,0 2 0-15,-7-3 0 0,0 1 0 0,-3-1 0 0,-4 0 0 16,0-3 0-16,-3-3 0 0,-4 7 24 0,0-10 0 16,-4 9 0-16,-3-6 0 0,-3 3-12 0,-1-6-4 15,1 0 0-15,-4-3 0 0,0 0 20 0,0-4 3 16,0 1 1-16,-4 3 0 0,4-4-12 0,0 1-3 15,0-4 0-15,0 7 0 0,-4-10-4 0,1 4-1 16,3-1 0-16,-4 1 0 0,0-7-12 0,-3 7 0 16,0-7 8-16,0 6-8 0,-4-5 0 0,4-1 0 15,-3-3 0-15,-1 0 0 0,0-3 0 0,1 3 0 0,-4-6 8 0,-1 6-8 16,-2-6 0-16,-4 0-20 0,-1-4 4 0,-2 4 0 31,-5 0-90-31,1-3-18 0,0-7-3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53:04.4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8767 2937 1094 0,'0'0'97'0,"0"0"-77"0,-4-10-20 0,4 10 0 16,0-9 191-16,-4 9 34 0,-3-3 7 0,4 3 2 16,-8 0-168-16,4 0-34 0,0 0-6 0,-3-7-2 15,-1 7-24-15,0 0-11 0,1 0 1 0,-1-3 0 16,-3 3 10-16,0 0 14 0,0-3-3 0,0-3-1 16,0 6-10-16,-4-3 0 0,0-4 0 0,4 4 0 0,-7 3 0 15,0-6 0-15,-4 3 0 0,1 0 0 16,-5-3 0-16,-2 6 13 0,-5-4-1 0,1 4-1 15,-7-6 4-15,6 6 1 0,-9-3 0 0,6 3 0 0,-11 3-7 0,8-3-1 16,-7 6 0-16,-4-6 0 0,-4 0 5 16,-3 4 1-16,-3 2 0 0,-1 0 0 0,-3 0 3 0,7-3 1 15,-7 7 0-15,4-4 0 0,-4-3-9 0,0 0-1 16,0 4-8-16,3-7 12 0,-10 3-12 0,7-3 0 16,4 0 0-16,-11 0 0 0,3 0 0 0,-7 0 0 15,4 0 0-15,0 6 0 0,4-6 9 0,-8 3-9 16,8-6 8-16,-15 3-8 0,7 3 0 0,1-3 0 15,-8 0 0-15,4 3 0 0,0 4 0 0,-4-4 12 0,-3 3-4 16,3-6 0-16,0 3 3 0,-3 3 0 16,11 1 0-16,-8-1 0 0,0 3-11 0,1-5 0 15,-1 2 0-15,-3 0 0 0,10 0 0 0,-6-3 0 0,-1 7 0 16,0-1 0-16,-7 1 0 0,4-7 0 16,7 6 0-16,-4-6 0 0,-6 13 0 0,3-13 8 0,3 10-8 15,0-13 0-15,4 9 0 0,-4-3 0 0,1-2 0 16,-1 5 0-16,0 0 0 0,1 1 0 0,-1-1 0 0,4 4 0 15,0-4 0-15,3-3 0 0,1 10 0 0,3-13 0 16,-1 16 0-16,1-6 0 0,7-4 0 0,4 0 0 16,-1 1 0-16,-3-7 0 0,4 6 0 0,3 1 0 15,0-7 0-15,0 3 0 0,3-3 0 0,8-3 0 16,-7 0 0-16,6 0 0 0,-3-3 8 0,4-3-8 16,-8 3 0-16,8-4 0 0,0 4 9 0,3-6-9 15,-4 9 0-15,1-3 9 0,3-3-9 0,0 2 0 16,0 4 8-16,8-9-8 0,-12 6 0 0,11-3 0 15,-6 6 0-15,-1 0 0 0,7-4 0 0,-3 4 0 16,3 0 0-16,0 0 0 0,4 0 0 0,3 0 0 0,4 0 9 16,3 0-9-16,-7-6 0 0,4 3 9 0,3-3 9 0,1 6 2 15,-1 0 0-15,-3-13 0 0,3 13-20 16,0 0 0-16,-3-3 0 0,7 3 0 16,0 0 0-16,3-6 0 0,-3 3 0 0,0-4 0 0,3 7 0 0,-3 0 0 15,-4 0 0-15,4 0 0 0,-4 0-16 0,11-3 4 16,-7 3 0-16,7-3 0 0,0 3 12 0,3 0 0 15,-3 0 0-15,4 3 0 0,-1-3 9 0,1 0 5 16,2 3 1-16,-2 7 0 0,-1-4-25 0,1-3-5 16,6 10-1-16,-6-4 0 0,3 1 26 0,3-1 5 0,-7 0 1 15,11-5 0-15,-10 5-16 0,6 0 0 16,4 1 0-16,0-7 0 0,0 6 0 0,-7 1 0 0,7-1 0 16,0 1 0-16,0-4 0 0,0 9 0 0,7-5 0 0,-7 6 0 15,4-1 0-15,3 1 0 0,-4 6 0 16,-3 0 0-16,8 9 0 0,-5 7 0 0,-3-7 0 15,0 10 0-15,0 3-8 0,0 3-5 0,-3 9-1 0,-5 4 0 16,8-10 14-16,-3 3 0 0,-4 7 0 0,3-4 0 16,-3 7 8-16,4 3 5 0,-1 3 1 0,-3-3 0 15,4 0-14-15,3 3 0 0,0-7 0 0,-7 4 0 16,7 0 0-16,0 6 0 0,0 0 0 0,0 0 0 16,7-6 0-16,-7 10 0 0,0-1 0 0,0-3 0 15,0 9 0-15,0-2-10 0,-7-1 2 0,7 1 0 16,-4-4 19-16,4-3 4 0,0 0 1 0,0-6 0 15,0 6-4-15,0-9 0 0,4 0 0 0,3-7 0 16,-7-6 0-16,3-6 0 0,4 3 0 0,-3-3 0 0,-1-3-12 16,4-4 9-16,4-5-9 0,-8-1 8 0,5 0-8 15,-5 1 8-15,8-4-8 0,-11-3 8 0,3-3-8 16,4 6 8-16,-3-9-8 0,-4-3 8 0,3 6 5 16,-3-3 1-16,7-1 0 0,-7-2 0 0,0 3-1 0,0-7 0 15,0-2 0-15,-7 6 0 0,7-10 16 0,0 9 3 16,-3-11 1-16,3 8 0 0,0-6 3 0,0-2 0 15,0-4 0-15,0 0 0 0,0 0-12 0,0 0-1 0,0 0-1 0,0 0 0 16,0 0-13-16,0 0-9 16,0 0 12-16,0 0-12 0,0 0 12 0,0-10-12 0,0 10 12 15,0 0-12-15,0-6 12 0,0 6-12 16,10-10 12-16,-6 4-12 0,6-3 14 0,-3 6-4 16,1 0-1-16,9 3 0 0,-10 0-9 0,11 0 0 0,-4 0 0 15,7 3 0-15,-3 0 0 0,6-3 0 0,1 0 0 16,-4 6 0-16,11-3 0 0,-4-3 0 0,-3 0 0 0,10 6 0 15,1-2 0-15,-1-4 0 0,0 0 0 0,15 0 0 16,-1-4 0-16,11-2 0 0,-4 3 0 0,8-3 0 16,6 0 0-16,-6-1 0 0,6-2 0 0,1-1 0 15,3 4 0-15,0 0 0 0,7-4 0 0,-7 1 0 16,8 6 0-16,-1 0 0 0,-7-7 0 0,10 4 0 16,1 3 0-16,-4 0 0 0,7-3 0 0,4-4 0 15,-7 10 0-15,3-9 0 0,4 2 0 0,6-2 0 0,1 3 0 16,4-7 0-16,6-6 0 0,0-2 0 0,1 8 9 0,6 0 0 15,-7-5 0-15,11-1 0 0,0-3-9 0,0 0 0 16,-7 0-12-16,4 3 12 0,3-3 0 16,-1 3 0-16,-9 4 0 0,-1-4 0 15,1 6 0-15,-5 1 0 0,1 2 0 0,-11 1 0 0,1 3 0 0,-5-7 0 16,-2 4 8-16,6 9-8 0,4-10 0 16,-11 10 0-16,4-3 9 0,-8 0-9 0,4-3 0 0,4-4 0 15,3 10 0-15,-6-6-8 0,2-3 8 0,-2-1 0 16,6 1 0-16,-4-1 0 0,8-2 0 0,-3 6 0 15,-1-16 0-15,0 9 0 0,0-6 0 0,4 4 0 16,-4-1 0-16,1 0 8 0,-12 1-8 0,1-1 0 16,0-3 0-16,-1 10 0 0,-3-1 0 0,-3 4 0 0,-4 0 0 15,-3-4 8-15,-1 7-8 0,-3-3 0 0,11 3 8 0,-4 0-8 16,7-4 0-16,-3 7 0 0,-4-9 0 0,0 9 0 16,3-3 0-16,1-3 0 0,3-7 0 0,-3 10 0 15,-1-3 0-15,1-4 0 0,-4 7 0 16,4 0 0-16,-4-3 0 0,3-4 0 0,1 10 0 15,-4-3 0-15,-3 3 0 0,-4-3 0 0,3 3 0 0,4 0 0 16,-3 0 0-16,3 0 0 0,-4 0 0 0,1-6 0 16,-4 6 0-16,4 0 0 0,-1 0 0 15,1-3 0-15,-8-4 0 0,8 7 0 0,6-3 0 0,-3-3 0 16,-10 3 0-16,3-7 0 0,7 7 0 0,0-3 0 16,0-3 0-16,-3 9 0 0,-1-13 0 0,1 10 8 15,3-3-8-15,-3 6 0 0,-4-3 0 0,3-4 0 16,8 4 0-16,-8 3 0 0,-3 0 0 0,-3 0 0 15,-4 0 0-15,3 0 0 0,-3 0 0 0,0 0 0 0,0 0 0 16,0 0 0-16,-7 0 0 0,-3 0 0 0,-1 0 0 16,-7 0 0-16,1 0 0 0,-5 0 0 0,1 0 0 15,0 0 0-15,3 0 0 0,1 0 0 0,-5 0 0 0,5 0 0 16,-1-3 0-16,0 3 0 0,-3 0 0 16,4 0 0-16,-12-6 0 0,5 6 0 0,-5 0 0 0,-2 0 0 15,-1 0 0-15,0 0 0 0,-7 0 0 0,4 0 0 16,-7 0 0-16,3 0 0 0,-4 0 0 15,1 0 0-15,-4 0 0 0,0 0 0 0,0 0 0 0,0 0 0 16,1 0 0-16,-1-3 0 0,-4-4 0 0,1 4 0 16,3 0 0-16,-3-3 8 0,-1-4-8 0,-3 1 8 15,4 3-8-15,-4-4 8 0,0-5 0 0,0-1 0 0,0-3 0 16,0 0 0-16,-3-3 3 0,-1 0 1 0,1 4 0 0,-1-14 0 16,-3 7 0-16,0-3 1 0,4-3 0 0,-4-4 0 15,0 4-4-15,0-1-1 0,0-2 0 0,0-4 0 16,-4 7 0-16,1-1-8 0,-1-11 12 0,1 11-4 15,-5-9-8-15,5-2 12 0,-1 2-12 16,4-6 12-16,-3-3-12 0,3 6 8 0,0-7-8 0,0-2 8 16,0 0-8-16,-4 3 0 0,4-10 0 0,0 4 8 15,0-10-8-15,0 9 0 0,0-2 0 0,0-4 8 16,0 10-8-16,0-10 0 0,0 10 0 0,0-10 8 16,0 10-8-16,0-10 0 0,0 10 9 15,0-1-9-15,0 1 0 0,0 3 0 0,0-3 0 0,4 12 0 16,-4-12 0-16,0 5 0 0,7-2 0 0,-4 6 0 15,1 1 0-15,-4 2 0 0,7-9 0 0,-3 15 8 16,-4-15-8-16,3 15 0 0,4 4 0 0,-3-10 0 16,-1 10 0-16,1 3 0 0,-1-7 0 0,1 10-8 15,-4-3 8-15,3 6 0 0,1 0 0 0,-1 0 0 0,-3 3 0 16,4 0-10-16,-1 4 10 0,-3 5 0 0,4-8-11 16,-4 8 11-16,-4 7-10 0,4-6 10 0,0-1-9 0,0 10 9 15,-3-3-8-15,3 3 8 0,0 0 0 0,-4-6-10 16,4 6 10-16,-3-3 0 0,-4-4-9 0,7 7 9 15,-4-3 0-15,-3 3-9 0,0-3 9 0,0 3 0 16,0 0 0-16,0 3-8 0,-4-3 8 0,4 0 0 16,0 3 0-16,4 4 0 0,-8-7 0 0,1 0-10 15,-4 3 10-15,-4 3 0 0,0-3 0 0,-3 7 0 16,-7-1 0-16,0-6 0 0,-4 7 0 0,0-1-12 0,-3 0 12 16,-4-6-10-16,-7 10 10 0,0-7 0 0,-3-3 0 15,-4 7 0-15,-7-4 0 0,0 0 0 0,4 1 0 16,-1-4 11-16,1 3-11 0,-4-6 0 0,-7 0-12 15,-4 0 12-15,4 0 0 0,-3 0 0 0,3-6 0 0,-4 6 0 16,4-3-8-16,-4 3 8 0,-10-10 0 0,11 1 0 16,3 9 0-16,0-10 0 0,-7 10 0 0,7-3 0 15,0-3 0-15,-4 6 13 0,0-6 0 0,-6 6 0 16,-4 0-21-16,3 6-5 0,8-6-1 0,-8 6 0 16,-10-6 14-16,3 0 0 0,7 3 0 0,4-3 0 15,-7 7 0-15,4-4 0 0,-1-3 0 0,0 0 0 16,1-3 0-16,-4 3 0 0,-1 0 0 0,5 0 0 15,-1-7 0-15,1 7 0 0,-4 0 0 0,-1 0 0 16,1 0 0-16,4 7 0 0,-1-4 0 0,0-3 0 16,1 6 0-16,-4 0 0 0,0 1-8 0,-1-4 8 0,5 6 0 0,3 1 0 15,0 2 0-15,0 1 0 0,-4-7 0 16,4 3 0-16,0-5 0 0,-4 8 0 0,11-3 0 0,0-2 0 16,-3-4 0-16,-1 6 0 0,4 1 0 0,-7-10 0 15,3 3 0-15,4 3 0 0,0-3-15 0,-3-3-3 16,-1 0-1-16,-14 3-964 15,-6 4-193-15</inkml:trace>
  <inkml:trace contextRef="#ctx0" brushRef="#br0" timeOffset="12394.56">2572 7286 1440 0,'0'0'128'0,"0"0"-103"0,0 0-25 0,0 0 0 16,0-9 196-16,0 5 35 0,3 1 6 0,-3-3 2 16,7-3-167-16,-7-1-32 0,4 7-8 0,-1-6 0 15,4 6-16-15,-3-4-4 0,3 1 0 0,-7 0 0 16,4-4-12-16,-4 10 0 0,-4-3-9 0,4-3 9 15,-11 6 0-15,1 0 16 0,-4 0-1 0,-7 0-1 16,-4 9-14-16,-10-2 0 0,-1-4 0 0,-2 9 0 16,-12-5 0-16,4-4 0 0,-3 9 0 0,3-2 0 15,-3-1 17-15,-1 0 1 0,4-5 0 0,-3 5 0 16,3 0 22-16,7-2 4 0,-7-4 0 0,8 0 1 16,2-3-25-16,1 6-6 0,0-3-1 0,10-3 0 0,-7 0-5 15,8 0-8-15,6 7 11 16,-3-4-11-16,0-3 0 0,3 9 0 0,0-6 0 0,1 7 0 15,-1-1 8-15,4-6-8 0,0 7 0 0,0-1 0 0,3 0 0 16,1 1 0-16,6-7 0 0,-6 6 0 0,10-9 0 16,0 10 0-16,-7-7 0 0,7 6 0 0,7 1 0 0,-7-7 0 15,3 6 0-15,4 1 0 0,-3 2 0 0,6-2 0 16,-6-1 0-16,3 4 0 0,3-4 0 0,-6 7 0 16,7-4 0-16,-1 1 0 0,-6-1 0 0,6 4 0 0,-6 0 0 0,3-1 0 15,-4 1 0-15,4 0 0 16,-3-1 0-16,-1-2 0 0,5 6 0 0,2 0 0 0,-6-7 0 15,-1 7 0-15,4 0 0 0,-3-4 0 16,3 4 0-16,-4 0 0 0,4-3 0 0,-3 3 0 0,-4-1 0 16,0-2 0-16,0 12 10 0,0-6-10 15,0 0 8-15,-4 10-8 0,-3-1 0 0,4 0 0 0,-8 4 0 16,1 2 0-16,-1 4 0 0,0-3 0 0,4 3 0 16,-3 2 0-16,-1 4 0 0,1 1 0 0,-4-8 0 0,3 4 0 15,0-3 0-15,8 0 0 0,-8-7 0 16,1-2 0-16,-1-1 0 0,8-3 0 0,-8-3 12 0,7-3-4 15,-6-3-8-15,3 0 8 0,-4-7-8 0,8 10 8 16,-8-9 20-16,8 6 3 0,-8-7 1 0,0 7 0 16,1-6-17-16,-1 5-3 0,4 4-1 0,-10 0 0 15,10 0-11-15,-11 3 0 0,7 0 0 0,-3 7 8 16,0-1-8-16,0 4 0 0,3-4 0 0,1-3 0 0,-4-3 0 0,3 0 0 16,-3-9 0-16,7 6 0 0,-4-6 0 0,8-4 8 15,-1 1 0-15,-3-4 0 0,4-6 13 0,3-3 3 16,0 10 0-16,0-10 0 0,0 0-1 0,0 0 0 15,0 0 0-15,0 0 0 0,3 0-1 0,8 9 0 16,-1-9 0-16,1 6 0 0,3 1-14 0,7-7-8 16,-3 9 8-16,7-9-8 0,-1 9 0 0,8-2 0 15,3-1 0-15,-6 3 0 0,6-9 0 0,-3 10 0 16,3-7 0-16,0 6 0 0,-7-9 0 16,8 0 0-16,-5 7 0 0,1-7 0 0,0-7 0 0,3 7-10 15,-10-9 10-15,3 6 0 16,4-7-28-16,-7 1 2 0,-1-4 0 0,-3 4 0 15,-3-3-116-15,3-1-23 0,-7-3-5 0</inkml:trace>
  <inkml:trace contextRef="#ctx0" brushRef="#br0" timeOffset="12790.03">1365 8531 2592 0,'0'0'57'0,"0"0"12"0,0 0 3 0,7-10 0 0,-3 10-58 0,3-3-14 15,3-6 0-15,-2 9 0 0,2-3 31 0,4-3 3 16,-3 6 1-16,-1 0 0 0,5 0-9 0,2 0-2 16,-3 0 0-16,0 0 0 0,0 0 13 0,8 6 3 15,-1-6 0-15,32-6 8 0,-18 6-48 0,7-4 0 0,1 4 0 16,3-6 0-16,3 3 12 15,0-6-4-15,1-1 0 0,6 7-8 0,-10-6-12 16,7-1 4-16,3 7 0 16,4-3-201-16,0 3-40 0</inkml:trace>
  <inkml:trace contextRef="#ctx0" brushRef="#br0" timeOffset="17459.16">2596 9183 1904 0,'0'0'42'0,"0"-3"9"0,0-3 1 0,0 6 1 0,-7-10-42 0,7 10-11 0,0-3 0 0,0 3 0 16,0 0 39-16,-3-9 5 0,3 9 2 0,0 0 0 15,0 0 4-15,0 0 1 0,0 0 0 0,0 0 0 16,0 0-23-16,0 0-5 0,0 0-1 0,10 0 0 15,-6-10 17-15,7 10 3 0,3-3 1 0,3-3 0 16,8 0-7-16,0-4-2 0,10 1 0 0,4-1 0 16,-4-2-6-16,14 3-2 0,-3-1 0 0,4 1 0 15,3 6-11-15,0-4-3 0,-11 4 0 0,11-6 0 16,-11 9-12-16,4 0 0 0,0-3 0 0,-7-4 0 16,-1 14 0-16,-6-4 0 0,-7-3 0 0,3 9 0 15,-7-6 0-15,-7-3 0 0,4 10 0 0,-4-4 0 16,-3-3 0-16,-8 7 8 0,4-1-8 0,-7-6 9 15,0 10 4-15,0-7 1 0,-10 3 0 0,3-6 0 16,-4 10-14-16,4-4 11 0,-11 1-11 0,1 2 10 16,-8-2-10-16,0 9 0 0,4-7 0 0,-3 7 8 15,-8 0-8-15,4-4 0 0,-8 7 0 0,1-3 0 0,0 0 0 0,-1 6 0 16,1-3 0-16,-4 6 0 0,1-3 0 16,-5 4 0-16,4-7 0 0,1-1 0 0,-5 11 0 0,8-10 0 15,7 0 0-15,-4-3 0 0,7 2 0 0,1-2 0 16,6-6 0-16,7-1 0 0,-10 7 0 0,11-6 10 15,-4 6-10-15,3-7 10 0,0 7-10 0,4-7 0 16,-3 10 0-16,-1-3 8 0,1-6-8 0,6 6 0 16,-7 3 0-16,1-1 0 0,6-2 0 0,-3-6 0 15,4 6 0-15,-4-10 0 0,3 4 0 0,4-1 8 16,0-2-8-16,0-1 8 0,0-6 23 0,11 7 4 16,-8-1 1-16,8 3 0 0,-1-5-10 0,1 2-2 15,14 4 0-15,-8-4 0 0,15 0-1 0,-7 4-1 0,10-4 0 16,4 4 0-16,3 0-22 0,-3 2 0 0,0 1 0 0,7 0 0 15,0-1 0-15,-8-2 0 0,-2 2 0 0,-1-2 0 16,0-4 0-16,0 1 0 0,-6-1 0 0,2-2 0 16,-2-7 0-16,2 6 0 0,-2-3 0 0,-5-3 0 15,-2 0 0-15,2 0 0 0,-3 0 0 0,-3 0 0 32,-4 0-100-32,4 0-16 0,-8 0-2 0,4 0-1168 0</inkml:trace>
  <inkml:trace contextRef="#ctx0" brushRef="#br0" timeOffset="18536.45">4149 8647 1818 0,'0'0'40'0,"0"0"8"0,0 0 1 0,0-9 3 0,7 5-42 0,-4-5-10 0,8 0 0 0,-8-1 0 16,4-2 0-16,-3 2 12 0,7 7-12 0,-11-6 12 16,3-1-12-16,-3 10 0 0,0 0 9 0,0 0-9 15,7-3 32-15,-7 3 1 0,0 0 1 0,0 0 0 16,0 0-5-16,-10 0-1 0,-1 3 0 0,7-3 0 16,-6 10-8-16,-4-10-3 0,7 9 0 0,-4-6 0 0,1 7 26 0,2-4 5 15,-2 0 0-15,-1 4 1 0,1-4-2 0,6 3-1 16,-6-2 0-16,10 2 0 0,-11 0-26 0,7 4-6 15,-3 3-1-15,4-4 0 0,-4 1-13 0,0 5 8 16,7-5-8-16,-11 6 0 0,4 0 0 16,4-4 0-16,-8 7 0 0,8 0 0 0,3-3 12 0,0 3-4 15,-11 0-8-15,11-3 12 0,-11 3-12 16,8 0 0-16,6 0 0 0,-3-4-10 0,0 4 10 0,0 0 11 16,4-6-3-16,3 0 0 0,-4-1 1 0,5-2 0 15,6-1 0-15,-4 1 0 0,1-4-9 16,3-2 0-16,0-4 0 0,7 6 0 0,-7-6-11 0,7 7-4 15,-6-10-1-15,6 9 0 16,-7-6-20-16,0 4-5 0,7-4-1 0,-10 6 0 16,3-3-86-16,-4 1-18 0,5-1-3 0,-5-3-471 0,-6 6-95 0</inkml:trace>
  <inkml:trace contextRef="#ctx0" brushRef="#br0" timeOffset="18864.91">4385 8948 2833 0,'0'0'125'0,"0"0"27"0,0 0-122 16,0 0-30-16,0 0 0 0,0 0 0 16,0 0-20-16,11 6-9 0,-11 4-3 0,7-1 0 15,0 0-60-15,3 4-12 0,-6-4-2 0,-1 4-1 16,4 3-63-16,-7-4-13 0,4 1-2 0,-4-1-1 16,-4 4 82-16,4-4 17 0,-7 1 3 0,4-4 1 15,-1 1-28-15,4-1-5 0,-7-6-2 0</inkml:trace>
  <inkml:trace contextRef="#ctx0" brushRef="#br0" timeOffset="19059.43">4403 8612 1324 0,'0'0'59'0,"0"0"12"0,0 0-57 0,0 0-14 0,0 0 0 0,0 0 0 16,0 0 274-16,0 0 52 0,0 10 10 0,0-7 3 15,0-3-387-15,7 13-76 0,-7-4-16 0,0-9-847 16</inkml:trace>
  <inkml:trace contextRef="#ctx0" brushRef="#br0" timeOffset="19515.99">4540 8478 2012 0,'0'0'89'0,"0"0"19"0,0 0-87 0,0 0-21 0,0-10 0 0,0 7 0 16,0 3-10-16,7 0-6 0,0-6-2 16,-3 6 0-16,3 6-6 0,0-6 0 0,0 3-1 0,4 3 0 15,-1-2 25-15,-6 8-8 0,6-2 8 0,-6-1 0 16,6 3 15-16,-2-2 8 0,6 9 1 0,-11-7 1 15,8 7 22-15,-1-6 4 0,1 5 1 0,3 1 0 16,0-3-7-16,0 3-1 0,7 0 0 16,1-4 0-16,-5 4-6 0,4 3-2 0,1 0 0 0,2 0 0 15,1 0-14-15,-4 6-3 0,4 3-1 0,-1-2 0 16,-6-4-18-16,0 6 0 0,-4 4 0 0,-4-4 0 16,-6 0-11-16,3 7-2 0,-7-13-1 0,-11 6 0 15,1-2 25-15,-4-4 5 0,-7-3 0 0,6 3 1 16,-9-10-17-16,-1 7 0 0,-7-3 0 0,4-6-733 15,-4 6-151-15</inkml:trace>
  <inkml:trace contextRef="#ctx0" brushRef="#br0" timeOffset="27956.76">6724 6844 345 0,'0'0'15'0,"0"0"4"0,0 0-19 0,0 0 0 16,0 0 0-16,0 0 0 0,-4 0 236 0,-3 0 44 16,7 0 9-16,-7 0 2 0,4 0-176 0,-4 0-35 15,-4 6-8-15,4-3 0 0,7-3 32 0,0 0 8 0,-10-3 0 16,10 3 1-16,0 0 4 0,0 0 1 16,-8-6 0-16,1 3 0 0,7 0-54 0,-10-4-10 15,10-2-2-15,-11 9-1 0,8-3-32 0,3 3-7 16,0 0 0-16,-7-7-1 0,-4 7-11 0,-3-3 0 15,3 3 0-15,-3 3-11 0,0-3-4 0,-11 7-1 0,4-4 0 0,-3 3 0 16,-1-3 16-16,0 4-9 0,-7-4 9 0,4 0-8 16,-4 6 8-16,-3 1 0 0,0-10 10 0,0 9-10 15,3-6 36-15,4 7 0 0,-4-10 1 0,4 9 0 16,3-6-8-16,0 3-1 0,1-2-1 0,6 5 0 16,-7-3-11-16,8 1-1 0,3-1-1 15,3-3 0-15,0 6-14 0,1 1 0 0,3-1 0 0,0 1 0 16,3-1-9-16,1-3 9 0,-4 4 0 0,3-1-9 15,4 4 9-15,0 2 0 0,-7-8-9 0,7 11 9 16,-4-5 0-16,4 6 0 0,0-7 0 0,0 7 0 0,-7 3 0 16,7 0 0-16,0 6 0 0,0-3 0 0,0 7 0 15,0 5 0-15,0 1 9 0,0 3-1 16,7 12 2-16,-7-3 1 0,0 0 0 0,4-3 0 0,3 7-3 16,-3 5-8-16,3 4 12 0,-4 3-4 0,8-3-8 15,-8-1 12-15,1 1-12 0,-1-7 12 0,4 4-12 0,-7-7 0 16,7 1 0-16,-7 8 0 0,0-8 0 0,0 8 0 15,-7-5 0-15,7 5 0 0,-7-2 8 0,0 3 0 16,4 3 0-16,-8-4 0 0,4 10 0 0,0-9-8 16,-4 0 12-16,4-7-4 0,4 7 6 0,-4-10 1 15,3-9 0-15,1 6 0 0,3-6-1 0,0-3 0 16,-7 0 0-16,7-7 0 0,0-2-14 0,0-1 11 0,0 0-11 16,0-9 10-16,7 0-2 0,-7 3 0 0,0-9 0 15,3-3 0-15,1 2-8 0,-1-5 0 0,-3 2 0 0,0-9 0 16,0 7 8-16,0-10-8 0,0 0 0 0,0 6 8 15,0-6 0-15,0 0-8 0,-3 6 12 0,3-6-4 16,0 7 7-16,0-7 1 0,0 0 0 0,0 9 0 16,0-9-3-16,0 0 0 0,0 0 0 0,0 0 0 15,0 0-4-15,7 3-1 0,3-3 0 0,-6 0 0 16,7 0-8-16,-1 0 0 0,1 0 0 0,-1 0 8 16,4-9-8-16,1 9 0 0,6-3 0 0,-11-4 0 15,15 7 0-15,-7-3 0 0,3-6 0 0,0 9 0 16,-7 0 0-16,4-3 0 0,3-4 0 0,0 7 0 15,0 0 0-15,4 0 0 0,-7 0 0 0,6 7 0 16,-3-4 0-16,1-3 0 0,2 6 11 0,1 0-11 16,-7 1 0-16,3-4-18 0,0 6 2 0,4-3 1 15,-4 1-58-15,3-1-12 0,1-3-3 16,-11-3 0-16,7 10-78 0,-6-10-16 0,-1 0-3 0,-7 0-971 16</inkml:trace>
  <inkml:trace contextRef="#ctx0" brushRef="#br0" timeOffset="42571.13">7232 7302 633 0,'0'0'28'0,"0"0"6"0,0 0-34 0,0 0 0 0,-11 3 0 0,8 0 0 16,3-3 316-16,-7 6 56 0,3-3 11 0,-3 7 2 15,4-7-294-15,3-3-59 0,-7 6-12 0,7-6-3 16,0 0 43-16,0 0 8 0,0 0 1 0,0 0 1 16,0 0 10-16,0 0 3 0,0 0 0 0,3 10 0 15,-3-10-7-15,0 0 0 0,0 0-1 0,4 9 0 16,-4-9-35-16,0 0-6 0,0 0-2 0,3 6 0 16,-3-6-19-16,0 0-4 0,0 0-1 0,0 0 0 15,0 0 4-15,0 0 1 0,0 0 0 0,-3 10 0 16,-1-4 2-16,4-6 0 0,0 0 0 0,0 0 0 15,0 0-15-15,0 0 8 0,0 0-8 0,0 0 0 16,4 9 0-16,-4-9 8 0,0 0-8 0,0 0 0 16,0 7 0-16,0-7 0 0,0 0 8 0,0 0-8 0,0 0 10 0,0 0-1 15,0 0 0-15,0 0 0 0,0 0 7 0,0 0 0 16,0 0 1-16,0 0 0 0,0 0-5 0,0 0-2 16,0 0 0-16,0 0 0 0,0 0-10 0,0 0 0 15,0 0 0-15,10 0 0 0,-10 0 0 0,0 0 0 16,0 0 0-16,0 0 0 0,0 0 0 0,0 0 0 15,0 0 0-15,0 0 0 0,0 0 0 0,0 0 0 16,0 0 0-16,0 0 0 0,0 0 0 0,0 0 0 16,0 0 0-16,0 0 0 0,0 0 0 0,0 0 8 15,0 0-8-15,0 0 0 0,0 0 12 0,0 0-4 16,0 0 0-16,11-4 0 0,-4 4-8 0,-7 0 12 16,3-3-12-16,-3 3 12 0,0 0-12 0,15-6 8 0,-15 6-8 15,0 0 8-15,0 0-8 0,0 0 0 0,7 6 0 0,-7-6 0 16,0 0 0-16,0 0 0 0,7 3 0 0,-7-3 8 15,0 0-8-15,0 0 0 0,10 4 0 0,-10-4 8 16,4 9-8-16,3 0 0 0,-7-9 0 0,3 13-11 16,1-4 11-16,-1 10 0 0,-3-6 8 0,0 9-8 15,0 0 0-15,0 9 0 0,-3-3-12 16,3 7 4-16,-4 5 8 0,1 4 0 0,3 10 0 0,-11-1 0 16,-3 7 0-16,4-4 0 0,2 7 0 15,-2-10 0-15,3 3 0 0,-4-8 0 0,1 5 0 0,3-3-8 16,0-6 8-16,-8 6 0 0,8-6 0 0,-3 0 0 15,-1-3 0-15,4-1 0 0,-3-5 0 0,3 3 0 16,-4-7-11-16,4-6 0 0,-4 3 0 0,4-3 0 16,0-3-29-16,0 6-5 0,-3-6-2 0,3 0 0 15,-4 0-99-15,4 10-20 0,-4-10-4 0,1 6-1 16,3-3-107-16,-7 3-22 0,-8 7-4 0,5-7 0 0</inkml:trace>
  <inkml:trace contextRef="#ctx0" brushRef="#br0" timeOffset="43035.94">7701 8299 633 0,'0'0'56'0,"0"0"-44"0,0 0-12 0,0 0 0 15,0 0 461-15,0 0 91 0,0 0 17 0,-3 9 4 16,-4 1-468-16,3 2-93 0,-7-2-12 0,1 8-17 16,-1-2 9-16,1 3 8 0,-4 0-12 0,3 3 12 15,-7 0-14-15,8 6 4 0,-4-3 1 0,3-3 0 16,1 6 9-16,-1-3 0 0,7-3 0 0,-3 6 0 16,0-6 0-16,7-3 0 0,-3 3 0 0,6-9 0 15,1 5 10-15,6-5 4 0,-10 0 1 0,11 2 0 16,3-5 1-16,-3-4 1 0,3 0 0 0,3-3 0 31,1-3-41-31,3 0-9 0,0 0-2 0,1-9 0 0,-5 6 21 0,4-7 4 0,4-2 1 16,-4-1 0-16,-3-6 9 0,0 1 0 0,-1-4 0 0,1 3 8 15,-4-3-8-15,-4 0 0 0,5 0 0 0,-5-9 0 0,-3-1 36 16,0 7 4-16,-3-6 0 0,-1 0 0 0,1-1-23 16,-4 4-4-16,-4-3-1 0,1 5 0 0,-4-2 7 15,3 9 1-15,-6-3 0 0,3 7 0 0,-8-1 8 16,5 4 3-16,-1 2 0 0,4 7 0 15,-10-3-50-15,-1 6-9 0,4 0-3 0,3 9 0 16,-6-3-104-16,3 4-21 0,-4 2-4 16</inkml:trace>
  <inkml:trace contextRef="#ctx0" brushRef="#br0" timeOffset="43627.81">8530 8490 2412 0,'0'0'53'0,"0"-6"11"0,0-10 3 0,0 7 0 0,-3-4-54 0,3 4-13 0,-4-4 0 0,4-6 0 16,-3 7 0-16,-1 3 0 0,1-4 0 0,-1 4-10 16,-3-4 34-16,-4 4 8 0,4-1 0 0,-3 10 1 15,3-9 3-15,-11 9 0 0,7 0 0 0,-3 6 0 16,-3-3 1-16,3 7 1 0,3 2 0 0,-7 4 0 15,1 0-29-15,-1 2-9 0,4-5 0 0,3 9 0 16,4 6 0-16,-3-3 0 0,10 6 0 0,-11-5 0 16,4-1 0-16,0 6 0 0,4-9-12 0,6 6 3 0,-3-12 9 15,4 3 0-15,-1-7 0 0,4 7 0 16,4-6 0-16,-4-4-10 0,10-3 10 0,-6-3 0 0,3-3-13 16,4 0 4-16,6-9 1 0,-2 0 0 0,-1-1 8 0,0-2 0 15,4-10 0-15,-8 3 0 0,1-3 0 16,3 6 0-16,-7-9 0 0,0 3 0 0,-3 0 0 15,0 0 0-15,-4 0 0 0,0-6 0 0,0 6 8 0,0 0 3 16,-4 0 1-16,4 0 0 0,-7 4-12 0,0 8 10 16,0-2-10-16,0 2 10 0,0 4 4 0,0 0 1 15,0 6 0-15,0 0 0 0,0 0-15 0,0 0-10 16,-10 0 2-16,3 9 0 0,0 0 8 0,3 4-12 0,-3 0 12 16,4 8-12-16,-1 5 12 0,-3-4-13 0,3 3 5 0,1 3 8 15,-1-3 0-15,4 6 0 0,0 1 0 0,-7-1 0 16,7 0 0-16,-3 4 0 0,3 2 0 0,0-2 0 15,-4 6 0-15,4 3 0 0,0-4 0 0,-3 11 0 16,-1-8 0-16,1 1 0 0,3 0 0 0,-4-3 0 16,4 0 0-16,-3-7 0 0,-4 7 0 0,-1-3 0 15,1-1 0-15,0 1 0 0,-10 3 0 0,-1-4 0 16,0 4 0-16,-6-10 8 0,-1 10 0 0,-7-6 0 16,-3-4 2-16,0 0 0 0,-8-2 0 0,1-7 0 15,0 0-10-15,-1-10 12 0,1 4-12 0,-4-10 12 16,4-6-39-16,-11 0-7 0,7-12-2 15,0-7-786-15,-3-3-158 0</inkml:trace>
  <inkml:trace contextRef="#ctx0" brushRef="#br0" timeOffset="44078.1">9991 7571 2948 0,'0'0'65'0,"0"0"14"0,-4 7 2 0,4-7 1 0,0 0-66 0,4 3-16 0,-4 9 0 0,3-2 0 16,4-1 0-16,0 4 0 0,0-4 0 0,4 13 0 15,-4-3-13-15,4 12 0 0,-4 1 0 0,3 8 0 16,-3 4 13-16,-3 0 12 0,-1 6-3 0,-3 4 0 15,0-4 3-15,0 3 0 0,-3-6 0 0,-1 3 0 16,1 0-12-16,-4-3 0 0,0 1 9 0,0-5-9 16,0-2 0-16,-4-3 8 0,4-1-8 0,0-2 0 15,3-13 0-15,-3 6-13 0,7-12 1 0,-3-1 1 16,3-2-241 0,0-13-48-16</inkml:trace>
  <inkml:trace contextRef="#ctx0" brushRef="#br0" timeOffset="44352.56">10566 7371 1555 0,'-14'0'68'0,"14"0"16"0,0 0-68 0,0 15-16 0,-4-8 0 15,1 11 0-15,-1 1 352 0,8 6 68 0,6 7 12 0,-3-1 4 16,-3 7-364-16,3-1-72 0,0 4-16 15,0 9-3-15,-7 0 19 0,-4 4 0 0,1 2-8 0,-1 4 8 16,1-4-8-16,-4 4 8 16,-11-7-12-16,4 0 12 0,7-6-11 0,-4 0 11 0,-10-3-10 15,4 0 10-15,6-3-11 0,0-6 11 0,-3-4-12 16,0 0 12 0,0-9-112-16,7 0-15 0,7-12-3 0,-4-1-677 0,-6 0-135 0</inkml:trace>
  <inkml:trace contextRef="#ctx0" brushRef="#br0" timeOffset="44629.67">9596 7571 3034 0,'-7'0'67'0,"-4"0"13"0,0-3 4 0,1-3 1 0,6 3-68 0,-3 0-17 0,7-4 0 0,0 7 0 0,7-9-16 0,4-4-6 15,3 4-2-15,4 0 0 0,-1-4 24 0,4 4 0 16,8-4 10-16,6-6-10 0,4 7 16 0,7-7-4 16,6 6-1-16,8 4 0 0,-3-4-11 0,-1-5 10 15,1 8-10-15,-1-2 10 0,4-1-2 0,-3 4 0 16,-1-4 0-16,-3 4 0 0,-4-1 9 0,-3 1 2 16,4 0 0-16,-5 5 0 0,-9-5-29 0,3 0-6 15,-4 5 0-15,-3-2-1 16,-4 0-54-16,0 0-10 0,4-4-3 0,0 7-773 15,3-6-155-15</inkml:trace>
  <inkml:trace contextRef="#ctx0" brushRef="#br0" timeOffset="45950.06">11712 8120 3034 0,'0'0'67'0,"0"0"13"0,0 0 4 0,-7 0 1 0,0 0-68 0,0 0-17 0,0 0 0 0,7 0 0 16,0 0-12-16,0 0-7 0,-7 10-1 0,3-1 0 15,11 0 2-15,-3 4 0 0,3 6 0 0,0 3 0 16,4 6 3-16,-1 6 1 0,8 1 0 0,-4 6 0 16,4 3 14-16,-4 3-9 0,3 0 9 0,-2-4-8 15,-5 8 8-15,1-7 0 0,-4-4 8 0,-4 1-8 16,1 0 0-16,-4-7 0 0,3-2 0 0,-6 2-8 16,3-6 25-16,-4 1 6 0,-3-4 1 0,4-6 0 15,-1-4-8-15,-3 1 0 0,4-7-1 0,-4-2 0 0,3-1-15 16,4-6-8-16,-7-6 8 0,3 2-13 15,-3-5-15-15,4-3-4 16,-1-7 0-16,-3-3 0 0,4 0 32 0,-4-6 18 0,3-4-2 0,1-2-1 0,-8-7 1 16,4 6 0-16,-4-8 0 0,4-8 0 15,0 1-6-15,0-3-1 0,-3 0 0 0,-1-1 0 0,0 4 1 0,4-3 0 16,4 6 0-16,-1-3 0 0,-3-1 6 0,7-2 2 16,4 6 0-16,-1-3 0 0,4 6-18 0,0 3 0 15,8 0 0-15,-1 7 0 0,3-4 0 0,1 7-19 16,0 6 4-16,3 3 1 0,0 0-4 0,4 6-1 15,-1 4 0-15,1 2 0 0,3 1 19 0,0 6-8 16,-3 3 8-16,3 3 0 0,-3 6-23 0,-4 1 3 0,4 9 0 16,-4-1 0-16,4 4 6 0,-4 3 2 0,-7 4 0 15,7-4 0-15,-3 6 12 0,3 0 0 0,-3 7 0 0,-1-7 10 16,5 1-10-16,-5-7 0 0,1 3 0 0,-1-3 0 16,1-3 0-16,-7 0 0 0,3-3-9 0,-7 0 9 15,3-4 0-15,-6 4 0 0,-1-6 0 0,-6 6 0 16,-1-7 0-16,-6 7 0 0,3-7 0 0,-11 7 0 15,4-6 24-15,-7 6 9 0,-4-7 2 0,-3 7 0 16,-4-6-18-16,-3 5-3 0,0-5-1 0,-8-1 0 16,1 4-13-16,3-3 0 0,-3-4 0 0,3 1-10 15,7-7-27-15,-3 6-6 0,0-9-1 16,3-6 0-16,4 0-125 0,3-4-26 0,0 1-5 16,-3-10 0-16</inkml:trace>
  <inkml:trace contextRef="#ctx0" brushRef="#br0" timeOffset="46634.57">13349 6894 1324 0,'0'0'59'0,"0"0"12"0,0 0-57 0,0 0-14 16,0-9 0-16,0 9 0 0,0-4 191 0,0 4 35 16,0-6 7-16,0 6 2 0,0 0-169 0,0 0-34 15,0 0-6-15,0 0-2 0,0 0 4 0,-7 0 1 16,0 6 0-16,0-2 0 0,-4 5 3 0,1 4 0 16,-4 5 0-16,0 1 0 0,-4 6 12 0,-3-3 4 15,0 10 0-15,-1-1 0 0,1 0-8 0,-3 10 0 16,-5 3-1-16,1 9 0 0,3 1-19 15,1-1-3-15,-1 10-1 0,4-1 0 0,-4 1 10 0,8 6 2 16,-1-3 0-16,0 0 0 0,1 3-28 0,3 0 0 16,-1 3 0-16,5-9 0 0,-1-1 0 0,1 1 0 0,-1-7 0 15,8 1 0-15,-5-1 12 0,5-2-4 0,3-1 0 16,0 0 0-16,3-3-8 0,5 4 0 0,-5-1 0 16,8 0 0-16,-1 1-22 0,8-10 3 0,0 6 1 15,3-6 0-15,7-4-1 0,4 4 0 0,6-12 0 16,5-1 0-1,3 0-100-15,3-2-20 0,7-7-4 0,-3-10-609 0,4 1-123 0</inkml:trace>
  <inkml:trace contextRef="#ctx0" brushRef="#br0" timeOffset="47923.46">14093 7882 2149 0,'0'0'95'0,"0"0"20"0,-3-6-92 0,3-4-23 0,0 1 0 0,-4 6 0 15,4-7 45-15,0 1 5 0,0 6 1 0,-3-4 0 16,3 4-25-16,0 3-5 0,0 0-1 0,0 0 0 16,0 0 3-16,0 0 0 0,-4-3 0 0,4 3 0 15,-7 3-23-15,0 0 0 0,-3 7 0 0,3-1 0 16,-4 1 0-16,-3 2 0 0,3 10 0 0,-3-3 0 16,0 9 24-16,0-3 0 0,-4 7 0 0,-3-4 0 15,0 6 22-15,0-2 5 0,-7 2 1 0,-1-3 0 16,1 1-32-16,4 5-7 0,-5-5-1 0,5-1 0 15,6-6-12-15,-3 3 0 0,3-12 0 0,4 6 0 0,3-12 0 0,1 5-12 16,-1-9 3-16,4 4 0 16,-3-10-127-16,3 0-24 0,0-3-6 0,-1-7-555 15,1 1-111-15</inkml:trace>
  <inkml:trace contextRef="#ctx0" brushRef="#br0" timeOffset="48178.38">13540 7813 1785 0,'0'0'159'0,"0"0"-127"0,0 0-32 0,0 0 0 15,0 0 259-15,-7 12 45 0,3-2 10 0,4 5 2 16,0-2-238-16,4 6-47 0,3-4-10 0,0 14-1 16,3-4-20-16,1 3 0 0,6-3 0 0,5 6 0 15,-1 1 0-15,0 5 0 0,4-5 0 0,3 2 0 16,0-2-10-16,4-1 10 0,0 0-10 0,3-6 10 31,-7 4-33-31,7-1-1 0,-3-3 0 0,-4-3 0 16,4 6-47-16,-4-6-10 0,4 0-1 0,-7 0-1 15,-4 0-93-15,0-3-18 0,0 3-4 0,-10 0-409 0,-1-4-82 0</inkml:trace>
  <inkml:trace contextRef="#ctx0" brushRef="#br0" timeOffset="48656.63">14446 8506 1440 0,'0'0'128'0,"0"0"-103"0,0 0-25 0,7 3 0 16,-3 9 238-16,6-5 42 0,-3-4 9 0,4 6 2 15,0 1-223-15,3-1-45 0,0 4-9 0,0-4-2 16,4 4-12-16,-1-1 0 0,-3 7 0 0,0-6 0 16,-3 5 0-16,0 1-10 0,3-3 2 0,-7 3 0 15,-4 3 8-15,1 0-8 0,-4-4 8 0,3 4-8 16,-6 0 8-16,-1 0 0 0,1 3 0 0,-4-3 0 15,0-6-32-15,0 3-5 0,-4 3-1 0,0-10 0 16,4-2-11-16,0-1-3 16,-3 0 0-16,-1 1-613 0,1-7-123 0</inkml:trace>
  <inkml:trace contextRef="#ctx0" brushRef="#br0" timeOffset="49487.3">15117 7487 2156 0,'0'0'48'0,"-8"9"9"0,-2-9 3 0,-1 9 0 0,1-9-48 0,-1 4-12 0,1 2 0 0,3-3 0 16,-4-3 31-16,4 6 4 0,3-3 1 0,4-3 0 16,-7 0 25-16,7 0 6 0,0 0 1 0,0 0 0 15,0 0-42-15,0 0-8 0,0 0-2 0,0 0 0 16,0 0 16-16,0 0 4 0,11-3 0 0,-4-3 0 15,4 6 22-15,-1-3 5 0,1-3 1 0,-1 6 0 16,4 0-31-16,0-4-5 0,4 4-2 0,0 0 0 16,-1 0 7-16,8 0 2 0,3 0 0 0,-3 4 0 15,0-4-20-15,3 6-4 0,4-3-1 0,-1-3 0 0,5 9-10 16,-5-2 0-16,1-1 0 0,-4 0 0 16,1-3 0-16,-1 7 0 0,-3-1 0 0,-1-6 0 0,1 7 0 0,-4-4 0 15,0 0 0-15,0 4 0 0,-3-4 0 16,-4 3 0-16,4-2 0 0,-8 2 0 0,1 0 0 0,-4 1 0 15,4-7 0-15,-4 6 0 0,-7 1 0 0,0 2 0 16,3-2 8-16,-3-1-8 0,0 1 0 0,-7-7 0 16,0 6 0-16,0 4 0 0,-4-4 0 0,1 7 0 15,-8-4 0-15,4 1 0 0,-7-1-12 0,0 7 12 16,-4 0-12-16,0-3 12 0,1 3 0 0,-4-1 0 0,-4 4 0 16,0-3 12-16,0-3-12 0,1 6 0 0,-5-3 0 0,4 2 0 15,1 1 0-15,-1 0-11 0,4-3 3 0,-4 3 0 16,4 0 8-16,3-3 9 0,0 3-1 0,4-3-8 15,0 0 0-15,7-4 0 0,0 4-15 0,0-6 5 16,3 5 10-16,1-5 0 0,-1-1 0 0,4 7 0 16,0-6 0-16,0 2 0 0,0-2 0 0,0 0 8 15,3-1-8-15,-3 7 0 0,7-7 8 0,-3 4-8 16,3-3 9-16,0-1-9 0,3 1 12 0,1 2-12 16,-1-2 8-16,1-4-8 0,3 1 0 0,0-1 0 15,0-3 15-15,3 1-4 0,1-4-1 0,3 3 0 16,0-3 3-16,7-3 1 0,1 7 0 0,2-4 0 15,1 0 2-15,3-3 0 0,4 0 0 0,0 6 0 16,-1-3-2-16,5-3 0 0,-1 10 0 0,0-10 0 16,-3 9-6-16,0-6-8 0,0-3 11 0,-4 6-11 0,4-2 0 0,-4-4 0 15,0 6-10-15,0-3 10 16,4-3-32-16,-4 3 0 0,0-3 1 0,-3 0 0 0,-4 0 7 16,0 0 0-16,1-3 1 0,-5 3 0 15,1 0-66-15,-8-3-14 0,5 3-2 0,-8-6-1 16,-4 2-113-16,-3-5-22 0</inkml:trace>
  <inkml:trace contextRef="#ctx0" brushRef="#br0" timeOffset="50376.25">14295 7041 1324 0,'0'0'118'16,"0"0"-94"-16,0 0-24 0,7-9 0 0,-7 9 144 0,7-3 25 0,-7 3 5 0,0 0 1 15,0 0-150-15,0 0-25 0,0 0-14 0,0 0 2 16,-7-6 12-16,0 6 0 0,0-4 0 0,-1 4 10 16,1-6-21-16,0 6-4 0,0 0-1 0,7 0 0 15,0 0 16-15,0 0-9 0,-7-3 9 0,7 3-8 16,0 0 8-16,-7 0 0 0,0 0 0 0,7 0 0 16,-10 0 11-16,2 0 4 0,1 0 1 0,7 0 0 15,-3 9 25-15,-4 1 6 0,-4 2 1 0,4 1 0 0,-3-4-16 0,3 10-4 16,-4 0 0-16,0-3 0 0,1 2-17 15,3 4-11-15,-4-3 12 0,4 6-12 0,0-6 0 16,0 3 0-16,3 0 0 0,-3 0-9 0,7 0-9 16,-3-3-2-16,-1 0 0 0,4-4 0 0,4 4-3 0,-4 3-1 15,3-3 0-15,-3 0 0 16,7-4-7-16,-3 7-1 0,3-3-1 16,0 0 0-16,0 3-15 0,0-3-4 0,4-4 0 0,-1 4 0 15,1 0 13-15,0-3 3 0,-1-7 0 16,4 7 0-16,4-10-35 0,0 3-6 0,-1-2-2 0</inkml:trace>
  <inkml:trace contextRef="#ctx0" brushRef="#br0" timeOffset="50687.3">14429 7368 1209 0,'0'0'108'0,"0"0"-87"0,-7 3-21 0,0 3 0 0,-1-3 208 0,1 3 36 16,0-3 8-16,4 1 2 0,-1 5-175 0,1 0-35 15,-4 1-8-15,3-1 0 0,1 4-44 0,-1-4-9 16,1 1-2-16,3 2 0 0,-4 1 1 0,4-4 0 16,0 4 0-16,0-4 0 15,0 0-133-15,0 1-26 0,0-1-6 0,4 1-573 0</inkml:trace>
  <inkml:trace contextRef="#ctx0" brushRef="#br0" timeOffset="50921.13">14527 7054 1612 0,'0'0'144'0,"0"0"-116"0,0 0-28 0,0 0 0 15,0 0 166-15,0 0 27 0,0 0 6 0,0 0 1 16,0 0-268 0,0 0-52-16,0 0-12 0,0 0-770 0</inkml:trace>
  <inkml:trace contextRef="#ctx0" brushRef="#br0" timeOffset="51507.83">14531 6891 1594 0,'0'0'71'0,"0"0"14"0,0 0-68 0,0 0-17 0,0 0 0 0,3-6 0 16,-3 6 32-16,0 0 2 0,0 0 1 0,0 0 0 16,0 0-11-16,0 0-3 0,8 0 0 0,2 6 0 15,-10-6-10-15,7 3-3 0,4 0 0 0,-1 7 0 0,1-10-8 0,-1 9 0 16,1-3 0-16,0 1 0 16,3 2 0-16,0 0 0 0,-4 4-10 0,5-4 10 15,-1 7 0-15,0-4 0 0,0 1 0 0,-4 6 0 16,1-7 30-16,3 1-1 0,-7 6 0 0,4-7 0 0,3 7 2 15,-3 0 0-15,-4-3 0 0,3 6 0 16,-3-4-7-16,0-5 0 0,0 6-1 0,-3 3 0 0,-1-4-7 0,1 1 0 16,-4-3-1-16,0 6 0 15,-4-3 4-15,1 3 1 0,-8-3 0 0,4-7 0 0,0 7-20 0,-3 0 0 16,-1-4 0-16,0-2 0 0,1 6-16 16,-1-7-6-16,1 4-2 0,-1 0 0 15,-3-7-8-15,0 7-1 0,3-4-1 0,1 1 0 16,-1-1-26-16,1-2-6 0,-1 2-1 15</inkml:trace>
  <inkml:trace contextRef="#ctx0" brushRef="#br0" timeOffset="52331.49">16439 7114 1609 0,'0'0'71'0,"0"0"15"0,0 0-69 16,0 0-17-16,0 0 0 0,0 0 0 0,0 0 56 0,0 0 8 15,0 0 2-15,0 0 0 0,0 0-54 0,0 0-12 16,0 0 0-16,-3 3 0 0,-8-3-13 0,4 9 0 16,-3-6 0-16,-1 7 0 0,4-1 3 0,0 0 1 15,0 4 0-15,-4-4 0 0,1 4 9 0,-1 6 0 16,4-7 0-16,0-2 0 0,0 8 15 0,4-8-2 15,-1 2 0-15,0-2 0 0,4 2 17 0,0 1 3 16,0-4 1-16,4 4 0 0,0-4-7 0,3 7-2 16,-4-10 0-16,4 4 0 0,0-1-25 0,-3 4 0 15,-1-4 0-15,1 0 0 16,-1 1-93-16,1-7-24 0,-1 6-5 0,-3-9-1 16</inkml:trace>
  <inkml:trace contextRef="#ctx0" brushRef="#br0" timeOffset="52824.77">16185 6797 1440 0,'0'0'64'0,"0"0"12"0,0 0-60 0,0 0-16 15,0 0 0-15,0 0 0 0,0 0 136 0,0 0 25 16,0 0 5-16,-3 0 1 0,3 0-153 0,0 0-30 0,0 0-7 0,-7 0-1 31,0 0-9-31,7 0-3 0,-7 3 0 0,3 6 0 16,-3-6-3-16,4 7-1 0,-4-1 0 0,0 4 0 0,-1-4 58 0,1 10 11 0,0 0 3 16,0-3 0-16,0 12-13 0,0-6-3 0,-3 0 0 15,3 0 0-15,0 9-16 0,-4-3 10 0,0-3-10 16,4 7 8-16,-3-1-8 0,-1 7 0 0,4-4 0 15,0-3 0-15,0 1 0 0,7-1 0 0,-4-6 0 0,8 7 0 16,-1-4 0-16,1-3 0 0,3-3 0 0,0 6 0 16,4-6 0-16,-1-3-11 0,-3 0 3 0,4-4 0 31,3-2-34-31,0 6-6 0,4-10-2 0,-4 4-465 0,4-7-93 0</inkml:trace>
  <inkml:trace contextRef="#ctx0" brushRef="#br0" timeOffset="53291.49">16778 6737 1562 0,'0'0'69'0,"0"0"15"0,0 0-68 0,0 0-16 0,0 0 0 0,0 0 0 15,0 0 65-15,0 10 10 0,0 2 1 0,0-6 1 16,4 4-40-16,-4-7-8 0,7 10-1 0,0-4-1 15,0 0-2-15,3-6 0 0,1 7 0 0,0-1 0 16,6 1-4-16,-3-7-1 0,0 6 0 0,1 1 0 16,2 2-9-16,-3-2-3 0,4 8 0 0,-4 1 0 15,0 3-8-15,0-6 0 0,0 12 0 0,-3-6 0 16,-4 0 10-16,4 6 3 0,-4-3 1 0,-4-3 0 16,4 6 14-16,-3-6 2 0,-1 0 1 0,-3 0 0 15,0 0-22-15,0 0-9 0,-3-3 8 0,-1 3-8 16,-3-6 12-16,0-1-2 0,0-2-1 0,-4 3 0 15,1-4-37-15,-4 1-7 0,0-4-1 16,-4 4-1-16,0-4-131 16,-3 0-25-16,0 1-6 0,-4-1-1 0</inkml:trace>
  <inkml:trace contextRef="#ctx0" brushRef="#br0" timeOffset="53544.78">16471 6853 2718 0,'0'0'120'0,"0"0"25"0,0 0-116 0,0 0-29 0,0 0 0 0,0 0 0 16,0 0-40-16,0 0-15 0,0 0-2 15,0 0-1093-15</inkml:trace>
  <inkml:trace contextRef="#ctx0" brushRef="#br0" timeOffset="54672.86">16933 6627 1324 0,'0'0'118'15,"0"0"-94"-15,0 0-24 0,0 0 0 0,0 0 220 0,0 0 40 16,0 0 8-16,7 4 2 0,-3 5-203 0,7-6-41 16,-4 3-8-16,7-2-2 15,0 5-5-15,0 0-2 0,7-5 0 0,0 14 0 0,4-5-9 16,0 6 0-16,-1-1 0 0,5 4 0 0,2 4-10 0,-2-5-1 16,2 11 0-16,5-1 0 0,-1 1 11 0,0 8 0 15,-3-2 0-15,0 0 0 0,3 2 0 0,-7 4 0 16,0 6 0-16,-7 1-8 0,1 5 8 15,-1-3 0-15,-7 10 8 0,0-3-8 0,-3-4 0 0,-4-3 0 16,0 1 0-16,3-1 8 0,-3 7 13 0,-3-4 3 16,3-3 1-16,-4 7 0 0,5-7-4 0,-5-3-1 15,1-3 0-15,-4 4 0 0,0-7 4 0,0-1 0 16,0-2 0-16,0 9 0 0,-4-6 30 0,1 0 6 16,-1-3 2-16,-3 3 0 0,-4-3-50 0,1 2-12 15,-1 5 0-15,1-5 0 0,-1-2 0 0,-3-6 0 0,-4 9-12 0,4-7 12 16,0-2 0-16,0-4 0 0,-4 0 8 0,1-2-8 15,-1-4 0-15,4-6 8 0,-4-4-8 0,-3 1 0 32,3-4-49-32,-3-2-13 0,0-7-2 0,0-3-1129 0</inkml:trace>
  <inkml:trace contextRef="#ctx0" brushRef="#br0" timeOffset="57787.01">17060 6587 2548 0,'-14'-10'113'0,"7"7"23"0,-7-3-108 0,3-4-28 0,-3 10 0 0,0-3 0 0,4-3 43 0,-1 6 3 16,8-3 1-16,3 3 0 15,0 0-64-15,0 0-13 0,0 0-2 0,0 0-1 0,0 0 23 0,0 0 10 16,7 0-8-16,3 0 8 0,4 0-16 0,7 0 1 16,1 0 1-16,6-3 0 0,4-3 14 0,3 6 0 15,4-4 0-15,3-2 0 0,4 6 0 0,0-3 0 16,0 0 8-16,3-3-8 0,0 2 0 0,1-2 8 16,-4 6-8-16,0-3 0 0,-1-3 13 0,-2 3-4 15,-1-1-1-15,0-2 0 0,1 3-8 0,-1-3 0 16,0 6 9-16,1 0-9 0,-1 0 0 0,-3 6 9 15,-4-3-9-15,-3-3 0 0,0 6 31 0,-4-2-1 0,-3-4 0 16,-1 3 0-16,-3-3-14 0,1 6-4 0,-5-3 0 0,-3-3 0 16,4 6 2-16,-4-2 0 0,-3-4 0 15,3 9 0-15,-7-6 3 0,3 7 1 0,-3-4 0 0,-3 0 0 16,3 3-18-16,-3 1 0 0,-4 2 0 0,0-2 0 16,3 9 20-16,-3-7 0 0,0 7 0 0,0 3 0 15,0 0-20-15,-3 9 0 0,3 1 0 0,0 8 0 16,-4 4 0-16,4 6-17 0,0 4 3 0,0 2 1 15,0 7 13-15,0 0 0 0,0 12 0 0,0-3 0 16,0 13 10-16,4-10 2 0,-8 6 0 0,4-8 0 16,0-1-12-16,0 3 0 0,0-6 0 0,4 3 0 15,-1 0 0-15,1-6 0 0,-1-3 0 0,4 0 0 16,0 6 0-16,4-4 8 0,-4 1 0 0,0 6 0 16,0 0 4-16,0-6 0 0,0 10 0 0,-3-7 0 15,3 0-12-15,-7-7 8 0,0 1-8 0,0 6 8 16,0-13 9-16,0 4 2 0,-4-4 0 0,1-12 0 0,-1 7 2 0,4-8 1 15,-3-5 0-15,-1-3 0 0,4-4-22 0,4-6 0 16,-1 3 0-16,-3-9 0 0,7-3 12 0,-3-7-1 16,-1 7-1-16,-3-10 0 0,4 0 5 0,-4-6 1 15,3 3 0-15,-3-3 0 0,4 10 2 0,-4-10 1 16,3 3 0-16,1 3 0 0,-4-6-9 0,3 3-2 16,1 7 0-16,-1-4 0 0,1 0-8 0,-4 4 0 15,0-10 0-15,4 6 0 0,-4-6 0 0,0 3 0 16,0-3 8-16,0 0-8 0,0 0 0 0,0 0 0 15,0 0 0-15,0 0 8 0,0 0 3 0,0 0 0 16,0 0 0-16,0 0 0 0,0 0 2 0,0 0 1 0,0 0 0 0,0 0 0 16,-8 6-4-16,1-6-1 0,-3 4 0 15,-1-1 0-15,1-3-9 0,-1 6 0 0,-3-3 9 0,0-3-9 16,0 6 0-16,-4-2 9 0,4-4-9 0,-7 9 0 16,3-6 11-16,-7-3-11 0,1 6 10 0,-1-3-10 15,-3 7 9-15,-4-1-9 0,0-6 8 0,-3 4-8 16,-4-4 0-16,4 6-9 0,-7-6 0 0,3 7 0 15,0-4 17-15,-3-3 3 0,3 3 1 0,-3-2 0 32,-1-1-44-32,-6-3-9 0,-4 0-2 0,-7-3-988 0,-7 6-197 0</inkml:trace>
  <inkml:trace contextRef="#ctx0" brushRef="#br0" timeOffset="103381.48">1027 11601 230 0,'0'0'20'0,"0"0"-20"0,0 0 0 0,-4 6 0 15,-3-3 444-15,7-3 84 0,-4 7 16 0,4-7 4 16,0 0-406-16,0 0-82 0,0 0-16 0,0 0-3 0,0 0-12 0,0 0-2 16,11 0-1-16,3 0 0 15,-3 0-2-15,3 0-1 0,7 0 0 0,4-7 0 0,-1 7 23 16,1 0 5-16,3 0 1 0,4-3 0 0,3-3-25 15,1 6-5-15,2 0-1 0,-2 0 0 16,-1-3-10-16,0-4-3 0,-6 7 0 0,2 0 0 0,-6-3-8 16,3 0 0-16,4-3 0 0,-7 6-11 0,-1-10 11 15,8 7-8-15,-4-3 8 0,-3 0-8 16,7 0-45-16,-8-4-9 0,5 7-2 16,6-6 0-16,4-4-22 0,3 4-5 0,-7-1-1 15,1 1 0-15,2-1 34 0,-9-2 6 0,6 9 2 0,-3-7 0 16,-8 4-111-16,5 3-23 0,-8 0-4 0,0-3 0 15</inkml:trace>
  <inkml:trace contextRef="#ctx0" brushRef="#br0" timeOffset="104237.59">1041 12118 2602 0,'0'0'57'16,"0"0"12"-16,0 0 3 0,-4 0 1 0,4 0-58 0,0 0-15 0,0 0 0 0,0 0 0 0,0 0 0 0,0 0-16 15,0 0 3-15,0 0 1 0,11 0 20 0,-1 0 5 16,1 0 1-16,3 0 0 0,0-3 26 0,0 3 6 15,7 0 1-15,1 0 0 0,2 0-7 0,1 0 0 16,0 0-1-16,-1 3 0 0,5-3-16 0,2 0-3 16,5 7-1-16,-8-4 0 0,4-3-8 0,3 0-2 0,-7 6 0 15,4-3 0-15,3-3-9 0,0 3 0 0,-3-6 0 16,3 3 0-16,8 3 0 0,-8-3-9 0,-3 0 9 0,0-3 0 31,3 3-60-31,-7-3-6 0,4-3-1 0,-4 6-782 0,4 0-157 16</inkml:trace>
  <inkml:trace contextRef="#ctx0" brushRef="#br0" timeOffset="105837.79">4216 11043 2109 0,'0'0'93'0,"0"0"20"0,0 0-90 0,0 0-23 0,0 0 0 0,0 0 0 16,0 0-30-16,0 0-10 0,0 0-3 0,0 0 0 16,0 0-1-16,0 0-1 0,0 0 0 0,0 0 0 15,-7 0 110-15,-4 0 23 0,0 0 4 0,-3 0 0 16,-3 6 12-16,6-3 3 0,-10 3 0 0,7-3 0 15,-11 7-35-15,4-7-6 0,0-3-2 0,3 9 0 16,-3-9-29-16,-4 10-7 0,1-7 0 0,-8 6-1 0,4-2-27 0,3 2 0 16,-10-3 0-16,-1 4 0 0,1-1 0 15,-4 1 0-15,-3-1 0 0,0 0 0 0,-8-2 0 16,4 8 0-16,-3-2 0 0,-4-1 0 0,0-2 0 16,7 9 13-16,-3-7 0 0,3 1 0 0,7 2 7 15,-10-2 0-15,3-1 1 0,7 1 0 0,4 3-21 16,0-7 9-16,3-3-9 0,7 10 0 0,8-7 14 0,-1-2-4 15,4-1-1-15,10-3 0 0,-6 7 5 0,3-1 1 16,7-9 0-16,7 3 0 0,3 7-2 0,1-1 0 16,-4-6 0-16,11 6 0 0,-4 1-13 0,7-1 11 15,-3-6-11-15,6 7 10 0,1-1 5 0,7 1 1 0,-8-7 0 0,12 6 0 16,-8 1-16-16,7-7 0 0,7 6 0 0,-3-9 0 16,0 10 0-16,3-10 12 0,1 9-3 0,-1-9-1 15,0 3-8-15,1-3 0 16,-1 6 9-16,0-6-9 0,-6 0 8 0,2 0-8 0,1 0 10 0,4 3-10 15,-8-3 9-15,4 0-9 0,-4 0 8 0,0 0-8 16,1 0 0-16,-1 0 0 0,-7 7 8 0,4-4-8 16,-8-3 0-16,1 9 0 0,-7-6 0 0,-1 4 0 15,-2-4 0-15,-5 6 0 0,1-2 0 0,-4-1 0 16,0 3 0-16,-4-3 0 0,-3-6 0 0,7 7 0 16,-14 2 0-16,7 1 8 0,0-10-8 0,-3 9 0 15,-4-6 0-15,0 7 8 0,-4-1-8 0,1 0 0 16,-5-6 0-16,-6 7 8 0,0-4-8 0,-4 7 0 0,1-1 0 15,-4 1 0-15,-8 6 0 0,1-7 0 0,-4 13 0 16,-3 0 0-16,3-3 0 0,-7 6 0 0,7-2 0 0,-10 2 8 16,3 3-8-16,0-6 12 0,-3 7-12 0,3-4 0 15,0-3-12-15,7 6 12 0,1 1 0 16,-1-1 0-16,-7 0 0 0,11 1 0 0,-4-1 0 0,-4 0 0 16,-2 1 0-16,2-1 0 0,-6 4-8 0,-8-4 8 15,8 10 0-15,-7 0 0 0,3-1 0 16,3-5 0-16,4 6 0 0,-3-7 0 0,3-3 0 0,11 1 0 15,-4-1 0-15,7-9 0 0,8 0 0 0,2-3 0 16,8-7 0-16,0 4 0 0,4-3 0 0,6-1 0 16,4-2 0-16,0-1 0 0,0 3 0 0,4-2 0 15,6 2 0-15,4-2 8 0,0 2 3 0,4-2 0 16,7 2 0-16,-1-2 0 0,5 5-1 0,6-8 0 0,7 2 0 16,1 1 0-16,3-1 12 0,10-6 2 0,7-3 1 0,-3 6 0 15,4-3-6-15,3-3-2 0,-4-3 0 0,8 3 0 16,0-6-17-16,3 6 0 0,7 0 8 0,-11-3-8 15,-6 3 0-15,6 0 0 0,-10-3 0 0,0 3 0 16,0-6 0-16,0 6 0 0,0 0 0 0,-10-4-9 16,-4-2 9-16,3 6 0 0,-14 0 0 0,4 0 0 31,-7 0-41-31,-1-3-13 0,-2-3-2 0,-5 6-946 0,5-3-189 16</inkml:trace>
  <inkml:trace contextRef="#ctx0" brushRef="#br0" timeOffset="107490.93">2854 13859 1785 0,'-18'6'159'0,"8"-6"-127"0,-4 0-32 0,3-6 0 16,0 6 220-16,-3-4 37 0,7-2 8 0,4 0 2 15,-1-3-220-15,4-1-47 0,4 1 0 0,-1-4-10 32,4 4-34-32,-3-1-6 0,6 1-2 0,1 0 0 15,-11 9 2-15,0 0 0 0,0 0 0 0,0 0 0 0,0 0 35 0,-11 9 15 0,8 0-12 0,-8 4 12 16,1 3 37-16,-4-4 15 0,-7 1 4 0,6 9 0 16,1-7 6-16,-3 1 2 0,3 3 0 0,3-7 0 15,0 1-10-15,4 6-2 0,0-7 0 0,4-2 0 16,-4 5-36-16,14-8-7 0,-7 11-1 0,3-5-8 15,4-4 0-15,-3 4 0 0,6-4 0 0,-6 10 0 16,7-9-10-16,-1 2-9 0,-6 1-1 0,3 5-1 16,3-5 12-16,-6 3 9 0,-1-4-12 0,4 1 12 15,4 6-20-15,-7-7 4 0,6 1 0 0,-6-4 0 16,3 0-32-16,7 1-7 16,-4-10-1-16,4 0 0 0,1 0-20 15,6-6-4-15,0-7 0 0,4 4-647 0,-1-13-129 16</inkml:trace>
  <inkml:trace contextRef="#ctx0" brushRef="#br0" timeOffset="107667.46">3020 13448 3074 0,'0'0'68'0,"-11"0"13"0,-3 0 3 0,0 6 3 0,3-3-70 0,-3-3-17 0,4 0 0 0,-1 0 0 32,8 0-28-32,3 0-8 0,0 0-3 0,0 0 0 15,0 0-141-15,0-3-29 0,14-3-6 0</inkml:trace>
  <inkml:trace contextRef="#ctx0" brushRef="#br0" timeOffset="108065.74">3104 13887 2948 0,'0'0'65'0,"0"0"14"0,0 0 2 0,11 0 1 0,3-6-66 0,7 6-16 0,0-7 0 16,8-2 0-1,6-1-38-15,4 1-11 0,3-3-3 0,0 2 0 16,4 1-3-16,0-1-1 0,0 7 0 0,-7-3 0 16,0 6-12-16,-8 0-4 0,-6 0 0 0,-4 6 0 15,4-3-39-15,-11 7-8 0,0-7-1 0,0 6-1 16,-7-9-15-16,4 10-2 0,-11-10-1 0,7 0 0 0</inkml:trace>
  <inkml:trace contextRef="#ctx0" brushRef="#br0" timeOffset="108306.76">3171 14113 3175 0,'0'0'70'0,"0"0"14"0,0 0 4 0,0 0 0 0,0 0-70 0,8 6-18 15,9-3 0-15,-3-3 0 16,0 6-41-16,11-12-12 0,7 6-3 0,-4-3 0 16,4-3-50-16,3 2-10 0,0-5-3 0,4 6 0 15,-11-3 30-15,4 3 5 0,-4-4 2 0,4 4-623 16,-11 0-125-16</inkml:trace>
  <inkml:trace contextRef="#ctx0" brushRef="#br0" timeOffset="108578.17">4060 13642 345 0,'0'0'31'0,"-7"7"-31"0,4 2 0 0,-11 0 0 16,3-6 610-16,1 7 116 0,3-1 23 0,0 4 5 15,-1 3-620-15,5-4-124 0,3 7-25 0,0-3-5 16,3 12-20-16,-3-6-5 0,8 0-1 16,-8 9 0-16,3 0 32 0,1 4 14 0,3-4-12 0,-7 10 12 15,0-3-21-15,0-1 3 0,0 1 1 0,-7-4 0 16,0 4-43-16,-1-3-8 0,-2-4-1 0,3-6-701 16,-4-6-140-16</inkml:trace>
  <inkml:trace contextRef="#ctx0" brushRef="#br0" timeOffset="109613.11">3270 10936 2534 0,'0'0'225'0,"0"0"-180"0,0-9-36 0,0 9-9 16,0-3 138-16,0-7 26 0,4 1 4 0,6-1 2 31,1-2-170-31,3-1-32 0,4-6-7 0,-4 1-1 0,11-4 32 0,-11 0 8 0,7-10 0 0,-4 1 0 16,1 0 0-16,7-1 0 0,-8 1 10 0,1-4-10 15,0 4 15-15,-1 0-3 0,-3-1-1 0,1 10 0 16,-5 4 6-16,1 2 2 0,-8 0 0 0,4 4 0 15,-3 2-5-15,-1 1-1 0,4 6 0 0,-7 3 0 16,11-3-13-16,-11 3 0 0,7 0 0 0,4 3 0 16,-1 0-12-16,1 6 12 0,-1 1-12 0,1 2 12 15,3 7 0-15,-10-6 0 0,6 5 12 0,-3 4-3 16,0 0-9-16,0 0 0 0,4 3 9 0,-8 0-9 16,1-3-8-16,3 7-7 0,-7-4-1 0,4-3 0 15,-4 0 16-15,0 6 0 0,0-9 0 0,7 3 0 16,-7-4 0-16,0-2 0 0,0 3 0 0,3-7 0 0,4 1 0 15,-7-4 0-15,7 1 8 0,0-1-8 0,-3-6 17 0,3 7 0 16,0-4 0-16,0-3 0 0,4 3-3 0,-1-2-1 16,-3-4 0-16,4 0 0 0,-1 3-13 0,1-3 9 15,0-3-9-15,-1 3 8 0,-3-10 1 0,0 7 0 16,4-6 0-16,-4 2 0 0,3-5 15 0,1 2 4 16,-4-2 0-16,-3-7 0 0,6 6-6 15,1-5-1-15,-11 2 0 0,7-3 0 0,0-3-5 0,-4 0 0 16,5 0-1-16,-5-6 0 0,8 9-7 0,-11-3 0 15,10 0-8-15,1 0 12 0,-8 0-12 0,8-6 0 16,-8 6-12-16,8 0 12 0,0 0 0 0,-8 0 0 16,4 0 12-16,4-6-3 0,-8 6-9 0,8 0 0 0,-8 4 0 15,4-4 0-15,-3-4 0 0,0 5-9 16,3-1 0-16,-4-3 0 0,4 9 9 0,-7-3 0 0,4 0 0 0,3 4-8 31,-7-4-15-31,0 0-2 0,7 6-1 0,0-5 0 16,-7 5-85-16,3-6-17 0,4 7-3 0,-3-7-1 0</inkml:trace>
  <inkml:trace contextRef="#ctx0" brushRef="#br0" timeOffset="112625.49">5948 11187 403 0,'0'0'36'0,"0"0"-36"0,-4-9 0 0,4 9 0 16,0-10 214-16,0 1 36 0,-3 6 7 0,3-7 2 15,0 10-207-15,0-3-42 0,0 3-10 0,3-9 0 16,-3-1-28-16,4 1-8 0,-1-1-2 0,-3 1 0 0,7 3 29 16,-7-1 9-16,0 7 0 0,-7-9 0 15,7 6 60-15,0 3 20 0,-3-10 3 0,3 10 1 16,0 0 25-16,0 0 6 0,-4 10 1 0,-3-7 0 0,4 6-28 16,-4 10-4-16,3-6-2 0,1-1 0 0,-1 13-26 0,1-3-6 15,-1 0-1-15,4 3 0 16,-7 4-21-16,3-4-4 15,-3 6 0-15,0 0-1 0,0 1 5 0,4-1 2 16,-11 10 0-16,3 0 0 0,0 3 8 0,-6-1 2 0,-1 11 0 0,-3-1 0 16,-4-3-24-16,-3 13-5 0,-4-10-1 0,-3 13 0 15,-4-3 0-15,4 0 0 0,-4-4 0 16,7-2 0-16,4-4 6 0,-4 0 2 0,8-3 0 0,3-6 0 0,3-3-18 16,4 0 0-16,3-7 8 0,1-2-8 15,-1-10-20-15,8 6-7 0,-4-3-1 0,3-6-1 16,4-7-164-16,0 4-33 0,-7-7-6 15</inkml:trace>
  <inkml:trace contextRef="#ctx0" brushRef="#br0" timeOffset="115204.39">9684 9287 1324 0,'0'0'118'0,"-7"3"-94"0,3-3-24 0,4 0 0 16,0 0 243-16,0 0 44 0,0 0 9 0,0 0 1 15,0 0-237-15,0 0-48 0,0 0-12 0,0 0 0 32,0 6-25-32,4 0-7 0,-1 4-2 0,1-1 0 0,3 4 14 0,-4 2 4 0,1 1 0 0,-4 3 0 15,-4 3 16-15,1 6 0 0,-1-3 0 0,-3 6 0 16,0 1 0-16,0-1 0 0,-3-3 12 0,2-3-3 15,1-3 2-15,4 7 0 0,-4-7 0 0,7-10 0 16,0 7 0-16,0-6 0 0,3-1 0 0,4-6 0 0,0-3-11 16,8 7-9-16,-1-10 9 0,3 0-13 15,5-3-147-15,2-4-30 0</inkml:trace>
  <inkml:trace contextRef="#ctx0" brushRef="#br0" timeOffset="115444.84">9991 9011 1785 0,'-21'-7'159'0,"21"7"-127"0,-11-9-32 0,-3 9 0 16,0-3 168-16,3-3 28 0,-3 2 6 0,7 1 1 15,0-3-150-15,7 6-29 0,0 0-7 0,0 0-1 16,0 0-16-16,0-3-16 0,-4-3 4 0,4 6 0 31,4-3-56-31,-1-4-12 0,4 4-1 0,1 3-1 16,-8 0 22-16,3-9 4 0,1 6 0 0,-4 3 1 0,0 0 26 0,0 0 5 0,0 0 0 0,0 0-566 15,0 0-114-15</inkml:trace>
  <inkml:trace contextRef="#ctx0" brushRef="#br0" timeOffset="115790.07">10181 9321 1666 0,'0'0'74'0,"0"0"15"0,0 0-71 0,0 0-18 0,0 0 0 0,0 0 0 16,0 0 93-16,0 0 15 0,0 0 4 0,11 0 0 16,-1 0-44-16,4 0-8 0,-3 0-1 0,3 0-1 15,0-3-34-15,7-3-6 0,4 6-2 0,-4-3 0 16,-7-4-16-16,8 7 0 0,9-3 0 0,-6 0 0 31,-7-3-50-31,-4 6-10 0,7 0-3 0,-3 0 0 16,-4 0-149-16,-4 0-31 0,-10 0-5 0,14 9-2 0</inkml:trace>
  <inkml:trace contextRef="#ctx0" brushRef="#br0" timeOffset="116021.43">10097 9566 1440 0,'0'0'64'0,"0"0"12"0,0 0-60 0,0 0-16 16,0 0 0-16,0 0 0 0,0 0 236 0,10 9 44 16,4-3 8-16,4-2 3 15,3-4-263-15,4 3-52 0,-1-3-10 0,5 0-2 16,2 0-4-16,1 0 0 0,7-3 0 0,-7 3 0 15,-8 0-127-15,1 0-25 0,10 0-6 0</inkml:trace>
  <inkml:trace contextRef="#ctx0" brushRef="#br0" timeOffset="116390.61">10827 9164 2631 0,'0'0'58'0,"0"0"12"0,0 0 2 16,0 0 2-16,3 10-59 0,-3-1-15 0,7 1 0 0,0-7 0 0,8 6 0 0,-5 4 0 15,-6 5 0-15,3-5 0 0,3 6 0 0,-3 3-10 16,-7 6 10-16,0-3-8 0,-3 3 8 0,3 4 0 16,-4-1 0-16,-3 0 0 0,-7 4 0 0,7-7 0 15,4-3-8-15,-1 3 8 0,-3-3-14 0,0-3 2 16,3-3 1-16,1-6 0 15,-1 6-153-15,4-10-30 0,-3-6-6 0</inkml:trace>
  <inkml:trace contextRef="#ctx0" brushRef="#br0" timeOffset="117207.84">10100 6822 2350 0,'0'0'104'0,"0"0"22"0,0 0-101 0,0 0-25 16,0 0 0-16,0 0 0 0,0 0 36 0,0 0 1 0,0-10 1 0,0 10 0 31,0 0-72-31,7-3-14 0,-7 3-4 0,7-9 0 0,0 6 32 0,0-7 7 16,-3 1 1-16,3 0 0 0,0-1-9 0,0-2-2 0,0 2 0 15,-3 1 0-15,-1-4 43 0,1 4 9 16,3-4 2-16,-4 1 0 0,1-4 20 0,-4 4 4 0,7-4 1 0,-4 0 0 15,4 1-27-15,-3-4-5 0,3 0 0 0,0-3-1 16,4 0-7-16,-1 0 0 0,-3 0-1 16,4 0 0-16,3 3-7 0,-7 1-8 0,0-4 11 15,4 3-11-15,-4 6 13 0,3-6-4 0,-6 7-1 0,-1-1 0 16,1 4 7-16,-1-1 1 0,4 1 0 16,-7-3 0-16,0 8-2 0,4-2 0 0,3 3 0 0,-3-3 0 15,-4 6-14-15,0 0 0 0,10 0-12 0,-6 6 12 16,3-3 0-16,0 7-8 0,0 8 8 0,3-5 0 15,8 9-9-15,-7 0 9 0,-8 0-13 0,1 9 5 16,6 7 8-16,1-7 0 0,-4 4 0 0,0-4 0 0,-4 3 0 16,8-2 0-16,3-1-10 0,-3-3 10 0,-8-3 0 15,8-6 0-15,6 3 0 0,-6-3 0 0,0-6 0 16,-1-1 0-16,-3-2 0 0,4-4 0 0,3-3 22 16,-3-3 11-16,-11 0 3 0,10-9 0 0,1 5 14 15,3-8 3-15,-7-4 1 0,3 0 0 0,1-2-13 0,0-4-2 16,3-6-1-16,-4 6 0 0,-3-10-25 0,8 7-5 15,-1-3 0-15,3-7-8 0,1-2 8 0,0 2-8 16,-4 4 0-16,0-10 0 0,0 10 0 0,0-4 0 16,-3-5 8-16,3 8-8 0,7-2 8 0,-7 2-8 15,-7 1 12-15,0 3-12 0,7 3 0 0,-7-4 0 16,4 7 0-16,-8 4 0 16,1 2-107-16,3-3-21 0,0 7-5 0,-3-7-1 0</inkml:trace>
  <inkml:trace contextRef="#ctx0" brushRef="#br0" timeOffset="119486.65">6491 12137 2116 0,'0'0'94'0,"0"0"19"0,0 0-90 0,0 0-23 0,0 0 0 0,0 0 0 15,0 0 38-15,0 0 3 16,-3-9 1-16,-1 6 0 0,4 3-32 0,-7-7-10 0,3 4 0 0,-3-3 0 16,4 3 12-16,-4 0-12 0,-4-4 12 0,4 7-12 15,-3 7 21-15,-1-1-2 0,0 3-1 0,1 1 0 16,-4 8 20-16,0-5 4 0,0 9 1 0,3 0 0 16,-3 0-35-16,3-3-8 0,-6 9 0 0,3-6 0 15,-1 3 0-15,1-3 0 0,0 3 0 16,4-3 0-16,-1-6 0 0,0 6 8 0,8-4-8 0,-4 4 8 15,3-6-8-15,4-3-9 0,4-1 9 0,3-2-13 16,0-7 13-16,4 6 0 0,-1-9 12 0,4 0-12 16,4 6 24-16,7-12-3 0,-8 6 0 0,8-9 0 15,-4 9 9-15,4-13 2 0,-1 10 0 0,1-6 0 16,0-1-17-16,0 1-3 0,-1-1-1 16,4 1 0-16,-13-4-11 0,6 4 0 0,-4-4 0 0,-3 4 0 0,-3 0 8 0,0-4 0 15,-1 4 0-15,1-1 0 0,-11-2 14 0,3-1 2 16,-3-6 1-16,7 7 0 0,-7-7 6 0,-7 6 1 15,4-5 0-15,-8 2 0 0,8-3-17 16,-4 0-3-16,3 7-1 0,-10-1 0 0,3 4-11 16,4-1 0-16,-3 1 0 0,-4 0 0 0,3-1 0 15,1 10 0-15,2-6-9 0,-2 0 9 0,-4 6-21 16,7-3 2-16,-4-4 1 0,4 7 0 16,-4 0-11-16,4 0-3 0,-3 7 0 0,-1-4 0 15,4-3-16-15,-3 9-3 0,-1-9-1 0,8 3 0 16,-8 3-121-16,4-2-25 0,7-4-5 0</inkml:trace>
  <inkml:trace contextRef="#ctx0" brushRef="#br0" timeOffset="120170.36">7645 12256 1324 0,'0'0'118'0,"0"0"-94"0,0 0-24 0,0 0 0 16,0 0 284-16,-7-3 52 0,0 0 10 0,-4-3 2 15,4 3-292-15,-4-4-56 0,4-2-18 0,-3 6 0 0,3-7 18 0,-4 1-10 16,1-4 10-16,-1 4-8 16,7 0 16-16,-10-4 3 0,4 0 1 0,3 4 0 15,-4 0 4-15,0-1 2 0,4 1 0 0,-7 9 0 0,0 0 10 16,-3 6 1-16,2-3 1 0,-6 7 0 0,-3 8-30 0,-1 1 0 15,0 3 0-15,-7 3 0 0,4-3 0 16,4 10 0-16,-12-10 0 0,12 9 0 16,-1-3 0-16,0-6 0 0,8 0 0 0,-1 0 0 0,7 0 0 0,1-3-13 15,3 0 1-15,3-7 0 0,4 1 12 0,4-4 16 16,-1 4-3-16,4-7-1 0,0-3-12 0,4-3 0 16,3 6 0-16,0-6 0 0,7-6 0 0,-7 6 0 15,8 0 0-15,-5-3 0 0,8-3 9 0,0 3-1 16,3-7 0-16,-3 1 0 0,-1-1-8 0,-6 7 8 15,7-9-8-15,-1 2 8 0,-3-9-8 0,1 10 12 16,-1-4-12-16,3-5 12 0,-6 5-12 0,0-6 0 16,6 7 0-16,-6-7 8 0,-4 3-8 15,4-3 8-15,-4 1-8 0,0 5 8 0,0-6 0 0,0 7 0 0,0 2 0 0,-10 1 0 16,3-4 20-16,0 13 3 0,-7 0 1 0,0 0 0 16,0 0-21-16,7 0-11 0,-7 0 12 0,4 0-12 15,-1 10 0-15,1-1 0 0,-4 4 0 16,0-1 0-16,0 4 0 0,-4 0 0 0,1 2 0 15,-1 4-12-15,4 7 12 0,-7-7 0 0,0 3 0 0,3 6-9 32,-3 0-18-32,0 1-3 0,0 5-1 0,4 1 0 0,-4 3 31 0,3-1 0 0,-3 4 0 15,0 3 0-15,0-3 0 0,0 0 0 0,3 0 0 0,-6 0 0 16,3-3 0-16,0 3 0 0,0-4 0 0,3 4 0 16,-10 3 0-16,10-3 0 0,-3-3 0 0,0 0 0 15,-3-4 23-15,-1-5 7 0,-3 5 2 0,-4-5 0 16,1-1-9-16,-1-6-2 0,-7 7 0 0,-6-10 0 15,2 9 16-15,-6-9 3 0,-11 0 1 0,0-7 0 16,1 1-33-16,2-6-8 0,-6-4 0 0,-8-6 0 16,5-6-73-16,-5-4-17 0,-6-6-3 0,-1-12-1223 15</inkml:trace>
  <inkml:trace contextRef="#ctx0" brushRef="#br0" timeOffset="123092.29">9790 10996 1209 0,'0'0'53'0,"0"0"12"0,0 0-52 0,0 0-13 0,-4-7 0 0,4-2 0 16,0 6 147-16,0 3 26 16,0 0 6-16,-3-10 1 15,3 1-209-15,3 6-42 0,-3 3-8 0,0-10-1 16,0 7 19-16,0 3 4 0,0-9 1 0,0 9 0 0,0 0 78 0,0 0 16 0,0 0 3 0,0 0 1 15,-7 0 12-15,7 0 2 0,-4 0 1 0,4 0 0 16,-7 3-17-16,0 3-3 0,4-3-1 0,3-3 0 16,0 0 20-16,-7 0 3 0,3 4 1 0,4-4 0 15,0 0 22-15,0 0 5 0,0 0 1 0,-7 6 0 16,0-6-16-16,7 0-2 0,-7 0-1 0,4 0 0 16,-4 0-29-16,7 0-7 0,-8-6-1 0,1 2 0 15,0 4-32-15,0 0 0 0,-3 0-12 0,-1 0 3 16,1 4 9-16,-1 5 11 0,-7-3-3 0,1 4 0 15,-4 2-8-15,-4 1-17 0,-3-1 4 0,-8-2 1 16,1 9 12-16,0-7 0 0,-4 7 0 0,-3-7 10 16,3 1 2-16,0 3 0 0,0-4 0 0,4 1 0 15,0-4 6-15,-1 1 2 0,1-7 0 0,3 6 0 0,4 1 9 16,-7-10 3-16,10 9 0 0,-7-6 0 0,4 3-20 0,0-3-4 16,0 7-8-16,0-7 12 0,6 6-12 0,-2-2-8 15,2 2 8-15,1-3-13 0,0 10 13 16,4-3-9-16,-1-4 9 0,7 4-8 0,-3-4 8 0,4 3 0 15,6-2 0-15,1-1 0 0,3 1 8 0,0 2-8 16,7-2 10-16,0-1-10 0,3-6 12 0,8 7-3 16,3-7-1-16,7-3 0 0,4 0 12 0,7 0 3 15,0 0 0-15,-1 0 0 0,8-3 5 0,0-1 0 16,-7-2 1-16,3 6 0 0,1-3-29 0,-1-3-15 16,4 6 2-16,-7 0 0 0,-1 0 21 0,5 0 5 15,-1 0 1-15,0 0 0 0,-3 0-14 0,0 6 0 16,0-3 0-16,-4 3 0 0,0-2 0 0,-3-1-16 15,3-3 3-15,1 9 1 0,-1-9 12 0,-3 6 0 0,3-2 0 0,-3 5 0 16,0-6 0-16,-4 3 0 16,0-2 0-16,-3 5 0 0,-1-6 0 0,-2 3 0 0,-5-3 0 0,1 4 0 15,-8-4 0-15,1 3 0 0,-11-6 0 0,3 6 0 16,1 1 0-16,-4-4 0 0,-4 6 0 0,-3 1 0 16,-7-1-8-16,-3 0 8 0,-4 4 0 0,-4 0-9 15,-7-1 0-15,0 7 0 0,-6-7 0 0,2 4 0 16,1 0 9-16,-4 3-10 0,4-1 10 0,0-2-10 15,-4 3 10-15,4 3 0 0,-8-3 0 0,4-7 0 0,-3 10 0 0,3 0 0 16,-3-3 0-16,0 0 0 16,-1 3 0-16,1-3 0 0,3 2 0 0,-3-5 0 0,6 9 0 15,-2-9 0-15,-1 6 0 0,7 0 0 0,-7-3 0 16,4-1 0-16,3 4 0 0,1-3 0 0,-1-3 0 16,4 6 0-16,3-3 0 0,-3 3 0 0,6 0 0 15,1-4 0-15,0 4 0 0,7-3-8 0,0-6 8 0,3-1 0 16,4 7 0-16,-3-6 0 0,3-4 0 15,0 0 12-15,3 4-2 0,1-4-1 0,3-2-9 0,0-1 10 16,0-6-10-16,3 9 10 0,1 1-2 0,3-4-8 16,0 0 12-16,3 4-4 0,-10-4 1 0,11-3 0 15,-1-3 0-15,5 9 0 0,-1-5 6 0,3-4 1 16,8 6 0-16,3-3 0 0,-7-3 10 0,8 0 2 16,6 0 1-16,4 0 0 0,0 0-9 0,6 0-3 15,-2 0 0-15,3 0 0 0,3 0-17 0,4 0 0 16,0 0 0-16,3 0 0 0,4 6 0 0,-3-3 0 0,3 1 0 15,-11 5 0-15,0-3 0 0,1-3 0 0,-1 7 0 0,-3-7 0 16,3 6 0-16,-6-2-9 0,3-4 9 0,-1 3-12 16,1-3 12-16,-10 0 0 0,-1-3-9 0,0 0 9 15,-3 0-11-15,0 0 3 0,-1 0 0 0,-2 0 0 32,-5 0-67-32,1 0-13 0,7-3-2 0,0 3-1 15,-4-3-144-15,0-3-29 0,25 6-5 0,-11-10-2 0</inkml:trace>
  <inkml:trace contextRef="#ctx0" brushRef="#br0" timeOffset="127550.96">9013 12833 1191 0,'0'0'52'0,"-7"-3"12"0,4-3-51 0,-8 3-13 0,8-4 0 0,-4-2 0 16,3 6-64-16,4-7-16 0,0-2-4 0,4-1 0 16,3-2 84-16,3 8 14 0,-3-8 4 0,4 5 1 15,-4-2 120-15,4 2 24 0,-1 1 5 0,1-4 0 16,-1 4-32-16,-3 6-8 0,4 3 0 0,-7-6-1 15,-4 6-40-15,0 0-8 0,0 0-2 0,0 0 0 16,0 0-10-16,7 9-3 0,-7-9 0 0,0 9 0 16,0 4-35-16,0-4-7 0,-4 1-2 0,4 2 0 0,-3 4-5 15,3-3-2-15,0-1 0 0,0-2 0 0,0 2-5 16,3 10 0-16,4-3-8 0,-3 0 12 16,3 3-12-16,0 0 0 0,3-1 8 0,-3 8-8 0,4 2 0 15,-4 0 0-15,4 1 0 0,-1 2 0 0,-6 1 13 0,3-4-3 16,-7 10-1-16,3-10 0 0,-3 4-9 0,0-4 0 15,-3 0 0-15,3 1 0 0,-7-4 0 0,7-3-14 16,-7-6 3-16,0 3 1 16,3-10-19-16,-3 7-4 0,0-6-1 0,-4-4 0 15,4 1-164-15,0-4-33 0,7-6-6 0</inkml:trace>
  <inkml:trace contextRef="#ctx0" brushRef="#br0" timeOffset="128037.68">9546 13078 2257 0,'0'0'49'0,"0"0"11"0,-7 6 1 0,4-3 3 0,3-3-51 0,-7 3-13 0,-4 4 0 0,4-4 0 15,7-3-45-15,0 0-12 0,0 0-3 0,0 0 0 0,0 0 45 0,-4 6 15 16,1-3-9-16,-4 7 9 0,-4-1 8 0,4-6 8 16,-3 7 0-16,-8-1 1 0,0 0 32 0,1 1 7 15,-1 2 0-15,-3-9 1 0,0 7-4 0,-4 2-1 16,0-2 0-16,1-1 0 0,-1 4-40 0,0-4-12 16,4 1 0-16,0-1 8 0,3-6-8 0,4 7 0 15,4-1 0-15,-1-3 0 0,0-3 8 16,4 0 0-16,0-3 0 0,7 0 0 0,0 0-8 0,0 0 8 15,0 0-8-15,0 0 8 0,0 0-8 0,0 0 0 16,0 0 0-16,0 0 0 0,0 0 0 0,0 0 0 16,7 10 0-16,0-1 0 0,0-6 0 0,4 7 12 15,-4-1-4-15,4 1 0 0,-1-1 4 0,4 4 0 16,0-4 1-16,1 4 0 0,2-4-4 0,4 0-1 0,4 4 0 0,0-7 0 16,-1-3-8-16,5 7 0 0,-1-7 9 15,4 6-9-15,-8-2-13 0,5-4-7 0,-1 0-2 0,-4-3 0 31,-2 6-38-31,-1-3-7 0,-4-3-1 0,-2 10-1 16,-1-10-38-16,-4 0-7 0,1 6-2 0,-1-6 0 16,1 0 20-16,0-6 4 0,-1 6 1 0,-3-4-661 0</inkml:trace>
  <inkml:trace contextRef="#ctx0" brushRef="#br0" timeOffset="128320.39">9698 13297 2487 0,'0'0'55'0,"0"0"11"0,0 0 2 0,0 0 2 0,0 0-56 0,10 0-14 16,1 0 0-16,3-9 0 15,4 9-23-15,3-9-7 0,7 5-2 0,0-2 0 0,-3 3 32 0,3-6 0 16,1 9-8-16,-5-4 8 0,-3-2 0 0,1 6 0 16,-1 0 0-16,0 0 0 0,-3 0-12 0,-4 0 1 0,0 0 0 0,0 0 0 31,-4 0-32-31,1 0-6 0,-11 0-2 0,7 0-609 16,4 0-121-16</inkml:trace>
  <inkml:trace contextRef="#ctx0" brushRef="#br0" timeOffset="128582.24">9666 13479 2372 0,'0'0'105'0,"0"0"22"0,0 0-102 0,0 0-25 0,0 0 0 0,11 0 0 0,3 0-12 0,3 0-7 16,1 0-1-16,7-3-1 16,-1 3-21-16,8-6-4 0,-4 6-1 0,4 0 0 0,0 0 33 0,0-3 14 15,-1 3-12-15,1 0 12 16,-4 0-38-16,-3 0 0 0,-4 0 0 0,0 0 0 16,-3 0-110-16,-4 0-23 0</inkml:trace>
  <inkml:trace contextRef="#ctx0" brushRef="#br0" timeOffset="128877.66">10488 13012 1728 0,'0'0'153'0,"4"3"-122"0,-4 7-31 0,-7 2 0 16,0-3 180-16,-1 10 29 0,5-6 7 0,-4 9 0 15,-4 6-171-15,4-3-34 0,7 3-11 0,-3-6 0 16,-4 10 0-16,3-4 0 0,1 3 0 0,-1-6 0 16,4 7 0-16,0-4 0 0,-7-6 0 0,7 3 0 15,4-3 0-15,-4-3 0 0,-8-1 0 0,8-2 0 31,-3-6-83-31,3 5-21 0,0-8-5 0,-4 2-1 0</inkml:trace>
  <inkml:trace contextRef="#ctx0" brushRef="#br0" timeOffset="130300.36">9077 10240 2811 0,'0'0'62'0,"0"0"13"0,0 0 2 0,0 0 2 0,-7 0-63 0,7 0-16 15,0 0 0-15,0 0 0 0,0 0 0 0,0 0 0 16,0 0 0-16,0 0 0 0,0 0 0 0,0 0 0 16,7 9 0-16,0 1 0 0,0-1 0 0,0 1-10 15,-3-4 10-15,3 9-8 0,0-2 8 0,0 0 0 16,-4 5 8-16,-3-5-8 0,4 9 10 0,-4-3-2 16,3 9-8-16,-6-3 12 0,-1 6-12 0,1 4 0 15,-1 2 0-15,-3-2 0 0,4 6 0 16,-4-7 0-16,3 4 0 0,-3-7 0 0,4 1 0 0,3-7 0 15,-4-3 0-15,8 6 0 0,-4-16-13 0,3 7-6 16,-3-6-1-16,4-1 0 16,-1-2-124-16,1-4-24 0,-4-6-6 0,0 0-538 0,0 0-107 15</inkml:trace>
  <inkml:trace contextRef="#ctx0" brushRef="#br0" timeOffset="130946.52">9585 10061 2271 0,'0'0'50'0,"0"0"10"0,0 0 3 0,0 0 1 0,0 0-52 16,0 0-12-16,0 0 0 0,0 0 0 0,0 0 0 0,0 0-10 15,0 0 2-15,0 0 0 0,0 0 8 0,0 0 0 16,0 0 8-16,0 0-8 0,0 0 0 0,0 10 0 16,0-10-10-16,-4 9 10 0,4 4 8 0,-3-4 8 15,-1 0 1-15,1-6 1 0,-4 13 9 0,3-3 1 16,1-1 1-16,-4-2 0 0,0 2-7 0,0 4-2 16,-8 0 0-16,5 2 0 0,-4-5-20 0,0 9 9 15,0-6-9-15,-4-1 0 0,7 7 0 0,-3-3 0 16,-3 0 0-16,-1 0 0 0,4-4 16 0,0-5-3 15,0 2-1-15,0 4 0 0,-1-10 10 0,5 4 2 16,-1-4 0-16,1-3 0 0,-1 6 3 0,4-5 1 0,0-4 0 16,-4 9 0-16,1-9-16 0,3 6-4 15,-4-3 0-15,4-3 0 0,-3 10-8 0,2-7 0 0,1-3 0 16,-3 0 0-16,3 6 0 0,3-3 0 0,-3-3 0 16,7 0 0-16,-7 0 0 0,4 7 0 0,-4-4 0 15,3 0 0-15,4-3 0 0,-7 6 0 0,3-3 0 0,1 7 0 16,3-10 0-16,0 0 8 0,0 0-8 0,0 0 8 15,0 0 0-15,0 0 0 0,0 0 0 0,0 0 0 16,10 0-8-16,1 0 8 0,0 0-8 0,-1 0 8 16,4-3 2-16,4 6 0 0,-4-3 0 0,4 6 0 15,-1-3-10-15,1 0 0 0,7 7 0 0,-11-1 8 16,0 0-8-16,4 4 0 0,-1-4-12 0,1 4 12 0,-1 6 0 16,5-7 0-16,-8 7 0 0,7-6 0 0,-3 5 8 0,-4-5 4 15,0 9 0-15,3-3 0 0,5-7 8 0,-12 7 1 16,1-6 1-16,3 2 0 0,-4-2-10 0,5-1-3 15,-5 1 0-15,1 3 0 0,-4-10-9 16,0 10 0-16,3-7 0 0,-3 4 0 0,-3-1 0 16,3 1-16-16,0-4 3 0,0 10 0 15,0-7-177 1,0 7-35-16</inkml:trace>
  <inkml:trace contextRef="#ctx0" brushRef="#br0" timeOffset="133656.34">11857 11761 2761 0,'0'0'122'0,"0"0"26"0,0 0-119 0,-4 9-29 0,4-3 0 0,-3 4 0 0,3-4 30 0,3 10 0 16,-3-4 0-16,7 7 0 15,4-3-58-15,-4 6-11 0,4 6-2 0,-1 3-1 16,1 4 3-16,-1 6 1 0,-3 9 0 0,0-3 0 0,-3 3 29 0,3 3 9 16,-7 1 0-16,0-4 0 0,0 3 0 0,-3 0 12 15,-1-2 0-15,0 2 0 0,1-6 20 16,-4 3 3-16,0 0 1 0,0-6 0 0,-4-3-20 0,8 0-4 15,-8-4-1-15,8-5 0 0,-1-4-11 16,1-3 8-16,3-6-8 0,0 3 8 0,3-13 2 0,1 4 0 16,-1-4 0-16,1 1 0 0,-4-10 1 0,0 0 0 15,0 0 0-15,7-10 0 0,0 1 13 0,-4-4 4 16,-3 1 0-16,0-10 0 0,0-7-5 16,-7 4-1-16,4-12 0 0,-4-4 0 0,0-6-22 0,-4-3 8 0,4 0-8 15,-4-4 0-15,1 10 29 0,3-9 2 0,-4 3 0 16,4-3 0-16,0 6-5 0,0-4-1 0,0-2 0 0,3 0 0 15,1 3-14-15,-4-4-3 0,3 10-8 0,1 4 12 16,-4-1 17-16,7 3 3 0,-4 1 1 0,4 5 0 16,0 1-33-16,0 9-12 0,4-3 0 0,3 0 0 15,0 3 2-15,0 9 1 0,3-6 0 16,1 4 0-16,3-1-7 0,4 10 0 0,3-10-1 0,4 13 0 16,-1-6 1-16,8 9 0 0,3 0 0 0,-3 0 0 15,0 3 1-15,0 6 1 0,-1 1 0 0,1 2 0 16,3 7-2-16,-3 3 0 0,-4 0 0 0,-3 0 0 15,3-3-3-15,-3 3-1 0,-4-1 0 0,4 8 0 16,-4-7 20-16,-3 0-12 0,3 0 12 0,-7 6-10 16,0-6 10-16,-3 0 0 0,-4 0 0 0,0-4 0 15,-4 1 0-15,-3-3 0 0,-3 6 0 0,-1-3 0 16,-3-7 0-16,-3 7 8 0,-5-6-8 0,1 5 8 0,-3-5 3 16,-1-4 1-16,-10 4 0 0,3 6 0 0,-7-10-12 15,-3 4-9-15,-7-1 9 0,-4 4-13 0,4-4-3 16,-1-2-1-16,1-1 0 0,3-6 0 15,7-3-12-15,1 0-3 0,6 0 0 0,7-12 0 16,1-7-41-16,3-3-9 0,3-6-2 0,7-7-1110 0</inkml:trace>
  <inkml:trace contextRef="#ctx0" brushRef="#br0" timeOffset="134097.37">13723 10535 1267 0,'14'-10'112'0,"-3"7"-89"0,-4-6-23 0,-4 6 0 16,1-4 140-16,-4 7 24 0,0 0 5 0,0 0 1 15,0-9-73-15,0 9-14 0,-7 0-3 0,0 0-1 16,-4 0 15-16,4 6 3 0,-3-3 1 0,-5 4 0 16,-2-4-25-16,3 9-5 0,-4-2 0 0,0 2-1 15,-3 4-12-15,4 0-3 0,-1 2 0 0,0 14 0 0,-3-4-36 0,4 6-8 16,-1-2-8-16,-3 2 11 0,0 13-11 0,-1 0 0 16,-2 4 0-16,3 5 0 15,-8 7 0-15,5-1 0 0,-1 1 8 0,-3 0-8 0,3 0 0 16,0-1 0-16,4 1 0 0,3 3-11 0,-6-3 19 15,6 2 3-15,1-2 1 0,2 0 0 0,5 0-4 16,-4-4 0-16,3-2 0 0,4 5 0 0,0-8-8 0,0-1 10 16,3 7-10-16,1-13 10 0,3 6-10 0,0-3 0 15,3-6 0-15,1-3 8 0,3-1-8 0,7-5-16 16,4-4 4-16,-1 7 1 16,5-13-43-16,2-3-9 0,4 0-1 0,8-6-1 15,3-7-159-15,-1-6-32 0,8 0-7 0</inkml:trace>
  <inkml:trace contextRef="#ctx0" brushRef="#br0" timeOffset="134422.62">14136 11726 2973 0,'0'0'65'0,"0"0"14"0,0 0 2 0,0 0 3 0,-7 0-67 0,-4 7-17 0,4-4 0 0,0 6 0 16,-4 4-86-16,4-1-21 0,-7 7-4 0,4 0-1 16,-4-4 28-16,0 14 6 0,-1-7 1 0,-2 6 0 0,-1-3 96 0,-3 3 19 15,-4 4 4-15,1-1 1 0,-5 7 35 0,1-7 7 16,0 10 2-16,3-10 0 0,1 0-29 0,-5 1-6 15,5-4 0-15,-1-3-1 0,0-3-41 0,8 0-10 16,-5-13 0-16,8 4 0 16,4-4-106-16,3-9-23 0,7 0-5 0,-4-3-658 15,1-9-131-15</inkml:trace>
  <inkml:trace contextRef="#ctx0" brushRef="#br0" timeOffset="134633.43">13702 11770 3283 0,'21'10'72'0,"-10"-10"16"0,-4 9 2 0,3-6 2 0,-3 7-74 0,7 5-18 0,-3-2 0 0,7 2 0 15,-1 4-16-15,1 0-8 0,3 0 0 0,-3-3-1 16,3 6 1-16,-3-1 1 0,-1 8 0 0,-3-7 0 31,4 6-5-31,-4-3 0 0,0 6-1 0,0-2 0 0,-3-4-63 16,-1 6-13-16,1-3-3 0,0-3 0 15,-1-3-114-15,4-3-23 0,11 12-5 0,0-21-1 0</inkml:trace>
  <inkml:trace contextRef="#ctx0" brushRef="#br0" timeOffset="135109.2">14626 10858 172 0,'-10'0'8'0,"10"0"1"0,-4 0-9 0,1-7 0 0,-5 7 0 0,5-9 0 15,-1 6 426-15,1-3 83 0,3 2 17 0,0-5 3 32,0 0-521-32,0 5-105 0,0 1-21 0,0 3-4 0,0 0 40 0,0 0 8 15,-4-6 2-15,-3 6 0 0,0 6 121 0,0 1 25 0,-3-7 5 0,-4 9 1 16,3 4 30-16,-3 2 6 0,0 1 2 0,0 0 0 15,-4-1-38-15,4 4-8 0,0 3-2 0,3 0 0 16,1 6-44-16,-1-3-9 0,4 0-1 0,0 0-1 16,3 4-15-16,1-4 0 0,3-3 0 0,3 0 0 15,1 6-10-15,3-9 10 0,-4-4-8 0,5 4 8 16,-1-6-23-16,0-4 1 0,0 4 0 0,0-4 0 16,3 1-31-16,-3-7-7 15,4 6 0-15,0-3-1 0,3-3-113 0,3 7-22 0,1-7-5 16,3 3-519-16</inkml:trace>
  <inkml:trace contextRef="#ctx0" brushRef="#br0" timeOffset="135327.53">14852 11127 2109 0,'0'0'46'0,"0"0"10"0,0 0 1 0,0 0 3 0,0 0-48 0,0 10-12 0,3-1 0 0,1 1-622 16,0 2-127-16</inkml:trace>
  <inkml:trace contextRef="#ctx0" brushRef="#br0" timeOffset="135397.81">14817 11303 230 0,'0'0'20'0,"0"0"-20"0,0 0 0 0,0 0 0 16</inkml:trace>
  <inkml:trace contextRef="#ctx0" brushRef="#br0" timeOffset="135544.54">14799 10776 1843 0,'0'0'164'0,"0"0"-132"16,0 0-32-16,0 0 0 0,0 0 255 0,0 0 44 16,0 0 9-16,11 0 1 15,-4 0-496-15,3 0-99 0</inkml:trace>
  <inkml:trace contextRef="#ctx0" brushRef="#br0" timeOffset="135944.34">14982 10629 1785 0,'0'0'79'0,"0"0"17"0,0 0-77 0,0 0-19 0,0 0 0 0,0 0 0 16,4-3 172-16,-4 3 32 0,0 0 5 0,7-7 2 16,0 7-189-16,0 0-38 0,4 0-7 0,-1 0-1 15,-3 7 15-15,8-4 9 0,-5 0-10 0,4 6 10 0,0 1 0 16,-3 2 0-16,3-2 0 0,-3 5 10 16,3 1-2-16,-4 3 0 0,-3 0 0 0,4 3 0 0,0 0-8 0,-1 3-9 15,-6-3 9-15,-1 9-13 0,1-3 13 16,-1 4 8-16,-3-7 0 0,4 6-8 15,-1-3 0-15,1 4 0 0,-4-11 0 0,3 11 0 0,-3-10 0 16,4 0-9-16,-1 0-1 0,1-3 0 0,-1-7-10 0,-3 10-1 16,-3-6-1-16,3-1 0 15,-4-5-121-15,1-1-24 0,-4 4-5 0,-4-4 0 16</inkml:trace>
  <inkml:trace contextRef="#ctx0" brushRef="#br0" timeOffset="136487.4">15293 12422 1612 0,'0'0'144'0,"0"0"-116"16,7 4-28-16,-7-4 0 0,0 0 251 0,7 9 44 15,4 0 9-15,3 4 1 16,-4-4-305-16,1 7-52 0,-1-10-16 0,-2 13-2 0,-1-6 53 0,0 5 17 0,-7-5-10 0,0 15 10 15,-4-6 10-15,-3 0 7 0,-4 9 2 0,1-2 0 16,-4 5 5-16,0-2 0 16,0 2 1-16,-1-3 0 0,-2 1 6 0,-1-1 1 0,1 0 0 0,-1-2 0 15,4-4-20-15,0-3-3 0,0 0-1 16,-1-7 0 0,5 1-38-16,-1-7-8 0,1 1-2 0,3-1 0 15,-4-6-140-15,4-3-29 0,-4 0-6 0</inkml:trace>
  <inkml:trace contextRef="#ctx0" brushRef="#br0" timeOffset="137228.06">15914 11366 1324 0,'0'0'118'0,"0"0"-94"0,0 0-24 0,7 0 0 15,-7 0 400-15,10-7 76 0,1 7 16 0,3 0 2 16,0-3-403-16,4 0-81 0,0-3-10 0,-1 6-14 15,1-10-6-15,3 7-2 0,-3-3 0 0,-1 3 0 16,1 0 22-16,3-4-11 0,-3 7 11 0,3 0-8 16,0-3 8-16,0-3 0 0,4 6 0 0,0 0 0 15,-1 0 0-15,1 0 0 0,0 0 8 0,3-3-8 16,-3 3 0-16,3-6 0 0,-7 3 0 0,4 3 0 16,-4 0 0-16,0 0 0 0,-7 0 0 0,4 0 0 15,-4 0 0-15,-4 0 0 0,-2 0 0 0,-1 3 0 16,0 6 0-16,-4 0 0 0,-3 1 0 0,0 2 0 0,-7 10-10 15,0 3 0-15,-4 1 0 0,-3 5 0 16,-7 3 10-16,-4 7 0 0,-6 0 0 0,3 0-8 16,-8 3-19-16,4 0-3 15,-3-4-1-15,3 4 0 0,1-3 31 0,-1-7 0 0,4 4 0 0,0-3 0 16,3 2 0-16,4-5 0 0,-4 2 0 0,4-3 0 0,-4 1 8 0,4-1-8 16,3 0 12-16,-3-5-12 0,3 5 0 0,1-9 0 15,6 3 0-15,1-9 0 0,-1 6 10 0,8-7-10 16,-4-2 8-16,7-1-8 0,0-2 20 0,3 2 0 15,-3-2-1-15,4 2 0 0,3-2-19 0,0-1 0 16,3-3 0-16,1 1 0 0,-1-1-12 0,5-3-5 0,2-3-2 16,1 0 0-16,3 0-4 0,4 0-1 0,3-9 0 15,0 5 0 1,0-5-35-16,8 6-7 0,-5-6-2 0,1 2 0 16,0-5-112-16,-7 2-22 0,3 7-5 0,-4-6-1 15</inkml:trace>
  <inkml:trace contextRef="#ctx0" brushRef="#br0" timeOffset="137660.13">16831 10920 2174 0,'0'0'96'0,"0"0"20"0,-11 4-92 0,1-1-24 16,3-3 0-16,0 9 0 0,0-3 16 0,0-3 0 0,3 7-1 0,1-7 0 31,-1 6-63-31,1 4-13 0,3-4-3 0,-4 10 0 16,4-6 26-16,0 2 5 0,0 1 1 0,0-3 0 0,0 5 41 0,-4 1 9 16,4 0 2-16,-3-3 0 0,3 6 14 0,-4-3 3 0,4 2 1 15,-3-2 0-15,-1 0-21 0,4-3-4 0,4-1-1 0,-4 1 0 16,3-6-12-16,4 8-16 0,4-5 3 0,-4-4 1 31,4 1-59-31,-1 2-11 0,4-9-2 0,1 7-485 0,-1-4-97 16</inkml:trace>
  <inkml:trace contextRef="#ctx0" brushRef="#br0" timeOffset="138062.54">17074 11159 1209 0,'0'0'108'0,"0"0"-87"0,-3 9-21 0,3 1 0 16,-4-1 226-16,4 0 41 0,-3 1 8 0,3-4 1 16,0 3-231-16,3 1-45 0,1-4-12 0,-1 0 0 31,1 1-174-31,-4-7-34 0,0 0-8 0,7 3-503 0</inkml:trace>
  <inkml:trace contextRef="#ctx0" brushRef="#br0" timeOffset="138379.21">17014 10883 2152 0,'0'0'96'0,"0"0"19"0,0 0-92 0,0 0-23 0,0 0 0 0,0 0 0 16,0 0 48-16,0 0 6 0,0 0 1 0,8 0 0 31,2 0-154-31,-3 6-30 0,-7-6-7 0,0 0 0 15,0 0 2-15,7 3 1 0,-7-3 0 0,4 3-560 0</inkml:trace>
  <inkml:trace contextRef="#ctx0" brushRef="#br0" timeOffset="139144.29">17159 10776 864 0,'0'0'76'0,"0"0"-60"0,0 0-16 0,0 0 0 0,0 0 147 0,0 0 26 16,7 3 6-16,-7-3 1 0,7 0-134 0,0 7-26 15,-7-7-6-15,11 3-1 0,-8 3 18 0,4-3 3 16,-3 3 1-16,3-3 0 0,0 7 54 0,0-7 11 15,-3 6 3-15,6 4 0 0,-6-4-55 0,6 4-10 16,-3 6-2-16,0-7-1 0,4 7-13 0,-4 0-2 16,4 3-1-16,-4 0 0 0,0 6-19 0,0-3 0 15,3 3 8-15,-2-3-8 0,-1 7 0 0,0-1 0 16,0 1 0-16,0 2 0 0,0-6-16 0,0 0 0 16,0-2 0-16,-4 2 0 0,4-6 26 0,-3 0 5 0,-4-4 1 15,0-2 0-15,4-3-28 0,-8 6-4 16,0-10-2-16,1 3 0 15,-4-2-21-15,0-4-4 0,0 0-1 0,-7-6-883 16</inkml:trace>
  <inkml:trace contextRef="#ctx0" brushRef="#br0" timeOffset="140004.34">17244 10478 2235 0,'0'0'49'0,"0"0"11"0,0 0 1 0,0 0 2 0,0 0-51 0,0 0-12 16,0 0 0-16,0 0 0 0,7 3 18 0,0 7 1 16,0-7 0-16,4 6 0 0,3 1-19 0,0 2 0 15,0-2-8-15,7 2 8 0,0 7 0 0,4-6 0 0,0 5-8 16,3 11 8-16,0-4 0 0,0 6 0 16,0 0 0-16,4 4 0 0,-7-4-9 0,3 10 1 0,-3 0 0 0,0 3 0 15,-4 9 8-15,0 0 0 16,0-3 0-16,-7 13 0 0,0-9 0 0,-3 8 0 15,-1-8 8-15,-3 8-8 0,1 1 11 0,-5 3-3 0,1-3 0 0,-1-1 0 16,-3 1-8-16,-3-3 10 0,3-4-10 0,-4-3 10 16,1 7-2-16,-5-7 0 0,5 4 0 15,-4-4 0-15,-4-3 1 0,4 3 0 0,-3-9 0 0,-1 7 0 16,-3-8-1-16,0-2 0 0,0-6 0 0,-7 5 0 16,-1-5-8-16,1 3 12 0,0-7-12 0,-4-6 12 15,4 6-12-15,0-9 0 0,3 3 0 0,1-9-11 16,-4 3-129-1,-1-16-27-15,-20 13-5 0,14-32 0 0</inkml:trace>
  <inkml:trace contextRef="#ctx0" brushRef="#br0" timeOffset="143046.69">17420 10259 1353 0,'0'0'60'0,"-7"3"12"0,-3-3-57 0,-5 6-15 16,5-3 0-16,3-3 0 0,0 7 96 0,7-7 16 16,0 0 3-16,0 0 1 0,0 0-24 0,0 0-4 15,10 3 0-15,4-3-1 0,1 0 18 0,6 0 4 16,3-3 1-16,5-4 0 0,2 7-54 0,5-9-10 15,-5 9-2-15,5-3-1 0,-1-7-30 0,0 10-5 16,1-9-8-16,2 9 11 0,-2-3 4 0,2-3 1 16,1 6 0-16,0 0 0 0,-4 0-28 0,1 0-6 15,-5 0-1-15,5 0 0 0,-5 0 19 0,-2 0 0 16,-1 0 0-16,0 0 0 0,-3-4 0 0,-4 4 0 0,0-3 0 0,0 3 0 16,-3 0 20-16,-1 3-3 15,-2-3 0-15,-1 0 0 0,0 4-17 0,-4-4-9 0,-3 6 1 0,-3-3 0 16,3 3 22-16,-7 4 5 0,4-4 1 15,-4 10 0-15,-4-1-5 0,1 4-1 0,-1 0 0 0,-3 6 0 16,0-3-3-16,-4 9-1 0,4 1 0 16,0 5 0-16,0-2-10 0,0 9 0 0,4 6 0 15,-1-6-11-15,0 9 11 0,4-3 0 0,0 3 0 0,4 4 0 16,0 6 0-16,3 9 0 0,-4-6 8 0,4 6-8 16,4 3 0-16,-4-3 0 0,0 3 0 0,-4 4 0 15,4-1 0-15,-7-3 0 0,-3-2 0 0,3 2 0 16,-4-3 0-16,-3 3 0 0,0-3 0 0,0 4 0 0,0 5 0 0,0-6 0 15,-3-2 0-15,2-8 0 0,1 4 0 0,0-3 0 16,4-9 0-16,-1 5 0 0,1-8 8 0,3-1-8 16,0-3 8-16,0-6-8 15,0-3 24-15,3 3 0 0,4-13 0 0,0 10 0 0,0-10-24 0,1-3 0 16,2-2-12-16,-3 5 4 0,4-9 8 16,-8 0 8-16,4 0-8 0,-3 3 11 0,3-10 1 0,-4 4 1 15,1 0 0-15,0-3 0 0,-1-1 11 0,-3-2 1 16,0 0 1-16,0-4 0 0,4 0-7 0,-1 1-2 15,-3-10 0-15,0 3 0 0,0-3 1 0,4 9 0 16,-4-9 0-16,3 3 0 0,-3-3-7 0,4 10-2 16,-1-1 0-16,-3-9 0 0,0 0-1 0,4 0 0 15,-1 10 0-15,4-7 0 0,-7-3-8 0,0 0 0 16,0 9 0-16,4-3 0 0,-4-6 16 0,0 7 2 16,-7-1 0-16,7-6 0 0,-4 3 2 0,-3 3 0 0,0-2 0 15,-3 2 0-15,-1-3-9 0,0 0-2 0,1-3 0 0,-4 10 0 16,0-10-9-16,3 0 0 0,-3 6 0 0,3-3 0 15,-3-3 0-15,0 0-9 0,-4 0 9 0,1 0-13 32,3 6-62-32,-4-6-12 0,0-6-2 0,-3-3-1339 0</inkml:trace>
  <inkml:trace contextRef="#ctx0" brushRef="#br0" timeOffset="171668.43">33024 6220 403 0,'0'0'36'0,"0"0"-36"0,0 0 0 0,0 0 0 15,-8 0 344-15,5 0 63 0,3 0 12 0,0 0 2 16,0 0-342-16,-4 0-69 0,-3-3-10 0,7 3-9 16,0 0 36-16,-3-7 7 0,-4 7 2 0,0 0 0 15,0-3-36-15,3-3 0 0,-6 3 0 0,3 3 0 16,-8-3 0-16,5 3 0 0,-4 0 0 0,-4 0-12 15,-3 0 12-15,0 0 0 0,-4 0 0 0,-3 3 0 16,-4-3 0-16,-7 0 0 0,-3 3 0 0,-4 3 0 16,-3-3 0-16,-1-3 8 0,1 10-8 0,0-10 0 15,-1 0 42-15,-3 6 2 0,-3-3 0 0,-4-3 0 0,-4 0 8 16,1 0 1-16,-1-3 1 0,4 3 0 16,0-6-10-16,0 6-1 0,-3-3-1 0,-1 3 0 15,-3-7-18-15,0 7-4 0,0 0-1 0,0 0 0 16,0 0-4-16,4 0-1 0,-4 0 0 0,0 0 0 0,-7 0-14 0,0 0 0 15,-8 0 0-15,5 0 0 0,-1 7 0 0,1-4 0 16,-8-3 0-16,-3 0 0 0,-1 0-9 0,5 6-2 16,-1-3 0-16,0 0 0 0,1-3 35 0,-4 7 6 15,-8-4 2-15,8-3 0 0,4 0-7 0,-1 9-1 16,0-9 0-16,-3 10 0 0,0-10 12 0,0 3 1 16,6-3 1-16,1 0 0 0,0 0-29 0,-3 0-9 15,-1 0 0-15,0 0 0 0,1 0 0 0,2 0 0 0,5 6 0 16,-4-6 0-16,-4 0 0 0,-3 3 0 0,0-3 0 15,3 6-9-15,4-2 9 0,-4-4 0 0,-3 6 10 0,0-3-10 16,0-3 0-16,3 0 0 0,4 3 0 0,-4-3 0 16,0 0 0-16,4 0 0 0,-3 0 0 15,6 0 0-15,-3 0 0 0,7 0 0 0,0 0 0 0,-4 0 0 16,0 0 0-16,1 0 0 0,3 0 0 16,0-3 0-16,0 3 10 0,3 0-1 0,-3 0 0 0,0 0 0 15,0 0-9-15,0 0 12 0,0 0-12 0,0 0 12 16,-1 3-12-16,-2-3 0 0,3 0 0 0,-4 0 0 15,-3 0 0-15,3 6 0 0,8-6 0 0,-1 0 0 16,1 0 8-16,-4 0-8 0,0 0 8 0,3 3-8 16,-3-3 0-16,3 7 0 0,1-4 0 0,-1 0 0 15,1 3 0-15,-1-3 0 0,1-3 0 0,-1 7 0 16,4-4 0-16,3-3 0 0,5 9 0 0,-5-6 0 16,1 4 0-16,3-7 0 0,-4 3 8 0,1-3-8 0,-4 9 0 15,7-3 0-15,-4-2 0 0,8-1 8 0,-4 3-8 16,0-3 8-16,-7-3-8 0,3 0 8 0,1 10-8 0,-1-10 0 15,4 6 0-15,4-3-11 0,-1-3 11 0,1 0 0 16,-1 0 0-16,1 0 0 0,-1 3 0 0,1-3 0 16,0 0 0-16,3 0 0 0,7 0 0 15,-4 0 8-15,1 0-8 0,7 0 8 0,-1 6-8 16,-2-6 0-16,-8-6 0 0,7 6 0 0,-4 0 0 0,8 0 0 16,0 0 0-16,-4 0-12 0,0 6 12 0,7-6 0 15,4 0 0-15,0 0 0 0,-4 0 0 0,7 0 0 0,0 0 0 16,4-6 0-16,0 6 0 0,0 0 0 15,-8 0 0-15,15-3 0 0,7 3 0 0,-4-3 16 16,-6-3-3-16,-1 6 0 0,7 0-13 0,1 0 0 0,-8-4 0 0,4 4 0 16,0 0 0-16,3 0 0 0,4 0 0 0,-4 0 0 15,1 4 0-15,-1-4 0 0,4 0 0 0,0 6 0 16,-4-3 0-16,4-3 0 0,0 0 0 0,0 0-10 16,0 3 10-16,0-3 0 0,0 0 10 0,-1 6-10 15,1-2 10-15,0-4-10 0,4 0 10 16,-1 0-10-16,4 0 16 0,-4 6-4 0,8-6 0 0,-4 0 0 15,-4 0 2-15,8 0 0 0,-1 0 0 0,4 0 0 16,-7 0 0-16,7 0 0 0,-3-6 0 0,3 6 0 16,-7 0 3-16,7 0 1 0,0 0 0 0,0 0 0 15,-4 0-18-15,4 0 0 0,-7 0 0 0,7 0 0 16,0 0 11-16,0 0-2 0,0 0 0 0,0 0 0 0,-4 9-9 16,1-9-17-16,-1 9 4 0,4-6 1 0,-3 7 12 15,3-1 0-15,0 1 0 0,3 2 10 16,-3-2-10-16,4 2 0 0,-1-2 0 0,1 2 0 0,3 7 0 15,-3-7 0-15,3 10 0 0,0-3 0 0,0 3 0 16,0 0 0-16,0 10 0 0,3-1 0 0,-6 0 0 0,3 7 0 16,0-1 0-16,0 4 0 0,0 3 0 0,0 6 0 15,0-6 0-15,-3 6 0 0,3 1 0 0,-4-4 0 16,4 6 0-16,0 0 0 0,1 10 0 0,-5 0 0 16,4-1-11-16,0 1 11 0,0 0 0 0,0 0 0 15,0 2 0-15,4 7 11 0,-4 4-11 0,4-1 0 16,-1 3 0-16,1 1-11 0,-1-4 11 0,1 7 0 15,-1 2 0-15,-2 1 0 0,2 0 0 0,1-1 0 0,-1 7 0 0,-6-3 0 16,-1 9 0-16,1-3 0 0,-1 0 0 0,4 0 0 16,-10 4 0-16,3 2 0 0,0-3 0 0,-4 0 0 15,4-3 0-15,-3 10 0 0,-1-1 0 16,1-2 0-16,3 9 0 0,-4-10 0 0,1 3 0 0,3 1 0 16,0-4 0-16,3 4 8 0,1-1-8 0,3 1 0 15,-4-4 0-15,4 3 0 0,8 4 0 0,-8 0 0 16,0-4 0-16,3 4 0 0,4-1 0 0,-3-2 0 15,-4 3 0-15,0-1 0 0,4 7 0 0,-4 0 0 16,0-3 0-16,-4 3 0 0,1-4 8 0,-1 4-8 16,4-3 0-16,0 3 0 0,-7-7 0 0,0 1 8 15,4 0-8-15,0 2 0 0,-4-8 0 0,3 2 0 16,-3 4 0-16,4-7 0 0,3 1 0 0,0-7 0 16,-4 3 0-16,4 3 0 0,7-3 0 0,0 1 0 15,-6-4 0-15,2 0 8 0,-3 0-8 0,4 0 8 16,3-6-8-16,-7 6 0 0,-7 0 0 0,3 0 0 15,8-6 0-15,-7 3 0 0,-4-4 0 0,0 8 0 16,0-4 10-16,0-4-2 0,0-2-8 0,-4 0 12 0,1-1-12 0,3 1 0 16,7 0 0-16,-7-4 0 0,-4-6 0 15,4 1 0-15,4 2 0 0,3-9 0 0,-4 6 0 0,-3-3 0 16,0 1 0-16,4-11 0 0,6 1 0 16,-6-7 0-16,-1 7 0 0,-3-10 0 0,7 10 0 0,-3-9 0 15,-1-1 0-15,1-3 0 0,-4 0 0 0,3-6 0 16,5 0 0-16,-5-3 0 0,-6-7 9 0,6 7-1 0,4-10 0 0,-3 1 0 15,-4 2-8-15,0-2 0 16,3 5 0-16,1-12 0 0,-1 7 0 0,1-4 0 16,-1-3 0-16,-3 3 0 0,7-6 0 0,-7 0 0 15,0 0 0-15,-3 0 0 0,6-3 0 0,-3 3 0 0,-3-3 0 16,3-1 0-16,-7-2 0 0,3 3 0 0,8-7 0 16,-8-2 0-16,1 9 0 0,-4-7 0 15,7 1 0-15,0-4 0 0,-4 1 12 0,1-1-4 16,-4 0 0-16,7-6 0 0,0-3-8 0,-4 13 0 0,-3-7 0 0,3 4 0 15,4-10 0-15,-3 3 0 0,-4 9 0 0,-4-5 0 16,8-4 0-16,-8 9 0 0,4-2 0 0,-3-1 0 16,-5 1 0-16,1-1 0 0,4 0 0 0,-4 1 0 15,-1-4 0-15,1 10 0 0,7-13 0 0,-3 6 0 16,-1-6 8-16,4 7 0 0,0-10 0 0,7 0 0 16,0 0 0-16,0 0 0 0,-7 6 0 0,7-6 0 15,0 0-8-15,0 0 12 0,0 0-12 0,0 0 12 16,0 0-12-16,0 0 0 0,0 0 0 0,0 0 8 0,0 0-8 15,11 3 0-15,3-3 0 0,-4 3-11 0,-3-3 11 16,7 7 0-16,4-7 0 0,-4 0-8 0,4 3 8 16,-1-3 0-16,1 0 0 0,3 0 0 0,7 0 0 15,-3 0 0-15,-4 0 0 0,8 0 0 0,2-3 0 0,5-4 0 16,-5 7 0-16,8-3 0 0,0 0 0 0,3-3 0 16,8 3 0-16,-4-4 0 0,-4 7 0 0,7-3 0 15,1 3 0-15,-1-6 0 0,0 12 0 0,1-3 0 16,6-3 0-16,4 0-8 0,7 0 8 0,0 0 0 15,-7 0 0-15,4 0 0 0,-1 0 0 0,4 0 0 16,0 0 0-16,4 0 0 0,3 0 0 0,-3-3 0 16,-1 3 0-16,1-6-8 0,3 3 8 0,7 3 0 15,0-10 0-15,4 7 0 0,-4-3 0 0,3 0 0 16,5-1 0-16,-1-2-8 0,7 9 8 0,-3-9 0 0,-4 6 0 16,-3-1-8-16,3-2 8 0,0 6 0 0,7 0 0 0,-6 0 0 15,-8 0 0-15,3 0 0 0,-3 0 0 0,4 6-8 16,7-2 8-16,-4-4 0 0,0 3 0 0,0-3 0 15,1 6 0-15,-1-3 0 0,4 6 0 0,-1-9 0 16,1 7 0-16,3-4 0 0,-7-3 0 0,8 3-8 16,-1-3 8-16,4 0-10 0,-8-3 10 0,5 3-10 15,-1 0 10-15,4-3-13 0,7-4 5 0,-1 7 8 16,-9 0 0-16,6 0 0 0,4 0 0 0,-4 0 0 16,0 0 0-16,-6 0 0 0,-8 7 0 0,4-4 0 15,6 0 0-15,-2-3-14 0,-1 0 5 0,-3 6 1 0,-4-3 8 16,0-3 11-16,7 7-3 0,-3-4 0 0,3-3-8 0,-7 0 0 15,1 0 0-15,-1 0 0 0,7 3 0 0,-3-3 0 16,-1 0-12-16,1 0 12 0,-4 0 0 0,4 0 0 16,7 9 0-16,-4-2 12 0,-3-4-12 15,-4-3-12-15,0 0 2 0,0 6 1 0,1 0 9 0,-5 1 8 16,-3-4-8-16,-7-3 11 0,-3 9-11 0,0 1 0 16,3-7 9-16,0 6-9 0,-4-3 0 15,1-2-15-15,-1 5 3 0,-3 0 0 0,-3-6 12 0,-1 4 16 16,1-4-3-16,3-3-1 0,4 3-12 0,-4 3 0 15,0-3 0-15,0-3 0 0,-7 7 0 0,0-4 0 16,0-3 0-16,3 6 0 0,8-3 0 0,-8-3 0 16,1 3 0-16,-8 4 0 0,-3-4 0 0,0 3 0 15,-4-3 0-15,-3 7 0 0,0-7 0 0,3-3 0 0,4 6 0 0,-3-3 0 16,-4 3 0-16,-4-2-13 0,4 2 2 0,-4-3 1 16,-3 0 10-16,0-3 14 0,-4 6-3 0,0-3-1 15,-3 4-10-15,3-4 0 0,-3-3 0 0,3 0 0 16,-3 3 0-16,-4-3-11 15,-3 6 3-15,7-6 0 0,-4 0 8 0,0 3 0 0,0-3 0 0,-3 0-8 16,3 7 8-16,4-4 14 0,-4-3-3 0,0 6-1 16,-3-3-10-16,0-3 0 0,-4 3 0 0,0-3 0 15,-3 7 0-15,-1-4 0 0,1-3 0 0,-4 0 0 16,0 6 0-16,0-3 0 0,1-3 0 0,-1 0 0 16,0 0 0-16,-4 0 0 0,4 0 0 0,1 0 0 15,-5 0 0-15,4 0 0 0,-3-3 0 0,-1-3 0 16,1 6 0-16,0 0-9 0,-4-3 9 0,0-4 0 15,0 7 0-15,0-3 0 0,-4 0 0 0,4-3 0 0,-7 6 0 0,4-10 0 16,-1 7 0-16,1-6 0 0,0-1 0 0,-4 1 0 16,3-3 0-16,-3 2 0 0,4-2 0 0,-4-7 0 15,3-3 0-15,-3 3 0 0,0-3 0 0,0 0 0 16,4-3 0-16,-4-3 0 0,0-4 8 0,3 1 0 16,1 0-8-16,-1-1 12 0,-3-2-12 0,4-7 11 15,-1 7-11-15,1-4 10 0,-1 3-10 0,-3-5 0 16,4-1 0-16,-1-3 0 0,-3 0 0 0,0-6 0 15,0 6 0-15,0-6 0 0,-3 3 0 0,3-3 0 16,-4 0 0-16,4-4 0 0,-3 1 0 0,3-10 0 16,-7 10 0-16,3-10 0 0,1 7 0 0,-1-4 0 15,1-3 0-15,-1 7 0 0,-3-10 0 0,7-3 0 0,-3 6 0 16,3-12 0-16,0 3 0 0,0 6 0 0,0-6 0 16,0-3 0-16,0 0 0 0,0-7 0 0,0 7-9 15,0 0 9-15,0-1 0 0,-4-5 0 0,4 5 0 0,-4-5 0 16,1 3 0-16,-1-4 0 0,1 7 0 15,-1-7 0-15,-3 4 0 0,0-4 0 0,4-2 0 0,-4-1 0 16,-4 0 0-16,4 1 0 0,0-7 0 0,-4 3 0 16,1-6 0-16,3 0 0 0,-4 0 0 0,4 0 0 15,-3-4 0-15,2 1 0 0,1 0 0 0,0-3 0 16,0 6 0-16,4-4 0 0,-4 4-8 0,3-3 8 16,1 0 0-16,-1-4 0 0,1 4 0 0,-1-6 0 15,4 6 0-15,-3-7 0 0,-1 10 0 0,1-3 0 16,3-7 0-16,-4 7 8 0,0-6-8 0,1 5 0 15,3 4 8-15,-4 0-8 0,1 6 0 0,-1-2 0 16,1-5 12-16,-4 8-4 0,3 2-8 0,-3-6 12 0,4 0-12 16,-1-3 0-16,-3 0 0 0,0 0 0 15,3 3 0-15,1-6 0 0,-4 3 0 0,3-7 0 0,-3 1 0 16,4 6 0-16,-1 6 0 0,1-6 9 0,-1-3-9 16,1 3 0-16,-1 3 0 0,-3 3 0 0,4-3 0 15,-4 3-11-15,-1-6 11 0,1 10-8 0,0-1 8 0,0 0 0 16,0 1 0-16,0 2 0 0,-3-3 0 15,-1 1 0-15,0-1 0 0,-3 10-8 0,4-7 8 16,-1 7 0-16,1-10 0 0,3 10-8 0,-4-7 8 0,4 14 0 16,0-5-9-16,0-2 9 0,3 3-9 0,1 0 9 15,-1 6-12-15,1-3 12 0,-1 3-8 0,1 0 8 0,-1 4 0 0,1-1 0 16,-1 3 0-16,0 4 0 0,-3-4 0 0,4 4 0 16,-4-4 0-16,3 16 0 0,4 4 0 15,-3-4 0-15,3 3 0 0,-4-3 0 0,1 3 0 16,-1-3 0-16,4 0 0 0,-3-15 8 0,-1 6-8 0,1 9 0 15,-1-6 0-15,4 6 0 0,4 0 0 0,-4 3 0 16,0 0 0-16,3 16 0 16,-3-3 0-16,4 3 0 0,-1-3 0 0,-3 2 0 0,4-2 0 0,-1 6 0 15,1 0 0-15,-1-9 0 0,1 3 0 0,-1 6 0 16,1 0 0-16,3 9-8 0,-4-5 8 0,1 5 0 16,0-6 0-16,-1 10 0 0,1-4-8 0,-1 4 8 15,1-1 0-15,-1-2-8 0,-3 2 8 0,4 7 0 16,-4-6 0-16,3-1-8 0,-3 7 8 0,0-3 0 15,0 3 0-15,0 3-8 0,0 0 8 0,0-9 0 16,0 9-8-16,0 0 8 0,-3-4 0 0,3 4 0 16,-4-6-8-16,4 6 8 0,0 0 0 0,0 0 0 0,0 0 0 0,-3 0-8 15,3 0 8-15,0 0 0 0,-4-3 0 0,4 3-8 16,-3-6 8-16,-1 6 0 0,4 0 0 0,-7 0-8 16,3 0 8-16,-3 0 0 0,4 0 0 0,3 0 0 15,-4 0 0-15,-3 0 0 0,4 0 0 0,-1-3 0 16,-3-1 0-16,0 4 0 0,0-6-9 0,4 6 9 15,-4 0 0-15,-4 0-9 16,4-3-19-16,0-3-4 0,0 6-1 0,-4 0 0 16,1 0-141-16,-8 0-28 0,0 0-6 0</inkml:trace>
  <inkml:trace contextRef="#ctx0" brushRef="#br0" timeOffset="175387.17">24606 6844 748 0,'0'0'67'0,"0"0"-54"16,0 0-13-16,0 0 0 0,4-3 286 0,-1-7 54 16,1 10 12-16,-1-9 1 0,1 6-272 0,-4 3-54 15,0 0-11-15,0 0-3 0,0 0-4 0,-4-7-1 16,4 7 0-16,0 0 0 0,-7 0-8 0,-3 7 0 15,-8-4 0-15,-3 6-11 0,-4-2 3 0,-3-1 0 16,0 10 0-16,0-1 0 0,-4 1 8 0,-3-4 0 16,3 1 0-16,4 0 0 0,3-4 0 0,0 7 9 15,4-10-1-15,3 3-8 0,4-2 23 0,4-4-3 0,-1 3 0 16,4-3 0-16,7-3-5 0,0 0-2 16,0 0 0-16,0 0 0 0,0 0-13 0,0 0 0 0,0 0 8 15,14 3-8-15,-3-3 0 0,6 6 0 0,1-2 0 16,0 5 0-16,3-6 0 0,0 7 0 0,7-1 0 0,0 4 0 15,-6 2 0-15,-1-2-8 0,3-1 8 0,-2 10 0 16,-1-3 0-16,3-6-8 0,-6 9 8 0,-4-4 0 16,0 4 0-16,0 0-8 0,-3 0 8 0,0-3 0 15,-4 3 0-15,0 0 0 0,-4-3 0 16,1 3 0-16,-1-3 0 0,1-7 0 0,-4 7 0 0,0-7 9 16,-4 1 3-16,1 6 1 0,-1-7 0 0,-3 4 0 15,0-3 2-15,-3-1 0 0,-1 1 0 0,0 2 0 16,-3-2-15-16,-3-1 0 0,-8-2 0 0,4 2 0 15,0-2-124-15,-1-4-20 0,-2 0-5 0,6-6-717 16</inkml:trace>
  <inkml:trace contextRef="#ctx0" brushRef="#br0" timeOffset="175841.9">24761 7170 2998 0,'0'0'133'0,"0"0"27"0,0 0-128 0,8 0-32 0,-1-9 0 0,3 5 0 16,1 1 0-16,6-3 0 0,5-3-10 0,-1 5 10 31,7-5-42-31,0 6-1 0,-3-3 0 0,3-4 0 16,4 7 0-16,-4-6 0 0,4 6 0 0,-7-4 0 15,-1 4 3-15,-3-3 1 0,1 3 0 0,-5-7 0 0,-3 7 39 0,0-3 0 0,-3-3 0 0,0 2 0 16,-1-2 21-16,-6-1 6 0,3-2 1 0,-4-4 0 16,1 10 3-16,-1-10 1 0,-6 7 0 0,-1-4 0 15,1 1-32-15,-4 2 0 0,3-2 0 0,-6 6 0 16,-5 2 0-16,1-5 0 0,-3 9 0 0,-4 0 0 16,-1 9 0-16,-2 1 0 0,-1 2-13 0,-3 1 4 15,3 9 9-15,-3-3 0 0,-4-1-9 0,4 4 9 16,-4 4-19-16,7-8 1 0,-3 4 0 0,4 7 0 15,-1-8 6-15,4 5 0 0,-1-1 1 0,1 0 0 0,4-3 11 0,-4 0 0 16,3 6 0-16,4-3 0 0,0-3 24 0,0 3 6 16,3-9 2-16,4 6 0 0,3-4-32 0,4 4 0 15,4-9 0-15,3 6 0 0,7-7 0 0,4-2 0 16,-4-1 0-16,7-3 0 16,7-3-87-16,0 1-23 0,4-4-5 0,7-4-621 15,0-5-124-15</inkml:trace>
  <inkml:trace contextRef="#ctx0" brushRef="#br0" timeOffset="176269.89">25368 7255 1497 0,'0'0'133'0,"0"0"-106"0,0 0-27 0,4-10 0 15,-1 7 251-15,-3-6 45 0,7 9 8 0,-3-10 3 16,3 7-235-16,0-6-48 0,4 6-8 0,3-7-3 16,-4 1-13-16,8-1-12 0,0-2 3 0,3-1 0 31,0-2-21-31,4-1-4 0,-1-3-1 0,1 0 0 0,3-3-6 0,-3 4-2 0,0-4 0 16,-4 6 0-16,0-3 27 0,-3 0 6 0,-4 10 1 0,0-4 0 15,-7 4 25-15,3 6 6 0,-10 3 1 0,0 0 0 16,0 0 13-16,0 0 2 0,0 0 1 0,-7-6 0 15,0 2-24-15,-3 4-5 0,-1 0-1 0,-6 0 0 0,-1 4-9 0,-7 2 0 16,4 3 0-16,-4 1 0 0,4-4 0 16,-4 10 0-16,-3-4 0 0,4 7 0 0,2-3-10 15,-2 6 10-15,6-4 0 0,-3 4-9 0,3 0 9 16,1 0 0-16,2 6 0 0,5-6 0 0,-1 10 0 16,4-4 0-16,-3-3 0 0,6 3 0 0,1-3 0 15,-1-3 0-15,8 7 12 0,-1-8-4 0,4-2-8 0,0-3 0 16,7 3 0-16,0 0-8 0,11-7-5 15,0-2-1-15,3-1 0 0,7-6 0 16,1-3-151-16,10-3-31 0</inkml:trace>
  <inkml:trace contextRef="#ctx0" brushRef="#br0" timeOffset="176886.63">26741 7148 1785 0,'0'0'159'0,"0"0"-127"0,0 0-32 0,-7 0 0 16,3 6 220-16,0-3 37 0,-3 1 8 0,4 5 2 15,-4 7-220-15,3-1-47 0,1 4 0 0,-1 3-10 16,1 0-14-16,3 9-4 0,-4-2 0 0,4-4 0 15,-7 12 0-15,4-2 0 0,-1-1 0 16,1-2 0-16,-1 5 16 0,0-5 4 0,1-1 0 0,-1-6 0 0,1 3 8 0,3-3 0 16,-7-3 0-16,3-3 0 0,-6 0 20 0,6-3 7 15,1-7 1-15,-1 0 0 16,-3 4 12-16,4-13 4 0,3 0 0 0,0 0 0 0,0 0-26 16,-7 0-5-16,-1-3-1 0,5-7 0 0,3-2 0 0,0-7 0 15,-4 7 0-15,1-17 0 0,10 4-12 16,-4-3 9-16,-3-6-9 0,8-7 8 0,-1 0-8 0,3-6-11 15,-3 0 3-15,4-6 0 0,-1-1-2 0,4 7 0 16,1-3 0-16,-5 0 0 0,4 3 10 0,0 0 0 16,-3 0 0-16,3 3 0 0,0-3 16 0,-3 12-2 15,6 4 0-15,-2 0 0 0,2 2-14 0,1 8 0 16,-1-1 8-16,1 12-8 0,0-2 0 0,3 2-13 16,0 7 2-16,4-3 1 0,-1 12 2 0,1-3 0 0,0 13 0 15,-4-4 0-15,0 4-2 0,-7 3 0 0,0 3 0 16,1 0 0-16,-5 3 2 0,1 0 0 15,-8 6 0-15,4-9 0 0,-3 10 8 0,-4-10 0 0,-4 0 0 16,4 6 0-16,-7-6 0 0,0-3 0 0,-7-4 0 16,0 4 0-16,3 3 0 0,-6-9 0 0,3 5 0 0,-4-5 0 15,0 3 0-15,-3-4 9 0,4-2 0 0,-1-1 0 16,0-3-9-16,1 4 0 0,-1-4 0 0,0-3 0 16,1 3 0-16,3-3 0 0,-4-3 0 0,4 4 0 15,0-4-30 1,-4-4-5-16,0 4-1 0,4-3 0 0,4-3-143 15,-1 3-29-15,-3-3-5 0,7-4-734 0</inkml:trace>
  <inkml:trace contextRef="#ctx0" brushRef="#br0" timeOffset="177286.27">27259 7179 2293 0,'0'0'50'0,"0"0"10"0,0 0 3 0,0 10 2 0,-3-1-52 0,-1-6-13 0,-3 7 0 0,4-1 0 16,-1-6 0-16,4-3 0 0,0 10 8 0,0-10-8 16,0 9 14-16,0-9 0 0,0 0 0 0,0 0 0 15,0 0-6-15,0 0 0 0,0 0-8 0,4 3 12 16,3-3 44-16,-7 0 9 0,7 0 2 0,0-3 0 15,0 0 19-15,0-6 4 0,0-1 1 0,0 1 0 16,0-10-58-16,0 6-11 0,4-5-2 0,-1-4-1 16,-3 0-7-16,4 0-2 0,-4 0 0 15,3-6 0-15,1 6-10 0,0-10 0 0,-1 7-12 0,1-3 12 16,-1 3 0-16,-3-3 0 0,4 3 0 0,-4-4 0 16,4 10 0-16,-1-2 0 0,-3 8-14 15,4 0 5-15,-1 1 9 0,-2 2 0 0,2 1 0 16,-3 3 0-1,0 3-93-15,4 3-17 0,3 0-3 0,-4 3-1 0,5 6-143 0,2 1-29 16,19 2-6-16,-8 7 0 0</inkml:trace>
  <inkml:trace contextRef="#ctx0" brushRef="#br0" timeOffset="177635.34">27802 7104 3070 0,'0'0'136'0,"4"-9"28"0,3 6-131 0,0-4-33 15,4-2 0-15,3 6 0 16,3-7-30-16,5 7-13 0,-1-6-2 0,0-1-1 16,0 1 2-16,4 0 0 0,-4-4 0 0,4-6 0 15,-1 7-7-15,5-7-1 0,-1 3 0 0,4-3 0 16,-4 1 3-16,-4-4 0 0,1 6 0 0,-7-3 0 0,-1 0 40 0,-2 7 9 16,-1-7 0-16,-7 10 0 0,0-1 38 0,-4 4 7 0,-6 0 2 15,-4-4 0-15,0 10-18 0,-7-3-3 0,-1 6-1 0,-6 3 0 16,-3-2-25-16,-1 8-14 0,-3 4 2 0,-4-1 0 15,4 4 12-15,-1 0 0 16,1 3 0-16,7 0 0 0,-4 0 23 0,8 0 7 0,-1 6 2 16,0-6 0-16,8 0-20 0,3 0-3 0,-4 0-1 15,4 0 0-15,4-3-8 0,-4 3 8 0,3 0-8 0,4-4 8 16,0-5 0-16,4 3-8 0,-4-1 12 0,7-5-4 16,-4 2-8-16,4-2 0 0,4 2 0 0,-1-6 0 15,4 4 0-15,4-7-14 0,3-3 2 0,4 6 0 16,3-3-84-1,4 1-16-15,3-8-3 0,1 4-1 0,2-3-96 0,-2-3-20 0,24-3-4 16,-11-1-1-16</inkml:trace>
  <inkml:trace contextRef="#ctx0" brushRef="#br0" timeOffset="178042.22">28533 6869 2487 0,'0'0'110'0,"0"0"23"0,0 0-106 0,0 0-27 16,0 0 0-16,0 0 0 0,0 0 18 0,3 6-2 16,1 4 0-16,-4-1 0 0,3 4-16 0,1 2 0 15,-4 1 0-15,3 6-9 0,1-3 9 0,-1 3 0 16,-3 0 0-16,7 0 0 0,-3 6-8 0,-1-6 0 16,1 0 0-16,0 0 0 0,-1 0 8 0,1-4 11 15,-1 4-3-15,4-3 0 0,-3 0 13 0,3-3 3 0,0-1 0 0,3 1 0 16,-3-7 12-16,1 1 2 0,2-7 1 0,1 6 0 15,3-9 10-15,-4 0 3 0,4 0 0 16,1-9 0-16,-1 6-27 0,0-7-5 0,0 1 0 0,0-4-1 16,0-5 5-16,4 5 2 0,-1-9 0 15,-2 0 0-15,2-6-13 0,-3-3-2 0,4-1-1 16,-4 1 0-16,0-4-10 0,4 1 10 0,-4-4-10 0,0 4 10 16,-3-4 0-16,3 10 0 0,-4-3 0 0,1 2 0 15,-1-2 14-15,1 9 2 0,0-6 1 0,-1 12 0 16,-3-3 4-16,4 1 1 0,-4-4 0 0,3 9 0 15,-2-6-32-15,2 10 0 0,1-4 0 0,-1 1 0 16,1 2-80-16,-1 1-16 0,8-4-4 16,0 4-848-16,6 0-169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18T15:26:17.41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17724 7010 1778 0,'0'0'39'0,"0"0"8"0,0 0 1 0,0 0 3 0,0 0-41 0,0 0-10 0,0 0 0 0,0 0 0 15,0 0 0-15,0 0 12 0,7 0-12 0,3 0 12 16,4 0-12-16,0 0 10 0,-3 0-10 0,7 0 10 16,-1-4 1-16,1-2 0 0,3 6 0 0,0 0 0 15,0-6 11-15,1 3 2 0,6 3 1 0,0 0 0 16,-3 0 3-16,3 0 0 0,-3-7 0 0,-1 7 0 16,5 0-13-16,-5 0-3 0,-3-9 0 0,4 9 0 15,-4 0-12-15,0-3 8 0,-3-3-8 0,-4 6 0 16,4-3 0-16,-4-4-12 0,4 4 1 0,-4-3 0 15,-4 6-141-15,4-3-28 0,-3-4-5 16,-4 7-545-16</inkml:trace>
  <inkml:trace contextRef="#ctx0" brushRef="#br0" timeOffset="289.7">17688 7323 2145 0,'0'0'47'0,"0"0"9"0,-3 0 3 0,3 0 2 0,-7 6-49 0,7-6-12 0,0 0 0 0,0 0 0 16,0 0 0-16,7 10 0 0,0-10 8 0,3 9-8 15,8-9 8-15,0 7-8 0,3-14 11 0,0 7-11 16,7 0 11-16,4 0-11 0,0 0 10 0,7-6-10 15,-1 3 19-15,5-3-3 0,-1 2 0 0,0 4 0 16,1-6-16-16,-5 3-19 0,1-6 4 0,0 2 1 16,-4 4-1-16,1-3 0 0,-1 3 0 0,-3-3-628 15,3-1-125-15</inkml:trace>
  <inkml:trace contextRef="#ctx0" brushRef="#br0" timeOffset="4171.49">20966 6652 115 0,'0'0'10'0,"0"0"-10"15,0 0 0-15,0 0 0 0,0 0 376 0,0 0 74 16,0-9 14-16,0 9 4 0,0 0-369 0,0 0-74 16,0 0-14-16,0-7-3 0,0 4-8 0,0 3 12 15,0-6-4-15,0 6 0 0,0 0 0 0,-7-3 0 16,-1 3 0-16,-2-6 0 0,3 6 26 0,-7 0 6 16,0 0 0-16,0 6 1 0,-4-3-4 0,0 3-1 15,-3-3 0-15,-4 4 0 0,1-4 6 0,-1 3 1 0,4 4 0 0,0-4 0 16,-4-3-10-16,0 6-1 15,1-2-1-15,2-4 0 0,1 3-7 0,0 3 0 16,3-2-1-16,1-4 0 0,3 6-12 0,-4-3-3 0,4-2 0 16,0 2 0-16,3-3-8 0,1 6 0 0,-1-2 0 0,0-7 0 15,4 9 0-15,0 1 0 0,0-10 9 0,0 9-9 16,4-3 0-16,3-6 0 0,0 0 0 0,0 3 8 16,-4 7-8-16,8-4 12 0,-4-3-4 0,7 3 0 15,0 4 0-15,0-10 1 0,0 9 0 0,4-2 0 16,3-4 10-16,0 3 1 0,3-3 1 0,1-3 0 15,7 6-7-15,-1-3-2 0,5-3 0 0,-1 0 0 16,0 7-3-16,4-7-1 0,0 0 0 0,-4 9 0 16,4-9-8-16,-4 10 0 0,-4-10 0 0,5 9 0 15,-5-9 0-15,-2 6 0 0,-1-3 0 0,-4 4 0 16,5-4 8-16,-5 3-8 0,1-3 0 0,-1 3 8 0,1 4-8 16,0-10 0-16,-4 9 0 0,0-2 8 15,0-4-8-15,-3 6 8 0,-1-3-8 0,-3-3 8 0,0 4-8 16,-7-7 0-16,4 9 0 0,-4-9 0 0,-4 10 0 15,1-1 0-15,-4 0 0 0,0 1 0 0,-7-4 9 0,-4 3-9 16,4 7 10-16,-7-6-10 0,3-1 9 0,-3 0-9 16,0 1 8-16,-4-1-8 0,4 1 8 0,-4 5-8 15,-3-5 0-15,0-1 8 0,3 1-8 0,-3 8 0 16,-4-2 9-16,0-3-9 0,8 2 0 0,-5 4 0 16,1 0 0-16,3-3-8 0,-3 2 8 0,7 1 0 15,-4 6 0-15,8-6-8 0,-1 0 8 0,0-3 0 16,4 2 0-16,-3-2 0 0,6-3 0 0,-3 9 0 0,3-10 0 15,1 7 0-15,-1-3 0 0,1-1 0 0,3-2 0 16,-4 2 0-16,0-5 0 0,4 9 0 0,0-10 0 0,0 1-8 16,4-1 8-16,-1 7 0 0,4-7 8 0,-3 0-8 15,6-2 15-15,1 2-2 0,-1-6 0 0,1 4 0 16,3 2 3-16,3-9 0 0,1 9 0 0,0-9 0 16,3 7-1-16,0-4 0 0,7-3 0 0,-3 6 0 15,6-6-3-15,1 3-1 0,3-3 0 0,0 0 0 16,4 0-11-16,0 0 0 0,3-3 0 0,-3 3 0 15,3 0 0-15,-3-6 0 0,3 6 0 0,-3 0 0 16,0-3 0-16,0-4-17 0,-4 7 4 0,4 0 1 16,-1-9-12-16,1 9-3 15,0 0 0-15,0-6 0 0,-1 3-57 0,-2 3-12 16,2-7-3-16,-6 7-1087 0</inkml:trace>
  <inkml:trace contextRef="#ctx0" brushRef="#br0" timeOffset="5462.92">22024 7198 288 0,'0'0'25'0,"0"0"-25"0,-7-3 0 0,7 3 0 0,0 0 203 0,0 0 35 16,-7 0 7-16,3 3 2 0,4-3-156 0,0 0-31 15,-3 0-7-15,-4 6-1 0,-4-6 15 0,8 3 2 16,3-3 1-16,-7 0 0 0,-4 0-8 0,7 0-2 16,4 0 0-16,0 0 0 0,-7 0 12 0,7 0 1 15,0 0 1-15,0 0 0 0,0 0-11 0,0 0-3 16,0 0 0-16,0-3 0 0,11-3-14 0,-4 3-3 16,-7 3-1-16,4-7 0 0,3 7-10 0,3-3-3 15,-3-3 0-15,4 6 0 0,-11 0-13 0,10-3-2 16,8 3-1-16,0 0 0 0,-4 0-5 0,0 0 0 15,11 0-8-15,-1 0 12 0,-3-6-12 0,4 6 11 16,0 0-11-16,0 0 10 0,-1 0-10 0,1 0 0 0,-7 0 9 16,-1 0-9-16,4 0 0 0,-3 0 0 15,-7-7 0-15,-1 7 8 0,1 0-8 0,-4 0 8 0,3 0-8 0,-10 0 8 16,0 0 5-16,0 0 2 0,0 0 0 0,0 0 0 16,0 0 3-16,0 0 1 0,0 0 0 0,0 0 0 15,0 0-11-15,0 0-8 0,0 0 12 0,0 0-12 16,4 13 8-16,-4-4-8 0,-11 1 0 0,4 2 0 15,4-2 0-15,-8 5 0 0,-6-5-12 0,-1-1 3 16,0 7 9-16,-3-4-12 0,-4 4 12 0,-3 0-12 16,-4-4 12-16,4 4 0 0,7 3 0 0,0-1 0 15,-4-2 0-15,4 0 0 0,3-4 0 0,1 4 0 16,3-3 0-16,0 2 0 0,-1-5 8 0,5-1-8 16,3 7 0-16,3-7 0 0,-6 1 0 0,6 5 8 15,4-5-8-15,0 2 0 0,-3-6 0 0,3 4 0 0,-4-1 0 0,8 1 0 16,3-1 0-16,0 1 0 0,-7-10 0 0,3 9 8 15,11-3-8-15,-3-6 0 0,-4 3 10 0,4 4-2 16,-1-7-8-16,8 6 12 0,-1-6 0 0,1 0-1 16,-4 0 0-16,4 0 0 0,3-6-11 0,0 6 10 15,-7 0-10-15,7 0 10 0,-3 0-10 0,3 0 0 16,-3 0 0-16,-4 0 0 16,-3 0-36-16,3 0-10 0,10 0-2 0,-10 0 0 15,-3-7-150-15,3 7-30 0,7-3-7 0</inkml:trace>
  <inkml:trace contextRef="#ctx0" brushRef="#br0" timeOffset="6368.39">22719 7671 691 0,'14'0'61'0,"-14"0"-49"16,0 0-12-16,0 0 0 0,0 0 187 0,0 0 34 15,0 0 7-15,0 0 2 0,0 0-164 0,0 0-33 16,11-3-6-16,-11 3-2 0,0 0-1 0,0 0-1 15,10 0 0-15,-10 0 0 0,0 0-14 0,0 10-9 16,-3-7 12-16,-1 12-12 0,4-5 9 0,-7 9-9 16,-7-4 0-16,3 4 9 0,1 0 7 0,-4 0 2 15,-4 6 0-15,0-6 0 0,4 6-1 0,4-7 0 0,-4 8 0 16,-1-8 0-16,1 1 34 0,7 0 6 0,0-3 2 16,4 2 0-16,-4-2-35 0,7-6-8 0,0 5 0 0,3-5-1 15,4 2-15-15,0-2-16 0,-3-4 3 0,6-3 1 31,5 3-55-31,-1-6-10 0,0 0-3 0,-4 0-486 0,4 0-98 0</inkml:trace>
  <inkml:trace contextRef="#ctx0" brushRef="#br0" timeOffset="6577.85">22853 7492 2448 0,'0'0'54'0,"0"0"11"0,-11-3 3 0,8-3 0 0,3 6-55 0,0 0-13 15,0 0 0-15,0 0 0 0,-4 0 0 0,4 0 0 16,0 0-12-16,0 0 12 16,0 0-44-16,0 0-3 0,7 0 0 0,4 0-644 15,-4 0-129-15</inkml:trace>
  <inkml:trace contextRef="#ctx0" brushRef="#br0" timeOffset="15068.72">23657 6734 630 0,'0'0'28'0,"0"0"5"0,0 0-33 0</inkml:trace>
  <inkml:trace contextRef="#ctx0" brushRef="#br0" timeOffset="15414.87">23756 6715 1072 0,'0'0'48'0,"0"0"9"0,0 0-45 0,0 0-12 0,0 0 0 0,0 0 0 16,0 0-12-16,7-3-4 0,0-4 0 0,0 1-1 31,0 3-69-31,0 3-14 0,4-6-2 0,-4 3-1 0,0-4 86 0,-3 4 17 0,3-3 0 0,-7 6 0 16,3-3 166-16,-3 3 27 0,0 0 6 0,7-6 1 15,-7 6-36-15,0 0-6 0,0 0-2 0,0 0 0 16,0 0-47-16,0 0-9 0,0 0-3 0,0 0 0 16,0 0-40-16,0 0-8 0,0 0-1 0,0 0-1 15,-3 9-15-15,3 7-4 0,0-4 0 0,-4 10 0 16,1 0-2-16,-1 3-1 0,-3 3 0 0,0 7 0 16,-4 2-7-16,1 4-2 0,-4-3 0 0,0 6 0 0,-1 3-1 15,1-6-1-15,-3 2 0 0,-1-5 0 0,0 6-14 16,4-6 9-16,-3 6-9 0,3-7 8 0,-1-2-8 15,5-1 12-15,-4 1-12 0,3-7 12 0,1 0-12 0,-1-3 0 16,4-6 0-16,-4 6 0 0,4-12 0 16,0 9-17-16,0-10 4 0,4-2 1 15,-4 5-184-15,3-5-36 0,-3-10-7 16</inkml:trace>
  <inkml:trace contextRef="#ctx0" brushRef="#br0" timeOffset="15857.65">24074 7257 2404 0,'-11'0'53'0,"4"0"11"0,-4-6 3 0,4 6 0 0,-3 0-54 0,3 0-13 0,-4 6 0 0,4-3 0 16,-4-3 0-16,-3 7-18 0,0-4 4 0,4 3 1 15,-1 4-4-15,0-10-1 0,1 9 0 0,-4 7 0 16,3-7 18-16,-3 0-8 0,7 1 8 0,-4 9 0 16,1-10 16-16,3 10 9 0,-4-10 3 0,8 7 0 15,-1 3 4-15,1 0 0 0,3-4 1 0,3 4 0 16,4-3-21-16,0-7-4 0,-3 10 0 0,3-10-8 16,0 7 8-16,3-7-8 0,5 1 0 0,-1-7 0 15,3 3 0-15,1 4 0 0,3-10 0 0,0 6-9 16,4-12 1-16,0 6 0 0,-1 0 0 0,1-10 0 0,-4 4-8 15,0-3-2-15,-3-1 0 0,3 1 0 16,-7-1 18-16,0-8 0 0,-3 2 0 0,0 3 0 0,-1-5 0 0,-3 2 0 16,0-3 11-16,-7 3-11 0,4-9 8 0,-8 13-8 15,4-7 0-15,-7 3 0 0,0-3 0 0,0 4 0 16,-3 5 8-16,-1-2-8 0,0-1-10 0,-3 10-6 16,0-6 0-16,0 2-1 15,0 4-19-15,3 3-4 0,-3-6-1 0,4 6 0 16,-4 0-163-16,7 0-33 0,-11 0-7 0,18 0 0 0</inkml:trace>
  <inkml:trace contextRef="#ctx0" brushRef="#br0" timeOffset="16450.22">24656 7358 1382 0,'0'0'61'0,"0"0"13"0,0 0-59 0,0 0-15 0,0 0 0 0,0 0 0 16,7-3 124-16,-7 3 23 0,3-7 4 0,-3 7 1 16,4-9-113-16,-4 9-23 0,0 0-4 0,0-6 0 15,-4 2 21-15,1-2 5 0,-1-3 1 0,-3 9 0 16,-3-3 21-16,-1-4 4 0,0 7 0 0,-3 0 1 16,0 0-7-16,-7 7-2 0,3-4 0 0,-6 6 0 15,2-3-23-15,-2 4-5 0,-1-1 0 0,4 1-1 0,3-1-6 0,-3 7-1 16,3-7 0-16,1 10 0 15,3-10-31-15,3 7-6 0,4-3-2 0,4 2 0 0,-1-5 19 16,4 5 0-16,4-5 0 0,-1-1 0 0,4 1-11 16,4-4 11-16,-1-3-10 0,4 3 10 0,1-3-10 15,6-3 10-15,-4-3-10 0,1-3 10 0,3 6 0 0,-3-3 0 16,3-3 0-16,-3-4 0 0,-4 10 0 16,0-6-9-16,0-4 9 0,-7 7 0 0,4-3 0 0,-4-3 0 15,0-1 0-15,0 4 0 0,-4 3 0 0,1-7 0 16,-1 4 9-16,-3 6-9 0,0 0 9 0,0 0-9 15,0-9 0-15,0 9 9 0,0 0-9 0,0 0 0 16,0 0 0-16,0 0 0 0,0 0 0 0,0 0 0 0,0 0-9 16,0 0 9-16,0 0 0 0,4 9-8 0,-1 7 8 15,1-7 0-15,-4 1-8 0,3 5 8 0,1-2 0 16,3 3 0-16,-3-1 0 0,3 4 0 0,-4-6 0 0,1 9 0 16,3-4 0-16,-4 1 0 0,4 0 0 0,-3 0 0 15,-1 0 0-15,1 3 0 0,-4 0 0 0,3-7 0 16,-3 10 0-16,-3-3 0 0,-1 0 0 0,1 0 0 15,-1-3 8-15,-3 3-8 0,-3-3 11 0,3-7-11 16,-4 13 26-16,0-6-2 0,-3 0 0 0,0-3 0 16,-3-1-24-16,-1-2 0 0,-7 3 0 0,1-1 0 15,-1-2 0-15,-3-4 0 0,-1 1-9 0,-2-1 9 16,-1 0-42 0,0-2-2-16,4 2 0 0,0-9 0 0,-1 0-207 0,5 0-41 15</inkml:trace>
  <inkml:trace contextRef="#ctx0" brushRef="#br0" timeOffset="16940.84">25770 6323 1440 0,'0'0'128'0,"0"0"-103"0,-3-3-25 0,3 3 0 16,0 0 118-16,0 0 18 0,0 0 4 0,0 0 1 15,0 0-71-15,0 0-14 0,0 0-4 0,0 0 0 16,0 0-11-16,0 0-2 0,0 0-1 0,-7 3 0 16,3 6 2-16,-3 1 0 0,-3 5 0 0,3-5 0 15,-7 9 8-15,-1-1 3 0,-2 7 0 0,-4 4 0 16,-4 2 0-16,0 0 0 0,-3 4 0 0,-4-1 0 16,0 10-20-16,-3 0-4 0,0 3-1 0,3 7 0 15,-3 5-12-15,0-2-2 0,6-4-1 0,1 0 0 16,3 0-11-16,1-5 0 0,3 5 9 0,3 0-9 0,4-3 12 15,3-3-1-15,1 4-1 0,-1-11 0 0,8 4-10 16,-1 0 0-16,4 0 0 0,0-6-11 0,7-4 11 16,0 1 0-16,4 2-9 0,-1-5 9 15,1-4-30-15,3 0-2 0,0 0 0 16,4-3 0-16,-1-6-108 0,1 6-23 0,3-6-4 0,4-3-568 16,0-4-113-16</inkml:trace>
  <inkml:trace contextRef="#ctx0" brushRef="#br0" timeOffset="17328.84">25933 7198 2898 0,'-14'-10'128'0,"14"10"27"0,0 0-124 0,0 0-31 0,-7 0 0 0,7 0 0 0,0 0 8 0,-8 10-8 15,5-1 0-15,-1 1 0 16,1 5-18-16,-1 1-10 0,1 3-1 0,-1 0-1 0,-3 9 6 0,4 0 2 16,-4 3 0-16,3-2 0 15,-3-1-13-15,-3 0-2 0,2 3-1 0,1-9 0 16,0 3-10-16,4-6-3 0,-4 6 0 0,0-9 0 16,0-3 3-16,0 2 0 0,0 1 0 0,3-4-634 15,0-5-126-15</inkml:trace>
  <inkml:trace contextRef="#ctx0" brushRef="#br0" timeOffset="17581.34">26123 7170 1728 0,'0'0'76'0,"0"0"16"0,0 0-73 0,0 0-19 0,0 0 0 0,0 0 0 16,0 0 148-16,-3 9 27 0,-1 0 5 0,-3 1 0 15,4 9-136-15,-1-4-27 0,-3 4-5 0,3 0-2 16,-6 6 13-16,6 0 2 0,-3-3 1 0,4 3 0 16,-4 0-26-16,3 0 8 0,4-3-8 0,-3 3 0 15,-1 0 8-15,1-6-8 0,3-3 0 0,0-4 8 16,3 7-8-16,-3-9-16 0,4-1 4 0,-1 4 1 16,1-4-145-1,-4-9-28-15,7 3-7 0,-7-3-1 0</inkml:trace>
  <inkml:trace contextRef="#ctx0" brushRef="#br0" timeOffset="18045.73">25785 7276 2599 0,'-8'-6'57'0,"8"6"12"0,-7-3 3 0,4-4 0 0,-4 4-57 0,7 3-15 16,0-6 0-16,0 6 0 0,0 0 0 0,0 0-15 15,-4 0 3-15,4 0 1 0,0-9 11 0,0 9 0 16,4-10 8-16,3 4-8 0,-4 3 36 0,4-7 4 16,1 4 0-16,2-3 0 0,1-1-2 0,3 1 0 15,3 0 0-15,-2-1 0 0,2 1 5 0,1-1 1 16,-1-5 0-16,5 5 0 0,-1-5-23 0,0 2-4 0,0-3-1 0,0 4 0 16,-3-4-6-16,3 7-2 15,-3-1 0-15,-1-5 0 0,1 5-8 0,-4 4-14 0,0 3 3 0,0-4 1 16,-3 7 10-16,0 0 0 0,-1 0 0 0,1 7 0 15,-1 2-8-15,-3 1 0 0,4-1 0 16,0 0 0-16,-8 1 8 0,4 5-12 0,0 1 12 16,-3-3-12-16,-1-4 12 0,1 7 0 0,-1-1 0 0,1-2 0 15,-4-4 0-15,3 1 0 0,4-4 0 0,-7 4 0 16,4-1 0-16,-1-3 0 0,-3-6 0 0,4 3 0 16,-4-3 0-16,3 10 8 0,-3-10-8 0,4 0 0 15,3 9 0-15,0-9 8 0,0 6-8 0,0-2 0 16,0-4 11-16,4 6-3 0,-1-6 0 0,1 3 0 15,0 3-8-15,3-6-11 0,-4 0 3 0,1 6 0 16,3-2-8-16,-3 2-2 0,-1-3 0 0,1-3 0 16,-1 0-35-16,1 0-7 0,-4 0-2 15,-7 0 0-15,0 0-142 0,11 0-29 0,-4-3-6 0,-7 3-1 0</inkml:trace>
  <inkml:trace contextRef="#ctx0" brushRef="#br0" timeOffset="19483.04">26405 7543 403 0,'0'0'17'0,"0"0"5"0,0 0-22 0,0 0 0 16,7-7 0-16,-3 4 0 0,0-3 186 0,3-3 33 0,0 2 6 0,0 4 2 16,-4-3-131-16,4 6-27 0,-3-10-5 0,3 7 0 15,-4-3 9-15,-3 6 3 0,4-3 0 0,-4 3 0 16,7-6-9-16,-7 6-2 0,0 0 0 0,0 0 0 15,0 0-14-15,0 0-3 0,4 0-1 0,3 9 0 16,-7 0-17-16,0 1-3 0,0 6-1 0,0-1 0 16,-4-2-10-16,1 6-3 0,-1 3 0 0,4-4 0 15,-4-5-13-15,1 12 11 0,-1-9-11 0,1 3 10 16,-1-1-10-16,1 1 0 0,-4 0 0 0,3-3 0 16,-3 2 0-16,4 1 8 0,3-3-8 0,-4 0 0 15,1-4 0-15,-1-2 0 0,1-1 0 0,3 0-11 16,0-2-134-1,0-7-27-15,0 0-6 0</inkml:trace>
  <inkml:trace contextRef="#ctx0" brushRef="#br0" timeOffset="20203.59">26695 7580 1602 0,'0'0'35'0,"0"0"7"0,0 0 2 0,0 0 1 0,-4 10-36 0,-3-4-9 16,4-3 0-16,-1 7 0 15,-3-1-28-15,0-3-7 0,0-3-1 0,3 4-1 0,4-7 15 0,-7 9 3 16,0-3 1-16,4-3 0 0,-1 4 72 0,4-7 14 16,-7 3 4-16,-3 3 0 0,3-3 20 0,-4-3 4 0,4 7 0 0,0-4 1 15,0 3-34-15,0-6-7 16,0 3-2-16,0 3 0 0,3-6-32 0,-3 10-6 0,0-10-2 0,0 6 0 15,3-3-28-15,4-3-6 0,-7 0 0 0,7 0-1 16,0 0 21-16,0 0-9 0,0 0 9 0,-3 10 0 16,-1-10-16-16,4 0 4 0,0 0 1 0,0 0 0 15,0 0 11-15,0 0 12 0,0 0-2 0,0 0-1 16,0 0 13-16,0 0 2 0,0 0 1 0,0 0 0 16,0 0-11-16,0 0-2 0,0 0-1 0,0 0 0 15,0 0-1-15,0 0 0 0,0 0 0 0,0 0 0 16,0 0-2-16,0 0-8 0,11 6 12 0,-11-6-4 15,0 0 1-15,0 0 0 0,0 0 0 0,7 0 0 16,-7 0 15-16,0 0 2 0,0 0 1 0,0 0 0 16,7 3-3-16,-7-3 0 0,0 0 0 0,0 0 0 15,11 0-10-15,-11 0-2 0,0 0-1 0,0 0 0 16,0 0-11-16,0 0 0 0,0 0 9 0,0 0-9 0,0 0 0 16,7 0-8-16,-7 0 0 0,0 0 0 0,0 0 8 0,0 0 9 15,7 0-1-15,-7 0-8 0,0 0 0 0,0 0-14 16,0 0 1-16,7 6 0 0,0-6 13 0,-7 0 0 15,0 0-10-15,0 0 10 0,0 0 0 0,0 0 0 16,0 0 0-16,0 0 0 0,0 0 0 0,0 0 13 16,0 0-1-16,0 0-1 0,0 0 16 0,0 0 3 15,0 0 1-15,0 0 0 0,0 0-14 0,0 0-2 16,0 0-1-16,0 0 0 0,0 0-5 0,7 3-1 16,0 4 0-16,3 2 0 0,-10-9 0 0,0 0 0 15,8 0 0-15,-1 9 0 0,0-2-8 0,3-4 12 0,-3 3-12 16,0-3 12-16,0 4-12 0,4-7 0 0,-11 0 0 0,7 9 8 15,4-9-8-15,-1 6 0 16,-3-3 0-16,0-3-11 0,-7 0 11 0,7 10 0 0,0-10 0 16,-3 6 8-16,-4-6-8 0,7 3 9 0,-7-3-9 0,4 6 10 15,-4-6-10-15,0 0-11 0,0 0 3 0,0 0 0 32,0 0-20-32,7 4-3 0,-7-4-1 0,0 0 0 15,0 0-146-15,0 0-30 0,0 0-5 0</inkml:trace>
  <inkml:trace contextRef="#ctx0" brushRef="#br0" timeOffset="24378.1">27792 6859 1785 0,'0'0'159'0,"0"-3"-127"0,3-3-32 0,-3-4 0 15,7 1 119-15,-3-1 17 0,3-5 4 16,4 5 1-16,-1-2-92 0,1-4-18 0,-1 0-4 0,4-2-1 0,-3 5 11 0,0-9 3 16,-4 10 0-16,3-7 0 0,1-6-16 15,-4 9-4-15,0-6 0 0,0 0 0 0,0 0 20 0,-3-3 3 16,-1 0 1-16,1 6 0 0,-1-9-21 0,-3 9-4 16,0-6-1-16,0 0 0 0,-3 6-3 0,-1 0-1 15,1 4 0-15,-4 5 0 0,-1-2 5 0,-2 2 1 16,-1 4 0-16,1 6 0 15,-4 6-42-15,3 4-8 0,-7-1-2 0,1 10 0 0,3 0 32 0,-4 9 0 16,0-3-8-16,1 10 8 0,-4-1-8 0,3-3 8 16,0 10-13-16,1-3 5 0,-8-1 8 0,7 7 0 15,1 0 8-15,-1 0-8 0,-3 9 0 0,3-6 8 16,1 4-8-16,-1-4 0 0,4-3 0 0,0-1 9 16,0-5-9-16,3 3 0 0,-3-3 0 0,7-4 0 0,0-6 0 15,0 7 0-15,3-7 0 0,-3-3-9 0,4-6 1 16,3 0 0-16,-4 6-13 0,4-16-3 0,0 10 0 0,0-10 0 31,0-2-152-31,0-7-30 0,0 0-6 0,0 0-782 0</inkml:trace>
  <inkml:trace contextRef="#ctx0" brushRef="#br0" timeOffset="24613.65">27139 7144 518 0,'0'0'46'0,"0"0"-37"0,0 0-9 0,0 0 0 0,0 0 506 0,7-3 99 16,4-3 20-16,3 3 4 0,4-3-483 0,6-4-97 15,1 1-19-15,7 3-4 0,-4-4-17 0,7 1-9 16,1-1 10-16,2 1-10 0,1-10 0 0,0 10 0 16,7-7-8-16,0 3 8 15,0-2-45-15,-4 5-3 0,-3 1 0 0,-4 0 0 16,0-1-120-16,-7 4-24 0,-3 3-4 0,-4-4-806 0</inkml:trace>
  <inkml:trace contextRef="#ctx0" brushRef="#br0" timeOffset="25279.08">27404 8063 1969 0,'0'0'43'0,"0"0"9"0,0 0 1 0,0 0 3 0,0 0-44 0,0 0-12 0,0 0 0 0,0 0 0 16,3-9 33-16,4 6 5 0,-3-4 1 0,3-2 0 15,0 3 12-15,4-4 2 0,-1 1 1 0,1-1 0 16,3-8-2-16,0 8-1 0,0-5 0 0,0 5 0 15,4-2-25-15,-1-4-5 0,1 0-1 0,0-3 0 16,-4 1-4-16,4 2-2 0,-1-3 0 0,1 0 0 16,-1 4 9-16,-2-4 1 0,-1 0 1 0,-4 0 0 0,1 4-7 0,-1 2-2 15,1-3 0-15,0 1 0 16,-1 2 2-16,-3 4 0 0,0-7 0 0,0 7 0 16,0-1-6-16,0 4 0 0,-3-3-1 0,3-1 0 15,-3 7-11-15,-1-3 0 0,1-4 0 0,-4 10 0 0,0-6 0 16,0 6 0-16,0 0 0 0,3-3 0 0,-3 3 0 0,0 0 0 15,0 0 0-15,0 0 0 0,0 0 0 0,7 9 0 16,-3-2 0-16,3 5 0 0,-4-2 0 0,4-1 0 16,-3 7 0-16,-1 2 0 0,1-2 0 0,-1-3 0 15,5 2-9-15,-1 4 9 0,0-9 0 0,0 5 0 16,0-5 0-16,-4 8 0 0,4-8 0 0,0-1 0 16,4 1 0-16,-4 2 0 0,0-9 0 0,0 7 0 0,0-1 8 15,0-3-8-15,0-2 20 0,-3 2-3 16,-1-3 0-16,4 3 0 0,0 4 3 0,1-1 1 0,-5-3 0 15,4-3 0-15,-7-3-5 0,4 10-2 0,3-4 0 16,-4-3 0-16,4 4-6 0,-3-7 0 0,-1 3-8 16,-3-3 12-16,0 0-2 0,7 6-1 0,-7-6 0 0,0 0 0 15,0 0 2-15,0 0 0 0,0 0 0 0,4-9 0 16,-4 9 6-16,3-7 2 0,-6-2 0 0,3-4 0 16,0-2-8-16,0-1-2 0,-4-3 0 0,4 0 0 15,-3-6-9-15,3 6 0 0,3-6 0 0,-3 3 8 16,0-3-8-16,4 0-12 0,-1-3 2 0,1 9 1 15,-4-6-10-15,3 6-1 0,-3 0-1 0,4 4 0 16,-4 2-24 0,4-2-5-16,-4-1-1 0,0 6 0 0,0 1-167 0,0 0-34 15,0-1-6-15</inkml:trace>
  <inkml:trace contextRef="#ctx0" brushRef="#br0" timeOffset="25732.75">29154 6172 1324 0,'0'0'118'0,"0"0"-94"0,0 0-24 0,0 0 0 16,-4 7 192-16,1 2 35 0,-5 7 6 0,1-4 2 16,0-2-169-16,-3 5-34 0,-1 4-6 0,1 0-2 15,-5 6-4-15,-2 0-2 0,3 3 0 0,-4 1 0 16,0-1 22-16,-6 6 5 0,-1 1 1 0,0-1 0 15,1 4-8-15,-5-4-2 0,-2 13 0 0,2-3 0 16,-2 0-4-16,3 10-2 0,-1-4 0 0,5-3 0 16,-1 6-14-16,0-6-2 0,4 6-1 0,3-9 0 15,4 6-13-15,0-2 9 0,4-1-9 0,3 6 8 16,7-9-8-16,0 0 0 0,0 6 0 0,3-9-11 16,4-1-3-16,4-2-1 0,-4-4 0 0,3 4 0 15,4-10-50-15,-3 7-11 0,7-7-1 16,-4 7-1-16,-4-10-110 0,4 3-23 0,1 3-4 0,-5-3-1 15</inkml:trace>
  <inkml:trace contextRef="#ctx0" brushRef="#br0" timeOffset="28643.3">29528 7091 1324 0,'0'0'118'0,"0"0"-94"16,0-3-24-16,0-3 0 0,0-4 217 0,0 7 39 16,3-3 8-16,-3 6 2 0,0 0-198 0,0 0-39 0,7-3-8 15,-7 3-1-15,0 0 8 0,7 3 1 0,0 6 1 0,-3 1 0 16,-1 9 6-16,1-4 2 0,-8 4 0 16,1 6 0-16,-1 0-10 0,-3 3-3 0,-7 1 0 0,0-1 0 15,0 6-8-15,-7-5-1 0,-4 5-1 0,0 1 0 16,-3-7-15-16,0-3 0 0,-4 3-12 15,0-3 12-15,1 3-20 0,2-9 2 0,1-3 1 16,0 0 0 0,3-4-108-16,8-6-22 0,-5-2-4 0,8 2-877 0</inkml:trace>
  <inkml:trace contextRef="#ctx0" brushRef="#br0" timeOffset="28839.42">29274 7204 1670 0,'0'0'148'0,"0"0"-118"0,0 0-30 0,0 0 0 0,14 3 212 0,-4-3 36 16,4 0 7-16,4 10 1 0,0-4-210 0,3-3-46 15,-4 3 0-15,5 4 0 0,-1 5 0 0,-7-5 0 16,0-1 0-16,0 7 0 0,-3-4 0 0,-1 7-11 16,-3-3 11-16,0 3-8 15,-3-1-187-15,-4-2-37 0,0 3-7 0</inkml:trace>
  <inkml:trace contextRef="#ctx0" brushRef="#br0" timeOffset="29590.35">30282 7859 1555 0,'0'0'68'0,"0"0"16"0,-7-3-68 0,7 3-16 0,0 0 0 0,0 0 0 15,4-6 164-15,3 3 28 0,0-7 7 0,0 4 1 16,0-3-113-16,4 6-23 0,-1-7-4 0,4-2 0 15,8 2-32-15,-1 1-7 0,-4-4-1 0,1-2 0 0,3 5 20 16,0-5 3-16,-3 2 1 0,0-3 0 0,-1-2-26 0,1 2-5 16,-4-3-1-16,0 0 0 15,0-6-3-15,-3 6-1 0,-1-6 0 0,1 6 0 0,0-9 4 16,-1 3 0-16,-3-3 0 0,4 0 0 0,-4-4-12 0,0 4 0 16,4 3 0-16,-4 6 0 0,-4 0 0 0,4 1 0 15,-3 2 0-15,-1 6 0 0,1 1 15 0,-1 0 1 16,1-1 0-16,-4 10 0 0,0 0-26 0,0 0-5 15,0 0-1-15,0 0 0 0,0 0 16 0,3 16 0 16,-3-4 0-16,0-2 10 0,-3 12-10 0,-1-3 0 16,1-1 0-16,-1 11-11 0,1-11 11 0,-4 8 0 15,3 2 0-15,1-9 0 0,-4 6-8 0,3-7 0 16,4-2 0-16,-4 3 0 0,1 0 8 0,3-4 11 16,0-5-3-16,0-1 0 0,0 7-8 0,3-13 0 0,-3-3 0 15,0 0 0-15,4 10 0 0,-4-10 0 0,0 0 0 0,11 0 0 16,-4 0 0-16,3-4 0 0,1-2 8 0,-1-3-8 15,1-1 8-15,0 1-8 0,-1-7 0 16,1 4 8-16,-4-4-8 0,3-3-9 0,1 3 9 0,0-2-13 16,-4-7 13-16,3 6 0 0,-3 0 0 0,4-6 0 15,-8 6 0-15,8-6 0 0,-4 6 0 0,0 0 0 16,4-6 0-16,-4 13 13 0,0-4-4 0,0-3-1 16,0 10-8-16,-4 3-12 0,1-4 2 0,-1 7 1 15,4-3 9-15,-7 6 0 0,0 0 0 0,0 0 0 16,0 0 0-16,4 6 0 0,3-3 0 0,-3 7 0 15,-8-1 0-15,4 7 0 0,4-1 0 0,-4-2 0 16,3 9 0-16,-6 0 0 0,-1-3 0 0,4 6 0 0,0-7 0 16,0-2 0-16,-3 3 0 0,3 0 0 0,7 0 0 15,-4-4 0-15,-3 4 0 0,0-3 0 0,7-7 0 16,0 10-15-16,0-10 4 0,0 1 1 16,0-1-31-16,0-3-7 0,0-2 0 15,4 2-1-15,-4-6-221 0,4 0-44 0,6-6-9 0,-3 2-1 16</inkml:trace>
  <inkml:trace contextRef="#ctx0" brushRef="#br0" timeOffset="31060.86">32152 6730 979 0,'0'0'87'0,"0"0"-70"0,0 0-17 0,0 0 0 16,0 0 232-16,0 0 42 0,0 0 9 0,0 0 1 16,0 0-184-16,0 0-36 0,0 0-8 0,0 0-2 15,0 0 30-15,0 0 5 0,0 0 2 0,0 0 0 16,0 0-16-16,0 0-3 0,-7 0-1 0,-7 0 0 16,0 4-46-16,-4 2-9 0,4-3-1 0,-7 6-1 15,0-2 17-15,0-4 3 0,-4 9 1 0,0-8 0 16,1 5-16-16,2 0-3 0,1 1-1 0,0-1 0 15,3-3-15-15,1 4 8 0,3-1-8 0,0 1 0 16,3-1 0-16,0 0 0 0,1 1 0 0,6 2 0 16,-3 1 0-16,0-4 0 0,0 1 0 0,4-1 0 15,-1 4 0-15,4-4 0 0,-3 1 0 0,3-1 0 16,0 0 0-16,0-6 0 0,0 7 0 0,0-4 0 0,0 4 0 16,0-10 0-16,0 0 0 0,7 6 0 0,-4-3 0 15,4 6 0-15,0-2 0 0,0-4 0 0,-7-3 0 0,11 0 0 16,-1 0 0-16,1 0 0 0,3 0 0 0,0 0 0 15,0 0 0-15,0 0 0 0,4 0 0 0,0-3 0 16,3 3 0-16,-3 0 0 0,-1 0 0 0,-3 0 0 16,4 0 0-16,0 0 0 0,-4 0 0 0,0 0 0 15,0 3 0-15,0-3 0 0,-3 0 0 0,-4 6 0 16,-7-6 0-16,7 0 0 0,0 3 0 0,-7-3 0 16,0 0 0-16,0 0 0 0,0 13 0 0,-4-10 0 15,1 6 0-15,-8 1 0 0,4-1 0 0,-3 1 0 16,2-4 0-16,-6 9 0 0,-3-2-12 0,-1-4 12 15,-3 1-12-15,3 6 12 0,-3-1-11 0,0-2 11 16,0-4-10-16,3 7 10 0,-3 3 0 0,3-1 0 0,1-2-8 0,-1 3 8 16,0 0 0-16,1 0 0 0,3 3 12 0,0-10-12 15,3 7 0-15,0-3 0 0,1-7 0 0,3 7 0 16,0-4 0-16,3-2 0 0,-3 5 0 0,4-5 0 16,-1-1 0-16,4-3 0 0,0 4 0 0,0-10 0 15,4 3-11-15,-1 3 1 0,4 4 0 0,0-10 0 16,4 9 10-16,3-9 0 0,-4 0 0 0,8 0 0 15,0 0 0-15,-1 0 0 0,8 0 0 0,-4 0 0 16,4 0 0-16,3-3 0 0,0 3 0 0,4 0-8 16,-4 0 8-16,1 3 0 0,-5-3 8 0,1 0-8 15,-4 9-54-15,0-9-15 16,-7 7-3-16,-3-4-1 0,0-3-135 0,-11 0-28 16</inkml:trace>
  <inkml:trace contextRef="#ctx0" brushRef="#br0" timeOffset="32079.66">29439 7295 345 0,'0'0'31'0,"0"0"-31"0,0 0 0 0,0 0 0 0,0 0 151 0,0 0 24 16,0 0 5-16,0 0 0 0,0 0-110 0,0 0-22 15,-3 0-5-15,3 0-1 0,-4-9 30 0,4 9 5 16,-3 0 2-16,-4 0 0 0,7 0 12 0,0 0 2 16,0 0 1-16,0 0 0 0,0 0-9 0,0 0-1 15,0 0-1-15,0 0 0 0,0 0-29 0,0 0-6 16,0 0 0-16,0 0-1 0,10 0-7 0,-3 6-2 16,-7-6 0-16,11 3 0 0,-1-3-6 0,1 9 0 15,-4-2-1-15,4-4 0 0,-4 6-23 0,0-3-8 16,3 4 0-16,-3-1 9 0,1 1-9 0,-5-1 0 15,4 0 0-15,0 7 8 0,0-6-8 0,-3 8 0 0,3-2 9 16,-4-3-9-16,1 9 0 0,-1-4 8 0,1-5-8 16,-4 3 0-16,3 2 0 0,1-2 0 0,-4-3 0 15,3 2 8-15,-3-5-8 0,4-1 0 0,-4 1 0 0,0-1 0 32,0-3-24-32,0-6-2 0,4 10-1 0,-4-10 0 15,0 0-109-15,0 0-21 0,0 0-5 0</inkml:trace>
  <inkml:trace contextRef="#ctx0" brushRef="#br0" timeOffset="32494.14">29968 6545 864 0,'0'0'76'0,"0"0"-60"15,0 0-16-15,-7 0 0 0,-3 0 184 0,10 0 33 16,0 0 7-16,0 0 2 0,-4 0-154 0,-3 10-32 0,7-10-5 0,-3 6-2 15,-1 4-21-15,4-1-4 0,-3 0 0 0,-1 1-8 16,1-1 13-16,3 7-4 0,-4-7-1 0,1 1 0 16,-1 9-8-16,4-4 12 0,-3-2-12 0,-1 2 12 15,0 4-4-15,1-9-8 0,-1 8 12 0,4-8-4 16,-3 2-8-16,3 1 0 0,0-4 0 0,0 1 8 16,0-4-8-16,0 3 12 0,0-2-12 0,0-7 12 15,3 3-12-15,-3-3-17 0,0 0 4 0,0 0 1 31,7 9-164-31,-7-9-32 0,0 0-6 0,15-9-2 0</inkml:trace>
  <inkml:trace contextRef="#ctx0" brushRef="#br0" timeOffset="32740.82">30025 6276 2116 0,'-4'-6'47'0,"1"6"9"0,3 0 3 0,0 0 0 0,0 0-47 0,0 0-12 16,0 0 0-16,0 0 0 0,0 0 0 0,0 0 0 15,0 0 0-15,0 0 0 0,10-4 0 0,-2-2 0 16,-8 6 0-16,0 0 0 15,7 0-80-15,-7 0-12 0,10 0-3 0,-3 0-748 0</inkml:trace>
  <inkml:trace contextRef="#ctx0" brushRef="#br0" timeOffset="33267.57">31076 7546 345 0,'0'0'31'0,"4"-3"-31"15,-1-4 0-15,1-2 0 0,-1 0 226 0,1 9 39 16,-4 0 8-16,3-10 2 0,1 4-195 0,3 6-38 15,0-3-8-15,-7 3-2 0,0 0 52 0,0 0 9 0,7-7 3 0,-3 7 0 16,-4 0-17-16,0 0-3 0,0 0-1 0,10 0 0 16,-10 0-6-16,4 10-1 0,-4-10 0 0,3 6 0 15,1 4-32-15,-1 5-6 16,-3-2-2-16,0 2 0 0,-3-5-28 0,3 9 8 0,-4-10-8 0,1 10 0 16,-1-3 0-16,-3 2 0 0,7 1 0 0,-3-3 0 15,-1 3-9-15,-3 0-2 0,3-4 0 0,1 4 0 31,-1 0-45-31,1-3-10 0,-1 2-2 0,1-2 0 16,-1-7-112-16,1 4-22 0,-1-4-5 0,1 4-298 0,3-10-60 16</inkml:trace>
  <inkml:trace contextRef="#ctx0" brushRef="#br0" timeOffset="33569.07">31224 7662 1526 0,'0'0'68'0,"0"0"13"0,0 0-65 0,0 0-16 16,0 0 0-16,0 0 0 0,0 0 30 0,-3 0 2 15,-4 6 1-15,0-6 0 0,0 3-1 0,0 4 0 16,0-7 0-16,0 3 0 0,-1 3-6 0,-2-3-2 16,3 3 0-16,0 4 0 0,-4-4-4 0,1-3 0 15,-1 7-1-15,-3-1 0 0,3-3 19 0,4 4 4 16,0-4 1-16,0-3 0 0,4 6-27 0,3-9-6 15,-4 7-1-15,4-7 0 0,0 0 0 0,4 9 0 16,-1-6 0-16,4 4 0 0,0 2-9 0,0-9 0 16,0 9 0-16,0-2 0 0,4-4 0 0,0 3 0 15,-1-3 0-15,1-3 0 0,3 6-15 0,-4-6 2 0,5 4 0 0,-1 2 0 32,0-3-45-32,0-3-9 0,0 6-1 0,-3-6-788 0</inkml:trace>
  <inkml:trace contextRef="#ctx0" brushRef="#br0" timeOffset="33993.01">32350 7395 1785 0,'0'0'159'0,"0"0"-127"15,0 0-32-15,0 0 0 0,0 0 111 0,0 0 16 16,0 0 3-16,0 0 1 0,0 13-109 0,0-13-22 0,0 12 0 0,0-2 0 16,0-1 0-16,0 7 0 0,0-7 12 0,0 10-4 15,-4-3 8-15,1-4 2 0,-1 4 0 16,1 3 0-16,-4-4-10 0,3 4-8 0,-3-3 9 0,3-3-9 16,1 2 0-16,-4-5 8 0,3 8-8 0,1-8 0 15,-1-1-17-15,1 1-7 0,-1-4 0 0,1 3-1 31,-1 1-118-31,4-10-23 0,0 0-5 0,0 0-663 0</inkml:trace>
  <inkml:trace contextRef="#ctx0" brushRef="#br0" timeOffset="34394.65">32526 7499 403 0,'0'0'17'0,"0"0"5"0,0 0-22 0,0 0 0 15,0 0 0-15,0 0 0 0,0 0 288 0,0 0 52 16,-3 9 12-16,-1-6 1 0,1 4-239 0,-8 2-48 16,4-9-10-16,-4 9-1 0,4-2 21 0,-3-4 4 15,-1 6 0-15,-3-9 1 0,3 6-35 0,1 4-7 16,-1-7-2-16,1 3 0 0,-4 4-8 0,3-10-1 15,4 9-1-15,-4-3 0 0,1-2-1 0,3 2 0 16,0-3 0-16,0 3 0 0,3 4-10 0,4-4-3 16,0-6 0-16,-3 3 0 0,3-3-13 0,0 9 9 15,-4 1-9-15,4-10 8 0,4 6-8 0,-1 4 0 16,-3-7 0-16,4 6 0 0,-4-3 0 0,7 4 0 0,-7-10 0 0,3 9 0 16,4-3 0-16,-7-6 0 15,7 4 0-15,7-4 0 0,-3 6 0 0,0-3 8 0,3-3-8 16,-4 0 8-16,1 0-8 0,-1 6 0 0,5-6 0 15,-5 0 0-15,4 10-11 0,-3-10-1 0,-4 6 0 0,0-3 0 32,7 3-105-32,-3-3-22 0,-1 7-4 0,-3-4-1 0</inkml:trace>
  <inkml:trace contextRef="#ctx0" brushRef="#br0" timeOffset="35014.97">32322 6188 345 0,'0'0'15'0,"0"0"4"0,0 0-19 0,0 0 0 0,0 0 0 0,0 0 0 16,0 0 140-16,0 0 25 0,0 0 5 0,0 0 1 16,0 0-63-16,0 0-13 0,0 0-3 0,0 0 0 15,0 0 11-15,0 0 1 0,0 0 1 0,7 9 0 16,0 1 7-16,-4-4 2 0,8-3 0 0,-1 7 0 16,4-4-28-16,1 3-6 0,2 1 0 0,1 5-1 15,3-2-31-15,0 3-5 0,0 2-2 0,0 1 0 16,8 6-20-16,-1 0-4 0,4-3-1 0,-1 13 0 15,5-7-5-15,-5 7-2 0,-2-7 0 0,-1 6 0 16,0 1 25-16,-3-7 5 0,3 7 1 0,-3 2 0 16,-1-2-31-16,1 5-9 0,0-8 0 0,-4 9 0 15,-3 2 12-15,-4-2-12 0,0 3 12 0,-4-3-12 16,-6 3 8-16,-1-3-8 0,-3 2 0 0,-3 8 0 0,-4-4 0 0,-4 3 0 16,1-3 0-16,-1 0 0 0,1-3 0 0,-5 0 0 15,5-10-9-15,-4 10 9 0,3-9 0 0,1 2 0 16,-1-2 0-16,4-7 0 15,-4 6-28-15,4-5 0 0,-3-1 0 0,3-3 0 16,0 3-160-16,0-9-32 0,0-3-6 0</inkml:trace>
  <inkml:trace contextRef="#ctx0" brushRef="#br0" timeOffset="35826.05">32710 5931 1134 0,'0'0'50'0,"-4"-3"10"0,-3-4-48 0,7 7-12 0,0-3 0 0,-4-3 0 15,-3 3 115-15,7-3 20 0,0 6 4 0,-3-10 1 16,3 10-20-16,0 0-3 0,0 0-1 0,0 0 0 16,0 0-26-16,0 0-6 0,0 0 0 0,0 0-1 15,0 0-23-15,0 0-5 0,3 0-1 0,-3 0 0 16,11 0 4-16,0 7 1 0,3-4 0 0,-4 3 0 16,8 3-31-16,0 1-7 15,-1 2-1-15,4 4 0 0,4 0-6 0,7 2-2 0,-4 1 0 0,0 0 0 16,0 0-12-16,1 6-16 0,2 0 3 0,5 3 1 15,-1 7 21-15,-3 2 5 0,-1-2 1 0,15 12 0 16,-10 6 1-16,-1-9 1 0,-10 9 0 0,-1-9 0 16,1 3-17-16,-7-3-17 0,-1 0 3 0,-3 6 1 0,-3-3 21 15,0 7 4-15,-1-7 0 0,-6 3 1 0,3 3-13 16,-4-6 11-16,1 3-11 0,-4-3 10 0,0 1-10 16,0 5 12-16,-4-9-12 0,4 9 12 0,-3-3-12 0,-1-3 8 15,1 0-8-15,-1 3 8 0,-3-3-8 16,4-3 8-16,-1-6-8 0,-3 6 8 0,0-3-8 0,0-4 8 15,0 7-8-15,-4 0 8 0,4-6-8 0,-7 6 12 16,0-7-12-16,0-2 12 0,-4 2 18 0,-3 4 4 16,-4-6 1-16,-3-4 0 0,-4 4-27 0,8-7-8 15,-1 3 0-15,-7-3 0 0,0 7 0 0,-3-7 0 16,-4 7 0-16,8-7 0 16,-5 9-63-16,-6-2-16 0,7-1-3 0</inkml:trace>
  <inkml:trace contextRef="#ctx0" brushRef="#br0" timeOffset="43392.64">32262 1566 1440 0,'-4'-10'64'0,"4"10"12"0,4-6-60 0,-4 6-16 0,0 0 0 0,0-3 0 16,-4-3 110-16,0 3 19 0,4 3 4 0,-3 3 1 16,-8 6-31-16,4-3-7 0,-7 1 0 0,0-4-1 15,0 16-23-15,-7-13-5 0,-4 3-1 0,0 7 0 16,-6-3-10-16,-1 12-1 0,0-13-1 0,0 13 0 15,-3 0-10-15,0-6-1 0,0 9-1 0,3-3 0 16,-3 10-14-16,3-1-4 0,-3 4 0 0,3 6 0 16,-3 3-8-16,-1-3-1 0,1 9-1 0,0 1 0 15,-1 5-14-15,5-9 11 0,-1 4-11 0,0-1 10 16,4 6-10-16,7-11 8 0,0-5-8 0,3 8 8 16,0-11-8-16,4 11 0 0,4-14 0 0,-1-2 0 15,8-1 0-15,-5-6 0 0,5 7 0 0,-1-16 0 0,4 9 8 16,-3-9-8-16,-1 3 0 0,4-10 8 0,-3 7-8 0,3-3 10 15,-4-7-10-15,4 10 10 0,-3-10-2 0,3 1 0 16,0-4 0-16,-4 3 0 0,4-2 2 0,0-7 0 16,0 0 0-16,0 0 0 0,-3 3-2 0,3-3 0 15,0 0 0-15,0 0 0 0,0 0 0 0,-7 0 0 16,0 0 0-16,7 0 0 0,0 0-8 0,-7-10 0 16,-1 7 9-16,5-3-9 0,3 6 0 0,-4-6 8 15,-3-4-8-15,4 1 0 0,-1-4 0 0,1-2 0 16,-1 5 0-16,4 1 0 0,-3-7 0 0,3-3 0 15,0 1 0-15,0 2 0 0,-4-6 0 0,4 0 0 16,-3 3 0-16,3-3 0 0,-4 0 0 0,4 0 0 0,-3 0 0 16,-1 0 8-16,4-3-8 0,-3 10 0 15,-1-4 0-15,1 0 0 0,3 3 0 0,-4 4 0 0,4 2 0 0,-4-5 0 16,4 12 0-16,0-4 0 0,-3-2 0 0,3 9 0 16,0 0 0-16,0 0-10 0,0 0 10 0,0 0 0 15,-4 9-12-15,1 1 12 0,-1-1-12 0,1 10 12 16,3 3-14-16,-4 6 4 0,4-3 1 0,0 3 0 15,4 1 9-15,-4 5 0 0,3-6 0 0,-3 1 0 16,4-4 0-16,-4 9 8 0,3-15 0 0,1 9 0 16,-1-12 1-16,-3 3 1 0,4 9 0 0,3-19 0 15,-7 7 3-15,4 0 1 0,-4-4 0 0,3-2 0 16,4-4 2-16,-3-3 0 0,-4-3 0 0,10 6 0 16,-3-3 4-16,0-6 2 0,4-3 0 0,0 3 0 15,3-3-1-15,3-4 0 0,1-2 0 0,7-4 0 0,-1-3-4 16,5-6-1-16,2-3 0 0,1-7 0 0,3 7-7 15,1-13-1-15,6 1-8 0,-3-1 12 16,3-6-37-16,4-3-8 0,0 3-2 16,7 3-989-16,10 0-199 0</inkml:trace>
  <inkml:trace contextRef="#ctx0" brushRef="#br0" timeOffset="48229.47">399 4332 1324 0,'0'0'118'0,"0"0"-94"16,10-7-24-16,-6 4 0 0,6 3 74 0,1 0 10 16,0-6 3-16,-4 3 0 0,10 3-40 0,-3 0-8 15,0-6-2-15,-3 12 0 0,3-6-19 0,0 9-4 16,-3-9-1-16,6 3 0 0,-2 10-13 0,-1-10 0 16,-4 6 0-16,1 1 0 0,-4-1 0 0,3 7 0 0,1-7 0 15,0 10 0-15,3-3 0 0,-4-4 0 16,4 4 0-16,4-7 0 0,-4 7 0 0,0-3 0 0,7-4 0 15,-3 7 0-15,7 3 0 0,3-13 0 16,-3 3 0-16,10 7 0 0,-7-4 0 0,4 4 0 0,-4-3 0 16,-3-4 9-16,-4 4 7 0,4-1 2 0,-11-2 0 15,7 5 0-15,-7-5 7 0,-3 5 2 0,-1-5 0 16,1-1 0-16,-8 4-12 0,1-4-3 0,3 4 0 0,-3-4 0 16,3 4-12-16,-7-13 11 0,3 9-11 0,-3-9 10 15,0 0-2-15,0 6-8 0,0-6 12 0,0 0-4 16,0 0 0-16,0 0-8 0,0 0 12 0,0 0-4 15,11 0 2-15,-8 0 0 0,4 0 0 0,-3-6 0 16,-1-3 2-16,4 9 1 0,-3-10 0 0,-4 1 0 16,7-1 5-16,-7 4 1 0,4-3 0 0,-4-1 0 15,0 1-3-15,-4-1-1 0,4-2 0 0,0-4 0 16,-7 7 9-16,7-7 1 0,-4 7 1 0,4-1 0 16,0-5-2-16,0 5-1 0,-7-2 0 0,7 2 0 0,0-5-23 0,0 5 0 15,0-5 0-15,0 5 0 0,7 1 0 16,-7-1-13-16,4 1 3 0,3 0 1 0,-7-1 9 0,4 1 16 15,3-1-4-15,-4 1-1 0,-3 3-24 0,0-4-5 16,0 10-1-16,0 0 0 0,0 0 19 0,0 0-12 16,0-9 12-16,0 9-10 0,0 0 10 0,0 0-13 15,0 0 5-15,0 0 8 0,-3 9-18 0,-4-9 4 16,3 10 1-16,-3-4 0 0,3-3-1 0,4 6 0 16,0 1 0-16,4-1 0 0,-4 1 14 0,7-1 0 15,4-3 0-15,-8 4 0 0,1-1-12 0,3 1 1 16,3-1 0-16,-6 0 0 0,6 4 11 0,-6-4 8 0,3 1-8 15,-4 2 11-15,8-2-11 0,-7 5-12 0,3 1 2 16,-7-3 1-16,3 2 9 0,-6 1 0 0,-4-7 0 0,3 4 0 16,1-4 0-16,-8 1 0 0,4 5 0 0,3-5 8 15,-6 9 4-15,-4-13 2 0,3 3 0 0,-3 1 0 16,3-1-1-16,1 1 0 0,-1-4 0 0,-3 3 0 16,4-6 1-16,-1 7 0 0,-3-4 0 0,3-6 0 15,1 9-2-15,3-9-1 0,-11 7 0 0,11-4 0 16,-4-3-27-16,1 6-4 0,-1-6-2 0</inkml:trace>
  <inkml:trace contextRef="#ctx0" brushRef="#br0" timeOffset="50850.56">13423 3262 1850 0,'0'0'40'0,"0"0"9"0,-3 0 2 0,-4-9 1 0,3 9-41 0,4 0-11 16,-7-3 0-16,7 3 0 0,-3-7 48 0,3 7 7 15,0 0 1-15,0 0 1 0,0 0-2 0,0 0-1 16,0 0 0-16,0 0 0 0,0 0-30 0,10 0-5 15,1-9-2-15,3 9 0 0,3-6 14 0,1 6 2 16,7-10 1-16,-1 10 0 0,5-3-4 0,2-3-1 16,-2 6 0-16,2 0 0 0,5 0-16 0,-1 0-3 15,0 0-1-15,1 0 0 0,-5 0 2 0,1 0 0 16,-4 0 0-16,0 0 0 0,1 0-11 0,-5 0 0 0,-2-9 9 16,2 9-9-16,-6 0 8 0,0 0-8 0,-4 0 8 0,3 0-8 15,1 0 16-15,-8 0 0 16,1 9-1-16,0-9 0 0,-1 0 0 0,-3 6 0 0,-7-6 0 15,0 0 0-15,4 3-15 0,-4-3 11 0,-4 10-11 0,4 2 10 16,-3 1-1-16,-4-4 0 0,3 7 0 0,-6-7 0 16,-1 1-1-16,0 9-8 0,-3-4 12 0,0-2-4 15,-3 9-8-15,-1-3 8 0,0-7-8 0,-3 10 8 16,0-3-8-16,0 3 8 0,-7 3-8 0,3 0 8 16,-3-6-8-16,-1 0 0 0,-6-1-12 0,7 8 12 15,0-8 0-15,3 1 0 0,-3 3 0 0,0-3 0 16,3-7 0-16,0 10 0 0,4 0 0 0,3-6 0 15,1 0 0-15,-1-4 0 0,4 4 8 0,3-3-8 0,4-4 8 16,-3 3-8-16,3-2 8 0,3-7-8 0,1 6 12 16,-4-2-4-16,7 2 0 0,-4-9 0 0,4 0-8 15,0 16 12-15,0-16-12 0,0 0 12 0,0 0-4 0,0 0 0 16,0 0 0-16,4 3 0 0,-4-3 10 0,7 6 2 16,0-3 0-16,-7-3 0 0,7 7-8 0,0-4-2 15,0 3 0-15,3-3 0 0,-2-3 10 16,-1 6 3-16,0-2 0 0,3 5 0 0,4-9-6 0,0 6-1 15,1 4 0-15,-1-10 0 0,3 9 0 0,1-9-1 16,7 9 0-16,-1-9 0 0,1 7-6 0,3-4-1 16,-3 3 0-16,3-6 0 0,0 0-8 0,1 0 8 15,-5 0-8-15,5 0 8 0,-1 0-8 0,0 0 0 0,-3 0 0 16,6 0 8-16,-2 0-8 0,2-6 0 0,-6 3-10 16,3 3 10-1,-3-7-33-15,0 7-1 0,-4 0 0 0,4 0 0 16,-1 0-123-16,-3 0-25 0,1-9-5 0</inkml:trace>
  <inkml:trace contextRef="#ctx0" brushRef="#br0" timeOffset="62789.37">723 8725 2070 0,'0'0'45'0,"0"0"10"0,0 0 1 0,0 0 3 0,0 0-47 0,0 0-12 0,0 0 0 0,4 0 0 15,-4 0 0-15,0 0 0 0,0 0-10 0,7 6 10 16,-4-6 0-16,-3 0 0 0,4 6 0 0,6-2 0 16,1 2 0-16,0-3 0 0,-8 3 0 0,15-3 0 15,-4-3 0-15,0 0 0 16,0 7 0-16,7-7 0 0,0 0 0 0,-3 0 0 0,3-7 0 0,4 7 0 15,-4-3 0-15,-3-3 0 0,10 6 0 0,-10-3 0 16,3-3 0-16,3 2 0 0,-2-2 0 0,-5 6 0 31,4-6-109-31,-6 6-19 0,-1 0-4 0,-4 0-1 0</inkml:trace>
  <inkml:trace contextRef="#ctx0" brushRef="#br0" timeOffset="63090.04">797 9045 2098 0,'0'0'93'0,"0"0"19"0,0 0-89 0,0 0-23 16,11-3 0-16,-8-4 0 0,15 7 0 0,-11 0 0 15,4 0 0-15,3 0 0 0,-4-9 0 0,8 9 0 16,-4 0 0-16,0 0 0 16,0 0-28-16,4-6-9 0,-4 2-3 0,4 4 0 15,3 0-28-15,0 0-7 0,-3 0-1 0</inkml:trace>
  <inkml:trace contextRef="#ctx0" brushRef="#br0" timeOffset="64984.28">2247 8170 1494 0,'0'0'66'0,"4"-3"14"0,3-4-64 0,-7 7-16 0,0 0 0 0,3-3 0 16,1-3 0-16,-4 6 0 0,0 0 0 0,0 0 0 15,0 0 11-15,0 0 2 0,0 0 1 0,0 0 0 16,0 0-14-16,0 0 0 0,0 0 8 0,-4 9-8 16,-6-9 28-16,6 7 2 0,-6-4 1 0,-1 3 0 15,-3-3 11-15,3 4 2 0,-3-4 1 0,-3-3 0 0,2 0 1 16,1 6 0-16,0-3 0 0,-7-3 0 0,7 6 5 0,0-6 1 16,-7 3 0-16,0 4 0 0,3-7-13 15,-3 0-3-15,7 0 0 0,-8 0 0 0,1 6-12 16,7-6-2-16,0 0-1 0,0 0 0 0,-4 3-21 15,8-3 8-15,-4 0-8 0,3 0 0 0,-3 0 0 0,10 0 0 16,-6 10 0-16,3-10 0 0,3 0 0 0,-6 0 0 16,-1 6 0-16,8-6 0 0,-1 3 0 0,-7-3 0 15,4 6 0-15,-3-6 0 0,6 3 0 0,-6-3 8 16,6 7-8-16,-6-7 0 0,-1 3 13 0,7 3-1 16,4-6-1-16,-7 0 0 0,4 0 4 0,3 0 1 15,0 0 0-15,0 0 0 0,0 0 1 0,0 0 1 16,0 9 0-16,0 1 0 0,3-4-18 0,4 4 10 15,-3-7-10-15,3 12 8 0,0-5-8 0,0 5 0 16,-3 4 0-16,3-6 0 0,-4 12 0 0,-3-6 0 0,11 6-9 16,-11 3 9-16,3-3 0 0,4 3 0 15,-3 1-8-15,-4 2 8 0,0-3 0 0,0 0 0 0,0-3 0 0,7 10 0 16,-7-13 0-16,0 3 0 0,-7 3 0 16,7 4 0-16,0-4 14 0,0 0-3 0,-4 0-1 0,4 4 0 15,0-10 3-15,-7 12 1 0,4-6 0 0,-8 7 0 16,8-7-6-16,-8 3 0 0,1-2-8 0,6-1 12 15,-7 0-12-15,1 3 0 0,-1-9 0 0,1 3 0 16,6 0 8-16,-6-6-8 0,6 0 0 0,-3 0 9 16,3-3-9-16,4-1 0 0,-7-2 9 0,7-4-9 15,0 7 11-15,0-13-3 0,0-3 0 0,0 0 0 16,7 6 6-16,-7-6 1 0,11 7 0 0,-4-7 0 0,4 3 1 0,-1-3 0 16,1 0 0-16,-1-3 0 0,5-4-8 0,-5 7 0 15,8 0-8-15,-1 0 12 0,-2 0-12 16,-1 0 9-16,0-6-9 0,3 6 8 0,1-3-8 0,3 3-17 15,0 0 4-15,-7 0 1 0,8-6 12 0,-8 6 16 16,7-4-3-16,-7 4-1 0,0-6-12 16,0 6 0-16,-3 0 0 0,-1 0 0 0,1-3-9 15,0 3-5-15,-8 0-1 0,8 0 0 16,-1 0-27-16,-6-6-6 0,6 6 0 0,1 0-1 16,0 0-26-16,-8-3-5 0,8-4 0 0,-1 4-1 15,4-3-11-15,-3-3-3 0,3 2 0 0,-3 4 0 16,3-3-100-16,-4-4-20 0,15-8-4 0,-14 8-1 0</inkml:trace>
  <inkml:trace contextRef="#ctx0" brushRef="#br0" timeOffset="65273.27">1782 9010 1612 0,'-11'-9'72'0,"7"6"14"0,4-4-69 0,-7 4-17 0,14-3 0 0,-7 6 0 16,0-3 202-16,4-3 37 0,7 2 7 0,-1-2 2 0,1 0-196 16,3 3-40-16,0 3-12 0,7-6 8 15,-7 2-8-15,7-2 0 0,4 6 0 0,-7 0 0 16,10-3 0-16,-10 3-12 0,6 0 4 0,1 0 0 15,-4 0-20-15,4 0-3 0,0 0-1 0,-1 0 0 16,-3 0-35-16,4 0-7 0,-4 3-2 0,-3-3-581 16,0 0-117-16</inkml:trace>
  <inkml:trace contextRef="#ctx0" brushRef="#br0" timeOffset="66050.84">2491 9214 1267 0,'0'0'112'0,"0"0"-89"16,0 0-23-16,0 0 0 0,0 0 127 0,0 0 21 15,0 0 4-15,0 0 0 0,0 0-116 0,0 0-24 16,10-3-12-16,1-3 12 0,-8 6 8 0,8-3 3 15,-1-4 0-15,5 7 0 0,-1-6 0 0,3 6 0 16,-3-3 0-16,-3 3 0 0,3 0 10 0,7 0 3 0,-7-6 0 0,1 6 0 16,-1 0-9-16,3 0-2 0,-3 0 0 0,-3 0 0 15,-4 0-3-15,0 0-1 0,4 0 0 0,-1 6 0 16,-10-6-21-16,4 3 9 0,-4-3-9 0,0 6 0 16,0-6 9-16,0 10-9 0,-4-1 0 0,-6 0 9 15,3 1-9-15,-4-1 0 0,4 1 0 0,-4 5 0 16,-3-5 0-16,-3 5 0 0,3-5 0 0,-1 6 0 15,-6-4 0-15,7-3 0 0,0 10 0 0,-7-9 0 16,7 5 0-16,-7-5 0 0,6 9 0 0,-6-4 0 16,7 1-9-16,-7-3 9 0,3 5 0 0,1-2 0 15,3-7 0-15,0 10 0 0,3-9 0 0,7 5 0 16,-6-5 8-16,10-1-8 0,0 1 0 0,0-1 0 16,3-3 26-16,4 4-1 0,-3-7 0 0,7 3 0 15,-1 3 0-15,-3-9 0 0,11 7 0 0,-4-4 0 16,-3-3-25-16,3 6 0 0,0-3 0 0,3-3 0 0,-3 0 0 0,-3 7 0 15,7-4 0-15,3-3 0 0,-7 0 0 16,7 6 0-16,4-12 0 0,-4 6-11 16,-3 0-14-16,3 0-3 0,0-3-1 0,4 3 0 15,-11 0-16-15,7 0-3 0,-7 0-1 0,7 0 0 16,-14 0-136-16,4 0-27 0</inkml:trace>
  <inkml:trace contextRef="#ctx0" brushRef="#br0" timeOffset="66469.5">3161 9089 2163 0,'0'0'96'0,"0"0"20"0,0 0-93 0,0 0-23 0,0 0 0 0,0 0 0 0,0 0 0 15,0 9 0-15,0 0 0 0,0 1 0 0,0 6 0 0,-7 2-10 16,3-2 10-16,4 3-13 0,0 0 13 0,0 6 10 15,-3-6-2-15,3-1 0 0,0 7 19 0,0 1 3 16,0-5 1-16,0 5 0 0,-7-1-7 0,7-3-2 16,0 3 0-16,0 3 0 0,0 3-14 0,-4-3-8 15,4-2 10-15,-7 2-10 0,7-9 8 0,-3 6-8 16,3-3 0-16,-11-7 9 0,8 4-17 0,3-3-4 16,-8-4-1-16,5 4 0 15,3 0-86-15,-7-4-17 0,3-2-3 0,4-4-501 16,0-6-100-16</inkml:trace>
  <inkml:trace contextRef="#ctx0" brushRef="#br0" timeOffset="66879.69">3676 9296 1324 0,'0'0'118'0,"0"0"-94"0,0 0-24 0,0 0 0 0,0 0 119 0,0 0 19 16,0 0 4-16,-11 0 1 0,11 0-115 15,-7 0-28-15,7 0 0 0,-7 0 0 0,7 0 23 0,-10 6-2 16,10-6 0-16,-11 9 0 0,11 1 7 0,-10-1 2 16,6 0 0-16,-7 7 0 0,4-6-17 0,0 8-3 15,-3-2-1-15,-8-3 0 0,11 2-1 0,-11 4 0 16,4-3 0-16,0-4 0 0,0 13 16 0,-4-6 4 16,1-3 0-16,-1 3 0 0,0 6-10 0,-3-13-2 15,7 10 0-15,-7-9 0 0,7 6-16 16,0-10 8-16,3 7-8 0,-3-7 0 15,4 1-23-15,2-4-11 0,5-3-2 0,3-3-610 16,0 0-122-16</inkml:trace>
  <inkml:trace contextRef="#ctx0" brushRef="#br0" timeOffset="67132.53">3366 9321 2703 0,'0'0'120'0,"0"0"24"0,0 0-115 0,0 0-29 0,0 0 0 0,10 0 0 16,1 9 9-16,-4-3-9 0,3-3 8 0,1 7-8 15,3-1 0-15,-3 1 0 0,3 5 0 0,3 1 0 16,-10-3-16-16,11 2-6 0,-4 4-1 0,-3 0 0 31,-1 0-8-31,4 6-1 0,-3-6-1 0,-4 6 0 0,4-6-24 0,-1 6-5 16,-3-7-1-16,0 1 0 0,0-3-13 0,4 3-4 0,-7-10 0 0,6 7 0 15,-10-7 7-15,11 1 1 0,-11-10 0 0,3 9-477 16,4-3-95-16</inkml:trace>
  <inkml:trace contextRef="#ctx0" brushRef="#br0" timeOffset="67705.42">4138 9176 230 0,'0'0'20'0,"0"0"-20"0,0 0 0 0,0 0 0 15,-3-6 450-15,3 6 86 0,0 0 16 0,0 0 4 16,-7 10-464-16,3-4-92 0,0-3-20 0,-3 10-3 16,4-4 7-16,-8 0 2 0,8 4 0 0,-8-4 0 15,4 7 2-15,-3-7 0 0,2 10 0 0,-2-3 0 16,-4 3 12-16,3-1 0 0,-6 8 0 0,2-8 0 16,5 7 0-16,-4-6 0 0,3 6 0 0,4-3 0 15,-3 0 19-15,-1-3 6 0,-3 0 2 0,3 0 0 16,4 6 3-16,4-13 1 0,3 4 0 0,-4 0 0 15,-3-4-16-15,7-2-3 0,7-1-1 0,-7 4 0 16,0-4-3-16,0-9 0 0,7 3 0 0,0 7 0 0,-7-10-8 16,11 0 12-16,3 6-12 0,-3-6 12 15,-1 0-12-15,-6-6 12 0,6 6-12 0,1 0 12 0,3-4 0 16,-3-2 1-16,-4 3 0 0,3-3 0 0,-3-4 2 0,4 4 0 16,3 3 0-16,-11-3 0 0,4-4 1 0,1 1 0 15,-1-1 0-15,3 1 0 0,-10-7-8 0,11 7 0 16,-11 0-8-16,7-1 12 0,0-2-12 15,-7-4-10-15,3 0 2 0,4-3 0 0,-7 1-4 16,4-1 0-16,-4 0 0 0,0-3 0 0,4 3-6 0,-4 0-2 16,0 1 0-16,0-1 0 0,-4 3 6 0,4-3 1 15,0 4 0-15,0 2 0 0,-4-3-7 0,4 7 0 16,-7-7-1-16,7 7 0 16,-3-1-15-16,3 7-4 0,0-6 0 0,-7 3 0 15,7-4-78-15,0 4-16 0,0 6-3 0</inkml:trace>
  <inkml:trace contextRef="#ctx0" brushRef="#br0" timeOffset="67984.31">3951 9528 1785 0,'0'0'159'0,"0"0"-127"16,0 0-32-16,0 0 0 0,4 9 102 0,-4 7 14 16,3-7 4-16,4-3 0 0,-7 4-99 0,0-10-21 15,4 3 0-15,6 6 0 0,1-2-16 0,3-4-1 16,0 3 0-16,4-6 0 16,-4 0-14-16,0 0-2 0,7 0-1 0,-7 0 0 15,7-9-1-15,-6 9 0 0,6-10 0 0,-7 4 0 16,0 3-148-16,-3-3-29 0,10-13-7 0,-7 9-1 0</inkml:trace>
  <inkml:trace contextRef="#ctx0" brushRef="#br0" timeOffset="70517.6">5260 7809 1638 0,'0'0'36'0,"0"0"7"0,0 0 1 0,0 0 3 0,0 0-38 0,0 0-9 16,0 0 0-16,0 0 0 0,0 0 44 0,0 0 6 15,0 0 2-15,-4-6 0 0,1 0 2 0,3 6 1 16,0 0 0-16,0 0 0 0,0-3-21 0,-4-4-4 16,4 7-1-16,0 0 0 0,0 0-3 0,0 0-1 15,0 0 0-15,0-3 0 0,-7-3-2 0,7 6-1 16,-3-3 0-16,-8 3 0 0,1-7-2 0,-1 7-1 16,0 7 0-16,-6-7 0 0,3 0-2 0,-11 3 0 15,4 3 0-15,-4-3 0 0,0-3 0 0,1 7 0 16,-1-4 0-16,4 3 0 0,-4-6-8 0,4 9-1 0,-4-9-8 15,4 7 12-15,4-4-12 0,-5-3 11 0,8 6-11 16,0-3 10-16,-4 3-10 0,4-2 0 0,0 5 0 0,0-3 0 16,-3-6 12-16,2 10 0 0,1-4 0 0,4-3 0 15,-1 3-2-15,1-3 0 0,-1 7 0 0,4-4 0 16,0 4-10-16,3-7 8 0,-6 3-8 0,6 0 8 16,-3-3-8-16,4 7 0 0,3-10-12 0,0 0 12 15,0 0 0-15,0 6 20 0,-7-3-3 0,7-3 0 16,0 10-5-16,0-10 0 0,0 9-1 0,0-3 0 15,0 4 1-15,0-1 0 0,0-9 0 0,7 16 0 16,-7-4-12-16,3-2 0 0,4 5 0 0,-7 4 0 16,4-3 0-16,-1-4 10 0,4 4-2 0,-7 9-8 15,4-6 12-15,3 0-12 0,-7 0 12 0,0 6-12 0,3 3 0 16,1 3 0-16,-4 1 0 0,0-1 0 0,0 0 0 0,0 10 0 16,0-9 0-16,-4 2 0 0,4 0 0 0,-3 4 0 15,3-7 0-15,0-2 0 0,0 5 13 0,0-6-4 16,0 1-1-16,0-4 0 0,0 3 4 0,0 0 1 15,0 4 0-15,0-4 0 0,0 0 8 0,0-3 2 16,0 0 0-16,0 3 0 0,0-9-23 0,0 9 0 16,0-3 0-16,0 1 0 0,0-4 0 0,-7-7-8 15,7 10 0-15,0-6 0 0,0 0 8 0,-4 0 0 16,4-4 0-16,0-5 8 0,0 6-8 0,-7-4 9 16,4-3-9-16,3-2 10 0,-4-4-10 0,4-3 10 15,0 9-10-15,0-2 10 0,0-7 4 0,0 0 1 0,0 9 0 16,0-3 0-16,-7-3-15 0,7-3 9 0,0 0-9 0,-3 10 8 15,3-4-8-15,-7 3 0 0,7-9 0 0,0 4 8 16,-4 2-8-16,4-6 0 0,0 0 0 0,0 0 8 16,0 9-8-16,0-9 10 0,0 0-10 0,4 10 10 15,3-4 3-15,-7-6 1 0,3 3 0 0,4 6 0 16,0-9-2-16,11 7 0 0,-11-4 0 0,11-3 0 16,-8 0 0-16,15-3-1 0,-7 3 0 0,6-7 0 15,4 4-3-15,11-3-8 0,-3-3 12 0,6 6-4 16,0-4-8-16,4-2 0 0,-4 3 0 0,1 2 8 15,6-5-8-15,-10 3 0 0,0-4 0 0,3 10 0 16,-7-9-17-16,1 9-3 0,-1-6 0 0,-3 6-924 16,3 0-186-16</inkml:trace>
  <inkml:trace contextRef="#ctx0" brushRef="#br0" timeOffset="74797.87">5944 8151 1152 0,'18'-6'51'0,"-11"3"10"0,0-4-49 0,4 7-12 0,-1-9 0 0,1 6 0 15,3-3 28-15,-3 2 2 0,-1-2 1 0,1 6 0 16,-1-3-13-16,4 3-2 0,-14 0-1 0,0 0 0 0,4 0-4 0,-4 0-1 16,0 0 0-16,0 0 0 15,0 0-10-15,0 0 12 0,0 0-12 0,0 3 12 16,0 7 28-16,0-10 7 0,0 0 1 0,-4 9 0 0,-3 0 12 0,-3-2 4 16,3-7 0-16,-4 9 0 0,1-9 10 0,-1 9 2 15,-3-9 1-15,0 10 0 0,-4-4-17 0,4-3-3 16,-4 4-1-16,8-4 0 0,-15 3-30 15,14-3-6-15,-10 3-2 0,7-3 0 0,0 4-10 0,-4-7-8 16,4 9 12-16,0-9-12 0,0 10 16 0,-4-10-3 16,4 9-1-16,4-3 0 0,-8-3-12 0,8 4 0 15,-8-4 0-15,0 3 0 0,4 3 0 0,4 1-10 16,-5-1 10-16,-2-2-8 0,6-4 8 0,-3 6 16 16,4-3-4-16,2-6-1 0,-2 10 9 0,-4-4 3 15,10-3 0-15,-3 3 0 0,-3-2-12 0,3 2-3 0,7-6 0 16,-7 3 0-16,-1 3-8 0,5-3 0 0,3-3 9 15,0 0-9-15,-11 7 15 0,11-7-2 0,-7 3 0 0,7-3 0 16,0 0-1-16,0 0 0 0,0 0 0 0,0 12 0 16,0-12-3-16,0 10-1 0,4-7 0 0,3 6 0 15,0-2-8-15,4-4 0 0,3 3 9 0,-4-3-9 16,1 3 18-16,6-2-1 0,-2 2 0 0,2 0 0 16,8-3-17-16,-7 3 0 0,3-2-11 0,3-4 11 15,-2 0 0-15,-1 6 16 0,0-3-2 0,0-3 0 16,-3 6-14-16,-1-3 0 0,4-3 0 0,-3 7 0 15,0-7 0-15,-4 0 0 0,7 0 0 0,-3 0 9 16,-1 0-9-16,8 0 0 0,-7 0 0 0,3 0 8 16,0 0 0-16,-7 0-8 0,4 0 12 0,-1 0-4 15,-6 3-8-15,3 3 0 0,-3-6 0 0,-8 6 0 0,4-3 0 16,-7-3 0-16,0 0 0 0,0 0 0 0,7 7 0 0,-7-7 0 16,0 3 0-16,0-3 0 0,0 9 12 0,0-9-4 15,0 10 0-15,-3-1 0 0,-8-3-8 0,8 4 0 16,-8-1 0-16,0-3 8 0,-3 4-8 0,0-7 8 15,4 6-8-15,-8 1 8 0,0 2-8 0,1-2 0 16,-4-1 0-16,3 1 0 0,-3 2 0 0,0-6 0 16,-1 10 8-16,-2-3-8 0,3-4 0 0,-1 0 0 15,-2 7 0-15,-1 0 0 0,-3-4 0 0,3 7 0 16,-3-3 0-16,7 0 0 0,0-4 0 0,-4 4 0 16,7-1 0-16,1-2 0 0,2-4 0 0,-2 1 0 15,6-1-12-15,4 7 12 0,-3-7-8 0,-1 1 8 16,8-1 0-16,-5 1 0 0,5-4 0 0,3 3 0 15,-7 1 0-15,3-4 0 0,1 3 0 0,-1 1 0 16,4 2 0-16,0-6 0 0,-3 10 0 0,3-6 0 0,3-1 0 0,1 4 0 16,-1-7-9-16,1 3 9 0,6 1 0 0,-2-4 0 15,-1-3 0-15,3 3 0 0,1-3 0 0,3 4 0 16,3-7 0-16,1 3 9 0,-4-3-9 0,4 0 12 16,7 0-12-16,-8 0 0 0,4 0 0 0,1 0 8 15,-1 0-8-15,3-3 0 0,1-4 0 0,0 7-11 16,-1 0 11-16,5-3 0 0,2-3 0 0,-6 6 0 15,10-3-19-15,-6-3-1 0,2 6-1 0,-2 0 0 16,2 0-15 0,5 0-2-16,-12 6-1 0,12-3 0 0,-12 3-16 15,5-3-3-15,2-3-1 0,-6 7 0 0,-4-7-15 16,0 3-3-16,-3-3-1 0,-4 0-913 0</inkml:trace>
  <inkml:trace contextRef="#ctx0" brushRef="#br0" timeOffset="75866.92">7285 8204 1461 0,'0'0'64'0,"0"0"15"0,0-6-63 0,0 6-16 0,3-3 0 0,-3 3 0 16,4-6 0-16,-4 6 0 0,3-3 0 0,-3 3 0 15,8-7 0-15,-8 7 0 0,-8-3 10 0,8 3-2 16,-7-6-8-16,0 6-12 0,4 0 4 0,-8-3 0 16,-3 3 21-16,4 0 5 0,-1 0 1 0,-3 3 0 15,3-3 15-15,-3 6 3 0,4-6 1 0,-8 3 0 16,0 4 14-16,-3-4 2 0,3-3 1 0,1 6 0 16,-4-3-2-16,3 3 0 0,-3-3 0 0,0 4 0 0,3 2-20 15,-3 1-4-15,0-10-1 0,3 9 0 0,4 0-5 0,-7-9-2 16,0 7 0-16,3 2 0 0,0-3-5 15,1-3 0-15,-4 7-1 0,3-4 0 0,0-3-15 0,-3 4 8 16,7-4-8-16,-4 3 0 0,8-3 0 0,-8 3 0 16,11-6 0-16,-3 10 0 0,2-10 8 0,1 0 4 15,7 0 2-15,0 0 0 0,0 0 10 0,0 9 1 16,0-9 1-16,0 0 0 0,0 0-5 0,0 0-1 16,0 10 0-16,7-4 0 0,1-3-11 0,2 3-9 15,4-3 12-15,0-3-12 0,4 0 11 0,0 7-11 0,3-7 10 16,-4 0-10-16,1 0 0 0,0 3 8 0,-1-3-8 15,1 6 0-15,0-6 0 0,-1 6 0 0,-3-3 0 16,4 4 0-16,-7-4 0 0,6 6 0 0,-6-9 0 16,3 10 0-16,0-4 0 0,4-3 0 0,-8 3 0 0,8-6 9 15,-4 4-1-15,4 2-8 0,-8 0 12 0,8-3-4 16,-1-3 4-16,-2 0 1 0,2 0 0 0,1 6 0 16,-8-2-13-16,5-4 8 0,-8 6-8 0,3-3 0 15,1-3 9-15,-1 6-9 0,-10-6 8 0,7 3-8 16,-7-3 0-16,4 7 8 0,-4-7-8 0,-4 9 0 15,1 0 11-15,-1 1-3 0,1-1-8 0,3 1 12 16,-11 5-12-16,1-5 0 0,-1-1 0 0,1 1 0 16,-1-1 0-16,4 0 8 0,-11 1-8 0,4 2 9 15,0-2-9-15,0-1 12 0,0 1-12 0,-4-1 12 16,1 0-12-16,6 7 0 0,-14-6 0 0,8 2 0 16,-1-3 0-16,-3 7 0 0,7-6 0 0,-11 5 0 0,0-2 0 0,8 2 0 15,-1 1 11-15,-3-3-11 0,7 2 0 0,-4-5 0 16,4-1 0-16,3 1 0 15,4-1 12-15,-3 0-3 0,3 1-1 0,0-1 0 0,3-3-8 16,-3 10-11-16,7-6 3 0,-7 2 0 0,0-2 8 0,3-4-10 16,1 3 10-16,-1 1-10 0,-6 8 10 0,3-8 0 15,0 5 8-15,3 1-8 0,-3-3 0 0,0-4 0 16,0 1 0-16,3-1-8 0,-3-3 8 0,0 4 16 16,4-1-4-16,3-9-1 0,0 0 3 0,0 0 1 15,0 0 0-15,0 0 0 0,0 0 5 0,0 0 2 16,0 0 0-16,3 6 0 0,4-3-7 0,4 4-2 0,3-4 0 15,-3 3 0-15,3-3-5 0,3-3-8 0,5 7 11 16,-1-4-11-16,-4 3 8 0,5 0-8 16,2-3 0-16,-3 4 0 0,4-4 0 0,0-3 0 0,3 6 0 15,0-6 0-15,0 3 0 0,4-3 0 0,-4 0 0 0,1 0 0 16,-1 0 0-16,0 6 0 0,4-6 0 0,-4 4 0 16,4-4 8-16,-7 0-8 0,-1 6 0 15,1-6 0-15,-4 0 0 0,4 0 0 0,-1 0 0 16,-9 0 0-1,2 0-83-15,1 0-17 0,0 0-3 0,-1 0-708 0,1-6-141 0</inkml:trace>
  <inkml:trace contextRef="#ctx0" brushRef="#br0" timeOffset="87720.76">8114 8292 1152 0,'0'0'102'0,"-7"-6"-82"0,7 6-20 0,-7 0 0 16,0-3 172-16,7 3 29 0,0 0 7 0,0 0 0 16,-4-7-117-16,4 7-24 0,0 0-5 0,0 0-1 0,0 0-13 0,7 0-4 15,-7 0 0-15,11-3 0 0,-4-3-31 0,-7 6-13 16,10 0 11-16,1 0-11 0,0 0 11 0,-1 0-11 15,1 6 12-15,-4-6-12 0,3 0 14 16,-2 3-4-16,-1-3-1 0,3 0 0 0,-3 0 16 0,4 0 3 16,3 0 1-16,-4 7 0 0,1-7 3 0,3-7 0 15,4 7 0-15,-1-3 0 0,5-3 6 0,-1 6 2 16,3 0 0-16,-2-6 0 0,2 3-26 0,-2-4-5 16,-1 7-1-16,3 0 0 0,-6-3-8 0,0 3 0 15,-1-6 0-15,1 6 0 0,0 0 0 0,-4 0 0 16,-4-3 0-16,1 3 0 0,-4 0 0 0,3 0 0 15,1 0-12-15,0 0 12 0,-4 0 0 0,3 0 0 16,-3 0 0-16,0 0 0 0,0 0 0 0,1 0 0 0,-1 0 0 16,3 0 0-16,-3 0 0 0,-7 0 0 0,7 0 8 0,-7 0-8 15,0 0 0-15,11 3 0 0,-4-3 0 0,-7 0 0 16,7 6 0-16,-7-6 0 0,0 0 0 0,3 10 0 16,1-1 0-16,-4-3 0 0,0-6 0 0,0 13 0 15,0-4 0-15,-4 1 0 0,1-1 0 16,-1 0 0-16,1 7 0 0,-4-6 0 0,0-1 0 15,3 0 0-15,-10 7 0 0,4-7 0 0,-5 1 0 0,1 6 0 16,-3-4 0-16,-1-2 8 0,0 5-8 0,4 1 8 16,-14-4-8-16,7 4 8 0,-4 3-8 0,1-3 8 15,-5-4-8-15,5 4 8 0,-5 3-8 0,-2-1 8 16,2 4-8-16,-2-3 0 0,2-6 0 0,5 6 0 16,-1 3 0-16,0-4 0 0,1 1 0 0,6-3 0 15,-3-4 0-15,7 7 0 0,-4-9 0 0,4 5 0 0,0-5 0 16,7 5 0-16,-7-5 0 0,7-1 0 0,0 1 0 15,0-1 0-15,3 0 0 0,1 1 0 0,-1-1 0 0,4 1 0 16,0 2 0-16,0-2 0 0,0-10 14 0,0 3-2 16,0 6-1-16,4 1 0 0,-1-1 1 0,1-3 1 15,-1 4 0-15,1-1 0 0,3-9-1 0,0 6 0 16,7-3 0-16,-11 4 0 0,8-4 4 0,3-3 1 16,0 9 0-16,4-9 0 0,-1 0 3 0,1 0 0 15,7 0 0-15,-1 0 0 0,-6 6-4 0,7-6-1 16,3 0 0-16,0 0 0 0,0 0-6 0,1 0-1 15,-5 4 0-15,5 2 0 0,-5-6-8 0,1 0 0 16,0 0 0-16,-1 0 0 0,-2 0 0 0,2-6 0 0,-3 6 0 16,-3-4 0-16,3 4 0 0,0 0 0 15,-3 0-9-15,3 0 9 0,-3 0-24 0,3 0 3 0,-3 0 0 0,-1 0 0 32,1 0-4-32,0 0-1 0,-1 0 0 0,4 0 0 15,1 0-10-15,-5 0-1 0,1 0-1 0,-1-6 0 16,8 6-112-16,-14 0-22 0,3 0-5 0</inkml:trace>
  <inkml:trace contextRef="#ctx0" brushRef="#br0" timeOffset="89551.33">9267 8803 752 0,'0'0'33'0,"-7"0"7"0,0 0-32 0,-3 7-8 0,-1-4 0 0,1-3 0 16,3 0 13-16,-4 0 1 0,4 0 0 0,0 0 0 15,7 0 78-15,0 0 16 0,0 0 4 0,0 0 0 16,-7 0 16-16,7 0 4 0,0 0 1 0,0 0 0 0,0 0-52 0,0 0-10 16,0 0-3-16,0 0 0 0,0 0-14 0,0 0-3 15,0 0-1-15,3 6 0 0,1 3-28 0,-1 1-6 16,-3-1 0-16,0 10-1 0,0-3-15 0,-3 2 11 16,-1 1-11-16,1 10 10 0,-4-8-10 0,3 8 0 15,4-7 0-15,-3 3 0 0,-4 0 17 16,3-6 2-16,-3-1 0 0,4 1 0 0,3 3-11 0,-4-9-8 15,0 6 9-15,1-4-9 0,3-5 12 0,0 5-4 16,-4-2-8-16,4-4 12 0,4 1-12 0,-4 2-15 16,0-9 3-16,0 7 1 15,0-4-129-15,3 3-27 0,-3-9-5 0,0 0-392 16,0 0-78-16</inkml:trace>
  <inkml:trace contextRef="#ctx0" brushRef="#br0" timeOffset="90004.12">9465 9010 1566 0,'0'0'69'0,"-7"-3"15"0,0-3-68 0,0 6-16 0,0 0 0 0,-4 0 0 15,1 6 12-15,3-3-2 0,0-3 0 0,3 6 0 0,-3-6-10 0,0 4 0 16,0 2 0-16,0 3 0 0,0 1 0 0,0-4 8 16,-4-3 0-16,1 3 0 0,-1-2 16 0,4 2 2 15,-4-3 1-15,1 3 0 0,3 0 5 0,-4-2 0 16,0 2 1-16,1-3 0 0,-4 6-12 0,3-2-2 16,1-4-1-16,-1-3 0 0,0 9-3 0,1-9-1 15,-1 7 0-15,4-7 0 0,0 3 3 0,0 3 1 16,0-6 0-16,4 6 0 0,3-6 7 0,0 0 2 15,0 0 0-15,0 0 0 0,0 0-9 0,0 0-2 16,0 0 0-16,3 10 0 0,-3-10-16 0,4 9 0 16,3 0 0-16,0 1 0 0,-4-1 0 0,8-2 0 15,-4 2 0-15,0 0 0 0,4 1 0 0,-4-7 0 16,3 6 0-16,-3 1 0 0,4 2 0 0,-4-9 0 0,-4 7 0 16,8-1 0-16,-4-3 12 0,4-2 9 0,-4 2 2 15,7-3 0-15,-4 3-23 0,4 1 0 16,-3-4 0-16,0-3 0 0,3 0 0 0,0 0 9 0,7 0-9 15,-3 0 0 1,3 0-120-16,0 0-32 0,-3 0-5 0,3 0-2 0</inkml:trace>
  <inkml:trace contextRef="#ctx0" brushRef="#br0" timeOffset="93720.72">9493 7286 633 0,'0'0'56'0,"0"0"-44"0,0 0-12 0,0 0 0 15,0 0 158-15,0 0 30 0,0 0 5 0,0 0 2 16,-7 0-150-16,4 9-29 0,-1-3-7 0,1-3-1 16,3 4-8-16,-11-4 0 0,8 6-12 0,-1-3 12 15,-3 4 0-15,0-1 0 0,0 1 0 0,0-4 0 16,0-3 20-16,3 6 12 0,1 1 3 0,-11 6 0 16,3-7 8-16,0 7 1 0,4-4 1 0,-3 4 0 15,3 3-15-15,-7-1-3 0,3-2-1 0,0 3 0 16,-3 6-5-16,4-6-1 0,-4 0 0 0,7 0 0 0,-1-4-20 15,5 4 0-15,-4 0 0 0,7-3 0 0,0-4 12 16,3 4 0-16,1-1 1 0,-4-5 0 16,3-1 7-16,5 1 2 0,-1 5 0 0,-4-5 0 0,8-7-10 15,-8 6-1-15,4 1-1 0,0-4 0 0,4 3-10 16,0-2-12-16,-4-4 2 0,7 3 1 0,-7-3-10 0,0 3-1 16,3-2-1-16,1-4 0 15,3 6-36-15,0-3-7 0,-7-3-2 0,4 0-442 16,3 0-88-16</inkml:trace>
  <inkml:trace contextRef="#ctx0" brushRef="#br0" timeOffset="93984.1">9754 7587 1152 0,'0'0'102'0,"0"0"-82"0,-3 0-20 0,3 0 0 16,-7 3 160-16,3-3 27 0,-3 6 5 0,4-3 2 15,-4 3-154-15,3-2-30 0,-3 5-10 0,3-3 0 16,-6 4 0-16,3-4 0 0,0 3 0 0,0 1 0 16,3-1-18-16,-3-6 1 0,0 4 0 0,0 2 0 15,3 0-35-15,1 1-6 0,-1-4-2 16,1-3 0-16,3-3-96 0,0 0-20 0</inkml:trace>
  <inkml:trace contextRef="#ctx0" brushRef="#br0" timeOffset="94186.63">9758 7376 2296 0,'0'-12'102'0,"0"12"21"0,0 0-99 0,0 0-24 0,0 0 0 0,3-6 0 15,-3 6-15-15,4-3-8 0,-4 3-1 0,0 0-1 32,0 0-141-32,7 0-28 0,4 3-6 0</inkml:trace>
  <inkml:trace contextRef="#ctx0" brushRef="#br0" timeOffset="94619.12">9959 7232 1720 0,'0'0'76'0,"0"0"16"0,7-9-73 16,-7 9-19-16,0 0 0 0,0 0 0 0,0 0 27 0,0 0 1 16,0 0 1-16,0 0 0 0,11 0-20 0,-11 0-9 15,0 0 8-15,0 0-8 0,10 9 24 0,-3 1 0 16,0 5 0-16,-3-2 0 0,-1-4-5 0,1 7-2 15,3 0 0-15,0-4 0 0,0 4-2 0,4 3-1 16,-1 6 0-16,4-6 0 0,-3-1-2 0,3 7 0 16,-3 1 0-16,3-5 0 0,0 5-1 0,-4-8-1 15,1 1 0-15,-4 6 0 0,0 0-2 0,-3-6 0 16,-4 9 0-16,0-9 0 0,-4 13 0 0,-3-10 0 0,0 3 0 16,-4-7 0-16,1 8 12 0,-4-8 3 0,0 7 0 15,-4-6 0 1,0 0-48-16,1 0-10 0,3-10-1 0,-1 7-1 15,1 0-115-15,-3-7-22 0,-29 4-5 0,14-13-1 0</inkml:trace>
  <inkml:trace contextRef="#ctx0" brushRef="#br0" timeOffset="96610.99">10940 8389 1728 0,'-7'0'153'0,"7"0"-122"0,0 0-31 0,0 0 0 15,0 0 80-15,0 0 11 16,0 0 1-16,0 0 1 0,10 10-84 0,-10-10-9 0,-3 9-17 0,3 4 4 15,7-4 13-15,-7 7 0 0,-7 3 0 0,0-1 0 16,-4 7 0-16,4 1 0 0,0 2 0 0,-4 0 0 16,-6 7 0-16,3-1 0 0,7 1 0 0,-4-4 0 15,-7 10 10-15,4-4-2 0,4-9 0 0,-5 13 0 16,1-3-8-16,0-4 8 0,0 1-8 16,7-7 8-16,0 0-8 0,0-3 0 0,0-6 0 15,3 6 0 1,4-12-27-16,0 3-10 0,0-1-3 0,0-2 0 15,4-4-144-15,7-3-30 0</inkml:trace>
  <inkml:trace contextRef="#ctx0" brushRef="#br0" timeOffset="97037.47">11158 8910 1209 0,'0'0'108'0,"0"0"-87"16,0 0-21-16,0-10 0 0,0 10 288 0,0-6 54 15,-3 6 10-15,3 0 3 0,0 0-284 0,0 0-57 16,0 0-14-16,-7 0 0 16,0 0-23-16,0 6-7 0,0 4-2 0,0-1 0 0,-11 1 8 0,7 5 2 15,1-2 0-15,3 9 0 0,-7-3 2 0,-4-1 1 16,0-2 0-16,8 3 0 0,3-6 19 0,0 2-10 16,-4 4 10-16,11-10-8 0,7 7 16 0,-7-6 3 15,-3-1 1-15,3 0 0 0,7 1-12 0,-7-10 0 16,3 0 0-16,-3 0 0 0,0 0-11 0,0 0-1 15,18 6 0-15,-4-6 0 0,0-6 12 0,0 6 8 0,0-3-8 0,0-4 11 16,0-2-11-16,4 3 10 0,-7 3-10 0,3-4 10 16,3-2 4-16,-2-4 1 0,-5 4 0 15,1-7 0-15,6 7-15 0,-6-1 0 0,0-5 0 0,-8 5 0 16,1 1 0-16,3-1 0 0,0-5 8 0,-4 12-8 16,-3 3 13-16,-3-7-3 0,3-2-1 0,0 0 0 15,-7-1 5-15,0 4 1 0,3 3 0 0,1-3 0 16,3 6-15-16,-4-10 0 0,-7 7 0 0,4-3 0 15,0-4 0-15,0 10 0 0,0-9 0 0,-3 9 0 16,3-6-18-16,-1 2-3 0,8 4-1 0,0 0 0 16,-7 0-126-16,7 0-24 0,0 0-6 0,0 0-672 15</inkml:trace>
  <inkml:trace contextRef="#ctx0" brushRef="#br0" timeOffset="97644.12">11670 8935 1324 0,'0'0'59'0,"0"0"12"0,0 0-57 0,0 0-14 15,0 0 0-15,0 0 0 0,0 0 143 0,0 0 25 16,-7-6 6-16,7 6 1 0,0 0-140 0,0 0-35 16,-7 0 0-16,0-3 0 0,7 3 0 0,0 0 0 15,-11 3 0-15,1-3 0 0,-5 6-11 0,1-3 1 16,11 7 0-16,-11-1 0 0,-7 3 10 0,3-2 0 0,7-1 0 15,1 1 0-15,-8-1 0 0,0 0 0 0,4 7 0 16,4-6-8-16,3-1 8 0,-4 0 0 0,1-5 0 16,2 5 0-16,8-9 32 0,0 0 4 0,-7 6 2 0,0 4 0 15,0-1-14-15,7-9-2 0,11 6-1 16,-1 4 0-16,-10-10-6 0,8 3-2 0,13 3 0 0,-7-3 0 16,-4-3-2-16,5 7-1 0,6-7 0 0,0 0 0 15,0 0-2-15,0 0-8 0,-3-7 12 0,3 7-4 16,0 0 8-16,-3-3 0 0,-4-3 1 0,0 3 0 15,4-4-17-15,-8-2-9 0,1 6 1 0,-1-3 0 16,-3-4 8-16,1 1 9 0,-1 3-1 0,0 2-8 16,0-5 13-16,-4 3-4 0,1-4-1 0,-1 1 0 15,-3 9 0-15,4-10-8 0,-1 4 12 0,-3 6-4 16,0 0-8-16,0 0 0 0,0 0 0 0,0 0 8 16,0 0-8-16,0 0-11 0,4 0 3 0,3 6 0 0,0-2 8 15,0 2-10-15,-7-6 10 0,4 9-10 0,3 7 10 16,-4-3 0-16,1-4-9 0,-4 7 9 0,3-1 0 15,1-2-9-15,-1 3 9 0,1-1 0 0,-4-2 0 0,0 6 0 16,3-4 0-16,-3 4 0 0,0 0 0 16,0 0 0-16,0 3 0 0,0-4 0 0,0 1 0 0,0 0 0 15,-3 0 0-15,-1 6 0 0,1-6 0 16,-4 6 0-16,0 3 0 0,0-9 0 0,3 6 9 0,-7 0-1 16,1-6 0-16,-1 0 0 0,-3 6 3 0,0-6 0 15,0-1 0-15,0-2 0 0,0-3-11 0,-4 2 12 16,-7 1-12-16,4-3 12 0,4-4-12 0,-5-3 0 15,-6 4 0-15,3-7 0 16,8-3-29-16,-1 0-5 0,-6 0-1 0,2-3-647 0,5-4-130 16</inkml:trace>
  <inkml:trace contextRef="#ctx0" brushRef="#br0" timeOffset="99409.52">12605 7696 1263 0,'0'0'56'0,"0"0"12"0,0 0-55 0,0 0-13 0,3 0 0 0,-3 0 0 16,7-9 76-16,-3 3 13 0,3 3 3 0,-7 3 0 16,7-7-46-16,-7 7-9 0,11 0-1 0,-4 0-1 15,-7 0-11-15,0 0-3 0,7 0 0 0,-7 0 0 16,10 7-10-16,-10-7-3 0,0 0 0 0,4 9 0 16,-4-9 7-16,0 9 1 0,0 1 0 0,-4-1 0 15,-6 7 18-15,3-7 4 0,-7 10 1 0,3 0 0 16,-3 0-21-16,-4 6-4 0,1-6-1 0,-5 12 0 15,1-3 16-15,-3 0 3 0,2 10 1 0,-2 3 0 16,-1-4-5-16,4 1-2 0,0 3 0 16,3 3 0-16,-3-4-9 0,3 11-1 0,1 5-1 0,-1-3 0 15,4 7-4-15,3-4-1 0,1-2 0 0,-1-1 0 16,4 0-1-16,0 1 0 0,0-1 0 0,3-3 0 16,4 3 11-16,0-6 3 0,4 1 0 0,-1 2 0 15,4-6-23-15,4-1 0 0,0-2 0 0,-1-6-12 16,4 6 12-16,0-10 0 0,1 3 10 0,2 1-10 15,1-7 0-15,-1 0 0 0,1 4-13 0,3-4 4 16,0-3-31-16,1-3-7 0,-5 3-1 16,4-6 0-16,4 0-59 0,-4-4-12 0,-3 1-2 15,3-3-483-15,-7-4-97 0</inkml:trace>
  <inkml:trace contextRef="#ctx0" brushRef="#br0" timeOffset="99792.25">12929 8599 1094 0,'0'0'97'0,"-3"-3"-77"0,-1-3-20 0,1 3 0 16,-1-3 98-16,4 6 16 0,-3 0 3 0,3 0 1 16,-4-10-63-16,4 10-13 0,-3 0-2 0,3 0-1 15,0 0 21-15,0 0 5 0,0-9 1 0,0 9 0 16,0 0-19-16,0 0-4 0,0 0-1 0,0 0 0 16,-7 9-12-16,3 1-2 0,1 5-1 0,-1-2 0 15,-3 3 3-15,3 2 1 0,-3 1 0 0,0 6 0 16,4 3-31-16,-4-6 0 0,0 0 0 0,0 3 0 15,0 1 0-15,3-5 0 0,-3 1 0 0,3-3 0 16,1 0-28 0,-1 0-4-16,1-3-2 0,3-4 0 0,-4-2-41 0,4 5-8 0,4-9-1 15,-4-6-496-15,0 0-98 0</inkml:trace>
  <inkml:trace contextRef="#ctx0" brushRef="#br0" timeOffset="100037.32">13085 8534 1728 0,'0'0'153'0,"0"0"-122"0,0 0-31 0,-4 3 0 16,-3 6 144-16,0 7 24 0,3-1 4 0,1-2 0 16,-4 6-144-16,3 6-28 0,4-6 0 0,-3 6-13 15,-4 0 13-15,3-6 0 0,1 9-10 0,-1-9 10 16,1 6 0-16,-1 0 0 0,1-6-9 0,-1 9 9 31,0-9-32-31,1 6-4 0,-1-6 0 0,-3-4 0 16,4-2-21-16,-1 3-5 0,1-1-1 0,-1-2 0 15,1-4-13-15,3-3-2 0,0 4-1 0,0-10-708 0</inkml:trace>
  <inkml:trace contextRef="#ctx0" brushRef="#br0" timeOffset="100520.34">12689 8684 2239 0,'-10'-16'99'0,"6"16"21"0,1-6-96 0,-1-3-24 16,1 6 0-16,-1-4 0 0,4-2 23 0,0 6 0 15,4-7 0-15,-1-2 0 0,8 2-35 0,-4 7-8 16,7-12 0-16,-3 5-1 0,3 1 21 0,-4-1 0 15,4-5 0-15,4 5 0 0,-4-2 9 0,4-4-9 16,-4 0 10-16,4 4-10 0,-4-4 11 0,0 7-11 16,0-7 12-16,0 7-12 0,-3-1 15 0,3 1-4 15,-4-1-1-15,1 7 0 0,-4-3 10 0,-4 0 3 16,8 6 0-16,-11 0 0 0,0 0-3 0,7-3-1 0,0 3 0 16,0 0 0-16,4 0-11 0,-4 0-8 15,0 0 12-15,0 3-12 0,4 3 0 0,-4 3 0 0,0-2 0 16,0 2-12-16,0 4 12 0,0 2 0 0,3 1 9 0,-6 3-9 15,3 0 14-15,-4-1-3 0,1 1-1 0,0 0 0 16,-1 3-2-16,1-3-8 0,3-7 12 0,-4 4-4 16,4 3-8-16,0-3 0 0,0-7 0 0,4 0 0 15,-4 1 12-15,4-1-2 0,-1 1-1 0,1-10 0 16,-1 6 1-16,1-3 0 0,3-3 0 0,-3 0 0 16,-1 0 10-16,4 0 3 0,0-3 0 0,-3-3 0 15,3 3-23-15,-3-4 0 0,-1 4 0 0,1-3 0 16,-1-4 0-16,1 4 0 0,0 3 0 0,-1-3 0 15,-3 3-30-15,4-4-10 16,-8-2-3-16,4 9 0 0,-3-9-70 0,-4 9-15 16,7 0-2-16,-3-10-550 0,-1 10-111 0</inkml:trace>
  <inkml:trace contextRef="#ctx0" brushRef="#br0" timeOffset="100943.33">13543 8919 1555 0,'0'0'138'0,"-7"0"-110"0,0 10-28 0,0-4 0 16,3 7 113-16,1 2 18 0,-4 1 3 0,3 3 1 15,-3-1-103-15,4 11-21 0,-1-10-11 0,1 6 12 0,-4 3-4 0,3-3 0 16,-3 0 0-16,4-3 0 16,-5 3-8-16,5-6 0 0,-4 6 0 0,3-6 8 0,1 0-8 15,-1-4 0-15,1 4 0 0,-1-3 0 16,1-4-42-16,3-2-4 0,-4 5-1 0,4-5-545 16,4-10-108-16</inkml:trace>
  <inkml:trace contextRef="#ctx0" brushRef="#br0" timeOffset="101281.66">13688 9117 1497 0,'0'0'133'0,"-4"0"-106"0,-3-3-27 0,-3-4 0 15,-1 4 193-15,0 3 34 0,1 0 6 0,3 3 2 16,-4-3-201-16,1 7-34 0,3-4-19 0,-4 6 3 15,0-2 4-15,-3 2 0 0,4 0 1 0,-4 7 0 32,0-3-31-32,-1-4-6 0,1 7-2 0,0-7 0 15,0 0-6-15,0 7-2 0,0-6 0 0,0-1 0 0,3 0 42 0,1 1 16 0,-1-4-11 0,0-3 11 16,4 3 0-16,0-2 12 0,4 2-1 0,3-6 0 16,0 0 24-16,0 0 5 0,-4 0 0 0,4 0 1 15,4 9-23-15,-1 1-5 0,4-4-1 0,0-3 0 16,4 6 11-16,-4 1 1 0,4-1 1 0,-1-2 0 15,1 2-16-15,-1 0-9 0,4 7 10 0,-3-7-10 16,0 1 0-16,-1-1-13 0,1 1 1 0,3-1 0 16,0-3-96-16,-3-2-20 15,-1 5-3-15,4-9-685 0</inkml:trace>
  <inkml:trace contextRef="#ctx0" brushRef="#br0" timeOffset="102158.56">14464 8323 806 0,'0'0'36'0,"0"0"7"0,7-3-35 0,0-3-8 0,-3-3 0 0,3 6 0 16,0-7 174-16,3 4 33 0,-3-4 6 0,0 1 2 16,0 0-155-16,0-1-30 0,1-5-6 0,2 5-2 15,-3-6 6-15,0 4 2 0,4-4 0 0,-4-3 0 16,-4 4 3-16,1 2 1 0,6-6 0 0,-2-3 0 16,-5 4 2-16,1-4 0 0,-1-3 0 0,1-1 0 15,-1 8-5-15,1-1-1 0,-4 3 0 0,-4-3 0 16,4 4-8-16,-3 5-2 0,-4 7 0 0,0-3 0 15,-4 3-5-15,0-4-2 0,1 7 0 0,-1 7 0 16,-3-4-13-16,4 6 8 0,-5 1-8 0,5 5 0 16,-1 1 0-16,-3 3 0 0,4 0 0 0,2 9 0 15,-2-3 0-15,3 3 0 0,-4 0 0 0,1 7 0 16,3-1-10-16,-4 10-2 0,4 0 0 0,0 3 0 16,0 3 20-16,-4-3 4 0,4 7 1 0,-3-1 0 0,3 0-13 15,-4 1-13-15,4-7 2 0,0-3 1 0,-4-4 10 16,1 1-13-16,3-6 5 0,-4-1 8 15,1 1-35-15,2-7 1 0,1-3 0 0,-3-3 0 16,3 3-11-16,0-6-3 0,-4 0 0 0,4-4 0 16,0 1-80-16,0-7-16 0,-4-5-3 0,1 5-1 0</inkml:trace>
  <inkml:trace contextRef="#ctx0" brushRef="#br0" timeOffset="102347.71">13991 8769 2386 0,'0'0'52'0,"0"0"12"0,4-10 1 0,3 1 3 0,3 0-55 0,4-1-13 0,4 1 0 0,-4 2 0 16,7-5 0-16,-3 3 0 0,7-7-9 0,-1 6 9 15,-2 4 0-15,2-3 18 0,-3-1-2 0,4 1-1 16,3 0-15-16,-3-1 0 0,0 1 0 0,-1 2 0 16,1-2-10-16,0 6-5 0,-8-3-1 0,5 2 0 31,-5-2-92-31,-3 6-20 0,0 0-3 0,1 0-788 0</inkml:trace>
  <inkml:trace contextRef="#ctx0" brushRef="#br0" timeOffset="103019.88">14397 9446 2224 0,'0'0'49'0,"0"0"11"0,0-3 1 0,-4-3 1 0,4-4-50 0,0 1-12 15,0-1 0-15,4 1 0 0,-4 0-16 0,3-7-5 0,4 7-2 0,-3-7 0 16,3 6 23-16,4-2 0 0,-4-4 0 0,0 7 0 15,3-7 0-15,1 7-9 0,-1-4 9 0,5-2 0 16,-8-1 20-16,7 6 10 0,-4-2 2 0,1-4 1 16,0 1-33-16,-1 2 0 0,1-3 0 0,3 1 0 15,-4-4 14-15,1 6 6 0,-4-2 0 0,0-4 1 16,4 3-9-16,-4 7-1 0,0-4-1 0,0 1 0 16,-4 2-10-16,1 7 0 0,-4-3 0 0,0 6 8 15,0 0-19-15,0 0-4 0,0 9-1 0,0 1 0 16,0 5 7-16,-4 1 1 0,4 3 0 0,0 0 0 15,-3-4 8-15,3 4 0 0,0-6 0 0,0 2 0 16,0 4 0-16,0-3 0 0,0 0 8 0,0-4-8 16,0 4 8-16,0-4-8 0,0-5 8 0,0 2-8 15,3 0 10-15,1 1-2 0,-1-1-8 0,1 1 12 0,-4-10 2 16,7 6 0-16,0 3 0 0,0-2 0 16,0-4 14-16,0 6 2 0,-7-9 1 0,7 6 0 15,4-3-21-15,-4-3-10 0,-7 0 10 0,3 7-10 0,8-4 15 16,-11-3-3-16,0 0-1 0,0 0 0 0,0 0-3 0,0 0-8 15,7 0 12-15,-7 0-4 0,0 0 11 0,7-3 1 16,0-4 1-16,-3 4 0 0,3-3 9 0,0-3 2 16,-4-1 0-16,4 1 0 0,0 3-8 0,-3-7-2 15,3-3 0-15,0 7 0 0,0-7 6 0,0-3 2 16,0 7 0-16,4-10 0 0,-1 3-18 0,1 0-3 16,0-6-1-16,-1 3 0 0,-3-3-8 0,4 0 0 15,-1 6 9-15,1-6-9 0,-4 3 0 0,4 3-13 16,-1-2 1-16,-3 2 1 15,-3 0-15-15,3 3-3 0,0 4-1 0,-4 2 0 16,1-5-19-16,-1 5-4 0,-3 4-1 0,4-4 0 16,-4 10-139-16,0 0-28 0,0 0-6 0,0 0-1 0</inkml:trace>
  <inkml:trace contextRef="#ctx0" brushRef="#br0" timeOffset="103534.52">15776 7928 806 0,'0'0'72'0,"0"0"-58"16,0 0-14-16,0-9 0 0,0 3 161 0,4 3 30 16,-4 3 5-16,3-7 2 0,-6 4-138 0,6-3-28 15,-3 6-6-15,0 0-1 0,0 0-7 0,0 0-2 16,0 0 0-16,0 0 0 0,0 0-16 0,0 0 10 0,-7 6-10 15,-3-3 8-15,-1 7 14 0,0 2 2 16,1 1 1-16,-8 2 0 0,1 4-2 0,-1 0-1 0,0 9 0 0,-3 4 0 16,-4-1 6-16,1 4 0 15,-1-1 1-15,-3 4 0 0,3 6 15 0,-3-1 4 0,-4 1 0 0,4 10 0 16,0-7-19-16,3 12-3 0,0-5-1 0,4-1 0 16,4-6-12-16,-1 6-2 0,4-3-1 0,0-3 0 15,3-3-2-15,4 0 0 0,0-6 0 16,0 0 0-16,7-4-8 0,0 0 12 0,7 1-12 0,4-7 12 15,-4 0-12-15,7-2 0 0,3-8-12 0,5 7 12 16,-1-12-48 0,7 3-3-16,0-1 0 0,4-2 0 15,-4-4-57-15,4 1-11 0,-4 2-2 0,0-9-427 0,1 7-86 0</inkml:trace>
  <inkml:trace contextRef="#ctx0" brushRef="#br0" timeOffset="103882.51">16168 8537 2293 0,'0'0'50'0,"0"0"10"0,0 0 3 0,-4 0 2 0,4 0-52 0,0 0-13 0,-3 0 0 0,-4 0 0 16,0 9 0-16,-4-3 0 0,0-2 8 0,1 11-8 15,-4-5 0-15,0 8 0 0,-4-2 0 0,-3 3 0 16,0 0 0-16,0 6 0 0,-4-6 0 16,-3 6 0-16,3-6 0 0,0 9 0 0,4-9 0 0,-4 6 0 15,-3-7 0-15,0-2 0 0,7 3 0 0,-4 0 0 31,4-10-16-31,3 7-8 0,1-7-3 0,-1 1 0 16,4-1-172-16,3-9-34 0,-13 0-7 0,9-3-2 0</inkml:trace>
  <inkml:trace contextRef="#ctx0" brushRef="#br0" timeOffset="104088.8">15642 8634 1324 0,'0'0'118'0,"0"0"-94"16,0 0-24-16,0 0 0 0,0 0 268 0,11-3 50 15,-1 3 10-15,1-6 1 0,0 6-252 0,3 6-50 16,3-3-11-16,-3-3-1 0,0 9 9 0,1-2 1 16,2 2 1-16,-3 0 0 0,0 7-18 0,4-3-8 15,-4 5 8-15,4-2-8 0,-1 9-12 0,-2-3-8 16,-1-6-2-16,0 9 0 16,0-6-96-16,0 6-19 0,-7-6-4 0,4-1-1 15,3 11-78-15,-4-10-15 0,15 15-3 0,-7-6-1 0</inkml:trace>
  <inkml:trace contextRef="#ctx0" brushRef="#br0" timeOffset="104921.32">16510 9114 172 0,'0'0'16'0,"0"0"-16"16,0 0 0-16,0 0 0 0,0 0 302 0,0 0 58 16,0 0 11-16,0 0 2 0,0 0-189 0,7 0-37 15,0 3-8-15,-7-3-2 0,7 0-51 0,-7 0-10 16,4 0-3-16,6-3 0 0,-3 3-21 0,0-7-4 15,0 4 0-15,1-3-1 0,2 3-15 0,1-3-4 16,-4-4 0-16,3 4 0 0,1-3-12 0,-1-1-2 16,5-2-1-16,-5-4 0 0,1 0 1 0,-1 4 0 0,4-7 0 15,1-6 0-15,-5 6-14 0,4-6-15 0,0 0 3 16,0 3 1-16,1-3 35 0,-5 0 6 0,4 6 2 0,-3-6 0 16,-1 6-32-16,1 0 0 0,0 3 0 15,-4-2 0-15,3 8 0 0,-6 1-21 0,-1-1 3 0,-3 10 1 16,0 0 17-16,0 0 0 0,0 0 0 0,0 0 0 15,-3 16 0-15,-4-3-13 0,0 5 4 0,0 4 1 16,-4-3 0-16,0 0 0 0,1 0 0 0,-1 6 0 16,4-3 8-16,0 3 0 0,-3-6 0 0,3 6 0 15,-1-6 0-15,5 0 0 0,-1-4 0 0,4 4 0 16,0-3 0-16,7-4 11 0,-3-2-3 0,3 2 0 16,0-9-8-16,0 7 0 0,4-4 0 0,-1-6 0 15,4 0-13-15,-3-6 5 0,3 6 8 0,4 0-13 16,-4-10 2-16,4 7 1 0,-4-9 0 0,0 2 0 15,3 1 1-15,-2-1 0 0,-1-8 0 0,0 2 0 16,0-3 9-16,0 0 0 0,-3 0 0 0,-1-6 0 16,4 7 0-16,-3-8 0 0,-1 8 0 0,-3 5 0 0,1-3 0 0,-1 10 0 15,0-3-8-15,-7 9 8 0,0 0-13 0,0 0 2 16,0 0 1-16,0 0 0 0,-4 9 10 0,1 7 8 16,-1 0-8-16,-3-4 11 0,3 4-11 0,1 3 12 15,-4-4-12-15,3-2 12 0,1 2-3 0,-1 4 0 16,4 0 0-16,0-3 0 0,0-1-9 0,4-2 0 15,-1 3 0-15,1-4 8 0,-4-6-8 0,3 4 10 16,1 6-10-16,-1-7 10 0,5-6-10 0,-1 7-17 16,-4-4 4-16,4 3 1 15,0 1-88-15,0-10-18 0,0 9-3 0,0-9-558 0,4 0-111 16</inkml:trace>
  <inkml:trace contextRef="#ctx0" brushRef="#br0" timeOffset="105685.76">18115 8336 1976 0,'0'0'88'0,"0"0"17"0,0 0-84 0,0 0-21 15,0 0 0-15,0 0 0 0,0 0 16 0,0 0-2 16,0 0 0-16,0 0 0 0,0 0-14 0,-10 3 0 16,-1-3 0-16,-3 6 0 0,-4-2 0 0,1 5 0 15,-5-3 0-15,-2-3 0 0,-1 4 0 0,-7 2-18 16,4 0 4-16,-4-2 1 0,4-4 30 0,-4 3 7 15,1-3 0-15,-1 4 1 0,4-7 22 0,-4 3 4 16,4 3 1-16,-1-3 0 0,5-3-13 0,-1 0-3 16,4 6 0-16,3-6 0 0,4 0-6 0,4 0-2 15,-1 4 0-15,4 2 0 0,7-6-28 0,0 0 0 0,0 0 0 16,7 0 0-16,0 9 0 0,4-9 0 16,3 6 0-16,0-2 0 15,0 5-17-15,4-3-10 0,-1-3-1 0,-3 4-1 0,4 2 29 0,-4-3-9 16,0-3 9-16,-3 7 0 0,3-1 0 0,0-2 0 0,-3-4 0 0,-1-3 0 15,4 6 0-15,-3-3 0 0,-1 3 0 0,1-6 0 16,0 4 8-16,-4 2 1 0,3-6 0 0,1 6 0 16,-4-6 0-16,0 3 0 0,4-3 0 0,-4 0 0 15,-7 0 1-15,0 0 0 0,0 0 0 0,7 10 0 16,-7-10-10-16,0 0 0 0,3 9 0 0,-6 0-11 16,-1 1 19-16,1 2 4 0,-8-2 1 0,0-1 0 15,-3 4-13-15,0-4 0 0,-3-3 0 0,2 4 0 16,-6-1 0-16,4 1 0 0,-5-4 0 0,1 3 0 0,0-6 0 15,3 7 0-15,-3-4 0 0,4 4 0 0,-1-1 0 16,-3 0 0-16,0-2 0 0,0 2 0 16,6 0 0-16,1 1 0 0,0-1 0 0,0 7 0 0,4-4 0 15,-5-2 0-15,5 6 0 0,3-7 0 0,0 7 0 0,3-4 0 16,4 4 0-16,4-7 0 0,-1 7 0 0,4-7 0 16,0 1 0-16,0-7 0 0,4 9 15 0,-4-2 0 15,7-1 0-15,4 1 0 0,-1-1-7 0,1-6-8 16,3 3 11-16,4 4-11 0,-4-1 8 0,0-9-8 15,4 10 0-15,0-10 0 0,-1 6 0 0,-2-3-16 16,6-3 2-16,-7 0 0 16,4 0-16-16,-4 0-3 0,0 0-1 0,0 0 0 15,-3-3-12-15,-1 3-2 0,-3 0-1 0,-3-6 0 16,0 6-164-16,-1-3-33 0,4-7-6 0,-14 10-2 0</inkml:trace>
  <inkml:trace contextRef="#ctx0" brushRef="#br0" timeOffset="106328.17">18009 7778 828 0,'0'0'36'0,"-3"0"8"0,-4-3-35 0,7 3-9 0,-4-7 0 0,1 7 0 15,3 0 60-15,0 0 11 0,-7-9 1 0,7 9 1 16,0 0-29-16,0 0-7 0,0 0-1 0,0 0 0 15,0 0 20-15,3 9 4 0,-3 1 1 0,4-1 0 16,3 7 8-16,-4 3 2 0,4 0 0 0,0 6 0 16,4-7-9-16,0 17-2 0,3-7 0 0,0 7 0 15,3-1-1-15,5 4-1 0,-5-4 0 0,8 4 0 16,0 6-23-16,-1-10-5 0,5 10-1 0,-1 0 0 16,0 0-2-16,0 3-1 0,0-3 0 0,-3 3 0 15,-4-3-18-15,0 0-8 0,-3 3 8 0,0-3-8 16,-4 0 16-16,-4 0-1 0,1-1-1 0,-4 4 0 15,0-6 12-15,-3-3 2 0,-1 0 1 0,1 2 0 16,-8-2-17-16,1-4-3 0,3-5-1 0,-7 5 0 16,0-6-8-16,-4 1 0 0,0-4 0 0,1 0 0 0,-1-6 0 15,-3 6 0-15,3-7 0 0,-3 1 0 16,-3 0-23-16,3-10-3 0,0 7-1 16,-1-6 0-16,1-1-116 0,0 0-23 0,0-2-5 15,-4-7-730-15</inkml:trace>
  <inkml:trace contextRef="#ctx0" brushRef="#br0" timeOffset="107278.62">18013 7634 230 0,'3'-10'10'0,"-3"10"2"0,4-6-12 0,-4-3 0 0,0-1 0 0,3 7 0 16,1-3 223-16,-1-4 41 0,-3 4 9 0,0 6 2 15,0 0-235-15,0 0-40 0,-7-3-23 0,7 3 3 16,0 0 20-16,0 0 0 0,-7 0-8 0,7 0 8 16,-7 9 33-16,7-9 11 0,0 0 1 0,0 0 1 15,0 10 41-15,4-4 8 0,3 3 1 0,3-5 1 0,-2 5-12 16,6-3-2-16,-4 4-1 0,8-1 0 0,-4 0 2 0,4 7 0 16,3-6 0-16,0 8 0 0,0-2-35 0,4 3-6 15,-4 0-2-15,0 9 0 0,4 6-12 0,3-5-2 16,-3 5-1-16,3 4 0 0,4 6-4 0,-1-1-1 15,5-2 0-15,-1 0 0 0,0 9-1 0,1-3 0 16,-1 3 0-16,0-3 0 0,0 7 0 0,1-1 0 16,-8 0 0-16,0 4 0 0,0-4-20 0,-6 0 0 15,-5-9 0-15,-3 10 0 0,4-10 21 0,-7 9 3 16,-1 0 1-16,-3 0 0 0,-3 1-5 0,-4-7-2 16,0 6 0-16,-4-9 0 0,-3 0 3 0,0 0 1 15,-4 0 0-15,1 0 0 0,-8-7-22 0,1 10 0 0,-1-6 0 0,0-3 0 16,-3-1 0-16,0-2 0 0,-4-7 0 0,4 7 0 15,-4-10-8-15,4 0-7 0,0-3-1 0,0-7 0 16,0 4-1-16,3-3-1 0,4-7 0 0,0 1-828 16,0-1-166-16</inkml:trace>
  <inkml:trace contextRef="#ctx0" brushRef="#br0" timeOffset="113774.89">19590 6420 1364 0,'7'-16'60'0,"-7"7"13"0,0 0-58 0,3-1-15 0,-3-2 0 0,4-4 0 31,3 7-29-31,0-7-9 0,-3-3-2 0,6 3 0 0,4-2 23 0,0-1 4 0,0 3 1 0,1 7 0 16,-5-4 12-16,1 7 0 0,-1-4 0 0,-3 1 10 16,-3 9 34-16,-4 0 6 0,0 0 2 0,0 0 0 15,0 0 9-15,0 0 3 0,0 0 0 0,0 9 0 16,3-2-20-16,-6 2-3 0,3-6-1 0,-4 7 0 15,-3-4-16-15,0 3-4 0,-3 1-1 0,3-4 0 16,-4 3-19-16,0 1 0 0,-3-7 0 0,0 6 0 16,0-2 12-16,-4 2-4 0,-3-9 0 0,0 9-8 15,-4-2 24-15,1 2-1 0,-4 1-1 0,-1-7 0 0,1 6 30 16,0 7 5-16,0-7 2 0,-1 10 0 16,-2-10-3-16,-1 7 0 0,0-7 0 0,0 7 0 15,4-3-37-15,3 2-8 0,-3-5-2 0,7 5 0 0,7-5 3 16,0-7 1-16,0 6 0 0,3 1 0 0,4 2-13 0,0-2 0 15,0-7 0-15,3 6 0 0,4-9 0 0,0 7 0 16,4 2 0-16,0-6 0 0,-4-3-14 0,3 13 1 16,4-10 0-16,4 6 0 0,3 1 36 0,-4-1 7 15,5 0 2-15,-1-2 0 0,7 2-19 0,0 1-3 16,0-1-1-16,4-3 0 0,3 4 8 0,0-1 2 16,4-6 0-16,-4 13 0 0,8-7-11 0,-1-3-8 15,4 4 9-15,3-7-9 0,-7 6 21 0,4-2-1 16,0 2-1-16,0-3 0 0,-4-2-5 0,0 5-1 0,0-3 0 15,-3-3 0-15,-4 4-13 0,4-4 0 0,-7 6 0 0,0-3 0 16,-1 4 9-16,-3-10-1 0,1 9 0 0,-5-9 0 16,1 10-8-16,-4-4 0 0,0-3 0 0,-7-3 0 15,4 6 0-15,-11-6 0 0,0 0-10 0,0 0 10 16,0 0 0-16,0 3 0 0,-4 7 0 0,1-4 0 16,-8 4 0-16,1-1 0 0,-5 0 0 0,5-2-9 15,-8-4 9-15,1 6-12 0,-5-3 12 0,1 4-12 16,0-4 12-16,0-3-8 0,-4 7 8 0,4-4-8 15,-4-3 8-15,1 6 0 0,-1-2 0 0,-3 2 0 16,-1 1 0-16,5-1-10 0,-1 0 10 0,0 1 0 16,1-4 0-16,3 10 0 0,-1-7 0 0,1 1 0 15,0-1 0-15,3 0 0 0,1 1 0 0,3-1 0 16,-4 1 0-16,4-1 12 0,-4 7 0 0,4-7 0 0,0 1-12 0,0 5-18 16,0-2 4-16,0-4 1 0,3 7 21 0,-3-1 4 15,3-2 0-15,-3 6 1 0,4-3-13 0,-1 2 0 16,1-8 0-16,3 5 0 0,-1-2 0 0,5 3 0 15,-1 2 0-15,4-8 0 0,0 6 0 0,0-7 0 16,4 0 0-16,-1 7 0 0,5-7 0 0,-1 1-10 16,0-1 10-16,3-2-8 0,4-4 17 0,0 6 4 15,-3 0 1-15,7-2 0 0,-4-4-14 0,3 3 0 16,5 4-9-16,-1-4 9 0,3-3 0 0,5 6 0 16,-1-2 0-16,4-4 10 0,-1-3-2 0,1 6 0 15,7-3 0-15,-4 3 0 0,4-2-8 0,0 2 8 16,0-6-8-16,-4 0 8 0,4 9-8 0,-4-9 0 15,0 0 0-15,1 0 0 0,-1 0 0 0,4 0-11 0,-8 0 1 16,5 7 0 0,-5-4-114-16,-2-3-24 0,-5 0-4 0,1 6-920 0</inkml:trace>
  <inkml:trace contextRef="#ctx0" brushRef="#br0" timeOffset="118018.11">18475 7652 57 0,'0'0'0'0,"0"0"0"0,0 0 0 0,0 0 0 0,0 0 212 0,0 0 36 16,0 0 8-16,0 0 2 0,0 0-182 0,0 0-37 16,0 0-7-16,0 0-2 0,0 0 1 0,-7 0 0 15,7 0 0-15,0 0 0 0,-4 0 16 0,4 0 3 16,0 0 1-16,0 0 0 0,0 0 21 0,0 0 5 15,0 0 1-15,0 0 0 0,0 0-3 0,0 0-1 16,0 0 0-16,0 0 0 0,0 0-30 0,0 0-5 16,0 0-2-16,0 0 0 0,0 0-12 0,0 0-2 15,0 0-1-15,0 0 0 0,0 0 4 0,0 0 1 16,0 0 0-16,0 0 0 0,0 0-14 0,0 0-2 16,7 7-1-16,1-4 0 0,2-3 1 0,1 6 0 0,-8-3 0 0,8-3 0 15,-1 7 0-15,4-7 0 0,1 0 0 0,-1 3 0 16,3-3-11-16,1 6 0 0,0-6 9 15,-1 0-9-15,1 0 30 0,0 0 2 0,3 3 0 0,0-3 0 16,0 6-32-16,0-6 0 0,0 0 0 16,1 0-10-16,-1 0 18 0,0 0 3 0,-3 0 1 0,3 7 0 15,0-4-4-15,0-3-8 0,-3 0 12 0,-1 9-4 16,-3-9-8-16,4 6 0 0,0-2 0 0,-8 2 8 16,1-3-8-16,-1 3 0 0,1 4 0 0,-4-10 0 15,-7 0 8-15,11 9-8 0,-4-9 0 0,0 6 8 16,-7-6-8-16,0 0 12 0,0 0-12 0,10 3 12 15,-3-3 10-15,0 0 2 0,-7 0 1 0,11 0 0 0,0-3-1 16,-4-3-1-16,-7 6 0 0,7 0 0 0,0-9-11 16,-7 9-3-16,3 0 0 0,-3 0 0 0,0 0-9 0,7-10 0 15,-7 10 0-15,0 0 0 0,0 0 0 0,0 0 0 16,7 0 0-16,-7 0 0 0,0 0 0 0,0 0 0 16,0 0 0-16,0 0 0 0,0 0 0 0,0 0 0 15,7 10 0-15,-3-4 0 0,3-3 8 0,-3 6-8 16,-1 1 12-16,1-4-4 0,-1 4-8 0,-3-7 12 15,4 9-12-15,-1 1 12 0,1-4-12 0,-1 1 0 16,1 5 0-16,-1 1 0 0,4-4 28 0,-3 7 3 16,-1 6 1-16,1-6 0 0,0 9-32 0,-1 4 0 15,-3 2 0-15,4-2 0 0,-4 2 12 0,0 4-4 16,0 6-8-16,0-4 12 0,-4-2-12 0,1 9 0 16,-1-3 0-16,4 0 0 0,-4-6 0 0,1 5 8 15,-1-2-8-15,4-3 0 0,-3-1 15 0,3 4 0 16,0-3 0-16,0-4 0 0,0-5 1 0,0 8 1 0,3-2 0 15,-3-7 0-15,4 6-7 0,-4-5-2 0,3 2 0 16,-3 3 0-16,0-2-8 0,0-1 12 0,0 1-12 0,0 2 12 16,-3-6-12-16,-1 7 0 0,1-7 9 0,-4 3-9 15,3-2 8-15,1-1-8 0,-4 0 8 0,0 3-8 16,0-2 8-16,0-1-8 0,-1-3 10 0,5 3-10 16,-4-9 11-16,3-3-11 0,-3 9 12 0,7-7-12 15,0 1 12-15,0 0-4 0,-3-3 0 0,3-4-8 16,3 4 15-16,-3-7-4 0,0 7-1 0,0-6 0 15,4-1-10-15,-1 0 12 0,1 1-12 0,-4-4 12 16,0-6-1-16,3 9 0 0,1 1 0 0,-1-7 0 0,-3-3-11 16,0 0 0-16,4 9 0 0,-4-9 0 0,7 7 0 15,-7 2 0-15,0-9 0 0,0 0 0 16,7 9 0-16,-7-9 0 0,0 0 0 0,4 7 0 0,-4-7 0 16,0 0 0-16,0 0 0 0,7 3 0 0,3-3 12 15,-6 6-4-15,-4-6 0 0,0 0 0 0,10 0-8 0,-10 0 0 16,7 0 0-16,-7 0 0 0,0 0 0 0,0 0 0 15,11 0 0-15,-11 0 0 0,0 0 0 0,0 0 0 16,0 0 0-16,0 0 0 0,0 0 0 0,0 0 0 16,0 0 0-16,0 0 0 0,0 0 8 0,0 0-8 15,0 0 12-15,0 0-4 0,0 0 8 0,0 0 0 16,0 0 1-16,0 0 0 0,-11 3-7 0,4 4-2 16,-7-4 0-16,4-3 0 0,-8 0 6 0,0 6 1 15,-3-6 0-15,-3 0 0 0,-1 0 0 0,-3 0 0 0,-1 0 0 16,-2 0 0-16,-1 0-4 0,0 0-1 0,0-6 0 0,4 6 0 15,0 0-10-15,3 0 0 0,1-3 9 0,6-4-9 32,7 7-50-32,1 0-14 0,10 0-4 0,10-3-1480 0</inkml:trace>
  <inkml:trace contextRef="#ctx0" brushRef="#br0" timeOffset="119513.67">568 11550 115 0,'0'0'10'0,"0"0"-10"0,0 0 0 0,0 0 0 0,0 0 196 0,-4 0 38 16,4 0 7-16,-7 3 2 0,-3-3-134 0,10 0-26 15,-4 0-6-15,4 0-1 0,-7 0-20 0,7 0-4 16,0 0 0-16,0 0-1 0,0 0 0 0,0 0 0 15,0 0 0-15,0 0 0 0,0 0-11 0,0 0-1 16,0 0-1-16,0 0 0 0,11 7-16 0,-1-7-3 16,5 3-1-16,2 3 0 0,-3 0-18 0,4-3 10 15,3-3-10-15,-7 0 8 0,7 0-8 0,4-3 0 16,-4 3 0-16,4 0 0 0,0 0 12 0,-1 0-4 16,-3 0 0-16,8-6 0 0,-5 6 1 0,1-6 0 15,0 3 0-15,-4 3 0 0,0 0-9 0,-3 0 10 16,3 0-10-16,-7-7 10 0,7 7-10 0,-7 0 0 0,7 0-10 15,-6 0 10 1,-1 0-52-16,3 0-4 0,-3 0 0 0</inkml:trace>
  <inkml:trace contextRef="#ctx0" brushRef="#br0" timeOffset="119841.93">596 11898 1980 0,'0'0'88'0,"0"0"17"0,0 0-84 15,0 0-21-15,0 0 0 0,0 0 0 0,11 0 8 0,-1 0-8 16,1 0 10-16,3-6-10 0,-3 6 0 0,3 6 0 16,0-6 0-16,-4 0 0 0,8 3-13 0,-4-3-6 15,0 0-1-15,7 0 0 16,-3 0-6-16,3 0-2 0,4 0 0 0,0 0 0 16,6-3 1-16,-2 3 0 0,-5-6 0 0,8 3 0 15,-7-3-7-15,-1 6-2 0,1-10 0 0</inkml:trace>
  <inkml:trace contextRef="#ctx0" brushRef="#br0" timeOffset="141727.31">2462 11177 403 0,'0'0'17'0,"0"0"5"0,0 0-22 0,0 0 0 16,0-9 0-16,0 9 0 0,0 0 306 0,0 0 57 15,-7 0 11-15,7 0 2 0,0 0-300 0,0 0-61 16,0 0-15-16,0 0 0 0,0 0 0 0,0-10 0 0,0 10-12 0,0 0 12 15,0 0-12-15,0-6 4 0,0 6 8 0,0 0-13 16,0-9 13-16,0 9-9 0,-3 0 9 0,-8-4-8 16,4 4 28-16,0 0 5 0,-3 0 2 0,-1 4 0 15,-3-4-3-15,-4 0 0 0,4 6 0 0,0-3 0 16,-7 3 22-16,3-3 4 0,-3 4 1 0,-4 2 0 16,4-3 1-16,4-3 1 0,-5 7 0 0,-2-4 0 15,10-3-36-15,-8 7-7 0,-2-4-2 0,3 3 0 16,6-2-8-16,-9-4 0 0,3 6 0 0,3 1 0 15,-3-1 0-15,-4-3 0 0,0 4 0 0,4-1 8 16,0 0 0-16,3-2 0 0,-3 2 0 0,0-6 0 16,3 4 5-16,-3 2 1 0,7-9 0 0,0 9 0 15,-4-2 1-15,4-4 0 0,4-3 0 0,-1 0 0 16,8 0 7-16,3 0 2 0,0 0 0 0,0 0 0 16,0 0 7-16,0 0 1 0,10 6 1 0,4-3 0 0,-3-3-19 15,3 6-4-15,7-6-1 0,4 4 0 0,0 2 0 16,-1-3 0-16,1-3 0 0,7 6 0 0,-8-6-9 0,5 3 0 15,2 4 0-15,-6-7 0 0,0 0 0 16,3 0 0-16,-3 6 0 0,3-3 0 0,-11-3 0 0,5 0 0 16,-1 0 0-16,-4 0 0 0,5 0 0 0,-8 0 0 15,0 0 0-15,3 6 0 0,-2-6 0 16,-5 4 0-16,-6-4 8 0,6 6-8 0,1-3 0 0,3-3 8 16,-10 0-8-16,6 0 8 0,-3 6-8 0,-7-6 12 15,0 0-12-15,4 3 12 0,-4-3-12 0,0 0 0 16,0 0 0-16,0 7 0 0,-4 2-8 0,4 0 8 0,-7 1 0 0,4-1 0 15,-8 1 0-15,-3-1 0 0,3 0 0 0,-3 4 0 16,-7-4 0-16,7 1 0 0,-7 2 9 0,0-5-9 16,3 8 0-16,-3-5 0 0,0-1 0 15,3 1 8-15,-3-1-8 0,0 0 0 0,3-6 0 0,-3 10 8 16,0-10-8-16,3 7 0 0,4-1 0 0,-7 0 0 16,10-2 0-16,-10 2 0 0,7 0 0 15,0 1 0-15,-11 6 0 0,11-4 0 0,-7-2 0 0,7 5 0 16,-7-5 0-16,-1 5 0 0,5-2 0 0,-4 2 0 15,-4 1 0-15,4-3 0 0,3 2 0 0,-3 1 0 16,0-3 0-16,7 2 0 0,-11-5 0 0,11 9 0 16,-4-10 0-16,4 0 0 0,0 1 0 0,0-1 8 15,3 7-8-15,1-7 0 0,-1-2 0 0,8-4 0 16,-8 6 0-16,11 0 0 0,0-2 0 0,0-4 0 0,-4 3 0 0,8 4 0 16,-1-1 0-16,8 0 0 0,0 1 0 15,-1-4 11-15,11 3-11 0,-6 1 12 16,2-1-12-16,11 1 12 0,-3-4-12 0,3-3 12 15,4 6-12-15,-4-2 0 0,8-4 0 0,-8 3 8 0,4 4 0 16,3-4 0-16,0-3 0 0,0-3 0 0,4 6 1 0,0-3 0 16,3-6 0-16,-3-3 0 0,0 6 2 0,3-3 0 15,1-3 0-15,2-4 0 0,-6 10-1 0,4-9 0 16,-5 2 0-16,-2 4 0 0,-1-3-10 0,0 3 0 16,-10-3 0-16,0-4 0 15,-1 10-27-15,-3-3-7 0,-3-3-2 0,0 0 0 16,-4 6-139-16,-4-4-28 0,1 4-5 0,-7-6-835 0</inkml:trace>
  <inkml:trace contextRef="#ctx0" brushRef="#br0" timeOffset="142851.51">1722 12764 518 0,'-4'-16'23'0,"4"16"5"0,-7-9-28 0,7 9 0 0,-4-10 0 0,4 4 0 16,0 6 280-16,0 0 50 0,-7-3 10 0,7 3 3 0,0 0-267 0,0 0-52 15,0 0-12-15,0 0-1 0,0 0-24 0,0 0-5 16,-3 3-1-16,-1 3 0 0,-3 4 11 0,4-4 8 15,-8 3-12-15,1 4 12 0,-1 3 0 0,0-1 0 16,4-2 0-16,-3 6 0 0,-1 3 12 0,1-4 2 16,-4 1 1-16,3 0 0 0,0 0 7 0,1 0 2 15,-1 6 0-15,8-6 0 0,-1-1-12 0,-6 7-3 16,10-6 0-16,0-3 0 0,-8 9-9 0,8-6 0 16,0-7 0-16,8 4 0 0,-8 3 0 0,3-3-14 15,4-7 2-15,-3 7 0 16,6-7-149-16,1-6-30 0</inkml:trace>
  <inkml:trace contextRef="#ctx0" brushRef="#br0" timeOffset="143076.34">1831 12472 2282 0,'-4'-9'101'0,"4"9"21"0,-7 0-98 0,7 0-24 0,0 0 0 0,0 0 0 16,0 0 0-16,0 0 0 0,0 0 0 0,0 0 0 16,0 0-50-16,0 9-9 0,7-3-1 0,-7 4-578 15,0-1-115-15</inkml:trace>
  <inkml:trace contextRef="#ctx0" brushRef="#br0" timeOffset="143617.46">2057 12892 2300 0,'0'0'51'0,"0"0"10"0,0 0 3 0,0 0 0 0,0 0-52 0,0 0-12 15,0 0 0-15,0 0 0 0,0 0 0 0,0 0 0 16,0 0 0-16,10-3-10 0,1 3 10 0,-4-6 0 16,4 6 8-16,3-9-8 0,3 5 0 0,1-2-16 15,3-3 2-15,-7-7 1 16,7 13-23-16,4-7-5 0,-4 4-1 0,-7-3 0 15,7 9-50-15,-13-3-11 0,9 3-1 0,-10-7-726 0</inkml:trace>
  <inkml:trace contextRef="#ctx0" brushRef="#br0" timeOffset="143800.17">1937 13068 1670 0,'0'0'148'0,"0"0"-118"0,0 0-30 0,0 0 0 16,0 0 118-16,0 0 18 0,14 0 3 0,-4 3 1 31,5 3-140-31,-1-6-25 0,3 0-7 0,-3 7 0 16,1-7-17-16,-1 3-3 0,7-3-1 0,0 0-808 0</inkml:trace>
  <inkml:trace contextRef="#ctx0" brushRef="#br0" timeOffset="144039.53">2681 12748 2332 0,'0'0'52'0,"0"0"10"0,0 10 2 0,-7 5 1 0,4 4-52 0,3 0-13 15,-4 0 0-15,-3 6 0 0,3 3 0 0,-3-3-12 16,4 3 3-16,-8-3 0 16,1 4-54-16,-1 2-10 0,-3-3-3 0,3-6 0 15,4 3-32-15,-3-6-6 0,-1 3-2 0,4-10-415 0,0 7-83 0</inkml:trace>
  <inkml:trace contextRef="#ctx0" brushRef="#br0" timeOffset="144805.07">1986 11045 921 0,'-10'-9'40'0,"10"9"10"0,0 0-40 0,0 0-10 0,-4 0 0 15,4 0 0-15,0 0 203 0,0 0 38 0,0 0 8 0,0 0 2 16,0 0-201-16,0 0-40 0,0-9-10 0,0 5 0 16,0 4 0-16,4-9 0 0,3 0 0 15,-4 2 0-15,1-2 8 0,3 0-8 0,-4-1 12 0,4 1-4 16,4 2 8-16,-8-5 0 0,1-4 1 0,3 10 0 15,4-7 15-15,-8 4 4 0,1-7 0 0,3 7 0 16,-4-7 12-16,4 4 4 0,4-4 0 0,-8-3 0 16,8 3-9-16,-7 4-2 0,6-4 0 0,-6-3 0 15,3 4-15-15,3 2-3 0,-6-2-1 0,3-1 0 16,-4 6-12-16,-3-2-2 0,4 6-8 0,3-4 12 16,-7 10-12-16,0 0 0 0,0 0 0 0,0 0 0 15,0 10 0-15,3-1 0 0,-3 7-12 0,8-4 12 16,-8 4 0-16,3 3 0 0,-3-4 12 0,0 4-3 15,11 6-19-15,-11-6-4 0,3 0-1 0,4 0 0 16,-3 0 15-16,6-4 16 0,-6 4-3 0,3-3-1 16,-4-7-12-16,8 10 0 0,-7-10 0 0,6 1 0 15,-3-1 0-15,-3-2 0 0,6-4 8 0,-6 3-8 0,3-6 0 16,-4 0 0-16,8 0 0 0,0-6 0 0,-1 3 20 16,-6-4 4-16,6-2 0 0,-6 6 1 0,3-13 11 0,3 7 3 15,-6-7 0-15,7 7 0 0,-1-10-27 0,-6 0-4 16,6 3-8-16,-6-3 11 0,3 1-11 0,-4 2 0 15,8-3 0-15,-8 0 8 0,5 4-8 0,-8 2 10 16,3-3-10-16,4 4 10 0,-7-4-10 0,4 10 0 16,-4-4-10-16,0 7 10 0,0-6-24 0,0 9 0 15,0 0 1-15,0 0 0 16,0 0-136-16,0 0-27 0,0 0-6 0,10 3-796 0</inkml:trace>
  <inkml:trace contextRef="#ctx0" brushRef="#br0" timeOffset="145948.44">4240 11161 864 0,'0'0'76'0,"0"0"-60"0,0 0-16 0,0 0 0 16,0 0 206-16,0 0 38 0,0 0 8 0,-10 7 2 15,10-7-195-15,-7 6-39 0,0-3-8 0,0 3-2 16,3-3 9-16,-6 7 1 0,-1-4 1 0,7-3 0 15,-6 4-11-15,-4-7-2 0,7 3-8 0,-4 3 12 16,1-6 22-16,2 6 4 0,-2-3 1 0,-1-3 0 16,-3 0 13-16,4 0 4 0,-5 0 0 0,-6 0 0 15,7 0-1-15,-3 0 0 0,-1 0 0 0,4 0 0 16,-7 0-14-16,-4 0-2 0,4 0-1 0,-4 0 0 16,0 0-18-16,1 7-3 0,-1-7-1 0,0 3 0 15,1-3-8-15,-1 0-8 0,0 0 12 0,4 0-12 16,-4 0 11-16,1 0-11 0,3 0 10 0,-4 6-10 15,4-6 12-15,-4 0-3 0,0 3-1 0,4-3 0 16,3 0 2-16,4 0 0 0,-3 6 0 0,3-6 0 16,3 4 0-16,0-4 0 0,4 0 0 0,-3 0 0 15,-1 0-10-15,8 6 12 0,3-6-12 0,0 0 12 16,-11 3-12-16,11-3 8 0,0 0-8 0,0 0 8 16,-7 6-8-16,7-6 8 0,0 0-8 0,0 10 8 0,0-10-8 15,7 9 0-15,-3 0 0 0,3-2 0 0,0-4 0 0,10 3 12 16,-3-3-12-16,1 4 12 0,6-7-12 0,-4 3 0 15,5 3 0-15,2-6 0 0,1 0 8 0,0 9-8 16,-1-9 0-16,1 7 8 0,-4-4-8 0,4 3 0 16,-4-6 0-16,0 3 8 0,4 3-8 0,0-2 0 15,-8-4 0-15,4 6 0 0,1-3 0 0,2 3 0 16,-10-3 0-16,8 4 0 0,2 2 0 0,-6-3 0 16,-8-2 0-16,8 5 0 0,-11 0 0 0,11-2 0 15,-11 2 0-15,3 0 0 0,-2 1 16 0,-1-1 2 0,3 1 0 16,-3-1 0-16,-3-3-18 0,3 4 0 0,-4-1 0 0,1 1 0 15,-4 5 0-15,-4-5 0 0,4-10 0 16,-3 9 0-16,3 0 0 0,-7 7-17 0,-4-6 3 16,-3 2 1-16,3 4 13 0,-3 3 0 0,-7-4 0 0,-4 4 0 15,8 0 0-15,-15 0 0 0,7-4 0 0,1 4 0 16,-8-3 0-16,7-4 0 0,8 10 0 0,-8-9 0 16,0 6 0-16,4-10 0 0,7 7 0 0,-11-7 0 15,15 7 0-15,-11-4 0 0,6-5 0 0,-6 12 0 16,0-10 8-16,3 7 4 0,-3-4 0 0,0 4 1 15,3 0-13-15,-3 2-18 0,-3-5 4 0,2 3 1 16,-2 2 13-16,-1 1 0 0,7-3 0 0,-3 0 0 16,-3-4 0-16,9-3 0 0,-2 7 0 0,10-6 0 15,-4-1 0-15,1 0 0 0,3 1 0 0,3-4 0 16,4-6 0-16,0 0 8 0,0 0 0 0,4 9-8 0,6-5 13 16,8 2-4-16,-4 0-1 0,3-3 0 0,5-3-8 0,2 10 8 15,8-10-8-15,-7 6 8 0,3-3-8 0,7 3 0 16,1-2 0-16,-5 2 0 0,8-3 0 0,-4 3 0 15,1-6 0-15,-1 6 0 0,0-2 0 0,8-4 0 16,-1 6 0-16,-3-6 0 0,0 3 0 0,3-3 8 16,-3 0-8-16,-1 6 0 0,-2-3 0 0,-1-3 0 15,-3 0 0-15,-8 7 0 0,1-7 0 0,0 3 0 16,-8-3-8-16,5 0 8 16,-1 0-80-16,-11 0-11 0,5 6-2 0,-1-6-728 15,-4 3-146-15</inkml:trace>
  <inkml:trace contextRef="#ctx0" brushRef="#br0" timeOffset="146443.41">3471 12632 1036 0,'0'0'92'0,"0"0"-73"16,0 0-19-16,0 0 0 0,-10 9 268 0,10-2 51 16,0 2 9-16,0 1 3 0,0 5-269 0,3-2-54 0,4 2-8 0,-7-2 0 15,4 3 0-15,6 3 0 0,-10-1-8 16,11 7 8-16,-11-6 0 0,4 6 0 0,-1-6 0 0,-3 6 0 15,0 3 0-15,-3 1 0 0,-1-4 0 0,-3 9 0 16,3-6 0-16,-10 1 0 0,4 5 0 0,-1-6 0 16,-3 4 12-16,3-10-12 0,1 3 12 0,6 0-12 15,-6-6 0-15,3 0 0 0,3-1 0 0,1-8 0 16,-4 5-22-16,7-5-2 0,-4-4 0 0,4-6-621 16,0 0-125-16</inkml:trace>
  <inkml:trace contextRef="#ctx0" brushRef="#br0" timeOffset="146868.25">3711 13024 1720 0,'0'0'76'0,"0"0"16"0,0 0-73 0,0 0-19 16,0 0 0-16,0 0 0 0,0 0 27 0,0 0 1 15,0 6 1-15,-10-3 0 0,3-3-20 0,3 10-9 16,-3-4 8-16,7-6-8 0,-4 3 0 0,1 7 0 16,3-4 0-16,-7 3 0 0,3-2 0 0,4-4 0 15,-7 6 0-15,0-9 0 0,0 10 0 0,4-4 10 16,-8-3 1-16,1 3 0 0,-1 4 33 0,0-4 8 16,-3-3 0-16,0 6 1 0,0-2 1 0,-7-4 0 15,7 3 0-15,-4-3 0 0,4 4-31 0,0-4-7 16,3 3 0-16,1-3-1 0,-1-3-15 0,4 6 11 15,7 4-11-15,-7-4 10 0,7-6-10 0,-4 9-9 0,4 1 9 16,4-7-13-16,-4-3 1 0,7 6 0 0,0 4 0 16,4-4 0-16,-4-3 12 0,3 7-11 0,-6-10 11 0,6 6-10 15,1-3 10-15,-7-3 0 0,6 6 0 0,-6-3 0 16,6 4 0-16,-3-4 0 0,7 3 0 0,-3-6 0 16,-4 3 0-16,4 3 0 0,-1 1 0 0,1-4 0 15,3-3 0-15,0 6 0 0,4-3 0 0,-8-3-8 16,15-3-36-1,-11 3-8-15,0 0 0 0,7 0-576 0,-7-6-116 0</inkml:trace>
  <inkml:trace contextRef="#ctx0" brushRef="#br0" timeOffset="147135.19">3933 13106 2480 0,'-10'-10'110'0,"10"10"22"0,0 0-105 0,0 0-27 16,0 0 0-16,0 0 0 16,0 0-34-16,7 0-12 0,4 0-2 0,3 0-1 0,-4 0 34 0,1 0 15 15,3 0-12-15,0 0 12 16,0 0-36-16,4 0 0 0,-4-3 0 0,4-3 0 15,-1 6 0-15,1 0 0 0,-1-3 0 0,-2-4 0 16,-1 1-118-16,0 3-23 0,-4 3-5 0,1-6-534 0</inkml:trace>
  <inkml:trace contextRef="#ctx0" brushRef="#br0" timeOffset="147330.71">3810 13294 2080 0,'0'0'92'0,"0"0"20"0,0 0-90 0,0 0-22 0,0 0 0 0,11 0 0 15,3 6 0-15,0-3 0 0,7 3 0 0,-7-6-8 16,7 0-10-16,-3 7-2 0,3-7 0 0,0 0 0 16,-3-7-58-16,7 7-12 0,-4 0-2 0,3 0-702 15</inkml:trace>
  <inkml:trace contextRef="#ctx0" brushRef="#br0" timeOffset="147601.76">4434 12861 2484 0,'0'0'110'0,"0"0"22"0,0 3-105 0,-7 7-27 0,4-1 0 0,-1 7 0 16,4 2 0-16,-7 1 0 0,7-3 8 0,-3 12-8 15,3-3 0-15,0 3 0 0,0-9 0 0,0 13 0 32,0-1-33-32,0-6-9 0,0 0-2 0,0-6 0 15,-7 6-25-15,7-3-6 0,0-6-1 0,0 3 0 16,-4-10-20-16,1 0-5 0,3 1-1 0,0-4-446 0,0-6-88 0</inkml:trace>
  <inkml:trace contextRef="#ctx0" brushRef="#br0" timeOffset="148159.16">3736 10346 1594 0,'0'0'71'0,"0"0"14"0,0 0-68 0,0 0-17 0,0 0 0 0,0 0 0 16,0 3 13-16,7 3-1 0,0 4 0 0,-7-10 0 15,0 9 15-15,11-2 2 0,-11-4 1 0,10 6 0 16,-6-3-8-16,-1 4-2 0,4-1 0 0,-3 7 0 16,3-4-5-16,-7 7-2 0,3 3 0 0,1 0 0 15,-4 3 7-15,7 0 2 0,-7-3 0 0,0 10 0 0,0-4-6 0,0 0-2 16,0-3 0-16,0 3 0 0,0-3-14 15,0 1 0-15,4-5 0 0,3-2 0 16,-7 6 9-16,0-6-9 0,0-3 8 0,3 9-8 0,4-12 0 16,-7 5 0-16,0-2 0 0,0 3-599 15,4-3-113-15</inkml:trace>
  <inkml:trace contextRef="#ctx0" brushRef="#br0" timeOffset="148602.26">4195 10562 1897 0,'0'0'41'0,"0"0"9"0,0 0 2 0,0 0 2 0,10-9-43 0,-10 9-11 0,0 0 0 0,4 0 0 15,-4 0 0-15,0 0-14 0,0 0 3 0,0 0 1 16,7 6 2-16,-7 4 0 0,0-1 0 0,0 1 0 15,-11 8 8-15,11-8 0 0,-10 5 0 0,2-5 0 16,1 9 0-16,-3-10 0 0,-1 10 0 0,1-10 0 16,-1 4 11-16,1-1-3 0,-5-2 0 0,5-1 0 15,-4 7 13-15,3-7 3 0,-3 1 0 0,0-4 0 16,0 3 11-16,-4-6 2 0,8 4 1 0,3-4 0 16,-11-3-4-16,11 6-1 0,-4-6 0 0,1 3 0 15,-1 4-16-15,0-7-3 0,1 0-1 0,6 6 0 16,4-6-13-16,0 0 0 0,0 0 0 0,0 0 0 15,0 0 0-15,0 0 0 0,0 3 0 0,4 6 0 0,3 1 0 16,-4-1 0-16,8-3 0 0,0 4 0 0,3-1 15 0,7 1 0 16,-7-1 0-16,11 1 0 0,-4-1-7 0,4 7 0 15,-1-7-8-15,1 0 12 0,0 7-12 0,-1-6 0 16,-2 5 8-16,2-2-8 0,-3-4 0 0,4 1 0 16,0-1 8-16,-8 7-8 0,5-7 0 15,-1 0-8-15,-4-2 8 0,5 2-13 16,-1 1-35-16,-7-1-6 0,7-3-2 0,-10 4-921 0</inkml:trace>
  <inkml:trace contextRef="#ctx0" brushRef="#br0" timeOffset="150947.16">5838 11356 172 0,'0'0'16'0,"0"0"-16"0,0 0 0 0,0 0 0 16,4-3 161-16,3-4 30 0,-3 4 5 0,-1-3 2 16,-3 6-157-16,4-6-31 0,3 3-10 0,-7 3 0 15,0 0 16-15,7-7-3 0,-7 7 0 0,3-3 0 16,-3 3 55-16,0 0 12 0,0 0 1 0,0 0 1 16,0 0 26-16,0 0 4 0,0 0 2 0,0 0 0 15,0 0-17-15,0 0-3 0,0 0-1 0,0 0 0 16,-3 0-31-16,-8 0-6 0,4 0-2 0,0 0 0 15,0 3-18-15,-4-3-4 0,4 0-1 0,-3 7 0 16,-4-7-10-16,3 0-1 0,1 0-1 0,-12 3 0 16,8-3 9-16,0 6 3 0,-4-6 0 0,1 0 0 15,-1 0 1-15,1 0 1 0,-5 0 0 0,1 0 0 0,4 0-1 16,-5 0-1-16,1 0 0 0,4 0 0 0,-8 0-19 16,4-6-3-16,7 6-1 0,-8 0 0 0,5 0-8 15,6 0 0-15,1-3 0 0,-4 3 8 0,3 0 0 16,0 0 0-16,4 0 0 0,7 0 0 0,-7 0-8 0,0 0 8 15,4 0-8-15,3 0 8 0,0 0 8 0,0 0 2 16,-7 3 0-16,7-3 0 0,0 0-10 0,-7 6-8 16,7-6 12-16,0 6-12 0,0-6 8 0,-7 3-8 15,3 7 0-15,4-10 0 0,0 6 0 0,0 3 0 16,0 1 0-16,0-1 0 0,0 1 0 0,0-1 0 16,0 1 10-16,0 5-10 0,4-5 0 0,-4 8 0 15,0-2 0-15,0 3 0 0,0 0-14 0,0 9 5 0,0-9 1 16,0 12 0-16,-4-3 8 0,4 1 0 0,0-4 0 0,-7 9 0 15,3-6 0-15,1 1 0 0,3-4 0 16,-4 3 0-16,1-3 11 0,-1 3 4 0,4-9 1 16,-7 6 0-16,4 0-7 0,-4-3-1 0,3 3 0 0,1 3 0 15,3-2 0-15,-7-1-8 0,3-3 12 16,-3 3-4-16,0 0-8 0,0 0 0 0,-4-3 0 16,8 3 0-16,-11 0 0 0,7-6 0 0,3 0 0 0,-10-1 0 15,7-2 9-15,3 3-9 0,-3-10 10 0,4 7-10 16,-4-3 12-16,3-7-3 0,1 3-1 0,3 1 0 15,0-1 1-15,0-9 0 0,0 0 0 0,0 6 0 16,0-6 1-16,0 0 0 0,0 0 0 0,0 10 0 16,0-10 2-16,0 0 1 0,0 0 0 0,0 0 0 15,3 3-13-15,-3-3 11 0,11 6-11 0,-8-3 10 0,-3-3-10 16,7 0 0-16,4 7 0 0,3-7 8 0,-3 0-8 0,3 0 8 16,0-7-8-16,7 7 8 0,-10 0-8 0,6-3 10 15,4 3-10-15,1 0 10 0,-5 0-10 0,1-6 0 16,0 6 0-16,3 0 0 0,0 0 0 0,4 0 0 15,-8 0 0-15,8 0 0 0,-4 6 0 0,4-6 0 16,-1 3 0-16,8-3 0 0,-7 0 0 0,0 7 0 16,-4-7 0-16,3 6 0 0,1-6-12 0,-7 3 3 15,-1-3 0-15,1 0 0 16,-4 0-33-16,4 0-6 0,-8 0-2 0,4 0 0 16,-10 0-125-16,-4 0-25 0,0 0-4 0,0 0-900 0</inkml:trace>
  <inkml:trace contextRef="#ctx0" brushRef="#br0" timeOffset="151283.2">5338 11936 2131 0,'-11'-9'189'0,"11"9"-151"0,-4-10-30 0,4 10-8 0,-3 0 148 0,3 0 28 16,0 0 5-16,0 0 2 15,0 0-167-15,0 0-34 0,0 0-6 0,7 0-2 0,4 0 10 16,-4 0 1-16,7 6 1 0,0-2 0 0,-4-4 14 0,12 9-12 16,-8-9 12-16,7 9-12 0,-4-9 12 0,5 7-12 15,-8-4 12-15,7-3-12 0,-7 0 12 0,7 6 0 16,-7-6-10-16,7 0 10 0,-6 0-8 0,-1 0 8 15,7 0-10-15,-3 0 10 16,-1-6-40-16,8 6-1 0,-8-3-1 0,8-4 0 16,0 4-38-16,3-3-8 0,-3 6-2 0,-1-3-574 15,-2-3-114-15</inkml:trace>
  <inkml:trace contextRef="#ctx0" brushRef="#br0" timeOffset="152397.37">6163 12337 345 0,'0'0'15'0,"0"0"4"0,0 0-19 15,0 0 0-15,0 0 0 0,0 0 0 0,0 0 343 0,0 0 65 16,0 0 12-16,11 0 4 0,-4 0-340 0,3 7-67 16,1-7-17-16,3 0 0 0,4 0 13 0,-8 0-1 15,4 0 0-15,0 0 0 0,1-7 16 0,-1 7 2 16,-4 0 1-16,1 0 0 0,-1 0-22 0,1-3-9 15,0 3 8-15,-1 0-8 0,4-6 12 0,-7 6-2 16,4 0-1-16,-1 0 0 0,1 0 7 0,3-3 0 16,-3 3 1-16,3 0 0 0,-4 3-8 0,1-3-1 15,0 0-8-15,-1 0 12 0,-3 0-12 0,4 0 8 16,-4 9-8-16,-7-9 0 0,3 0 11 0,-3 0-11 16,7 10 12-16,-7-1-12 0,0-9 20 0,0 10-2 15,-7-4-1-15,4 3 0 0,-8 1-17 0,4-1 0 16,0 0-13-16,-7 1 5 0,7-1 8 0,-4-2 0 0,8 2 0 15,-11 0 0-15,3 1 0 0,1-4 0 0,-1-3 0 16,0 7 0-16,1-1 0 0,-4-3 0 0,0 4 0 16,0-1 0-16,3 0 0 0,-7 1 11 15,-3-4-3-15,11 4 0 0,-12-1-8 0,8-3 0 0,0-3 0 16,4 4 0-16,-1-4 0 0,0 3 0 0,8-3 0 0,-4 7 0 16,-4-10 0-16,4 6 0 0,0 3 0 0,4-9 0 15,-4 10-9-15,3-1 9 0,-3-3-12 0,3-3 12 16,4-3 0-16,-3 10 0 0,3-4 12 0,-7-3-3 15,7-3-9-15,-4 7-11 0,-3-1 3 0,7-6 0 16,-3 3 19-16,3-3 4 0,0 0 1 0,-4 9 0 16,1-2-2-16,3-7 0 0,0 0 0 0,0 9 0 15,0-6-1-15,0-3 0 0,0 0 0 0,7 10 0 16,3-10 11-16,1 6 3 0,3 3 0 0,-3-9 0 16,6 7-11-16,1-4-3 0,-4-3 0 0,4 6 0 0,-1-3-13 0,1-3 8 15,0 6-8-15,-4-2 0 0,0 2 0 0,0-3 0 16,4-3 0-16,-11 6 0 0,3-3 0 0,1 4 0 15,-4-7-8-15,7 9 8 16,-14-9-47-16,3 0-2 0,-3 0-1 0,8 9 0 16,-8-9-140-16,3 7-28 0,-3-7-6 0</inkml:trace>
  <inkml:trace contextRef="#ctx0" brushRef="#br0" timeOffset="152940.6">6766 12303 403 0,'0'0'17'0,"0"0"5"0,0-10-22 0,-3 1 0 16,3 0 0-16,0 5 0 0,0-2 328 0,0-3 60 15,3 3 13-15,4-4 3 0,-7 7-313 0,0 3-63 16,4-6-12-16,-4 6-2 0,0 0-14 0,0 0 11 16,0 0-11-16,0 0 10 0,0 0 18 0,0 0 3 15,0 0 1-15,0 0 0 0,0 0 12 0,0 0 2 16,0 0 1-16,3 9 0 0,-3 1 10 0,0-1 3 16,-3 7 0-16,3-1 0 0,-4-2-5 0,4 2-1 15,0 4 0-15,0 0 0 0,0 6-19 0,0-6-4 16,0 6-1-16,0 3 0 0,7 1-10 0,-3-4-1 15,-1 9-1-15,1-6 0 0,3 7-18 0,-3-7 0 0,-1 7 0 16,4-1 0-16,4-6 0 0,-8 1 0 0,4-4-8 16,0 0 8-1,-3-3-32-15,3 0 0 0,0-10 0 0,0 7 0 16,0-10-96-16,-3 7-19 0,3-7-4 0,-4 1-1 16,4-4-41-16,-3-3-9 0,-4-3-2 0</inkml:trace>
  <inkml:trace contextRef="#ctx0" brushRef="#br0" timeOffset="153347.01">7528 12435 1922 0,'0'0'42'0,"0"0"9"0,0 0 1 0,0 0 3 0,0 0-44 0,0 0-11 16,0 0 0-16,0 0 0 0,-3-7 0 0,3 7 0 15,0 0 0-15,0 0 8 0,-4-3 16 0,-3 3 2 16,7 0 1-16,-7 0 0 0,0 3-27 0,-4 4 0 15,4-1 0-15,-3-3 0 0,-4 6 15 0,3 7-3 16,-3-3 0-16,-4 2 0 0,1 4 10 0,-4 0 2 16,-4 6 0-16,0 3 0 0,4-3 8 0,-7 10 3 0,0-7 0 0,3 6 0 15,-3-5-26-15,3-1-9 0,4 3 0 0,0-9 9 16,-1 3-9-16,12-6 0 0,-8 0 0 0,8-10 8 16,3 7-8-16,0-7 0 0,7-9 0 0,0 0-11 31,0 0-171-31,0 0-34 0,10-18-8 0,4 2 0 0</inkml:trace>
  <inkml:trace contextRef="#ctx0" brushRef="#br0" timeOffset="153587.94">7147 12400 288 0,'0'0'25'0,"0"0"-25"0,0 0 0 0,0 0 0 0,0 0 542 0,0 0 103 16,0 9 21-16,4 1 4 0,3 6-534 0,-4-1-106 15,4-2-22-15,1 6-8 0,-1-4 0 0,0 10 0 16,0-6 0-16,3 6 0 0,1-3 0 0,-1 3 0 16,5 0 0-16,-8-3-8 0,10 3-11 0,-6 4-1 15,-8-4-1-15,8-6 0 16,0-1-36-16,-1 4-7 0,4-9-2 0,-3-4 0 16,-4 1-30-16,10-1-7 0,-9-3-1 0,9-6 0 15,-10 7-74-15,7-7-15 0,0-7-3 0</inkml:trace>
  <inkml:trace contextRef="#ctx0" brushRef="#br0" timeOffset="154053.7">7895 12391 1785 0,'0'0'159'0,"0"0"-127"0,-3 0-32 0,3 0 0 15,0 0 162-15,0 0 26 0,0 0 6 0,-7 0 1 16,0 9-179-16,-1-3-35 0,5 4-7 16,-4-1-2-16,-4 7 15 0,4-4 2 0,0 7 1 0,-3 0 0 15,3 6-1-15,-4-6 0 0,-3 6 0 0,3 0 0 16,-3-6 11-16,4 0 0 0,-1-1 0 0,0 1 0 16,1 3 0-16,-1-3 0 0,4-6 0 0,0-4 0 15,0 7 14-15,4-7 2 0,-1 7 0 0,4-7 0 0,0 1 0 0,0-4 1 16,0-6 0-16,4 3 0 15,3 6-6-15,0-9-2 0,3 7 0 0,1-4 0 0,3-3-9 0,4-3 8 16,-4-4-8-16,3 7 8 0,5-9 0 0,-5 0 0 16,-3 2 0-16,4 4 0 0,0-6-8 15,-4-1 0-15,3 1 0 0,1 0 0 0,-11-7 0 0,4 6 10 16,-1 1 1-16,-3-7 0 0,0 4 5 0,-3-4 2 16,3 0 0-16,0 4 0 0,-7-4 11 0,7 1 3 15,-7 2 0-15,0-3 0 0,0 7-44 0,0-7-9 16,0 7-2-16,0-4 0 15,0-2-13-15,-4 5-2 0,1-5-1 0,3 5 0 16,0 1-16-16,-7-1-3 0,0 1-1 0,3 0 0 16,-3 2 9-16,0 4 2 0,0-3 0 0,0 3 0 15,0 3-26-15,0 0-5 0,-4 0-1 0,4 0 0 16,0 3-105-16,-3-3-22 0,3 6-4 0</inkml:trace>
  <inkml:trace contextRef="#ctx0" brushRef="#br0" timeOffset="154298.13">7708 12623 1094 0,'0'0'97'0,"0"0"-77"0,0 0-20 0,0 0 0 16,0 0 238-16,0 0 44 0,0 0 9 0,0 0 1 15,0 0-205-15,0 0-42 0,0 0-8 0,14 6-1 16,-3-3-24-16,3-3-12 0,-3 0 12 0,-1 6-12 0,4-3 0 15,0-3 0-15,1 7 0 0,-1-7 0 0,-4 3 0 16,4-3 0-16,4 0 0 0,-7 6 0 16,3-6-36-16,0-6-5 0,0 6-1 0,0-3 0 15,0-4-128-15,-3 4-26 0,3-3-4 0,0 3-2 0</inkml:trace>
  <inkml:trace contextRef="#ctx0" brushRef="#br0" timeOffset="155920.37">8841 10954 403 0,'10'-3'17'0,"-10"3"5"0,0 0-22 0,4-6 0 0,-1-3 0 0,-3 9 0 15,4-7 164-15,-4 7 28 0,0 0 5 0,0 0 2 16,3-3-131-16,-3 3-25 0,0 0-6 0,0 0-1 16,4-9 27-16,-4 9 5 0,0 0 0 0,0 0 1 15,0 0 0-15,0 0 0 0,0-6 0 0,-7-4 0 16,-4 7 13-16,11-3 2 0,0 6 1 0,-14 0 0 16,4-3-25-16,-5-4-4 0,-6 7-2 0,4 0 0 15,-5 0-23-15,1 7-5 0,-7-4-1 0,0-3 0 16,3 6 13-16,-3-3 2 0,0 3 1 0,3-2 0 15,-3-4-22-15,0 9-5 0,-1-9-1 0,-2 6 0 16,2-6 1-16,-2 10 0 0,9-10 0 0,-9 6 0 0,6-3-14 16,4-3 9-16,-4 9-9 0,7-9 8 15,-6 7 2-15,6-7 0 0,1 3 0 0,2-3 0 0,5 0 11 16,3 0 3-16,0 0 0 0,7 0 0 0,0 0-10 0,0 0-2 16,0 0 0-16,0 0 0 0,0 0-12 0,0 0 0 15,0 0 0-15,0 0 0 0,3 9 0 0,8 1 0 16,-11-4 0-16,10 3 0 0,-3 7 0 0,4-3 0 15,-4-4 0-15,4 7 0 0,3-7 0 0,-11 0-8 16,4 7 8-16,0-3-10 0,0 2 10 0,-3 4 0 16,0 0 0-16,-4-3 0 0,3 9 0 0,-3-6 0 15,4 9 0-15,-4-9 0 0,0 12 0 0,0-3 0 16,3 0 0-16,-3 7 0 0,4-7 0 0,-4 10 9 16,0 3-9-16,3-4 0 0,-3-2 11 0,0 2-11 15,0 4 10-15,0-3-10 0,4-1 11 0,-4 4-11 0,-4-3 12 16,4-4-12-16,4 4 8 0,-4-1-8 0,0-2 0 0,-4 3 0 15,1 2 10-15,3-11-10 0,-4 5 8 0,4 1-8 16,-3-7 8-16,3 6-8 0,3-6 8 0,-3 7-8 16,0-13 14-16,0 3-2 0,0 0-1 15,4-6 0-15,-4 6 0 0,3-6 0 0,1 6 0 0,3-6 0 16,-7 0-1-16,-7-1 0 0,7 1 0 0,0-3 0 16,0 3-2-16,0-4 0 0,-4 4 0 0,4 0 0 15,0-10-8-15,-3 7 0 0,3-3 0 0,-4-4 0 16,4 4 0-16,0-13 15 0,0 0-1 0,-3 3 0 15,3-3-2-15,0 0 0 0,0 0 0 0,-4 9 0 16,4-9 15-16,0 0 2 0,0 0 1 0,0 0 0 16,0 0-30-16,0 0 0 0,-3 9 0 0,3-9 0 0,0 0 0 15,0 0 8-15,0 0-8 0,0 0 0 0,0 0 0 0,3 10 0 16,4-4 0-16,-7-6 0 0,0 0 12 0,7 3-4 16,4 4-8-16,3 2 12 0,0-9-12 0,0 0 0 15,4 6 8-15,-4-3-8 0,3-3 0 0,5 0 0 16,-5 0 0-16,1 0 0 0,3 0 0 0,-3 7 0 15,3-7 0-15,-3 0 0 0,3-7-12 0,-4 7 4 16,1 0 8-16,0 0-13 16,-1 0-33-16,-3-3-6 0,0 3-2 0,1 0 0 15,-5-6-108-15,4 6-22 0,-7 0-4 0,4-3-580 16,-4-3-117-16</inkml:trace>
  <inkml:trace contextRef="#ctx0" brushRef="#br0" timeOffset="156844.13">8964 11506 864 0,'-14'0'76'0,"14"0"-60"15,-7 0-16-15,0 3 0 0,3 4 56 0,-3-7 9 16,0 6 2-16,7-6 0 0,0 0-39 0,0 0-7 0,-7 3-1 16,7-3-1-16,0 0 34 0,0 0 7 0,0 0 2 0,0 0 0 15,-14 0-11-15,14 0-3 0,0 0 0 16,0 0 0-16,-3-3 12 0,3 3 1 0,0 0 1 0,0 0 0 15,0 0 1-15,0 0 0 0,0 0 0 0,0 0 0 16,0 0 11-16,0 0 2 0,0 0 1 0,0 0 0 16,7 0-19-16,3-6-4 0,1 6-1 0,3-7 0 15,0 7-23-15,7-3-5 0,-3 3-1 0,6-6 0 16,-2 6-12-16,6-3-4 0,0-3 0 0,0 3 0 16,4-4 4-16,0 4 0 0,3-3 0 0,0 6 0 15,-3-3-22-15,-4 3-4 0,1 0-1 0,-1 0 0 16,0-7 15-16,-3 7 0 0,-4 7 0 0,0-7 0 15,-3 3 32-15,-4-3 0 0,0 0 0 0,-4 6 0 16,-2-3-32-16,-1 4 0 0,-7-7 0 0,7 3 0 16,-4 6 0-16,-3-9 0 0,0 6 0 0,0 4 0 15,0-10 0-15,0 9 0 0,-3 1 0 0,-4-1 0 0,-4 0 0 16,0-2 0-16,-3 2 0 0,-3 0 0 0,-4 7 0 16,3-6 0-16,-7 2 0 0,-3 4 0 0,0 3 0 15,0-1 0-15,-1 7 0 0,1-6 0 0,-4 0 0 0,4 3-14 16,3-3 1-16,1-7 0 0,3 10 13 0,3-9 0 15,0 3 0-15,4-7 0 0,-3 10 0 0,2-10 0 16,1 7 0-16,0-4 0 0,7-2 0 0,-11 6 0 16,4-1 0-16,0-2 0 0,0 2 10 0,0 1 2 15,3-3 0-15,-3 5 0 0,4-2-20 0,-1 0-4 16,4-4-1-16,0-2 0 0,4-1 27 0,-1-3 6 16,4 4 0-16,4-1 1 0,-4-9 3 0,17 10 0 15,-10-4 0-15,7-3 0 0,8 6 5 0,-5-2 2 16,4-4 0-16,0 9 0 0,1-8-31 0,2 5 8 0,1 0-8 15,0-2 0-15,3-4 0 0,0 3 0 0,4 3 0 16,0-5 0-16,-1 2 0 0,5 0 0 0,-8-3 0 0,4 4 0 16,-8-4 0-16,5 3 0 0,-1-3 0 0,0-3 0 15,0 0-10-15,-3 6-2 0,0-6 0 0,-1 0 0 32,5 0-12-32,-15 0-4 0,3-6 0 0,1 6 0 15,0 0-74-15,-8 0-15 0,1 0-3 0,-4 0-1 0,-7 0-123 16,7 0-25-16</inkml:trace>
  <inkml:trace contextRef="#ctx0" brushRef="#br0" timeOffset="157271.79">9892 12184 2300 0,'0'0'51'0,"0"0"10"0,0 0 3 0,0 0 0 0,0 0-52 0,3 9-12 0,1 0 0 0,-4 1 0 15,0 6 0-15,-4-4 0 0,4 4 0 0,-3 3 0 16,3-1 14-16,-4-2 0 0,1 9 0 0,-1-6 0 16,1 0-14-16,-1 6 0 0,-3-6 0 0,4 0 0 15,-1 9 11-15,1-9-11 0,3 3 12 0,0-4-12 16,-4 1 0-16,4 0 0 0,-3 0 0 0,3-10 0 15,0 7-10-15,0 3-9 0,3-10-1 0,-3 0-1 16,0 1-62-16,0-10-12 0,0 0-2 16,4 6-526-16,-4-6-105 0</inkml:trace>
  <inkml:trace contextRef="#ctx0" brushRef="#br0" timeOffset="157679.31">10234 12337 1094 0,'0'0'48'0,"0"0"11"0,0 0-47 0,0 0-12 16,0 0 0-16,0 0 0 0,-3 7 240 0,3-4 45 16,-4 6 10-16,4 1 1 0,-3-4-238 0,-1 3-48 15,0 1-10-15,-3 5 0 0,4-5 0 0,-4-1 0 0,0 1-11 0,-4-1 11 16,1 10-12-16,-1-10 2 15,-3 1 1-15,-4 5 0 0,1 1 9 0,-5-4 0 0,1-2-9 16,-3 6 9-16,-5-7 0 0,1 0 0 0,3 7 0 0,1-13 8 16,6 7 30-16,0-10 6 0,4 6 0 0,4-6 1 15,-1 0 21-15,11 0 4 0,0 0 1 0,0 0 0 16,0 0-54-16,0 0-17 0,0 0 10 0,11 0-10 16,-1 0 0-16,4 0-9 0,1 3 0 0,-1-3 0 15,-4 6 9-15,4-6-8 0,4 7 8 0,-4-4-8 16,0 6 8-16,4-3 0 0,-4-3 10 0,4 7-10 15,-1-1 0-15,-3 4 0 0,4-4 0 0,3 1 0 16,0-1 0-16,1-6 0 0,-1 7 0 0,0-4 0 16,11-3-10-16,-8 3-8 0,-3 1-2 0,4-4 0 15,0 3-91 1,0-3-18-16,-1-3-4 0,-3 6-511 0,-6-2-101 0</inkml:trace>
  <inkml:trace contextRef="#ctx0" brushRef="#br0" timeOffset="158367.79">10513 10980 518 0,'0'0'46'0,"3"0"-37"0,8-7-9 0,-11 7 0 0,0 0 136 0,0 0 24 15,3-3 6-15,-3 3 1 0,0 0-127 0,0 0-26 16,0 0-5-16,0 0-1 0,0 0-8 0,0 0 0 16,0 0-12-16,0 0 12 0,0 0 10 0,0 0 10 15,0 0 1-15,0 0 1 0,0 0 61 0,0 0 12 16,0 0 2-16,-3 3 1 0,-4-3-26 0,0 7-4 16,7-7-2-16,-7 9 0 0,-4 0-41 0,1 1-8 15,6 5-1-15,-3-2-1 0,-4-4 25 0,4 7 4 16,0-7 2-16,0 7 0 0,4-3-31 0,-8 9-7 15,-3-4 0-15,0 1-8 0,7 0 10 0,-4 6-10 16,-6-6 8-16,-1 0-8 0,7 6 0 0,-3-6 0 0,4-4 0 16,-1 4 0-16,1-6 0 0,6 2 0 0,4-5 0 15,-4 5 0-15,1-5 23 0,3-1-1 0,3 1 0 16,5-1 0-16,-1 1-22 0,0-1 8 0,3-3-8 0,4-3 0 16,4-3 0-16,0 7 0 0,-8-7 0 0,8 0-8 31,3 0-38-31,0 0-7 0,-3 0-2 0,3-7 0 15,-3 7-112-15,3-3-22 0,-4-3-5 0,-2 6-1 0</inkml:trace>
  <inkml:trace contextRef="#ctx0" brushRef="#br0" timeOffset="158997.34">10770 11221 403 0,'-10'0'36'0,"6"0"-36"16,4 0 0-16,0 0 0 0,0 0 349 0,0 0 63 15,0 0 13-15,0 0 3 0,0 0-296 0,0 0-60 16,0 0-11-16,-3 9-2 0,3-2-34 0,0-4-6 16,3 6-2-16,4 1 0 0,0-1-17 0,0 7-11 15,0-7 2-15,-3 0 0 16,-4 1-39-16,3 6-8 0,1-7-2 0,0 0 0 15,-8 1-58-15,4-1-11 0,7 1-2 0,-7-1-618 0</inkml:trace>
  <inkml:trace contextRef="#ctx0" brushRef="#br0" timeOffset="159214.34">10929 11042 1900 0,'-21'-6'169'0,"21"6"-135"0,-4-9-34 0,4 9 0 16,0 0 92-16,0 0 11 0,-7 0 2 0,7 0 1 16,0 0-195-16,0 0-39 0,0 0-8 0,0 0-2 15,0 0-66-15,7 0-14 0,-7 0-2 0,0 0-1 0</inkml:trace>
  <inkml:trace contextRef="#ctx0" brushRef="#br0" timeOffset="160526.31">11049 10961 518 0,'0'0'46'0,"0"0"-37"0,0 0-9 0,0 0 0 15,11-7 166-15,-11 7 31 0,0 0 7 0,0 0 0 16,0 0-145-16,0 0-30 0,0 0-5 0,0 0-2 16,-7 0-11-16,7 0-3 0,0 0 0 0,0 0 0 15,0 0 7-15,0 0 1 0,0 0 0 0,0 0 0 16,0 0 16-16,0 0 3 0,0 0 1 0,0 0 0 15,10 0-10-15,1 7-2 0,-11-7 0 0,7 9 0 0,0-6 16 16,3 4 4-16,-3 2 0 0,1 0 0 16,2-2-15-16,1 2-2 0,-1 0-1 0,-3 4 0 0,0-4-9 0,0 7-1 15,4 0-1-15,-7 3 0 0,3-1-15 16,-4-2 8-16,4 3-8 0,-3 0 0 0,-1 6 22 16,-3-6-2-16,-3-1 0 0,3 1 0 0,7 0-20 15,-7-3-20-15,-4 2 4 0,1-8 1 0,-1 6 15 0,1-7 0 16,-1 0 0-16,1 1 0 0,-4-1-9 0,3 1 1 15,0-1 0-15,-3-3 0 16,-7-3-20-16,4 4-4 0,6 2-1 0,-6-9 0 16,-1 10-143-16,-3-10-29 0,-14 9-6 0,14-9-1 0</inkml:trace>
  <inkml:trace contextRef="#ctx0" brushRef="#br0" timeOffset="161484.37">11187 10848 1612 0,'-4'0'144'0,"1"-3"-116"15,-5-4-28-15,5 4 0 0,3 3 95 0,0 0 13 16,-7-6 2-16,7 6 1 0,0 0-96 0,0 0-15 16,0 0-12-16,-7 0 3 0,0 0 9 0,3 0-10 15,4 0 10-15,0 0-10 0,-7 6 10 0,7-6-10 16,0 0 10-16,0 0-10 0,-3 3 10 0,3-3 0 15,7 7 10-15,3-4-10 0,1 3 32 0,-1-3 1 16,5-3 0-16,-1 0 0 0,3 6 11 0,1-6 1 16,-7-6 1-16,3 6 0 0,10 0-22 0,-2 0-4 15,-5-3 0-15,1 3-1 0,-1 0-19 0,5 0 10 16,-1 3-10-16,-4-3 8 0,-10 0-8 0,8 0 0 16,-1 0 0-16,0 6 0 0,-4-6 0 0,-3 4 0 15,1-4 11-15,2 6-11 0,4-6 19 0,-7 0-3 0,-7 0 0 16,0 0 0-16,11 6 5 0,-1-3 1 0,-10-3 0 15,0 0 0-15,4 7-8 0,-4-7-2 0,3 9 0 0,-6 0 0 16,-1 1 1-16,4-1 0 0,4 1 0 0,-1-1 0 16,-6 10-1-16,-1-3-1 0,4-1 0 0,0-2 0 15,4 6-11-15,-1-1 0 0,-3 7 0 0,8-6 8 16,-1 6-8-16,-4 4 0 0,-3-4-10 0,4 9 10 16,6-6 0-16,-3 1 0 0,-3 5 0 0,-1-6 0 15,1 7 0-15,3-1 0 0,0 4 0 0,0-4 0 16,-7 4 0-16,4 3 0 0,3-4 8 0,-4 1-8 15,-3 6 10-15,0-10-2 0,-3 4 0 0,3 3 0 16,0-4 9-16,-4-2 2 0,-6 3 0 0,2-4 0 16,8 4 0-16,-3-4 0 0,-8 1 0 0,1-1 0 0,10-6-4 15,-4 10-1-15,-3-7 0 0,0-2 0 0,-3-1-2 16,6 0 0-16,8 3 0 0,-8-2 0 16,-3-4-12-16,3 3 9 0,11-6-9 0,-7 3 8 0,0 0-8 15,-3 0 8-15,6-3-8 0,1-3 8 0,3 6-8 0,0 0 0 16,-7-6 0-16,4 6 0 0,6-6 12 0,-3 0 0 15,-3-1 0-15,-4 1 0 0,3 3-12 0,1-9 0 16,-1 6 0-16,-3-4 0 0,-3 4 0 0,3-3 0 16,3-7 0-16,-6 1 0 0,-4 5 0 0,7-5 0 15,0-1 0-15,3-6 0 0,-6 7 0 0,3-1 16 16,0-3 0-16,0 4-1 0,0-10 1 0,0 9 1 16,-4-3 0-16,4-6 0 0,7 4 15 0,-7-4 2 0,-7 9 1 15,7-9 0-15,0 0-27 0,-3 6-8 0,-1-3 0 16,1 4 0-16,-4-1 16 0,0-3-3 0,7-3-1 15,-7 6 0-15,-4-3 4 0,0-3 0 0,11 0 0 0,-7 0 0 16,-3 0 3-16,-1 0 1 0,1 0 0 0,3 0 0 16,7 0-2-16,-11 0 0 0,-10 0 0 0,3 0 0 15,8-3-7-15,2-3-2 0,-9 6 0 16,-1 0 0-16,4 0-9 0,4 0 0 0,-5 0 0 0,1 0 0 16,0 0 0-16,0 0-14 0,7-3 2 0,-4 3 0 31,1-6-64-31,-1 6-12 0,11 0-2 0,-7 0-1 0,0-7-95 15,0-2-19-15,4 6-4 0</inkml:trace>
  <inkml:trace contextRef="#ctx0" brushRef="#br0" timeOffset="163021.56">12887 11337 1152 0,'0'0'102'0,"-4"-9"-82"16,4-1-20-16,0 1 0 0,-3 2 205 0,-1-2 37 15,1 6 7-15,-1-3 2 0,4 6-193 0,-7 0-38 0,7 0-8 0,0 0-2 16,-3 0-22-16,-8 0-5 0,4 0-1 0,0 9 0 31,7-9-11-31,-3 0-3 0,-5 9 0 0,5 1 0 0,-4-1 32 0,3 1 0 0,1 5 0 0,-1 4 0 16,1 0 26-16,-4 3 11 0,0 6 3 0,0 0 0 15,0 10 19-15,-4 3 4 0,0 3 1 0,-3 3 0 16,0-3 0-16,-3 3 0 0,-5 3 0 0,5-3 0 16,-4-3-40-16,3 3-7 0,-3 3-1 0,-4-3-1 15,0-3-6-15,4 0-1 0,0-7 0 0,0 7 0 16,0-3-8-16,0-9 0 0,-1 2 9 0,8-9-9 15,0 3 0-15,4-3-12 0,-1-6 2 0,7 0 0 16,-3-3-99 0,4-7-20-16,3 1-4 0,0-1-549 0,0-9-110 0</inkml:trace>
  <inkml:trace contextRef="#ctx0" brushRef="#br0" timeOffset="163456.41">12869 11999 2080 0,'0'0'92'0,"0"0"20"0,-7 0-90 0,4 0-22 16,-8 0 0-16,4 6 0 0,-3-3 27 0,2 6 1 16,-2-2 0-16,-1 2 0 0,-3 10-28 0,4-10 0 15,-1 7 0-15,-3 3-11 0,0 0 11 0,0-1 0 0,3-2 0 0,4 3-8 16,-4 6 8-16,1-6 0 0,3 6 0 0,0-6-8 15,3 0 8-15,1-4 0 16,-1 4 0-16,4-10 0 0,-3 10 0 0,6-9 0 0,1-1 0 0,-1 1 0 16,1-4 0-16,-1 3 0 0,-3-9 0 0,7 6 0 15,4-2 8-15,3-4-8 0,-3 0 10 0,-1-4-10 16,4-2 18-16,0 6-2 0,1-9-1 0,-5 3 0 16,4-4-3-16,0 1-1 0,-3-1 0 0,3 1 0 15,0-1 6-15,0-5 2 0,0 2 0 0,1-6 0 16,-5-2-3-16,4 8 0 0,-7-3 0 0,4-3 0 15,-4 1-6-15,3 2-2 0,-6-3 0 0,3 3 0 16,-7 4-8-16,4-4 0 0,-4 7 9 0,-4-1-9 16,1 1 0-16,-5 0 0 0,1 2-10 0,-3 4 10 15,-1-3-27-15,1 6 2 0,-4 0 0 0,-1 0 0 16,5 0-47 0,-4 0-10-16,3 6-2 0,1-6 0 0,3 3-129 0,7-3-27 0,0 0-4 0,0 0-2 15</inkml:trace>
  <inkml:trace contextRef="#ctx0" brushRef="#br0" timeOffset="164112.31">13607 12061 1947 0,'0'0'86'0,"-7"-3"18"0,0 3-83 0,-4-6-21 0,0 6 0 0,1 0 0 15,-1 0 27-15,1 0 1 0,-4 0 0 0,3 0 0 16,0 0-28-16,-3 6 0 0,0-3-12 0,0 4 12 16,0-4-13-16,0 3 5 0,3-3 8 0,-3 3-13 15,0 4 13-15,0-4 0 0,3 4 0 0,1-1 0 16,-4 0 0-16,3 1 0 0,0 9 0 0,1-10 0 16,-1 7 14-16,1-7 6 0,-1 10 0 0,4-10 1 15,-4 7 1-15,4-3 0 0,4 2 0 0,3-5 0 16,-4 5 6-16,4-2 0 0,4-7 1 0,3 3 0 15,-4 1-29-15,5-1-8 0,2-9-1 0,1 10 0 16,-1-10 9-16,1 6 0 0,-1-6 8 0,1 0-8 16,3-6 8-16,-3 6-8 0,-1-3 10 0,1-4-10 15,3 4 14-15,-7-3-3 0,4-4-1 0,-4 10 0 16,0-9 8-16,0 3 2 0,-4-4 0 0,1 7 0 16,-1-3 4-16,1-3 0 0,-4-1 1 0,3 1 0 15,-3 3-14-15,0-4-3 0,4 7-8 0,-4-6 12 0,0 2-12 16,3-2 0-16,-3 9-12 0,0 0 12 0,0-10-10 15,0 10 10-15,0 0-8 0,0 0 8 0,0 0 0 0,-7 4 0 16,0 2 0-16,0-6 0 0,0 9 11 16,4 1 4-16,-4-1 1 0,0 1 0 0,-4-4-2 0,8 9 0 15,-5-2 0-15,1-4 0 0,4 7-14 0,-1-7 0 16,1 7 0-16,-1-3 0 0,4 6 0 0,-3-4 0 16,3 1 0-16,0-4 0 0,3 7 0 0,1-3 0 15,-4 3 0-15,3 0 0 0,1 6 0 0,-1-7 0 16,-3 8 0-16,0-1 0 0,4-3 0 0,-4 9 0 0,3-9 0 15,-3 9 0-15,-3-3 0 0,3 1 0 0,-4-4 0 16,4 0 0-16,-7 3 0 0,4-9 0 0,-8 9 0 16,4-3 0-16,0 0 9 0,-7-3-1 0,3-3 0 15,-6 6 0-15,3-6 4 0,-4 3 1 0,-3-3 0 16,0 0 0-16,3-7 8 0,-3 4 2 0,0 3 0 0,-4-10 0 16,0 0-23-16,4 4 0 0,-4-10 0 0,4 3 0 31,-3-6-40-31,-1-6-5 0,4 6-2 0,0-9 0 15,-1-1-214-15,5 1-43 0</inkml:trace>
  <inkml:trace contextRef="#ctx0" brushRef="#br0" timeOffset="164658.96">14651 11042 288 0,'0'0'25'0,"0"-6"-25"0,3-3 0 0,-3 5 0 16,-3-2 438-16,3 6 82 0,0 0 17 0,0 0 3 16,0 0-437-16,0 0-88 0,0 0-15 0,-7 0-8 15,0 10-2-15,-4-1 0 0,1 7 0 0,-5-1 0 16,1 4 10-16,-3 6-8 0,-1 3 8 0,-3 1-8 15,0-1 8-15,0 6 0 0,-4 4 0 0,0 3-8 16,-3-4 23-16,0 10 5 0,-4 7 0 0,4-1 1 16,-4 0 23-16,4 7 4 0,3-4 0 0,-3 7 1 15,0-3-14-15,3 6-3 0,0 3-1 0,4 0 0 16,3-4-18-16,-3-2-3 0,7 0-1 0,0-10 0 16,7 0-9-16,0-9 0 0,3 0 9 0,4-6-9 15,0 6 0-15,8-16 0 0,-1 6 0 0,0 1 0 16,3-7 0-16,4-3 0 0,4 0-10 0,3-6 10 15,0 0-34-15,4-3 0 0,0-4 0 16,10-2 0-16,-3-4-2 0,7 3 0 0,-4-2 0 16,0-4 0-16,0 3-52 0,1-6-10 0,-8 0-2 0,4-6-517 15,-4 6-103-15</inkml:trace>
  <inkml:trace contextRef="#ctx0" brushRef="#br0" timeOffset="164971.64">15106 12024 1555 0,'0'0'68'0,"0"0"16"0,0 0-68 0,-7 9-16 0,3 1 0 0,-3-1 0 16,4 10 211-16,-4-4 38 0,0 4 8 0,0 0 2 31,0 0-259-31,-4 6-46 0,0-6-12 0,1 6-2 0,-1 0 38 0,-3 3 8 0,4-3 2 0,-5-3 0 16,1 10 12-16,4-10 0 0,-1 3 0 0,4-7-9 16,-3-2 9-16,2 3 0 0,5 0 0 0,-1-10 0 15,1 1-17-15,-1-4-8 0,4-6-2 0,0 0-616 16,0 0-123-16</inkml:trace>
  <inkml:trace contextRef="#ctx0" brushRef="#br0" timeOffset="165241.15">15261 11970 2487 0,'0'0'110'0,"0"0"23"0,-7 4-106 0,0 2-27 16,4 3 0-16,-5 1 0 0,5 5 11 0,-4-5-3 16,-4 9-8-16,4-1 12 0,0 7-12 0,0-6-10 0,0 6 2 15,0-6 0-15,4 9-9 0,-5-9-2 0,5 6 0 0,-1 4 0 16,-3-8-1-16,4-2 0 0,3 0 0 0,-4 0 0 31,1 0-14-31,-1-10-3 0,1 7-1 0,3-1 0 16,-7-2-7-16,3-7-2 0,1 4 0 0,3-10 0 15,0 0-18-15,0 0-4 0,0 0-1 0,0 0-766 0</inkml:trace>
  <inkml:trace contextRef="#ctx0" brushRef="#br0" timeOffset="165686.51">14799 12077 2415 0,'0'0'53'0,"0"0"11"0,0 0 3 0,0 0 1 0,0 0-55 0,7 0-13 15,4 0 0-15,-4-6 0 0,3 6 0 0,1-3 0 16,-4-4 0-16,4-2 0 0,-1 9 19 0,1-9 1 16,-1 5 0-16,1-2 0 0,-1-3-20 0,5 2 0 15,-1-2 0-15,0 0 0 0,0-4 0 0,0-3 0 16,0 7 0-16,0 0 0 0,0-7 0 0,0 7 0 15,-3-10 0-15,3 9 0 0,0-5 13 0,-3 2-1 16,3-3 0-16,-3 1 0 0,3 5-12 0,3 1 0 0,-6-1 0 0,3 1 0 16,-3 3 0-16,-1 3-8 0,4 3 8 0,-7 0-13 15,4 0 13-15,-4 9 0 0,4-9 0 0,-4 9-9 16,0 1 9-16,-4-1 0 0,4 1 8 0,-3-1-8 16,3 1 12-16,-4 5-1 0,-3-5-1 0,4-1 0 15,-4 0 14-15,3 1 2 0,1 2 1 0,-1-2 0 16,-3-1-6-16,4 1-1 0,-4-7 0 0,7 6 0 15,-3-3-10-15,3 4-2 0,0-1-8 0,3-9 12 16,-3 10-12-16,4-10 8 0,-1 6-8 0,1-6 0 16,0 0 8-16,3 0-8 0,0 0 0 0,0 0 0 15,-3 0 0-15,-1-6-13 0,4 6 1 0,-3-10 0 32,-1 10-144-32,-3-9-29 0,4 3-6 0,0 2-825 0</inkml:trace>
  <inkml:trace contextRef="#ctx0" brushRef="#br0" timeOffset="166418.94">16637 11575 403 0,'0'0'17'0,"0"0"5"0,0 0-22 0,0 0 0 0,0 0 0 0,0 0 0 0,0 0 189 0,-4 3 34 15,4-3 6-15,0 0 2 16,0 0-207-16,0 0-42 0,0 0-8 0,0 0-2 0,0 0 28 16,0 0 0-16,0 0 0 0,0 0 0 0,8-3 40 0,2-3 12 15,-3-3 4-15,0 2 0 0,0 4 57 0,0-3 12 16,0-3 3-16,-3-1 0 0,3 7-40 0,-3-10-7 16,-1 4-1-16,4 0-1 0,-3-1-31 0,-1 1-5 15,-3-1-2-15,4-5 0 0,-4 5-30 0,0-2-11 16,3-4 0-16,-3 0 9 0,0 7-22 0,-3-10-5 15,-1 7-1-15,1-4 0 0,-8 0 5 0,4 4 1 16,0 2 0-16,-4-5 0 0,1 5 13 0,3 4 10 16,-7 3-2-16,-1-3 0 0,1 6 14 0,0 9 2 0,-3-3 1 0,-1 4 0 15,0-1-2-15,1 7-1 0,-4-4 0 0,3 13 0 16,0-6-6-16,1 6-2 0,3 4 0 0,-1 5 0 16,-2 1-14-16,6-1 0 0,1 4 0 0,-1 6 0 15,-7-7 9-15,4 7 3 0,0 3 0 0,-3-3 0 16,-1 0-12-16,-3 9 0 0,0-9 0 0,-1 3 0 15,1 3 0-15,4-3-17 0,-5-3 4 0,5-9 1 16,-1 2 12-16,0-2 0 0,4-7 0 0,0-3 0 16,4 0-12-16,-4-6 3 0,3 0 1 0,0-10 0 31,1 7-101-31,-1-13-20 0,1 3-4 0</inkml:trace>
  <inkml:trace contextRef="#ctx0" brushRef="#br0" timeOffset="166601.84">15991 11955 2948 0,'11'-10'131'0,"-4"7"26"0,0-3-125 0,7-3-32 16,-3 5 0-16,6-2 0 0,1-3 12 0,7-1-3 16,-4 1-1-16,7 3 0 15,4-7-35-15,0-3-7 0,3 7-2 0,-3-7 0 16,3 7-87-16,0-4-17 0,1-2-4 0,-5 8-613 15,1-5-123-15</inkml:trace>
  <inkml:trace contextRef="#ctx0" brushRef="#br0" timeOffset="167454.29">16136 12936 403 0,'0'0'36'0,"0"0"-36"0,0 0 0 0,0 0 0 0,0 0 337 0,-3-3 61 16,-1-6 12-16,8 2 2 0,-4 4-300 0,3-3-61 15,1-3-12-15,3-7-3 0,3 7-12 0,-3-1-4 16,4-9 0-16,-1 4 0 0,5 2-4 0,2-6-2 15,-3-6 0-15,4 10 0 0,3-4-14 0,0-6 0 16,-3 6 0-16,0 0 0 0,-4-6 8 0,0 6-8 16,0 0 0-16,0-6 9 0,-3 13 20 0,-1-4 4 15,-3-3 1-15,0 3 0 0,-3 7 15 0,-1-3 3 16,1-1 1-16,-1 4 0 0,1-1-17 0,-1 7-3 16,-3-3-1-16,0-4 0 0,4 1-23 0,0 6-9 0,-4 3 0 15,0 0 9-15,0 0-9 0,0 0 0 0,3-6 9 0,-3 6-9 16,11 6 0-16,-4-3-10 0,0 6 1 15,3 1 0-15,-6-1 9 0,3 7 0 0,0 0 0 0,0-4 0 16,-3 7 0-16,3-3 0 0,-4 2 0 0,1-2 0 16,-1-3 0-16,-3 9 0 0,4-10 0 0,-4 7 0 15,0-10 0-15,0 7 0 0,3 0 0 0,1-4 0 16,-4-2 0-16,3-1 11 0,1 7-3 0,-1-7 0 16,1-3-8-16,-1 4 0 0,4-7 0 0,-3 6 0 15,3-2 28-15,-3 2 3 0,3 0 1 0,-4-2 0 16,1-4-20-16,3 3-3 0,-7-6-1 0,3 3 0 15,-3-3-8-15,0 0 0 0,0 0 0 0,0 0 0 16,0 0 12-16,0 0 0 0,0 0 0 0,0 0 0 16,0 0 25-16,0 0 6 0,0 0 1 0,0 0 0 15,0 0-21-15,0 0-4 0,0 0-1 0,0 0 0 16,0-3-3-16,0-6-1 0,0 2 0 0,0-5 0 16,4-1 14-16,-4 4 4 0,0 0 0 0,0-4 0 0,0-3-20 0,0 1-4 15,0 2-8-15,0-3 12 0,0-2 0 0,0-1-1 16,0-6 0-16,0 6 0 0,0 0-11 0,3 0 0 15,1-6 0-15,-4 9 8 0,3-2-8 0,1-7 0 16,-1 6 0-16,4 0 0 0,-3-6 0 0,3 6 0 16,0 0 0-16,-3 4 0 0,6 2-11 0,-6-3-1 15,3 7 0-15,0-7 0 16,0 7-22-16,-4-1-5 0,1 1-1 0,-4 6 0 16,0 3-73-16,0 0-15 0,0 0-4 0,0 0 0 15,0 0-109-15,0 0-23 0</inkml:trace>
  <inkml:trace contextRef="#ctx0" brushRef="#br0" timeOffset="168542.43">17611 11133 748 0,'7'-9'33'0,"-7"9"7"0,3-3-32 0,4-4-8 0,-3-2 0 0,3 0 0 15,-4 2 132-15,-3 4 25 0,4-3 5 0,-4 6 1 16,0 0-124-16,0 0-25 0,0 0-5 0,0 0-1 15,-7 0 4-15,0 6 0 0,0-3 0 0,-4 4 0 16,1-4 3-16,-1 9 1 0,-3 1 0 0,0-4 0 16,0 7 24-16,-4-4 4 0,0 13 2 0,1-6 0 15,-1 6 17-15,1 4 3 0,-5 5 1 0,-2-6 0 16,-5 7 7-16,5 2 2 0,-4 7 0 0,-4 0 0 16,4 6-34-16,-1-3-6 0,1 13-2 0,0-7 0 0,0-2-21 15,3-1-4-15,4 3-1 0,3-6 0 0,1 3 18 16,2-3 3-16,5-3 1 0,3 3 0 0,3 6 6 15,1-2 0-15,6-7 1 0,4-1 0 0,4-5-37 16,-1 0 0-16,8-4 0 0,3 1 0 16,4-7-54-16,3 0-6 0,0-3 0 0,8 0-1 15,6-6-83-15,4 0-16 0,0 0-3 0,3-10-697 0</inkml:trace>
  <inkml:trace contextRef="#ctx0" brushRef="#br0" timeOffset="169214.81">19177 11158 1555 0,'0'0'138'0,"0"0"-110"0,7-6-28 0,-7 6 0 15,4 0 97-15,-1 0 15 0,-3 0 2 0,0 0 1 16,0 0-95-16,7 0-20 0,-7 0 0 0,11 0 0 16,-11 0 0-16,3 0 0 0,-3 0 0 0,11 6 10 15,-1 4 3-15,1-1 1 0,0 0 0 0,3 1 0 16,0 6 20-16,0-1 4 0,4 4 1 0,-1 0 0 16,8 0 2-16,-4 9 1 0,7-3 0 0,-3 3 0 15,3-3-7-15,4 4-2 0,-4 5 0 0,0 1 0 16,-3-1-8-16,3 4-1 0,-3-1-1 0,0-2 0 15,-8 2-23-15,1 7 0 0,0-9 0 0,-8 2-12 16,-6 7 12-16,3 0 12 0,-7 0-2 0,-4 0-1 16,4 0-9-16,-3-6 0 0,-4-1 0 0,0 4 0 15,0-7 0-15,0-2 0 0,-1-7-10 0,1 3 10 16,0-3-16-16,4-6 2 0,-4 0 1 0,3-4 0 16,-6 1-91-16,3-3-17 0,3-4-4 15,1 1-530-15,-4-4-105 0</inkml:trace>
  <inkml:trace contextRef="#ctx0" brushRef="#br0" timeOffset="172260.15">19463 10942 1818 0,'0'0'80'0,"0"0"17"0,0 0-77 0,0 0-20 15,0 0 0-15,7-6 0 0,0-4 24 0,3 4 2 16,1 6 0-16,0-3 0 0,-4-3-26 0,7 6 0 16,0-4 0-16,-4 4 0 0,-2-6 0 0,-1 6 0 15,-7 0 0-15,10 6 0 0,1-6 0 0,-1 4 18 16,-3-4-2-16,0 6 0 0,4-3 38 0,0 3 7 15,-4 4 2-15,3 5 0 0,4-5 17 0,-3 2 4 16,3 4 1-16,0 3 0 0,-3 0-54 0,3-4-11 16,0 13-3-16,0-9 0 0,0 6-3 0,0 4-1 15,0-4 0-15,1 3 0 0,2-3-5 0,-3 3-8 16,0-3 11-16,4 10-11 0,-4-7 12 0,0 0-4 16,0 0 0-16,0 7-8 0,4 6 12 0,-4-10-12 0,0 4 12 0,0 5-12 15,-3-2 14-15,0 0-4 0,-1 2-1 0,-3-2 0 16,0 6-9-16,-3-7 0 15,-1 1 0-15,-3 6 8 0,0-3 0 0,-3-4 0 0,-1 10 0 0,4-6 0 16,-3-3-8-16,3-4 12 0,-4 4-12 0,1-4 12 16,3 4 6-16,-4-3 2 0,1-1 0 0,-1 4 0 15,1-13-7-15,-1 3-1 0,1 7 0 0,-1-7 0 16,-7-3-12-16,8 3 8 0,-8 0-8 0,1 7 0 16,-1-10 8-16,1 3-8 0,-5 0 0 0,1-3 9 15,0 4-17-15,0-4-4 0,-3 0-1 0,-1-6 0 16,0-4-15-1,4-2-4-15,-4 2 0 0,1-5 0 0,3-1-16 0,0-2-4 16,0-4-1-16,-1-3 0 0,5-3-91 0,3-4-19 0,-4-2-3 16</inkml:trace>
  <inkml:trace contextRef="#ctx0" brushRef="#br1" timeOffset="184051.68">25040 11622 748 0,'0'0'67'0,"0"0"-54"0,0 0-13 16,0 0 0-16,7 0 220 0,-7 0 40 0,0 0 9 0,0 0 2 15,0 0-191-15,0 0-39 0,-7-6-7 0,7 6-2 16,0 0-4-16,-3 0-2 0,-8 0 0 0,0 0 0 15,4 6 14-15,-3-6 4 0,-1 0 0 0,1-6 0 16,-4 6 8-16,3 0 1 0,-3 0 1 0,0 0 0 16,0 0-14-16,0 0-4 0,-1 0 0 0,1 0 0 15,-3 0-6-15,-1 6-2 0,4-6 0 0,-7 10 0 16,3-4-16-16,-3-3-3 0,3 3-1 0,-3-2 0 16,4 5-8-16,-1-3 8 0,-3-3-8 0,0 4 8 15,3-4 2-15,-3 3 0 0,3 0 0 0,0-3 0 16,-3 4-10-16,4-4 12 0,-5 3-12 0,8-3 12 15,-3-3-4-15,3 7 0 0,3-4 0 0,0-3 0 16,1 0 7-16,-1 0 1 0,1 0 0 0,3 6 0 16,0-3-2-16,7-3 0 0,-7 0 0 0,7 0 0 15,0 0-6-15,0 0 0 0,-8 0-8 0,8 0 12 0,0 0-3 16,0 0-1-16,0 0 0 0,0 0 0 0,0 0 0 0,0 0 0 16,0 0 0-16,0 0 0 0,0 0 1 0,0 0 0 15,0 0 0-15,0 0 0 0,0 0-1 0,0 0 0 16,0 0 0-16,0 0 0 0,0 0-8 0,0 0 10 15,0 0-10-15,0 0 10 0,0 0-1 0,4 6 0 16,-4-6 0-16,0 0 0 0,0 0 2 0,0 0 0 16,0 0 0-16,0 0 0 0,4 10-3 0,-4-10 0 15,0 0 0-15,3 9 0 0,-3-9-8 0,7 10 10 16,0-4-10-16,0-3 10 0,-7-3-10 0,7 9 8 16,-7-9-8-16,7 7 8 0,0-4-8 0,4 3 12 0,-11-6-12 15,0 0 12-15,0 0-12 0,4 9 12 0,-1 1-12 16,-3-1 12-16,0 1-12 0,-3-4 0 0,6 3 0 15,-6 7 0-15,-1-3 0 0,4-4 0 16,0 7 0-16,0 3 0 0,0-4 0 0,0 4 0 0,0-6 0 16,0 12 0-16,4-7 0 0,-4 8 0 0,-4-8 0 0,4 1 0 15,-4 6 0-15,4-6-11 0,-3 6 3 0,-1 0 0 16,1-3 8-16,-4 3 12 0,3 4-2 0,1-4-1 16,-4-7-9-16,0 7-14 0,3-6 3 0,-3 0 1 15,4-3 10-15,-5 3 16 0,5-4-4 0,-1-2-1 16,1 3 9-16,-1-7 1 0,1 7 1 0,-1-7 0 15,1 0-22-15,3 1 0 0,-4-7 0 0,4 3 0 16,0-6 0-16,-3 10 0 0,-4-4 0 0,3-3 0 16,4-3 0-16,-3 6 9 0,-4-6-1 0,7 0-8 15,-4 3 8-15,4-3-8 0,0 0 0 0,0 0 0 0,-7 0 8 0,7 0-8 16,0 0 12-16,0 0-12 0,0 0 12 0,0 0-12 16,0 0 12-16,0 0-12 0,0 0 8 0,0 0-8 15,0 0 0-15,0 0 0 0,0 0 0 0,0 0 0 16,0 0 0-16,0 0 0 0,0 0 0 15,0 0 0-15,0 0 0 0,0 0 0 0,0 0 0 0,0 0 0 16,0 0 0-16,11 7 0 0,-1-7 0 0,4 0 8 16,0 0-8-16,4 0 0 0,0-7 8 0,-1 7-8 15,-3-3 0-15,4 3 0 0,3-6 8 0,4 6-8 16,-7-3 0-16,3-3 0 0,3 6 0 0,-2-3 0 16,-5-4 0-16,1 7 0 0,3-6 0 0,-3 3 0 15,-1 3 0-15,-3 0 0 0,4 0 0 0,-4-6 0 0,4 6 0 16,-4 0-12-16,0-4 0 0,-3 4 0 0,3-6 0 15,0 6 0 1,-4 0-24-16,5-3-4 0,-8-3 0 0,3 6-1 16,4 0 12-16,-3-3 2 0,-1-4 1 0,-3 7 0 15,1-3-38-15,-1-3-7 0,-4 3-1 0,4-3-1 16,-7 6-94-16,4-10-18 0,-1 4-4 0,-3-4-823 0</inkml:trace>
  <inkml:trace contextRef="#ctx0" brushRef="#br1" timeOffset="184408.37">24493 12187 1591 0,'0'0'70'0,"-3"0"15"0,3 0-68 0,0 0-17 16,-7-3 0-16,7 3 0 0,0 0 0 0,0 0 0 16,0 0 0-16,0 0 0 0,0 0 24 0,0 0 0 15,0 0 1-15,0 0 0 0,0 0 73 0,10 0 14 16,-3-7 4-16,4 7 0 0,3 0-7 0,-3 0-1 16,6 0 0-16,-3 0 0 0,1 0-60 0,-1 0-13 15,3 0-3-15,-3 0 0 0,8 0-32 0,-8 0 0 0,0 0 0 0,3 0 0 16,1 0 0-16,-4 0 0 15,0 0 0-15,4 0 0 0,-4 0-12 0,0 0-10 0,4 0-2 16,-4 0 0 0,0 0-147-16,0 0-29 0,0 7-7 0,0-4-703 0</inkml:trace>
  <inkml:trace contextRef="#ctx0" brushRef="#br1" timeOffset="186573.27">25178 12419 1602 0,'0'0'71'0,"-4"0"14"0,1-3-68 0,3 3-17 16,-4 0 0-16,4 0 0 0,0 0 39 0,0 0 4 15,-3-7 1-15,3 7 0 0,0 0-2 0,0 0 0 16,0 0 0-16,0 0 0 0,0 0-5 0,0 0-1 15,0 0 0-15,10 7 0 0,-10-7 1 0,14 0 0 0,-3 3 0 16,3-3 0-16,-3 0-5 0,3 0 0 16,0 0-1-16,-4 0 0 0,5 0-10 0,-1 0-1 0,3 6-1 15,-3-6 0-15,4 0-11 0,0 0-8 0,-1 0 12 16,4 0-12-16,-3 0 8 0,3 0-8 0,-3 0 0 0,-4-6 0 16,0 6 0-16,0 0 0 0,4 0 0 15,-8-3 0-15,1 3 8 0,0 0-8 0,-4 0 0 0,-7 0 0 16,0 0 0-16,0 0 0 0,0 0 0 0,0 0 0 15,7 3 0-15,-7-3-9 0,0 6 1 0,-4 4 0 16,1-1-8-16,-8 0 0 0,1 1-1 0,-1-1 0 16,4 1 17-16,-7 5-10 0,-4-5 10 0,1-1-8 15,-1 7 8-15,0-4-13 0,1 4 5 0,-1-7 8 16,-3 10-14-16,3-9 5 0,1 5 1 0,-1 4 0 16,0-3 8-16,1-4 0 0,2 4 0 0,1 0 0 15,0-4 0-15,4-2 0 0,-4-1 0 0,7 4 0 16,-1-4 15-16,1 0 5 0,0 1 0 0,4-7 1 0,-1 3 1 15,4-3 0-15,-3 10 0 0,3-13 0 0,0 0-11 16,3 3-3-16,4 6 0 0,0 1 0 16,0-4-8-16,1-3 0 0,-1 7 0 0,3-4 0 15,1 3-9-15,-4-2 9 0,3-4-12 0,-3 6 12 16,4-3-42-16,0 4-2 0,-1-7 0 0,-3 3 0 16,4-3-132-16,-1 4-28 0,-6 2-4 0</inkml:trace>
  <inkml:trace contextRef="#ctx0" brushRef="#br1" timeOffset="187103.81">25749 12293 1497 0,'0'0'66'0,"0"0"14"0,0 0-64 0,0 0-16 16,0 0 0-16,0 0 0 0,-3-3 18 0,3 3 0 16,0 0 0-16,0 0 0 0,0 0 18 0,0 0 3 15,-7-6 1-15,7 6 0 0,0 0 32 0,0 0 6 16,-7 9 2-16,3 1 0 0,1-4-16 0,-1 3-4 15,1 1 0-15,3-1 0 0,0 7-13 0,0-3-3 16,0 2-1-16,3 4 0 0,-3 0-23 0,4 6-5 0,-4-6-1 0,0 6 0 16,0 3 5-16,0 7 1 15,0-1 0-15,-4 4 0 0,4-4-32 0,-3 4-7 0,-1 3-1 0,0-10 0 16,1 3 3-16,-1 1 0 16,1-7 0-16,-1 0 0 15,1 4-8-15,-1-10-2 0,-3 3 0 0,4 0 0 16,-1-6-23-16,1 6-5 0,-1-6-1 0,1-1-579 0,-1-2-116 0</inkml:trace>
  <inkml:trace contextRef="#ctx0" brushRef="#br1" timeOffset="188664.77">26240 12551 172 0,'0'0'8'0,"0"0"1"0,0 0-9 0,0 0 0 15,0-10 0-15,0 10 0 0,0-6 323 0,0 6 62 16,0 0 13-16,0-3 2 0,0-4-323 0,0 7-65 16,3-3-12-16,-3-3 0 0,0-3 0 0,0 9 12 15,0 0-1-15,0 0-1 0,-3 0 50 0,3 0 9 16,0 0 3-16,0 0 0 0,0 0-5 0,0 0-1 16,0 0 0-16,0 0 0 0,-4 0-28 0,-6 9-6 0,2 0 0 15,-2 7-1-15,-1 3-16 0,-3 0-3 0,-3 6-1 0,-1 0 0 16,0-3-11-16,4 3-12 0,-7 3 2 15,0-3 1-15,-4 4 9 0,4-4 0 0,3 0 0 0,1-3 0 16,-1-7 0-16,4 4 11 0,0 0-3 0,3-10 0 31,1 7-31-31,-1-7-6 0,0 1-2 0,4-1-626 0,0-9-126 0</inkml:trace>
  <inkml:trace contextRef="#ctx0" brushRef="#br1" timeOffset="188907.14">25947 12551 2480 0,'0'0'110'0,"0"0"22"0,0 0-105 0,0 0-27 16,3 6 0-16,4-3 0 0,0 6 11 0,4 1-3 16,-4-1-8-16,0 1 12 0,4-1-12 0,-1 7 0 15,-3-1-9-15,0-2 9 0,4 3 0 0,0-1 0 16,-4-2 8-16,0 6-8 0,0 6 0 0,0-6 0 15,0-1 0-15,0 7 0 16,0-6-24-16,0-3-12 0,4 3-3 0,-4-4 0 16,0 4-21-16,3-3-4 0,-3-4 0 0,4 4-599 15,0-3-119-15</inkml:trace>
  <inkml:trace contextRef="#ctx0" brushRef="#br1" timeOffset="189188.16">26420 12986 2487 0,'0'0'110'0,"-8"4"23"0,1 2-106 0,4 3-27 0,-1 1 0 0,1 5 0 16,-1-5-24-16,4 2-11 0,-3 4-1 0,-1 3-1 16,1-4-43-16,3-2-9 0,-4 3-2 0,1-7 0 15,-1 10-20-15,1-10-4 0,-1 7-1 0,4 0 0 16,4-7-60-16,-4 0-13 0,0 1-3 0,0-10 0 0</inkml:trace>
  <inkml:trace contextRef="#ctx0" brushRef="#br1" timeOffset="190836.57">26850 12463 403 0,'0'0'17'0,"0"0"5"0,0 0-22 0,0 0 0 0,0 0 0 0,0 0 0 15,7-10 164-15,-7 10 28 0,0 0 5 0,4-3 2 16,-4 3-158-16,0 0-31 0,0-6-10 0,0 6 0 16,0 0 49-16,0 0 5 0,0 0 1 0,0 0 0 15,0 0 33-15,0 0 6 0,0 0 2 0,0 0 0 16,0 0-36-16,0 0-6 0,0 0-2 0,-4 9 0 16,0 1 1-16,1-4 0 0,-4 7 0 0,3-4 0 15,1 7-17-15,-4-7-3 0,3 10-1 0,-3-3 0 16,-3 2-5-16,3 1-2 0,-4 6 0 0,0 0 0 15,1 4-17-15,-4-4-8 0,3-3 0 0,-3 3 8 16,3 0-8-16,4-6 0 0,0-1 0 0,4 1 0 16,-4-9 0-16,7 5 10 0,-4-5-10 0,4 5 10 15,4-11-10-15,-4-4 0 0,3 9 0 0,-3-9 0 16,7 0 0-16,4 6 0 0,3-6 9 0,-3 0-9 16,3-6 8-16,0 6-8 0,0-9 10 0,4 5-10 0,-4-2 9 15,0-6-9-15,3-4 8 0,-2 6-8 0,2-5 8 16,1 2-8-16,-8-2 0 0,4-1 8 0,1-3 0 0,-1-6-8 15,-4 6 12-15,1 0-4 0,-1 1 1 0,-2-1 0 16,-1-6 0-16,0 6 0 0,-4 0 0 0,1 3 0 16,-1-2 0-16,1-1 0 0,-4 3 6 0,-4-3 1 15,1 10 0-15,-1-7 0 16,-3 7-57-16,0-1-11 0,0-2-3 0,0 6 0 16,0-4-22-16,0 4-5 0,0 6-1 0,-4-10 0 15,8 10-62-15,-4-3-13 0,0-3-2 0,-1 6-1 0</inkml:trace>
  <inkml:trace contextRef="#ctx0" brushRef="#br1" timeOffset="191093.84">26769 12685 1209 0,'0'-3'53'0,"0"3"12"0,0 0-52 0,0 0-13 0,0 0 0 0,0 0 0 16,0 0 244-16,0 0 45 0,7 0 10 0,-4 3 1 15,4 4-244-15,0-7-48 0,4 3-8 0,-4-3 0 16,4 0 0-16,-4 6 0 0,3-6 0 0,-3 0 0 16,4 3 0-16,0-3 0 0,-1 0 0 0,-3 0 0 15,4 0-125-15,-1 0-22 0,-3-3-4 0,0 3-709 16</inkml:trace>
  <inkml:trace contextRef="#ctx0" brushRef="#br1" timeOffset="192994.24">27993 11196 1767 0,'0'0'78'0,"0"0"17"0,0 0-76 0,0 0-19 0,0 0 0 0,0 0 0 15,-4-3 64-15,1-4 8 0,-1 4 3 0,4 3 0 16,-3-6-18-16,-1 6-3 0,1-9-1 0,-4 9 0 16,3-7 2-16,-3 4 0 0,0-3 0 0,0 6 0 15,-4-3-7-15,1-3-2 0,-1 6 0 0,-3 0 0 16,0 0-18-16,-4 0-4 0,1 0-1 0,-1 0 0 16,-7 6-12-16,1-3-3 0,3-3 0 0,-4 6 0 15,0 4-8-15,-3-4 8 0,3-3-8 0,4 6 8 16,0 1-8-16,0-1-11 0,0-2 3 0,3-4 0 15,0 3 8-15,1 3 0 0,3 1 0 0,-1-4 0 0,5-3 0 16,-1 3 0-16,4-2 0 0,-3 2-8 0,3-3 8 16,7-3 0-16,0 0 0 0,-7 6-8 0,7-6 8 0,-8 3 0 15,8-3 0-15,0 0 0 0,-3 13-8 0,3-13 8 16,0 9-8-16,0 1 8 0,0-1 0 0,0 1-10 16,3-1 10-16,1 0 0 0,0 7 0 0,-1-3 0 15,1-4 0-15,-1 7 0 0,-3 3 0 0,4 6 0 16,-1-7 0-16,4 8 0 0,-3-5 0 0,-1 5 0 15,1 2 0-15,-1 6 0 0,1-6 0 0,-1 7 0 16,1-1 0-16,-1-5 0 0,-3 5 0 0,4-6 0 16,0 7 0-16,-4-7 0 0,0 7 0 0,0-10 0 15,0 9 0-15,3-2 0 0,-3 2 0 0,0 1 9 16,0-7-9-16,0 6 8 0,-3 1-8 0,-1-1 0 0,0-6 0 16,4 1 0-16,-3-1 8 0,-1-3-8 0,4 0 0 15,0-6 8-15,-3 0 1 0,3 0 0 0,0-4 0 0,0 4 0 16,0-3-9-16,0-7 0 0,0 7 0 0,0-7 0 15,3-6 0-15,1 7 8 0,-4-10-8 0,3 9 8 16,-3-9 0-16,8 10 0 0,-1-10 0 0,3 6 0 16,-3-6 4-16,7 3 0 0,0 3 0 0,4-6 0 15,-4 0-3-15,4 0 0 0,7 0 0 0,-4 0 0 16,0 0-9-16,0 0 0 0,0 0 0 0,-3 0 0 16,-1 7 0-16,1-4 0 0,-4-3 0 0,0 0 0 15,-3 0-16-15,-1 6-1 0,-10-6-1 0,8 3 0 16,-8-3-34-16,10 0-8 0,-10 0 0 0,0 0-1 15,0 0-96-15,0 0-19 0,7 0-4 0,-7 0-772 16</inkml:trace>
  <inkml:trace contextRef="#ctx0" brushRef="#br1" timeOffset="193753.36">28138 11481 2199 0,'-7'-9'97'0,"7"9"21"0,-8-3-94 0,1-4-24 0,0 4 0 0,0-3 0 16,0 6 13-16,0 0-1 0,0 0-1 0,0 0 0 15,4 0-11-15,-5 0 0 0,8 0 0 0,0 0 0 16,0 0 0-16,0 0 0 0,-3 9 12 0,3-9-4 16,0 0 28-16,0 0 6 0,0 0 1 0,0 0 0 15,0 0-7-15,3 7 0 0,-3-7-1 0,8 3 0 16,2 3 12-16,1-3 2 0,3-3 1 0,0 0 0 15,0 0-27-15,4-3-6 0,-1 3-1 0,4-6 0 16,1 6-6-16,2-3-2 0,-2-4 0 0,2 7 0 0,1-3-8 16,3-3 0-16,-7 6 0 0,4 0 0 0,-4 0 0 0,0 6 0 15,0-3 0-15,1-3 0 0,-5 0 0 16,4 7 0-16,-3-4 0 0,3-3 0 0,-3 6 0 0,0-3 0 16,-1-3-8-16,-3 7 8 0,4-7 0 0,-4 3 0 15,-3-3 0-15,3 0 0 0,-4 6-12 0,-3-3 12 16,4-3-10-16,-11 0 10 0,0 0-14 0,0 0 3 15,3 6 1-15,-3-6 0 0,-3 10-2 0,-1-1-1 16,-3 7 0-16,0-4 0 0,-7-2-7 0,0 5 0 16,-4-5-1-16,-3 9 0 15,0-4-12-15,-4 4-3 0,1 6 0 0,-8-6 0 16,0 9 4-16,-3-3 0 0,-4-6 0 0,0 9 0 0,1-3 14 0,-5 4 3 16,1-4 1-16,0 0 0 0,3-6 14 0,3 9 0 0,5-9 9 15,2 0-9-15,1 6 31 0,4-7 0 0,2-2 0 0,1 3 0 16,7 0-3-16,0-4 0 0,3 1 0 0,1-3 0 15,3 2-16-15,0-5-4 0,3-1-8 0,1 7 12 16,3-7 5-16,3 1 1 0,1-7 0 0,-1 3 0 16,4 3 9-16,0-5 1 0,4 2 1 0,3 0 0 15,0-3-12-15,4-3-2 0,3 0-1 0,4 0 0 16,-1 0 1-16,8 0 0 0,3-3 0 0,-3-3 0 16,-4 6-15-16,1-6 0 0,2 2 0 0,1 4 0 15,-4 0 0-15,1 0 0 0,-8-6 0 0,0 6 0 16,0 6-20-1,0-6-9-15,-7 0-3 0,0 10 0 0,-3-10-100 0,3 9-21 0,-7-9-4 16,4 7-558-16,-11-7-111 0</inkml:trace>
  <inkml:trace contextRef="#ctx0" brushRef="#br1" timeOffset="194237.47">28861 12115 1882 0,'0'0'84'0,"0"0"16"0,0 0-80 0,0 0-20 0,0 0 0 0,0 0 0 16,0 0 45-16,0 0 5 0,0 0 1 0,3 9 0 16,1 0-18-16,-1-2-3 0,4 8-1 0,-3-2 0 0,-4 6-5 0,3 0 0 15,1 6-1-15,0-6 0 0,-4 6-23 0,3 0 0 16,-6-7 0-16,3 11 8 0,-8-10-8 0,5 6 12 16,-1-7-4-16,-3 1 0 0,4 3-8 0,-4-3 0 15,3-6 0-15,-3 2 0 16,0 1-31-16,4-7-10 0,-4 1-3 0,3-7-607 15,4-3-121-15</inkml:trace>
  <inkml:trace contextRef="#ctx0" brushRef="#br1" timeOffset="194605.54">29154 12184 576 0,'0'0'25'0,"0"0"6"0,0 0-31 0,0 0 0 0,-4 3 0 0,-3-3 0 16,0 6 309-16,3 3 56 0,-3-5 11 0,4 8 3 16,-8-2-323-16,4-1-65 0,0 4-13 0,-3-7-2 15,2 9 12-15,-2-2 2 0,-4-4 1 0,3 1 0 16,-3 5 34-16,0-5 7 0,-4 9 2 0,4-10 0 16,-3 7 22-16,2-7 5 0,1 7 1 0,0-4 0 15,-3-2-19-15,3-1-4 0,-1 7-1 0,1-7 0 16,-3 1-26-16,6-1-4 0,4 1-8 0,0-4 11 15,0 3-3-15,7-9 0 0,-7 7 0 0,7-7 0 16,0 0 2-16,0 0 0 0,0 0 0 0,7 3 0 16,7-3-10-16,-3 6 0 0,-1-3 0 0,8-3 0 0,-1 0 0 0,1 0 12 15,3 0-12-15,-3 0 12 16,3 0-12-16,-3 6 0 0,3-3 0 0,0-3 0 0,-3 7-15 16,-1-4 5-16,1-3 1 0,0 6 0 15,-4-3-40-15,0 4-8 0,-4-1-2 0,1-3 0 16,0-3-117-16,-4 9-24 0,-7-9-5 0,0 0-546 15</inkml:trace>
  <inkml:trace contextRef="#ctx0" brushRef="#br1" timeOffset="195325.22">29154 11052 921 0,'0'0'82'0,"0"0"-66"0,0 0-16 0,0 0 0 16,0 0 225-16,0 0 42 0,0 0 8 0,0 0 1 15,0 0-212-15,0 0-44 0,0 0-8 0,0 0-1 16,0 0-11-16,0 0 0 0,-7 0 0 0,-1 6 8 16,1-3-8-16,-3 6 0 0,-1 7 0 0,1-3 8 15,-1 2-8-15,0 4 0 0,1 0 0 0,-1-3 0 16,1 9 0-16,-1-6 0 0,1-1 8 0,3 1-8 15,-1 0 0-15,5-3 8 0,-1 2-8 0,4-2 0 16,-3-3 0-16,3 2 0 0,3 1 0 0,1-3 0 16,-1-4 0-16,5 0-9 0,-5 7 9 0,4-6-10 15,0-4-24-15,4 3-5 16,-1-6-1-16,4 7 0 0,-3-4-26 0,3-6-6 0,4 9 0 16,-4-9-1-16,4 7-45 0,-1-7-9 0,11 0-1 0,-3-7-1 15</inkml:trace>
  <inkml:trace contextRef="#ctx0" brushRef="#br1" timeOffset="195552.24">29362 11284 1267 0,'0'0'112'0,"0"0"-89"0,0 0-23 0,0 0 0 16,0 0 157-16,0 0 27 0,0 0 6 0,0 0 1 15,0 0-158-15,0 0-33 0,0 0 0 0,0 0 0 32,-7 6-42-32,7-6-1 0,0 0 0 0,-4 9 0 15,4-9-12-15,0 3-2 0,0-3-1 0,0 10 0 16,0-10-38-16,0 9-7 0,0-9-1 0,0 0-1 0</inkml:trace>
  <inkml:trace contextRef="#ctx0" brushRef="#br1" timeOffset="195746.07">29408 11139 1998 0,'0'0'88'16,"-4"-6"19"-16,-3 3-86 0,7 3-21 0,0 0 0 0,0 0 0 0,-7 0 31 0,7 0 1 16,0 0 1-16,0 0 0 0,0 0-24 0,0 0-9 15,0 0 0-15,0 0 9 16,0 0-51-16,0 0-10 0,0 0-3 0,0 0 0 15,11 0-113-15,-4 3-24 0,-7-3-4 16,0 0 0-16</inkml:trace>
  <inkml:trace contextRef="#ctx0" brushRef="#br1" timeOffset="196122.61">29503 10970 403 0,'0'0'17'0,"0"0"5"0,-7 0-22 0,7 0 0 0,0 0 0 0,0 0 0 16,0 0 272-16,0 0 51 0,0 0 9 0,0 0 3 16,0 0-268-16,0 0-54 0,0 0-13 0,0 0 0 15,0 0 14-15,0 0 0 0,0 0 0 0,10 3 0 16,-3 4 26-16,0 2 4 0,1 0 2 0,-1 1 0 15,3 5-19-15,-3-2-4 0,4 3-1 0,-1 2 0 16,1-2-8-16,0-3-2 0,-1 2 0 0,4 4 0 16,-3-3-4-16,3-7-8 0,0 10 11 0,-3-3-11 15,3-4 8-15,-4 4-8 0,4 3 0 0,-3 0 0 16,-7-4 0-16,3 4-12 0,-7-3 1 0,-4 3 1 16,1-4-10-16,-5 4-1 0,1-6-1 0,-3 2 0 15,3-5 10-15,-4 9 3 0,-3-10 0 0,0 0 0 0,3 1 1 16,1 2 0-16,-4-2 0 0,3-7 0 15,-3 6-141-15,3-2-28 0,-10-4-6 16,4-3-1-16</inkml:trace>
  <inkml:trace contextRef="#ctx0" brushRef="#br1" timeOffset="197021.9">29662 10983 2372 0,'-11'-3'105'0,"11"3"22"0,-4-7-102 0,4 7-25 0,0 0 0 0,0 0 0 15,0 0 11-15,0 0-3 0,0 0-8 0,0 0 12 16,0 0-12-16,4-3 0 0,3-3 0 0,4 3-10 0,-4-4 10 0,3 7 0 16,1 0 0-16,3-3-8 0,4-3 8 15,-1 6 0-15,4 0 10 0,1 0-10 0,-1 0 8 0,3 0-8 16,1 0 0-16,0 0 0 0,0 0 8 0,-1 0-8 15,-3 0 0-15,1 0 9 0,-1 0 1 16,-7 6 0-16,3-3 0 0,-2-3 0 0,-1 0-2 0,-4 0 0 16,1 0 0-16,-1 7 0 0,-10-7-8 0,7 0 0 15,-7 0 0-15,11 3 0 0,-11-3 9 0,0 0-9 16,0 0 10-16,0 0-10 0,0 0 10 0,7 6-10 16,-3-3 10-16,-1 7-10 0,-3 5 15 0,0-5-3 15,-3-1-1-15,3 7 0 0,-4 3-3 0,1-1 0 16,-1 1 0-16,1 6 0 0,-1 4-8 0,0 2 0 15,1 0 9-15,-1 4-9 0,1-1 0 0,-1 1 0 0,1 2 0 16,-1 7 0-16,1 0 0 0,3 0 0 0,0 0 0 16,3 3 0-16,1-3 0 0,-4 3 0 0,3-3 0 15,1 0 0-15,-1 0-8 0,-3-7 8 0,0 7-8 0,0-6 8 16,4 6 0-16,-4-10 0 0,-4 4 12 0,4 3-4 16,-3-4-8-16,-1-2 0 0,4 2 0 0,-3-2 8 15,-1-7-8-15,1 7 0 0,-1-7 0 16,1 3 0-16,-4-9 0 0,3 9 0 0,-3-9 0 0,4 4 0 15,-1-1 22-15,1-3 10 0,-5 0 1 0,5-4 1 16,-1-5-21-16,4 3-4 0,-3 2-1 0,-1-2 0 16,1-3-8-16,3-4 8 0,0 4-8 0,0-4 8 15,0-9 0-15,0 9 0 0,0 1 0 0,3-7 0 16,-3-3 4-16,0 6 0 0,0 4 0 0,0-10 0 16,4 6-12-16,-4-6 0 0,0 3 0 0,0-3 0 15,0 0 0-15,3 9 0 0,-3-9 0 0,4 7 0 0,-4-7 0 16,3 3 0-16,-3-3 0 0,0 0 0 0,0 0 28 0,0 0 3 15,0 0 1-15,0 0 0 0,0 0-20 16,0 9-3-16,4 1-1 0,-4-10 0 0,0 0 12 0,0 0 1 16,0 0 1-16,0 0 0 0,0 6 16 0,0-6 3 15,0 0 1-15,-4 9 0 0,1-2-13 0,-1-4-2 16,-3 3-1-16,0-3 0 0,-3-3 3 0,3 6 1 16,-7-2 0-16,3-4 0 0,0 6-30 0,-3-3 0 15,-3 3 0-15,-1-6 0 0,0 3 0 0,-3-3 0 16,4 7 0-16,-5-1 0 0,1-3 0 0,4-3 0 15,-1 0 0-15,0 6 0 0,1-6-15 0,-1 3 4 16,4-3 1-16,3 0 0 16,1-3-106-16,-1-3-22 0,1 3-4 0,6-10-1208 0</inkml:trace>
  <inkml:trace contextRef="#ctx0" brushRef="#br1" timeOffset="198717.91">23820 14488 748 0,'0'0'67'0,"0"0"-54"0,0 0-13 0,0 0 0 16,0 0 251-16,0 0 47 0,0 0 10 0,0 0 1 15,0 0-227-15,0 0-46 0,0 0-8 0,0 0-3 16,0 0-1-16,10 0-1 0,-3 0 0 0,4 0 0 15,-1 0-8-15,1 7-2 0,3-7 0 0,4 0 0 16,-1 3-13-16,5-3 9 0,-1 0-9 0,0 9 8 16,4-9-8-16,-1 0 0 0,-3 0 0 0,4 0 0 15,0 0-11-15,-1 0 3 0,-2 0 0 0,2 0 0 32,1 0-16-32,0 0-4 0,-1 0 0 0,1-3 0 0,3 3-8 15,1-6-3-15,-5 6 0 0,4 0 0 0,-3 0-93 16,-4 0-18-16,22-3-4 0,-15-4-1 0</inkml:trace>
  <inkml:trace contextRef="#ctx0" brushRef="#br1" timeOffset="199081.9">23851 14780 1976 0,'0'0'88'0,"0"0"17"0,-3 0-84 0,3 0-21 0,0 0 0 0,0 0 0 15,0 0 12-15,0 0-1 0,10 0-1 0,4 0 0 16,-3 0 8-16,3-6 2 0,0 6 0 0,7 0 0 16,4 0 11-16,0 0 2 0,0 0 1 0,-1-3 0 15,4-4-16-15,1 7-3 0,-5 0-1 0,1 0 0 32,0 0-34-32,-4 0-8 0,4 0 0 0,-1 7-1 0,1-4-143 0,3-6-29 15,-3 3-6-15,3-7-1 0</inkml:trace>
  <inkml:trace contextRef="#ctx0" brushRef="#br1" timeOffset="201804.36">25619 13864 1800 0,'0'0'80'0,"0"0"16"0,0 0-77 0,0 0-19 0,0 0 0 0,0 0 0 16,0 0 40-16,0 0 4 0,0 0 0 0,0 0 1 15,-7 0-23-15,-4 0-5 0,1 0-1 0,-1 7 0 16,11-7 5-16,-7 3 1 0,-7-3 0 0,0 0 0 16,0 6 23-16,-4-3 5 0,0 4 1 0,1 2 0 15,-1-9-11-15,0 6-3 0,-6-3 0 0,2 7 0 16,5-4 2-16,-1-3 0 0,-3 3 0 0,3-6 0 0,4 10 5 0,-3-4 0 16,-1-3 1-16,0 4 0 15,1-4-36-15,-1 6-9 0,0-3 0 0,1-3 0 0,-1 7 0 0,1-4 0 16,-1-3-10-16,-3 4 10 0,7 2 0 0,-4-3 20 15,0-3-4-15,4 4 0 0,-3-4 6 0,2 3 1 16,5-3 0-16,-4 3 0 0,0-2-23 16,3 2 8-16,8 0-8 0,-8-3 0 0,4 4 0 0,0-4 0 15,7-3 0-15,0 0 0 0,-7 6 16 0,7-6-2 16,0 0 0-16,0 0 0 0,0 0 7 0,0 0 2 16,0 0 0-16,7 3 0 0,3 3-7 0,1-3-2 15,0-3 0-15,-1 7 0 0,8-7-5 0,-1 3-1 16,1 3 0-16,7-6 0 0,-8 0-8 0,8 3 0 0,-4 4 0 15,0-7 0-15,-3 0 0 0,3 6 0 16,-3-3 0-16,0 6 0 0,-1-9 0 0,1 10 8 0,-4-4-8 0,0-3 0 16,4 3 10-16,-4-2-10 0,0 2 12 0,4 0-12 15,-1-3 8-15,4 4-8 0,-3-4 0 0,3 3 0 16,0-6 0-16,1 3 0 0,-1-3 0 0,-4 0 0 16,1 0 8-16,-4 0-8 0,-3 0 0 0,3 6 0 15,-7-6 0-15,3 4 8 0,-6-4-8 0,-4 0 0 16,0 0 8-16,0 0-8 0,0 0 0 0,0 0 0 15,0 0 0-15,0 0 0 0,0 0 0 0,0 0 0 16,7 6 0-16,-7-6 0 0,0 0 0 0,4 9 0 16,-4 1 19-16,-4-4-3 0,0 3-1 0,1-6 0 15,-4 7-15-15,0-1 0 0,-4-2 0 0,4 2 0 16,-3 0-14-16,-1 7-2 0,0-3-1 0,-3-4 0 16,-3 7 17-16,-1-7 0 0,0 7 0 0,1-4 0 15,-4 4-9-15,3 3 9 0,-7-4 0 0,4 4-9 0,-4-3 9 16,4 3 0-16,-3-7 0 0,-5 4 0 0,1 3-13 15,0-4 2-15,-7 4 1 0,3 0 0 0,0 0 10 0,-3-3 11 16,0 2-3-16,-1 7 0 0,1-6-8 0,3 0 0 16,4-3 0-16,0 3 0 0,3-4 0 0,0 4 0 15,4-6 0-15,4 2 0 0,-1 4 0 0,4-3-11 16,0-4 3-16,0 4 0 0,0-7 8 0,3 10 11 16,4-3-3-16,-4 0 0 0,4-4-8 0,-3 4 0 15,3-4 0-15,3 4 0 0,-3 0 0 0,3-4 0 0,1-2 0 16,3-1 0-16,0 7 0 0,0-7 0 0,0-3 9 15,7 4-9-15,-3-1 10 0,-1-6-2 0,4 4-8 0,0-4 12 16,4 3 4-16,3 0 0 0,-4-3 0 0,5-3 0 16,2 0 0-16,4 0 0 0,1 0 0 0,2 0 0 15,8-3-3-15,3-3 0 0,-3 6 0 0,7 0 0 16,3-6-2-16,0 3-1 0,4 3 0 0,-3 0 0 16,-1 0-10-16,4-7 0 0,-4 7 0 0,4 0 0 15,0-3 0-15,0-3 0 0,3 6 8 0,-3 0-8 16,3 0 0-16,-3 0 0 0,-3 0 0 0,-1 0 0 15,-7 0 0-15,1 0 0 0,-1 0 9 0,-3 0-9 16,-1 0 0-16,-2 0-10 0,-1 0 1 0,0 0 0 16,0 0-14-16,0 0-2 15,-6 0-1-15,-1-3 0 0,0 3-87 0,-3-6-18 16,-4 6-3-16,0-4-736 0,-7-2-147 0</inkml:trace>
  <inkml:trace contextRef="#ctx0" brushRef="#br1" timeOffset="207502.28">24620 15755 172 0,'0'0'8'0,"0"0"1"0,0 0-9 0,0 0 0 0,0 0 0 0,0 0 0 15,0 0 91-15,-7 0 16 0,7 0 3 0,-7 0-298 16</inkml:trace>
  <inkml:trace contextRef="#ctx0" brushRef="#br1" timeOffset="208043.71">24567 15743 115 0,'0'0'10'0,"0"0"-10"0,0 0 0 0,0 0 0 16,0 0 190-16,0 0 36 0,0 0 7 0,0 0 2 16,0 0-105-16,0 0-21 0,0 0-4 0,0 0-1 0,0 0-33 0,0 0-7 15,0 0-2-15,0 0 0 0,0 0 10 0,0 0 1 16,0 0 1-16,0 0 0 0,0 0-5 0,0 0-1 15,0 0 0-15,0 0 0 0,0 0-23 0,0 0-5 16,0 0 0-16,0 0-1 0,11-6-15 0,-4 6-4 16,0-7 0-16,4 7 0 0,-1 0-20 15,1-3 9-15,-4 6-9 0,7-3 0 0,-3 0 11 16,6 0-11-16,-6 0 10 0,3 0-10 0,0 0 12 0,0 0-4 16,0 7-8-16,-3-7 12 0,3 0-12 0,-3 6 11 15,3-3-11-15,-4-3 10 0,-3 6-10 0,4-3 0 16,-11-3 0-16,7 7 8 0,-7-7 5 0,7 3 1 15,-3-3 0-15,3 6 0 0,-7-6 11 0,0 0 3 16,0 0 0-16,0 0 0 0,0 0-16 0,0 0-2 16,0 0-1-16,3 13 0 0,-3-13-9 0,0 6 0 0,0-6 0 15,-3 9 0-15,-4 1 0 0,3-1 0 0,-3-3 0 0,-4 4 0 16,1-7 0-16,-1 6 0 0,1-2 0 16,-4 2 0-16,-1 0 0 0,1 1 0 0,-3-1 0 15,3 1 0-15,-4-1 0 0,-3 4 0 0,3-1 0 0,-3-3 0 16,0 1 0-16,0-1 0 0,-4 7 0 0,-3-7 0 15,7 7 0-15,-1-7 0 0,1 1 0 0,4-1 0 16,-1 7 0-16,4-7 0 0,0 1 0 0,7-1 0 16,-7-6 0-16,6 10 0 0,1-10 0 0,4 6 0 15,-4 1-10-15,3-1 10 0,1 1 0 0,3-10-9 16,3 6 9-16,1 3 0 0,-1 1 0 0,4-1 0 16,4 1 0-16,0-1 0 0,-1-3 0 0,1 4 8 15,3-4-8-15,4-3 0 0,-4 6 0 0,3-2 0 16,1-4 0-16,0 3 8 0,-1-3-8 0,-3 4 0 0,4-7 0 15,-4 3 0-15,0 3 0 0,-3-3 0 0,-1 3-8 16,1-6-7-16,-4 7-1 0,4-4 0 16,-1-3-71-16,-3 0-14 0,-7 0-3 15,7 0-1-15,-7 0-123 0,11 0-25 0,-11 0-5 0,0 0-1 0</inkml:trace>
  <inkml:trace contextRef="#ctx0" brushRef="#br1" timeOffset="-210783.83">24952 16128 1152 0,'0'0'102'0,"0"0"-82"0,0 0-20 0,0 0 0 15,0 0 146-15,0 0 25 0,0 0 5 0,4-6 0 16,3 3-129-16,0-3-27 0,0 3-4 0,-7 3-2 16,3-7 53-16,4 4 10 0,-3-3 3 0,-4 6 0 15,0 0 9-15,0 0 3 0,0 0 0 0,7 6 0 16,-7-6-44-16,7 3-9 0,-4 7-2 0,1-1 0 15,-4 1-11-15,0-1-2 0,-7 7-1 0,3-1 0 16,4-2-11-16,0 9-1 0,-3-3-1 0,-1-7 0 16,4 13-10-16,0-6 0 0,-3 0 0 0,3-3 0 15,0 9 0-15,0-6 0 0,-4-1 8 0,1 1-8 16,-1 0-28 0,1 3-8-16,-1-3-2 0,1-7 0 0,-4 4-21 0,3 3-4 15,1-10-1-15,-1 7 0 0,-3-7-150 0,0 1-30 16,7-4-7-16</inkml:trace>
  <inkml:trace contextRef="#ctx0" brushRef="#br1" timeOffset="-210352.99">25192 16273 1562 0,'0'0'34'0,"0"0"7"0,0 0 2 0,0 0 1 0,0 0-35 0,0 0-9 0,0 0 0 0,0 0 0 16,-4 6 60-16,-3-3 11 0,4 3 1 0,-4-2 1 15,3 2 17-15,-3-3 3 0,0 3 1 0,0-3 0 16,-4 4-46-16,4 2-10 0,-3 0-2 0,-1-2 0 16,4 2-28-16,-3-6-8 0,-5 4 0 0,5 2 0 15,-4-6 16-15,3 10 0 0,-3-10-1 0,3 6 0 16,-3 1 2-16,4-1 1 0,-4-3 0 0,0 4 0 15,-1-4 2-15,5-3 0 0,-8 6 0 0,8-2 0 16,3-4-12-16,-4 3-8 0,4-3 9 0,0-3-9 16,0 7 11-16,7-7-11 0,0 0 12 0,0 0-12 15,0 0 22-15,0 0-2 0,0 0-1 0,0 0 0 16,0 3-19-16,3 3 0 0,1 3 0 0,3 1 0 16,0-1 0-16,4-3 0 0,-1 4 0 0,1-1 0 15,3 1-9-15,0-1 9 0,-3 7-8 0,-1-7 8 16,4 1-20-16,0-1 2 0,-3 0 0 0,3 1 0 15,0-1-15-15,0 1-3 0,-3-1-1 16,-1-3 0-16,5 4-23 0,-5-10-5 0,1 9-1 16,-4-9-598-16,-7 0-119 0</inkml:trace>
  <inkml:trace contextRef="#ctx0" brushRef="#br1" timeOffset="-209663.47">25770 15790 345 0,'0'0'15'0,"0"0"4"0,0 0-19 0,0 0 0 16,0-6 0-16,0 6 0 0,0-10 233 0,0 10 43 15,0 0 9-15,0 0 2 0,0 0-154 0,0-3-30 16,4-3-7-16,-4 6 0 0,0 0 13 0,0 0 3 16,0 0 1-16,0 0 0 0,0 0-42 0,0 0-9 15,0 0-2-15,0 0 0 0,0-10-9 0,0 10-3 16,0 0 0-16,0 0 0 0,0 0-19 0,0 0-4 15,0 0-1-15,-7 0 0 0,-4 0 7 0,4 7 1 16,0-7 0-16,-3 3 0 0,3 3-32 0,0-3 0 0,-4 7 0 16,0-4 0-16,4 3 0 0,-3 1 0 0,-1-1 0 0,1 0 0 15,-1 1 0-15,0 6 0 16,-3-1 0-16,4-2 0 0,-4 2 0 0,3-5 0 0,0 9 0 16,1-4 0-16,6-2 0 0,-3 3 0 0,0-7 0 15,0 10 0-15,4-10 0 0,-1 7 0 0,4 0 0 0,0-4 0 16,-3-2 0-16,3 5 0 0,0-5 0 0,3-1 0 15,1 0 0-15,-1 1 0 0,-3-1 0 0,4 1 0 32,3-4-21-32,-4 3-11 0,4 1-1 0,-3-1-1 0,3-3 22 0,0 4 4 0,4-7 8 0,-1 3-13 15,-3-6-2-15,4 3 0 0,3 4 0 0,-4-7 0 16,1 6-15 0,3-3-3-16,-3-3-1 0,3 0 0 0,-4 0-96 15,5 0-19-15,-8-3-4 0,3 3-464 0,1 0-93 0</inkml:trace>
  <inkml:trace contextRef="#ctx0" brushRef="#br1" timeOffset="-209263.41">25545 16041 1594 0,'0'0'71'0,"0"0"14"0,0 0-68 0,0 0-17 0,0 0 0 0,0 0 0 16,10 6 69-16,1-3 11 0,-1-3 1 0,1 0 1 15,0 6-9-15,3-2-1 0,-4-4-1 0,4 0 0 16,0 6-28-16,4-6-6 0,0 3-1 0,-4-3 0 16,4 0-24-16,-1 0-12 0,4 6 10 0,-7-6-10 15,4 0 0-15,0 0-10 0,-4 0 0 0,0-6 0 16,0 6-116-16,0 0-23 15,-3-3-5-15</inkml:trace>
  <inkml:trace contextRef="#ctx0" brushRef="#br1" timeOffset="-208222.87">26412 15558 2394 0,'0'0'52'0,"0"0"12"0,-3-6 1 0,3 6 3 0,-4 0-55 0,4 0-13 0,0 0 0 0,0 0 0 0,-3-4 0 0,3 4-16 15,-7-6 3-15,0 6 1 0,0 0-2 0,3 0 0 16,-3 0 0-16,-3 0 0 0,3 0 14 0,-4 6 0 16,4-2 0-16,-4 2 10 0,1-6-2 0,-1 3 0 15,1 3 0-15,-1 0 0 0,-3-2 0 0,0 2 0 16,0-3 0-16,0 6 0 0,-1-2 10 0,1-4 2 16,-3 3 0-16,3-3 0 0,-1 3-8 0,1 4 0 15,4-10-1-15,-1 9 0 0,1-9-11 0,-1 7 0 16,11-7 0-16,0 0 8 0,0 3 2 0,0-3 0 15,0 9 0-15,4-3 0 0,-1-2 1 0,4 2 0 16,4-3 0-16,-1 3 0 0,1 0-2 0,3-2 0 16,-3 5 0-16,3-9 0 0,3 6-9 0,-3-3 0 15,-3 4 9-15,3-4-9 0,0-3 0 0,0 0 0 16,-3 6 0-16,-1-3 0 0,1-3 0 0,0 7 0 0,-4-7 0 16,0 6 0-16,-7-6 0 0,0 0 0 15,0 0 0-15,7 3 0 0,-7-3 24 0,0 0 6 0,0 0 2 16,0 0 0-16,0 0-32 0,0 0 0 0,0 0 0 0,0 0 0 31,-4 6-20-31,1-3-9 0,-1 7-3 0,-3-4 0 0,0-3 32 0,0 7 0 0,0-10 0 0,0 6 0 16,0 3 0-16,-4-9 0 0,4 10 0 0,0-10 0 15,-3 9 0-15,6-9 0 0,-3 6 0 0,0-3 0 16,0 4-16-16,7-7 4 0,0 0 0 0,0 0 0 16,0 0-1-16,0 0 0 0,0 0 0 0,0 0 0 15,0 0 5-15,0 0 8 0,0 0-13 0,0 0 5 16,0 0 8-16,7 3 11 0,-7-3-3 0,0 0 0 15,4 6-8-15,-1-3 0 0,-3-3 0 0,7 7 0 16,-7-7 0-16,4 9 0 0,3-9 0 0,0 9 0 16,0-2 0-16,0-4 0 0,0 3 0 0,-4-3 0 0,4 3 0 15,-3-2 0-15,0 2 0 0,-1 3 0 0,4 1 0 16,-7-10 0-16,4 6 0 0,-1-3-11 0,-3 6 11 0,0 1 12 16,0-4-2-16,0 4-1 0,0-10 4 0,-3 9 1 15,-1 0 0-15,-3 1 0 0,0-1-2 16,3 1-1-16,-3-4 0 0,0 3 0 0,0 1-11 0,0-1 12 15,-3-3-12-15,-1 7 12 0,4-7-12 16,0 4-17-16,-4-1 4 0,1 7 1 0,-1-7 12 0,4 4 16 16,0-4-3-16,0 7-1 0,0-7-20 0,0 1-5 15,3 5-1-15,1-5 0 0,-1 5 14 0,1-2 0 16,3-4 12-16,-4 7-12 0,4-7 0 0,-3 7 0 16,-1-3 0-16,4 2 0 0,0-5 0 0,0 8 0 15,0 1 0-15,0-3 0 0,0 3 0 0,0-4-20 0,0-2 2 16,0 3 1-16,0-1-2 0,0-2 0 0,4-4 0 15,-1-2 0 1,1-4-15-16,3 3-3 0,0-6-1 0,4 0 0 16,-1 0-86-16,4 0-18 0,0-6-3 0,0 3-754 0</inkml:trace>
  <inkml:trace contextRef="#ctx0" brushRef="#br1" timeOffset="-207763.35">26645 15862 2314 0,'0'0'51'0,"0"0"10"0,0 0 3 0,0 0 1 0,0 0-52 0,0 0-13 15,-7-3 0-15,7 3 0 0,0 0 0 0,0 0-10 16,-10 3 2-16,3-3 0 0,7 0 8 0,-7 9 0 15,-8-2 0-15,5 5 0 0,-1 4 22 0,1 0 0 16,-1 2 0-16,1 1 0 0,-1 0 8 0,0 6 2 16,1-6 0-16,-1 0 0 0,4 6-20 0,0-6-3 15,-3 6-1-15,6-3 0 0,0-7-8 0,1 4-9 0,-1 0 9 0,4-3-13 16,4 2 13-16,3-8 0 16,-3-1 0-16,6 7 0 0,4-7 10 0,4-2-2 0,-4-4 0 0,4 3 0 15,-1-3 0-15,1-3-8 0,3-3 12 0,0-3-4 16,-3 3-8-16,-1-4 0 0,1-2 0 0,3 0 8 15,-3-1-8-15,-4-6 8 0,0 7-8 0,-3-10 8 16,-1 4 4-16,1 2 0 0,-4-9 0 0,0 9 0 16,0-5 12-16,-3-7 4 0,-1 6 0 0,-3-6 0 15,0 6-16-15,-3 0-4 0,-4-6 0 0,-1 6 0 16,1 3-8-16,0-2 0 0,-3 2 0 0,-4 7 0 31,3-1-31-31,-3 1-8 0,0-1-1 0,0 10-1 16,0-9-82-16,-4 9-16 0,4 0-3 0,3 0-1 0,1 0-29 15,-1 0-5-15,-3 6-2 0</inkml:trace>
  <inkml:trace contextRef="#ctx0" brushRef="#br1" timeOffset="-207289.48">26899 16345 1998 0,'0'0'88'0,"0"0"19"0,0 0-86 0,0 0-21 0,0 0 0 0,7 9 0 16,-3 1 28-16,-1-1 0 0,8 7 1 0,-4-7 0 15,0 7-29-15,0-7 0 0,4 10 0 0,-1-3 0 16,-3-4 0-16,0 7 11 0,1 3-2 0,-1-9 0 16,-4 5 18-16,1-2 3 0,-8 3 1 0,4 0 0 0,-3-4-8 0,-1 4-2 15,-7-3 0-15,4-4 0 0,-3 4-33 0,-1 0-6 16,4-4-2-16,-7-2 0 16,3-1-82-16,-3-3-17 0,4 1-3 0,-1-7-467 15,-3 0-94-15</inkml:trace>
  <inkml:trace contextRef="#ctx0" brushRef="#br1" timeOffset="-206962.9">27280 15950 2368 0,'0'0'52'0,"0"0"12"0,-3 3 1 0,3-3 1 0,-4 6-53 0,1 4-13 0,-1-1 0 0,-3 0 0 15,7 1 0-15,-3 5 0 0,-1-5 0 0,4 6 0 16,0-4 9-16,0 7-9 0,-3-3 8 0,3-1-8 15,0-2 0-15,0 6-11 0,-4-4 1 0,4 4 0 16,0 0-6-16,-3-3 0 0,-1-1-1 0,4-2 0 16,-4-4-48-16,4 7-10 0,-3-7-1 0,3 1-865 15</inkml:trace>
  <inkml:trace contextRef="#ctx0" brushRef="#br1" timeOffset="-205940.51">27450 15702 1267 0,'0'0'112'0,"0"0"-89"0,0 0-23 0,0 0 0 16,0 0 234-16,-4-3 42 0,4 3 9 0,0 0 2 16,0-6-209-16,0 6-42 0,0 0-8 0,0 0-1 15,0 0 5-15,0 0 2 0,0 0 0 0,0 0 0 0,0 0-3 16,0 0-1-16,0 0 0 0,0 0 0 16,0 0 16-16,0 0 3 0,0 0 1 0,0 0 0 0,0 0-3 15,0 0-1-15,0 0 0 0,0 0 0 0,0 0-18 0,0 0-3 16,0 0-1-16,0 0 0 0,0 0 8 0,7-4 2 15,-7 4 0-15,11 0 0 0,-11 0-22 0,0 0-12 16,0 0 12-16,7-6-12 0,3 6 0 0,-3 0 0 16,-7 0 0-16,8 0 0 0,-8 0 10 0,10-6-10 15,-3 3 8-15,4 3-8 0,-4 0 0 0,0 0 0 16,3 0 0-16,-3 0 0 0,-7 0 0 0,11 0 0 16,0 3 0-16,-1 3 0 0,-10-6-9 0,11 6 9 15,-1-2 0-15,5-4 0 0,-8 9 0 0,3-9 0 16,-3 9 0-16,0-9 0 0,4 7 0 0,-11-7 0 15,0 0 0-15,0 0 0 0,3 3 0 0,-3-3 0 0,0 0 0 0,0 0 0 16,0 9 0-16,-3 4 0 0,-4-4 0 16,0 1 0-16,-4-7 0 0,1 6 8 0,-1-3-8 15,0-2 0-15,-3 2 8 0,4 3-8 0,-1-2 0 16,1-4 9-16,-1 6-9 0,0-3 0 0,4-3 0 0,0-3 0 16,0 7 0-16,0-4-12 0,7-3 4 0,-3 6 8 15,3-3-14-15,0 4 5 0,0-7 1 0,3 9 0 31,1 0-19-31,3-2-3 0,0-4-1 0,0 3 0 0,0-3 31 0,3 3-9 0,1-2 9 0,0-4 0 16,-4 6-8-16,3-6 8 0,1 3-8 0,-4 3 8 16,0 1 0-16,-3-4 0 0,3 3 0 0,-7-6 0 15,3 3 0-15,-3-3 0 0,0 0 0 0,0 6 11 16,0 4-11-16,-3-7 12 0,3-3-12 0,-4 6 12 16,-3 4-12-16,0-4 0 0,0-3-12 0,0 6 12 0,-4-2-12 15,4-4 12-15,4 3-10 0,3-6 10 0,-7 3 0 0,7-3 0 16,0 0 0-16,0 0 0 0,0 0 0 15,0 0 0-15,0 0-11 0,3 6 11 0,4-2-20 16,-3 2 4-16,-4-6 0 0,7 9 0 0,0-2 7 0,3-4 9 16,1 6-13-16,0-9 5 0,-4 10 8 0,3-4 0 15,1 3 0-15,3 1-8 0,-4-4 8 0,1 3 0 16,3 1 0-16,-3 2 0 0,-1-2 0 0,4-1 0 16,-3 7 8-16,0-1-8 0,3-2 10 0,-4 3-2 15,-3 2-8-15,4 1 12 0,-4-3-12 0,4 3-8 16,-4 0 8-16,0-4-13 0,-4 4 13 0,1-3 0 15,-1-4 0-15,-3 4 0 0,-3 3 0 0,3-4 16 0,-7-2-3 16,3 3-1-16,-6 2-4 0,-5-2-8 0,5-6 11 0,-8 8-11 16,1-8 0-16,-5 5-14 0,-6-2 1 0,0-4 0 31,-4 7-36-31,-3-6-7 0,-4 5-2 0,-3-5-786 0,0-7-158 0</inkml:trace>
  <inkml:trace contextRef="#ctx0" brushRef="#br1" timeOffset="-204233.47">27436 14460 403 0,'0'0'17'0,"0"0"5"0,0 0-22 0,0 0 0 0,0 0 0 0,0 0 0 16,-8 0 308-16,5-6 58 0,-4 6 11 0,7 0 3 15,-7-3-224-15,7 3-44 0,-4 0-8 0,4 0-3 16,0 0-22-16,-7 0-5 0,4 0-1 0,3 0 0 16,0 0-19-16,0 0-4 0,0 0-1 0,0 0 0 15,-7 0-11-15,7 0-2 0,0 0-1 0,0 0 0 16,0 0 1-16,0 0 36 0,0 0-36 16,0 0-8-16,0 0-2 0,0 0 0 0,0 0 0 15,10 3-6-15,-3-3-2 0,0 6 0 0,4-6 0 16,3 0-7-16,-3 3-2 0,3 4 0 0,3-7 0 0,-2 0-9 0,2 6 0 15,4-6 9-15,0 3-9 0,-3-3 0 16,3 6 0-16,4-3 0 0,0-3 8 0,-4 7-8 0,-4-4 0 16,1-3 0-16,0 0 0 0,-1 6 0 0,1-3-8 15,-4-3 8-15,-3 0-8 0,3 0 0 0,-4 0 0 16,-10 0 0-16,0 0 0 0,0 0 0 0,0 0 0 16,0 0 0-16,0 0 0 0,0 0 8 0,0 0 0 15,0 0-9-15,0 0 9 0,0 0-11 0,0 0 3 16,-7 7 0-16,4 2 0 0,-4-3-8 0,-4-3 0 15,1 7-1-15,-1-4 0 0,-3-3 5 0,0 3 0 16,0-2 1-16,-4 5 0 0,4-3 11 0,0 1 0 0,-4 2 0 16,1-6-8-16,2 6 8 0,-2 1 0 0,-1-1 0 15,4 1 0-15,-4 5 0 0,1-5 0 16,3 5 0-16,-4-5-8 0,-3 9-8 0,3-4 0 16,4 4-1-16,-4-6 0 0,1 2 6 0,-1 4 2 0,8-9 0 15,-4 5 0-15,3-5 18 0,0-1 4 0,4 7 1 0,-3-7 0 16,6 1-14-16,-3-1 9 0,4 0-9 0,-1-2 8 15,4-4 0-15,0-3 0 0,4 9 0 0,-4-2 0 16,7-4 0-16,0 3 0 0,-4 3 0 0,8-9 0 16,-4 7-8-16,3-4 0 0,-2-3 0 0,2 6 0 15,4-3 11-15,-3-3 0 0,3 0 0 0,-4 0 0 16,8 0 8-16,-4 0 1 0,4 0 1 0,0-3 0 16,-1 3-42-16,4-6-9 15,0 6-2-15,4 0 0 0,-4 0 32 0,1 0 0 0,-1 0 0 0,3 0 0 16,-2 0-20-16,-5 0-5 15,1 0-1-15,-4 6 0 0,-3-3-59 0,3 3-12 16,-14-6-3-16,7 4 0 0,3 2-104 0,-3-3-20 16,-7-3-5-16,4 9-1 0</inkml:trace>
  <inkml:trace contextRef="#ctx0" brushRef="#br1" timeOffset="-203152.31">28138 14833 921 0,'0'0'40'0,"0"0"10"0,0 0-40 0,0 0-10 0,0 0 0 0,0 0 0 16,0 0 160-16,0 0 29 0,0 0 7 0,0 0 0 16,0 0-141-16,0 0-29 0,0 0-6 0,0 0 0 15,0 0 42-15,0 0 9 0,0 0 1 0,0 0 1 16,-4 0 11-16,4 0 3 0,0 0 0 0,-3 10 0 15,3-7-25-15,-4 6-5 0,4 1-1 0,0 5 0 16,0-5-34-16,4 6-7 0,-4-7-2 0,0 7 0 16,0-4-5-16,0 7-8 0,0-3 11 0,-4 2-11 15,0 1 0-15,1 0 0 0,-4 6 0 0,3-6 0 32,1 6-20-32,-4 0-10 0,3-6-2 0,-3 6-1 15,0-3-54-15,0-6-10 0,4 3-3 0,-1-4 0 0,0-5-78 0,1-1-16 16,-4 0-3-16</inkml:trace>
  <inkml:trace contextRef="#ctx0" brushRef="#br1" timeOffset="-202701">28413 14880 633 0,'0'0'56'0,"0"0"-44"16,-7 0-12-16,3 0 0 0,-3 0 168 0,0 7 31 15,0-7 6-15,0 3 2 0,0 3-156 0,3-3-31 0,-6 4-7 0,3-4-1 16,0 3 80-16,0-3 16 0,0 3 4 0,-1 1 0 16,1-4-7-16,0 6-1 0,-3-3 0 0,3 4 0 15,0-7-26-15,3 6-6 0,-6-2 0 16,3 2-1-16,-4-3-26 0,4-3-5 0,3 7 0 0,1-1-1 15,-4-2-29-15,-4-4-10 0,4 6 0 0,-3-3 9 16,2 4-9-16,-2-4 0 0,-1-3 0 0,1 3 0 16,-1-2 10-16,4 2-10 0,0-3 12 0,0-3-12 15,3 6 16-15,4-6-4 0,0 0-1 0,0 0 0 16,-3 3-3-16,3-3-8 0,0 0 12 0,0 0-4 16,0 0-8-16,0 0-16 0,0 0 4 0,3 7 1 15,-3-7 11-15,4 9-8 0,3 0 8 0,0 1-8 16,0-4-5-16,0-3-1 0,0 7 0 0,0-4 0 15,4-3 14-15,-1 3 0 0,-2 4 0 0,2-4 0 16,4-3 14-16,-3-3-1 0,-1 6 0 0,1-6 0 16,3 0-27-16,-3 4-6 0,-1-4 0 0,1 0-1 15,-1 0-155 1,-3 0-32-16,-7 0-5 0,0 0-2 0</inkml:trace>
  <inkml:trace contextRef="#ctx0" brushRef="#br1" timeOffset="-198539.03">28984 14746 576 0,'0'0'51'0,"0"-7"-41"16,0-2-10-16,0 6 0 0,0-3 279 0,4-4 53 15,-4 1 12-15,3-1 1 0,1 4-281 0,-1-3-64 16,1 5 0-16,-4 4 0 0,3-6 0 0,-3 6 15 15,4-9-3-15,-4 9 0 0,7 0 64 0,-7 0 13 16,0 0 3-16,0 0 0 0,0 0-18 0,0 0-3 16,0 0-1-16,0 0 0 0,7 6-26 0,-3 3-4 0,-1 1-2 0,1 6 0 15,-4 2-11-15,-4 1-3 0,4 6 0 16,-3 4 0-16,3-1-6 0,0 0-2 16,-4 6 0-16,4-5 0 0,-3 11-3 0,-1-11-1 0,0 8 0 15,1-2 0-15,3 2 0 0,-4-2 0 0,1-1 0 0,3 1 0 16,-4-1-12-16,1-2 0 0,-1 2 0 15,1-6 0-15,-1 7 0 0,1-10 0 0,-1 0 0 0,1-3 0 16,-4-3 0-16,3 3 0 0,-3-10 0 0,3 4 0 16,1-7-13-16,-4 1-6 0,7-4-1 0,-4-3 0 15,4-3-34 1,-7 0-7-16,0-9-2 0,0-1 0 0,4 1-27 16,-1-7-6-16,1-2 0 0,-1-8-1 0,4-2-9 0,0 0-2 15,4-6 0-15,3-1-461 0,-4-3-93 0</inkml:trace>
  <inkml:trace contextRef="#ctx0" brushRef="#br1" timeOffset="-198155.98">28984 14761 748 0,'0'0'33'0,"-3"-12"7"0,-1 2-32 0,1 1-8 15,3-4 0-15,-4 4 0 0,4-7 219 0,0 7 41 16,0 3 9-16,0-4 2 0,4 1-140 0,-1-1-28 16,1 1-6-16,-1 0-1 0,4 2-13 0,-3-2-3 15,3-1-1-15,0 7 0 0,0-6-25 0,0 3-5 16,4-4-1-16,-4 4 0 0,3-3-17 0,1 5-4 15,-1-2-1-15,5 3 0 0,-5-3-12 0,1 3-2 16,-1-4-1-16,4 7 0 0,-3-3 0 0,0-3 0 16,-1 6 0-16,1 0 0 0,3 0-3 0,-4 6 0 0,5-3 0 15,-1 7 0-15,0-4-8 0,-4 3 0 0,4-5 0 16,-3 5 0-16,3 4 12 0,0-1-4 0,0-3 0 16,-3 1 0-16,3 6-8 0,-7-7 0 0,0 7 0 0,-3-7 0 15,3 4 0-15,-7-4 0 0,-4 7 0 0,1-7 0 16,-1 7 0-16,-3-4 0 0,0-2 0 0,-4 5 0 15,4-5 0-15,-7 6 0 0,4-7 0 0,-4 7 8 16,-4-4-8-16,0 7 0 0,4-10 0 0,-3 7 0 16,-5 0 0-16,5-4 0 0,-1-2-9 0,4-1 9 15,-4 7 0-15,4-10 0 0,0-3-8 0,0 7 8 16,3-4-12-16,-3-3 2 0,4-3 0 0,-1 0 0 31,4 0-35-31,0-3-7 0,0 3-2 0,0-10 0 0,3 4-119 0,4-6-24 16,0-1-5-16</inkml:trace>
  <inkml:trace contextRef="#ctx0" brushRef="#br1" timeOffset="-197641.72">30011 13908 1724 0,'0'0'76'0,"0"0"16"0,0 0-73 0,0 0-19 0,0 0 0 0,0 0 0 16,0 0 32-16,0 0 2 0,0 0 1 0,0 0 0 16,0 0 16-16,0 0 3 0,0 0 1 0,0 10 0 15,-7-1 9-15,0 1 1 0,3 2 1 0,-6-2 0 16,-1 2-4-16,0-3-1 0,1 7 0 0,-1 0 0 16,-3-4-14-16,0 7-3 0,0 6-1 0,-4-6 0 15,1 6-15-15,-5 3-4 0,5-3 0 0,-4 10 0 16,0 3-24-16,-1-1 0 0,1 7 0 0,0 0 0 15,0 0-8-15,0 3 8 0,0 6 0 0,3-9 0 16,0 0 0-16,4 0 0 0,4 0 0 0,-1 3 0 0,4-6 0 16,0 3 13-16,3-4 0 0,4-5 0 0,0 6-13 15,4-10 9-15,-1 3-9 0,1 1 8 0,3-1-8 16,-4-2-16-16,1 2 4 0,3-2 1 16,-3-1-29-16,3-6-7 0,0 3-1 0,0-9 0 15,0 6-36-15,0-6-8 0,7 0-2 0,-3-3 0 16,-1-1-116-16,4-5-23 0,0-7-5 0,4 3-1 0</inkml:trace>
  <inkml:trace contextRef="#ctx0" brushRef="#br1" timeOffset="-191181.11">30095 14495 230 0,'0'0'20'0,"0"0"-20"0,0 0 0 0,0 0 0 16,-3 3 187-16,3-3 33 0,0 0 6 0,0 0 2 16,0 0-154-16,0 0-30 0,0 0-7 0,0 0-1 15,0 0 16-15,-7 0 4 0,3 0 0 0,4 0 0 16,0 0 30-16,0 0 6 0,0 0 2 0,-7 0 0 15,4 0-10-15,3 0-3 0,0 0 0 0,0 0 0 16,0 0-13-16,0 0-2 0,0 0-1 0,0 0 0 0,0 0-19 16,0 0-4-16,0 0-1 0,0 0 0 0,0 0-2 15,0 0-1-15,0 0 0 0,0 0 0 0,0 0-17 0,0 0-3 16,0 0-1-16,0 0 0 0,7 0-2 0,3 0-1 16,-3 0 0-16,4 0 0 0,0 0-5 0,-1 0-1 15,4 0 0-15,-3 0 0 0,3 0-8 0,0 0 0 16,4 0 0-16,-1 0 0 0,-2 0 0 0,-1 0 0 15,0 0 0-15,0 0 0 0,4 0 12 0,-4 0 1 16,0-3 0-16,0 3 0 0,-4 0-13 0,1 0 0 16,-4 0 0-16,4 0 0 0,-1 0 0 0,1 0 0 15,-8 0 0-15,-3 0 0 0,11-7 0 0,-4 7 0 16,-7 0 0-16,0 0 0 0,0 0 0 0,0 0-12 16,0 0 3-16,0 0 0 0,0 0 9 0,0 0 0 0,-7 7-9 0,-4-4 9 15,4 6 0-15,-3-2 0 0,-4 2 0 0,-1 0 0 16,-2 1-11-16,-1-1 3 0,1 1 0 0,-5-1 0 15,5 7 8-15,-1-7 0 0,0 7 0 0,4-7 0 16,-3 1 0-16,3 8-8 0,0-8 8 0,-1 5 0 16,-2-2 0-16,3 3 0 0,0 3 0 0,-1-4 0 15,-2-2 0-15,6 9-12 0,-3-10 2 16,4-2 0-16,-1-1 10 0,4 4 0 0,-4-4 0 0,4-6-8 16,4 7 8-16,-1-1 0 0,1-9 0 0,-1 9 0 15,4-2 0-15,0 2 0 0,0-9 10 0,0 6-10 16,4-3 0-16,-4-3 8 0,7 10-8 0,-4-4 0 15,8-3 0-15,-4-3 11 0,3 7-11 0,5-4 10 16,-1-3-10-16,0 0 0 0,0 0 0 0,4 0 8 16,-1 0-8-16,4 0 0 0,1-3 0 0,2 3 0 15,-3 0-15-15,-3-7-5 0,3 7 0 0,-3 0-1 16,-4 0-114-16,-3 7-22 0,-4-4-5 16,3-3-502-16,-10 0-101 0</inkml:trace>
  <inkml:trace contextRef="#ctx0" brushRef="#br1" timeOffset="-189129.72">30607 14837 345 0,'0'0'31'0,"0"0"-31"0,0 0 0 0,0 0 0 0,0 0 257 0,0 0 46 16,0 0 9-16,0 0 1 0,0-10-149 0,0 10-31 15,0 0-5-15,0 0-2 0,4-3-32 0,-4 3-6 16,0 0-2-16,0 0 0 0,0 0-44 0,0 0-9 16,0 0-1-16,0 9-1 0,3 4-11 0,-3 3-3 15,0-7 0-15,0 10 0 0,-3 0-17 0,3-4 10 16,-4 4-10-16,4 0 8 0,-7 0-8 0,7 3 0 16,-4-10 0-16,4 4 0 0,-3 3 0 0,3 0 0 15,-7-4 0-15,7-2 0 16,-4 2-49-16,-3 1-3 0,4-3 0 0,-1-4 0 15,1 4-124-15,-1-10-24 0,1 6-6 0</inkml:trace>
  <inkml:trace contextRef="#ctx0" brushRef="#br1" timeOffset="-188663.61">30759 14887 1126 0,'0'0'50'0,"0"0"10"0,0 0-48 0,0 0-12 0,0 0 0 0,0 0 0 15,0 0 12-15,0 0-1 0,0 0 0 0,0 0 0 16,0 0-11-16,0 0 0 0,0 0 0 0,0 0 0 0,0 0 48 16,3 3 8-16,1 6 2 0,-1 1 0 0,1-4 18 15,-4 3 3-15,0 1 1 0,-4-1 0 0,4 1-16 16,-3-1-4-16,-1 0 0 0,-3 1 0 0,4 5-16 0,-4-5-4 15,0-1-1-15,-4 1 0 0,0-1-17 0,4 4-3 16,0-10-1-16,-3 6 0 0,-1 1-5 0,4-1-1 16,-4 0 0-16,1-2 0 0,3-4-4 0,-4 3 0 15,4 3-8-15,0-2 12 0,0-4-12 0,4 3 0 16,-5-3 0-16,5 4 0 0,-1-4 0 0,4-3 0 16,0 0 0-16,-3 0 0 0,3 0 0 0,0 0 0 15,0 0 0-15,0 0 0 0,0 0 0 0,0 0 0 16,0 0 8-16,0 0-8 0,0 0 8 0,0 0-8 15,0 0 0-15,7 6 9 0,0-3-9 0,-7-3 0 16,11 6 0-16,-4 1 8 0,3-4-8 0,-3-3 0 0,4 0 0 16,-4 6 0-16,4-3 0 0,-1-3 0 0,-3 6 0 15,4-2 0-15,-1 2-9 0,1-3 9 0,3-3-12 0,-3 9 12 32,-4-9-37-32,3 7-1 0,4-4 0 0,-3 3 0 15,-4 4-148-15,0-10-30 0,-7 0-5 0,0 0-2 0</inkml:trace>
  <inkml:trace contextRef="#ctx0" brushRef="#br1" timeOffset="-186411.91">31306 13962 2041 0,'0'0'90'0,"0"0"19"0,0 0-87 15,0 0-22-15,0 0 0 0,0 0 0 0,0 0 41 0,0 0 4 16,0 0 1-16,0 0 0 0,0 0 2 0,0 0 1 16,0 0 0-16,7 9 0 0,0 7-5 0,-4-4-2 15,1 10 0-15,-1 0 0 0,1 10-17 0,-1-4-3 16,1 9-1-16,-4 7 0 0,3 0 7 0,-3 10 2 15,0-1 0-15,0 3 0 0,0 4-21 0,0-4-9 16,0 7 8-16,0 6-8 0,0-6 12 0,-3-1-4 16,3 1 0-16,0 0 0 0,-4-4 0 0,1-2-8 15,-1-4 12-15,1 0-4 0,3-2-8 0,-4-4 10 16,1-3-10-16,-1-7 10 0,4-2-10 0,0-1 0 16,0-6-10-16,0-2 10 15,0-8-131-15,4-5-20 0,-4 3-4 0,3-7-927 0</inkml:trace>
  <inkml:trace contextRef="#ctx0" brushRef="#br1" timeOffset="-184309.05">31979 14604 115 0,'0'0'0'0,"0"0"10"0,0 0-10 0,0 0 0 0,0 0 0 0,0 0 0 16,0 0 279-16,0 0 53 0,0 0 12 0,0-3 1 15,0 3-169-15,0-6-35 0,0 6-6 0,0 0-2 16,0 0-28-16,0 0-5 0,0 0-2 0,0 0 0 16,0 0-13-16,0 0-2 0,0 0-1 0,-3 6 0 15,-8-3-21-15,4 7-4 0,-3-1-1 0,-1 7 0 16,4 0-24-16,-7-4-6 0,0 7-1 0,0 6 0 15,-1 0-17-15,1 0-8 0,0 4 0 0,-3-4 8 16,3 3-8-16,-4-6 0 0,4 9 0 0,-4-9 0 16,0 3 0-16,1-6 0 0,3 6-10 0,0-6 10 15,0-3-37-15,-1-7-2 16,5 0 0-16,-1 1 0 0,4-1-150 0,0-9-31 0,0 0-5 16</inkml:trace>
  <inkml:trace contextRef="#ctx0" brushRef="#br1" timeOffset="-184066.97">31595 14630 1555 0,'0'0'138'0,"0"0"-110"15,-11 0-28-15,11 0 0 0,0 0 179 0,0 0 30 16,0 0 7-16,0 0 0 0,0 0-161 0,0 0-33 16,0 0-6-16,0 0-2 0,0 3 47 0,4 9 10 15,-1-2 1-15,4-1 1 0,-3 4-28 0,3-4-5 16,3 13-2-16,1-3 0 0,0 0-26 0,3 6-4 0,-4-3-8 15,4 0 11-15,4 6-11 0,-4-9 0 0,0 9 0 0,4-3 0 16,-4-6 0-16,0 9 0 0,0-9 0 16,-3 6-11-1,-1-6-27-15,1-4-6 0,3 4 0 0,-3 0-1 16,-4-10-119-16,3 7-23 0,1-7-5 0,-4 1-784 0</inkml:trace>
  <inkml:trace contextRef="#ctx0" brushRef="#br1" timeOffset="-183239.83">32325 13924 230 0,'0'0'20'0,"0"0"-20"15,0 0 0-15,0 0 0 0,0 0 56 0,0 0 6 16,0 0 2-16,0 0 0 0,0 0 37 0,0 0 8 16,11-6 2-16,-11 6 0 0,0 0 27 0,0 0 6 15,0 0 0-15,0 0 1 0,0 0-41 0,0 0-8 16,0 0-1-16,0 0-1 0,0 0-14 0,0 0-4 15,0 0 0-15,0 0 0 0,0 0-40 0,-7 9-9 0,3-3-2 16,-3 4 0-16,0 6-14 0,0-4-3 0,0 4-8 0,0-4 12 16,-4 10-12-16,4 0 0 0,0-6 8 15,-4 12-8-15,4-9 0 0,0 6 0 16,0 0 0-16,0-6 0 0,0 6 0 0,4-3 11 0,-1 3-11 16,1-6 10-16,3-3-10 0,-4 2 0 0,4 1 9 15,4-3-9-15,-4-4 0 0,3 4 8 0,1-7-8 0,3 1 0 16,0-4 0-16,0-3-12 0,0 4 2 0,0-7 0 31,0 0-59-31,4 0-12 0,-4 0-3 0</inkml:trace>
  <inkml:trace contextRef="#ctx0" brushRef="#br1" timeOffset="-182961.03">32445 14140 2048 0,'0'0'91'0,"0"0"18"0,0 0-87 0,0 7-22 15,-4 2 0-15,1-6 0 0,3 3 16 0,0 4-2 16,0-1 0-16,0 7 0 0,0-7-14 0,0 1 0 15,0-1 0-15,0 1 0 0,0-1 0 0,0 0 9 16,-4 1-9-16,4-1 8 0,-3-2-16 0,3-7-4 16,0 0-1-16,0 9 0 15,0-9-154-15,0 0-30 0</inkml:trace>
  <inkml:trace contextRef="#ctx0" brushRef="#br1" timeOffset="-182779.89">32491 13980 1267 0,'0'0'112'0,"0"0"-89"0,-7-3-23 0,7 3 0 15,0-6 252-15,0 6 45 0,0 0 10 0,0 0 1 16,3-3-243-16,1-3-49 0,-4 6-16 0,3 0 10 16,-3 0-10-16,7-10 0 0,0 10-12 0,4 0 12 15,-11 0-102-15,7-9-13 0,4 9-2 0</inkml:trace>
  <inkml:trace contextRef="#ctx0" brushRef="#br1" timeOffset="-182433.46">32576 13874 345 0,'0'0'31'16,"0"0"-31"-16,0 0 0 0,-4-3 0 0,0-4 334 0,4 7 61 0,0 0 12 0,0 0 2 16,0 0-288-16,0 0-57 0,0 0-12 0,0 0-3 15,0 0-11-15,0 0-2 0,0 0-1 0,0 0 0 16,8 10-10-16,2-4-1 0,-6 4-1 0,3-4 0 16,0 3-7-16,0 1-2 0,-4 2 0 0,4-2 0 15,0 5-5-15,0 4-1 0,1-10 0 0,-1 10 0 16,-4-3-8-16,8 9 0 0,-4-6 9 0,0 0-9 15,0 6 0-15,0-6 8 0,-4 6-8 0,5-7 0 16,-5 1 0-16,1 0 9 0,-1 0-9 0,1 3 0 16,-4-3 11-16,0 0-11 0,0-1 10 0,-4-2-10 15,1-3-8-15,-4 2-8 0,-1 4-2 0,-2-10 0 16,-1 7-171 0,-3-6-35-16,-14 8-6 0,7-8-2 0</inkml:trace>
  <inkml:trace contextRef="#ctx0" brushRef="#br1" timeOffset="-179462.3">32833 15031 806 0,'0'0'36'0,"0"0"7"0,0 0-35 0,0 0-8 15,0 0 0-15,0 0 0 0,0 0 223 0,0 0 42 16,0 0 9-16,0 0 2 0,0 0-174 0,4 3-34 16,-1 3-8-16,1 4 0 0,3 5 5 0,-4-2 2 0,1-4 0 15,-1 7 0-15,1 3-34 0,-1 0-6 0,1 6-2 0,-4 0 0 16,3-6-2-16,-6 9-1 0,-1-9 0 0,1 6 0 15,-1 3-6-15,-3-3 0 0,4 3-1 0,-8-3 0 16,1 1-15-16,-1-5 8 0,0 5-8 16,-3-1 0-1,0-7-70-15,-4 8-20 0,4-4-4 0</inkml:trace>
  <inkml:trace contextRef="#ctx0" brushRef="#br1" timeOffset="-178935.26">33302 14363 1324 0,'0'0'118'0,"0"0"-94"0,0 0-24 0,0 0 0 0,0 0 173 0,0 0 31 15,0 0 5-15,0 0 2 0,0 0-132 0,0 0-27 16,0 0-4-16,0 0-2 0,0 9 16 0,-3 7 3 16,-1 3 1-16,1 0 0 0,-4 6-26 0,0 3-6 15,-4 0-1-15,0 7 0 0,-3-1-1 0,0 1-1 16,0 2 0-16,0 7 0 0,-4-6-20 0,4-4-11 16,7 1 12-16,-3-1-12 0,-1-2 8 0,0 2-8 15,1-2 0-15,3-4 0 0,0-6 0 0,-4 12 0 16,8-9-8-16,-4-6 8 0,7 0 0 0,0 0 0 0,0-4 0 15,3 4 0-15,4-9 0 0,-3-1 0 0,-4-3 0 0,7 4 0 16,-4-1 0-16,8-3 10 0,-1-2-10 0,4-4 12 16,1 0-2-16,6 0 0 0,0-4 0 15,-3-2 0-15,3 3 5 0,-4-3 1 0,1-4 0 0,-4 4 0 16,0-3 9-16,-3-1 3 0,-1 1 0 0,1-10 0 16,-7 3-17-16,3 4-3 0,-4-7-8 0,1-6 12 15,-1 6 0-15,-3-6 0 0,0-3 0 0,0 0 0 16,0-4-12-16,-3 4 0 0,-1-6 0 0,1 5 0 15,-1 1 0-15,1-6 0 0,-1 9 0 0,-3-4-10 16,7 4 1-16,-4-3 0 0,4 3 0 0,0 6 0 16,0-6-4-16,4 6-1 0,-4 0 0 0,7 1 0 15,-3-1-28-15,-1 3-6 16,1-3 0-16,-1 4-1 0,1 2-98 16,-1-3-19-16,-3 7-4 0</inkml:trace>
  <inkml:trace contextRef="#ctx0" brushRef="#br1" timeOffset="-178602.07">33062 14808 1555 0,'0'0'138'15,"0"0"-110"-15,0 0-28 0,0 0 0 0,0 7 167 0,7 2 28 0,-3-6 5 0,3 7 2 16,0-1-162-16,0 0-32 0,4-2-8 0,-4 2 0 16,0 0 0-16,3 1 0 0,-3-1 0 0,4-2 0 15,0 2 0-15,-1-6 0 0,1 3 0 0,-1-6 0 16,4 7 0-16,1-4 0 0,2-3 9 0,-3 0-9 31,0 0-31-31,-3 0-10 0,3-3-3 0,0-4 0 0,-3 1-129 0,-1-3-27 0,1 6-4 16,0-7-2-16</inkml:trace>
  <inkml:trace contextRef="#ctx0" brushRef="#br1" timeOffset="-178184.7">33355 13968 979 0,'-14'-9'87'0,"11"2"-70"16,-5-2-17-16,1-1 0 0,4 4 184 0,-4 3 34 15,3-3 6-15,4 6 2 0,0-10-118 0,0 10-24 16,0 0-5-16,0 0-1 0,0 0-26 0,7 0-6 0,-7 0-1 15,7 0 0-15,0 0-7 0,1 0-2 0,2 10 0 0,-3-1 0 16,4-3 7-16,-4 10 1 0,3-3 0 0,1 5 0 16,0-2-8-16,3 12-2 0,-4-9 0 0,4 13 0 15,0-4-6-15,1 6-2 0,-1-6 0 0,0 10 0 16,3 6-18-16,1-9-8 0,-4 12 8 0,4-4-8 16,-1 1 12-16,-2 0-2 0,-1 3-1 0,0 3 0 15,-4-3 3-15,1-3 1 0,-4 10 0 0,0-10 0 16,-3 9-13-16,-1-6 0 0,-6 3 0 0,-1-3 0 15,-3 3 26-15,0-9 6 0,-4 3 0 0,1 6 1 16,-4-12-33-16,3 6 0 0,-3 0-15 0,0-7 5 16,3-2 10-16,1 2 0 0,-1-2 0 0,1-7 0 15,-1 7 0-15,0-7 0 0,4-3 0 0,-3 3 0 16,-1-3-60-16,4-6-9 16,0 6-3-16</inkml:trace>
  <inkml:trace contextRef="#ctx0" brushRef="#br1" timeOffset="-173629.78">23689 17734 1461 0,'0'0'64'0,"0"0"15"0,0 0-63 0,0 0-16 0,0 0 0 0,7 0 0 15,0 0 45-15,4-6 7 0,-4 6 0 0,3 0 1 16,1 0 12-16,0-3 3 0,-1-4 0 0,1 7 0 15,3 0-11-15,0-3-1 0,0 3-1 0,0-6 0 16,0 6-24-16,0 0-5 0,4 0-1 0,0 0 0 16,-4 0-13-16,7 0-2 0,-7 0-1 0,4 0 0 15,-1 0-9-15,1 6 12 0,0-3-12 0,-4-3 12 16,3 0-12-16,-3 7 0 0,-3-7 0 0,3 3-11 16,-3-3-7-16,-1 0-2 0,1 0 0 0,-1 0 0 31,1 0-44-31,0 0-8 0,-1-3-3 0,1-4 0 15,-4 7-104-15,0 0-21 0,7-3-4 0,-14 3 0 0</inkml:trace>
  <inkml:trace contextRef="#ctx0" brushRef="#br1" timeOffset="-173135.93">23689 18032 1692 0,'0'0'75'0,"11"-3"15"0,-4 3-72 0,3-6-18 0,1 6 0 0,3 0 0 16,0 0 26-16,0 0 2 0,0 0 0 0,0 0 0 16,1-4 20-16,-1 4 4 0,0 0 0 0,0 0 1 15,0 0-11-15,0 0-2 0,4 4-1 0,-1-4 0 16,1-4-1-16,3 4 0 0,-3 0 0 0,3 4 0 16,0-4-12-16,4 0-2 0,-4 0-1 0,0 0 0 0,-3 6-12 15,3-6-3-15,-3 3 0 0,-1-3 0 16,1 0-30-16,-4 0-6 0,0 0-2 0,0 0-994 15</inkml:trace>
  <inkml:trace contextRef="#ctx0" brushRef="#br1" timeOffset="-167258.43">25086 17747 115 0,'0'0'0'0,"0"0"10"0,0 0-10 0,0 0 0 0,11 0 0 0,-4-4 0 16,0-5 331-16,-7 9 64 0,0 0 13 0,0 0 2 16,0 0-258-16,0 0-51 0,0 0-10 0,0 0-3 15,0 0-38-15,0 0-8 0,0 9-2 0,-4-5 0 16,4 5 13-16,0-3 3 0,-7 4 0 0,4-4 0 16,-1-3-29-16,1 6-6 0,-4 1-1 0,3-1 0 0,0 1 19 15,1 5 3-15,-1-5 1 0,1 5 0 0,-1-5-23 0,-3 9-4 16,4-1 0-16,-1 1-1 0,-3 6-2 15,0 0 0-15,0 1 0 0,0-4 0 0,0 12-13 16,0-6 8-16,0-3-8 0,3 4 0 0,1-4 0 0,-1 3 0 16,-3 0 0-16,4-3 0 0,-4 0 9 15,3-6-9-15,4 9 8 0,-3-9-8 0,-1 3 0 0,1-9 0 16,3 5 0-16,0-2 0 0,0-7-11 0,-4 1 11 16,4-1-8-16,0-9 8 0,0 0-20 0,0 0 0 15,0 0 1-15,0 0 0 16,-4 7-86-16,-3-4-18 0,-3-6-3 0,3-7-1 15,0 4-81-15,3-7-16 0,-3-2-3 0</inkml:trace>
  <inkml:trace contextRef="#ctx0" brushRef="#br1" timeOffset="-166618">25072 17627 1209 0,'-11'0'108'0,"8"0"-87"0,-8-6-21 0,4 3 0 0,0-3 127 0,-3 6 21 15,6-3 4-15,0-4 0 0,-3-2-108 0,7 9-23 16,0-9-4-16,0 2-1 0,0-2 40 0,4-1 8 16,-1 7 2-16,5-6 0 0,-1-7-6 0,3 10-2 15,-3-3 0-15,7 5 0 0,0-5 2 0,1 3 0 16,-5-4 0-16,4 1 0 0,4 3-40 0,-4 2-8 16,0-5-2-16,4 0 0 0,-4-1-2 0,0-5 0 15,0 5 0-15,4 1 0 0,-4-1 10 0,3 4 2 16,1-3 0-16,-4 6 0 0,4-4-20 0,-4 7 10 15,4 0-10-15,-1 0 8 0,-3 0-8 0,4 10 0 16,3-10 0-16,0 9 0 0,1 0 0 0,-1 7 0 16,-4-6 0-16,1-1 0 0,0 10-14 0,-1-4 5 0,-6 1 1 0,3-3 0 15,-3 6 18-15,-1-4 4 16,-3 4 1-16,0-3 0 0,0-4-15 0,-3 4 0 0,-4 3 0 0,0-10 0 16,0 7 21-16,-7-1-1 0,0-2-1 0,0 3 0 15,0-4-19-15,-4-2 8 0,0 5-8 0,-3 1 0 16,0-3 10-16,0-4-10 0,-4 4 8 0,-3-1-8 15,4-3 8-15,-1 1-8 0,0-4 8 0,-3 4-8 16,0-7 0-16,3 3 0 0,1 3 0 0,-1-9 0 16,-3 7 0-16,3-4 0 0,1-3 8 0,-5 6-8 15,5-6 0-15,-4 0 12 0,0 0-12 0,-1 0 12 16,1 0-12-16,4-6 0 0,-1 6 0 0,4 0 0 16,0-3 0-16,3 3 0 0,1-7 8 0,2 4-8 15,-2-3 0-15,6 6-11 0,1-6 3 0,3 6 0 16,-4-3-32-16,4 3-5 0,4-7-2 15,-1-2 0-15,4 6-62 0,-3-4-13 0,7-2-2 16,-4 9-569-16,3-9-114 0</inkml:trace>
  <inkml:trace contextRef="#ctx0" brushRef="#br1" timeOffset="-166100.55">26300 17007 2160 0,'0'0'48'0,"0"0"9"0,0 0 3 0,0 0 0 0,0 0-48 0,0 0-12 0,0 0 0 0,0 0 0 15,0 0-23-15,0 0-6 0,-4 6-2 0,4-6 0 16,-7 9 31-16,3-9 0 0,1 10 8 0,-4-4-8 16,0-3 24-16,0 3-1 0,0 4-1 0,0-7 0 15,0 9 13-15,-4 1 2 0,0-4 1 0,1 1 0 0,-1 5-8 16,-3 1-2-16,0 3 0 0,0 0 0 0,-4 6 0 0,1-3 0 15,-4 3 0-15,-1 9 0 0,1 1-11 16,0-4-2-16,-4 10-1 0,4-3 0 0,0-1 8 16,0 7 2-16,3-9 0 0,1 2 0 0,-5 4 1 0,8-3 1 15,0-1 0-15,0 4 0 0,3-13-11 0,4 10-3 16,-3 6 0-16,6-10 0 0,1 4-12 0,-1-4 0 16,1 1 0-16,3-1 0 0,0-5 0 15,0-1 0-15,0-3 0 0,3 3 0 0,4-9 0 0,-3 0-10 16,3-4 2-16,3 4 0 0,-2-3-12 0,6-7-3 15,0 7 0-15,3-7 0 16,1-5-84-16,3 2-17 0,7-3-3 0,1-3-1 16,2 0-36-16,-2-3-8 0,6 3-2 0</inkml:trace>
  <inkml:trace contextRef="#ctx0" brushRef="#br1" timeOffset="-164696.25">26416 17515 115 0,'0'0'10'15,"0"0"-10"-15,0 0 0 0,0 0 0 0,0 0 266 0,0 0 51 16,0 0 11-16,0 0 1 0,0 0-178 0,0 0-36 16,-7 0-7-16,7 0-2 0,0 0-9 0,0 0-1 15,0 0-1-15,-4 0 0 0,4 0-27 0,0 0-6 16,0 0-1-16,-3 6 0 0,-1-3-18 0,4-3-4 16,0 0-1-16,0 12 0 0,4-8-9 0,-4-4-1 15,0 0-1-15,7 9 0 0,4-3-14 0,-1-3-2 16,1-3-1-16,-1 7 0 0,1-7 6 0,3 0 2 15,4 0 0-15,-1-7 0 0,-3 7-10 0,8-3-8 16,-5 3 9-16,4-6-9 0,-3 6 8 0,0 0-8 16,-4-3 0-16,0 6 9 0,0-3-9 0,-3 0 0 15,-1 0 0-15,-3 0 0 0,0 6 0 0,-7-6 0 16,0 0 0-16,0 0 0 0,0 0 0 0,0 0 0 16,0 0 0-16,0 0 0 0,0 0 0 0,-7 10 0 15,0-7 0-15,0 6 0 0,0-9 0 0,-4 7 0 16,4 2 0-16,-3-9 8 0,-4 6-8 0,0-3 0 0,-1 4 0 0,1-4 0 15,0 3 0-15,-3 3-11 0,-1-5 11 0,-3 5-8 16,3 7-9-16,-3-7-2 0,-4 7 0 0,4-7 0 16,0 1 2-16,3 8 0 0,1-8 0 0,3-1 0 15,-4 1 17-15,7-1 0 0,-3 4 11 0,4-4-11 16,-1-6 13-16,4 6-4 0,0 1-1 0,0-1 0 16,3-2-8-16,-3-4 8 0,7-3-8 0,0 12 8 15,0-12-8-15,0 0 8 0,0 0-8 0,4 10 8 16,3-7 2-16,-7-3 0 0,7 9 0 0,0-3 0 15,4-2-10-15,-1 2 0 0,1-3 9 0,3 3-9 16,-4 4 0-16,5-4 0 0,2-3 0 0,-3 6 0 16,4-2-20-16,0-4 0 0,-1 6 1 0,1 1 0 15,0-4-125-15,-1 0-26 0,1-3-5 16,-4 4-464-16,4-4-93 0</inkml:trace>
  <inkml:trace contextRef="#ctx0" brushRef="#br1" timeOffset="-164389.58">26836 17747 921 0,'0'0'82'0,"0"0"-66"0,0 0-16 0,0 0 0 16,0 0 308-16,0 0 59 0,0 0 11 0,0 9 2 15,-4 4-301-15,4-4-61 0,-3 0-18 0,3 1 8 16,-4 2 12-16,4 4 3 0,0 0 0 0,-3-4 0 16,3 7 13-16,0 6 4 0,0-6 0 0,0 6 0 15,0 0-20-15,0-3-3 0,0 3-1 0,0-6 0 16,0 6-16-16,0-6 0 0,0 0-8 0,0-4 8 16,0 4-14-16,0-3 3 0,0-4 1 0,0-5 0 31,0 2-101-31,3 0-20 0,-3-9-4 0,0 0-1 0,0 0-64 15,0 0-14-15</inkml:trace>
  <inkml:trace contextRef="#ctx0" brushRef="#br1" timeOffset="-163978.42">27047 17825 748 0,'0'0'33'0,"0"0"7"16,0 0-32-16,0 0-8 0,0 0 0 0,0 0 0 0,4 9 229 0,-4-9 44 15,-7 0 9-15,7 0 2 0,0 10-196 0,-4-4-40 16,-3-3-7-16,0 3-1 0,0-2 38 0,4 2 8 16,-4-3 2-16,3 3 0 0,-6-6-23 0,3 10-4 15,-1-4-1-15,-2-3 0 0,3 3-25 0,0-3-6 16,-4 7-1-16,4-1 0 0,0-2-12 0,0 2-2 16,-4-3-1-16,4 4 0 0,0-1-13 0,4 0 0 0,-8-5 0 15,8 2 0-15,-4-3 0 0,3 3 0 0,-3 4 0 16,7-10 0-16,0 0 0 0,-3 6 0 0,3-3 0 0,0-3 0 15,0 0 0-15,0 0 0 0,-4 10 0 0,4-4 0 16,0-6-9-16,0 0 9 0,4 3 0 0,-1 6-9 16,-3-2 9-16,4 2 0 0,-4 0 0 0,3-2-8 15,1 2 8-15,-4-6 0 0,0-3 0 0,3 10 0 16,1-4 0-16,3-3 0 0,-4 3 0 0,-3-6 0 16,7 0 0-16,0 7 0 0,4-4 0 0,0-3 0 15,-1 9 0-15,1-9 0 0,6 0 0 0,-3 6 0 16,1-2-23-16,-5-4 1 0,4 0 0 0,0 6 0 15,4-3-67 1,-7-3-14-16,-4 6-2 0,3-6-1 0,4 3-10 0,-7-3-3 16,0 0 0-16,1 0-431 0,-1-3-86 0</inkml:trace>
  <inkml:trace contextRef="#ctx0" brushRef="#br1" timeOffset="-163694.98">27347 17718 633 0,'0'0'56'0,"0"0"-44"0,0 0-12 0,0 0 0 16,0 0 384-16,0 0 74 0,0 0 15 0,0 0 3 15,0 0-384-15,0 0-76 0,0 0-16 0,0 0 0 16,7-9 0-16,0 9 12 0,1-6-1 0,2 3-1 15,1 3 15-15,-1 0 3 0,4-7 1 0,-3 7 0 16,7 0-11-16,-1 7-2 0,-3-7-1 0,0 0 0 16,4 0-27-16,-4 3-4 0,0-3-2 0,0 6 0 31,-3-6-108-31,3 0-22 0,0 6-4 0,-3-3-486 0,-1-3-98 0</inkml:trace>
  <inkml:trace contextRef="#ctx0" brushRef="#br1" timeOffset="-163391.33">27351 17872 806 0,'0'0'72'0,"0"0"-58"16,0 0-14-16,0 0 0 0,0 0 314 0,0 0 60 16,7 0 12-16,4 0 2 0,-1 6-322 0,1-6-66 15,-1 0-11-15,1 0-3 0,-4 0 14 0,7 0 0 16,0 0 12-16,0 0-12 0,0 0 16 0,4 0-3 16,0 0-1-16,-1 7 0 0,1-14-12 0,3 7 0 15,4 0 0-15,-4 0 0 16,4 0-131-16,-1 0-22 0,-3 0-5 0,1-6-1 0</inkml:trace>
  <inkml:trace contextRef="#ctx0" brushRef="#br1" timeOffset="-163096.3">28004 17511 2545 0,'0'0'56'0,"0"0"11"0,0 0 2 0,0 0 3 0,0 10-57 0,-4-1-15 16,4 1 0-16,0-1 0 0,0 0 0 0,0 7 0 16,0-3 0-16,0 2-10 0,-4 4 10 0,1-3 11 15,-1 3-3-15,4 6 0 0,-3-6 8 0,-1 6 0 16,1-3 1-16,-1 3 0 0,4 0-17 0,-3 3 0 15,-1-3-8-15,4-3 8 0,-3 9-12 0,3-9 3 16,3 0 1-16,1-3 0 16,-4-6-148-16,3 2-28 0,4 4-7 0</inkml:trace>
  <inkml:trace contextRef="#ctx0" brushRef="#br1" timeOffset="-162556.03">28487 16997 345 0,'0'0'31'0,"0"0"-31"15,0 0 0-15,0 0 0 0,0 0 361 0,0 0 67 16,0 0 12-16,0 0 4 0,0 0-319 0,0 0-63 16,0 0-13-16,0 0-2 0,0 0-6 0,0 0-1 15,0 0 0-15,7 6 0 0,-7 4 30 0,3-1 6 16,1 1 0-16,-4 5 1 0,3-2 0 0,-3 9 0 16,0 0 0-16,0 3 0 0,0 3-36 0,0 7-7 15,-3 2-2-15,3 7 0 0,0 0-12 0,0 6-2 16,-4-3-1-16,4 6 0 0,-3-5-5 0,3 2-2 15,-4-3 0-15,4-3 0 0,-3 3-10 0,-1-3 0 0,1 6 0 16,-1-3 8-16,1-3-8 0,-1 0 0 0,-3-1 0 0,4-5 8 16,-1 0-8-16,-3-4 0 0,3 1-10 0,-3-7 10 31,0 3-66-31,4-9-7 0,-1 3-2 0,1-6 0 16,-4 0-122-16,7-10-25 0,-4 7-5 0,8-7-1 0</inkml:trace>
  <inkml:trace contextRef="#ctx0" brushRef="#br1" timeOffset="-162074.93">29263 17681 460 0,'0'0'41'0,"0"0"-33"0,0 0-8 0,0 0 0 16,0 0 245-16,0 0 47 0,0-7 10 0,0-2 2 16,3 6-215-16,-3-3-42 0,0 6-9 0,0 0-2 15,0 0 41-15,0 0 8 0,0 0 2 0,0 0 0 16,0 0 2-16,0 0 1 0,0 0 0 0,-7 6 0 16,0 3-38-16,-3 4-7 0,-1 3-1 0,-3 2-1 15,0 1-3-15,-4 6 0 0,1-6 0 0,-1 9 0 16,0-3-10-16,1 4-2 0,-1 2-1 0,0-3 0 15,1-3-27-15,-1-3 0 0,1 3 0 0,-1 0 0 16,0-3-13-16,1-6-8 0,-1 0-2 0,4-4 0 16,0 4-82-16,0-7-17 15,-4-2-3-15,4-4-1 0,3-3-103 0,4 0-21 16,-10-10-4-16,17 10-1 0</inkml:trace>
  <inkml:trace contextRef="#ctx0" brushRef="#br1" timeOffset="-161859.08">28878 17753 2401 0,'0'0'106'0,"0"0"22"0,0 0-102 0,0 0-26 16,0 0 0-16,0 0 0 0,0 0 25 0,0 0 0 15,7 0 0-15,4 0 0 0,0 3-5 0,-1 3 0 0,1 4-1 0,-1-1 0 16,1 0 3-16,3 1 1 16,-3 6 0-16,-1 2 0 0,4-2-2 0,0 3 0 15,-3 6 0-15,0-3 0 0,3 3-21 0,-4-6 0 16,1 0 0-16,-1-4 0 15,1 4-43-15,-4-9-13 0,4 8-2 0,-1-8-1 16,1-4-104-16,-1 3-21 0,-2 1-4 0,2-1-440 0,-3-9-89 16</inkml:trace>
  <inkml:trace contextRef="#ctx0" brushRef="#br1" timeOffset="-161473.1">29566 17028 864 0,'0'0'76'0,"0"0"-60"15,0 0-16-15,0 0 0 0,0 0 214 0,0 0 40 16,0 0 8-16,0 0 2 0,0 0-202 0,0 0-40 15,0 0-8-15,-3 4-2 0,-4 2 22 0,0-3 4 16,0 6 1-16,3 1 0 0,-3-4 7 0,0 10 2 16,0-4 0-16,3-2 0 0,-3 5-8 0,0 4 0 15,0-3-1-15,4-4 0 0,-4 14 6 0,3-11 2 16,-6 4 0-16,2 0 0 0,1 0-39 0,4-1-8 16,-4-2 0-16,3 3 0 0,1 0 0 0,3-10 0 15,-4 7 0-15,4-7 0 0,4 1 0 0,-1 5 0 16,4-12 0-16,0 4 0 0,0-4-13 0,4 3-9 15,0-6-2-15,-1 0 0 16,1 6-48-16,-1-6-11 0,1-6-1 0,0 0-1 16,-1 3-135-16,1-4-28 0,3-5-4 0,0 3-2 0</inkml:trace>
  <inkml:trace contextRef="#ctx0" brushRef="#br1" timeOffset="-161200.22">29764 17135 1152 0,'0'0'51'0,"0"0"10"0,-11 3-49 0,4 3-12 15,0-2 0-15,4 5 0 0,-4-3 210 0,3-3 39 16,4-3 8-16,-3 7 2 0,3-7-206 0,0 9-41 15,0-9-12-15,3 10 0 0,-3-10 8 0,0 9-8 16,0-9 0-16,0 0 0 0,4 6 0 0,-1 4 0 16,-3-10 0-16,0 0 0 15,0 3-52-15,0-3-3 0,0 0-1 0,0 0-814 0</inkml:trace>
  <inkml:trace contextRef="#ctx0" brushRef="#br1" timeOffset="-160967.45">29806 16941 1440 0,'0'0'128'0,"-3"0"-103"0,-1-7-25 0,-3 4 0 15,4-3 180-15,3 6 30 0,0 0 6 0,0 0 2 16,0-3-202-1,0 3-41-15,0 0-8 0,0 0-2 0,0 0-23 0,0 0-5 16,0 0-1-16,0 0 0 0,0 0 12 16,0 0 1-16,0 0 1 0,0 0 0 15,0 0-13-15,0 0-2 0,0 0-1 0,3 3-618 0</inkml:trace>
  <inkml:trace contextRef="#ctx0" brushRef="#br1" timeOffset="-160573.85">29940 16916 1324 0,'0'0'118'0,"0"0"-94"15,0 0-24-15,0 0 0 0,-3-4 194 0,3 4 34 16,0 0 8-16,0 0 0 0,0 0-170 0,0 0-34 0,3-6-8 0,-3 6 0 16,11-3-15-16,-4 3-9 0,3 3 12 0,1-3-12 15,3 10 19-15,-7-4-3 0,4 3-1 0,-1 1 0 16,1-1-15-16,0 10 11 0,-1-3-11 16,1 2 10-16,-4-2-10 0,3 3 0 0,1 0 0 0,-4 0 0 15,-3-1 0-15,3 1 0 0,-4 6 0 0,1-6-11 16,-4 0 11-16,0 6 14 0,0-6-3 0,0 6-1 15,0-6-10-15,-4-1 0 0,1-2 0 0,-1 3 0 16,1 0 0-16,-5 0 0 0,5-4 0 0,-4 1 0 16,0-4-20-16,0 4-4 0,3 0 0 0,-6-7 0 15,3-6-131 1,-4 7-26-16,0-1-6 0,-3-3-1 0</inkml:trace>
  <inkml:trace contextRef="#ctx0" brushRef="#br1" timeOffset="-160061.78">30222 18164 1670 0,'0'0'148'0,"0"0"-118"0,0 0-30 0,0 0 0 16,0 0 132-16,0 0 20 0,8 0 4 0,-1 3 0 16,-7-3-122-16,7 6-25 0,-4 3-9 0,1 1 0 15,3-1 24-15,-7 1-1 0,3 5-1 0,-3-5 0 16,0 5 5-16,0 4 1 0,-3 0 0 0,-1 6 0 15,-3-6-8-15,0 6-2 0,4-3 0 0,-8 3 0 0,4 10-9 0,0-10-1 16,-4-3-8-16,1 3 12 0,3-6-12 0,0-1 8 16,-4 1-8-16,4-3 0 15,0 3-36-15,0-4-14 0,0-5-2 0,0-1-1 16,3 1-82-16,-3-4-16 0,7-6-3 0</inkml:trace>
  <inkml:trace contextRef="#ctx0" brushRef="#br1" timeOffset="-159522.36">30960 17380 2178 0,'0'0'96'0,"0"0"20"0,0 0-92 0,0 0-24 0,-7-3 0 0,7 3 0 16,0 0 56-16,0 0 6 0,-7 0 2 0,-4 0 0 15,4 3-32-15,0-3-5 0,-4 6-2 0,1-3 0 16,-1 6 3-16,-3-2 0 0,4 8 0 0,2-2 0 16,-6 6 4-16,4-4 0 0,3 14 1 0,-4-4 0 15,-3 0-20-15,3-3-4 0,1 9-1 0,-4 1 0 16,3 2-8-16,-3-6 0 0,0 7-10 0,3-7 10 15,1 6 0-15,3-8 0 0,0 2 0 0,0-3 10 16,3 3-10-16,1-3 0 0,3-6 0 0,0 0 0 0,0-4 0 16,0-5 8-16,7-1-8 0,0-2 8 15,-4-4-8-15,8 3 0 0,-1-3 0 0,4-6 0 0,1-3 8 16,-1-4 0-16,3 1 0 0,-3 3 0 0,4-7-8 16,3-6 0-16,-3-3 0 0,3 3 0 0,0 1 11 0,0-7 0 15,-6-4 0-15,2 4 0 0,-3-3 16 0,0 3 3 16,-3 3 1-16,0-3 0 0,-1-3-19 0,1 3-3 15,-4 0-1-15,0 3 0 0,0-3 0 0,-4-1 0 16,4 8 0-16,-3-1 0 0,0 0-8 0,-4 0 0 16,3-3 0-16,-3 10 0 0,0-4 0 0,-3-3 0 15,3 10 0-15,-8-7-11 0,8 7 0 0,-3-1 0 0,-4 1 0 16,3 3 0 0,-3 2-35-16,0-2-7 0,4 6-2 0,-4-3 0 15,-4-3-5-15,8 6-2 0,3 0 0 0,0 0 0 16,-8-3-96-16,8 3-19 0,0 0-4 0</inkml:trace>
  <inkml:trace contextRef="#ctx0" brushRef="#br1" timeOffset="-159280.78">30755 17674 2487 0,'0'0'55'0,"0"0"11"15,0 0 2-15,0 0 2 0,0 0-56 0,0 0-14 0,0 0 0 0,7 7 0 0,0-4 0 0,0 3 0 16,-7-6 0-16,7 3 0 0,0 4 13 0,-7-7 0 16,8 0 0-16,-1 9 0 0,0-3-13 0,3-3 8 15,-10-3-8-15,11 7 0 0,-4-4 0 0,7 3 0 16,-3-3-8-16,3-3 8 16,0 6-53-16,0-6-4 0,4 0-1 0,-1-6 0 15,1 6-121-15,3-3-24 0,-3-3-5 0,3-4-612 0</inkml:trace>
  <inkml:trace contextRef="#ctx0" brushRef="#br1" timeOffset="-158836.83">31006 16843 1324 0,'-14'-3'118'0,"6"-3"-94"0,5 0-24 0,3-4 0 15,-4 1 132-15,1 0 21 0,-1-1 5 0,4 1 1 16,0 2-116-16,0 4-23 0,0-3-5 0,4-3-1 16,-1 6 34-16,1-4 6 0,-1-2 2 0,5 9 0 15,2-10 14-15,-3 10 3 0,4 0 1 0,-1 0 0 16,1 0-18-16,0 10-3 0,3-4-1 0,3-3 0 15,1 7-9-15,3 5-3 0,4 4 0 0,-4 6 0 0,7 0-22 16,0 4-5-16,1 5-1 0,2-3 0 16,5 13 1-16,-1-9 0 0,-3 2 0 0,3 7 0 15,0 0 15-15,-3 6 2 0,0-3 1 0,-8 0 0 0,5 7-21 16,-8-4-10-16,0-3 10 0,-3 6-10 0,-4-9 10 16,0 3-10-16,-4 7 10 0,-3-11-10 0,1 8 8 0,-1-4-8 15,-7-3 0-15,0 3 0 0,0-4 12 0,-4 1-3 16,1 0-1-16,-8 3 0 0,0-3-8 0,-3 0 0 15,-3-6 0-15,-5 3 0 0,-2-7 0 0,-4-3 0 16,-1 4 0-16,-2-10 0 0,2 3-22 0,-2-9 3 16,2 6 1-16,5-9 0 15,-5-7-189-15,5-6-37 0</inkml:trace>
  <inkml:trace contextRef="#ctx0" brushRef="#br1" timeOffset="-154575.52">543 15272 1407 0,'0'0'62'0,"0"0"14"0,0 0-61 0,0 0-15 15,0 0 0-15,0 0 0 0,0 0 48 0,0 0 6 16,0 0 2-16,0 0 0 0,0 0 54 0,0 0 11 16,0 0 3-16,0 0 0 0,0 0-4 0,0 0 0 15,11 0 0-15,-1 0 0 0,5-6-38 0,-1 6-8 16,10-3-2-16,-2 3 0 0,2-6-48 0,1 3-11 15,3-7-1-15,7 4-1 0,-3 3-11 0,3-3 0 16,-6-4 0-16,13 1 0 0,-10 2-11 0,3-2-7 16,-3 9-2-16,-8-9 0 15,1 9-136-15,0-4-28 0,-4-2-6 0</inkml:trace>
  <inkml:trace contextRef="#ctx0" brushRef="#br1" timeOffset="-154193.99">607 15479 1638 0,'0'0'72'0,"0"0"16"0,0 0-71 16,0 0-17-16,0 0 0 0,0 0 0 0,0 0 63 0,0 0 9 16,0 0 1-16,0 0 1 0,0 0 27 0,0 0 6 15,0 0 1-15,0 0 0 0,10-3-31 0,-6-3-5 16,6 6-2-16,1 0 0 0,3-3-42 0,-3 3-8 15,10 0-1-15,-7 0-1 0,7 0-8 0,4 0-2 16,0 3 0-16,-1-3 0 0,1 0-8 0,14 0-14 16,-4 0 3-16,0 0 1 15,-3 0-31-15,3 0-7 0,1-3 0 0,-1-3-1 16,-3 6-97-16,3-4-19 0,0-2-4 0</inkml:trace>
  <inkml:trace contextRef="#ctx0" brushRef="#br1" timeOffset="-153092.65">2427 14667 115 0,'0'0'10'0,"7"0"-10"16,0 0 0-16,-3 0 0 0,3 0 169 0,-7 0 32 15,0 0 7-15,0 0 0 0,0 0-46 0,0 0-10 0,0 0-1 16,0 0-1-16,0 0-24 0,0 0-5 0,0 0-1 0,0 0 0 16,0 0-4-16,0 0-2 0,0 0 0 0,0 0 0 15,0 0-66-15,0 0-12 0,0 0-4 0,-7 6 0 16,-4-6 2-16,-3 4 0 0,0-4 0 0,0 6 0 15,-7-3-22-15,7 3-4 0,-11 1 0 0,4-4-8 16,0 6 17-16,3-3-3 0,-14-2-1 16,7 5 0-16,1 0-1 0,-1-2-1 0,0 2 0 0,1 7 0 15,-8-7-11-15,4 1 0 0,3-1 0 0,-7 0 8 16,4 7-8-16,-4-3 0 0,4-4 0 0,-4 7 0 16,4-7 0-16,3 7 0 0,4-7 0 0,-3 4-11 15,2-4 11-15,8 4 0 0,-7-4 8 0,7 0-8 16,0 1 0-16,3-1 9 0,1 1-9 0,6-7 0 15,-3 3 16-15,4 3-4 0,3-9-1 0,0 10 0 16,0-10 5-16,10 6 0 0,-6 4 1 0,6-7 0 16,1 3 0-16,-1-3 0 0,8 3 0 0,3 1 0 0,0-4 13 15,4-3 2-15,0 0 1 0,0 6 0 0,10-3-11 0,-7-3-2 16,4 0-1-16,3 0 0 0,-7 0-6 16,4 0-1-16,-4 0 0 0,4 6 0 0,3-6-12 0,4 4 8 15,-4-4-8-15,4 6 0 0,-4-3 8 0,4 3-8 16,4-3 0-16,-8 4 0 0,0-4 0 0,4 3 0 15,-11 0 0-15,7-3 0 0,-3 4 0 0,-7-4 0 16,0 3 0-16,6 4 0 0,-6-7 8 0,0 3-8 16,-1-3 0-16,1 3 0 0,0 4 0 0,-4-1 0 15,-3-3 0-15,3-2 0 0,-11 5 0 0,4 0 0 16,-3-2 0-16,0 2 0 0,-4-3 0 0,0-2 0 16,-4 5 0-16,-3-9 0 0,-3 9 8 0,3 1-8 15,-11-4 0-15,1 3 0 0,-5 1 8 0,1-1-8 0,-10 1 0 16,2 5 0-16,-2-5 0 0,-1-1 0 0,-7 10 0 15,4-10 0-15,-4 7 0 0,4-7-10 0,-7 7 10 0,3-3-12 16,0-4 12-16,-3 7 0 0,0-7 0 0,0 7 0 16,-1-4 0-16,1 4 0 0,-4 0 0 0,4-4-8 15,3 7 8-15,-3-3 0 0,7-7 0 0,-8 10 0 16,5-3 0-16,2-4 0 0,-6 4 0 0,7 3 0 16,-4-10 0-16,4 7 0 0,-4 3 0 0,4-1 0 15,0-2 0-15,3 3 0 0,7-3 0 0,-6-4 0 16,3-2 0-16,-4 5 0 0,14-5 0 0,-3 5 0 15,0-2 0-15,-4-4 0 0,15 7 9 0,-8-7-9 0,8 1 13 16,-8-1-4-16,11 1-1 0,-7 5 0 0,7-5-8 16,7-4 0-16,-7 3 0 0,0-6 0 15,4 7 24-15,3-4 5 0,3 4 2 0,-3-1 0 16,4-3-31-16,3-3 0 0,7 4 0 0,-7-4 0 0,8 6 15 0,2-9-3 16,1 6-1-16,7-2 0 0,-8 2-11 0,12-6 0 15,-8 9 0-15,7-9 8 0,-3 0-8 0,-4 7 0 16,7-7 0-16,1 0 0 0,-1 0-11 0,-7 0-1 15,4 0 0-15,-4-7 0 16,4 7-22-16,-7 0-5 0,-1-6-1 0,-3 6 0 16,-3-3-91-16,3 3-18 0,-7-6-4 0,8 2-651 15,-8-2-129-15</inkml:trace>
  <inkml:trace contextRef="#ctx0" brushRef="#br1" timeOffset="-151939.95">4096 14702 403 0,'0'-10'36'0,"14"1"-36"15,-11 3 0-15,8-4 0 0,0 7 130 0,-8-3 19 16,4-4 4-16,-7 10 1 0,4-3-65 0,-4 3-13 16,0 0-2-16,0 0-1 0,0 0 33 0,0 0 6 15,0 0 2-15,0 0 0 0,0 0-29 0,0 0-5 16,0 0-2-16,0 0 0 0,0 0-3 0,-4 3-1 0,-6 7 0 0,-5-1 0 15,5 1-7-15,-4-1-2 0,-7 7 0 0,-1-7 0 16,5 7-21-16,-4-4-5 0,-15-5-1 0,12 8 0 16,-12-2-9-16,12-4-1 0,-12 7-1 0,12-7 0 15,-8 10-6-15,4-3-1 0,3-4 0 0,0-2 0 16,1 5-10-16,-1-5-2 0,0-1-8 0,4 7 12 16,-4-7-12-16,1 1 8 0,-8-1-8 0,7 1 0 15,4-1 0-15,3-3 0 0,-3-3 0 0,7 7 0 16,0-4 19-16,3 3-3 0,-3-2 0 0,7-4 0 15,7-3-4-15,-3 9-2 0,-8-2 0 0,11-7 0 16,-3 3-2-16,3-3 0 0,0 0 0 0,-7 6 0 16,7-6 10-16,0 0 2 0,0 0 0 0,0 9 0 15,0-9-11-15,0 0-1 0,10 7-8 0,-6-4 12 16,6 6 0-16,4-9 0 0,-3 10 0 0,3-4 0 0,4-3 4 16,-1-3 1-16,1 9 0 0,7-2 0 0,-8-7-17 15,5 9 0-15,2-3-13 0,-3-3 5 0,4 7 18 0,-4-10 4 16,4 9 1-16,0-2 0 0,-8-4-15 0,4 3 0 15,4-6 0-15,0 3 0 0,-4 3 20 0,4 4-3 16,-4-10 0-16,4 9 0 0,-1-3-17 0,-6-2-12 16,3 2 1-16,0-3 1 0,4 6 10 0,-11-2 16 15,7-7-4-15,-10 9-1 0,3-3-2 0,0 4 0 16,0-7 0-16,4 6 0 0,-11 1-9 0,3-4 0 16,1 3 0-16,0-2 0 0,-8 2 0 0,4 1 0 15,-7-7 0-15,4 6 8 0,3-3-8 0,-7-3 12 0,0 7-12 16,-7-4 12-16,3 10-12 0,-3-7 12 0,4 1-12 0,-8-1 12 15,0 0-12-15,-3 1 0 0,0-1 0 16,4 1 0-16,-12-1 0 0,5 0 0 0,-1-2 0 0,1 8 0 16,-8-2 0-16,4-4 0 0,-4 1 0 15,0 5 0-15,1-5 0 0,-1 6 0 0,0-4 8 0,-3-2-8 16,3 5 0-16,8-5 0 0,-8 5 0 0,0-2 0 16,4-4 0-16,-4 7 0 0,1 0 0 0,-1 2 0 15,0-5 0-15,-6 9 0 0,2-3 0 0,-2 0 0 16,2-1 0-16,-2 1 0 0,2 0 0 0,-2 6 0 15,6-6 0-15,0-3 0 0,4 2 0 0,3 1 8 16,1-3-8-16,3 0 0 0,0-4 0 0,-1 4-11 16,8-4 11-16,-3 4 0 0,6-7 8 0,-6 1-8 15,6-1 0-15,-3 7 0 0,4-7 0 0,3 1-8 16,0-1 8-16,0-3 0 0,0-6 0 0,0 10 0 0,0-10 10 16,10 3-2-16,4 3-8 0,0-3 12 0,8-3-12 0,2 7 11 15,1-7-11-15,10 0 10 0,1 0-10 0,9 0 12 16,-2 0-12-16,3-7 12 0,3 4-12 0,7 3-14 15,-10 0 3-15,7 0 1 0,4 0 10 16,3 0 0-16,-11 3 0 0,4 4-8 0,0-7 0 0,0 0 0 16,-4 0 0-16,-3 6 0 15,-7-6-37-15,3 0-7 0,-3 0-2 0,-4 0 0 16,0 0-98-16,1-6-20 0,-1 6-4 0,-7-7-1009 0</inkml:trace>
  <inkml:trace contextRef="#ctx0" brushRef="#br1" timeOffset="-151281.25">5352 15561 1152 0,'0'0'102'0,"0"0"-82"0,0 0-20 0,0 0 0 16,7 0 188-16,3 0 34 0,-10 0 6 0,0 0 2 15,0 0-174-15,7 6-36 0,-3-6-6 0,3 10-2 16,0-1 34-16,-7 0 6 0,0 1 2 0,4 5 0 16,-4 4-3-16,-4 0-1 0,4 0 0 0,0 12 0 15,-7-2-14-15,0-1-4 0,3 6 0 0,-3 4 0 16,0 6-4-16,-3 0-2 0,3 0 0 0,-4 3 0 15,0-3-2-15,4-1-1 0,0 8 0 0,0-4 0 16,-3 0 4-16,3 3 1 0,-4-6 0 0,0 3 0 16,1-10-20-16,-1 7-8 0,8-9 8 0,-11-1-8 15,14 4 10-15,-11-10-10 0,-3 7 12 0,7-10-12 0,3 3 0 16,-3-3 0-16,4-6 0 0,-8 0 0 0,8-10-13 16,-4 7-7-16,-4-10 0 0,4-3-1 15,0-3-144-15,-4 0-29 0,1-9-6 16,3-1-820-16</inkml:trace>
  <inkml:trace contextRef="#ctx0" brushRef="#br1" timeOffset="-150827.47">5405 15636 1209 0,'0'-9'108'0,"3"-4"-87"15,8 4-21-15,-1-4 0 0,1-2 212 0,3 5 37 0,0 1 8 0,7-7 2 16,-10 7-170-16,6-1-33 0,-2 1-8 0,2-1 0 15,-6 4 15-15,3-3 3 0,-4 6 1 0,5-4 0 16,-12 4-29-16,8-3-6 0,-4 6 0 0,-7 0-1 16,0 0-18-16,7-9-3 0,-7 9-1 0,0 0 0 15,0 0-9-15,10 0 0 0,-10 0 0 0,7 0 0 16,8 0 0-16,-12 0 0 0,8 0 0 0,-1 6 0 16,1-3 9-16,-1-3-9 0,5 6 10 0,-5-3-10 15,8 7 8-15,-4-4-8 0,4 3 0 0,-8 1 9 16,8-1 0-16,-4 1 0 0,3-1 0 0,1 1 0 15,0-1-9-15,-8 7 0 0,4-7 9 0,-3 7-9 16,-7-7 0-16,3 10 0 0,-4-3 0 0,1 2 8 16,-8 1-8-16,1 0 8 0,-1 0-8 0,-3 3 8 15,-4 0-8-15,1-3 0 0,-1 6-8 0,1-7 8 16,-1 1 0-16,4 3 0 0,-11-3 0 0,4-6 8 16,-3 2-8-16,6 4 0 0,-10-10 0 0,7 7 0 15,-11-6 0-15,0-1 0 0,1 0 0 0,3-2 0 0,-4-4 0 16,0 3 0-16,0-6 0 0,-6 3 0 0,6-3 0 0,0-3-8 15,1 3 8-15,2 0-12 16,-2-6-12-16,3 3-2 0,3-4-1 0,-3-2 0 16,7 0-19-16,-7-1-4 0,3 4-1 0,7-4 0 15,-10 1-37-15,7 0-8 0,0 6-2 0,7-4-580 16,-4-2-116-16</inkml:trace>
  <inkml:trace contextRef="#ctx0" brushRef="#br1" timeOffset="-150216.28">6943 14316 1267 0,'10'-6'56'0,"-10"6"12"0,7-10-55 0,4 10-13 15,-4-3 0-15,4-3 0 0,-4 6 144 0,0 0 27 16,-7 0 5-16,7 0 0 0,-7 0-107 0,3 9-21 16,1 1-5-16,-8-1-1 0,4 1 10 0,-7-1 1 15,4 7 1-15,-8 2 0 0,-3-2-23 0,3 3-5 16,-3 0-1-16,-3 6 0 0,-1 3 14 0,-7-3 2 15,4 3 1-15,-4 7 0 0,1-1-2 0,-8 4-1 0,-3 0 0 16,3 6 0-16,4 6 3 0,-4-3 1 0,-3 0 0 16,3 6 0-16,0 0 1 0,0 1 0 0,4-1 0 15,4 0 0-15,-5 7-27 0,5-4-5 0,2 7 0 16,1-10-1-16,0 1-11 0,3-1 0 0,4-9 0 0,4 3 8 16,-1 3-8-16,1-3 0 0,3 3 0 15,0-3 0-15,3-3 0 0,-3-6 0 0,7 6-10 0,0-10 10 16,0 1-12-16,7-7 12 0,-3 0-13 15,3-3 5 1,-4 4-39-16,8-4-7 0,-1-7-2 0,1 1 0 16,3-3-80-16,4-7-17 0,3 10-3 0,3-9-1 15,1-1-69-15,7-3-14 0,28-3-2 0,-7-3-1 0</inkml:trace>
  <inkml:trace contextRef="#ctx0" brushRef="#br1" timeOffset="-149584.87">6833 15238 403 0,'0'0'17'0,"0"0"5"0,11 0-22 0,3 0 0 0,-10-3 0 0,6-3 0 16,1 6 426-16,-1 0 81 0,4 0 16 0,-3 0 3 15,0 0-373-15,3 0-74 0,-7 6-15 0,3-3-4 16,1-3-35-16,-4 0-7 0,4 6-2 0,3-3 0 16,-4 4-6-16,4-4-2 0,-3-3 0 0,3 6 0 15,0-3-8-15,0 3 0 0,4 1 0 0,-8-4 0 16,5 6 8-16,-8-9-8 0,3 7 8 0,1-4-8 16,-4 3 26-16,-4-3 0 0,-3-3 0 0,4 9 0 15,-4-2-26-15,0 2 0 0,-7 7 8 0,0-7-8 0,-4 4 0 16,1 2 0-16,-4 1 0 0,-1-3 0 0,-2 5 0 15,-1-2 0-15,-3 0 0 0,0-4 0 16,0 4 0-16,-1-7 0 0,1 10 0 0,-3-9 0 0,6 5 0 16,-7-5 0-16,1-1 0 0,-1 7 0 0,7-7 0 15,-3 1 0-15,0-7 0 0,3 12 0 0,4-5 0 0,4-1 0 16,-5 1 0-16,5-1 0 0,6 1 0 0,-6-1 12 16,3 3-12-16,0 1 12 0,3-4 1 0,4 1 1 15,0 6 0-15,0-1 0 0,0-5-2 0,0 2-1 16,4-2 0-16,-1 5 0 0,8-5-11 0,-8-1 0 15,4 0 0-15,4 1 0 0,3-4 12 0,-7 4-4 16,11-10 0-16,-8 9 0 0,4-9-22 0,4 0-5 16,0 0-1-16,-4 0 0 15,0 0-96-15,4-9-19 0,-4 2-4 0,0-2-961 0</inkml:trace>
  <inkml:trace contextRef="#ctx0" brushRef="#br1" timeOffset="-149258.47">7278 15683 1440 0,'0'0'128'0,"0"0"-103"15,0 0-25-15,0 0 0 0,0 0 196 0,0 0 35 16,3 6 6-16,4 4 2 0,-3-1-191 0,-1 1-39 16,-3 2-9-16,0 4 0 0,-3 3 43 0,-1 0 6 15,-3 3 2-15,4-1 0 0,-4 5-31 0,3 2-7 16,-10 0-1-16,7 3 0 0,4-9-4 0,-12 10-8 16,5-10 11-16,-1 3-11 0,1 0 9 0,-1 0-9 15,1-3 0-15,-1-3 9 0,4-4-19 0,0 4-4 16,3-9-1-16,-3 5 0 15,4-5-145-15,-1-1-30 0,4-9-6 0</inkml:trace>
  <inkml:trace contextRef="#ctx0" brushRef="#br1" timeOffset="-148863.83">7645 15718 1497 0,'0'0'133'0,"0"0"-106"0,-7 3-27 0,0 3 0 16,-4-3 118-16,0 10 18 0,4-4 4 0,-10 1 1 15,3 2-108-15,-4-2-21 0,0 5-12 0,-3 4 12 16,4 0 3-16,2-3 1 0,-9 2 0 0,-1-2 0 16,7-3 7-16,-3 9 1 0,0-10 1 0,-4 7 0 15,4-3-13-15,0 2-2 0,0-8-1 0,-4 5 0 16,0-5-9-16,1 9 0 0,3-10 0 0,-1 1 0 15,5-1 0-15,-1-3 8 0,8 4 0 0,-1-10 0 16,0 6 15-16,8-3 2 0,-4-3 1 0,7 0 0 0,0 0-14 16,0 0-2-16,0 0-1 0,0 0 0 0,7 9-9 0,3 1 12 15,5-4-12-15,-5-3 12 0,8 3 8 0,-1-2 3 16,5-4 0-16,-1 6 0 0,0-3-3 0,4 3-1 16,-1-6 0-16,1 7 0 0,0-4-11 0,-1-3-8 15,-2 6 9-15,-1-3-9 0,3 3 0 0,-6-2 0 16,0-4 0-16,-1 6 0 15,-3-3-39-15,-3-3-1 0,0 0 0 0,-4 6 0 16,-7-6-148-16,0 0-31 0,0 0-5 0,0 0-2 0</inkml:trace>
  <inkml:trace contextRef="#ctx0" brushRef="#br1" timeOffset="-148515.99">7842 15495 1400 0,'0'0'62'0,"0"0"13"0,11 0-60 0,6 0-15 0,-2 0 0 0,2 0 0 0,-3 0 91 0,4 0 15 16,3 0 3-16,-3 0 1 0,-1 0-14 0,5 0-4 15,-1 0 0-15,0 0 0 0,0-6-32 0,0 6-8 16,0 0 0-16,1 0-1 0,-1 0-35 0,-4 0-8 16,1 0 0-16,0 0-8 0,-4 6 0 0,-7-6 0 15,0 3 0-15,-7-3 0 16,0 0-95-16,0 0-13 0,0 0-2 0,0 0-811 15</inkml:trace>
  <inkml:trace contextRef="#ctx0" brushRef="#br1" timeOffset="-148242.41">7842 15614 2131 0,'0'0'189'0,"4"0"-151"0,3 0-30 0,0 6-8 15,0-6 87-15,4 0 16 0,-1 7 3 0,4-4 1 16,-10-3-92-16,3 6-15 0,0-3-10 0,0-3 2 16,4 7 8-16,-4-4 0 0,0-3 0 0,3 6 0 15,1-3 0-15,3-3 0 0,-7 6 0 0,7-2 0 16,-3-4 0-16,3 0 0 0,0 0 0 0,0 0 0 15,4 0-72-15,-4 0-12 0,7-4-2 0,-3-2-598 16,-1 3-120-16</inkml:trace>
  <inkml:trace contextRef="#ctx0" brushRef="#br1" timeOffset="-147665.29">8685 14924 2124 0,'0'0'47'0,"0"0"9"0,0 0 3 0,0 0 0 0,0 0-47 0,0 0-12 16,0 10 0-16,0-1 0 0,-3 1 0 0,3-1 10 15,-4 7-10-15,-3 2 10 0,7 1 26 0,-7 0 6 16,0 6 1-16,0 10 0 0,0-7 4 0,0 13 1 15,-4-1 0-15,4 4 0 0,0 0-5 0,0 0-1 16,0 0 0-16,4 0 0 0,-4-6-14 0,3-4-2 16,1 1-1-16,-4-7 0 0,3 0-15 0,0 0-10 15,1-3 12-15,3 4-12 0,-4-4 0 0,1-7 0 16,-1 8 0-16,4-8 0 16,0-2-72-16,-7-3-22 0,4-7-4 0,-1 3-652 15,1 1-130-15</inkml:trace>
  <inkml:trace contextRef="#ctx0" brushRef="#br1" timeOffset="-146734.66">9243 14604 1249 0,'0'0'55'0,"0"0"12"0,0 0-54 0,0 0-13 0,-4 7 0 0,4-7 0 15,-3 9 69-15,3 1 11 0,-4-1 3 0,4 0 0 16,-7 7-7-16,4-3 0 0,3 9-1 0,0 0 0 15,0 3 2-15,0 3 1 0,3 0 0 0,1 7 0 16,-4-1-6-16,0 4-2 0,3 6 0 0,-3-4 0 16,4 1-20-16,-4 9-4 0,0-3-1 0,0 7 0 15,0-1-9-15,-4-3-3 0,4 7 0 0,-3-7 0 16,-1-3-15-16,4 6-3 0,-3-6-1 0,-1 3 0 16,4-3 9-16,-3-3 1 0,-4 3 1 0,3 3 0 15,-3-3-9-15,0-3-3 0,0-6 0 0,-4 3 0 16,1-7-13-16,3-2 0 0,0-1 8 0,-4-9-8 15,0 3 0-15,1 0 0 0,-1-6-12 0,4 0 12 16,-3 0-171 0,3-10-27-16,-1 0-6 0</inkml:trace>
  <inkml:trace contextRef="#ctx0" brushRef="#br1" timeOffset="-146304.25">9867 15379 1152 0,'0'0'102'0,"0"0"-82"0,7 3-20 0,-7-3 0 16,7 0 104-16,-3 6 17 0,-4-6 3 0,3 7 1 15,-3-7-73-15,4 3-14 0,-1 6-3 0,-3 1-1 16,0-1 49-16,-3 0 9 0,-1-2 3 0,-3 8 0 16,0-2-11-16,-3 3-1 0,-1-7-1 0,-3 10 0 15,-4-3-14-15,-3 2-2 0,0 1-1 0,0 0 0 16,0 0-25-16,-4 6-4 0,0-6-2 0,1 0 0 15,-1 6-18-15,0 3-4 0,-3-6-1 0,3 0 0 16,1-3-3-16,-1 3-8 0,0-4 12 0,1-5-4 16,2 3-8-16,5-7-9 0,3 7 9 0,3-7-13 15,0-6-27 1,8 3-4-16,-4-6-2 0,7 0 0 0,0 0-221 16,-7-9-44-16,-4-16-9 0,15 0-1 0</inkml:trace>
  <inkml:trace contextRef="#ctx0" brushRef="#br1" timeOffset="-146088.22">9553 15486 2624 0,'0'0'58'0,"0"0"12"0,0 0 2 0,0 0 1 0,4 3-58 0,-1 6-15 16,4 7 0-16,-3-7 0 0,3 1 24 0,-4-1 1 16,5 7 1-16,-1-1 0 0,0-2-16 0,-4 6-10 0,8-4 12 15,-4 11-12-15,0-4 12 0,0-1-12 0,3 1 12 0,1-3-12 16,-4 6 0-16,4-6 0 0,-1 0 0 0,1 3 0 31,-1-3-35-31,1-7-1 0,0 4 0 0,-1 0 0 16,1-4-82-16,-1-2-17 0,1-4-3 0,0 3-1 15,-4-9-97-15,3 0-20 0</inkml:trace>
  <inkml:trace contextRef="#ctx0" brushRef="#br1" timeOffset="-145375.86">10439 14692 864 0,'-18'0'38'0,"18"0"8"0,4 0-37 0,-4 0-9 16,-7 10 0-16,-4-4 0 0,7 3 172 0,-3 1 33 15,-3-1 7-15,-1 1 0 0,-3 5-126 0,0-2-26 16,3 3-4-16,1 2-2 0,-8 1-11 0,8 0-3 15,-1 0 0-15,-3 6 0 0,3-6 11 0,-3 3 1 16,4 0 1-16,-4-4 0 0,-1 7-25 0,1-6-4 16,0 6-2-16,4-6 0 0,-5 0-22 0,5 6 8 15,-1-6-8-15,1 0 0 0,3-4 0 0,0 10 8 16,0-3-8-16,3-6 0 0,1 3 0 0,3 0 0 16,0-4 0-16,3 4 8 0,1 0-8 0,3-10 8 15,3 7-8-15,4-6 8 16,-3-1-35-16,3 0-6 0,4-2-2 0,-4-4 0 15,7-3-79-15,-3 0-16 0,3 0-3 0</inkml:trace>
  <inkml:trace contextRef="#ctx0" brushRef="#br1" timeOffset="-145111.96">10562 14996 2178 0,'0'0'48'0,"0"0"9"16,0 0 3-16,0 10 1 0,-7-1-49 0,11 1-12 0,-1 5 0 0,-3-5 0 0,-10-1 0 0,6 1 0 15,8-1 8-15,-4 0-8 0,-7 1 0 0,3-4 0 16,4 3 0-16,0 1 0 15,-4-4-24-15,4-6-2 0,-7 3 0 0,7-3 0 16,0 0-85-16,0 0-17 0,-10 7-3 0,3-7-663 0</inkml:trace>
  <inkml:trace contextRef="#ctx0" brushRef="#br1" timeOffset="-144916.87">10672 14749 1670 0,'0'0'148'0,"0"0"-118"0,0 0-30 0,0 0 0 16,0 0 95-16,0 0 13 0,0 0 2 0,0 0 1 31,0 0-185-31,0 0-37 0,0 0-7 0,0 0-682 0</inkml:trace>
  <inkml:trace contextRef="#ctx0" brushRef="#br1" timeOffset="-144487.37">10693 14551 1576 0,'0'0'35'0,"0"0"7"0,0 0 2 0,0 0 0 0,0 0-36 0,10 6-8 16,4-2 0-16,-7 2 0 0,1-3 78 0,-1 3 14 0,3 4 2 0,4 5 1 15,-3-2-27-15,-4 3-4 0,3-1-2 0,5-2 0 16,2 6-31-16,-3 6-7 0,-3-6 0 0,3-1-1 16,4 7-5-16,-4-6-1 0,-4 6 0 0,-3 4 0 15,0-4-17-15,1 3 8 0,-1-3-8 0,-7 3 0 16,-7-3 14-16,3 0-4 0,8-3-1 0,-8 3 0 16,-7-6-9-16,1 0 0 0,6 6 0 0,1-6 0 15,-4 0 0-15,-4-4 0 0,-3 4 0 0,7-3 0 31,0-4-35-31,0 4-5 0,-7-6-2 0,3-1 0 16,4-3-178-16,-3-3-36 0,-19 7-8 0,8-10 0 0</inkml:trace>
  <inkml:trace contextRef="#ctx0" brushRef="#br1" timeOffset="-141889.05">7662 14398 172 0,'0'0'16'0,"0"0"-16"0,4 0 0 0,6-7 0 16,5 4 97-16,-5-3 17 0,1 6 3 0,-1-3 1 15,-3 3-14-15,4-7-4 0,-4 7 0 0,0 0 0 16,-3-3 13-16,-4 3 3 0,0 0 0 0,0 0 0 15,0 0-46-15,0 0-9 0,0 0-1 0,0 0-1 16,-4 3-21-16,-3-3-4 0,-4 7-1 0,1-4 0 16,-1 3-22-16,1-3-11 0,-1 4 10 0,4-4-10 15,-7 3 22-15,3 3-2 0,-3 1 0 0,4-1 0 16,-1 1 7-16,-3-4 1 0,3 3 0 0,-3 1 0 16,4 5 11-16,-1-2 2 0,-3-4 1 0,3 7 0 0,1 3-26 15,-1-10-4-15,1 7-2 0,-1 3 0 0,0-4-10 16,4-2 0-16,-7 6 0 0,4 3 0 0,-1-4 0 0,-3 1 0 15,7-3 0-15,3 3 0 0,-10-7 0 0,11 10 0 16,-4-9 0-16,7 3 0 0,-4-4 0 0,4 4 8 16,0-1-8-16,4-5 8 0,-1 2-8 0,1-5 0 15,-1 8 0-15,4-5 0 0,0-7 0 0,-7 6 0 16,11 1 0-16,-4-4 0 0,4-3 0 0,-1 3-14 16,1-6 3-16,-1 7 1 15,1-7-18-15,3 0-4 0,-3 0-1 0,-1 0 0 16,4-7-43-16,-3 7-9 0,3 0-2 0,-7 0-437 0,0 0-87 0</inkml:trace>
  <inkml:trace contextRef="#ctx0" brushRef="#br1" timeOffset="-141575.6">7828 14576 1378 0,'0'0'61'0,"0"0"13"0,0 0-59 0,0 0-15 0,0 0 0 0,0 0 0 0,0 0 98 0,0 0 17 16,0 0 3-16,-3 10 1 0,-4-10-84 0,3 9-17 15,1-3-3-15,-1 4-1 0,-7-7 5 0,4 6 1 16,4 1 0-16,-1 2 0 0,4-2 5 0,0-1 2 15,-7 4 0-15,7-7 0 0,0 3-27 0,0 1 0 16,-3-1 0-16,-1 1 0 16,4-10-34-16,0 9-12 0,0-9-2 0,0 9-1 15,0-9-127-15,0 0-24 0,0 0-6 0,0 0-1 0</inkml:trace>
  <inkml:trace contextRef="#ctx0" brushRef="#br1" timeOffset="-141397.58">7828 14479 1209 0,'0'0'53'0,"0"0"12"0,0 0-52 0,0 0-13 0,0 0 0 0,0 0 0 16,0 0 133-16,0 0 24 0,-3 0 5 0,3 0 1 15,0 0-259-15,0 0-51 16,0 0-10-16</inkml:trace>
  <inkml:trace contextRef="#ctx0" brushRef="#br1" timeOffset="-140948.87">7930 14282 1652 0,'0'0'36'0,"0"0"8"0,0 0 2 0,0 0 0 0,0 0-37 0,0 0-9 0,0 0 0 0,8-7 0 16,2 7 0-16,1 0 0 0,-1 0 0 0,1 0 0 16,3 7 14-16,-3-7 1 0,3 9 0 0,0-3 0 15,0 4 2-15,0-1 1 0,0 0 0 0,0 1 0 16,4 2-18-16,-8 4 10 0,5 3-10 0,-1 0 8 16,-4 3-8-16,1 0 8 0,-4-4-8 0,0 7 8 15,0 1 7-15,-3 2 1 0,-1-3 0 0,-3 3 0 16,4-3 20-16,-4 0 4 0,0-3 0 0,3 3 1 15,-3 4-16-15,4-11-3 0,-4 7-1 0,0 1 0 16,0-8-21-16,0 1 9 0,0 0-9 0,-4-3 0 16,4 2 0-16,-3-8 0 0,-1 9 0 0,-3-10 0 15,0 4-60-15,0-4-12 16,0 0-2-16,-7 1-778 0</inkml:trace>
  <inkml:trace contextRef="#ctx0" brushRef="#br1" timeOffset="-139358.25">11659 14978 1562 0,'0'0'69'0,"0"0"15"0,0 0-68 0,0 0-16 15,0 0 0-15,0 0 0 0,0 0 14 0,0 0-1 16,0 0 0-16,0 0 0 0,0 0-4 0,0 0-1 16,-7 0 0-16,7 0 0 0,0 0 29 0,-7 3 6 15,-3 3 1-15,3 3 0 0,7-9-20 0,-7 10-4 16,-4-1-1-16,-3 1 0 0,3-1 24 0,-3 7 5 15,4 3 0-15,-5-1 1 0,-2-2 7 0,-1 9 2 16,8-6 0-16,-1 9 0 0,-3 0-41 0,0-2-8 16,0 2-1-16,7 6-8 0,0 1 16 0,-1-1-4 0,-6 1-1 0,4-4 0 15,6 0-11-15,-3 1 0 0,-3-1 0 0,-1-3 8 16,8 1-8-16,-1-1 0 0,-3-3 0 0,0 3 0 16,0-3 8-16,0-6-8 0,7 0 0 0,0 6 8 15,-4-9 2-15,1-4 0 0,10 7 0 0,-4-3 0 16,4-7 15-16,-3 0 3 0,6 1 1 0,5-10 0 15,2 6 12-15,-3-6 3 0,0-6 0 0,8 6 0 16,6-10 5-16,-3 1 2 0,-4 0 0 0,0-10 0 16,7 3-24-16,-3-3-5 0,-4-6-1 0,0 3 0 15,0-3-1-15,0-3 0 0,4 0 0 0,-7-4 0 16,-1-2-11-16,1 6-9 0,-4-7 12 0,-3 7-12 16,3-7 0-16,-4-2 0 0,-3 2 0 0,1-2 0 15,-1 2 0-15,-4 1 0 0,-3 6-10 0,4-7 10 16,-4 7-35-16,0 3 1 0,-4-4 0 15,4 4 0-15,-3 3-70 0,-4-3-13 16,3 10-3-16,0-4-1 0,-3 0-80 0,0 10-16 0,4-7-3 16,-4 7-1-16</inkml:trace>
  <inkml:trace contextRef="#ctx0" brushRef="#br1" timeOffset="-139009.81">11328 15520 115 0,'0'0'10'0,"0"0"-10"0,0 0 0 0,0 0 0 16,0 0 391-16,0 0 76 0,7 3 15 0,-7-3 3 16,0 0-362-16,0 0-73 0,10 7-14 0,1-4-4 15,3 3 8-15,4-3 2 0,-4-3 0 0,7 6 0 16,4-2 5-16,-1-4 1 0,-2 6 0 0,6-6 0 16,3 3-24-16,-2-3-5 0,-5 6-1 0,1-6 0 15,0 0-18-15,-1-6 0 0,-2 6 0 0,-5-3 0 16,1 3-23-16,0-6-11 0,-4 2-2 0,0-2-645 15,-4-3-129-15</inkml:trace>
  <inkml:trace contextRef="#ctx0" brushRef="#br1" timeOffset="-138438.68">11680 14084 1944 0,'0'0'86'0,"0"0"18"15,0 0-84-15,8 3-20 0,-1 6 0 0,3-2 0 0,4 2 52 16,0 1 7-16,1 8 1 0,2 1 0 0,4 3-5 0,0 0-1 15,4 3 0-15,3 10 0 0,8-7-18 0,-5 10-4 16,5 2-1-16,3-2 0 0,3 0-4 0,4 12-1 16,-4-3 0-16,-3 3 0 0,0 3-5 0,-1 1-1 15,-2 2 0-15,-5-3 0 0,5 1 0 0,-4-1-1 16,-1 0 0-16,-3 1 0 0,8-1 11 0,-4 0 2 16,-4 0 1-16,3 4 0 0,-2-4 3 0,-1 7 0 15,0-7 0-15,-7 0 0 0,-3 4-20 0,-4-4-3 16,-3 7-1-16,-4-4 0 0,-4 13-3 0,1-3-1 15,-4-6 0-15,-4 2 0 0,1-8-8 0,-4-1 0 16,-4-6 0-16,-3 0 8 0,0 3-8 0,-4-6 0 16,1-6 0-16,-8-4 0 0,0 4 0 0,-3-4 0 0,0 1-14 15,0-7 5 1,-4-3-78-16,0-6-15 0,0-10-3 0,4 7-721 0,-4-13-144 16</inkml:trace>
  <inkml:trace contextRef="#ctx0" brushRef="#br1" timeOffset="-136476.18">13504 14576 1850 0,'0'0'82'0,"0"0"17"0,0 0-79 0,0 0-20 15,0 0 0-15,0 0 0 0,0 0 65 0,0 0 10 16,0 0 1-16,11 10 1 0,-8-1-26 0,1 0-6 15,3-2-1-15,-7 5 0 0,4-2-20 0,-4 5-5 16,-4 4-1-16,4 0 0 0,-3 6-9 0,-5 3-1 16,1 4-8-16,0-1 12 0,-3 4 8 0,-1 8 2 15,-3-5 0-15,3 6 0 0,-3-3-4 0,0 3-1 16,4-4 0-16,-4 4 0 0,-1 6-5 0,1-6 0 16,0 3-1-16,4-3 0 0,-4 0-11 0,-1-6 0 15,1 6 0-15,0-7 8 0,0-2-8 0,0-1 0 0,0 1 9 16,0-4-9-16,3 4 0 0,1-7 0 15,-1 6 0-15,0-8 0 0,1 2-18 0,3-3-5 16,0 0-1-16,0-3 0 16,3-6-56-16,1-1-12 0,-1-2-3 0</inkml:trace>
  <inkml:trace contextRef="#ctx0" brushRef="#br1" timeOffset="-135917.45">13624 15479 1587 0,'0'0'70'0,"0"0"15"0,0 0-68 16,0 0-17-16,0 0 0 0,0 0 0 0,-3-9 25 0,3 9 2 16,0 0 0-16,0 0 0 0,-4 0 13 0,4 0 2 15,0 0 1-15,0 0 0 0,0 0-20 0,0 0-4 16,-7 0-1-16,0 9 0 0,4 1-9 0,-4-1-1 16,-4 7-8-16,4-7 12 0,0 10 4 0,0-3 0 15,0-1 0-15,0-2 0 0,0 3-4 0,0-4 0 0,3 4 0 16,-3 3 0-16,3-10-1 0,1 7-1 0,-4 3 0 0,3-10 0 15,4 7-2-15,-3-7-8 0,3 1 12 16,3-1-4-16,1 0 6 0,-1 1 1 0,1-1 0 0,-1-3 0 16,5-2 10-16,-1 2 3 0,3-6 0 0,1 0 0 15,-1 0-28-15,1 0-12 0,3 0 0 0,-3-6 1 16,3 2 19-16,0-2 3 0,3-3 1 16,1-1 0-16,0 7-12 0,-1-6 0 0,-3 3 0 0,1-4 8 15,-5 1-8-15,4 2 8 0,-3-2-8 0,-4 0 8 16,0-1 0-16,-3 1 0 0,-1 3 0 0,-3-7 0 15,4 4 2-15,-8-7 0 0,1 6 0 0,-1-5 0 16,0 2 0-16,1-2 0 0,-4-1 0 0,0 7 0 16,0-10-10-16,-4 9 0 0,-3-9 0 0,3 4 0 15,1 5-12-15,-4 1 1 0,3-4 1 0,4 1 0 16,-3 2-34-16,3 10-6 0,-4-9-2 0,4 9 0 16,0 0-24-16,3-3-4 0,-6 6-2 0,3-3-503 15,7 0-101-15</inkml:trace>
  <inkml:trace contextRef="#ctx0" brushRef="#br1" timeOffset="-135258.39">14150 15639 1630 0,'0'0'72'0,"0"0"16"0,0 0-71 0,0 0-17 0,3-3 0 0,1-6 0 16,3 2 0-16,0-2 0 0,-3 3 0 0,-1-4 0 16,1 1 0-16,-4 0 0 0,3-1 0 0,-6 4 0 15,-1-3 17-15,1 5 0 0,-1-2 0 0,1 3 0 16,-4-3 28-16,-1 3 6 0,1 3 1 0,-3 0 0 16,-1 0-25-16,-3 0-5 0,0 3-1 0,0 6 0 15,0-3-6-15,-4 4-2 0,1-1 0 0,2 1 0 16,-2 5 18-16,3-2 3 0,0-4 1 0,3 7 0 15,-3 3 7-15,3 0 2 0,1 2 0 0,-1-2 0 16,1 0-26-16,6 0-5 0,0-3-1 0,1-4 0 16,3 4-12-16,3 3 9 0,1-10-9 0,3 0 8 15,0 1-8-15,4-4 0 0,3-6 0 0,3 3 0 16,1-6 0-16,0 3 0 0,3-6 0 0,0-4 0 0,0 1 0 16,4 0 15-16,-4-10-4 0,0 9-1 0,0-5-10 0,-3 5 10 15,-4-2-10-15,4-4 10 0,-4 0 11 16,0 7 3-16,-3-4 0 0,-1-2 0 0,-3-1-15 15,4 7-9-15,-8-10 12 0,-3 9-12 0,4-5 0 16,-4 5 0-16,0 7 0 0,-4-3 0 0,1-3 8 0,-4 9-8 16,3-10 9-16,4 10-9 0,-7 6 0 0,7-6-16 15,0 0 1-15,-7 4 1 0,4 5 5 0,-1 0 1 16,1 1 0-16,3-4 0 0,0 3 8 0,0 7 0 16,0-3 0-16,0-4 0 0,3 7 0 0,-3 3 0 15,0-1 0-15,7 1 0 0,-7 6 13 0,0 0-1 16,-3 1-1-16,3 2 0 0,-4 0-11 0,4 0-9 0,-3 4 9 15,-1-4-13-15,-3 0 13 0,0 0 0 0,-4 4 0 16,1-4 0-16,-4-3 17 0,0 3-3 0,-1-9-1 16,-2 9 0-16,-1-3 2 0,0 0 0 0,1-3 0 15,-4 3 0-15,3 0-3 0,-3-6-1 0,3 6 0 0,-3-6 0 16,-4-6-11-16,1 2 12 0,-1 1-12 0,-7-3 12 16,4-4-23-16,-7 7-4 0,3-7-1 0,-3 0 0 31,3 7-43-31,0-6-9 0,0-7-1 0,1 3-1 15,-1 3-148-15,4-9-30 0</inkml:trace>
  <inkml:trace contextRef="#ctx0" brushRef="#br1" timeOffset="-134277.06">15466 14488 867 0,'0'0'38'0,"0"0"9"0,0 0-38 0,7-3-9 16,0-3 0-16,-7 6 0 0,0 0 29 0,0 0 4 0,0 0 1 0,7 0 0 15,-7 0 7-15,0 0 2 16,0 0 0-16,0 0 0 0,0 0-19 0,0 0-4 0,0 0-1 0,0 0 0 16,0 0 28-16,0 0 5 0,0 0 2 0,-7 9 0 15,3-2 11-15,1 2 3 0,-4-6 0 0,0 7 0 16,0-4 5-16,-4 3 2 0,4 1 0 0,0-1 0 16,0 1-27-16,-4-4-4 0,1 3-2 0,-1 7 0 15,1-4-4-15,-5 4-1 0,1-6 0 0,0 8 0 16,0-2-9-16,0 3-3 0,3 0 0 0,-3 6 0 15,0-6-3-15,0 9-1 0,-4 0 0 0,4 7 0 16,-7-1-5-16,0 4 0 0,3 2-1 0,1-2 0 16,-1 6 14-16,-3-6 3 0,3 5 1 0,1 8 0 15,3-11 12-15,-1 11 3 0,1-4 0 0,0-3 0 16,0-1-48-16,0 4 0 0,-4-3 0 0,1 0 0 16,3 0 0-16,-4 0 8 0,0 0-8 0,1-6 12 15,-1 6-12-15,4-7 8 0,0 7-8 0,0-9 0 0,3 2 11 16,1 4-11-16,6-10 12 0,-3 1-12 0,3-4 13 15,1 0-4-15,3-3-1 0,0 3 0 0,0-3-8 0,3-6 10 16,5 0-10-16,-1 0 10 0,7 3-10 0,-4-3-9 16,4 0 9-16,0-7-13 0,4 4 13 0,3-1-12 15,-3-2 12-15,3 3-12 0,-3-7 0 0,3 0 0 16,4 1 0-16,-4-1 0 16,0 1-96-16,0-4-18 0,4 3-4 0,-1-9-1 15,-2 7-41-15,-1-4-8 0,0-3-1 0,0 0-635 0</inkml:trace>
  <inkml:trace contextRef="#ctx0" brushRef="#br1" timeOffset="-133815.56">15603 15354 1602 0,'0'0'71'0,"-3"6"14"0,3 4-68 0,0-1-17 15,-4 7 0-15,4 3 0 0,0-7 76 0,0 7 12 16,-3 6 3-16,3-6 0 0,-7 6-43 0,3 0-8 15,1-6-1-15,-4 0-1 0,0 9-26 0,3-6-12 16,-3 0 10-16,0-3-10 0,-4 6 0 0,1-7 0 16,3-2 0-16,0 0 0 0,-4-4-10 0,4 7-8 0,0-9-2 0,0-1 0 31,0 4-58-31,3-10-12 0,-3 3-2 0,0-3-1 0</inkml:trace>
  <inkml:trace contextRef="#ctx0" brushRef="#br1" timeOffset="-133527.56">15734 15476 1864 0,'0'0'83'0,"0"0"17"0,0 0-80 0,0 0-20 15,0 0 0-15,0 10 0 0,0-7 8 0,-4 12-8 16,4-5 9-16,0-1-9 0,-3 7 0 0,-1-3 0 16,1 2 0-16,3 1 0 0,-4 3 0 0,1-7 8 15,-1 10-8-15,-3-3 0 0,4 0 13 0,-1 0-3 16,-3-1-1-16,4-2 0 0,-5 3-9 0,5-3 0 16,-1-4 0-16,1-2 8 0,-4-1-20 0,3 4-5 15,1-10-1-15,-1 6-543 16,-3 0-109-16</inkml:trace>
  <inkml:trace contextRef="#ctx0" brushRef="#br1" timeOffset="-133018.68">15406 15514 518 0,'0'0'46'0,"0"0"-37"0,0 0-9 0,0 0 0 16,7-10 321-16,-4 4 63 0,8 3 12 0,-4-3 2 15,0 6-321-15,4-10-64 0,-1 7-13 0,-3-3 0 0,0 3 15 0,4-3 5 16,0-4 0-16,-4 1 1 0,3 2 7 0,1-2 2 15,-1 0 0-15,1-1 0 0,0 1-2 0,-4-7 0 16,3 7 0-16,-3-1 0 0,4 1-5 16,-1 0-2-16,-3-1 0 0,0 1 0 0,1 2-10 0,-1 4-3 15,3-3 0-15,-6-3 0 0,-4 9-8 0,7 0 0 16,-7 0 0-16,3 0 0 0,-3 0 0 0,0 0 0 16,0 0 0-16,11 0 0 0,-8 6-9 0,4-3 9 15,-7-3 0-15,8 9 0 0,-1-2 0 0,-4 2 0 16,1 1 0-16,3 5 0 0,0-5 0 0,-4-1 0 15,1 7 0-15,3-4 0 0,-4 4 13 0,4-4 3 16,-3 4 1-16,-1 0 0 0,-3-4 0 0,4-2 0 16,3 5 0-16,-3-5 0 0,-1-1-17 0,8 7 8 15,-8-7-8-15,8 1 0 0,-4-7 9 0,0 9-9 16,0-8 0-16,0 5 9 0,4-9 1 0,-1 6 0 16,1-3 0-16,3-3 0 0,0 0-10 0,0 0 0 0,4 0 0 15,-4-3-11 1,4-3-94-16,-1 6-19 0,-3-9-4 0,7-1-532 0,-3 1-105 0</inkml:trace>
  <inkml:trace contextRef="#ctx0" brushRef="#br1" timeOffset="-132192.29">17149 14865 403 0,'0'0'36'0,"0"0"-36"0,10-3 0 0,-3 3 0 0,4-7 316 15,-4-2 57-15,3 6 11 0,1-3 3 0,0-4-275 0,-4 7-54 16,0-3-11-16,-4-4-3 0,-3 10-3 0,7-6-1 16,-7-3 0-16,4 6 0 0,-4-7 4 0,0 4 0 15,0-4 0-15,0 1 0 0,0 0-16 0,0 2-4 16,0-2 0-16,0 0 0 0,0-1-24 0,0 1 0 16,0-7 0-16,0 7 0 0,0 5 9 0,0-5-9 15,0 3 10-15,0-4-10 0,-4 1 0 0,4 3 0 16,0 6 0-16,-3-3 0 0,-4 3 0 0,3 0-8 15,-6 0 8-15,3 0-10 0,-4 9 10 0,-3-3-12 16,3 4 12-16,-3-1-12 0,0 0 12 0,-4 1 0 16,4-1-9-16,-3 7 9 0,-1-3 0 0,0 5 0 15,1 4 0-15,-1 0 0 0,-3 3 0 0,3 4 0 16,1-4 0-16,3 9 0 0,-4-6 20 0,4 7 3 16,3-7 0-16,1 10 0 0,-1-4 1 0,0 4 0 15,1 6 0-15,-4-4 0 0,7-2-16 0,-7 6-8 0,3 3 8 16,-3-3-8-16,3 0 0 0,1-7 0 0,-4 7 0 15,7-9 0-15,-4-1 13 0,0 1 2 0,4-7 0 0,-3 7 0 16,-1-7-6-16,1 0-1 0,3-3 0 0,-4 3 0 16,0-3-8-16,1-6 0 0,3 0 0 0,-4 0 0 31,1-3-26-31,2-7-7 0,-2 0-2 0,-1 1-706 0,1-4-142 0</inkml:trace>
  <inkml:trace contextRef="#ctx0" brushRef="#br1" timeOffset="-131941.16">16475 15479 2160 0,'0'0'48'0,"0"0"9"0,7-3 3 0,3 3 0 0,1-6-48 0,3-3-12 15,0-1 0-15,4 4 0 0,3 3 29 0,-3-4 4 16,3-2 1-16,0 0 0 0,0 6-15 0,-3-7-3 15,6 1-1-15,-2-4 0 0,2 10-15 0,-3-6 0 16,1 2 0-16,-1-2 0 0,0 6 0 0,0-3-10 16,-3 6 2-16,-1-4 0 15,-6-2-51-15,3 6-9 0,0 0-3 0,0 0 0 16,0 0-77-16,4 0-15 0,-4 0-3 0,0 0-1 0</inkml:trace>
  <inkml:trace contextRef="#ctx0" brushRef="#br1" timeOffset="-131155.79">16856 16066 864 0,'0'0'76'0,"0"0"-60"0,0 0-16 0,0 0 0 0,0 0 98 0,0 0 17 16,0 0 3-16,0 0 1 0,0 0-45 0,0 0-9 15,0 0-1-15,0 0-1 0,0 0 7 0,0 0 2 16,10 0 0-16,-3 0 0 0,4 0 3 0,0-6 1 16,-4 6 0-16,0-4 0 0,3-2-16 0,1-3-2 15,-4 6-1-15,3-10 0 0,-2 4-18 0,6-1-4 16,-4-2-1-16,4-4 0 0,-3 0-3 0,-1 4-1 15,5-4 0-15,-5-3 0 0,1 4-18 0,-1 2-3 16,1-3-1-16,0-2 0 0,-1 2-8 0,1-3 0 16,-4 10 0-16,3-10 0 0,1 9 0 0,-4 1 0 15,-4 0 0-15,5 2 0 0,-1-2 0 0,-7 9 0 16,0 0 0-16,0 0 0 0,0 0 0 0,0 0-11 16,0 0 3-16,3 9 0 0,4 1 8 0,-7-1 0 15,0 7 0-15,4 0 0 0,-4 2 0 0,0-5 11 0,0 9-3 16,0-3 0-16,0-7-8 0,0 7 8 0,0 3-8 0,0-3 8 15,0 0-8-15,0-1 12 0,0 1-12 0,0-3 12 16,3 3-12-16,-3 0 0 0,0-4 0 0,4 4 8 16,-4-3-8-16,3-4 0 0,1-2 0 0,-4 5-11 15,3-5 31-15,1-1 5 0,3 1 2 0,-4-1 0 16,5-3 1-16,-5-3 1 0,-3-3 0 0,7 7 0 16,-7-7-29-16,7 9 0 0,-7-9 0 0,7 6 0 15,-7-6 9-15,0 0-9 0,0 0 8 0,0 0-8 16,0 0 8-16,0 0-8 0,4 3 8 0,-4-3-8 15,0 0 11-15,3 10-3 0,-3-10-8 0,4 6 12 16,-4-6-12-16,0 0 0 0,7 3 8 0,-7-3-8 0,7 7 12 16,-7-7-1-16,0 0 0 0,7 0 0 15,-7 0 11-15,11 0 2 0,-11 0 1 0,7 0 0 16,-7 0-5-16,7-7-2 0,3 7 0 0,-6-9 0 0,3 6-2 16,-4-7-1-16,1 1 0 0,-1-4 0 0,1 4-6 15,-4 0-1-15,0-10 0 0,0 3 0 0,0-3-8 16,0 7 12-16,0-4-12 0,0-3 12 0,-4 0-12 0,4-6-14 15,-3 10 3-15,3-4 1 0,-4 6 10 0,4-2-13 16,0-1 5-16,0 3 8 0,0-2-12 0,4 5 12 16,3-5-10-16,-4 5 10 0,8-2-14 0,0 2 3 15,-1-5 1-15,1 5 0 0,3 1-6 0,0-1 0 16,0 1-1-16,-3-7 0 16,3 7-19-16,-4-1-4 0,5 1-1 0,-1 0 0 15,-4 2-126-15,1-2-25 0,-1 0-4 0,-3 2-843 0</inkml:trace>
  <inkml:trace contextRef="#ctx0" brushRef="#br1" timeOffset="-130564.58">18270 14614 1094 0,'0'0'97'0,"0"0"-77"0,0 0-20 0,0 0 0 15,0 0 86-15,0 0 14 0,0 0 2 0,0 9 1 16,-3-2-60-16,-4 8-12 0,0-2-3 0,-4-4 0 15,1 10 36-15,-5 6 6 0,1-6 2 0,0 12 0 16,-7-2-7-16,3-1-1 0,1 6 0 0,-4-6 0 16,3 7-27-16,-7 3-5 0,1-4-2 0,2 4 0 15,1 6-14-15,4-1-2 0,-5-5-1 0,1 6 0 16,4 0 3-16,-5 6 0 0,5-9 0 16,3 3 0-16,-4 6 5 0,4-12 2 0,0 5 0 0,3-5 0 15,-3 6-2-15,7-10 0 0,-3 4 0 0,6 6 0 16,-3-9 3-16,7 2 1 0,0-2 0 0,0-7 0 15,7 6-10-15,0-9-3 0,7 1 0 0,0-5 0 16,7-5-12-16,1 3 9 0,2 0-9 0,5-10 8 16,2 7-8-16,1-7 0 0,3 1-10 0,-3-1 10 15,3-3-60-15,-3-2-7 16,0 5-1-16,-4-9 0 0,4 0-146 0,-4-3-30 0,21-7-5 0,-3-5-2 16</inkml:trace>
  <inkml:trace contextRef="#ctx0" brushRef="#br1" timeOffset="-129871.14">19611 14802 172 0,'18'0'16'0,"-18"0"-16"16,0 0 0-16,0 0 0 0,7 0 265 0,0 0 51 16,0-3 9-16,0 3 3 0,-7 0-211 0,7 0-41 15,3 0-9-15,-3 0-2 0,4 0-22 0,0 0-5 16,-1 0-1-16,1 3 0 0,-11-3-6 0,14 6-2 16,-3 4 0-16,3-1 0 0,-4-3 6 0,1 7 1 15,-1-4 0-15,-3 7 0 0,4 3 15 0,-4-3 3 16,4-4 1-16,-4 13 0 0,0-6-8 0,0 0-2 0,3 6 0 0,-3-6 0 15,1 6-11-15,2 3-2 0,4-3-1 16,-3 10 0-16,-1-7-2 0,1 9 0 0,0-2 0 0,3-1 0 16,-4 4-7-16,1 6-2 0,-4-10 0 0,3 4 0 15,1 3 10-15,-4-10 2 0,-3 4 0 0,3-1 0 16,0 1-10-16,0-7-2 0,0 0 0 0,-4-3 0 16,1 3-6-16,-4-2-2 0,0 2 0 0,0-9 0 15,0 6-12-15,-4-7 0 0,4 1 0 0,-7-3 0 16,4 3-16-16,-4-4-2 0,3-2-1 0,-3 0 0 15,4-4-141 1,-8-6-29-16,8 3-6 0,-8-6-836 0</inkml:trace>
  <inkml:trace contextRef="#ctx0" brushRef="#br1" timeOffset="-129119.71">19865 14369 864 0,'0'0'76'0,"0"0"-60"0,-4 3-16 0,4-3 0 0,0 0 92 0,0 0 15 16,-7 0 3-16,7 0 1 0,-3 10-67 0,3-10-12 15,-4 0-4-15,4 0 0 0,0 0 29 0,-3 9 6 16,3-9 1-16,0 0 0 0,-4 7-6 0,4-7-1 15,0 0 0-15,4 9 0 0,-1-3 8 0,1 4 2 16,3-7 0-16,0 6 0 0,4 1-3 0,3-1-1 16,0 0 0-16,3 7 0 0,5 0-29 0,2-4-6 15,1 10 0-15,0-3-1 0,3 3-8 0,0 3-2 16,0 0 0-16,1 3 0 0,-1 1 8 0,0 5 2 16,-3-6 0-16,-1 13 0 0,-2-6 3 0,-1 2 1 15,3 1 0-15,-6 3 0 0,0-1 3 0,-1 1 1 16,1-3 0-16,-4 6 0 0,4 3-12 0,-4 3-3 15,0-3 0-15,-4-3 0 0,5 9 7 0,-8-9 1 0,3 0 0 16,-3 0 0-16,4-7-16 0,-4 11-2 16,0-8-1-16,-3 4 0 0,3 3 1 0,-4-3 0 0,-3 3 0 0,-3 6 0 15,-4-2-10-15,3 2 10 0,-7 0-10 0,1-6 10 16,-1 7-10-16,1-7 0 0,-4 3 0 0,-1-3 0 16,5-3 0-16,-8 0 10 0,1 0-2 0,2-1-8 15,1-5 12-15,-3-3-4 0,-1-7 0 0,4 6-8 16,-4-5 0-16,4-4 0 0,4-7 0 0,-8 1 0 31,4 0-93-31,-4-10-19 0,8 4-4 0,-8-10-1128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17:49.1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7987 13225 403 0,'0'0'36'0,"0"0"-36"0,0 0 0 0,0 0 0 0,0 0 179 0,0 0 29 15,0 0 5-15,0 0 2 0,0 0-163 0,0 0-32 16,0 0-6-16,7 0-2 0,-7 0 16 0,7 0 4 16,0-9 0-16,-3 6 0 0,3-4-32 0,-4 4 0 15,4 0 0-15,-3-3 0 0,-1 3 25 0,-3 3-1 16,0 0 0-16,4-7 0 0,-4 4 18 0,0 3 3 15,0 0 1-15,0 0 0 0,-4-3 7 0,-3-3 2 16,0 6 0-16,0 0 0 0,-3 6-5 0,-5-3-1 16,1 0 0-16,-3-3 0 0,-8 7-22 0,0-4-5 15,-6 3-1-15,-1-3 0 0,0-3 7 0,0 0 0 16,-10 0 1-16,3 0 0 0,0 0 18 0,-3 0 3 0,3 0 1 0,0 0 0 16,4-3 5-16,0-3 2 0,3 6 0 15,0-3 0-15,1-4-9 0,2 7-1 16,8-3-1-16,-3 0 0 0,2-3-31 0,8 6-7 15,-7 0-1-15,3 6 0 0,1-3-8 0,3-3 8 0,3 0-8 0,1 3 8 16,-1-3-8-16,4 0-14 0,-4 7 3 0,11-7 1 31,0 0-22-31,0 0-5 0,0 0-1 0,11 9 0 0,-1-6 17 0,12 7 3 0,6-7 1 0,0 6 0 16,11-3 17-16,3-2 0 0,1-1 0 0,2 3 0 16,8-3 0-16,4-3 9 0,-1 0-9 0,8 0 12 15,-1 6-12-15,-3-2 10 0,0-4-10 0,-3 0 10 16,-4 9-10-16,-4-9 8 0,-3 3-8 0,0-3 8 0,-8 6-8 0,1-2 0 15,-3-4 0-15,-8 0 0 0,-7 0 0 0,-3 6 0 16,-4-6 0-16,0 3 0 0,-14-3-15 0,0 0 5 16,0 0 1-16,0 0 0 0,-18 0 17 0,4-3 3 15,-11-3 1-15,-3 6 0 0,0-4-3 16,0-2 0-16,-4 6 0 0,-3-3 0 0,3-6 15 16,-10-1 4-16,-1 7 0 0,1-3 0 0,-4 3-10 0,0-1-2 15,0-2 0-15,4 6 0 0,-4-3-16 0,4-3 0 16,3 12 0-16,4-6 0 0,-1 3 0 0,5-3 0 15,2 0 0-15,1 0 0 0,7 6 0 0,3 1 0 16,-3-1-8-16,7-3 8 0,0-3-16 0,10 6 2 16,-6-6 1-16,10 0 0 0,0 0 3 0,0 0 1 15,0 0 0-15,0 0 0 0,10 4 9 0,5-4 0 16,2 0 0-16,11 0 0 0,-3 0 8 0,-4 0-8 16,11 0 10-16,3 0-10 0,1-4 0 0,2-2 0 0,5 6 0 15,-1 0 0-15,4 0 0 0,-4 0 0 0,-6 0 0 16,2 0 0-16,-6 0 0 0,0 0 0 0,-7 0 0 0,-1 0 0 15,-6 0 10-15,-4 0-1 0,0 0 0 0,-7-3 0 16,-7 3-9-16,0 0 0 0,0 0-12 0,0 0 12 16,0 0 0-16,0 0 21 0,0 0-2 0,-7 0-1 15,0-6 3-15,-7 6 1 0,0 0 0 0,-4 0 0 16,-6-3 5-16,-1-1 1 0,-10 4 0 0,3-6 0 16,-3 6-12-16,-1 0-1 0,-6 6-1 0,3-6 0 15,-3 4-4-15,-1-4-1 0,1 3 0 0,0 3 0 16,-1-3-1-16,1-3-8 0,3 10 12 0,0-10-4 15,-3 9-18-15,7-6-4 0,7-3-1 0,3 6 0 16,0-2-81 0,4 2-17-16,7-3-3 0</inkml:trace>
  <inkml:trace contextRef="#ctx0" brushRef="#br0" timeOffset="9300.94">31824 10660 288 0,'-14'-19'12'0,"3"16"4"0,4-9-16 0,-3-4 0 0,-4 3 0 0,0-5 0 15,-1 2 301-15,1-3 58 16,0-3 11-16,-3 3 2 0,-1-3-261 0,0 4-53 0,1-4-10 0,-1 9-3 16,-3-6-29-16,0 4-5 0,-4-4-2 0,0 0 0 15,1 6-9-15,-1-5 0 0,-3 5 0 0,-1 0 0 16,-2-2 0-16,-1 2 0 0,0 1 0 0,0-7 0 16,1 6 0-16,-5 1-11 0,-2-4 3 0,-1 4 0 15,-7-1 8-15,4 1 0 0,3-4-9 0,-7 3 9 16,-3 1 9-16,3 2 7 0,3-8 0 0,1 8 1 15,0-2 1-15,-1-7 0 0,-2 6 0 0,2 1 0 16,-3-1-5-16,-3-3-1 0,-4 4 0 0,-3 3 0 16,-1-4-12-16,1 4 0 0,3-1 0 0,-4-2 0 15,1 2 0-15,-4 7 0 0,-4-6 0 0,1-1 0 16,-4 7 0-16,0-3 0 0,7 3 0 0,0-4 0 16,-4 7 0-16,1-3 0 0,-8 0 0 0,1-3 0 0,-1 6 0 0,1-3 0 15,3-4 0-15,3 7 0 0,-3-3 0 0,4-3 0 16,-8 3 0-16,1-6 0 0,-1 9 0 0,0-4 0 15,1-2 0-15,3 6 0 0,3-3 19 0,-3 3 1 16,-7-6 0-16,-3 6 0 0,-1 6-20 0,7-3 10 16,1-3-10-16,-1 10 8 0,-3-4-8 0,-3 0 0 15,-12 0 9-15,12 4-9 0,-4-1 0 0,0-3 0 16,-4 4 0-16,-3 9 8 0,-1-7-8 0,1 7 0 16,0-10-11-16,3 7 11 0,1-6 0 0,-1 5 0 15,0 1 0-15,-3 0 0 0,0-1 0 0,3 7 0 16,4-6 0-16,-3 0 10 0,-1 2-10 0,4-5 0 15,0 9 0-15,7-6 0 0,-1-1 0 0,5 4 18 16,-4-6-3-16,3 5-1 0,-3 1 5 0,4-3 1 16,-4 6 0-16,7-3 0 0,3 9 3 0,1-3 1 0,-8-3 0 0,0 9 0 15,-3 1-35-15,0-1-6 0,0 0-2 0,4 7 0 16,-4-4 19-16,-1 1 0 0,-2 3-8 0,3-4 8 16,-7-3 0-16,3 4 0 0,11-4 0 15,0 1 0-15,3-1 0 0,1 0 0 0,-1 1 0 0,1 5 0 16,-1-2 0-16,4-1 0 0,0-2 0 0,8 8 0 15,-1-2 0-15,3 0 0 0,1 2 0 0,-1 1 0 16,-2-6 20-16,6 12-1 0,-4-3-1 0,1 0 0 16,0 9-18-16,3 0 0 0,0-3 0 0,3 4 0 15,5-1 0-15,-5-3 0 0,5-3 0 0,-5 6 0 16,4-2 0-16,-3 2 12 0,0 0-1 0,-1 1 0 16,-2-4-11-16,6 0-11 0,7-3 3 0,0 6 0 15,-3-6 19-15,3 0 4 0,11-3 1 0,-4 6 0 0,4-6 2 16,4 10 1-16,-1-4 0 0,4 3 0 15,0 0-2-15,3 1 0 0,-7-1 0 0,8-3 0 0,-1 0-6 16,1 7-2-16,-1-4 0 0,-3 10 0 0,3-10-9 0,1 10 12 16,-4-10-12-16,3 10 12 0,-6-10-3 0,6 1 0 15,4-1 0-15,-4 0 0 0,-3 7-1 0,7-10 0 16,4-3 0-16,3 3 0 0,-4 0 2 0,4-3 0 16,0-3 0-16,7 6 0 0,4-6 0 0,-4-3 0 15,-7 9 0-15,3-3 0 0,8 3-10 0,-4-6-12 16,-4 10 2-16,5-1 1 0,-5-3 17 0,4 3 4 15,-3 1 1-15,-4 5 0 0,-4-2-13 0,8 5 8 16,-1-2-8-16,1 3 0 0,-8-4 0 0,4 4 0 0,0-3 0 16,4-4 0-16,-4 7 15 0,0-10 3 0,-4 10 1 0,4-4 0 15,4-2-19-15,-1-4 10 0,-3 7-10 0,0-7 8 16,4-9 7-16,-1 9 1 0,1-3 0 0,-1 1 0 16,1 2-7-16,3-6-1 0,-4 6 0 0,4 1 0 15,-7-4-8-15,8 3 0 0,-1-9 0 0,0 6-11 16,0 3 11-16,-4 1 0 0,4-1 0 0,0 7 0 15,0-4 0-15,0-3 0 0,-7 1 0 0,11-1 0 16,-4-3 0-16,0 4 0 0,-3-11 0 0,3 4 0 16,0 0 0-16,3 1 0 0,-3-1 0 0,0-4 0 15,1 4 0-15,2-3 0 0,1-3 0 0,-4-6 0 16,0 5 0-16,3-5 0 0,1 6 0 0,3-10 0 16,-3 10 0-16,3-7 0 0,0 7 0 0,0-6 0 15,4 5 0-15,-4-8 0 0,0 8 0 0,0-5 0 16,7-4 0-16,-7 7 0 0,-7-4 0 0,4-2 0 15,7-4 0-15,-8-3 14 0,1 6-3 0,-1 1-1 0,-3-10-10 16,4 6 0-16,0-3 0 0,-1-3-11 0,1 0 11 16,-1 3 0-16,4-3 0 0,0-6 0 0,-3 2 0 0,3 4 0 15,0-3 0-15,4-6 0 0,-4 9 8 0,0-7-8 16,4 1 8-16,-4-6-8 0,4 2-8 0,-1-3-7 16,-3 4-1-16,4-4-818 15,3 7-164-15</inkml:trace>
  <inkml:trace contextRef="#ctx0" brushRef="#br0" timeOffset="10791.16">30716 10262 345 0,'-3'0'31'0,"-8"-3"-31"16,4-7 0-16,-3 10 0 0,3-9 184 0,-4 6 30 15,4-3 6-15,0 2 2 0,0-5-156 0,0 6-31 16,3-3-7-16,1 2 0 0,-1-2-13 0,1 0-3 15,3 0 0-15,0-4 0 0,0 7-12 0,0 3 11 16,3-9-11-16,-3 9 10 0,4-10 2 0,-4 10 0 16,7 0 0-16,0-3 0 0,-7 3 14 0,7-6 3 15,0 6 1-15,4 0 0 0,-1 0 9 0,1-3 1 0,3 3 1 0,0-3 0 16,4-4-4-16,-4 7-1 0,7 0 0 0,-4 0 0 16,8 0 1-16,0 7 0 0,0-7 0 0,-1 3 0 15,1 0-1-15,3-3 0 0,-3 9 0 0,3-9 0 16,0 10-9-16,1-1-3 0,-1-6 0 0,0 7 0 15,0-1-12-15,0-6-4 0,1 7 0 0,2-4 0 16,8-3 1-16,0 6 0 0,7 1 0 0,7-7 0 16,-4 6 19-16,4 4 3 0,0-4 1 0,0 1 0 15,-7-1-5-15,3 0-1 0,-3 1 0 0,3 2 0 16,1-2 10-16,-4 2 1 0,3 1 1 0,-3 3 0 16,-4-1-21-16,1-2-4 0,-5 6-1 0,-2 3 0 15,-5-4-3-15,1 1-1 0,0-3 0 0,3 3 0 16,4 0-8-16,0-4 8 0,3 4-8 0,4 0 8 15,0-7 0-15,0 10 0 0,0-9 0 0,-1 6 0 16,1-7-8-16,-3 4 0 0,-5-4 0 0,5 1 0 16,-4-4 16-16,3 4 0 0,0-4 1 0,-10-2 0 15,0-1-17-15,3 3 0 0,-7 1 8 0,4-4-8 0,-4 0 0 0,0 4-14 16,-3-1 2-16,3 0 1 16,-6 1-198-16,-8-1-40 0</inkml:trace>
  <inkml:trace contextRef="#ctx0" brushRef="#br0" timeOffset="24447.57">33390 16737 835 0,'0'0'36'0,"0"0"9"0,4-9-36 0,-4 9-9 0,3-10 0 0,-3 7 0 15,0 3 15-15,0 0 1 0,0 0 0 0,0 0 0 16,0 0 100-16,0-9 21 0,-3 9 4 0,3 0 1 16,0 0-20-16,-7-3-4 0,7 3-1 0,0 0 0 15,0 0-26-15,0 0-6 0,0 0-1 0,0 0 0 0,0 0-38 0,0 0-8 16,0 0-2-16,0 0 0 0,-4-6-26 0,4 6-10 16,-7 0 0-16,7 0 9 0,-7 0 5 0,-3 6 1 15,3-3 0-15,0-3 0 0,-4 0 13 0,4 3 4 16,-4 3 0-16,-3-3 0 0,4 4 2 0,-4-4 1 15,-4 3 0-15,4-3 0 0,-4 0 5 0,4 7 2 16,-4-10 0-16,4 9 0 0,-3-2-28 0,6-4-6 16,4 0 0-16,-4 3-8 0,-6-3 0 0,3 3 0 15,-4-2 0-15,0 8 0 0,-3-2 0 0,-7-1 0 16,3 4 0-16,1 5 0 0,-5-5 0 0,5 3 0 16,-1-4 0-16,-3 1 0 0,-4-1 12 0,4 4-12 0,-7-4 12 0,3-2-12 15,0-1 14-15,0 4-4 0,4-10-1 0,0 6 0 16,0 1-1-16,3-7-8 0,0 6 12 15,4 1-4-15,0-1-8 0,3-6 0 0,4 7 0 0,-3-4 0 16,2-3 0-16,1 6 0 0,0-5 0 0,0 2 0 16,0-3 0-16,7 3 0 0,-7-3 0 0,3 1 0 15,1 2 0-15,-1-3 0 0,0-3 0 0,1 6 0 0,-1-3 8 0,1 4-8 16,-1-4 12-16,4 0-4 16,-4 3-8-16,1-3 0 0,3 4-12 0,0-4 12 15,-4-3 8-15,4 6 10 0,4-3 2 0,-1-3 0 16,-3 0-12-16,4 0-8 0,-1-3 12 0,4 3-12 15,0 0 12-15,-4-6-12 0,1 6 12 0,3-3-12 16,0-4 12-16,0-2-4 0,0 6 0 0,3-7-8 16,1 7 8-16,-4-6-8 0,4-1 0 0,-1 1 0 15,1 0 8-15,-1-4-8 0,-3 4 0 0,4-1 0 0,3-2 0 16,-4 2 0-16,4-2 0 0,-3-7 0 0,3 9 0 0,0-2 0 16,0-7 0-16,0 3 0 0,4-2 0 0,-1 8 0 15,1-5 0-15,-1-1 0 0,-3 6 0 0,4-2 0 16,-4 3 0-16,-3-4 0 0,3 10 0 0,0-7 0 15,-7 10 0-15,3-6 0 0,-3 6 0 0,0 0 0 16,0 0 0-16,0 0 0 0,0 0 0 0,0 0 0 16,0 0 0-16,-7 10 0 0,0-1 0 0,0 4 0 15,0 2 0-15,-4 1 0 0,4-7 0 0,-3 4 0 16,-1 6 0-16,1-7 0 0,-1 7 0 0,4-6 0 16,-4 5 0-16,1-5 0 0,-1 6 0 0,4-7 0 15,-3 7 0-15,-1-6 0 0,4 5 0 0,-4 1 0 16,-3-3 0-16,7 0 0 0,-3-1 0 0,3-5 0 15,-4 8 0-15,7-5 0 0,-3-4 11 0,4 4-2 0,-1-4 0 16,4 4 0-16,0-4-9 0,0 1 8 0,4-7-8 0,-1 6 8 16,1 1 3-16,3-4 0 0,0 0 0 15,-3-6 0-15,6 7-11 0,4-7 0 0,0 0 0 0,4 0 0 16,-4-7 31-16,4 7 1 0,3-3 0 0,4 0 0 16,-1-3-32-16,1-4-10 0,10 1 0 0,-3 6 0 31,3-7-62-31,1 10-13 0,-1-9-3 0,-7 9 0 0</inkml:trace>
  <inkml:trace contextRef="#ctx0" brushRef="#br0" timeOffset="77933.14">5394 17120 403 0,'0'0'36'0,"0"0"-36"16,0 0 0-16,0 0 0 0,0 0 50 0,0 0 3 15,0-3 1-15,0 3 0 0,0 0-54 0,0 0-20 16,0-10 1-16,0 7 0 0,0 3 49 0,0 0 10 0,0 0 1 0,0 0 1 16,0-6 61-16,0 6 12 0,0-3 2 0,0 3 1 15,-7-6-15-15,3 2-3 0,1 4-1 0,-1-3 0 16,-3 3-15-16,0 0-2 0,4 0-1 15,-11 0 0-15,7 3-22 0,3-3-5 0,-10 0-1 0,7 0 0 16,-4 0-8-16,1 4-1 0,-4-4-1 0,-1 0 0 16,1 0 17-16,-3 0 3 0,3 0 1 0,-8 0 0 15,5 0-30-15,3 0-6 0,-11 0 0 0,7 0-1 16,1 6-13-16,-1-6-2 0,0 0-1 0,8 0 0 16,-4 0-1-16,3 3 0 0,-3-3 0 0,3 0 0 15,4 6 6-15,4-3 0 0,-11-3 1 0,14 0 0 16,0 0-5-16,0 0-2 0,0 0 0 0,-7 10 0 15,3-7 18-15,4-3 4 0,0 0 1 0,0 0 0 16,4 9-13-16,3-2-4 0,0-4 0 0,3 3 0 16,1-3 7-16,-4 0 1 0,7-3 0 0,0 6 0 15,11-6 0-15,0 0 0 0,6-6 0 0,-2 6 0 0,6 0-13 16,-3 0-3-16,3-3 0 0,4 3 0 0,-4 0-8 0,7-3 0 16,4-3 0-16,4 6 0 0,3 0 0 0,-4 0 0 15,0 0 0-15,1 0 0 0,-4 9 0 0,-1-9 0 16,-2 3 0-16,3-3 0 0,-1 6 0 0,1-2 0 15,4-4 0-15,-1 0 0 0,0 6 12 0,1-3 3 16,-1-3 1-16,1 3 0 0,3 3-3 0,-4-2 0 16,-3-8 0-16,7 4 0 0,7 0 12 0,0 0 3 15,0 0 0-15,0 4 0 0,-4-4-28 0,4 0 0 16,0 0 0-16,-7 0 0 0,7 0 0 0,0 0 0 16,0 0 0-16,-4 0 0 0,4 0 0 0,0 0 0 15,0 0-12-15,-10 9 12 0,3-9 0 0,3 0 0 0,0 0 0 0,4 0 0 16,0 0 9-16,0 0 3 0,0 0 1 15,0 0 0-15,-7 0-13 0,4 0 9 0,-1-9-9 0,4 9 8 16,0-4 2-16,0-2 0 0,7 3 0 16,-3 3 0-16,-1 0-10 0,-7 0 0 0,1 0 0 15,-1-3 8-15,-3 3-8 0,4-6 0 0,-4 6 0 16,0 0 0-16,3 0 0 0,-3 0 0 0,0 0 8 0,-4 6-8 16,-3-3 0-16,0-3 0 0,3-3 0 0,-3-3 8 15,4 6-8-15,-1 0 12 0,0-4-12 0,-3-2 12 16,4 6-12-16,-5-3 0 0,1 3 0 0,-3-3 0 15,-1-3 8-15,0 6 0 0,4-10 0 0,0 10 0 16,3-3 0-16,-3-3-8 0,4 6 12 0,-4 0-4 16,-1-3-8-16,-2 3 0 0,-4 0 0 0,-1 0 0 15,-2 0 9-15,2 0 7 0,-2 0 0 0,3 0 1 16,3 0-27-16,-7 0-6 0,4 0 0 0,0 0-1 0,7 0 17 0,-1 0 0 16,-9 0 0-16,3 3 0 0,-4-3 0 0,7 0 0 15,-3 0 8-15,-4 0-8 0,1 0 0 0,2-3 0 16,8 3 0-16,-11 0 0 0,-6 0 0 0,2 0 0 15,8 0 0-15,-3 0 0 0,-5 0 0 0,1 0 0 16,3 0 0-16,-3 0 0 0,0-3 0 0,-4 6 0 16,-3-3 0-16,3 0 0 0,0 0 0 0,0 0 0 15,-3 0 0-15,3 0 0 0,4-3 0 0,0 3 0 16,-4 0 0-16,4 0 0 0,-4 0 0 0,4 3 0 16,3-3 0-16,0 0 0 0,-3 3 0 0,0-3 0 0,0 0 0 15,-1 0 0-15,1 0 0 0,-4 0 0 0,0 0 0 16,4 0 0-16,-4-3 0 0,1 3 0 0,-1-3 0 0,4-4 0 15,-4 7 10-15,4-3-1 0,-8-3 0 0,5 6 0 16,-8 0-9-16,3 0 0 0,1-3 0 16,0 3 0-16,-4 0 0 0,0 0 8 0,-7 0-8 0,4 0 0 15,-4 0 0-15,0 0 0 0,0-6 8 0,-3 6-8 16,-1 0 0-16,1 0 0 0,0 0 0 0,-4-4 0 16,3 4 0-16,-3 0 0 0,0 0 0 0,4 0 0 15,-4-3 8-15,0 3-8 0,4 0 0 0,-4-6 8 16,0 6 0-16,3 0 0 0,-3 0 0 0,0-3 0 15,0 3-8-15,-3-6 0 0,-4 6 0 0,3 0 0 16,5 0 8-16,-8 0 0 0,0 0 0 0,0 0 0 16,7-4-8-16,-7 4 0 0,3 0-10 0,-3 0 10 0,0 0 0 15,0 0 0-15,0 0 0 0,0 0 0 16,0 0 0-16,0 0 0 0,0 0-10 0,4-9 10 0,-4 9-16 0,0 0 4 16,3-3 0-16,-3 3 1 15,4-6-89-15,-4 2-19 0,0 4-3 0</inkml:trace>
  <inkml:trace contextRef="#ctx0" brushRef="#br0" timeOffset="108988.11">1302 7308 403 0,'0'0'36'0,"0"0"-36"0,-4 0 0 0,4 0 0 16,0 0 178-16,-10 0 29 0,-1-6 5 0,11 6 2 15,0-7-126-15,0 7-26 0,4-9-5 0,3 0-1 0,-4-4-36 0,8 4-7 16,-1-1-1-16,4-2-1 0,1 2-11 0,2-2 0 15,-3 2 0-15,7-2 0 0,-6-7-10 0,2 10 10 16,1-13 0-16,0 9-9 0,3-6 9 0,-7-3 9 16,7 7-1-16,-7-4-8 0,7 0 10 0,4-3-10 15,-11 0 8-15,7-6-8 0,4 6 8 0,-4-9-8 16,4 9 8-16,-8-3-8 0,8-4 0 16,-4 4 8-16,4-3-8 0,-4 3 0 0,4 0 12 0,0 0-2 15,-1-3-1-15,-3 6 0 0,4 0-9 0,-11 3 0 16,7 3 0-16,-7 0 0 0,-3 4 12 0,3-1 11 15,-3 1 1-15,-1 2 1 0,-6 1-17 0,3 0-8 16,-4 5 0-16,-3-2 8 0,4-3 9 0,-4 9 2 0,0 0 0 16,0 0 0-16,-4 0-11 0,1 0-8 0,-8 0 9 15,4 0-9-15,-3 0 8 0,-4 0-8 16,3 0 0-16,-3 0 0 0,0 6 20 0,-7-3-3 0,3-3 0 0,-3 6 0 16,0-2 11-16,-4 2 1 0,0-3 1 0,-3 0 0 15,-4 7-17-15,4-1-3 0,-4 0-1 0,4-6 0 16,3 7-9-16,-3 2 0 0,11-5 0 0,-5-4 8 15,8 3-8-15,4-3 0 0,-1-3 0 0,8 7 0 0,3-7 0 0,0 0 8 16,0 0-8-16,0 0 0 16,0 0 0-16,14 3 0 0,-4-3 0 0,1-3 0 15,3-4-15-15,7 7 2 0,-3-3 0 0,3-6 0 16,7 2 0-16,0-5 0 0,1 2 0 0,-5 1 0 16,1 3-6-16,7-10-1 0,-8 10 0 0,5-10 0 0,2 7 20 15,-6-4 0-15,3 1 0 0,-3-7 0 16,0 9 0-16,-4-5 0 0,0-1 0 0,4 4-10 0,-4-7 10 0,-7 12 0 15,11-8 8-15,-11 5-8 16,7 7 0-16,-7-6 9 0,0-1-9 0,4 7 0 0,-4 3 20 16,-11-6-4-16,-3 6 0 0,0 0 0 0,0 0-7 0,0 0-1 15,0 0-8-15,0 0 12 0,0 0 9 0,0 0 2 16,0 0 0-16,0 0 0 0,-3 9 17 0,-8-2 3 16,1-4 1-16,-1 3 0 0,1 0 2 0,-5 1 1 15,1-4 0-15,0 3 0 0,-3-3-24 0,10 3-5 0,-11-2-1 0,4-1 0 16,0 3-17-16,3-3 0 15,-3 7 8-15,0-4-8 0,-4 0 0 0,8 4 0 16,-4-1 0-16,-1 3 0 0,1-2 0 0,4 2-12 16,-4-2 12-16,3-1-12 0,0 4 12 0,-3-7 0 0,4-3 9 0,-1 7-9 15,8-10 0-15,-4 6 0 0,-4-3-11 0,11-3 11 0,-3 0 0 0,-1 0 0 16,-3 0 9-16,3 0-1 16,4 0-8-16,0 0 0 0,0 0 0 0,0 0 0 15,0 0-8-15,0 0-4 0,4-9 0 0,7 5 0 31,-8-2-18-31,8 3-4 0,3-3-1 0,-4-1 0 16,1 1 6-16,3-3 1 0,-3-1 0 0,-1 7 0 0,4-6 18 0,-3-1 10 0,-1-2-10 0,5 3 10 16,-5-4 0-16,4 0 0 0,-3-2 0 0,-1 8 0 15,1-2 0-15,0 0 0 0,-4-1 12 0,0 1-12 16,3-1 19-16,1 10-3 0,-4-9-1 0,4 6 0 16,3 0-15-16,-4-4 0 0,11 7 8 0,-10-3-8 15,7-3 0-15,-1 6 0 0,-3-3 0 0,-3 0 0 0,3 3 0 0,0-6 0 16,-3 6 0-16,-1-4 0 0,1-2 16 15,-11 6-4-15,0 0 0 0,0 0 0 0,0 0 8 0,0 0 2 16,0 0 0-16,0 0 0 0,0 0-7 0,-11 0-2 16,-3 6 0-16,-3-2 0 0,-1 5-13 0,-3-6 8 15,0 6-8-15,3 1 0 0,-7 2 0 0,-6 4 0 16,2-3 0-16,-6-1 0 0,3 1 0 0,-3 6 0 16,7-7 0-16,-8 7 0 0,5-7 0 0,3 4 0 15,-4-3 0-15,4-1 0 0,3 1 0 0,0-4 8 16,4-3-8-16,7-2 0 0,-7 5 0 0,7-6 9 15,3 3-9-15,0-2 8 0,8-4-8 0,3 0 0 16,0 0 9-16,0 0-9 0,0 0 0 0,0 0 0 16,0 0 0-16,10-10 0 0,5 7 0 0,-5-6 0 15,11-1 0-15,-3 1-12 0,14-4 12 0,-8 4-12 0,1-4 12 0,0 4-12 16,0-1 12-16,-1-2-10 0,1 3 10 0,0-1-10 16,-1 7 10-16,-3-6 0 0,1-1 0 0,-5 1-8 15,1-4 8-15,-4 10 0 0,-3-6 0 0,3 2 0 16,-4 1 8-16,4-3-8 0,-3 2 10 0,3-2-10 15,-3 3 15-15,3-1-3 0,-4-5-1 0,4 3 0 16,1 5-11-16,2-2 0 0,-3-3 9 0,-3 9-9 16,0-3 0-16,-4-1 0 0,0 4 0 0,3 0 0 15,-10 0 0-15,4 4 0 0,3-1 0 0,-4 6 0 16,-3 1 0-16,0 2 0 0,0-3 0 0,-3 10 0 16,-8 0 13-16,4-3-1 0,-3 12-1 0,3-3 0 15,-4 3 3-15,-3-3 1 0,3 4 0 0,-6-7 0 0,10 0-6 16,-4-1-1-16,0 1 0 0,11-3 0 15,-10 3-8-15,10-3 0 0,0 0 0 0,7-3 0 16,-4 2-61-16,1 1-15 0,6 6-2 0</inkml:trace>
  <inkml:trace contextRef="#ctx0" brushRef="#br0" timeOffset="114123.16">6191 17245 345 0,'-7'0'31'0,"0"0"-31"15,4-3 0-15,-8-3 0 0,-3 3 164 0,3-7 26 16,1 10 6-16,-1-3 0 16,-3-3-196-16,0 6-26 15,-28-3-12-15,13 3-2 0</inkml:trace>
  <inkml:trace contextRef="#ctx0" brushRef="#br0" timeOffset="115396.04">5489 17261 1227 0,'-24'6'54'0,"13"1"12"0,-3-4-53 0,3-3-13 0,1 6 0 0,-4-3 0 15,7-3 20-15,-4 3 2 0,0-6 0 0,4 3 0 16,0 0 3-16,7 0 1 0,-3-3 0 0,-8-3 0 16,8 6 30-16,-8-3 7 0,11 3 1 0,-7-7 0 15,0 7 8-15,3-3 1 0,4 3 1 0,0 0 0 16,-3-9-24-16,3 9-5 0,0 0-1 0,0 0 0 0,0 0-23 16,0 0-5-16,3 0 0 0,4-10-1 0,4 10-3 0,0 0 0 15,-4-3 0-15,10-3 0 16,-6 6 1-16,7 0 0 0,3 0 0 0,-4-3 0 0,4 3-1 0,4 0 0 15,7 0 0-15,-7 0 0 0,-1 0-12 0,5 0 8 16,-1 0-8-16,4 0 0 0,-4 0 28 0,0-3-1 16,0 3 0-16,0 0 0 0,1 0 6 0,-1-7 2 15,0 7 0-15,4 0 0 0,0 0-11 0,-1 0-1 16,5-3-1-16,2-3 0 0,-2 6-5 0,-1-3-1 16,7-3 0-16,1 6 0 0,-8 0-8 0,0 0-8 15,4-4 12-15,0 4-12 0,-4 0 16 0,4 0-4 16,3 0-1-16,1 0 0 0,2 0 0 0,5-3 0 15,-4 6 0-15,3-3 0 0,0 4 1 0,4-4 1 16,-3 0 0-16,-8 6 0 0,11-3-13 0,-7-3 0 16,3 0 0-16,4 6 0 0,4-3 0 0,-8-3 0 0,7 7 0 0,-3-4 0 15,4 0 0-15,-8-3 0 0,1 0 0 16,6 6 0-16,-3-6 0 0,3 3 0 0,4-3 0 0,-7 7 0 16,0-4 0-16,0-3 0 0,0 0 0 0,0 6 0 15,7-6 14-15,-7 0 3 0,14 3 1 0,-7-3 0 16,7 0-2-16,-4 0 0 0,1 3 0 0,-1-3 0 15,-3 0-16-15,7 0 8 0,-7 7-8 0,0-4 0 16,4-3 0-16,-1 9 0 0,1-9 0 0,-8 9 0 16,1-5 0-16,-1 2 10 0,1-3-10 0,3 10 12 15,0-7-12-15,-1-3 0 0,5 3 0 0,-4-3-11 16,0 4 21-16,0-4 4 0,-4-3 1 0,4 0 0 16,0 0-15-16,4-3 0 0,3-4 0 0,0 7 0 15,-4-9 16-15,1 9-4 0,-4-9 0 0,7 9 0 16,3-4 0-16,-3-5 0 0,-3 6 0 0,-1-3 0 15,1 2-12-15,-1-2 9 0,-3 3-9 0,0 0 8 0,0-3-8 0,-3 6 0 16,-1-3 0-16,-3-4 0 0,-3 7 0 0,-1-3 12 16,7 0-12-16,-6-3 12 0,-4 6-12 0,-4-3 0 15,7-4-10-15,-3 4 10 0,4-3 20 0,-5 3 9 16,5-7 3-16,3 10 0 0,0-3-14 0,0-3-2 16,-8 6-1-16,-2-3 0 0,-4-3-15 0,-1 6 9 15,-2 0-9-15,-1-4 8 0,0 4-8 0,-3 0 0 16,0-3 0-16,-4 3 0 0,0 0 0 0,0 0 0 15,-6 0 0-15,-1 0 0 0,3 3 0 0,-2-3 0 16,-8 0 0-16,3 4 0 0,-3-4 0 0,1 0 8 16,-1 0-8-16,0 0 0 0,-4 0 10 0,1 0-10 0,0 0 12 0,-1-4-12 15,-10 4 8-15,7 0-8 0,0 0 0 0,-7 0 0 16,0 0 0-16,0 0 0 16,0 0 0-16,0 0-9 0,0 0 9 0,0 0 0 0,0 0 0 15,0 0 0-15,0 0 0 0,0 0-8 0,0 0 8 0,0 0 0 16,0 0-9-16,-7 4 9 0,-3-4-10 0,-5 9 10 15,1-9-9-15,-3 9 9 0,-1-2-8 0,0-4 8 16,1 0 0-16,-1 6-10 0,-7-9 10 0,4 10 0 16,0-10 0-16,0 6 0 0,-4-3 0 0,4 0 0 15,-4-3 0-15,4 0 0 0,-3 0 0 0,-1 0 0 16,0 0 0-16,-3 0 0 0,-4 0 0 0,0 0 0 16,-3 0 0-16,0 0 0 0,-11 0 0 0,4 0 0 15,3 0 0-15,-3 0 0 0,-4 0 0 0,0 0 0 16,4-3-10-16,-1 3 10 0,-3 3-8 0,-7-3 8 15,-3 0-10-15,0 7 10 0,3-4-12 0,0-3 12 16,-11 6-9-16,8-3 9 0,-1-3 0 0,1 0-9 0,-11 0 9 0,0 0 0 16,0 0 0-16,-4 3 0 0,4-3 0 0,-3 6 0 15,3-2 0-15,-4-4 0 0,0 0 0 0,1 0 0 16,-4 0-9-16,3 6 9 0,1-6-9 0,-1 0 9 16,4 0-12-16,-3 0 12 0,3 0-16 0,-11 3 4 15,0-3 1-15,4 9 0 0,4-5 11 0,-4-4-12 16,0 6 12-16,-4-3-12 0,0 6 12 0,1-2 0 15,3-4 0-15,0 0-8 0,3 6 8 0,0 1 0 16,-3-10 8-16,7 9-8 0,-7-6 0 0,11-3 0 16,-8 7 0-16,11-7-8 0,4 0 8 0,-4 0 0 15,7 0 0-15,-7 0 0 0,0 0 0 0,0-7 0 16,0 4 0-16,0-3 8 0,0 3-8 0,4-7 0 0,-1 7 0 0,4-6 0 16,0-1 0-16,7 1 0 0,-10 0 0 0,7-4 8 15,-1 4-8-15,1-1 0 0,3 4 0 0,0 0 0 16,4-4 0-16,-1 7 0 0,5-6 0 0,-5 9 0 15,8-10 0-15,-4 10 0 0,4-3 0 0,-4-3 0 16,4 6 0-16,3 0 0 0,0 0 0 0,-3 0 0 16,3 6 0-16,4-3-12 0,-4-3 4 0,8 0 0 31,-5 10-86-31,5-10-17 0,-4 6-3 0,3-3-719 0,0-3-144 0</inkml:trace>
  <inkml:trace contextRef="#ctx0" brushRef="#br0" timeOffset="118874.86">13409 16919 403 0,'0'0'36'0,"0"0"-36"0,0 0 0 0,0 0 0 16,0 0 84-16,0 0 9 0,0 0 3 0,0 0 0 15,0 0-20-15,0 0-4 0,0 0-1 0,0 0 0 16,0 0-7-16,0-6-2 0,0 0 0 0,0 6 0 16,4-4-3-16,-4 4-1 0,3-6 0 0,-3 6 0 15,0 0 0-15,0 0 0 0,0 0 0 0,0 0 0 16,0 0 11-16,0 0 3 0,0 0 0 0,0 0 0 16,4-9-11-16,-4 9-1 0,0 0-1 0,0 0 0 15,0 0-23-15,0 0-4 0,0 0 0 0,0 0-1 0,0 0-23 16,0 0-8-16,0 0 0 0,0 0 0 0,0 0 0 0,0 0 0 15,0 0 0-15,0 0-10 0,0 0 10 0,0 0 0 16,3 9 0-16,4 1-8 0,-7-10 8 0,4 9 0 16,-1-6 0-16,-3 7 0 0,0 2 0 0,4 4 0 15,-4-4 0-15,0 1 0 0,-4 9 13 0,4-3-1 16,0 3-1-16,0 9 0 0,0-9-11 0,0 9 0 16,0 1 0-16,4-1 8 0,-4 0-8 0,3 1 0 15,-3-1 0-15,4-3 0 0,-1 4 0 16,1-7 0-16,-1 3 0 0,1-6 0 0,-4-6 11 0,7 2-3 15,-3-5-8-15,-1 3 12 0,1-10 8 0,-4 3 2 16,3 1 0-16,-3-10 0 0,0 0 9 0,0 0 1 0,0 0 1 0,0 0 0 16,0 0 11-16,0 0 1 0,0 0 1 0,0 0 0 15,0 0-11-15,4-3-3 0,3-4 0 0,-4 4 0 16,-3 3-20-16,7-9-12 0,-3 6 12 0,-4-4-12 16,0 7 0-16,0 0 0 0,0 0 0 0,3-9 0 15,1 6 0-15,-4 3 0 0,3-3 0 0,-3 3 0 16,0 0 0-16,0 0 0 0,0 0 0 0,0 0-9 15,0 0 9-15,4-7 0 0,-4 7 0 0,0 0 8 16,0 0 3-16,0 0 1 0,4-3 0 0,-4 3 0 16,7-6-3-16,0 6 0 0,0-3 0 0,0 3 0 15,0-6-9-15,3 6 0 0,1-4 9 0,0 1-9 16,-1-3 0-16,4 6 0 0,0 0 0 0,4 0 0 16,-4 6 0-16,4-6-13 0,3 3 1 0,0 1 1 15,4-4 11-15,-1 6 0 0,1-3 0 0,0 6 0 0,3 1 0 16,0-7 0-16,1 3 0 0,2-3 0 0,1-3 0 15,7 0 0-15,3 0 0 0,4-3 0 0,3-3 24 0,4 3 6 16,4 3 2-16,-1-3 0 0,1-4-32 0,-1 4 0 16,1-3 0-16,3 6 0 0,3-3 0 0,1-3 0 15,-1 6 0-15,1 0 0 0,-5 0 0 0,1 6 0 16,0-6 0-16,0 3 0 0,11-3 0 0,-4 0 0 16,0 0 0-16,4-3 0 0,-4 3 0 0,0-6 0 15,0 6 0-15,0-4 0 0,7 1 0 0,0-3 0 16,7 3 0-16,-3-3 0 0,-4 2 0 0,3-5 12 15,1 6 0-15,3-3 0 0,4-4-12 0,-1 10-10 16,-2-3 2-16,-5-6 0 0,8 9 8 0,-4-3 0 16,7-4 0-16,-3 7-8 0,-4 0 8 0,0-3 0 0,-3 3 0 15,3 3 0-15,-4-3 0 0,5 7 0 0,-1-4 0 16,-7 0 0-16,0 3 0 0,-4-6 0 0,1 3 0 16,0-3 0-16,-1 0 0 0,1 0 0 0,-1 0 0 0,1 0 0 15,-1 0 0-15,1 0 0 0,3 0 0 0,0 0 0 16,4-3 0-16,-4 3 0 0,3 0 0 0,1 3 0 15,-4 4 11-15,4-4-3 0,-4 3 0 0,3-3 0 16,-3 0-8-16,-7 7 0 0,-7-4 0 0,0-3 0 16,-10 3 0-16,-1 1-11 0,1-7 3 0,-5 6 0 15,-2-6 8-15,-1 0 0 0,-3 3 0 0,0-3 0 16,-4 6 0-16,0-3 9 0,-7-3-1 0,4 0-8 16,0 10 0-16,-4-10 0 0,0 0 0 0,4 0 0 0,-4 3 9 0,8-3-9 15,-5 0 0-15,5 0 9 0,3 0-9 0,3 0 0 16,0 0 0-16,1 0 0 0,-1 0 0 0,0 0 0 15,-3 6 0-15,-4-3 0 0,-3-3 0 0,0 0 0 16,0 0 0-16,-4 0 0 0,0 0 0 0,-3 0 0 16,3 0 0-16,0 0 0 0,-3 0 0 0,-1 0-9 15,1 0 9-15,-4 0 0 0,1 0 0 0,-5 0 0 16,1 0 0-16,-4 0 0 0,0 0 0 0,0 0 0 16,-3 0 9-16,-1-3-9 0,1-3 0 0,-1 3 8 15,1 0-8-15,0-4 0 0,-1-2 12 0,-3 9-4 16,4-3 0-16,-1-3 0 0,1 6-8 0,0-7 0 15,-1-2 0-15,-3 3 0 0,4 2 12 0,-1-5-4 16,-3 0 0-16,1-1 0 0,-5-2 25 0,4 2 5 16,0 1 1-16,-3-4 0 0,-1 1-19 0,1-1-3 0,-1-2-1 0,1 2 0 15,-1-6-3-15,1 7-1 0,-1-7 0 0,-3 6 0 16,4-5-3-16,-4-4-1 0,3 6 0 0,-3-3 0 16,0 0-8-16,0-3 8 0,0 4-8 15,-3-4 8-15,3 0-8 0,-4 9 0 0,4-9 0 0,-3 3 0 16,-1 7 0-16,1-7-19 0,3 6 3 0,-4-5 1 15,1 8 15-15,-1-2 0 0,1 2 0 0,-1-2 0 32,4-1-60-32,-3 4-13 0,-4-1-3 0,0 1-854 0,-4 6-171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6:59:29.63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6043 6125 691 0,'0'0'61'0,"0"0"-49"16,0 0-12-16,0 0 0 0,0 0 314 0,-10 7 60 15,6-4 12-15,-7 6 2 0,1-3-268 0,-1 4-53 0,8 2-11 16,-11-5-3-16,3 8-29 0,0-2-5 16,1 6-2-16,3-4 0 0,0 1-7 0,-4 3-2 15,4 0 0-15,0 9 0 0,7-9 12 0,-11 6 3 16,4 3 0-16,0 3 0 0,0-2 9 0,-3-1 3 0,-1 9 0 16,4-2 0-16,-11-1-7 0,4 4-2 0,-3 6 0 15,-1 0 0-15,-3 0-11 0,0 0-3 16,0 0 0-16,3-7 0 0,-3 7-12 0,3-6-12 15,0-4 3-15,1-6 0 0,3 4 9 0,0-10 0 16,3 3 8-16,7-10-8 16,-3-2-26-16,4 3-10 0,3-7-1 0,0-9-1 15,10 0-190-15,-6 0-39 0,7 0-7 0,-1-6-2 0</inkml:trace>
  <inkml:trace contextRef="#ctx0" brushRef="#br0" timeOffset="455.15">6191 6778 1382 0,'0'0'123'0,"0"0"-99"0,-3 0-24 0,-4-4 0 0,3 4 200 0,1 0 34 15,-4 0 7-15,3 0 2 16,-3 4-215-16,7-4-44 0,0 0-8 0,-7 0-1 0,-4 9 25 0,1-9-8 15,3 9 8-15,0 1 0 0,-4-4 0 0,-3 3 0 16,-4 1 0-16,4 9 0 0,4-4 17 0,-4 4 6 16,3-3 1-16,-3 3 0 0,3-1-2 0,8 1 0 15,-11 0 0-15,7-3 0 0,3 3-2 0,4-1-1 16,-7-2 0-16,3 0 0 0,4-4-11 0,4 4-8 16,3-3 9-16,-3-4-9 0,3 7 0 0,7-7 0 15,-7-3 0-15,10-3 0 0,1 4-14 0,0-4-2 16,6-3-1-16,1-3 0 0,-7 3 0 0,3-7 0 0,0 4 0 15,-3-3 0-15,3-3 17 0,-7 5 0 0,4-8 0 16,-11 9 0-16,3-13 12 0,1 7 7 0,-8-1 1 16,4 1 0-16,4-7 13 0,-11 4 3 0,11-4 1 0,-11-3 0 15,3 3-9-15,1-5-1 0,-1-5-1 0,1 8 0 16,-1-7-16-16,4 6-10 0,-7 0 12 0,0 0-12 16,0 3 8-16,4 1-8 0,-4 2 0 0,0 4 0 15,0-1 0-15,0 4 0 0,-4-3 0 16,4 9-12-16,0 0-12 15,-7 0-3-15,0-7 0 0,0 7 0 0,4 0-82 0,-8 7-17 16,-3-7-3-16,7 3-848 0</inkml:trace>
  <inkml:trace contextRef="#ctx0" brushRef="#br0" timeOffset="1110.02">7041 6806 691 0,'0'0'61'0,"0"0"-49"16,-3-3-12-16,-4-4 0 0,0-2 164 0,0 6 29 16,0-3 7-16,0-4 0 0,-7 4-100 0,3 3-21 0,0-4-4 0,1-2-1 15,-4 9 24-15,3-3 5 0,-3 3 1 0,0-6 0 16,0 12-29-16,0-3-6 0,-4-3-1 0,4 9 0 15,-7-2-40-15,3 2-8 0,-3 1-1 0,3-1-1 16,1-3-18-16,-1 7 0 0,4-4 0 0,0 7 0 16,-4-7 13-16,4 7-4 0,3-4-1 0,4 4 0 15,-3 3-8-15,3 0-12 0,0-4 2 0,3 4 1 16,4-3 9-16,0-4 11 0,4-2-3 0,-1 6 0 16,8-7-19-16,-8-3-4 0,4 4-1 0,-7-10 0 15,4 3 4-15,-4-3 1 0,7 0 0 0,7 0 0 16,-7 0 11-16,4 0 0 0,-1-3 10 0,-3-4-10 15,4-2 42-15,3 0 2 0,-7-1 1 0,11 1 0 16,-8 2-12-16,4-5-2 0,-3-4-1 0,3 7 0 16,4-7-20-16,-4 7-10 0,0-1 10 0,4 1-10 15,-4 0 0-15,-4 5 0 0,8-2-13 0,-11 0 4 16,0 6 9-16,-7 0-8 0,11 6 8 0,-11-6-8 0,0 0 0 16,3 10 0-16,1-1 0 0,-4 7 0 15,0-7 8-15,0 10 11 0,0-10-3 0,0 10 0 0,3-3-8 0,1-1 0 16,-1-2 0-16,4 6-11 0,4-4 11 0,-8 4 0 15,8-3 8-15,0 3-8 0,-4 0 8 0,3-1-8 16,-3-2 8-16,4 3-8 0,-8 0 0 0,5 0 0 16,-5-4 0-16,1 10 0 0,-4-12 0 0,-4 12 0 15,1-6 0-15,-5 0 0 0,-2 6 36 0,-1-7 4 16,-3-2 0-16,0 3 0 0,0-3-7 0,-4-4-1 16,1 4 0-16,-4-7 0 0,3 1 0 0,0-1-1 15,-6 0 0-15,2-2 0 0,-2-4-31 0,-5-3 0 16,5 6 0-16,-8-6 0 0,4 0 0 0,-7 0-12 15,10 0 1-15,-10 0 0 0,3 0-7 0,4 0-2 0,3 0 0 16,0 0 0-16,4-6 0 0,7-4 0 0,-4 1 0 16,11-3 0-1,-7-4-187-15,11-3-37 0</inkml:trace>
  <inkml:trace contextRef="#ctx0" brushRef="#br0" timeOffset="1470.22">7920 6197 2790 0,'0'0'61'0,"-7"10"13"0,0-1 2 0,3 7 3 0,-10 0-63 0,7-4-16 16,-4 7 0-16,8 6 0 0,-8-6 0 0,4 9 9 15,0-3-9-15,-3 3 8 0,3 4-8 0,0-10 0 16,3 9 0-16,1-9 0 0,-1 3 0 0,-3 3 0 0,7 4 0 0,-4-4 0 16,1 0 0-16,-1 10 0 15,1-4 0-15,-1 1 0 0,4 2 0 0,-7-2 0 16,0 2 0-16,4-2 0 0,-4-1 0 15,0-5 0-15,3-4 0 0,4 0-11 16,-7-6-90-16,7-10-19 0,7 7-3 16,-3-13-993-16</inkml:trace>
  <inkml:trace contextRef="#ctx0" brushRef="#br0" timeOffset="1719.97">8311 6288 2599 0,'0'0'115'0,"0"0"24"0,0 0-111 0,0 0-28 0,-7 10 0 0,7 5 0 16,0 4 32-16,7-3 0 0,-7 9 1 0,0-3 0 16,4 3-33-16,-4 3 0 0,-4-3 0 0,-3 4 0 0,0-4 0 0,0 3 0 15,-3-3 0-15,-1 3 0 0,1 0 0 0,-5 7 0 16,5-10 0-16,3 3 0 0,-11 0 0 0,8-2 0 15,-5-1 0-15,8-7 0 16,0 8-38-16,4-14-14 0,-8 4-4 0,8-7-716 16,-1 1-143-16</inkml:trace>
  <inkml:trace contextRef="#ctx0" brushRef="#br0" timeOffset="2025.08">7528 6304 3031 0,'0'0'67'0,"0"0"13"0,0 0 4 0,0 0 0 0,0 0-67 0,0 0-17 0,7 0 0 0,0-9 0 16,8 2 0-16,2 7 0 0,4-9 0 0,11 6-9 15,-7-3 9-15,10-4 0 0,0 7 0 0,8-3-8 16,-1-4 8-16,-7 10 0 0,8-6 0 0,-1 6 0 15,-10 0 0-15,3 0 0 0,-3 6 0 0,3-6 0 16,0 7 0-16,-3-4 0 0,7 3 0 0,-11-3 0 16,7-3 0-16,-3 0-18 0,3 0 3 0,1 0 1 15,-5 0-79 1,1-3-16-16,3-3-3 0,1-4-1 0,-12 10-80 16,12-9-16-16,-5 3-3 0,-2-4-1 0</inkml:trace>
  <inkml:trace contextRef="#ctx0" brushRef="#br0" timeOffset="2353.34">9158 6163 2790 0,'0'0'61'0,"0"0"13"0,0 9 2 0,0-2 3 0,-3 2-63 0,-1 10-16 0,-3-4 0 0,3 4 0 16,1 6 0-16,-1-3 9 0,-3 3-9 0,4 4 8 15,-4 2-8-15,0-3 0 0,-4 0 0 0,1-2 0 16,3 2 0-16,-4 0 0 0,-3-3 0 0,3 3 8 16,-3-3-8-16,7 4 0 0,-4-1 0 0,1 3 0 15,-1-3 0-15,1 1 0 0,-1-4 0 0,4 9 0 16,-3-12-17-16,2 10 1 0,1-11 0 0,-3 5 0 31,6 2-109-31,-3-13-22 0,4 11-4 0,-1-14-1 0,4-3-45 16,0-2-10-16,0-7-1 0,0 0-1 0</inkml:trace>
  <inkml:trace contextRef="#ctx0" brushRef="#br0" timeOffset="2609.61">9758 6141 3200 0,'0'0'142'0,"0"0"29"0,0 0-137 0,0 0-34 0,0 0 0 0,3 9 0 16,1 1-28-16,-1 2-13 0,-3 4-3 0,0 3 0 15,-3 6-8-15,-4 3-1 0,3 0-1 0,-3 4 0 0,-7-1 34 0,4 10 6 16,-5-4 2-16,-2-2 0 0,3-1 12 0,-4 4 0 15,-3-3 0-15,3-7 0 0,1 6 0 0,-5-5 10 16,5-1-2-16,-1 3 0 0,1-9-8 0,-1 3 0 16,4-6 0-16,0 0-839 0,-4-10-167 15</inkml:trace>
  <inkml:trace contextRef="#ctx0" brushRef="#br0" timeOffset="2895.06">8735 6260 3034 0,'-4'-9'67'0,"-3"-1"13"0,0 10 4 0,0-6 1 0,4-3-68 0,-1 9-17 0,4 0 0 0,4-10 0 15,3 7-44-15,0-3-13 0,7 3-3 0,0-4 0 0,0-2 50 0,7 9 10 16,4-9 0-16,3 9 0 0,0-7 39 15,4 7 5-15,3-3 0 0,4-3 1 0,-4 6 13 16,4 0 2-16,0 0 1 0,7 0 0 0,0 0-31 16,7 0-6-16,0 0-2 0,3 0 0 0,4 0-2 0,-4-3 0 15,1-3 0-15,6 2 0 16,1-2-113-16,10-6-23 0,4-4-5 0,-18-3-1 16</inkml:trace>
  <inkml:trace contextRef="#ctx0" brushRef="#br0" timeOffset="4372.46">9253 6216 1324 0,'0'0'118'0,"-3"0"-94"0,-4 0-24 0,0-3 0 16,3-3 216-16,1 3 40 0,-4-4 7 0,7 7 1 31,0 0-264-31,3-9-46 0,1 0-13 0,-4 9-2 0,0 0 49 0,3-7 12 0,4 4 0 0,0-3 0 16,0 3 32-16,4 3 8 0,0 0 3 0,-1 0 0 15,1 3-9-15,3-3-2 0,0 9 0 0,0-9 0 16,7 7 20-16,4-4 4 0,-4 3 1 0,7 0 0 16,1-3 3-16,2-3 0 0,5-3 0 0,-1-3 0 15,4 6-4-15,-1-6 0 0,8 3 0 0,0-4 0 16,7-2-38-16,-4 0-8 0,1-1-2 0,-1 1 0 15,-3-7-8-15,0 7 0 0,0-1 0 0,-4 1 0 16,0-1-84-16,1 1-15 16,3-7-3-16,-4 7-1 0,-7-1-97 15,1 1-20-15,52 0-4 0,-28-1-1 0</inkml:trace>
  <inkml:trace contextRef="#ctx0" brushRef="#br0" timeOffset="9839.12">7878 9625 1267 0,'-11'-3'112'0,"4"-4"-89"0,0 4-23 0,3-3 0 16,1-3 224-16,-1 2 40 0,4 7 8 0,0-9 1 0,7 6-217 0,-3-7-44 15,10 4-12-15,-7 3 0 0,4-3 0 0,6 6 0 16,-3-10 0-16,4 10 0 0,3 0 0 0,4 0 0 16,0-9 0-16,3 9 0 0,4 0 0 0,10 0 0 15,-3 0 0-15,10-6 0 0,7 6 20 0,4-4 4 16,-7-2 1-16,14 3 0 0,-7-3 19 0,11 3 3 16,7-4 1-16,3-2 0 0,0 0-29 15,3 2-6-15,1 7-1 0,-7-3 0 0,6-3-12 16,1 6 0-16,0 0 0 0,-8 6 0 0,1-3 0 0,0 4 0 15,-8-7 0-15,4 3 0 0,-3 3 0 0,-1-6 0 16,1 0-12-16,-8 0 12 0,-3 0 0 0,-3-6 0 16,-11 3 8-16,3 3-8 0,0 0 16 0,-6 0-4 15,-4 0 0-15,-8 0 0 0,-2-7 15 0,-5 7 2 16,1-3 1-16,-11-3 0 0,-7 6-30 0,7-3 8 0,0-3-8 16,-7 2 0-16,-14-2 0 0,0 6 0 0,7 0 0 15,-10-3 0 1,-4-3-20-16,-11 6-11 0,-3 0-1 0,-8 0-1 0,1 0 33 15,-7 0 0-15,-4 9 0 0,-7-9 0 0,0 10 0 0,-10-4 0 0,-4-3 0 0,3-3 0 16,-6 6 0-16,2-3 0 0,-2-3 0 0,-1 7 0 16,-6-7 0-16,3 9 0 0,-7-9 0 0,3 6 0 15,0-3 0-15,1 4 0 0,-1-7 0 0,-3 3 0 16,0-3 0-16,3 6 0 0,4-3 0 0,4-3 0 16,6 6 0-16,1-6 0 0,3-6 0 0,0 6 0 15,7 0 0-15,-4-3 0 0,8 3 0 0,3 0 0 16,0 0 0-16,7-6 0 0,4 6 0 0,7 0 0 15,3-3 0-15,4-4 0 0,7 7 9 0,0-3-9 0,3-3 0 0,11 6 0 16,0 0 0-16,0 0-11 0,7 0 11 0,4-9 0 16,6 9 0-16,5-7 0 0,9 7-8 0,8 0 0 15,4-9 0-15,6 9 0 0,4 0 8 0,7 0 0 16,0 0-9-16,0-3 9 0,7 3 0 0,3-6 0 16,1-4 0-16,3 10 0 0,0-9 0 0,0 9 0 15,-7 0 0-15,4-3 0 0,-4-4 0 0,0 7 0 16,0 0 0-16,-4 0 0 0,4 7-14 0,-7-4 5 15,-7-3 1-15,0 9 0 16,-3-3-80-16,-8-2-15 0,0 5-3 16</inkml:trace>
  <inkml:trace contextRef="#ctx0" brushRef="#br0" timeOffset="12335.6">11606 5457 576 0,'0'0'25'0,"0"0"6"0,0 0-31 0,0 0 0 0,0 0 0 0,-7 0 0 16,-7 0 380-16,4 10 69 16,-1-10 15-16,4 0 2 0,3 9-370 0,-3 1-75 0,-10 5-21 0,3-5 9 15,0 8-9-15,-8-2 0 0,-2 9 0 0,3-3 0 16,-1 10-8-16,1-4 8 0,-11 9 0 0,1-2 0 15,-5 9 0-15,5 0 16 0,-1 0-2 0,0 0-1 16,-3-4 15-16,3 10 4 0,0-3 0 0,1 7 0 16,-1-10 14-16,4 9 3 0,3 0 1 0,4 1 0 15,3 2-6-15,4 4-2 0,-4-4 0 0,4-3 0 16,4 7-26-16,-1-4-6 0,8-2-1 0,-1-1 0 16,1 0-9-16,3-2 0 0,7-4 0 0,-4-10 8 15,-6 7-8-15,10-9 0 0,3-7 0 0,4 6 0 16,4-9 0-16,-4-6 0 0,0 6 0 0,4-6 0 15,10 0-24-15,-3-3-6 16,-11-4-2-16,11-2 0 0,6-4-117 0,-2 3-24 0,-5-3-5 0</inkml:trace>
  <inkml:trace contextRef="#ctx0" brushRef="#br0" timeOffset="13235.39">15222 5733 633 0,'0'0'28'0,"0"0"6"16,0 0-34-16,0 0 0 0,0 0 0 0,0 0 0 0,0 0 368 0,0 0 66 0,11-3 14 0,0 3 2 16,-11 0-356-16,7 3-71 0,3 4-15 0,4-4-8 15,4 3 16-15,-4-3-2 0,0 7-1 0,7-4 0 16,-3 3 1-16,7 10 0 0,-4-3 0 0,4 3 0 15,-1 9-14-15,-3-3 0 0,4 9 0 0,-4-2 0 16,4 2 0-16,0 7 0 0,-4-3 0 0,3 5 0 16,-2 1 0-16,-1 3 0 0,4-3 0 0,-4 3 0 15,-7 7 47-15,0-4 3 0,0-3 1 0,-3-3 0 16,-8 0 3-16,1 0 1 0,-4-1 0 0,0-5 0 16,-4 0-27-16,-3 2-6 0,0-8-1 0,0 2 0 15,-4 1-21-15,1-1 0 0,-8 1 0 0,1-7 0 16,-1 7 0-16,0-7 0 0,1 0 0 0,-5-3 0 0,1 0 0 15,0-6 9-15,0-6-9 0,0 2 0 16,0-5-21-16,-1-1-11 0,1-9-3 0,4-3 0 16,-1-7-191-16,0-5-38 15</inkml:trace>
  <inkml:trace contextRef="#ctx0" brushRef="#br0" timeOffset="14050.91">15490 5018 864 0,'0'0'76'0,"0"0"-60"0,0 0-16 0,0 0 0 0,0 0 190 0,0 0 35 0,0 0 7 0,0 0 2 16,8 0-168-16,-1 0-34 0,3 3-6 0,4-3-2 16,-3-3 3-16,7 3 0 0,-4 0 0 0,0 0 0 15,3-6-10-15,-3 3-1 0,4-3-1 0,0 6 0 16,-1-10 5-16,-2 7 2 0,2-3 0 0,-3 6 0 16,4-10 4-16,-4 10 1 0,4 0 0 0,-4 0 0 15,0 0 0-15,4-6 0 0,-4 3 0 0,0 3 0 16,3 0-7-16,-3 0 0 0,1 0-1 0,-1 0 0 15,0 0-7-15,-4 0-2 0,1 0 0 0,-4 3 0 16,-7-3-10-16,7 6 0 0,-7-6 0 0,4 10 0 16,-4-1 0-16,-4 1 0 0,1 5 0 0,-8-12 8 15,-3 10-8-15,0 0 0 0,-4 2-10 0,-3-2 10 16,3 2-10-16,-3 4 10 0,4-3-10 0,-5-3 10 16,-2 2 0-16,2 4-9 0,5-3 9 0,-1-4 0 15,4 10 0-15,-4-9 0 0,4 2 0 0,0 4-8 16,0 0 8-16,0 0 0 0,0 3 0 0,3-10-8 15,1 7 8-15,-1-3 0 0,1 3 0 0,3-4 0 0,-4-5 0 16,4 2 0-16,3 4 0 0,1-7 0 0,-1 1 0 16,1-1 0-16,3-3 0 0,0-6 8 15,0 0 2-15,7 10 1 0,0-4 0 0,0-3 0 0,4 4 6 0,-1-4 2 16,4-3 0-16,0 0 0 0,7 0-11 0,-3 0-8 16,3 0 9-16,8 0-9 0,2-3 0 0,1 3 0 15,0-7 0-15,0 7 0 16,-1 0-107-16,1 0-21 0,0 0-4 0,0 0-804 0</inkml:trace>
  <inkml:trace contextRef="#ctx0" brushRef="#br0" timeOffset="14875.54">16256 4520 403 0,'0'0'36'0,"0"0"-36"0,0 0 0 0,-4 0 0 0,-3 0 151 0,7 0 23 15,-10 6 5-15,10-6 1 0,-7 3-81 0,0-3-16 16,0 0-3-16,0 0-1 0,0 10-39 0,3-10-8 16,-3 6-2-16,0 3 0 0,-4-6 2 0,4 10 0 15,0-4 0-15,0 1 0 0,-3 2-24 0,3-2-8 16,-1 5 0-16,5 4 0 0,-4-9 12 0,7 5-3 16,-4 4-1-16,4 0 0 0,-3 0-8 0,3-4 8 15,-4 4-8-15,4 0 8 0,0-3 2 0,0 3 0 16,0-1 0-16,0-2 0 0,0 0-10 0,0 6 12 15,0-13-12-15,0 7 12 0,0-7-12 0,0 10 0 16,0-10 0-16,0 7 0 0,0 0 0 0,0-4 0 0,7-2 0 16,-3-1 0-16,-1-3 0 0,4-3-11 0,1 4 3 0,2-1 0 31,1-6-39-31,3 0-7 0,3 0-2 0,1-6-616 0</inkml:trace>
  <inkml:trace contextRef="#ctx0" brushRef="#br0" timeOffset="15129.15">16485 4840 2530 0,'0'0'56'0,"0"0"11"0,0 0 2 0,0 0 3 0,0 0-58 0,0 0-14 16,0 0 0-16,0 0 0 15,0 0-46-15,0 9-12 0,0-9-2 0,7 3-1 16,-7-3-111-16,4 6-23 0,-4-6-4 0,0 0-1 0</inkml:trace>
  <inkml:trace contextRef="#ctx0" brushRef="#br0" timeOffset="15353.07">16602 4529 2376 0,'0'0'105'0,"0"0"22"0,0 0-102 0,0 0-25 0,0 0 0 0,0 0 0 32,0 0-117-32,0 0-29 0,0 0-6 0,0 0 0 0,-4 10-48 0,4-10-8 0,0 0-3 15,0 0 0-15</inkml:trace>
  <inkml:trace contextRef="#ctx0" brushRef="#br0" timeOffset="15871.04">16535 4297 1839 0,'0'0'81'0,"0"0"18"0,0 0-79 0,0 0-20 0,0 0 0 0,0 0 0 16,0 0 54-16,7 10 7 0,-4-1 2 0,8-3 0 15,-1-3-25-15,5 10-5 0,-1-10-1 0,3 3 0 16,1-3 1-16,7 4 0 0,-4-4 0 0,4 3 0 16,3-3-25-16,-4 4-8 0,8-4 0 0,0 6 0 15,0-3 0-15,-4 4 0 0,0 9 0 0,0-4 0 16,-6 1 0-16,2-4 8 0,-6 7 0 0,-1 0-8 15,-2 6 21-15,-8 0-2 0,0 0-1 0,-4 4 0 16,-3-1 8-16,-3 6 2 0,-4-6 0 0,-4 7 0 0,0-7-28 16,-6 0 0-16,-1 4-14 0,-3-4 5 15,-4 0 0-15,1-3 0 0,-1 0 0 0,0-3-1075 16</inkml:trace>
  <inkml:trace contextRef="#ctx0" brushRef="#br0" timeOffset="22906.62">4960 5947 864 0,'0'0'38'0,"0"0"8"0,-11 0-37 0,1-7-9 16,-1 7 0-16,-3-3 0 0,0-3 346 0,4 6 67 15,-8 0 14-15,0 0 2 0,4-3-301 0,-4 3-60 0,1 0-12 0,-4 0-2 16,0-7-43-16,-4 7-11 0,-3-3 0 0,-4-3 0 15,4 6 0-15,-8 0 0 0,-2-9 0 0,2 9 0 16,-6-3 0-16,7-4 0 0,-1 1 0 0,5 6 0 16,-5 0 39-16,1 0 12 0,0 0 2 0,0 6 1 15,-1-6 0-15,4 10 0 0,1-4 0 16,10-3 0-16,-4 6-43 0,0 1-11 16,4-1 0-16,7-2 0 0,3 2 0 0,8 7-14 0,3-7 3 15,0 4 1 1,0-7-34-16,7 3-6 0,3 7-2 0,5-7 0 15,2 1 16-15,1-1 2 0,3 1 1 0,4-7 0 0,6 3 17 16,-6 0 4-16,10-3 1 0,1-3 0 0,2 0 35 0,8 0 6 0,-7 0 2 0,7-3 0 16,3 3-21-16,-3 0-11 0,4 0 12 0,-4 0-12 0,-8 3 12 0,-2-3-12 15,-1 0 12-15,-7 0-12 0,4 0 12 0,-15 7-12 16,1-7 12-16,0 0-12 0,-8 0 18 0,-3 0-3 16,-7 0-1-16,0 0 0 0,0 0 21 0,0 0 4 15,-10-7 1-15,-1 4 0 0,-10-3-16 0,0-3-4 16,-4 2 0-16,-7-2 0 0,-3 6-5 15,0-4-2-15,-7-2 0 0,-1 9 0 0,-13-9 9 0,6 9 2 16,-6 6 0-16,-4-3 0 0,0 6 0 16,-3 1 1-16,-8-1 0 0,-3 1 0 0,0 5-12 0,-4 4-2 15,4-3-1-15,0 3 0 0,-7 6-10 0,-4-6 0 16,4 9 0-16,-4-3 0 16,8 3-161-16,10-9-35 0</inkml:trace>
  <inkml:trace contextRef="#ctx0" brushRef="#br0" timeOffset="25241.44">2117 17781 2174 0,'-7'-19'96'0,"7"19"20"0,0-15-92 0,-4 5-24 15,4-9 0-15,0 1 0 0,-3 2 29 0,3 3 2 16,0-12 0-16,0 6 0 0,3-6-31 0,-3 0 0 16,4-3 0-16,3 0 0 0,-7-7 0 0,10 1-8 15,-6 6 8-15,6-7-13 0,-6 1 13 0,6 2 10 16,-2-2-2-16,-5 9 0 0,8-10 13 0,-8 7 3 16,-3 0 0-16,7-1 0 0,-7-2 16 0,0 9 3 15,0-9 1-15,0 3 0 0,-7-7-12 0,4 7-3 16,3-7 0-16,-7-2 0 0,3 12 2 0,1-7 0 15,-5 1 0-15,5 3 0 0,3 3-31 0,0-4 0 16,0 4 0-16,0 7 0 0,0-1-14 0,0 3 4 0,-7-3 1 0,14 10 0 16,-7-10 9-16,3 10 0 0,5-1 10 0,-8 1-10 15,3 3 0-15,-3-4 0 0,-3 7 0 0,3 3 0 16,0 0-10-16,0 0-8 0,0 0-2 0,0 0 0 16,-11 3 7-16,4 3 1 0,3-2 0 0,-10 2 0 15,7-3 12-15,-3 6 0 0,3-2 0 0,-4 2-9 16,4-6 9-16,3 3 0 0,1 4 0 0,-8-4 0 15,4-3 0-15,4 7 0 0,-4-4 0 0,3-3 0 16,1 3 0-16,-4 4 0 0,3-1 0 0,-3 1 0 16,0-1 0-16,0 0 0 0,3 7 0 0,-6 0-8 15,3-4 8-15,3-2-8 0,1 5 8 0,-4 1-8 16,3-7 8-16,4 1 0 0,0-10 0 0,0 3 0 0,0-3 8 0,0 0 3 16,0 0 1-16,0 0 0 0,0 0 12 15,0 0 4-15,11-3 0 0,-4-3 0 0,0-4-28 16,3 1 0-16,1-1 0 0,-8-5-11 0,8 5 23 15,-7 1 4-15,6-10 0 0,-6 10 1 0,3-7-7 16,-7 7-2-16,10-10 0 0,-6 9 0 0,3-5-8 0,-4 5 0 16,-3-2 0-16,11-4 0 0,-11 7 0 0,11-1 0 15,-8-5 0-15,1 5 0 0,3 1 0 0,-7 2 0 16,3 4 0-16,-3 3 0 0,7-6 0 0,-7 6 0 16,14 6 0-16,-10-6-11 0,6 3 11 0,1 4-12 15,0 2 12-15,-1 1-12 0,1-1 12 0,-8 0 0 16,8-2 0-16,-8 2-8 0,8 0 8 0,0 1 0 15,-8-1 0-15,8 1 0 0,-4-1 0 0,-4 0-10 0,1 4 10 16,3 0 0-16,-4-7-20 0,8 6 2 0,-7-5 1 0,3 5 0 31,-7 4-123-31,10 0-25 0,-6-4-5 0,6 10-518 0,1 0-104 0</inkml:trace>
  <inkml:trace contextRef="#ctx0" brushRef="#br0" timeOffset="25991.62">3570 17693 2592 0,'0'-12'115'0,"-7"5"23"0,4-2-110 0,-1 0-28 16,4-7 0-16,-7 7 0 0,7-4 40 0,-4-3 2 15,4-2 1-15,4-1 0 16,3-6-73-16,0 6-14 0,0-6-4 0,4-4 0 0,-1-5 26 0,-6-1 5 15,6 4 1-15,1-10 0 0,-4 7 16 0,0-4 0 16,4 4 0-16,-8-10 0 0,4 6 16 0,-3 4 6 16,-1-4 2-16,4-6 0 0,-7 7 16 0,0-4 3 0,0 3 1 15,4 1 0-15,-4-4-20 0,0 3-3 0,7 4-1 0,-7-1 0 16,0 7-11-16,0 0-9 0,0-1 12 0,3 4-12 16,-3 0 0-16,0 7 0 0,4-1 0 0,-4 3-9 15,0 7-3-15,0-4-1 0,0-3 0 0,-4 7 0 16,1 3-9-16,3-4-2 0,-7 7 0 0,7-3 0 15,-4 3 16-15,-3-4 8 0,7 7-10 0,-7-3 10 16,7-3-9-16,-10 6 9 0,-1 0-8 0,1 6 8 16,-5-3-12-16,1 7 4 0,4-1 0 0,-11 1 0 15,-1 5 8-15,5-5 0 0,-4 9-9 0,-4-4 9 16,0 4 0-16,4-3 0 0,3 3-9 0,-3-7 9 16,-3 4 0-16,9-1 0 0,-2-2 0 0,3 3 0 15,0-1 0-15,-8-2-10 0,12 3 2 0,-4-7 0 16,3 0 8-16,8 1 16 0,-4-1-4 0,-1-9-1 15,8 0 7-15,0 0 2 0,0 0 0 0,0 0 0 0,0 0-6 16,0 0-1-16,0 0 0 0,8-3 0 0,2-6 3 16,8-4 0-16,-4 1 0 0,0 2 0 0,7-5-16 15,4 2 0-15,0-9 0 0,-1 9-10 0,1-5 10 0,3-4-8 16,-7 3 8-16,4 0-8 0,-4 0 8 0,0 4 0 16,-3 2 0-16,3-9 0 0,-10 10 0 0,3-7 0 15,-4 3 8-15,1 0-8 0,-7 7 14 0,6 0-2 16,-6-1 0-16,3 1 0 0,3-1-3 0,-10 10-1 15,0 0 0-15,0 0 0 0,0 0-8 0,4 0-17 16,6 7 4-16,1-4 1 0,-4 12-1 0,0-2 0 16,-3 3 0-16,3 9 0 15,3-6-29-15,-10 9-6 0,7 0 0 0,-7 7-748 16,0-1-150-16</inkml:trace>
  <inkml:trace contextRef="#ctx0" brushRef="#br1" timeOffset="45768.95">17032 3742 1267 0,'0'0'112'0,"0"0"-89"0,-3 0-23 0,-4-6 0 16,7 3 252-16,-4-4 47 0,-3 7 9 0,3-9 1 15,4 0-233-15,-3-1-46 0,3 1-10 0,0-1-1 16,-4 1-3-16,4 0 0 0,0-7 0 0,0 0 0 16,4 4-6-16,-4-4-2 0,0 7 0 0,0-7 0 15,3 3 9-15,1-2 2 0,-8 5 0 0,4-2 0 16,0-1 16-16,0 10 3 0,-7-6 1 0,4 2 0 16,-4 7-15-16,-4 0-2 0,-3 0-1 0,-7 0 0 15,-4 7-7-15,-3 2-2 0,-4 7 0 0,-7-4 0 16,1 7-12-16,-8 6 0 0,0 3 0 0,-3 4 0 15,-8-4 0-15,-3 10 8 0,0-4-8 0,0 10 0 16,0-6 12-16,0 6-3 0,0-7-1 0,4 16 0 16,-1-9-8-16,-3 0 0 0,0 10 0 0,0 2 0 0,0-3 0 15,1 10 0-15,-1 3 0 0,3 0 0 0,1-4 12 0,-1 11 1 16,-3-1 0-16,4 6 0 0,-8 4-21 0,8-4-5 16,-1 0-1-16,4-2 0 0,4-4 22 0,7 6 5 15,6-9 1-15,5-3 0 0,3-3-14 0,6-1 0 16,1-2 0-16,7-4 0 0,3-2 12 0,4-1-1 15,4-3 0-15,3-3 0 0,3-3-3 0,4 3 0 16,8-6 0-16,-1-6 0 0,3-4-8 0,1 3 10 16,10-5-10-16,4-4 10 0,3 0-10 0,4-6 0 15,7-1 9-15,7 1-9 0,3-3 8 0,1-7-8 16,3 1 8-16,0-1-8 0,3-3 8 0,4-2-8 16,4-8 8-16,-4-2-8 0,3 3 10 0,-3-6-2 15,0-4-8-15,-3-6 12 0,3 0 7 0,0-6 1 16,0-3 0-16,0 0 0 0,0-7-20 0,-3 1 8 15,-1-10-8-15,-3 3 0 0,0-9 34 0,3 3 0 0,4-3 0 0,1-3 0 16,-5-4-12-16,-3-3-2 0,0-2-1 0,-7-4 0 16,3-3-4-16,-3-3-1 0,0 3 0 0,-3-3 0 15,-1-4-4-15,0-2-1 0,-6 0 0 0,-5-4 0 16,1 4-1-16,-3 6-8 0,-5-1 12 0,-6 1-4 16,-4 0-8-16,-3-6 0 0,-8 6 0 0,-3 9 0 15,-3-6 0-15,-4 13 0 0,-7-4 0 0,0 10 0 16,-7-10 0-16,-4 7 8 0,-7 6-8 0,1 3 0 15,-5 0 0-15,-2 10 0 0,-5-1 0 0,-6 7-11 16,0 0 11-16,-4 3 0 0,0 9 0 0,-3-3 0 16,-1 10 0-16,-6-1-8 0,-4 7 0 0,-4-3 0 15,-3 6 0-15,0 0 0 0,0 9 0 0,-3 1 0 16,-1-4 0-16,-6 6 0 0,-5 10 0 0,-2 0 0 16,-4 3-135-16,-8 4-26 15</inkml:trace>
  <inkml:trace contextRef="#ctx0" brushRef="#br1" timeOffset="64391.53">10248 9524 403 0,'0'0'36'0,"7"0"-36"0,-7 0 0 0,11 4 0 16,-4-4 60-16</inkml:trace>
  <inkml:trace contextRef="#ctx0" brushRef="#br1" timeOffset="65872.16">10393 9434 633 0,'0'0'56'15,"0"0"-44"-15,7-7-12 0,3 7 0 0,-2 0 208 16,-1-6 39-16,7 3 8 0,3 3 1 0,5-6-204 0,-5 6-40 15,1-4-12-15,-4-2 0 16,7 6-40-16,-7 0-12 0,-7 6-3 0,0-6 0 16,0 0 15-16,-7 0 4 0,4 4 0 0,-8 2 0 0,-3 3 108 0,0-2 23 15,7-7 4-15,-3 9 1 0,-11 0 46 0,3-5 10 16,7 5 1-16,4-9 1 0,-10 6-29 0,10-6-5 16,-4 3-2-16,4-3 0 0,0 0-48 0,0 0-10 15,0 0-1-15,0 0-1 0,7-3-45 0,-7 3-9 16,0 0-8-16,-3-6 12 0,3 6-12 0,3-9 0 15,1 5 0-15,-4 4 0 0,-4-6 0 0,4 6-11 16,4-9 11-16,-4 6-8 0,-4-4 8 0,1-2 0 16,-1 3 0-16,4 2 0 0,4-5 39 0,-4 3 3 0,-7-4 1 0,3 1 0 15,11 0 1-15,-7-7 1 0,-10 6 0 0,6-2 0 16,4-4-13-16,0-3-4 0,-7 4 0 0,-3-10 0 16,3 3-19-16,3-3-9 0,1-4 8 0,-5-5-8 15,-6-1 0-15,7 1 8 0,4-4-8 0,-1 1 0 16,-6-4 8-16,3 0-8 0,7 0 0 0,0-3 8 15,0 1 0-15,0 5-8 0,-4-6 12 0,1 0-4 16,6-3 0-16,-3 9 0 0,-7-2 0 0,3-4 0 16,4 3 7-16,0-3 1 0,0 3 0 0,0-3 0 15,-3 7-16-15,6-1 0 0,5-6 8 0,-5 0-8 16,-6 7 0-16,6-13 0 0,4 3 8 0,0 3-8 16,-3-3 0-16,3-4 0 0,0 4 0 0,3-3 0 15,5 3 0-15,-1 3 0 0,-11 0 0 0,8 1 0 16,3-5 0-16,-4 5 0 0,-3 5 0 0,-3-3 0 0,3 4 0 0,0 2 8 15,0 1-8-15,-3 12 9 0,-4-3-9 0,0-1 0 16,7 8 0-16,-4-1 0 0,-6 0 0 0,-1 3-14 16,4 7 5-16,4-7 1 0,-1 7 8 0,-3-1 0 15,0 1 0-15,4 0 0 0,3-1 0 0,-4 1 0 16,-10 3 0-16,4-4 0 0,10 1 0 0,-7-1 0 16,-4 1 0-16,1-7 0 0,-1 7 0 0,4-1 0 15,0 1 0-15,-3 0 0 0,-4-1 0 0,3 1 0 16,8 2 0-16,-4 4 0 0,-7-3 0 0,3 6 0 15,4 0 0-15,0 0 0 0,0 0 0 0,-3-3-12 16,-4 3 4-16,7 0 0 0,0 0 8 0,-8 3 0 16,-9-3 0-16,10 0-8 0,-4 9 8 0,1-9 0 15,-12 0 0-15,-2 7-8 0,-1-4 8 0,0 3 0 0,1 0 0 16,-5-2 0-16,-2-4 0 0,2 6 0 0,1-3 0 0,0 3 8 16,-4-3-8-16,4-3 0 0,-4 7 0 0,1-7 0 15,-5 3 0-15,-3 3 0 0,-3-6 0 0,-4 3 0 16,0 3 0-16,-3 4 0 0,3-1 0 0,-3-2 0 15,-1-4 0-15,-3 6 0 0,1 1 0 0,-8-1 0 16,0 3 0-16,-7 1 0 0,0-4 0 0,3 1-8 16,4 6 8-16,-7-7 0 0,0 7 0 0,0-7 8 15,4 0-8-15,3 1 0 0,0-1 0 0,3-3 0 16,4-2 0-16,4 2 0 0,3-3 0 0,0 3-8 16,0-3 8-16,0-3 0 0,4 7 0 0,0-7 8 15,-4 3-8-15,4-3 0 0,-1 6 0 0,4-6 0 16,1 0 0-16,6 0-8 0,-3 3 8 0,10 4 0 15,-7-7 0-15,4 0 0 0,0 6 0 0,3-3 11 16,0-3-11-16,1 0 0 0,6 0 0 0,-7 6 0 0,4-3 0 16,7-3 0-16,-7 7 0 0,3-4 0 0,4-3-16 15,0 6-3-15,0-6 0 0,10 0 0 0,-6 3 19 0,3-3 16 16,-4 6-4-16,4-6 0 0,7 0-12 0,0 0 0 16,0 0 0-16,0 0 0 0,0 0 0 0,0 0 0 15,-11 0 0-15,11 0 0 0,0 0 0 0,0 0 0 16,-7 4 0-16,4 2 0 0,-1 3 0 0,4 7 0 15,0-4 0-15,0 4-10 0,0 12 10 0,0-3 0 16,4 4-9-16,3-1 9 0,7 3 0 0,-7-3 0 16,0 7 0-16,0-7 0 0,7 10 0 0,-3-4 0 15,-4 4 0-15,4 3 0 0,-4-4-8 0,0 7 8 0,0 3 0 0,3-3 0 16,-6 0 0-16,3 0 0 0,0 3 0 0,0-3 0 16,-4 0 0-16,5 0 0 0,-1 0 0 0,-4 3 0 15,4-7 0-15,-7 4 0 0,7-3 0 0,-7 3 0 16,0 0 0-16,0 6 0 0,0-3-12 0,-7 0 12 15,0-3 0-15,4 0 0 0,-4 6 9 0,3-9-1 16,0 3-8-16,1 6 0 0,3-12 0 0,0-1 0 16,0-2 0-16,0-1 0 0,3-6 0 0,1-2 0 15,0 2 8-15,-1-9-8 0,4 3 10 0,-3-4-10 16,-1-5 8-16,4 3-8 0,-7 2 0 0,0-8 0 16,4 5 10-16,-1-5-10 0,-3 6 10 0,0-4-10 15,0 4 0-15,0-4 0 0,0-5 0 0,0 2 0 16,0 7 0-16,0-7 8 0,-3 4-8 0,3-4 0 15,-4 7 9-15,4-7-1 0,0 7 0 0,-7-7 0 16,7 1-8-16,-3-7 0 0,3 9 0 0,0-12 0 0,0 0 0 16,0 10 0-16,0-10 0 0,3 3 0 0,-3 6 0 0,0-9 0 15,0 0 0-15,0 0 0 0,0 0 8 0,0 0-8 16,0 0 12-16,0 0-4 0,0 0 1 0,0 0 0 16,0 0 0-16,0 0 0 0,0 0-9 0,0 0 0 15,0 0 0-15,0 0 0 0,-7 0 11 0,7 0-3 16,0 0-8-16,0 0 12 0,0 0-12 0,0 0 9 15,0 0-9-15,0 0 8 0,0 0-8 0,0 0 8 16,14-9-8-16,-7-1 8 0,4 7-8 0,3-3 0 16,0-3 0-16,0 9-11 0,4 0 11 0,-4-7-8 15,0 7 8-15,4-3-8 16,-4-3-69-16,-4 6-14 0,1-3-2 0</inkml:trace>
  <inkml:trace contextRef="#ctx0" brushRef="#br1" timeOffset="68767.95">236 7812 633 0,'0'0'28'0,"0"0"6"0,-3-9-34 0,3 3 0 0,0-4 0 0,3 7 0 0,4-6 257 0,-7 2 45 16,11 4 9-16,-7-3 1 0,6-3-249 0,-6 2-51 15,3 4-12-15,3-3 0 0,-3 3 0 0,0-3 0 16,8 2 0-16,-5-2 0 0,1 3 10 0,3-3-1 16,0 6 0-16,-4-10 0 0,5 10 13 0,2-9 2 15,-3 9 1-15,0 0 0 0,1-6 34 0,2 3 6 16,1 3 2-16,3-7 0 0,-7 7-5 0,7-3-1 16,4-3 0-16,0 6 0 0,-1-3-18 15,1 3-4-15,0-7-1 0,7 7 0 0,3 0-38 0,0-3 0 16,4-3 0-16,-4 6 0 0,4 0 0 0,7 6 0 0,-7-6 0 15,3 3 0-15,-3-3 0 0,-4 10 0 0,4-4 0 16,-4 4 8-16,0-1 1 0,4 0 1 0,-4 10 0 16,1-9 0-16,-4 5-10 0,-4 4 0 0,7 0 0 15,-7-3 0-15,0 2 0 0,1 1 0 0,-8 0 0 0,4-3 0 16,-1 2 0-16,-3-2 12 0,-3-6-12 16,3-1 12-16,-7 0 11 0,7 10 2 0,-6-9 1 15,-1-1 0-15,3-3-6 0,-10 4 0 0,11-1-1 0,-14 0 0 16,-4-9-7-16,10 10 0 0,1-1-1 0,-11-9 0 15,0 0-11-15,3 16 0 0,-3-7 0 0,0-9 0 16,0 19 9-16,0-19-9 0,4 10 10 0,-4-10-10 16,0 0 0-16,0 15 0 0,0-15 0 0,0 0 0 15,0 0 12-15,0 0-3 0,0 0-1 0,0 0 0 16,0 0 29-16,0 0 6 0,0 0 1 0,0 0 0 16,0 0-28-16,0 0-6 0,10 0-1 0,1 0 0 15,-11 0 3-15,7 0 1 0,-3-6 0 0,6 6 0 0,-10-3-13 16,0-3 9-16,0 2-9 0,0-2 8 15,4 3-8-15,-4-3 0 0,0-4 0 0,7 1 8 0,-4 0-8 16,-3-1 0-16,0-6 0 0,-3 4 8 0,-4-4-8 16,7 1 10-16,0-4-10 0,0 6 10 0,-4-9 1 0,4 3 0 15,0 1 0-15,0 2 0 0,-7-3 1 0,7 7 1 16,0-4 0-16,0 7 0 0,0-1-5 0,0 1 0 16,0 2-8-16,0 7 12 0,0 0-12 0,0 0 0 15,0 0 0-15,0 0 0 0,0 0 8 0,0 0-8 16,0 0 11-16,0 0-11 0,0 0 0 0,0 0 0 15,0 0-12-15,0 0 3 0,0 0 9 0,0 10 0 16,7-1 0-16,-7-2-8 0,4 2 8 0,3 0-8 0,-4 7 8 16,1-3-8-16,-4-4 8 0,7 7 0 0,-4 2 0 15,4-8-8-15,-3 6 8 0,3 2 0 0,-7-2 0 16,0-3-8-16,0 2 8 0,0 1 0 0,0-4 0 0,-7-2 0 16,7 6 0-1,-4-7 0-15,4-3 0 0,-7 4 0 0,4-7 0 0,3-3 0 0,0 0 0 0,-7 6 0 16,0-3 8-16,-4-3 1 0,1 0 0 15,-5 0 0-15,5 0-9 0,-1-3 0 0,-10-3 0 0,7 6 0 16,-4-10 8-16,-3 10 0 0,0-9 0 0,-4 9 0 16,4-6 2-16,-4 3 0 0,-3 3 0 0,4 0 0 15,-12 0-10-15,5 3 0 0,-8 3 0 0,0 3 0 16,-3 1 0-16,-8 5-11 0,1 4 3 0</inkml:trace>
  <inkml:trace contextRef="#ctx0" brushRef="#br1" timeOffset="76395.06">2046 9760 1177 0,'0'0'52'0,"0"0"11"0,0 0-51 0,0 0-12 15,0 0 0-15,0 0 0 0,0 0 44 0,0 0 5 16,0 0 2-16,0 0 0 0,0 0-21 0,0 0-4 15,0 0-1-15,0 0 0 0,0 0-10 0,0 0-3 16,0 6 0-16,0-6 0 0,-3 3 9 0,3 3 2 0,0-6 0 0,-7 10 0 16,3-1 8-16,4 1 1 0,0-1 1 15,0-3 0-15,0 4 12 0,0-1 3 16,0-3 0-16,0-3 0 0,4 7-4 0,-4-4 0 16,7-3 0-16,-4 7 0 0,-3-4-24 0,4 3-6 0,3-2-1 15,3-4 0-15,1 6-1 0,-4-3 0 0,4 4 0 16,3-7 0-16,3 3 8 0,-3-3 0 0,8 4 1 0,-5-7 0 15,4 3-3-15,4 3-1 0,0-6 0 0,-4 0 0 16,4 0 3-16,-1 6 1 0,1-2 0 0,0-4 0 16,-1 6-11-16,1-3-2 0,7-3-8 0,-7 6 12 15,-1-3-12-15,1 7 0 0,0-10 0 0,-1 6 0 16,8-6 0-16,-7 3 0 0,3-3 0 0,4-3 0 16,3 3 19-16,0-6 4 0,-7-4 1 0,8 1 0 15,3 0-4-15,-4 5-1 0,4-2 0 0,3-3 0 0,-7-1-4 16,-7 4-1-16,8 6 0 0,-4-3 0 0,3-3-5 0,-7 2-1 15,4 4 0-15,-4 4 0 0,7-4-8 16,-7 0 0-16,4 0 0 0,4 6 8 0,-8-3-8 16,7-3 0-16,-3 6 0 0,3-3 8 0,-7-3-8 15,4 7 0-15,3-7 0 0,-6 0 0 0,2 0 0 16,-3 0 0-16,4 0 0 0,0 0 0 0,-4 0 0 0,11 0 0 16,-11 0 0-16,8-7 0 0,-5 7 31 0,5-3 1 15,-8 3 0-15,7-6 0 0,0 3-32 0,1-3 0 16,-1 6 0-16,0-4 0 0,0 4 12 0,1-6-3 15,3 3-1-15,-1-3 0 0,5 3-8 0,-1-4 0 16,0 1 0-16,-3 3 0 0,7 3 0 0,-4-6 8 0,4 6-8 16,0-3 8-16,0-4-8 0,-11 7 0 0,8 0 0 0,-1 0 0 15,-7-3 0-15,4 3 0 0,7 0 0 0,-7-6 0 16,6 6 8-16,5-3 0 0,-11-4 0 0,3 4 0 16,0-3 0-16,1 0 0 0,-12 3 0 0,12 3 0 15,-8-7 7-15,0 4 1 0,1-3 0 0,-5 6 0 16,5-3-16-16,-1 3 0 0,0-6 0 0,-3 6 0 15,3 0 0-15,0 0 0 0,1 0 0 0,-5 0-10 16,5 0 2-16,-4 6 0 0,3-3 0 0,-7-3 0 16,4 0 8-16,3 6 11 0,-3-6-3 0,3 3 0 15,-3 4-8-15,3-7-12 0,-10 3 2 0,3 3 1 16,0-6 17-16,0 0 4 0,-3 0 1 0,7 6 0 16,-14-3-1-16,3-3 0 0,0 0 0 0,-3 7 0 15,-1-4-3-15,1-3-1 0,3 6 0 0,-7-3 0 16,0-3-8-16,0 7 0 0,4-4 0 0,-7 3 0 15,6 3 0-15,-3-2 0 0,-3-4 0 0,6 6-11 0,-6-3 11 0,3-2 0 16,-3 2 8-16,3 3-8 0,-4 1 0 0,1-1 0 16,3 1 0-16,-7-1 0 0,4 0 0 0,-4 1 0 15,3-1 0-15,-6 4 0 0,3-1 0 0,-3-2 0 16,6-1-10-16,-10 0 10 0,4 4 0 0,-1-4 0 16,1 4 0-16,-1-4 0 0,-3 1 0 0,4-1 0 15,-4 4 0-15,7-1 0 0,-7-2 0 0,3-1 0 16,-3 7 0-16,7-7 0 0,-7 1 0 0,0 5 0 15,4-5 0-15,-1-1 0 0,-3 0 0 0,0 1 0 16,0-1 0-16,0 7 9 0,0-7-9 0,0 1 0 0,0-1 0 16,4 7 0-16,-8-7 0 0,4 4 0 15,0-7 0-15,-3 10 0 0,3-4 0 0,-4 4 0 16,4-7 0-16,0 7 0 0,0-3 0 0,0-4 0 16,-7 0 0-16,7 1 0 0,0-4 0 0,0-6 0 0,0 10 0 0,-3-1 0 15,3-3 11-15,0 4-3 0,0-1-8 0,0-9 12 16,0 0-12-16,0 9 0 0,0 1 0 0,0-1 0 15,0 1 0-15,0-1-12 0,0 0 3 0,0 1 0 16,0-4 9-16,-7 4 0 0,3-1 0 0,1 0 0 16,3 1 0-16,0-10 0 0,0 0 0 0,-4 9 0 15,4-9 0-15,0 0 0 0,0 0 10 0,0 0-10 16,0 0 11-16,0 0-11 0,0 0 12 0,0 0-12 16,-3 0 20-16,-1-3-2 0,-6-3-1 0,2 6 0 15,1-10-5-15,7 7-2 0,-10-6 0 0,3 3 0 16,0-4-10-16,3 1 12 0,-3-1-12 0,-3 1 12 15,3-1-12-15,-1-5 0 0,-2 5 9 0,3 1-9 0,-4-7 20 16,4 7-1-16,0-7 0 0,0 7 0 0,0-1-19 16,3-2 0-16,-3 2-13 0,4-5 5 15,-4 5 8-15,0 1 0 0,3 0 0 0,1 2 0 0,-1-2 0 16,4-1 0-16,-7 1 0 0,7 3 0 0,-7 3 0 0,7 3 0 16,0 0 0-16,0 0 0 0,0 0 0 0,0 0 0 15,0 0 0-15,0 0-8 0,0 0 8 0,0 9-10 16,4 0 10-16,-1 7-10 0,-3-3 18 0,7 2 3 15,-3 4 1-15,-1 0 0 0,4 0-24 0,4 6-4 16,-1-6 0-16,-2 6-1 0,-1-6 17 0,3 6 0 16,-3-6 0-16,0-1 0 0,4 1-16 0,-8-3 3 0,4 3 1 15,1-4 0-15,-1-5 33 0,3-1 7 0,-10 1 2 0,7-1 0 16,-3 0-30-16,3 1-10 0,0-1 0 16,-4-3 0-16,-3-6 10 0,7 4-8 0,4-4 8 15,3 6-8-15,-10-6 8 0,3 0 8 0,7 0-8 16,-4-6 11-16,-3 2 0 0,11-2 0 0,-11 3 0 15,4-6 0-15,6-7-1 0,-6 7 0 0,3-7 0 0,-3-3 0 16,6 0 4-16,-3-6 1 0,4 6 0 16,-7 1 0-16,3-8-15 0,-4-2 8 0,8 3-8 0,-7-3 0 15,3 3 8-15,-4-3-8 0,-3 3 0 0,4 6 9 16,-4 0-9-16,0 0 0 0,-3 10-12 0,-1 2-962 16,-3 7-192-16</inkml:trace>
  <inkml:trace contextRef="#ctx0" brushRef="#br1" timeOffset="96472.92">12517 13701 633 0,'0'0'28'0,"0"0"6"0,0 0-34 0,0 0 0 16,0 0 0-16,7 0 0 0,-7 0 412 0,0 0 76 15,7-6 16-15,-4 6 2 16,-3 0-426-16,7-3-80 0,-7 3-25 0,0 0-1 15,0 0-27-15,0 0-6 0,0 0-1 0,0 0 0 0,0 0 40 16,0 0 8-16,0 0 2 0,0 0 0 0,-7 3 48 0,0 3 10 16,0-2 1-16,4 2 1 0,-4-6 14 0,7 0 4 15,-4 6 0-15,4-6 0 0,0 0 3 0,0 0 1 16,0 0 0-16,0 0 0 0,0 0-15 0,0 0-2 16,0 0-1-16,0 0 0 0,0 0-38 0,0 0-7 0,0 0-1 15,0 0-8-15,0 0 0 0,0 0 0 0,0 0 0 16,0 0 0-16,0 0 0 0,-7 3 0 0,7-3 0 0,0 0 0 15,-4 0 0-15,4 0 0 0,-10 0 13 0,10 0-4 16,0 0 7-16,-7 6 2 0,0-6 0 0,7 0 0 16,0 0 4-16,0 0 1 0,0 0 0 0,0 0 0 15,0 0-12-15,0 0-3 0,0 0 0 0,-7 4 0 16,7-4-8-16,0 0 0 0,0 0-12 0,0 0 12 16,0 0-8-16,-7 0 8 0,7 0 0 0,-7 0 0 15,7 0 0-15,-8 0 0 0,8 0 0 0,0 0 0 16,0 0 0-16,0 0 0 0,-3 6 0 0,3-6 0 15,-7 3 8-15,7-3 2 0,0 0 1 0,0 0 0 0,-7 0 3 16,7 0 1-16,0 0 0 0,-7 6 0 16,0-6-15-16,7 0 0 0,-7-6 0 0,7 6 0 15,-7 0 9-15,0 0-1 0,0 0 0 0,-1 6 0 0,-2-6-8 16,3 0-11-16,-4 0 3 0,1 0 0 0,-4 3 8 16,-1-3 0-16,1 0 0 0,0 0 8 0,-3 0-8 0,-1 0 0 15,-3 0 0-15,3 0 8 0,-7 0-8 0,4 0 0 16,4 0 0-16,-5 0 0 0,1 0 0 0,-3 0 0 15,-1 0 8-15,0-3-8 0,-3 3 9 0,0-6-9 16,3 6 12-16,-3 0-12 0,0-3 0 0,-1 3-11 16,-2-6 0-16,2 6 0 0,-6 0 11 15,0-4 16-15,-4-2-4 0,4 6-1 0,-4 0-11 0,-3 0 0 16,-4 0 0-16,3 6-11 0,5-2 11 0,-5-4 0 16,1 6 0-16,0-3 8 0,-1-3-8 0,1 6 0 0,-4-6-8 0,0 0 8 15,-3 0-12-15,3 0 4 0,0 0 0 16,0 0 0-16,0 0 8 0,1 0 12 0,6 0-2 15,-4 0-1-15,1 0-9 0,-4 0 0 0,4-6 0 0,0 12 0 16,3-3 0-16,-7-3 0 0,-7 7 0 0,0-4 0 16,4 3 0-16,-1-3 0 0,-3 4 0 0,4-1 8 15,3-3-8-15,-3 3 0 0,-1-3 0 0,1-3-11 16,0 0 11-16,3 7 0 0,-4-4 0 0,8 3 0 16,0-3 0-16,-1-3 0 0,1 0-11 0,3 0 11 15,0 0 0-15,1-3 13 0,-5 3-1 0,-3 0 0 16,4 0-12-16,0 0 0 0,-8 0 0 0,4 3-10 15,-3-3 10-15,3 6 0 0,-3-6 0 0,3 4-8 16,-7 2 8-16,0-6 0 0,-3 0 10 16,-1 9-10-16,1-9 0 0,-1 10 0 0,1-10-8 0,7 6 8 15,-1-3 0-15,4-3 0 0,-3 0 0 0,-1-3 0 0,5 3 0 16,-5 0 0-16,4-6 8 0,1 6-8 16,-5-4 0-16,8 4 0 0,-1-6 0 0,1 6 0 0,0 0 0 15,-1 0 0-15,-2 0 0 0,-5-3 0 0,1-3 0 0,-4 6 0 16,0 0 0-16,-7 6 0 0,4-3 0 0,-1-3 0 15,1 6 0-15,-1-2 9 0,-3-4-9 16,0 0 0-16,0 6 0 0,0-3-11 0,0-3 11 0,4 0 0 16,3 6 0-16,7-6 0 0,-3-6 0 0,10 6 0 15,-7-3 0-15,7-3 0 0,4-4 12 0,0 10-3 16,-4-9 0-16,4 3 0 0,3 2-9 0,-3-2 0 16,6 6 0-16,-6 0-11 0,0 0 11 0,0 0 0 15,-1 0 0-15,-3 0 0 0,4 6 0 0,0-6 0 0,-11 0 9 16,7 0-9-16,-10 4 0 0,3 2 0 0,0-6 0 0,7 6-9 15,-10-3 9-15,7-3 0 0,-4 6 0 0,7-6-8 16,0 4 8-16,0-4 0 0,4-4 0 0,0 4 0 16,0-6 0-16,-4 6 8 0,3 0-8 0,1 0 8 15,10 0-8-15,-10-3 0 0,3 3 0 0,4 0 8 16,4 0-8-16,-1 0 0 0,4 0 0 0,-1 0 0 16,-2 0 0-16,3 3 0 0,3-3 0 0,0 6 8 15,1-6-8-15,-4 4 0 0,3-4 0 0,-3 0 0 16,-4 0 0-16,4 0 0 0,-4 0 0 0,4 0 0 15,-4 0 0-15,1 0 12 0,2 0-2 0,5 0-1 16,-4 0-9-16,3 0-11 0,0 0 3 0,1 0 0 16,-8 0 8-16,14 0 0 0,-6 0 0 0,-1 0 0 15,4 0 0-15,3 6 0 0,1-3 0 0,-4-3 0 16,3 0 0-16,1 6 0 0,6-3 0 0,-6-3 0 0,2 7 0 16,1-4 0-16,4-3 0 0,-4 0 0 0,7 0 0 15,0 6 0-15,-11-6 0 0,11 0 0 0,-7 3 0 0,7-3 8 16,-3 7-8-16,-1-7 0 0,-3 0 0 0,7 0 8 15,-3 6-8-15,3-6 0 0,-8 3 0 0,8-3 8 16,0 0-8-16,0 0 0 0,-7 6 0 0,7-6 0 16,0 0 0-16,-3 3 0 0,3-3 0 0,-4 10 0 15,4-10 0-15,0 9 0 0,-3-3 0 0,3 4 0 16,0-10 0-16,-7 9 0 0,7-2 0 0,-4 2 9 16,4-6-9-16,0-3 10 0,-7 9-10 0,7-9 0 15,0 10-10-15,0-4 10 0,0-6 0 0,0 10 0 16,0-4 0-16,7 3 0 0,-7-6 0 0,0 7 0 15,0-1 0-15,4 1 0 0,3 5 0 0,-7-5 0 0,3 8 0 16,1-2 0-16,-1 3 0 0,1 0 0 0,7 0 0 0,-11 6 0 16,3 0 0-16,-3 3 0 0,7 0 0 0,-7-3 0 15,-7 10 0-15,7-7 0 0,-3 7 0 0,3-7 0 16,-8 6 0-16,8-6 0 0,-3-2 0 0,-1 8 0 16,4-6 0-16,0 0 0 0,4 7 0 0,-1-1 0 15,5 4 9-15,2-3-9 0,-6 9 0 0,6-7 9 16,1 7-9-16,-1-6 0 0,5 6 0 0,-5-1 0 15,4 1 0-15,-3 0 0 0,3 3 0 0,-4-3 0 16,1 0 0-16,-4 0 0 0,0 9 0 0,4-6 0 16,-11-3 0-16,0 0 0 0,3 0 0 0,-3 0 0 15,0-6 0-15,0 5 0 0,0-5 8 0,-3-3-8 16,3-1 0-16,0 4 0 0,0-4 0 0,0 4 8 0,0-4-8 16,0 1 0-16,0 2 9 0,0-2-9 15,3-1 0-15,-3-5 9 0,4 5-9 0,3-6 0 0,-7 1 8 16,0 5-8-16,10-6 0 0,-10 7 0 0,4-1 0 0,3 1 0 15,-3-7 0-15,-1 0 0 0,4 7 0 0,-7-7 0 16,4 6 0-16,-4-8 0 0,7 2 8 0,-7-3-8 16,0 0 0-16,-7-3 0 0,3-6 0 0,4 2 10 15,0 1-10-15,-7 0 8 0,4-3-8 0,-1 3 10 16,4-4-10-16,0-5 10 0,-7 8-10 0,7-8 10 16,0 9-10-16,0-10 10 0,-4 7-10 0,4 3 12 15,0-4-12-15,0-5 12 0,0 8-12 0,0-8 0 0,0-1-10 16,0 7 10-16,0-7 0 0,-7 10 0 15,7-9 13-15,-3 5-4 0,3-2-9 0,-7 2-11 0,3 1 3 0,1-3 0 16,-8-4 8-16,4 7 14 0,4-7-3 0,-1 1-1 16,-3-1-10-16,3-3 12 0,-3-3-12 0,4 7 12 15,3-10-12-15,-7 6 12 0,7-6-12 0,-4 6 12 16,4-6-12-16,0 0 0 0,0 10 9 0,-3-7-9 16,3-3 0-16,0 9 0 0,0-9 0 0,0 7 0 15,0-4 0-15,0-3 0 0,-7 9 0 0,3-3 0 16,4 4 0-16,0-1 0 0,0-9 0 0,-7 6 0 15,4-2 0-15,3-4 0 0,-4 9 0 0,4-9 0 16,0 0 0-16,0 0 0 0,0 9 0 0,0-9 8 16,0 0-8-16,0 0 0 0,0 0 8 0,0 0-8 0,0 0 8 15,0 0-8-15,0 0 8 0,0 0-8 0,0 0 0 0,0 0 8 16,0 0-8-16,0 0 0 16,0 0 0-16,0 0 0 0,0 0 0 0,0 0 8 0,0 0-8 15,0 0 0-15,0 0 0 0,0 0 0 0,0 0 0 0,0 0 0 16,0 7 0-16,0 2 0 0,4 1 0 0,-1-1 0 15,-3-9 0-15,7 9-8 0,4 1 8 0,-8-1 0 16,1-3 0-16,3-2 0 0,3 2 0 16,-6 3 0-16,7-2 0 0,-1-4 0 0,-10-3 0 0,11 9 0 15,-4 0 0-15,3-2 0 0,1-4 0 0,0 3 0 16,-1 4 0-16,1-1 8 0,-8 0-8 0,8-2 0 16,-1-4 0-16,-6 6 0 0,10-3 0 0,-3 4 0 15,-1-10 0-15,1 9 0 0,3-2 0 0,7-4 0 16,-7 3 0-16,7-3 0 0,-7-3 0 0,8 6 0 15,2-3 0-15,-6 4-8 0,0-4 8 0,6 3 0 16,1 0 0-16,-7-2 0 0,6 2 0 0,5-3 0 16,-5 6 0-16,4-9 0 0,4 7 0 0,-7-4 0 0,10-3 0 0,-7 0 8 15,4 9-8-15,3-9 0 0,-6 0 0 0,2 6 0 16,5-6 0-16,-5 4 0 0,5 2 0 0,6-6 0 16,-7 0 0-16,15 0 0 0,-8 0 0 15,11 0 0-15,-4 0 0 0,1 0 0 0,3 0 0 0,0 6 0 16,-4-3 0-16,0-3 0 0,4 0 0 0,0 7-8 15,0-4 8-15,4-3 0 0,-5 0 0 0,1 0 0 16,0 0 0-16,4 0 0 0,-15 6 0 0,11-6 8 16,-11 0-8-16,4 3 0 0,-3-3-8 0,6 0 8 15,-14 0 0-15,15 0 0 0,-5 0 0 0,5 0 8 16,-1 0-8-16,1 0 0 0,-1 0-8 0,0-3 8 16,1 3 0-16,6-6 0 0,-3 6 0 0,4 0 0 15,-1-3 0-15,4 3 0 0,-11-7 0 0,1 14 8 16,-1-4-8-16,1-3 0 0,-5 0 0 0,1 0 0 0,0 0 0 0,0 6 0 15,7-6-11-15,-7 3 11 0,0-3 0 0,3 6 0 16,0-2-8-16,-6-4 8 0,3 0 0 0,-4-4 0 16,0 4 0-16,1-6 0 0,6 6 0 0,-3-9 0 15,3 9 0-15,11-3 0 0,-7-4 0 0,4 7 0 16,-4-9 0-16,3 9 0 0,0 0 0 0,1-10 8 16,3 10-8-16,0-6 10 0,3 6-10 0,-3 0 0 15,-3 0 0-15,-4-3 0 0,0-3 0 0,-4 6 8 16,4 0-8-16,0 0 8 0,0-3-8 0,0-4 0 0,-4 7 0 15,0 0 0-15,1 0 0 0,-1 0-16 0,1 0 4 0,-1 0 1 16,-3 0 11-16,3 0 16 0,8-3-4 0,-4 3-1 16,-1-6-11-16,5 6 0 0,-1-9 0 0,4 9 0 15,-3-4 0-15,-1-2 0 0,-10 6 0 0,11 0 0 16,6 0 0-16,-7-6-11 0,-10 6 3 0,0-3 0 16,7-4 8-16,-4 7 0 0,-3 0 0 0,-7 0 0 15,-4 0 0-15,1-3 0 0,3-3 0 0,-4 6 0 16,-7 0 0-16,7 0 0 0,4 0 0 0,0-3 0 15,0-3 0-15,0 3 0 0,-1-7 0 0,5-2 0 16,3 8 0-16,-4-2 0 0,-3-3 0 0,-4-1 0 16,4 1 0-16,-4 6 0 0,-3-3 0 0,3 2 0 15,-3-2 0-15,3 0 0 0,-7 6 0 0,4-3 0 16,-7 3 0-16,-1-7 0 0,1 7 0 0,-4-3 0 16,0 3 0-16,-3 0 0 0,0 0 0 0,-4 0 0 0,0 0 0 15,-3 0 0-15,-1-6 0 0,-3 6 0 0,4 0 0 0,-4 0 0 16,0-3 0-16,0 3 0 0,-7 0 0 0,11-6 0 15,-1 6 0-15,-3 0 0 0,0-10 0 0,-3 10 0 16,6 0 0-16,-3 0 0 0,0-3 0 0,4 3 0 16,-11 0 0-16,7 0 0 0,0 0 0 0,4 0-8 15,-11 0 8-15,7 3-8 0,-4-3 8 0,4 0 0 16,0 7 8-16,-7-7-8 0,4 3 0 0,3 3 0 16,-3-3 0-16,-4-3 0 0,7 0 0 0,-4 6 0 15,4-3 0-15,-3 4-12 0,-4-7 12 0,7 0 0 0,0 3 10 0,0 3-10 16,0-6 0-16,0 0 0 0,0 0 0 0,0 6 0 15,4-2 0-15,-4-4 0 0,0 6 0 16,3-3 0-16,-3 3 0 0,4-3 0 0,-4-3 0 16,4 7 0-16,-1-7 0 0,-3 3 0 15,0 3 0-15,4-3 0 0,-11-3 0 0,0 0 0 0,7 0 0 0,0 6 0 16,0-6 0-16,-7 0 0 0,0 0 0 0,7 0 0 16,0 4 0-16,4 2 0 0,-11-6 0 0,0 0 0 15,7 0 0-15,0 0 0 0,0 0 0 0,-7 0 0 16,7-6 10-16,0 6-10 0,4-4 10 0,-4 4-10 15,0 0 0-15,-7 0 0 0,10 0 0 0,-10 0-10 16,0 0 10-16,0 0 0 0,0 0 0 0,7 0 0 16,-7 0 0-16,0 0 0 0,0 0 0 0,0 0 0 15,0 0 0-15,0 0 0 0,7-6-9 0,-7 6 9 16,0 0 0-16,7 0 0 0,1-9 0 0,2 9 0 16,-6-10 0-16,3 7 8 0,3-3-8 0,1-3 0 0,-1-1 0 15,1 1 0-15,0 2 0 0,3-2 0 0,-7 0 0 16,3 6 0-16,1-4 0 0,-4-2 0 15,0 3 0-15,-7 6 0 0,7-4 0 0,-7 4 0 0,0 0 0 0,7-6 0 16,-7 6 0-16,0 0 0 0,7-3 0 0,-7 3 0 16,4-6 0-16,-4 6 0 0,3-10 8 0,1 1-8 15,-1 0 8-15,4-1-8 0,-3 1 11 0,3-7-3 16,0 7-8-16,-3-10 12 0,6 3-8 0,-3-3-4 16,0 1 0-16,4-1 0 0,-4-6 0 0,3 6 0 15,-2-6 0-15,-1 6 0 0,0-6 0 0,0 6 0 16,0-3 0-16,-4 0 0 0,1 0 0 0,-1-3 0 15,1 6 0-15,-1-6 0 0,-3 6 0 0,0-6 0 0,4-3 0 0,-4 0 0 16,0-7 0-16,3 7 0 0,1-13 0 0,0-3 0 16,3 4 0-16,-4-11 0 0,-3-2 0 0,7 0 0 15,-3 0 0-15,3-1 0 0,-4-2 0 0,4-4 0 16,-3-6 0-16,-1 4 0 0,1-7 0 0,-1 6 0 16,-3 7 0-16,0-4 0 0,4 7 0 0,-4-1 0 15,-4 1 0-15,4 6 0 0,-3-3 0 0,3-4 0 16,-4 7 0-16,4 10 0 0,-3-7 0 0,3 0 0 15,0 6 0-15,0-2 0 0,0 2 0 0,0 3 0 16,0 1 0-16,0-4 0 0,0 4 0 0,-4-1 0 16,1-2 0-16,3 2 0 0,-4-2 0 0,-3 2 0 15,0-2 0-15,4 2 0 0,-4 1 0 0,3-1 0 16,-3 7 0-16,0 0 0 0,0-1 0 0,3-2 0 16,-3 3 0-16,4 0 0 0,-1 2 0 0,1-2 0 15,3 3 0-15,-4-3-8 0,4 3 8 0,0-3 0 16,0 9 0-16,4-6 0 0,-4 6 0 0,3-6 8 0,-3 6-8 0,4 3 0 15,-1-2 0-15,-3 5 0 0,0-6 0 0,0 3 0 16,-3 7 0-16,3-7 0 0,-4 4 0 0,1-4 0 16,-1 7 0-16,4-7 0 0,-7 7-9 0,4-4 9 15,-1-3 0-15,1 7-9 0,-1-7 9 0,0 4 0 16,4-4 8-16,0 0-8 0,-3 4 0 0,3-4 0 16,-4-3 0-16,4 4 0 0,0 5 0 0,0-8 0 15,0 8 0-15,0-6 0 0,-3 7 0 0,3 0 0 16,0-1 0-16,0 1-8 0,-4-1 8 0,4 4 0 15,0-3 0-15,-3 6 0 0,3-4 0 0,-4-2 0 0,4 6 0 16,0-3 0-16,0-4 0 0,-3 4 0 16,3-4 0-16,-4 10 0 0,4 0 0 0,0-9 0 0,0 0 0 15,0 5 0-15,0-2 0 0,0-3 0 0,0-1 0 16,0 4 0-16,-3-3-8 0,3-1 0 0,0 10 0 0,0 0 0 16,0-3 8-16,0-3 11 0,0 6-3 15,0 0 0-15,0 0-8 0,0 0-11 0,-4-3 3 0,4 3 0 16,0 0 8-16,0 0 0 0,0 0 0 0,-7 0 0 15,0 0 0-15,4 3 0 0,-4-3 0 0,7 0 0 16,-8 0 0-16,5 0 0 0,-8 6 0 0,4-3 0 16,0-3 0-16,0 0 0 0,0 0 0 0,0 0 0 15,-4 7 0-15,4-7 0 0,-7 0 0 0,4-7 0 16,-4 7 0-16,0 0 0 0,-4-9 0 0,0 9 0 16,-6 0 0-16,2 0 0 0,-2-3-9 0,-1 3 9 15,0-7 0-15,-3 14 0 0,-4-4 0 0,4-3 0 0,-4 0 0 16,1 6 0-16,2-3 0 0,-6 7 0 0,0-4 0 15,3 3 0-15,-7-5 0 0,0 2 0 0,-6 9 0 0,-1-2 0 16,0-4 0-16,-11 7 0 16,-3-6-97-16,-7 5-25 0,-7-5-5 15,7-10-1-15</inkml:trace>
  <inkml:trace contextRef="#ctx0" brushRef="#br0" timeOffset="109808.36">23710 9684 1947 0,'-7'-6'86'0,"7"6"18"0,0 0-83 0,0-9-21 0,0 6 0 0,0-4 0 15,0-2 47-15,4 3 5 0,-4-4 0 0,7 1 1 16,-4-1-3-16,1 1-1 0,-1 3 0 0,1-4 0 16,-1 7-8-16,4-3-1 0,-3-3-1 0,-4 9 0 15,0 0-5-15,3-4-1 0,1-2 0 0,-4 6 0 16,0 0 6-16,0 0 1 0,0 0 0 0,4 10 0 16,-1-1-40-16,1 0-12 0,-4 7 0 0,0 3 0 15,0 0 25-15,0 3 5 0,0 0 1 0,-4 3 0 16,4 3-6-16,-3-3-1 0,3 3 0 15,3-9 0-15,1 6-2 0,-1 3-1 0,1-9 0 0,3 6 0 16,-4-6-1-16,4 0-8 0,0-3 12 0,4 2-4 16,0-8-8-16,-1 5 10 0,1-8-10 0,3-4 10 0,0-3 11 15,-4 6 3-15,1-12 0 0,0 6 0 16,3-10-24-16,0-5 0 0,0 5 0 0,-3-2 0 0,3-10 8 16,0 3 0-16,0 0 0 0,0 0 0 0,-3 1-8 15,-1-1 0-15,1 3 0 0,-1 0 0 0,1 7 0 0,-4 0 0 16,-3 9 0-16,-4 0 0 0,7 6 0 0,-4 3 0 15,1 1 0-15,-1 5 0 0,1 4 0 16,-1-6-10-16,4 12 10 0,0-6-13 0,0-4 13 0,0 4 0 16,4 6 0-16,-4-6 0 0,4 0 0 0,-4-10 0 15,0 7 0-15,0-7 0 0,3 1 0 0,-6-4 10 0,-1-3-2 16,-3-3 0-16,0 0-8 0,8 6 0 0,-8-6 0 0,7 0 0 16,0 0 32-16,-7 0 4 15,7-6 0-15,0-3 1 0,3-1 7 0,-3 1 0 0,0-1 1 16,0-5 0-16,4-4-16 0,-4 3-3 15,4-2-1-15,-1-8 0 0,1 4-17 0,-1-3-8 0,5 0 8 0,-1 6-8 16,0-9 0-16,0 3 0 0,0-3 0 16,-3 3 0-16,3 0-8 0,-4 3-1 0,1-3 0 0,-1 0 0 15,-2 6-11-15,-1-9-1 0,-4 9-1 0,4 0 0 32,0 3-15-32,-3 1-3 0,-1-4-1 0,1 9 0 15,-1-8-133-15,4 8-26 0,-7-5-6 0</inkml:trace>
  <inkml:trace contextRef="#ctx0" brushRef="#br0" timeOffset="110708.42">24719 9180 2516 0,'0'0'56'0,"0"0"11"0,-7 0 2 0,0 0 1 0,7 0-56 0,0 0-14 15,-7 0 0-15,7 0 0 0,0 0 0 0,0 6 9 16,-4 3-9-16,4 7 8 0,0-4-8 0,4 7-11 16,0-3 3-16,-4 9 0 0,3-3 8 0,1 9 0 15,3-2 8-15,-4-1-8 0,1 6 0 0,-1 4 0 16,-3-4 0-16,0 1 0 0,0 3 0 0,-3-4 0 16,-1 1 0-16,1-1 0 0,-1-6 0 0,-3 0 0 15,0 1 0-15,0-4 0 0,0 3 8 0,0-3-8 16,-4-6 8-16,4 6-8 0,0-6 20 0,-3 6 0 15,2-13 0-15,1 4 0 0,0 3 10 0,0-10 2 0,4 1 0 16,-1-4 0-16,4-6-16 0,0 9-4 0,0-9 0 0,0 0 0 16,0 0-3-16,0 0-1 0,7-9 0 15,0 0 0-15,0-7 2 0,-3-3 0 0,3 0 0 0,0 0 0 16,0 1-10-16,4-7 0 0,-4-1 0 0,0-2 8 16,3 3-8-16,-3 0 0 0,4 3 0 0,-4-3 0 15,0 6 0-15,0 4 0 0,4 5 0 0,-4 1 0 16,0-1 28-16,3 4 3 0,-2 3 1 0,2-3 0 15,-3 6-32-15,4 6 0 0,3-6 0 0,0 0 0 16,-3 3 0-16,6 3 0 0,-6 1 0 0,3-4 0 0,-4 6 0 16,1-3 0-16,3-2 0 0,-7 5 0 0,4 0 8 15,-1 7-8-15,-6-7 11 0,-1 7-11 0,1-3 0 0,3 9 0 16,0-4 0-16,-7 1 0 0,0 0 0 0,0 6 0 16,11-6 0-16,-8 0-9 0,1 0 9 0,-1-1 0 15,1-2 0-15,3 3 0 16,3-10-56-16,1 7-5 0,-4-7-2 15,4-2 0-15,-1-4-158 0,1-3-32 16,-1 0-7-16,1-10 0 0</inkml:trace>
  <inkml:trace contextRef="#ctx0" brushRef="#br0" timeOffset="110931.28">25164 9760 2948 0,'0'0'65'0,"0"0"14"0,0 0 2 0,0 0 1 0,0 0-66 0,0 0-16 0,3 6 0 0,4 3 0 31,0 1-22-31,0-1-8 0,0 1-2 0,0-1 0 16,4 0 0-16,-4 1 0 0,4 5 0 0,3-5 0 15,-4-1-62-15,8 1-13 0,0-4-2 0,-1-3-1 16,1 3 22-16,3 4 5 0,0-4 1 0,0-3-557 0,1-3-111 0</inkml:trace>
  <inkml:trace contextRef="#ctx0" brushRef="#br0" timeOffset="111184.35">25770 9528 2833 0,'-10'0'62'0,"-8"6"13"0,-6 3 2 0,2 7 3 0,-6 3-64 0,3 0-16 15,-3 9 0-15,0-3 0 0,0 3 0 0,-4 7-16 16,0-1 4-16,-3 4 0 0,3 6 12 0,4 3 0 16,0 6 0-16,3-3 0 0,0 3 0 0,4-5 0 15,4-5 0-15,-1 1 0 0,4-6-19 0,3-4-1 16,1 1 0-16,3-7-794 15,0 0-159-15</inkml:trace>
  <inkml:trace contextRef="#ctx0" brushRef="#br0" timeOffset="116390.31">5482 12883 864 0,'0'0'38'0,"0"0"8"0,-3-9-37 0,3 5-9 0,3-2 0 0,4-3 0 15,-7-1 105-15,4 1 19 0,3-1 4 0,0 1 1 16,0 0-85-16,4 2-16 0,-11-2-4 0,7 0-1 16,0-1 15-16,-7 4 3 0,0 6 1 0,10-3 0 15,-6-3 6-15,3-4 0 0,-4 7 1 0,1-3 0 16,3-4 25-16,-7 10 5 0,0-9 1 0,0 9 0 16,3-6-26-16,-3 6-5 0,7-4-1 0,-7 4 0 15,8-6-1-15,-8 6-1 0,0 0 0 0,0 0 0 16,7 0-26-16,-7 0-4 0,0 0-2 0,10 0 0 15,-3 6-14-15,-7-6 8 0,4 4-8 0,3 5 0 16,0-3 8-16,-4 4-8 0,4 5 0 0,-3-5 9 0,0-1-9 0,3 1 10 16,-4 5-10-16,4-2 10 0,-7-4-2 0,0 1-8 15,0 5 12-15,4-5-4 16,-1 9 12-16,1-10 1 0,-1 7 1 0,1 2 0 16,3-2-7-16,-4-3-2 0,1 9 0 0,-1-4 0 0,1-5-13 15,-1 9 0-15,5-10 0 0,-8 7 0 0,3-3 8 0,4 3-8 16,-7-10 0-16,7 10 9 0,-7-10 15 0,4 7 2 15,3 0 1-15,-7-4 0 0,7 4-27 0,-7 3 0 16,0-4 0-16,0-2 0 0,0 12 0 0,0-6 0 16,0 0 8-16,0 3-8 0,0 0 0 0,0-4 0 15,0 8 8-15,0-11-8 0,0 4 0 0,0-3 0 0,0-4 0 0,0-2 0 16,0-1 16-16,3 0 0 0,-3 4 1 0,0-4 0 16,0 1-4-16,4-7-1 0,-4 6 0 15,0-9 0-15,0 7-12 0,0-4 8 0,0-3-8 0,3 6 0 16,-3-6 0-16,0 9 0 0,0-9 0 0,4 10 0 15,-1-1 0-15,-3-9 0 0,0 7 0 0,0-4 0 16,0 6 0-16,-3-3 0 0,3-6 11 16,-4 3-11-16,4-3 12 0,0 7-12 0,0-7 12 0,0 9-12 15,0-9 0-15,0 0-12 0,0 0 0 0,-3 10 0 16,3-10 12-16,0 6 10 0,0-6-2 0,0 0 0 16,0 0 13-16,0 0 3 0,0 0 0 0,0 0 0 15,0 0-24-15,0 0 0 0,0 0 0 0,0 0 0 16,-4 0 14-16,4 0-2 0,-3 0 0 0,-8 0 0 15,4-6-1-15,0 2-1 0,0-2 0 0,4 3 0 16,-8-3-2-16,0-1 0 0,8-2 0 0,-11 6 0 16,3-6-8-16,4 2 0 0,-3-2 9 0,2-1-9 0,-2 1 0 15,3 3 0-15,0-4 0 0,-4 1 8 0,4 0-8 0,-3-1 0 16,2 1 0-16,-2 2 0 0,3-2 8 0,-4 6-8 16,8-6 10-16,-8-1-10 0,1 1 11 0,3-4-11 15,-1 4 12-15,5-1-12 0,-4 7 10 0,0-3-10 16,3-3 8-16,1 9-8 0,3 0 0 0,0-10 0 15,0 10 0-15,0 0 0 0,0 0 0 0,0 0 0 16,0 0 0-16,0 0-11 0,0 0 11 0,7 10-12 16,-4-4 12-16,8 3-12 0,0-6 12 0,-8 13 0 15,8-7-9-15,-11 1 9 0,3 6 0 0,4-4 0 16,0 4-9-16,4 3 9 0,-1-1 0 0,-3-2 0 16,8 9 0-16,-5-6 0 0,-3 0 0 0,4-4-8 15,-4 4 8-15,3-6 0 0,-2-4 0 0,2 4-8 0,-3-10 8 16,0 6 0-16,0-2 0 0,-7-7 0 0,11 3 8 15,-11-3-8-15,7 6 0 0,0-6 8 0,-7 0-8 0,11 3 0 16,-11-3 0-16,0 0 0 0,10 0 8 0,-10 0-8 16,7 0 0-16,-7 0 8 0,11 0-8 0,-4-3 0 15,3-3 22-15,-10 6-2 0,7-3 0 0,4-4 0 16,-4-2-20-16,4-1-10 0,3 1 1 0,-7 3 0 16,3-4 21-16,1 1 4 0,-4 0 0 0,4-4 1 15,3 0 0-15,-7 4 0 0,3 0 0 0,1-1 0 16,0 1-17-16,-4-1 8 0,7 1-8 0,-7-7 0 15,0 7 8-15,3 0-8 0,-10-4 0 0,11 0 0 16,-11 4 0-16,4-3 0 0,-1-4 0 0,-3 6 0 16,0-5 0-16,0 5-9 0,0-8-1 0,-3 5 0 15,-1-9-25-15,4 9-5 16,0-12 0-16,-7 10-1 0,3-4-95 0,4 0-20 0,0 0-3 16,0 0-661-16,0 1-132 0</inkml:trace>
  <inkml:trace contextRef="#ctx0" brushRef="#br0" timeOffset="117021.06">5592 12651 1306 0,'0'0'58'0,"0"0"12"0,0 0-56 0,-8 0-14 0,8 0 0 0,0 0 0 0,-10 0 26 0,10 0 2 16,0 0 1-16,0 0 0 0,0 0-16 0,0 0-3 16,0 0-1-16,0 0 0 0,0 0 24 0,3 0 5 15,4-10 1-15,-7 10 0 0,0-3-27 0,0 3-12 16,0 0 10-16,0-6-10 0,0 6 33 0,0 0 1 15,0 0 0-15,0 0 0 0,0 0 4 0,0 0 1 16,0 0 0-16,0 0 0 0,0 0-31 0,0 0-8 16,0 0 0-16,0 0 0 0,0 0 0 0,0 0 0 15,0 0 0-15,0 0 0 0,0 0 0 0,0 0 0 16,0 0 0-16,0 0 0 0,0 0 9 0,0 0 7 16,0 0 2-16,0 0 0 0,0 0-1 0,0 0 0 15,0 0 0-15,0 0 0 0,0 0-1 0,0 0 0 0,0 0 0 0,0 0 0 16,0 0 5-16,0 0 1 15,0 0 0-15,0 0 0 0,0 0-22 0,0 0 0 0,0 0 0 0,0 0 0 16,0 0 0-16,0 0 0 0,0 0 0 0,0 0 0 16,0 0 10-16,0 0 7 0,0 0 2 0,0 0 0 15,0 0-19-15,0 0 8 0,0 0-8 0,0 0 0 32,0 0-16-32,0 0-11 0,0 0-1 0,0 0-916 0</inkml:trace>
  <inkml:trace contextRef="#ctx0" brushRef="#br0" timeOffset="122990.87">6438 13319 2055 0,'0'0'91'0,"0"0"19"0,0 0-88 0,0 0-22 0,0-3 0 0,0-4 0 16,0 7 48-16,0-6 6 0,0 3 1 0,0-6 0 15,4-1-37-15,-1 1-7 0,1-1-2 0,3 1 0 0,0-4-9 0,-4 4 0 16,4 0 9-16,1 5-9 0,-5-2 22 0,-3 6 0 16,0 0 0-16,0 0 0 0,0 0 7 15,7 0 2-15,-7 0 0 0,7 10 0 0,0-1-9 0,-3 0-2 16,-4 7 0-16,3-6 0 15,-3 5 7-15,4-2 1 0,3 2 0 0,-7-5 0 0,3 9-2 0,4-4 0 16,1-5 0-16,-5 9 0 0,4-10-6 16,0 7-2-16,-3-7 0 0,-1 7 0 0,4-4-6 0,4-2-2 15,-11-1 0-15,3 0 0 0,4-2-10 0,-7 8 10 16,0-5-10-16,0-7 10 0,0-3-10 0,0 9 0 16,4 1 0-16,-4-10 0 0,0 0 0 0,0 0 0 15,0 0 8-15,0 0-8 0,0 0 8 0,0 0-8 16,3 6 12-16,-3-6-4 0,0 0 3 0,8 0 0 15,-8 0 0-15,0 0 0 0,10 0 5 0,-10 0 2 0,7-6 0 16,-7 6 0-16,7 0-10 0,-7 0-8 0,0 0 9 16,11-10-9-16,-11 10 0 0,0 0 0 15,0 0 0-15,0 0 0 0,0 0 0 0,3 7 0 0,4-4 0 16,0-3 0-16,-7 0-9 0,8 9 9 0,-5-3 0 16,4 4-9-16,-3-1 9 0,-4-9 0 15,7 7 0-15,0-4 0 0,0 6 0 0,-7-9 0 0,3 0 8 0,4 6-8 16,-7-6 0-16,7 3 0 0,-7-3 0 0,0 0 0 15,7 7 0-15,-7-7 0 0,11 0 0 0,-11 0 8 16,0 0 9-16,7 0 3 0,0 0 0 0,4-7 0 16,-8 4 6-16,4-3 2 0,0-3 0 0,0-1 0 15,4 1-4-15,-11-7 0 0,7 7 0 0,0-4 0 16,4-2-9-16,-8 2-3 0,1-9 0 0,-1 10 0 16,1-4-12-16,-1-3 0 0,1 3 8 0,-4 4-8 15,0-4 0-15,0 0 0 0,-4 4 8 0,4-4-8 0,0 7 0 0,0-7 0 16,0 4 0-16,4-4 0 0,-4 7 0 0,0-4 0 15,0-3 0-15,0 7 0 0,0-1 0 16,0 4 0-16,0-3 0 0,0 9 0 0,0 0-11 16,0 0-5-16,-4-10 0 0,4 10-1 15,0 0-152-15,0 0-31 0,0 0-5 16,0 10-1044-16</inkml:trace>
  <inkml:trace contextRef="#ctx0" brushRef="#br0" timeOffset="123650.79">6964 13124 2016 0,'0'0'89'0,"0"0"19"0,0 0-87 0,0 0-21 0,0 0 0 0,0 0 0 16,0 13 135-16,3-4 22 0,1 1 5 0,-4-1 1 15,7 1-127-15,-7-1-24 0,0 0-12 0,7 1 10 16,-3 5-10-16,-1-5 0 0,1-1 0 0,3 10 0 16,-7-9 0-16,3 5 0 0,1-2 0 0,-1 2 0 15,4 1 23-15,-3-3-1 0,-1 2 0 0,1 4 0 16,3-3 2-16,-7-4 0 0,7 4 0 0,-3 3 0 16,-1-3 0-16,1-4 1 0,3 4 0 0,-7-7 0 15,3 7 2-15,1-4 0 0,-4 4 0 0,3-7 0 16,4 10-19-16,-7-9-8 0,0-1 0 0,4 0 8 15,-4 4-8-15,0-10 0 0,3 7 0 0,-3-10 0 0,0 0 12 16,0 0 1-16,0 0 0 0,0 0 0 0,0 0 11 0,0 0 1 16,0 0 1-16,11 6 0 0,-11-6-6 0,0 0 0 15,0 0-1-15,3-6 0 0,-3 6-10 0,4 0-1 16,-1-10-8-16,1 1 12 0,0 2-4 0,3-2 0 16,-7 0-8-16,3-1 12 0,1 1-2 0,-1-1-1 15,4 1 0-15,0 3 0 0,-7-4-9 0,4 7 8 16,3-6-8-16,-7 3 8 0,7 2-8 15,0-2 0-15,4 3 0 0,-4-3 0 0,0-4 0 0,3 4 0 16,-6 6 0-16,6-3 0 0,-3-3 0 0,8 6 0 16,-15 0 0-16,0 0 0 0,7 0 0 0,3 0-9 15,-10 0 9-15,11 6 0 0,-4-3 0 0,3 3 0 0,5 4 0 16,-8-1 0-16,0 1-11 0,3-1 11 0,1 0-10 16,-1 7 10-16,4-7 0 0,-6 1 0 0,2-4 0 0,4 4 10 15,-3-7-10-15,-1 6 0 0,5-3 0 0,2 4 0 16,-10-1 0-16,7-3 0 0,0-2 0 0,-7 2 8 15,4 3-8-15,0-6 0 0,-1 7 0 0,-3-4 0 16,7 3 0-16,-14-2 0 16,7-4-11-16,1 3 11 0,-8-6-18 0,10 3 2 0,-6 4 0 0,-4-7 0 15,7 3-26 1,0-3-5-16,3 0-1 0,-3 0 0 0,0 0-136 16,0-3-28-16,4-4-6 0,-7 4-912 0</inkml:trace>
  <inkml:trace contextRef="#ctx0" brushRef="#br0" timeOffset="123905.83">7680 13532 518 0,'0'0'46'15,"0"0"-37"-15,7 9-9 0,-7 1 0 0,0-4 440 0,4 4 87 16,-1-1 17-16,4 0 3 0,4 1-415 0,-1-1-82 0,1 1-17 0,3-4-3 15,0-3 3-15,7 3 1 16,-10-3 0-16,7-3 0 0,-1 7-21 0,4-7-4 16,-3 0-1-16,-7 0 0 0,6 0-8 0,-6 3 0 15,3-3 0-15,-4 0 0 0,-2 0 0 0,-8 0-11 0,0 0 3 0,0 0 0 32,7 0-80-32,-7 0-16 0,0 0-4 0,10-3-632 0,-3-4-128 0</inkml:trace>
  <inkml:trace contextRef="#ctx0" brushRef="#br0" timeOffset="124200.13">8259 13382 1036 0,'0'0'92'0,"0"0"-73"0,0 0-19 0,0 0 0 0,0 0 352 0,0 0 66 15,-4 6 14-15,0-3 2 0,-3 6-360 0,4 1-74 16,-4-1-11-16,0 7-4 15,0-7-9-15,-4 7-3 16,1-4 0-16,-1 4 0 0,-3 3 27 0,0 0 12 0,-4 3 0 0,4-3-1 0,0 2 10 0,0 5 3 16,-4 2 0-16,1-3 0 0,-1 3 28 0,4 3 7 15,-4 1 1-15,4-1 0 0,0-3-33 0,-4 7-7 16,4-7 0-16,-3 0-1 0,6-9-11 0,-3 6-8 16,3 0 9-16,4-6-9 0,0 0-13 0,-3-3-9 15,2-4-2-15,5-6 0 16,3 4-144-16,-7-1-28 0,7-9-7 15</inkml:trace>
  <inkml:trace contextRef="#ctx0" brushRef="#br0" timeOffset="124878.09">8498 13059 288 0,'0'0'25'0,"0"0"-25"15,0 0 0-15,0 0 0 0,4-7 385 0,7 7 72 0,-4-9 15 0,0 6 2 16,3-4-306-16,4-2-60 0,-3 6-13 0,3-3-3 16,4-1-40-16,-1 4-8 15,-6-3-1-15,7 3-1 0,-1-3-30 0,-3-4-12 0,4 10 8 16,0-3-8-16,-1-3 0 0,1 6 0 0,-4 0 0 0,0 0 0 16,-3 0 0-16,-1 9 0 0,8-9 8 0,-4 6-8 15,-3-2 18-15,-4 2-2 0,3-3 0 0,-6 3 0 16,3 4-16-16,-4-4 0 0,-3-6 8 0,7 9-8 15,-3 1 11-15,-1-7-2 0,1 6 0 0,-4 1 0 16,3-1 2-16,-3 4 0 0,4-10 0 0,-4 6 0 16,-4 1 9-16,1-1 1 0,3 0 1 15,0-2 0-15,-7 8-9 0,0-5-1 0,0-1-1 0,3 4 0 16,-3-4 3-16,-3 7 1 0,3-1 0 16,-4-2 0-16,0 3-7 0,-3 3-8 0,7-4 11 0,-7-2-11 15,7-4 8-15,0 4-8 0,0-4 0 0,0-6 0 16,3 7 8-16,1-1-8 0,-1-3 0 0,4-6 0 15,-7 3 8-15,7-3-8 0,0 0 0 0,0 0 0 16,0 0 0-16,0 7 0 0,0-7-12 0,0 9 3 16,0-9-15-16,-10 6-2 0,6-2-1 0,1 5 0 15,-4-3-32-15,3-3-6 0,-3 7-2 0,3-1 0 16,1 4-177-16,-4-4-35 0</inkml:trace>
  <inkml:trace contextRef="#ctx0" brushRef="#br0" timeOffset="125197.72">8791 13683 3330 0,'0'0'73'0,"0"0"15"0,0 0 4 0,0 0 1 0,0-7-74 0,0 7-19 0,0 0 0 0,-10 0 0 16,10 0 0-16,0 0-16 0,-7 0 4 0,7 0 0 15,-7 0-16-15,7 0-2 0,0 0-1 0,-4-3 0 16,4 3-128-16,0 0-25 0,0 0-6 0,0 0-1030 15</inkml:trace>
  <inkml:trace contextRef="#ctx0" brushRef="#br0" timeOffset="128632.32">27122 9001 1267 0,'0'0'112'0,"0"0"-89"16,0 0-23-16,0 0 0 0,-4 0 143 0,4 0 24 16,0 0 5-16,0 0 0 15,0 0-162-15,0 0-33 0,0 0-6 0,0 0-2 0,-7 0 31 0,7 0 0 16,-7 0 0-16,7 0 0 0,0 0 14 0,0 0 9 16,0 0 1-16,0 0 1 0,0 0 37 0,0 0 7 15,-7-3 2-15,0-4 0 0,0 4 1 0,0 3 1 16,0-6 0-16,0 6 0 0,-4-3-23 0,0-3-5 15,1 2-1-15,-1-2 0 0,-3 0-32 0,0 3-12 16,0-3 9-16,-4 6-9 0,1-4 0 0,-1-2 0 16,0 3-9-16,1-3 9 0,-1 6 0 0,-3-3 0 15,0-4 8-15,3 4-8 0,0-3 40 0,4 6 1 0,-3-6 1 16,-1 2 0-16,8 4-22 0,-5 0-5 16,1-6-1-16,0 6 0 0,4 0-14 15,-1 0 0-15,0 0 0 0,1 6 0 0,-1-6 0 0,-3 4 0 0,4 2 0 0,3 0-10 16,-1-3 10-16,-2 4 0 15,3-4 8-15,0 6-8 0,7-9 0 0,-4 10 0 0,-3-4 0 0,4 3 0 16,3-9 11-16,3 10-3 0,-3 5 0 0,0-2 0 16,0 2-8-16,0 4 12 0,4-3-12 0,-4 3 12 15,0 0-12-15,3-1 0 0,1 8 0 0,-1-8 0 0,1 11 0 16,-1-4 0-16,1 3 0 0,3-3 0 0,-4 3 0 16,1 4 0-16,0-4 0 0,3 0 0 0,-4 0 0 0,1-3 0 15,-4 4 0-15,0-4 8 16,0 3-8-16,0-3 0 0,-4 3 0 0,1-9 8 0,-1 6 13 15,1-6 3-15,6-3 0 0,-3-4 0 0,-3 4-6 0,3-1-1 16,3-2 0-16,-3-4 0 0,-3-2-9 0,3 2-8 16,3 0 9-16,1 1-9 0,3-4 0 15,-4-3 0-15,-3-3 0 0,0 0 0 0,0 0 0 0,4 10 0 16,-4-10 8-16,3 6-8 0,1 3 0 0,-4-9 0 16,0 0 0-16,0 0 0 0,-7 10 0 0,7-10 8 15,0 0-8-15,0 0 0 0,-7 0 0 16,7 0 9-16,0 0-9 0,0 0 8 0,0 0-8 0,0 0 8 15,0 0-8-15,0 0 8 0,3 9-8 0,-3-9 0 16,0 0 0-16,0 0 0 0,7 6 9 0,-7-6-9 16,0 0 10-16,0 0-10 0,0 0 8 0,0 0-8 15,0 0 0-15,7 4 9 0,-7-4 1 0,7 6 0 0,-7-6 0 0,11 0 0 16,-4 0-10-16,4 0 12 0,-1 0-12 0,4 0 12 16,-3 0-12-16,-1 0 12 0,5 0-12 0,-1-6 12 15,0 6-12-15,3 0 0 0,-3 0 9 0,4-4-9 16,0 4 0-16,-1-6 0 0,1 6 0 0,3-3 0 15,0-3 0-15,-3 6 0 0,0-3-10 0,-1-4 10 16,4 7-19-16,1-6 3 0,-8 3 1 0,3 3 0 16,1-6-17-1,0 6-3-15,-4-3-1 0,-4-7 0 0,1 4-62 16,0 3-13-16,-1-4-2 0,-3 4-692 0,0-3-139 0</inkml:trace>
  <inkml:trace contextRef="#ctx0" brushRef="#br0" timeOffset="128926.47">26614 9427 2394 0,'0'0'52'0,"0"0"12"0,0 0 1 0,0 0 3 0,-4 0-55 0,4 0-13 15,0 0 0-15,0 0 0 0,0 0 0 0,11-6 0 16,3 3-9-16,0 6 9 0,3-6 0 0,1 3 15 16,7 3-2-16,0 3 0 0,6-6 7 0,-3 0 0 0,4 0 1 0,4 0 0 15,-1-6-13-15,4 6-8 0,3 0 10 0,0 0-10 32,1-3-103-32,2 3-26 0,-2-6-6 0</inkml:trace>
  <inkml:trace contextRef="#ctx0" brushRef="#br0" timeOffset="130218.48">27718 9390 460 0,'0'0'41'0,"0"0"-33"16,-11 3-8-16,1-3 0 0,3 0 269 0,7 0 52 15,0 0 11-15,-11 0 1 0,0 0-233 0,11 0-46 0,0 0-10 0,0 0-1 16,-3 0-29-16,3 0-6 16,0 0 0-16,0 0-8 0,0 0 0 0,0 0 0 0,0 0 0 0,7 0-12 15,3 0 12-15,1 0 15 0,3-3-3 16,-3 3-1-16,6 0 35 0,-2 0 7 0,2-7 2 0,-3 7 0 16,4-3-35-16,3-3-6 0,-7 6-2 0,4 0 0 15,-1 0-1-15,1-6-1 0,0 3 0 16,3 3 0-16,-3 0-10 15,3 0 0-15,-4-7 9 0,5 7-9 0,-1 0 8 0,3 0-8 0,1 0 8 16,0 0-8-16,7-3 0 0,-4-3 9 0,-4 6-9 16,8 0 0-16,0-3 8 0,0-4-8 0,-4 7 0 0,4-3 0 15,-8 3 0-15,5-6 0 0,-5 6 0 0,-3 0 0 16,1 0 0-16,-1 0 10 0,-4-3-10 0,1 3 8 16,-4-6 4-16,0 6 1 0,4 0 0 0,-4 0 0 15,0 0 11-15,-3 0 1 0,3 0 1 0,-4 0 0 16,-3 0-8-16,1-3-2 0,2-4 0 0,-10 7 0 15,0 0 8-15,7 0 2 0,-7 0 0 0,4-6 0 16,-4 6-2-16,0-3-1 0,0-3 0 0,0 2 0 16,-7-5-1-16,3 3 0 0,-3-4 0 0,0 7 0 0,-4-3-2 15,1-3 0-15,-1 2 0 0,1 7 0 0,-4-9-20 16,-1-1-13-16,-2 7 1 0,3-3 1 0,0 3 11 0,-1-3 11 16,-2 3-3-16,3-4 0 0,0 7 4 0,-4-6 0 15,4 3 0-15,0-3 0 0,3 6-12 0,-3-4 8 16,3 4-8-16,1-6 8 0,-1 6 0 0,4 0 0 15,7 0 0-15,0 0 0 0,0 0-8 0,0 0 0 16,0 0 0-16,0 0 0 0,0 0-12 0,0 0 12 16,0 0-10-16,0 0 10 0,11-3-19 0,-1-3 3 15,1 6 0-15,0-3 0 0,-1-4 16 0,1 7 0 16,3 0 0-16,-4 0 9 0,1-3-9 0,0 3-11 0,-4-6 3 16,3 6 0-16,-3 0 8 0,0 0 0 0,-7 0 0 15,11 0 0-15,-4 0 8 0,0 0-8 0,0 6 10 0,4-3-10 16,-1-3 0-16,-3 10 0 0,4-10 0 0,-1 6 0 15,1-3 0-15,3 3 0 0,-3-2 0 16,3-4 0-16,-4 6 0 0,1 3 0 0,3-9 0 0,0 7 0 16,-3-4 0-16,3 6 0 0,-7-9 0 15,4 9 0-15,-4-2 0 0,0 2 0 0,-7-9-8 0,3 10 8 16,-3-1 0-16,-3 7 0 0,-1-4 8 0,-3 4-8 16,0-7 12-16,-4 10-3 0,4-3-1 0,-7-4 0 15,4 4-8-15,-1 3 10 0,-3-4-10 0,3-2 10 16,-3 3-10-16,4 3 0 0,3-10 0 0,-4 7 0 15,4-7-33 1,4 7-9-16,-1-7-2 0,0 0 0 0,4-9-86 0,0 0-18 0,0 0-3 16,0 4-853-16</inkml:trace>
  <inkml:trace contextRef="#ctx0" brushRef="#br0" timeOffset="130879.43">29281 9365 1670 0,'0'0'74'0,"0"0"15"0,0 0-71 0,0 0-18 0,0 0 0 0,0 0 0 16,3 9 138-16,-3 0 24 0,0 7 5 0,-3-3 1 15,-1 2-143-15,1 10-25 0,-1-3-11 0,0 0 1 16,-3 6-4-16,4-2-1 0,-1 5 0 0,-3-6 0 16,4 10 15-16,-1-10-12 0,-3 3 12 0,4-6-12 15,-1 3 20-15,1 0 4 0,-1-6 0 0,1 0 1 16,-1-4 15-16,0 4 4 0,4-3 0 0,-3-7 0 16,3 4-6-16,-4-7-1 0,4 3 0 0,0-9 0 15,0 0-11-15,0 0-2 0,0 0-1 0,0 0 0 16,0 0-11-16,0 0 0 0,0 0 9 0,0 0-9 15,7 0 10-15,1-9-2 0,-5 0-8 0,4-7 12 16,-7 6-12-16,4-8-12 0,-4 2 3 0,0-3 0 0,-4-6-5 16,4 6-1-16,0-9 0 0,0 3 0 15,0 3 15-15,0-3 12 0,4-3-3 0,-1-4 0 16,1 4 15-16,6 0 4 0,-3 0 0 0,4-4 0 16,3-5-4-16,0 8-1 0,0-5 0 0,0 6 0 15,4 0-23-15,-4 2 0 0,4-2 0 0,-1 3 8 0,1 0-8 16,-4 0 0-16,0 6-11 0,0 0 11 0,-3 4-12 0,3 5 12 15,-3-2-13-15,-4 2 5 0,3 4-2 0,1 3 0 16,-4-3 0-16,4 6 0 16,-4 0-16-16,0 6-3 0,0-3-1 0,3 6 0 0,-3 1 12 0,4 6 2 15,-1-1 1-15,-2 4 0 0,-1-6 15 0,3 9 0 0,-6-4-10 16,3-5 10-16,0 6 0 0,0-4 0 0,0 4 0 16,-4-3 0-16,5 0 0 0,-5-4 0 0,1 7 0 15,-4-3 0-15,0-1 0 0,0-2 15 0,-4 2-4 16,1-5-1-16,-5-1 15 0,5 7 3 0,-8-7 1 0,4 4 0 15,0 3-13-15,-3 2-4 0,-4-8 0 0,-1 5 0 16,1-2-12-16,-3 0 0 0,-1-4 0 0,0 0 0 16,1-5 0-16,-1 5 0 0,-3-9 0 0,0 0 0 15,-4 0 0-15,4 0-12 0,0-9 3 0,0-1-1120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03:36.9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23601 11829 979 0,'0'0'87'0,"-7"0"-70"0,-4 0-17 0,4 0 0 0,0 0 118 0,-3 0 20 16,2-3 4-16,1 3 1 0,-3-6-115 0,3 6-28 16,0-3 0-16,0-4 0 0,0-2 22 0,3 9-2 15,1-9 0-15,3 9 0 0,0-7 50 0,0 4 10 16,0-6 1-16,0 3 1 0,0 6 10 0,0 0 1 16,0-4 1-16,0 4 0 0,0 0-42 0,0 0-8 15,0 0-1-15,0 0-1 0,0 0-29 0,3 10-5 16,-3-1-8-16,0 1 11 0,-3 8-3 0,3-8-8 15,-4 9 12-15,4-4-4 0,-4 1 14 0,4 3 2 16,-3 0 1-16,3 0 0 0,0 6-12 0,0-3-2 16,-4 9-1-16,4-3 0 0,-3 0-1 0,-1 7 0 15,1 2 0-15,-1 4 0 0,1-3-9 0,3 0 0 16,-4-4 0-16,4-6 0 0,0 7 0 0,0-10 0 0,0 3 0 16,0 0 0-16,0-3 8 0,0-6-8 15,4-3 8-15,-4 3-8 0,7-1 0 0,-4-8 0 16,4-1 0-16,0-2 0 0,1 2-25 0,-8-9 2 0,7 0 1 15,0-9-723-15,0 2-145 16</inkml:trace>
  <inkml:trace contextRef="#ctx0" brushRef="#br0" timeOffset="518.04">23333 11776 1152 0,'-11'-9'102'0,"4"5"-82"0,0-2-20 0,-7-3 0 0,3 9 250 0,4-10 46 16,0 4 8-16,0 3 3 0,4-6-240 0,-1 2-48 15,4-2-10-15,-3 6-1 0,6-7-8 0,-3 4 0 16,0-3-8-16,4 2 8 0,-1 4 0 0,4-6-10 16,0 3 10-16,0-4 0 0,4 1 19 0,3-1 10 15,4 4 3-15,-1-3 0 0,8-1 11 0,0 1 2 16,6-4 1-16,-2 1 0 0,2 2-22 0,5-2-5 15,-5 2-1-15,5 1 0 0,-1-7-18 0,0 10 0 16,4-3 0-16,0-1 0 0,3 1 0 16,4 9 0-16,-7-10 0 0,0 10 0 0,0 0 0 0,-8 0 0 15,5 0 0-15,-8 0 0 0,0 10 0 0,-3-4 0 16,-4-3 0-16,0 7 0 0,-3-1 0 0,-4-3-9 16,0 10 1-16,-4-3 0 0,1 2 8 0,0-5 0 0,-4 8 0 15,0-2 8-15,0 3-8 0,-4-7 0 0,4 10 0 0,-3-3 0 16,-1-6 0-16,1 2 0 0,-4 1 0 0,0-3 0 15,0 2 0-15,-4 1 0 0,1-3 0 16,-1 2 8-16,1-5-8 0,-4-1 0 0,-4 7 0 0,1-7 0 16,-1 1 8-16,-3-1-8 0,-4-6 8 0,-3 3-8 15,0 4 10-15,-4-10-2 0,-3 6-8 16,0-3 12-16,-7-3 3 0,3 0 0 0,0-3 0 0,0-3 0 16,1 6-3-16,-1-6-1 0,4 2 0 0,3-5 0 15,4 3-11-15,0-4 0 0,-1 1 0 0,5 6-11 31,3-7-14-31,0 4-3 0,3-3-1 0,0 2 0 0,4 7-25 0,0-3-5 0,0 3-1 0,7 0 0 16,0 0-103-16,0 0-21 0,0 0-4 0,0 0 0 16,0 0-3-16,0 0 0 0</inkml:trace>
  <inkml:trace contextRef="#ctx0" brushRef="#br0" timeOffset="1015.61">24991 11177 748 0,'0'0'67'15,"0"0"-54"-15,3-9-13 0,1 2 0 0,-4 7 185 0,3-3 35 0,-3 3 6 0,0-6 2 16,0 6-124-16,0 0-25 0,-3-3-5 0,3 3-1 16,-7 0-20-16,0 3-4 0,-4-3-1 0,-6 6 0 15,2-3-6-15,1 10-2 0,-3-10 0 0,3 6 0 16,-1 7 3-16,1-6 0 0,0-1 0 0,0 10 0 16,0-4-15-16,0-2-2 0,0 3-1 0,3 9 0 15,-3-6-25-15,3 6 0 0,-3-3 8 0,0 3-8 16,4 9 0-16,-4-6 0 0,-1 10 0 0,5-3 0 15,-1-7 0-15,1 6 0 0,-1 1 0 0,8-1 0 16,-4-6 22-16,3 1 2 0,0 5 1 0,4-6 0 16,-3-3-1-16,3 4-1 0,3-4 0 0,1 3 0 15,-4-3-23-15,7 3 0 0,-3-3 0 0,3 1 8 16,0-5-8-16,3 5 0 0,-3-1 0 0,4-7-8 16,0 8-25-16,3-8-5 15,3 1-1-15,-3 0 0 0,8-3-38 0,-5-4-8 16,4 4-2-16,4 0 0 0,0-7-92 15,-1 0-18-15,33 1-4 0,-11-1-1 0</inkml:trace>
  <inkml:trace contextRef="#ctx0" brushRef="#br0" timeOffset="1509.51">25157 11516 2084 0,'0'0'92'0,"-4"0"20"0,-3 6-90 0,3-3-22 16,1 3 0-16,3-6 0 0,-4 10 20 0,8-7 0 15,-1 6 0-15,8 1 0 0,-4-4-20 0,4 3 0 16,3 1 0-16,0 6 0 0,0-7 16 0,4 0 1 16,-1 10 1-16,1-3 0 0,0-4 7 0,3 10 2 15,0-3 0-15,0 3 0 0,0-6-11 0,0 9-3 16,1-6 0-16,2-1 0 0,-3 11-3 0,4-14-1 16,-7 10 0-16,-1-3 0 0,1-6-9 0,0 9 0 0,-4-12 9 15,3 2-9-15,-2 4 0 0,-1-3-10 16,0-4 1-16,-4-2 0 0,4 6 9 0,-3-7-12 15,3-3 12-15,-3-3-12 16,-1 7-160-16,1-10-32 0,0 6-6 0,-4-6-2 0</inkml:trace>
  <inkml:trace contextRef="#ctx0" brushRef="#br0" timeOffset="2115.03">25827 11616 759 0,'0'0'33'0,"0"0"8"0,0 0-33 0,0 0-8 15,0-12 0-15,0 12 0 0</inkml:trace>
  <inkml:trace contextRef="#ctx0" brushRef="#br0" timeOffset="2388.34">25830 11506 403 0,'0'0'36'0,"0"0"-36"16,0 0 0-16,0 0 0 0,0 0 220 0,-3-6 38 16,3 6 7-16,0 0 2 0,0 0-195 0,0 0-38 0,0 0-8 15,0 0-2-15,0 0 7 0,0 0 1 16,0 0 0-16,0 0 0 0,3 6-32 0,1 4 0 15,-1-1 0-15,-3 7 0 0,4-7 25 0,-4 4-1 16,4 2 0-16,-4 4 0 0,0 6 30 0,-4-6 6 0,0 9 0 16,1-3 1-16,-4 4-11 0,0 5-2 0,0 1-1 15,0-1 0-15,-4-2-21 0,1 8-4 0,-5-2-1 16,1 0 0-16,-3 5-2 0,-4 1-1 0,-1 0 0 0,1-6 0 16,0 6-5-16,0-10-1 0,-7 1 0 0,3 2 0 15,7-12-12-15,-3 4 8 0,0-4-8 0,3-6 0 16,1-1 0-16,3-2-10 0,3 0 0 0,0-4 0 31,1-5-111-31,3-4-23 0,7-3-4 0,0 0 0 0</inkml:trace>
  <inkml:trace contextRef="#ctx0" brushRef="#br0" timeOffset="3102.69">26180 11767 2264 0,'0'0'50'0,"0"0"10"0,7-4 3 0,-4-2 0 0,8 6-51 0,-1 0-12 0,5 0 0 0,-1 0 0 15,7 0 20-15,0 0 2 0,0 0 0 0,4 0 0 16,-4 0-22-16,7 0 0 0,-3-3 0 0,-4 3 0 16,4-6 8-16,-4 6-8 0,7 0 10 0,-7-6-10 15,0 2 10-15,1 4-10 0,-5 0 10 0,4-6-10 16,1 6 0-16,-5 0 0 0,1 0-8 0,0 0 8 31,3-3-42-31,-7 3-2 0,3 0 0 0,-2 0 0 16,2 0-132-16,-3 0-26 0,-3 3-6 0,-1-3 0 0</inkml:trace>
  <inkml:trace contextRef="#ctx0" brushRef="#br0" timeOffset="3393.04">26303 11999 1785 0,'0'0'159'0,"0"0"-127"0,0 0-32 0,0 0 0 0,11 6 145 0,-1-3 23 15,1-3 5-15,3 9 1 0,4-9-142 0,-4 7-32 0,7 2 0 0,0-9 0 31,4 10-49-31,-1-10-7 0,1 0 0 0,0 0-1 16,3 0-175-16,0-4-34 0,22-11-7 0,-4-1-2 0</inkml:trace>
  <inkml:trace contextRef="#ctx0" brushRef="#br0" timeOffset="3722.46">27450 11409 460 0,'0'0'41'0,"0"0"-33"0,0 0-8 0,0 0 0 0,0 0 196 0,0 0 38 16,0 0 7-16,0 0 2 0,0 0-102 0,-4 10-20 15,-3 5-4-15,4-5-1 0,-5 8-10 0,5 1-2 16,-4 6-1-16,3 0 0 0,4-3-47 0,-3 13-8 15,3-7-3-15,0 7 0 0,0-7-21 0,3 6-5 16,1-5-1-16,-1 5 0 0,4-9-10 0,1 10-8 16,-5-7 12-16,8 0-12 0,-4 3 9 0,0-2-9 15,3-1 0-15,-3 6 9 0,0 1-9 0,1-7 0 16,-1 10 0-16,0-10 0 16,0 6-56-16,0-5-8 15,0-4 0-15,0 0-1 0,0 3-127 0,3-9-24 0</inkml:trace>
  <inkml:trace contextRef="#ctx0" brushRef="#br0" timeOffset="4116.72">28063 11259 2246 0,'0'0'200'0,"0"0"-160"0,0 0-32 0,0 0-8 15,0 0 79-15,-3 9 14 0,3 0 3 0,0 7 1 0,0 0-97 0,0-4-11 16,3 10-6-16,1-3-2 0,-4 3 7 0,4 9 0 15,-1-2 1-15,4 5 0 0,-3-3 11 0,6 10 0 16,-3-3 0-16,4 6 0 0,-1 0-18 0,5 3 2 16,-1-3 0-16,0-1 0 0,3 1 16 15,-2 0 0-15,-5 0 0 0,4 0 0 16,0-6 15-16,0-1 0 0,-3 4 0 0,3-3 0 0,0-4-27 0,0-2-4 16,0 2-2-16,1-3 0 15,-5-2-52-15,4-4-10 0,0-3-3 16,1-3 0-16,-5 2-153 0,4-2-30 0,11 10-6 15,-11-11-2-15</inkml:trace>
  <inkml:trace contextRef="#ctx0" brushRef="#br0" timeOffset="4449.1">29365 11817 806 0,'-10'3'36'0,"10"-3"7"0,0 0-35 0,0 0-8 0,-4 0 0 0,-3 6 0 0,0-3 261 0,0 4 51 15,-4 2 9-15,-3 0 3 0,-3 1-225 0,-1-1-45 16,0 10-9-16,-3-3-1 0,-4 3-36 0,8 6-8 15,-8-7 0-15,4 1 0 0,0 6 0 0,3-6 0 16,1 9 0-16,-1-9 0 0,0 3 0 0,4 0 0 16,0-6 0-16,0 3-11 0,0-1 11 0,3-2-8 15,-6 3 8-15,6-10-8 16,-3 1-39-16,0-1-7 0,3 1-2 0,4-10-532 16,-3 0-106-16</inkml:trace>
  <inkml:trace contextRef="#ctx0" brushRef="#br0" timeOffset="4686.21">28716 11792 403 0,'-3'-7'17'0,"-1"4"5"0,4-3-22 0,-3 6 0 0,3 0 0 16,0 0 0-16,0 0 509 0,0 0 98 0,10 6 19 0,1-3 4 16,6 7-510-16,1 5-103 0,0 1-17 0,3-3-9 15,3 12-3-15,-2-6 0 0,2 6 0 0,1 3 0 16,-4 0 12-16,4 7-12 0,-4-1 12 0,4 4-12 15,-1-4 12-15,1 1 0 0,0-1 0 0,0-2 0 16,3 2 0-16,0-9 0 0,0 0 0 0,0-3 0 16,8 0 0-16,-5-3-15 0,1 0 4 15,3 0 1 1,1-10-150-16,-4 10-29 0,3-10-7 0,-3 4 0 0</inkml:trace>
  <inkml:trace contextRef="#ctx0" brushRef="#br0" timeOffset="5585.59">29651 11139 1785 0,'0'0'79'0,"0"0"17"0,0-6-77 0,0 3-19 0,0 3 0 0,0-6 0 15,0 6 123-15,0 0 21 0,7-3 4 0,-3-4 0 16,6 7-120-16,1 0-28 0,3 0 0 0,3 0 0 16,1 0 0-16,3 0 0 0,0 10 0 0,8-1-8 15,-1-3 8-15,4 7 0 0,-4 3 0 0,4-1 0 16,3 4 14-16,0 0-2 0,-7 0 0 0,8 9 0 16,-5-6 2-16,1 0 0 0,3 3 0 0,1 9 0 15,-1-5-14-15,0 8-12 0,8 7 3 0,-5 10 0 16,-2-4 17-16,-1 3 3 0,-3 3 1 0,-1 7 0 15,-6-3-12-15,0 2 0 0,0 1 0 0,-4 0 8 16,0-7-8-16,-7-2 0 0,0-1 0 0,0 0 0 16,-3-9 0-16,-4-6 8 0,-4 3-8 0,1-4 8 15,-4-2 0-15,0-7 0 0,0 10 0 0,-7-4 0 0,0-6 5 16,-7 7 1-16,0-1 0 0,-8 4 0 16,-9-7-36-16,-12 1-7 0,-6 2-2 15</inkml:trace>
  <inkml:trace contextRef="#ctx0" brushRef="#br0" timeOffset="9007.45">25887 12105 864 0,'0'0'38'0,"0"0"8"0,0 0-37 0,0 0-9 15,0 0 0-15,-7 0 0 0,3-3 120 0,4 3 23 0,0 0 4 0,-7-6 1 16,4-4-111-16,3 10-21 0,0-9-5 0,0 9-1 16,-4-6 10-16,4 6 1 0,4-10 1 0,-4 10 0 15,0-9 1-15,0 9 0 0,3-9 0 0,-3 9 0 16,0 0 29-16,0 0 5 0,0 0 2 0,0 0 0 15,0 0 10-15,0 0 3 0,0 0 0 0,0 0 0 16,0 0-36-16,7 6-8 0,0-3 0 0,0 3-1 16,-3 4-14-16,-1-1-2 0,1 0-1 0,-1 1 0 15,1-1-10-15,0 7 10 0,-4-4-10 0,0 4 10 16,0 0-10-16,0 3 0 0,-4-7 0 0,0 13 8 0,1-6 1 16,3 6 0-16,-4 0 0 0,-3-6 0 0,4 9 6 15,-1-9 1-15,-3 0 0 0,4 6 0 0,-1-6-16 16,1 6 8-16,3-6-8 0,0 0 0 0,-4-4 0 15,4 4-13-15,0 0 1 0,4-10 0 16,-4 7-152-16,3-7-31 0,1 1-5 0</inkml:trace>
  <inkml:trace contextRef="#ctx0" brushRef="#br0" timeOffset="9507.28">26144 12337 864 0,'-7'7'76'0,"-3"-4"-60"0,-1 3-16 0,1-3 0 16,-5 3 193-16,5-2 36 0,-1 2 7 0,1 3 2 16,-4-3-178-16,3-2-35 0,0 5-7 0,1-3-2 15,-4 4-6-15,3-7-2 0,4 3 0 0,-3 4 0 0,2-10 4 16,1 9 1-16,-3 0 0 0,3-2 0 16,0-4 21-16,0 3 4 0,0-3 1 0,0 3 0 15,-1-2-12-15,1 2-3 0,0-6 0 0,0 9 0 0,4-9-24 0,3 0 0 16,0 0 8-16,-7 7-8 0,7-7 0 0,0 0 0 15,0 0 0-15,0 0 0 0,0 0 0 0,0 0-12 16,0 0 4-16,0 0 8 0,0 0 0 0,0 0 0 16,0 0 0-16,0 0 0 0,0 0 0 0,10 3 0 15,1-3 0-15,-1 0 8 0,1 6 4 0,0-3 0 16,3-3 0-16,-4 9 0 0,4-9 2 0,1 10 1 16,2-4 0-16,1-3 0 0,-1 4-6 0,1 2-1 15,0-3 0-15,-4-3 0 0,4 7-8 0,-4-4 0 16,3-3 9-16,-3 7-9 0,4-4 15 0,-4 3-2 15,-3 1 0-15,-1-1 0 16,1-3-45-16,-1 4-10 0,1-7-2 0,0 6-598 16,-4-2-120-16</inkml:trace>
  <inkml:trace contextRef="#ctx0" brushRef="#br0" timeOffset="23321.88">9850 12996 1479 0,'0'0'32'0,"0"0"8"0,0 0 0 0,0 0 2 0,0 0-34 0,-7 0-8 0,7 0 0 0,-8 0 0 15,8 0 0-15,-10 0 0 0,3 0 0 0,0 3 0 0,0-3 20 0,0 0 3 16,-4 0 0-16,0 0 0 16,1 6 33-16,-4-12 6 0,3 6 2 0,-3 0 0 0,-4 0-3 15,4-3 0-15,-3 3 0 0,-4-6 0 0,-1 6-25 0,1 0-6 16,-7 0-1-16,0-4 0 0,-4 4-21 0,-3-6-8 15,-4 6 0-15,-3 0 0 0,-1 0 0 16,-3 0 0-16,4 0 0 0,-4 0 0 16,0 0 0-16,4 0 0 0,-7 0 0 0,-4 0 0 0,-4 0 0 15,1 0 11-15,-4 0-3 0,3 0-8 0,-3 0 25 0,8 0-1 16,-5 0-1-16,8 0 0 0,-4-3-10 16,-4 3-1-16,4-6-1 0,-7 6 0 0,4 0-1 0,3 0 0 15,0 0 0-15,0 0 0 0,4 0-10 0,-1 0 0 16,-2 0 0-16,-1 0 0 0,-4 0 0 0,-3 6-9 15,7-3 9-15,-7 3-13 0,7-2 13 0,-7 2 0 0,4-3 0 16,0 3 0-16,-1-3 8 0,-3 4-8 16,7-1 0-16,-3-3 0 0,3 3 8 0,0-3-8 0,4 4 0 15,3-4 0-15,7-3 16 0,-3 6-3 0,3-3-1 0,7 4 0 16,-3-4-12-16,3-3 8 0,4 0-8 0,-4 6 0 16,4-6 8-16,3 0-8 0,0 0 0 0,-3 3 9 15,7 3-1-15,0-6 0 0,-4 0 0 0,4 7 0 16,-4-4 8-16,4-3 0 0,3 6 1 0,-6-3 0 15,-1 3 0-15,7-2 0 0,1 5 0 0,-1-3 0 16,1-3-17-16,-5 4 0 0,8-1 0 0,-7-3 0 16,7 6 8-16,0-9-8 0,3 7 12 0,4-4-12 15,0-3 19-15,0 6-3 0,4-6-1 0,3 0 0 16,0 0-3-16,0 0 0 0,0 0 0 0,0 0 0 16,0 0-4-16,0 3 0 0,0-3-8 0,0 10 12 0,0-4-4 15,0 3-8-15,-7 7 11 0,7-7-11 16,0 4 10-16,0-4-10 0,-4 4 8 0,4 0-8 15,0-4 16-15,-7 7-1 0,3-7-1 0,1 10 0 0,3-10-14 0,-4 7 8 16,4-7-8-16,0 7 0 0,0-3 12 0,4-4-3 16,-4 7-1-16,3-7 0 0,1 10 1 0,3-3 0 15,-7-4 0-15,4 13 0 0,3-6-1 16,-7 6 0-16,0 0 0 0,0 3 0 0,0 1-8 0,0 5 0 16,0 1 0-16,0-1 0 0,0 4 0 0,-7-1 0 15,3-2 0-15,4 2 0 0,-7-2 0 0,3-7 0 16,1 4 9-16,-1-4-9 0,1 0 14 0,-1 0-2 0,-3 4 0 15,4-4 0-15,-4 0 4 0,3 0 1 16,1-3 0-16,-4 4 0 0,-4 2-9 0,4-3-8 0,-4-3 12 16,4 3-12-16,0 1 8 0,0-1-8 0,-3-3 0 15,-1 3 0-15,4-3 0 0,-4 3 8 0,-3-9-8 16,4 6 0-16,3 0 8 0,-4 1-8 0,4-5 0 0,0 5 0 16,-4-1 0-16,4-3 10 0,4 3-10 15,-4-6 8-15,0-1-8 0,3 4 0 0,4-3 9 0,-7 0-9 16,0 0 0-16,7-4 0 0,-11-2 0 0,4 3 8 15,0-7 0-15,4 7 1 0,-4-4 0 0,-4-2 0 16,4 5 3-16,0-5 0 0,0-1 0 0,-4 1 0 16,4-4 2-16,0 3 1 0,4 1 0 0,-8-7 0 15,8 3-2-15,-1 3 0 0,4-9 0 0,-3 7 0 16,-1-4-5-16,4-3-8 0,0 9 11 0,0 1-11 16,-7-4 8-16,7 3-8 0,0 1 0 0,0-4 0 0,0-3 0 0,-4 7 0 15,4-4 0-15,0-3 0 0,0-3 0 0,0 9 0 16,0-2 0-16,0-7 0 0,0 0 10 0,0 0-10 15,0 0 8-15,0 0-8 0,0 0 11 0,0 0-3 16,0 0-8-16,0 0 12 0,0 0 4 0,4 0 1 16,-4 0 0-16,11 3 0 0,-11-3-17 0,7 0 0 15,7 0 8-15,-11 0-8 0,4 0 8 16,-7 0-8-16,0 0 12 0,14 0-12 0,-10 0 0 0,3-3 0 16,4 3 0-16,3 0 0 0,-11 0 0 15,4 0 0-15,0 0 0 0,4 0 0 0,-4 0 0 0,0 0 0 16,4-7 0-16,-1 7 0 0,1 0 0 0,-1 0 8 15,4-3-8-15,8-3 0 0,-12 6 12 0,15-3-4 16,-11-3 0-16,7 6-8 0,4-4 12 0,0-2-4 16,-1 6 0-16,1-3-8 0,0-3 8 0,3 6-8 0,0 0 0 15,0-3 0-15,1 3 0 0,-1 0 0 0,4 0 0 0,-1 3 0 16,1-3 0-16,0 6 0 0,3-6 0 0,0 3 0 16,1 3 0-16,-5-6 0 0,1 4 0 0,3-4 0 15,1 0 0-15,-5 0 0 0,5 0 0 0,-1 0 0 16,0 0 0-16,8 0 0 0,-1-10 0 0,0 10 0 15,4-3 9-15,-4-3-9 0,8 3 0 0,-11-4 9 16,7 7-9-16,-8 0 0 0,1-6 0 0,3 6 0 16,-6 0 0-16,6-3 0 0,0 3 0 0,-3 0 0 15,7 0 0-15,-7 0 0 0,0 0 0 0,3 0 0 16,0 0 0-16,1 0 0 0,-5 0 0 0,1 3 0 16,-3-3 0-16,-1 0 8 0,0 0-8 0,4 0 0 15,-4-3 0-15,4 3 0 0,7 0 0 0,0-6 0 16,-4 6 0-16,7-3 0 0,-3-4 0 0,4-2 0 15,-1 9 0-15,-3-10 0 0,3 10 0 0,4-3 8 0,0-3-8 16,0 6 0-16,0-6 0 0,0 6 0 0,-4 0 0 16,1 6 0-16,-8 0 0 0,4-3 0 0,-7 7 0 0,3-10 0 15,-3 6 0-15,3-3 0 0,1 4 0 16,-1-4 0-16,4-3 0 0,-4 0 0 0,4 6 0 0,-4-6 0 16,8-6 0-16,-8 6 0 0,4 0 0 0,0-3 0 15,0-4 0-15,10 4 8 0,-3-3-8 0,3 3 0 16,1-4 0-16,-4 7 8 0,0-3-8 0,-4 3 0 15,0 0 0-15,-3 0 0 0,0-6 0 0,0 6 0 16,7 0 0-16,-4 6 0 0,4-3 0 0,-3-3 0 0,-5 7 0 16,1-4 0-16,4 3 0 0,-1-6 0 0,-3 3 0 0,0-3 0 15,7 0 0-15,3 0 0 0,4 0 0 0,0 0 0 16,0-3 0-16,0 3 0 0,4 0 0 0,-1-6 0 16,-3 6 0-16,7 0 0 0,7 0 0 0,-3 0 0 15,-1 0 0-15,1 0 0 0,-8 0 0 0,4 0 0 16,-3 6 0-16,-4-6 0 0,3 3 0 0,-3-3 0 15,4 7 0-15,-4-4 0 0,0-3 0 0,-4 6 0 16,1-6 0-16,3 3 0 0,3 3 9 0,1-6-9 16,6 7 0-16,-3-4 0 0,-3-3 0 0,-1 0 0 15,1 6 0-15,-1-3 0 0,4-3 0 0,0 0 0 16,0-3 0-16,0 3 0 0,0 0 0 0,-3 0 0 16,-8 0 0-16,4 3 0 0,-3-3 0 0,3 0 0 0,-7 0 0 15,3 0 0-15,4 0 0 0,-7 0 0 16,3 0 0-16,-3 6 0 0,-3-6 0 0,-1 0 0 0,4 4 0 15,-4-4 0-15,8 6 0 0,3-6 0 0,0 3 0 16,-4-3 0-16,1 6 0 0,-4-3 0 0,-1-3 0 16,-2 7 0-16,-4-7 0 0,3 0 0 0,-3 0 0 15,0 0 0-15,0 0 0 0,-4 0 0 0,0 3 0 0,-3-3 0 16,-4 0 0-16,-3-3 0 0,-4 3 0 0,1 0 0 16,-8 0 0-16,3 0 0 0,-6-7 0 0,3 7 0 15,-7 0 0-15,4-3 8 0,-4 3-8 0,0-6 0 16,0 6 0-16,0-3 0 0,1 3 0 0,-1-6 0 15,0 6 0-15,3 0 0 0,-2-4 0 0,2 4 0 16,1 0 0-16,-1-6 0 0,-6 6 0 0,3 0 0 16,0 0 0-16,0 0 0 0,-3 0 0 0,0 0 0 0,-11 0 0 15,7-3 0-15,3 3 0 0,-3-6 0 0,-7 6 0 16,0 0 0-16,7 0 0 0,4 0 0 0,-4 0 0 16,4-3 0-16,-11 3 0 0,7-7 0 0,3 7 0 0,1-6 0 15,-1 3 0-15,1 3 0 0,3-6 0 16,-3 3 8-16,-1-4-8 0,1 7 0 0,-1-3 0 0,1-3 0 15,3 3 0-15,-3-4 0 0,-1 7 0 0,-3 0 0 16,4-3 0-16,-4 3 0 0,4-6 0 0,-11 6 0 16,3 0 0-16,4 0 0 0,0 0 0 0,-7 0 0 15,0 0 0-15,7-6 0 0,4 3 0 0,-8 3 0 16,4 0 0-16,0-7 0 0,0 7 0 0,1-3 0 16,-5-3 0-16,4 6 0 0,-3-3 0 0,3-3 0 0,0 6 0 15,-4-4 0-15,4-2 0 0,-3 6 0 0,3 0 0 16,-7 0 0-16,7-3 0 0,-7 3 0 15,4-6 0-15,3 6 0 0,0 0 0 0,0-3 0 0,-7 3 0 16,7-7 0-16,0 1 0 0,0 3 0 0,-4 3 8 16,4-6-8-16,0 3 8 0,1-4-8 0,2-2 0 15,-3 6 8-15,0-4-8 0,4-2 0 0,-4 0 0 0,3-1 8 16,-2 1-8-16,2-1 0 0,1-5 16 0,-4 5-2 16,3-5 0-16,1-4 0 0,-4-9-6 0,4 3-8 15,-1-4 11-15,1 4-11 0,-1-9 13 0,-3-4-4 16,4 4-1-16,0-4 0 0,-1 0-8 0,-3-2 0 15,0-7 0-15,-3 3-11 0,-1 0 11 0,1 6 0 0,-4-6 0 16,0 0 0-16,-4 0 0 0,1 0 0 0,-4-3 0 0,3-3 0 16,-6 3 0-16,3 3 0 0,-4 0 0 0,4-3 8 15,0 4-8-15,0-1 0 0,-4-3 0 16,4-4 0-16,0 14 0 0,0-7 0 16,3 0 0-16,1 0-8 0,-1-3 8 0,1 3 0 0,3 6 8 0,-4-2-8 15,1 12 0-15,3-7-8 0,-4 7 0 16,4 0 0-16,0-1 8 0,0 4 0 0,0 0 0 0,0 0 0 15,-3 6 0-15,3 7 0 0,0-7 0 0,0 3 0 16,-7 7 0-16,3-1 0 0,4 1 0 0,-7 3 0 16,0-4-8-16,0 10 0 0,4-9 0 0,-5 9 0 15,1 0 0-15,0 0 0 0,-3 0 0 0,3 0 0 16,0 0 8-16,0 0 0 0,0 0 0 0,-4 0 0 16,4 0 0-16,0 3 0 0,0-3 0 0,-4 6 0 15,1-6 0-15,-1 0 0 0,0 0 0 0,1 7 0 16,-1-4 0-16,-3-3 0 0,0 6-9 0,-4-3 9 0,1-3 0 15,-4 6 0-15,-4-2 0 0,-3-4 0 16,-4 6 0-16,-3-3 0 0,-4 3 0 0,0-3-11 0,-3 4 11 16,-4 2 0-16,4-9 0 0,-1 6 0 0,-3-3 0 15,4-3 8-15,0 0-8 0,-8 0 8 0,-3 0-8 16,0 0-8-16,-7 0 8 0,4-3-12 0,-4-3 12 0,0 6 8 16,4-3-8-16,-1-3 11 0,-3 6-11 0,-3 0-9 15,3-7 9-15,-4 4-13 0,1 3 13 0,3-6 8 16,0 6 0-16,-4 0-8 0,4 0 0 0,-7 0 0 15,0 6 0-15,-3-6 0 0,3 0-9 0,0 3 9 16,0-3-8-16,3 7 8 0,1-7 0 0,3 0 0 16,-4 0 0-16,-3 6 0 0,-3-6 0 0,3 0 0 0,0 0 0 15,3-6 0-15,1 6 0 0,-4 0 0 0,-4-7 0 0,4 4 0 16,-4 3 0-16,4-6 0 0,0 3 0 0,7 3 0 16,0-6 0-16,0 6 0 0,-7 0 0 0,-3 0 0 15,3-4 0-15,0 4 0 0,0 4 0 0,0-4 0 16,3 6 0-16,1-6 0 0,-11 0 0 0,3 0 0 15,4 3 0-15,4-3 0 0,-4 6 0 0,3-6 0 16,4 3 0-16,0 4 0 0,0-1 0 0,0-3 0 16,-10-3 0-16,10 0 0 0,3 0 0 0,4 9-8 15,0-9 8-15,-3 0 0 0,6 0 0 0,5 7 0 16,-1-7 0-16,-4 0 0 0,-3 3 0 0,1-3 0 16,2 6 0-16,1-3 0 0,-4-3 0 0,0 0 0 15,4 10 0-15,-1-10 0 0,4 6-8 0,-3-6 8 16,0 9 0-16,-1-9 0 0,-3 10 0 0,4-10 0 15,3 9 0-15,0-9 0 0,4 6 0 0,3-2 8 16,4-4-8-16,-1 6 0 0,1-3-8 0,3 3 8 16,1-6 0-16,-1 3 0 0,0 4 0 0,0-7 0 0,1 0 0 0,2 0 0 15,8 0 0-15,-3 0 0 0,-5 0 0 0,5 0 0 16,-5 0 0-16,5-7 0 16,-12 7-69-16,5 0-9 0,-1 0-2 0,-7 0-1393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04:46.5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13434 8678 1152 0,'0'0'102'0,"0"0"-82"16,0 0-20-16,0 0 0 0,0 0 135 0,0 0 22 15,-7-10 5-15,3 10 1 0,-6-6-92 0,3 6-19 16,0 0-3-16,-4 0-1 0,-3 0-14 0,0 6-3 15,-4-6-1-15,-3 10 0 0,-4-1-22 0,-7 1-8 16,-3 5 0-16,-7-5 9 0,0 9-9 0,-4-1 12 0,-4 1-12 0,4-3 12 16,-3 9-12-16,0-3 0 0,-1 3 0 0,-6-6 0 15,-1 6 50-15,-3 0 5 0,0-3 1 0,-3 3 0 16,-1-6-19-16,4 6-3 0,-3 3-1 0,-4-3 0 16,0-6-33-16,-4 6 0 0,4 0 0 0,-3-3 0 15,6-3 0-15,-3 6 15 0,4-6-3 0,-8 0-1 16,1 6 7-16,3-10 2 0,7 4 0 0,3 0 0 15,1-10-8-15,6 10 0 0,4-3-1 0,8-7 0 16,-1 7-3-16,4-3 0 0,-4-7 0 0,7 10 0 16,7-13 6-16,-6 6 1 0,-5 1 0 0,12-4 0 15,2 3 12-15,1-6 2 0,0 4 1 0,-4 2 0 16,1-9-15-16,-1 9-3 0,11-9-1 0,-7 7 0 16,0-4 4-16,6-3 1 0,5 0 0 0,-1 0 0 15,-3 6 19-15,4-6 4 0,3 0 1 0,-1 0 0 0,8 0-25 16,0 0-5-16,-7 0-1 0,0 0 0 0,7 0 8 0,0 0 2 15,0 0 0-15,0 0 0 0,0-9-3 0,0 2 0 16,0-2 0-16,0 9 0 0,0-9 2 16,0 9 0-16,7-7 0 0,0 4 0 0,-7-3-18 0,4-3 0 15,7-1 8-15,-1 1-8 0,-3-1 0 0,4 1 0 16,-4 3 0-16,7 2 0 0,0-5 0 0,-3 3 0 16,-4-4 0-16,3 7 0 0,8-3 0 0,-7 0 0 15,-1 3 0-15,-3-4 0 0,0 7 0 0,4-3 0 16,-1-3 0-16,-10 6 0 0,0 0 0 0,0 0 0 15,11 0 0-15,0-3 0 0,-11 3 0 0,7 0 0 16,3-7-8-16,1 7 8 0,-1 0 0 0,-10 0 0 0,0 0 0 16,0 0 0-16,14-3-12 0,-6-3 3 0,-8 6 1 0,0 0 0 15,0 0-4-15,0 0-1 0,0 0 0 0,0 0 0 16,0 0-1-16,0 0 0 0,0 0 0 0,0 0 0 31,-11 6-86-31,0-3-16 0,11-3-4 0,-10 0-707 0,-4 0-141 0</inkml:trace>
  <inkml:trace contextRef="#ctx0" brushRef="#br0" timeOffset="911.61">10541 9572 864 0,'0'0'76'0,"0"0"-60"0,11-4-16 0,-4-2 0 16,-4-3 164-16,4-1 29 0,4 4 7 0,3-3 0 16,-7 5-113-16,4-5-23 0,-1 3-5 0,1-4-1 15,-1 1 8-15,-3 9 2 0,-7 0 0 0,4-9 0 16,-1 2 24-16,-3 7 4 0,0 0 2 0,0 0 0 16,0 0-32-16,0 0-6 0,4-3-2 0,-4 3 0 15,0 0 0-15,7-6 0 0,0-3 0 0,0 5 0 16,-3-2-20-16,-1-3-4 0,8-1-1 0,-4 1 0 15,0 3-13-15,0-4-2 0,-4 1-1 0,8-1 0 16,3 1 0-16,-7-7 0 0,0 7 0 0,0-4 0 16,0-2 1-16,4-4 0 0,0 3 0 0,-4-3 0 15,-4 1-6-15,8 2 0 0,3-6-1 0,-4 0 0 0,-3 0-11 16,4-3 10-16,7 0-10 0,-1 3 10 0,-3-3-10 0,4 6 0 16,7 0 0-16,-1-3 8 0,1 3 0 0,-4 1-8 15,0 2 12-15,1 7-4 0,2-4-8 0,-6 4 0 16,-7 2 0-16,-1-2 0 0,1 9 0 0,-1-6 0 15,-10 6 0-15,0 0 0 0,0 0 0 0,0 0 0 16,7 6 0-16,-10 3 0 0,-4 1-11 0,3 5 3 16,1-2 0-16,-8 9 0 0,1 0 8 0,-1 3 0 15,-3 3 0-15,3 7 0 0,1-7 0 0,-4 6 0 0,-4-5 0 16,4 5 0-16,3 1 0 0,-3-1-15 0,-7 1 4 16,0-4 1-16,0 10 10 0,-1-10 16 0,1 4-4 15,0-1-1-15,-7 4-11 0,7-7 0 0,0-9 0 16,3 3 0-16,0 0 0 0,4-6-14 0,4-10 3 15,6 7 1-15,-6-7 18 0,6 4 4 0,0-7 1 16,4-6 0-16,8 3 3 0,-5 4 0 0,1 2 0 16,3 0 0-16,3 1-16 0,4-4 0 0,-3 4 0 0,-1-7 0 15,5 6 8-15,-1 4-8 0,7-4 0 0,-7 0 0 16,0 1 0-16,4-1 8 0,6 1-8 0,-2-1 0 16,-8 7 0-16,3-7 0 0,8 1 0 0,7-7 0 15,-8 6 0-15,1-3 0 0,-4 4 0 0,4-10 0 16,3 6 0-16,-3-3-15 0,0-3 2 0,3 0 0 15,4 0-146-15,3-3-29 16</inkml:trace>
  <inkml:trace contextRef="#ctx0" brushRef="#br0" timeOffset="5913.46">15787 7580 1152 0,'0'0'102'0,"7"-9"-82"0,-4 3-20 0,-3 2 0 16,4-5 281-16,-1 3 52 0,5-4 11 0,-1 10 1 15,0-9-234-15,-7 9-47 0,7 0-10 0,-7 0-2 16,0 0-5-16,7 9-2 0,-4 1 0 0,1 5 0 16,-8-2-26-16,1 9-6 0,-4 0-1 0,0 0 0 15,-4 0-12-15,-3 6 0 0,3 7 0 0,-3-1 0 16,-3 1 0-16,-1 2 0 0,-3 4-9 0,0-3 9 16,-1 5-12-16,-2-5 12 0,3-3-13 0,-1 2 5 15,5-9-1-15,-4 7 0 0,-1-10 0 0,5 10 0 16,-1-14 9-16,1 5-10 0,2-8 10 0,5 4-10 15,-1-9-133-15,4-4-26 16,4-2-6-16</inkml:trace>
  <inkml:trace contextRef="#ctx0" brushRef="#br0" timeOffset="6171.55">16147 7445 2833 0,'0'0'62'0,"0"0"13"0,-4 10 2 0,-3 6 3 0,0-4-64 0,3 7-16 0,1 3 0 0,-4 0 0 15,0 6 36-15,0 7 3 0,0-1 1 0,0 1 0 16,-4 2-27-16,1 4-5 0,-1 0 0 0,0 3-8 16,1-1 0-16,-1 1 0 0,-3 0 0 15,3 0 0-15,4-6-12 0,-3-1 0 16,-1-2 0-16,1-1 0 15,-4 4-80-15,3-7-15 0,0-2-3 0,1-4-697 0,-4-3-139 16</inkml:trace>
  <inkml:trace contextRef="#ctx0" brushRef="#br0" timeOffset="6426.96">15296 7850 345 0,'0'0'31'0,"-3"0"-31"0,3 0 0 0,0 0 0 0,0 0 549 0,0 0 104 15,14-3 21-15,7-3 4 0,4 2-501 0,7-2-100 16,3 3-20-16,0-3-4 0,8-4 1 0,-1 7 0 16,4-9 0-16,10 9 0 0,1-13-44 0,6 6-10 15,-3 1 0-15,4 6 0 0,-8-13 0 0,4 10-10 16,-7-3 10-16,3-1-12 15,4-2-79-15,-7-4-16 0,-7 7-3 16,4 2-1-16,-5-2-117 0,-6-1-23 0,-4 7-5 0,1-3 0 0</inkml:trace>
  <inkml:trace contextRef="#ctx0" brushRef="#br0" timeOffset="6713.62">15321 8117 3196 0,'-17'0'142'0,"13"6"29"0,-3-6-137 0,7 0-34 0,0 0 0 0,0 0 0 15,11 3 17-15,3 3-3 0,-4-3-1 0,11-3 0 16,4 0-13-16,3 0 9 0,4-3-9 0,3-3 8 15,1-3-8-15,6-4 0 0,4-3 0 0,3 1 8 16,4 2-17-16,7-6-4 0,0 4-1 0,0-1 0 16,0-3-74-16,-4 3-14 15,1 7-3-15,-1-4-1 0,4-2-145 0,0 2-29 16</inkml:trace>
  <inkml:trace contextRef="#ctx0" brushRef="#br0" timeOffset="8209.79">17540 7850 1897 0,'0'0'84'0,"-7"-3"17"0,4-3-81 0,-5 2-20 16,1-2 0-16,0 3 0 0,0-3 84 0,0-4 13 15,0 7 3-15,-3-3 0 0,3-3-82 0,0 2-18 16,-1-2 0-16,1-1 0 0,-3 1 0 0,3 0 0 16,-4-1 0-16,4 4 0 0,0-3 10 0,0-1-10 15,0 1 12-15,0-1-12 0,-4 1 10 0,8 3-10 16,-8-4 8-16,4 7-8 0,0-3 8 0,0 3-8 15,-4 3 0-15,-3-7 8 0,0 14-8 0,0-4 0 0,-4 6-10 16,1 1 10-16,-4-1-8 0,-4 7 8 16,4 3 0-16,-4 6-9 0,-3 0 9 0,3-3 8 15,-3 9-8-15,3-3 11 0,1 0 4 0,2-2 1 0,5 2 0 0,-1 0 0 16,8-3 28-16,3 0 5 0,-4-6 2 16,11 6 0-16,3-3-23 0,1 0-5 0,0 0-1 0,6-3 0 15,-3 3-22-15,7-3 0 0,-3-1 0 0,3 1-8 16,0 0 8-16,4-3 0 0,-1 2 0 0,1-8 0 15,3 6 0-15,0-13 0 0,4 6-9 0,3-3 9 32,4-6-60-32,0 0-7 0,7 0-1 0,-1-6-1 0,1-3-168 15,3-1-34-15</inkml:trace>
  <inkml:trace contextRef="#ctx0" brushRef="#br0" timeOffset="8762.02">17907 7242 1785 0,'0'0'79'0,"0"0"17"0,-7 0-77 0,0 6-19 0,0-3 0 0,0-3 0 0,3 9 230 0,-3 1 42 15,4 6 9-15,-1 2 2 0,1 7-230 0,-1 1-45 16,1 2-8-16,-4 6 0 0,3 4 0 0,-3-1 0 16,3 7 0-16,-3 0 0 0,4-6-12 0,-4 12 4 15,0-3 0-15,0 3 0 0,0 4-4 0,-4-1 0 16,0 0 0-16,1-3 0 16,-1 1-86-16,1-4-18 0,-1 3-3 0,-3-13-1 15,3 7-119-15,4-9-24 0,-3 28-5 16,6-26 0-16</inkml:trace>
  <inkml:trace contextRef="#ctx0" brushRef="#br0" timeOffset="9218.44">18281 7884 2286 0,'0'0'50'0,"0"0"10"0,0 0 3 0,0 0 1 0,0 0-51 0,0 0-13 0,0-9 0 0,-4 0 0 15,4-1 22-15,-3 4 2 0,-1-3 0 0,4 9 0 16,-7-4 6-16,4 4 2 0,-8 0 0 0,4 4 0 16,-7 2-32-16,0 3 0 0,0 10 0 0,-7 6 0 15,-1 0 0-15,-2 3 0 0,-1 1 0 0,4 5 0 16,0-6 0-16,3 7 0 0,0-7 0 0,8 0 0 16,3-3-16-16,0 1-2 0,0-8-1 0,3 1 0 15,4-3 7-15,0-4 0 0,4-5 1 0,-1 2 0 0,1 0 3 16,-4-9 0-16,10 0 0 0,4 0 0 15,1-9 8-15,-1 3 8 0,3-4-8 0,5-2 11 0,-1-4 18 0,0 7 4 16,-4-10 1-16,5 3 0 0,-5-3-34 16,1 1 0-16,-4-1 0 0,0-6 0 0,-3 6 0 0,-1 0 0 15,1-6 8-15,-4 6-8 0,-4 0 14 0,5 4-1 16,-5-1 0-16,-3 7 0 0,4-1-2 0,-4 1-1 16,0 9 0-16,0 0 0 0,0 0 3 0,0 0 1 15,0 0 0-15,0 0 0 0,0 0 10 0,3 9 1 16,-3 1 1-16,7 5 0 0,-3-5-14 0,3-1-4 15,0 0 0-15,0 1 0 0,0-1-8 0,0 1 0 16,7 5 0-16,-3-5 0 0,-1 5 0 16,1-2 0-16,-1 3 0 0,1-7 0 15,0 7-40-15,-1-4-9 0,1 4-3 0,-1 0 0 16,1-4-34-16,-4-2-7 0,-3 5-2 0,-1-5-606 0,4-1-122 16</inkml:trace>
  <inkml:trace contextRef="#ctx0" brushRef="#br0" timeOffset="9833.06">18930 7740 1382 0,'0'0'123'0,"0"0"-99"0,-7 0-24 0,-4 0 0 16,1 0 272-16,-4 0 48 0,3 0 11 0,-3 0 1 16,0 3-245-16,-4 4-50 0,1-7-9 0,-1 0-3 15,-3 9-25-15,0-9 0 0,-4 9 0 0,0 1 0 16,1-1 8-16,-1-2 5 0,0 2 2 0,4 0 0 16,0 1-28-16,3-1-6 0,1-3-1 0,6-2 0 15,4 5 7-15,3-3 1 0,4-6 0 0,0 0 0 31,0 0-17-31,0 0-3 0,7 0-1 0,8 10 0 0,-1-10 11 0,3 6 2 0,5-3 1 0,-1 3 0 16,0-3 19-16,4 4 0 0,-1-4 0 0,1 3 0 16,-4-3 0-16,4 4-10 0,-1 2 10 0,1 0-8 15,-4 1 8-15,4-1 0 0,0 1 0 0,-4-1 0 16,-3 7 0-16,-1-7 9 0,-3 0-1 0,-3 7-8 16,-4-6 20-16,0-1-2 0,-3 7-1 0,-4-4 0 15,-4-2-6-15,0 5-2 0,-3-5 0 0,0 9 0 16,-7-10 3-16,4 7 0 0,-8-7 0 0,4 10 0 15,-4-10-12-15,1 7 8 0,-1-7-8 0,0 10 8 16,-3-9-8-16,4 5 0 0,-5-5 0 0,1-1 0 0,0-3 0 16,3-3 0-16,-3 7 0 0,4-4 0 15,-1-3-69-15,0-3-16 0,1 0-3 0,6-3-621 16,4-3-124-16</inkml:trace>
  <inkml:trace contextRef="#ctx0" brushRef="#br0" timeOffset="10493.44">19526 7743 2804 0,'0'0'62'0,"-7"7"13"0,-3-7 2 0,-1 9 1 0,-3-9-62 0,3 9-16 16,-3-2 0-16,0-4 0 0,0 6 0 0,0-2 0 16,0-4 0-16,3 3-10 0,-3 0 2 0,4-3 0 15,-1-3 0-15,0 7 0 0,4-4-4 0,0 3 0 16,0-3 0-16,0-3 0 15,0 6-31-15,0-2-6 0,3 5-2 0,-3-3 0 16,4-3 7-16,-4 10 0 0,3-10 1 0,1 6 0 0,-1 1 21 0,1-1 4 16,3-2 1-16,0-7 0 0,0 9 17 0,0-9 0 15,7 6 0-15,0-3 0 0,0 7 9 0,0-1-9 0,4-9 8 0,-1 10-8 16,1-10 21-16,-1 6-1 0,1-3 0 0,3-3 0 16,0 6-20-16,0-6-15 0,0 10 3 0,4-10 0 15,0 9 12-15,3-3 0 0,-4 4 0 0,1-1 0 16,-4 1 0-16,0-1 0 0,-3 0 0 0,-1 10 0 15,-6-3 14-15,-1-4-4 0,-6 4-1 0,-1 3 0 16,-3 0-1-16,-7-4 0 0,0 4 0 0,-3 0 0 16,-1-3 4-16,-3 3 0 0,3-1 0 0,-3-2 0 15,3 0-12-15,-3-4 8 0,7 7-8 0,-7-10 8 16,3 7-8-16,1-6 8 0,-5-1-8 0,5 0 8 16,-1-2-81-16,-3-7-17 0,3 3-3 15,-3-6-931-15</inkml:trace>
  <inkml:trace contextRef="#ctx0" brushRef="#br0" timeOffset="10820.52">20475 7527 3294 0,'0'0'72'0,"-3"9"16"0,-1 1 2 0,1 5 2 0,-1 4-73 0,1 0-19 0,3 6 0 0,-4 0 0 31,4-3-32-31,-3 10-9 0,3-1-3 0,-4 3 0 0,0 7 18 0,1 0 3 0,3 9 1 0,-4-3 0 31,1-3-32-31,-4 9-6 0,0-9-2 0,0 3 0 16,0 4-24-16,-4-8-5 0,1 1-1 0,-1-3 0 15,0 3-77-15,1 0-16 0,-1-10-3 0,1 1-736 0</inkml:trace>
  <inkml:trace contextRef="#ctx0" brushRef="#br0" timeOffset="11242.28">20920 8016 2876 0,'0'0'64'0,"0"0"12"0,0 0 4 0,-11 0 0 0,4-6-64 0,-3 6-16 16,-1 0 0-16,-3 6 0 0,-4-3 0 0,-3 4-12 15,-4 2 3-15,1 0 0 0,-5 1 9 0,-2 5 0 16,-5-2-9-16,1 3 9 0,3 3-20 0,-3-4 0 0,7-2 0 0,-4 2 0 16,4 1 20-16,3-3-11 15,4-4 11-15,0 7-8 0,0-7 8 0,7 1 0 16,-4-1 0-16,0-3 0 0,4-3 0 0,0 4 0 0,0-4 0 0,3 3 0 16,1-6 0-16,3 9 0 0,3-9 0 15,4 0 0-15,0 0 10 0,0 0-2 0,0 0-8 0,0 0 12 16,11 10 4-16,-1-1 1 0,4 1 0 0,4-4 0 15,3 3 19-15,4 1 3 0,0-1 1 0,6 7 0 16,5-4-7-16,10 4-1 0,3 0 0 16,4-4 0-16,3 7-8 0,1-3-3 0,3 3 0 15,0-4 0 1,-4-2-38-16,1 2-8 0,6 1-2 0,-6-3 0 16,3-4-101-16,-8 7-21 0,1-7-4 0,-10 7-667 0,-5-4-132 0</inkml:trace>
  <inkml:trace contextRef="#ctx0" brushRef="#br0" timeOffset="11877.02">14792 8882 1900 0,'-11'3'169'0,"4"-3"-135"0,-3 0-34 0,3 6 0 0,-4-3 195 0,8-3 32 16,3 0 6-16,0 0 2 0,3 10-187 0,4-4-36 15,7 3-12-15,7-2 0 0,4-4 0 0,3 3 0 16,8-3 0-16,6 3 0 0,4-6 0 0,10 0 0 16,8-6 8-16,13 3-8 0,8-3 21 0,7-4-1 15,0 1 0-15,13-1 0 0,12 4 16 0,3-3 2 16,3-1 1-16,11 1 0 0,7-4-19 15,8 1-4-15,-1 2-1 0,10 1 0 0,5 0-5 0,10-1-1 16,6 1 0-16,5 3 0 0,-8 2 11 0,1-2 3 16,3 6 0-16,7 0 0 0,0 0-12 0,-4 0-3 15,-3 0 0-15,-4 6 0 0,1-6-8 0,-4 10 0 16,-1-10 0-16,-9 9-11 0,-5 1-1 0,-2-4 0 16,2-3 0-16,-6 6 0 15,-14-2-108-15,-1 2-21 0,1 1-5 0,-8-4-1091 0</inkml:trace>
  <inkml:trace contextRef="#ctx0" brushRef="#br0" timeOffset="12808.74">16778 10007 2487 0,'0'0'55'0,"0"0"11"0,0 0 2 0,0 0 2 0,7 7-56 0,4-4-14 0,-1 3 0 0,1-3 0 0,3-6 9 0,0-3-1 16,0 6 0-16,0-3 0 0,4-10 12 0,0 4 3 16,-1-1 0-16,4 1 0 0,1-10 14 0,-1 0 3 15,-4 4 1-15,5-7 0 0,2-3-13 0,-3-4-4 16,4-2 0-16,-4 0 0 0,4-10 16 0,0-3 4 15,3-3 0-15,-3-13 0 0,3 4-23 0,0-4-4 16,0 4-1-16,1 3 0 0,-8-7-16 0,0 7 0 16,0 6-8-16,-7 9 8 0,-3-3 0 0,-1 13 0 15,4 3 0-15,-7 12 10 0,1-2-10 0,-1 15 0 16,-7 0 0-16,7 9-11 0,0 1 2 0,3 15 0 16,-6 0 0-16,6-3 0 0,-3 12 9 0,4-2 0 15,3-1 0-15,0 3-8 0,0 1 8 0,0 2 0 16,4-2 0-16,0 3 0 0,-1 2 11 0,1-2-3 0,-4-4 0 15,0 1 0-15,0-4 0 0,0 1-8 0,-3-4 12 16,3-3-4-16,-3-3 21 0,3-3 4 0,-4 3 1 16,5-10 0-16,-5 4-8 0,4-7-2 0,-3-2 0 0,3-4 0 15,0 3 14-15,4-6 2 0,-1-6 1 0,1-4 0 16,3 1-11-16,0 0-2 0,0-7-1 0,4-12 0 16,-4 3 7-16,4-4 2 0,3-8 0 0,0-4 0 15,1-6-36-15,-1-3 0 0,0 3 0 0,0-7 0 16,4 1 0-16,-4 0 0 0,4-13 0 0,0 3 0 15,0-6 0-15,3 6 0 0,0-5 0 0,0 5 0 16,1 0-71 0,2 0-21-16,1-9-4 0,-7 19 0 0</inkml:trace>
  <inkml:trace contextRef="#ctx0" brushRef="#br0" timeOffset="21043.22">24119 7803 1036 0,'0'0'46'15,"0"0"10"-15,0 0-45 0,4 0-11 0,-1-9 0 0,-3 2 0 16,8 4 197-16,-8 3 38 0,0 0 7 0,3-6 2 0,-3 3-196 0,4-4-40 16,-4 7-8-16,0 0 0 0,-4-9 42 0,1 9 8 15,3 0 2-15,-8 0 0 0,1 0-25 0,-3 0-5 16,-4-3-1-16,0 6 0 0,-4-3-9 15,0 6-1-15,-3-3-1 0,0 4 0 0,-4-4 9 0,1 3 1 16,-1-3 1-16,0 4 0 0,-3 2-21 16,0-3 0-16,0-3 0 0,-1 7 0 0,-2 5 0 0,2-5 0 15,-2-1 0-15,-1 1 0 0,0-1 8 16,-3 0-8-16,-7 1 8 0,3-1-8 0,-4-2 0 16,1-4 0-16,0 3 0 0,-4 3 0 0,7 1 16 0,0-1 3 15,-3 1 0-15,7-1 0 0,-4-3-8 0,0 4-2 16,-3-4 0-16,-1-3 0 0,-6 6-9 0,7 1 10 15,3-1-10-15,0-2 10 0,-3 2-10 16,6-9 0-16,8 9 0 0,-4-9 0 0,4 7 0 0,4-4 0 16,6-3 0-16,0 0 0 0,4 0 28 0,-4-3 3 15,4-4 1-15,0 7 0 0,7-3 16 0,0-3 3 0,0 0 1 16,4-4 0-16,3 7-32 0,0-6-7 0,-4-1-1 16,8 1 0-16,3-7-4 0,0 1 0 0,3 5-8 15,-3-9 12-15,4 4-12 0,-1-4-8 0,12 0 8 16,-5 0-13-16,1 4 13 0,3-4 0 0,0 0 0 0,4 0 0 15,0 0 0-15,-1 4 10 0,5-4-2 0,2 3 0 16,1-3 4-16,0 1 0 0,-7 2 0 0,3 6 0 16,-4 1 15-16,1-7 3 0,-7 7 1 0,-1 6 0 15,-2-3-41-15,-1 6-8 0,-7-4-2 0,0 4 0 16,-7 0 20-16,7 0-8 0,-7 0 8 0,0 0 0 16,0 0-12-16,0 0 4 0,0 0 8 0,-7 4-13 15,0 5 13-15,-7 7 0 0,-1-7-10 0,-2 0 10 0,3 7 0 0,-7-3 0 16,-15 2 0-16,5 4 8 0,9 0-8 0,-2 3 0 15,-12-3 0-15,8 0-11 0,-4 6 11 16,8-3 0-16,-1-4 8 0,4 7-8 0,0-6 0 16,3 6 0-16,7 0 0 0,-3 4 0 0,-3-4 0 15,6-6 0-15,1 6 0 0,-1-3 0 0,0-7 9 16,1 4-9-16,3 0 12 0,0-3-12 0,7-1 20 16,-4-2-2-16,1-4-1 0,6 1 0 0,11-4 8 0,0 3 2 15,0-6 0-15,15 4 0 0,6-1-7 0,14-3-2 16,15-3 0-16,3 6 0 0,3-2-18 0,8-4 0 15,3 0 0-15,11 0 0 16,7 0-182-16,-1 0-40 0,75-10-8 0,-42-6-909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06:09.7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21304 3833 1094 0,'0'0'97'0,"0"0"-77"0,-3-3-20 0,-1-3 0 0,-3-4 324 0,0 4 60 0,0 3 13 0,0-3 3 16,0-4-320-16,-4 10-64 0,1-3-16 0,-4-3 0 16,-4 6 0-16,-7-3 0 0,1 3 0 0,-5 0 0 15,1 3 0-15,-7-3 0 16,0 0 0-16,-4 6 0 0,0-12 0 0,-7 6 0 16,-7 0 0-16,4 0 0 0,-8 0 8 0,4 0 3 0,-3 0 0 0,-4 0 0 15,4 0-2-15,-4-3 0 16,0-4 0-16,-7-2 0 0,-4 6 17 0,1-10 3 0,-5 10 1 15,5 3 0-15,-4-9-22 0,0 2-8 16,-4-2 0-16,-7 9 0 0,1-3 0 0,3 3 0 0,3 0 0 0,-7 0 0 16,1 0 17-16,-8 3-2 15,4 6-1-15,-4-9 0 0,4 0 1 0,3 7 0 16,-3-4 0-16,0 3 0 0,3-6-7 0,4 3 0 0,3 3-8 0,-3 1 12 16,4-7-12-16,3 3 0 0,-1-3 0 0,1 6 0 15,0-3 0-15,7 4 0 0,4-4 0 0,3-3 0 16,3 6 0-16,-3-6 0 0,4 3 0 0,0-3 0 15,3 0 14-15,0 6 0 0,0-2 0 0,3-4 0 16,5 6-3-16,-1-3-1 0,7-3 0 0,0 6 0 16,0-6-10-16,0 10 0 0,4-10 0 0,0 6 8 15,-4-3-8-15,4 6 0 0,0-2 0 0,-1 2 0 0,1-6 0 16,3 10 0-16,0-10 0 0,1 6 0 0,6-2 0 0,4-4 0 16,0 3 0-16,0-3 0 0,-1 3 0 0,5-2 0 15,-1-4 0-15,0 0 8 0,1 0-8 0,-1 0 8 16,1 0-8-16,-1 0 8 0,0 0-8 0,1 0 0 15,-1 0 0-15,0-4 8 0,1-2-8 0,-1 6 12 16,0 0-12-16,4 0 12 0,0 0-12 0,-3-3 0 16,2 3 0-16,1 0 0 0,-3 0 0 0,-1 0 0 15,0 0 0-15,1 0 0 0,-1 0 8 0,0 3-8 16,1-3 0-16,-1 0 8 0,1 6-8 0,2-2 0 16,-2-4 0-16,3 0 0 0,0 0 0 0,-1 0 0 15,5 0 0-15,-4 0 0 0,3 0 9 0,1 0 3 0,-1 0 1 16,0 0 0-16,1 0-4 0,-1 0-1 0,4 6 0 15,-3-6 0-15,-1 0 2 0,4 3 0 0,0-3 0 0,-4 0 0 16,4 6-10-16,-3-6 8 0,3 0-8 0,-4 10 8 16,4-10-8-16,-4 9 0 0,1 0 0 0,3 1 0 15,-4-4 0-15,4 10 0 0,-3-4 0 0,3-2 0 16,-1 9 0-16,5-4 0 0,-1 4 0 0,4 6 0 16,0 0 0-16,0-3 0 0,4 10 0 0,-1 5 0 15,1-9 0-15,3 16 0 0,-3 0 8 0,-1-9-8 16,4 9 8-16,-7-4-8 0,4 4 8 0,-4 0-8 15,7 0 0-15,-7 0 0 0,0 0 8 0,0 0-8 16,3-7 0-16,-3 7 0 0,0 0 9 0,0-6-9 16,-3-4 12-16,3 4-3 0,0-4 0 0,-4-5 0 0,4 5-9 15,-3-6 12-15,3-3-12 0,-4 4 12 0,4-4-12 0,0-6 0 16,0-1 9-16,0 1-9 0,0 3 0 16,-3-9 9-16,-1 2-9 0,1-5 0 0,-1-1 10 15,1 1-10-15,-1-1 8 0,0 0-8 0,-3-9 13 16,0 7-2-16,0 2-1 0,4-9 0 0,-4 0 10 0,7 0 3 15,-4 3 0-15,4-3 0 0,0 0-7 0,0 0 0 16,0 0-1-16,-7 7 0 0,4-1-15 0,3-6 9 16,0 0-9-16,-4 3 8 0,1 3-8 0,3-6 0 15,0 13 0-15,0-13 0 0,3 0 0 0,4 9 0 16,0-9 8-16,4 6-8 0,-1 4 0 0,4-10 12 16,4 6-12-16,3-3 12 0,-3-3-2 0,3 0 0 15,4 7 0-15,-1-4 0 0,1-3-10 0,3 0 8 0,-3 0-8 16,7 0 8-16,0 6-8 0,6-6 0 0,1 3 0 0,4 3 8 15,2-3-8-15,5 4 0 0,-1-4 0 0,4 3 0 16,0 4 0-16,0-10 0 0,0 9 0 0,10-9 0 16,1 6 0-16,6-3 0 0,1 7 10 0,3-10-10 15,-3 6 0-15,6-3 0 0,4-3-12 0,0 0 3 16,4 0 9-16,0 6 0 0,-4-6 0 0,4 0 0 16,-4 0 0-16,7 0 0 0,0 0 0 0,-3 0 0 15,-1 0 10-15,1 4-2 0,0-4-8 0,3 6 12 16,4-6-12-16,-4 0 0 0,-3 6 0 0,3-3 0 15,-4-3 0-15,5 7 0 0,2-4 0 0,-2-3 0 16,-5 6 0-16,1-3 0 0,-4-3 0 0,-3 0 0 16,3 6 0-16,3-6 0 0,-2 0 0 0,-5 0 0 15,-3 0 0-15,0 0 0 0,-3-6 0 0,3 3 0 0,7-3 0 16,-7 6 0-16,0-3 0 0,-7-4 0 16,0 4 0-16,-3-9 9 0,3 8-9 0,0-5 8 0,-4 3-8 0,1-4 0 15,-1 10 0-15,-3-9 0 0,-7 9 0 16,0-9 0-16,-3-1 0 0,-1 1 0 0,-3 2 0 0,3-2 0 15,-3 0 0-15,4-1 0 0,-5 1-16 0,-2-1 5 16,-4 1 1-16,-1 3 0 0,-2-4 10 0,-5 1 0 16,1 0 0-16,-4-1 0 0,1-6 0 0,-5 4 0 15,1-4 0-15,3 1 0 0,-3 2 16 0,0-3-2 16,-8 7 0-16,8-10 0 0,0 3-14 0,-1 4 0 16,-6-4 8-16,-4-3-8 0,4 4 9 0,-4 2-1 15,0-12 0-15,-4 9 0 0,-2-2-8 0,2-1 10 0,4 0-10 16,-3-6 10-16,-8 0-2 0,1-3-8 0,3-1 12 0,3 4-4 15,-6-3-8-15,0-6 0 0,-1 5 0 16,4-5 0-16,0-1 0 0,-3-2 0 0,-8-1 0 16,8-3 8-16,3-3-8 0,-4-3 0 0,-3 3 0 0,4-9 0 15,-4 0 0-15,3 0 0 0,1-4 0 0,-1 4 0 16,-6-1 0-16,3 1 0 0,3 3 0 0,1 3 0 16,-8 3 0-16,4 0 0 0,0-3 0 0,0 13 0 15,-3-1 0-15,-1 4 0 0,-3-1 0 0,0 4 0 16,0 3 0-16,0 6 0 0,-7-6 0 0,3 13 0 15,4-4 0-15,-7-3 0 0,0 3 0 0,0 7 0 16,0 0 0-16,3-1 0 0,-3 1 0 0,0 6 0 16,-7-4-8-16,10 1 8 0,1 3-10 0,-4 3 10 0,0 0-9 0,3-6 9 15,-3 6-8-15,3 0 8 0,1 0 0 16,-4 0-8-16,-1 0 8 0,1 0 0 0,0 6 0 16,0-6-8-16,-3 0 8 0,-1 0 0 0,0 0-12 0,-3-6 4 15,-4 6 0-15,-3-3 0 16,-4 3-43-16,-3 0-8 0,-4 0-1 15,4 0-1-15,-4 3-79 0,0 3-16 16,1-3-4-16,6 10-1172 0</inkml:trace>
  <inkml:trace contextRef="#ctx0" brushRef="#br0" timeOffset="1553.18">21724 5903 1324 0,'7'0'118'0,"-3"-10"-94"0,-8 1-24 0,4-1 0 0,-7 1 253 0,7 0 47 16,4-1 8-16,-4-2 3 16,-4 2-285-16,8 1-57 0,3-1-11 0,3 1-2 0,-6-10 44 0,6 10 8 15,1-7 3-15,3 4 0 0,0-10-11 0,4 9 8 16,3-3-8-16,4-2 8 0,-4 2-8 0,0 3 0 15,-3-2 0-15,-1-4 8 0,4 9-8 0,-3-5 0 16,-4 5 0-16,0-2 0 0,-7 2 12 0,4 4 0 16,-8 0 0-16,-3 6 0 0,0 0 39 0,0 0 8 15,-7-3 1-15,-10 3 1 0,-4 0-5 0,-11 3-2 16,0 3 0-16,-7-6 0 0,-7 6-7 0,-3-2-2 16,-4 2 0-16,-3-3 0 0,3-3-5 0,-7 0-2 15,-4 0 0-15,-3 0 0 0,-7-3-10 0,4-3-3 16,-1 6 0-16,1-10 0 0,2 4-8 0,-6-4-1 15,0 7-1-15,-3-6 0 0,-4 0-6 0,-1-7-1 0,5 6 0 16,-4 1 0-16,0 3-8 0,-8-4 8 0,-2 1-8 16,-5 0 8-16,8-1-8 0,-7 4 0 0,-11 3 0 0,4-4 8 15,-8 7-8-15,5 0 0 0,-1 0 0 0,-4 0 0 16,-10 0 0-16,4 0 0 0,3 0 0 0,0 0 0 16,0 0 0-16,4 0 0 0,0 0 0 0,3 0 0 15,7-3 0-15,-3 3 0 0,3-6 0 0,7 6 0 16,4 0 0-16,7-3 0 0,0-3 0 0,3 6 0 15,-3 0 0-15,3-3 0 0,1 6 0 0,3-3 0 16,7 0 0-16,0 6 0 0,3-6 0 0,-3 3 0 16,4-3 0-16,-8 9 0 0,8-9 0 0,3 7 0 0,7-4 0 15,0 3 0-15,3 4 0 0,-3-1 0 0,8-3 0 0,-1-3 0 16,-4 7 0-16,8-10 0 0,3 0 0 16,7 0 0-16,-3 0 0 0,7 6 8 0,0-3-8 0,3-3 0 15,7 6 0-15,1-6 8 0,3 0-8 0,3 10 12 16,0-10-12-16,4 9 12 0,-3 1-12 0,6-4 0 15,1 3 0-15,3 4 0 0,3 3 0 0,1 2-14 16,-1 1 3-16,4 3 1 0,4 0 10 0,0 3 0 16,-1 3 0-16,1 1 0 0,3 5 0 0,0-3 0 15,0 1 0-15,0 2 0 0,-3 1 0 0,3-1 0 16,0-5 0-16,0 8 0 0,0-5 22 0,-3-1 6 16,3 3 2-16,0-5 0 0,-3 5-22 0,-4 1-8 15,0 8 0-15,0-5 0 0,-4-3 12 0,1 2-3 16,-4 7-1-16,-4-9 0 0,4 9 3 0,-3-10 0 15,-1-3 0-15,1 4 0 0,-4-1-11 0,3-5 8 0,-3 5-8 0,0-6 8 16,4-3-8-16,-5 4 0 0,1-4 0 0,0 3 0 16,0-9 0-16,0-4 0 0,0 11 0 0,4-8 0 15,-4 1 0-15,3-3 0 0,-3 3 0 0,3-10 0 16,1 0 12-16,-4 7-4 0,0-6 0 0,0-1 0 16,3-6-8-16,-3 6 0 0,4-9 0 0,-4 7 0 15,7-7 0-15,-4 3 0 0,4-3 0 0,-3 6 0 16,-1 4 0-16,4-10 0 0,0 0 0 0,0 9 0 15,4-3 28-15,3-3 3 0,0 7 1 0,7-4 0 16,-4-3-32-16,8 10-21 0,0-4 3 0,6 1 1 16,5-1 17-16,2-6 0 0,1 7 8 0,0-4-8 15,3 3 0-15,7-3 0 0,1-2 0 0,6-4 0 16,8 6 0-16,6-3 0 0,8-3 0 0,-1 6 0 16,-3-3 0-16,7-3 0 0,7 0 0 0,4 7 0 0,3-4 0 15,1-3 0-15,-5 6 0 0,8-6 0 0,0 3 0 0,6 4 0 16,5-1 0-16,3-3 0 0,-1 3 16 0,5-3-4 15,6 4 0-15,1 2 0 0,-5-6-12 0,8 7 0 16,4-4 0-16,-1 3 0 0,-6 1 0 0,3 5 0 16,0-5 0-16,0-1 0 0,-4 7 0 0,-7-4 0 15,1 7 0-15,-1-3 0 0,8 0 0 0,-8-4 0 16,-10 4 0-16,6-7 0 0,1 7 0 0,0-7 0 16,0 1 0-16,-7-7 0 0,0 6 0 0,-1-9 0 15,1 6 0-15,3-6 0 0,-3 4-13 0,-4-4-6 16,-3-4-1-16,0-2 0 0,10 3 20 0,-10-3 0 15,-11 6 0-15,-3 0 0 0,-4-3 8 0,0-4-8 0,-4 7 11 0,-6 0-11 16,-1-3 0-16,-3-3 0 16,-3 3 0-16,-1-3 0 0,-10 6 0 0,-4-10 0 0,-3 4 0 15,-7 3 0-15,0-7 0 0,-4 4 0 0,-7-6 0 0,0-1 0 16,0 0 0-16,-3 4 0 0,-7-7 0 0,-4-2 0 16,3 2 0-16,-3-6 0 0,-7-3 0 0,-3-3 0 15,-4-4 0-15,0 1 0 0,0-10 0 0,-7-3 0 16,-8-3 0-16,5 3 20 0,-1-9-4 0,0 9 0 15,-6 0-27-15,-1 7-5 0,0-1-2 0,1-3 0 16,-1 10 18-16,0-4 0 0,1 1 0 0,2-1 0 16,8-2 0-16,-7 8 0 0,-4-5 11 0,4-1-11 0,4 1 13 15,-1 3-4-15,-3-4-1 0,0 1 0 16,0-1-8-16,6-9 0 0,1 7 0 0,0-1 0 0,0-3 0 16,4-3 0-16,2-9 0 0,5 6 0 0,-8-6 0 0,8-1 8 15,-1 1-8-15,1 6 8 0,3 3-8 0,-4 0 0 16,-3 10 0-16,4-1 0 0,3-2 0 0,0 8 0 15,-11 1 0-15,8-3 0 0,-1 12 0 16,0-9 0-16,1 9 0 0,-4 0-11 0,0-3 11 16,3 13-10-16,1-10 10 0,-1 0-10 0,-3 10 1 0,0 2 0 15,4-2 0-15,-1 0 0 16,-3 5-77-16,4-2-15 0,-1 3-3 0,4 3-892 16,0 0-179-16</inkml:trace>
  <inkml:trace contextRef="#ctx0" brushRef="#br0" timeOffset="3322">19032 8117 172 0,'18'0'16'0,"-11"0"-16"0,-7 0 0 0,0 0 0 0,0 0 287 0,0 0 54 16,7-4 11-16,0 4 3 0,-7 0-259 0,0 0-51 0,0 0-10 0,0 0-3 15,0 0-32-15,0 0 0 0,0 0 0 0,0 0 0 16,0 0 10-16,-7-6 2 16,0-3 0-16,4 2 0 0,-5 4 17 0,8 3 4 15,0 0 1-15,-7 0 0 0,0-6 18 0,7 6 4 0,-7 0 1 0,7 0 0 16,0 0-1-16,0 0-1 0,-7-3 0 0,7 3 0 16,0 0-25-16,0 0-5 0,-7 0-1 0,7 0 0 15,0 0 4-15,-7-6 0 0,0 6 0 0,7 0 0 16,0 0 16-16,-7 0 3 0,0-4 1 0,7 4 0 15,0 0-14-15,0 0-2 0,-4-6-1 0,-6 3 0 16,10 3 0-16,0 0 0 0,0 0 0 0,0 0 0 16,0 0-23-16,0 0-8 0,0 0 0 0,0 0 0 15,0 0 0-15,0 0 0 0,0 0 0 0,0 0 0 16,0 0-20-16,0 0-11 0,0 0-1 16,0 0-1-16,0 0-51 0,0 0-9 0,0 0-3 0,0 0-963 15</inkml:trace>
  <inkml:trace contextRef="#ctx0" brushRef="#br1" timeOffset="14167.9">12711 15432 403 0,'0'0'36'0,"0"0"-36"16,0 0 0-16,0 0-172 16</inkml:trace>
  <inkml:trace contextRef="#ctx0" brushRef="#br1" timeOffset="14275.08">12693 15360 403 0,'0'0'36'0,"0"0"-36"0,0 0 0 15,0 0 0-15,0 0 348 0,11 0 64 0,-11 0 12 0,0 0 2 16,7-6-310-16,-4-3-61 0,1 5-13 0,-4 4-2 31,0 0-224-31,0 0-44 0,7-22-8 0,-7 22-3 0</inkml:trace>
  <inkml:trace contextRef="#ctx0" brushRef="#br1" timeOffset="15258.96">3923 15890 2538 0,'0'0'112'0,"0"0"24"0,7 10-109 0,-7-1-27 0,0 4 0 0,3-1 0 16,5-3 0-16,2 1 0 0,-6 6-9 0,-1-7 9 16,8 10-45-16,-4-4-3 0,7-2 0 0,0 9 0 15,7 0 19-15,-10 0 3 0,6 0 1 0,5-3 0 0,-1 6 25 16,-7 3 0-16,4-3 0 0,3 0-8 15,0-6-20-15,-7 9-3 0,7-9-1 0,-3 6 0 16,-1 0-21-16,1-6-5 0,0-3-1 0,-4-4-831 16</inkml:trace>
  <inkml:trace contextRef="#ctx0" brushRef="#br1" timeOffset="15681.72">3958 16273 172 0,'0'0'8'0,"-3"0"1"0,-8 0-9 0,8 0 0 0,3 0 0 0,-8 0 0 16,5-10 548-16,-4 4 108 0,7 3 22 0,0-6 4 15,0-7-571-15,7 6-111 0,-4 1-29 0,8 0-3 0,0-1 32 0,-1 1 0 16,1-1 0-16,3 4 0 0,-3-3 10 0,3-1 2 15,0 4 0-15,7 3 0 0,-3-3-12 16,3-4 0-16,0 7 0 0,-3-3 0 16,3-4 0-16,0 1 0 0,-4 0 0 0,5-1 0 0,-8 4-22 0,3-7 0 15,1-2 0-15,0 5 0 16,-4-5-134-16,3-4-28 16,1 6-4-16,0-12-724 0</inkml:trace>
  <inkml:trace contextRef="#ctx0" brushRef="#br1" timeOffset="16014.21">4300 15470 1119 0,'-10'9'49'0,"10"-9"11"0,-11 7-48 0,8-4-12 0,3 3 0 0,0-6 0 16,0 0 16-16,0 0 0 0,0 0 0 0,0 0 0 16,0 0 57-16,0 0 12 0,0 0 3 0,0 9 0 15,3 1 15-15,8-1 3 0,-8 7 1 0,4-3 0 16,0-4-33-16,4 13-6 0,0-3-2 0,3-1 0 16,3 8-44-16,-3-4-9 0,1 3-1 0,6 3-1 15,3 6-11-15,-2-9 0 0,-8 4 0 0,3-1 0 16,1 3 0-16,7 1 0 0,-11-7 0 15,7 9 0-15,-3-6 0 0,-1 1-11 0,1 5 3 0,0-9 0 16,-4 3-48 0,0 1-10-16,0-4-2 0,-4 3-521 0,5-6-105 0</inkml:trace>
  <inkml:trace contextRef="#ctx0" brushRef="#br1" timeOffset="16597.4">4639 15533 2588 0,'0'0'115'0,"0"0"23"0,0 0-110 0,0 0-28 0,0 0 0 0,0 0 0 31,11-3-46-31,-8-4-14 0,8 7-4 0,3 0 0 15,-4 0-6-15,5 10-2 0,2-1 0 0,-3 1 0 0,-3 5 58 0,7 4 14 0,-1 0 0 0,-3 3 0 16,4 0 0-16,0 3 0 0,-1 0 0 0,1-3 0 16,-1 3 18-16,1 0-3 0,7-6-1 0,-11 0 0 15,7 6 9-15,-7-13 1 0,4 4 1 0,-1-7 0 16,-6 1-25-16,-4-1 8 0,4-3-8 0,-4-2 0 16,7-4 12-16,-11-10-4 0,8 7 0 0,-4-6 0 15,0-1 12-15,0-5 3 0,4 5 0 0,-11 1 0 16,7-7-8-16,-7-3-2 0,7 4 0 0,-7 2 0 15,-7-3 5-15,7 4 1 0,7-4 0 0,-7 10 0 16,0 3-38-16,0 3-7 16,0 0-2-16,10 3 0 0,-6 6 16 0,3 7 2 0,7-7 1 0,-3 7 0 15,-4-3 9-15,3 2-12 0,1 1 12 0,-1-7-12 16,1 4 12-16,0-7 0 0,-4 4 0 0,0-4 0 0,3-3 38 16,-10-3 3-16,4 6 1 0,-4-6 0 0,0 0 18 15,7-6 3-15,0-3 1 0,0 2 0 0,4-2-26 16,-11-10-5-16,7 0-1 0,0 4 0 0,-4-7 19 15,4-3 3-15,-7 6 1 0,0-6 0 0,4 0-12 16,-4 3-3-16,0-10 0 0,0 10 0 0,-4-9-27 0,4 3-5 16,0-1-8-16,-7 1 11 0,7-6-11 0,-3 6 0 15,-4-4 9-15,7 4-9 0,-7 0 8 0,7 0-8 0,-7-4 8 16,7 13-8-16,-4-9 0 0,4 12 0 16,0-2 0-16,0-1 0 0,0 3-22 0,0 4-2 0,0-4-1 15,0 6 0 1,0-5-96-16,4 5-19 0,3 1-4 0,-7 6-1 15,0-7-110-15,7 4-21 0</inkml:trace>
  <inkml:trace contextRef="#ctx0" brushRef="#br1" timeOffset="17073.58">5793 15040 2505 0,'0'0'55'0,"0"0"11"0,0 0 2 0,3 10 4 0,-3-1-58 0,4 1-14 0,-1-1 0 0,8 7 0 16,-8-1 8-16,1-2-8 0,3 6 11 0,3-4-11 15,-10 4 14-15,11 0-4 0,-11 6-1 0,7-6 0 16,-3 0-9-16,3 6 0 0,0-6 0 0,-4 6 0 15,1 0 0-15,-1-3 0 0,1 9 0 0,-1-3 0 16,4 1 0-16,-3-1 0 0,3 6 0 0,-7-5 0 31,7 5-116-31,-3 0-26 0,-1-5-5 0,1-4-1 16,3-6 15-16,-4-1 2 0,4-2 1 0,0-6 0 16,0-1 3-16,-7-9 1 0,4 6 0 0,3-12 0 0</inkml:trace>
  <inkml:trace contextRef="#ctx0" brushRef="#br1" timeOffset="17463.77">6114 15056 1209 0,'0'0'108'0,"0"0"-87"0,0 0-21 0,0 0 0 0,0 0 348 0,0 0 64 16,-7-6 14-16,7 6 2 0,-4 0-334 0,4 0-67 16,-11 9-14-16,8-3-2 0,-4-2-23 0,3 5-5 15,4 0-1-15,-7 7 0 0,4 3 3 0,-1 0 1 16,4-4 0-16,0 10 0 0,0 4 5 0,0-1 1 15,0-3 0-15,4 10 0 0,-1-4 8 0,4 10 0 16,-3-7 0-16,6-3 0 0,5 4 0 0,-1-10 0 16,3 3 0-16,-6-3 0 0,7-6 0 0,-1 0-8 15,8 0 8-15,0-10 0 0,-1 4-16 0,-6-4 1 16,7-6 1-16,-1 4 0 0,5-7 14 0,-5-7 0 16,-6 7-10-16,7-9 10 0,-4 6 0 0,0-10 0 15,-3 4 12-15,3-4-4 0,0-2 20 0,-11-4 3 16,8 3 1-16,-7-3 0 0,3-6 0 0,-4 3 1 15,1-9 0-15,-8 3 0 0,1-1 11 0,-4 1 3 0,-4-6 0 0,-3 6 0 16,-3-7-18-16,-4 1-3 0,-4-1-1 0,0 7 0 16,1 3-25-16,-8 6 0 0,7 0 0 0,-10 3 0 15,4 4 0-15,-5 2 0 0,-2 4 0 0,-1 3 0 16,-3-3 0-16,-1 12-9 0,1-3 9 0,-4 3-10 16,4-2 0-16,0 5 0 0,-1-3 0 0,1-3 0 15,0 7-97 1,3 2-19-16,0-9-4 0,4 7-1086 0</inkml:trace>
  <inkml:trace contextRef="#ctx0" brushRef="#br1" timeOffset="17874.4">4145 16069 288 0,'0'0'25'0,"0"0"-25"0,0 0 0 0,0 0 0 16</inkml:trace>
  <inkml:trace contextRef="#ctx0" brushRef="#br1" timeOffset="18018.02">4170 16031 1670 0,'0'0'74'0,"0"0"15"16,0 0-71-16,10 0-18 0,-10 0 0 0,4 0 0 0,7 0 101 0,-11 0 17 15,0 0 3-15,10 0 1 0,-6 0-62 0,6 0-12 16,1 0-2-16,-1 0-1 0,-3 0-22 0,1-6-5 15,2 3-1-15,1-3 0 0,-4 2 1 0,10-5 0 16,-10 0 0-16,4-7 0 0,7 7-28 0,-4-7-6 16,-4-3 0-16,4 0-684 15,1 4-137-15</inkml:trace>
  <inkml:trace contextRef="#ctx0" brushRef="#br1" timeOffset="24656.46">9253 7841 1785 0,'-17'-13'79'0,"6"7"17"0,-3-4-77 0,3 1-19 0,-3 3 0 0,4 3 0 15,-1-4 220-15,4 7 41 0,4-3 8 0,3 3 2 16,0 0-206-16,0-6-41 0,7-4-8 0,0 1-1 16,7 0-3-16,3-7 0 0,5 7 0 0,2-1 0 15,5 1-12-15,-1-1 0 0,0 1 0 0,-3 3 0 16,-4 6 0-16,0 0 0 0,-3 6 0 0,-1 3-10 15,-6 1 10-15,-4 5 0 0,-4 4 0 0,1 0 0 16,-4 0 17-16,0 6 6 0,-7 0 1 0,3-3 0 16,4-6 12-16,-3 2 4 0,-4-2 0 0,3-3 0 15,-3 2 3-15,4-5 1 0,-1-1 0 0,1 1 0 16,3-4-16-16,0-3-2 0,0 3-1 0,0 4 0 16,3-1-10-16,1 0-3 0,-4 7 0 0,3-6 0 0,1 8-12 15,-1-2 0-15,1 3 0 0,-1 0 0 0,1 9 0 16,-4-3 0-16,0 0 0 0,-4 3 0 0,-3 1 0 15,0 5-10-15,0 4 2 0,-3 2 0 0,-5-2 8 16,5 0 0-16,3 12 0 0,0-6 0 16,0 3 0-16,0 0 8 0,-4 6-8 0,4 0 11 0,4 1-11 0,-1-1 10 15,4 0-10-15,4 1 10 0,-1 8-10 0,4-8 0 16,4-1 0-16,-8-9 0 0,11 3 0 0,0-3 0 16,-3-3 8-16,0-4-8 0,-4 1 0 0,3 6 0 0,1-10 0 15,-1 4 0-15,-3 6 8 0,1-3-8 0,-1-4 0 0,0 7 8 16,-4-9-8-16,1-4 0 0,3 0 0 0,0-2 0 15,0-11 8-15,0 7-8 0,0-6 12 0,4 0-4 16,3-3 5-16,-4-4 1 0,4-2 0 0,4-4 0 16,0 3-14-16,-4-2 8 0,7-4-8 0,-3-3 0 15,-1 0 9-15,4 0-9 0,-3 0 8 0,3-10-8 16,0 10 0-16,0-9 8 0,8 3-8 0,-1-4 0 16,0 7 0-16,4-3 0 0,3 3 0 0,0-4 0 15,4 4 0-15,7-3 0 0,-4 0 0 0,4 3 0 16,4 3 0-16,6-10 0 0,11 4 0 0,0 6 0 15,4-3 0-15,-4-3 0 0,0-4 8 0,10 1-8 16,8 6 0-16,0-10 0 0,-4 4 0 0,4-1 0 16,-1 1 0-16,4-1 0 0,1 1 0 0,2 0 0 15,8-1 0-15,-4 4 0 0,-3 6 0 0,7-9 0 16,0 5 0-16,3 4 0 0,0 0 0 0,1-6 0 0,-1 6 0 0,4 0 0 16,3 0 0-16,0 0 0 0,4 0 0 0,0 0 0 15,7 0 0-15,0 0 0 0,-7 0 0 0,3 0 0 16,4 0 0-16,-3 6 0 0,6-2 0 0,-6 2 0 15,3-3 12-15,0 3-4 0,3 4-8 16,4-1 0-16,-11 0 0 0,8 1-11 0,3-1 11 0,-7 1 0 16,0-4 0-16,0 3 0 0,7 1 0 0,-4-1 0 15,-6 7 0-15,3-7 0 0,3 1 0 0,-3-1 0 16,0 0 0-16,-4 7 0 0,-3-13 0 0,0 7 0 16,4-4 0-16,-8-3 0 0,-3 3 0 0,0-6 0 15,6-9 8-15,1 9-8 0,-3-6 0 0,-1-4 0 16,0 1 0-16,1-1 8 0,-1 1-8 0,-10-7 0 15,-4 7 0-15,-3-4 0 0,0 4 0 0,-8-7 0 0,1 7 0 16,-7 3 0-16,-4-4 0 0,0 1 0 0,-4-1 8 0,1 7-8 16,-4-3 0-16,0-3 0 0,0 9 0 0,-4-7 8 15,-3 4-8-15,-3 3 0 0,-8-6 0 0,-3 6 0 16,0-9 0-16,-7 5 0 0,3-2-11 0,0 3 11 16,-3-3 0-16,0-4 13 0,-4 1-1 0,1 3 0 15,-1-4-12-15,-3 1 9 0,-4-1-9 0,0 1 8 16,-7-7-8-16,0 7 0 0,-3 0 9 0,-4-1-9 15,0 1 0-15,-3-7 9 0,-1 7-9 0,-3-10 0 16,1 0 8-16,-5 3-8 0,-3-6 0 0,0-3 0 16,0 0 0-16,-7-3 0 0,0 3 0 0,-4-13 0 15,-3 4 0-15,0-4 0 0,-3-6 0 0,-1 0 0 16,-3-3 0-16,7-6 0 0,-4 3 0 0,0-7 0 0,4-2 8 16,4 5-8-16,-1 1 0 0,4-3 0 15,0-4 0-15,-4 7 0 0,4-4 0 0,0 10 0 16,-3-3 0-16,-1 3 0 0,8 3 0 0,-8 0 0 0,7 10 8 15,-3-1-8-15,0 7 0 0,0-6 0 0,0 12 0 16,0-10 0-16,0 14 0 0,-3-8-9 0,-1 8 9 0,0-1 0 16,-3 0 0-16,4 0-8 0,-4 3 8 0,3-2 0 15,-3 8 0-15,3-5 0 0,-3 5 0 0,0 1-10 16,0 6 10-16,-4-4 0 0,4-2-9 0,0 9 9 16,-7-6 0-16,7 6-9 0,-4 0 9 0,4 0 0 15,-4 0-9-15,4 0 9 0,0 0 0 0,-3 6 0 16,2-6 0-16,1 6 0 0,-3-6 0 0,-1 0 0 15,0 3 0-15,1-3 0 0,-4 7-17 0,-1-4 4 0,-2 6 1 16,-1-3 0-16,-3-2 12 0,0 5 13 0,-4-3-2 0,0 4-1 16,0-1-10-16,-3-9 0 0,0 9 0 0,-8-9 0 15,-2 0 0-15,-5 0 0 0,1 0 0 0,-8 0 0 16,1-3 0-16,-4-3 0 0,0 6 0 0,-4-9 0 16,-3-1 0-16,-7 4 0 0,0-3 0 0,0 5 0 15,-3-2 0-15,-8-3 0 0,4-1 0 0,-7 7 0 16,-8-9 0-16,5 2-12 0,-1 1 4 0,-7-1 8 15,-7 7 0-15,-7-3 0 0,-3-3 0 0,-7 2 12 16,-4 4-12-16,-4 3 0 0,-7-6-12 0,1 6 12 16,-1 0 0-16,1 0 0 0,-1 0 0 0,0 0 0 15,1 0 0-15,3 0 0 0,3 0 0 0,1 0 0 16,-8-3 0-16,8-3 0 0,3 6 0 0,-4 0 0 16,1 0 0-16,-1 0 0 0,4 6 0 0,0-3 0 15,-3 3 0-15,3-6 0 0,-4 10 0 0,1-4 0 0,-1 3 0 16,-3 1 0-16,3-7 0 0,1 3 0 0,3-3-13 0,0-3 1 15,0 7 1-15,3-4 0 0,4 3 11 0,-7-6-10 16,0 0 10-16,11 0-10 0,7 0 10 0,3 0 0 16,-7-6 0-16,7 3 0 0,0 3 0 0,8-7 0 15,6-2 0-15,0 6 0 0,-10-4 0 0,10 4 0 16,7-3 0-16,4 3 0 0,-3-3 0 0,6 6 0 16,-3 0 0-16,0 0 0 0,3 0 0 0,0 0 0 15,4 0 0-15,0 0 0 0,4 0 0 0,-1 0 0 16,1 0 0-16,3 0 0 0,-7 0 0 0,6 0 0 15,5 0 0-15,-1 0 0 0,8 0 0 0,0-7 0 16,3 4 0-16,0 3 0 0,3-6-10 0,5-3 10 0,-5 5-12 16,1-2 12-1,3 6-92-15,0-3-12 0,0 3-3 0,4 3-849 0,-1 13-171 0</inkml:trace>
  <inkml:trace contextRef="#ctx0" brushRef="#br1" timeOffset="26683.24">9853 10936 1900 0,'4'-16'169'0,"-4"13"-135"0,0-3-34 0,0 6 0 15,0-10 143-15,0 10 21 0,0 0 5 0,0 0 1 16,0 0-136-16,0 0-34 0,0 0 0 0,0 16 0 0,0-4 0 0,0 10 0 16,0 0 0-16,-4 3 0 15,1 4 0-15,-1 5 0 0,1 1 0 0,-5 2 0 0,5 4 12 16,-1 0 3-16,4 3 0 0,-3-1 0 0,3 1 25 0,0 10 4 15,0-1 2-15,3 3 0 0,-3 10-4 0,4 0-1 16,-4-3 0-16,0 9 0 0,-4 0-22 0,1 7-5 16,-1-7-1-16,1-3 0 0,-4-4-13 0,3-2 0 15,1-3 8-15,-1-7-8 0,-3-6 8 0,7-3-8 16,0 0 11-16,0-6-11 0,0-4 28 0,-3-9 0 16,3 3-1-16,0-3 0 0,0-12 6 0,0 3 2 15,0-1 0-15,3-5 0 0,1-7-4 0,-4-3-1 16,3 6 0-16,-3-6 0 0,7 0-13 0,4 0-2 15,3 0-1-15,0 0 0 0,0-6-5 0,4 3-1 16,-1-7 0-16,1 4 0 0,0-3-8 0,3-1 0 16,0 4 9-16,-3 3-9 0,3-3 0 0,-4 6 0 0,1 0 0 15,3 0 0-15,0-4 0 0,4 4 0 0,-4 4 0 0,8-4 0 16,-1 0 0-16,7 0 0 0,0 6 0 0,11-6 0 16,4 9 0-16,-1-9 0 0,0 7 0 15,8-4 0-15,6-3 0 0,-3 6 0 0,0-3 0 0,7-3 0 16,7 6 0-16,0-3 0 0,-3 4 0 0,0-4 0 15,-4 3 0-15,3 4 0 0,8-4 0 0,-4 3 0 16,0 1 0-16,0 2 0 0,7-2 0 16,-3-4 0-16,6 3 0 0,1-9 0 0,3 7 0 0,-3-4 0 15,3-3 0-15,0 0 0 0,1 0 0 0,2-3 0 16,1-4 0-16,3-2 9 0,-3 9-9 0,0-6 0 16,-1-4 10-16,1 7-10 0,0-3 8 0,0 6-8 15,-8-3 0-15,-3 6 0 0,-3-3 0 0,3 6 0 16,-7-3 0-16,7 7 0 0,0 5 0 0,1 1 0 15,-1-3 0-15,0 2 0 0,4-5 0 0,-1 8 0 0,1-8 0 16,3-1 0-16,-3 1 0 0,3-4 0 0,0 3 0 16,0-9 8-16,8 0-8 0,-5 7 0 0,-6-7 8 15,0-7-8-15,-1 7 0 0,4 0 8 0,-3-6-8 0,-4 3 10 16,0 3-10-16,-6 0 10 0,2 0-10 0,1 0 0 16,-4 0 9-16,7 0-9 0,0 9 0 0,-3-9 0 15,-8 10 0-15,4-1 8 0,4-3-8 0,0 4 0 16,3-7 0-16,-4 6 0 0,-3-2 0 0,0-1 0 15,-3-3 0-15,0 3 0 0,3-3 0 0,3-3 0 16,-3 0 0-16,0 0 0 0,-3 0 0 0,-4-3 0 0,-3-3 8 16,3 6-8-16,0-9 0 0,0 9 8 15,-4-7-8-15,1 4 0 0,-4 3 0 0,-4 0 9 0,-7-6-9 16,4 6 0-16,-3 0 0 0,3 0 0 16,3 0 0-16,-3 0 0 0,3 0 0 0,1 0 0 0,-8 0 0 0,1-3 0 15,-8 3 0-15,4 0 0 0,-4-6 0 0,-3 2 0 16,3-2 0-16,-3 6 0 0,0-3 0 0,0-3 0 15,0 3 0-15,-1-4 0 0,-2 1 0 0,-1 3 0 16,0-3 8-16,0 2-8 0,-3-2 0 0,-4-3 0 16,1 6 0-16,-5-4 10 0,1-2-10 0,-4 0 8 15,0 2-8-15,-3-2 0 0,0 9 9 0,-1-9-9 16,-6 5 0-16,3-2 0 0,0 6 0 0,-3-9 0 16,-1 9 0-16,1-3 0 0,-4-4 0 0,-4 7 0 15,5-6 0-15,-1 3 0 0,-4 3 0 0,-3 0-8 16,0 0 8-16,4-6 0 0,-1 2 0 0,1-2 0 15,-4-3 9-15,0-1-9 0,3 1 12 0,-3-7-12 0,-3 4 8 16,-4-7-8-16,3-6 0 0,-6 0 0 16,2-3 16-16,1-1-4 0,-7-5-1 0,4-1 0 0,3-9-11 15,0 1 0-15,-4-11 0 0,4 1 0 0,0 0 0 16,0 6 0-16,3-7 9 0,1 1-9 0,-1 6 0 0,4-3 0 16,-3 3 0-16,3 3 8 0,0 0-8 0,3 6 0 15,1-6 0-15,-4 0 0 0,3 7 0 0,1-4 0 16,-4 10 0-16,0-4 0 0,0 1 0 0,0-1 0 15,0 7 0-15,-4 0 0 0,1-7 0 0,-1 10 0 16,1 3 0-16,-4 0 0 0,3 3 0 0,1-9 0 16,-4 3 0-16,3 3 0 0,-3-9 0 0,0 3 0 15,0-1 0-15,0 4 0 0,0 0-16 0,3 6 3 16,-3 1 0-16,0 8 0 0,4 1 13 0,-4 3 0 0,3 2 0 16,-3-2 0-16,0 12 0 0,3-2 0 15,-6-4 0-15,6 9 0 0,-6-3 0 0,3 4 0 0,3-1-10 16,-3 0 10-16,0 1 0 0,0-1 0 0,3-2 0 15,1-4 0-15,-1 3 0 0,1 3 0 0,-1-9 0 0,-3 10 0 16,0-10 0-16,0 6 0 0,0-12 0 0,0 6 0 16,-7 0 0-16,0 0 0 0,-4 0 0 0,-3 0 0 15,0-10 0-15,-4 10 0 0,-7-9 0 0,-6 9 0 16,-1 0 0-16,-4-6 0 0,-2 3 0 0,-1 3 0 16,-7 0 0-16,-4 0 0 0,-3 0 0 0,-7 0 0 15,0 3-9-15,-7 3 9 0,4-6 0 0,-8 0 0 16,-10 0 0-16,-4 0-8 0,-10 0 8 0,3 0 0 15,-3 0 0-15,-8 0 0 0,-2 0 0 0,-1 0 0 0,7 0 0 16,-7-6 0-16,-7 3 12 0,0 3-3 0,0-7-9 16,0 4 0-16,0-6 0 0,-3 2-11 0,3-2 11 15,-4 0-8-15,1 2 8 0,-1 4-8 0,1-3 8 16,3 6 0-16,0-3 0 0,-3-3 0 0,-1 6 0 0,1 0 0 16,-1-4 0-16,1 4 0 0,-4 4 0 0,0-4-12 15,3 0 12-15,-3 0-12 0,0 0-6 0,4 0-2 16,6 0 0-16,-3 0 0 0,4 0 5 0,3 0 1 15,0-4 0-15,4-2 0 0,3 3 23 0,4-3 5 16,-4-4 1-16,7 10 0 0,0-9-28 0,8 3-6 16,-5 3-1-16,5-4 0 0,-5-2 20 0,8-1 0 15,3 1 0-15,1 0 0 0,-1-1 0 0,4 4 0 16,3-3 0-16,1-4 9 0,-1 4-9 0,8-7 0 16,3 6 0-16,7-5 0 0,0 5 0 0,-4-8 0 0,-6 8 0 0,10-6 0 15,3 4 0-15,1 3 0 0,-4-7 8 0,0 6-8 16,7 1 0-16,0 0 0 0,-4-1 0 0,1 1 0 15,-4-4 0-15,4 10 0 0,3-3 0 0,0 6 0 16,0-3 0-16,3 6 0 0,5-3-9 0,-1 0 9 16,3 6-20-16,1-6-1 0,0 3 0 0,-1 4 0 31,1-1-5-31,0-3-1 0,3 6 0 0,-3-2 0 0,-1-4-95 0,4 6-19 16,1-3-4-16,-1 4-706 0,4-1-141 0</inkml:trace>
  <inkml:trace contextRef="#ctx0" brushRef="#br1" timeOffset="28840.4">10252 12936 2894 0,'0'0'64'0,"0"0"12"0,0 0 4 0,0 0 1 0,0 0-65 0,0 0-16 16,0 0 0-16,3 10 0 0,1-4 0 0,3 3 0 15,-4 1 8-15,1-1-8 0,-4-3 0 0,3 7 0 16,4 3 0-16,-3 2 0 0,-4 8-9 0,4 2 9 15,3 0-8-15,-4 6 8 0,1 4 11 0,-4 3 7 16,3 3 2-16,1-7 0 0,3 10-20 0,-4-3 0 16,-3 7 0-16,4-4 0 0,3-4 27 0,-4 4 1 15,-3 7 1-15,0-4 0 0,0-3-3 0,0 3-1 0,0-3 0 16,-3-3 0-16,-4 3-7 0,3-3-2 16,4 6 0-16,-3-3 0 0,-4-3-16 0,3 3 10 0,4-3-10 15,-3-3 8-15,3-3-8 0,0-1 0 0,-4-9 0 0,4 4 8 16,4-10-8-16,-4 3 8 0,0-6-8 0,0-4 8 15,3-5 0-15,1 8 0 0,-4-8 0 0,0-1 0 16,0-2 4-16,3 2 0 0,-3-9 0 0,0 0 0 16,0 0-12-16,4 9 8 0,3-2-8 0,-7-7 8 15,0 0 2-15,10 3 0 0,1-3 0 0,3 0 0 16,0 0-10-16,4 0 0 0,-1 0 9 0,5 0-9 16,6 0 0-16,-7 0 0 0,-3 0 0 0,6 6 0 15,5-6 0-15,-1 3 0 0,-3-3 0 0,-1 0 0 16,1 6 8-16,7-2 4 0,-1-4 1 0,1 0 0 15,0 0-22-15,7 0-5 0,7 0-1 0,-1 6 0 0,1-6 15 16,4 3 0-16,3 3 0 0,0 1 0 0,-1-4 0 16,5 6 0-16,-1 0 0 0,11-2 0 0,11-4 0 15,-4 6 0-15,-3-9-8 0,-1 7 8 16,4-7 0-16,7 9 0 0,1-9 0 0,6 0-9 16,0 0 9-16,-3 0 0 0,-1 6 0 0,4-6 0 15,4 3 0-15,3-3 8 0,1 0-8 0,-1 0 11 0,4 0-11 0,-4 0 0 16,4 7 0-16,-4-4 0 0,0 3 0 0,-3-3 0 15,3 3-12-15,4-2 12 0,0 2 0 0,0-6 0 16,-1 9 0-16,1-9 0 0,3 10 11 0,4-10 3 16,7 0 1-16,-4 0 0 0,1 0-15 0,3 0 0 15,3 0 8-15,1-3-8 0,-8 3 0 0,4 0 0 0,0 0 0 16,0 0 0-16,-4 3-12 0,0-3-4 16,-3 0-2-16,7 0 0 0,-4 0 18 0,1-3 0 0,-8 3 0 0,4 0 0 15,3 0 0-15,1 0 0 0,-8-7 0 0,4 7 0 16,-7-6 13-16,3 6 3 0,4 0 1 0,-8 0 0 15,-2 0-25-15,-5 0-6 0,1 0-1 0,-4 6 0 16,1-6 15-16,-5 7 0 0,-6-7 0 16,-4 3 0-16,-4-3 9 0,1 0 5 0,3 6 1 0,-3-3 0 15,-1-3-23-15,4 0-5 0,-3 0-1 0,-1 0 0 16,-3 0 14-16,0-3 16 0,8-3-3 0,-5 6-1 16,1 0-12-16,-1 0-15 0,-6-3 3 0,3 3 1 15,-7 0 19-15,0 0 4 0,0 3 1 0,0-3 0 16,-4 6-13-16,0-3-18 0,-3 3 4 0,-3-2 1 15,-4 2 13-15,-4-3 0 0,-3 3 0 0,3-3 0 16,-7-3 8-16,1 7 4 0,-1-7 0 0,0 0 1 16,1 0-13-16,2 0 0 0,1 0 0 0,-4-7 0 0,1 4 0 0,-1-3-10 15,0 3 10-15,-7-3-8 0,4-4 8 0,-7 1 8 16,0 6-8-16,-1-10 11 0,-3 4-11 0,1-1 12 16,-5 1-12-16,4-1 12 0,-3 1-4 0,-4-7 0 15,4 7 0-15,-4-4 0 0,0-2-8 0,0-4 12 16,0 3-12-16,-3-3 12 0,-4 1-12 0,3-1 12 15,-6-6-12-15,0-4 12 0,-1-5-12 0,1 6 8 16,-4-7-8-16,0-2 8 0,-4-4-8 0,4-6 12 16,-3 3-12-16,-1-3 12 0,0-3-12 0,1 3 8 15,3-4-8-15,-4 4 8 0,4-3-8 0,0 9 0 16,-3-2 0-16,3 2 0 0,-4 0 0 0,4 0 8 16,-7 4-8-16,4 2 8 0,3-2-8 0,-7-4 0 15,3 3 0-15,1 4 0 0,-1-4 0 0,4 4-17 0,-3-1 4 16,-1-3 1-16,4 1 12 0,-3-4 0 0,3 3 0 0,0 4 10 15,-4-1-10-15,4 7 0 0,0-6 0 0,0 12 0 16,0-10 0-16,0 10 0 0,0 4 0 0,0-4-11 16,0 3 11-16,-3 9 0 0,3-8 0 0,0 8 0 15,-4 4-8-15,0 3 0 0,1-7 0 0,-1 4 0 16,4 6 0-16,-7 0 0 0,4 0 0 0,-4 0 0 16,0 6 0-16,3-2 0 0,-3-4 0 0,0 9 0 15,0-3 8-15,0 4-8 0,3-4 8 0,-3 3-8 16,-3 1 8-16,3-7 0 0,0 6 0 0,-4-2-8 15,1-4 8-15,-5 3 0 0,5 3 0 0,-4-9 0 16,-4 7 0-16,-3-4 0 0,0-3 0 0,0 0 0 16,-4 0 8-16,0 0-8 0,-3 0 8 0,-4 0-8 15,4 6 0-15,-7-3 0 0,3-3 0 0,-3 6 0 16,-1-6 0-16,1 4-8 0,0 2 8 0,-4-3-8 16,0 3 8-16,-7-3 0 0,-3 4 0 0,-7-1 0 0,3-3 0 15,-4-3 0-15,1 6 0 0,-1-6 0 0,1 0 0 0,-4 0 0 16,0-6 0-16,0 6 0 0,-4-3 0 0,1-3 8 15,-1-1-8-15,1 4 0 0,3 3 0 0,-4-6 0 16,-3 3 0-16,-3-3 0 0,3 2 0 0,-4-2 0 16,1 6 0-16,-4-3 0 0,3 3 0 0,-3-6 0 15,-7 6 0-15,-4-3 0 0,-3-4 0 0,0 7 0 16,7-6 0-16,0 3 0 0,-11-3 0 0,4-4 0 16,-1 7 0-16,1-3 0 0,7 6 0 0,0-10 0 0,-7 10 0 15,0-9 0-15,3 9 0 0,0-3 0 0,1-3 0 0,-1 6 0 16,0-7 0-16,-3 4 0 0,0 3 0 15,0-6 0-15,3 6 0 0,0 0 0 0,1-3 0 16,-5-3 0-16,-2 6 0 0,-1 0 0 0,7-4 0 16,-3 4 0-16,0-6 0 0,-4 3 0 15,-3-3 0-15,3 6 0 0,1 0 0 0,2-3 0 0,-6-4 0 0,-4 1 0 16,4 3 0-16,0 3 0 0,7 0 0 0,-1 0 0 16,1-6 0-16,4 6 0 0,-1 0-9 0,4 0 9 15,3 6 0-15,1-6 0 0,2 3 0 0,1 3 0 16,-7-6 0-16,0 7 0 0,3-4 0 0,-3 3 0 15,7-3 0-15,-7-3 0 0,4 6 0 0,-5-6 0 16,1 4 0-16,0-4 0 0,3 6 0 0,4-6 0 0,4 0 0 16,-4 0 0-16,3 0 8 0,-3 0-8 0,4 3 0 15,3-3 0-15,0 0 0 0,3 6-11 16,8-6 11-16,-4 3 0 0,-4 4 0 0,4-7 0 0,-3 9 0 0,10-9 0 16,-4 9 0-16,4 1 0 0,-3-4 0 0,7 4 0 15,3-7 0-15,-4 6 0 0,-6 4 0 0,3-4 0 16,7 0 0-16,-3 1 0 0,-1-7 0 0,1 6 0 15,-1-2 0-15,8 2 0 0,3 0 0 0,-3-2 0 16,0-4 0-16,-1-3 8 0,1 6-8 16,0-3 0-16,-1-3 8 0,-3 0-8 0,-6 0 0 0,9 7 0 15,1-7 0-15,0 3 0 0,-1-3 8 0,4 0-8 16,4 6 10-16,-4-6-10 0,4 9 0 0,-4-9 0 16,4 7 0-16,-4-4 0 0,4-3-8 0,3 6 8 15,-3-3 0-15,0-3 0 16,3 6-48-16,0-2-4 0,0 2 0 0,-3-3-933 0,0 3-187 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2T17:07:28.86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6593 17461 979 0,'0'0'43'0,"0"0"9"0,0 0-41 0,0 0-11 0,7 6 0 0,-7-6 0 15,0 0 286-15,0 0 55 0,0 0 11 0,8 0 3 31,2 4-330-31,-10-4-65 0,0 0-14 0,0 0-2 16,0 0 13-16,0 0 3 0,0 0 1 0,0 0 0 0,0 0 39 0,0 0 0 0,-10-4 0 0,2 4 0 16,-6 0 37-16,4 0 3 0,-4 0 0 0,0 4 0 15,-1 2 0-15,-9-6 1 0,6 9 0 0,-7-2 0 16,4-4-21-16,-3-3-5 0,-1 6-1 0,0-3 0 16,-3 7-6-16,-4-10 0 0,-3 6-8 0,-4-3 12 15,4 3-2-15,-4 4-1 0,-7-10 0 0,7 6 0 16,-10-3 1-16,7 3 0 0,-4-6 0 0,3 3 0 15,-6-3-10-15,-4 7 8 0,-3-4-8 0,3 3 8 16,0-3-8-16,3 4 0 0,-2 2 0 0,2 0 0 16,4 1 0-16,4-1 0 0,-7 1 0 0,6-4-11 15,-3 3 11-15,4 1 0 0,-7-1-9 0,6 0 9 16,1 1 0-16,7-1-9 0,-8-2 9 0,8-4 0 0,0 3 0 16,7 3 0-16,-1-9 10 0,1 7-2 0,3-7-8 0,8 3 0 15,-8-3 8-15,4 0-8 0,0 0 0 0,3 0 0 16,1 0 0-16,2 0 0 0,1 0 0 15,0 0 0-15,-3 0-12 0,6 0 4 0,4 0 8 16,-4 0 0-16,-3 0 0 0,7 0 0 0,4 0 14 16,3 0 2-16,-7 0 0 0,7 0 0 0,-7 0 2 0,3 0 1 15,-3-3 0-15,7 3 0 0,0 0-27 0,0 0-6 16,0 0-1-16,0 0 0 0,0 0 15 0,0 0 0 16,0-7 0-16,0 7 0 0,0 0 0 0,0-3 0 15,-7-3 0-15,7 6 0 0,0 0 0 0,0 0 0 16,-4-9 0-16,4 9 0 0,0 0 16 0,0 0 0 15,0 0 0-15,-7-7 0 0,4 7-8 0,3 0-8 16,-4-3 12-16,4-3-12 0,-10 3 22 0,10 3-2 16,0 0-1-16,0 0 0 0,0-7 15 0,0 4 3 0,0-3 1 15,0 6 0-15,0 0-24 0,0 0-5 16,-7-9-1-16,7 9 0 0,0 0 1 0,0-10 0 0,0 4 0 16,0 3 0-16,0-7 8 0,0 4 2 0,0-3 0 0,7-1 0 15,-7 1-11-15,3 0-8 0,4 2 9 0,0-2-9 16,4-1 8-16,-1 1-8 0,1 0 0 0,3-1 9 15,-3 1-9-15,3-1 0 0,-4 4 0 0,5-3 0 16,2 6-15-16,-3-4 5 0,-3 4 1 0,-1-3 0 16,5 6 9-16,-12-6 0 0,4 2 8 0,-7 4-8 15,0 0 0-15,14 0 0 0,-3-6 0 0,-11 6 0 16,3 0 0-16,-3 0 0 0,0 0 0 0,7-3-8 16,-7 3 8-16,0 0 0 0,0 0 0 0,0 0 0 15,8-6 0-15,-8 6 0 0,0 0 8 0,0 0-8 0,7 9-8 16,-7 7-7-16,0-7-1 0,-7 7 0 0,3-3 7 0,-3 2 1 15,0 4 0-15,-4 0 0 0,-3 6-4 0,-3-6 0 16,-1 6 0-16,-3 0 0 0,0-6-8 0,3 0-3 16,-7 6 0-16,1-7 0 0,6-5 37 0,0 3 7 15,8-7 2-15,-4 0 0 0,3 1-11 0,0-1-1 16,1-9-1-16,6 7 0 0,4-7-1 0,0 0 0 16,0 0 0-16,0 0 0 0,0 0-9 0,0 0 0 15,4 0 0-15,-4 0 0 0,0 0 0 0,14 3-14 16,4-3 5-16,-1 6 1 15,4-6-15-15,-7 9-2 0,8-2-1 0,-5 2 0 16,8-6-12-16,3 7-2 0,-3-1-1 0,0 4 0 16,-1-4-41-16,12 0-8 0,-8 1-2 0,4-7-597 0,3 6-120 15</inkml:trace>
  <inkml:trace contextRef="#ctx0" brushRef="#br0" timeOffset="1027.45">7133 17138 576 0,'0'0'25'0,"0"0"6"0,14 0-31 0,-14 0 0 16,0 0 0-16,0 0 0 0,0 0 408 0,0 0 75 0,0 0 15 0,0 0 3 15,0 0-419-15,0 0-82 0,0 0-20 0,-7 10-3 16,7-10 23-16,0 9 0 0,0 0 0 0,0 1 0 16,7 2 0-16,-7 1 0 0,4-4 0 0,3 10 0 15,-4 3 0-15,4-3 13 0,1 3 0 0,2 3 0 16,-6 3 2-16,6 4 0 0,-3-4 0 0,-3 6 0 16,3 4 6-16,-7-4 2 0,7 1 0 0,-4-4 0 15,-3 10-23-15,0-13-12 0,0 10 2 0,0-4 0 16,0-5 10-16,-3-4 12 0,-1 0-2 0,4-6-1 15,0-4-9-15,-3-2 0 0,3-4 0 0,0-9 0 0,3 10 0 16,-3-10 0-16,0 0 0 0,0 0 0 16,4-10-16-16,-4 1-8 0,0-1-1 15,0-8-1-15,-4 2-2 0,1-3-1 0,3 0 0 0,-11-6 0 16,1-3-44-16,-1 0-9 0,1-1-2 0,-1-5 0 16,-3-7-20-16,-4 0-4 0,8-2 0 15,-8-1-1-15,11 0-97 0,-11 6-19 0,8-3-4 0,3 13-1 16,0 0 123-16,0-3 25 0,3 9 5 0,0-3 1 15,1 6 248-15,3-6 51 0,-7 6 9 0,3 0 3 0,1 3-35 0,-1-2-8 16,4-1 0-16,-3 0-1 0,3 3-83 0,-4-3-17 16,4 4-3-16,0 5-1 0,4-9-26 0,-1 4-5 15,-3 2 0-15,4-2-1 0,3-4-15 0,0 3-2 0,-4 4-1 0,5-4 0 16,6 3-25-16,-7-2-12 0,7 5 10 0,0 1-10 16,0 3 0-16,7-4 0 0,-3 7 0 0,3-3 0 15,0 6-12-15,4 6 2 0,0-6 0 0,3 3 0 16,-4 3 10-16,8 4-8 0,-7-1 8 0,3 4-8 15,-3 2 8-15,3 1-8 0,-3 3 8 0,-1-7-8 16,1 4 8-16,3 3 0 0,-3-3 0 0,0 2 0 16,-4 1 0-16,4 0 0 0,-1-3 0 0,-3-1 0 15,-3-2 0-15,0 3 0 0,-8-1 0 0,1-2 0 16,-4-4 0-16,0 7 0 0,-3-7 0 0,-4 7-8 16,0-3 8-16,-4 2-8 0,-7-5 8 0,1 5-8 15,-1-2 8-15,1 3 0 0,-4-4-9 0,-4 4 9 16,0 0 0-16,1-4 0 0,-1-3 0 0,0 7 8 15,-3 0 0-15,0-7 0 0,3 1 0 0,-6-7 0 16,3 6-8-16,-1-3 0 0,-2-2 0 0,-1 2 0 16,0-6 0-16,1-6-16 0,-1 2 3 0,4 4 0 15,-4-6-39-15,0-3-8 0,4-4-2 0,4 4 0 16,-1-7-42-16,4 0-9 0,3 4-2 0,8-4-815 0</inkml:trace>
  <inkml:trace contextRef="#ctx0" brushRef="#br0" timeOffset="1444.36">8431 16593 2631 0,'0'0'58'0,"0"0"12"0,0 0 2 0,0 0 2 0,0 0-59 0,0 0-15 0,-10 3 0 0,3 3 0 16,0-6-40-16,0 9-12 0,0 1-1 16,0-1-1-16,-4 1-12 0,0 5-2 0,-3-5-1 0,4 9 0 15,-8-4 49-15,7 4 11 0,-10 0 9 0,7 0-13 16,-3 6 53-16,-1 0 12 0,-3-3 1 0,0 9 1 16,-1-3 2-16,-2 1 0 0,6-1 0 0,-3 6 0 15,0-5-31-15,3 5-5 0,0 1-2 0,1-1 0 16,3 4-10-16,0-10-8 0,-1 6 9 0,5 1-9 15,3 2 0-15,0 4-12 0,3-3 1 0,4 6 0 16,0-7 11-16,0-2 0 0,4 3 0 0,3-7 0 0,3 0 0 16,-3 1 11-16,4-4-3 0,0 0 0 0,-1-3-8 15,8 0 0-15,-11-3 0 0,4 3 0 0,3 0-11 16,-4-3-4-16,8 3-1 0,-4-6 0 16,-3 6-6-16,3 0-2 0,7-3 0 0,-4-6 0 15,5 3-33-15,-1-4-7 0,3-2-2 16,5 3-631-16,2-7-127 0</inkml:trace>
  <inkml:trace contextRef="#ctx0" brushRef="#br0" timeOffset="2756.08">8407 17210 2304 0,'0'0'204'0,"0"0"-163"0,0 0-33 0,0-3-8 16,0-3 90-16,3-3 16 0,4 5 3 0,7-8 1 15,1 2-138-15,6 1-27 0,-4 0-5 16,4 5-2-16,4-2 20 0,3-3 4 16,-3-1 1-16,7 4 0 0,0 6 37 0,-1-9 0 0,5 6 0 0,-8-4 8 15,4 7 25-15,-4-3 5 0,0 3 1 0,-3-6 0 16,-1 6 15-16,1 0 3 0,-7 0 1 0,3 0 0 15,-3 0-38-15,-4 6-8 0,0-6-2 0,0 0 0 16,0 0-10-16,0 0-11 0,-3 0 3 0,-1 0 0 16,1 0 8-16,-4 3 0 0,0-3 0 0,-7 0 0 15,7 0 0-15,-7 0 0 0,0 0 0 0,0 0 0 16,0 10-32 0,-3-1-5-16,-1 1-1 0,-3 2 0 0,-7 1 18 0,0-4 4 0,-4 7 1 0,-7-1 0 0,-3 4 3 0,0 0 1 15,-4 0 0-15,-7 6 0 16,1-3-12-16,2 3-2 15,1-6-1-15,3 6 0 0,1 0 26 0,2-3 0 0,5 3 0 0,2-6 11 16,8 6 8-16,-10-6 1 0,10 0 1 0,-1 2 0 0,1-8-21 0,4 3 0 16,3-7 0-16,0 1 0 0,0-1 0 0,7-3 0 0,-4-3 0 15,4-3 0-15,4 10 11 0,3-4-3 0,-4 3 0 16,4-5 0-16,4 2 7 0,-1 3 1 0,-3-3 0 16,8 4 0-16,-1-7-7 0,0 6-1 0,0-2 0 15,3-4 0-15,1 6-8 0,3-9 0 0,0 7 0 16,4-7 0-16,3 0 0 0,4 3 0 15,0-3 0-15,0-3 0 0,-1 3-21 0,1 0 3 0,0-7 1 0,3 7 0 32,-10-3-89-32,3-3-18 0,0 3-3 0,4-7-545 0,-4 4-110 15</inkml:trace>
  <inkml:trace contextRef="#ctx0" brushRef="#br0" timeOffset="3378.77">9349 17618 1843 0,'0'0'164'0,"0"0"-132"0,0 0-32 0,0 0 0 0,0 0 265 0,0 0 47 15,0 0 8-15,0 0 3 16,0 0-367-16,0 0-74 0,7-6-14 0,-7-4-4 16,7 7 66-16,0-3 13 0,0-3 2 0,3 9 1 0,5-7 54 0,-1 7 23 15,0-9-2-15,3 9 0 0,1-3 64 0,0-4 13 16,3 7 2-16,-4-3 1 0,5 3-31 0,2 0-6 16,-2-6-2-16,2 6 0 0,-3 0-42 0,1 0-9 0,2 0-2 15,1-3 0-15,-4 3-9 0,4 0 0 16,-4 0 0-16,0 3 0 0,-7-3-10 0,0 0-1 0,-3 6 0 15,0-3 0-15,-4 7 11 0,-4-4-13 0,-3-6 5 16,-3 10 8 0,-1-1-33-16,-7 7 1 0,1-4 0 0,-4-2 0 0,0 5 19 0,0-5 4 15,-4 5 1-15,0-5 0 0,4-1 8 0,-3 1-8 0,2-7 8 16,5 3-8-16,-1 0 8 0,1-3 0 0,3 4 0 16,0-4 0-16,-1-3-18 0,8 0-2 0,-7 9 0 0,7-9 0 31,-3 6-35-31,3-6-7 0,-4 4-2 0,4-4 0 15,4 15 15-15,-4-5 2 0,3-4 1 0,4 3 0 0,-3 1 46 0,7 2 0 0,-1-5 0 16,-3 2 0-16,4 0 0 0,3 7 0 0,-3-7 0 0,3 1 0 16,-4-7 0-16,1 10 0 0,-4-1 0 0,0-3 0 15,0 1 37-15,0-1 4 0,-3-2 1 0,-1 2 0 0,1 10-34 16,-1-10-8-16,-3 1 0 0,0-4 0 16,-3 10 0-16,3-4 0 0,-4-2 0 0,-3-1 0 15,0 0 0-15,0 1 0 0,0 5 0 0,-4-5 0 0,1-1 8 16,3 1 0-16,0-4 0 0,-4 3 0 0,0 1 4 0,1-1 0 15,-1 1 0-15,4-1 0 0,-3-3-12 0,-1-3 0 16,0 4 0-16,-3 2 0 16,4-3-40-16,-4-3-9 0,0 4-3 0,3-7 0 15,-3-7-138-15,0 7-28 0,-15-25-6 0,19 7 0 0</inkml:trace>
  <inkml:trace contextRef="#ctx0" brushRef="#br0" timeOffset="3786.37">10255 17210 2602 0,'0'0'57'15,"0"0"12"-15,0 0 3 0,0 0 1 0,0 0-58 0,0 0-15 0,0 0 0 0,11 7 0 0,-1-7 35 0,5-7 4 16,6 7 1-16,0-3 0 0,-3-3-40 0,6 6 0 15,11-9-12-15,4 9 4 0,0-10 8 0,-4 4 0 16,1 3 0-16,-1-4 0 16,0 7-44-16,-3-3-8 0,-4-3 0 0,0 6-1 15,8-3-114-15,-8-3-22 0,-7 6-5 0,0 0-1 16,0 0-4-16,-3 6-1 0,-7-3 0 0,-4-3 0 0</inkml:trace>
  <inkml:trace contextRef="#ctx0" brushRef="#br0" timeOffset="4049.4">10354 17477 1612 0,'7'9'72'0,"-7"-9"14"0,0 0-69 0,0 0-17 0,0 0 0 0,4 10 0 15,-4-4 308-15,7-3 59 0,7 3 11 0,7-2 2 16,-7-4-344-16,11 6-68 0,3-6-15 0,0 0-2 16,4 0-17-16,-4-6-3 0,0 6-1 15,1-4 0-15,2-2-112 0,-6 3-22 0,0-3-5 0,-4 3-1 16,4-7 82-16,-1 4 16 0,1-4 3 0,-4 4 1 16,-3-3-24-16,7-1-5 0,3 1-1 0,-11-4 0 0</inkml:trace>
  <inkml:trace contextRef="#ctx0" brushRef="#br0" timeOffset="4347.51">11162 16636 3196 0,'0'0'142'0,"0"0"29"0,-7 4-137 0,3 5-34 0,4-9 0 0,0 16 0 16,-7-1 0-16,7 7 0 0,0-3-10 0,7 13 10 31,-3 2-51-31,3-3-2 0,-4 10-1 0,1-3 0 16,10-1 2-16,-7 7 0 0,-3-3 0 0,-1-3 0 0,1-1 35 0,-1 7 7 0,-3-6 2 0,0 6 0 16,-3 0 8-16,3 0 11 0,0-1-3 0,-4 1 0 15,-3-6-8-15,4 0 8 0,3 2-8 0,-4-2 8 16,-3-10-8-16,3 7-17 0,-3-7 4 0,7 3 1 15,0-2-157 1,-3-1-31-16,-4-3-7 0,7 0-486 0,7-3-98 0</inkml:trace>
  <inkml:trace contextRef="#ctx0" brushRef="#br0" timeOffset="8573.52">11769 16270 1440 0,'0'0'128'0,"0"0"-103"15,-4-7-25-15,4 1 0 0,0 3 233 0,0-6 42 16,0 9 8-16,7-7 1 0,4 4-212 0,-1 3-44 0,8 0-8 0,-4 0-1 16,4 3 9-16,-1 4 1 0,-2-4 1 0,6 6 0 15,-7 7 11-15,0-1 3 0,0-2 0 16,0 12 0-16,-3 0-28 0,-4 3-4 0,0 7-2 0,-4 2 0 15,1 7 2-15,-4 0 0 0,-4 10 0 0,-3 2 0 16,0 4 3-16,0 5 1 0,0 4 0 0,-3 4 0 16,2-11 7-16,-2 7 1 0,3-3 1 0,0-3 0 15,7 0-1-15,-4-4-1 0,1 4 0 0,3-10 0 16,3 0-4-16,1 1-1 0,-1-7 0 0,4-6 0 16,-3-4-30-16,3-2-5 0,-7-7-2 0,3-3 0 15,1-6-19-15,3 0-4 16,-3-1-1-16,-1-2 0 0,-3-3-119 0,0-1-24 0,4-2-5 15,-4-10-927-15</inkml:trace>
  <inkml:trace contextRef="#ctx0" brushRef="#br0" timeOffset="9144.02">12950 17166 2282 0,'0'0'101'0,"0"0"21"0,-3 7-98 0,-4 2-24 15,0-3 0-15,0 7 0 0,-4-4 67 0,4 10 8 16,-3-3 1-16,-5 9 1 0,5-6-61 0,-4 0-16 15,-4 6 0-15,0-3 0 0,1 9 0 0,-4-9 9 16,0 3-9-16,-1-6 8 0,-2-4 24 0,2 4 4 16,1-3 0-16,0-7 1 0,0 1-29 0,7-7-8 15,0 3 0-15,3-6 0 16,-3 0-138-16,-4 0-32 0,8-6-6 0,-1 3-2 0</inkml:trace>
  <inkml:trace contextRef="#ctx0" brushRef="#br0" timeOffset="9363.32">12587 17166 3171 0,'0'0'140'0,"0"0"30"0,0 0-136 0,0 7-34 0,-3 2 0 0,3 1 0 16,3-1 15-16,4 7-4 0,0 2-1 0,7 1 0 31,4 0-54-31,0 0-10 0,3 6-2 0,0-6-1 0,4 0 32 0,-1 6 6 0,5-7 2 0,-1 8 0 15,-4-8-27-15,5 1-4 0,-1 3-2 0,0-9 0 16,0 6-5-16,1-10-1 0,-5 3 0 0,5-2 0 16,-1-1-125-16,-4 1-26 0,-2-7-5 0</inkml:trace>
  <inkml:trace contextRef="#ctx0" brushRef="#br0" timeOffset="9671.62">13462 17637 2948 0,'0'0'65'0,"0"0"14"0,0 0 2 0,0 0 1 0,0 0-66 0,7 3-16 0,-7 9 0 0,4-8 0 31,-1 5-124-31,1 0-29 0,-1 1-6 0,1 6-1 16,-1-7 77-16,1 10 15 0,-1-4 4 0,-3 4 0 16,0 6 8-16,0-3 1 0,-3 3 1 0,-1 4 0 0,-3 5 79 0,4 1 16 0,-4-7 3 0,0 0 1 15,-4 7 3-15,4-10 0 0,-4 3 0 0,1-9 0 16,3-4-40-16,0 4-8 0,-4-9 0 0,8-1 0 31,-5-9-161-31,1 0-29 0</inkml:trace>
  <inkml:trace contextRef="#ctx0" brushRef="#br0" timeOffset="10125.45">14213 16887 2710 0,'4'-15'120'0,"-4"5"25"0,0 1-116 16,0-1-29-16,0 1 0 0,0 0 0 0,0-1 8 0,0 1-8 15,0 9 0-15,0 0 0 16,0 0-55-16,0 0-17 0,0 0-3 0,0 0-1 0,0 0 54 0,0 0 10 16,-4 9 3-16,-3 4 0 0,7 12-2 0,-10-6 0 15,3 15 0-15,-7 1 0 0,0-1 35 0,-1 4 6 16,-2-1 2-16,-1 4 0 0,0-3-10 0,1-1-2 16,3 4 0-16,0-3 0 0,3-4-12 0,-3 1-8 15,7 2 8-15,3 1-8 0,1-3 11 0,-1 2-3 16,4-5 0-16,4-4 0 0,-1 6-8 0,4-12 8 0,0 3-8 15,4 0 8-15,3-6-19 0,0 0-4 0,4-3-1 0,0-13 0 16,-1 6 16-16,4-9-12 0,1 0 12 0,-1 0-12 16,3-9 22-16,5-1 5 0,-1-2 1 0,-3-10 0 15,-1 3 12-15,1 0 4 0,-4-6 0 0,0-3 0 16,0 3 1-16,1-6 1 0,-8-10 0 0,3 3 0 16,-3 1-5-16,1-7-1 0,-1 0 0 0,-4 0 0 15,1 0-13-15,-1 0-3 0,1-9-1 0,-4 6 0 16,0-3-11-16,0 2 10 0,-3 5-10 0,-4-1 10 15,0 0-1-15,-4 6 0 0,1 10 0 0,-1 0 0 16,-6 3-9-16,2 9-16 0,1 3 4 0,-7-2 1 16,0 8-75-16,-3 4-15 15,-5-3-3-15,-2 6-717 0,-1 0-143 0</inkml:trace>
  <inkml:trace contextRef="#ctx0" brushRef="#br0" timeOffset="10383.53">14175 17148 3034 0,'0'0'135'0,"0"0"27"0,0 0-130 0,0 0-32 16,7 6 0-16,0-3 0 0,0 3 0 0,7-3 0 15,4 4 0-15,3-7-9 16,3 0-36-16,1 0-7 0,3 0-2 0,1 0 0 15,2-7 4-15,1 4 1 0,0-3 0 0,0-3 0 16,3-1 5-16,-3 7 0 0,-1-9 1 0,-2 8 0 16,-5-5 11-16,-3 3 1 0,1-4 1 0,-5 1 0 15,-3 6-146-15,-3-7-30 0,3-12-6 0,-10 4 0 0</inkml:trace>
  <inkml:trace contextRef="#ctx0" brushRef="#br0" timeOffset="10822.94">14788 16157 2941 0,'0'0'130'0,"0"0"27"0,0 0-125 0,0 0-32 16,0 0 0-16,0 0 0 0,0 0 18 0,8 0-2 16,6 0-1-16,-4 0 0 0,8 6-15 0,-4-3-8 15,7 7 8-15,-3 5-13 0,-1-5 1 0,5 15 0 0,-1-3 0 0,3 9 0 16,1 0 12-16,3 13 0 15,1-3 12-15,6 3-12 0,4 3 12 0,-1 6-4 0,5 1 0 0,6 2-8 16,1-3 24-16,-5 10-1 0,1-3-1 16,-3-4 0-16,-5 4-22 0,1-4 8 15,-11-3-8-15,1 1 0 0,-5 5 0 0,1 4 0 0,-7 0 0 16,-1-1 0 0,-10 7-55-16,-3-3-12 0,-1-3-2 0,-3 0-1 0,-10-10 43 0,3-3 9 0,-7 4 2 15,-4-7 0-15,-7 0 6 0,1-7 2 0,-8-2 0 16,-3-10-801-16,-8-3-160 15</inkml:trace>
  <inkml:trace contextRef="#ctx0" brushRef="#br1" timeOffset="14678.94">2910 17656 1036 0,'-10'0'46'0,"6"0"10"0,4 0-45 0,0 0-11 0,0 0 0 0,-7 6 0 0,4-3 184 0,-8-3 36 16,8 9 6-16,-4-2 2 0,-4-7-191 0,7 3-37 15,1 3-8-15,-8-3-2 0,11-3 10 0,-10 7 0 16,10-7 0-16,-11 0 8 0,8 0 9 0,3 0 3 16,-7 0 0-16,3 0 0 0,-7 0 10 0,8 0 2 15,-8-7 1-15,1 7 0 0,-1-3-9 0,1 3-3 16,-1-6 0-16,4 6 0 0,-11 0 19 0,11-3 3 16,-10 3 1-16,-1 0 0 0,0 0-29 0,4 0-6 15,-7 0-1-15,3 0 0 0,-3 0-8 16,-3 3 0-16,-1-3 0 0,0 6 0 0,-7-6 0 0,4 0 8 0,4 0-8 15,-8-6 8-15,7 6 15 0,-3 0 2 16,-4-3 1-16,4-4 0 0,-4-2 6 0,4 0 2 0,3-1 0 0,4 1 0 16,-4-7-14-16,1 4-4 15,-1-4 0-15,4 0 0 0,-4-3-6 0,4 1-2 0,3-1 0 16,-3 3 0-16,-4-3 20 0,4 0 3 0,4 1 1 16,-5 2 0-16,8-3-21 0,-3 3-11 0,-1-2 12 0,-7-1-12 15,4 3 0-15,0-3 0 0,3 7-10 0,-6-10 10 16,3 9 0-16,-4-2 0 0,4-4 14 0,7 3-4 15,-8-3 2-15,5 1 0 0,-1-8 0 0,1 4 0 16,6-3 0-16,-3 0 1 0,-7-9 0 0,10 6 0 16,-3-7 15-16,3-3 2 0,-3 4 1 0,4-4 0 15,-4 1-31-15,3-4 0 0,-3 3 0 0,3 4 0 0,1-1 8 16,-4 4-8-16,-8-4 0 0,8-5 9 16,4 2-9-16,-4 4 10 0,-8-10-10 0,8 6 10 0,-7 0-10 15,7-5 0-15,0 5-10 0,-7-3 10 0,7 4-8 0,-7 2 8 16,-1-3 0-16,5 4-9 0,-4-1 9 0,6-2 11 15,-6-4-3-15,7 3 0 0,-11-6-8 16,11 1 0-16,-7 5-10 0,7-6 10 0,0 0 8 0,-4-3 7 16,4 3 1-16,0 0 1 0,4-3 6 0,-5-3 1 15,5-3 0-15,-1 6 0 0,1-7-12 0,-1 1-3 16,8 0 0-16,-8 0 0 0,11-1-9 0,-4 7 0 16,-6-3 0-16,10 3-11 0,-7-3-3 0,3 3-1 0,4-7 0 0,-3 11 0 15,-4-11 4-15,7 7 1 0,-4-3 0 0,4 3 0 16,0 0 10-16,-7-3 0 0,4-4 0 0,3 7 0 15,0-3 0-15,-4 3 11 0,4-6-1 16,0 9 0-16,0-3-2 0,-7 3-8 0,7 0 12 0,0 0-4 16,7 0-8-16,-7 0 0 0,0 7 0 0,0-7 0 15,0 0 0-15,0 0 0 0,0 7 0 0,0-1-11 16,-7-3 2-16,7 3 0 0,0 10 0 0,-4-6 0 31,-3 6-76-31,4-4-15 0,-4 4-4 0</inkml:trace>
  <inkml:trace contextRef="#ctx0" brushRef="#br1" timeOffset="16222.77">2790 17671 1785 0,'-14'3'79'0,"7"4"17"0,4-4-77 0,-1 3-19 15,-6-12 0-15,-1 6 0 0,4 6 99 0,4-6 16 16,-1-6 3-16,4 6 1 0,0 0-100 0,0-3-19 0,0-4 0 0,0-2-11 15,0 6 11-15,0-3 8 0,4-4-8 0,-1 4 11 16,4 3 1-16,-7 3 1 0,0 0 0 0,0 0 0 16,0-6 18-16,0 6 3 0,0 0 1 0,0 0 0 15,0 0 8-15,0 0 1 0,0 0 1 0,0 0 0 16,0 0-2-16,0 0-1 0,0 0 0 0,0 0 0 16,-7 0 22-16,7 0 4 0,-7 0 0 0,0 0 1 15,-4-4-49-15,8-2-9 0,-8 6-3 0,8-3 0 16,-8-3-8-16,1-4 0 0,-1 1 0 0,7 0 0 15,-6 2 0-15,6-2 0 0,-6-4 0 0,-1 4 0 16,-3-1 0-16,3-5 0 0,1 5 0 0,-1-5 0 16,-3 5 0-16,0 1 0 0,3-7 9 0,-10 7-9 15,7-4 0-15,0 4 9 0,-4-7-9 0,4 7 0 16,0-7 10-16,0 7-10 0,-4-1 8 0,11 1-8 16,-3-1 0-16,-1 4 0 0,4-3 0 0,4 6 0 0,-1-4-10 15,4 4 10-15,0-3-13 0,0 6 5 16,7-9-24-16,0 9-5 0,4-4-1 15,-1-2 0-15,5 6 2 16,-5 0 0-16,8 0 0 0,-1 0 0 0,1 6-11 16,-4-2-1-16,4 5-1 0,-1 0 0 0,1 1 29 0,-4-1 5 0,0 13 2 0,0-3 0 0,-3-7 13 0,3 10 0 15,-3-3 0-15,-1 3 0 0,1 0 0 0,-1 0 0 16,1-6-10-16,-7 3 10 0,6-1 0 0,-6-2 8 16,3-3 0-16,3 2 0 0,-3-5 4 0,0 5 0 15,4-5 0-15,3-1 0 0,-3 1-3 0,-1-1 0 0,4-9 0 16,-3 6 0-16,3-3-9 0,-3-3 10 0,3 0-10 15,-4 0 10-15,4 0-10 0,-10 7 0 0,-4-7 0 16,7 3 0-16,-7-3 0 0,0 0 0 0,0 0 0 0,0 6 0 16,-11 4 0-16,1-7 0 0,-4 9 0 15,0-9 0-15,-4 7 32 0,0-1 2 0,-6 1 0 0,3-1 0 16,-4 7-3-16,0-1-1 0,0-2 0 16,1 3 0-16,-1 2 8 0,0-8 2 0,4 9 0 15,-4-4 0-15,4-5-20 0,0 5-4 0,4-2-1 0,2-4 0 16,-2 1-25-16,6-4-5 0,-3 3-1 0,3-9 0 15,8 10-181 1,-8-13-37-16,-10-13-7 0,4-3-2 0</inkml:trace>
  <inkml:trace contextRef="#ctx0" brushRef="#br1" timeOffset="17091.34">1041 12293 1958 0,'-14'-3'174'0,"10"3"-139"0,-3 0-35 0,3 0 0 16,-6 0 176-16,10 0 28 0,0 0 5 0,0 0 2 31,0 0-203-31,0 0-41 0,0 0-8 0,0 0-2 0,7 13 26 0,-4-4 5 0,-3 13 0 0,11-3 1 15,-7 9 2-15,6 0 0 0,-6 7 0 0,3 3 0 16,7 5 9-16,-7 11 0 0,-4-1-9 0,1 0 9 16,3 1 0-16,-3-1 0 0,-4 0 0 0,0-6 0 15,0 4 0-15,0-4 0 0,-4-4 0 0,4 1 0 16,0-6 11-16,0 3-3 0,-7-4-8 0,7 1 12 16,0-7-12-16,0-2 0 0,0-4 0 0,0-3 0 15,7-7-80 1,-7 4-10-16,4-9-2 0,-4 5 0 0,7-12-112 15,-7-3-22-15,0 0-5 0</inkml:trace>
  <inkml:trace contextRef="#ctx0" brushRef="#br1" timeOffset="17848.68">1023 12372 864 0,'0'0'76'0,"0"0"-60"0,-11 0-16 0,8-6 0 16,-8 6 291-16,1-4 55 0,-1-2 11 0,1 6 3 15,6-3-281-15,-6-3-56 0,6 3-11 0,-3-4-3 16,-4 4-9-16,8-3 0 0,3 3 0 0,0-4 0 15,-7-2-16-15,7 3-1 0,0-4-1 0,0 1 0 0,0 0 6 16,0-1 0-16,7 1 1 0,-7-7 0 0,0 7 39 0,3-1 7 16,4 1 1-16,-3-7 1 0,3 7 15 0,-3-4 2 15,-1-2 1-15,4-1 0 0,4 3-15 0,-4-2-4 16,3-4 0-16,1 0 0 0,-1 3-22 16,5 4-5-16,-1-4-1 0,3 0 0 0,-3 4-8 0,-3 3 0 15,3 2 0-15,0-2 0 0,-3 3 0 16,3 2 0-16,-3 4-8 0,3 0 8 0,7 4-12 0,-11 2 3 15,5 3 0-15,6-2 0 0,-7 2 9 0,7 3 0 16,-7-2-9-16,7 6 9 0,-7 2 0 0,8-2 0 16,-5 3 0-16,4 0 0 0,-10-1 0 0,7-2 0 15,3 3 0-15,-11 0 8 0,11-4-8 16,-6 4 0-16,-1-9 0 0,-4 5-11 0,1-5 11 0,3-1 0 16,-3 1 8-16,-8-1-8 0,8 0 13 0,-1 1-1 0,-10-4-1 15,0 3 0-15,4 1-3 0,-4-1 0 16,0 1 0-16,-4-1 0 0,-3 1-8 0,0 5 10 0,-3-5-10 0,-1 5 10 15,-3-2-10-15,-4-4 0 0,1 7 0 0,-5-7 0 16,1 10 9-16,4-9-9 0,-8-1 10 0,4 4-10 16,-4-4 17-16,4 0-2 0,3-6-1 0,-3 7 0 15,-4-4 7-15,11-3 2 0,-7 4 0 0,7-1 0 16,-4-3-12-16,1-3-3 0,3 6 0 0,-4-3 0 16,0-3-8-16,1 0-9 0,-1 7 9 0,4-4-13 15,-7-3-3-15,7 6 0 0,-8-3 0 0,1 7 0 16,7-10-28-1,-7 6-7-15,7 3-1 0,-7 1 0 0,7-4-163 0,0-3-33 16,-11 3-6-16,11-12-2 0</inkml:trace>
  <inkml:trace contextRef="#ctx0" brushRef="#br1" timeOffset="18475.8">2163 11917 403 0,'0'0'36'15,"0"0"-36"-15,0 0 0 0,0 0 0 0,-11 0 485 0,4 6 91 16,3-2 17-16,-6-4 4 0,6 9-484 0,-6 0-97 16,3 1-16-16,3-1-9 0,-6 7 9 0,-1 3-13 15,4-4 5-15,-4 4 8 0,1 0-8 0,-1 0 8 16,-3 6 0-16,0 3 0 0,-7-3 0 0,7 13 0 15,-8-4 8-15,-2 1-8 0,10 2 24 0,-8 7-1 16,-2-9 0-16,3 12 0 0,7-3 5 0,-1 0 0 16,-2 9 1-16,-1 0 0 0,8-6-10 0,-5 7-3 15,5-1 0-15,-1 0 0 0,8 1-16 0,-4-11 0 16,14 8 0-16,-7-4 0 0,0-3 0 0,3-1 0 16,1 1 0-16,3-6 0 0,-4 6 0 0,4-6-12 15,8-4 12-15,-5 0-12 16,1-5-20-16,-4-1-4 0,3-3-1 15,8-6 0-15,-4 6-12 0,0-6-3 0,0-4 0 0,7-2 0 16,1 6-28-16,2-10-5 0,-6 7-2 0,7-7-575 0,3 1-115 16</inkml:trace>
  <inkml:trace contextRef="#ctx0" brushRef="#br1" timeOffset="19091.32">2201 12685 2592 0,'-3'-12'115'0,"-4"6"23"0,3-4-110 0,4 4-28 15,0 3 0-15,0-4 0 0,0 7-8 0,0-9-8 16,0 6 0-16,0 3-1 0,0 0 17 0,0 0-10 16,0 0 10-16,0 0-8 0,0 0 8 0,11-6 0 0,-4 6 0 15,3-3 0-15,1 3 15 0,0 0 5 0,3 0 0 0,0 0 1 16,7 0 13-16,-7 0 2 0,7 0 1 0,0-7 0 16,-3 7-5-16,7-6-2 0,-4 3 0 0,4 3 0 15,6-6-18-15,-6 12-3 0,0-6-1 0,-8 0 0 16,5 0-8-16,-1 3 0 0,-4 3 0 15,1 4 0-15,-4-1 0 0,-3-3 0 0,3 4 0 0,-4-1-11 16,-10 7 11-16,4-4-8 0,3 4 8 0,-7-3-8 16,0-7 8-16,-7 10 0 0,3-4 8 0,-6-2-8 15,-1-1 0-15,1 0-12 0,-4 4 2 0,-1-1 0 16,-6-2 2-16,0-1 0 0,-4 7 0 0,8-7 0 16,-8 10 8-16,0-9-12 0,-3 5 12 0,11-5-12 15,-8 5 12-15,4-2 0 0,7-4 0 0,-8 7-8 16,8-7 8-16,0 1 0 0,-7 5 0 0,10-2 0 15,1-7 0-15,3 4 0 0,-4 5 0 0,4-5 0 16,4-1 0-16,-4 1 0 0,7-1 0 0,0-6-8 0,0 10 8 16,7-10 0-16,-4 6 8 0,4 1-8 0,4-4 0 0,-4-3 0 15,10 3 0-15,-2-3-8 0,-1 4 8 0,7-1 0 16,-7-3 0-16,11 6 0 0,-4-9 0 0,4 0 8 16,-1 0-8-16,1 0 0 0,-4 0 0 0,-3-3 0 15,3 3 0-15,0 0 0 16,-7-6-21-16,7 6-9 0,-7 0-2 0,-3 0 0 15,3 0-135-15,0 0-27 0,0-9-6 0,4 9-463 16,-11-10-93-16</inkml:trace>
  <inkml:trace contextRef="#ctx0" brushRef="#br1" timeOffset="19385.78">2974 13159 3056 0,'0'0'68'0,"0"0"13"0,-4 9 3 0,-6 1 1 0,6-4-68 0,-3 3-17 0,4 10 0 0,3-3 0 16,-7 3-56-16,3 0-16 0,4-1-2 0,-3 7-1 15,3 0 24-15,0-3 5 0,-7 10 1 0,7-10 0 16,0 3-18-16,-4 0-3 0,4-6-1 0,0 6 0 16,0-3 31-16,-7-7 7 0,3 4 1 0,4-3 0 15,0-7-160-15,0 1-31 0,-3 9-6 0,3-19-2 0</inkml:trace>
  <inkml:trace contextRef="#ctx0" brushRef="#br1" timeOffset="19662.86">3090 12861 3056 0,'0'0'136'0,"0"0"27"0,0 0-131 0,0 0-32 0,0 0 0 16,0 0 0-16,11 0 0 0,0 0 0 0,3 0 0 0,7 0 0 15,-4 0-12-15,5-6-8 0,2 6-3 0,5-10 0 32,2 10-5-32,-3-6-2 0,15 3 0 0,-8 3 0 15,4 0-9-15,-4-6-1 0,0 6-1 0,1 0 0 16,-12 0-42-16,1 0-8 0,-4 0-1 0,-7 0-1 16,1 0-84-16,-5 0-17 0,1 0-3 0,-11 0-391 0,0 0-77 0</inkml:trace>
  <inkml:trace contextRef="#ctx0" brushRef="#br1" timeOffset="19905.09">3164 13030 633 0,'0'0'56'0,"0"0"-44"0,0 0-12 0,0 0 0 0,0 0 556 0,0 0 108 16,0 0 23-16,0 0 4 15,0 10-592-15,7-1-119 0,-3-6-23 0,7 7-5 0,-1-4 28 0,4-3 4 16,-3 3 2-16,7 4 0 16,10-10-13-16,-4 9-2 0,1-9-1 0,3 6 0 15,4-6-9-15,-4 0-1 0,8 0-1 0,-5 0 0 16,-2-6-25-16,2 6-5 0,-6 0-1 0,0-9-668 16,-1 9-133-16</inkml:trace>
  <inkml:trace contextRef="#ctx0" brushRef="#br1" timeOffset="20217.54">4124 12212 3175 0,'0'0'70'0,"-4"0"14"0,-3 0 4 0,4 6 0 0,-8-3-70 0,8 7-18 0,3 9 0 0,0 2 0 15,0 1-32-15,0 13-11 0,0-7-1 0,0 16-1 0,0 0 29 0,3 3 7 16,-3 6 1-16,0 7 0 0,-3-7 8 0,3 4 0 16,0-4 0-16,-11 0-8 0,4-3 0 15,4-6 0-15,-8-6 0 0,7 0 0 0,-3-4-13 16,4 1-3-16,3-7 0 0,0 0 0 15,-7-3-57-15,7-9-12 0,7-4-3 0,-7 4-694 16,3-7-139-16</inkml:trace>
  <inkml:trace contextRef="#ctx0" brushRef="#br1" timeOffset="20878.48">4974 11525 1915 0,'0'0'84'0,"0"0"19"0,0 0-83 0,-7 10-20 0,4-1 0 0,-1 0 0 16,4 7 61-16,-7 3 8 0,3-3 2 0,-3 2 0 15,4 7-59-15,3-3-12 0,-7 10 0 0,3-1 0 16,1 0 14-16,-4 1 5 0,7 12 1 0,0-4 0 16,0 4 26-16,7 3 6 0,-7 10 0 0,0 2 1 15,3 10-5-15,-3-3 0 0,0-3-1 16,4 6 0-16,-4-3-15 0,0 3-2 0,-4 3-1 0,4-3 0 16,-3-3-13-16,3-3-2 0,-7-4-1 0,3-2 0 15,-3-4-13-15,4 0 0 0,-1 0 8 0,-3-9-8 16,4 3 0-16,3-3 0 0,-8-9 8 0,5-1-8 15,-1-5-32 1,4-1-10-16,0-6-2 0,0-4 0 16,-3-5-144-16,3-4-28 0,0-2-7 0</inkml:trace>
  <inkml:trace contextRef="#ctx0" brushRef="#br1" timeOffset="21500.93">5729 12425 2804 0,'0'0'124'0,"0"0"26"0,0 0-120 0,0 0-30 16,0 0 0-16,-7 0 0 0,4 3 38 0,-5 4 2 16,1-1 0-16,0 3 0 0,4 1-48 0,-11 2-10 15,3 4-2-15,-6 9 0 0,2-3 20 0,-2 12-10 16,-4-5 10-16,-1 2-8 0,1-3 8 0,4 0-8 16,-8 7 8-16,0-7-8 0,4-3 8 0,0 3 0 15,3 1 8-15,-6-7-8 0,6 0 8 0,0-7-8 16,-6 4 8-16,6 0-8 15,0 0-24-15,1-10-10 0,-1 7-2 0,-3-7 0 16,0 7-82-16,7-13-17 0,-4 6-3 0,0-2-1 16,4 2-117-16,0-9-23 0</inkml:trace>
  <inkml:trace contextRef="#ctx0" brushRef="#br1" timeOffset="21726.72">5299 12453 3114 0,'0'0'138'0,"0"0"28"0,0 0-133 0,0 0-33 0,0 0 0 0,0 0 0 0,0 0 20 0,0 10-2 16,0-4-1-16,3 7 0 0,4-4-28 0,4 13-5 16,3-3-2-16,-3 9 0 0,13 0 5 0,-6 4 1 15,14-1 0-15,-8 0 0 16,5 1-12-16,6 8-3 0,7-5 0 0,-7-4 0 15,8 1-120-15,-1-4-24 0,-10 0-5 0,3-3-597 16,-7-6-120-16</inkml:trace>
  <inkml:trace contextRef="#ctx0" brushRef="#br1" timeOffset="24296.23">6163 12971 1378 0,'0'0'61'0,"0"0"13"0,0 0-59 0,0 0-15 16,0 9 0-16,-7 1 0 0,3-1 60 0,1-3 10 0,3 4 2 15,-7-1 0-15,14 0-51 0,-7 7-9 0,0-3-3 0,0 2 0 16,3-5-9-16,1 9 0 0,3-4 0 0,-7 1 8 15,0 3-8-15,4 0 0 0,3-1 0 0,-7 7 0 16,0-6 0-16,0 10 8 0,0-4-8 0,-7 0 8 16,3-3-8-16,-7 3 8 0,8-6-8 0,-8 6 8 15,1 0 12-15,-4-6 3 0,3-1 0 0,-3 1 0 16,3-3-34-16,-6-7-6 0,10-6-2 16,-4 7 0-16,-3-4-69 15,7-12-15-15</inkml:trace>
  <inkml:trace contextRef="#ctx0" brushRef="#br1" timeOffset="24838.92">6992 12071 1785 0,'0'0'159'0,"0"0"-127"15,-7-3-32-15,0 3 0 0,7 0 136 0,0 0 22 0,0 0 4 0,0 0 1 16,0 0-127-16,-11 0-26 0,8 3-10 0,-4-3 8 16,3 6 9-16,-3-3 2 0,4 7 0 0,-4 5 0 15,0 4-10-15,-4-3-1 0,0 9-8 0,1-3 12 16,-4 12-1-16,-4 1-1 0,4 9 0 0,0-7 0 15,0 7-10-15,-11 0-9 0,7 3 9 0,1 3-13 16,-8-3 13-16,7 4 8 16,4-4 0-16,0 0-8 0,4 3 0 0,6-6 0 0,-6-7-12 0,6 1 3 15,0-7 9-15,8 1 0 0,3-7 0 0,4 3 0 16,-1-12 0-16,4 2-10 0,0-2 10 0,4-6-10 16,-7-7 10-16,6 3 0 0,1-6 0 0,3 0 8 15,-3-6-24-15,-1 3-4 0,1-7 0 16,0-6-1-16,-1 7 21 0,1-7 8 0,0-2 0 0,-1-1 0 15,1 0 19-15,-1-6 3 0,5-3 1 0,-5-1 0 16,4-5-3-16,1-1 0 0,-1-2 0 16,0-4 0-16,0 3-16 0,0 4-4 0,-10-4-8 0,3 4 12 0,-3 6-3 15,-8-1-1-15,1-2 0 0,-1 9 0 0,-3-3 0 16,-3 0-8-16,-4 6 12 0,-4-6-4 0,0 6-8 16,1 0-11-16,-8 0 3 0,1 4 0 0,-1 5-11 0,-3-2-1 15,0 2-1-15,-4 4 0 0,0-3 3 0,4 3 1 16,0 6 0-16,0-4 0 15,3 4-79-15,0 0-15 0,4 0-3 0,4 0-909 0</inkml:trace>
  <inkml:trace contextRef="#ctx0" brushRef="#br1" timeOffset="25071.8">6763 12598 1094 0,'0'0'97'0,"0"0"-77"0,0 0-20 15,0 0 0-15,0 0 329 0,0 0 63 0,0 0 12 0,3 9 2 16,8-3-334-16,-1 4-72 0,8-10 0 0,0 6-15 16,-1-6 6-16,8 3 1 0,0-3 0 0,3 0 0 15,-3-3-12-15,3 3-3 0,4-6 0 0,-4 3 0 16,4-4 1-16,-8 7 0 0,5-9 0 0,-5 9 0 31,1-6-8-31,0-4-2 0,-4 7 0 0,-4-3 0 16,5-4-112-16,-5-2-24 0,-3-4-4 0,0 0 0 0</inkml:trace>
  <inkml:trace contextRef="#ctx0" brushRef="#br1" timeOffset="25472.03">7207 11346 1152 0,'0'0'102'0,"-10"0"-82"0,-1 0-20 0,1-3 0 0,-5 3 233 0,5 0 43 0,-1 3 8 0,1-3 1 16,3 0-221-16,-4 7-45 0,4-4-9 0,7-3-2 16,0 0 20-16,0 0 3 0,-4 6 1 0,4-6 0 15,0 0 19-15,4 3 4 0,3 7 1 0,7 5 0 16,0 1-32-16,4-3-7 0,7 5-1 0,-1 4 0 15,-3 0 16-15,11 3 4 0,0 4 0 16,3 5 0-16,0 1-22 0,1 2-4 0,-1-2-1 16,7 12 0-16,-6-3-9 0,2-1 0 0,-2 1 0 15,6 13 0-15,-7 2 0 0,-3 4 0 0,-4 6-10 0,-3-3 10 16,0-3 0-16,-4-1 0 0,0-2 0 16,-7-7 10-16,0 4 2 0,-3-4 0 0,3-3 0 0,-14-3 0 15,0-3 0-15,0 3 0 0,-7-3 0 0,0 0 0 16,0 0-12-16,-7-6 0 0,-4-4 0 0,0 4 0 15,-3-4 0-15,-3-9 0 0,-5 3 0 0,1 1 8 16,-4-4-94-16,-3-6-19 0,0 6-4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36:14.0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16563 7264 518 0,'-21'-19'46'0,"14"16"-37"16,-7-6-9-16,3-1 0 0,4 7 141 0,0-6 27 16,0-1 4-16,0 1 2 0,3 6-126 0,-3-7-24 15,4 10-6-15,-4-9-1 0,0 6-17 0,0-3 0 16,-1 6 0-16,-2-4 0 0,3 4 0 0,-7-3-11 0,0-3 2 0,-1 6 0 15,1 0 9-15,0 0 12 0,0-3-2 0,-3-3-1 16,-1 6 42-16,0 0 8 0,1-4 1 0,-5 4 1 16,8-6-15-16,0 6-3 0,-3 6-1 0,2-6 0 15,1 0-2-15,0 0 0 16,0 0 0-16,0 4 0 0,0-4 11 0,0 6 1 0,-7-3 1 0,7 3 0 16,-8-3-9-16,5 1-1 0,-4 5-1 0,-1 0 0 15,-2-2-22-15,-1-1-5 0,4 3-1 0,0 1 0 16,-1-4-5-16,8-3-1 0,-3 0 0 0,6 4 0 15,4-4-8-15,0-3 8 0,0 0-8 0,7 0 8 16,0 0 20-16,0 0 3 0,0 0 1 0,0 0 0 16,11 0 3-16,6 0 1 0,4-3 0 0,8-4 0 15,2 7-10-15,1 0-2 0,3 0 0 0,8-3 0 16,-4 6-12-16,10-3-4 0,4-3 0 0,3 3 0 0,4 3-8 0,4-3 0 16,-1 0 0-16,-3 7 0 0,0-7 0 0,4 0 0 15,3 3 0-15,7-3 0 0,0 0 0 0,7 0 0 16,-3 0 0-16,6 0 0 0,8-10 0 0,0 10 0 15,-1-6 0-15,5 0 0 0,-8 3 0 0,0-4 0 16,-3-2 0-16,3 6 0 0,4-7 0 0,-8 7 0 16,1-6 11-16,0 3-11 0,-4-1 0 0,3 1 0 15,-6 3 0-15,3-3 0 0,-3 2 0 0,-1 4 0 16,-6-6 0-16,0 3 0 0,-4 3 0 0,0-3 0 16,-4-3 0-16,1 6 0 0,-8 0 0 0,1 0 0 15,-8 0 0-15,-7 0 0 0,-3 0 8 0,-7-3-8 16,-4-4 0-16,-3 7 9 0,-4 0-9 0,-3 0 0 15,-4-3 9-15,-4 3-9 0,-3 0 0 0,-7 0 0 0,0 0 0 0,0 0-755 16,-10-3-150-16</inkml:trace>
  <inkml:trace contextRef="#ctx0" brushRef="#br0" timeOffset="22874.2">18673 15104 1389 0,'0'0'61'0,"0"0"14"0,0 0-60 0,-4 0-15 15,-3 0 0-15,0 0 0 0,0-4 40 0,0 4 6 16,3 0 1-16,-6 0 0 0,3 4-55 0,-4 2-12 16,4-3-1-16,0-3-1 0,3 0 35 0,-3 3 7 0,0 3 2 0,0-3 0 15,7-3 70-15,-3 0 15 0,-8 0 2 0,4 0 1 16,7 0 1-16,-7 0 0 15,-4-3 0-15,-3 3 0 0,4 0-29 0,-4-6-6 16,0 3 0-16,-4 3-1 0,0 0-37 0,-3 0-7 16,-4 0-2-16,1 0 0 0,-1 0-29 0,-3 0 0 15,-4 0 0-15,0 0 0 0,-3 0 0 0,-4 9 0 0,0-6 0 0,-3-3 0 16,3 10 0-16,0-4 0 0,4 0 11 0,-4 4-11 16,4-4 18-16,3 4-3 0,1-4-1 0,-1 3 0 15,0 1-14-15,4-1 9 0,0-6-9 0,3 7 8 16,-3-1 0-16,-1-6 0 0,5 3 0 0,-4-2 0 15,-4 5 20-15,7-3 3 0,0 0 1 0,-3-6 0 16,0 7-32-16,-4-4 0 0,0 3 0 0,1-3 0 0,3 4 0 0,-1-4 0 16,1 0 0-16,3-3 0 15,-3 0 12-15,3 6-4 0,4-3-8 0,-3-3 12 16,-1 0-12-16,4 0 0 0,-4 0 0 0,7 0 0 0,-3 7 0 16,4-4 0-16,2-6 0 0,1-4 0 0,0 7 0 0,4 0 0 15,-1 0 0-15,1 0 9 0,6-3-9 16,-3-3 8-16,3 6-8 0,-3 0 8 0,7-3-8 15,-3 0 10-15,3 3-10 0,0 0 10 0,3-7 1 0,4-2 0 16,-3 9 0-16,3-10 0 16,0 7-11-16,4-6 0 0,-1 0 9 0,4 5-9 0,4-5 0 0,0 0 0 15,-1-4 0-15,4 4 0 0,-3-4 0 0,3 1 0 16,-3-4 0-16,3 3 0 0,0 1 0 0,-3-4 0 16,-1 4 0-16,1 2 0 0,0-2 0 0,-4-1 0 15,0 1 0-15,0 2 0 0,0 1 0 0,-3-1 12 16,3 1-4-16,0-1 0 0,-3 7-8 0,3-6-13 15,0 0 3-15,3 5 1 0,1-2 9 0,-4 0 16 16,-3 0-4-16,-1 2-1 0,4-2-11 0,1 3 0 16,-5-3 0-16,1 6 0 0,-4 0-11 0,3 0 3 0,-10 0 0 15,0 0 0-15,0 0 8 0,0 0 11 0,0 0-3 0,0 0 0 16,-7 6-8-16,0 3 0 0,-3-5 0 16,-1 8 0-16,-7-2 0 0,-3-1 0 0,0 0 0 0,-4 4 0 15,1-4 0-15,-1 4-11 0,0 3 11 0,1-4-8 16,2 1 8-16,-2-1 0 0,-1 4 0 0,0-1-8 15,4 4 8-15,-3-6 0 0,-5 9 0 0,5-3 0 16,-5 3 0-16,5 0 0 0,-5-7 0 0,5 1 0 16,6-7 0-16,1 4 0 0,6-4 0 0,-3 7 0 15,3-10 24-15,4 10 6 0,4-10 2 0,3 4 0 16,0 5-20-16,7-2-4 0,3-1-8 0,4 1 12 16,4 3-12-16,3-1 0 0,0 1 0 0,8 0 0 15,-1-7 0-15,0 10 0 0,4-7 0 0,7 1 0 0,-4 6 0 0,7-7 0 16,4-2 0-16,-4 2 0 0,1-2 0 15,-1 5 0-15,0-2-13 0,1-1-1403 16</inkml:trace>
  <inkml:trace contextRef="#ctx0" brushRef="#br0" timeOffset="111679.37">8484 15386 1094 0,'0'-10'97'0,"7"1"-77"15,-7 0-20-15,0-4 0 0,0 4 272 0,0-1 50 16,0 7 10-16,0-6 3 0,0-1-227 0,0 10-44 15,-7-9-10-15,0 6-2 0,-3 3-25 0,-4-3-6 16,-4-4-1-16,0 14 0 0,-6-4-20 0,2 0 8 0,-2-3-8 0,-12 0 0 16,5 9 11-16,-5-2-3 0,1-4 0 0,0 9 0 15,-4 4 20-15,-3 0 4 0,3-1 1 0,-7 1 0 16,-7 6-6-16,0-3-2 0,-3 3 0 0,-1 6 0 16,-3-3-2-16,0 3-1 0,4-3 0 0,0-3 0 15,6 6-3-15,-3-6-1 0,7 10 0 0,0-10 0 16,-3 9-2-16,14 0-1 0,0-9 0 0,-1 10 0 15,-3-1-15-15,4 0 0 0,7 1 0 0,-4-1 0 16,8 0 0-16,-1-2 0 0,4-4 0 0,-4 6 0 16,0 1 0-16,4-1 0 0,0-3 0 0,-4 7 0 15,4-4 0-15,0 3 0 0,0-2 0 0,-4 9 0 16,0-7 0-16,4 4 0 0,7-4 0 0,-7 7 0 16,7-7 0-16,-4-2 0 0,11-1 8 0,-7 1-8 15,7-1 0-15,3 0 8 0,-3 1-8 0,4 2 0 16,3-3 0-16,0 1 0 0,0-1 8 0,0 1-8 0,0-1 0 0,3-3 0 15,4-3 0-15,-7 7 0 0,7-11 0 0,1 8 0 16,2-7 0-16,1 0 0 0,3 0 0 0,-4-4 0 16,4 1 0-16,1-3 0 0,6 3 0 0,-11-1 0 15,15-2 0-15,-7 3 0 0,6-6 0 0,-2-4 0 16,2 7 0-16,1-10 0 0,0 3 0 0,-1 1 0 16,5 2 0-16,-1-5 0 0,0-4 0 0,4 6 0 15,-4-6 0-15,0 3 0 0,0-2 11 0,1 2-11 16,-1-3 12-16,0-3-12 0,-7 6 0 0,0-6 0 15,1 0 0-15,-5 0 0 0,-3-6 0 0,0 6 8 16,1 0-8-16,-5 0 0 0,1-9 9 0,-1 9-9 16,1-4 0-16,-1-5 9 0,-2 6-9 0,2-3 10 0,-3-4-10 0,0 7 10 15,4-6-10-15,-4-1 0 0,3 7 9 0,-10-6-9 16,7-1 9-16,-3 7-9 0,3-6 12 0,-7-1-12 16,7 1 19-16,-7 0-3 0,0-1-1 0,0-2 0 15,-7 2 4-15,4 4 1 0,-5-10 0 0,1 7 0 16,0-4-3-16,-3 1 0 0,-1-1 0 0,-3-2 0 15,-4 2 10-15,1 0 1 0,-1 1 1 0,-7-4 0 0,4 4-29 0,-3-7-16 16,-5 9 1-16,8-2 1 16,-3-1 14-16,2 1 0 0,8 2 0 0,-7 1 0 15,3 0 0-15,8-1 0 0,-1 7 0 0,1-3 0 16,3 0 0-16,0-1 16 0,7 7-3 0,0 0-1 16,0 0-33-16,0 0-7 0,0 0-2 15,0 0 0-15,0 0 6 0,7 7 0 0,0-1 1 0,3-6 0 16,1 9 9-16,-1 1 2 0,8-10 0 0,-4 9 0 15,4-6 4-15,7 7 8 0,-1-1-13 0,1 0 5 16,3 1 8-16,0-7 0 0,4 9 0 0,-7-5-8 0,3 2 8 0,0 1 0 16,0-4 0-16,-3 3 0 0,-4 1 0 0,1 2 0 15,-5 4 0-15,1-4 0 0,-4 1 0 0,0 0 0 16,-3 5 0-16,-1-5 0 0,-3 6 0 0,0-7 8 16,0 7 0-16,-7 3 0 0,-7-9 4 0,0 12 2 15,0-10 0-15,-3 7 0 0,-5-3-2 0,1 9-1 16,0-6 0-16,-3 0 0 0,-5-6-11 0,1 9 8 15,0-3-8-15,0-6 8 0,-4 2-8 0,1 1 0 16,-1-6 0-16,0 6 0 0,0-4 0 0,1-5 0 16,-1 5 0-16,0-2 0 0,4-1-15 0,4-2-5 0,-5-1 0 0,1 1-1 31,4-7-53-31,3 9-10 0,-1-5-3 0,5-4 0 16,-1-3-62-16,1 6-13 0,6-6-2 0</inkml:trace>
  <inkml:trace contextRef="#ctx0" brushRef="#br0" timeOffset="112738.82">9387 16759 1555 0,'-3'-9'138'0,"3"6"-110"0,0-4-28 0,0 1 0 16,0 0 120-16,0-4 18 0,0 7 4 0,0-3 1 0,-4 3-115 0,4-6-28 16,-3 9 0-16,-1-4 0 0,-6-2 9 0,3 3-9 15,-7 0 8-15,3-3-8 0,-7 6 43 0,4 0 3 16,-3-10 1-16,-1 10 0 0,-3 0 28 0,0-9 5 16,3 9 2-16,-3-7 0 0,0 1-2 0,-1-3-1 15,1 6 0-15,0-7 0 0,0 1-9 0,-4-1-2 16,4-2 0-16,-4 3 0 0,1-1-32 0,-1 7-8 15,-7-6 0-15,4 5-1 0,0 4-18 0,-4 0-9 16,0 4 10-16,1 5-10 0,-5 0 0 0,1 4 0 16,3-1 0-16,1 7 0 0,2 3-11 0,-6 0 11 15,3 0-10-15,4 6 10 0,3 4 0 0,1-7-9 16,-5 6 9-16,8 1 0 0,4 8 0 0,-5-2 0 16,5 0 0-16,3 9 0 0,0-4 0 0,0 5 0 0,-1 2 0 15,5-6 0-15,3 9 0 0,7-3 0 0,0 3 0 0,0-9-8 16,0 6 8-16,0-6-8 0,10 7 8 0,4-8-8 15,4-2 0-15,0-6 0 0,6 5 0 0,1-8 0 16,3-1-1-16,4-3 0 0,3-6 0 0,1 0 0 16,6-9 9-16,7 6 0 0,4-10 0 0,0-3-8 15,14 4 8-15,-14-10 0 0,4 0 0 0,-4-3 0 16,-1-4 11-16,-6 4-3 0,4-6 0 0,-4-4 0 16,-4 1-8-16,0-4 10 0,1 0-10 0,-5-6 10 15,-2-3 2-15,-1 3 0 0,0-9 0 0,-3 6 0 16,-4-13-2-16,-3 4 0 0,0-7 0 0,-4 0 0 15,0-6 0-15,4-3 0 0,-15-3 0 0,4 3 0 16,0-4 5-16,0 1 1 0,-3-4 0 0,0 4 0 0,-1 0-5 0,-3 0-1 16,0-4 0-16,-3 10 0 0,-1 3-2 0,1 3-8 15,-4 4 12-15,-4 2-4 0,-3 4 4 0,0 0 1 16,-3-1 0-16,-4 1 0 0,-1 6-3 0,-6-3-1 16,0 6 0-16,-7 0 0 0,-4-7-9 0,-7 14 10 15,1-1-10-15,-12 4 10 16,-6-1-30-16,-1 7-5 0,-6 6-2 0,-8 0 0 15,-10 0-181-15,-7 9-36 0</inkml:trace>
  <inkml:trace contextRef="#ctx0" brushRef="#br0" timeOffset="127834.71">5454 10864 1555 0,'0'0'138'0,"0"-13"-110"0,0 4-28 0,0 6 0 15,0-7 155-15,0 1 25 0,0 0 6 0,-7 5 1 16,0 1-127-16,0-3-26 0,3 3-5 0,-6-3-1 16,-4 6-28-16,7 0 0 0,-4 0 0 0,0 0 0 0,4-3 0 15,-3 3 0-15,-4-7-11 0,3 7 11 0,-3 0 13 16,3 0 11-16,-13-3 1 0,6 3 1 0,0-9 20 15,-6 9 4-15,-8-3 1 0,4-4 0 0,-8 4-12 0,1-3-3 16,0 6 0-16,-4 0 0 16,-7-3-19-16,4 3-4 0,0-3-1 0,-4 3 0 0,0-7-1 15,0 7-1-15,-7 0 0 0,4 0 0 0,-1 0 2 0,4 0 0 16,-3 0 0-16,3 7 0 0,7-4-4 0,-3-3-8 16,0 3 12-16,6-3-4 0,1 0 4 0,0 6 1 15,-8-6 0-15,1 0 0 0,0 0 3 0,3 3 0 16,4-3 0-16,-4 7 0 0,4-4-7 0,-4-3-1 15,4 9 0-15,3-6 0 0,4-3-8 0,-4 7 0 16,4-4 0-16,3 6 0 0,0-3 8 0,-3 1-8 16,3-1 8-16,1 3-8 0,6 4 10 0,-7-4-10 0,-3 4 12 15,3-1-12-15,8-2 0 0,-4 12 0 0,-1-3 0 16,5-7 0-16,-8 10 0 0,7 6 0 0,1-6 0 16,3 0 0-16,-7 0 0 0,6 0 0 0,-2-3 0 0,-1 3 0 15,0 0 0-15,4 0 0 0,0-3 0 0,0 2 0 16,4-2 0-16,-5-6 0 0,5 6 0 0,-4-7 0 15,3 1 9-15,1 6-1 0,-5-7-8 0,8 4 12 16,4-4-4-16,-8 1-8 0,8-1 11 0,-4 4-11 16,3 0 0-16,-3-7 0 0,7 10 0 15,0-6-9-15,0 5 9 0,0 1 16 0,7-3-4 0,-3 6-1 16,3-3-11-16,-4-1 0 0,1-2 9 0,6 9-9 16,-3-9 0-16,1 6 0 0,2 0 0 0,8 3 0 15,-11-9 0-15,10 5 0 0,-2-2 0 0,-5 3 0 16,4-3 19-16,7-6-1 0,-6 9 0 0,-1-7 0 15,7 1-18-15,-4-4 0 0,5 7 8 0,-1-6-8 0,-4-4 0 16,5 10 0-16,2-10 0 0,1 4 0 0,-4 0 0 0,4 5 0 16,0-5 0-16,6 3-9 0,-6-1 9 0,0 4 0 15,3-6 8-15,4 5-8 0,-4-5 0 0,7 9 0 16,0-13 0-16,1 4 0 0,-1 6 0 0,4-7 0 16,3 4 0-16,-3 0 0 0,0-7 0 0,0 10 0 15,3-7 0-15,-7-2 0 0,0-1 0 0,1 1 0 16,3-7 10-16,-4 3-10 0,0 0 9 0,0-6-9 15,1 10 8-15,2-10-8 0,8 6 8 0,-3-3-8 16,2-3 0-16,1 6 8 0,0-3 0 0,-11-3-8 16,8 0 12-16,-1 0-4 0,-7 0-8 0,4 0 0 0,0 0 0 15,0 0 0-15,-7 0 0 0,3 0 0 0,0 0 0 16,0 4 0-16,-6-4 0 0,6 0 0 16,-3 0 0-16,-1 0 0 0,-2 6 0 0,-1-6 0 0,4 0 0 15,-8 0 0-15,12-6 0 0,-8 6 0 0,4 0 0 0,3-4 8 16,7 4-8-16,1-9 0 0,-8 9 0 0,7 0 8 15,0-3-8-15,-6-3 10 0,3 3-10 0,-4-4 10 16,-7 4-10-16,7-6 0 0,-3-1 0 0,0 1 0 16,-4-4 0-16,4 1 0 0,0-7 8 0,-1 6-8 15,1 1 23-15,-4-4-1 0,0 1 0 0,4-4 0 16,0 0-22-16,-4-3 9 0,4 0-9 0,0 3 0 16,-4 7 0-16,0-7 0 0,-3-3 0 0,0 9 0 15,-1-5 12-15,-6 2-12 0,3 0 12 0,0-6-12 16,-3 10 0-16,-1-7 0 0,8-3 0 0,-14 9 0 0,6-9 12 15,-2 4-4-15,2-4 0 0,-3 0-8 0,-3 0 8 16,-1 0-8-16,8-6 0 0,-7 6 0 0,3-3 0 0,-4-1 0 16,-3 1 0-16,0-3 0 0,11 3 0 0,-11-3 0 15,4 3 0-15,-1-3 0 0,1 2 0 0,-1-2 0 16,1 6 0-16,-7-6 0 0,3 6 0 16,-4-3 0-16,1-3 0 0,-4 3 0 0,-4-4 0 0,1 8 0 15,-1-5 0-15,1 1 0 0,-8-6 0 0,0 6 0 16,-6-3 0-16,3-4 0 0,3 10 0 0,-14-3 0 15,4-3 0-15,-3 6 0 0,-1 0 0 0,-10 0 0 16,3-6 0-16,-3 6 0 0,-1-3 0 0,-3-3 0 16,-3 6-8-16,-4-10 8 0,0 7 0 0,1-3 0 15,-1 0-8-15,3 3 8 0,-6 6 0 0,3-3 0 0,-3-3 9 0,-4 6-9 16,3 0-12-16,-3 7-9 0,-6-7-2 0,-9 10 0 31,5 5-27-31,-1-5-6 0,5 9 0 0,-1 6-1 16,0 1-176-16,-11 11-35 0</inkml:trace>
  <inkml:trace contextRef="#ctx0" brushRef="#br0" timeOffset="129270.15">4830 12940 2358 0,'0'0'52'0,"0"-10"10"0,-8 1 2 0,5 3 3 0,3-4-54 0,-4 1-13 0,4 0 0 0,0-1 0 15,0 1 0-15,0 6 9 0,4-7-9 0,-1 1 8 16,-3 9 26-16,0 0 5 0,0 0 1 0,0 0 0 16,0 0-26-16,0 0-5 0,0 0-1 0,0 0 0 15,0 9 14-15,8 1 2 0,-8 2 1 0,0 1 0 16,0 2 5-16,-8 1 1 0,8 3 0 0,0 0 0 15,-3 3-13-15,-1 3-2 0,4-6-1 0,-3 12 0 16,3-3-5-16,0 3-1 0,-4 1 0 0,4 2 0 16,0 1-1-16,4 2-8 0,-4-2 12 0,3 9-4 15,1-7-8-15,7 4 10 0,-8-3-10 0,4 3 10 0,7 3 8 16,-3-4 2-16,-4-2 0 0,11-4 0 0,-4 1-12 0,7 6-8 16,-7-10 12-16,7 4-12 0,4 2 18 0,-8-2-3 15,1-4-1-15,-4 10 0 0,11-7 2 0,-4 7 0 16,4-3 0-16,-1-1 0 0,1 1-16 0,3-4-8 15,4 4 8-15,-7 0-13 0,3-1 31 0,4-2 6 16,-4-4 2-16,7-3 0 0,1-3-7 0,-1 7-2 16,0-4 0-16,4-3 0 0,3-3-9 0,-7 0-8 15,1 6 9-15,-4-6-9 0,3 0 15 0,-3 0-3 16,-4 0-1-16,-4 3 0 0,5 0-3 0,-5-3 0 0,1 0 0 16,0 0 0-16,-1-3 4 0,1 9 0 0,3-3 0 0,-3-3 0 15,0 0-12-15,3 6 0 16,-3-6 0-16,-1 0 0 0,-6 0 0 0,7 0 0 0,-4-3 0 0,4 3 0 15,-1-3 0-15,1 0 0 0,0-4 9 16,-4 4-9-16,4-6 11 0,-1 8-3 0,1-5 0 0,0 0 0 16,-4 0 0-16,0-1 0 0,0-5 0 0,4 8 0 15,-1-5-8-15,1 6 10 0,-7-4-10 0,3 1 10 16,0-3-2-16,-3-1 0 0,3 4 0 0,0-4 0 16,-10 1-8-16,3 0 0 0,0-4-10 0,-3 3 10 15,3-2 0-15,-7-1 0 0,7-2 0 0,-11-1 0 16,4 0 0-16,4-3 10 0,-4 4-10 0,0-4 8 15,0 3 0-15,4-3 0 0,-4-3 0 0,3 3 0 16,-3-3-8-16,0 6 12 0,4-2-12 0,0-4 12 0,3 6-12 0,-11-3 0 16,8-3 0-16,-4 9 8 15,0-5-8-15,0-4 0 0,4 6 0 0,-4-3 0 0,-7-3 0 16,7 0 0-16,-7 0 0 0,7 9 0 0,-7-9 0 0,0 0 0 16,0 0 0-16,0 0 0 0,3 4 8 0,-3-4-8 15,0 0 12-15,0 0-4 16,7 0 1-16,-7 0 0 0,7-4 0 0,4-5 0 0,-11 6-9 0,4-7 10 15,-1 1-10-15,-3-4 10 0,0 1-10 0,0-4 8 16,0 4-8-16,-3-7 8 0,-1 3-8 0,-3 1 0 16,0-1 9-16,3 0-9 0,-6 4 0 0,3-7 8 15,-4 6-8-15,1 1 0 0,-1-7 0 0,-3 10 0 0,3-4 0 16,-3 4 0-16,0-4 0 0,0 4 0 0,3-1 0 16,1 1 0-16,-1-4 0 0,4 10 0 0,0-6 0 0,0 2 0 15,3 1 0-15,-3 0 0 0,4-4 0 0,3 10 0 16,0 0 0-16,0 0 0 0,0 0 0 0,0 0 0 15,0 0 0-15,0 0 0 0,0 0 0 0,0 0 0 16,0 0 0-16,7 10-12 0,0-1 12 0,4 1-12 16,-4-1 12-16,7 7-12 0,-4-1 12 0,1 1-12 15,3 3 12-15,-7 3-12 0,11-10 12 0,-11 7-12 16,3 0 12-16,1-6 0 0,-4 9 0 0,4-10 0 16,-4 7 0-16,0-7 0 0,0 7 0 0,0-6 0 15,0 3 0-15,0-4 0 0,0 1 0 0,-7-4 0 16,7 4 0-16,-3 5 0 0,3-8 0 0,0 2 0 15,-4-2 0-15,1 2 0 0,-1-2 0 0,1 2 0 0,-1-2 0 16,1-1 0-16,-1 4 0 0,-3-4 0 0,0 4 0 16,4-4 0-16,-8 0 0 0,4 4 0 0,-3-7-11 0,-1-3 11 15,1 7-13-15,-1-1 5 0,1 1 18 0,-4-7 4 16,0 6 1-16,0-6 0 0,0 7-7 0,3-1 0 16,-10-9-8-16,3 9 12 0,1 1-12 0,-4-1 9 15,3-6-9-15,-3 10 8 0,0-4-8 16,-4 1 0-16,4 2 0 0,-7 4 0 0,7-3 0 0,-11-10 0 15,4 12 0-15,0-2 8 16,-4-1-44-16,-3 1-10 0,-7 6-2 0,-8-7-997 16,-10 7-200-16</inkml:trace>
  <inkml:trace contextRef="#ctx0" brushRef="#br0" timeOffset="143852.67">19763 17898 846 0,'-11'-4'37'0,"0"4"8"0,1-6-36 0,-4 6-9 0,0 0 0 0,-4 0 0 15,-3 0 32-15,3-3 5 0,4-3 1 0,-4 6 0 16,-3 0 32-16,0 0 6 0,0 0 2 0,-4-3 0 16,4 3 5-16,-4 0 1 0,1-7 0 0,6 7 0 15,-3 0-16-15,0 0-4 0,3 0 0 0,0 0 0 16,1 0-17-16,3 0-4 0,3-3-1 0,-3 3 0 15,3 0-16-15,4 0-3 0,0 0-1 0,7 0 0 16,-7 0-22-16,7 0 0 0,0 0 0 0,0 0 0 16,0 0 0-16,0 0 0 0,0 0 0 0,0 0 0 15,14 3 27-15,0 4 1 0,4-7 0 0,7 0 0 16,0 0 6-16,10 0 2 0,0-7 0 0,7 7 0 16,1 0-25-16,6 0-11 0,1 0 10 0,-1-3-10 15,4 3 20-15,0-3-3 0,0 3 0 0,3 0 0 16,1 0 20-16,3-6 4 0,-1 6 1 0,1-3 0 15,4-4-24-15,-4 7-5 0,0 0-1 0,0-3 0 0,0-3 0 16,-4 3 0-16,1 3 0 0,-1-3 0 16,4-4-12-16,-3 7 0 0,-4 0 0 0,-8-9 0 0,-2 9 0 0,-1 0 0 15,-7 0 0-15,1 0 0 0,-5-3 0 0,1 0 0 16,-4 3 0-16,-3 0 0 0,0 0 0 0,-1 0 9 16,1 3-9-16,-7-3 8 0,-1 0-8 0,-3-3 0 15,1 3 0-15,-5 0 0 0,1 3 0 0,-11-3 8 16,0 0-8-16,0 0 8 0,0 0 20 0,0 0 3 15,0 0 1-15,0 0 0 0,0 0-32 0,-11 0 0 16,1 3 0-16,-1-3 0 0,-7-3 0 0,1 3 0 0,-8 0 0 16,4 0 0-16,-4 0 0 0,-3-3 0 15,-4-4 0-15,0 7 0 0,-3 0 12 0,-4-3-3 0,-6-3-1 0,-1 3 0 16,-7-3-8-16,0 6 8 0,-7-3-8 0,3 3 8 16,-3-4 7-16,4 4 1 0,-8-6 0 0,1 6 0 15,-8 0-8-15,1 0 0 0,-1 6-8 0,4-2 12 16,7-4-12-16,-3 0 0 0,3 0 0 0,0 3 0 15,0-3 0-15,0 0 0 0,3 6 0 0,8-6 0 16,0 3 0-16,10-3 0 0,0 0 0 0,7 0 0 16,4 6 0-16,3-6 0 0,8 3 0 0,-1-3 0 15,1 0 9-15,6 7-9 0,7-4 8 0,4-3-8 16,0 0 0-16,0 0 0 0,7 3-14 0,8-3 5 16,2 0 9-16,11 0 0 0,8 0 8 0,10 0-8 0,3 0 10 0,7 0-2 15,4 0-8-15,4 0 12 0,-1 0 8 0,4-3 0 16,4 3 1-16,7 0 0 0,-1-3-21 0,1 3 0 15,-8 0 0-15,4 0 0 0,-3 0 0 0,0 0 0 16,3 0 0-16,-7 0 0 0,3 0 0 0,-10 0-8 16,0 0 0-16,-10-7 0 0,-5 7 8 0,-2 0 11 15,-8 0-3-15,0 0 0 0,-3 0-8 0,-7-3 0 16,-1 3 0-16,-6-6 0 0,0 6 15 0,-4 0 4 16,-7 0 1-16,-7 0 0 0,0 0-4 0,0 0-1 15,0 0 0-15,-7-3 0 0,-7-3-15 0,-4 6 0 16,-3 6 8-16,0-6-8 0,-7-6 0 0,-4 6 0 15,-4 6 0-15,-2-3 0 0,-12-3 8 0,-3 6-8 16,0-6 11-16,-3 3-11 0,0-3 19 0,3 7-3 0,0-4-1 0,-4 0 0 16,1-3 1-16,-4 6 1 0,0-3 0 15,-4-3 0-15,-3 7-17 0,7-4 10 0,7-3-10 0,1 3 8 16,6 3-8-16,0-6 0 0,4 3 0 0,-1-3 8 16,1 7-8-16,3-7 0 0,4 3 0 0,7-3 0 15,-1 0 0-15,5 0 0 0,6 6 0 0,4-3 0 16,3-3 0-16,4 3-12 0,7-3 4 0,0 0 8 15,11 7-15-15,6-4 5 0,8 6 1 0,7-9 0 16,7 10 9-16,3-7-10 0,7 3 10 0,4-3-10 16,4-3 10-16,10 9 0 0,7-9 0 0,0 0 0 15,0 0 0-15,0 0 0 0,-3 0 0 0,3 0 0 16,0-3 0-16,0-3 0 0,0 6 0 0,-3-3 0 16,-8-3 0-16,-3 6 0 0,-7-7 0 0,0 1 0 0,-4 3 0 0,-6-3 0 15,-5 3 8-15,-6-4-8 0,-4 4 0 0,-6-6 8 16,-8 9-8-16,0-10 0 0,-11 7 12 0,-3 3-3 15,0 0 0-15,-7-6 0 0,-10 3-9 0,-8-7 10 16,-3 10-10-16,-4-3 10 0,-7 3-10 0,-3-6 0 16,-8 12 0-16,-6-3 0 0,-4-3 0 0,-7 0 0 15,-4 7 0-15,4-4 0 0,0 0 10 0,-3 6 0 16,-4-2 0-16,0-4 0 0,-7 3 4 0,-1-3 1 16,8 0 0-16,-3 7 0 0,3-10-7 0,-4 6-8 15,0-3 11-15,1 7-11 0,3-7 20 0,0 6-2 16,7 0-1-16,-4 1 0 15,-3-7-89-15,-7 6-19 0,-7 1-3 0</inkml:trace>
  <inkml:trace contextRef="#ctx0" brushRef="#br0" timeOffset="150270.1">16196 16273 1659 0,'0'0'73'0,"-7"-3"16"0,7 3-71 0,-4-6-18 0,-6 6 0 0,6-3 0 15,4 3 34-15,0 0 3 0,-10 0 1 0,6 0 0 16,4 0-28-16,0 0-10 0,0 0 0 0,0 0 9 15,0 0-9-15,0 0 10 0,4 3-10 0,6 6 10 16,1-6 8-16,10 4 2 0,0-4 0 0,7-3 0 16,8 6 11-16,-4-3 2 0,-4-3 1 0,3 0 0 0,1 0-26 0,4 6-8 15,-8-2 0-15,0-4 0 16,0 0 13-16,-3 0-1 0,0 3 0 0,-1-3 0 16,-3 0 24-16,-3 6 4 0,0-6 0 0,-1 0 1 15,-6 3-2-15,0-3-1 0,3 0 0 0,-4 0 0 16,1 0-16-16,-8 0-3 0,-3 0-1 0,11 0 0 15,-1 6-1-15,-6-2 0 0,-4-4 0 0,0 0 0 0,7 0-17 0,-7 0-11 16,0 0 2-16,0 12 0 0,0-6 9 0,-3 4 0 16,-1 2 0-16,0 1 0 0,-6-1 0 0,3 7 0 15,-4-6 0-15,1 6 0 0,-1-1 0 0,1 4 0 16,-1-3 0-16,-3 3 0 0,3 3 0 0,1-3 0 16,-1 9 0-16,0 1 0 0,1-1 0 0,3 1 11 15,-4 8-3-15,8 4 0 0,-4-3-8 0,3 12 8 0,-3-9-8 0,4 9 8 16,-1-2-8-16,4-7 0 15,0 9 0-15,0-6 0 0,0 0 8 0,0 0 0 16,4 0 0-16,-4 6 0 0,0-3-8 0,0-6 0 16,3 0 0-16,-3 3 0 0,0-9 0 0,0 3-16 0,0-1 4 0,0-5 1 15,4 3 11-15,-1-4 0 0,-3-6 0 0,4 4 0 16,-4 2 9-16,3-2 1 0,1-11 0 16,-1 11 0-16,1-1-10 0,3-3 0 0,-4-2 0 15,4 5 0-15,-3-9 0 0,3 0 0 0,0 0-10 0,0-3 10 16,0 2 0-16,0-2 0 0,4-6 0 0,-4 6 0 15,0-7 0-15,-4 1 0 0,5 2 0 0,-5-5 0 16,4-4 8-16,-3 4 0 0,-4-10 1 0,0 0 0 16,0 0 17-16,0 0 3 0,0 0 1 0,0 0 0 15,0 0 9-15,0 0 1 0,0 0 1 0,0 0 0 16,0 0 2-16,0 0 0 0,-4 6 0 0,4-6 0 16,-7 3-27-16,4 6-6 0,3-9-1 0,-11 3 0 15,0 4 2-15,1-4 0 0,-4 6 0 0,0-6 0 16,-4 7 1-16,-3-1 0 0,-7 1 0 0,-1-1 0 15,-6 0 5-15,3 1 2 0,1-4 0 0,-5 4 0 16,1-1-10-16,0-9-1 0,3 3-8 0,0 3 12 16,4-12-107-16,7 3-21 0,-22-10-5 15,22-15-1-15</inkml:trace>
  <inkml:trace contextRef="#ctx0" brushRef="#br0" timeOffset="158695.37">24031 16424 1036 0,'0'0'92'0,"0"0"-73"15,0 0-19-15,0-13 0 0,0 10 149 0,0-3 27 0,0-4 4 0,4 4 2 16,-4 0-138-16,-4-4-28 0,4 7-6 0,0-6-1 16,-3 6-9-16,3-4 8 0,-7-2-8 0,0 6 8 15,0-6 23-15,3 9 4 0,-3-10 1 0,-4 7 0 16,1-3 19-16,-1 6 4 0,4-3 1 0,-3-1 0 15,-1 4-6-15,-3 0-1 0,-4-6 0 0,-3 6 0 16,-4 0-15-16,4 0-3 0,-3 0-1 0,-1 0 0 16,0 6-11-16,-3-6-3 0,0 0 0 0,-1 0 0 15,1 4-5-15,-4-4-2 0,1 0 0 0,-1 0 0 16,-3-4 8-16,3-2 2 0,-3 6 0 0,-1 0 0 16,5 0 8-16,-1-3 1 0,0-3 1 0,0 6 0 15,1 0-33-15,2 0 0 0,-2 0 0 0,-1 6 0 16,4-3 0-16,-8-3 0 0,1 0-8 0,-4 0 8 15,4 0 0-15,-4 0 0 0,4 6 9 0,-4-2-9 16,0-8 11-16,4 4-11 0,3-6 12 0,1 6-12 16,-1 0 18-16,4 0-3 0,3 0-1 0,4 0 0 15,0-3-2-15,3 3 0 0,0 0 0 0,8-6 0 0,-1 6 16 0,1 0 4 16,-5 0 0-16,8 0 0 0,7 0-32 16,-7-3 0-16,-3-4-13 0,-1 7 4 0,4 0 9 0,4 0 0 15,-8 0 0-15,0 0 0 0,-3 0 0 0,7 0 0 16,0 7 0-16,-3-7 0 0,-4 0 0 0,-1 3 0 15,15-3 8-15,-7 0-8 0,-3 0 10 0,-1 6-2 16,4-3-8-16,7-3 12 0,0 0-1 0,-7 0-1 16,-4 6 0-16,11-6 0 0,0 0 2 0,0 0 1 15,-10 4 0-15,6-1 0 0,4-3-3 0,0 0-1 16,-7 0 0-16,0 6 0 0,-3-3-9 0,6-3 8 16,4 0-8-16,-7 6 8 0,-3-2-8 0,-1-4 0 15,11 0 0-15,-7 9 8 0,0-6-8 0,0 3 8 0,3-3-8 0,4-3 8 16,0 0 7-16,-3 10 1 15,-4-7 0-15,3 6 0 0,8 1-16 0,-8-1 0 0,1 1 0 16,-4-7 0-16,7 12 0 0,-4-8 0 0,4 2 0 16,-4 7 0-16,-3-10 0 0,4 10-20 0,3-4 4 0,-4-2 0 15,-6 2 16-15,6 1 0 0,1-4 0 0,-1 4 0 16,1 2 8-16,-1 1 0 0,1-6-8 0,3 8 12 16,0 1-12-16,0-3 9 0,-4 3-9 0,8-7 8 15,-1 10-8-15,-3-3 0 0,0 3 0 0,4-3 0 16,-4 3 0-16,3 0 0 0,1 0 8 0,-1 0-8 15,-6-1 0-15,6-2 0 0,4 3 0 0,-3 0 0 16,-8 6 0-16,4-3 0 0,4 1 8 0,-1-1-8 16,-3-3 0-16,0 6 0 0,0-3 0 0,4-3 0 15,-1 6 0-15,1-6 8 0,-8 0-8 0,4 6 0 0,4-3 8 16,-4-3-8-16,0 0 0 0,-4 6 8 0,4-6-8 0,0 0 8 16,0 0-8-16,0 6 8 0,-3-2-8 15,3-8 0-15,3 4 9 0,1 0-9 0,-8 0 9 0,4-3-9 16,4-6 12-16,-1 5-12 0,1 1 14 0,-4-6-4 15,0-1-1-15,0 4 0 0,7-3 6 0,-3-1 1 16,-11 1 0-16,7 5 0 0,7-5-16 0,-7-4 0 16,0 10 0-16,-4-6 0 0,1 6 0 0,3-7 0 15,7-2 0-15,-7 2 0 0,-4-3 0 0,4 4 8 16,7-4-8-16,-3 1 0 0,-8 2 0 0,8-2 0 0,-1 2 0 16,1-2 0-16,-1-1 0 0,1 1 8 15,-4-7-8-15,3 6 0 0,1 7 0 0,-4-16 0 0,-4 6 0 16,-3 3 0-16,7-9 0 0,0 10 0 0,-3-1 0 0,-1-6 0 15,-3 7 8-15,4 2-8 0,-1-5 0 0,-3 2 0 16,0 0 8-16,0-2-8 0,7-7 0 16,-7 6 0-16,0 3 8 0,3-5-8 0,1 2 0 0,-1 0 0 15,1 0 11-15,-1-3-11 0,1 4 12 0,3-7-12 16,0 0 0-16,0 0 0 0,-4 6 0 0,1 0 0 16,3-6 0-16,0 0 0 0,-4 3 0 0,4-3 0 15,-3 7 0-15,3-7 12 0,0 0-1 0,0 0 0 16,-8 3-11-16,8-3 0 0,0 0 0 0,0 0 0 15,0 0 8-15,0 0-8 0,0 0 0 0,0 0 8 16,0 0-8-16,0 0 0 0,0 0 9 0,0 0-9 16,11 0 0-16,0 0 8 0,-11 0-8 0,0 0 0 15,10 0 0-15,-3 0 0 0,0 0 0 0,-7 0 0 0,0 0 0 0,11 0 0 16,-1 0 0-16,1 0 0 16,-11 0 0-16,11 0 0 0,3-3 0 0,3 3 8 0,-10-7-8 15,8 7 8-15,-5-3-8 0,8 3 8 0,6-9-8 0,-2 9 0 16,-5 0 8-16,4-3-8 0,8-4 0 0,-1 7 0 15,-7-3 0-15,4 3 8 0,-1 0-8 0,1-6 0 16,0 6 0-16,-4 0 0 0,0 0 0 0,4-3 0 16,3-6 0-16,0 9 0 0,-7 0 0 0,4 0 0 15,3-4 0-15,4-2 0 0,0 6 0 0,0 0 0 16,-1 0 0-16,1 0 0 0,0 0 0 0,0-3 0 16,-4 3 0-16,0-6 0 0,0 6 8 0,1-3 1 15,-1 3 0-15,4-4 0 0,-1-2-9 0,5 6-11 0,2-9 3 16,5 9 0-16,-1 0 8 0,0 0 0 0,1-3 0 15,-5 3 0-15,1 0 0 0,-3 0 11 0,-5 0-3 0,5-7 0 16,-5 7-8-16,5 0 0 0,-5 0 0 16,5 0 0-16,-1-3 0 0,4 3-11 0,0 3 3 0,-4-3 0 15,4 0 8-15,-1 0 0 0,-2 7 0 0,3-7 0 16,-8 3 0-16,5-3 11 0,-1-3-3 0,0 3 0 16,4 0-8-16,3-7 0 0,4 4 0 0,7 3 8 15,-4-3-8-15,1 3-11 0,-1-6 3 0,-3 6 0 16,0 0 8-16,-4-3 11 0,-3-4-3 0,3 7 0 15,-3 0-8-15,4 0 0 0,6-3 0 0,-7 3-11 16,1 0 11-16,-1 0-8 0,0 0 8 0,-3 0-8 16,0-6 8-16,-4 12 0 0,0-6 0 0,-3 0 0 0,0 3 0 15,7-3 0-15,-4-3 0 0,7 3 0 0,4 0 0 0,0 3 0 16,-7-6 0-16,7 3 0 0,-4 0 0 0,0-6 0 16,1 3 0-16,-4 3 0 15,-1 0 9-15,1 0-9 0,3 0 12 0,-3 0-12 0,0 0 0 16,3 0 0-16,1-3 0 0,-1 3-12 0,-3 0 12 15,0 0 0-15,-4 3 0 0,0 0 0 0,1 6 0 0,-5-9 0 16,1 0 0-16,0 0 10 0,-4 7-10 0,0-4 0 16,0-3 0-16,1 0 8 0,-1 0-8 0,4 0-11 15,-1 0 3-15,-2 0 0 0,-1 0 8 0,-3 0 0 16,3 0 0-16,0 0-8 0,0 0 8 0,0 0 0 16,1 0 8-16,-5 0-8 0,1 0 0 0,0 0 0 15,-4 0 0-15,0 0 8 0,4 0-8 0,-4 0 0 16,0-3 0-16,0 3 0 0,0-7 0 0,1 14 0 0,2-7 0 15,1 0 0-15,-4 0 0 0,4 0 0 0,-4 3 0 16,0-3 0-16,4-3 0 0,-4 3 0 0,4 3 0 0,-4-3 0 16,4-3 0-16,-4 3 0 0,-4 3 0 0,5-3 0 15,-1 0 0-15,0 0 0 0,-3 0 0 0,-1 0 0 16,1 0 0-16,-1 0 0 0,1 0 0 0,-4-3 0 16,4 3 0-16,-8 0 0 0,5-7 0 0,-1 7 0 15,-4-3 8-15,4 3-8 0,0 0 8 0,1-6-8 16,-5 3 0-16,1 3 0 0,3-3 0 0,0 3 0 15,0-7 0-15,-3 4 0 0,3-3 0 0,-4 6 0 16,4 0 0-16,1 0 0 0,-5-3 0 0,1 3 0 16,-1 0 0-16,1-3 0 0,-4-4 0 0,4 7 0 15,-1-3 0-15,-3-3 0 0,0 6 0 0,4-9 0 16,-8 9 8-16,8-3-8 0,-4-7 8 0,0 10-8 16,0-9 0-16,0 6 0 0,0-4 0 0,0 7 0 0,0-6 11 0,-7 6-3 15,0 0 0-15,4-6 0 0,3-4-8 16,-7 10 0-16,7 0 0 0,-4-9-11 0,1 6 11 0,-4 3 0 15,7-10 0-15,-7 10 8 0,4-9-8 0,-4 6 0 16,3-7 8-16,-3 10-8 0,4-9 8 0,-1 0-8 16,-3 6 8-16,4-7-8 0,-1 1 8 0,1-4-8 15,-4 4 10-15,3-1-10 0,-3-2 8 0,4-1-8 16,-1-6 0-16,1 1 9 0,-4 5-9 0,3-6 10 16,1-6-10-16,-1-3 10 0,1 3-10 0,-1-6 0 15,1-7 0-15,0 3 0 0,3 1 0 0,-4-4 10 16,1 4-10-16,-1-1 10 0,1-2-10 0,-1 5 0 15,1 1 0-15,-1 0 0 0,-3-1 0 0,4 1 0 0,-1 0 0 0,1-4 0 16,-1 4 0-16,-3-1-11 0,4 1 11 0,-1 0-8 16,1-1 8-16,0 7 14 0,-1-3-3 0,1-3-1 15,-4 9-10-15,3-10-17 0,-3 10 4 0,0 0 1 16,0 0 12-16,0 0 0 0,4 0 0 0,-4 4-9 16,0-1 9-16,0 0 0 0,0 3 0 0,0-2-8 15,0-1 8-15,-4 6 0 0,4 1-9 0,0-1 9 16,-3-3 0-16,3 4 0 0,0 2-9 0,-4 1 9 15,1 6 0-15,3-6 0 0,-4-1-8 0,0 1 8 16,4 9 0-16,-3-3 0 0,-1-7-8 0,1 7 8 16,-1-3 0-16,1 3 0 0,-1-4 0 0,-3 4 0 15,7 3-16-15,-7-3 1 0,0-3 0 0,0 6 0 16,-4 0 15-16,1-3 0 0,-1-4 0 0,1 7 0 0,-1 0 0 0,1 0 16 16,-5 0-3-16,-2 0-1 0,-1 0-12 0,-3 0-16 15,0 0 3-15,-4 0 1 0,-3 0 12 0,3 7 16 16,-7-7-3-16,4 0-1 0,-3 3-12 0,2-3-16 15,1 0 3-15,-4 0 1 0,4 0 12 0,-4 0 10 16,4 0-2-16,-4 0 0 0,1 0-8 0,-8 0-11 16,-4 0 3-16,5-3 0 0,-1-4 8 0,0 7 16 15,-3 0-4-15,-1 7-1 0,1-7-11 0,3 3 0 16,-3-3 0-16,3 0 0 0,0 6 0 0,-3-3-14 16,0-6 2-16,-1 3 0 0,-3 0 12 0,1 0 0 15,-1 0 12-15,-4 0-12 0,4 0 0 0,1 0 0 0,2 0 0 16,-3-6-12-16,-3 6 12 0,0 0 16 15,-1-10-3-15,1 10-1 0,-8-3-12 0,5 3 0 16,-5-6 0-16,4 6 0 0,4-3 0 0,-4 3-16 0,0 0 3 0,0 0 1 16,-3-3 12-16,-1 3 0 0,1-7 0 0,3 7 0 15,0-3 0-15,3 3 0 0,1-6 0 0,7 6 0 16,-1 0 0-16,1 0 16 0,0-3-3 0,-1 0-1 16,-6-3-12-16,7 6 0 0,-4 0 0 0,3-10 0 15,1 10 0-15,-4 0-16 0,7-3 3 0,1 6 1 16,-1-3 12-16,4 0 0 0,-4 0 0 0,-7 0 0 15,4 0 0-15,-4 6 16 0,3-6-3 0,-2 4-1 16,-1-4-12-16,0 0 0 0,0 6 0 0,4-3 0 16,3 0 0-16,4-3-16 0,-4 0 3 0,3 0 1 15,5 0 12-15,-5 0 0 0,1 0 0 0,0 0 0 16,7 0 0-16,-1-3 0 0,8 0 0 0,-3-3 10 16,6-4-116-16,-3 1-23 15,0-4-5-15</inkml:trace>
  <inkml:trace contextRef="#ctx0" brushRef="#br0" timeOffset="196910.09">1238 17415 806 0,'0'0'36'0,"0"0"7"0,0 0-35 0,0 0-8 0,4-4 0 0,6-2 0 16,-6 0 206-16,14 0 39 0,-11 3 8 0,10-4 2 15,1-2-205-15,3 6-41 0,0 3-9 0,-3-3 0 16,7 3 12-16,-4-7 1 0,3 7 1 0,1 0 0 16,0 0 24-16,7 0 5 0,-4-3 1 0,7-3 0 15,0 6 6-15,1 0 2 0,9 0 0 0,-6 0 0 16,7-3-2-16,0 3 0 0,-4-3 0 0,8-4 0 15,-4 7 2-15,-1-3 1 0,5-3 0 0,-1 6 0 16,8 0-29-16,3-3-7 0,-7-3-1 0,7 6 0 16,-1 0-16-16,-2 0 0 0,3 0 8 0,-11 0-8 15,8 0 0-15,3 0 0 0,-7 0 0 0,3 0 0 16,-3 0 0-16,3 6 0 0,4-3 8 0,-10-3-8 16,-1 0 0-16,8 6 0 0,-8-3 0 0,0-3 0 0,1 7 0 15,6-4 13-15,-6 0-4 0,6 6-1 0,-3-9 1 16,-4 7 0-16,-3-4 0 0,4-3 0 0,-5 9-9 0,5-6 0 15,-1-3 0-15,-3 7-11 0,0-4 19 0,0-3 3 16,3 6 1-16,-10-6 0 0,7 0-12 0,-11 3-17 16,4-3 4-16,-4 0 1 0,1 0 32 0,-1 0 6 15,-7 0 2-15,4 3 0 0,3-3-10 0,-7 0-2 16,4 6 0-16,-4-6 0 0,4-6-7 0,3 6-1 0,-6 0-8 0,2 0 12 16,1 0-12-16,-4-6 0 15,4 0 0-15,-4 3 0 0,-3-4 0 0,0 7 0 16,-8-3 0-16,4 3 0 0,1-9 9 0,-8 9-9 15,0-10 8-15,0 10-8 0,4-9 37 0,-8 9 3 0,-3-3 0 0,0 0 0 16,4-4-19-16,-11 7-3 0,0-9-1 0,0 9 0 16,0-3 0-16,0-7 0 0,0 1 0 0,-7 0 0 15,3 5-8-15,-6-5-1 0,6-3-8 0,-6 2 12 16,-8 1-12-16,4-1 8 0,-4-2-8 0,1 2 0 16,-8-8 0-16,0 11 8 0,0-8-8 0,-3 2 0 15,-4 4 18-15,4-4 1 0,-4 1 0 0,4-4 0 0,-7 3-19 16,3 4 0-16,4 0 0 0,3 2-9 15,-6-2 18-15,6-1 4 0,4 1 1 0,3 0 0 16,-3-1-5-16,7 7-1 0,0-6 0 0,-4 6 0 16,7-4-8-16,4 4 0 0,-3-3 0 0,-1 6 0 15,8-3 0-15,3 3-11 0,0 0 3 0,0 0 0 16,0 0-8-16,0 0 0 0,7 3-1 0,3 6 0 0,4-9 6 16,4 10 2-16,-7-4 0 0,13-3 0 15,-6 0 9-15,7 7 0 0,-1-4 0 0,5 0-8 16,2 4 8-16,-2-1 0 0,-1 0 0 0,-3 1 0 15,6-1 0-15,-6 4 0 0,0-4 0 0,-1 1 0 0,-2 2 0 0,2-9 0 16,1 7 0-16,-7-1 0 0,-1 4 0 0,1-4 0 16,-1 0 0-16,1 1 0 0,-4-1 0 0,4 4 0 15,-8-1 0-15,5-2 0 0,-5 9 0 0,-3-7 0 16,0 7 0-16,-3-3 0 0,3 2 17 0,-7 1-1 16,0-6 0-16,0 9 0 0,-7-4-8 0,3-5-8 15,-3 6 12-15,0 0-12 0,-3-4 18 0,-1 4-3 16,0 0-1-16,1-3 0 0,-1 2-14 0,4-5 0 15,-10 6 0-15,6-7 0 0,4 7 0 0,-11-6 0 16,11-1 8-16,-10-2-8 0,6 5 0 0,4-8 0 0,-11 2 0 16,4 7 0-1,0-10-94-15,0 3-18 0,-11 1-4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16:12.0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4516 6966 403 0,'-7'-13'17'0,"7"7"5"0,-4-10-22 0,4 7 0 0,0-1 0 0,0 1 0 15,4 0 298-15,3-1 55 0,-7 1 11 0,0 9 3 16,0 0-294-16,0 0-58 0,0 0-15 0,0 0 0 16,-7-7 19-16,7 7 1 0,-4 0 0 0,-7 7 0 15,-3-4-20-15,4 3 0 0,-4 4 0 0,-4-1 0 16,0 0-11-16,1 1 1 0,-1-4 0 0,0 3 0 16,1 7 43-16,3-6 9 0,-4-7 2 0,7 6 0 15,-3-9 16-15,11 6 3 0,-8-3 1 0,11-3 0 0,0 0-8 0,0 0-2 16,0 0 0-16,0 0 0 0,4-9-16 0,3 9-3 15,3-3-1-15,4-3 0 0,-3 6 0 0,0 0 0 16,6 6 0-16,4-3 0 16,1 6-5-16,-5-2-1 0,8 2 0 0,0-3 0 0,6 4-8 0,-2-1-3 15,13 1 0-15,-7-7 0 16,1 3-8-16,6 3-1 0,0-9-8 0,8 7 12 16,-1-7-4-16,7-7 0 0,8 7-8 0,-1-6 12 0,8 3-4 0,0-3 0 15,-1-4-8-15,1 7 12 0,6-3-3 0,4-3-1 16,1 9 0-16,-5 0 0 0,-3 0 8 0,4-4 2 15,-4 4 0-15,7 0 0 0,-10 4 9 0,3-4 1 16,3 6 1-16,-6-3 0 0,3 3 12 0,-4-6 3 0,5 3 0 16,2-3 0-16,8 0-29 0,-8 0-6 0,12-3-1 15,-5 3 0-15,8-6 1 0,3-3 0 0,8 5 0 16,-5-2 0-16,1 6 1 0,3-9 0 16,-6 9 0-16,2-7 0 0,1 7-10 0,-7 0 0 0,-4-3 0 0,-3 3 0 15,0 3 0-15,-4-3 0 0,3 7 0 0,-3-4 0 16,-6 3 0-16,-1-6 0 0,0 10 0 0,3-10 8 15,1 9 1-15,-4-3 0 0,4-3 0 0,-4 4 0 16,3-7-1-16,1 0-8 0,3 0 12 0,0 0-4 16,4 0-8-16,0-7 8 0,-4 7-8 0,3-3 8 15,1-3-8-15,0 6 0 0,-1 0 0 0,-3 0 8 16,-6-3-8-16,-1 3 0 0,-7 3 0 0,0-3 0 16,10 0 0-16,-10 0 0 0,-10 0 0 0,-1 6 0 15,1-3 0-15,-4 4 0 0,0-4 0 0,-8 3 0 16,1-6 0-16,7 3 0 0,7 3 0 0,-3-6 0 15,-8 0 0-15,7 0 0 0,8 0 0 0,-4 0 0 0,0 0 0 16,0 0 0-16,3-6 0 0,4 6 0 0,0-3 0 16,-3 3 0-16,-1 3 8 0,-6-3-8 0,-4 6 0 0,3-6 0 15,-6 7 0-15,-5-4 0 0,1-3 0 0,0 0 0 16,-4 6 0-16,1-3 0 0,-4-3 0 0,3 7 0 16,0-4 0-16,-3-3 0 0,0 6 0 0,3-6 0 15,-6 3 0-15,2-3 0 0,8-3 11 0,0 3-3 16,3 0-8-16,1 0 12 0,3-6-12 0,3 6 0 0,-3 0 8 15,0 0-8-15,-4-3 8 0,1 3-8 0,-1-7 11 16,-3 7-11-16,0-3 12 0,3-3-12 0,-6 6 12 0,-1 0-12 16,0 0 13-16,-3 0-4 0,-4 0-1 0,1-3 0 15,-1 3 1-15,0 0 0 0,-3 0 0 0,0 0 0 16,3 0-9-16,-3 0 0 0,3 0 0 0,0 3 8 16,4-3-8-16,-4 0 0 0,8 0 0 0,-1 0 0 15,4-3 0-15,0 3 0 0,-4-7 0 0,0 7 0 16,1 0 0-16,-1-9 0 0,0 9 0 0,1-6 0 15,-1 3 0-15,-3-4 8 0,-4 4-8 0,0-3 0 16,1 6 0-16,-1-3 0 0,-7-3 0 0,4 6 0 16,-7 0 0-16,-1 0 0 0,-2-4 0 0,-1 4 0 15,-4-6-38 1,1 6-3-16,0 0-1 0,-1 0 0 0,1 0-125 0,0-6-25 0,20 3-4 16,-6-13-2-16</inkml:trace>
  <inkml:trace contextRef="#ctx0" brushRef="#br0" timeOffset="1728.16">22398 6429 1785 0,'0'0'159'0,"-4"-15"-127"0,-10 5-32 0,0 1 0 16,7-4 94-16,4 4 13 0,-5-7 2 0,1 7 1 16,0-7-110-16,4 7-8 0,10-10-9 0,3 3-2 15,8 7 19-15,-7-4 0 0,-11-2-8 0,3 12 8 16,4-4 17-16,-7 7 7 0,0 0 2 0,0 0 0 15,0 0 27-15,0 0 6 0,-10 0 1 0,-1 0 0 16,-3 0-32-16,0 10-7 0,0-4-1 0,-4-3 0 16,-14 3 0-16,8-2-1 0,-1 2 0 0,-3-3 0 15,-7-3 27-15,3 0 6 0,0 0 0 0,4 6 1 16,-7-3-23-16,-1-3-5 0,-3 0-1 0,4 7 0 16,3-7 6-16,1 0 1 0,-8 0 0 0,0 0 0 15,4-7-19-15,-1 7-3 0,1 0-1 0,0 0 0 0,3 7-8 0,-3-7 0 16,3 0 0-16,4 0 0 0,-7 3 0 0,3 3 0 15,-7-6 0-15,4 0 0 0,-4 0 0 0,0 6 0 16,-3-3 0-16,3-3 0 0,-3 7 0 0,3-7 0 16,4 3 0-16,3-3 0 0,0 0 0 0,7 0 0 15,-3 0 0-15,7 0 0 0,-4 0 0 0,4 0 8 16,0 0-8-16,7 0 0 0,0-10 15 0,0 10-3 16,0 0 0-16,7 0 0 0,-4-3-12 0,7 3 0 15,4 0 0-15,0 0 0 0,0 0 9 0,0 0-1 16,0 0 0-16,0 0 0 0,0 0-8 0,0 0 0 15,0 0 0-15,0 0 0 0,0 0 0 0,7 3 0 16,4 4 0-16,-4-4 0 0,-7-3 0 0,11 0 0 0,-1 0 0 16,-3 0 8-16,4-3-8 0,-4-4 0 0,0 7 0 0,0-3 0 15,-3-3 23-15,3 6 5 0,-7 0 2 0,3-9 0 16,8 2-22-16,-8 7-8 0,-3 0 0 0,4-9 0 16,-1 0 11-16,-3 5-11 0,0-2 12 0,0-3-12 15,0-1 11-15,-3 1-11 0,-1 3 10 0,1-4-10 16,-1 1 0-16,1-4 0 0,-1 1 0 0,1 2 0 15,-1 1 0-15,1 0 0 0,-1-1 0 0,4-2 0 16,0-4 8-16,4 6 0 0,-4-5-8 16,7 5 12-16,0 1-12 0,0-7 0 0,3 7 0 0,1-1 0 15,0-2 0-15,-1 3 0 0,4-4 0 0,0 4-10 16,-3-1 10-16,3 7-10 0,-3-3 10 0,3-4-10 16,-7 10 10-16,0-3 0 0,3 3 0 0,-10 0 0 15,0 0 0-15,4 3 0 0,-4-3 0 0,0 0 0 16,7 10 0-16,-7-4-13 0,0 3 3 0,0 1 1 15,-4-1 9-15,1 1 0 0,-4-1 0 0,0 7 0 16,-4-7-29-16,1 1-1 16,-1 5 0-16,-7-2 0 0,4 2 30 0,-3-2 0 0,-4 3-8 0,-1 3 8 15,-6-1 0-15,0-2 0 0,0 3 0 0,-4 0 0 0,4 12 0 16,-8-9 8-16,1 3 0 0,0 3-8 0,-4-3 0 16,7 4 0-16,8-4-12 0,-1 3 3 0,4-9 33 0,7 3 6 15,3-10 2-15,1 7 0 0,10-10-20 0,0 7-3 16,0-10-1-16,10 4 0 0,1-1 6 0,6-6 1 15,4 4 0-15,4-7 0 0,0 0-15 0,3 0 9 16,4 0-9-16,0-7 8 0,6 7-20 0,1-3-4 16,4-3 0-16,2-4-1 15,1 1-200-15,-3 0-40 0</inkml:trace>
  <inkml:trace contextRef="#ctx0" brushRef="#br0" timeOffset="25144.07">4096 4341 748 0,'14'-16'67'0,"-11"13"-54"0,4 3-13 0,-7-9 0 16,4 3 232-16,-4 6 43 16,0 0 9-16,0 0 1 0,0 0-205 0,0 0-40 0,0 0-9 0,0 0-2 15,0 0 25-15,0 0 5 0,-4-10 1 0,-3 10 0 16,4 0 9-16,-8-3 3 0,11 3 0 0,-3-6 0 15,-8 6-18-15,1-10-3 0,-1 4-1 0,-3 3 0 16,3-3 0-16,-3-4 0 0,4 1 0 0,-12 6 0 16,5-7-24-16,-8 4-5 0,-10-3-1 0,3-1 0 15,4 4-20-15,-14-4 0 0,3 10 0 16,0 0 0-16,-14 0 8 0,0 0-8 0,4 0 8 16,-11 7-8-16,-11 2 8 0,8-6-8 0,-4 10 8 15,7-10-8-15,-4 3 10 0,8-3-2 0,3 4-8 0,-4-4 12 16,8 6 13-16,3-9 3 0,0 6 0 0,7-2 0 15,4 5-15-15,7-9-2 0,-7 6-1 16,10 4 0-16,0-10-10 0,4 9 0 0,-4 1 0 0,11-10 0 16,-7 6 0-16,7 3 0 0,3-9 0 0,-3 3 0 15,4 4 0-15,-1-1 0 0,1-3 0 0,-1 6 8 0,7-2-8 0,-3-4 0 16,4 6 0-16,-1 1-11 0,4-1 11 16,-7-3 8-16,7 4-8 0,0 9 11 0,7-13-3 0,-3 3-8 15,-1 7 12-15,4-7-4 0,-7 4 0 0,4-4 0 16,3 10 0-16,-7-3 0 0,0-7-8 0,4 16 12 15,-1-15-12-15,-3 15 12 0,0-3-12 0,0 9 0 16,0-3 0-16,-3 10 8 0,3-4-8 0,-4 10 0 16,-3-6 0-16,3 6 0 0,-3 0 0 0,4 3 0 15,-1-3 0-15,-6 0 0 0,-1-1 0 0,1 1 0 16,-1 0 0-16,8 0 0 0,-8-6 0 0,-3 6 0 16,3 3 0-16,1-13-11 0,-4 1 11 0,3 2 0 0,0-12 8 15,1 10-8-15,-1-7 12 0,4-3-1 0,-10-3-1 16,2 0 0-16,5-3 5 0,-1-6 1 15,-3 8 0-15,0-8 0 0,3 3-7 0,-3-4-1 16,4 4 0-16,-1-7 0 0,-3 7-8 0,3-3 0 0,-3 2 0 16,4-5 0-16,-4 8 0 0,3-8 0 0,0 6 0 0,1-1 8 15,3-2-8-15,-4 2 0 0,4-5 0 0,4-1 8 16,-8 1-8-16,11-1 0 0,-3 0 9 0,-4 1-9 16,7-10 0-16,0 0 9 0,0 0-9 0,0 6 0 15,0-6 14-15,0 0-4 0,0 0-1 0,0 0 0 16,0 0-1-16,0 0-8 0,0 0 12 0,0 0-4 15,0 0 10-15,0 0 2 0,0 0 0 0,0 0 0 0,0-9-11 16,0 9-1-16,0 0-8 0,0 0 12 16,0 0-12-16,0 0 9 0,0 0-9 0,0 0 8 0,7-7-8 15,0 4 0-15,0-3 0 0,3 3 0 0,-10 3 0 16,14-6 0-16,-3 6 0 0,3 0 0 0,-3 0 0 16,-1 0 0-16,8 0 0 0,0-3 0 0,-1-4 0 0,4 7 0 15,-7-6 0-15,8 3 8 16,2 3-8-16,1-6 0 0,0 6 9 0,-1-4-9 0,8-2 11 0,-4 6-3 15,4-3 0-15,-7 3 0 0,3 0-8 0,4 0 0 16,-8 0 0-16,5 3 0 0,-5-3 0 0,8 6 0 16,-4-2 9-16,4 2-9 0,3 3 0 0,1-2 0 15,-1-4 0-15,4 6 0 0,7-9 0 0,-8 6 0 0,8-3 0 0,-3-6 8 16,2 3-8-16,1-6 0 0,0-3 0 0,-3-1 8 16,9 1-8-16,-2 3 0 0,-1-4 0 0,-3 1 8 15,-7-1-8-15,7 7 0 0,-7-9 0 16,-1 9 8-16,-2-4-8 0,-1-2 0 15,0 9 8-15,-3-10-8 0,3 7 0 0,-3-3 9 0,3-3-9 16,1 9 0-16,-5-10 10 0,5 10-10 0,-1-9 8 0,4 9-8 16,-4-6 8-16,0 2-8 0,0-2 8 15,1 6-8-15,-8-3 8 0,4-3-8 0,7 3 0 16,-4-4 8-16,0 4-8 0,0-3 0 0,8 0 0 0,-1 2 0 16,-7-2 0-16,4-3-11 0,0 6 1 0,3-4 0 15,-6-2 18-15,2 0 4 0,1-1 1 0,-4 4 0 0,-3-3-13 16,3 5 0-16,4-2 0 0,-3 3 0 0,6-3 0 15,0 6 0-15,-14-3 0 0,4-4-10 0,3 7 1 0,1 0 0 16,3 0 0-16,-4 7 0 0,0-14 9 0,0 14 11 16,1-4-3-16,-8-3 0 0,4 0-8 0,3 6 0 15,-3-6 0-15,10 0 0 0,-3 0 0 16,0 0 0-16,3 0 0 0,-7 0 0 0,0 0 0 16,-3 0-11-16,3 0 3 0,1 0 0 0,-4-6 8 0,3 3 12 15,0-4-2-15,-3 7-1 0,3-9-9 0,0 9 0 16,8-10 0-16,-8 10 0 0,0-6 0 0,4 6-9 15,0 0 9-15,0 0-13 0,3 0 13 0,-7 0 0 16,1 0 0-16,-8 6 0 0,4-6 0 16,-1 4 0-16,-2 2 12 0,2-6-12 0,-3 9 0 0,4-9 0 15,-4 0 0-15,4 7 0 0,-4-7 0 0,4 3 0 16,-4-3 0-16,8 0 0 0,-5 0 0 0,1 0 0 16,0 0 0-16,7 0 0 0,-11-3 0 0,7-4 0 15,-3 7 0-15,3 0-12 0,1-3 12 0,2-3 10 16,1 6-2-16,3-6 0 0,1 2-8 0,-4 4-12 0,-1 0 2 15,1 0 1-15,0 0 9 0,0 4 11 0,3 2-3 0,-7-6 0 16,1 9-8-16,3-9 0 0,-1 10 0 0,5-10 0 16,-1 6 0-16,0-3 0 0,-6-3 0 0,6 0 0 15,0 6 0-15,4-2 0 0,-4-4 0 0,-3-4 0 16,0 4 0-16,0 0 0 0,3-6 0 0,-3 6 0 16,3 0 0-16,1 0-9 0,-8 0 9 0,7 0-13 15,1 0 13-15,-5 0 8 0,1 0 0 0,-3 0-8 16,-1 6 0-16,0-6 0 0,0 4 0 0,-3-4 0 15,3 0 10-15,4 0-10 0,-4-4 8 0,8 4-8 16,-1-6 0-16,4 6 0 0,3-3 0 0,1 3 0 0,-1-6 0 0,1 6 0 16,-1-3 0-16,0-4 0 0,4 7 0 0,0-3 0 15,0-3 0-15,4 6 0 0,-5 0 0 0,5 0 0 16,-4-6 0-16,-4 6 8 0,4 0-8 0,-3 0 0 16,2 0 0-16,1 0-11 0,4 0 3 0,-1 0 0 15,4 0 0-15,-3 6 0 0,-1-6 8 0,4 6 0 16,-3-3 0-16,-5-3 0 0,5 7 0 0,-1-4 0 15,11 3 0-15,-7-3 0 0,-3 7 0 0,-1-4 9 16,4 3-1-16,-7-3-8 0,0-2 0 0,0 5 0 16,7-3-10-16,0-3 10 0,0 7 0 0,0-10 0 15,-7 9 12-15,3-3-4 0,1-6-8 0,-1 0-11 16,-7 0 3-16,4 0 0 0,4 4 8 0,-4-4 0 16,-4 0 0-16,1 0 0 0,-1 6 0 0,-3-6 11 0,7 6-3 15,-7-3 0-15,-1-3-8 0,1 0-11 0,0 7 3 16,4-4 0-16,-1 3 8 0,0-3 11 0,1 3-3 15,-4-2 0-15,3-4-8 0,0 6 0 0,-3-6 0 16,-3 3 0-16,-5 3 0 0,1-6 0 0,3 6 0 0,-3-2 0 16,0-4 0-16,0 6-11 0,-4-6 3 0,0 0 0 15,1 0 8-15,-5 0 11 0,1 0-3 0,-4 0 0 16,4 0-8-16,-4 0-16 0,-3-6 4 0,3 6 1 16,1 0 21-16,-5 0 4 0,4 0 1 0,4 0 0 15,0 0-15-15,0 6-16 0,3-3 3 0,0-3 1 16,1 9 12-16,-5-9 0 0,1 10 0 0,0-10 0 15,0 9 0-15,-4-9 10 0,0 7-2 0,-3 2 0 16,-4 0-8-16,0-9-12 0,-7 10 2 0,0-10 1 16,0 0 9-16,-3 0 12 0,-4 0-2 0,4 0-1 0,-4 0-9 15,3-10 0-15,1 7 0 0,-1-3 0 16,1 0 9-16,3 3-9 0,-3-4 10 0,3-2-10 0,0-1 8 16,0-8-8-16,4 2 0 0,-4 7 9 0,3-4-9 0,1-3 0 15,-4 1 0-15,0 2 8 16,4-3-8-16,-4-2 10 0,0 2-10 0,-3-3 10 0,-1 7-2 15,-3-10 0-15,0 3 0 0,-3 0 0 0,-1-6-8 0,1 6 8 16,-1-9-8-16,-3 3 8 0,0-3-8 0,0-7 8 16,-3 7-8-16,-1-7 8 0,1-2-8 0,-1 2 0 15,1 1 0-15,-1-4 0 0,1 0 0 0,-4 4 10 0,3-7-10 16,1 10 10-16,-1-4-7 0,4-2-3 0,-3 2 0 16,3 1 0-16,0 9 0 0,0-13 0 0,3 13 0 15,1-3 0-15,-4 3 0 0,3-4-8 16,1 11 8-16,-1-8-10 0,-6 8 10 0,3 8-10 15,3-5 10-15,1-4-10 0,-8 3 10 0,4 7 0 0,0-4 0 16,0-3 0-16,4 7 0 0,-8 0 0 0,4-1-8 0,-3 4 8 16,-1-3 0-16,4-1 0 0,-3 1 0 0,-4 6 0 15,0-4 0-15,3 1 0 0,1-3 0 16,-1 9 8-16,-3-10-8 0,3 10 0 0,4 0-8 0,0 0 8 16,-3-3-8-16,-4 3 8 0,7 0-8 0,-4 0 8 15,-3 0 0-15,0-6 0 0,0 6 0 0,0 0 0 16,-4 0 0-16,1 0-10 0,-1 0 10 0,-3 6 0 15,0-6 0-15,-4 0-8 0,-3 0 8 0,4 3 0 16,-8-3 0-16,0 0 0 0,-3 7 0 0,0-4 0 16,-4-3 0-16,-3 6-8 0,3-3 8 0,-10 3 0 0,-4-6 0 15,-4 10 0-15,1-1 0 0,0 1 9 0,-4-4-9 0,-4 3 0 16,-10-6-12-16,0 10 12 0,-7-10-9 16,-3 6 9-16,-1-2 0 0,-3-4 0 0,0 3 0 0,-8-6 0 15,-2 3 0-15,3-3 0 0,-1-3 0 0,1 3 0 16,-4-6 0-16,4 3 0 0,0-4 0 0,3-2 0 15,-3 6 0-15,0-3 0 0,3-4 0 0,-3 1 0 16,3 3 0-16,-3-7 0 0,-7 4 0 0,7-4 0 16,3 4 0-16,-3-1 0 0,-14 1-8 0,6 6 8 15,-2-7 0-15,2 4 0 0,1 3-10 0,-4-10 10 16,-6 10-8-16,6 3 8 0,0-6-15 0,0 3 3 16,4-3 0-16,-4 6 0 0,0 0 12 0,8 0 16 0,-8 0-3 15,7-10-1-15,-3 10-12 0,0 0 0 0,-4 0 0 16,4 10 0-16,3-10 0 0,-3 0 0 0,-8 0 0 0,5 6 0 15,2-3 0-15,1 3-10 0,0-6 10 0,-11 10-8 16,7-4 0-16,-10-3 0 0,10 6 0 0,0-9 0 16,1 7 8-16,-1-7-12 0,4 3 12 0,10-3-12 15,-7 6 12-15,11-6 0 0,-4 0 0 0,8 0 0 16,-4 0 0-16,6 0 0 0,1-6 0 0,7 6 0 16,4 0-9-16,-4-3 9 0,-4-4-10 0,8 7 10 15,-1-3 0-15,-3-3-9 0,0 6 9 0,4 0 0 16,3 0 0-16,3-3 0 0,1 3 0 0,-4-6 0 15,-4-1 0-15,1 7 0 0,6-3 0 0,1 3 0 16,7 0 0-16,-8 0 0 0,8 0 0 0,-1 0 0 0,1 0 0 16,0-6 0-16,3 3 0 0,-4 3 0 15,5-6 0-15,6 6 0 0,-7 0 0 0,-4 0-8 0,8 0 8 16,3 0 0-16,4 0 0 0,0 0 0 16,-4 0 0-16,0-10 0 0,4 7 0 0,0-3 0 0,-1-4 0 0,-6 4 0 15,10-3 0-15,-10-1 0 0,14 1 0 0,-8-1 0 16,1 1 0-16,3 6 0 0,1-13 0 0,2 10 0 15,5-3 0-15,-5-1 0 0,5 1 0 0,-1 9 0 16,-7-10 0-16,4 4 8 0,3 6-8 0,-10-3-10 16,3-3 10-16,4 6-13 0,-7 0 2 0,0 6 1 15,3-3 0-15,0 3 0 16,-10 1-15-16,7-4-3 0,-1 6-1 0,1 1 0 16,-4-4-13-16,4-3-2 0,-4 3-1 0,0-6 0 15,-3 3-70-15,-4 10-13 0,4-13-4 0</inkml:trace>
  <inkml:trace contextRef="#ctx0" brushRef="#br0" timeOffset="174289.78">3044 3704 2516 0,'-14'4'56'0,"-10"-4"11"0,-1 6 2 0,-10 6 1 0,-1-2-56 0,1-1-14 0,-4 7 0 0,-3 0 0 0,0 2 48 15,-4 1 6-15,-11 0 2 0,-3 6 0 0,-3-6-56 0,-8 6-8 16,1-3-4-16,-1 3 0 0,-3 0 12 0,0-9 0 16,-7 3 0-16,3-1 0 0,-3-5 19 0,0 3-1 15,3-7 0-15,4 0 0 0,-3-2-2 0,3 2 0 16,3-9 0-16,-3 3 0 0,3 4-8 0,8-1-8 15,3-6 12-15,0 0-12 0,11 3 8 0,-4 3-8 16,3-3 0-16,8 4 0 0,0 2 0 16,13-6 0-16,-6 7 0 0,3-1 0 15,4 7 0-15,-4-7 0 0,4 10 0 0,7 3 0 0,-4-10 12 0,4 23-2 16,7-7 0-16,0 13 0 0,7-10-10 0,3 4-12 16,8 2 2-16,3 7 1 0,4 10 9 0,-1-1 0 15,4 0 8-15,4-3-8 0,3 7 0 0,0 2 0 16,4 7-10-16,-4 3 10 0,4 3 0 0,-1 10 0 0,-6-1 0 15,14 26 0-15,-11-10 0 0,-7-6 0 0,0-12 0 0,0 2 0 16,-3-9 0-16,-4 7 0 0,-3-17 0 16,-4 1 0-16,0-3 0 0,-4-7 9 0,-3 0-9 15,3 1 12-15,-6-4 13 0,-4 0 3 0,-4-6 1 16,11-7 0-16,-14 1-6 0,10-3-2 0,-3-1 0 16,4-6 0-16,-1-3-11 0,7 0-2 0,-6-3-8 15,3-6 12-15,3 3-12 0,4 0 0 0,-3-4 8 0,3-5-8 16,3 5 8-16,-3-2-8 0,11-4 11 0,-8 7-11 15,15-6 21-15,-4 5-2 0,0-2-1 0,11 2 0 16,-4 4 9-16,4-3 1 0,0 3 1 0,10 0 0 16,-7 6 2-16,18-7 0 0,0 1 0 0,3 0 0 15,8 6 0-15,3-6 0 0,-8 0 0 0,15-4 0 0,-3 4-18 16,7-3-3-16,3-4-1 0,0-2 0 0,7 6-9 0,-7-7 0 16,0 7 0-16,7-7 0 15,0-6-117 1,-3 10-23-16,14-10-4 0</inkml:trace>
  <inkml:trace contextRef="#ctx0" brushRef="#br0" timeOffset="178216.31">4255 8355 748 0,'10'-6'67'0,"-10"6"-54"0,11-10-13 0,-8 7 0 15,8-3 344-15,-8-4 65 0,4 4 14 0,-3 6 2 16,-4 0-278-16,3-9-56 0,4 6-11 0,-7-4-3 0,4-2-21 0,-4-1-5 16,0 1-1-16,0 0 0 0,-4-1-26 0,-3 1-4 15,0-7-2-15,-3 7 0 0,-11-7-8 0,7 7-2 16,-11-4 0-16,0-3 0 0,-10 7-8 16,0 0-11-16,-4-1 3 0,-14 4 0 0,3 3 8 0,-2 3-8 15,-8 0 8-15,0 0-8 0,-11 3 8 0,4 6 0 16,-7-2 0-16,-4 2 0 0,1 7 0 0,-1-4-8 15,8-2 8-15,-5 5 0 0,-6 1 0 0,7-3 0 16,4-4 0-16,3 0 0 0,3 7 8 0,4-7-8 16,7 1 8-16,-3-1-8 0,6 1 0 0,1-1 0 15,3-3 0-15,7 4 0 0,-3-1 12 0,7 10-1 16,-4-10-1-16,4 7 0 0,-1 3-10 0,8 0 0 16,3 0 0-16,4 6 0 0,-3-7 0 0,10 7 0 15,-4 1 0-15,11 2 0 0,0-3-16 0,3 3 5 0,4-3 1 0,0 3 0 16,0-2 10-16,4 2-10 0,6 0 10 0,1 0-10 15,0 7 10-15,3-1 0 0,-4 1 0 0,8 2 0 16,3-2 0-16,-7 9 0 0,0-7 0 0,-3 7 0 16,6-6 10-16,-9 6 1 0,2 0 0 15,1 0 0-15,-1 3-11 0,1 6 12 0,-8-3-12 0,8 3 12 16,-11 1-4-16,3-1 0 0,5 0 0 0,-8 1 0 16,0-4 2-16,-8 3 0 0,5 7 0 0,-11-7 0 15,3 0-2-15,1 4 0 0,-1 2 0 0,1-2 0 16,-5-4-8-16,1 0 0 0,-7 1 0 0,3-1 0 15,-3 0 15-15,-3 1-3 0,10-10 0 0,-8 3 0 16,1 3 7-16,4-6 1 0,-5 0 0 0,8-7 0 16,-3 1-2-16,3-4 0 0,3-6 0 0,-3-2 0 15,3-1-3-15,8-3-1 0,-8 0 0 0,8-4 0 0,-8-5 12 16,11 3 2-16,-7 2 1 0,3-8 0 16,4 6-17-16,0-7-3 0,4 7-1 0,3-4 0 15,4 4 0-15,-4-7 0 0,10 10 0 0,1-10 0 0,7 1 13 16,10-1 3-16,7-2 0 0,8-7 0 0,-1 3-7 15,15-6-1-15,3 3 0 0,10-7 0 0,11-2-16 0,4-1 0 16,10 1 8-16,11 0-8 16,7-1-89-16,7 1-22 0,18-1-4 0</inkml:trace>
  <inkml:trace contextRef="#ctx0" brushRef="#br0" timeOffset="195573.99">14044 13588 666 0,'-18'-3'29'0,"11"3"7"0,0 0-36 0,-3 0 0 0,-1 0 0 0,-3-6 0 0,3 6 98 0,1 0 13 15,-1 0 2-15,-3 0 1 0,4 0-27 0,-1 0-6 16,0-3-1-16,-3 6 0 0,4-3-54 0,-1 0-11 16,1 0-3-16,-1 0 0 0,4 0-12 15,0 0 0-15,0 0 8 0,0 0-8 0,3 0 0 0,4 0 0 16,-7 0 0-16,7 0 0 0,0 0 23 0,0 0-2 15,0 0 0-15,0 0 0 0,0 0 4 0,0 0 1 16,0 0 0-16,0 0 0 0,-3-3 26 0,3 3 4 16,0 0 2-16,0 0 0 0,0 0-13 0,0 0-2 15,-7-6-1-15,7 6 0 0,0 0 16 0,0 0 3 16,-4-3 1-16,1-4 0 0,3 7-2 0,0 0 0 16,0 0 0-16,0 0 0 0,0 0-25 0,0 0-6 15,0 0-1-15,0 0 0 0,0 0-28 0,0 0 0 0,0 0 0 0,0 0 0 16,0 0 0-16,7-3 0 0,0-3 0 0,3 6 0 15,-3-10 0-15,4 10 0 0,-1 0 0 0,-2 0 0 16,2-6 16-16,-3 3-4 0,4 3 0 0,-4 0 0 16,3 0-12-16,1 0 0 0,0 0 0 0,-1 0 0 15,1 0 15-15,3 3-3 0,0 3-1 16,4-6 0-16,-1 0-1 0,8 0 0 0,3 0 0 0,7 0 0 16,1-6 14-16,10 3 2 0,3-3 1 0,0-4 0 15,8 7-27-15,3-6 0 0,0-1 8 0,3 1-8 16,8 3 0-16,3-4 8 0,3 4-8 0,5 3 8 15,-1-3-8-15,7-4 0 0,4 10 0 0,10 0 0 16,4 0 0-16,7 0 0 0,10 0 0 0,8 0 0 16,10 0 0-16,14 0 0 0,7-3 0 0,11-3 8 0,7 3 0 0,11-4-8 15,6-2 12-15,15 3-4 0,7-4-8 0,6 1 0 16,5 0 0-16,10-1 0 16,10 1 0-16,4 9 0 0,4-7 0 0,-1 4 0 0,1 3 0 15,3 0 0-15,0 3 0 0,-4 4 0 0,4-7 0 16,-7 9 0-16,4 1 0 0,-8-1 0 0,4 0 0 15,-10 1 0-15,-8 5 0 0,-7-5 0 0,-6-1 0 16,2 7 0-16,8-13 0 0,-7 3 0 0,-4 4 0 16,-7-10-9-16,-6 6 0 0,-12-6 0 0,-3 0 9 15,-14-6-8-15,0-1 8 0,-14 4-8 0,-4-6 8 0,-10 0 11 16,-15 2-3-16,-10-2 0 0,-10-7-8 0,-4 7 0 16,-8-1 0-16,-9-2 0 0,-12-4 0 0,-6 7 0 15,-14-1 0-15,-5 1 0 0,-6-7 21 0,-7 7-1 16,-7-1 0-16,-7 1 0 0,-4 3-3 0,-7-4-1 0,0 7 0 15,-7-6 0-15,-3 3 7 0,0-4 1 16,3 7 0-16,-7-3 0 0,0-1 5 0,-4 4 2 0,4-3 0 0,-7 6 0 16,4-9-11-16,3 5-1 0,-3-2-1 15,-1-3 0-15,4 6-18 0,-7-10 8 0,0 10-8 0,0-3 0 16,4-4 8-16,-4 7-8 0,0-6 0 0,0-7 0 16,0 7 0-16,0-1 0 0,0 1 0 0,0-7 0 15,-4-3 0-15,1 4 0 0,6 2 0 0,-6-6 0 16,-4-6 0-16,3 0 0 0,4-3 8 15,-3-7-8-15,-5 1 12 0,5-13-2 0,-1 0 0 0,4-13 0 16,0-2 10-16,0-7 1 0,4-4 1 0,-1-8 0 16,12-7 10-16,-5-9 3 0,1-3 0 0,3-7 0 15,7-12-27-15,-3-4-8 0,6-2 0 0,-2-7 0 0,2-6 0 16,1-3 8-16,3 0-8 0,-7-9 0 16,0-4 8-16,1-6-8 0,-8 0 0 0,0-3 0 15,-7 3 0-15,0-3 0 0,0-13-11 0,-7 7 11 0,0 0 0 16,-4-10 0-16,1 0 0 0,-4-18 0 15,-4-7-36-15,1 0-3 0,-4-3-1 16,3 10 0-16,0 2 0 0,1 7-1 0,6-10 0 0,1 10 0 0,3-6 41 16,0 6 19-16,3 3-2 0,4 6 0 0,0 0-2 0,4 10-1 15,3-4 0-15,-3 7 0 0,3 13 6 0,3-1 2 16,1 3 0-16,-4 20 0 0,4-7-4 0,0 0-1 16,-1 9 0-16,1 4 0 0,-4 2-17 0,4 7 0 15,-1 7 0-15,-3 5 0 0,-3 7 0 16,-1 6 0-16,5 3-13 0,-5 7 5 0,1-1 8 0,-4 10 0 15,3 3 0-15,1 6 0 0,0 7-12 0,-1-4 2 0,-3 16 1 16,4 4 0-16,3-10-6 0,-7 15-1 0,0 4 0 16,4-10 0-16,-4 13 16 0,0-1-11 15,-4 4 11-15,4 0-10 0,-3 6 10 0,-1 4 0 0,1-4-9 16,-4 10 9-16,3-4 0 0,-3 0 0 0,7 4 0 0,-3 6 0 16,-4-6 0-16,3 2 0 0,-3 7 12 15,0-9-4-15,8 9 1 0,-8 0 0 0,0-10 0 0,0 10 0 16,0 0-9-16,0 0 10 0,0 0-10 0,0 0 10 15,3-3-10-15,-3 3 0 0,0-6 0 0,0 0 0 16,0 3 0-16,-3-4 0 0,-5-2 0 0,1 0 0 16,-3-1 8-16,3 1-8 0,-7 2 0 0,3-5 8 15,-7 6-8-15,1-4 0 0,3-9 0 0,-7 10 0 16,-1 0 0-16,-2-7 0 0,-5 7 0 0,-6-4 0 16,3 0 0-16,-3 1 0 0,0-4 0 0,-7-3 0 0,-1 4 0 15,-6-4 0-15,-4 0-12 0,-7-6 12 0,-4 6-8 16,-6-3 8-16,-1 0 0 0,1-6 0 15,-4 3 0-15,0 6 0 0,-4-3 0 0,-3 0 0 0,0 0-8 0,0 0 8 16,3 10 0-16,-3-4 0 0,-4-12 0 16,0 19 0-16,-6-7 0 0,3-6 0 0,3 0 0 15,-3 9 0-15,-8-2 0 0,-2-4 0 0,-5 9 0 16,1-15 0-16,-7 13 0 0,-4-4 0 0,-11 1 0 0,-3 5 0 16,-3-9 0-16,-11 4 0 0,-7 5 0 0,-18 1 0 0,-11-4 0 15,-6-2 0-15,-8 5 0 0,1 1 0 0,-11 2-12 16,-4 4 12-16,-14-3-8 0,-3 12 8 15,-4 4 0-15,4-7 0 0,-4 13-12 0,-3 12 1 0,0-3 1 16,-4 9-948-16,-7 4-190 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39:36.0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11529 5800 1922 0,'-18'-7'85'0,"18"7"18"0,4-6-83 0,-4 6-20 0,0 0 0 0,0 0 0 16,0-3 52-16,-4-3 7 0,4 3 1 0,-7-7 0 16,-3 7-8-16,2-3 0 0,8 6-1 0,-10-3 0 15,-8-4-38-15,4 4-13 0,4 0 9 0,-8-3-9 16,-3 3 11-16,0-4-3 0,-4 4-8 0,4-3 12 16,-8 6-12-16,1-3 8 0,-11 3-8 0,4-3 0 15,0-4 38-15,-7 7 2 0,-11-3 0 0,3-3 0 16,1 3 0-16,-1-3 1 0,-2 6 0 0,2-7 0 15,-6 1 5-15,6 6 1 0,1-9 0 0,-7 9 0 16,-12 0-12-16,9 0-3 0,-1 0 0 0,0 0 0 16,3 6-32-16,-3-3 0 0,4-3 0 0,-4 13 0 15,-4-13 0-15,4 9 0 0,4-3 0 0,3 4 0 0,-4-4 0 16,8 0 0-16,3 4 0 0,4-7 0 0,-4 6 0 16,0-6 0-16,4 7 0 0,-1-4 0 0,5-3 0 0,2-3 0 15,5 3 0-15,-1 4 0 0,4-4 0 16,-4 3-9-16,7-3-1 0,1 3 0 0,2 1 10 0,5-7 14 15,-1 9-3-15,4-3-1 0,0-3-10 0,3 7 0 16,1-7 0-16,3 6-11 0,3 1 11 0,-3 2 0 16,4-2 0-16,-1 2-8 0,0 4 8 0,1 0 0 15,3-7 0-15,-4 10 0 0,4-7 0 0,0 7 0 16,-7-6 12-16,7 6-4 0,0-1-8 0,-3-2-12 0,3 3 4 0,0 3 0 16,-4-10 8-16,4 10 9 0,-3-3-1 15,3 3-8-15,0 0 8 0,0 6-8 0,0-3 0 0,0 7 0 16,0-1 0-16,0 10 0 0,0 0 0 0,0-1 0 15,0 4 0-15,-4 0 0 0,4 0 0 16,0 6 0-16,-3-6 0 0,3 6 0 0,-4-6 0 0,1 0 0 16,3 3 0-16,-4 0-12 0,1-6 1 0,-1 3 1 15,1-3 10-15,3-4 0 0,-4 1 0 16,1-7 0-16,-1 7 0 0,4-4 0 0,0-2 0 0,0-1 0 16,0-3 8-16,-4-3-8 0,4 4 8 0,0-4-8 15,-3-3 8-15,-1 0-8 0,1 3 8 0,3-3-8 16,-4-7 8-16,1 7-8 0,-4-3 10 0,3 3-10 15,-3-3 8-15,0 0-8 0,0-4 0 0,4 1 0 16,-5 0 10-16,-2-7-10 0,3 4 10 0,0-4-10 16,0 0 15-16,3 1-3 0,-3-7-1 0,7 6 0 0,-7 1-2 15,7-10 0-15,0 0 0 0,0 0 0 0,0 0 16 0,0 0 3 16,0 0 1-16,0 0 0 0,0 0-29 0,0 0 8 16,0 0-8-16,0 0 0 0,7 3 0 0,-3 6 0 15,3-9 8-15,0 10-8 0,3-10 0 0,-3 9 0 16,8-6 8-16,-1 4-8 0,3-4 0 0,-3 6 0 15,8-9 8-15,-1 10-8 0,0-7 0 0,7 3 0 16,0-3 0-16,4 3 0 0,3-3 0 0,8-3 0 16,-12 7 8-16,12-4-8 0,3 0 0 0,-4-3 9 15,4 0-9-15,-4-3 8 0,8 0-8 0,-8-4 0 16,7 4 0-16,4-3 8 0,0 6 0 0,4 0 0 16,-5-3 0-16,1 3 0 0,-3 0-8 0,-4 0 0 15,0-6-12-15,-1 12 12 0,1-3 0 0,4-3 0 0,-5 0 0 16,-2 0 0-16,-4 6 0 0,6-3 0 0,5-3 0 15,-4 0 0-15,-7 7 0 0,6-4 0 16,1 0 0-16,0-3 8 0,4 0-8 0,-5 0 0 16,1-3 0-16,4-7 0 0,10 10 0 0,-4 0 0 0,-10-3 0 0,3-3 0 15,-3 6 8-15,-4 0-8 0,-3-9 8 0,0 9-8 16,-4-3 0-16,4-1 0 0,-4-2 0 0,-3 6 0 16,-14 0 0-16,10-3 0 0,4 3 0 0,-7-6 0 15,-1 6 0-15,1 0 10 0,0-3-10 0,-1 3 10 16,-3 0-10-16,8-7 0 0,-8 7 0 0,4 0 0 15,-4 0-8-15,3 0 8 0,1-3 0 0,-4 3 0 16,4 0 0-16,-4-3 0 0,0-3 0 0,-3 6 0 16,3 0 0-16,0 0 0 0,0-3 0 0,1-4 0 15,-5 7 0-15,4 0 0 0,1 0 8 0,-5 0-8 16,-3 0 0-16,-3 0 0 0,-1 0 0 0,1 0 0 0,0 0 0 16,-1 7 0-16,1-7 0 0,-1 0 0 0,1 0 0 15,3 0 0-15,0 0 0 0,0 0 0 0,-3 0 0 0,7 0 0 16,-4-7 0-16,0 7 0 0,0 0 0 15,0 0 0-15,0 0 0 0,-3-3 0 0,-1 3 0 16,1 0 0-16,-1-6 8 0,-3 6-8 0,4 0 0 0,-4 0 12 16,-7 0-12-16,7 0 12 0,4 0-12 0,-8 0 0 15,-3 0 0-15,7-3 0 0,0 3 0 0,0 0 0 16,-3-3 0-16,-4 3 0 0,7-7 8 0,-3 7 0 16,-1-9 0-16,1 6 0 0,-1-7 0 0,1 1 0 0,3 0 0 0,-4-4 0 15,1 4 6-15,-1-1 1 16,1-2 0-16,-1-7 0 0,-3 6-5 0,4-9-1 0,-1 4 0 15,1-4 0-15,-4 0 1 0,3-3 0 0,-3 3 0 0,0-3 0 16,0 3-10-16,0-10 12 0,0 10-12 0,-3-3 12 16,-1 3-12-16,1-3 0 0,-4 0 0 15,3 3 8-15,-3-6-8 0,4 6 0 0,-8 0 0 0,4-3 0 16,0 0 0-16,-4-6 0 0,4-1 0 0,-3 4 0 16,6-3 0-16,-6-7 0 0,6 7 0 0,-3-1 0 15,0 1 0-15,4 0 0 0,-1-4 8 0,0 4-8 16,-3 2 0-16,4 4 0 0,-1-3 0 0,1 3 8 15,-4-3-8-15,3 6 0 0,1 0 0 0,-1 3 0 16,1-3 0-16,-1 0 0 0,-3 3 0 0,4-3 0 16,-1 1 0-16,-3 8 0 0,-4-15 0 0,4 15 0 0,0-6 0 15,0 7 0-15,0-10 0 0,-3 3 0 16,-1-3 0-16,4 0 0 0,3 3 0 0,1-3 0 16,-1 0 0-16,1 1 0 0,3-5 0 0,3 1 0 0,-3 3 0 0,0 0 0 15,0 0 0-15,4 4 0 0,3-4 0 0,-7 0 0 16,7 9 0-16,-3-6-11 0,-1 4 11 0,1-1 0 15,-4 7 10-15,3-7-10 0,-3 7 0 0,4-1 0 16,-8 1 0-16,1-1 0 0,-1 4 0 0,4 0 0 16,0-4 0-16,0 10 0 0,-3-9 0 0,-1 6 0 15,4 3 0-15,0-10 0 0,-4 1 0 0,4 6 0 16,0 3 0-16,0 0 0 0,0-6 0 0,0 6 0 16,4-7 0-16,0-2 0 0,-1 3 0 0,4-4 0 15,-7 7 0-15,0 3 0 0,0-9 0 0,4-1 0 0,-4 7 0 0,0 3 0 16,0 0 0-16,0 0 0 0,0 0 0 0,0 0 0 15,-7 0 0-15,0 0-12 16,-4 3 12-16,4-3-10 0,-7 10 10 0,3-4 0 16,-3-3-9-16,0 0 9 0,-4 4 0 0,4-4 0 0,-3 3 0 0,-1-3 8 15,0 10-8-15,-3-13 0 0,0 0 0 16,0 6-11-16,0-3 11 0,-1-3 0 0,1 6 8 0,-3-3-8 16,-1-3 0-16,0 7 0 0,4-7 0 0,-4 0-8 15,-3 3 8-15,0-3 0 0,-4 0 0 0,0 0-8 16,1 0 8-16,-1 0 8 0,-3 0-8 0,-4 3 11 15,-3 3-47 1,-4-3-8-16,3 7-3 0,-6-1-965 0,-18 4-192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42:52.2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21960 4887 460 0,'0'0'20'0,"0"0"5"0,0 0-25 0,0 0 0 0,0 0 0 0,7 0 0 16,1 0 157-16,-8 0 27 0,0 0 4 0,0 0 2 16,7 0-104-16,-7 0-21 0,0 0-4 0,0-9-1 15,-4-1 3-15,1 10 0 0,-1-9 0 0,-7 9 0 16,1 0-32-16,-1-3-7 0,4-4 0 0,-3 7-1 15,-8 0 9-15,0 0 1 0,4 0 1 0,-3 0 0 16,-5-3-17-16,-2 6-3 0,-1-3-1 0,0 0 0 0,-3 7 15 0,-7-4 4 16,0-3 0-16,-1 6 0 0,-3-3 17 15,4-3 4-15,-7 0 1 0,3 0 0 0,-3 0-10 16,-4 0-3-16,-4 0 0 0,1 0 0 0,0 0-14 16,-4 3-3-16,3-3-1 0,5 0 0 0,-5-3-23 0,4 3 0 15,-7 0 0-15,4 0 8 0,-4-3-8 0,0-3 0 16,-3 12 0-16,3-3 0 0,-4-3 0 0,1 0 0 15,3 3 0-15,-3 4-8 0,-1 2 8 0,-3-9 0 16,0 3 8-16,-3 10-8 0,-1-13 10 0,4 9-2 16,0 1-8-16,4-4 12 0,-4-3 8 0,0 0 0 15,-4 7 1-15,4-10 0 0,0 6-6 0,4-3-2 16,-1 3 0-16,5-3 0 0,6 0 10 0,0-3 1 0,4 7 1 16,-1-4 0-16,-3-3-2 0,4 0-1 0,-4 0 0 0,7 0 0 15,4 0-10-15,-4 0-1 0,4 6-1 0,3 0 0 16,0-6-10-16,1 0 0 0,-1 7 0 0,4-4-11 15,-4 3 11-15,4-6 8 0,3 3-8 0,0-3 11 16,1 13-11-16,3-13 0 0,-1 6-12 0,1-3 12 16,4 3 0-16,-1-2 8 0,4 2 2 0,0-3 0 15,0 0-10-15,-1 3 0 0,5-2 0 0,-1 2 8 16,1-3 3-16,-1-3 0 0,4 0 0 0,0 9 0 16,7-9 0-16,-7 0 0 0,-4 4 0 0,4-4 0 15,7 0-11-15,0 0 0 0,-7 6 0 0,0-3 0 16,7-3 8-16,-7 0 0 0,0 6 0 0,-3 0 0 15,10-6-8-15,-4 0 8 0,4 0-8 0,-7 7 8 16,-4-7 0-16,11 0-8 0,0 0 12 0,0 0-4 16,0 0 0-16,0 0 0 0,0 0 0 0,0 0 0 0,0 9-8 0,0 1 0 15,0-10 9-15,4 6-9 0,-1 3 0 0,4-2 8 16,-7-4-8-16,4 9 0 0,-4-6 0 0,4 4 9 16,-1-4-9-16,1 4 0 0,-1 5 0 0,-3-2 0 15,0-4 0-15,4 1 0 0,-4 5 0 0,-4 1 0 16,4 0 0-16,0 6 0 0,0 6 0 0,-3-6 0 15,3 0 0-15,-4 9 0 0,4-9 0 0,0 9 0 16,0 1 0-16,0-1 0 0,0 4 0 0,0-4 0 16,0 0 0-16,0 10 0 0,0-3 0 0,4-4 0 15,-1 1 0-15,-3 2 10 0,0-2-10 0,4-4 0 16,-4 4 0-16,3-4 0 0,1-3 0 0,-4-6 0 16,3 13 0-16,-3-17 12 0,0 4-12 0,0 0 8 15,-3 7-8-15,-1-4 8 0,1-10-8 0,-1 1 10 16,1 6-10-16,-1-3 10 0,1 3-10 0,-1-3 8 0,-3-7-8 15,3 7 8-15,1-7 0 0,-1-2 0 0,-3-1 0 16,4 1 0-16,-1-7 2 0,1 9 0 0,3-12 0 0,0 7 0 16,0-7 2-16,0 0 0 0,0 0 0 0,0 0 0 15,0 0 1-15,0 0 1 0,0 0 0 0,0 0 0 16,0 0 2-16,0 0 0 0,0 0 0 0,0 0 0 16,0 0-8-16,0 0-8 0,0 0 11 0,0 0-11 15,0 0 8-15,0 0-8 0,0 0 0 0,0 0 0 16,7 0 0-16,-7 0 0 0,7 0 0 0,3 0 0 15,1-7 0-15,-4 7 0 0,0 0 0 0,4 0 0 16,3 0 8-16,3 0-8 0,5 0 0 0,2 0 0 16,8-3 12-16,0 3-12 0,3 0 12 0,4-3-12 15,0-3 0-15,7 6 0 0,-1 0 0 0,8 0 0 0,7-3 0 16,0 3 0-16,11 0 0 0,-8 0 0 16,1 0 0-16,3 0 0 0,3 3 0 0,1-3 0 0,7 0 0 0,-4 0 0 15,3 0 0-15,-3 6 0 0,0-6 0 0,8 0 0 16,-5 3 0-16,8-3 0 0,0 0 8 0,-4 0-8 15,0 0 0-15,0 0 0 0,7-3 9 0,-3-3-1 16,-1 6-8-16,-2 0 12 0,-5-10-12 0,4 10 0 16,-3-3-9-16,3-3 9 0,4 3 0 0,-4 0 0 15,-3-4 0-15,-1 4 0 0,4-3 0 0,-3 0 0 16,3 0 0-16,-3-4 0 0,-4 7-12 0,-7-3 3 16,0 3 1-16,-4-1 0 0,-6-2 8 0,3 3 11 0,3-3-3 15,-3 6 0-15,-7 0-8 0,-4 0 0 0,4 0 0 16,-3 0 0-16,-4 0 0 0,-11 0-9 0,0-3 9 15,-3 3-13-15,0 0 13 0,-4 0 16 0,-3-7-3 16,-4 14-1-16,3-7-12 0,-6 0 0 0,0 0 0 16,-4 0 0-16,-4-7 0 0,1 7 0 0,7 0 0 15,-8 0 0-15,-10 0 0 0,7 0 0 0,4 0 0 16,-1 0 0-16,-2-3 0 0,-1 3 0 0,0 0 0 0,3 0 0 16,1 0 0-16,-4 0-8 0,-7 0 8 0,0 0-13 15,10 0 13-15,1 0 0 0,-11 0 0 0,0 0 0 16,0 0 0-16,7-3 0 0,-7 3 13 0,0 0-4 15,0 0-9-15,0-6 0 0,4-4 0 0,-4 1-11 16,-4 3 11-16,4-4 16 0,4 1-4 0,-4-4-1 16,-4-2-2-16,1 2 0 0,3-6 0 0,0 4 0 15,-4-7 2-15,4 0 0 0,-4-3 0 0,8-7 0 0,3 4-11 16,-3-10 12-16,-11 7-12 0,-1-3 12 0,12 2-12 0,-4-5 0 16,-4-1 9-16,-3 0-9 0,7 4 0 0,-3-7 0 15,-1 7 0-15,1 2 0 0,-1-9 0 0,1 1 0 16,6 5 0-16,1-6 0 0,-4 1 0 0,0 8 0 15,0 1 0-15,3 0 0 0,4-1 0 0,-3 7 0 16,-4-3 0-16,7 3 0 0,4 6 0 0,-4 0 0 16,-7 4 0-16,0 5 0 0,7-6 0 0,-4 4 0 15,1 3 0-15,-1 5 8 0,-3-5-8 0,4 0 0 16,-1 5-11-16,4-2 11 0,-7 6 0 0,0 0 0 0,4-3-8 16,3-6 8-16,-3 9 0 0,-1-10 0 15,-3 10 0-15,4-3 0 0,3-3 0 0,-7 6 0 16,0 0 0-16,3 0 0 0,4-13 0 0,-7 13 0 0,0 0 0 15,0 0 0-15,4 0 0 0,-4 0 0 0,0 0 0 0,-7-3 0 16,0 3-8-16,0 0 8 0,7 0 0 0,-7-6-9 16,-8 6 9-16,5 0 0 0,3 0 0 0,0 0 0 15,-7 0 0-15,3-3 0 0,4 3 0 0,3-7 0 16,4 7 0-16,-10 0 0 0,-4 0 0 0,3-12 0 16,-3 12 0-16,0-3 0 0,-7-4 0 0,0 7 8 15,-1-3-8-15,-2 3 0 0,-1-3 0 0,-3 3 8 16,-4 0-8-16,4 0 0 0,-7 3 0 0,-4-3 0 15,-11-3 0-15,5 3 0 0,-1 3-11 0,-4 0 11 16,-3-3 0-16,0 0 0 0,4 0 0 0,3 0 10 16,0 0-10-16,-3 0 0 0,-8-3 0 0,1 0 0 0,7-3 0 15,-8 6 0-15,1-9 0 0,3 9 0 0,3-10 0 16,1 10 0-16,7-3 0 0,-4-6 0 0,4 9 0 16,-1-10 0-16,1 1 0 0,-4 9 0 15,-3-6-58-15,-1 12-14 0,-6-6-2 0,-1 6-1386 16</inkml:trace>
  <inkml:trace contextRef="#ctx0" brushRef="#br0" timeOffset="23481.75">20676 4323 673 0,'0'0'29'0,"0"0"7"0,0 0-28 0,0 0-8 0,4-7 0 0,3 1 0 15,-7 6 30-15,10 0 5 0,-2-3 1 0,2-3 0 0,1-4 19 16,-1 7 4-16,1-6 1 0,-1 6 0 16,-2-4 0-16,2-5 0 0,-6 9 0 0,-1-7 0 0,4 1-6 0,-3-1-1 15,-4 7 0-15,3-12 0 0,-3 15-33 0,-3-13-6 16,3 10-2-16,-7-6 0 0,0-1-12 0,0 1 0 15,-4-1 8-15,0-2-8 0,1 2 17 0,-4 1 1 16,3 9 0-16,-3-6 0 0,0-1 21 0,-7 7 4 16,0 0 1-16,-4 0 0 0,0 7-8 0,4-4 0 15,-4 0-1-15,1 6 0 0,2-2-23 0,1 5-12 16,0-2 12-16,0 2-12 0,0 7 14 0,3-3-4 16,-3-1-1-16,3-2 0 0,4-1-9 0,-3 10 10 15,6-12-10-15,0 2 10 0,1 4-10 0,3 0 8 16,0-10-8-16,0 6 8 0,7-2-8 0,0-1 0 15,0-6 0-15,3 7 0 0,4-1 9 0,4 1 3 0,-1-10 1 16,1 3 0-16,0-3-4 0,3 0-1 16,3 0 0-16,-3 0 0 0,4 0 10 0,0-3 2 0,3-4 0 15,-3 1 0-15,3-3-11 0,0-7-1 0,0 10-8 16,0-4 12-16,4-5 8 0,-4 2 0 0,0 10 1 16,-3-16 0-16,0 10-13 0,-4 6-8 0,0-10 8 0,0-3-8 15,3 7 8-15,-2 3-8 0,-1-4 8 0,-4 1-8 16,4 3 0-16,-3-1 0 0,0 1 0 0,-4 3 0 15,-4-3 0-15,-3 6 11 0,7-3-3 0,-7 3 0 16,0 0-8-16,0 0 10 0,0 0-10 0,0 0 10 16,0 0-10-16,0 0 10 0,0 0-10 0,0 0 10 15,-3 9-10-15,-1-6 0 0,-3 10 0 0,4-13 0 16,-4 15 0-16,-1-12 8 0,1 7-8 0,-3 2 0 16,-4-2 0-16,3 9 0 0,1-4 0 0,-5 4 0 0,-2 9 11 15,-4-6-3-15,-1 10-8 0,-2-7 12 0,-1 3-12 0,4 3 0 16,-4 1 0-16,8-1 0 0,-5-6 10 15,5 6-10-15,-1 1 10 0,4-1-10 0,3 1 9 0,1-4-9 16,3-3 8-16,0 3-8 0,3-3 8 0,1-3-8 16,3-3 0-16,0 0 8 0,3-7-8 0,4 7 10 15,4-9-10-15,3-4 10 0,4 0-10 0,6-3 12 16,8-3-12-16,7 0 12 16,0-3-132-16,10-3-25 0,64-7-6 0,-32-9-1 0</inkml:trace>
  <inkml:trace contextRef="#ctx0" brushRef="#br0" timeOffset="26805.77">16030 12350 1083 0,'0'0'48'0,"-3"-3"10"16,-4-3-46-16,3 3-12 0,-3 0 0 0,4-4 0 0,-1 7 74 0,4 0 13 15,-4-3 2-15,1-3 1 0,-1 6-2 0,4 0 0 16,-7-3 0-16,0 3 0 0,0-6-3 0,0 6-1 16,0 0 0-16,0 0 0 0,-3 0-37 0,-1 6-8 15,-3-3-2-15,0-3 0 0,0 6-2 0,-1-3-1 16,5 4 0-16,-4-4 0 0,3 0-11 0,-3 3-3 15,4-3 0-15,-1-3 0 0,0 0 27 0,4 7 5 16,0-7 0-16,7 0 1 0,-7-7-1 0,7 7 0 16,0 0 0-16,0 0 0 0,0 0-20 0,0 0-4 15,0 0 0-15,7 0-1 0,0-3-2 0,4 3 0 16,-1-6 0-16,1 6 0 0,3 0-13 0,4 0-4 16,6 0 0-16,5 0 0 0,6 6 1 0,0-3 0 15,4-3 0-15,3 0 0 0,4 0 2 0,4-3 0 0,6-3 0 16,4 3 0-16,0 0 2 0,4-4 1 0,-1 7 0 15,-3-9 0-15,0 9 2 0,3-13 1 0,5 10 0 16,-1-3 0-16,3-3 1 0,1 5 0 0,-8 1 0 0,1-3 0 16,-4-3 1-16,3-1 0 0,-3 4 0 15,0-3 0-15,-3-1-4 0,-5 1-1 0,5-1 0 0,-4 1 0 16,-4 6-6-16,-3-7 0 0,-4 1-8 0,1 9 12 16,-4-9-12-16,-1 9 0 0,-2-4 0 0,-1 1 0 15,0 3 0-15,-3 0 0 0,-7 3 0 0,3-3 0 16,-3 4 0-16,3-4 0 0,-7 0 0 0,4 6 0 15,-4-3 0-15,0-3 0 0,0 0 0 0,-7 6 0 16,4-6-55-16,-4 3-10 16,-3-3-3-16,-1 0-1347 0</inkml:trace>
  <inkml:trace contextRef="#ctx0" brushRef="#br0" timeOffset="43893.33">15088 15514 403 0,'0'0'36'0,"0"0"-36"0,-7 0 0 0,0-3 0 16,0-3 204-16,0 3 35 0,4-3 6 0,3 6 2 15,-7 0-188-15,-1 0-38 0,1 0-7 0,0 0-2 16,0 0-12-16,0 0-8 0,0 0 8 0,0 6-13 0,0-3 13 0,-4-3 10 16,4 0-2-16,0 9 0 15,0-9 51-15,0 10 9 0,0-7 3 0,0-3 0 0,0 6 16 0,4-3 3 16,-4-3 1-16,7 0 0 0,0 0 22 0,0 0 5 16,0 0 1-16,0 0 0 0,0 0-14 0,0 0-2 15,0 0-1-15,0 0 0 0,0 0-58 0,0 0-11 16,10 0-2-16,-3 0-1 0,4 0-22 0,-1 0-8 15,1 0 0-15,-1 0 9 0,1 0-9 0,3 7 0 16,-3-4 0-16,-1-3 0 0,1 6 0 0,3-3 0 16,-3 0 8-16,3-3-8 0,0 0 27 0,0 7 0 15,0-4 0-15,7-3 0 0,0 0 3 0,4 0 1 16,3 0 0-16,1 0 0 0,-1 0 15 0,4 0 3 16,-1 0 1-16,5 0 0 0,-1 0-22 0,0 0-4 15,0 0 0-15,4 0-1 0,-4 0-15 0,8 0-8 16,-4 0 10-16,-1 0-10 0,5 0 8 0,3 0-8 0,-4 0 0 15,4 0 9-15,0 0-9 0,0 0 10 0,-4 6-10 16,-3-6 10-16,3 0-10 0,-3 0 0 0,7 0 0 16,-4 0 0-16,4 0 0 0,0 0 0 0,3 0 0 0,0 0 0 15,1-6 8-15,-4 6 0 0,0 6 0 0,-4-12 0 16,0 6 4-16,1 0 0 0,-1-3 0 0,4-4 0 16,0 7-3-16,-4 0 0 0,0-3 0 0,-3 3 0 15,3 0-1-15,-3 0-8 0,-3 3 12 0,-5-3-4 16,1 0 0-16,3 0 0 0,-6 0 0 0,2 0 0 15,1 7-8-15,0-7-11 0,0 3 3 0,-1-3 0 16,1 0 8-16,3 0 0 0,-3 6 0 0,-4-6 0 16,8 0 0-16,-5 0 9 0,1 0-1 0,0 0-8 0,0-6 8 15,-4 6-8-15,0 0 0 0,0 0 0 0,0 0 0 16,-3-3 0-16,0-4 0 0,0 7 0 0,-4 0 29 16,0 0 3-16,4-3 0 0,-4 3 0 0,0 0-32 15,-3 0-16-15,-1 0 1 0,-3 0 1 0,4 0 14 16,-4 0 0-16,0 0 0 0,0 0-9 0,4 0 9 15,0 0 0-15,-4-3 0 0,3 3 0 0,-3 0 0 16,1-6 0-16,2 6 0 0,1 0 0 0,-1-3 0 0,1-4 9 16,3 7-1-16,-3-3-8 0,0-3 10 0,3 6-10 15,-4-3 8-15,4-7-8 0,1 10 0 0,-5-3 0 16,4-3 8-16,-3 6-8 0,3-3 0 0,-3 3 8 16,0 0-8-16,-4 0 8 0,0 0-8 0,-4 0 0 15,1 3-12-15,-4-3 12 16,0 0-48-16,-7 0-1 0,0 0-1 0,0 0-992 0,4 9-198 15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20T14:47:38.4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11049 7139 403 0,'0'0'36'0,"0"0"-36"0,0 0 0 0,-7 0 0 16,0-4 185-16,7 4 31 0,-4-9 5 0,-3 9 2 16,-7-3-142-16,4-3-28 0,10 6-5 0,0 0-2 15,-7-3-19-15,7 3-4 0,0 0-1 0,3-7 0 16,-3 7-8-16,0 0-2 0,0 0 0 0,11-3 0 16,3 0 1-16,-4-3 0 0,-10 6 0 0,14 0 0 15,8 0-2-15,-5 0-1 0,8 0 0 0,-4 0 0 16,4 0 9-16,3 0 1 0,7 0 1 0,-3 0 0 15,3 0-5-15,4 0 0 0,18 0-1 0,-1 0 0 16,1 0 4-16,2 0 1 0,5 0 0 0,-1 0 0 16,-3 0-3-16,4 0 0 0,-4 0 0 0,0 0 0 15,0 0-9-15,-4 0-8 0,-3 0 9 0,4 0-9 16,-8 0 8-16,-3 0-8 0,3 0 0 0,-3 6-548 16,4-6-113-16</inkml:trace>
  <inkml:trace contextRef="#ctx0" brushRef="#br0" timeOffset="454.17">14485 7371 1152 0,'0'0'102'0,"0"0"-82"0,-3 0-20 0,3 0 0 0,0 0 104 0,0 0 17 16,10-3 3-16,4-4 1 0,7 7-83 0,4 0-17 16,3 0-3-16,4 0-1 15,7 7-5-15,7-7 0 0,7 3-1 0,3-3 0 0,1 6-15 0,6-3 9 16,4 3-9-16,7-3 8 0,0-3-8 0,7 4 0 15,1-4 0-15,-1 9 8 0,3-9-26 0,5 6-6 16,2-6 0-16,-20 0-1 0</inkml:trace>
  <inkml:trace contextRef="#ctx0" brushRef="#br0" timeOffset="4379.64">5860 9679 288 0,'0'0'25'0,"0"0"-25"0,-7-4 0 0,7 4 0 16,-4-6 267-16,4 6 48 0,0-9 9 0,7-1 3 15,-3 7-239-15,10-6-47 0,-7-1-9 0,10 7-3 16,-2-6-17-16,6-1-4 0,-4 1-8 0,8-3 12 15,-4 2-12-15,0 7 0 0,4-6 0 0,0-1 0 16,3 7 0-16,4-3 14 0,3-4-4 0,-10 10-1 16,10-3 17-16,-7 0 3 0,4-3 1 0,-4 6 0 15,4 0-6-15,-4-3 0 0,4-4-1 0,3 4 0 16,0 3 7-16,-3-6 2 0,4 6 0 0,6 0 0 0,0 0-8 16,4 0 0-16,0 0-1 0,0 0 0 0,0 0-9 0,3 0-2 15,-3-3 0-15,3 0 0 0,4-4-12 0,-3 7 0 16,-1 0 8-16,4 0-8 0,-4-3 0 0,-6-3 0 15,10 3 8-15,-15-6-8 0,1 9 0 0,3 0 8 16,-10-4-8-16,0-2 0 0,0 6 10 0,3 0-10 16,-3-3 10-16,-1-3-10 0,-2 6 0 0,-1 0 8 15,4-7-8-15,-4 1 0 0,0 6 0 0,0 0 0 16,-3-3 8-16,3-3-8 0,-10-4 8 0,3 10 0 16,0-3-8-16,-3 0 12 0,-4-3 18 0,0 3 3 15,-3-4 1-15,-1-2 0 0,1 6-18 0,-4 0-3 0,-7 3-1 16,7-7 0-16,-7-2 16 0,0-4 2 0,0 4 1 0,0 0 0 15,-7 2-3-15,0-2 0 0,0 3 0 16,-4-4 0-16,-3-2-18 0,0 2-10 0,-4 1 10 16,4 6-10-16,-7-7 0 0,0 1 0 0,3 6 0 0,-10-7 0 15,7 10 0-15,0-3 0 0,0-3 0 0,-1 6-10 16,1 0 10-16,0 0 0 0,3 0 0 0,1 0 0 16,-1 0 0-16,4 0 0 0,0 0 0 0,0 0-8 15,3 6 8-15,1-3 0 0,-1-3 0 16,4 7 8-16,7-7-8 0,0 0 0 0,0 0 0 0,4 6 0 15,-1 3-10-15,4 1-3 0,4-7-1 0,-1 3 0 16,8-3 14-16,3 7 0 0,0-10 0 0,4 9 0 16,-4-6 8-16,7-3-8 0,-3 10 0 0,0-10 0 15,-1 9 8-15,-2-9-8 0,2 10 0 0,-10-7 0 16,4 6-22-16,-4-3-8 16,0-3-2-16,-7 7 0 0,4-7 32 0,-4 6 0 0,0 1 0 0,0-1 0 0,-3 1 20 0,-1-1 9 15,-3-3 3-15,4 4 0 16,-4 5-32-16,0-8-12 0,0-7 1 0,-4 9 0 0,4-9 19 0,-3 10 3 15,-4 2 1-15,-1-3 0 0,-2 1 8 0,3-1 3 16,-4-6 0-16,-3 7 0 0,4 2 3 0,-8-2 1 16,0-1 0-16,1 1 0 0,-1 2 0 0,-3-2 0 15,0 2 0-15,3-3 0 0,-7 10-27 0,1-6 8 16,-1-1-8-16,0 7 0 16,4-6-56-16,-4 6-16 0,-3-7-3 0</inkml:trace>
  <inkml:trace contextRef="#ctx0" brushRef="#br0" timeOffset="8897.62">13554 9036 403 0,'0'0'36'0,"0"0"-36"16,-7 0 0-16,7 0 0 0,-4 0 35 0,4 0 0 16,0 0 0-16,0-10 0 0,-3 7 4 0,3 3 1 15,0 0 0-15,0 0 0 0,0 0-7 0,-4-6-1 16,1 3 0-16,3 0 0 0,0 3 17 0,0 0 3 16,-11-7 1-16,4 4 0 0,0 3-9 0,-4-6-3 15,1 12 0-15,-1-6 0 0,-3 3-17 0,3-3-4 16,-3-3-1-16,4 3 0 0,-4-6 3 0,0 6 1 15,-1 0 0-15,-2 0 0 0,3-3 14 0,-4-3 3 16,0 2 1-16,-3 4 0 0,0-3-5 0,0-3-2 16,-4 6 0-16,0 0 0 0,4 0-20 0,-3-3-4 15,-5 3-1-15,1 0 0 0,-4 0-9 0,1 0 0 16,2 3 0-16,-2-3 0 0,2 0 0 0,-2-3 0 0,-1 3 0 16,0-6 0-16,-3 6 0 0,0 0 0 0,-1 0 0 15,-2-3 0-15,-1 3 15 0,0-7 1 0,0 4 0 0,0 3 0 16,1-3 21-16,-1-3 5 0,3-4 1 0,1 10 0 15,0-3-11-15,0-6-3 0,-1 9 0 0,1-3 0 16,-4-4-20-16,0 4-9 0,4-3 8 16,-4 6-8-16,1 0 8 0,2-3-8 0,-2 3 8 0,2 0-8 15,-3 0 8-15,1 0-8 0,-1-3 8 0,4 3-8 16,-8 3 0-16,4-3 8 0,4-3-8 0,-4 3 0 16,-10 3 10-16,3-3-10 0,11 0 12 0,0 0-12 15,-1 0 11-15,4 0-11 0,-6 0 10 0,2 0-10 16,8 0 21-16,-4 0-1 0,-3 3-1 0,-4-3 0 15,4 0-6-15,0 0-1 0,-4 6 0 0,4-3 0 16,3-3-12-16,-3 7 8 0,-1-4-8 0,5 6 0 0,-8-6 0 16,4 4 0-16,6-4 0 0,1 6 0 0,0-6 0 15,3 4 0-15,1-4 0 0,-1 3 0 0,4-3 0 16,-4 6 0-16,-3-5 0 0,3 2 0 0,7-3 0 16,-6 6 0-16,-5 1 0 0,-2-7 0 0,3 6 0 0,-1 1 0 15,1 2 0-15,-4-2 9 0,1-1-9 16,2 1 0-16,5-7 0 0,-1 6 0 0,0 4 0 0,1-4 0 15,6-3 0-15,-3-3 0 0,3 7 0 0,0-7 0 16,1 6 10-16,-1 1-10 0,4-1 18 0,-4-6-3 16,4 7-1-16,0-1 0 0,0-6-14 0,0 7 0 15,0-1 0-15,3 4 0 0,1-7 0 0,3 3 0 16,0 1 0-16,3-4 0 0,-3 3 0 0,0 1-8 16,3-1 8-16,1 4-13 0,-1-4 13 0,1 4 0 0,3-4 0 15,0 1 0-15,0-1 0 0,3 3 0 0,-3 1 0 0,0-4 0 16,0 4 0-16,0 3 0 0,-3-4 0 15,3 1 0-15,0 2 0 0,0 1 0 0,0 0-10 0,0-1 10 16,0-2 0-16,3 6 0 0,-3-7 0 0,7 7 0 16,-3-6 9-16,3-4-9 0,0 10 10 0,4-7-10 15,-1 1 11-15,4-4-11 0,0 7 12 0,-3-10-12 16,0 10 21-16,3-3-2 0,0-4-1 0,0 4 0 16,0-1-18-16,4-2-19 0,-4 2 4 0,3 7 1 15,-2-7 22-15,6 4 4 0,-4-3 0 0,1-1 1 16,0 7-13-16,3-6 0 0,0 5 0 0,4 1 0 15,-11-3-9-15,11 3-2 0,-1-7 0 0,4 7 0 16,-6-6 11-16,6 5 0 0,-3-5 0 0,3-4 0 0,3 4 0 16,1 3 9-16,-7-4-9 0,3 1 0 0,4-4 13 15,-4 0-4-15,-3 4-1 0,3-4 0 0,7 1-8 0,-3 2 0 16,0-9 9-16,0 13-9 0,-8-6 0 0,12-4 9 16,-1 10-9-16,4-4 0 0,-1 1 12 15,1-1-12-15,0-2 12 0,-4-1-12 0,1 0 0 0,2 1 0 16,1-7 0-16,11 6-9 0,6 1 9 0,0-7 0 15,-3-3 0-15,0 9 0 0,4-9 0 0,-1 0 8 16,-3 7-8-16,4-7 8 0,-5 3-8 0,8-3 0 16,-3 0 0-16,3 0 0 0,0 3 0 0,-4 3 0 15,-3-6 0-15,0 3 0 0,-7-3 8 0,3 0 0 16,1 6 0-16,-1-6 0 0,4 0-8 0,-4 0 0 0,4 0 0 0,-3 0-8 16,-4-6 8-16,3 6 0 0,-3-3 0 15,0 3 8-15,0-9-8 0,7-1 0 0,-1 1-8 0,5 3 8 16,-4-10 0-16,0 7 9 0,3-4 0 15,-3 0 0-15,-4-5-9 0,1 5 0 0,-4-6 0 0,3 4 0 16,-3-11 0-16,-4 11 0 0,1-4 8 0,-5 0-8 16,-2 3 0-16,-5 1 10 0,1-7-10 0,-4 0 10 15,1 3 24-15,-5-3 5 0,1 6 1 0,-4-2 0 16,-7-4-12-16,0 3-1 0,1-3-1 0,-5 0 0 16,1 0 0-16,-8 3 0 0,4-3 0 0,-3 0 0 15,-1-6-10-15,-3 6-1 0,0-9-1 0,0-1 0 16,-3 7-6-16,-1-3 0 0,-6-3-8 0,-1 9 12 15,4-10-12-15,-4 7 8 0,-3-3-8 0,-3 6 0 16,3-6 0-16,-4 6 0 0,0 0 0 0,1-3 0 16,-1-3 12-16,0 9-3 0,4-3-1 0,0 6 0 0,0-2-8 15,-4-1 0-15,4-3 0 0,-3 9 0 0,3-6-8 16,-1 4 8-16,1-1 0 0,0 3 0 0,0-5-12 0,0 8 3 16,0-2 0-16,0 2 0 15,0-2-81-15,0 2-16 0,-1 1-3 16,1 6-1013-16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20:31.66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10682 8872 288 0,'0'0'25'0,"0"0"-25"0,0 0 0 0,0 0 0 15,0 0 76-15,0 0 9 0</inkml:trace>
  <inkml:trace contextRef="#ctx0" brushRef="#br0" timeOffset="1233.74">10647 8891 460 0,'0'0'41'0,"0"0"-33"0,-7-6-8 0,3 6 0 15,4 0 168-15,0 0 31 0,-3 0 6 0,-8 0 2 16,1 0-122-16,3 9-24 0,3-3-5 0,-3 4 0 16,-7 6-37-16,7-4-7 0,3 4-2 0,1-1 0 15,-8-2-10-15,1 6 0 0,2-4 0 0,1 4 0 16,4 0 0-16,-8 0 0 0,-6 3 0 0,6-10 0 15,4 7 0-15,-4-3 0 0,-6 3 10 0,-1-4-10 16,4-2 38-16,3 3 1 0,-3 2 0 0,-3-2 0 16,-11 3-16-16,10 0-3 0,11 0-1 0,-4 6 0 15,-6 0-19-15,2-3 0 0,5 9 8 0,-1-3-8 16,1 7 0-16,-1 2 0 0,-3-2 8 0,3 9-8 16,1-7 0-16,-1 7 0 0,1-6 0 0,-4 6 0 0,-1-10 0 0,1 10 0 15,0 0 0-15,-7 0 0 0,3 3 8 16,1-3-8-16,-4 0 12 0,3 0-12 0,-7 0 28 15,4-7 0-15,0 7-1 0,3-6 0 0,-6 6-8 0,2 3-2 16,1-3 0-16,4 6 0 0,-1-3 10 0,4-3 1 16,-4 9 1-16,4 0 0 0,0 1-10 0,0-1-3 15,3-6 0-15,4 6 0 0,0-2-16 0,0-4 0 16,4 6 0-16,-1 0 0 0,1-6 13 0,-1-3-4 16,4 0-1-16,0 0 0 0,0-6-8 0,0 5 0 15,-3-2 0-15,3 0 0 0,3-6 0 0,-3 8 0 16,0-5 0-16,0-3 0 0,0 5 0 0,0-2 10 0,4 0-10 15,-1-4 10-15,-3 10-2 0,4-6 0 0,-1-4 0 16,4 1 0-16,-3 2-8 16,6-2 8-16,-3 9-8 0,4-7 8 0,0 1-8 0,3 3 0 15,0-4 0-15,0-2 8 0,-3 9-8 0,3-10 0 0,3-2 0 16,-3 2 0-16,-3-6 0 0,3 7 0 0,-3-10-8 16,-1 9 8-16,4-12 0 0,-3 10 0 0,-4-10 0 15,4 3 0-15,-1 3 0 0,1-3 0 0,-1-6 0 16,-3 6 0-16,4-6 0 0,0-1 0 0,-4 1 0 15,3-3 0-15,-3 3 9 0,4 0-9 0,-1-4 10 0,5 1-10 16,-5 3 12-16,4-7-3 0,0 4-1 0,4 3 0 16,0 0 0-16,-4-4 0 0,0-5 0 0,0 5 0 0,4-2 8 15,-1-4 2-15,-6 4 0 0,6-4 0 16,1 1-18-16,0-7 0 0,-1 6 0 0,-6-2 0 16,3-4 0-16,4-3 0 0,-1 6 0 0,1-3 0 0,-4-3 0 0,7-3 0 15,4 3 10-15,0 0-10 0,-11-6 13 0,7 6-2 16,4-10-1-16,3 10 0 0,-3-3-10 0,3-3 10 15,-7 3-10-15,4-4 10 0,3 4-10 0,0-3 0 16,-3 6 9-16,3-9-9 0,7 2 0 0,-7-2 0 16,-3 0 0-16,0-1 8 0,-4-2 0 0,4-10 0 15,-1 3 0-15,-6 0 0 0,0-6 19 0,-1 3 4 16,8-9 1-16,0 2 0 0,-8-5-32 0,1 6-8 0,3-7-1 16,0 4 0-16,0-4 9 0,4 1 16 15,-11-1-4-15,7 1-1 0,4 2-11 0,-4-2 0 16,-3-1-12-16,0 1 12 0,3 0 0 0,3 2 0 0,1-2 0 15,-4-1 12-15,-7 1-12 0,8-4 0 0,-5 4 0 16,1 5 0-16,-8-11 0 0,5 8 0 0,-1-2 0 16,3-4 0-16,-3-6 0 0,-7 3 10 0,4-6-10 15,0 3 10-15,-1-9-10 0,1 0 10 0,-8 6-10 0,4-6 10 16,0-1-10-16,1 1 0 0,-5-7 0 0,4 7 0 16,-3-10 0-16,3 10 8 0,0-3-8 0,0 5 0 15,0 11 0-15,0-4 0 0,3 3 0 0,-6 3 0 16,3 1 8-16,-3 2-8 0,3 7 0 0,-7-7 8 15,3 1-8-15,-3 6 10 0,-3-7-10 0,3 1 10 16,-7-4 0-16,3 0 0 0,-3-2 0 0,-4-4 0 16,-3-3 6-16,0-7 2 0,-7-8 0 0,3-1 0 15,-6 0-7-15,-1-6-2 0,7 3 0 0,-3-2 0 0,-7 2-9 0,3 6 8 16,11 4-8-16,4 2 8 0,-12 10 0 0,8 4 0 16,-3 2 0-16,3 10 0 0,3-7 12 15,-3 10 3-15,-4-3 0 0,1 3 0 0,2 3-6 0,1-3-1 16,-7 6 0-16,0-6 0 0,3 9-16 0,1-6 8 15,-4-3-8-15,-4 0 0 0,0 3 8 0,-3-9-8 16,3 3 0-16,-3-1 0 0,-7-11 0 16,3 11 0-16,11 1 0 0,-4 0 0 0,-3-3 0 0,3 9 0 15,4-3 8-15,3 9-8 0,1 3 0 0,-1-2 0 16,-7 5 0-16,8 7 0 0,3-3 0 0,-4 6 0 16,0 0 0-16,-3 9 0 0,4-9 0 0,-1 10 0 15,4 5-9-15,-4-5 9 0,-6-1 0 0,2 7-10 16,8-4 10-16,-7-2 0 0,-4-1 0 0,4 7 0 0,4-10 0 0,-1 4 0 15,0-1 0-15,1-6 0 0,-1 7 0 0,4-4 0 16,3 3 0-16,-3 1 0 0,-7-4 0 0,7 3 0 16,0 1-8-16,3 2 8 0,-3-2-12 0,4 5 12 31,-5 4-42-31,5-3-2 0,3 3 0 0,-4-1 0 16,-3 1-29-16,7 3-7 0,0-3 0 0,0 0-671 0,0 0-133 0</inkml:trace>
  <inkml:trace contextRef="#ctx0" brushRef="#br0" timeOffset="2401.08">10753 9891 230 0,'0'0'20'16,"0"0"-20"-16,-7 0 0 0,-4 7 0 0,-3-4 281 0,3 3 52 16,4-3 11-16,-3 3 1 15,-4-2-320-15,-1 2-64 0,12-3-13 0,-8-3-2 0,1-3 78 0,3 3 15 16,0 0 3-16,7 0 1 0,-4 0 11 0,-3 0 2 16,-3 3 1-16,2-3 0 0,8 0-5 0,-3 6-2 0,-11 4 0 0,3 5 0 15,4-2-8-15,-7 6-2 16,3-4 0-16,-3 10 0 0,-3 4-20 0,3-1-5 15,3 6-1-15,-10 4 0 0,-4-3-14 0,4 8 0 0,3-5 0 16,4 6 0-16,-7 0 12 0,0 0-1 0,0 3 0 16,3 3 0-16,8-6 20 0,-1 0 4 0,-3-3 1 0,3 2 0 15,8 1 2-15,-1 0 1 0,1 0 0 0,-1 3 0 16,8-3-28-16,-1 0-11 0,4 0 8 0,0 3-8 16,4 3 0-16,-4-6 0 0,0 3 0 15,-3-3 0-15,-1 3 0 0,4 3 0 0,0-6 0 0,7-6 0 16,-3 6 0-16,-4 0 0 0,0-7 0 0,4-2 0 15,6-7 0-15,-6 0-9 0,-8-3 9 0,4-6 0 16,7-3 0-16,-3-1 0 0,0-2 0 0,-1-4 0 16,1 1 0-16,3-1 0 0,7-3 0 0,-3-6 9 15,-4 0-9-15,7 0 10 0,11 4-10 0,-8-8 10 16,5 4-10-16,-5-6 0 0,8 6 0 0,-4-9 0 16,8 6 0-16,-5-4 0 0,-2-2 0 0,2-1 0 0,5 1 0 15,-8 0 0-15,-7-1-9 0,4-5 9 0,-4 2-16 0,0-3 4 16,0-2 1-16,-7-8 0 0,-3 1 11 15,3-3 0-15,0 3 0 0,-7-6 8 0,-7-1-8 0,4-5 11 16,3 2-11-16,-4-9 12 0,-3 0-2 0,-3-3 0 16,3-6 0-16,-4 0 0 0,4-1 6 0,-7 1 0 15,-3-3 1-15,3-7 0 0,7 3-6 0,-4-5-2 16,-10-4 0-16,7 6 0 0,3-6-9 0,1 6 0 16,-1 7 0-16,-3-4 0 0,0 7 8 0,4 6 0 15,3 0 0-15,0 3 0 0,-11 3-8 0,8 3 0 16,3 4 0-16,0-1 0 0,-4 7 0 0,-3-6 0 15,-4 6 12-15,4 2-4 0,0 4 0 0,-3-3-8 0,-4 7 12 16,3-1-4-16,0-3 0 0,-3 9 0 0,-3-2 0 16,-5 5 0-16,1 1-8 0,4-1 0 0,-1 4 0 15,0 3 0-15,-6 6 0 0,3 3-11 0,3 4 3 0,0-1 0 16,-6 10-2-16,2 0 0 0,1 6 0 0,4 0 0 16,-5 9-10-16,1-5-1 0,-3 8-1 0,2-2 0 31,8-1-24-31,-3 4-5 0,-8-10-1 0,4 7 0 15,10-10-34-15,1 3-7 0,-5-3-2 0,5-6-799 0</inkml:trace>
  <inkml:trace contextRef="#ctx0" brushRef="#br0" timeOffset="2989.91">10795 10409 1796 0,'-25'-10'80'0,"25"10"16"0,0 0-77 0,-10 0-19 16,-1-6 0-16,1 6 0 0,10 0 0 0,0 0 0 15,-7 0-13-15,-4 0 5 0,0 6 8 0,8-2 0 0,3-4 0 16,-7 6 0-16,3 9 8 0,1-2-8 0,3 3 10 0,-4-7-10 31,1 10-19-31,-4 0-9 0,3-4-3 0,1 4 0 0,3 6 31 0,-8-3 0 0,1 3 0 0,0 0 0 16,4 4 16-16,-1-1 2 0,-3 3 1 0,-3-3 0 16,6 7 2-16,-3-4 1 0,0 10 0 15,-4-3 0-15,1-4 6 0,6 10 0 0,4-6 1 16,-3-4 0-16,-1 4-5 0,1-4-2 0,10-5 0 0,3-4 0 15,-3 3-14-15,1-3-8 0,-1 0 8 0,3-6-8 16,4-7 0-16,-3 4 0 0,-4-7-12 0,3 1 4 31,5-1-16-31,-5-9-4 0,-3 0 0 0,0-3 0 0,0-3 7 0,4-4 1 0,-4-2 0 16,-3-4 0-16,-4-3 20 0,7-6 0 0,0 0-9 0,0-3 9 16,-7 3 0-16,3-6 17 0,1-1-3 0,3 4-1 15,0-6 28-15,0 5 6 0,-4-5 1 0,4 6 0 0,8-1 4 16,-8-5 2-16,-4 6 0 0,4-4 0 0,4 4-33 0,-4-6-6 15,-4 5-2-15,-3 1 0 0,-3 3-13 0,3-3 8 16,3 9-8-16,-10-6 0 0,-3 6 12 0,-1 3-3 16,4-2-1-16,0 8 0 0,-11-5-8 15,4 5 10-15,-3 7-10 0,-1-3 10 0,4 6-10 0,-7 0 0 16,-4 0-10-16,7 0 10 16,-3-3-32-16,0 3 0 0,-7 0 0 0,7-7-640 15,7 7-128-15</inkml:trace>
  <inkml:trace contextRef="#ctx0" brushRef="#br1" timeOffset="10832.47">8446 8810 1814 0,'-22'-7'80'0,"15"14"17"0,-3-7-77 0,-1 3-20 0,-3-3 0 0,3 9 0 0,-3 0 25 16,4-2 2-16,-4 2 0 0,3 1 0 0,0 5-27 0,-3-2 0 15,4-4 0-15,3 7 0 0,0-7-9 0,0 10 9 16,0-3 0-16,-1 3 0 0,8-1-11 0,0 7 11 16,-7 4-10-16,7-4 10 0,0 9-24 0,0-5 2 15,0 14 0-15,0-5 0 16,0 6-5-16,-3 3-1 0,-1 13 0 0,1-7 0 16,-4 10 4-16,7-1 1 0,0 10 0 0,-7-3 0 15,3 4-15-15,-3 2-3 0,4 9-1 16,-4-2 0-16,3 9 18 0,-7-10 4 0,4 14 1 0,0-11 0 0,4 4 19 15,3 0-10-15,-7 0 10 0,3-7-8 0,8 1 8 0,3-1 0 16,-7-9 0-16,10 7 0 0,-3 2 0 0,4-12 8 16,-4 3-8-16,4 0 11 0,3-3-11 0,-7-3 0 15,10 3 0-15,-6 0 0 0,7-3 0 0,-4-3 0 16,3 0 0-16,-6-1 0 0,7 1 0 0,-4-3 12 0,3-4-12 0,-6 7 12 16,7-4 4-16,-1-2 0 0,1-4 1 0,0 0 0 15,3-9 5-15,-4 6 1 0,5-2 0 0,-1-5 0 16,3-5-23-16,1 6 0 0,3-10 0 0,1 1 0 15,6-7 0-15,-3 0 0 0,3 1 0 0,0-7 8 16,0 0-8-16,4-7 0 0,-7-5-11 0,3-1 11 16,-3 0 0-16,0-2 0 0,-1-7 0 0,5 0 0 15,-4 0 12-15,-1-7-12 0,5-2 12 0,-5 0-12 16,1-1 9-16,0 1-9 0,0-7 0 0,-1-3 9 16,-2 4-9-16,-1-7 0 0,3-10 0 0,1 4 8 15,-4-6 0-15,4-4 0 0,0 3 0 0,-4-8 0 16,0-4-8-16,1-7 8 0,-1-2-8 0,-3-10 8 15,3 0-8-15,-4-3 8 0,-6 3-8 0,3-6 8 0,0-6-8 16,-6-1 0-16,-1-2 0 0,-4-1 0 0,1 1 13 0,-4-4-2 16,-4 4-1-16,1-7 0 0,-4 6 14 0,-4-6 2 15,-3 7 1-15,-3-1 0 0,-4-5-8 0,0 5-2 16,-4-6 0-16,0 4 0 0,-3-1 22 0,3 3 4 16,-3 1 1-16,0 2 0 0,-4-2-9 0,4-1-2 15,-3 4 0-15,-5-4 0 0,5 4-8 0,-8 6-1 16,0-10-1-16,0 4 0 0,1 6-23 0,-1 0 9 15,4 0-9-15,-1 3 0 0,-2 3 0 0,2 3 0 16,1 3 0-16,4-2 0 0,-5 8 12 0,5 1-4 16,-1 0 0-16,0 9-8 0,-3 3 0 0,0 0-17 15,3 4 1-15,-10 2 1 0,3 7 6 0,0 3 1 16,-6 0 0-16,2 6 0 0,-3 0 8 0,4 10-10 16,-4-1 10-16,1 10-10 0,2 0 10 0,5 10-13 15,-5-1 5-15,5 1 8 0,-5 8-18 0,8-2 4 0,-7 12 1 0,3-3 0 16,-3 4-7-16,3 5 0 0,-3 4-1 15,6 6 0 1,-2-10-11-16,2 4-3 0,5 6 0 0,-1-4 0 16,4 1 7-16,7 0 2 0,-11 3 0 0,11-6 0 15,0 9-98-15,0 3-20 0</inkml:trace>
  <inkml:trace contextRef="#ctx0" brushRef="#br1" timeOffset="12066.89">8424 7101 921 0,'-31'-41'82'0,"16"19"-66"0,-2 3-16 0,-4 0 0 0,3-6 182 0,-3 6 33 0,7 0 6 0,-7 4 2 15,6 5-153-15,1 1-30 0,4 0-7 0,-4 5-1 16,0 4-14-16,-1 4-3 0,5 2-1 16,3-3 0-16,-11 13-14 0,8-4 0 0,-1 10 0 0,0 0 0 15,1 9 0-15,-1 1 0 0,-3-1 0 0,7 7 0 16,-3 6-10-16,-1 3 10 0,4 12-8 0,-11-2 8 31,8 12-26-31,-1-3 0 0,-3 9 0 0,7 0 0 16,-11 7-22-16,4 5-5 0,-3 4-1 0,6 7 0 15,-10-1 19-15,0 6 4 0,3 1 1 0,-3 9 0 0,0-4 30 16,-4 7 0-16,0 0 0 0,1 7 0 0,2 2 20 0,5-3 9 16,-4-2 3-16,3 5 0 0,0 1-3 0,1 5 0 0,-1-5 0 15,0 8 0-15,1 1-21 0,3 6-8 0,-4 1 0 0,7-4 0 16,-3-1 0-16,4 1 0 0,-1 4 0 0,1 2 0 15,2-9 0-15,1 6 0 0,0 3 0 0,0-3 0 16,7 0 0-16,0-6 0 0,4 6 0 0,-1-6 0 16,4 0 9-16,0-10-9 0,1 7 8 0,2-3-8 15,4-7 8-15,0-6-8 0,4 9 8 0,3-9-8 16,0 0 8-16,0-9-8 0,1 3 8 0,2-4-8 0,1-2 18 0,-4 2-2 16,7-5 0-16,1-4 0 0,2 3-16 0,1-2 0 15,-4-7 0-15,4 6 0 0,0-9 0 0,0 2 0 16,3-8 0-16,0 6 0 0,0-16 0 15,4 6 0-15,-3-15 0 0,2 0 0 0,5-1 0 16,-1-8 0-16,-7-1 0 0,4-9 0 0,-4 3 0 0,8-3-19 16,-12 0 4-16,8-7 1 0,-7 4 14 0,3-13 0 15,4 7 0-15,-4-13 0 0,1 3 0 0,2-6 0 16,1 3 8-16,-3-10-8 0,-1 4 9 0,0-7-1 16,0-5-8-16,4 2 12 0,-11-6-3 15,4-6-1-15,3-4 0 0,-3 1 0 0,0-4 1 16,3-12 0-16,0 0 0 0,-3-3 0 0,42-44 9 0,-31 28-9 0,3-3 0 15,-8-3-9-15,5-4 10 16,-8 1-10-16,7-4 10 0,-6-2-10 0,2-13 0 0,-2 3 0 0,2-3 8 16,-2-4-8-16,3-8 8 0,-1 2-8 0,1 1 8 15,-4-7-8-15,4-3 0 0,-4 3 0 0,-3-9 0 16,0 6 0-16,-4-6 0 0,-3-4 0 0,0-5 0 16,-1 9 0-16,-3-10 0 0,-3-9 8 0,-4 0-8 15,0 0 0-15,4-3 0 0,-4-4 0 0,-3-2 8 16,-4 6-8-16,0-10 0 0,7 4 0 0,-7-4 8 15,-4-2 3-15,1 5 0 0,7-9 0 0,-4 0 0 16,0-3 4-16,3 4 1 0,-3-4 0 0,4-3 0 0,-1-1-4 16,-2-2 0-16,-1 0 0 0,0-7 0 0,7 1 1 15,-7 6 0-15,-7-7 0 0,0 7 0 16,0-7 0-16,0 10 0 0,0-3 0 0,-7-6 0 16,-7-1 14-16,3 4 2 0,4-1 1 0,-4 1 0 0,-3-4-19 15,-3 7-11-15,-1 3 12 0,-3 0-12 0,0-3 12 0,-4 9-12 16,-3 3 12-16,0 0-12 0,-1 7 11 0,-2-1-11 15,-5 7 10-15,-2 3-10 0,2 3 8 0,1 4-8 16,0 2 0-16,-1 10 0 0,1 9 8 0,0-3-8 16,0 3 0-16,-1 7 9 0,5 2-9 0,-5 14 0 15,5-4 0-15,-5 12 0 0,-3-2 0 0,1 5 0 16,-1 1 0-16,-4 9 0 0,5 13-9 0,-1-1 9 16,-3 4-12-16,-1 9 12 0,4 4-13 0,-3 11 4 0,0 4 1 15,-1 4 0-15,1 2-11 0,-4 13-1 0,0 6-1 0,0 3 0 16,1 0 4-16,2 13 1 0,-3-3 0 0,8 5 0 15,-5 1 16-15,8 3 0 0,-4 7-8 0,4 8 8 16,0-8 0-16,-1 8 0 0,5 1 0 16,-5 0 0-16,-2 9 0 0,-1-3 0 0,7 13 0 0,-7-4 0 15,0 3 0-15,4 7 0 0,0 3 0 0,0 10 0 16,-1 2-8-16,1 4 8 0,0-1 0 0,-1 4 0 16,5 6 0-16,-1 0 0 0,0 0 0 0,-3 0 0 15,3 6-8-15,4-2 8 0,-4 2 0 0,11 3 0 16,-4 1-9-16,-3-1 9 0,3 1 0 0,4 5-9 15,4-2-8-15,-5 3-2 0,8 2 0 16,0 8 0 0,4-1-148-16,6 3-29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22:34.0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3923 4074 864 0,'7'-28'76'0,"-7"13"-60"0,3-4-16 0,-3 6 0 15,-3 4 354-15,3-7 68 0,0 0 14 0,-7 7 2 16,3 0-314-16,1-1-64 0,-8 4-12 0,4 6-2 16,-7-3-20-16,4 3-4 0,-8 0-1 0,0 0 0 15,1 0-9-15,-1 3-1 0,0-3-1 16,-6 0 0-16,-1-3-10 0,0 3 0 0,-10-6 0 0,0 6 0 16,-15-4 0-16,4-2-11 0,-10 3 3 0,-4-3 0 15,-3 3 8-15,-5-4 0 0,1 7 0 0,-3-9 0 16,-11 9 9-16,7-3-9 0,-18 3 12 0,4 0-12 15,3 0 22-15,-10 3-2 0,0 6-1 0,-1 1 0 16,-2-1 13-16,2 10 2 0,1-3 1 0,-4 2 0 0,4-2-8 0,-7 3-2 16,14 6 0-16,3-3 0 0,-7 12-25 0,15-15 0 15,-8 6 0-15,14 4 0 0,4-4 0 0,14 0 0 16,4 0 0-16,3-3 0 0,11 3-16 0,7 0 4 16,3-3 0-16,4 0 1 15,7 0-23-15,3 6-5 0,4-3-1 0,3 3 0 0,8 4 29 0,3 5 11 16,4 7-8-16,-4 3 8 0,10 7 0 0,-3 8 0 15,1 7 0-15,-1-3-8 0,7 13 8 0,0-1 0 16,-3 3 0-16,-1 7-8 0,-3 0 8 0,1-3 0 16,-1 3 0-16,-4-1 0 0,1-5 0 0,-1 9 0 0,4-13 0 15,1 4 8-15,2-4 3 0,-3 1 1 0,-3-4 0 16,3-3 0-16,0-3 16 0,-3-3 3 0,-1 3 1 0,1-7 0 16,-1 1-32-16,-6 0-8 0,0-4-1 15,3 4 0-15,-7 0 9 0,-7-7 12 16,3 7-2-16,4-3-1 0,-11-4-9 0,8 7 0 0,-8-10 0 0,-3 10 0 15,-3-4 0-15,2-2 0 0,5 2 0 0,-4-2 0 16,-7-7 8-16,3-3-8 0,0-6 12 0,4-10-4 16,0 4 4-16,4-10 1 0,-5 0 0 0,5-6 0 15,-4 0 3-15,3-7 0 0,1 1 0 0,-1-1 0 16,4-6 0-16,0-2 0 0,-4 2 0 0,8-3 0 16,3-3 2-16,0 0 1 0,-11 6 0 0,11-6 0 15,-3 0 1-15,3 0 0 0,0 0 0 0,0 10 0 16,0-10-9-16,-7 6-2 0,7-3 0 0,7 6 0 15,-4 1-9-15,8-4 0 0,3-3 0 0,11 4 0 16,10-4 8-16,4 3-8 0,14-6 0 0,-1 0 8 0,19-6 4 16,10-4 0-16,14 1 0 0,4-4 0 0,14-9-2 0,7 4 0 15,7-1 0-15,7-6 0 0,7 6-10 16,7-9 12-16,8 3-12 0,-1-4 12 0,0 1-12 0,4 0-12 16,10-4 2-16,-3 4 1 15,0 3-72-15,-8-3-15 0,1 0-2 16</inkml:trace>
  <inkml:trace contextRef="#ctx0" brushRef="#br0" timeOffset="3016.34">4660 8741 2329 0,'0'0'103'0,"0"0"21"0,0 0-99 0,0 0-25 0,0 0 0 0,0 0 0 16,0 0 24-16,0 0 0 0,0 0 0 0,0 0 0 15,0 0-24-15,0 0-17 0,-10-4 2 0,-4 4 1 16,-8-6 5-16,-2 6 1 0,-8 0 0 0,-7 0 0 15,-10-6-2-15,-1 6 0 0,-10 0 0 0,0 0 0 16,-17 0 10-16,-1 0-8 0,-7 6 8 0,1-6-8 16,-8 0 8-16,4 0 0 0,-7 0 0 0,-1 6 0 15,1-6 11-15,0 0 4 0,7 0 1 0,-8-6 0 16,5 6 32-16,3 0 8 0,-4-6 0 0,7 6 1 16,0-3-8-16,4-4-1 0,4 7-1 0,6-3 0 15,-3-3-7-15,4 6 0 0,3-3-1 0,3 3 0 0,8-6-17 16,-4 6-3-16,7 6-1 0,-4-3 0 15,8 3-9-15,3-3-1 0,4 13-8 0,-4-6 12 0,11 8-12 0,-1 7 0 16,1-6 0-16,7 9 0 0,-4 4 0 16,7-1 0-16,1 4 0 0,2 5 0 15,5 7-20-15,-1 1-8 16,4 5 0-16,3 6-1 0,-3-2 21 0,4 12 8 0,-4 3 0 16,3 10-9-16,-3-4 9 0,3 13 0 0,1-3 0 0,-4 3 0 0,0-4 0 0,3 14 0 15,-10-7 0-15,3 3-8 0,-7-3 8 0,-3 13 0 16,11-10 8-16,-15 10-8 0,4-7 0 0,3-3 8 15,-7 10-8-15,4-10 0 0,7 3 8 0,-4-6-8 0,0-3 8 16,4-9-8-16,7-1 24 0,0 4 0 0,0-10 0 0,-4-3 0 16,15-9-24-16,-8-3-10 15,11-4 1-15,-3-3 0 0,3 1 21 0,0-1 4 0,3-3 0 16,-3-3 1-16,0 7-17 0,4-7 8 0,3 3-8 0,-7-3 0 16,3-3 14-16,4 0-4 0,-3 0-1 0,3-1 0 15,-4-5-9-15,8 3 8 0,3-10-8 0,-3 4 8 16,10-7-8-16,4-3 12 0,-1 3-12 0,5-9 12 15,6 6 21-15,4-9 5 0,6-4 1 0,1 4 0 16,7-7-7-16,14-9 0 0,4 7-1 0,6-14 0 16,15 7-3-16,3-9-1 0,4 0 0 0,7-1 0 15,7 4-7-15,3-3 0 0,4-1-1 0,4 1 0 16,13-1-11-16,-3 4-8 0,4 3 12 0,3 3-12 16,11-6 0-16,-15 6 0 0,4 0 0 0,-10 0 0 0,3 6 0 15,-3 3-19-15,-11 1 3 0,-8 9-1011 16,5-4-201-16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23:12.0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30166 3601 1695 0,'0'0'75'0,"0"0"16"0,0 0-73 0,0 0-18 0,0 0 0 0,0 0 0 15,0 0 61-15,0 0 9 0,11 0 2 0,-4 0 0 16,0-3-16-16,3-3-4 0,1 2 0 0,-1-2 0 16,1 6 2-16,0 0 0 0,-1 0 0 0,1-6 0 15,-1 6 7-15,1 6 2 0,-11-6 0 0,0 0 0 16,7 6-4-16,-3-2-1 0,-4 5 0 0,-4 7 0 15,-3-7-7-15,0 7-2 0,0-4 0 0,-4 4 0 16,-6-4-21-16,3 10-5 0,-4 0-1 0,4-3 0 16,-7 6-9-16,7 0-1 0,-4 0-1 0,4-3 0 0,-4 4-11 15,0-8 0-15,4 1 0 0,0 6 0 0,-3-6 0 16,3 6 0-16,-1-9 0 0,1-4 0 0,0 7 0 0,0-3 0 16,0 0 0-16,0-4 0 0,0 4-14 0,0-7-5 15,-4 7-1-15,4-13 0 16,3 3-36-16,4-3-8 15,-3-3-2-15,-1 0 0 0,4 0-137 0,0-9-27 0,7 6-6 16,-4-13-752-16</inkml:trace>
  <inkml:trace contextRef="#ctx0" brushRef="#br0" timeOffset="279.77">29856 3717 576 0,'-7'-9'25'0,"-1"9"6"0,1 0-31 0,4-4 0 0,-4-2 0 0,3 6 0 15,1-6 368-15,3 6 68 0,0-10 14 0,0 10 2 16,0 0-292-16,0 0-60 0,0 0-11 0,0 0-2 15,0 0-11-15,7 0-1 0,-7 0-1 0,10 0 0 16,1 7-16-16,0-4-3 0,-1 3-1 0,4 0 0 16,0 4-28-16,1 2-6 0,-1-2 0 0,-4 5-1 15,4 1 4-15,0 3 1 0,1 3 0 0,2-6 0 16,-3 9-12-16,0 0-3 0,1-6 0 0,-1 3 0 16,-4-1-9-16,8 1 0 0,-4 4 0 0,0-1 0 15,-3-3 12-15,3 0-2 0,-4-1-1 0,4-5 0 16,-3 3-19-16,0 0-4 0,-1 0-1 0,1-4 0 15,-4-5-70 1,0 8-15-16,-4-11-2 0,4 2-1 16,-7-9-75-16,0 0-15 0,0 0-3 0</inkml:trace>
  <inkml:trace contextRef="#ctx0" brushRef="#br0" timeOffset="2447.25">29877 3472 172 0,'0'0'16'0,"0"0"-16"0,0 0 0 0,0 0 0 16,0 0 227-16,0 0 42 0,0 0 9 0,0 0 2 15,-4-6-139-15,-6 6-27 0,3 0-6 0,-4 0 0 16,0 0-28-16,1 0-4 0,-1 0-2 0,1 0 0 16,-1 0-3-16,1 0-1 0,-1 0 0 15,4 0 0-15,0 6-24 0,7-6-5 0,-7 4-1 0,7-4 0 16,0 0 0-16,0 0 0 0,0 0 0 0,0 0 0 15,0 0 8-15,0 0 0 0,7 0 1 0,0 0 0 16,0 0 5-16,4-4 1 0,-1-2 0 0,4 6 0 16,0 0-22-16,4-6-4 0,0 3-1 0,6-4 0 15,-3-2-9-15,4 9-3 0,0-3 0 0,0-3 0 16,-1 2-3-16,4-2-1 0,-6 3 0 16,2-3 0-16,-3 3-12 0,4-4 0 0,-4 1 0 0,-3 3 0 15,0 3 0-15,3 0-12 0,-4 0 3 0,1-6 0 0,-4 3 9 16,4 3 0-16,-1-7 0 0,-2 7 0 15,-1 0 0-15,3 0 8 0,-6-9-8 0,3 9 0 16,-7-3 8-16,4-3-8 0,-4 6 10 0,3-4-10 16,-3-2 15-16,0 6-3 0,-7 0-1 0,0 0 0 0,4-6 16 15,-4 6 3-15,0 0 1 0,0 0 0 0,0 0-5 0,0-10-1 16,0 10 0-16,-7-3 0 0,-4-3-11 0,1 6-2 16,-4-9-1-16,-1 9 0 0,-2-10-11 0,3 10 12 15,0-9-12-15,-4 9 12 0,4-3-12 0,0-10 0 16,0 10 0-16,0-3 0 0,-1-4 0 0,1 10 0 15,4-9 0-15,-4-1 0 0,3 10 0 0,4-9 0 16,-4 3 0-16,4 6 8 0,0-3-8 0,0 3 0 16,0-7 0-16,7 7 0 0,-3 0 0 0,3 0 0 0,0 0 0 15,0 0 0-15,0 0-27 0,0 0 3 0,0 0 0 0,0 0 0 32,0 0-80-32,10 7-15 0,-3-7-3 0</inkml:trace>
  <inkml:trace contextRef="#ctx0" brushRef="#br0" timeOffset="4352.21">1312 5109 1864 0,'0'0'41'0,"0"0"9"0,0 0 2 0,-7 0 0 0,0 0-42 0,0 10-10 0,7-10 0 0,-3 0 0 0,-8 0 50 0,8 6 8 15,3-6 2-15,0 0 0 0,-11 3-9 0,0-3-2 16,11 0 0-16,0 0 0 0,0 0-34 0,0 0-7 16,-7 6-8-16,7-6 11 0,-3 4-11 0,-1 2 0 15,-6 3 0-15,3 1 8 0,-7-4-8 0,3 6-11 16,-3-2 3-16,0 5 0 0,3 4 8 0,-10-3 14 15,7 3-3-15,-7 0-1 0,3-1 35 0,-3 1 7 16,7 6 2-16,-11 0 0 0,11-6 14 0,-7 0 4 16,10 0 0-16,-3 6 0 0,-7-6-29 0,7 0-6 15,3 6-1-15,-3-7 0 0,0 8-36 0,-4 2 0 16,8-13 0-16,-4 11 0 16,0-4-58-16,-8-1-16 0,8 1-3 0,0-12-1 15,-7 5-118-15,7 1-23 0,-11-3-5 0</inkml:trace>
  <inkml:trace contextRef="#ctx0" brushRef="#br0" timeOffset="4664.13">547 5341 1843 0,'-4'-9'164'0,"4"6"-132"0,-10-3-32 0,10-4 0 15,-4 10 169-15,4-9 27 0,4 2 6 0,-1 4 1 16,4-3-159-16,7-3-31 0,-3 9-13 0,3-10 11 15,0 10-11-15,4 0 0 0,-1-3-10 0,1 3 10 0,-4 3 0 0,4 7-9 16,3-4 9-16,-7 3 0 0,7 1 0 16,-7 2-10-16,4 10 10 0,0 0 0 0,-4 3 0 0,7-6 0 15,-10 6 0-15,3 0 0 16,0-3 0-16,3 3 0 0,-2-6 0 0,-1 0 0 16,7 6 15-16,-7-6-3 0,7-4-1 0,-7 1 0 15,11 3-11-15,-4 0 12 0,-3-4-12 0,3-2 12 0,4 6-12 16,-1-4 0-16,1-5-12 0,-4 6 12 15,4-7-131-15,-4 0-18 0,-7-5-4 16,7-4-528-16,-7 6-106 0</inkml:trace>
  <inkml:trace contextRef="#ctx0" brushRef="#br0" timeOffset="5372.51">822 5012 633 0,'0'0'56'0,"-4"6"-44"16,-6-6-12-16,-1 3 0 0,8 4 160 0,-8-7 31 15,1 6 5-15,-1-3 2 0,11-3-82 0,-4-3-16 16,-6 3-3-16,3-6-1 0,0 6-22 0,-4 0-5 16,1-7-1-16,-1 4 0 0,8 3-28 0,-8-9-5 15,0 3-2-15,8-4 0 0,-4 10-1 0,7 0 0 16,-4 0 0-16,4 0 0 0,0 0 0 0,0 0 0 16,0 0 0-16,-7 0 0 0,7 10-19 0,0-10-4 15,0 9-1-15,0-9 0 0,7 6 8 0,4-3 2 0,-4 4 0 16,11-7 0-16,-4 6 10 0,0-3 1 15,7-3 1-15,0-3 0 0,-3 3-8 0,17-6-2 0,-3-4 0 16,-4 10 0-16,-3-9-20 0,6 3 0 0,-6-4 0 0,3 1 0 16,-3 6 0-16,7-4 0 0,-8-2 0 0,5 9 8 15,-1-6-8-15,-3 6 0 0,-8 0 0 0,4 0 0 16,4 0 0-16,-11 0 0 0,7 0 8 0,-10 0-8 16,3 0 9-16,-3 0-9 0,-11 0 12 15,14 0-12-15,-4 0 12 0,4-3-12 0,-3-4 12 0,0 4-12 16,-1-3 13-16,-3-3-4 0,0-1-1 0,4 1 0 15,-8-1 15-15,8-5 2 0,-11 2 1 16,4-3 0-16,-4 1-3 0,0 2-1 0,-4-2 0 0,4 5 0 0,-11 1 11 16,8-1 3-16,-15 1 0 0,4 3 0 0,0-7-25 0,-7 7-11 15,7-4 10-15,-11 10-10 0,0-6 0 0,1 6 0 16,-1-3 0-16,-7 3 0 16,8 3 0-16,-1-3 0 0,4 0 0 0,3 0 0 15,4 6 0-15,-7-6-16 0,10 7 3 0,-3-4 1 16,3-3-134-16,1 6-26 15,-1-3-6-15</inkml:trace>
  <inkml:trace contextRef="#ctx0" brushRef="#br0" timeOffset="6245.96">2177 5235 1440 0,'-7'-19'64'0,"7"19"12"0,0-10-60 0,-4 1-16 0,4 0 0 0,0 2 0 0,0-5 133 0,0 6 24 16,0-4 5-16,0 10 1 0,0-9-132 0,0 9-31 15,0 0 0-15,0 0 0 0,0 0 0 0,0 0 11 16,4 9-11-16,3 1 12 0,-7-4-3 0,3 6 0 15,4-2 0-15,-3 5 0 0,6-5 12 0,-6 9 3 16,3-10 0-16,7 7 0 0,-3-7 11 0,10 7 2 16,-7-4 1-16,0 4 0 0,0 3-4 0,7 0-1 15,0-10 0-15,-3 13 0 0,3-3-20 16,0-7-4-16,4 7-1 0,-7 3 0 0,3-9-8 0,0 6 0 16,-7-4 0-16,0 1 0 15,7-4-20-15,-10 4-10 0,3-6-2 16,0-1 0-16,-3-3-62 0,-1-3-13 0,1-3-2 0,3 0-818 15</inkml:trace>
  <inkml:trace contextRef="#ctx0" brushRef="#br0" timeOffset="6481.94">2861 4974 633 0,'-7'0'56'0,"7"0"-44"0,-4 0-12 0,4 0 0 15,0 0 439-15,-3 7 85 0,-4 2 18 0,7 4 3 16,7 2-437-16,-7-5-87 0,0 15-21 0,-7-3 0 0,7 3 0 0,-4 9 0 16,-6 4 0-16,-1 6 0 0,1 0 0 0,-1 9 0 15,-7 4 0-15,4 2 0 16,-7 4 0-16,-4 6 0 0,-6 3 0 0,2 3 0 16,-2 0 0-16,2 1 8 0,-6 2-8 15,3-6 0-15,4 10 0 0,-4-10 0 0,4 6 0 0,7-6-1154 16</inkml:trace>
  <inkml:trace contextRef="#ctx0" brushRef="#br0" timeOffset="8044.45">1817 5636 115 0,'0'0'0'0,"0"0"10"0,0 0-10 0,0 0 0 0,0 0 0 0,0 0 0 16,0 0 392-16,0 0 76 0,-11 0 15 0,1-3 3 16,6 3-363-16,-3-6-73 0,4 6-14 0,-1 0-4 15,-7-3 6-15,4 3 1 0,4 0 0 0,-8 0 0 0,1 3-25 16,6-3-5-16,-6 0-1 0,6 6 0 16,-3-3-8-16,3 7 0 0,4-1 0 0,4 3 0 15,-4-2-8-15,11 2 8 0,3 4-10 0,0-3 10 0,3 9 0 0,1-10 0 16,3 7 0-16,11 3 0 15,-4-3 0-15,-3 0 0 0,7-4 13 0,-8 4-4 16,1 0 15-16,0 0 4 0,-4-4 0 0,-7-2 0 16,-3 12-28-16,-4-6 0 0,-7 0 0 0,-4 6-664 15,-10 0-137-15</inkml:trace>
  <inkml:trace contextRef="#ctx0" brushRef="#br0" timeOffset="37354.87">3471 16800 2480 0,'0'0'55'0,"-10"0"11"0,-1 6 2 0,4 3 1 0,0 1-55 0,7-7-14 0,0-3 0 0,7 6 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28:12.7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23671 685 518 0,'0'0'23'15,"0"0"5"-15,0 0-28 0,0 0 0 0,0 0 0 0,0 0 0 16,0 0 207-16,0 0 36 0,0 0 7 0,0 0 2 16,0 0-117-16,0 0-23 0,0 0-5 0,0 0-1 0,0 0-36 0,0 0-7 15,0 0-2-15,0 0 0 0,0 0-15 0,0 0-3 16,0 0-1-16,0 0 0 0,4 6-10 0,-1 0-1 16,-3-6-1-16,8 13 0 0,-5-4-11 0,4 1-3 15,0-1 0-15,-3 7 0 0,3 2-6 0,-4-2-2 16,4 3 0-16,-3 9 0 0,3-3 20 0,-4 10 3 15,4-7 1-15,1 6 0 0,-5 4-16 0,1 6-4 16,-1 3 0-16,1 3 0 0,-1-6-12 0,-3 3 9 16,0-3-9-16,4 3 8 0,-4 3-8 0,0 4 0 0,0-7 0 15,3-7 0-15,-3 1 0 0,4 0 0 0,-1-3 0 0,1-1 0 16,-1-2 0-16,-3-4-16 0,0-9 4 0,4-6 1 31,-4 2-31-31,0-8-6 0,3-1-2 0,-3 7 0 16,0-16-102-16,0 0-21 0,0 0-4 15</inkml:trace>
  <inkml:trace contextRef="#ctx0" brushRef="#br0" timeOffset="651.63">23583 540 403 0,'0'0'36'0,"-7"-9"-36"16,4 0 0-16,-4 9 0 0,0-4 188 0,-4-2 32 15,4 6 5-15,0 0 2 0,7 0-136 0,-7 0-27 16,0 0-6-16,0 0-1 0,3 0-5 0,4 0 0 0,-7 0-1 0,7 0 0 16,0 0 23-16,0 0 5 0,0 0 1 0,0 0 0 15,7-6-35-15,-3 6-6 0,6-3-2 0,1 3 0 16,-1-6-16-16,5 6-3 0,-1 0-1 0,0 0 0 15,7 0-8-15,-3 6-1 0,3-6-8 0,3 3 12 16,1 3-12-16,3 4 0 0,1 8 8 0,-1-2-8 16,0-3 0-16,4 2 0 0,-4 10 0 0,4 0 0 15,-4 4 0-15,4-1 0 0,-4 0-8 0,0-3 8 16,-3 10 0-16,-4-13 0 0,4 12 0 0,-4-9 0 16,-4 10 0-16,1-7 0 0,0 6 0 0,-1-5 0 15,1 5 0-15,0-9 0 0,-4 7 0 0,0-7 0 16,0 3 0-16,0-3 0 0,0 10 0 0,-3-17 0 15,-1 11 8-15,1-11-8 0,0-2 0 0,-4 3 0 16,-4 0 12-16,-3 3-3 0,4 0-1 0,-8-7 0 16,-3 1 25-16,4-4 5 0,-4 14 1 0,-4-14 0 0,-3 10-5 0,3-3-1 15,-3-7 0-15,0 1 0 0,0 0-20 0,0 2-4 16,-4-2-1-16,1-4 0 0,-1-3-8 0,0 1 8 16,4-4-8-16,-4 6 8 0,1-9-8 0,-1 0 10 15,4-3-10-15,-4-3 10 0,1 6-10 0,-1 0 8 16,4-3-8-16,-4-4 8 0,1 1-8 0,-1 6 0 15,4-9 0-15,0 9 0 0,3 0-16 0,1 0-4 16,-4 6-2-16,3-3 0 16,0 3-101-16,1 4-20 0,-4-1-4 0,3 10-478 15,1-3-96-15</inkml:trace>
  <inkml:trace contextRef="#ctx0" brushRef="#br0" timeOffset="3083.82">26455 1139 288 0,'0'0'12'0,"0"0"4"0,0 0-16 0,0 0 0 0,0 0 0 0,0 0 0 15,0 0 204-15,0 0 37 0,0 0 8 0,0-9 2 16,-4 6-144-16,4 3-29 0,-3-6-6 0,-1-7 0 16,1 7-29-16,3 6-6 0,0 0-1 0,-7-10 0 15,3 4-24-15,-3 3-12 0,0 3 10 0,0 0-10 16,-4 3 0-16,1 3 0 0,-1-6 0 0,1 10 0 15,-1-1 9-15,0 7-9 0,-3-13 8 0,4 6-8 16,-4 7 0-16,0-7 0 0,-1 7 0 0,1-3 0 16,0 2 0-16,0-5 0 0,0 9 0 0,0-4 0 15,3 1 0-15,1-4 0 0,-1-2 0 0,4 9 0 16,0-10 0-16,7 7 0 0,0-7 0 0,4 1 0 16,-4 5 0-16,3-12 12 0,4 10-4 0,4-10 0 15,-1 6 14-15,1 1 2 0,3-10 1 0,0 0 0 16,0 0-3-16,0 0-1 0,0 0 0 0,1 0 0 15,2-10-29-15,-3 1-7 0,4 6-1 0,-4-3 0 0,0-1 16 0,4-2 0 16,-4 0 12-16,0-1-12 0,-3-2 23 0,3-1-3 16,0 1 0-16,-4 2 0 0,1-6 27 0,0 7 5 15,-1-7 0-15,1 4 1 0,-4-13-29 0,0 9-7 16,0 7-1-16,0-4 0 0,-4-3 14 0,1 4 2 16,-4-1 1-16,0 10 0 0,0-6 17 0,0 9 3 15,0 0 1-15,0 0 0 0,0 0-26 0,0 0-6 0,0 0-1 0,-4 3 0 16,-3 6-21-16,0 4 0 0,4-4 0 0,3 4 0 15,0 3 0-15,-4 2-10 0,1 1 10 0,3-3 0 16,3 3 0-16,1-1-8 0,-4-2 8 0,3 3 0 16,1-3 0-16,-1-4 16 0,1 7-4 0,-1-10 0 15,1 7-20-15,0-7-5 0,6 7-1 0,-3-3 0 32,-3-4-18-32,3 4-4 0,7-10-1 0,-4 6 0 15,-2 1-163-15,-1-10-33 0,17-19-7 0,-3 9 0 0</inkml:trace>
  <inkml:trace contextRef="#ctx0" brushRef="#br0" timeOffset="4174.42">26010 1155 633 0,'0'0'28'0,"0"0"6"0,0 0-34 0,0-3 0 0,0 3 0 0,0 0 0 16,0 0 140-16,0-13 22 0,0 1 4 0,0 6 1 15,0 6-135-15,-3-10-32 0,-1 1 0 0,1-1 0 16,-1 4 0-16,1 3 8 0,-4-3-8 0,0 3 8 16,-4-4-8-16,0-2 11 0,1 9-11 0,-4-10 12 15,0 10 12-15,-1-3 2 0,1-3 1 0,0 6 0 16,0-6 22-16,-3 6 5 0,2 0 1 0,1 6 0 15,-3 3-40-15,3 1-15 0,-4-10 11 0,0 9-11 16,1-2 0-16,-1 2 0 0,0 7 0 0,4-4 0 16,-3 4 0-16,2-4 0 0,1 1 0 0,4 9 0 15,-4-6 0-15,3-4 0 0,1 10-8 0,-1-3 8 16,4 0 0-16,0-1 0 0,3 8 12 0,1-14-3 16,-1 10-9-16,8-3 0 0,-1-10 0 0,1 7 0 0,3-4 10 15,3 7-10-15,-2-9 12 0,6 5-12 0,-4-5 48 0,4-4 4 16,0-3 0-16,1 7 0 0,2-4-36 0,1-6-6 15,-1 0-2-15,-2 0 0 0,2-6 1 0,1 6 0 16,-1-10 0-16,-2 1 0 0,-1 6 9 0,0-10 2 16,0 4 0-16,0 6 0 0,-3-13 20 0,3 6 4 15,-7-2 0-15,3-4 1 0,-3-9 7 0,0 6 0 16,-3 1 1-16,0-8 0 0,-1 1-13 0,1-3-2 16,-4 0-1-16,0-7 0 0,-4-2-13 0,4-4-2 15,-3 3-1-15,-1 1 0 0,-3-4-11 0,3 3-2 16,-3 10-8-16,4-6 12 0,-4-1 0 0,0 1-1 15,0 5 0-15,3 1 0 0,-3 3-3 0,4-9-8 16,-4 12 12-16,3-3-4 0,0 0-8 0,4 6-14 0,-3 0 3 0,-1 3 1 31,8 4-94-31,-1-4-20 0,-3 7-3 16,8-1-876-16</inkml:trace>
  <inkml:trace contextRef="#ctx0" brushRef="#br0" timeOffset="4630.83">26970 719 1670 0,'0'0'74'0,"0"0"15"0,0 0-71 0,0 0-18 15,0 0 0-15,0 0 0 0,0 0 30 0,0 0 2 16,0 0 1-16,0 0 0 0,0 0-18 0,0 0-4 0,0 0-1 0,0 0 0 16,3 6-10-16,1-2 0 0,-1 5 0 0,1 7 0 15,-4 2 0-15,4-2 0 16,-4 3 0-16,0 0 0 0,-4 6 0 0,4 3 0 16,-4-3 0-16,4 3 0 0,0 1-9 0,-3 5 9 0,-1-6 0 0,4 7 0 15,-3-10 0-15,3 3 0 0,-4 0 0 0,1-3 0 16,3 4-10-16,0-4 10 0,3 0-8 0,-3-13 8 31,0 10-64-31,4-9-7 0,-1 3-1 0</inkml:trace>
  <inkml:trace contextRef="#ctx0" brushRef="#br0" timeOffset="4854.32">26702 1111 2599 0,'0'0'115'0,"0"-9"24"0,3 6-111 0,1-4-28 16,3 1 0-16,3-3 0 0,5 6 16 0,-1 3-3 15,3-7 0-15,1 7 0 0,3-9-22 16,0 9-5-16,4 0-1 0,0-10 0 16,3 10-41-16,4 0-8 0,3-9-1 0,0 9-1 15,4-6-91-15,0 6-19 0,-4-10-3 0,4 10-410 16,0 0-83-16</inkml:trace>
  <inkml:trace contextRef="#ctx0" brushRef="#br0" timeOffset="5350.2">27711 1092 1144 0,'0'0'51'0,"0"0"10"0,0 0-49 0,0-6-12 0,0 6 0 0,0-3 0 15,-4 3 100-15,1-6 16 0,3 6 4 0,-4-3 1 16,-6 3-72-16,-1 0-14 0,0 0-3 0,-3 3-1 15,-3-3-31-15,-1 9-8 0,0-3-1 0,-3 4 0 16,0-1 1-16,3 7 0 0,-3-7 0 0,7 1 0 16,-4-1 8-16,1 0 0 0,3 10 0 0,0-9 0 15,-1 5 22-15,5 1 6 0,-4-3 2 0,7 2 0 16,-4 1-6-16,4-4-2 0,0-2 0 0,0 6 0 16,3-7-13-16,1 0-9 0,3 1 12 0,0 9-12 15,0-13 0-15,0-6 0 0,3 12 0 0,5 1 0 16,-1-10-12-16,3 6 12 0,-3 1-13 0,4-10 5 15,3 0-20-15,0 0-4 0,0 0-1 0,4 0 0 0,-4-10 33 0,4 7 0 16,3-3 0-16,-4 3 0 0,4-10 0 0,1 10 12 16,-1-6 0-16,4-7 0 0,-8 4 16 0,1-1 4 15,-1 1 0-15,-2-4 0 0,-5-6 16 0,4 6 3 16,-7 1 1-16,0-7 0 0,0 0-2 0,0 3 0 16,-7-3 0-16,0-3 0 0,0 0-14 0,0 9-4 15,-3 7 0-15,-1-1 0 0,1 1-5 0,-4-4-2 16,0 7 0-16,0 0 0 0,-4 6-3 0,4 0-1 15,4 0 0-15,-5 6 0 0,1 3-21 0,0 1-18 16,4 6 3-16,3-4 1 0,3 4 14 0,1 3 0 0,-1-1 0 16,1 7 0-16,-1-9 0 0,5 6 15 0,-1-6-2 15,0 9 0-15,3-6-13 0,1-4 0 16,3 4 8-16,-3 0-8 0,-1 0 0 0,1 0 0 16,-1-4 0-16,4 4 0 15,0 0-140-15,4-3-24 0,-4-4-4 0,4 1-2 0</inkml:trace>
  <inkml:trace contextRef="#ctx0" brushRef="#br0" timeOffset="6427.38">24444 2491 288 0,'-7'3'25'0,"7"-3"-25"0,0 0 0 0,-7 0 0 16,0 9 207-16,3 1 36 0,4-10 7 0,-7 0 2 0,4 6-206 0,3-6-46 15,-7 3 0-15,3 4 0 0,-3-4 0 16,0 3 0-16,0 3 9 0,3-9-9 16,-3 10 52-16,-3-1 5 0,3-9 1 0,-4 10 0 0,1-1 22 0,-5 0 4 15,1 7 0-15,-3-7 1 0,3 10-43 0,-8-3-9 16,5 3-1-16,-1 0-1 0,1-1-31 0,-5-2 8 15,1 9-8-15,4-12 0 0,-8 2 0 16,7-5-10-16,1 5 2 0,-1-5 0 16,0 2-10-16,4-5-2 0,0 2 0 0,3-3-500 15,1-2-100-15</inkml:trace>
  <inkml:trace contextRef="#ctx0" brushRef="#br0" timeOffset="6802.39">23992 2456 2329 0,'-3'-6'51'0,"3"6"10"0,-4-9 3 0,4 9 2 0,0 0-53 0,0 0-13 0,0 0 0 0,0 0 0 0,11 9 0 0,0-9 0 16,3 6 0-16,0 4 0 0,0-7 0 0,0 6 0 16,0 4 0-16,4-1 0 0,-1-2 0 0,1 6-12 15,0-1 12-15,-1-2-13 0,8 12-7 0,-4-6 0 16,0-1-1-16,4 8 0 15,0-8-5-15,3 1-1 0,0 9 0 16,0-6 0-16,-3 0 3 0,0 0 0 0,3 0 0 0,-3-3 0 16,-1 3-15-16,1 0-2 0,0-3-1 15,-4-4-538-15,0 4-107 0</inkml:trace>
  <inkml:trace contextRef="#ctx0" brushRef="#br0" timeOffset="7470.35">26024 2441 864 0,'0'0'38'0,"0"0"8"0,0 0-37 0,-7 0-9 0,0 0 0 0,0 9 0 16,7-9 259-16,0 0 49 0,0 0 11 0,-3 0 1 15,-1 16-204-15,4-13-40 0,4 6-9 0,-1 7-2 16,1 3-33-16,-1-3-8 0,8-7 0 0,-4 19-1 16,0-9-15-16,4 3-8 0,-1 0 8 0,-3 3-8 0,0 3 0 0,-3 0 0 15,3-3 0-15,-4 1-12 16,4-1-41-16,-7 3-9 0,0-9-2 16,0 0 0-16,0-4-43 0,0 4-9 15,0-10-1-15,-3 1-435 0,3-1-88 0</inkml:trace>
  <inkml:trace contextRef="#ctx0" brushRef="#br0" timeOffset="7642.98">26021 2271 2016 0,'0'-9'179'0,"-4"0"-143"16,-3 2-36-16,4-2 0 0,3 9 132 0,0-3 20 0,0 3 4 0,0 0 1 31,0 0-147-31,0 0-30 0,0 0-5 0,0 0-2 16,0 0-169-16,0 0-35 0,14 0-6 0</inkml:trace>
  <inkml:trace contextRef="#ctx0" brushRef="#br0" timeOffset="8124.96">26398 2663 2584 0,'0'0'57'0,"0"0"12"0,0 0 3 0,-3 7 0 0,-4-4-58 0,3 6-14 0,4 7 0 0,0-13 0 0,4 6 0 0,-4 7-15 15,3-7 3-15,1 1 1 0,-1-1-8 0,1 1-1 16,-1-4-1-16,1 3 0 15,-4-9-19-15,7 10-3 0,-3-1-1 0,-1 7 0 16,-3-16 4-16,0 0 1 0,0 0 0 0,0 0 0 0,0 0 29 16,0 0 10-16,0 0 0 0,0 0-9 0,0 0 26 0,0 0 6 15,0 0 1-15,-3-10 0 0,-1 4 7 0,0 6 1 16,1-19 1-16,3 10 0 0,-4 0-8 0,1-7-1 16,3-3-1-16,-4 0 0 0,4-6-6 0,4 6-1 15,-4 1 0-15,3-8 0 0,1 8-16 0,-1-1 0 16,1 3-8-16,0-3 8 0,3 4 0 0,0 12 0 15,0-7-8-15,0-6 8 0,0 13 0 0,0-3 0 16,0 6 0-16,0-3 0 0,0 3 0 0,0 0 0 16,4 0 0-16,-1 0 0 0,1 3 0 0,-1-3 0 0,-3 9 0 0,4-9 0 15,-4 10 0-15,4-1 0 0,-1 1 0 0,-3 2 0 16,0 1 0-16,0-4 0 0,1 10 0 0,-1-3 0 16,0-7-16-16,3 10 0 0,-3-3 0 0,0-7 0 15,-3 10 16-15,3-10 0 0,0 7-10 0,0-4 10 31,0-5-32-31,0 2-1 0,0 0-1 0,4 1 0 0,-1-4-128 0,1-6-26 0</inkml:trace>
  <inkml:trace contextRef="#ctx0" brushRef="#br0" timeOffset="8869.94">27115 2591 2098 0,'0'0'46'0,"0"0"10"0,0 0 1 0,0 10 3 0,-4-1-48 0,4 10-12 0,0-10 0 0,4 7 0 16,-4-7 0-16,3 10 0 0,-3-3 0 0,0-4 0 15,7 4 0-15,-3 3-12 0,-4-3 4 0,0 2 8 16,0 1 0-16,0-3 0 0,0-4 0 0,0 4 0 15,0 9-12-15,0-12 12 0,0 2-10 0,0 4 10 16,0-3 0-16,0-4 0 0,3 4 0 0,1-6 0 16,-4 5 0-16,0-2 0 0,0-7 0 0,3 3 0 15,-3 1 0-15,0-10 0 0,0 0 0 0,0 0-9 16,0 0 9-16,0 0 8 0,0 0-8 0,0 0 11 16,0-10-11-16,-3 1 0 0,3-7 0 0,-4-2 0 15,1-1 0-15,-1-6 0 0,1-4-10 0,-1 4 10 0,-3-3 0 0,3-6 0 16,1-4 0-16,-1 0 0 0,4 4 8 0,0-4 5 15,0-3 1-15,4 7 0 0,-1-4-14 0,1 10 9 16,0 0-9-16,-1 3 8 0,-3 0-8 0,7 6 0 16,0 3 0-16,0 7 0 0,7-10 0 0,-3 3 0 15,3 7 0-15,0 6 0 0,0-7 0 0,4 4-11 16,0 6 11-16,-1 0-8 16,1 0-26-16,-1 0-5 0,-2 0-1 15,2 0 0-15,-3 6 0 0,0 4-1 0,1-7 0 0,-1 3 0 0,0 4 17 16,-4-1 4-16,1 0 1 0,-4 1 0 0,4-1 19 0,-8 1 0 15,4 2 0-15,-3 1 9 0,-1-4 12 0,-3 7 3 16,0-4 0-16,0 1 0 0,-3-1-10 0,-4 4-2 0,0-3 0 16,-1-1 0-16,-2 1-3 0,-1-4-1 15,-3 7 0-15,0-7 0 0,0 1-8 0,0-1 0 0,-4 10 0 16,1-13 8-16,-5 4-8 0,5-7 12 16,-1 3-12-16,4 3 12 0,-4-9 46 0,4 10 10 0,0-10 1 15,0 0 1 1,0 9-131-16,7-9-27 0,-4 0-4 0,4 0-788 0</inkml:trace>
  <inkml:trace contextRef="#ctx0" brushRef="#br0" timeOffset="9339.78">27693 2416 1324 0,'0'0'118'0,"0"0"-94"0,0 0-24 0,0 0 0 0,0 0 211 0,0 0 37 15,0 0 8-15,0 0 2 0,0 0-206 0,0 0-40 16,0 0-12-16,0 6 0 16,0 3-28-16,0 1-10 0,0-10-2 0,0 9 0 15,0 1-4-15,0-1-2 0,0-3 0 0,0 4 0 0,-3-1 19 0,3 0 4 16,0 1 1-16,-4-4 0 0,0 7 22 0,1-7 0 0,6 3 0 15,-3 10 0-15,-3-13 0 0,3 4 0 0,-4-7 0 0,8 6 8 16,-4-2 0-16,0-7 0 0,0 0 0 0,0 0 0 16,0 0 4-16,7 9 0 0,0-9 0 0,0-3 0 15,0-3 6-15,4 6 2 0,-4-7 0 0,0-2 0 16,0 6-20-16,4-7 0 0,-4 4 0 0,0-6 0 16,-4 2 0-16,1-2 0 0,-1 9 0 0,1-7 0 15,-1-6 10-15,-3 16-2 0,0 0 0 0,0 0 0 16,0 0 8-16,0 0 2 0,0 0 0 0,0 0 0 15,0 0-18-15,0 0 0 0,-3 16 8 0,3-6-8 16,3-7 0-16,1 9 0 0,-1 1 0 0,1-4 0 16,3 7 12-16,0-13-2 0,0 6 0 0,4 7 0 15,-1-7 12-15,4 7 2 0,-3-3 1 0,3 2 0 16,0-5-36-16,-3 9-7 0,3-10-2 0,3 7 0 16,-2-7-12-16,6 0-2 15,-7 1-1-15,7-4 0 0,-3-3-61 0,-1 4-13 0,1-14-3 0</inkml:trace>
  <inkml:trace contextRef="#ctx0" brushRef="#br0" timeOffset="9598.34">28459 2111 2559 0,'-4'-9'113'0,"1"0"24"0,-1 9-109 16,4 0-28-16,0 0 0 0,0 0 0 0,0 9 0 0,-4 7-14 0,8-7 2 16,-4 10 0-1,0 6-40-15,0 0-8 0,4 3-2 0,-1 1 0 16,-3 5-3-16,4 1-1 0,-1-4 0 0,4 3 0 16,-3 7-30-16,3-3-7 0,0-10-1 0,0 7 0 15,3 2-28-15,-2-9-7 0,2 23-1 0,-3-14 0 0</inkml:trace>
  <inkml:trace contextRef="#ctx0" brushRef="#br0" timeOffset="9795.93">28261 2315 2188 0,'-11'-9'97'0,"8"3"20"0,-1 6-93 0,4 0-24 16,0 0 0-16,0 0 0 15,0 0 196-15,15-4 34 0,-5-5 7 0,8 3 2 0,-1-4-196 0,8 10-43 16,-7-9 0-16,3 9 0 0,4 0-24 0,-1 0 2 16,1-3 0-16,0 3 0 15,-1-6-136-15,5 6-27 0,2 0-6 0,1 0-927 0</inkml:trace>
  <inkml:trace contextRef="#ctx0" brushRef="#br0" timeOffset="10497.4">30349 2513 806 0,'0'0'36'0,"0"0"7"0,0 0-35 0,0 0-8 0,-3-10 0 0,3 10 0 0,0-3 237 0,0-3 46 15,0-3 9-15,0 2 1 0,0-2-217 0,0 6-43 16,0-13-9-16,0 7-1 0,-4-1-15 0,4 1-8 16,-3 3 10-16,-1-4-10 0,-6 1 0 0,-1-1 0 15,-3 1 0-15,0 0 0 0,-4 2 0 0,-3 4-12 16,-4 3 1-16,4 3 0 0,-7-3 11 0,3 7-10 15,-3 2 10-15,0 10-10 0,-4-10 10 0,4 1 0 16,-7 5 0-16,6 4 0 0,1-3 0 0,4-7 0 16,-5 7 0-16,5-4 0 0,-1 7 0 0,4-9 0 15,3 5 0-15,1 4 0 0,6 0 0 0,0-10 0 0,4 7 0 16,0 3 0-16,4-10 0 0,3 7 0 0,0 0 0 0,7-4 0 16,0-2 0-16,3-1 0 0,8 0-10 0,0-2 10 15,6 2-9-15,1-9 9 0,0 0 0 0,7-3-9 16,-8-3 9-16,4-1 0 0,1 4 10 0,-5-6-10 15,5-7 28-15,-5 4 0 0,1-4 0 0,-4 0 0 16,4-3 32-16,-4-6 5 0,0 7 2 0,0-11 0 16,-3 11-19-16,0-8-4 0,3 1-1 0,-7-3 0 15,0-6-7-15,0 5-2 0,-3 1 0 0,-4-6 0 16,0-1-10-16,-4-2-3 0,1 2 0 0,-8 1 0 16,1 5 2-16,-4-5 0 0,-4 6 0 0,-3 3 0 15,3-4-35-15,-3 4-6 0,0 13-2 0,-3-4 0 16,2-3-12-16,-2 16-2 0,-1-9-1 15,1 12 0-15,-1 0-140 0,4 12-28 0,-4-9-5 16</inkml:trace>
  <inkml:trace contextRef="#ctx0" brushRef="#br0" timeOffset="11062.58">31006 2334 806 0,'0'0'72'16,"0"0"-58"-16,0 0-14 0,0 0 0 0,0 0 264 0,0 0 49 0,0-9 11 0,0 9 1 15,-4-10-249-15,-3 10-51 0,-4-3-9 0,-3-3-3 16,4 6-13-16,-4 6 8 0,-4-3-8 0,0-3 0 15,-3 10 0-15,4-1 0 0,-1-3 0 0,0 4 0 16,-3-1 0-16,4 1 0 0,-1-1 0 0,0 10 0 16,1-4 0-16,-1-5-8 0,4 9 8 0,-4-4 0 15,4-2 0-15,0 3 12 0,0-1-1 0,3 4-1 16,1-6-10-16,3-1-11 0,0 1 3 0,3 2 0 16,1-5 8-16,3-1 0 0,0 1 0 0,0-1 0 15,7 0-34 1,-4 1-5-16,8-10-1 0,3 0 0 0,-4-10 20 0,5 7 3 15,-1-3 1-15,3-3 0 0,1 2 16 0,0-5 0 0,-1 2 0 0,1-5 9 16,-4 2 10-16,0-2 1 0,0-1 1 0,-3-3 0 16,-1 3 24-16,1 4 5 0,-4-4 1 0,0 7 0 15,0-4-7-15,-3 1 0 0,-1 8-1 0,-3 4 0 16,0 0-5-16,0 0-1 0,0 0 0 0,0 0 0 0,0 0-19 16,-3 4-4-16,-1 8-1 0,1-2 0 0,-1 2-1 15,0-2 0-15,4-1 0 0,-3 7 0 0,-1-7-20 0,4 0-5 16,0 7-1-16,0-6 0 0,0-1 14 0,4 0 0 15,-1 1-10-15,5-1 10 0,-1 7-20 0,3-13 0 16,1 6 0-16,-4-2 0 16,-7-7-45-16,10 0-9 0,1 0-2 0,3 0 0 15,0-7-138-15,-3-2-28 0,13-4-6 16,-2-2 0-16</inkml:trace>
  <inkml:trace contextRef="#ctx0" brushRef="#br0" timeOffset="11266.07">31291 1986 1497 0,'0'0'133'0,"0"0"-106"0,0 0-27 0,0 0 0 16,0 0 292-16,0 16 54 0,4-13 10 0,3 13 3 16,0-1-303-16,0 4-56 0,0-6-21 0,0 12 1 31,4 0-52-31,-1 0-11 0,-3 3-1 0,0 0-1 0,4 0-85 0,-4-2-17 0,-3 8-3 15,-1-6-1-15,-3 7-4 0,-3-16-1 16,3 15 0-16,-7-15 0 0</inkml:trace>
  <inkml:trace contextRef="#ctx0" brushRef="#br0" timeOffset="11460.12">31182 2268 1958 0,'-7'-15'174'0,"3"8"-139"16,1 4-35-16,-1-3 0 0,4 6 211 0,0-3 35 16,0 3 7-16,7-7 2 0,-3-2-199 0,7 9-39 0,-4-9-8 15,3 9-1-15,1-3-24 0,-1 3-5 0,8-7-1 0,0 7 0 32,3 7-99-32,0-4-20 0,4-3-4 0,-1 9-603 15,-2-9-121-15</inkml:trace>
  <inkml:trace contextRef="#ctx0" brushRef="#br0" timeOffset="11912.06">31803 2296 1188 0,'21'0'52'0,"-14"0"12"0,-7 0-52 0,11 0-12 0,3 0 0 0,0 0 0 16,0-6 65-16,4 3 11 0,-4 3 1 0,3 0 1 15,-2-6-58-15,-1-4-11 0,0 10-9 0,-4-9 12 16,4 9-12-16,-3-9 0 0,-4 2 0 0,-7 7 0 16,7 0 0-16,-7 0 8 0,0 0-8 0,0 0 8 15,0 0 46-15,-3-9 9 0,-4 6 1 0,-4 3 1 16,0 0-13-16,-6 3-2 0,-1-3-1 0,-3 9 0 15,0-2-8-15,-4 2-1 0,-3 10-1 0,3-13 0 0,-3 7-16 16,3 2-3-16,4-5-1 0,0 9 0 0,3-10-9 0,-3 7-2 16,4-1 0-16,2-2 0 0,1 2-8 0,4 1 0 15,-4-3 0-15,7 6 8 0,-4-10-8 0,7 7 0 16,1-7 0-16,3 0 0 0,0 7 0 0,3-6 0 16,4-7-10-16,4 3 10 0,0 3-12 0,3-9 12 15,3 0-13-15,1 0 5 0,3-9 8 0,0 3-8 16,-3 3 8-16,3-7-8 0,4 4 8 15,-7-7 0-15,3-2 0 0,-4 5 0 0,1 1 12 0,3-7 4 16,-3-6 0-16,-1 6 1 0,-6 1 14 0,7-4 2 16,-8-6 1-16,4 6 0 0,-7 0-6 0,0 4-2 15,0 2 0-15,-3-3 0 0,0 4-10 0,-4-1-3 16,0 4 0-16,0 6 0 0,0 3 4 0,0 0 1 0,-4 0 0 0,4 0 0 16,0 0-18-16,-7 0 0 0,0 3 0 0,7-3 0 15,-4 9-8-15,4-2 8 0,0 8 0 0,4 4-9 16,-1-6 17-16,1 2 3 0,-1 10 1 0,5-3 0 15,-1 0 2-15,0 6 1 0,0-9 0 0,3 10 0 16,4-4-7-16,1 9 0 0,2-9-8 0,1 3 12 31,3-6-112-31,0 3-24 0,-3 1-4 0,-1-8-895 0</inkml:trace>
  <inkml:trace contextRef="#ctx0" brushRef="#br0" timeOffset="12650.8">24151 3733 1152 0,'0'0'102'0,"-7"0"-82"15,4 0-20-15,-4 0 0 0,7 0 212 0,0 0 37 16,0 0 8-16,0 0 2 0,0 0-166 0,0 0-33 0,0 0-6 0,0 0-2 16,0 0-27-16,0 0-5 0,0 0-2 0,7 9 0 15,3 7-18-15,1-7 0 0,-1 4 0 0,4 6 0 16,4-4 0-16,0 1 0 0,-1-4 0 0,5 7 0 31,-1 3-38-31,7-9-2 0,0 6 0 0,0 2 0 16,4 1-75-16,0-6-15 0,0-6-3 0,-1-1-433 0,-6 0-86 0</inkml:trace>
  <inkml:trace contextRef="#ctx0" brushRef="#br0" timeOffset="12922.6">24751 3761 2300 0,'-7'0'51'0,"-4"0"10"0,1 0 3 0,-4 6 0 0,3 4-52 0,-3-1-12 16,3 0 0-16,1 4 0 0,-1 3 0 0,1 2 0 15,-5-8 0-15,5 6 0 0,-1 2 0 0,-3-2 0 16,4 6 0-16,-5-6 0 0,5 9 0 0,-4-6 0 15,0 6 0-15,3-3-10 0,-3 9 2 0,3-3 0 16,4 0 0-16,-3 7 0 0,-1 2 8 0,1-2 0 16,3-1 0-16,-1 4 0 15,1 3-29-15,0-10-4 0,4 4-1 0,-1-1-614 16,4 4-124-16</inkml:trace>
  <inkml:trace contextRef="#ctx0" brushRef="#br0" timeOffset="13617.14">26702 3717 1796 0,'-11'-9'40'0,"8"5"8"0,-4-2 1 0,-4 6 1 0,0 0-40 0,1-6-10 16,3 6 0-16,-4-3 0 0,-3-4 17 0,-4 4 2 16,4-3 0-16,-3 6 0 0,-4-3 1 0,3 3 1 15,0 0 0-15,-3 3 0 0,0-3-21 0,3 9 8 0,-6-2-8 0,2-4 0 16,1 13 0-16,4-7 0 0,-5 7 0 0,1-4 0 15,4 4 0-15,-1 3 0 0,4 0 0 0,3-4 0 16,1 4-8-16,3 6 8 0,-4-9-8 0,4 3 8 16,7-1 0-16,0 1-8 0,4 0 8 0,-1-3 0 15,4-4-13-15,0 4 2 0,4 3 1 0,-1-10 0 32,1 1-22-32,3-1-4 0,0 4 0 0,4-10-1 0,-1-3 21 0,-2 6 4 0,2-12 0 0,1 6 1 15,-1 0 11-15,1-3 0 0,0-4 8 0,-1-2-8 16,5 3 8-16,-1-4-8 0,-4-2 10 0,1-4-10 15,-7 7 18-15,3-1-2 0,0-6-1 0,0-2 0 16,-11 2 7-16,1-3 2 0,0 0 0 0,-1 7 0 16,-3-13-7-16,-3 6-1 0,3-3 0 0,0 3 0 15,-4 0 6-15,-3 7 1 0,-4-4 0 0,-3 0 0 16,4 7-14-16,-1 0-9 0,-7-1 12 0,1 4-12 16,6-4 13-16,1 7-4 0,-4-3-1 0,3 6 0 0,0-3-8 15,1 3 0-15,3 0 0 0,0 0-11 16,0 0-113-16,7 0-22 0,0 0-5 15,0 0-610-15</inkml:trace>
  <inkml:trace contextRef="#ctx0" brushRef="#br0" timeOffset="14084.27">26931 3786 2066 0,'0'0'45'0,"0"0"10"0,0 0 1 0,0 0 3 0,0 9-47 0,0-9-12 0,0 10 0 0,4-1 0 15,-4 1 0-15,0-1 0 0,0 0 0 0,3 7 0 16,-3 0-8-16,4-4 8 0,-4-2 0 0,-4 5 0 16,4-2 0-16,-3 3 0 0,3 2 0 0,0-2 0 15,0 0 0-15,0-4 0 0,3 4 0 0,1-3 0 16,-1-4 0-16,1 4 0 0,-1-4 0 0,4-6 0 15,-7-3-11-15,11 9-1 0,-4-9 0 0,7 7 0 16,-3-7 12-16,3-7 0 0,0 7 0 0,0 0 0 16,4-12 0-16,-1 6 0 0,-3-4 0 0,0-5 8 15,4 5-8-15,0-2 0 0,-4-4 0 0,3 7 0 0,1-1 0 16,0-15-10-16,-4 12 10 0,-4-8-13 16,1 8 26-16,0-3 6 0,-1 4 1 0,-3-4 0 15,4 0-7-15,-4 7-1 0,-4 0 0 0,1-1 0 16,3 4 20-16,-7 6 4 0,0 0 1 0,0 0 0 0,0 0-3 15,0 0-1-15,0 0 0 0,0 0 0 0,0 12-21 0,0-8-12 16,0 5 12-16,0 0-12 0,4 7 0 0,-4-6 0 16,0-1 0-16,3 7-9 0,-3-4 9 0,4 7-8 15,-1-3 8-15,1 2-8 0,3-2-6 0,-4 0-1 16,4-4 0-16,-3 4 0 16,3-3-119-16,0-4-24 0,4 7-5 0,-1-7-420 15,-3 0-84-15</inkml:trace>
  <inkml:trace contextRef="#ctx0" brushRef="#br0" timeOffset="14319.97">27792 3450 1440 0,'0'0'128'0,"0"0"-103"0,0 0-25 0,-4 10 0 15,4-4 164-15,0 13 28 0,0-3 6 0,0-4 1 16,4 10-167-16,-1 0-32 0,1-3 0 0,-1 6-15 16,1 3 15-16,-1-3 0 0,5 3 0 0,-5 7-9 15,1-10 9-15,3 10-8 0,-4-4 8 0,1-6-8 16,3 3-85-16,0-3-17 0,0 4-3 0,-4-4-707 16</inkml:trace>
  <inkml:trace contextRef="#ctx0" brushRef="#br0" timeOffset="14534.42">27534 3714 2534 0,'0'0'112'0,"0"0"24"0,0 0-109 0,4-6-27 16,-1-4 0-16,8 4 0 15,3 6-22-15,4-10-10 0,3 10-1 0,4-9-1 16,-1 9-23-16,1-9-5 0,3 6-1 0,0-4 0 16,-3 7-1-16,0 0-1 0,-1-3 0 0,-2 3-543 0,-1 0-109 15</inkml:trace>
  <inkml:trace contextRef="#ctx0" brushRef="#br0" timeOffset="15164.73">28162 3874 864 0,'-10'3'38'0,"3"3"8"0,0-3-37 0,3 7-9 16,1-1 0-16,-1 10 0 0,4-3 286 0,-4 2 55 15,8-2 11-15,0 3 3 0,-4 0-287 0,3 0-58 16,1 6-10-16,3 0 0 0,-4 0-11 0,4-6 3 16,-7 3 0-16,4 3 0 15,-4-7-40-15,0 1-8 0,0 6-2 0,-4-6 0 16,-3 6 6-16,0-6 0 0,0 6 1 0,0-9 0 0,-4-7 39 0,4 1 12 15,0-1 0-15,0-6 0 0,0-3 52 0,0 0 16 16,7 0 4-16,-7 0 1 0,0-9 7 0,3-4 0 16,1-2 1-16,3-4 0 0,-4-6-45 0,1 0-8 0,-1-4-3 15,4-5 0-15,0-4-40 0,0 1-8 16,0-4-1-16,4-3-1 16,-4 6-43-16,7-6-8 0,-4 1-1 0,8 2-1 15,-4 0 22-15,0 7 5 0,7-4 1 0,0 10 0 0,1-7 58 0,-1 10 11 0,0 3 2 16,-4-3 1-16,4 9 8 0,1-12 2 0,6 12 0 0,0 4 0 15,4-4-17-15,-4 4-3 0,3-1-1 0,1 10 0 16,0-6-25-16,-4 2-5 0,0 7-1 16,-3 0 0-16,3 0 7 0,0 10 1 0,-3-4 0 0,-1 10 0 15,-2-13-4-15,-1 16-1 0,0-4 0 0,-4-2 0 16,1 9 17-16,-4-3 0 0,-4-7 0 0,-3 10 0 16,0-3 0-16,0-7 12 0,-7 10 0 0,0-9 0 15,4 6 11-15,-8-4 1 0,4-5 1 0,0 6 0 16,-3-4 1-16,-5-2 0 0,5 5 0 0,-4-5 0 15,-4-1-17-15,4 0-9 0,-7-2 10 0,3 2-10 16,-3-6 0-16,0 4 0 0,-4-1 0 0,4-3 0 16,-4-3-25-16,8 6-5 0,3-12-1 15,3 6-568-15,0-3-113 0</inkml:trace>
  <inkml:trace contextRef="#ctx0" brushRef="#br0" timeOffset="15743.39">28762 3601 1209 0,'0'0'108'0,"0"0"-87"0,0 0-21 0,0 0 0 16,-7 0 161-16,7 0 28 0,0 0 6 0,0 0 1 16,0 0-196-16,0 0-25 0,0 0-12 15,0 9-3 1,0 1 8-16,0-4 0 0,0 3 1 0,0-2 0 0,0-7 11 0,3 9 1 0,1 1 1 0,-4-1 0 16,0 0 18-16,0 4 0 0,0-7 0 0,0 13 0 15,0-10 16-15,0 7 8 0,0 0 0 0,0-4 1 16,0-2-5-16,4 5 0 0,-1-2-1 0,1-1 0 15,-4-2-19-15,3 2 0 0,4-5 0 0,4 2 0 16,-1-9-20-16,1 0-8 0,3 0-2 0,0 0 0 16,0 0-1-16,0 0 0 0,-3-9 0 0,3 2 0 15,-3-2 22-15,3 6 9 0,-4-13-8 0,-3 10 8 0,4-7 15 16,0-2 8-16,-4 5 1 0,0-2 1 0,0-4 27 16,0 0 6-16,0-2 1 0,0 2 0 15,-4-3-23-15,1 7-5 0,-1-4-1 0,5 0 0 0,-5 7-20 0,1-1-10 16,-1-8 10-16,1 8-10 0,-1 4 0 0,1 3 0 15,-4 3 0-15,0 0 0 0,0 0-12 0,0 0 0 16,0 0 1-16,0 0 0 0,0 0 0 0,0 0 0 16,0 0 0-16,-4 9 0 0,-3 7 28 0,4-4 6 15,-1 4 1-15,4 0 0 0,-3-4 12 0,-1 7 2 16,4 0 1-16,0 6 0 0,4-6-15 0,-4 3-2 16,3-10-1-16,4 7 0 0,0 0-21 0,0-3 0 0,0 2 0 15,4-8-12 1,-1-1-68-16,1 4-13 0,0-4-3 0</inkml:trace>
  <inkml:trace contextRef="#ctx0" brushRef="#br0" timeOffset="15951.41">29471 3325 2376 0,'0'0'52'0,"0"0"12"0,0 0 1 0,0 9 1 0,4 7-53 0,-1 3-13 0,1-3 0 0,3-4 0 15,0 10-31-15,-4-3-9 0,1 3-1 0,3 3-1 16,-4 0-62-16,4 3-12 0,1 0-2 0,-1 7-1 16,0-10-84-16,0 3-17 0,3 22-3 0,-3-18-1 0</inkml:trace>
  <inkml:trace contextRef="#ctx0" brushRef="#br0" timeOffset="16156.04">29341 3494 2959 0,'0'0'65'0,"0"0"14"0,7 0 2 0,0-9 2 0,3 9-67 0,1-3-16 0,3-3 0 0,7-4 0 31,0 10-39-31,0-6-11 0,4 3-2 0,0-4-1 16,0 7-127-16,-1-3-26 0,1-3-5 0</inkml:trace>
  <inkml:trace contextRef="#ctx0" brushRef="#br0" timeOffset="16710.64">30738 3557 633 0,'0'0'56'0,"0"-9"-44"0,0-1-12 0,-4 1 0 0,0 6 328 0,4-13 63 15,-3 10 13-15,3-4 2 0,-7 1-334 0,3-4-72 16,-3 1 0-16,0 2-15 0,-3 7 1 0,-1-3 0 16,1 3 0-16,-5-3 0 15,1 6-10-15,-3-4-1 0,3 4-1 0,-4 4 0 0,0-4 14 0,-3 6 4 0,0-3 0 0,-4 3 0 16,4-3 8-16,0 7 16 0,-4 2-4 0,1 1-1 15,-1-4 13-15,0 7 2 0,4 3 1 0,0-3 0 16,0-4-27-16,3 7-17 0,4-3 2 16,3 2 1-16,1 1 22 0,6 3 5 0,1-3 1 15,3-7 0-15,3 4-28 0,1 0-6 16,6-4 0-16,1 4-1 16,3-13-4-16,0 10-1 0,4-10 0 0,3-3 0 0,0 0 11 0,0 0 3 0,0-3 0 15,-3-4 0-15,3-2 22 0,4 3 5 0,-4-4 1 0,-3-8 0 16,3 8 37-16,-3-6 8 0,-1 4 2 0,1-7 0 15,-4 3-14-15,0-2-2 0,0-7-1 0,0 6 0 16,0-6-30-16,-3 6-7 0,0 0-1 0,-4-9 0 16,0-4-8-16,0 10 0 0,-4-9 0 0,1 3 0 15,-4 3-9-15,0 6 9 0,-4-9-12 0,1 9 12 16,-4 3-24-16,3-3 3 0,1 4 0 0,-4 2 0 16,-4 7-8-16,7-7-2 0,1 4 0 0,-4 3-908 15</inkml:trace>
  <inkml:trace contextRef="#ctx0" brushRef="#br0" timeOffset="17213.32">31327 3460 172 0,'0'0'16'0,"-7"0"-16"0,-4-3 0 0,0-4 0 15,1 7 472-15,-1-3 91 0,-3-3 18 0,0 6 4 32,3 0-490-32,-3 0-95 0,-3 6-26 0,-1-3-2 0,0 7 5 0,4-4 1 0,-3 4 0 0,-1-1 0 15,0 0 7-15,4 7 2 0,0 0 0 0,0-4 0 16,0-2 13-16,0 8 0 0,3-8-10 0,1 6 10 15,6 2 0-15,-3-2 0 0,0-7-9 0,4 1 9 16,3-1 0-16,0 1 0 0,0-10 0 0,0 0 9 0,3 6-9 16,4-3 0-16,4 3 0 0,-1-6-11 0,4-6 11 0,1 3 0 15,-1-3-9-15,0-4 9 0,0 1-20 0,-4 6 0 16,5-13 0-16,-5 0 0 0,4 4 32 0,-3-4 6 16,-4 0 2-16,3 4 0 0,-6-4-2 0,3 4 0 15,-3-4 0-15,-1 0 0 0,1 7 22 16,-4 0 5-16,0-1 1 0,0 10 0 0,0 0-8 0,0 0-2 15,-7 0 0-15,0 6 0 0,7-6 0 0,-8 4 0 16,5 5 0-16,-4 0 0 0,3 7-36 0,1-7-8 16,3 1-2-16,0 6 0 0,0-4 10 0,3 4 0 15,-3-7 0-15,4 10 0 16,-1-10-20-16,4 7-9 0,-3 0-2 0,3-7 0 16,0 4-49-16,4-4-11 0,-4 0-1 0,3 1-556 15,1-10-112-15</inkml:trace>
  <inkml:trace contextRef="#ctx0" brushRef="#br0" timeOffset="17453.59">31704 3109 2761 0,'0'0'60'0,"0"0"13"0,0 0 3 0,0 0 2 0,-3 3-62 0,-1 3-16 0,1 3 0 0,-1 1 0 16,-3-1-32-16,3 7-10 0,1 3-2 0,3 0 0 0,-7-1 16 0,7 7 2 16,0 4 1-16,0-4 0 15,3 3-39-15,1-9-8 0,-1 6-2 0,-3 0 0 16,8 0-26-16,-5-3-4 0,-3-3-2 0,4 6-496 16,3 0-99-16</inkml:trace>
  <inkml:trace contextRef="#ctx0" brushRef="#br0" timeOffset="17648.21">31574 3297 2246 0,'0'0'200'0,"0"0"-160"0,-4-3-32 0,4 3-8 15,0 0 156-15,0 0 29 0,0 0 7 0,0 0 0 31,7-7-192-31,4 7-30 0,-4-6-10 0,3 6-3 16,-3 6-77-16,8-6-16 0,-5 0-4 0,4 7-958 0</inkml:trace>
  <inkml:trace contextRef="#ctx0" brushRef="#br0" timeOffset="18116.66">32166 3325 921 0,'7'0'82'0,"0"0"-66"0,4 0-16 0,0 0 0 16,-1 0 163-16,1 6 29 0,-1-6 5 0,1-6 2 15,-1 6-153-15,1 0-30 0,-4 0-7 0,0 0-1 16,-7 0-28-16,0 0-7 16,0 0-1-16,0 0 0 0,0 0-80 15,0 0-16-15,0 0-3 0,0 0-1 0,0 0 119 0,0 0 23 0,-3 0 5 0,-4 0 1 16,-4 0 105-16,0 9 22 0,1-2 4 0,-4-4 1 16,-4 9-45-16,0 1-9 0,1-4-2 0,3 7 0 0,-7-7-68 0,3 7-13 15,0-3-3-15,4-4-1 16,0 10-11-16,3-3-9 0,1 2 9 0,3-2-13 0,0-13-3 0,3 13 0 15,1-7 0-15,3-2 0 16,7-4-17-16,0 6-4 0,0-9-1 16,0 6 0-16,7-6 19 0,4-6 4 0,-1 6 1 0,1-9 0 0,0 9 14 0,-1-10 0 15,4-2 0-15,-3-1 0 0,3 4 19 0,-3-1-3 16,-1-8-1-16,5 8 0 0,-8-6 25 0,0 4 6 16,0-7 1-16,4 3 0 0,-4-2-8 0,3-1-2 15,1-3 0-15,-4 3 0 0,-3 0-29 0,3 7-8 16,-4-4 0-16,-3 0 0 0,1 7 0 0,-5-1 0 0,1 1 0 15,-4 9 0-15,0 0 8 0,0 0 0 0,0 0 0 16,-7 0 0-16,-4 9-8 0,0 1 0 0,-3-1 0 16,4 7 0-16,-4 0 0 0,3-4 19 15,-3 7-3-15,0 0-1 0,3 3 17 0,1 0 4 0,-1 0 1 16,4 0 0-16,-4 3-16 0,4 0-3 0,4-3-1 0,-1 3 0 16,1 0-17-16,3-3 10 0,0 3-10 15,3 0 8 1,-3-6-90-16,0 0-18 0,4-1-4 0,-1-2-572 0,1 3-113 0</inkml:trace>
  <inkml:trace contextRef="#ctx0" brushRef="#br0" timeOffset="19166.34">24804 4824 403 0,'0'0'17'0,"-7"-3"5"0,3-3-22 0,-3 2 0 0,4 4 0 0,3 0 0 15,-7-6 289-15,3 3 54 0,1-3 10 0,3 6 3 16,0 0-242-16,0 0-48 0,0 0-10 0,0 0-1 16,0 0-31-16,0 0-7 0,0 0-1 0,0 0 0 15,0 0-16-15,0 0 0 0,0 9 0 0,0 1 0 16,0-1 0-16,-8 0 0 0,5 1 0 0,-1-4-9 16,-6 13 9-16,-1 0-13 0,1-4 5 0,-4 4 8 15,-4-3 0-15,0 6 0 0,1-7 9 0,-1 14-1 16,0-14 29-16,1 14 7 0,-1-4 0 0,0 3 1 15,4-3 6-15,0 3 1 0,4 0 0 0,3-3 0 16,0 4-26-16,-1-4-5 0,5 0-1 0,3 3 0 16,0 0-20-16,3 1 0 0,-3 2 0 0,4-3 0 15,0 0 0-15,-1-3 0 0,1 4 0 0,-4-4 0 16,0 3 0-16,3-9-8 0,-3 6 8 0,4-6-8 16,-4-4 8-16,3 4 0 0,1-3 0 0,3-4 0 15,0-2 0-15,0-1 0 0,0-3 0 0,0 4 0 0,0-10 0 0,4 6 0 16,-1-6 0-16,4-6 0 0,0 6 0 0,1-6 0 15,2 2 8-15,1-5-8 0,-1 0 8 0,5-7-8 16,-5 3 10-16,4-2-10 0,1-1 8 0,-1-3-8 16,3-6 0-16,-2 6 9 0,-1 1-9 0,0-8 0 15,0-2 9-15,-3 3-9 0,-8-3 0 0,4-7 9 16,-6 7-9-16,-1-6 0 0,0-1 0 0,-4 7 0 16,1-10 0-16,-4 4 0 0,0-1 26 0,-4 4 11 0,1 0 3 0,-1-7 0 15,1 10 2-15,3-4 1 0,0 14 0 0,-4-11 0 16,-3 4-22-16,3 7-4 0,-3-1-1 15,-3 3 0-15,-1 7-16 0,-3-4 0 0,4 4 0 0,-5 2 0 32,1 7-35-32,-7 0-10 0,4 0-3 0,-5 10 0 15,1-1-133-15,0 1-27 0,0-1-6 0,0-3-414 0,-4 10-84 16</inkml:trace>
  <inkml:trace contextRef="#ctx0" brushRef="#br0" timeOffset="19420.16">24472 5225 2538 0,'0'0'112'0,"0"0"24"0,0 0-109 0,0 0-27 0,0 0 0 0,7 0 0 0,7 0 0 0,4 0-17 16,3 10 2-16,4-20 1 16,0 10-23-16,3 0-5 0,0-9-1 0,4 9 0 15,3-10-1-15,4 10 0 0,-4-9 0 0,4 9-620 16,0-6-125-16</inkml:trace>
  <inkml:trace contextRef="#ctx0" brushRef="#br0" timeOffset="20322.46">26490 5297 1843 0,'0'0'164'0,"0"0"-132"16,0 0-32-16,0 0 0 0,4 7 116 0,3 5 17 0,-4 4 3 16,4 3 1-16,-3 6-113 0,3 0-24 0,0-3 0 0,0 9 0 15,-4-3-24-15,1 7 0 0,3-1 0 0,-3-2 0 32,3 2-27-32,-4 1-5 0,-6-7-2 0,3 0 0 0,0 4 46 0,0-10 12 0,-7 3 0 0,3 3 0 15,1-9 22-15,-5 3 10 0,5-10 1 0,-4 4 1 16,3 3 10-16,1-10 3 0,-4 0 0 0,3-2 0 15,1-4-22-15,3-3-4 0,0 0-1 0,-4-10 0 16,1 7 6-16,-1-12 1 0,4 5 0 0,-3-9 0 16,3-6-27-16,0 0-12 0,0-3 0 0,3-6 1 15,1 2 11-15,-4-9-12 0,3 4 12 0,1-1-12 32,3-3-15-32,0-6-3 0,0-3-1 0,0 6 0 0,-4 7 11 0,5-7 1 0,-1 6 1 15,3 4 0-15,-3-1 18 0,0-3 0 0,0 10 11 0,4 3-11 16,0-3 20-16,3 3-4 0,3 0 0 0,4 6 0 15,1 0-16-15,-1 0 0 0,0 4 0 0,4 5 0 16,3-2-10-16,-3-1 1 0,3 10 0 0,0-3 0 0,0-4 9 16,4 10-10-16,0 0 10 0,-4 7-10 15,0-4 10-15,0 3-10 0,-3-3 10 0,0 10-10 16,-4-4-13-16,0 4-2 0,-7-7-1 0,0 3 0 16,-3 7 14-16,-8-3 4 0,1 2 0 0,-4-2 0 0,-7 2 8 0,3 1 0 15,-6-3 8-15,3 2-8 0,-7-5 28 0,0 9 2 16,-8-4 0-16,5-2 0 0,-8 2-30 0,4 4 8 0,0-9-8 15,0-1 0-15,-1 7 8 0,-2-7-8 16,2-3 11-16,1 4-11 0,-3-1 22 0,2-6-2 0,1 4-1 16,0-4 0-16,0 3-11 0,0-6-8 0,-4-6 9 15,7 3-9 1,-3 3-15-16,4-7-9 0,-1 4-1 0,7-3-1 16,-3-3-181-16,0 5-36 0,-7-11-7 0,7 5-2 0</inkml:trace>
  <inkml:trace contextRef="#ctx0" brushRef="#br0" timeOffset="20924.64">27831 4984 2239 0,'0'0'99'0,"-4"-10"21"0,1 1-96 0,-4 3-24 16,3-4 0-16,0 1 0 0,-3 0 0 0,4 5 0 16,-4-2 0-16,-4-3 0 0,1 9-20 0,-1-7 2 15,-7 7 0-15,1 0 0 16,-4 7-19-16,-1 2-4 0,5 1-1 0,-8-4 0 0,4 3 19 0,-4 4 4 15,4-4 1-15,0 7 0 0,3-7 26 0,1 10 4 16,-1-10 2-16,4 7 0 0,3 3 11 0,1-3 3 16,-1 2 0-16,4 1 0 0,0 0-16 0,4-3-4 15,-5 3 0-15,8-1 0 0,-3-2-8 0,3 3-11 16,3 0 3-16,5-10 0 0,-1 1-4 0,3 2 0 0,1-9 0 16,3 7 0-16,4-10-9 0,-1 0-3 15,4-4 0-15,0-2 0 0,4-3 24 0,0-1-11 0,-4 4 11 0,0-3-8 16,0-1 16-16,1-2 3 0,-8-4 1 15,3 7 0-15,1-7 17 0,-4 7 4 0,0-10 1 0,-3 3 0 16,-1 7-12-16,1-10-2 0,-4 3-1 0,0 4 0 16,0-4-7-16,-3-3 0 0,-1 3-1 0,1 4 0 15,-1-4-11-15,-3 7 0 0,0-1 9 0,0 4-9 16,0 6 0-16,0 0 0 0,0 0 0 0,0 0 0 16,0 0 8-16,0 0-8 0,0 0 10 0,4 6-10 15,3 4 8-15,-4 9-8 0,1-13 0 0,-1 3 9 16,-3 7-9-16,4-3 10 0,3 2-10 0,-4-2 10 15,1 2-10-15,3 1-11 0,-3-3 3 0,3 2 0 16,-4 1-45-16,1-3-9 16,3 2-2-16,0-2 0 0,0-4-150 0,0 7-30 15,11 3-7-15,-4-13-1 0</inkml:trace>
  <inkml:trace contextRef="#ctx0" brushRef="#br0" timeOffset="21213">28374 5304 2372 0,'0'0'52'0,"0"0"12"0,0 0 1 0,0 0 1 0,0 0-53 0,-4-7-13 0,-3-2 0 0,4 0 0 16,-1-4-16-16,1-3-7 0,-1 7-1 0,-3-7 0 31,4-3-8-31,3 1-1 0,-4-7-1 0,1 6 0 15,-1-6-1-15,1 6 0 0,3-6 0 0,0 6 0 0,-4-3 35 0,0 6 0 0,4-9 0 0,0 6 9 16,0 4 31-16,0 2 5 0,4-2 2 0,0-4 0 16,-1 9-7-16,4 1 0 0,-3 3-1 0,6-7 0 15,-3 7-30-15,0-4-9 0,4 4 0 0,0 3 0 16,3-3-12-16,3 6-10 0,-3 0-2 0,4 0-664 16,3 6-134-1</inkml:trace>
  <inkml:trace contextRef="#ctx0" brushRef="#br0" timeOffset="21669.95">29012 4949 1562 0,'0'0'69'0,"0"0"15"0,0 0-68 0,8 0-16 16,-1-3 0-16,0-3 0 0,0 3 61 0,-7 3 9 16,0 0 2-16,0 0 0 0,0 0-35 0,0 0-6 15,0 0-2-15,0 0 0 0,0 0 28 0,0 0 6 16,0 0 1-16,-7 0 0 0,-4-6-39 0,4 6-7 15,-4 6-2-15,1-3 0 0,-4-3-3 0,3 9-1 16,1-2 0-16,-5-4 0 0,1 6-12 0,0 4 0 16,0-1 0-16,0-2 0 0,3-1 0 0,-3 0 0 0,0 7 0 15,4-6 0-15,-5 5 0 0,5-2 12 16,3 2-3-16,-4-5-1 0,8 9-8 0,-1-10-9 0,1 1 9 0,3 5-13 16,0-5 13-16,3-4 0 0,4 3 0 0,4-6 0 15,-1 4 9-15,5-7-9 0,-1 0 0 0,3 0 9 16,1-7-9-16,0 7 12 0,-1-3-12 0,-3-3 12 15,4-3-12-15,-4 5 0 0,0-5 0 0,-3-3 0 16,-1 2 0-16,1 1 0 0,-4-1 0 0,0 1 0 16,-3-1 0-16,3-5 0 0,-4 5 0 0,1 1 0 15,-1-4 0-15,-3-2 0 0,4 5 0 0,-4 4 0 16,3-3 8-16,-3-1 0 0,0 1 0 0,0 9 0 16,0 0 29-16,0 0 6 0,0 0 1 0,0 0 0 15,0 0-7-15,0 0-1 0,0 0 0 0,0 0 0 16,0 19-36-16,4-13 0 0,-4 3 0 0,3 7 0 0,-3-3 0 15,4 2 14-15,-4-5-2 0,7 2 0 16,-7 4-41 0,3-7-9-16,1 7-2 0,-1-7 0 0,1 1-49 0,3-1-11 0,-3-3-1 0,3-2-1 15,0 2-90-15,0-3-17 0,-7-3-4 0,7 0-1 0</inkml:trace>
  <inkml:trace contextRef="#ctx0" brushRef="#br0" timeOffset="22271.49">29503 4959 2988 0,'-14'0'66'0,"7"6"14"0,-7-6 2 0,3 9 1 0,0 1-67 0,1-1-16 0,3 1 0 0,0-4 0 31,3 3-47-31,1-6-13 0,-1 4-2 0,4-7-1 15,0 0 8-15,0 0 2 0,0 0 0 0,4 9 0 16,-4-9-146-16,10 0-29 0,-10 0-5 0,7 0-2 16,0-3 127-16,0-3 26 0,-7 6 5 0,7-7 1 0,0 4 109 0,-3-6 23 0,0 3 4 0,-4-7 0 15,3 4 88-15,-3-7 18 0,0 7 3 0,0-7 1 16,4 7-86-16,-1-10-18 0,1 9-3 0,-1-5-1 16,1-4-44-16,3 0-9 0,0 3-1 0,0 7-8 15,0 0 0-15,0-1 0 0,0 7 0 0,4-3 0 16,-4 6-12-16,0 0 3 0,0 0 1 0,3 6 0 15,-6-3 8-15,3 7 0 0,0-1 0 0,-3 0 0 16,-1 1-19-16,1-4-1 0,3 10-1 0,-7-4 0 16,3-2 21-16,1-1 0 0,-4-3 12 0,3-3-4 15,1 4 21-15,-4-7 4 0,0 0 1 0,0 0 0 0,3 9 0 16,4-9 0-16,4 0 0 0,-4 0 0 0,-7 0-16 16,11 0-3-16,-1-3-1 0,1-3 0 0,-1-1-14 15,-3 4 9-15,0-6-9 0,4-7 8 0,-4 7-8 0,0-1-11 16,-3 1 3-16,-1-7 0 15,4 4-20-15,0-4-3 0,-3 0-1 0,3 13 0 0,-4-12 52 0,1 5 9 16,3 1 3-16,-3 6 0 0,-4-4-10 0,0 7-2 16,0 0 0-16,0 0 0 0,10 0 0 0,1 0 0 15,-1 0 0-15,4 0 0 0,0 7-20 0,4-4-8 16,-4-3 0-16,0 9 0 0,4-9-4 0,0 10 0 0,-4-10 0 16,3 15 0-16,1-12 4 0,-4 10 0 0,-3 0 0 0,3-4 0 15,-4 10 8-15,1-4 0 0,-4 1 0 0,0-3 0 16,0 2 0-16,-3 4 0 0,3-3 0 0,0-4 0 15,-4-2 0-15,1 5-8 0,-1-5 8 0,1-1-8 32,3 1-128-32,-4-4-26 0,5 3-5 0,-5-9-885 0</inkml:trace>
  <inkml:trace contextRef="#ctx0" brushRef="#br0" timeOffset="22438.19">30424 4974 2422 0,'0'0'53'0,"0"0"11"0,0 0 3 0,0 0 1 0,7 0-54 0,3-6-14 0,1 3 0 0,-1 3 0 0,1 0-16 0,3-6-5 15,0 3-2-15,0-4 0 16,4-2-101-16,-4 6-21 0,0-13-4 0,4 7-455 16,-4-1-90-16</inkml:trace>
  <inkml:trace contextRef="#ctx0" brushRef="#br0" timeOffset="22643.73">30674 4780 172 0,'4'-19'16'0,"-4"10"-16"16,0 6 0-16,-4-10 0 0,1 10 328 0,3-3 64 15,-4-4 12-15,-3 10 2 0,3-3-216 0,-6 3-43 16,3 0-9-16,0 0-2 0,-4 3-90 0,1 7-18 16,-1-1-4-16,0-3-1 0,-3 4-9 0,0 9-2 15,0-10 0-15,0 0 0 0,0 7-12 0,0-6-18 0,3 8 4 16,-3-2 1-16,7 3 13 0,-4 0 0 0,1-4 0 0,3 4 0 16,-4 0 14-16,4 0 6 0,4-4 0 0,-1 4 1 15,-3 6 3-15,3-15 1 16,8 9 0-16,0-4 0 0,-4-2-14 0,3 2-3 0,1 4-8 15,-1-9 12-15,8 5-12 0,-1-5 0 0,4 5-9 16,0-5 9 0,4-1-162-16,0-6-26 0,3-3-6 0,0 0-1 0</inkml:trace>
  <inkml:trace contextRef="#ctx0" brushRef="#br0" timeOffset="22919.32">31090 4432 2746 0,'0'0'122'0,"-3"0"25"0,-4 6-118 0,3-6-29 16,-3 3 0-16,4 10 0 0,3-4 0 0,-4 4 0 16,4-4-13-16,-3 10 4 15,-1 3-15-15,4 0-4 0,0 3 0 0,0 3 0 16,0 7-6-16,-3-1-2 0,3 1 0 0,0 2 0 15,0-2-12-15,0-1-4 0,-8-2 0 0,8 2 0 16,0-9-1-16,-3 4-1 0,-1-1 0 0,1-3 0 16,3-6-20-16,-4-4-4 0,1 4-1 0,-1-3 0 15,1-7-105-15,3-6-22 0,0-3-4 0,0 0-389 0</inkml:trace>
  <inkml:trace contextRef="#ctx0" brushRef="#br0" timeOffset="23160.24">30861 4727 2016 0,'0'0'179'0,"0"0"-143"0,-4-3-36 0,4 3 0 16,-7-7 163-16,7 7 25 0,0 0 6 0,7-9 1 16,1-1-157-16,-1 1-38 0,3 6 0 0,1-3 0 15,3-1-20-15,4 4-10 0,-1-6-2 0,4 3 0 16,0 6-24-1,8 0-6-15,-5-10-1 0,5 7 0 16,-8-3-20-16,3 6-4 0,1 0-1 0,-4-3 0 0,-3 6-10 0,-4-3-2 0,4 0-1 0,-8 0 0 16,4 0 1-16,-3 0 1 0,-4 6 0 0,0-3-554 15</inkml:trace>
  <inkml:trace contextRef="#ctx0" brushRef="#br0" timeOffset="23508.06">31415 4705 1771 0,'0'0'39'0,"0"0"8"0,0 0 1 0,0 0 2 0,0 0-40 0,3 9-10 15,1-6 0-15,-1 7 0 0,5-1 88 0,-8-9 15 16,0 0 3-16,7 6 1 0,0-6-69 0,3 7-14 16,-3-4-2-16,4-3-1 0,-4 6-21 0,3-6 0 15,1 3-12-15,0-6 4 16,-1-3-20-16,-3 6-3 0,4-10-1 0,-4 10 0 0,0-6 17 0,0-3 3 16,0-1 1-16,-7 1 0 0,4-1 11 0,-1 1 0 15,-6 0 0-15,-1-1 8 0,4 4 8 0,-3-3 1 0,-4-1 1 16,-1 10 0-16,1-3 21 0,4-3 4 15,-4 6 1-15,0 0 0 0,-4 0-26 0,1 6-5 0,-1-3-1 0,4 7 0 16,0-10-12-16,-4 6-16 0,1 3 3 0,-4-9 1 16,3 3 3-16,-3 4 1 0,0 2 0 0,0 0 0 15,0 1 8-15,-1 6 0 0,1-4 0 0,0 4 0 16,4 3 0-16,-1-1-8 0,1 8 8 0,2-8-8 16,5 7 8-16,-1 4 11 0,4-14-3 0,4 10 0 15,3-6-8-15,4 0 0 0,-1 0 0 0,1 0 0 16,3-4-8-16,3 1-4 0,-2-3-1 0,2-4 0 15,4 0-135-15,1 1-28 16,-5-4-4-16,8 3-2 0</inkml:trace>
  <inkml:trace contextRef="#ctx0" brushRef="#br0" timeOffset="23889.14">31775 4965 2559 0,'0'0'56'0,"0"0"12"0,-7 9 3 0,3-2 1 0,1-4-58 0,3 6-14 16,0-9 0-16,0 0 0 0,0 0-13 0,0 10-6 16,0-10-1-16,0 0 0 15,0 0-60-15,0 0-13 0,0 0-3 0,0 0 0 16,0 0 13-16,0 0 3 0,0 0 0 0,0 0 0 0,0 0 99 0,0 0 20 15,0 0 4-15,0 0 1 0,0 0 44 0,-7-10 10 0,3 7 2 0,4-6 0 16,0-4-4-16,0 4 0 0,0-4 0 16,4-2 0-16,-1-4-76 0,1-6-20 15,3 3 0-15,0-3 0 16,0 0-41-16,0-4-12 0,-4 4-3 0,4 6 0 16,0 1-3-16,-3 2-1 0,3-3 0 0,0 3 0 0,0 4 60 0,-3-4 8 15,3 7 3-15,0-7 1 0,0 7-12 0,0-4 12 0,0-3-12 16,4 7 12-16,-1 0-12 0,4-1 0 0,0 1 0 0,0 3 0 31,4-4-96-31,7 1-12 0,-1-1-3 0,5 4-825 0</inkml:trace>
  <inkml:trace contextRef="#ctx0" brushRef="#br0" timeOffset="24337.49">32554 4454 230 0,'0'0'20'0,"0"0"-20"16,0 0 0-16,0 0 0 0,-3 0 299 0,-8 0 55 16,1 0 11-16,-4 3 3 0,-1 3-270 0,-2-3-54 15,3 4-10-15,-4-4-2 0,0 3 8 0,1-3 3 16,-1 7 0-16,4-1 0 0,0-3 14 0,0-6 3 16,0 10 1-16,3-10 0 0,-3 9 26 0,3-9 5 0,1 10 0 0,3-10 1 15,-4 0-75-15,8 6-18 16,-4 3 0-16,-4-9 0 0,7 3-16 0,1-3-5 0,3 0-1 15,-7 7 0 1,7-7-19-16,0 0-4 0,0 0-1 0,0 0 0 0,0 9 21 0,0-9 4 0,0 0 1 0,0 0 0 16,7 0 20-16,0 9 0 0,7-2 0 0,0-4 8 15,-3-3 8-15,3 6 2 0,4-3 0 0,-1 4 0 16,1-4-18-16,-1-3 0 0,1 9 0 0,3-3 0 16,-3-6 0-16,7 10 0 0,-4-1 0 0,0 1 0 15,0-4-11-15,-7 3 11 0,4 1-12 16,0 5 12-16,-1-2 0 0,1-4 0 0,-4 10 0 0,-4-3 0 15,1-7 0-15,0 10 0 0,-4-10 0 0,0 7 0 16,-4 0 20-16,1-4 2 0,-4 4 0 0,3 0 0 16,-6-4-2-16,3-2 0 0,-7 5 0 0,0 4 0 15,3-9-20-15,-6 8 0 0,-5-8 0 0,5 5 8 16,-4-5-26-16,0 9-5 0,3-13-1 0,-3 3 0 16,-4-9-118-1,-3 10-24-15,4-1-5 0,-5-3-626 0</inkml:trace>
  <inkml:trace contextRef="#ctx0" brushRef="#br1" timeOffset="102966.74">9447 8233 2016 0,'-3'-13'179'0,"-8"-9"-143"0,-6 3-36 0,-5-3 0 16,-2 0 179-16,-4 4 29 0,-8-1 5 0,1-6 2 15,-4 6-196-15,-7 0-39 0,-3 3-8 0,-7-3-2 0,-12 1 30 0,-6 8 10 16,-7 1 0-16,-7 3 0 0,-4 6-10 0,-6 9 0 16,-12 0 0-16,-3 13 0 0,7 0 27 0,-10 3 3 15,0 10 1-15,-1 3 0 0,-3-4-1 0,7 13 0 16,11 3 0-16,-4 4 0 0,7 2-12 0,15 7-2 16,3 9-1-16,14-3 0 0,7 3-15 0,14 6 8 15,3-2-8-15,15 8 0 0,4-2 0 0,13-4 0 16,4-3 0-16,14-2 0 0,11-1 0 0,10-3 0 15,14 0 0-15,15-7 0 0,13 1 0 0,18-10 12 16,18-6-1-16,7-9-1 0,25 3 10 0,13-13 1 0,12-9 1 16,6-3 0-16,11-7 1 0,10-9 0 15,8-6 0-15,7-13 0 0,-1 0 10 0,1-15 3 0,-4-4 0 16,-4-6 0-16,-6-3-8 0,-8-6 0 16,1-7-1-16,-25-3 0 0,-22-2-9 0,-10-4-2 0,-3-4 0 0,-26-5 0 15,-13 6-4-15,-18-6-2 0,-14 5 0 0,-14-2 0 16,-14-3 0-16,-18 6 0 0,-25-1 0 0,-10 1 0 15,-11 3-10-15,-21 0 0 0,-18 16 0 0,-20-3 0 16,-19 2-10-16,-17 1 10 0,-11 6-13 0,-10 6 5 16,-7-3 8-16,-4 16 0 0,0 0-9 0,1 3 9 15,-5-3 0-15,4 12 0 0,-6-3 10 0,9 10-10 16,8-1 0-16,3 4 0 0,11 6 0 0,4 6 0 16,6 4 8-16,8-1-8 0,-1 7 0 0,11-4 0 15,-7 13-79-15,0 4-19 0,0 11-4 16</inkml:trace>
  <inkml:trace contextRef="#ctx0" brushRef="#br1" timeOffset="107587.39">6198 8088 1728 0,'0'-6'153'0,"-7"-3"-122"0,0-1-31 0,-3 10 0 16,3-3 234-16,-4 3 41 0,4 3 8 0,-4 3 1 15,-3 7-238-15,-3 3-46 0,-8 3-13 0,-3 6-1 16,-4 3 14-16,-3 0 0 0,-4 7 0 0,0-1 0 16,-3 4 0-16,-4 2 0 0,-4-2 0 0,-2 9 10 15,2-6 11-15,-10 6 3 0,7-3 0 0,-3 0 0 16,10 3 21-16,-10 3 5 0,3-3 1 0,-7 6 0 15,0 1 1-15,0-1 1 0,-7 16 0 0,3-3 0 16,-3 3-18-16,0-3-4 0,0 3-1 0,4 3 0 16,-4 0-22-16,7-9-8 0,7-1 0 0,-4-8 0 15,11-1 14-15,8-3-3 0,9-12-1 0,-2-4 0 16,16-6-25-16,1-3-5 0,4-12 0 0,3-4-1 16,7-9-140-16,7-3-28 0,7-12-6 15,7-14-1055-15</inkml:trace>
  <inkml:trace contextRef="#ctx0" brushRef="#br1" timeOffset="107878.98">4173 8258 3085 0,'-24'-35'68'0,"10"16"13"0,-1 4 3 0,5-4 4 0,-4 0-71 0,7 3-17 15,3-2 0-15,4 5 0 0,0-3 35 0,11 7 3 16,3-1 1-16,4 4 0 0,10 6-23 0,0 6-5 0,18 4-1 15,0 2 0-15,7 14-2 0,14-1 0 0,0 9 0 0,3 4 0 16,4 6 4-16,7 0 1 0,1 3 0 0,2 6 0 16,4 6-4-16,-3-5-1 15,0-1 0-15,-4 0 0 0,4-6 12 0,-1 0 1 16,-3 7 1-16,1-10 0 0,-8 0-6 0,-4-1-2 0,-3 1 0 0,0-6 0 16,4 6-5-16,-11-10-1 0,0 1 0 0,-7-4 0 15,-4 1-8-15,-3-4 0 0,0 0 0 0,-7-3 8 16,-1 0-8-16,-9-3 0 0,-1 3-12 0,-7 0 12 15,0 4-164-15,-7-1-26 16,-7 25-5-16,-21-28-1 0</inkml:trace>
  <inkml:trace contextRef="#ctx0" brushRef="#br1" timeOffset="112535.5">9303 6624 576 0,'0'0'51'0,"-4"0"-41"0,1 3-10 0,-4-3 0 16,0 0 191-16,7 0 36 0,0 0 7 0,0 0 2 15,0 0-148-15,0 0-30 0,0 0-6 0,0 0 0 16,0 0-20-16,14 0-4 0,-7 0-1 0,0-3 0 15,3-3 14-15,-3 6 3 0,4 0 1 0,-7-4 0 16,-4 4 8-16,0 0 2 0,0 0 0 0,0 0 0 16,14 0 4-16,-14 0 1 0,0 0 0 0,0 0 0 0,0 0-4 0,0 0-1 15,0 0 0-15,0 0 0 0,0 0-7 0,0 0 0 16,0 0-1-16,0 0 0 0,0 0-21 0,0 0-4 16,0-6-1-16,0 6 0 0,0 0-21 0,0 0 0 15,10 0 0-15,1 6 8 0,-1-6-8 0,-3 0 9 16,1 4-9-16,-1-4 10 0,3 0-10 0,-3 6 0 15,-7-6 0-15,11 0 0 0,-4 0 0 0,0 0 0 16,-7 0 0-16,0 0 0 0,0 0 0 0,0 0-11 16,0 0 3-16,0 0 0 0,0 0 8 0,7-6 16 15,0 2-4-15,4-2-1 0,-11 3 1 0,7-3 1 16,0-4 0-16,0 1 0 0,0 3-4 0,-4-7-1 16,-3 4 0-16,4-7 0 0,3 0-8 0,-4 4 0 0,1-7 0 15,0 3 0-15,3 1 0 0,0-4 0 0,-4 6 0 16,1-2 0-16,-1-1 0 0,-3 7 0 0,0-1 0 0,0 1 0 15,0 6 0-15,-3-4-11 0,3 7 3 0,-7-6 0 16,3 3 8-16,1-3 0 0,-4 6 8 0,-4-3-8 16,4-4 0-16,0 7 0 0,-4-3 0 0,4 3-12 15,-3-6 20-15,3-4 4 0,-4 10 1 0,0-3 0 16,4-3 3-16,0-3 0 0,0 9 0 0,0-7 0 16,4 7-4-16,3 0 0 0,0 0 0 0,-11 7 0 15,4 8-12-15,0-2-16 0,0-4 3 0,3 7 1 16,1 3 12-16,-4 0 0 0,3 6 0 0,-3 3 0 15,4-3 0-15,-11 3-9 0,7 0 9 0,-4-3-8 16,4 4 8-16,-4-4 0 0,1 3 0 0,-4 7-8 16,3-10 20-16,0 3 5 0,1 0 1 0,-1 3 0 15,1-2-18-15,-4-1 0 0,3 0 0 0,0 3 0 16,1-2 0-16,-4-1 0 0,0 0 0 0,-1-3 0 0,-2 3 0 16,3-3 0-16,-4 4 0 0,0-4 0 0,-3 0 0 0,0-3 0 15,3 3 0-15,-3-6 0 0,0 0 0 0,4-4 0 16,-5 4 0-16,5-10 0 0,3 7 0 0,-1-6-11 15,1-1 11-15,4-3-13 0,-1-3 13 0,1-3 0 16,10 0 0-16,0 0 10 0,-7 0 2 0,0 0 0 16,-1-9 0-16,1 0 0 0,4-1-12 0,-4 1-12 15,3-1 2-15,4-5 1 0,-3-1 9 0,-1 7 0 16,4-10 0-16,0 6 0 0,0-2 0 0,4-1 0 16,-1 3 0-16,1-2-8 0,3-4 8 0,0 9 0 15,4-5 0-15,-1 5 0 0,4 1 0 0,-3-1 0 16,6 1 0-16,5 3 8 0,-5 3-8 0,4 3 0 15,4 0 0-15,0 3 0 0,-1-3 0 0,-2 6 0 0,2 3 0 16,1-2 0-16,-4-4 0 0,4 6 0 0,-4 1 0 16,0-1 0-16,4 1-12 0,-4-4-4 0,0 3-1 0,-3 7 0 15,0-4 17-15,3 4-8 0,-14 0 8 0,7-4 0 16,-7 7 0-16,0-3 0 0,4 3 0 0,-4-1 0 16,0-2 9-16,3 0-9 0,1-4 8 0,-1 4-8 15,1-3 0-15,7 2 0 0,-11-5 0 0,7-1 0 16,0 0 14-16,4 1-2 0,-8-10-1 0,4 0 0 31,0 6-34-31,0-12-6 0,1 6-2 0,-1-3 0 16,0-4-199-16,0-2-40 0,7-25-8 0,-7 5-2 0</inkml:trace>
  <inkml:trace contextRef="#ctx0" brushRef="#br1" timeOffset="113074.99">10301 6100 1209 0,'0'0'53'0,"0"0"12"0,-7 0-52 0,4 0-13 0,3 0 0 0,-8 10 0 15,1-4 131-15,0-3 23 0,-3 3 5 0,-1 10 1 16,1-7-132-16,-1 4-28 0,-10-4 0 0,3 7 0 15,1 3 0-15,-5 0 8 0,1 3-8 0,0-4 12 16,-4 4-4-16,4-6 0 0,0 9-8 0,0-6 12 16,0 0 26-16,3 6 5 0,4-3 1 0,0 3 0 15,0 3 0-15,-4 3 1 0,4-2 0 0,0-1 0 16,-4 6-12-16,1 4-2 0,-5 6-1 0,5-3 0 16,-4-1-30-16,-1 11 0 0,5 2-8 0,-4-6 8 0,3 6 0 0,-3-3 0 15,3-3 0-15,1 1 0 0,2-8 0 0,-2-2 0 16,3 6 0-16,7-7 0 0,0 4 38 0,0-9 5 15,7 2 1-15,0 1 0 0,0-7-4 0,7-3-1 16,3 3 0-16,1-3 0 0,3 0-26 0,4-3-5 16,3-3 0-16,0 6-8 0,0-9 0 0,4-4 0 15,3 4 0-15,0 3 0 16,0-10-22-16,1 7-5 0,-5 0-1 0,1-4 0 16,0-2-88-16,-1-1-19 0,5 0-3 0,-5 4-814 15</inkml:trace>
  <inkml:trace contextRef="#ctx0" brushRef="#br1" timeOffset="114510.35">10506 6580 1746 0,'0'0'38'0,"0"0"8"0,0 0 2 0,7 0 1 0,3-6-39 0,-3 6-10 0,-7 0 0 0,0 0 0 0,15-3 0 0,-8 3-12 15,-7 0 2-15,0 0 1 0,0 0-1 0,0 0 0 16,0 0 0-16,-7 3 0 0,-8-3 25 0,8 6 5 16,7-6 0-16,-10 3 1 0,-11 10 5 0,7-1 1 15,-1-2 0-15,1 8 0 0,0-2-10 0,-3 3-1 16,-5 0-1-16,1 6 0 0,7 3-7 0,-7-3 0 15,-4 0-8-15,4 3 12 0,3 1-4 0,4-1-8 16,-3 6 11-16,3-9-11 0,-1 4 22 0,5-4-2 0,3 3-1 16,0 0 0-16,-4 4-5 0,8-10-1 0,-1 3 0 15,1 3 0-15,3-12-13 0,0 9 0 16,3-7 8-16,4 1-8 0,0-3 0 0,0-4 0 0,4-2 8 16,-1-1-8-16,5-2 0 0,2 2 0 15,-3-9 0-15,0 6 0 0,4-6 0 0,3-6 0 16,-3 3 0-16,0-3 0 0,-8-4 14 0,11 4-3 0,4-4-1 0,-7 1 0 15,-4-10 2-15,3 10 0 0,8-10 0 0,0 0 0 16,-4-3-12-16,-3 3 10 0,3 1-10 0,0-7 10 16,0 3-10-16,-7-10 0 0,0 4 0 0,-3 0 0 15,3-7 0-15,-3 1 0 0,-4-4 0 0,-4 4 8 16,4-4-8-16,-3 4 10 0,3-1-10 0,-7-3 10 16,0 10 7-16,3-6 2 0,4 5 0 0,-7 4 0 15,-3 0-7-15,-1 3 0 0,4 0-1 0,0 10 0 16,-3-4-20-16,-1 7-4 0,-3-1-1 0,0 1 0 15,0 3-45-15,-4 6-9 16,-6 0-1-16,-1 0-560 0,8 0-112 0</inkml:trace>
  <inkml:trace contextRef="#ctx0" brushRef="#br1" timeOffset="114757.61">10262 7038 2487 0,'0'0'55'0,"0"0"11"0,0 0 2 0,0 0 2 0,0 0-56 0,0 0-14 0,11 6 0 0,-1 3 0 31,-10-9-45-31,18 0-12 0,14-9-3 0,-4 3 0 15,-7 3-1-15,4-7-1 0,3 1 0 0,4-7 0 16,3 0-141-16,-7 7-28 0,18-22-5 0,-7 6-2 0</inkml:trace>
  <inkml:trace contextRef="#ctx0" brushRef="#br1" timeOffset="115058.65">11060 6730 2746 0,'0'0'60'0,"0"0"13"0,-7-6 3 0,7 6 1 0,7 0-61 0,0-9-16 15,3 9 0-15,1-3 0 16,-1-4-160-16,1 7-36 0,7-6-6 0,-8 6-2 0</inkml:trace>
  <inkml:trace contextRef="#ctx0" brushRef="#br1" timeOffset="115550.33">11211 7179 2163 0,'0'0'96'0,"0"0"20"0,-7 0-93 0,7 0-23 15,0 0 0-15,0 0 0 0,0 0 24 0,0 0 1 0,0 0 0 16,4 9 0-16,3 1-25 0,-4-4 0 0,1-3 0 0,3 7 0 16,7-1-15-16,0 3-5 0,-7 1 0 0,4-4-1 15,-1 7 21-15,4 0 0 0,-3-4 0 0,-7 7 0 16,-1 0 0-16,1 3 0 0,3-3 0 0,-7 6 0 15,-11 3 0-15,4 0 13 0,-4 0-1 0,1-2-1 16,-8-1-11-16,1-7 0 0,-5 1 0 0,1 0 0 16,4-3 19-16,-12-7 8 0,-6 10 1 0,3-10 1 31,8 1-48-31,-5-1-9 0,-2-2-3 0,-1-7-965 0</inkml:trace>
  <inkml:trace contextRef="#ctx0" brushRef="#br1" timeOffset="116574.96">11864 6583 979 0,'0'0'87'0,"0"0"-70"0,-4 0-17 0,4 0 0 0,0 0 192 0,-3-3 34 15,-4 3 7-15,7 0 2 0,0 0-171 0,0 0-33 16,0 0-7-16,0 0-2 0,0 0-22 0,0 0 9 16,0 0-9-16,0 0 0 0,0 0 0 0,0 0 0 15,0 0 0-15,10 9 0 0,-6-2 16 0,3 5-4 16,-7-2-1-16,0 8 0 0,0-2 4 0,0 9 1 15,-7-3 0-15,3 13 0 0,-3-1-16 0,0 4 11 16,0 3-11-16,0 2 10 0,-3-2 2 0,3 3 0 16,-4 0 0-16,4 0 0 0,0-6-12 0,0 2 10 15,3-2-10-15,1-10 10 0,-1 7-10 0,1-7 0 16,-1 3 0-16,1-9 0 16,6 3-43-16,-3-9-4 0,-3-4-1 0,3-2-830 0</inkml:trace>
  <inkml:trace contextRef="#ctx0" brushRef="#br1" timeOffset="117181.73">11793 6511 1670 0,'0'0'148'0,"0"0"-118"16,0 0-30-16,0 0 0 0,0 0 158 0,0 0 26 15,0 0 4-15,0 0 2 0,7-9-153 0,4 9-37 16,0-4 0-16,-4-2 0 0,7 6 0 0,-4-3-16 16,8-3 3-16,0 6 0 0,-1 0 13 0,1 0 0 15,3 0 0-15,4 0 0 0,-4 0 0 0,4 6 0 16,-8-3-8-16,4 7 8 0,1-1 0 0,-5 0 12 16,1 1-3-16,-4 5 0 0,0-5-9 0,0 9 0 0,0-4 0 0,-3 4 8 15,-1 0-8-15,5 6 8 16,-5 0-8-16,1-3 8 0,-1 3-8 0,4 3 0 0,1-2 0 0,-5 2 0 15,4 3 0-15,0-9 0 0,0 9-12 0,1-9 12 16,-5 3-17-16,1 1 4 0,-4-5 1 0,0 5 0 16,-4-8 3-16,-3 1 1 0,-3 3 0 0,-4-3 0 15,0-6 8-15,-4 8 11 0,-3-2-3 0,0 0 0 16,-4-3 8-16,1 3 2 0,-4-7 0 0,-1 4 0 16,1 3-6-16,-4-10-2 0,4 10 0 0,0-10 0 15,0 7-10-15,-4-7 0 0,1 1 0 0,-5-1 0 16,1-3 0-16,-4-2 0 0,1 2 0 0,-1-6 0 15,0 3 0-15,0-3 0 0,1 0 0 0,-5-3 0 16,1 3 0-16,3-6-11 0,4 2 3 0,0 4 0 16,-4-6-16-16,4 3-4 15,7-3 0-15,3 3 0 0,8-4-157 16,-1 7-32-16,-24-9-7 0,24 6 0 0</inkml:trace>
  <inkml:trace contextRef="#ctx0" brushRef="#br1" timeOffset="118050.97">12100 5878 633 0,'0'0'56'0,"0"0"-44"0,0 0-12 0,11 6 0 16,-1-3 118-16,1 3 22 0,3 4 4 0,0-4 0 15,0-3-75-15,8 3-15 0,-1 4-3 0,0-1-1 16,0 1-30-16,4 5-7 0,-1-5-1 0,1 2 0 15,0-2 28-15,3 5 4 0,-3 1 2 0,-1-4 0 16,1 7-11-16,0 3-3 0,-4-3 0 0,4 3 0 16,-8 3 1-16,4 3 0 0,-3 7 0 0,0-1 0 15,-1 1-6-15,1 2-2 0,-4-2 0 0,7 9 0 16,-3-7 15-16,3 7 4 0,0-6 0 0,4 6 0 16,-4 0-15-16,0-7-2 0,4 7-1 0,-4 0 0 0,0 0-18 0,-7 0-8 15,4 3 8-15,-4-3-8 0,-10 0 8 0,-1 3-8 16,-6 3 0-16,-8 7 8 0,1-4 19 0,-8-3 3 15,-3-3 1-15,0 3 0 0,-8-3-20 0,-2-9-11 16,-8 6 12-16,0-3-12 0,0-4 23 0,-3 1-3 16,0-4 0-16,-1-5 0 0,-3 2-10 15,4-3-2-15,0-9-8 0,3 9-696 16,-3-9-145-16</inkml:trace>
  <inkml:trace contextRef="#ctx0" brushRef="#br1" timeOffset="122938.46">10382 5714 403 0,'0'0'17'0,"0"0"5"0,0 0-22 0</inkml:trace>
  <inkml:trace contextRef="#ctx0" brushRef="#br1" timeOffset="124848.5">10573 5482 1105 0,'-18'-9'48'0,"18"9"12"0,-3-6-48 0,-4 6-12 16,-8-10 0-16,5 1 0 0,6 0 59 0,-6-1 9 15,-11 4 3-15,3 3 0 0,4-7 3 0,0 4 1 0,0-3 0 16,-8-1 0-16,-2 7-15 0,3-3-4 0,3 0 0 0,0 2 0 15,-3 4-28-15,0 0-7 0,3 0-1 0,-3 4 0 16,0 2-7-16,-4 3-1 0,-3-9-1 0,-4 10 0 16,1-1 9-16,-5 0 1 0,-3 1 1 0,-3-1 0 15,-4 7-14-15,0-7-8 0,4 10 8 0,-4-9-8 16,-3 5 20-16,3 1-1 0,-3-4 0 16,3 4 0-16,-4 0-7 0,4-4 0 0,-6 4-1 15,2-7 0-15,-3 10-3 0,4 0-8 0,-1-3 12 0,1 3-4 16,3-1 13-16,0 7 3 0,-3-6 0 0,-4 6 0 15,0-6-24-15,0 9-10 0,4-2 1 0,3 2 0 16,0 0 9-16,0 3 0 0,4-9 0 0,0 10 8 16,6-4-8-16,-2 0 0 0,-1-3 8 0,3 0-8 15,5 3 17-15,-5-2-1 0,-2 2 0 0,6-6 0 16,0 9 4-16,-3-9 0 0,3 9 0 0,0-2 0 0,1 5-8 0,-1-6-2 16,0 7 0-16,4-7 0 0,-4 7-10 0,4-7 8 15,0 6-8-15,-4-6 8 0,4 7 1 0,-4-1 0 16,0-5 0-16,-3 8 0 0,3-2-1 0,4-7 0 15,-4 7 0-15,0-1 0 0,1 1-8 0,2-4 8 16,1 3-8-16,0 1 8 0,0-1 0 0,3-5-8 16,0-1 12-16,1 6-4 0,3-5 4 0,-1 2 1 15,1-3 0-15,4 7 0 0,-5-4-4 0,5 3-1 16,-4 1 0-16,-1-1 0 0,5 4 20 0,-1-3 3 16,1 2 1-16,-8-2 0 0,7-1-20 0,4 4-3 15,-7-4-1-15,3 4 0 0,1-4 4 0,-1 1 1 16,4-1 0-16,-7 4 0 0,7-3 4 0,-4 2 1 15,4-2 0-15,0 2 0 0,0-2 6 0,3-1 0 0,4 1 1 16,0-1 0-16,-7-2-17 0,10-1-8 0,-3 0 0 0,4 4 8 16,-4-7 0-16,7 7 0 0,-11-7 0 0,8 6 0 15,-1 1-8-15,-3-1 10 0,7-6-10 0,-7 10 10 16,0-3-2-16,3-1 0 0,-3-6 0 0,0 7 0 16,4-7 9-16,3-3 2 0,-7 3 0 0,0-3 0 15,3 4-2-15,4-4 0 0,-3 3 0 0,3-3 0 16,-4-6-9-16,4 9-8 0,0-3 12 0,0 3-12 15,0 1 8-15,0 2-8 0,4-3 0 0,-1 0 0 16,1 7 9-16,-4-7-9 0,3 3 0 0,1 1 9 16,-4-1-9-16,7-3 0 0,-7 1 0 0,0-1 0 15,0-3 0-15,0 3 0 0,0-3 8 0,0 0-8 16,3-3 0-16,1 0 10 0,-1-3-10 0,4 0 10 16,0-3 0-16,4-4 0 0,-4 7 0 0,4-3 0 15,-1-1 2-15,1-2 0 0,10 6 0 0,-10-4 0 0,3 4-12 16,0 6 8-16,0-6-8 0,0 6 8 15,4-3-8-15,-1 3 10 0,1 0-10 0,-4 3 10 0,4-9-10 16,-1 6 0-16,4-6 0 0,1 0 8 0,-1 0-8 0,3 3 10 16,1-10-10-16,-4 4 10 0,4-7-10 0,3 1 0 15,0-1 0-15,-3 1 0 0,3-4 0 0,4-3 0 16,-7 3 9-16,3-6-9 0,0 3 0 0,4 4 9 16,0-4-9-16,-4 3 0 0,0 4 10 0,4-1-10 15,-4-3 8-15,4 4-8 0,-4-1 8 0,11 0-8 0,-11 1 8 16,4-1-8-16,0 1 0 0,-1-1 8 0,1-3-8 0,7-3 0 15,0 4 0-15,0-1 8 0,-1-3-8 0,1-3 0 16,7 0 0-16,3 0 8 0,-6 0-8 0,-1-3 0 16,4-3 0-16,-4-4 8 0,1 4-8 0,-1-7 0 15,0 7 8-15,4-3-8 0,-3-1 0 0,-1 1 8 16,-3 3 0-16,-1-4-8 0,1 10 12 0,0-3-4 16,-4-3-8-16,4 6 8 0,-7 0-8 0,3 0 8 15,0 0-8-15,4 0 0 0,0 0 0 0,3 0 0 16,8 0 0-16,-4 0 0 0,-4 0 0 0,7-9 0 15,-3 5 0-15,4-2 0 0,-5-10 0 0,1 7 0 16,4-4 0-16,-4 4 0 0,3-7 0 0,0 7 0 16,-3-7 0-16,4 4 8 0,-5-4-8 0,1 0 8 15,0 4-8-15,0-4 0 0,-4 7 0 0,4-10 8 16,-7 10-8-16,10-7 8 0,4 3-8 0,-3-2 8 0,-8-1-8 16,7 7 0-16,4-4 0 0,0-3 0 0,-3 1 0 15,-4 5 0-15,-1-9 0 0,8 1 0 0,4 2 0 0,-4-3 0 16,-4 7 0-16,4-10 0 0,3 3 0 0,-6 0 0 15,-1-6 0-15,-6 6 0 0,6 0 0 0,-3 0 0 16,3-6 0-16,-3 7 0 0,-4 2 0 0,4-3 0 16,11 0 0-16,-8 4 0 0,0 2 0 0,1-6 0 15,-1-3 0-15,1 10 0 0,-4-7 0 0,-1-6 0 16,1 6 0-16,0-12 8 0,3 2-8 0,-3 1 0 16,0 0-12-16,0-13 12 0,0 4 0 0,0-1 0 15,3-12 0-15,-3 6 0 0,3-3 0 0,1-6 10 16,3-1-1-16,0 1 0 0,0 0-9 0,-1-1-12 15,1 7 2-15,-3-3 1 0,-4 3 9 0,0 9 0 16,-8-2 10-16,-2 2-10 0,-1 10 12 0,-3-7-3 16,3 1-1-16,-7-1 0 0,0-2 0 0,1 8 0 0,-1-5 0 0,-4-1 0 15,-2-8-8-15,-1 5 0 0,-4-6 0 0,5 6 0 16,-8-5 0-16,7-8-11 0,0 4 3 0,-3-6 0 16,3-10 8-16,0 1 0 0,0-7 0 0,0 6 0 15,1-3-11-15,-1-3 0 0,-4 6 0 0,5 1 0 16,-5 5 11-16,1-2-10 0,-4 5 10 0,0 7-10 15,-3 3 10-15,-4 0 0 0,0 10 0 0,-7-1-8 16,0 4 8-16,0 0 8 0,-4 3-8 0,1 2 11 16,-4-2-11-16,-4 3 0 0,4-3 0 0,-4-7 0 15,4 7 0-15,-3 0 0 0,-1-7 0 0,1 1 0 16,-1 6 0-16,0-7-11 0,1-2 3 0,3 2 0 16,-4-3 8-16,1 4 0 0,3 0 0 0,-4-1 0 15,0 4 0-15,-3-1 0 0,4 1 0 0,-4-4-8 16,-1 7 8-16,-2-3 0 0,-1 9 0 0,-3-3 0 15,0 0 0-15,-4 6 0 0,-3 0 0 0,0 3 0 0,-4-2 0 16,0-1 0-16,-3 3 0 0,3-3-8 0,-3 0 8 0,3 4 0 16,4 2 0-16,-4-6-8 0,4 4 8 0,0-4 0 15,0 3 0-15,-1-3-8 0,-2-6 8 0,2 7-12 16,1-1 12-16,0 0-12 0,-4 0 4 0,0-3 0 16,-3 3 0-16,3 7 0 0,1-4 8 0,-1 0 8 15,0 4-8-15,-3-4 11 0,-4 7-11 0,0-1 0 16,-3-5 0-16,-4 15-11 0,4-10 2 0,-4 7 0 15,0-3 0-15,0 6 0 0,4 0 9 0,-4-9 0 0,7 9 0 16,0-10 0-16,0 4-12 0,1 3 4 0,-1-4 0 0,-7-2 0 16,4 6 8-16,-1-3-12 0,5-4 12 0,-1 1-12 15,-4-1 12-15,5 4 0 0,2-3-9 16,1 9 9-16,0-10 0 0,-4 10 0 0,4 0 0 0,-1 0 0 16,1 0 0-16,0 0 0 0,-11 0 0 15,7 10 0-15,4-1 0 0,-4-3 0 0,-7 4 0 16,4-1 0-16,3 1 0 0,7-1 0 0,-3 0 0 0,0-2 0 15,0-4 0-15,3 3 0 0,7 4 0 0,-3-4 0 16,-7-3 0-16,3-3 0 0,11 6 0 0,-1-3 0 16,-2-3 0-16,-4 0 0 0,6-3 0 0,1-3 0 15,0 6 0-15,0 0 0 0,-4-9 0 0,1 9 0 16,2 0 0-16,5 0-9 0,-4-7 9 0,-1 7-13 16,1 0-31-16,0 0-5 15,3 0-2-15,-6 7 0 0,-1-1-131 0,0-3-26 16,-3 6-6-16</inkml:trace>
  <inkml:trace contextRef="#ctx0" brushRef="#br1" timeOffset="133325.7">8569 15266 1105 0,'-7'-19'48'0,"7"10"12"0,0-10-48 0,0 3-12 15,0-2 0-15,3-1 0 0,1-6 49 0,3-4 8 0,0 4 2 16,4-3 0-16,-1 0-59 0,4 3-12 0,-3-10-3 0,3 7 0 15,-3 3 15-15,-1 6 0 0,-3-3 12 0,0 0-12 16,-3 13 100-16,-1 0 14 0,1-1 2 0,-4 10 1 16,0 0 20-16,0 0 4 0,-7 0 1 0,0 10 0 15,3-4-48-15,-10 6-10 0,4 4-1 0,-1 3-1 16,0-3-14-16,4 2-2 0,0 7-1 0,-7-3 0 16,4 3-17-16,3 4-3 0,-11 33 43 15,7-27-60-15,1 6-4 0,-1-1-1 0,1 14 0 16,-5-1-9-16,1 0-2 0,-3 1 0 0,-4 5 0 15,-1-2-12-15,-9 5 8 0,-8 1-8 0,0 6 0 16,4-6 0-16,-1 9 8 0,-2-9-8 0,2-1 0 16,1-8 0-16,3 5 0 0,1-12 0 0,2 7 0 15,1-10 0-15,7-1-13 0,0-8 1 0,0-4 0 16,0-12-79-16,10-3-15 16,-7-1-3-16,11-11-1 0,-7-4-83 0,4-4-17 0,-12-21-3 0,8-3-1 0</inkml:trace>
  <inkml:trace contextRef="#ctx0" brushRef="#br1" timeOffset="133678.01">7680 15094 3070 0,'0'0'68'0,"-7"0"13"0,0-7 3 0,3 7 3 0,4 0-70 0,0 0-17 16,0 0 0-16,0 7 0 16,4 2-25-16,6 7-9 0,5-7-2 0,6 4 0 0,7-4 36 0,7 7 0 0,8-7 0 0,6 7 0 15,-3-4 16-15,10 4 3 0,1 3 1 0,3-3 0 16,0 2 19-16,3 1 4 0,1 9 1 0,-1-2 0 16,-3 2-30-16,-3-3-6 0,-1 9 0 0,-3 1-8 15,0-4 0-15,-4 13 0 0,-6 0 0 0,2 0 0 16,-2 9 0-16,-4 1 10 0,-11-1-2 0,4 3 0 15,-4-2-8-15,-4-1 0 0,1-3 0 0,-4-3 8 16,0-3-8-16,8-6 0 0,-5 6 0 0,12-10 0 16,-5 1 0-16,8-1 0 0,4-12 0 0,2 3 0 15,5-6-54-15,3-3-6 0,0 2-2 16,0-2-855-16,-1-3-171 0</inkml:trace>
  <inkml:trace contextRef="#ctx0" brushRef="#br1" timeOffset="155518.64">16870 7609 2361 0,'0'0'104'0,"-7"0"23"0,0-4-102 0,-4-2-25 0,8 6 0 0,-4 0 0 16,-4 10 116-16,4-4 17 0,0 3 4 0,0 10 1 31,0 0-151-31,-7 0-31 0,0 6-5 0,-1 3-2 16,-6 13 19-16,-3-4 3 0,-5 7 1 0,1 3 0 0,-7 3 19 0,-7-3 9 0,-4 7-8 0,0-1 8 15,-7 0 28-15,3 7 10 0,1-4 2 0,3-2 1 16,0 5 21-16,4-12 4 0,3 7 1 0,0-1 0 15,4-9-55-15,3 0-12 0,1-7 0 0,-1 1 0 16,0-3-20-16,4-7-4 0,0 3 0 0,-1-9-834 16,5-3-166-16</inkml:trace>
  <inkml:trace contextRef="#ctx0" brushRef="#br1" timeOffset="155831.7">15744 8016 2534 0,'0'0'225'0,"0"0"-180"0,-3 3-36 0,-1 4-9 16,4 2 123-16,7 0 22 0,4 10 5 0,0-9 1 15,6 8-112-15,4 4-23 0,11-9-4 0,3 6 0 16,4 3 21-16,4-3 5 0,-1 2 1 0,7 5 0 16,4 2-17-16,-3 6-3 0,3 1-1 0,3 2 0 15,4 4-18-15,0-3 0 0,-4 9 0 0,-3 3 0 16,4-6 0-16,-8 3-11 0,1 6 11 0,-1 1-13 31,0-1-171-31,-3 6-35 0</inkml:trace>
  <inkml:trace contextRef="#ctx0" brushRef="#br1" timeOffset="-209744.97">20578 6552 1846 0,'0'0'82'0,"0"0"17"0,0 0-79 0,0 0-20 0,3-7 0 0,1-2 0 16,-1 9 37-16,1-9 4 0,-1 2 1 0,4 4 0 15,-3-3-30-15,3-3-12 0,-4-1 8 0,4 7-8 16,-3-3 11-16,3-4-3 0,-3 4-8 0,3-3 12 16,-4 6 11-16,1-7 1 0,-1 4 1 0,1-4 0 15,-4 1 22-15,3 3 4 0,-3 3 1 0,4-4 0 16,-4-2-8-16,-4 0 0 0,1 5-1 0,-1-5 0 16,-3 3-15-16,0-4-4 0,0 4 0 0,0 3 0 15,0-3-16-15,-4 6-8 0,1-3 8 0,-4 3-8 16,3 0 0-16,-3 3 0 0,0 3 0 0,3 3 0 15,-3 1 0-15,0 5 0 0,3-2 0 0,-3 3 0 0,0 2 0 16,4 8 12-16,-5-1-2 0,5-3 0 0,-1 3-10 16,1-7 12-16,-1 11-12 0,1-4 12 0,3 0-12 15,-1-3 0-15,5 3 0 0,-4 0-11 16,7 3 35-16,-4-9 6 0,4 6 2 0,0 3 0 16,4-3-32-16,-1 1 0 0,4-5-13 0,-3 5 4 0,3 2 9 15,4-3 0-15,-4-6 0 0,3-1 0 16,1 4-24-16,3-9-2 0,0-4-1 0,-3 1 0 15,3-1-93-15,0-3-20 0,4 4-3 0,-4-10-538 16,7 0-108-16</inkml:trace>
  <inkml:trace contextRef="#ctx0" brushRef="#br1" timeOffset="-209296.9">21103 6536 1440 0,'0'0'128'0,"0"0"-103"0,0-9-25 0,-3 9 0 16,3-7 263-16,-4 7 47 0,-3 0 10 0,0 0 1 15,0 7-242-15,3-4-49 0,-6 3-10 0,-1 3-1 32,-3 7-39-32,0-3-7 0,-4-4-1 0,4 13-1 15,-3-3-27-15,3 0-6 0,-4 6-1 0,7-3 0 0,-3 3 34 0,4 0 6 0,-4 3 2 0,6-3 0 16,1-3 10-16,0 3 3 0,4-6 0 0,-1-3 0 15,4 9 23-15,-3-6 5 0,6-7 0 0,1 4 1 16,-4 0-9-16,3-4-3 0,4-3 0 0,-3 7 0 16,3-10-9-16,0 4 0 0,7-7 0 0,-3 3 8 15,3-3-8-15,0-3 0 0,0 0-10 0,4 0 10 16,-1-3-11-16,-3-3 11 0,4-3-12 0,3-1 12 16,0 1 0-16,-3 2 0 0,3-2 0 0,0-3 0 0,1-4 0 15,-5-3 0-15,4 3 0 0,-7 4 0 0,4-10 0 16,-4 3 11-16,-7 0-11 0,4 0 10 0,-4 1 26 15,-4-1 4-15,1-6 2 0,-4 6 0 0,-4-6-22 0,1 0-4 16,-4 3 0-16,3-3-1 0,-6 0 11 0,-1 6 2 16,1-6 1-16,-1 6 0 0,-3-6-11 0,3 6-2 15,1 0-1-15,3 7 0 0,-4-4-15 0,1 7 0 16,6-1-12-16,-3 4 12 16,3-4-116-16,4 10-17 0,0 0-3 0,0 0-916 0</inkml:trace>
  <inkml:trace contextRef="#ctx0" brushRef="#br1" timeOffset="-208872.13">21389 6815 1728 0,'0'0'153'0,"-4"13"-122"0,1-4-31 0,-1 1 0 16,4 2 184-16,4-3 32 0,-4 7 5 0,3-6 2 15,1-1-179-15,-1 0-35 0,1 1-9 0,-4-10 0 16,0 0 0-16,4 6 0 0,-4-6 0 0,0 0 0 0,0 0-14 16,0 0-5-16,0 0-1 0,0 0 0 0,3-6 20 0,1-4 14 15,-4 1-2-15,3-10-1 0,-3 10 40 0,0-10 8 16,4 0 1-16,-4-6 1 0,3 6-13 0,-3-6-4 16,0 0 0-16,4-3 0 0,-1 3-29 15,1 6-7-15,-1-9 0 0,1 9-8 0,3 0 17 16,-4 3-3-16,4 1-1 0,-3 2 0 0,3 4-5 0,0 2 0 15,0-2-8-15,0 3 12 0,0 3-12 0,0 3 0 16,4 0 0-16,-1 0 0 0,1 0 0 0,0 0 0 16,-1 0 0-16,4 0 0 0,0 3 0 0,1 3 0 15,-5-6 0-15,-3 9 0 0,4 1 0 0,-4 6 0 16,3-4-13-16,-6 4 4 0,-1 3 9 0,1-1 0 0,0 8 0 16,3 2 0-1,-11-3-27-15,4 3 0 0,4-3 0 0,-1 3 0 16,4 7-109-16,-3-7-23 0,-1-3-4 0,4-6-1 15,7 0-45-15,-3-4-10 0,-8-5-1 0,8-1-1 0</inkml:trace>
  <inkml:trace contextRef="#ctx0" brushRef="#br1" timeOffset="-208293.51">22214 6583 2487 0,'-14'0'110'0,"14"0"23"0,0 0-106 0,0 0-27 0,0 0 0 0,0 0 0 0,0 0 35 0,0 0 1 16,0 0 1-16,0 0 0 0,-7-3-37 0,7 3-13 16,0 0 0-16,0 0 0 0,-7-6-9 0,0 6-2 15,4-3 0-15,-4-4 0 0,3 7 24 0,-3 0 0 16,-4-3 0-16,4 3 0 0,0 3 0 0,0-3 0 15,-10 7 0-15,6-4 8 0,0-3 16 0,1 6 4 16,-1-3 0-16,-3 3 0 0,0 4 6 0,7-1 2 16,-4 1 0-16,4-1 0 0,-7 0-26 0,4 7-10 15,6-6 8-15,-3 5-8 0,0-2 0 0,0 2 0 16,3 1 0-16,4-3 0 0,0 5 0 0,-3-2 0 16,-1 3-14-16,4-3 5 15,7 2-19-15,-7 1-3 0,0-3-1 0,4-4 0 0,-1 4 32 16,1 0 0-16,0-4 0 0,-4 4 0 0,3-7 0 0,1 7 0 15,6-6 0-15,-3-7 0 0,0 6 20 0,0 0 9 0,7-9 3 16,1 7 0-16,-1-7-32 0,-4-7 0 0,4 7-8 16,0-9 8-16,8 6 0 0,-8-13 16 0,0 7-2 15,4-7 0-15,6 4-3 0,-6-7-1 0,-4-3 0 0,0 3 0 16,4-3-10-16,-1-9 12 0,1 3-12 0,-7 2 12 16,-1-5 0-16,4-3 0 0,0-1 0 15,0-3 0-15,-10-2 9 0,3 2 3 0,4-6 0 0,-1 7 0 16,-6 2 3-16,-4-3 1 0,0-2 0 0,0 11 0 15,3-5 6-15,-6 6 2 0,-8-1 0 0,4 4 0 16,4 0-24-16,-8 3-12 0,-3-3 12 0,0 10-12 16,3-7 0-16,4 0-14 0,-3 3 1 0,-1 6 0 15,-7-2-32-15,8 5-7 16,3 1 0-16,-4-1-1 0,1 4-128 0,2 3-26 16,5-3-5-16</inkml:trace>
  <inkml:trace contextRef="#ctx0" brushRef="#br1" timeOffset="-208078.31">22599 6614 2361 0,'0'0'104'0,"0"0"23"16,0 0-102-16,0 0-25 0,3 4 0 0,5 5 0 0,-5 0 154 0,4 7 26 0,-3-6 4 0,6-1 2 15,1 0-162-15,-4 1-33 0,-4-1-7 0,4 4 0 32,4-4-82-32,-4 0-16 0,-3 1-3 0,-1-7-1 15,-3 6-58-15,0-9-12 0,0 0-3 0</inkml:trace>
  <inkml:trace contextRef="#ctx0" brushRef="#br1" timeOffset="-207914.16">22670 6285 3099 0,'3'-15'137'0,"-3"11"29"0,4-2-133 0,-4 6-33 0,-4-3 0 0,4 3 0 16,7-6 8-16,-3-4-8 0,-4 10 0 0,0 0 0 16,7 0-134-16,3-6-30 0,-3 6-7 15</inkml:trace>
  <inkml:trace contextRef="#ctx0" brushRef="#br1" timeOffset="-207648.79">23040 6222 2948 0,'0'0'65'0,"0"0"14"0,-4 4 2 0,1 11 1 0,6 1-66 0,1 3-16 0,-1 0 0 0,-3-1 0 16,8 11 0-16,-5-4 0 0,1 3 0 0,-1-3 0 31,1 10-23-31,-1-7-8 0,1 0-1 0,-1-3-1 0,1 3 11 0,-1 4 2 0,1-10 1 16,-4 6 0 0,3-3-20-16,-3 3-4 0,0-3-1 0,0 3 0 15,0-2-92-15,0-1-20 0,0-7-3 0</inkml:trace>
  <inkml:trace contextRef="#ctx0" brushRef="#br1" timeOffset="-207477.95">22892 6605 3337 0,'-7'0'73'0,"7"0"15"0,0 0 4 0,10-6 2 0,4 3-75 0,1-4-19 0,-5 1 0 0,1 3 0 16,10-3-17-16,-4 3-7 0,1-4-2 0,3-2 0 15,0 9-45-15,1-10-9 0,2 7-1 0,-3-3-1 16,4 0-165-16,0 3-33 0,21-13-6 0,-11 7-2 0</inkml:trace>
  <inkml:trace contextRef="#ctx0" brushRef="#br1" timeOffset="-207324.19">23463 6677 3222 0,'0'0'143'0,"0"0"29"0,-3 3-138 0,-1 7-34 16,4 5 0-16,4 1 0 0,-1-3-11 0,1 2-9 0,3-5-1 0,-4 9-1 31,4-10-80-31,0 7-16 0,-3-4-3 0,3 4-737 16,-3-7-147-16</inkml:trace>
  <inkml:trace contextRef="#ctx0" brushRef="#br1" timeOffset="-207163.29">23587 6279 2790 0,'0'0'124'0,"0"0"24"0,-4-9-118 0,1 5-30 0,3 4 0 0,0 0 0 16,0 0-10-16,0 0-8 0,0 0-2 0,0 0-794 15,0 0-159-15</inkml:trace>
  <inkml:trace contextRef="#ctx0" brushRef="#br1" timeOffset="-206747.26">23724 6627 2214 0,'0'0'48'0,"0"0"11"0,0 0 1 0,0 0 3 0,0 0-51 0,0 0-12 16,0 0 0-16,0 0 0 0,0 9 0 0,0-2 0 15,0-4 0-15,-7 9 0 0,4-2-9 0,-8-1 9 0,4 1-13 0,-3-1 5 16,2 7-3-16,-2-4 0 0,3-2 0 0,0-1 0 16,0 7 29-16,0-7 6 0,0 7 0 0,3-4 1 15,4-2-8-15,-3 5-1 0,3-5-1 0,3 6 0 16,1-7-15-16,-1 3 0 0,4-5 0 0,4 2 0 16,-1 7 0-16,1-7 0 0,7-6 0 0,-4 7 0 15,0-10 0-15,3 6 0 0,-2-6 8 0,2 0-8 16,-3 0 12-16,0 0-3 0,1-6-1 0,-5 3 0 15,4-4 18-15,-3 4 3 0,-1-3 1 0,-3-3 0 16,4-1-3-16,-4 1-1 0,0-1 0 0,-3-8 0 16,-1 2-13-16,1-9-2 0,-4 6-1 0,3-6 0 15,-6 6 9-15,-1 0 1 0,4 0 1 0,-3 1 0 16,-1 2 6-16,-3 3 1 0,4-2 0 0,-5 8 0 16,5-2 8-16,-4 0 1 0,3 5 1 0,-3-2 0 15,7 6-16-15,-3 0-3 0,-4 0-1 0,7 0 0 16,0 0-42-16,0 0-8 0,0 0-1 0,0 0-1 15,0 0-187-15,0 0-38 0,0 0-7 0,0 0-2 0</inkml:trace>
  <inkml:trace contextRef="#ctx0" brushRef="#br1" timeOffset="-206371.51">24134 6900 2948 0,'0'0'131'0,"0"0"26"0,-8 3-125 0,5 3-32 16,-4-3 0-16,7-3 0 0,0 0 12 0,0 0-3 16,0 0-1-16,0 0 0 15,0 0-44-15,0 0-10 0,0 0-2 0,0 0 0 16,0 0-12-16,10-3-4 0,-2-3 0 0,-5-7 0 16,4-2 9-16,0-1 2 0,-3-3 0 0,3 0 0 0,-4-6 65 0,4 3 14 0,-3-3 2 0,3 0 1 15,0-3 28-15,0 0 6 0,0 3 1 0,0 0 0 16,4 3-31-16,-4 0-5 0,3 9-2 0,-3-3 0 15,0 7 16-15,1 0 3 0,2 9 1 16,1-7 0-16,-1 7-46 0,1 7 0 0,3-7 0 0,0 9 0 16,-3 0-12-16,3 1-3 0,3-1 0 15,-2 1 0-15,2 5 4 0,-3-5 1 0,0 5 0 0,-3-2 0 16,0-4 10-16,-1 7 0 0,-3-6 0 0,4 5 0 16,-1-2 0-16,-3-4 11 0,4 7-3 0,-4-7 0 15,4 1-16-15,-4 5-4 0,0-5-1 0,3-1 0 16,-3 7-211-16,0-4-41 15,8 7-9-15,-1-6-2 0</inkml:trace>
  <inkml:trace contextRef="#ctx0" brushRef="#br1" timeOffset="-205906.83">25012 6614 2480 0,'0'0'55'0,"0"0"11"0,0 0 2 0,0 0 1 0,-11 4-55 0,1-4-14 0,3 6 0 0,-4-6 0 16,-3 3-12-16,3-3-6 0,-3 6-1 0,0-3 0 15,-3 4 19-15,2-4 0 0,-2 9 0 0,3-2 0 16,-4-1 16-16,0 4 3 0,4-4 1 0,0 7 0 16,0-1-10-16,4-2-2 0,-5 3 0 0,5 3 0 15,3-4-8-15,-4 4 8 0,8-3-8 0,-1-4 8 16,1 7-8-16,-1-3 0 0,4-7 0 0,4 7 0 15,-1-7 0-15,1 1 0 0,3-1 0 0,0-6 0 16,0-3 0-16,0 0 0 0,3 0 0 0,1-3-11 16,-4-3 11-16,4-4 0 0,-4 1 0 0,3 0 0 15,-3-1 0-15,0 1 0 0,1-7 8 0,-1 4-8 16,0-4 45-16,3 0 5 0,-3 4 1 0,0-4 0 16,0-3-21-16,0 10-4 0,0 2-1 0,-3-2 0 15,-4 9-14-15,0 0-3 0,0 0-8 0,4 0 12 16,6 0 17-16,-3 6 3 0,-7-6 1 0,4 3 0 0,-1 4-20 0,4 2-4 15,0 1-1-15,-3-1 0 0,-1 7-8 0,4-7 0 16,-3 7 0-16,-4-7 0 0,4 1 0 16,-1 2 16-16,1-3 0 0,3-2-1 0,-4 2-15 0,1 1 9 15,3-1-9-15,0 0 8 0,3-2-16 0,-3 2-4 16,0 0-1-16,4 1 0 16,0-4-82-16,-1-3-16 0,4 4-3 0,0-7-1 15,1 0-75-15,-1 0-15 0,0-7-3 0,-4 7-728 0</inkml:trace>
  <inkml:trace contextRef="#ctx0" brushRef="#br1" timeOffset="-205605.38">25361 6204 1785 0,'0'-16'159'0,"0"10"-127"0,4-4-32 0,-1 1 0 16,-3 0 229-16,4-4 40 0,-1-3 8 0,4 7 2 15,0-7-214-15,0 7-42 0,1-4-9 0,2 1-2 16,-3 2 16-16,0 10 2 0,-7 0 1 0,0 0 0 16,0 0-31-16,11 0 0 0,-4 10 0 0,0 5 0 15,-4 4 8-15,5 6 0 0,-1 4-8 0,0-1 12 16,-4 6-12-16,1 7 0 0,-1-3 0 0,4-1 0 16,0 7 16-16,-3 0-4 0,-1 0 0 0,1-6 0 15,3 5-3-15,0-5-1 0,-3 3 0 0,-1-3 0 16,1-1-8-16,3-2 0 0,-4-1 0 0,4-6 0 0,0-3 0 15,4 4 0-15,-4-4 0 0,4-6 0 16,3-1-77-16,3 1-11 16,-3-3-3-16</inkml:trace>
  <inkml:trace contextRef="#ctx0" brushRef="#br1" timeOffset="-198249.75">26536 6207 1612 0,'0'0'144'0,"0"0"-116"0,-4 0-28 0,4 0 0 15,0 0 222-15,0 0 38 0,0 0 8 0,7-3 2 16,4-4-211-16,-4 7-43 0,4 0-8 0,-1 10-8 0,-3-10 0 0,4 9 0 16,-8 1 0-16,8 5 0 0,-4 4 0 0,0 9-9 15,-3-3 9-15,3 4-8 0,-7 5 8 0,7 1 0 16,-4 2-9-16,-3-2 9 0,4 2 0 0,-4-2 0 16,3 6 0-16,-3-4 0 0,4-2 0 0,-4-4 0 15,0 10 0-15,0-13 0 0,0 7-11 16,0-7-7-16,-4-3-2 0,4 3 0 15,4-3-107-15,-4-6-21 0,3 0-5 0,1 0-1 0</inkml:trace>
  <inkml:trace contextRef="#ctx0" brushRef="#br1" timeOffset="-198040.94">26966 6636 1440 0,'0'0'128'0,"0"0"-103"0,0 0-25 0,0 0 0 16,0 7 389-16,0 2 73 0,0 1 14 0,4-1 4 31,-1 7-429-31,1-7-86 0,-1 0-17 0,1 10-3 16,3-3-38-16,-3-4-8 0,-1 4-2 0,1 3 0 16,-1-10-44-16,1 7-9 0,-1-7-1 0,1 1-839 0</inkml:trace>
  <inkml:trace contextRef="#ctx0" brushRef="#br1" timeOffset="-197886.62">27023 6332 2944 0,'0'0'65'0,"0"0"14"0,0 0 2 0,0 0 1 0,0 0-66 15,0 0-16-15,0 0 0 0,7 7 0 16,0-4-128-16,3 3-30 0,1-3-6 0,0 3-980 0</inkml:trace>
  <inkml:trace contextRef="#ctx0" brushRef="#br1" timeOffset="-196896.73">27379 6081 864 0,'0'0'76'0,"0"0"-60"16,0 0-16-16,0 0 0 0,0 0 343 0,0 0 65 15,0 0 14-15,0 0 2 0,0 10-343 0,0 5-69 0,4-2-12 0,-1 9 0 16,1 0 0-16,-1 3 0 0,1 3 0 0,-1 7-8 16,4-7 8-16,0 16 0 0,0-10 8 0,0 10-8 15,-3-6 0-15,0 6 9 0,-1-7-9 0,4-2 0 16,-7-1 0-16,4 4 0 0,-4-3 0 0,0-7 0 16,0 6 0-16,0-6 0 0,0 4 0 0,-4-4 0 31,4-3-19-31,0-3-10 0,-3-6-3 0,3-7-659 0,0 10-132 0</inkml:trace>
  <inkml:trace contextRef="#ctx0" brushRef="#br1" timeOffset="-196498.41">27757 6439 1843 0,'0'0'164'0,"0"0"-132"16,-11 6-32-16,4 7 0 0,-4-4 164 0,4 4 25 16,0-1 6-16,-3-2 1 0,6-1-162 0,-6 7-34 15,-5-7 0-15,-2 7 0 0,-1-4-25 0,1-2 2 16,-1-1 1-16,-3 4 0 16,3-1-10-16,0-2-1 0,4-1-1 0,-3 0 0 0,3 7 25 0,3-10 9 15,0 4 0-15,4-7-9 0,0 6 9 0,7-9 0 16,0 0 8-16,-3 10-8 0,-1-1 8 0,4-9-8 15,-3 13 8-15,3-10-8 0,0 6 18 0,3 1-1 0,1-1 0 0,3 0 0 16,-4 1 11-16,4-4 3 0,-3 4 0 0,7-1 0 16,-4 0-7-16,0 1 0 0,3-4-1 15,1 3 0-15,-1-2 7 0,4-4 2 0,4 3 0 16,0-3 0-16,-1 4-32 0,5-7-12 16,-1 0 1-16,3 0 0 0,5 0 1 0,-5-7 0 0,-2 7 0 0,2 0 0 31,-6 7-46-31,3-4-8 0,-3-3-3 0,-4 6 0 15,3-3-33-15,-6-3-8 0,7 9 0 0,-8-9-849 0</inkml:trace>
  <inkml:trace contextRef="#ctx0" brushRef="#br1" timeOffset="-195030.59">28095 6668 1440 0,'0'0'128'16,"0"0"-103"-16,-7 0-25 0,7 0 0 15,0 0 246-15,0 0 44 0,0 0 9 0,0 0 1 0,0 0-256 16,0 0-52-16,0 0-11 0,0 0-1 0,11-6-1 15,3 6 0-15,4-10 0 0,-1 4 0 16,4-4-1-16,4 1 0 0,-7-4 0 0,3-2 0 0,0-1 2 0,4 4 0 16,-4-4 0-16,0-3 0 0,0 3 20 0,-7 4-9 15,0-4 9-15,1-3 0 0,-8 4 0 0,0 2 0 16,-4-3 10-16,-3 7-2 0,0-7 4 0,0 7 2 16,-7 0 0-16,0-1 0 0,-4 1-14 0,-3 6 11 15,-7 3-11-15,4 0 10 0,-8 3-10 0,4 3 0 16,-4-3 0-16,0 13 0 0,-3-4-11 0,0 4 3 15,3 3 0-15,0 0 0 0,4 3 8 0,0 0 0 16,3-4 0-16,4 4 0 0,4 0 0 0,3-3 0 0,0 6 10 16,0 0-10-16,3 0 12 0,4-3-3 0,0 3-1 0,0 0 0 15,4-3-8-15,3 0 0 0,3-3 0 0,1-6 0 16,-1 2-16-16,5-5-4 0,-1-1-2 0,3-2 0 31,8 2-134-31,-4-9-26 0,21-6-6 0,-3-4 0 0</inkml:trace>
  <inkml:trace contextRef="#ctx0" brushRef="#br1" timeOffset="-194679.43">28579 5859 3009 0,'0'0'66'0,"0"0"14"0,0 9 2 0,0 7 3 0,0 3-68 0,3 9-17 15,1 6 0-15,-1 1 0 0,1-1 0 0,-1 4-12 16,1 0 1-16,-1 2 1 15,-3 4-30-15,0-3-5 0,0 3-2 0,0 6 0 16,0-6-7-16,-3-6-2 0,-1 9 0 0,1-7 0 0,-1-2 32 16,-3 0 7-16,4-4 1 0,-5 1 0 0,1-1-2 15,0 1 0-15,4-4 0 0,-1 0 0 16,1-2-156-16,-1-4-31 0,1-3-7 0</inkml:trace>
  <inkml:trace contextRef="#ctx0" brushRef="#br1" timeOffset="-194451.05">28974 6511 2995 0,'0'0'266'0,"-4"6"-213"0,1 4-42 0,-1-1-11 0,1 10-8 0,3 0-4 15,0 3-1-15,-4-4 0 16,4 1-31-16,-4 0-7 0,1 0-1 16,3 0 0-16,-4-4-121 0,4 1-25 0,4-3-5 0,-4-4-493 15,0 0-98-15</inkml:trace>
  <inkml:trace contextRef="#ctx0" brushRef="#br1" timeOffset="-194283.56">29065 6106 3204 0,'0'0'142'0,"0"0"29"0,0 0-137 0,0 0-34 0,0 0 0 0,0 0 0 31,0 0-93-31,7-6-26 0,0 6-5 0,1-3-750 0,-1-3-150 0</inkml:trace>
  <inkml:trace contextRef="#ctx0" brushRef="#br1" timeOffset="-193787.8">29393 5646 2761 0,'0'0'60'0,"0"0"13"0,0 0 3 0,0 0 2 0,0 0-62 0,0 0-16 0,4 15 0 0,-4 1 0 15,0 3-32-15,0-1-10 0,0 8-2 0,0 2 0 0,-4 6 33 0,4 4 11 16,-3 0 0-16,3 2-9 0,0-2 9 0,0 6-10 16,0 3 10-16,0-3-10 0,0 0 10 0,0 3 0 15,-4-3 0-15,4 6 0 0,-3-3 8 0,-4-3 3 16,3 0 1-16,-3-7 0 0,0 7-4 0,-3-9-8 15,3-7 12-15,-1 6-4 0,8-9-8 0,0-3 10 16,-3 0-10-16,3-3 10 0,0-6 5 0,-4-4 1 16,1-3 0-16,-1 4 0 0,4-10-4 0,0 0 0 15,0 0 0-15,11-10 0 0,0-5-4 0,-1 2 0 0,4-12-8 0,0 6 12 16,0-6-12-16,-3-3 0 0,3 3 0 0,0-3 0 16,0 3 0-16,0-4 0 0,-3 14 0 0,0-4 0 15,-1 9 9-15,-3 1-9 0,0 0 8 0,0 9-8 16,0 0 0-16,1 9 0 0,-1 0 0 0,3 1 0 15,-3 9 0-15,4-4 0 0,-4 1 0 0,0 3 0 16,0-7 14-16,0 4-2 0,4 3-1 0,-4-3 0 16,0-4-11-16,0 4 0 0,0-1 0 0,0-2 0 15,0-4-14-15,0 1 5 0,0 2 1 0,-3-8 0 32,6 5-108-32,-6-3-20 0,3-3-5 0,0-3-605 0,0 0-121 0</inkml:trace>
  <inkml:trace contextRef="#ctx0" brushRef="#br1" timeOffset="-193430.38">29912 6511 2912 0,'0'0'129'0,"0"0"27"0,0 0-125 0,0 0-31 16,0 0 0-16,0 0 0 0,0 9 14 0,-3-2-3 16,-1-7-1-16,-3 9 0 0,0 0-22 0,-4 7-5 15,-3-3-1-15,0 2 0 16,-4 4-24-16,1 0-5 0,-1 6-1 0,1 0 0 15,6-3 0-15,4 3-1 0,-4-6 0 0,8 0 0 0,-1 3 38 0,4-10 11 16,4 4 0-16,3-7 0 0,0 1 0 0,3-1-11 16,5-9 11-16,-1 0-8 0,0 0 19 0,7-9 4 0,-3-1 1 15,6 1 0-15,-3-7 2 0,1 7 1 0,-5-10 0 16,4 3 0-16,-3-2-19 0,0-1-14 16,-8 0 2-16,4 0 1 0,-7 0 28 0,1-3 6 15,-1 0 1-15,-4-3 0 0,1 7 5 0,-1-1 2 16,-3-3 0-16,4 9 0 0,-8-2-11 0,4 5-3 15,-3 1 0-15,-1-1 0 0,-3 4 12 0,4 6 3 0,-5-3 0 0,1 6 0 16,-3 3-23-16,-1 1-9 0,-3 2 8 0,0 0-8 16,3 1 0-16,-3 2 0 0,0-2 0 0,4 5 0 31,-1-5-47-31,0-1-14 0,1 1-3 0,3-1-1 0,0 4-143 16,3-4-28-16,1 0-5 0,3-9-742 0</inkml:trace>
  <inkml:trace contextRef="#ctx0" brushRef="#br1" timeOffset="-192979.63">30406 6527 2080 0,'11'-7'92'16,"-11"7"20"-16,0 0-90 0,0 0-22 0,0 0 0 0,0 0 0 0,0 0 110 0,-4-3 18 15,0-3 3-15,-3 6 1 0,-7 0-60 0,4 0-12 16,-1 0-3-16,-3 0 0 0,0 9-36 0,0-9-7 15,0 7-2-15,0 2 0 0,-1 0-12 0,1 1 0 16,0 6 0-16,4-7 0 0,-1 0 0 0,0 10 0 16,1-3 0-16,-1-4-10 0,4 10 10 0,0-9 0 15,0 6 0-15,0 3 0 0,4-4 0 0,-1-5-8 16,4 6 8-16,0-3-8 0,0 2 0 0,7-8 0 16,-3-1 0-16,6 4 0 15,1-4-32-15,3-6-7 0,4-3-1 0,-1 0 0 0,4 0 20 0,4-9 3 0,0-1 1 16,-1 1 0-1,-2 3-8-15,-1-4-2 0,0 1 0 0,-3-4 0 0,3-2 61 0,-4-1 12 0,-3 7 2 0,1-10 1 16,-1 3 18-16,0 4 3 0,-4-4 1 0,1-3 0 16,-4 3-32-16,0 4-7 0,-3-4-1 0,-1 4 0 15,-3-4 12-15,0 0 1 0,0 4 1 0,0-4 0 16,-3 7-27-16,-4-7-11 0,3 13 8 0,-3-7-8 16,-4 4 8-16,1-3-8 0,-4 9 8 0,0-3-8 15,-4 3 8-15,4 0-8 0,-4 0 8 0,-3 3-8 16,0 3 0-16,3-3 0 0,-3 7 0 0,3-1 0 15,1-3-61 1,3 4-8-16,0-1-2 0,3 0 0 0,4 1-180 0,3-1-36 0,-3 7-7 16,7-16-2-16</inkml:trace>
  <inkml:trace contextRef="#ctx0" brushRef="#br1" timeOffset="-192420.94">31023 6605 1900 0,'0'0'84'0,"0"0"18"0,-3-6-82 0,-1-4-20 16,1 4 0-16,-4-3 0 0,0 6 204 0,0-7 37 16,-1 4 7-16,5-4 2 0,-4 1-206 0,-4 0-44 15,1 2 0-15,-4 7 0 0,-4-9-11 0,0 9 11 16,-3 0-8-16,4 0 8 0,-1 0-8 0,0 6 8 15,1-3-8-15,-1 4 8 0,0 2 0 0,1 0 0 0,3 1 0 0,-4 6 0 16,4-7 0-16,0 10 0 0,0-10 9 0,3 10-9 16,0-3 12-16,1-1-12 0,3-2 12 0,0 3-12 15,0-4 0-15,3 4 0 0,1-7 0 0,3 7 0 16,0-4 0-16,7-5 0 0,-4 2 0 0,4 1 0 16,4-4 0-16,3-3 0 0,0-3 0 0,0 0 0 15,7 0 0-15,1 0 0 0,-1-3 0 0,3-3 0 16,1 2 10-16,3-2-10 0,1-3 8 0,-1 2-8 15,-4-2 12-15,1 0-4 0,3-4 0 0,-3-3 0 16,0 1 20-16,3 5 3 0,-7-2 1 0,4-4 0 0,-4 0-16 16,-3-2-4-16,-1-1 0 0,1-6 0 0,-4 6 9 0,0-9 2 15,-3 9 0-15,-1-9 0 0,-3 3 11 0,-3-10 2 16,3 10 1-16,-7-3 0 0,0 0-7 16,-4-7-2-16,4 10 0 0,-7-3 0 0,4-1-3 0,-4 1-1 15,0 3 0-15,0 0 0 0,-4-3-24 16,4 3 0-16,-4 6 0 0,1-6 0 0,-1 6 0 0,1 0 0 15,-1 4 0-15,1-4 0 0,-1 0 0 0,4 10-11 16,-4-7 11-16,4 6-12 0,0 1 0 0,-3 0 0 16,6-1 0-16,-3 10 0 15,-7-9-47-15,3 9-9 0,1 0-3 0,-1 0 0 16,1 0-133-16,-1 3-26 16</inkml:trace>
  <inkml:trace contextRef="#ctx0" brushRef="#br1" timeOffset="-186998.02">24532 7304 2300 0,'0'0'51'0,"0"0"10"0,0 0 3 0,7-3 0 0,0-3-52 0,-7 6-12 0,0 0 0 0,0 0 0 15,0 0 0-15,0 0 0 0,0 0 0 0,0 0 0 16,0 0 28-16,0 0 4 0,0 0 0 0,-10 6 0 15,-4 4-11-15,-1-1-1 0,1 4-1 0,-3 9 0 16,-8-4-19-16,0 4 0 0,-3 3-13 0,-4 10 5 16,1-7 32-16,-1 7 6 0,0-7 2 0,4 0 0 15,-7 3 2-15,3-2 1 0,0-1 0 0,-3 0 0 16,0 3-15-16,-1-2-4 0,5 5 0 0,-8-6 0 16,0 1 3-16,0 5 0 0,0-6 0 0,-3 7 0 15,3-1 1-15,0-6 1 0,4 7 0 0,-4-7 0 16,4 7-5-16,0-7 0 0,-1-3-1 0,1 10 0 15,0-7-15-15,3 0 11 0,0 3-11 0,4-2 10 0,-4-1-10 16,8-3 0-16,-1 3 0 0,0-3 0 0,4-3 0 0,4 0 8 16,-1 0-8-16,4-6 8 0,0 2 0 0,0-2-8 15,-4-3 12-15,7-4-4 0,-3 7 8 0,4-7 2 16,-1 1 0-16,0-4 0 0,1 3 4 0,-1-6 1 16,1 4 0-16,-1 2 0 0,1 1-8 0,-1-10-2 15,0 9 0-15,1-3 0 0,-1-3-13 0,1 4 8 16,-1-4-8-16,4-3 0 0,7 0 13 0,0 0-3 15,-11 0-1-15,4 6 0 0,7-6 5 0,-3 0 1 16,-4-6 0-16,0 6 0 0,0 0 7 0,7 0 2 16,-4-10 0-16,1 10 0 0,-4-3-12 0,0-3-3 15,7 6 0-15,0 0 0 0,-4-9-1 0,-3 9 0 16,7-10 0-16,3 4 0 0,1-4-8 0,-4 7 0 0,0-6-10 16,4-1 10-16,6 1 0 0,-6-7 0 0,-4 1 0 0,7 2 0 15,0-3 0-15,0-2 0 0,-4 2 0 0,4-3 0 16,0-6 0-16,0 3 0 0,4-3 8 0,-4 0-8 15,-3 6 0-15,3-6 8 0,0-3-8 0,0 3 0 16,0 6 11-16,-4 0-11 0,1-6 10 0,-1 6-10 16,5 7 8-16,-8-4-8 0,0 0 0 0,3 7 0 15,-3 0 0-15,4 9 8 0,-8-10-8 0,4 10 0 16,0 0 0-16,0 0 0 0,0 0 0 0,0 0 0 16,0 0-13-16,0 16 4 0,0-4 1 0,0 10 0 15,-3-3 8-15,-5 3-10 0,8 3 10 0,-3 0-10 16,-4 3 10-16,0 1 0 0,0 5 0 0,0 1 0 15,0-1 0-15,0-6 0 0,-4 10 0 0,4-7 0 16,0 1 0-16,-4 2 0 0,1-9 0 0,-4 4 0 16,3-4 0-16,0-3 0 0,-3 3 0 0,0-7 0 15,4 4 0-15,-1-3 9 0,8-6-9 0,-8 2 10 16,4-5-1-16,0-1 0 0,7 1 0 0,0-10 0 0,-4 9-9 0,4-9 8 16,0 0-8-16,4 6 8 0,3-3-8 0,0 4 12 15,-7-7-12-15,11 3 12 0,-1-3-12 0,4 0 12 16,0 0-12-16,4 0 12 0,3-3-12 0,0 3 10 15,4 0-10-15,0 0 10 0,-1-7-10 0,1 7 0 16,0 0 0-16,-1-3 8 0,1 3-8 0,0 0 0 16,0 0 0-16,-1 0 0 0,-3 3 0 0,1-3 0 15,2 7 0-15,-3-7 0 0,1 3 0 0,-5 3 0 16,4-6 0-16,-3 0 0 0,-4 6-12 0,0-2-2 0,0-4 0 16,4 0 0-1,-4 0-56-15,4 0-11 0,-8 0-3 0,4-4 0 16,1-2-94-16,-1 0-19 0,-4 3-4 0</inkml:trace>
  <inkml:trace contextRef="#ctx0" brushRef="#br1" timeOffset="-185580.7">24613 7267 2026 0,'0'0'90'0,"0"0"18"0,0 0-86 0,0 0-22 0,0-10 0 0,0 10 0 16,0 0 14-16,0 0-2 0,0 0 0 0,0 0 0 15,0 0-2-15,0 0-1 0,0 0 0 0,0 0 0 16,0 0-9-16,0 0 0 0,0 0 0 0,-7 3 0 16,0 4 0-16,0-4 0 0,0 3 0 0,0 4 0 15,0-4 44-15,-4-3 3 0,1 6 1 0,-4-2 0 0,3-4 36 0,-3-3 8 16,0 6 2-16,3-3 0 0,-3 3-25 0,0-6-5 16,-7 4 0-16,0-4-1 0,3 6-31 0,-3-6-7 15,0 0-1-15,-4 9 0 0,0-2-16 0,4-4-8 16,-3 6 8-16,-1-3-8 0,-3-3 0 0,-1 7 0 15,1-1 0-15,-4 4 0 0,1-4 0 0,-5 1 0 16,1-1-14-16,-4 0 5 0,8 1 9 0,-5 6 12 16,-3-4-2-16,1 4-1 0,-5-7 11 0,5 1 1 15,-1 5 1-15,-7-5 0 0,4-1-3 0,-8 0-1 16,-3 1 0-16,0 6 0 0,-3-4-10 0,-1-2-8 16,5-1 9-16,-5 0-9 0,1 7 0 0,-4-7 8 0,-4 1-8 15,-3 6 0-15,7-7 0 0,-3 10 0 0,-1-10 0 0,1 10 0 16,-1-3 17-16,1 2 1 15,-1 8 0-15,-3-8 0 0,-7 7-18 0,0-3-11 0,7 3 2 16,3 1 0-16,-3-1 9 0,0-3 0 0,0 3 0 0,0 0 0 16,0-3 0-16,0 3 8 0,-7 0-8 0,0-6 0 15,7 9 12-15,0-9-1 0,-4 6-1 0,1-6 0 16,-1 6-10-16,4-6-9 0,4-1 9 0,6-2-13 16,1 3 13-16,0 0 10 0,3-4-2 0,3 4 0 15,1-3-8-15,-4 3 0 0,4-4 0 0,-4-2 0 16,3 6 0-16,4-4 0 0,0 1 0 0,8-3 0 15,-1 5 0-15,0-8 0 0,4 5 8 0,0 4-8 16,-1-9 0-16,4 5 0 0,-3-5 0 0,3 5 8 16,4-2-8-16,0-4 0 0,3 1 0 0,4 2 0 15,0-2 0-15,3-1 0 0,1-6 0 0,3 7 0 0,-1-1 0 16,1-3 8-16,0-2-8 0,4 2 0 0,-1 3 0 0,1-2 0 16,-1-4 8-16,0 3-8 0,1-3 0 15,3 3 0-15,0-3 0 0,0 4 8 16,-4-7-8-16,4 3 12 0,3 3-12 0,-3-6 12 0,4 0-12 15,-4 6 0-15,0-6 0 0,0 4 8 0,3-4-8 0,1 0 8 16,-4 0-8-16,3 0 8 0,1 0 0 0,-1 0-8 16,-3 0 12-16,7 0-4 0,-4-4 1 0,-3-2 0 15,4 6 0-15,-1 0 0 0,-3-6 0 0,7 6 0 16,0-3 0-16,0 3 0 0,-3-7 0 0,3 7 0 16,0-3 0-16,0-6 0 0,3 3-9 0,-3-4 8 15,7 1-8-15,-3-1 8 0,-1-5-8 0,4 5 0 0,0-2 0 0,-3-4 0 16,7 0 0-16,-4-2 0 0,0 5 8 15,3-9-8-15,-3 3 0 0,4 0 0 0,-1 1 0 0,1 2 0 16,-4-3 0-16,0 0 0 0,7 4 0 0,-3 2 0 16,-4-3 0-16,4 1 0 0,-1 5 0 0,-3 1 0 15,7 0 0-15,-7-1 0 0,4 10 0 0,-4-9 0 16,0 9 0-16,4 0 0 0,-4 0 0 0,0 0-11 16,-7 0 11-16,7 0 0 0,-7 0 10 15,0 0-10-15,0 0 0 0,0 0 0 0,0 0-13 0,-4 9 4 16,4 1 9-16,-3-4-12 0,-4 3 12 0,0 1-12 15,0-1 12-15,-4 10 0 0,-3-3 0 0,0-4 0 16,0 4 0-16,0 9 0 0,-1-3 0 0,-2 3 0 16,-1 3 0-16,0-3 0 0,1 3 0 0,-4 4-8 15,7-10 8-15,-4 3 0 0,4 3 0 0,-4-9 0 16,8 3 0-16,-1-10 8 0,0 7-8 0,4-3 11 0,0-7-11 16,4 7 0-16,-1-4 0 0,4 4 0 0,4-6 0 0,3-1 0 15,0 7 0-15,3-4 0 0,1-6 0 0,7 10 0 16,-1-3 0-16,5-4-11 0,2 1 11 0,4-1 9 15,4-3-1-15,0 4-8 0,3-1 8 0,0-9-8 16,1 9 0-16,3-9 0 0,-4 7 8 0,0-4-8 16,0-3 0-16,4 9 0 15,-4-9-100-15,1 0-23 0,6 6-5 0</inkml:trace>
  <inkml:trace contextRef="#ctx0" brushRef="#br1" timeOffset="-181252.93">20532 16593 2052 0,'0'0'91'0,"0"0"18"0,0 0-87 0,0 0-22 16,0 0 0-16,7-7 0 0,-7 7 101 0,3 0 16 15,-3 0 3-15,7-9 1 0,-7 9-71 0,0 0-14 0,7-3-4 0,-7 3 0 16,4-6 7-16,-4 6 1 0,0 0 0 0,0 0 0 16,0 0-30-16,0 0-10 0,0 0 0 0,0 0 9 15,0 0-1-15,0 0 0 0,0 0 0 0,0 0 0 16,0 0 29-16,0 0 6 0,0 0 1 0,0 0 0 15,0 0-25-15,0 0-5 0,0 0-1 0,0 0 0 16,0 0 4-16,0 0 1 0,0 0 0 0,0 0 0 16,0 0-6-16,0 0 0 0,0 0-1 0,0 0 0 15,0 0-11-15,0 0 0 0,0 0 9 0,0 0-9 16,0 0 0-16,0 0 0 0,0 0 0 0,0 0 8 16,0 0-8-16,0 0 0 0,0 0 0 0,0 0 0 15,0 0 9-15,0 0 1 0,0 0 0 0,0 0 0 16,0 0 2-16,0 0 1 0,0 0 0 0,0 0 0 15,0 0-13-15,0 0 0 0,0 0 8 0,0 0-8 16,0 0 0-16,0 9 0 0,-4 0 0 0,1 1 0 0,3-4 0 0,-4 10 0 16,4-7 0-16,-3 4 0 0,3-4 0 0,0 7-8 15,-4 3 8-15,4-4 0 0,-3 4 0 0,-1 0 0 16,4 0-8-16,-3 6 8 0,-1 3 0 0,1-3 0 16,-1 3 0-16,4-3 0 0,-3 4 0 0,-1-4 0 15,1 0 0-15,3-6 0 0,0-1 0 0,0 1 0 16,0-3 0-16,0-4 0 0,0-5 0 0,0 2 0 15,0 1 0-15,0-10 0 0,0 0 0 0,0 0 8 16,0 0-8-16,0 0 0 0,0 0 18 0,0 0-2 16,0 0-1-16,0 0 0 0,0 0 1 0,-8-4 0 15,5-8 0-15,-1 2 0 0,1-8-16 0,3-1 0 16,0-6 0-16,0 6-10 0,0-16 18 0,3 13 3 16,1-9 1-16,3 9 0 0,4-3-12 0,-4 0-12 0,3 3 2 15,1 0 1-15,-1 3 9 0,1 0 0 0,3 1 0 0,0 2 0 16,4-3-11-16,-4 3 11 0,0 7-13 0,4-10 5 15,-1 10 8-15,1-10 0 0,-4 10-9 0,0-1 9 16,4 1 0-16,-1 3 0 0,-2 2-9 0,-1 4 9 16,0 0-12-16,0 4 2 0,0 2 0 0,0 6 0 15,-3-2 10-15,-4 5-8 0,3 4 8 0,1 0-8 16,-4-3 0-16,0 9 0 0,0-6 0 0,-3-1 0 16,3 8 8-16,-4-14 0 0,-3 10 10 15,4-9-10-15,-1 2 8 0,1-5-8 0,-4-1 0 0,3 0 9 16,-3-9-9-16,0 0 0 0,0 0 0 0,0 0 0 15,0 0 0-15,0 0 0 0,0 0 10 0,0 0-10 16,0 0 12-16,0 0-12 0,0 0 12 0,0 0-12 16,0-3 8-16,-3-9-8 0,3 2 0 0,0 1 0 15,0-4 0-15,0-2 0 0,0-1 0 0,0-3 0 16,3 0-12-16,-3 1 12 0,7 2-13 0,-3-3 5 0,-1 0 8 0,8 4-13 16,-4-4 5-16,4 0 8 0,-4 10-8 0,3-7 8 15,4 7 0-15,1-1 0 0,-5 1 0 0,4-1 0 16,0 4 0-16,0 3 0 0,1-3 0 0,2 2 0 15,-3 4-9-15,-3 0 9 0,3 0 0 0,-3 4-8 16,-1 2 8-16,1 3 0 0,-4 1-8 0,0-1 8 16,0 10 0-16,3-3 0 0,-2-4 0 0,-1 10 0 15,0-3 0-15,0 0 0 0,0 6 0 0,0-3 0 16,0 3 0-16,-4 3 0 0,4-3 0 0,-3 3 0 16,7-6 0-16,-4 0 0 0,-4-3 12 0,4-3-4 15,0 3-8-15,0-4 12 16,-3-5-40-16,3 5-8 0,-4-2-1 0,1-4-1 15,3-2-92-15,-3-4-18 0,-4 6-4 0,3-3-1056 0</inkml:trace>
  <inkml:trace contextRef="#ctx0" brushRef="#br1" timeOffset="-180710.88">21742 16702 2757 0,'0'0'122'0,"0"0"26"0,-11-3-119 0,4-3-29 0,0-3 0 0,3 9 0 15,4 0-224-15,-3-10-52 0,-1 7-9 0,-3-3-3 16,7 6 144-16,0 0 28 0,-7 0 5 0,0 0 2 0,0 0 117 0,-3 0 24 16,-1 9 5-16,0-3 1 0,-6-2 131 0,-1 11 27 15,4-5 4-15,0 2 2 0,-4 4-79 0,4 0-16 16,-3-4-3-16,2 10-1 0,-2 0-48 15,-1-6-10-15,4 9-1 0,3-6-1 0,1-1-35 0,3 1-8 16,-4 0 0-16,4-3 0 0,7 2-15 0,-3 1-5 16,3 0 0-16,3 6-1 0,-3-9 5 0,7-4 2 15,-3 4 0-15,3 0 0 0,0-4 1 0,0-2 0 16,4-1 0-16,-1-3 0 0,1-6 13 0,3 4 0 16,-4-4 0-16,5-4-9 0,-1 4 9 0,-4-6 8 15,4-3-8-15,4-1 11 0,0-2 5 0,-1-4 0 16,-6 0 1-16,6 4 0 0,-2-4 15 0,-1-3 2 0,-4 1 1 15,1 2 0-15,-1-9-10 0,-3 6-1 0,4-3-1 0,-4 0 0 16,-7-6-2-16,4 3 0 0,3 6 0 0,-4-3 0 16,-6 0-1-16,3 10-1 0,3-4 0 0,-3 0 0 15,4 7-3-15,-4-1-1 0,-4 7 0 0,4 3 0 16,7-6-15-16,-7 6 11 0,0 0-11 0,0 0 10 16,11 6-10-16,-11-6 0 0,7 10-12 0,-4 2 12 15,5 4-10-15,2 3 10 0,1-1 0 0,-4 8-9 16,-7-1 9-16,10 0 0 0,1-3-9 0,-1 3 9 15,-6 0 0-15,7-3 0 0,-1 3 0 0,1 0 0 16,-1-6-87 0,1 6-13-16,-4-13-2 0,7 4-1 0,0 0-34 0,-3-7-7 0,-8 1-2 15,4-7-546-15,0-3-110 0</inkml:trace>
  <inkml:trace contextRef="#ctx0" brushRef="#br1" timeOffset="-180319.95">22105 16959 172 0,'-7'0'16'0,"7"0"-16"15,0 0 0-15,-4 10 0 0,4 6 620 0,-3-4 120 16,-1-6 25-16,4 10 5 16,4-7-658-16,-4 1-131 0,-4 2-26 0,1-5-6 15,-1 2-12-15,4-9-2 0,0 0-1 0,0 0 0 0,0 0 66 0,0 0 0 16,0 0 0-16,0 0 9 0,-3 0 47 0,3 0 10 15,0 0 2-15,0 0 0 0,-4-6-20 0,4 3-4 16,4-7-1-16,-1 1 0 0,1-7-11 0,-1 7-3 16,-3-7 0-16,4 4 0 0,-1-4 7 0,-3-3 2 0,0-6 0 0,0 3 0 15,0 0-4-15,0-6-1 0,0 9 0 16,-3-6 0-16,3 3-20 0,0 0-4 0,0 3-1 0,3 7 0 16,-6-4-8-16,6 0 0 0,1 4 0 0,3-4 0 15,-3 7 8-15,3-1-8 0,3 1 12 0,4-1-4 16,4-5-18-16,0 5-4 0,-4 1-1 15,10 3 0-15,5 3-8 0,-5-4-1 0,-10-2-1 0,8 9 0 16,-1-3-21 0,0 3-4-16,-3 0-1 0,-4 0 0 15,-4 3-93-15,1 3-18 0,3-3-4 0,-3-3-633 0,-8 10-126 0</inkml:trace>
  <inkml:trace contextRef="#ctx0" brushRef="#br1" timeOffset="-179319.23">22945 16721 288 0,'0'0'12'0,"-7"6"4"0,0-6-16 0,7 0 0 15,-7 0 0-15,-1 0 0 0,-6-6 471 0,4 3 91 16,3 3 18-16,-7-6 4 0,-4 3-472 0,4-4-96 16,0 7-16-16,3-3 0 0,-3-3 0 0,-4 3 0 15,1 3 0-15,3-6 0 0,3 6 0 0,-3 6 8 16,-4-6 2-16,1 3 0 0,6 3 10 0,-3-3 3 15,0 7 0-15,0-1 0 0,-4 7-23 0,4 3 0 0,3-4 0 0,-6 14-12 16,3-11 12-16,0 7 0 0,7 1 0 0,-1-5 0 16,-2 5 0-16,3-1 0 0,3-7 0 0,4 8 0 15,0-8 0-15,0 1-8 0,-3 0 8 0,3-3 0 16,3-1 0-16,1-2 0 0,-4 3 0 0,3-7-8 16,1 0 8-16,-1-5 0 0,4 2 0 0,-7-6-8 15,0 0 8-15,11 6 0 0,3-6 0 0,-3-6 0 16,-1 0 9-16,8 2-9 0,3-5 12 0,0-7-12 15,0 7 15-15,1-10-4 0,2 3-1 0,1-2 0 16,3-1-2-16,-7 0-8 0,-3 0 12 0,0 0-4 16,10-3 5-16,-7 4 1 0,-10-1 0 0,3-6 0 15,0 6-14-15,0 0 11 0,-3 3-11 0,-4 4 10 16,-4-4-10-16,1 7 0 0,3-7 0 0,-4 13 0 16,-3-3 0-16,0 6 0 0,0 0 0 0,0 0 0 15,0 0 0-15,0 0 0 0,0 0 0 0,0 0 0 16,0 0 0-16,0 0 0 0,0 0 0 0,0 0 0 0,0 0 0 0,0 0 0 15,0 0 0-15,0 0 0 0,0 9 0 0,0-3 0 16,0 10 0-16,-3-3 0 0,-4 5 0 0,3-2 0 16,4 3 0-16,0 9 0 0,-3-3 0 0,-1 3 0 15,4 4 0-15,0-1 0 0,4 4 0 0,-8-1 0 16,1 4 0-16,3-4 0 0,3 1 0 0,-6 2 0 16,-8-2 0-16,7 2 0 0,4-2 0 0,-3-1 0 15,-1-5 0-15,-6 5 0 0,3-9 0 0,0 3 0 16,0 1 0-16,0-4 0 0,-11 0 0 0,7-3 0 15,4-6 0-15,-3 9 0 0,-8-7 0 0,0 1 0 0,1 0 0 16,-1 0 0-16,-7-3 22 0,4 2 9 0,-7-8 1 16,3-1 1-16,4 1-33 0,-3-4 0 0,-1-3 0 15,-3-6 0 1,6-3-136-16,-6-7-27 0,0-3-5 0</inkml:trace>
  <inkml:trace contextRef="#ctx0" brushRef="#br1" timeOffset="-179061.03">23280 16765 2646 0,'0'0'58'15,"0"0"12"-15,0 0 2 0,0 0 3 0,0 0-60 0,7 6-15 0,7 4 0 0,-3-1 0 16,-1 1-135-16,1-1-29 0,3 0-7 0,-4 1-1 16,1 5 96-16,-4 1 20 0,0-6 3 0,0 2 1 0,-3 4 52 0,-1-7 24 15,-3 7-1-15,-3-7-1 0,3 1 18 0,-4-1 3 16,4 0 1-16,-7 1-640 16,4-10-127-16</inkml:trace>
  <inkml:trace contextRef="#ctx0" brushRef="#br1" timeOffset="-178894.64">23410 16461 3636 0,'0'0'161'0,"0"0"33"0,0 0-155 0,-3-3-31 0,3-4-8 0,0 7 0 31,0-9-144-31,7 9-29 0,-4-9-7 0,4 2 0 0</inkml:trace>
  <inkml:trace contextRef="#ctx0" brushRef="#br1" timeOffset="-178728.86">23590 16869 2718 0,'0'0'60'0,"0"0"12"0,-3 0 2 0,-4 3 2 0,0-3-60 0,7 0-16 0,0 0 0 0,0 0-1205 16</inkml:trace>
  <inkml:trace contextRef="#ctx0" brushRef="#br1" timeOffset="-178495.54">23689 16727 3078 0,'0'0'68'0,"0"0"13"0,0-9 3 0,0 0 3 0,-3 2-70 0,3-5-17 15,3 2 0-15,1-5 0 0,-4 5 32 0,7-5 4 16,-4 5 0-16,4-2 0 0,0-1-36 0,0 4 0 15,0-1-12-15,4 7 3 16,0-3-19-16,-1 3-3 0,4-3-1 0,0 12 0 0,0-6 7 0,1 3 1 16,2 3 0-16,1-3 0 15,-1 7-13-15,-2 5-3 0,2-5 0 0,-3 5 0 16,-3 4 40-16,0 0 0 0,-1 0 0 0,1 0 0 0,-1 6 24 0,1-6 13 0,-1 6 3 16,5-6 0-16,-5-1-16 0,1 7-2 0,-1-9-1 15,4-3 0-15,-3 2-21 0,-4 4 0 16,0-9 0-16,4-1 8 15,-1-3-104-15,-3-3-21 0,0 4-4 0,4-14-711 0,-4 7-143 16</inkml:trace>
  <inkml:trace contextRef="#ctx0" brushRef="#br1" timeOffset="-177993.47">24702 16583 3078 0,'0'0'68'16,"0"0"13"-16,0 0 3 0,-4-6 3 0,-3 3-70 0,0-3-17 0,0-4 0 0,-4 1 0 15,1 2-100-15,-4 4-24 0,-4 3-5 0,-3 0-1 16,-4 3 46-16,4 10 10 0,0-4 2 0,0 4 0 0,-1-4 72 0,1 7 0 16,7 3 9-16,0 0 1 0,0-4 50 0,0 10 9 15,3-3 3-15,-3 3 0 0,7-6-34 0,0 6-6 16,0 0-2-16,0-3 0 0,3 0-16 0,1-3-3 15,3-6-1-15,0 2 0 0,0-5-10 0,3-1-12 16,1 1 2-16,-4-10 1 16,3 9-18-16,4-9-3 0,0 6-1 0,4-6 0 15,-4 0 12-15,7-6 3 0,-3 6 0 0,3-3 0 0,-7-3 16 0,0-4 0 16,0 1 0-16,4 2 0 0,-4-2 9 0,0 0 6 16,0-1 1-16,0-2 0 0,3-4 9 0,-2 0 3 15,-1 4 0-15,0-4 0 0,0-3-10 0,0 10-2 16,0-7 0-16,0 7 0 0,-4-1 19 0,1 1 3 0,-1 9 1 0,-3 0 0 15,4-9-31-15,-4 9-8 0,0 0 0 0,0 0 0 32,0 0-24-32,0 0-5 0,0 0-2 0,0 9 0 0,7 0 31 0,-7 1 12 0,4-1-1 15,-1 1 0-15,4-1-11 0,-3 0 0 0,-1 7 0 0,4-6 0 16,-3-1 0-16,3 0 0 0,0 1 0 0,0 5 0 16,0-8-11-16,4 2 11 0,-1-6-8 0,1 4 8 15,-4-4-60-15,3-3-6 16,1 6-2-16,-4-6 0 0,-7 0-73 15,11-6-15-15,-4 3-4 0,0-4 0 0,0 7-80 0,3-9-16 0,1-10-3 0,0 0-1 16</inkml:trace>
  <inkml:trace contextRef="#ctx0" brushRef="#br1" timeOffset="-177694.27">24846 15940 3438 0,'0'0'76'0,"0"0"15"0,0 0 3 0,0 0 2 0,0 0-76 0,0 0-20 15,11 0 0-15,-1 3 0 16,4 7-40-16,1 6-12 0,-1-1-3 0,0 7 0 16,0 3-4-16,0 4-1 0,4 2 0 0,-8 0 0 0,1 4 41 0,-1 9 8 0,-3-7 2 0,0 13 0 15,1-6 21-15,2-3 4 0,-3 9 0 0,0-3 1 16,0 3 1-16,0-2 0 0,-3-5 0 0,-1 1 0 15,1 0-18-15,-1 0 0 0,-3-6 0 0,4-4 0 32,-4 1-18-32,4-4-10 0,-4-6-3 0,0 3 0 15,0-6-136-15,3-9-27 0</inkml:trace>
  <inkml:trace contextRef="#ctx0" brushRef="#br1" timeOffset="-173081.17">23643 16693 172 0,'0'0'16'0,"0"0"-16"16,0 0 0-16,0 0 0 0,0-9 143 0,0 5 25 15,0-5 6-15,4 3 1 0,-1-4-136 0,-3 10-27 16,4-6-12-16,-4 6 10 0,0 0 163 0,3-9 33 15,-3 9 6-15,0 0 2 0,0 0-43 0,0 0-9 16,0 0-2-16,0 0 0 0,0 0-84 0,0 0-16 16,0 0-4-16,0 0-1 0,0 0-17 0,0 0-3 15,0 9-1-15,0-9 0 0,0 0-34 0,0 6 0 0,4 4 0 0,-4-4 0 16,3 3 0-16,-3-5 0 0,0 5-8 0,4 0 8 16,-4-2 0-16,3 2 0 0,-3 0 0 0,0 10 0 15,0-9 0-15,0 5 0 0,0 1 0 0,0 3 0 16,0-7 19-16,4 4-3 0,-4 3-1 0,3 0 0 15,1-4-15-15,0 1 9 0,-1-3-9 0,1 2 8 16,3-2-20-16,-4 2-5 0,1-5-1 0,-4 6 0 16,0-4-74-1,0-6-16-15,0 4-2 0,0-1-559 0,-4-3-112 0</inkml:trace>
  <inkml:trace contextRef="#ctx0" brushRef="#br1" timeOffset="-172341.59">25961 15943 1497 0,'0'0'66'0,"0"0"14"0,0 0-64 0,0 0-16 16,-4 10 0-16,1-4 0 0,-1 4 172 0,4-1 32 16,0 0 5-16,0-2 2 0,-3 2-120 0,-1 0-24 15,1 1-5-15,3 6-1 0,0-4 10 0,0 4 1 0,0-4 1 0,0 13 0 16,0 0-12-16,0 4-2 0,3-1-1 0,1 6 0 16,-1 4-46-16,1 6-12 0,-4 9 0 0,-4-3 0 31,4-3-24-31,0 7-6 0,-3-4-2 0,-1-3 0 15,-3-3 0-15,4 0 0 0,-4 0 0 0,-4-7 0 16,4 1-53-16,0-4-11 0,0 1-3 0,0-10-1010 16</inkml:trace>
  <inkml:trace contextRef="#ctx0" brushRef="#br1" timeOffset="-172141.6">26278 16621 2602 0,'0'0'57'0,"0"0"12"0,0 0 3 0,0 0 1 15,0 0-58-15,7 9-15 0,1 1 0 0,-5-1 0 0,1-3-16 0,3 10-7 16,-4-7-1-16,-3 4 0 16,0-4-12-16,-3 7-4 0,-4 3 0 0,0-3 0 0,-1 2 58 0,1-2 11 15,-3-3 3-15,3 2 0 16,0-2-60-16,0-1-11 0,0-9-2 0,0 4-1023 0</inkml:trace>
  <inkml:trace contextRef="#ctx0" brushRef="#br1" timeOffset="-171989.31">26367 16273 3261 0,'0'0'72'0,"0"0"14"0,0 0 3 0,0 0 3 0,0 9-73 0,0-9-19 0,0 0 0 0,0 0 0 31,0 0-127-31,0 0-29 0,0 0-5 0,7 0-1126 0</inkml:trace>
  <inkml:trace contextRef="#ctx0" brushRef="#br1" timeOffset="-171667.84">26674 15881 2804 0,'-4'9'62'0,"0"-9"13"0,-3 10 2 0,4-4 1 0,-4 3-62 0,7 7-16 15,-4-4 0-15,4 4 0 0,0 3 0 0,0 0-16 16,4 6 3-16,-1-6 1 0,-6 9 12 0,3-3 0 15,0 3 0-15,0 7 0 0,0-1 0 0,-4 4 0 16,4 6-8-16,-3 0 8 0,-1-7 0 0,1 7-12 16,-1 0 12-16,1 0-12 15,3-6-72-15,-4 2-13 0,-3-2-3 0,-3-4-1 16,2 1 13-16,1-7 2 0,4 0 1 0,-1-9 0 16</inkml:trace>
  <inkml:trace contextRef="#ctx0" brushRef="#br1" timeOffset="-171104.42">26917 16317 1094 0,'0'0'97'0,"-4"6"-77"16,1-3-20-16,-4 3 0 0,0-3 283 0,7-3 53 15,-4 0 10-15,1 7 2 16,3-7-328-16,0 0-67 0,-7 3-13 0,7-3-2 0,0 0 50 0,0 0 12 16,-4 6 0-16,1-3 0 0,-1 7 61 0,-3-4 15 15,4 3 4-15,-1 1 0 0,-3-1-26 0,0 1-5 16,0-1-1-16,-4 7 0 0,8-7-34 0,-8 7-14 15,-3-7 11-15,3 1-11 0,1-1 8 0,-1 0-8 16,1 1 0-16,-1-1 0 0,1 1 0 0,-1-4 0 16,0 3 0-16,1-6 0 0,3 4 0 0,-4 2 0 15,4-3 0-15,0-2 0 0,-4 5 0 0,4 0 0 16,0-2 0-16,4-4 0 0,-1 3 0 0,-3-3 0 0,0 3 0 16,7-6 0-16,0 0 13 0,0 0 3 0,-7 0 1 15,7 0 0-15,0 0-3 0,0 0-1 16,0 0 0-16,0 0 0 0,0 0-4 0,0 0-1 0,0 0 0 15,0 0 0-15,0 0-8 0,0 0 0 0,0 0 0 0,0 0 0 16,7 0 0-16,0 0 0 0,0 0 0 0,4 7 0 16,-4-7 0-16,0 3 12 0,0-3-12 0,0 6 12 15,4-6-1-15,-4 3 0 0,3-3 0 0,-3 6 0 16,7-2-11-16,-3 2 0 0,3-3 0 0,0 6 0 16,-3 4 0-16,3-4 0 0,0 1 0 0,4-1 0 15,-8 1 0-15,4 2 0 0,1 1 0 0,-5-1 0 16,4-2-17-16,-3-1 4 0,-1 0 1 0,-3 7 0 15,4-6-76-15,-4-1-16 16,0 0-2-16,0-2-1 0,-7-7-72 16,0 0-14-16,0 0-3 0,0 0-1 0</inkml:trace>
  <inkml:trace contextRef="#ctx0" brushRef="#br1" timeOffset="-170653.96">27076 16646 115 0,'0'0'0'0,"0"0"10"0,0 0-10 0,0 0 0 0,0 0 0 0,0 0 0 15,0 0 482-15,10 0 94 0,-6-6 20 0,3 2 3 16,-7 4-411-16,7-6-81 0,4 6-17 0,-4-9-3 15,0 6-19-15,0-10-4 0,3 4-1 0,4-1 0 16,0 1-36-16,1 0-7 0,2-4-2 0,-3-3 0 16,0 7-18-16,1-7-16 0,-1 7 4 0,-4-7 0 15,1 7 12-15,-1-1 0 0,-6 1 0 0,3-1 0 16,-3 7 0-16,-4-6 0 0,0 3 0 0,-4-4 0 16,0 4 0-16,1-3 0 0,-4 5 0 0,0-2 0 15,-4 3 0-15,4-3 0 0,-7 3 0 0,4-4 10 16,-5 7-10-16,5 7 0 0,-4-4 0 0,3 6-11 15,-3 1 11-15,3-1 0 0,4 7 0 0,0 2 0 16,-3 1 0-16,3-3 0 0,0 12-10 0,0-9 10 16,-4 6-8-16,4 3 8 0,0-3 0 0,0 0 0 0,3-3 0 0,1 4-8 15,-1-1 8-15,4-7 0 0,0 8 0 0,0-8 0 16,0 1 0-16,7-3 0 0,-3-4-11 0,6-2-5 16,1 2 0-16,3-9-1 15,0-3-112-15,7 0-23 0,1-9-4 0,2 0-911 16</inkml:trace>
  <inkml:trace contextRef="#ctx0" brushRef="#br1" timeOffset="-170376.64">27637 15818 864 0,'7'6'76'0,"-4"-3"-60"0,-6 4-16 0,3-4 0 15,-4 3 370-15,1 4 71 0,-1-4 15 0,4 6 2 16,-3-2-358-16,3-1-71 0,0 7-14 0,0 3-3 16,0-4 34-16,0 4 7 0,3 0 2 0,-3 6 0 15,0-3-7-15,4 9 0 0,-1-2-1 0,1 5 0 16,-4-6-11-16,3 10-3 0,-3 3 0 0,0-4 0 16,0 1-33-16,-3 6 0 0,-1-3 0 0,-3-1 0 15,4 4 0-15,-4 0 0 0,-8-9 0 0,5 9 0 16,-4-7-24-16,3-2 0 0,4-1 1 0,-4-6 0 15,1 1-105-15,3-4-22 0,3-6-4 16</inkml:trace>
  <inkml:trace contextRef="#ctx0" brushRef="#br1" timeOffset="-170143.13">27922 16605 2516 0,'0'0'56'0,"0"0"11"0,0 0 2 0,0 0 1 0,4 13-56 0,-1-10-14 16,-3-3 0-16,0 0 0 16,4 9-48-16,-1-3-13 0,-3-6-3 0,0 10 0 15,0-7-57-15,-3 3-12 0,-1 4-3 0,-3-4-744 0</inkml:trace>
  <inkml:trace contextRef="#ctx0" brushRef="#br1" timeOffset="-169981.26">27926 16157 1843 0,'0'0'164'0,"0"0"-132"0,0 0-32 0,-4 9 0 16,1-3 329-16,3-6 59 0,0 0 12 0,0 0 3 15,0 0-441-15,0 0-88 0,0 0-18 16,0 0-3-16,0 0-81 0,0 0-16 0,3-6-3 0</inkml:trace>
  <inkml:trace contextRef="#ctx0" brushRef="#br1" timeOffset="-169504.3">28279 15677 1638 0,'0'0'72'0,"0"0"16"0,0 0-71 0,-7 6-17 16,-4 4 0-16,4-1 0 0,7 0-12 0,-4 1-7 16,1 6-1-16,-1 2 0 0,-3-2 96 0,4-3 18 15,-1 9 4-15,1-1 1 0,-1 5 45 0,4 8 10 16,-3 1 2-16,-1 2 0 0,4 1-101 0,-3 6-20 15,3-10-4-15,-4 10-1 0,4 3-30 0,0-6 0 0,0-3 0 0,0 5 0 16,-3-5 33-16,3 0 1 0,3-4 0 0,-3 1 0 16,-3-1-34-16,-1-6 0 0,1 1 0 0,3-4 0 31,0-6-20-31,0-4-8 0,0-2-2 16,0-7 0-16,3 3 49 0,-3-9 9 0,0 0 3 0,0 0 0 0,11 0-31 0,-4-9 8 15,-4 0-8-15,4-7 0 0,-3 3 12 0,3-12 0 0,-4 6 0 0,1-6 0 16,7-3 0-16,-4 3 0 0,-4 0 0 0,4 6 0 15,0 0-4-15,0 4 0 0,0 5-8 16,-3 7 12-16,3-3 16 0,0 3 4 0,0-4 0 0,0 14 0 16,4-7-32-16,-1 3 0 15,1 3 0-15,-4-3 0 0,7 7 8 0,-3-1 1 0,-1-3 1 0,1 10 0 16,3-7 8-16,-4 1 2 0,-3-1 0 0,4 1 0 16,-4 5-20-16,4-5 8 0,-4 2-8 0,0-2 0 15,3 5 0-15,-3 4 0 0,-3 0-12 0,0-3 3 16,-1-1-36-16,1 4-7 0,-4-6-2 0,0 2 0 15,0 1-126-15,-4-3-26 0,1 2-5 0</inkml:trace>
  <inkml:trace contextRef="#ctx0" brushRef="#br1" timeOffset="-169071.62">28635 16461 2376 0,'0'0'52'0,"0"0"12"0,0 0 1 0,0 0 1 0,0 0-53 0,0 0-13 0,0 0 0 0,0 0 0 31,-7 0-91-31,-4 0-21 0,4 0-4 0,-3 6 0 0,-1-3 116 0,-3 4 21 0,0 2 6 0,0 7 1 16,0-4 83-16,0 4 17 0,-1-7 3 0,5 10 1 16,-4 0-64-16,3-3-13 0,1 2-3 0,-1 1 0 15,7-9-52-15,1 8-10 0,-1-2-2 0,4 0-1 31,0-4-11-31,4 4-3 0,3-7 0 0,4 1 0 16,-1-1 0-16,1-2 0 0,3-4 0 0,4-3 0 0,-1 0 6 0,1 0 1 0,-1 0 0 0,5-3 0 16,-1-4 20-16,0-2 13 0,0 6-1 0,0-10-1 15,-3 10 19-15,3-13 4 0,-7 7 1 0,0 0 0 16,4-4 10-16,-11-3 3 0,4 1 0 0,-11-4 0 16,0 0-32-16,0 0-5 0,0-6-2 0,0 6 0 15,-4-6-21-15,1 6-5 0,-5 1-1 0,-2 2 0 16,-1 6 18-16,1 1 0 0,3 0 0 0,-4-1 0 15,0 10-23 1,1-6-7-16,-1 6-2 0,1 0 0 0,-1 0 16 0,4 0 4 0,7 0 0 0,0 0 0 16,-7 0-34-16,7 0-6 0,0 0-2 15,-3 0 0-15,3 0-77 0,0 0-15 0,0 0-3 0,0 0-752 16</inkml:trace>
  <inkml:trace contextRef="#ctx0" brushRef="#br1" timeOffset="-168426.11">29245 16433 1324 0,'0'0'118'0,"0"0"-94"0,0 0-24 0,0 0 0 16,0 0 165-16,0 0 29 0,0 0 6 0,0 0 0 15,-3-7-200-15,3 7-33 16,-4-3-11-16,4 3-1 0,-7-6 45 0,7 6 20 0,-7-3-2 0,7 3 0 0,-10 0 43 15,2-6 9-15,1 6 2 0,0 0 0 0,-3 6-25 0,3-3-5 16,7-3-1-16,-7 0 0 0,-4 6 13 0,4-6 2 16,0 3 1-16,0 4 0 0,0-1-4 0,-4-3-1 15,4-3 0-15,-3 9 0 0,-1-2-36 0,0 2-7 16,-6-6-1-16,3 7-8 0,0-4 11 0,0 10-11 16,-4-7 10-16,0 0-10 0,1 4 0 15,2-7 0-15,1 10 0 0,0-3 0 0,4-4 0 0,-1 7-10 16,4-4 10-16,0 4-12 0,0-1 12 0,0-2 0 15,3 3 0-15,4 3-8 0,4-4 8 0,-1-2 0 16,1 2 0-16,-1-5 0 0,5-1-10 0,-1 1 0 16,0-1 0-16,0-3 0 15,0-6-22-15,0 3-5 0,3 4-1 0,-3-14 0 0,4 4 18 0,0-3 3 0,-1 6 1 16,1-9 0-16,3-1 16 0,0 1 0 16,4-7 0-16,-1 7 0 0,1-1 8 0,3-2-8 0,0-4 0 0,4 7 9 15,0-7-9-15,-1 7 0 0,5-4 0 0,-8-3 0 16,0 7 0-16,-7-7 8 0,-3 7-8 0,-1 0 0 15,1-1 10-15,-4 1-10 0,0-1 12 16,-4 1-12-16,1-1 9 0,-4 1-9 0,0 0 0 0,-4-7 9 16,1 7-9-16,-4 2-12 0,-4-5 2 15,1 2 1-15,-4-5 1 0,-1 5 0 0,1 4 0 0,-3-3 0 16,3-1-23-16,-1 1-4 16,-2 6-1-16,3-4-691 0,0-2-138 0</inkml:trace>
  <inkml:trace contextRef="#ctx0" brushRef="#br1" timeOffset="-167861.06">29771 16404 2343 0,'0'0'104'0,"0"0"21"0,0 0-100 0,0 0-25 16,0 0 0-16,0 0 0 0,0 0 8 0,0 0-8 0,0-6 0 0,0 6 8 16,0 0-18-16,0 0-4 0,-4-9-1 0,-3 6 0 15,0-4 34-15,-3 7 6 0,3 0 2 0,-4 0 0 16,0 7 24-16,1-4 5 0,-4-3 0 0,3 9 1 16,1 1 6-16,-1-4 1 0,-3-3 0 0,3 3 0 15,-3 4-26-15,0-1-5 0,0 0-1 0,0 7 0 16,0-3-32-16,0 2 0 0,-4 4 0 0,0 0 0 15,1-3 0-15,-1 3 0 0,4-1 0 0,0-2 0 16,0 3 0-16,7-10 0 0,-4 7 0 0,4-7 0 16,4 1 0-16,-4 5 0 0,3-5 0 0,4-10 0 15,0 3 0-15,0-3 0 0,0 0 0 0,0 0 0 16,0 0 0-16,7 9 0 0,-3-2 0 0,6-7 0 16,1 0 14-16,-1 0-1 0,4 0 0 0,4 0 0 15,0-7 4-15,-1 4 1 0,1-3 0 0,3-3 0 16,-3-1-18-16,3 7 0 0,-3-3 0 0,3-4 0 15,-4 4 0-15,1-3 0 0,0 5 0 0,-4-2 0 0,3-3 26 0,1-1 5 16,-4 1 1-16,0 0 0 0,0-7-8 0,1 7 0 16,-1-10-1-16,-4 3 0 0,1-3 2 0,-1 0 1 15,-3-6 0-15,0 6 0 0,1-9-9 0,-8 3-1 16,0-12-1-16,0 2 0 0,-4 1-15 0,0-4 0 16,-3 3 0-16,0-2 0 0,0-4 0 0,-3 3 0 15,-1 4-8-15,1-4 8 0,-5 1-10 0,5-4 2 16,-1 10 0-16,1-4 0 15,-1 1-17-15,1-1-3 0,-1 7-1 0,4 3 0 16,0 3-86-16,-4 0-17 0,8 3-3 0,-4 0-1173 0</inkml:trace>
  <inkml:trace contextRef="#ctx0" brushRef="#br1" timeOffset="-164827.43">30381 16317 1612 0,'0'0'144'0,"0"0"-116"16,0 0-28-16,7-10 0 0,0 1 155 0,4-1 25 16,0-5 4-16,-1 5 2 0,4 1-155 0,-3 0-31 15,3 2 0-15,-7-2-13 0,0 9-3 0,0-3-1 0,-7 3 0 16,0 0 0-16,0 0 37 0,0 0 7 0,0 0 1 0,-11 3 1 15,1 3 39-15,-1 4 7 0,-3-1 1 0,0 0 1 16,-4 1-13-16,1-4-4 0,3 3 0 0,0 1 0 16,-1-1-39-16,1 1-8 0,7-4-1 0,-3-3-1 15,-4 6-11-15,3-2 0 0,4-4 0 0,0 6 0 16,3-9-9-16,1 7 9 0,-4 2-12 0,3-9 12 16,4 0-13-16,-3 9 4 0,-4-2 1 0,7-4 0 15,0-3 8-15,0 0-8 0,-4 9 8 0,4-9-8 16,0 0-1-16,0 6 0 0,0-6 0 0,0 0 0 15,0 0-22-15,0 0-4 0,4 4-1 0,3 5 0 16,3-9 12-16,1 6 1 0,3-3 1 0,4 4 0 16,3-7 11-16,4 9 3 0,-4-3 0 0,3-3 0 15,1 7 8-15,0-1-8 0,-1 1 8 0,1 5-8 16,-4-5-37-16,1-1-7 0,-5 1-2 0,-3 5 0 16,0-5 42-16,-3 9 12 0,0-4 0 0,-8-2 0 0,1 2-8 0,-4 4 8 15,0 0-10-15,-4-3 10 0,-3 3 10 16,0-4 8-16,0-2 2 0,0 2 0 0,0 4 7 0,-4-3 1 15,1-7 1-15,-1 7 0 0,0-7-13 0,1 1-2 16,-4-1-1-16,0-6 0 0,-4 7-13 0,0-4 0 16,-3 0 0-16,-3-3 0 15,-1-3-90-15,-7 0-21 0,0 0-4 0,1 0-871 0</inkml:trace>
  <inkml:trace contextRef="#ctx0" brushRef="#br1" timeOffset="-163028.52">30448 15664 1382 0,'0'0'123'0,"0"0"-99"16,0 0-24-16,0 0 0 0,0 0 276 0,0 0 51 16,0 0 9-16,0 0 3 15,7-6-302-15,4 3-60 0,-1-3-12 0,5-4-2 0,-1-2 37 0,-4-4 0 16,8 0 0-16,0-2 12 0,3-1-12 0,-4 0 0 0,1-6 0 0,0-3 0 15,3-7 25-15,0 1 0 0,-3-4 0 0,3 0 0 16,3-5 3-16,-2-1 1 0,-5-7 0 0,1 4 0 16,0 0 5-16,-1-3 1 0,-3-3 0 15,0 0 0-15,1-1 17 0,-5-2 3 16,1-4 1-16,-1 4 0 0,1-4-2 0,-4 4 0 0,4-4 0 16,-1-3 0-16,4 1-14 0,-3-1-4 0,-1 0 0 0,4-6 0 15,4 3-24-15,-4-3-4 0,-3 7-8 0,3-4 11 16,-3-12-11-16,-1 5 0 0,1 4 0 0,-1-3 0 15,-3 0 0-15,0-6 0 0,-3-4 8 0,-1 1-8 16,-3-1 0-16,0 1 12 0,0-4-12 0,-3 3 12 16,-1-5 0-16,1 5 1 0,-4 1 0 0,0-1 0 15,0 4 0-15,0-1 0 0,-4 7 0 0,4 6 0 0,-4-3-13 16,4 3 9-16,-7-3-9 0,4 7 8 0,-1 2 0 16,0 4 0-16,1 2 0 0,-1 1 0 0,1 0-8 0,-1 6 8 15,1-3-8-15,-5-4 8 0,1 10-8 0,0-9 0 16,0 6 0-16,0 3 0 0,0 0 0 0,3 0 0 15,-3 0 0-15,4 4 0 0,-4-4 0 0,3 0 0 16,0 0 8-16,4 0-8 0,0 6 0 0,-3-5 0 16,6 8 0-16,-3 1 0 0,4 5 0 0,-1-5 0 15,0 6 0-15,1 3 0 0,-1 3 0 0,1-4 0 16,3 11 0-16,0-4 0 0,-4 0 0 0,1 3 0 16,3 4-12-16,-4-4 12 0,1 7 0 0,3-7 0 15,0 7 0-15,-4-1 0 0,4 1 0 0,0-7 0 16,0 7 0-16,0-1 0 0,0-2 0 0,0-4 0 15,-3 1 0-15,3 5 0 0,0-2 0 0,0-4 0 16,3-3 0-16,-3 3 0 0,0 4 0 0,0-7 0 0,-3-3 0 0,3 10 0 16,0-7 0-16,0 3 0 0,3-3 0 0,-3 0 0 15,0-2 0-15,0 8 0 0,0-12 0 0,0 6 0 16,0 3 0-16,0-2 0 0,0-1 0 0,0 3 0 16,0 4 0-16,0-4 0 0,0-3 0 0,-3 13 0 15,-1-7 0-15,1 4 0 0,-1-1 0 0,1 1 0 16,-4-4 0-16,0 4 0 0,3 6 0 0,0-3 0 15,1 3 0-15,-1-4 0 0,1 4 0 0,-1-3 0 16,4 6-8-16,-3-3 8 0,-4-4 0 0,3 1 0 16,4 6 0-16,-3-3 0 0,-4-3 0 0,7 6 0 15,0 0 0-15,0 0 0 0,-4 6-8 0,1-6 8 16,-4 9-8-16,3 7 8 0,-3-3-10 0,3 2 10 16,-3 4 0-16,-3 6 0 0,3-6 0 0,0 9 0 15,-4-3-10-15,1 4 10 0,-1-1-10 0,-3 6 10 16,0-5 0-16,0 5 0 0,-1-6 0 0,1 7 0 0,4-10 0 0,-4 3 0 15,3 0 0-15,1-3 0 0,-5 0 0 0,5-6 0 16,-1 0 0-16,1-10 0 0,-1 7 0 0,4-6 0 16,7-10 0-16,0 0 0 0,0 6 0 0,0-6 0 15,0 0 8-15,0 0-8 0,0 0 0 0,0 0 0 16,0-13 0-16,4 4 0 0,3-10 0 0,0 0 0 16,0-6 0-16,3 6 0 0,-6-9 0 0,6 3 0 15,-3-9 0-15,1 5 0 0,2 1 0 0,-3-6 0 0,4 5 0 16,-4 4 0-16,0-3 0 0,-4 3 0 0,4 6 0 15,0-6 0-15,-3 13 0 0,-4-7 0 0,4 3 0 0,-1 0 0 16,-3 7 0-16,4 0 0 0,-8-1 0 0,4 1-9 16,4-1 9-16,-4 10 0 0,0-6 0 0,0 6-8 15,0 0 8-15,0 0 0 0,0 0-9 0,0 0 9 16,0 0 0-16,0 0 0 0,0 0-9 16,0 0 9-16,0 0 0 0,0 0-8 0,7 6 8 0,-4 4 0 15,4-1 0-15,0 1-8 0,0 5 8 0,0-2 0 16,0 2 0-16,4 1 0 0,3-3 0 0,0 2 0 15,0-5 0-15,4 5 12 0,-4-2-3 0,4-4-1 16,3 1-8-16,0-4 0 0,0-3 0 0,4 3 8 16,3 1-8-16,-3-4 0 0,3 6 0 0,0-2 0 15,-7-4-8-15,4 3 8 0,3-3 0 0,1 3 0 16,-5 4-21-16,1-1 0 0,0 1 0 0,-8 5 0 16,5-2-98-16,-8 3-19 0,0 2-4 15,-4 7-1-15,-3 10-113 0,-7 3-24 16</inkml:trace>
  <inkml:trace contextRef="#ctx0" brushRef="#br1" timeOffset="-161178.81">30265 15674 2746 0,'0'0'122'0,"0"0"25"0,0 0-118 0,-4-6-29 15,4 2 0-15,0 4 0 16,0-6-25-16,4-3-11 0,3-1-3 0,-4 7 0 16,4-3 2-16,-3-4 0 0,0 4 0 0,-4 6 0 0,3-3 37 0,1-3 15 0,-1-4-1 0,-3 10 0 15,4-3 50-15,-4-3 9 0,0-3 3 0,-4-1 0 16,4 1-22-16,-3 3-4 0,-1-4-1 16,1-2 0-16,-5-4-19 0,5 6-4 0,-4-8-1 0,3-1 0 15,-3-6 5-15,4 6 1 0,-1-6 0 0,-3-3 0 16,0-1-7-16,4-2 0 0,-1-7-1 15,-3 4 0-15,0-1 13 0,0-2 4 0,0 2 0 0,0-2 0 16,-4-1-40-16,1 4 0 0,-1-10 0 16,-3 9 0-16,-4 1 0 0,1-4 0 0,-5 4 0 0,-2-4 8 15,-1 3-8-15,-3 1 0 0,-4 6 0 16,-3-1 8-16,-4-5-8 0,0 9 9 0,-3-3-9 0,0 3 10 16,-4-4-10-16,7 4 12 0,-3-3-12 0,3 3 12 15,-4-3-12-15,1 0 0 0,-7 2 0 0,3-2 8 16,4 3-8-16,-1-3 0 0,-6 3 0 0,6 3 0 0,1-3 0 0,0 6 0 15,-4 0 0-15,4-3 0 0,-1 10 0 0,1-4 0 16,-4-3 0-16,-3 10 0 0,-4-7 0 0,3 7 0 16,-3-1 9-16,8 7-9 0,-5-3 8 0,4-4-8 15,0 4 8-15,4 6-8 0,-4-3 8 16,0 3-8-16,-3-6 8 0,0 6-8 0,3 0 0 0,3 0 8 16,1 0-8-16,-4 6 0 0,7-6 0 0,1 3 0 15,-1-3 0-15,4 0 0 0,-4 6 0 0,0-6 0 16,0 10 0-16,-7-10 0 0,0 9 0 0,1-2 8 15,2-4-8-15,4 3 0 0,-6 3 0 0,6-6 9 16,0 4-9-16,0 2 0 0,0 1 11 0,1-1-11 0,-1 0 10 0,0 7-10 16,-3-7 0-16,-1 10 0 0,4-9 0 0,4 5 0 15,-4-2 0-15,1 3 0 0,2 2-10 0,1 1 10 16,0-3 0-16,3 3 0 0,0-4 0 0,0-2 0 16,1 3 0-16,3 2 0 0,-4 1 0 0,0-3 8 15,0-7-8-15,1 10 0 0,-1-9 0 0,0 5 8 16,0 1-8-16,1-4 8 0,-1-2-8 0,0 6 8 15,0-1-8-15,4-2 0 0,-4 2 0 0,4-2 0 16,0 3 0-16,0-1 0 0,-4-2 0 0,4 3 0 16,-4-1 0-16,0-2-10 0,4 2 1 0,-7-2 0 15,-1 3 9-15,1-1 0 0,3-2 0 0,-3-4 0 16,-4 7 0-16,4-7 0 0,0 7 0 0,-1-3 0 16,1 2 0-16,0 1 0 0,-4 3 0 0,4-7 0 15,-4 4 0-15,0 3 0 0,4 0 0 0,-4-4 0 16,-3 4 0-16,3-3 0 0,4 3 0 0,-1-4 0 15,1-2 0-15,3 3 14 0,4-7-2 0,0 0 0 0,3 1-12 0,-3-1-15 16,0 1 3-16,0-4 1 0,-1 3 23 0,1-6 5 16,0 4 1-16,3 2 0 0,1-9-18 0,-1 9 0 15,-3-9 0-15,-1 10 0 0,1-10 0 0,3 6 0 16,-3-3 0-16,4-3 0 0,-1 7 0 0,0-7 0 16,0 3 0-16,4-3 0 0,-3 6 0 0,2-6 0 15,1 0 0-15,0 0 0 0,-4 0 0 0,1 0 0 16,-1 0 8-16,0 0-8 0,1 3 0 0,2-3 10 15,-2-3-10-15,6 3 8 0,4 0-8 0,-4 0 0 16,1-6 0-16,-1 6 0 0,4 0 0 0,-4 0 0 0,4 0 0 0,0-3 0 16,0 3 0-16,0 0 0 0,0-7 0 0,0 7 0 15,3 0 0-15,-3 0 0 0,7 0 0 16,-4 0 0-16,4 0 0 0,-3 0 0 16,6-3 0-16,4 3 0 0,-7 0 0 0,7 0 0 15,-7 0 0-15,7 0 0 0,0 0 0 0,0 0 0 0,0 0 0 0,0 0 0 16,0 0 0-16,0 0 0 0,0 0 0 0,0 0 0 15,0 0 0-15,0 0 0 0,0 0 0 0,0 0 0 16,0 0 0-16,0 0 0 0,0 0 0 0,0 0 0 16,4-6 0-16,-1-4 0 0,1 1 0 0,-1 9 0 15,8-9 0-15,-4 2 0 0,3-2 0 0,1 6 0 16,3-3 0-16,4-4 0 0,-4 7 0 0,0-3 0 16,4 3 0-16,-1-4 0 0,-6 1 0 0,3 3 0 15,0-3 0-15,4 6 0 0,-8 0 0 0,4 0 0 16,0-3 0-16,-3 3 0 0,0 0 0 0,-1 0 0 15,-3 0 0-15,4 0 0 0,-11 0 0 0,14 0 0 0,-7 0 0 0,-7 0 0 16,0 0 0-16,11 0 0 0,-11 0 0 0,0 0 0 16,0 0 0-16,0 0 0 0,0 0 0 15,0 0 0-15,0 0 0 0,0 0 0 0,0 0 0 16,0 0 0-16,0 0 0 0,0 0 0 0,0 0 0 16,-4 3 0-16,-3 3 0 0,0-3 0 0,-4 3 0 0,1-6 0 15,-4 7 0-15,0-4 0 0,-1 6 0 0,1-3 0 16,-3-2 0-16,3 2 0 0,0-3 0 0,-8 6 0 15,5-2 0-15,-4 2 0 0,-1-3 0 0,8-3 0 16,-7 7 0-16,3-1 0 0,-3 1 0 0,4-4 0 0,-1 3 0 16,4 1 0-16,0-1 0 0,-4-3 0 0,8 4 0 15,-5-7 0-15,8 6 0 0,-3-2 0 0,-1 2 0 0,4 1 0 16,0-1 0-16,4 0 0 0,-4 1 0 16,3-4 0-16,0 3-8 0,4 1 8 0,0-1 0 0,0-2 0 15,0 2 0-15,8 3 0 0,-5-5 0 0,4 8 0 16,-3-5 0-16,3-1 0 0,3 4 0 0,1-7 0 15,-1 3 0-15,1 1 0 0,3-4-9 0,4-3 9 16,-1 4-9-16,5-4 9 0,2-3-13 0,1 0 5 31,7-3-24-31,-4-4-4 0,0 4 0 0,4-13-1 16,3 7-129-16,0-7-26 0,1 4-4 0</inkml:trace>
  <inkml:trace contextRef="#ctx0" brushRef="#br2" timeOffset="-131665.6">2589 16985 2487 0,'-7'-16'110'0,"0"16"23"0,4-10-106 0,-8 7-27 15,4-3 0-15,4-3 0 16,3-1-50-16,3 4-15 0,4-3-3 0,-7-1-1 16,11 1-38-16,-8 9-7 0,8-10-2 0,-1 10 0 15,-6 3 52-15,7 4 11 0,-11-7 1 0,3 6 1 0,4 3 83 0,-7 1 16 16,4-1 3-16,-4 1 1 0,-4-1 77 0,4 10 16 16,-7 0 3-16,4-4 1 0,-1 4-25 0,-3 6-4 15,3-6-2-15,-6 6 0 0,6-3-74 0,-3 3-16 0,4 3-2 16,-4 7-1-16,7-7-25 0,0 7 0 0,7-7 0 15,-7 6 0-15,0 1 0 0,3-1 0 0,4-5 0 0,-7 8 0 16,-7-5 0-16,7-4-14 0,-3 6 2 0,-4-5 0 16,3-1 12-16,-10-3 0 0,3 3 0 0,1 0 0 15,-4-3-16-15,3-6 0 0,-3-3 0 16,-4 3 0-16,4-10 7 0,4 7 1 0,-1-13 0 0,4 3 0 31,7-6-130-31,0 0-26 0,0-6-4 0,-7-4-2 0</inkml:trace>
  <inkml:trace contextRef="#ctx0" brushRef="#br2" timeOffset="-131326.22">3059 17386 1785 0,'0'0'159'0,"0"0"-127"0,0 0-32 0,0 0 0 0,0 0 239 0,0 0 41 16,-4 9 9-16,1 1 2 15,-5 5-259-15,5-2-51 0,-8-4-10 0,1 7-3 16,-1-3-12-16,-3 2-4 0,4 4 0 0,-5 0 0 0,5-3 32 0,-1 2 7 0,1 1 1 0,3-3 0 15,0 3 0-15,3-4 0 0,-3-5 0 0,3 5 0 16,4-2 8-16,0-4 0 0,-10 1 0 0,6-1 0 31,4 1-95-31,-7-4-17 0,4 0-3 0,-8-3-874 0</inkml:trace>
  <inkml:trace contextRef="#ctx0" brushRef="#br2" timeOffset="-131166.22">2861 17166 3247 0,'0'0'144'0,"0"0"29"0,0 0-138 0,0 0-35 0,0 0 0 0,4 0 0 16,3-9-108-16,0 6-29 0,0-3-6 0,-4-4-733 15,4 1-146-15</inkml:trace>
  <inkml:trace contextRef="#ctx0" brushRef="#br2" timeOffset="-130781.54">3500 16806 3045 0,'0'0'135'0,"0"0"28"0,0 0-131 0,0 0-32 0,-4 3 0 0,-3 6 0 31,3 7-56-31,-3 0-19 0,0-4-3 0,0 7-1 16,4 6-37-16,-4-6-7 0,-4 6-1 0,8 0-1 15,-1-3 32-15,4 3 6 0,0 3 2 0,0-2 0 0,0 2 97 0,0 3 19 0,4-3 4 0,-4 1 1 16,3 5 46-16,-6-6 10 0,3 7 1 0,0-1 1 16,-4-6-19-16,4 1-4 0,-11-4-1 0,4 3 0 15,0 0-34-15,0 4-6 0,4-10-2 0,-8-1 0 32,8-2-43-32,-4-6-9 0,3-4-1 0,-3 1-1 0,4 2-121 0,3-12-24 15,0 0-5-15,0 0-527 0,0 0-105 0</inkml:trace>
  <inkml:trace contextRef="#ctx0" brushRef="#br2" timeOffset="-130323.58">3881 17188 2487 0,'3'-6'55'0,"-3"6"11"0,0 0 2 0,0 0 2 0,0 0-56 0,0 0-14 15,0 0 0-15,0 0 0 0,-3 6 0 0,-8-2 0 0,4 2 0 0,0-3 0 32,-4 6-24-32,1-2-8 0,-4-4-2 0,3 6 0 0,-3-3 22 0,3 4 12 0,-3-1-12 0,-7 1 12 15,7-1 0-15,-4 7 0 0,1-7 0 0,-8 7 0 16,4-4 15-16,-4 4-3 0,4-7-1 0,-4 10 0 16,-3-3 9-16,3-4 1 0,4 4 1 0,-4 0 0 15,1-7-22-15,-1 4 9 0,7-4-9 0,4-3 0 16,0 4 16-16,4-10-3 0,6 9-1 0,4-9 0 15,0 0-3-15,0 0-1 0,0 0 0 0,0 0 0 16,0 0-8-16,0 0 0 0,0 0 0 0,4 7 0 16,6 2 0-16,-6-6 0 0,6 3 0 0,-3-2 0 15,7 5 0-15,-3-3-9 0,-4 4 9 0,4-4-13 16,6-3 13-16,-10 6 0 0,11 1 9 0,0-1-9 16,-1-9 43-16,1 7 2 0,3-7 1 0,0 9 0 15,-3-9-18-15,7 6-3 0,-4-3-1 0,3 4 0 16,1-4-12-16,-4-3-4 0,4 6 0 0,-4-3 0 0,4 3 20 0,-7-2 3 15,3 2 1-15,0-6 0 16,-7 3-52-16,-3 3-9 16,3 4-3-16,-4-10 0 0,1 6-79 0,-11-6-16 15,0 0-3-15,3 3-630 0,-3-3-127 0</inkml:trace>
  <inkml:trace contextRef="#ctx0" brushRef="#br2" timeOffset="-129900.11">4060 17612 2707 0,'0'0'60'0,"0"0"12"0,0 0 2 0,4-10 2 0,7 7-61 0,-1-9-15 0,4 2 0 0,7 1 0 32,-3-4-139-32,3-2-30 0,0 5-7 0,4-5 0 15,-7 5 48-15,-1-2 9 0,1 2 3 0,0-2 0 0,-4 8 89 0,-4-2 19 0,-6-3 8 0,-1 6-8 16,4-7 150-16,-3 4 30 0,-4-3 7 0,0-1 1 15,-4 1-39-15,4-1-7 0,0-5-2 0,0 2 0 16,-7-3-64-16,4 1-12 0,3 5-4 0,-4-2 0 31,4-4-73-31,-7 10-15 0,4-4-4 0,-4 7 0 16,0-3-19-16,0 3-4 0,-4 3-1 0,0 3 0 0,-3 3 39 0,0-3 7 0,0 4 2 0,-7 2 0 16,7 1 2-16,-7 5 1 0,-4-2 0 0,11 12 0 15,-7-6 32-15,7-1 6 0,-8 4 2 0,12 0 0 16,3 3 11-16,-4 1 2 0,4-4 1 0,4 3 0 0,3-10-19 15,0 7-4-15,3-6-1 0,4 9 0 16,-3-12-17-16,3 2 0 0,0 4 0 0,0 0 0 0,3-10 0 0,-2 7-20 16,-1-7 2-16,3 1 1 15,8-1-9-15,-1 1-2 0,1-10 0 16,0 0 0-16,6 0-87 0,5 0-17 0,2-10-4 16,-6 1-557-16,10-1-111 0</inkml:trace>
  <inkml:trace contextRef="#ctx0" brushRef="#br2" timeOffset="-129598.83">4780 16693 1324 0,'0'0'59'0,"0"0"12"0,0 0-57 0,0 0-14 0,0-3 0 0,0 3 0 16,-10 3 218-16,10-3 41 0,0 9 8 0,0 1 1 31,0 5-259-31,0 1-52 0,0 3-10 0,0 0-3 0,0 6 37 0,0 3 7 0,0 0 2 0,0 0 0 16,-7 7 53-16,3-1 10 0,0 4 3 0,1-3 0 16,-1 5 40-16,1-2 9 0,-8-4 2 0,4-2 0 15,0 2-37-15,7 1-7 0,-7 2-2 0,4 4 0 16,-4-9-29-16,3 2-7 0,0 7-1 0,1-4 0 15,-1-2-44-15,1-7-10 0,-4 7-2 0,3-7 0 16,-6 0 0-16,6-3 0 0,-6-6 0 0,3 0 0 16,0-3-155-16,-1-7-31 0,5 0-6 0</inkml:trace>
  <inkml:trace contextRef="#ctx0" brushRef="#br2" timeOffset="-129347.88">4893 17370 2070 0,'0'0'45'0,"0"0"10"0,0 0 1 0,0 16 3 0,-3-4-47 0,3 10-12 0,3-3 0 0,-3 0 0 31,-3 0-91-31,3 0-20 0,0 0-4 0,0-4-1 15,-8 1 48-15,8-4 8 0,0 7 3 0,-3-12 0 0,-1 2 129 0,4 0 25 0,0 1 6 0,0-10 1 16,0 0-32-16,0 0-7 0,0 0-1 0,0 0-642 16,0 0-129-16</inkml:trace>
  <inkml:trace contextRef="#ctx0" brushRef="#br2" timeOffset="-129185.64">4974 17110 2880 0,'14'-6'128'0,"-14"6"25"0,0 0-122 0,0 0-31 15,0-10 0-15,4 10 0 16,3-9-19-16,-7 6-9 0,3-7-3 0,4-2 0 0</inkml:trace>
  <inkml:trace contextRef="#ctx0" brushRef="#br2" timeOffset="-128555.27">5327 16640 2948 0,'0'0'65'0,"0"0"14"0,-7 6 2 0,7 3 1 0,0 1-66 0,0 9-16 0,0-4 0 0,0 4 0 16,0 0-48-16,0 0-12 0,0-4-4 0,0 14 0 15,0-1-32-15,0 3-6 0,0-3-2 16,3 1 0-16,-6 5 80 0,-1 4 15 0,1-4 9 0,-1 1-10 0,-3-7 69 16,4 6 13-16,-8-5 4 0,8-1 0 15,-4 3 16-15,3-3 3 0,-3-9 1 0,3 6 0 0,1-6-61 0,3 0-12 16,0 0-3-16,0-4 0 16,-4-5-12-16,8 6-8 0,-1-7 10 0,-3-9-10 0,0 0 0 0,4 9 0 15,3 1 0-15,-7-10 0 0,0 0 0 0,0 0 0 16,0 0-10-16,0 0 10 0,4-7 0 0,3-2 11 15,-4-3-1-15,8-4 0 0,-8 0 5 16,8-3 1-16,-4 1 0 0,0-1 0 0,0 0 3 0,4 3 1 16,3 1 0-16,-4 5 0 0,1 1-20 0,3-1 0 15,0 7 0-15,7-3 0 0,-7 6-17 0,8 0-1 16,-5 6 0-16,4-3 0 0,1 7 8 0,-5-4 2 16,1-3 0-16,6 7 0 0,-9-4 8 0,-1 3 0 0,0 1 0 15,-4-1 0-15,-3 0 0 0,1-2-10 0,-1 2 10 16,3 1-10-16,-10-1 33 0,7 7 6 0,0-4 2 0,4 4 0 31,-8-7-51-31,1 1-11 0,3 5-1 0,4-5-1 0,-8-1 9 0,4 1 1 0,-7-1 1 0,7 0 0 31,0 1-55-31,4-4-11 0,-11-6-3 0,0 3 0 16,7 3-97-16,-7-6-19 0,0 0-4 0,0 0-445 0,0 0-90 0</inkml:trace>
  <inkml:trace contextRef="#ctx0" brushRef="#br2" timeOffset="-128117.25">5958 17292 2883 0,'0'0'128'0,"0"0"26"0,-10-3-123 0,3-4-31 15,0-2 0-15,-4 0 0 0,4-1 34 0,0 1 1 16,7 9 0-16,-11-10 0 16,11 4-83-16,-7 6-17 0,0-3-3 0,7 3-1 15,-7 3 13-15,4 3 4 0,-8-2 0 0,4 11 0 0,0 1 22 0,-4-4 5 16,1 10 1-16,-1-3 0 0,1 0 24 0,3 0 0 15,3-3 0-15,-3-4 0 0,7 4 10 0,0-7 7 16,0 7 2-16,7-7 0 0,0 1 21 0,4-7 4 16,-1 6 0-16,8-3 1 0,0-6-36 0,3 4-9 0,7-4 0 15,-3-4 0 1,3 4-24-16,7-6-6 0,-3-3-2 0,0 6 0 0,-1-4 32 0,1-2 0 0,0 0 0 0,-4-1 0 16,-3-6 13-16,0 4-4 0,-1 3-1 0,-10-7 0 15,1 0 10-15,-5 7 2 0,1-4 0 0,-1 4 0 16,-3-7 8-16,-3 7 1 0,-4-7 1 0,-4 7 0 15,4-1 3-15,-3 1 1 0,-1-1 0 0,-10 4 0 16,7 3-22-16,-3-3-4 0,-5 3 0 0,1 3-8 16,-3-7 11-16,10 7-11 0,-11 0 10 0,4 0-10 15,3 0 15-15,1 0-3 0,3-3-1 0,-4 3 0 16,0 0-11-16,8 0 0 0,-8 0 0 0,1 0 0 16,3 0-41-1,0 0-14-15,-4 0-2 0,4 0-1 0,0 3-109 0,-4 4-21 16,4-4-5-16,4 3-1 0,-4 3-13 15,7-5-2-15,0-4-1 0,0 12 0 0</inkml:trace>
  <inkml:trace contextRef="#ctx0" brushRef="#br2" timeOffset="-127538.02">6953 17342 345 0,'0'0'15'0,"0"0"4"0,0 0-19 0,4-6 0 0,-4-4 0 0,-4-2 0 16,4-4 382-16,-3 7 73 0,-4-1 14 0,0-5 3 31,-4 2-452-31,4 1-90 0,-4 2-18 0,-3 1-4 0,4 6 60 0,-4-4 12 0,3 4 2 0,-7-3 1 16,8 6 96-16,-8 0 19 0,4 6 4 0,-7-3 1 15,7 4-22-15,-11 2-4 0,4-6-1 0,0 7 0 16,3 5-32-16,-7 1-8 0,1-4 0 0,-1 4-1 16,4 3-14-16,-4 0-2 0,-7-4-1 0,4 11 0 15,3-8-18-15,-3 1-16 0,4 0 4 0,-1 0 0 16,7-4 12-16,-3 1-11 0,7-3 11 0,7-4-10 15,-4 1 10-15,8-1 0 0,3 7 0 0,3-7 0 16,1-3 0-16,10-3 0 0,-3 4 0 0,3-4 0 16,3-3-11-16,4 6 11 0,1-12-13 0,2 6 5 15,1 0-11-15,3-3-1 0,0-4-1 0,1 4 0 0,2-3 8 16,-2 6 1-16,2-9 1 0,-2 9 0 0,2-10 11 0,-6 4 0 16,3 3 0-16,4-3-8 0,-14-4 8 0,6 1 0 15,-6-1-9-15,0 1 9 0,-1-1-10 0,-3 4 10 16,-3-6-13-16,-4-4 5 0,-3 3 32 0,-1-2 6 15,-3 5 2-15,-3-5 0 0,-1 5 9 0,1 1 3 16,-1-7 0-16,-10 4 0 0,3 2-25 0,4-5-5 16,-7 5-1-16,0 1 0 0,0-1-13 0,3 1 0 15,1 3 0-15,-8-4 0 0,4 1 0 0,0-1 0 16,0 4 0-16,0 6 0 16,3-3-37-16,0-3-1 0,1 6 0 0,6 0 0 15,4 0-190-15,0 0-37 0,0 0-8 0,0 0-2 0</inkml:trace>
  <inkml:trace contextRef="#ctx0" brushRef="#br2" timeOffset="-127000.97">7458 17461 2833 0,'0'0'125'0,"0"0"27"0,0 0-122 0,0 0-30 0,-7-9 0 0,3-1 0 16,4 1-94-16,-7-10-25 0,4 3-5 0,-1 4 0 15,1-7 30-15,-5-3 6 0,8 10 2 0,-10-7 0 16,3 3 42-16,-4 0 9 0,4 4 2 0,-10 3 0 0,2 2 33 0,-2-2 12 16,-8 9 0-16,0 0 0 0,4 0 57 0,-11 9 11 15,4-2 3-15,-3 2 0 16,2 3-24-16,-2 4-5 0,2-6-1 0,5 8 0 0,-1 1-42 0,-3-3-11 15,10 9 0-15,4-6 0 0,-4-4-14 0,4 4-5 16,4-6-1-16,3 6 0 16,0-4-10-16,3 4-2 0,4-9-1 0,0 11 0 0,0-8 33 0,0 3 0 15,4-4 0-15,3-2 0 0,0 5 0 0,3-5 0 16,-3-4 11-16,4 3-11 0,3-5 44 0,4 2 1 16,3-3 1-16,0-3 0 0,4 0-27 0,3 0-6 0,4-3-1 15,-8 3 0-15,1-6 32 0,3-4 5 16,4 1 2-16,3-1 0 0,-14 1-19 0,4-7-4 0,0 7-1 0,-1-10 0 15,-6 6 13-15,3-8 2 0,-7-8 1 0,1 4 0 16,2-3 10-16,-6 0 3 0,-4-7 0 0,3 1 0 16,-3-4-40-16,-7 1-7 0,4-4-1 0,-4 3-8 15,0 0 28-15,0-2 0 0,-4 2-1 16,4 4 0-16,0-10-12 0,-7 12-3 0,4 1 0 0,-1-4 0 16,-6 7-12-16,3 0-15 0,3 0 3 0,-13 3 1 15,9 6-5-15,-6-6-2 0,0 6 0 0,0 3 0 16,0-2-90-1,-4-1-19-15,8 9-3 0,-11-5-748 0,7 2-150 0</inkml:trace>
  <inkml:trace contextRef="#ctx0" brushRef="#br2" timeOffset="-116633.6">8950 17138 1904 0,'-14'0'84'0,"7"0"18"0,0 0-82 0,0 0-20 15,3-3 0-15,-6-3 0 0,10 6 46 0,0 0 5 16,-4-6 1-16,4 2 0 0,4-2-28 0,6-3-4 15,-10-1-2-15,7 1 0 0,0 0-10 0,-3 5-8 16,6-2 12-16,-3-3-12 0,-7 9 26 0,0 0-2 16,0 0 0-16,8 0 0 0,-8 0 13 0,7 3 3 15,-7-3 0-15,10 12 0 0,-10 1-6 0,0-4-1 0,0 1 0 0,0 5 0 16,4 4 3-16,-4-3 0 0,-4-4 0 0,4 4 0 16,0 3-1-16,4-3 0 0,3-4 0 0,-4 4 0 15,1 3-19-15,-4-4-3 0,7-2-1 0,-4 3 0 16,4 2-12-16,0 7 9 0,1 1-9 15,2-5 8-15,-10 14-8 0,7-7 0 0,-3 7 0 16,-1-1 8-16,1 4-8 0,-4-4 0 16,-4 4-12-16,4-4 12 0,-3 7 0 0,-1-9 0 0,1 2 0 0,-1 1 0 15,4-7 0-15,0-3 0 0,0 3 0 0,0-9 0 16,0-3 0-16,0 2 0 0,0-2 0 0,4-7 0 16,-4-9 24-16,3 4 7 0,-3-4 1 0,0 0 0 15,0 0-32-15,0 0 0 0,4-10 0 0,-1-2 0 16,1-4-45-16,-8-3-15 15,-3-6-4-15,0 6-771 0,-3-9-154 0</inkml:trace>
  <inkml:trace contextRef="#ctx0" brushRef="#br2" timeOffset="-115973.7">9013 17041 3229 0,'0'0'143'0,"0"0"29"0,0 0-137 0,0 0-35 0,-7-3 0 0,7-3 0 16,0 6 20-16,0 0-4 0,0-10 0 0,0 7 0 31,0-3-68-31,7-4-15 0,-3 4-2 0,0-6-1 0,6 2 37 0,-6-6 7 0,3 7 2 0,3-7 0 16,-3 7 9-16,4 0 3 0,-4-1 0 0,4 1 0 15,-4 2 28-15,0 4 7 0,3-3 1 0,-3 6 0 16,0-3-7-16,4-3-1 0,-4 6 0 0,0 0 0 16,4-3-4-16,-1 3-2 0,-3 0 0 0,0 0 0 15,4 0 0-15,0 0 0 0,-4 3 0 0,0-3 0 16,3 9-10-16,4-9 8 0,0 6-8 0,1 4 8 15,-1-4-8-15,3 3 0 0,4 1 0 0,-3 2 0 16,0-2 0-16,-1 5 0 0,1 4 0 0,0 0 0 16,3 3-9-16,-4-3 9 0,-2 0 0 0,-1 0 0 15,0-1-8-15,-4 1 8 0,-6-3 0 0,3 3 0 16,-4-1 0-16,1-2 0 0,0 3 0 0,-4 0 0 16,-4-10 0-16,4 7 8 0,-4 0-8 0,1-7 12 15,3 0-4-15,-4 1 0 0,1-1-8 0,-1-3 12 0,1 4-12 0,-1-7 0 16,4-3 0-16,-7 9 0 0,7-9 0 0,-7 7 0 15,-3-4 0-15,3 6 0 0,-4-3 0 0,0-6-8 16,-3 10 8-16,0-10 0 0,0 9 0 0,-4-9 0 16,4 10 0-16,-3-10 0 0,-8 0 0 0,7 6 0 15,1-6 0-15,-1 3 0 0,-3-6 0 0,3 3 0 16,1-6 0-16,3 6 0 0,-4-3 0 16,4-4 0-16,-4 7-8 0,4 0 8 0,3-9 0 0,-3 9 12 15,4-10-1-15,-1 10-1 16,1-6-30-16,-1 6-7 0,4-3-1 0,0-3 0 15,0 6 2-15,3 0 0 0,-3-3 0 0,4 3 0 16,-4 0-32-16,3-7-6 0,4 7-2 0,0 0 0 16,-7-3-139-16,7 3-28 0,0-6-6 0</inkml:trace>
  <inkml:trace contextRef="#ctx0" brushRef="#br2" timeOffset="-115501.47">10213 16442 1440 0,'3'-19'64'0,"1"13"12"0,-4-7-60 0,7-2-16 16,-3-1 0-16,3 4 0 15,0-4-54-15,3-3-14 0,8 0-2 0,0 10-1 16,-4-7-37-16,3-3-8 0,1 10-2 0,0 0 0 0,-4-1 174 15,-4 4 36-15,-10 6 6 0,11 0 2 0,-1 0 75 0,-10 0 15 16,0 0 3-16,-7 6 1 0,0-3-58 0,0 7-11 16,0-1-2-16,-3 7-1 0,-8-7-30 0,4 10-7 15,-4-3-1-15,1 9 0 0,-5-6-57 0,5 9-12 16,-1-3-3-16,-3 3 0 0,3 0-12 0,-3-3 0 16,4 10 8-16,-1-7-8 0,0 7 0 0,1-1 0 15,3-6 0-15,-4 10 0 0,4 6 0 0,0-10 0 16,-4 13 8-16,0-3-8 0,4 0 14 15,-3 0-3-15,-1 0-1 0,0 0 0 0,1-6 2 0,3 5 0 16,-1-5 0-16,1 3 0 0,4-10 10 0,-4 4 2 16,3-1 1-16,4 1 0 0,0-1-17 0,3-6-8 0,4-3 8 15,0-3-8-15,0 3 15 0,4 4-3 16,3-4 0-16,4-6 0 0,3 6-12 0,0-6 0 0,0-1 0 0,0 1-10 16,7 0 10-16,-3 3-13 0,3-3 5 0,-3-7 8 15,3 4-21-15,-4 0 3 0,5-4 1 0,-1-2 0 16,-7-1-35-1,7 4-6-15,-3-10-2 0,-1 3 0 0,5-3-66 0,-5-3-14 16,1-9-2-16</inkml:trace>
  <inkml:trace contextRef="#ctx0" brushRef="#br2" timeOffset="-115103.86">10862 16815 2970 0,'0'0'65'0,"0"0"14"0,4-6 2 0,-4 6 3 0,-11-3-68 0,11 3-16 0,0 0 0 15,0 0 0 1,-11 3-189-16,4 6-42 0,-3 1-8 0,3 2-1 16,-4 1 125-16,1 6 26 0,-5-4 5 0,1 10 0 0,4-6 84 0,-4 0 19 0,-8 9 2 0,5-3 1 15,3 0 90-15,-4-3 17 0,0 4 4 0,1-1 1 16,-8-3-51-16,7 3-11 0,1 0-1 0,-4 3-1 16,-8-3-34-16,5 0-6 0,10-3-2 0,-8 3 0 15,1-6-28-15,0 0 0 0,0 0 0 0,0-4 0 31,3 4-31-31,1-3-5 0,-1-7-2 0,4 1 0 0,3-10-27 16,1 0-6-16,-5 0-1 0,8-10 0 0,-3 1-136 16,6-7-27-16</inkml:trace>
  <inkml:trace contextRef="#ctx0" brushRef="#br2" timeOffset="-114884.36">10234 16975 2246 0,'0'0'200'0,"0"0"-160"15,0 0-32-15,0 0-8 0,0 0 204 0,0 0 39 16,0 0 8-16,0 0 1 16,7 3-228-16,4-3-47 0,6 7-9 0,5-4-1 15,9-3-45-15,-2 9-9 0,-5-3-1 0,11 4-1 16,11 5 49-16,-7-2 11 0,-4 3 1 0,1 3 1 0,-8-4 27 0,4-2 0 16,-4 6 0-16,-7 2 0 0,-3-2 0 0,3 0 9 15,0 0-9-15,-7 0 10 0,-3-4-10 0,-1 4 0 16,1-3-10-16,-1-4 10 15,5-2-162-15,-5 6-26 0,-6-7-6 0</inkml:trace>
  <inkml:trace contextRef="#ctx0" brushRef="#br2" timeOffset="-114552.72">11257 17229 1864 0,'0'0'41'0,"0"0"9"0,0 0 2 0,0 0 0 0,4 6-42 0,-1 4-10 0,-3-1 0 0,7 1 0 16,-3-4 0-16,6-3-12 0,-6 6 2 0,-1-2 1 16,1 2 53-16,-1 1 12 0,8-4 1 0,-7 6 1 0,-4-2 18 0,0 5 3 15,10 1 1-15,-6 3 0 0,-1-7-55 0,-3 10-10 16,4-3-3-16,-1 0 0 0,1 0-12 0,-1 6 0 15,-6-3 0-15,3 3 0 0,3-6-8 0,-6 0-5 16,-4 6-1-16,-4-6 0 0,8 2 3 0,-8 1 1 16,0-3 0-16,1-3 0 0,-4 3 10 0,3-4-10 15,1-5 10-15,-4-1-10 0,-4 1-2 0,4-4 0 16,7-3 0-16,-4-6 0 16,-3-3-127-16,0 3-25 0</inkml:trace>
  <inkml:trace contextRef="#ctx0" brushRef="#br2" timeOffset="-114250.46">11564 16969 288 0,'0'0'25'0,"0"0"-25"0,0 0 0 0,0 0 0 15,0 0 401-15,11 0 75 0,-1 6 16 0,4-3 2 16,8 7-408-16,-5-1-86 0,-6 1-8 0,-1 5-7 16,8 1 37-16,-4-4 7 0,-3-2 2 0,-1 6 0 15,1 2 44-15,-1-2 9 0,1-3 1 0,0 2 1 0,-1 1-31 16,-3-4-7-16,0-2 0 0,4 6-1 0,-4-7-12 0,0 0-3 16,0 1 0-16,4-1 0 15,-4 1-47-15,3 2-9 0,1-2-3 0,-1-7 0 16,5 3-139-16,-1-3-28 0,0 3-6 0,3-6-456 15,-3-6-91-15</inkml:trace>
  <inkml:trace contextRef="#ctx0" brushRef="#br2" timeOffset="-113977.35">12457 16790 2372 0,'0'0'105'0,"-4"0"22"0,1 10-102 0,-5-4-25 0,1 3 0 0,0 1 0 16,0-1 82-16,-3 10 11 0,3-3 3 0,-4 2 0 31,-3 1-109-31,3 0-22 0,-3 6-4 0,-3 0-1 0,-1-3 13 0,0 9 3 0,-3-2 0 0,-3-1 0 16,-5 6 7-16,1 4 1 0,0 3 1 0,-4 0 0 15,0 2 30-15,-3 8 5 0,3-4 2 0,-3-3 0 16,7 3-4-16,0-3-1 0,3 6 0 0,4-13 0 15,3-2-17-15,0-7 10 0,1 7-10 0,6-7 8 16,1 0-70-16,3-3-14 16,0-6-4-16,-1 6-639 0,1-6-128 0</inkml:trace>
  <inkml:trace contextRef="#ctx0" brushRef="#br2" timeOffset="-104882.21">13010 16395 2026 0,'0'0'44'0,"0"0"10"0,0 0 2 0,0 0 1 0,0 0-45 0,11-6-12 0,3 6 0 0,-3-3 0 0,-1-4 0 0,4 7 0 16,1 0 0-16,-1 0 0 0,-4 0 12 0,1 10 4 16,-1-10 1-16,-3 9 0 0,1-3 31 0,-5-2 5 15,4 5 2-15,-3 0 0 0,-1 7-27 0,-3 0-4 16,0-4-2-16,0 4 0 0,-3 3 10 0,3 0 3 15,0-4 0-15,0 4 0 0,-4 6-12 0,4-3-3 16,0 3 0-16,0 3 0 0,4 4 3 0,6-4 0 16,-3 7 0-16,0 2 0 0,0-2-3 0,4 2 0 15,0-2 0-15,-4 2 0 0,3 4-20 0,-3-3-20 16,0-1 4-16,-3-2 1 0,3-1 15 0,-7 1 0 16,3-7 0-16,-3 7 0 0,-3-7 8 0,3 0 4 15,-4 3 0-15,1-2 1 0,3-11-30 0,-4 8-7 16,1-5 0-16,3-5-1 15,0-6-142-15,0-1-28 0,0-9-5 0,0 0-761 0</inkml:trace>
  <inkml:trace contextRef="#ctx0" brushRef="#br2" timeOffset="-104253.95">13878 16602 403 0,'0'0'17'0,"0"0"5"16,0 0-22-16,0 0 0 0,0 0 0 0,0 0 0 15,0 0 416-15,0 0 78 0,0 0 16 0,0 0 3 0,0 0-390 0,4 0-79 16,3-9-15-16,-4 9-3 0,-3 0-14 0,0 0-4 15,7-7 0-15,-7 7 0 0,0 0-8 0,0 0 0 16,0 0 0-16,0 0 0 0,0 7 28 0,-7 2 3 16,-3 10 1-16,-1-10 0 0,1 10-32 0,-4-3 0 15,-1 9 0-15,-2-6 0 0,3 9 0 0,0-9 0 16,-1 12 0-16,5-3 0 0,-4-3 12 0,3-3-3 16,4 6-1-16,0 4 0 0,4-10-8 0,-1 9 0 15,4-3 0-15,4 1 0 0,-4-4 0 0,3 3 0 0,4-3 0 16,0-6 0-16,0 6-9 0,0-13 9 0,4 4-12 15,-1 3 12 1,1-10-29-16,3 1 1 0,-3-1 0 0,3-9 0 0,3 6 28 0,-2-6 0 0,-1 4-8 16,3-8 8-16,-3 4 20 0,4-6 8 0,-4 3 0 15,4-3 1-15,-4-4-17 0,4 1-3 0,-1-10-1 16,1 10 0-16,0-10 3 0,-1 3 0 0,4-9 0 0,-3 6 0 16,3-9 1-16,-3 3 0 0,-1-3 0 0,-2 0 0 15,-1-7 15-15,0 1 3 0,-4-1 1 0,4-3 0 16,-7 4-31-16,1-4 0 0,-1 10 0 0,-4-6 0 15,-3 9 0-15,0-4 0 0,-7 4 0 0,0-3 0 16,-4 3 9-16,1 6 3 0,-4 0 0 0,-7 0 0 16,3 4-12-16,-3-4-11 0,3 10 3 0,-3-1 0 15,0 1 8-15,0 2 0 0,-1-2 0 0,8 0 0 16,-3 9-34-16,-1 0-5 16,4 0-1-16,3 0 0 0,-3 6-22 15,4-3-5-15,3 6-1 0,-4 1 0 0,4 6-116 0,-4 2-23 16,4-2-5-16,-3 3 0 0</inkml:trace>
  <inkml:trace contextRef="#ctx0" brushRef="#br2" timeOffset="-104006.78">13847 16941 1670 0,'0'0'148'0,"0"0"-118"15,-8 0-30-15,1 3 0 0,4 3 213 0,-4-6 37 0,7 0 7 0,0 0 2 16,0 0-223-16,0 0-45 0,0 0-9 0,0 0-2 31,10-6-30-31,5-4-6 0,-5 10-2 0,8-9 0 0,-4 6 47 0,4-3 11 0,-1 2 0 0,-3-2 0 16,4 6 36-16,0-3 8 0,-4-3 0 0,3 6 1 15,1 0-26-15,-4 0-6 0,4 0-1 0,-4 0 0 16,-4 0-12-16,4 0 0 0,1 0 0 0,-1 0 0 31,-4 0-32-31,4 0-10 0,-3 0-2 0,0 0 0 16,-1-7-109-16,1 4-23 0,-4-3-4 0</inkml:trace>
  <inkml:trace contextRef="#ctx0" brushRef="#br2" timeOffset="-103514.08">14026 16122 2394 0,'0'0'106'0,"0"0"22"0,0 0-103 15,0 0-25-15,0 0 0 0,0 0 0 0,8 0 60 0,-5-3 8 0,-3 3 0 0,11-6 1 16,-4 6-69-16,3 0-13 0,1 6-3 0,-1-3-1 16,1 3 6-16,3-2 2 0,0 2 0 0,4 3 0 15,-4 1 9-15,0 5 0 0,7-2 0 0,0 3 0 16,1 2 11-16,2 1-3 16,1 0 0-16,0 6 0 0,3 0 0 0,-3 0-8 0,3-3 12 0,-3 10-4 15,3-10 1-15,-4 3 0 0,5 3 0 0,-5-3 0 16,1 3 9-16,0-3 2 0,-1 10 0 0,-2-7 0 15,-5 0-20-15,1 0 0 0,3 7 0 0,-7-1 0 16,-3 10 0-16,-4-6 0 0,0 6 12 0,-4 0-12 16,-3 3 12-16,-3 6-4 0,3-9 0 0,0 0-8 15,-4-10 12-15,-3 4-4 0,4-3 0 0,-1 2-8 16,-3 7 51-16,4-9 3 0,-4 2 1 0,0-5 0 0,-1-1-45 16,1 0-10-16,0-9 0 0,-3 3 0 0,-1-6 0 0,1-3 0 15,3 3 0-15,-8-10 0 0,-2-3 0 0,-1-3-12 16,1-3 12-16,-8-9-883 15,-3-4-169-15</inkml:trace>
  <inkml:trace contextRef="#ctx0" brushRef="#br2" timeOffset="-84145.92">26395 11105 1335 0,'0'0'29'0,"0"0"7"0,0 0 0 0,0 0 2 0,10-6-30 0,-6 3-8 0,-4 3 0 0,7-7 0 15,0-2-153-15,-7-1-32 0,-3-2-7 0,-5-1 0 16,1 4 317-16,-3-4 64 0,3 4 13 0,-4 0 2 0,1-1 90 0,-1-2 18 15,4 2 3-15,-4 7 1 0,1-6-196 0,-1-1-38 16,1 4-8-16,-4-3-2 0,-1 2-51 0,-2 4-10 16,-1-6-3-16,-3-1 0 0,-4 4 0 0,-6-3 0 15,-8-1 0-15,-7 1 0 0,-4-1 7 16,1 1 1-16,-4 0 0 0,0 2 0 0,-7-5 3 16,0-1 1-16,0 4 0 0,-3 9 0 0,-4-3 9 0,-4 3 3 15,8 0 0-15,-1 0 0 0,-3 3-8 0,0-3-2 16,-3 6 0-16,3-6 0 0,-4 10-22 0,8-1 9 15,-4 0-9-15,7-2 0 0,0 2 0 0,-4-6 0 16,-6 3 0-16,-1 4 0 0,0-1 10 0,4 1-10 0,-3-1 8 16,3 1-8-16,-4-4 20 0,4 3 0 0,-3 1-1 0,-1-1 0 15,1 0-10-15,3 1-1 0,7-1-8 16,0 7 12-16,3 3 1 0,4-4 0 0,4-2 0 0,3 3 0 16,4 2-1-16,3 8-1 0,4-8 0 0,-1 7 0 15,1-3-11-15,7 10 0 0,0-10 0 0,3 3 0 16,-3 3 0-16,6-3 0 0,1 0 0 0,0-6 0 15,4 9 0-15,2-3 0 0,-2 4 0 0,-1-4 0 16,4 3 8-16,0 0 0 0,-4 3 0 0,4-2 0 16,4-1-8-16,3 0 0 0,-1-3 0 0,5 0 0 15,3 0 12-15,3-3-4 0,8-3 0 0,3 6 0 16,4-6 7-16,6 0 1 0,1 6 0 0,7-6 0 16,7-4-16-16,3 4 0 0,0 0 0 0,4 6 0 15,4-6 0-15,-1 6 0 0,0 0 0 0,-3 3 0 16,0-3 0-16,-4 4 0 0,1-7 0 0,-1 9 0 15,4-3 0-15,-4 0 0 0,4 1 0 0,0 2 0 16,3-3 0-16,1 0 0 0,3-3 0 0,3 1 0 0,4-8 11 0,7 1-11 16,7 0 12-16,7 0-12 0,4-3 12 0,3 2-4 15,0-8 0-15,8 9-8 0,3-10 0 0,-1 7 0 16,1-1 0-16,-4-2 0 0,1 3 0 0,-1 2 0 16,0-2 0-16,-3 3 0 0,-4 0 0 0,-7-1 0 15,0 1 10-15,0-3-10 0,1 3 0 0,-5-4 0 16,-3 4 0-16,-3-3 0 0,-1-3 8 0,1-4-8 15,-1 0 0-15,8-2 8 0,0-1 3 0,3-6 0 16,0 0 0-16,7-6 0 0,0-1-3 0,11 4-8 16,7-12 12-16,0 5-4 0,-4 1-8 0,4-10 0 15,3 3 0-15,-3 4 0 0,0-4 0 0,-7 0 0 16,-8 4 0-16,-2-7 0 0,2-3 0 0,-9 3 0 16,-5 7 9-16,-3-7-9 0,-7-3 0 0,-7 9 0 15,0-2 0-15,0-4 0 0,0 3 0 0,0-3 0 0,4 1 0 0,-4 2 0 16,3-3 9-16,-3 0-9 0,-4 0 12 0,4-6-12 15,7 6 0-15,-3-6 0 0,-1 7 0 0,-3-7-9 16,7-4 9-16,-10 1 0 0,-8 3 0 0,1-3 0 16,-11 9 0-16,-1-12 0 0,-2 9 0 0,-5-7 0 15,-6 4 0-15,0 0 0 0,-8 0 0 0,-3-3 0 16,-3 3 0-16,-4 3 11 0,0-9-11 0,-3 9 12 16,-4-13-12-16,-4 10 0 0,1-9 0 0,-1 5 0 15,1 1 0-15,-4-6 0 0,3 5 0 0,-3-5 0 16,3-1 0-16,4 7 0 0,-7 0 0 0,4-7 0 15,-4 10 0-15,3 3 0 0,-3-9 0 0,-3 9 0 0,-1-3 0 0,-3 6 0 16,0-6 0-16,-4 6 0 0,-3-6 0 0,-7 6 0 16,-4-6 0-16,-3 6 0 0,-4-6 0 15,-10 7 0-15,-8 5-9 0,1-6 9 0,-4-3 0 16,-4 10-8-16,1-4 8 0,-8 0 0 0,1 4 0 16,-8-4-8-16,0 4 8 0,4-4 0 0,4 7 0 0,-8 2 0 15,-3-5 0-15,-4 2 0 0,1 4 0 0,-5-3 0 16,5-1 0-16,-8 10 0 0,-7-6 0 0,-7 3 0 15,4-3 0-15,-7 6 0 0,-4 0 0 0,-4 6 0 16,-2-3 0-16,6-3 0 0,0 6 0 0,0-6 0 16,-7 0 0-16,4 3 0 0,-1-3 0 0,1 7 0 15,-1-14 0-15,4 7 0 0,-7-3 0 0,11 3 9 0,3-6-1 16,4 6 0-16,3-9-8 0,7 5 0 0,8-2 0 0,10-3 0 16,7-1 0-16,0 1 0 0,7-1-12 0,-4 1 12 31,4 0-62-31,0-1-5 0,-3-5-1 0,3 5-967 0,-4 4-193 0</inkml:trace>
  <inkml:trace contextRef="#ctx0" brushRef="#br2" timeOffset="-82784.99">15194 17101 2556 0,'0'0'113'0,"0"0"23"0,-3 0-108 0,3 0-28 0,0 0 0 0,0 0 0 31,10-7-65-31,8 7-19 0,3-9-3 0,0 0-1 0,7 5 28 0,1-8 6 0,-1 9 1 16,0-4 0-16,-7-2 53 0,4 6 23 0,-7-3-2 0,-1 6 0 0,-3-4 48 15,-3-2 10-15,-1 6 1 0,1 0 1 16,-4 0-43-16,-7 0-9 0,7 0-1 0,-7 0-1 16,11-3-86-16,-1-3-17 0,1 0-3 0,3 2-957 15</inkml:trace>
  <inkml:trace contextRef="#ctx0" brushRef="#br2" timeOffset="-82421.27">15233 17308 3168 0,'0'0'70'0,"0"0"14"0,0 0 4 0,0 0 0 0,0 0-71 0,0 0-17 0,0 0 0 0,0 0 0 16,0 0-72-16,7 6-17 0,11-6-4 15,-4 0-1-15,0-6 12 0,0 2 2 0,4-2 1 0,3 6 0 16,-4-6 62-16,8 6 17 0,-4 0 0 0,-3 0-8 16,3 0 8-16,-3 6 12 0,-1-6-2 0,1 0-1 0,0 0-9 0,-1 0 0 15,-6 6 0-15,3-2 0 16,-3-4-56-16,-1 0-3 0,-3 0-1 16,4 0-1017-16</inkml:trace>
  <inkml:trace contextRef="#ctx0" brushRef="#br2" timeOffset="-81748.86">16030 17201 1958 0,'0'9'174'0,"0"1"-139"0,-3 5-35 0,3 4 0 16,-4 0 176-16,1 6 28 0,3-6 5 0,3 6 2 31,1 0-195-31,-1-3-38 0,1 3-8 0,-1 3-2 0,1-3 7 0,-1 1 1 0,1 2 0 0,-1-3 0 16,-3-3 0-16,0-3 1 0,-3 6 0 0,-1 0 0 15,1-6 37-15,-4 6 7 0,0-6 2 0,0-1 0 16,0-2 1-16,0-3 1 0,3 2 0 0,-3 1 0 16,0-7 0-16,3 4 0 0,-3-7 0 0,0-3 0 15,7-3-13-15,0 0-2 0,0 0-1 0,0 0 0 16,-3-9 29-16,-4-1 6 0,7 1 0 0,0-10 1 0,-4 4-2 0,1-7-1 16,3-3 0-16,-4-10 0 0,1 7-22 0,3-10-4 15,-4-3 0-15,1-2-1 0,-1-5-15 0,4 1 9 16,-4-6-9-16,4 3 8 0,0 3-8 0,0 3 0 15,4 0 0-15,3 0 0 0,-3 0 0 0,3 0 0 16,3 7 0-16,1 2 0 0,3-2-16 0,4 8 4 16,-4-2 0-16,3 3 1 0,1 9-1 0,3-6-1 15,0 6 0-15,0 10 0 0,1-7 0 0,2 7 0 16,5-1 0-16,2 7 0 0,1-3 13 0,0 6-12 16,-4 0 12-16,4 0-12 0,-1 6 4 0,5-3 8 15,-4 7-13-15,-1-4 5 0,-3 3 8 0,-3 1-10 16,0 9 10-16,-4-4-10 0,0 4-7 0,-3 0-2 15,-1 6 0-15,-2 0 0 0,-1-3-1 0,-4 3 0 16,-3 3 0-16,4-9 0 0,-8 6 12 0,1 0 8 0,-4-6-12 0,-4 6 12 16,1-3-8-16,-1-6 8 0,-6 3 0 0,-4-1 0 15,-4 4 0-15,0-3 0 0,-3-6 0 0,-3 2 0 16,-5 4 11-16,-2-9-1 0,-1 5 0 0,0-5 0 16,-3-7-1-16,0 3 0 0,-1-6 0 0,1 0 0 31,0 0-33-31,3-6-6 0,-3-4-2 0,3 7 0 15,4-6-123-15,-1 3-25 0,1-7-4 0,4 1-2 0,2 2-51 0,8-2-11 16</inkml:trace>
  <inkml:trace contextRef="#ctx0" brushRef="#br2" timeOffset="-81321.45">17438 16138 691 0,'0'0'61'0,"0"0"-49"15,0 0-12-15,0 0 0 0,0 0 349 0,0 0 67 16,0 0 14-16,0 0 2 0,0 0-356 0,0 0-76 0,-7 3 0 0,0 10-19 15,-4-4 19-15,4 0 0 0,-4 4 0 0,-3 3 0 16,0 2 33-16,0 1 11 0,0 0 1 0,0 6 1 16,-4 3 6-16,1 7 2 0,-1-1 0 0,0 4 0 15,1 3-34-15,-4-4-6 0,-1 7-2 0,-2 3 0 16,3-3-12-16,-4 6 0 16,4-3 0-16,-4 7 0 0,0-1 28 0,4 0 4 0,-4-6 0 0,8 7 0 15,3-10-23-15,0 6-9 0,7-9 8 0,-1 2-8 16,1-2 31-16,7-3 1 0,4-1 0 0,-1-2 0 15,5-7-23-15,-1 4-9 0,7-4 8 0,3 0-8 16,1 0 0-16,0-6-20 0,-1 0 3 0,4-3 1 16,1 3-90-16,2-3-18 15,1-7-3-15,0-2-1 0,-1 5-72 0,1-5-14 0,0-1-3 0,-1-3-607 16</inkml:trace>
  <inkml:trace contextRef="#ctx0" brushRef="#br2" timeOffset="-80936.88">17702 16828 2761 0,'0'0'60'0,"0"0"13"0,0 0 3 0,0 0 2 0,0 0-62 0,0 0-16 0,0 0 0 0,0 0 0 31,7 12-32-31,-7-12-10 0,4 10-2 0,-4-1 0 0,0 1 29 0,-4 2 6 0,-3 4 1 0,0 3 0 16,-3-1 38-16,-4-2 8 0,-4 9 2 0,0-3 0 15,-3 3-26-15,-3 0-5 0,-5 0-1 0,5-3 0 16,2 3-8-16,-2-6 0 0,-1 6 0 0,4-6 0 16,-4 6 0-16,8-6 0 0,-1 0 0 0,4-3 0 15,-4-4-116-15,4-3-26 16,3 1-5-16,1-4-577 0,-1 4-116 0</inkml:trace>
  <inkml:trace contextRef="#ctx0" brushRef="#br2" timeOffset="-80751.31">17336 16994 3261 0,'0'0'144'0,"3"3"31"0,-3 7-140 0,4 5-35 16,-1-5 0-16,4 5 0 0,0-2 11 0,7 3-11 16,0-7 10-16,1 7-10 15,-1-4-44-15,0-2-14 0,3 5-3 0,-2 1-1 16,-1-4 24-16,0-2 5 0,7 6 1 0,0 2 0 15,-3-2-76-15,-1-3-14 0,5 2-3 0,-1 4-671 0,0-10-133 0</inkml:trace>
  <inkml:trace contextRef="#ctx0" brushRef="#br2" timeOffset="-80450.71">17939 16326 3175 0,'0'0'70'0,"0"0"14"0,0 0 4 0,0 0 0 0,0-9-70 0,3-1-18 0,1 4 0 0,-4 6 0 16,3-3-133-16,-3 3-31 0,0 0-5 0,0 0-2 0,0 0 127 0,7 3 26 15,-3 13 5-15,-4 2 1 0,0 1 22 0,0 13 5 16,0-1 1-16,3 3 0 0,-6 10 19 0,3-6 4 15,0 6 1-15,0 0 0 0,3 0-32 0,-3 9-8 16,0-6 0-16,0 3 0 0,0 4 0 0,-3-7 0 16,3-4 0-16,-4 1 0 15,1 3-143-15,-1-6-29 0,1-9-7 16,-1 2-1-16</inkml:trace>
  <inkml:trace contextRef="#ctx0" brushRef="#br2" timeOffset="-80184.84">18189 16944 2876 0,'0'0'64'0,"0"0"12"0,0 0 4 0,0 0 0 0,0 0-64 0,0 0-16 0,4 6 0 0,3 3 0 31,0 1-141-31,3 6-31 0,-2-7-7 0,2 0-1 0,-6 7 132 0,6-3 25 0,-3-4 6 0,0 7 1 15,0-1 72-15,0-2 14 0,0 6 3 0,-3-10 1 16,3 7-5-16,-3-1-1 0,3-5 0 0,-4 2 0 16,4-2-49-16,0 2-11 0,0-8-8 0,0 5 12 15,0 0-116 1,4-9-24-16,0 7-4 0,3-7 0 0</inkml:trace>
  <inkml:trace contextRef="#ctx0" brushRef="#br2" timeOffset="-79948.58">18761 16796 3168 0,'0'0'140'0,"-7"10"29"0,-4 2-135 0,4 4-34 16,-4 3 0-16,1 0 0 15,3 6-87-15,0-6-24 0,-4 6-5 0,4 3 0 16,-3 0 3-16,-1 7 1 0,-7-7 0 0,1 13 0 0,-1-4 84 0,-3 7 18 15,-4 3 10-15,4 6-12 0,-4 1 60 0,1-1 12 16,-5 7 3-16,5-4 0 0,-1-3-39 0,-3 1-7 16,7-10-1-16,-1 9-1 0,1-9-15 0,0 0 0 15,0-7 0-15,3 1 0 16,1 3-113-16,-1-13-26 0</inkml:trace>
  <inkml:trace contextRef="#ctx0" brushRef="#br2" timeOffset="-79401.02">18771 16091 2988 0,'0'0'132'0,"0"0"28"0,0 0-128 0,0 0-32 0,7 3 0 0,4 6 0 31,0 7-38-31,6-3-14 0,1-4-2 0,7 7-1 16,-1 3-13-16,4-1-4 0,-3 7 0 0,3 1 0 15,-3 2 13-15,0 6 3 0,-4 4 0 0,-3 3 0 0,-4 6 37 0,-4-3 8 0,1 9 2 0,-8 0 0 16,-3 0 17-16,0 4 4 0,-3 3 1 0,-4-4 0 16,-7 7 22-16,0-4 4 0,-1-2 1 0,1-4 0 15,0-3-40-15,0-3-12 0,0-3 0 0,3-6 0 16,-3 6 20-16,4-10 3 0,-1 1 1 0,1-7 0 31,-1 0-98-31,0-3-19 0,1-6-4 0</inkml:trace>
  <inkml:trace contextRef="#ctx0" brushRef="#br2" timeOffset="-78799.26">19463 17101 2761 0,'0'0'60'0,"3"12"13"0,-3-6 3 0,0 13 2 0,0-3-62 0,-3 3-16 0,-1 0 0 0,1 9 0 31,-4-9-24-31,0 6-8 0,0 3-2 0,-1-3 0 15,5 3-6-15,-4-3-2 0,0 3 0 0,0 4 0 0,3-4 34 0,-3 0 8 0,4 7 0 0,-4-7 0 16,3 0 0-16,-3-3 11 0,4 4-3 0,-1-4 0 16,-3 0-8-16,3-6 0 0,-6-1 0 0,6-2-11 15,1-3 31-15,-1-4 7 0,1-3 1 0,3-6 0 16,0 0 19-16,0 0 4 0,-7 0 1 0,3-6 0 16,-3-3-7-16,4-10-1 0,-1 0 0 0,4-6 0 15,0-3-31-15,0-1-13 0,0-14 11 0,4 5-11 16,-1-12 8-16,4-4-8 0,-3 7 0 0,3-3 9 15,0-3-9-15,0 6-11 0,-4-6 3 0,8 9 0 16,-4 0 8-16,0 0 0 0,0 6 0 0,4 4 0 16,-4 2 0-16,3 7 0 0,1 0 0 0,-1 6 0 0,1 4 0 15,3 5 0-15,0 1 0 0,0-1 0 16,4 10-29-16,0 0-4 16,6 0-1-16,-2 10 0 0,2-1 22 0,1 7 12 0,-4-7-12 0,0 10 12 0,0 0-26 0,1 6 2 15,-5-6 0-15,-6 6 0 16,3-6-8-16,-3 6-2 0,-8-6 0 0,-3 0 0 0,-3-1 25 0,-1 1 9 15,0-3 0-15,-6 3-9 0,-1-4 21 0,-3-2 4 16,4 3 0-16,-1-7 1 0,-3 7-7 0,0-7-2 16,0 0 0-16,0 1 0 0,-1-4-23 0,-2-3-5 15,-1 7 0-15,1-10-1 16,-1 0-114-16,0 0-22 0,1 0-5 16,-1-10-830-16</inkml:trace>
  <inkml:trace contextRef="#ctx0" brushRef="#br2" timeOffset="-78376.5">20154 16022 1382 0,'0'0'123'0,"0"0"-99"0,-3 9-24 0,3-2 0 0,-7 2 251 0,0 0 45 16,0 4 8-16,-1 3 3 0,-2-7-230 0,3 10-45 16,-4-4-10-16,1 4-2 0,-1 0-20 0,0 0 9 15,-3 6-9-15,0 3 0 0,0 4 14 0,-3-1-4 16,2 3-1-16,-2 10 0 0,-1 0 19 0,0 3 3 15,1 3 1-15,-4-2 0 0,3 5-23 0,0 0-9 16,4 0 8-16,0 1-8 0,4 5 22 0,3-9-1 16,-1 4 0-16,1-1 0 0,0-3-10 0,4-3-3 15,3 3 0-15,0-2 0 0,0-5-8 0,3 4 0 16,4-3-10-16,0 0 10 0,4 0-22 0,0-6 2 16,-1 6 0-16,4-10 0 15,0 1-32-15,4-7-5 0,-4 6-2 0,4-9 0 16,3-3-81-16,-3 4-17 0,3-8-3 15,-4 1-495-15,1-3-98 0</inkml:trace>
  <inkml:trace contextRef="#ctx0" brushRef="#br2" timeOffset="-78008.7">20119 16985 3171 0,'0'0'70'0,"0"0"14"0,0 0 4 0,-4 3 0 0,4 6-70 0,-3-3-18 15,6 4 0-15,1-1 0 16,-1 7-47-16,5-4-13 0,2 10-2 0,-3-3-1 16,0-6 6-16,0 12 1 0,7-6 0 0,0-1 0 0,-6 8 64 0,2-1 14 15,1-3 2-15,-1 9 1 0,-3-9 6 0,4 9 1 0,-4-9 0 16,0 10 0-16,0-4-32 0,0-3 0 0,0-3 0 0,0-3 0 31,0 3-50-31,4-4-10 0,-1-8-1 0,-2-1-1 16,2 1-181-16,1-1-36 0,17-3-7 0,-14-12-2 0</inkml:trace>
  <inkml:trace contextRef="#ctx0" brushRef="#br2" timeOffset="-77750.16">20655 17220 2782 0,'0'0'124'0,"0"0"24"0,0 0-118 0,0 0-30 0,0-3 0 0,0 3 0 15,0-7-207-15,0 7-47 0,-3-3-10 0,3 3-1 16,-7 0 121-16,-4 0 25 0,-3 3 5 0,0 7 1 16,-4-1 232-16,0 7 46 0,4 3 10 0,-3-1 1 0,-4 8-38 0,-1 2-8 15,1 3-2-15,4 0 0 0,-5 4-89 0,1 3-19 16,0 6-3-16,0-1-1 0,3-2-6 0,-6 0-2 16,-5 3 0-16,5 0 0 0,-1 6-8 0,-3-3 8 15,0-3-8-15,3 0 8 16,-3 0-28-16,6 0-7 0,-2-4-1 0,3-5 0 15,-1-7-28-15,5 3-7 0,6-2-1 0,1-11 0 0</inkml:trace>
  <inkml:trace contextRef="#ctx0" brushRef="#br2" timeOffset="-77218.01">20846 15978 2718 0,'0'0'60'0,"0"0"12"0,0 0 2 0,0 0 2 0,0 0-60 0,0 0-16 16,0 0 0-16,10 6 0 15,1-3-124-15,-1 7-28 0,1 5-6 0,3-5-1 16,0 9 74-16,0 6 14 0,0-6 3 0,8 15 1 0,-5 1 91 0,8 2 19 16,3 17 3-16,0 2 1 0,1 4-15 0,2 2-4 0,1 1 0 0,-7 9 0 15,-1 0-4-15,1 0-2 0,-4 7 0 0,-3 2 0 16,-7-2-9-16,-4 2-1 0,-4 1-1 0,-6 6 0 15,-4-10 12-15,-8-3 2 0,1 4 1 0,-7-7 0 16,-4-10 2-16,1 1 0 0,-1-3 0 0,0-4 0 16,-3-6-28-16,-4-6 0 0,1-6 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10T17:34:36.81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6925 15326 1324 0,'0'0'59'0,"0"0"12"0,0 0-57 0,0 0-14 0,0 0 0 0,4-7 0 0,3 4 287 0,0-3 54 15,-4 3 11-15,1-3 3 0,-4 6-297 0,7-3-58 16,0-4-14-16,0 4-2 0,-7 3 0 0,7-6 0 15,-7 6 0-15,0 0 0 0,0 0 16 0,7 9 0 16,0 1 0-16,-3 8 0 0,-4-2 0 0,7 3 0 16,-7 6 0-16,0 3 0 0,0 0-15 0,-7 7 0 15,7-1 0-15,-7 1 0 0,3 3 34 0,0-4 6 16,1 4 2-16,3 6 0 0,-7-10-12 0,3 10-3 16,4-9 0-16,-3-4 0 0,3 3-12 0,-4-5 0 0,4-4 0 0,0 0 0 15,0-6-10-15,0-1-5 0,0-8-1 0,0-1 0 31,0-9-139-31,0 0-28 0,-7 0-5 0</inkml:trace>
  <inkml:trace contextRef="#ctx0" brushRef="#br0" timeOffset="407.47">6742 15097 3258 0,'0'0'144'0,"0"0"30"0,-4-3-139 0,4-4-35 0,0-2 0 0,0-4 0 16,7 4-87-16,11-7-24 0,-4 1-5 0,7 2 0 15,7-3 40-15,-3-2 9 0,7 11 2 0,-4-5 0 16,4 2-11-16,3 1-1 0,-7 0-1 0,4 2 0 0,0 1 65 0,-1 3 13 16,1 3 0-16,0 0 0 0,-4 3 45 0,0 3 5 15,1 1 1-15,-1-4 0 0,0 6 1 0,-7 1 0 16,0-1 0-16,1 0 0 0,-1 7-31 0,0 0-5 15,0 3-2-15,0-7 0 0,0 13-14 0,1-6 0 16,-5-3 0-16,4 12 0 0,-7-9 0 0,4 6 0 16,-11-6-12-16,4 6 12 0,-8 0-10 0,1-3 10 15,-4 0-8-15,-4-3 8 0,-6 2 0 0,-1-5 8 16,-3 3 0-16,3-3 0 0,-13-4 12 0,-1 4 4 16,-3-7 0-16,-4 7 0 0,0-4-10 0,-3-5-2 0,-4 2 0 15,-7 1 0-15,0-1-24 0,4-3-4 0,-4-3-2 16,4 4 0-1,3-7-37-15,4 3-7 0,-4 3-2 0,7-6 0 16,1 9-16-16,6-9-4 0,4 10-1 0,-4-1 0 16,11-2-16-16,0-4-3 0,7 3-1 0,-4-3-802 0</inkml:trace>
  <inkml:trace contextRef="#ctx0" brushRef="#br0" timeOffset="887.97">8315 14532 806 0,'0'0'36'0,"0"0"7"0,0 0-35 0,0 0-8 16,0 0 0-16,-4 7 0 0,-10-4 443 0,4-3 86 15,3 0 18-15,-4 0 3 0,1 0-457 0,-5 0-93 16,1 0-15-16,4 6-5 16,-4-6-7-16,0 3-1 0,-4 3-1 0,4-2 0 0,-4-4 17 0,0 6 12 0,1 3-13 0,-8 1 5 15,4 5 8-15,0-2 0 0,-4 3 8 0,0 2-8 16,-3 11 12-16,0-4-1 0,-4 3-1 0,4-3 0 15,0 3 7-15,3 7 2 0,4-7 0 0,3 6 0 16,-6 1 4-16,6-1 1 0,0-5 0 0,4 5 0 16,4-6-15-16,3 10-9 0,3-7 12 0,-3 1-12 15,7 2 0-15,7 1 0 0,-7-1 0 0,7 4 0 16,4-4 0-16,-1 4 0 0,4-4 0 0,4 4 0 16,-7-3 0-16,6-7 0 0,8 6-8 0,0-5 8 15,3-4-37 1,-3 3-2-16,6-3 0 0,-2-6 0 15,2 0-77-15,1-4-15 0,0 4-3 0,0-10-570 0,3 1-113 0</inkml:trace>
  <inkml:trace contextRef="#ctx0" brushRef="#br0" timeOffset="1657.4">8731 14987 748 0,'0'0'67'0,"0"0"-54"0,0 0-13 0,0 0 0 15,0 0 348-15,0 0 66 0,0 0 14 0,0 0 2 16,-10 0-347-16,3 0-70 0,-4 6-13 0,4-3 0 16,-7 4-8-16,3-4 8 0,-3 3-12 0,4-3 12 15,-5 7 0-15,1-4 0 0,0 3 0 0,-3 1 9 16,-1-1 13-16,0 7 2 0,-3-4 1 0,0 4 0 16,-4 9-6-16,1-6-2 0,-5 6 0 0,5-3 0 15,-5 3-17-15,-2 3 0 0,3-9 0 0,-1 6 0 31,1 3-32-31,0-6-3 0,0 0-1 0,6-3 0 16,-2-3-133-16,6 0-27 0,0-7-6 0,1 0-616 0</inkml:trace>
  <inkml:trace contextRef="#ctx0" brushRef="#br0" timeOffset="1894.98">8089 15084 1382 0,'0'0'61'0,"0"0"13"0,0 0-59 0,0 0-15 0,0 0 0 0,0 0 0 0,0 0 351 0,7 3 67 16,4 4 14-16,-4-7 2 16,0 3-382-16,4 3-77 0,3 0-15 0,0-3-4 0,0 7 18 0,0-4 3 15,0 7 1-15,4 2 0 0,-4 4 22 0,3 0 0 16,-6 6 0-16,3 3 0 16,0-3-30-16,0 10 2 0,1-7 0 0,-1 10 0 15,3-7-14-15,-3 0-2 0,0-5-1 0,4 2 0 16,-4-3-106-1,7-6-21-15,-3 0-4 0</inkml:trace>
  <inkml:trace contextRef="#ctx0" brushRef="#br0" timeOffset="2153.09">8851 15486 2538 0,'0'0'112'0,"0"0"24"0,0 0-109 0,0 0-27 0,7 3 0 0,0 3 0 15,0-3 32-15,4 3 0 0,7-6 1 0,-1 10 0 16,4-10-65-16,-3 9-12 0,3-9-4 0,0 7 0 16,-3-4 3-16,3 6 0 0,-7 1 0 0,4-1 0 0,-4 7 27 15,-3-7 6-15,-1 10 0 0,-3 3 1 0,-3-3 11 0,-1 3 0 16,1-7 0-16,-4 10 8 0,0-12-8 15,-4 3 0-15,4 2 0 0,-3-8 0 0,3-1-13 0,0 1 2 16,0-10 1-16,0 0-662 16,0 0-132-16</inkml:trace>
  <inkml:trace contextRef="#ctx0" brushRef="#br0" timeOffset="2469.23">9162 15194 806 0,'0'0'36'0,"0"0"7"0,0 0-35 0,0 0-8 0,0 0 0 0,7 9 0 16,-4-2 484-16,8 2 96 0,-4 1 18 0,7-1 4 31,0 0-533-31,4 1-106 0,3-1-22 0,4 4-4 0,-4-10-7 16,0 6-2-16,0 7 0 0,0-4 0 0,-3-5-3 0,0 8-1 0,-4-2 0 15,3-4 0-15,1 7 48 0,-7 0 10 0,3-4 2 0,-7 4 0 32,3-4-16-32,-6-2-4 0,3 2 0 0,-4-2-886 0</inkml:trace>
  <inkml:trace contextRef="#ctx0" brushRef="#br0" timeOffset="2740.08">9659 15078 2361 0,'0'0'210'0,"-3"9"-168"16,-8-2-34-16,4 2-8 0,-4 7 100 0,-3-4 19 15,4 7 3-15,-4 6 1 16,-4-6-163-16,0 6-32 0,1 3-6 0,-12 7-2 16,1 2 2-16,3 4 0 0,4-3 0 0,4 6 0 0,-1 0 78 0,-3 0 0 15,7 3 11-15,0-4 0 0,0 11 37 0,3-7 8 16,4 3 2-16,0-3 0 0,3-3-47 16,1-6-11-16,-1-4 0 0,4 1 0 15,0-7-197-15,4-3-39 0,-1 0-8 0,1-12-2 16</inkml:trace>
  <inkml:trace contextRef="#ctx0" brushRef="#br0" timeOffset="19206.39">10174 14557 921 0,'0'0'40'0,"4"4"10"0,-8 5-40 0,1-3-10 16,3 4 0-16,0-1 0 0,0 0 459 0,0-2 89 16,0 2 19-16,3 1 3 0,1-1-464 0,3 7-93 15,-4-4-13-15,1 4-13 16,3 3-14-16,-4 6-2 0,1 3-1 0,-4 7 0 0,0-1 30 0,0-3 0 15,-4 10 0-15,1-3 0 0,-4-1 0 0,0 4 13 16,3-3-1-16,1 6 0 0,-8 0 7 0,4-7 1 16,0 1 0-16,0 6 0 0,0-10-20 0,0 1 0 15,0-7 0-15,0 0 0 0,0-3-16 0,3-6-8 16,4-3 0-16,0-7-835 0,0 1-166 16</inkml:trace>
  <inkml:trace contextRef="#ctx0" brushRef="#br0" timeOffset="19782.72">10880 14774 2876 0,'0'0'64'0,"0"0"12"0,0 0 4 0,0 0 0 0,0 0-64 16,0 0-16-16,0 0 0 0,0 9 0 16,0 1-23-16,0 5-7 0,-7 1-2 0,-4 6 0 0,-3-3 32 0,3 6 0 15,-3 0 0-15,0 3 0 0,-4 0 0 0,1 7 20 16,10-7-4-16,-4 3 0 0,1-2 3 0,3-1 0 15,0 0 0-15,3 3 0 0,4-2-19 0,0 5 0 0,0-6 0 0,4 7 0 32,-1-7-16-32,1-3-9 0,-4-6-3 0,7 6 0 15,3-6-15-15,-3-7-3 0,0 4-1 0,0 0 0 0,-3-7 19 16,3-6 3-16,7 7 1 0,-3-10 0 0,-11 0 24 0,14 0 0 16,3 0 0-16,5-3 8 0,-5-7 4 0,1 1 0 0,3-7 1 15,7-3 0-15,4 1-13 0,0-8 0 0,-11 8 0 16,7-7 0-16,4-4 0 0,-4 1 11 0,-7-3-3 15,0 3-8-15,-3-1 0 0,0 1 0 0,-4-3 0 0,-7 2 0 16,-4 4 20-16,-3-3 9 16,7 0 3-16,-10 0 0 0,-4-4 0 0,-4 4 0 0,4 0 0 0,-3 3 0 15,-8-3 5-15,0 9 2 0,-3-6 0 0,0 6 0 16,3-6-39-16,-3 12 0 0,-3-2 0 0,6-1 0 16,7 7-9-16,-3-1 9 0,-7 1-10 0,3-1 10 15,-3 4-96 1,4 3-12-16,2 3-4 0,-2 0 0 15,-8 3-125-15,8 10-26 0,-12 9-5 0,1 3 0 0</inkml:trace>
  <inkml:trace contextRef="#ctx0" brushRef="#br0" timeOffset="20027.4">10971 15175 2847 0,'15'0'63'0,"-8"6"13"0,3-6 2 0,4 0 2 0,0 0-64 0,-3 0-16 0,-11 0 0 0,7 0 0 31,14-6-20-31,-10 6-6 0,-11 0-2 0,7 0 0 16,3 0-35-16,-3-3-7 0,4-3-2 0,-4-4 0 15,7 10 7-15,-7-6 1 0,4 3 0 0,-4-3 0 16,-4 3-95-16,4-4-18 0,11-2-4 0,-4 6-1 0</inkml:trace>
  <inkml:trace contextRef="#ctx0" brushRef="#br0" timeOffset="20660.39">11324 14344 864 0,'0'0'76'0,"0"0"-60"0,-7 0-16 0,7 0 0 15,0 0 323-15,0 0 61 0,0-9 13 0,4 3 3 16,6 2-284-16,-3-2-56 0,-7 6-11 0,11 0-2 0,3 0-47 0,0 6 0 15,4-2-15-15,-4 11 4 0,-4-5 19 0,5 5 3 16,6-2 1-16,0 6 0 0,-7 6-1 0,0-6 0 16,4 6 0-16,3 3 0 0,0 3 11 0,0 1 2 15,0 2 1-15,-3 1 0 0,7 8 5 0,-4-5 1 16,-3-3 0-16,3 2 0 0,0 7-31 0,0-9 0 16,-3 2 0-16,3-2 0 0,-4-1 0 0,1-6 0 15,0 7 0-15,-4-1 0 0,0-5 0 0,0 8 0 16,-3 4 0-16,-8-3 0 0,4-1 0 0,-7 4 0 15,-7-10 0-15,-3 10 0 16,-4-13-16-16,-4 10-10 0,-3-7-2 0,-8-2 0 16,1-4-134-16,-11-3-27 0</inkml:trace>
  <inkml:trace contextRef="#ctx0" brushRef="#br0" timeOffset="22607.05">2695 15040 806 0,'0'0'72'0,"0"0"-58"0,0 0-14 0,0 0 0 15,0 0 144-15,0 0 27 0,0 0 5 0,0 0 0 16,0 0-66-16,-3 0-14 0,-4-6-2 0,3 3-1 0,4 3-10 0,-7-6-3 16,4 6 0-16,-1-3 0 0,-3-4-26 0,3 4-6 15,-6-3 0-15,6 3-1 0,-6-4-25 0,-1 7-5 16,1-9-1-16,-1 9 0 0,0-6-8 0,4 3-8 16,-3 3 12-16,-8 0-12 0,4-7 0 0,0 7 0 15,0 0 0-15,3 7 0 0,-3-7 10 0,-4 3-10 16,4 3 8-16,4 0-8 0,-4 4 0 0,3-1 0 15,-3 1 0-15,3-1 0 0,1 7 0 0,-4 2-11 16,3-5 3-16,1 12 0 0,2 0 8 0,-2 3 0 16,-11 1-9-16,7-4 9 0,3 3 0 0,0 0 0 15,-3 4 0-15,4-4 0 0,-1 0 0 0,8-3 0 16,-8 0 0-16,11-3 0 0,-3-3 0 0,6 3 10 0,-3-10-10 0,11 4 10 16,-8-7 3-16,8 1 1 0,-1-1 0 0,11 1 0 15,-6-4-6-15,2-3 0 0,4-3-8 0,4 6 12 16,0-6-12-16,-1 0 11 0,1-6-11 0,3 6 10 15,-10 0-10-15,7-3 0 0,-4-3 0 0,4 3 0 16,-4-4 0-16,-4-2-11 0,1 6 11 0,0-10-8 16,3 4 8-16,-11-1 0 0,5-2 0 0,-1-4 8 15,3 0 5-15,-3 4 2 0,-3-4 0 0,3-3 0 16,-3 4 5-16,-1-4 2 0,-6 0 0 0,6 3 0 16,-10-2-6-16,4-4 0 0,3 0-1 0,-7 3 0 15,-7-9 3-15,7 9 1 0,-4-6 0 0,4 0 0 16,-7 6 5-16,4 0 0 0,-1 0 1 0,-6 4 0 15,10-4-13-15,-7 9-4 0,3-5 0 0,4 5 0 16,0 1-8-16,-7 6 0 0,7-4 0 0,0 4 0 16,0 3 0-16,0 0-11 0,0 0 11 0,0 0-8 15,0 0 0-15,0 0 0 0,0 0 0 0,0 0 0 0,0 0 8 0,0 0 0 16,0 0 0-16,7 10-8 0,-7-10 8 0,0 9 0 16,11 1 0-16,-8-1 0 0,4 0 0 0,-3 7 8 15,-1-7-8-15,8 4 11 0,-1-4-11 0,-6 7 0 16,3 3 0-16,4 0 8 0,3-4-8 0,-4 10 0 15,-6-3 0-15,6 4 0 0,-6 2 0 0,7 6 0 16,-4-6 0-16,0 7 8 0,3-1-8 0,-3 4 0 16,4-7-10-16,-8 1 10 0,8-7 0 0,-7 3 0 15,3-9 0-15,-4 6 0 0,8-6 0 0,-11-4 0 16,10-5 0-16,-10 6 0 0,4-7-16 0,3-6-1 16,-7-3 0-16,0 0 0 15,0 0-123-15,0 0-25 0,3-3-5 0,8-13-1 0</inkml:trace>
  <inkml:trace contextRef="#ctx0" brushRef="#br0" timeOffset="29224.03">3210 15119 2361 0,'0'0'210'0,"-3"3"-168"0,3 6-34 0,-7 1-8 16,3-4 0-16,4 3-9 0,0 7 9 0,0-3-13 16,0 5-44-16,0-2-9 0,0 3-2 0,0 0 0 15,-7-4 37-15,7 4 7 0,0 0 2 0,-3 0 0 0,6 3 42 16,-3-10 9-16,0 7 2 0,0-3 0 16,0 3 36-16,0-4 7 0,0-5 2 0,0-1 0 15,-3 7-16-15,3-7-4 0,0-9 0 0,0 0 0 0,0 10-22 16,0-10-5-16,0 0-1 0,0 0 0 0,0 0-1 0,0 0-1 15,0 0 0-15,0 0 0 0,0-10-2 0,-7 4 0 16,-1-3 0-16,8-7 0 0,-10 3 0 0,10-2 0 16,-11-4 0-16,11 0 0 0,-10 3-4 0,6-6-2 15,4 0 0-15,0 4 0 0,-7-4-18 0,4 0 8 16,3 3-8-16,0 0 0 0,0 0 0 0,0 0 0 16,10 4 0-16,-10-4 0 0,4 3 0 0,3-3 0 15,-4 4 0-15,1 2 0 0,3-2 0 0,-4-4 0 0,4 3 11 16,-3 7-3-16,0-4-8 0,3-3 0 0,-7 7 0 0,3 0 0 15,-3 2 0-15,0-2 0 0,0 6 0 16,0 3 0 0,0 0-27-16,0 0 0 0,0 0 0 0,11-6 0 15,3 6-20-15,3 6-4 0,-2-6-1 16,6 3 0-16,-4 3-3 0,8-3-1 0,0 4 0 0,-1 2 0 16,8-3-137-16,-7-3-28 0,3 7-6 15,0-1-682-15</inkml:trace>
  <inkml:trace contextRef="#ctx0" brushRef="#br0" timeOffset="29959.16">3919 15156 1555 0,'0'0'138'0,"0"0"-110"16,0-9-28-16,0 3 0 0,0 3 173 0,-3-4 30 15,3-2 5-15,0 6 2 0,-7-4-181 0,7-2-29 16,0 3-20-16,-4 3 4 0,4-4-4 0,-7-2-1 16,4 0 0-16,-1 5 0 0,-3-2 21 0,4-3 0 15,-8 9 0-15,0-3 0 0,8-4 17 0,-8 7 8 16,1 0 2-16,-1 0 0 0,-3 0 29 0,3 0 5 16,1 0 2-16,-1 7 0 0,-3-4-7 0,4 3 0 15,-5-3-1-15,1 7 0 0,0-1-24 0,-3 0-5 16,2-2-1-16,1 8 0 0,0-2-25 0,4 3 0 15,-8 2 0-15,11-2 0 0,-4-3 0 0,-3 5 0 0,7-2 0 0,4 0 0 16,-4-4 0-16,3-2 0 0,4 5 0 0,0-5 0 16,4 6 0-16,3-4 0 0,-4 4-14 0,4-7 5 15,0 10 9-15,0 0 0 0,4-4 0 0,-4 1 0 16,0-3 0-16,4-4 0 0,-1 7 0 0,15 3-8 16,-18-10 0-16,4-3 8 0,-1-3-8 15,1-3 8-15,-1 0-8 0,1 0 8 0,3-3-8 16,-3-3 8-16,-1-3-12 0,4-7 12 0,-3 6-12 15,-8-2 12-15,8-4 8 0,0-3-8 0,3 1 11 16,-4-1-1-16,-6-3 0 0,3 3 0 0,0-3 0 16,4-3 2-16,-4 0 0 0,-4-3 0 0,4 3 0 15,-3 6 1-15,-4-6 1 0,0 3 0 0,0-3 0 16,0 9 2-16,0-3 0 0,0 0 0 0,-4 4 0 16,4 5-16-16,-7 1 9 0,7-1-9 0,0 7 8 15,0 3-8-15,0 0 0 0,0 0 0 0,0 0 0 16,0 0-13-16,0 0 5 0,0 0 8 0,11 3-13 0,-8-3 5 15,8 10 8-15,-11-10-13 0,10 6 5 0,1 7 8 0,3-4 0 16,-7 7 0-16,-3-1 0 0,-1-2-8 0,4 12 8 16,4-6-8-16,-11 0 8 0,7 6 0 0,3 3-8 15,1-3 8-15,0 3 0 0,-8-3 0 0,4 10-8 16,4-7 8-16,-8 0 0 0,8 4 0 0,-11-4 0 16,3-6 0-16,4 9 0 0,-3-9 0 0,0 3 0 15,3 0 0-15,-7 0 0 0,0-3 0 0,0 3 0 16,0-6 0-16,3 6 0 0,-3-6 0 0,-3 6 0 0,3-6 0 15,-7 6 8-15,3-6-8 0,0 0 0 0,-6 0 0 16,-1-4 0-16,1-2 0 0,-4 3 0 0,0 2 0 0,3-2 0 16,-10-3 0-16,3 2 0 15,-10-5 0-15,3 5 0 16,-3-12-27-16,3 7-3 0,-6-10-1 0,6 6 0 16,-3-12-9-16,3 3-1 0,0-4-1 0,-3-2-742 0,3 0-149 0</inkml:trace>
  <inkml:trace contextRef="#ctx0" brushRef="#br0" timeOffset="34455.61">7073 16959 864 0,'0'0'38'0,"0"0"8"0,0 0-37 0,0 0-9 0,0 0 0 0,0 0 0 15,0 0 239-15,0 0 45 0,0 0 10 0,4-3 2 16,-4-3-186-16,0 6-37 0,3-6-7 0,1 3-2 16,3-4-15-16,-7 7-3 0,7-3-1 0,-4-3 0 15,4 3 1-15,1-3 0 0,-8 6 0 0,7 0 0 0,0 6-33 16,0-6-13-16,3 3 11 0,-6 6-11 0,3 1 8 16,-4 2-8-16,1 1 0 0,-1 3 0 0,1-4 0 0,0 10 0 15,-4-3 0-15,7 0 0 0,-7 6 0 16,0-3 0-16,0 3 0 0,0 3 0 15,-7 3 0-15,7 1 0 0,0 2 0 0,0 1 0 0,-4-1 0 16,4-2 0-16,0 2 0 0,0 1 0 16,4-7 0-16,3 6 0 0,-7-9 0 0,0-6 0 0,0 6 0 0,3-12 0 15,1 3 0-15,-4-1 0 0,3-5-18 0,-3-1 0 16,0-9 0-16,0 0 0 16,0 0-138-16,0 0-27 0,0 0-5 0</inkml:trace>
  <inkml:trace contextRef="#ctx0" brushRef="#br0" timeOffset="35007.67">6978 16790 2257 0,'0'0'100'0,"0"0"20"0,0 0-96 0,0 0-24 0,0-3 0 0,0 3 0 16,0 0 27-16,0-6 0 0,3-4 0 0,1 4 0 16,3 6 9-16,4-9 1 0,-4 6 1 0,3-4 0 15,1-2-6-15,3-1-2 0,4 1 0 0,3 0 0 16,0-1-13-16,4-5-2 0,3 5-1 0,4 1 0 16,3-7-14-16,-3 7 0 0,3 5 0 0,0-5 0 0,0 3-8 0,-3-4-2 15,0 10 0-15,-4-6 0 0,4 3 10 0,-4 6-13 16,0 3 5-16,1 1 8 0,2 2-19 0,-6 0 4 15,-7 4 1-15,-1-4 0 0,8 7 14 0,-11 0 0 16,7-4 0-16,4 4-9 0,-11 3 9 0,7 0 0 16,-10-4 0-16,7 4-8 0,-4 0 8 0,3-3 0 15,-6 2 0-15,3-2 8 0,-3-3-8 0,-1 2 0 16,-3 1 0-16,0-3 0 0,0 2 0 0,-3-5 0 16,-1 5 0-16,-3-2 0 0,0-4 0 0,-3 1 9 15,-1-1-9-15,-3-3 10 0,-10 4 8 0,-1-1 2 0,0 1 0 16,-6-4 0-16,-1-3 0 0,-7 6 1 15,4-9 0-15,-4 7 0 0,-3-7-6 0,3 3-2 16,-7-3 0-16,8 6 0 0,-5-6-13 0,1 6 0 16,-4-12 0-16,4 6 0 0,3 0-23 0,0 0 3 0,1 0 0 0,3 0 0 31,-8 0-9-31,12-6-2 0,-1 6 0 0,-3 0 0 16,6 6-3-16,5-6-1 0,3 6 0 0,0-2 0 15,-1-4-15-15,5 0-3 0,3 9-1 0,3-9 0 16,4 0-47-16,0 0-10 0,0 0-1 0</inkml:trace>
  <inkml:trace contextRef="#ctx0" brushRef="#br0" timeOffset="35589.21">8629 16154 2466 0,'0'0'109'0,"0"0"23"0,0 0-106 0,0 0-26 0,0 0 0 0,3-7 0 16,-3 7 10-16,0 0-10 0,4-9 12 0,-4 9-12 31,0 0-61-31,0 0-19 0,0 0-4 0,0 0-1 0,0 0 63 0,-4 3 13 0,-6 3 9 0,3 4-12 16,-4-1 57-16,1 1 11 0,-1-1 3 0,1 0 0 15,-1 7 4-15,0 0 1 0,4-4 0 0,-3 4 0 16,3 3-7-16,0 0-1 0,-4-4 0 0,0 4 0 16,4 0-38-16,0 6-8 0,-3 0-2 0,3-3 0 15,0 9-8-15,-4-2 0 0,-3-1 0 16,0 6 0-16,0 1 8 0,0 2 0 0,-1 1 0 0,-2 6 0 16,-4 0-8-16,3 6 0 0,7-9 0 0,-10 9 0 15,4-6 0-15,6 3 0 0,0-13 0 0,4 10 0 16,0-9 12-16,7-4 0 0,0 4 0 0,7-7 0 15,0 6-4-15,1-9 0 0,6 10 0 0,7-7 0 16,0 7-8-16,4-7 0 0,-1 0 0 0,5-3 0 16,-5 10 0-16,5-7 8 0,-1 0-8 0,0-3 8 15,0 0-57-15,0-3-12 16,8 3-3-16,-1-6 0 0,7-3-52 0,-10-1-10 16,3-2-2-16,4-7-600 0,0-3-120 0</inkml:trace>
  <inkml:trace contextRef="#ctx0" brushRef="#br0" timeOffset="37650.08">9437 16806 2516 0,'0'0'56'0,"0"0"11"0,0 0 2 0,0 0 1 0,0 0-56 0,0 0-14 16,0 0 0-16,0 0 0 0,0 0 0 0,0 0 0 15,0 0 0-15,0 0 0 0,-7 3 0 0,0 6 0 16,0-2 0-16,-7 2 0 0,3 7 0 0,-3-4 0 16,-4 7 0-16,-3-3 0 0,0 9 0 0,0-6 0 15,-8 9 0-15,5 0 0 0,-8-3 0 0,4 3 9 16,-4-2-9-16,4 2 8 0,-4-3 10 0,0 0 2 16,4-3 0-16,-11 3 0 0,11-6 7 0,-4 0 1 0,4 3 1 0,3-4 0 15,-3-8-29-15,11-1-21 0,-1 1 3 0,4-10 1 31,3 0-123-31,-3 0-25 0,4-10-5 16,2 1-835-16</inkml:trace>
  <inkml:trace contextRef="#ctx0" brushRef="#br0" timeOffset="37870.18">8844 16869 1497 0,'0'0'66'0,"0"0"14"0,0 0-64 0,0 0-16 0,0 0 0 0,0 0 0 16,0 0 249-16,0 0 47 0,0 0 8 0,7-7 3 0,-7 7-248 0,0 0-50 15,0 0-9-15,0 0 0 0,7 0 0 0,4 7 0 16,3-4 0-16,-3 12 0 16,6 1 0-16,1 3 0 0,-1 3 0 0,8 3 0 0,-4 3 0 0,8 7 0 15,-1-10 0-15,-4 3 10 16,5 0-10-16,-1 3 0 0,0-2 0 0,-3-4 0 0,3-3 0 16,-3 3 0-16,-4 3-12 0,0-9 12 15,-3 6-31-15,-1-6 2 0,-3-4 0 0,1 4 0 16,-8-3-99-16,0-4-20 0,-7-5-4 0,0-7-798 0</inkml:trace>
  <inkml:trace contextRef="#ctx0" brushRef="#br0" timeOffset="38374.14">9955 16166 2109 0,'0'0'93'0,"0"0"20"0,0 0-90 0,0 0-23 0,0 0 0 0,0 0 0 0,0 0 88 0,0 0 12 16,0 0 4-16,7 10 0 0,1-4-78 0,2 3-15 15,-3 1-3-15,0 5-8 0,4-2 0 0,-4 3 0 16,0 2-10-16,-4 11 10 0,1-4 0 0,3 9 0 15,-3 1 0-15,-4-4 0 0,0 13-9 0,-4 0 9 16,0-7-12-16,1 14 12 0,-4-4 0 0,0 6 16 16,0 0-2-16,0 1 0 0,0-1 6 0,3 0 0 15,-3-3 1-15,4-9 0 0,3 0 18 0,0-7 3 16,0-2 1-16,3-1 0 0,-3-9-33 0,7 3-10 16,-3-6 0-16,-1 0 0 0,-3-4 0 0,4 4-11 0,-1-9 0 0,1-1 0 31,-4 0-206-31,3-2-42 0,-3-7-8 0</inkml:trace>
  <inkml:trace contextRef="#ctx0" brushRef="#br0" timeOffset="38760.61">10393 16834 2476 0,'-7'0'220'0,"7"0"-176"16,0 0-35-16,0 0-9 0,0 0 135 0,0 0 25 15,10 0 4-15,1 0 2 16,3 0-186-16,-3 9-38 0,-11-9-7 0,10 7-2 16,15 5 33-16,-7-2 6 0,-8-1 2 0,8 7 0 0,-4 3 26 0,4-1 0 15,3 7 0-15,-4 1 0 0,-3 2 0 0,1-3 0 16,6 3 0-16,-7 0 0 0,0-3 0 0,-3 0-13 16,6-3 3-16,1 4 1 0,-4-8 9 0,-3 1-10 0,-8-3 10 0,8 3-10 31,-1-10-32-31,1 0-6 0,-8 1-2 0,1-4 0 15,3 0-158-15,-7-6-32 0,0 0-7 0,0 0-1 0</inkml:trace>
  <inkml:trace contextRef="#ctx0" brushRef="#br0" timeOffset="39068.82">10887 16665 2523 0,'-21'6'112'0,"21"-6"23"0,0 0-108 0,0 0-27 0,-7 3 0 0,3 7 0 0,0 5 58 0,1-2 6 15,3 2 2-15,-4 4 0 0,-6 0-54 0,6-3-12 16,1 12 0-16,-1-3 0 0,-3 10 0 0,0-7 0 16,4 9 0-16,3 4-9 0,-7-3 9 0,-1-1 0 15,1 7 0-15,0 0 0 0,0 0 0 0,-3 3 0 16,-4 3 0-16,3 4 8 0,0-1-8 0,4 0 12 15,-10-6-4-15,3 7 0 0,-4-10-8 16,0 3 0-16,4-4 0 0,0 1 8 0,-7 7-17 0,7-11-3 16,7 4-1-16,0-9 0 15,-11 2-145-15,11-2-29 0,4-10-5 16</inkml:trace>
  <inkml:trace contextRef="#ctx0" brushRef="#br0" timeOffset="39770.31">11892 16593 2332 0,'0'0'52'0,"0"0"10"0,0 0 2 0,0 0 1 0,0 0-52 0,0 0-13 16,0 0 0-16,4-7 0 0,-4-2-14 0,0 0-6 16,0 9 0-16,0-4-1 15,0 4-15-15,0-6-2 0,-7 3-1 0,3 3 0 0,-6 0 39 0,2 3 0 16,-6-3 9-16,4 10-1 0,-4-1 16 0,0 0 4 15,-4 1 1-15,0 5 0 0,4-5 10 0,0 9 1 0,-7-4 1 0,7 4 0 16,0 6-5-16,-4-6-2 0,4 9 0 0,0-3 0 16,0 4-34-16,3-1 0 15,4 6 0-15,-4 1 0 0,4-1 0 0,4 4 0 0,6-4 0 0,1 1 0 16,3 3 0-16,0-10 0 0,0 6 0 16,4-6 0-16,-1-2 0 0,1 2 0 0,-1-3-8 0,1-6 8 15,7-1 0-15,-4-2 0 0,-4 0 9 0,4-7-9 16,1-6 0-16,-1-3 0 0,3 0-13 0,-3 0 4 15,4-3 9-15,0-12 0 0,3 5 0 16,-3-6 0-16,3 4 0 0,-4-13 16 0,4 6-4 0,-3-6-1 16,3-3 17-16,-3 3 4 0,0-10 1 0,-1 4 0 15,1-4-1-15,-4 1 0 0,-3-4 0 0,-1-3 0 16,-3 4-6-16,-3 2-2 0,-1 1 0 0,-3 2 0 16,-3 1-6-16,3 3-2 0,0 0 0 0,-4 3 0 15,-6-1-16-15,-1 8 0 0,4-1 0 0,-4-6 0 0,1 12 13 16,-1-2-1-16,-3-4 0 0,4 3 0 15,-1 7-101-15,-3-1-21 0,3 1-4 0,-3-1-690 16,4 10-139-16</inkml:trace>
  <inkml:trace contextRef="#ctx0" brushRef="#br0" timeOffset="40037.91">11730 16959 1094 0,'0'0'97'0,"0"0"-77"0,-4 10-20 0,4-10 0 15,0 0 364-15,0 0 70 0,0 0 14 0,0 0 2 32,0 0-411-32,0 0-83 0,0 0-16 0,11 0-3 15,3 0 15-15,0 0 2 0,0 0 1 0,0 0 0 0,0 0 72 0,1 0 14 0,-1 0 3 0,0 0 1 16,3 0-17-16,-2 0-3 0,-1 0-1 0,0 6 0 15,0-6-12-15,0 3-4 0,0-3 0 0,0 0 0 32,4 0-77-32,-4 0-16 0,4 0-3 0,-4 0-980 0</inkml:trace>
  <inkml:trace contextRef="#ctx0" brushRef="#br0" timeOffset="40423.11">11345 17279 3002 0,'0'0'66'0,"0"0"14"0,-10 10 2 0,6-7 2 0,4-3-67 0,-3 12-17 0,3-8 0 0,-4 5 0 32,4-9-53-32,7 9-15 0,7-2-2 0,-3 2-1 15,0 0 9-15,-1 1 2 0,15-1 0 0,-8 7 0 0,-2 3 38 0,2 0 8 0,-3 6 2 0,7-7 0 31,-3 11-43-31,-7-1-8 0,-11 3-1 0,0 1-1 16,7 2-102-16,-14 1-20 0,-7 2-4 0,-4 4-1 16,0-6 129-16,-3-4 26 0,-4 3 5 0,-3-5-413 0,-4-4-83 0</inkml:trace>
  <inkml:trace contextRef="#ctx0" brushRef="#br0" timeOffset="41145.03">12030 15962 1497 0,'0'0'133'0,"0"0"-106"0,0-3-27 0,0-6 0 0,0-1 85 0,0 10 12 15,0 0 3-15,0 0 0 16,0 0-175-16,0 0-34 0,0 0-7 0,-11 3-2 16,1 7 73-16,3-4 14 0,-1 4 3 0,-2-1 1 0,3 0 115 0,3 7 22 15,-3-3 5-15,7-4 1 0,0 7 29 0,0-7 7 16,7 7 0-16,4-4 1 0,3 4-31 0,4 0-6 16,6-4-2-16,1 4 0 0,7 3-42 0,3-4-9 15,0 4-2-15,4 0 0 0,-4 0-52 0,4 6-9 16,0 3 0-16,0-3 0 0,3 3-27 0,-3 1 3 15,-4 11 0-15,1-2 0 0,-5 0-1 0,1 12 0 16,-11-6 0-16,0 3 0 16,-3 6-2-16,-7 0 0 0,-1 1 0 0,-6-1 0 0,-4 0 38 0,0-9 7 0,-4-6 2 0,1 0 0 15,-1 2 24-15,1-11 4 0,-1 5 2 0,1-6 0 16,-5-3-29-16,5 0-5 0,-1 4-2 0,-3-7 0 16,0 3-14-16,0 0 0 0,-3 3 0 0,3-3-10 31,-8 0-21-31,1-3-4 0,-3 3-1 0,-1 3 0 0,-3-3 10 0,-4-6 2 0,1 6 0 0,-5-12 0 31,1 3-13-31,0-1-3 0,0-5 0 0,-8-1-741 0,-2-6-149 0</inkml:trace>
  <inkml:trace contextRef="#ctx0" brushRef="#br0" timeOffset="41781.18">13448 16834 1094 0,'0'0'48'0,"0"16"11"0,-7-4-47 0,0 7-12 15,-4-3 0-15,1 3 0 0,-1-1 233 0,4-2 45 16,-7 12 9-16,3-9 1 0,1 6-230 0,3 0-46 16,0 0-12-16,3-3 0 0,1 7 0 0,-1-4 0 15,4 3 9-15,0 3-9 0,0-3 20 0,0 7 0 16,4-1 0-16,-1 4 0 0,1 0-7 0,-1 2-1 16,-3-2-1-16,4 0 0 0,-4 6-3 0,0-7 0 15,-4-2 0-15,4-7 0 16,0 6-27-16,-3-8-5 0,-1-8-2 0,4 1 0 15,-7-9-4-15,3-1-1 0,1 4 0 0,-1-10 0 16,4-3-73-16,-7-3-16 0,0-4-2 0</inkml:trace>
  <inkml:trace contextRef="#ctx0" brushRef="#br0" timeOffset="42184.89">13384 16809 3031 0,'0'0'67'0,"0"-9"13"0,0-1 4 0,-3-6 0 0,3 7-67 0,3-3-17 0,-3-4 0 0,7-3 0 16,1 3-16-16,-1-2-8 0,7-1 0 0,0 3-1 31,0-3-14-31,7 0-2 0,0 1-1 0,4 2 0 0,0-3 17 0,-1 10 3 0,5-1 1 0,-5 4 0 16,-3-3 1-16,-3 5 1 0,3 4 0 0,-3 4 0 15,-4-4 31-15,0 9 7 0,0-3 1 0,0 10 0 16,-3-3-20-16,-1 2 0 0,-2-2 0 0,-1 2 0 15,-4 4 10-15,1 0-2 0,3 6 0 0,-4-6 0 16,1 0-8-16,-1 6 12 0,4-6-12 0,-3-4 12 0,-1 10-2 16,1-6 0-16,-1 0 0 0,4 0 0 0,-3 0-10 15,0-1 0-15,-4 4 0 0,0-3 0 0,0 0 0 0,-4 0 0 16,-7 0 0-16,4-4 0 0,-7 4 8 0,0-3 0 16,0-4 0-16,-7 4 0 0,3-6 4 0,-6 5 0 15,-1-5 0-15,-3-1 0 0,-1-6 5 16,-2 3 2-16,2 4 0 0,-2-10 0 15,-1 0-40-15,0 0-8 0,4 0-2 0,0 0 0 16,3 0 9-16,-3 0 2 0,3-6 0 0,0 2 0 16,4 4-30-16,4-6-6 0,-1 3 0 0,7-3-1 15,1 3-11-15,6-4-1 0,1-2-1 0,3 0-996 0</inkml:trace>
  <inkml:trace contextRef="#ctx0" brushRef="#br0" timeOffset="42870.3">14570 15868 2516 0,'0'0'56'0,"0"0"11"0,0 0 2 0,0 0 1 0,0 0-56 0,0 0-14 0,10 0 0 0,-10 0 0 16,0 0 0-16,4 3 9 0,-1 7-9 0,1-1 8 15,-4 1 4-15,0 5 0 0,-4-5 0 0,1 8 0 16,-8 8 22-16,1-1 5 0,-1-3 1 0,-3 12 0 16,-4 1-23-16,1 2-4 0,-4 7-1 0,-4 0 0 15,4 0-12-15,-4 9 0 0,0 1 0 0,1-1 0 16,2 0 0-16,1 0 0 0,0-5 0 0,7 5 0 16,0-9 10-16,3 3-1 0,4 6 0 0,0-9 0 15,-3 6 2-15,3-6 0 0,3-3 0 0,4 3 0 16,0 0 2-16,0-4 1 0,0-2 0 0,4 0 0 15,-1 2-14-15,1-2 0 0,-1 0 0 0,4-4 0 16,0 4-8-16,0-4 8 0,4-6-12 0,-1 7 12 0,1-7-21 0,0 4 2 16,3-10 1-16,0 3 0 0,0-10 8 0,4-2 2 15,-1 3 0-15,4-1 0 0,1-2-4 0,2-7 0 16,1-3 0-16,3 3 0 16,0-2-95-16,1-8-19 0,-1 4-4 15,0-6-1-15,4 3-48 0,-7-3-9 16,-1-4-3-16,-3 7-617 0</inkml:trace>
  <inkml:trace contextRef="#ctx0" brushRef="#br0" timeOffset="43971.15">14845 16627 288 0,'0'0'25'0,"0"0"-25"0,3 3 0 0,1 7 0 16,-4-1 494-16,3 0 94 0,-3 7 18 0,4-6 4 15,-4 8-469-15,4-2-93 0,-4 3-20 0,3 0-3 0,4-4-25 0,-3 4 0 16,3-3 0-16,0-4 0 0,0 4 0 0,3 3 0 16,-3-10 0-16,4 10 0 0,0-3 0 0,-4-1 0 15,3-2 0-15,1 3 0 0,-1-7-10 0,-3 7-4 16,4-7-1-16,-4 4 0 16,0-4-131-16,0-3-26 0,0 4-6 0,-3-1-762 15</inkml:trace>
  <inkml:trace contextRef="#ctx0" brushRef="#br0" timeOffset="44284.8">15240 16593 864 0,'0'0'76'0,"0"0"-60"0,0 0-16 0,0 0 0 15,-7 3 398-15,0 3 77 0,0 3 15 0,0 1 3 16,3-1-410-16,-3-3-83 0,0 7-16 0,-3-4-3 16,3 7-4-16,-4 3-1 0,-3 0 0 0,3 6 0 15,-3 3 24-15,4 7 0 0,-1 5 0 0,-3 1 0 16,3 9 0-16,-3 4 0 0,0-7 0 0,-4 12 0 16,4-2 0-16,-3 2 0 0,-1 4 0 0,0-7 12 15,-3 7-12-15,4-3 0 0,-1-7 0 0,4-6 0 16,-4 3 0-16,4-9 0 0,0 0 0 0,3-4 0 15,1-2-98 1,6-7-25-16,-3 0-5 0</inkml:trace>
  <inkml:trace contextRef="#ctx0" brushRef="#br0" timeOffset="44788.73">15610 16176 2516 0,'0'0'112'0,"0"0"22"0,0 0-107 0,0 0-27 0,0 0 0 0,0 0 0 15,0 0 24-15,0 0 0 0,0 0 0 0,0 0 0 16,0 0-24-16,0 0 0 0,0 0 0 0,7 0 0 16,1 6 0-16,-1-3 0 0,-4 6 0 0,1 7 0 0,-1 3 26 0,1 6 6 15,-1 3 2-15,1 7 0 0,-4 9-11 0,3-1-3 16,-3 4 0-16,0 7 0 0,0 5-20 16,0-2 0-16,0 6 0 0,-3 6 0 0,3-4 0 15,-4-2-10-15,4-3 10 0,0 2-13 0,0-8 13 16,-3-7 0-16,3 6 0 0,0-9 0 15,0-6-40-15,-4 2-3 0,4-2 0 0,-3-10 0 16,-1 7-93-16,1-10-20 0,-1-6-3 16,1-1-837-16</inkml:trace>
  <inkml:trace contextRef="#ctx0" brushRef="#br0" timeOffset="45230.51">16090 16665 172 0,'0'0'16'0,"0"0"-16"0,0 0 0 0,0 0 0 16,0 0 546-16,0 0 106 0,0 0 22 0,0 0 4 31,0 0-566-31,0 0-112 0,0 0-24 0,0 0-4 0,-3 9 17 0,-4 1 11 0,0-1-13 0,0 0 5 16,-4 1 8-16,0 5 0 0,4 4 0 0,0 6 0 15,0 0 0-15,0-3 11 0,-3 10-3 0,6-4 0 16,-3 0 12-16,3 0 3 0,1-3 0 0,3 4 0 16,0 2-8-16,3-3-2 0,1-3 0 0,-1-3 0 15,1-3-33-15,0 6-6 16,3-9-2-16,0 3 0 0,0-10-4 16,0 1 0-16,3-1-1 0,-3-3 0 0,4-3 24 0,0-3 9 0,-1-3 0 15,4-3-9-15,-3-3 17 0,-1-7 3 0,1 6 1 0,3-8 0 16,-3 5 12-16,-1-9 2 0,1 3 1 0,-1 1 0 15,1-8-11-15,-4-2-3 0,0 3 0 0,0-3 0 16,-3 0-13-16,3-1 0 0,-4-2 0 0,1 3 0 0,-1 0 28 0,1 9 4 16,-1-6 0-16,-3 9 0 0,-3-3-32 0,3 7 0 15,-7-4 0-15,3 0 0 0,1 7 12 0,-4 0-3 16,0-1-1-16,-4 1 0 0,1-1-8 0,-1 4-11 16,-3-3 3-16,0 5 0 15,0-2-46-15,-4-3-9 0,0 6-1 0,1-4-703 16,-4 1-140-16</inkml:trace>
  <inkml:trace contextRef="#ctx0" brushRef="#br0" timeOffset="45483.21">15907 16925 403 0,'0'0'36'0,"0"0"-36"0,0 0 0 0,0 0 0 15,0 0 453-15,10 6 84 0,4-3 17 0,-3-3 3 16,3 7-501-16,0-4-100 0,4-6-20 0,0 3-4 16,-1 3 24-1,1-3 4-15,3-3 0 0,-3 3 1 0,-1 0-9 16,-3 0-3-16,0-7 0 0,1 7 0 0,-1-3 38 0,-4 3 13 0,1-6-9 0,-1 6 9 16,1-3-44-16,-4-3-3 0,0 2-1 15,0-2-464-15,-3-3-92 0</inkml:trace>
  <inkml:trace contextRef="#ctx0" brushRef="#br0" timeOffset="46010.54">16196 16016 2181 0,'0'0'48'0,"0"0"9"0,0 0 3 0,0 0 2 0,0 0-50 0,0 0-12 0,0 0 0 0,0 0 0 0,0 9 0 0,0-3-8 15,7 4 8-15,-3 5-13 0,3-5 31 0,0-1 6 16,3 10 2-16,1-3 0 0,7-4 3 0,-1 13 1 15,1-6 0-15,3 6 0 0,0 3-22 0,4 7-8 16,3-7 0-16,4 7 0 0,-4-1 13 0,4-6-3 16,0 10-1-16,-4-4 0 0,0-5-9 0,-3 5 0 15,-1 1 0-15,-6-1 0 0,0 1 0 0,-4 2 0 16,-4 1 0-16,1 6 0 0,-8 9 0 0,-3 0 0 16,-3 1 0-16,-4-1 0 0,-4 0 0 0,-3-6 0 15,-3 7 12-15,-1-10-4 0,-3 6 25 0,-4-9 5 16,0 2 1-16,1-2 0 0,-5-9-25 0,1-1-5 15,4-3-1-15,-8-9-770 0,-4 0-154 16</inkml:trace>
  <inkml:trace contextRef="#ctx0" brushRef="#br1" timeOffset="65366.84">23043 15229 2188 0,'0'0'195'0,"0"0"-156"0,0 0-31 0,0 0-8 16,0 0 84-16,0 0 16 15,0 0 4-15,0 0 0 0,0 0-104 0,0 0-18 16,0 0-5-16,-3 6-1 0,3 3 32 0,0 1 5 0,0-1 2 0,0 0 0 15,-4 7 36-15,4-3 7 0,-3 5 2 0,-1-2 0 16,-3 9-4-16,0-6 0 0,0 9 0 0,0 0 0 16,-3 4-38-16,-1-4-8 0,0 7-2 0,4 2 0 15,0 1-8-15,0-4-17 0,-7 4 4 0,7 6 1 16,4-10 12-16,-1 1 0 0,-3 2 0 0,3-5 0 16,4-1 0-16,0-6 0 0,0 3 0 0,0-2 0 15,-3-8-46-15,6 1-13 16,4-3-2-16,-3-7-1 0,-4 1-134 0,4-1-28 0,-1-3-4 0</inkml:trace>
  <inkml:trace contextRef="#ctx0" brushRef="#br1" timeOffset="65854.78">22874 14943 2127 0,'-10'0'47'0,"10"0"9"0,0 0 3 0,0 0 1 0,7-9-48 0,0-1-12 0,0 1 0 0,7 3 0 16,7-4 31-16,0 1 4 0,-3-4 1 16,3-2 0-16,4 8 22 0,3-5 5 0,-3 2 1 0,-1 1 0 15,4 3-16-15,1-4-4 0,-5 10 0 0,8-6 0 16,0 6-19-16,0 6-4 0,-1 1-1 0,5 2 0 15,-1 4-20-15,-3-4 0 0,-1 7 0 0,1 2 0 16,0 1 0-16,-4 0 0 0,-3-3 0 0,0 3 0 31,-4-1-16-31,0 4-8 0,0-3-2 0,-7-6 0 16,0 2 14-16,0 4 4 0,-7 0 0 0,1-3 0 0,-5-1 8 0,1-2 0 0,-4 3 0 16,0-4 0-16,-4 4 10 0,-3 3 1 0,0-4 0 0,-4-2 0 15,1 3 9-15,-4 2 1 0,-4-2 1 0,0 3 0 16,-3-3-8-16,0-4-2 0,-7 4 0 0,-4 3 0 15,4-10-12-15,-4 10 0 0,-3-10 0 0,3 7 0 16,0-7 12-16,1 1 0 0,-1-1 0 0,4 0 0 16,-1-9-3-16,1 7-1 0,3-7 0 0,-3 0 0 0,0 0-8 15,3-7 0-15,1 7 0 0,2-9 0 16,1 6-11-16,4-3-4 0,-1 3-1 0,4-4 0 16,3 4-32-16,4-3-6 0,-7-4-2 0,14 10 0 15,0 0-156-15,4-6-32 0,-1-13-7 16,8 10-1-16</inkml:trace>
  <inkml:trace contextRef="#ctx0" brushRef="#br1" timeOffset="66405.45">24522 14488 1555 0,'0'0'138'0,"0"0"-110"0,-4 0-28 0,-7 0 0 0,8 0 254 15,-4 0 46-15,0 0 8 0,7 0 3 16,-7 0-270-16,0 0-53 0,0 7-12 0,-4-7-1 16,1 0 7-16,-1 3 2 0,0-3 0 0,-3 9 0 0,4-2 16 0,-4 2 0 15,-4 0 11-15,0 7-11 0,4-3 26 0,-3 9-2 16,-1-1 0-16,0-2 0 0,-3 6 6 0,3 4 1 15,-3-4 0-15,4 3 0 0,-5 6-21 0,5-5-10 16,-1 5 10-16,1 1-10 0,-5-7 22 0,5 6-2 16,-1-5 0-16,0-1 0 0,1 6-12 0,3-2-8 15,3-1 8-15,1 0-8 0,-1 1 0 0,4-7 0 16,3 9 0-16,4-5 0 0,4-1 0 0,-4-3 0 16,3 3 0-16,4 7 0 0,-3-7 0 0,7 6 0 15,-4-6 0-15,3-2 0 0,1 2 0 0,-1-3 0 0,5 0-10 0,-1-3 10 31,0 3-28-31,3-6 2 0,-3 3 0 0,8-3 0 16,-1-7-82-16,0 4-17 0,0-1-3 0,7-2-604 0,-3-4-121 0</inkml:trace>
  <inkml:trace contextRef="#ctx0" brushRef="#br1" timeOffset="66787.14">25065 14987 2548 0,'0'0'113'0,"0"0"23"0,0 0-108 0,0 0-28 16,7 0 0-16,-7 0 0 0,0 0 0 0,3-9-9 15,-3 9 0-15,0 0 0 16,0 0-18-16,0 0-3 0,0 0-1 0,-7 3 0 0,-3 3 65 0,-4 0 13 16,0 4 2-16,-1-1 1 0,-2 4 5 0,-4 2 1 15,-4 1 0-15,4 3 0 0,-4-7-9 0,0 4-2 16,1 3 0-16,3 0 0 0,-4-4-25 0,4 4-6 16,0 0-1-16,-4-3 0 0,0 3-13 0,0 6 0 15,-3-7 0-15,0 1 0 0,0 6-12 0,-4-6 0 0,0 6 1 16,1-6 0-1,2 0-17-15,1 0-3 0,0-1-1 0,3-8 0 16,4 6-26-16,0-7-6 0,0 0 0 0,3-2-1 16,4-4-152-16,0-6-31 0,3-4-5 0,1-2-2 0</inkml:trace>
  <inkml:trace contextRef="#ctx0" brushRef="#br1" timeOffset="67020.06">24377 15034 345 0,'0'0'31'0,"0"0"-31"0,0 0 0 0,0 0 0 16,0 0 584-16,7 6 112 0,7 4 21 0,-3-4 5 31,3-3-606-31,3 7-116 0,5-4-32 0,-1 3-3 0,0 1 24 0,0-1 11 0,4 7-10 0,-4-4 10 16,4 7 0-16,-1 3 0 0,-2 0 0 0,-1-3 0 0,0 6 0 16,0 0 0-16,0 3-13 0,4-3 5 0,-4 0 0 0,4-3 0 15,-1-3 0-15,5 6 0 16,-1-6-119-16,-3-3-23 0,-1-7-5 0,5 7-569 15,-5-7-115-15</inkml:trace>
  <inkml:trace contextRef="#ctx0" brushRef="#br1" timeOffset="67353.72">25735 14426 3060 0,'0'0'136'0,"-3"6"27"0,-4 3-131 0,3-5-32 0,1 2 0 0,-1 3 0 15,4 10-8-15,4-3-9 0,-4 3-2 0,0 6 0 16,3-3-13-16,1 3-4 0,-1 3 0 0,1 6 0 16,-4 10 23-16,0-6 4 0,-4 6 1 0,1 6 0 15,-4-3 0-15,-4 0 0 0,0 3 0 0,1-3 0 0,-1 7-4 0,-3-4 0 16,3-3 0-16,-3 0 0 16,0-3-36-16,4 0-8 0,-1 0-2 0,4-7 0 15,4-2-80-15,-1-7-16 0,4-3-3 0,4-6-1 0</inkml:trace>
  <inkml:trace contextRef="#ctx0" brushRef="#br1" timeOffset="67928.73">26681 14717 864 0,'0'0'38'0,"7"-6"8"0,0-3-37 0,-4 6-9 0,1-4 0 0,-1-2 0 16,1 3 419-16,-1-4 81 0,-3 1 17 0,0 9 3 15,4-3-419-15,-4 3-84 0,0 0-17 0,0 0 0 16,0 0 0-16,0 0 0 0,0 0 12 0,-7 3-12 16,-7 3 0-16,0-3 0 0,3 7 0 0,-3 5-9 15,3 1 9-15,-3-3 0 0,0 5 0 0,0-2 0 16,3 9 17-16,1-6 3 0,-8 9 0 0,4 0 0 16,0 4-10-16,0-4-2 0,0 0 0 0,3 0 0 0,-6 7-8 15,6-7 0-15,-3 7 0 0,3-7 0 0,1 6-13 0,-1 1 1 16,4-7 1-16,0 7 0 0,3-7 11 0,1-3-13 15,3 0 5-15,3-6 8 0,1 0-11 0,7-4 11 16,-1-2-8-16,1-7 8 0,6 3-12 0,1-9 4 16,0 0 0-16,-1-6 0 0,8 3-11 0,-4-3-1 15,0-7-1-15,0-2 0 0,4-4 5 0,-4 3 2 16,4-3 0-16,0-6 0 0,-4-3 14 0,-3 0 0 16,3 3 0-16,0-4 0 0,-4 4 14 0,1-3-4 15,-4 3-1-15,0-3 0 0,-3 3 11 0,0-4 3 16,-8 4 0-16,4-3 0 0,-7 0-15 0,0 9-8 0,0-6 8 15,-3 9-8-15,-4-2 16 0,3-1 0 0,-3 3-1 16,-4 7 0-16,1-4-25 0,-4-3-5 0,3 7-1 16,0 0 0-1,-3 2-92-15,0-2-18 0,0 6-4 0,0-3-600 16,0 6-120-16</inkml:trace>
  <inkml:trace contextRef="#ctx0" brushRef="#br1" timeOffset="68243.03">26550 14996 1267 0,'0'0'56'0,"0"0"12"0,0 0-55 0,0 0-13 16,0 0 0-16,4 10 0 0,3-4 202 15,-4-3 38-15,-3-3 7 0,0 10 1 0,0-10-151 0,0 6-30 16,0-6-7-16,0 9 0 0,0-9 3 0,0 0 1 16,7 10 0-16,0-10 0 15,-7 0-39-15,7 9-7 0,4-9-2 0,0 6 0 0,-11-6-3 0,10 4-1 16,4-4 0-16,0 0 0 16,0 0-40-16,4 0-8 0,0-4-1 0,3 4-1 15,0-6-122-15,0 3-25 0,0-3-5 16</inkml:trace>
  <inkml:trace contextRef="#ctx0" brushRef="#br1" timeOffset="68713.89">26935 14200 2516 0,'0'0'112'0,"0"0"22"0,0 0-107 0,0 0-27 16,0 0 0-16,7 3 0 0,0-3 24 0,0 6 0 16,3-2 0-16,1 2 0 0,3 3-9 0,0 1-3 15,4 5 0-15,3-2 0 0,7 6 13 0,-3 6 3 16,-4 0 0-16,7 3 0 0,-3 7 22 0,3-7 5 16,0 6 1-16,-3 1 0 0,3 2-24 0,-3-2-5 15,0 2-1-15,-4 4 0 0,-3 0-11 0,-1 3-3 16,1 0 0-16,-1 0 0 0,-2-7-12 0,-5 7 9 0,1 0-9 15,-4-9 8-15,0 9-8 0,-4-7-17 16,1 7 4-16,-8-6 1 0,4 2 12 0,-3-2 0 16,-1 0 0-16,-3 3 0 0,0-13-14 0,0 0-6 0,-3-3-2 15,-8 0 0 1,4-6-123-16,-7-7-25 0,-8-5-5 16,1 2-1-16</inkml:trace>
  <inkml:trace contextRef="#ctx0" brushRef="#br1" timeOffset="83804.62">19311 14978 115 0,'0'0'0'0,"7"-7"10"0,-3 4-10 0,3-3 0 0,0-3 0 0,0 5 0 16,-7 4 122-16,7-9 22 0,0 3 5 0,0-4 1 16,-7 10-4-16,0 0-1 0,4-6 0 0,-4 6 0 15,0 0 22-15,0-9 4 0,0 6 1 0,0 3 0 16,-4-10-36-16,4 4-6 0,-4-4-2 0,4 10 0 15,-3-9-68-15,-1 3-13 0,1 3-3 0,-1-4-1 16,1-2-43-16,3 9-9 0,-4-3-2 0,-3-3 0 16,0-4 11-16,0 10 0 0,0-9 0 0,4 9 0 15,-8-3-12-15,0 3-1 0,1-7 0 0,-4 14 0 16,3-4 13-16,-7 6 0 0,1-9 0 0,-1 10 0 16,1-1 0-16,-5 7 0 0,-6-7 0 0,3 10 0 15,4 0 13-15,0-4 3 0,-4 4 0 0,8 0 0 0,-1 6 0 0,1-6 0 16,2 0 0-16,5 6 0 0,-1-6-8 0,8-1 0 15,-4-2-8-15,3 3 12 0,4 0-12 0,0-4 0 16,7 4 0-16,0-3 0 0,0-7 0 0,0 1 11 16,0-1-11-16,4-3 10 0,0-2-10 0,-1 2 0 15,1-6 0-15,3-6 0 0,-4 6 11 0,5-10-3 16,-1 4-8-16,0-4 12 0,-4 1-12 0,4 0 11 16,4-1-11-16,-4-2 10 0,4-4-2 0,-4 0 0 0,0 4 0 0,0-4 0 15,0 0 1-15,-3-2 0 0,-1-1 0 0,1 0 0 16,-4 3-9-16,4-3 8 0,-4 1-8 0,-4 2 8 15,1 3-8-15,-1-2 0 0,-3 5 0 0,0 1 8 16,0 0 4-16,0 2 1 0,0 7 0 0,0 0 0 16,-3-9 26-16,3 9 5 0,0 0 0 15,0 0 1-15,0 0-5 0,0 0-2 0,-4 9 0 16,8 1 0-16,-1-4-24 0,4 10-5 0,0-4-1 0,4-2 0 16,0 8-8-16,-1-2 0 0,1 3 0 0,-1 0 0 15,4-4 0-15,1 10 0 0,-1-3 0 0,-4 0 0 16,1 0-12-16,-1-3 1 0,1 6 1 0,0-6 0 31,-1 0-43-31,-3 6-9 0,0-9-2 0,-3-4 0 0,-1 4-35 0,1 0-7 16,-1-4-2-16,1-3 0 15,-1-2-108-15,-3-7-23 0,0 0-4 0,0 0-1 0</inkml:trace>
  <inkml:trace contextRef="#ctx0" brushRef="#br1" timeOffset="84113.61">19611 15272 2304 0,'0'0'204'0,"0"0"-163"0,0 0-33 0,0 0-8 0,0 0 173 0,0 0 33 15,0 0 6-15,0 0 2 16,0 0-236-16,0 0-47 0,3-6-10 0,5 3-1 16,-1-6-4-16,-4-1-1 0,1-5 0 0,-4 5 0 15,3-6 42-15,-3 7 9 0,-3-4 2 0,-1-2 0 0,4-4 75 0,-3 3 15 16,-4-3 3-16,3 1 1 0,0 2 1 0,1-3 0 15,3 0 0-15,0 1 0 0,0-8-23 0,0 8-4 0,0-7 0 16,7 3-1-16,-7 0-16 0,4 3-3 16,3 0-1-16,0 0 0 0,0 0-15 0,3 4 0 15,1-4 0-15,3 3 0 0,0 4 0 0,0-4-12 16,-3 7 12-16,6-1-13 0,1 1 13 0,-4-1-9 0,0 1 9 16,0 3-8-1,0-4-39-15,1 10-7 0,-1 0-2 0,-4 0 0 0,1 7-65 16,-1 2-14-16,-2 0-2 0,2 1-946 0</inkml:trace>
  <inkml:trace contextRef="#ctx0" brushRef="#br1" timeOffset="84766.89">20211 15015 2476 0,'-14'-3'110'0,"6"3"22"0,5-6-105 0,-1-4-27 0,-3 1 0 0,0 0 0 0,4 2 91 0,-1-5 13 15,4-4 2-15,-3 7 1 16,3-10-155-16,-4 3-32 0,1-3-5 0,3 4-2 16,-4 5 24-16,-3 1 5 0,4 0 1 0,-8 5 0 0,7-2 57 0,-6 6 20 15,-4 6 0-15,3-2 0 0,-3 5 30 0,0 0 6 16,0 7 0-16,0-7 1 0,0 7-8 0,3-3-1 16,-3 2-1-16,3-5 0 0,1 9-23 0,-1-10-5 15,4 7-1-15,4-7 0 0,-4 0-18 0,7 7 10 16,0-6-10-16,0-1 8 0,3 0-8 0,4 7 0 15,0-7-12-15,0 1 12 0,7-7-16 0,-3 6 5 16,3 1 1-16,-3 2 0 0,3-2 10 0,3-1-13 0,-6-6 5 16,3 7 8-16,0-4-13 0,-3-3 5 0,3 3 8 15,-4-6-13-15,-2 7 13 0,-1-7 10 0,3 0-2 16,-3 0 0-16,-7 0-8 0,11-7 12 0,-1 1-12 0,1 3 12 16,-4-3-2-16,4-4 0 0,-4-2 0 0,0-4 0 15,0 0-21-15,0 7-4 0,-7-10-1 0,3 7 0 16,1-4-1-16,-4 0-1 0,-4 4 0 0,1-4 0 15,-1 7 9-15,-3 2 9 0,4-2-13 0,-4 0 5 16,3 5 16-16,1 4 3 0,3 0 1 0,0 0 0 16,-7 0-12-16,7 0 10 0,0 0-10 0,0 0 10 15,3 10-10-15,4-1 0 0,-3 1-10 0,3 5 10 16,0-2-16-16,0 3 4 0,0-4 0 0,0 4 0 16,0 3-8-16,0-1-2 0,0 4 0 0,-3 0 0 15,-1-3 14-15,-3 12 8 0,-3-2-10 0,-1-1 10 16,-3 0 0-16,4 4 0 0,-1-1 0 0,-3 3 0 15,0 1 18-15,3-1-3 0,-3 1-1 0,4-7 0 0,-1 0-14 16,4 1 0-16,-3 2 8 0,3-3-8 0,3 0 8 16,1-3 0-16,-4 4-8 0,0-1 12 0,0-3-12 0,-4 3 11 15,1-9-11-15,-4 6 10 0,-4 0-10 0,4 0 0 16,-7-3 0-16,-4-6 0 0,-3 9 0 0,-7-6 0 16,0-7-11-16,-4 4 11 0,-3 0 0 0,-4-7 0 15,0 0 0-15,-3-5-8 0,-4-4-11 0,0 0-1 16,-7-4-1-16,7-5 0 15,4-7-123-15,0 4-24 0,3-10-4 0</inkml:trace>
  <inkml:trace contextRef="#ctx0" brushRef="#br1" timeOffset="89110.48">4336 15112 1623 0,'0'0'72'0,"-7"-3"15"0,7-3-70 0,-4-3-17 15,4 2 0-15,0 4 0 0,4-3 61 0,3-3 9 16,-7 5 2-16,7-2 0 0,0-3-58 0,-4 6-14 16,4-4 0-16,0-2 0 0,-7 9 0 0,0 0 0 15,0 0 8-15,0 0-8 0,7 0 34 0,-7 0 4 16,0 0 1-16,0 0 0 0,0 0 23 0,0 9 5 16,-7-2 1-16,4 2 0 0,-1 0-35 0,4 1-6 0,0 2-2 15,0-2 0-15,0 5 0 0,0 1 0 16,0-3 0-16,4 2 0 0,-1 4 3 0,4-3 0 15,-3-4 0-15,3 4 0 0,4-6-11 0,-8 5-1 0,8-2-1 0,-8-4 0 16,4 4-15-16,0-4 0 0,-7-9 0 0,0 0-10 16,7 3 19-16,-7-3 4 0,0 0 1 0,0 0 0 15,-7 7 10-15,7-7 3 0,0 0 0 0,-7-7 0 16,-3-2 9-16,-1-1 1 0,8-5 1 0,-4 2 0 16,3-6-12-16,-3-3-2 0,3 0-1 0,4-3 0 15,4 0-23-15,-4-3 8 0,7 3-8 0,-3-3 0 16,10 3 0-16,-4 6 0 0,1-6 0 0,3 6 0 15,4 6-8-15,-4-2 8 0,0 5-8 0,0 1 8 16,4 3-12-16,-4 3 4 0,3-4 0 0,1 14 0 16,0-4 8-16,-1-3 0 0,-3 9-9 0,0-3 9 15,1 4-11-15,-5-1 3 0,-3 1 0 0,7-1 0 16,-10 0 8-16,3 7 0 0,-4-7 0 0,4 7 0 16,-3-3-12-16,0 2 0 0,-4-5 0 0,0 9 0 15,0-1 12-15,0-2 16 0,0-7-4 0,0 7-1 0,-4-3-11 16,4-4 0-16,-4 4 0 0,4-10 0 0,0-3 8 0,0 0-8 15,0 0 8-15,0 0-8 0,0 0 12 0,0 0-4 16,-3 0 0-16,-1-10 0 0,1 4-8 16,3-3 0-16,-7-1 0 0,7-2 0 0,0-4-17 0,0 0-6 15,0-2-1-15,0 5 0 0,7-3 24 0,-4 1 0 16,4-4 0-16,8 6 0 0,-12-2 0 0,11-1 0 16,-3 3-9-16,3-2 9 0,4 5 0 0,-8 1 0 15,8 3 0-15,-4 3 0 0,4-4-10 0,-8 7 10 16,4 0-8-16,-3 0 8 0,-1 7 0 0,5-4-8 15,-5 3 8-15,-3 3 0 0,0-2 0 0,4-4-10 0,-4 6 10 16,3 1 0-16,-3-1 0 0,4 7-8 16,3-7 8-16,-3 10 0 0,-8-3 0 0,8-4 0 15,-1 13-8-15,1-6 8 0,-11 6 0 0,7 0 0 0,0 3 0 0,-3 1 0 32,3-4-42-32,-4 3-2 0,8-3 0 0,-8 0 0 15,4-6-67-15,4 0-13 0,-7-4-4 0,6-2 0 16,-6-4-57-16,3 1-12 0,0-1-3 0,-7-9 0 0</inkml:trace>
  <inkml:trace contextRef="#ctx0" brushRef="#br1" timeOffset="89680.39">5447 15040 2646 0,'0'0'117'0,"-7"-6"24"0,7 6-113 0,-4-3-28 16,1 3 0-16,3 0 0 15,0 0-64-15,-4-6-20 0,4 6-3 0,-7-3-1 16,4-4-3-16,-8 7-1 0,8 0 0 0,-8 0 0 16,0 0 9-16,1 0 2 0,-1 7 0 0,1-7 0 0,-4 3 136 0,3-3 27 15,-3 0 6-15,3 6 0 0,1-6 39 0,-4 3 7 16,-1 3 2-16,5-6 0 0,-1 7-64 0,1-4-13 15,3 6-3-15,-4 1 0 0,4-1-56 0,-4 7-20 16,4-1 0-16,0 4 0 0,4 3 9 0,-8 3 3 0,8 3 0 16,-4-2 0-16,7 2 0 0,-4 6 0 15,4-6 0-15,4-2 0 16,-4 2-16-16,7-3-4 0,-7 0 0 0,3-6 0 16,1-4-4-16,3-2-2 0,-4-4 0 15,4-2 0-15,-7-7 43 0,11 0 9 0,3-10 2 0,-3 4 0 0,3-7 4 16,-4-2 2-16,4-4 0 0,1-6 0 0,-1 6-26 0,3 0 0 0,-6-6 0 0,3 6 0 15,-3-6-14-15,-4 6 5 0,3 1 1 16,-3 2 0-16,-3-3-16 16,-1 0-4-16,-3 0 0 0,0 4 0 0,0-4 28 0,0 3 0 0,0 7 12 0,-3 6-4 15,3-4 13-15,0-2 3 0,0 9 1 0,0 0 0 16,0 0 28-16,0 0 6 0,0 0 1 0,0 0 0 16,10 9-48-16,1 1-12 0,0-4 0 0,3 7 0 15,-4-4-14-15,-3 7-5 0,11-7-1 0,-7 10 0 16,3-3 20-16,-4 3 0 0,-6-1 0 0,3 1 0 15,0 3-10-15,0 0 2 0,-7-3 0 0,0 6 0 16,-7 0-25-16,7 0-5 0,0-3-1 0,-4-3 0 16,1 6-19-16,-1-6-4 0,4-10-1 0,4 7 0 15,-4-7-131-15,7 1-26 0,0-4-6 0</inkml:trace>
  <inkml:trace contextRef="#ctx0" brushRef="#br1" timeOffset="90203.16">6018 14971 1670 0,'0'0'148'0,"0"0"-118"15,0 0-30-15,0 0 0 0,0 0 157 0,0 0 26 16,0 0 5-16,0 0 0 0,0 0-160 0,0 0-28 16,0 0-16-16,0 7 3 0,-7 2 13 0,4 0 0 15,-4 1 0-15,0 9 0 0,-4-4 13 0,1 1-1 16,-5 3 0-16,1 0 0 0,4 6 16 0,-8-3 4 15,0 3 0-15,1 9 0 0,-1-5-3 0,-3 5 0 16,3 1 0-16,-3-7 0 0,7 6-29 0,-11-6 0 0,8 1 0 16,-1-4 0-16,-3 3-20 0,7-9-3 0,-7 3-1 0,7-10 0 31,-1 4-140-31,5-7-29 0,-4-5-6 0,3 2-1 16</inkml:trace>
  <inkml:trace contextRef="#ctx0" brushRef="#br1" timeOffset="90463.59">5549 15040 2966 0,'0'0'132'0,"0"0"26"0,0 0-126 0,0 0-32 16,11 0 0-16,3 0 0 15,4 10-20-15,-1-1-11 0,8 7-1 0,-7-4-1 0,6 4 17 0,1 9 3 16,3-6 1-16,-3 9 0 0,3 0 12 0,-3 4-9 16,-1-1 9-16,1 4-8 0,-4 5-10 0,0-8-2 15,-6 9 0-15,6-10 0 16,-11 10-35-16,4-4-7 0,-3-8-2 0,0 5 0 16,3 0-164-16,0-5-32 0</inkml:trace>
  <inkml:trace contextRef="#ctx0" brushRef="#br1" timeOffset="92262.49">20750 14953 2534 0,'0'0'112'0,"0"0"24"0,0 0-109 0,0 0-27 0,4-10 0 16,-1 10 0-16,1-9 29 0,10-1 31 0,-3 10-30 16,-4-6-30-16,0 6 0 0,-7 0-8 0,7 0 8 15,-7 0-13-15,7 0 4 0,-7 0 1 0,0 0 0 16,3 16-2-16,-3-7 0 0,-3 1 0 0,-1 8 0 15,1-8 20-15,-4 5 4 0,0 4 1 16,0-3 0-16,-4 3 7 0,4-4 2 0,0 4 0 0,0-6 0 16,3 2-6-16,4 1-1 0,-3-3 0 0,-1-4 0 15,8-3-9-15,-4 4-8 0,0-10 12 0,0 0-12 16,0 0 11-16,0 0-11 0,0 0 10 0,0 0-10 16,0 0 28-16,7 0 0 0,0 0 0 0,0-10 0 15,-7 1-8-15,4 3-3 0,-4-7 0 0,3-3 0 16,-3 1-9-16,-3 2-8 0,-1-2 12 0,1-4-12 15,-1 0 15-15,0 3-4 0,1-3-1 0,-1 1 0 0,4 2-1 0,0-3 0 16,-3 7 0-16,3-1 0 0,3 4 2 0,1-1 0 16,-1 7 0-16,5-3 0 0,-1 6-11 0,3 0 0 15,1 0 0-15,3 6 0 0,-4-6-12 0,5 3 12 16,-5 4-12-16,4-4 12 0,-3 6-9 0,-1-3 9 16,-3 4 0-16,1-1 0 0,-1 1-8 0,-4-1 8 15,-3 0 0-15,0-2 0 0,0 2-8 0,-3 0 8 16,-1 7 0-16,-3-6 0 0,0-1 0 0,3-6 0 15,-3 3 0-15,7-6 0 0,-3 10 10 0,3-10-10 16,0 0 10-16,0 0-10 0,0 0 12 0,0 0-4 16,3-10-8-16,1 1 12 0,3 0-12 0,0-7 0 15,4 6 8-15,-4-8-8 0,3 2 0 0,1 3-13 16,-4-2 2-16,0-4 1 0,3 10 10 0,-2-1 0 16,-5 4 0-16,-3 6-8 0,0 0 8 0,0 0 0 15,0 0 10-15,7 0-10 0,-7 0 0 0,7 9 8 0,4-2-8 0,-1-4 0 16,1 3 0-16,3-3 0 0,0 3-9 0,7 1 9 15,-3-4 0-15,7-3 0 0,-4 0 0 0,4 6 0 16,-4-3 0-16,3-3 0 0,1 6 0 0,-4-6 0 16,-3 4 0-16,0 2 0 0,-4-3 0 0,0 3 0 15,-4-3 0-15,1 7 0 0,-4-4 0 0,0 3 0 16,-3 7 0-16,3-6-17 0,-4-7 3 0,1 6 1 16,-1-3-16-1,4 4-3-15,-7-10-1 0,7 9 0 0,0-3-32 16,0-2-7-16,-7-4 0 0,0 0-1 15,0 0-147-15,7 6-28 0,-7-6-7 0,15 9-1 0</inkml:trace>
  <inkml:trace contextRef="#ctx0" brushRef="#br1" timeOffset="92841.39">21840 14971 576 0,'0'0'51'0,"0"0"-41"16,0 0-10-16,0 0 0 0,11 0 378 0,-11 0 74 0,0 0 14 0,0 0 3 16,4-3-365-16,3-3-72 0,-7 6-16 0,0 0-2 15,0-3-14-15,0 3-10 0,0 0 2 0,-4-6 0 16,-10 2 8-16,3-2 0 0,8 12 0 0,-8-6 0 15,-6 4 0-15,-1-4 0 0,0 9 0 0,4 0 0 16,-3-2 15-16,3 2 8 0,-8 7 1 0,5-4 1 16,3-2-25-16,-4 5 0 0,4-5 0 0,3 5 0 15,1-2 0-15,3-4 0 0,3 1 0 0,1 2 0 16,-1-2 0-16,4-10 0 0,7 9 0 0,0-6 0 16,-7-3 0-16,7 10 0 0,7-4 0 0,-3-3-11 15,0 3-1-15,-1 1 0 0,1-4 0 0,3-3 0 16,3 0 4-16,-2-3 0 0,-5-4 0 0,4 7 0 15,7-6 8-15,-6 3 0 0,-5-3 0 16,1-4 0-16,3 7 0 0,0-3 0 0,-4-4 8 0,-2 1-8 16,-1 3 33-16,0 3 3 0,3-7 0 0,-3 1 0 15,-7-1 9-15,0 1 3 0,7 0 0 0,0-7 0 16,-7 7-12-16,4-1-3 0,-4-6 0 0,3 7 0 16,1-7-33-16,0 7 0 0,-8 0 0 0,0 5 0 15,4 4-20-15,0 0-10 0,-3-6-2 0,-4 3-1 16,3-3 53-16,4 6 10 0,0 0 2 0,-10 6 1 0,3-3-33 0,0 3 0 15,3 4 0-15,-3-1 0 0,-4 1 0 0,4 5 0 16,7-2 0-16,0 6 0 0,-3-4-14 0,-1 1-3 16,1 3-1-16,3-7 0 0,7 10 5 0,-4-3 1 15,-3 0 0-15,4-3 0 16,7-4-16-16,-1 4-4 0,-6-4 0 0,-1-5 0 16,1 2-134-16,3 1-27 0,3-10-6 0,-10 0-1 0</inkml:trace>
  <inkml:trace contextRef="#ctx0" brushRef="#br1" timeOffset="93204.93">22363 14846 2300 0,'-25'0'102'0,"25"0"21"0,0 0-99 0,0 0-24 0,-11 6 0 0,4-3 0 16,0-3 37-16,0 7 3 0,4-4 0 0,-4 3 0 0,-11-6-26 0,11 9-5 15,0-2-1-15,0-4 0 0,-11 3 26 0,8 4 5 16,2-7 1-16,1 12 0 0,-3-5-10 0,-1 5-2 15,1 4 0-15,3 0 0 0,0 0-12 0,-4 0-4 16,-3 6 0-16,3 0 0 0,4 3-12 0,-3-3 0 16,-1-3 0-16,0 9 0 0,1-9 0 0,-1 4-16 15,4 2 3-15,-3-3 1 16,-1-9-170-16,4-4-34 0,7 4-6 16,0-13-2-16</inkml:trace>
  <inkml:trace contextRef="#ctx0" brushRef="#br1" timeOffset="93388.78">22218 14815 3301 0,'11'3'72'0,"-8"3"16"0,-6-3 2 0,-1 7 3 0,4 5-74 0,0-2-19 0,4 12 0 0,-1-6 0 31,1 6-19-31,-1 0-7 0,4 3-2 0,-3 7 0 0,-4-7-20 0,3 9-4 0,4 4 0 0,0-3-1 15,-3-1-99-15,3 4-20 0,-4-3-4 0,12-1-985 16</inkml:trace>
  <inkml:trace contextRef="#ctx0" brushRef="#br1" timeOffset="94718.43">3863 16066 1587 0,'0'0'70'0,"0"0"15"0,0 0-68 0,0 0-17 16,7-6 0-16,-7 6 0 0,0 0 32 0,0 0 2 15,11-4 1-15,-11 4 0 0,0 0 20 0,0-6 4 16,10-3 1-16,-6 9 0 0,-4 0-3 0,0 0 0 0,0-10 0 0,0 10 0 15,3-9-23-15,-3 9-5 0,-3-6-1 0,3 6 0 16,0-10 7-16,0 10 1 0,-11 0 0 0,8-3 0 16,-8 6-16-16,0-3-4 0,1 10 0 0,-1 5 0 15,4 1-16-15,-10 3 0 0,2 6-13 0,1-3 5 16,0 6 8-16,4 7 0 0,-1-4 0 16,0 0 0-16,8 4 0 0,-8-7-8 0,4 6 8 0,4-5 0 15,3 5 0-15,0-9 0 0,0 3 0 0,0-2 0 16,3-8 0-16,4 1 0 0,-3-3 0 15,3-4-8-15,-4 4 8 0,8-6 0 0,0 5 0 0,-1-12-8 16,-3 7-4-16,11-4 0 0,-4-3 0 0,-3 3 0 16,3-6 12-16,7-6 0 0,-7 3 0 0,7-6 0 15,-7 2 0-15,4-2 8 0,0 0-8 0,-4-4 8 16,-4-3-8-16,4 1 0 0,-3-4 8 0,0 0-8 0,3 0 8 16,-4-6-8-16,-6 6 10 0,6-6-10 0,1-3 0 15,-8 0 0-15,4-4 0 0,-3 4 0 0,-4 0 20 0,0 3 10 16,-4-3 2-16,4 3 1 0,-10 3-33 0,-1 0 0 15,1 0-12-15,-1 6 3 0,-6-3 9 0,6 4 12 16,-10 5-2-16,7-2-1 0,0-1-9 0,-8 4 12 16,1 5-12-16,4-2 12 0,-1 3-12 0,4 3-12 15,0 0 2-15,0 0 1 16,3 3-30-16,-3-3-5 0,3 10-2 0,1-4 0 16,-1-3-14-16,1 3-2 0,6 4-1 0,-7-1-901 0</inkml:trace>
  <inkml:trace contextRef="#ctx0" brushRef="#br1" timeOffset="94961.77">3711 16301 2833 0,'0'0'62'0,"0"0"13"0,0 0 2 0,0 0 3 0,0 6-64 0,4 4-16 0,6-1 0 0,1 0 0 16,3 1-16-16,-3-4-6 0,-1-3-2 0,15 4 0 16,-7-4-8-16,3-3-3 0,3 6 0 0,-2-6 0 15,-5 0-32-15,4 0-6 16,1 0-2-16,-5-6 0 0,1 6-86 16,-1-3-18-16,-2-4-3 0,-5-2-1 0</inkml:trace>
  <inkml:trace contextRef="#ctx0" brushRef="#br1" timeOffset="96168.71">20962 15567 2163 0,'0'0'96'0,"0"0"20"0,0 0-93 0,-7 0-23 16,0 0 0-16,0-6 0 15,-4 6-109-15,4 0-27 0,-3-3-4 0,-1 3-2 16,1 0 93-16,-1 0 18 0,0 0 4 0,1 0 1 0,-1 0 43 0,4 0 9 16,0-6 2-16,0 6 0 0,0 0 81 0,0 0 17 15,0 0 3-15,0 0 1 0,7 0-56 0,-4 0-11 16,-6 0-3-16,3 6 0 0,0 3-49 0,0 1-11 0,-8-1 0 15,1 0 0-15,0 7 0 0,0 3 0 0,-4 0 0 16,-3 0 0-16,0 6 0 0,0 3 0 16,0 3-10-16,0 1 10 0,-4-1-10 0,7-3 10 15,1 7 0-15,3-7-9 0,-1 0 9 0,8-9 0 0,0 6 0 16,0-6 0-16,7-4 0 0,4-2 8 16,-1 3-8-16,4-1 11 0,4-2-3 0,0-7 0 0,3 4 0 15,3 5 0-15,1-5-8 0,7-7 12 0,-4 6-12 0,0-3 12 16,-3-2-12-16,3 2-16 0,0-6 4 0,-3 3 1 15,-4-3-5-15,3 0 0 0,-3 0-1 0,4-3 0 16,-4-3 17-16,0 2 16 0,0-5-4 0,0-7 0 16,4 7 27-16,-7-10 5 0,3 4 0 0,-4-4 1 15,1 0-23-15,-4-6-5 0,4 3-1 0,-4-10 0 16,0 4-4-16,0-6-2 0,-4-1 0 0,4 4 0 16,-7-10 0-16,4 10 0 0,-1-1 0 0,-3-2 0 15,0 6-10-15,0 6 0 0,-3 0 0 0,-1 3 0 16,1 0-10-16,-4 10 10 0,0-7 0 0,-4 13-9 0,4-3-11 15,-7 3-1-15,0 3-1 0,0 3 0 16,0 3-46-16,0-3-10 0,-1 3-2 0,-2 4 0 16,6-7-101-16,1 3-21 0,3 4-4 0,-4-1-330 15,7-3-65-15</inkml:trace>
  <inkml:trace contextRef="#ctx0" brushRef="#br1" timeOffset="96408.48">20645 15859 2948 0,'0'0'65'0,"0"0"14"0,0 0 2 0,0 0 1 0,0 0-66 0,0 0-16 0,0 0 0 0,0 0 0 16,0 0 0-16,10 3 0 0,1-3 0 0,-1 6 0 31,-10-6-37-31,11 3-8 0,3-3-2 0,0 7 0 16,0-7 3-16,4 3 0 0,-4-3 0 0,4 0 0 0,-1 0 22 0,-3 0 5 0,-3 0 1 0,3 0 0 15,4 6 3-15,-4-6 1 0,-4 0 0 0,5 3-740 16,2-3-147-16</inkml:trace>
  <inkml:trace contextRef="#ctx0" brushRef="#br1" timeOffset="115138.04">24631 16941 1267 0,'0'0'112'0,"0"0"-89"15,0 0-23-15,0 0 0 0,0 0 266 0,0 0 49 16,0 0 9-16,0 0 3 0,7 9-243 0,0-3-48 15,0-3-9-15,-3 7-3 0,-1-1-24 0,4 1 0 16,0-1 0-16,0 7 0 0,0 3 0 0,0-4 0 16,1 4 0-16,-1 9 0 0,3-3 0 0,-3 4 0 15,0 5 0-15,-3 1 0 0,-1 9 0 0,1-1 0 16,-8 4 0-16,1 0 0 0,-4 7 0 0,0-4 0 0,0-3 0 16,-4-3 0-16,4-6 0 0,-4 5 0 15,4-8 0-15,0 3 0 0,0-4 0 0,0 1 0 16,0-7 0-16,4-3 0 0,-1 3 0 0,4-3 0 15,0-12 0-15,4 2 0 16,-1-5-161-16,1-4-25 0,-4-6-5 0</inkml:trace>
  <inkml:trace contextRef="#ctx0" brushRef="#br1" timeOffset="115647.47">24567 16969 2142 0,'0'0'47'0,"0"-10"9"0,0-5 3 0,0 5 1 0,8-8-48 0,-1-1-12 0,-4 3 0 0,4-3 0 16,4 0-56-16,-4-6-13 0,0 13-3 0,3-7-1 0,-6 3 94 0,3 1 19 15,-3 2 4-15,-1 4 1 0,1-4 63 0,-4 4 13 16,0 6 3-16,3-7 0 0,1 4-29 15,-1-3-6-15,1-1-1 0,3 7 0 0,0-3-45 0,3-4-10 16,-3 4-1-16,8-3-1 0,-1-1-31 0,0 7 0 16,3-3 0-16,5-4 0 0,-1 10 0 0,3-9 0 15,8 3 0-15,-4 3 0 0,4 3 0 0,0-7 0 16,-4 7 0-16,0 7 0 0,4-4 0 0,-4 3-10 16,-3 3 10-16,0 1-8 0,-4 5-5 0,-3-2-1 15,-4 3 0-15,0 3 0 0,-4 6-6 0,-3-7-2 0,0 11 0 16,4-4 0-16,-4 3 22 0,0-3-11 0,-3 0 11 15,-1-3-8-15,1 3-1 0,-1-6 0 0,-3 0 0 0,4 6 0 16,-8-6 9-16,1-4 0 0,3 4 0 0,-7 0 0 16,0 0 0-16,-4-3 0 15,0 2 0-15,-3-8 0 0,-3-1-15 0,-4 7-4 0,-1-7-1 0,-2 1 0 16,-1-1 30-16,0-3 6 0,1-3 0 0,-5 7 1 16,5-4-27-16,-1 4-6 0,0-10 0 0,1 6-1 15,2-3 4-15,1-3 1 0,4 0 0 16,3 0 0-16,-4-3-10 0,7-3-2 0,4 6 0 0,-3-4 0 31,3-2-122-31,0 0-25 0,-1 3-5 0,5-7-463 0,-1 1-93 0</inkml:trace>
  <inkml:trace contextRef="#ctx0" brushRef="#br1" timeOffset="116182.63">26049 16219 1267 0,'0'0'112'0,"0"-9"-89"16,4 6-23-16,-4-3 0 0,-4-4 138 0,4 4 23 0,0 3 5 0,4-7 1 16,-1 4-140-16,1 3-27 0,-4 3 0 0,0-6-14 15,3-4 30-15,-3 10 7 0,-3-6 1 0,3 6 0 16,0 0 44-16,0 0 10 0,-11 0 2 0,1-3 0 16,2 3-39-16,-13 9 25 0,11-9-34 15,-1 10-19-15,-3-4-4 0,3-3-1 0,-3 7 0 16,4-1 0-16,-4 7-8 0,-4-7 12 0,4 7-4 15,-4-4 0-15,4 4 0 0,-7-7 0 0,7 10 0 16,-7 0-8-16,7-3-16 0,-4 9 4 0,0-3 1 16,4 3 35-16,-3 0 6 0,-1 0 2 0,0 3 0 15,1 0-32-15,3 1 0 0,-4 5 0 0,0 1 0 16,4-7 12-16,0 6-3 0,3 10-1 0,1-6 0 16,-4-4-8-16,7 4 0 0,0 3 0 0,7-4 8 0,0 1-8 15,-4-4 8-15,4 4-8 0,4-3 8 16,6-1-8-16,-3 1 12 0,-3-7-12 0,3 0 12 0,0 3-12 0,7-2 0 15,0-1 0-15,7-3 0 16,0-3 0-16,1 3 0 0,6 3 0 0,0-3 0 16,0-6-44-16,4 0 0 0,3 6-1 0,4-6-683 15,0-4-137-15</inkml:trace>
  <inkml:trace contextRef="#ctx0" brushRef="#br1" timeOffset="118646.15">26476 16640 1324 0,'0'0'59'0,"0"0"12"0,0 0-57 0,0 0-14 0,0 0 0 0,0 0 0 0,0 0 72 0,0 0 12 16,0 0 3-16,0 0 0 0,0 0-67 0,0 0-12 16,0 0-8-16,0 0 8 0,0 0-8 0,0 0 0 15,0 0 0-15,0 0 8 0,0 0 22 0,0 0 5 16,0 0 1-16,0 0 0 0,0 0 1 0,0 0 1 16,0 0 0-16,0 0 0 0,0 0 16 0,0 0 3 15,0 0 1-15,0 0 0 0,-7 6-13 0,3-3-2 16,-3 3-1-16,4-6 0 0,-4 10-27 0,0-10-6 15,3 9-1-15,-3 1 0 0,0-4-8 0,0 3 0 16,0 1 0-16,0-1 0 0,0 7 0 0,-4-4 0 16,4 7 0-16,-3-3 0 0,-4 3 0 0,3 6 0 0,-7-7 0 0,4 11 8 15,-3-11 8-15,-1 8 2 16,-3-1 0-16,0 0 0 0,-1-3-9 0,1 3-1 0,0-6-8 16,-4 6 12-16,1-6-12 0,-1-1 0 0,7-2 0 0,-3-3 0 15,-4 2 0-15,4 1-16 0,4-7 1 16,-1-6 1-1,0 7-40-15,1-4-8 0,6 0-2 0,-3-2 0 16,3-4-168-16,4 0-33 0,-10-10-7 0,17 10-2 0</inkml:trace>
  <inkml:trace contextRef="#ctx0" brushRef="#br1" timeOffset="119034.78">26024 16658 1267 0,'0'0'56'0,"0"0"12"0,0 0-55 0,0 0-13 15,0 0 0-15,0 0 0 0,0 0 304 0,0 0 59 16,0 0 11-16,0 0 2 0,7 13-306 0,1-10-62 0,-1 7-8 16,-4-4-9-16,4 3 9 0,0-6 0 0,-3 7 0 0,3-1 0 15,-4 7 0-15,4-7 0 0,4 1 0 0,0 5-8 16,3 1 33-16,0 3 7 0,0-7 2 0,4 13 0 16,-1 1-26-16,1-8-8 0,3 11 0 0,-3-4 0 15,3 3 0-15,0 0 0 0,-7-3 0 16,4 0 0-1,-1 4-31-15,-3-4-9 0,1-3-3 0,-5 3 0 16,1 3-113-16,-1 3-24 0,-3-3-4 0,-3 1-770 0</inkml:trace>
  <inkml:trace contextRef="#ctx0" brushRef="#br1" timeOffset="119974.02">26829 17094 1670 0,'0'0'148'0,"0"0"-118"0,0 0-30 0,0 0 0 16,0 0 101-16,0 0 15 0,7 0 2 0,3 0 1 31,-3 0-153-31,1 0-30 0,2 0-7 0,1 0-1 0,-4 0 48 0,0 7 8 0,0-4 3 0,0 3 0 16,0-3 32-16,-4 7 6 0,1 5 2 0,3-5 0 15,-3 8 15-15,3-2 3 0,-7 3 1 0,0 0 0 16,0 0-14-16,0 6-2 0,-4-7-1 0,1 8 0 15,-1-8-10-15,1 7-3 0,-1 1 0 0,0-5 0 16,1-5-16-16,-1 9 8 0,-3-6-8 0,4 0 0 16,-1 0-18-16,1-4-10 15,-1-2-3-15,1 3 0 0,-4-1-13 16,3-5-4-16,-3-1 0 0,0 1 0 0,4-1-180 0,-5-3-36 16,-13-3-7-16,7-3-1 0</inkml:trace>
  <inkml:trace contextRef="#ctx0" brushRef="#br1" timeOffset="120747.76">27234 16684 403 0,'0'0'36'0,"0"0"-36"0,0 0 0 0,0 0 0 0,-3 0 349 0,3 0 63 16,0-10 13-16,0 7 3 16,0 3-405-16,0 0-81 0,3-6-16 0,-3 6-3 0,0 0 65 0,0 0 12 15,0 0 0-15,0 0 0 0,0 0 90 0,0 0 11 16,0 0 3-16,0 0 0 0,0 0-14 0,0 0-2 15,0 0-1-15,0 0 0 0,0 0-15 0,0 0-4 16,8 0 0-16,2 6 0 0,-3-3-14 0,4-3-3 16,3 0-1-16,-4-3 0 0,5 3-5 0,2-6-1 15,-3 6 0-15,4-10 0 0,0 10-44 0,-1-6 0 16,1-3 0-16,3 5-13 0,-3-2 13 0,3 3 8 16,-4-3 0-16,1 6-8 0,0 0 0 0,-1 0 0 15,-3 0 0-15,1 9 0 0,-1-3-12 0,0-2-8 0,0 5-3 0,-3-3 0 16,-1 4 7-16,1-1 2 0,-1 1 0 0,1-1 0 15,-8 0 3-15,4 1 1 0,-3-4 0 0,3 3 0 16,0 1 10-16,-7-10-13 0,-3 9 5 0,3-9 8 16,0 7-16-16,0 2 4 0,-8 0 0 0,5-6 1 15,-8 4-9-15,1 2-3 0,-1 1 0 0,-3-1 0 32,-4 0-10-32,1-2-3 0,-4 2 0 0,3 7 0 0,-7-7 4 15,4 1 0-15,4 2 0 0,-8 4 0 0,4 3 14 0,-1-4 3 0,1 4 1 0,0 0 0 16,-4-3-6-16,4 2-2 0,0-2 0 0,3 3 0 15,4-7 22-15,0 4-9 0,0-6 9 0,7-1 0 16,0 7-8-16,0-13 8 0,3 6 0 0,1-3 0 16,3 4 0-16,0-10 14 0,3 6-1 0,-3-6 0 15,8 3 12-15,2 7 3 0,4-10 0 0,0 6 0 16,4-3-9-16,3-3-2 0,0 0 0 0,0 6 0 16,4-6-17-16,-4 0 0 0,4 0 0 0,3-6 0 15,-3 6-37-15,3-3-8 16,-3 3-2-16,7-6-649 0,-1 6-129 0</inkml:trace>
  <inkml:trace contextRef="#ctx0" brushRef="#br1" timeOffset="121778.92">28385 16138 1825 0,'0'0'80'0,"0"0"18"0,0 0-78 0,0 0-20 16,0 0 0-16,0 0 0 0,7 0 9 0,-7 0-1 16,3-6-8-16,-3 6 12 0,7-4-12 0,-7 4 0 0,0 0 0 0,0 0 0 15,0 0 57-15,0 0 19 0,0 0 3 0,0 0 1 16,0 0 19-16,0 0 4 0,4 4 1 0,-1 2 0 15,-3 3-20-15,0 7-3 0,0-3-1 0,0 2 0 16,0 10-28-16,0-3-7 0,-3 3-1 0,3 4 0 16,0-4-24-16,0 9-4 15,-4 4-2-15,1-4 0 0,-1 10-14 0,1-6 8 0,-4 6-8 0,3-7 0 16,-3 13 8-16,0-6-8 0,0-3 0 0,0 3 9 16,0 0-9-16,0 0 0 0,3 0 0 0,1 0 0 15,-4-7 0-15,3 4 0 0,0-10 0 0,1 4 0 16,3-7 0-16,0 3-16 0,3-9 3 0,-3 0 0 15,4-3-85 1,0-6-17-16,-1 2-3 0,4-5-1 0,0-1-65 0,0-9-14 0,0 0-2 0,4-9-1 16</inkml:trace>
  <inkml:trace contextRef="#ctx0" brushRef="#br1" timeOffset="122410.07">29266 16288 1612 0,'0'0'144'0,"0"0"-116"0,0 0-28 0,0 0 0 16,0 0 153-16,0 0 25 0,0 0 5 0,0 0 1 15,0 0-159-15,0 0-25 0,0 0-17 0,-3 4 2 16,-4 2 40-16,0-3 8 0,-4 3 2 0,1 4 0 16,-1-1 53-16,-3 0 12 0,0 7 1 0,0-6 1 15,0 8-30-15,0-2-7 0,-4 6-1 0,0 0 0 16,1 0-44-16,-1 3-10 0,0 3-2 0,4 0 0 15,-3 4-8-15,2-4 0 0,5 0 0 0,-4-3 0 16,0 10 0-16,3-7 0 0,0 7 0 0,4-7 0 16,-3 6 0-16,3-6 0 0,0 1 0 0,3 2 0 15,1-9 0-15,3 3 0 0,-4 0 0 0,4-12 0 16,7 2 0-16,0 4 0 0,0-9 0 0,0-1 0 0,4 0 0 16,0-9-12-16,3 7 4 0,-4-7 8 15,4-7-33-15,0 7 1 16,4-9 0-16,0 6 0 0,-1-7 19 0,5-5 4 0,-5 5 1 0,4 1 0 0,1 0 8 0,-1-7-10 15,0 6 10-15,0-5-10 0,0 2 10 0,0-2 0 16,-3 2 0-16,-4-3 0 0,-3 1 14 0,-1-4-2 16,1 0 0-16,-4 3 0 0,-4-2 14 15,4-11 2-15,-3 11 1 0,0-8 0 0,-4 1-29 0,0 3-20 16,-4-9 4-16,4 3 0 0,-4 0 0 0,1-7 1 16,-1 7 0-16,4-7 0 0,0 7 15 0,0 0 0 15,-3-3 0-15,-4 9 0 0,-4-3-19 0,1 6-4 16,-4 3-1-16,-1 7 0 15,-2-1-28-15,-1 10-5 0,-3 0-2 0,0 3 0 16,0 10-145-16,0-1-30 0,3 7-6 0,0-3-366 16,1 3-74-16</inkml:trace>
  <inkml:trace contextRef="#ctx0" brushRef="#br1" timeOffset="122733.9">28981 16684 2372 0,'0'0'105'0,"0"0"22"0,0 0-102 0,0 0-25 0,-7 6 0 0,7-6 0 0,0 0 82 0,0 0 11 15,0 0 3-15,0 0 0 0,0 0-53 0,0 0-11 16,0 0-1-16,0 0-1 0,0 0 3 0,10 3 1 16,4-3 0-16,-3 0 0 0,0 0-12 0,3-3-2 15,0 3-1-15,0-6 0 0,0 6-19 0,4 0 0 16,-4-4 0-16,3-2 0 0,5 6-14 0,-1 0-3 16,0 0-1-16,4-3 0 15,-4 3-133-15,3 0-26 0,-2 0-6 0,2-6-580 16,4 6-116-16</inkml:trace>
  <inkml:trace contextRef="#ctx0" brushRef="#br1" timeOffset="123349.21">29397 15827 1152 0,'4'0'102'0,"-4"0"-82"0,0 0-20 0,0 0 0 15,0 0 260-15,0 0 47 0,0 0 9 16,3 0 3 0,1 7-282-16,3-4-56 0,-4-3-11 0,4 6-2 0,0 4 23 0,-3-10 9 0,3 9 0 15,3 0-9-15,-3 1 51 0,1-1 10 0,2 1 3 0,1 5 0 16,-1 4 8-16,1 0 1 0,3-3 1 0,-3 2 0 16,3 7-17-16,0 1-3 0,-4-4-1 0,8 3 0 15,0 3-16-15,3 0-4 0,0 7-1 0,0-4 0 16,0 0 4-16,4 10 1 0,3-3 0 0,-7-1 0 15,4 7-20-15,0 0-8 0,-4 0 0 0,0-6 8 16,-3 6-8-16,-4-1 12 0,0-5-12 0,-3 6 12 16,-8 0-12-16,-3 0 0 0,-3 0 0 0,-1 3 0 15,-3-3-35 1,-4-1-9-16,-6-5-1 0,-8-3-1 0,0-1 46 0,-3 4 0 0,-4-4 0 0,-3-6 0 16,0 7-164-16,0-7-36 0,-40 16-7 15,19-19-1-15</inkml:trace>
  <inkml:trace contextRef="#ctx0" brushRef="#br1" timeOffset="124990.5">25277 18010 57 0,'0'0'0'0,"0"0"0"0,0 0 0 0,0 0 0 15,0 0 362-15,0 0 67 0,0 0 14 0,0 0 2 16,0 9-225-16,0-9-46 0,0 0-9 0,0 0-1 16,0 0-112-16,0 0-23 0,0 0-4 0,0 0-1 15,0 0-6-15,0 0-2 0,0 0 0 0,0 0 0 16,0 0-8-16,0 0-8 0,0 0 9 0,0 0-9 15,7 10 0-15,-4-7 0 0,1 6 0 0,3 7 0 16,-4-7-9-16,-3 10 9 0,4-3 0 0,-4 3-9 0,-4 0 9 0,4-1 0 16,0-2 0-16,-3 9 0 0,-1-6 0 0,1 6 0 15,3-3-9-15,0 3 9 0,-4 0 0 0,4-6-9 16,-3 9 9-16,-1-3 0 0,4-6-12 0,0 9 12 16,-3-3-12-16,-1 4 12 0,0-4-24 0,1 3 1 15,-1-3 1-15,-3 0 0 16,4-3-182-16,-1 3-37 0,-3 0-7 0,0-6-508 0</inkml:trace>
  <inkml:trace contextRef="#ctx0" brushRef="#br1" timeOffset="126256.06">25202 17872 288 0,'0'0'12'0,"0"0"4"0,0 0-16 0,4-3 0 0,-4-3 0 0,4 2 0 16,-1-5 366-16,-3 9 70 0,4-6 15 0,-4 6 2 16,0 0-357-16,0 0-72 0,3-10-15 0,-3 10-9 15,0 0 36-15,0 0 0 0,0 0 0 0,0 0 0 16,0 0 33-16,4-3 7 0,3-3 2 0,-4-3 0 16,4 2-29-16,0-2-5 0,0 6-2 0,0-7 0 15,4-5-19-15,0 5-4 0,3 1-1 0,3-1 0 16,-3-5-8-16,8 5-2 0,-1 1 0 0,3 0 0 15,5-7-8-15,-1 13 0 0,4-7 0 16,-1 10-11-16,-2-6 0 0,2 12 0 0,-6-3 0 0,0 4 0 16,-4-4-8-16,-3 6-1 0,-1 1-1 0,-3 5 0 15,-3-5 21-15,0 5-11 0,-1-5 11 0,1 6-8 16,-4-4 8-16,0 7 8 0,0-3-8 0,0 2 11 16,0 1-11-16,-4-3 0 0,5 3 0 0,-1-4 0 15,0 4 0-15,0 0 0 0,-4-10 0 0,1 7 8 0,3-3-8 0,-4 2-9 16,1 1 9-16,-4-7-13 0,0 4 13 0,0-4 0 15,-4-2 0-15,-3 8 0 0,-3-2 0 0,-1-4 8 16,-3 7-8-16,0-7 0 0,-4 1 9 0,-3 5-9 16,0-5 0-16,-4 2 9 0,-7-5-9 0,4 2 0 15,-3 0 0-15,2 1 0 0,-2-1 15 0,2-2-3 16,-2-4 0-16,6-3 0 0,-3 0 1 0,6 0 0 16,-2 0 0-16,6-3 0 0,1-4-13 0,2 7-13 0,1-3 2 15,4-3 1 1,-1 6-35-16,4-3-7 0,4-4-2 0,3 7 0 15,-4-3-167-15,4 3-34 0,-7-6-6 0,7 6-2 0</inkml:trace>
  <inkml:trace contextRef="#ctx0" brushRef="#br1" timeOffset="126876.04">26335 17389 1566 0,'0'0'69'0,"0"0"15"0,7 0-68 0,0-9-16 0,0 6 0 0,-3-4 0 15,-1-2 108-15,-3 9 19 0,0 0 3 0,0 0 1 16,0 0-85-16,0 0-17 0,0 0-3 0,0 0-1 15,0 0 7-15,0 0 2 0,0 0 0 0,0 9 0 16,-3 1 26-16,-1-4 4 0,-3 3 2 0,3-6 0 16,1 7-42-16,-4 6-9 0,0-7-2 0,0 0 0 15,-4 1 5-15,1 5 1 0,-1-5 0 0,4 9 0 16,-7-4 10-16,3 4 3 0,1 0 0 0,-4-3 0 16,3 3-32-16,-3 9-13 0,0-3 1 0,0 9 0 15,0-5 12-15,-1 8 0 0,-2 4 0 0,3-3 0 16,-4 9 0-16,4-7 0 0,0-2 0 0,0 0 0 15,3 6 0-15,4-10 8 0,0 4 1 0,7-4 0 16,-4-6 5-16,4 7 1 0,4-10 0 0,0 3 0 16,-1 0-15-16,4-6 0 0,7 0 0 0,0-3 0 0,0 3 0 15,1-3 0-15,2-7 0 0,4 4 0 0,1 0 0 0,2-4-13 16,4-2 1-16,1 5 0 16,-1-5-42-16,-3 5-8 0,3-11-2 15,0 5 0-15,0 0-147 0,0 1-29 16,1-4-7-16</inkml:trace>
  <inkml:trace contextRef="#ctx0" brushRef="#br1" timeOffset="127499.83">26966 17869 2304 0,'0'0'102'0,"0"0"21"0,0 0-99 0,0 0-24 15,0 0 0-15,0 0 0 0,0 0 0 0,4-6-19 0,-4-4 3 0,0 10 1 31,0 0-93-31,0 0-18 0,0 0-4 0,-11-3-1 0,1 6 114 0,-4 3 17 0,3 4 14 0,-3-1-2 16,0 7 62-16,0-4 13 16,-4 14 2-16,0-8 1 0,1 7-34 0,3-6-6 0,0 0-2 0,-1 6 0 15,-2-6 6-15,-1 6 1 0,4-6 0 0,-4 0 0 16,1 6-42-16,-4-13-13 0,3 4 8 0,0 3-8 16,-3 0 0-16,0-10-16 0,0 7 4 15,3-7 0 1,-3 1-144-16,3-1-28 0,1-3-5 0,-1-3-723 0</inkml:trace>
  <inkml:trace contextRef="#ctx0" brushRef="#br1" timeOffset="127740.69">26532 17925 2718 0,'0'0'60'0,"0"0"12"0,0 0 2 0,0 0 2 0,0 0-60 0,0 0-16 0,0 0 0 0,11 7 0 16,3-4-23-16,0 3-7 0,0 3-2 0,4 1 0 0,0-4 32 0,3-3-9 16,-4 13 9-16,5-7 0 0,-5 7 0 0,4-3 0 15,-6 12 0-15,2-7 0 0,1 11 0 0,-4-4 0 16,0-6 0-16,0 6 0 0,0 3-11 0,0-9 11 16,-3-4-13-16,3 4 5 15,0 0-33-15,0-3-7 0,0-7 0 0,0 0-1 16,8 1-151-16,-5-10-29 0,22 6-7 0,-7-6 0 0</inkml:trace>
  <inkml:trace contextRef="#ctx0" brushRef="#br1" timeOffset="128103.33">27548 17452 2602 0,'0'0'116'0,"0"0"23"0,0 0-111 0,0 0-28 0,0 0 0 0,0 0 0 0,0 0 0 0,0 0 0 16,0 9 0-16,0-3 0 0,4 10 0 0,-1-3-14 15,1 6 2-15,-4-4 0 0,4 10 12 0,-4-3 0 16,3 10 0-16,-3-4 0 0,4 6 11 0,-4 4 1 16,0-4 1-16,3 4 0 0,-3 6-13 0,-3 0 0 15,3 0 0-15,0-7 0 0,-4 7 0 0,4-6 0 16,-3-4 0-16,3 1 0 0,-4-1-10 0,4-5 10 16,0-1-8-16,0-9 8 15,0 3-44-15,0-4-3 0,7-5-1 0,-3-4-688 16,-1 1-139-16</inkml:trace>
  <inkml:trace contextRef="#ctx0" brushRef="#br1" timeOffset="129294.39">28804 17577 1692 0,'0'0'37'15,"0"0"8"-15,0 0 2 0,0 0 0 0,0 0-38 0,0 0-9 0,0 0 0 0,0 0 0 0,0 0 37 0,7 0 6 16,0 7 1-16,4 2 0 0,-4 0 52 0,0 1 12 16,-3-1 1-16,3 1 1 0,3 5-34 0,-6 4-8 15,3 0 0-15,-4 6-1 0,4 3-47 0,-3 7-10 16,0-7-2-16,-1 16 0 0,4-10-8 0,-3 13 0 16,3-6 0-16,-4-3 0 0,-3 6 0 0,0-7 0 15,4 4 0-15,-4-3 0 16,3-4-28-16,-3-6-7 0,4 10-1 15,-4-13-1-15,3 3-117 0,1-9-23 16,-1 3-5-16</inkml:trace>
  <inkml:trace contextRef="#ctx0" brushRef="#br1" timeOffset="129792.81">29570 17725 1324 0,'0'0'118'0,"3"-7"-94"0,1-2-24 0,3 0 0 16,0 2-19-16,-3-2-8 16,-1 6-1-16,-3-7-1 0,0 10 49 0,0 0 9 0,0 0 3 0,0 0 0 15,-7 0 107-15,7 0 21 0,-7 3 5 0,-4 4 1 16,1-4-64-16,-4 13-13 0,0-1-2 0,-1-2-1 0,1 6-66 15,-3 6-12-15,-1 0-8 0,0 3 8 0,-3 0-8 0,4 4 12 16,-5-1-4-16,5 3 0 0,3-5 4 0,0 5 0 16,-1-6 1-16,1 7 0 0,4-7 2 15,-1-3 0-15,4 3 0 0,0 4 0 0,4-10-15 0,-1 3 0 16,1 0 0-16,3-6 0 0,0 9 0 0,3-12-18 16,1 2 4-16,-1-8 1 0,4 5 13 15,4-5 0-15,-11-10-10 0,14 3 10 0,3 3 0 16,1-3-9-16,0-6 9 0,-4-3 0 0,7 3-14 0,-3-3 4 15,3-4 1-15,-7 1 0 0,4-7 9 0,-1 4 0 16,1-4 0-16,-4-3 0 0,4 3-10 0,-8-2-3 16,4-1-1-16,0 0 0 0,1-6 14 0,-1 0-11 15,-7 3 11-15,3-13-10 0,1 10 25 0,-1-3 5 16,-6-6 0-16,3-1 1 0,0 7 11 0,-3-7 1 0,-4 7 1 16,0 3 0-16,0 3-21 0,0-3-4 0,0 6-1 15,0 0 0-15,-4 1 4 0,1 2 0 0,-1 0 0 0,4 7 0 16,-7-1-12-16,3 1 0 0,4 0-12 0,-3 2 12 15,-1-2 0-15,1-1 0 0,-1 1 0 0,4 9 0 32,0 0-16-32,-7-9-8 0,4-1-1 0,-4 4-1 0,3 3-134 15,-3 3-26-15,0-6-6 0</inkml:trace>
  <inkml:trace contextRef="#ctx0" brushRef="#br1" timeOffset="132652.44">28205 17762 2005 0,'0'0'88'0,"0"0"20"0,-7 0-87 0,-1 0-21 0,1 0 0 0,-3 0 0 16,3-6-250-16,0 6-54 0,0 0-12 0,0 0-1 0,0 0 259 0,0 0 58 16,-1 0 0-16,1 6 0 0,7-6 178 0,-7 0 30 15,0 0 7-15,7 0 1 0,-3 10-60 0,3-10-12 16,0 0-3-16,-4 0 0 0,4 0-49 0,0 0-9 16,0 0-3-16,-3 9 0 0,3-9-25 0,0 0-6 0,0 0-1 15,0 0 0-15,7 6-16 0,0-3-3 0,3-3-1 0,5 7 0 16,-5-4-3-16,4-3-1 0,4 0 0 0,-4 6 0 15,4-3 8-15,-4-3 2 0,0 0 0 0,7 0 0 16,0 0-26-16,-3 0-8 0,-1 0 0 0,1 0 0 16,-4 7 0-16,4-7 0 0,-4 0 0 0,-3 0 0 15,3 0 0-15,-4 0 0 0,1 3 0 0,-4 3 0 16,0-6 0-16,-7 0-14 0,0 0 1 0,0 0 0 16,3 6 21-16,-3-6 4 0,0 0 0 0,4 10 1 15,-8-7-13-15,4-3 0 0,-3 9 0 0,-4-3 0 16,0 4-20-1,-4-1-6-15,1 1-2 0,-4-1 0 0,-4 7 0 16,-3-4 0-16,0 4 0 0,-1 0 0 0,5-4 4 0,-4 7 1 0,-4 3 0 0,0-9 0 16,0 5 23-16,4-2 0 0,0 3-9 0,4 0 9 15,-1-4 0-15,4-5 0 0,0 9 0 0,3-4 0 16,0-5 0-16,4 5 0 0,0-2 0 0,4-7 0 16,-1 4 0-16,4-7 12 0,7 6-3 0,-3-3-1 0,3 4-8 0,4-4 12 15,-1-3-12-15,4 7 12 0,4-4-12 0,3-3 8 16,0 3-8-16,4-3 8 0,0-3-8 0,-1 7 0 15,5-4-12-15,-5 3 12 16,4-6-56-16,-3 0-4 0,3 0-1 0,-3 0-1080 0</inkml:trace>
  <inkml:trace contextRef="#ctx0" brushRef="#br1" timeOffset="133488.07">29834 17304 1699 0,'0'0'37'0,"0"0"8"0,11-6 2 0,-4 6 1 0,-7 0-39 0,4-6-9 0,6 6 0 0,-3 0 0 16,0 6 0-16,-7-6 0 0,4 0 0 0,3 10 8 15,0-4 68-15,-7-6 14 0,0 0 2 0,3 9 1 16,1 1 23-16,0-7 5 0,-4 6 1 0,3-3 0 16,1 4-72-16,3-1-14 0,3 1-4 0,-3-1 0 15,4-3 2-15,-1 4 0 0,5-1 0 0,2 1 0 16,1-1-34-16,3 7 0 0,0-4 0 0,0 4 0 16,4 3 0-16,0 0 0 0,-1 2 0 0,5 1 0 15,-1-3 0-15,0 6 0 0,0 4 0 0,-3 2 0 16,-4-3 0-16,0 0 0 0,0 1 0 0,-3 5 0 15,-7-6 11-15,-1 7-2 0,-3-1 0 0,-3-6 0 0,-8-2-9 16,4 8 0-16,4-6 9 0,-4 1-9 0,-7-4 0 0,3 0 0 16,-3-3 0-16,-3 3-12 15,-4-6 12-15,-1-1-13 0,1 4 5 0,0-3 8 16,-3 0-33-16,-1 0 1 0,0-4 0 16,1-2 0-16,-5 3-88 0,5 2-16 0,-1-2-4 0,1-6-1 15,-1-1-43-15,4 0-9 0,-4 7-2 16,4-7-540-16</inkml:trace>
  <inkml:trace contextRef="#ctx0" brushRef="#br1" timeOffset="134308.71">30716 17932 1897 0,'0'0'41'0,"0"0"9"0,0 0 2 0,0 0 2 0,0 0-43 0,0 0-11 16,0 0 0-16,0 0 0 0,0 0 53 0,0 0 9 15,4 3 2-15,-1 9 0 0,1-9-20 0,-1 7-3 16,-3-10-1-16,0 9 0 0,8 7-8 0,-5-7-1 15,1 7-1-15,-4-3 0 0,7 5-3 0,-4-2-1 0,1 3 0 0,-1 0 0 16,1 6-14-16,3 0-4 0,-7 3 0 0,3-3 0 16,1-3-8-16,3 9 12 0,-7-9-12 15,3 10 12-15,-3-10 4 0,0 3 2 16,4 3 0-16,0-3 0 0,-4 0-8 0,0-3-2 16,0 3 0-16,0-6 0 0,3-3 0 0,-3 3 0 0,0-4 0 15,0-2 0-15,0-7-8 0,0 3 0 0,0 1 0 0,-3-4 0 16,3-6 18-16,0 0 2 0,0 0 0 0,0 0 0 15,0 0-20-15,0 0 0 0,0 0 0 0,0-16-9 16,0 1 17-16,0-4 3 0,0 0 1 0,0-6 0 16,0-3-4-16,0 0-8 0,0-7 12 0,3 1-4 15,1 5-8-15,-1-5 8 0,1-1-8 0,-1 4 8 16,1-3-8-16,-1-7 0 0,8 9 0 0,-4-2 0 16,-4-4 11-16,4 4 0 0,-3-1 0 0,3 1 0 15,-3-1-11-15,6 7 0 0,-3-6 0 0,4 12 8 16,-4-10 3-16,0 13 0 0,0 1 0 0,0-7 0 0,7 12-11 15,-3-3-16-15,-1-2 4 0,1 8 1 16,3 1 11-16,0 2 0 0,-3-2 0 0,-1 9 0 16,4-3 0-16,-3-3 0 0,3 12 0 0,-3-3 0 15,-1-3 0-15,1 9 0 0,-1 1 0 0,-3-1 0 0,0 1 0 16,1 5 0-16,-1 1 0 0,-4-3 0 0,-3 9 0 0,0-4 0 16,0 1 0-16,0 0 0 0,-3 6 0 0,-1-3 0 15,-3 3 0-15,0-6-8 0,0 6 8 16,0 0 0-16,0-3 0 0,-4 3 0 0,-3-6 0 0,0 0 0 15,3 3 0-15,-3-3 0 0,-7-7 0 0,3 4 0 16,4-7 0-16,0 7 0 0,-3-7 0 0,-1 1 0 16,4-7 0-16,-4 3 0 15,4 3-26-15,-4-9-3 0,1-3-1 0,-1-3 0 16,1 6-213-16,-1-6-42 0</inkml:trace>
  <inkml:trace contextRef="#ctx0" brushRef="#br1" timeOffset="134836.37">29446 18076 1443 0,'0'0'64'0,"0"0"13"0,0 0-61 0,0 0-16 0,0 0 0 0,0 0 0 16,0 9 116-16,0-9 20 0,0 0 4 0,0 0 0 15,7 10-74-15,-7-10-15 0,0 0-3 0,11 0-1 16,-4 0-9-16,7 0-2 0,0 0 0 0,0-3 0 16,1-4-27-16,2-2-9 0,1 6 0 0,3-4 0 15,4-2 0-15,-1 0 0 0,5-7 0 0,6 7 0 32,0 5-160-32,4-5-27 0,39-16-5 0,-22 9 0 0</inkml:trace>
  <inkml:trace contextRef="#ctx0" brushRef="#br1" timeOffset="135520.34">31743 17192 633 0,'0'0'56'15,"3"0"-44"-15,1-10-12 0,-4 4 0 16,4 3 49-16,3-4 8 0,-7 4 2 0,3-3 0 16,-3 6-156-16,0 0-31 0,0 0-7 0,0 0-1 0,0 0 288 0,0 0 56 15,0 0 12-15,0 0 3 0,0 0-4 0,0 0-1 16,-7 0 0-16,7 0 0 0,0 0-96 0,-3 6-19 16,-5-3-4-16,1-3-1 0,4 7-43 0,-4 2-9 15,0-9-2-15,-4 10 0 0,4-1-29 0,-3 7-7 16,-5-4 0-16,1 4-8 0,0 3 8 0,-3-1-8 15,-1 8 0-15,0 2 0 0,-3-3 0 0,4 12 0 16,2-2 0-16,1 3 0 0,-3 2 0 0,3-2 0 16,-4-3 0-16,4 2 0 0,0-2 11 0,3-1-11 15,1 1 10-15,2-4-10 0,5 10 0 0,-4-13 0 16,3 0 0-16,4-3 0 0,0 10 8 0,4-7-8 16,3-3 0-16,-4-3 0 15,5 3-36-15,6-6-14 0,0 6-2 0,7-6-1 16,-7-3-24-16,7-4-5 0,-3 10-1 0,3-9 0 15,0-4-128-15,0 0-25 0,15 7-6 0,-12-7-1 16</inkml:trace>
  <inkml:trace contextRef="#ctx0" brushRef="#br1" timeOffset="136105.84">31683 17674 1591 0,'0'0'35'0,"0"0"7"0,0 0 2 0,0 0 0 0,0 0-35 0,4-9-9 16,-1 6 0-16,4-3 0 0,0-4 0 0,0 10 10 16,-3-9-10-16,3 3 10 0,-7 6 91 0,7 0 19 15,0-10 3-15,-4 7 1 0,-3 3-7 0,7-6-1 16,1 3 0-16,-1-4 0 0,0-2-64 0,0 3-12 0,3 3-4 0,1 3 0 16,-1-7-22-16,1 4-5 0,3-3-1 0,0 6 0 15,4-3-8-15,0-4 8 0,-1 7-8 0,1-3 8 16,3 3-8-16,0-6-14 0,-3 6 3 0,-1 0 1 15,1 0-6-15,-7 6 0 0,-1-3-1 0,-10-3 0 32,0 0-23-32,7 7-5 0,-7 5-1 0,0-5 0 0,-10 2 30 0,3 7 5 0,0-4 2 15,-8-2 0-15,1 5 9 0,-3 1 9 0,-1-4-1 0,0 7-8 16,1-3 0-16,-4 3 0 0,-4-4 0 0,4 4 0 16,0 0-10-16,-1 0 10 0,1-10-10 0,0 13 10 15,3-3 0-15,1-6 0 0,3 2 0 0,0 4 0 16,0-10 8-16,-1 1-8 0,8 6 9 0,-3 2-9 15,3-8 0-15,3-1 0 0,4 1 0 0,0-4 0 16,0-6 29-16,7 9 3 0,4-2 1 0,-1-4 0 0,5-3-33 16,2 0 0-16,-3 0 0 0,4 0 0 15,3 0-19-15,4 0-10 16,3 0-3-16,0 0 0 0,0-3-40 0,8 3-9 16,-5-7-2-16,5 7 0 0,-5 0-79 15,-2 0-16-15,-5 7-3 0,5-14-1 0</inkml:trace>
  <inkml:trace contextRef="#ctx0" brushRef="#br1" timeOffset="136486.84">32389 17113 748 0,'0'0'33'0,"-4"6"7"0,0-2-32 0,-3 2-8 0,4 0 0 0,3-6 0 16,-4 3 485-16,4-3 95 0,-3 10 20 0,3-1 3 15,0 0-501-15,0 1-102 0,0 6-16 0,0-1-6 0,0 4 22 0,-4 0-9 16,4 9 9-16,0 3 0 0,-3 1 0 0,3 2 0 16,-4 4 0-16,4 3 9 0,0-4-9 0,-3 7 0 15,3 0 0-15,0 0-11 0,-4-6 11 0,4 6 11 16,-3-7-3-16,3 7 0 0,-4-9-8 0,1 2-11 16,3 4 3-16,-4-10 0 15,4 4-20-15,0-1-3 0,4-5-1 16,-4-4-1195-16</inkml:trace>
  <inkml:trace contextRef="#ctx0" brushRef="#br1" timeOffset="136991.47">32822 17477 853 0,'0'-10'37'0,"4"4"9"0,-4-3-37 0,4-1-9 0,-4 1 0 0,0 6 0 16,3-3 0-16,-3 6-9 0,0 0 9 0,0 0-13 16,0 0 184-16,-11 0 37 0,4 9 7 0,0-3 1 15,-3-3-19-15,3 7-4 0,-4-1-1 0,1-3 0 16,2 4-93-16,-2 6-19 0,-1-4-4 0,1-2-1 15,-1 5-27-15,1 4-6 0,3 6-1 0,-4-6 0 16,-3 6-26-16,7-3-6 0,-4 9-1 0,4-2 0 16,-3-1-8-16,-1 0 0 0,4 6 0 0,0-5 0 0,0 5 0 15,3-2 0-15,1-4 0 0,3 0 0 0,3-3 0 0,1-3 0 16,-1 0 11-16,4-3-11 0,0-7 0 0,8 4-16 16,-5-7 1-16,8 1 1 15,-4-4-25-15,7-3-5 0,-3-3 0 0,-1-3-1 16,4-6 10-16,1-1 3 0,-5-5 0 0,1-1 0 0,0-3 32 0,-4-6 17 15,0 6-1-15,0-9-1 0,-4 0-15 0,1 0 0 16,-4-7 0-16,0 1 0 0,-3 5 10 0,-4-5 2 16,3 6 1-16,-3-4 0 0,-3 1 6 0,3 0 1 15,-4 2 0-15,1 1 0 0,3 3 8 0,-7 6 1 0,3 0 1 16,-3 4 0-16,3-4-22 0,-3 9-8 0,0-5 0 16,-3 12 0-1,3-4-81-15,0 4-23 0,0 3-4 0,0 3 0 16,0-3-134-16,-1 10-26 0</inkml:trace>
  <inkml:trace contextRef="#ctx0" brushRef="#br1" timeOffset="137287.37">32635 17781 172 0,'0'0'8'0,"0"0"1"15,0 0-9-15,0 0 0 0,0 0 0 0,8 0 0 0,-8 0 469 16,10-3 92-16,-10 3 19 0,11-6 3 0,-1 3-410 0,4 3-81 16,-3-7-17-16,3 7-3 0,-3-6-42 0,3 6-8 15,-4 0-2-15,1-3 0 0,0 3-20 0,3 0 0 16,-4-6 0-16,-3 6 0 15,7 0-21-15,-3-4-9 0,0-2-2 0,-1 3 0 16,1-3-204-16,3 6-42 0,11-19-8 0,-8 10-2 0</inkml:trace>
  <inkml:trace contextRef="#ctx0" brushRef="#br1" timeOffset="137880.97">32953 16916 518 0,'0'0'46'0,"-7"0"-37"0,3 0-9 0,4 0 0 0,-7 0 193 0,7 0 37 15,-7 6 7-15,7-6 2 0,0 0-76 0,-3 3-15 16,-1 3-4-16,4-6 0 0,0 3-24 0,4 7-6 16,-4 2-1-16,0-2 0 0,3-1-25 0,1 1-6 15,3-7-1-15,0 12 0 0,0-5-28 0,4-1-5 16,-1 7-2-16,4-4 0 0,0 4-32 0,0-6-6 16,1 5-8-16,2-2 11 0,19 27-11 15,-15-18 0-15,0 0 0 0,0 0 0 0,7 13 0 16,-3 2 8-16,-4 4-8 0,-3-9 0 0,3 8 0 15,-7-2 0-15,4-4 0 0,-8 1 0 0,4-1 0 0,-3-2 0 16,0 2 0-16,-4 1 10 0,3-7 0 0,-6 7 0 16,3-7 0-16,-4 6-10 0,1-6 0 0,-1 7 0 15,1 3 8-15,-1-4-8 0,-3 1 8 0,0 2-8 16,0-2 8-16,0 2-8 0,-3-5-17 0,-8-4 4 16,1 6 1-1,-4-5-15-15,-1-1-2 0,-2 0-1 0,-1 3 0 16,-3-2-39-16,0-4-8 0,0-6-2 0,0-1 0 15,-8-2-103-15,12-7-21 0</inkml:trace>
  <inkml:trace contextRef="#ctx0" brushRef="#br2" timeOffset="147853.22">31690 12202 345 0,'0'0'31'0,"0"0"-31"0,-7 0 0 0,0 4 0 15,7-4 367-15,0 0 67 0,0 0 14 0,0 0 2 16,0 0-354-16,0 0-70 0,0 0-14 0,0 0-4 0,0 0 10 0,0 0 2 15,0 0 0-15,-7 6 0 0,7-6-9 0,-4 9-2 16,-3 1 0-16,0-1 0 0,0 1 3 0,-3 5 0 16,-5 4 0-16,1 0 0 0,0 6 8 0,-7 0 3 15,-4 3 0-15,1 0 0 0,-1 4 5 0,0-1 0 16,-3 4 1-16,-4 2 0 0,1 4-11 0,-5-3-2 16,5-1-1-16,-1 7 0 0,0 0-1 0,0-9 0 15,-3 2 0-15,0-2 0 0,-1-1 9 0,1 1 1 16,0-7 1-16,0 10 0 0,-8-4-8 0,1 1-1 15,-4 2-1-15,0-2 0 0,4 12-7 0,-4-7-8 16,-3 4 11-16,-1-6-11 0,1 9 0 0,-4-6 0 16,0-4 0-16,-3 7 0 0,3 0 28 0,0-6 4 15,3 6 2-15,1-7 0 0,3 4-11 0,0-3-3 0,0-1 0 0,1-2 0 16,2-1-20-16,1 4 9 0,-4-10-9 0,4 7 0 16,3-4 8-16,0-3-8 0,4 1 0 0,0-1 0 15,6 3 0-15,-2-3 0 0,2 1 0 0,1-1 0 16,0 3 0-16,3 1 0 0,-3-7 0 0,0 9 0 15,3-6 10-15,-3 1-2 0,3-4 0 0,4 3 0 16,0-3-8-16,3 3 0 0,-3-3 0 0,-4 3 0 16,4-9 17-16,4 6 2 0,-5-6 0 0,5 0 0 15,-1 6-11-15,0-9-8 0,4 3 9 0,0-4-9 16,0-2 8-16,4 2-8 0,-5-5 0 0,5-1 0 16,-1 10 8-16,4-9-8 0,-3 8 0 0,-1-8 0 15,0 5 9-15,1-5-9 0,3 9 8 0,-4-10-8 16,1 7 0-16,-1 3 0 0,4-1 0 0,-4-2 0 15,1 3 0-15,-1-3 0 0,1-4 0 0,-1 4 0 16,0-7 0-16,1 7 0 0,-1-4 0 0,1 4 0 0,-1-7 0 0,1 1 0 16,-1 6 0-16,4-7 0 0,-4 0 0 0,4 1 0 15,0-1 0-15,0-3 0 0,0-2 0 0,4 5 0 16,3-9 0-16,-4 6 0 0,1-3 0 0,-1 4 0 16,-3 2 0-16,3-3 0 0,4-6 0 0,0 10 0 15,-7-1 0-15,4 1 0 0,-1-7 0 0,1 6 0 16,-1 4 0-16,-3-4 0 0,4-6 0 0,-4 7 0 15,0-4 0-15,0-3 0 0,-1 6 0 0,8-9 10 16,-3 7-10-16,-4-7 10 0,7 0-10 0,0 0 0 16,-4 9 0-16,4-9 0 0,-7 0 0 0,0 10 0 0,0-4 0 15,7-6 0-15,-3 3 0 0,3-3 0 0,-7 6 0 16,7-6 0-16,-4 3 0 0,-3 7 0 0,3-4 0 16,1 3 0-16,-4-9 0 0,0 10 8 15,-4-1-8-15,4 1 0 0,-3-4 0 0,3-3 0 0,-4 6 0 16,0-2 0-16,1 2 0 0,-1 1 0 0,-3 5 0 0,4-5 0 15,-1-7 0-15,0 6 0 0,1 7 9 0,-1-7-9 16,1-2 8-16,-1 2-8 0,0 0 10 0,1 1-10 16,-1-7 11-16,1 9-11 0,3-8 12 0,0 5-12 15,-4 0 10-15,7-2-10 0,-3-4 8 0,4 3-8 16,-4 3 8-16,3 1-8 0,1-4 8 0,-1-3-8 16,1 4 0-16,-1-4 0 0,-3 6 0 0,7-3 0 15,-3-2 0-15,-1 2 0 0,-3 3 0 0,4-9 0 16,3 0 0-16,-4 10 0 0,-3-1 0 0,0-3 12 15,3-3-12-15,-3 7 12 0,0-4-12 0,0 3 12 0,0 1-12 16,0-1 0-16,-4 1 0 0,1-1 0 0,-1 1 0 0,1-4 0 16,-1 3 9-16,4 1-1 0,-3-4-8 0,6 3 12 15,0-6-4-15,1 7 0 16,-1-4-8-16,-3 4 0 0,4-10 0 0,-4 9 8 0,0-9-8 16,0 9 0-16,0 1 0 0,0-4 0 0,-1-3 16 15,1 7-2-15,0-4 0 0,0 3 0 0,0 1-14 0,0-4-12 16,0 3 3-16,0 1 0 0,-3-7 9 0,2 6 12 15,1-2-2-15,0 2-1 0,0 0-9 0,0-2 0 16,-3 2-10-16,3-6 10 0,3 7 0 0,-3-4 0 16,0-3 0-16,0 3 0 0,3 4 0 0,-3-10 0 15,0 9 0-15,0-3 0 0,4-3 0 0,-4 7 0 0,0-4 0 16,0 4 0-16,-1-4 8 0,1-3-8 0,0 3 0 0,4-3 0 16,-4 7 0-16,0-4 0 0,3-3 0 0,1 3 0 15,-1-2 8-15,1 2-8 0,-4-3 0 0,3 3 0 16,-3 4 0-16,3-4 0 0,1-3 0 0,-1 7 0 15,1-4 0-15,-1-3 0 0,-3-3 0 0,4 6 0 16,-4 4 0-16,3-10 0 0,-6 9 0 0,6-3 0 16,-3-3 0-16,3 4 0 0,-3-4 0 0,4 3 0 15,-4-3 0-15,0-3 0 0,0 6 0 0,7-6 0 16,-4 4 0-16,1-4 0 0,-4 6 0 0,7-6 0 16,0 0 8-16,0 0-8 0,-7 0 0 0,7 0 0 15,0 0 0-15,-4 0 0 0,4 0 8 0,0 0-8 16,0 0 0-16,0 0 0 0,-7 0 0 0,7 0 0 15,-4 0 8-15,4 0-8 0,0 0 0 0,0 0 0 16,0 0 12-16,0 0-12 0,0-6 12 0,0-4-12 0,4 1 13 0,-1-1-4 16,-3 1-1-16,0 0 0 0,4-1-8 0,0-5 10 15,-1 2-10-15,1-9 10 0,-1 3-10 0,1 0 0 16,-1 1 0-16,1-8 0 0,3 8 0 0,-4-7 0 16,1-4 0-16,3 11 0 0,-4-8 0 0,4-2 0 15,-7 9-8-15,4-6 8 0,3 0 0 0,-3 6 0 16,-1 1 0-16,4-1 0 0,-3 3 0 0,3 4 0 15,-7-4-9-15,3 6 9 0,1 1-8 0,-1 3 8 16,-3 6-12-16,0 0 12 0,0 0-13 0,0 0 4 16,0 0 1-16,0 0 0 0,0 15-1 0,4-5 0 15,-4 6 0-15,0-4 0 0,-4 7 9 0,4 3 0 0,0 0 0 16,-3-6-8-16,-1 12 8 0,4-9 0 16,-3 6 0-16,-4 0 8 0,3 0-8 0,1-3 0 15,-4 3 0-15,3 0 0 0,-3-3 0 0,3 3 0 16,-3-6 0-16,4 0 0 0,-1 3 0 0,1-4 0 0,-1-5 0 15,4 3 0-15,0-7 0 0,0 7 0 0,4-7 0 0,-1-6-8 16,1 13 8-16,6-13 0 0,-2 10 0 0,-1-10 0 16,3 3 12-16,4-3-3 0,-3-3 0 0,3 6 0 15,0-6-9-15,4-6 0 0,-1 6 0 0,5-9 0 16,2-1 0-16,4 1 0 0,4 3 0 0,0-7 0 16,3-3-27-16,0-2 3 0,4 2 0 0,-3-3 0 15,2 0-120-15,-2-6-23 16,-1 3-5-16</inkml:trace>
  <inkml:trace contextRef="#ctx0" brushRef="#br2" timeOffset="148809.25">30117 10462 1152 0,'0'0'102'0,"0"0"-82"0,3-6-20 0,1-4 0 0,3 10 232 15,-7 0 41-15,7-3 9 0,-7 3 2 0,10 0-181 0,-10 0-36 16,4 3-7-16,3 7-2 16,-3-4-5-16,-4 4-1 0,0 18 52 15,-4-13-77-15,0 4-6 0,4 0-1 0,0 6 0 0,0-6-20 0,0 6 8 16,0-6-8-16,0 6 0 0,4-6 0 0,-4 0-15 15,0-1 3-15,4-2 0 16,-1-3-97-16,-3 2-19 0,0 1-4 0,0-7-1 16,0 1-86-16,0-1-17 0</inkml:trace>
  <inkml:trace contextRef="#ctx0" brushRef="#br2" timeOffset="148986.87">30120 10007 2286 0,'0'0'50'0,"0"0"10"0,0 0 3 0,0 0 1 0,0 0-51 16,0 0-13-16,11 0 0 0,-1 10-675 0,1-10-137 0</inkml:trace>
  <inkml:trace contextRef="#ctx0" brushRef="#br2" timeOffset="149405.04">30342 10597 1594 0,'0'0'71'0,"0"0"14"0,4 9-68 0,3 7-17 16,-3-7 0-16,-1 7 0 16,8-3-48-16,-8-4-12 0,1 0-4 0,-1 1 0 0,4-4 64 0,-7-6 12 15,0 0 2-15,0 0 1 0,0 0 52 0,0 0 10 16,0 0 3-16,0 0 0 0,0 0 37 0,0 0 8 16,0 0 2-16,0 0 0 0,4 0-23 0,3-6-5 15,-4 3-1-15,4-7 0 0,1-5-72 0,-1-4-14 16,7 3-4-16,-4-3 0 0,4-6-8 0,0 3 0 0,8-3 9 15,-8-3-9-15,3 3 0 0,-2 0 0 0,-1 3 0 16,0-3 8-16,-4 6 3 0,1-6 1 0,-4 6 0 16,0 10 0-16,4-7 6 0,-8 7 2 0,4 5 0 0,-3-2 0 15,-1 3-20-15,-3 3 0 0,0 0 0 0,0 0 0 16,0 0 13-16,11 3-1 0,-1 3 0 0,-3 4 0 16,1 2-25-16,2-2-6 0,1 12-1 0,-1-3 0 15,1-1 20-15,-4 7 0 0,7-3 0 0,-3 4 0 16,-1-1 0-16,4-3 0 0,-3 3 0 0,-4 0 0 15,4-6-20-15,-4 6-1 0,3-3 0 16,-6 0 0 0,-1-4-175-16,1-5-36 0</inkml:trace>
  <inkml:trace contextRef="#ctx0" brushRef="#br2" timeOffset="149820.87">31186 10139 806 0,'0'0'72'15,"0"0"-58"-15,0 0-14 0,0 0 0 0,-4 3 351 0,-3 4 67 16,0-4 14-16,0 3 2 0,-4-3-354 0,4 6-70 16,-3 4-10-16,-1-4-11 0,-7 4 11 0,4-4 0 15,0 1 0-15,0-1 0 0,-4 7 0 0,4-7 0 0,-3 7 0 16,3-7 0-16,-1 1 0 0,5 5 0 0,-4-2 0 0,3-7 0 15,8-3 0-15,3-3 0 0,-4 10 0 0,4-10 0 16,0 0-8-16,0 0 0 0,0 0 0 16,0 0 0-16,7 6 8 0,0-6 0 0,4 3 0 0,-1-3 0 15,1 6 0-15,3-6 0 0,0 0 0 0,0 0 0 16,0 0 0-16,4 7 0 16,-4-4 0-16,0-3 0 0,4 6 0 0,-4-3 0 0,0-3 0 0,-3 7 0 15,3-4 0-15,-4 3 0 0,1 3 0 0,-4-5 0 16,0 8 0-16,0-3 8 0,0 1-8 0,-3-1 11 15,3 4-11-15,-7 3 10 0,3-7-10 0,-3 0 10 16,0 7-10-16,0-7 0 0,0 1 9 0,-3-1-9 16,3 7 0-16,-4-7 8 0,1 4-8 0,-1-7 0 15,1 4 0-15,-4 5-8 0,-4-2 0 0,4-4 0 16,0 7-109-16,-7-7-22 0,0 7-4 16</inkml:trace>
  <inkml:trace contextRef="#ctx0" brushRef="#br2" timeOffset="150227.62">31291 10472 2275 0,'0'0'100'0,"0"0"22"0,0 0-98 0,0 0-24 16,0 0 0-16,7 0 0 0,1-7 8 0,2 4-8 15,1-3 0-15,-1 3 8 0,-3-4 4 0,7-2 1 0,-3 0 0 0,7-1 0 16,-4-5-13-16,0 2 0 0,0-3 0 0,0 7 0 16,0-10 0-16,-7 3 0 0,7 7 0 0,-7-10 0 15,4 3 0-15,-4 7 0 0,-3-3 0 0,-1 2 0 16,1-6 8-16,-4 7-8 0,-4 3 0 0,4-4 0 16,0 10 12-16,0 0-4 0,0 0-8 0,0 0 12 15,-10-3 4-15,6 3 0 0,4 0 0 0,-7 3 0 16,-4 7-1-16,4 5 0 0,-3-5 0 0,-1 6 0 15,1-4-15-15,-1 10 0 0,0 0 0 0,1-3 0 16,-1 6 0-16,1-6 0 0,3 6 0 0,-4 3 0 16,7-9 0-16,1 6 8 0,-4 3-8 0,3-3 0 15,1 0 8-15,3-6-8 0,3 0 11 0,1 0-11 16,-1-4-10-16,4 4-9 0,4-9-1 0,0-1-1 16,-1 0-12-16,4 1-3 15,-3-4 0-15,3-6 0 0,7 0-120 0,-3 0-25 0,-8 0-5 0</inkml:trace>
  <inkml:trace contextRef="#ctx0" brushRef="#br2" timeOffset="150569.66">31683 10500 748 0,'0'0'33'0,"0"0"7"0,-4 9-32 0,4-9-8 16,-3 6 0-16,-1 4 0 0,4-1 268 0,-3-3 51 0,3-6 10 0,0 0 3 15,0 10-265-15,0-10-53 0,0 0-14 0,0 0 0 16,0 0 27-16,0 0 1 0,0 0 0 0,0 0 0 16,0 0 7-16,0 0 1 0,0 0 1 0,0 0 0 15,0 0 23-15,0 0 4 0,0-6 0 0,0-4 1 16,-4 1-10-16,4 3-3 0,0-4 0 0,0 7 0 16,0-13 10-16,-3 7 2 0,6 0 0 0,-3-7 0 15,4-3-36-15,-4 0-8 0,7 0 0 0,-4-6-1 16,5 6-19-16,-5-6 0 0,4 7 0 0,0-8 0 15,0 5 0-15,4-5 0 0,-4 11 0 0,0-4 0 16,-4 0 0-16,4 3 0 0,1 7 0 0,-1 0 0 16,-4-1 0-16,1 1-12 0,-4 9 12 0,7 0-12 15,3 0-19-15,-6 0-3 0,-4 0-1 0,10 6 0 16,1-3-177-16,-4 7-35 0,0-1-7 0</inkml:trace>
  <inkml:trace contextRef="#ctx0" brushRef="#br2" timeOffset="151253.26">32149 9775 2257 0,'0'0'100'0,"0"0"20"0,0 0-96 0,0 0-24 15,0 0 0-15,0 0 0 0,0 0 24 0,0 0 0 0,-4 10 0 16,4-1 0-16,-3 1-24 0,-1 8 0 16,4 7 0-16,-3 1 0 0,-1 2 12 0,4 0-4 0,-4 13 0 15,1-4 0-15,3 7 0 0,0 0-8 16,0-6 12-16,0-1-4 0,0 7-8 0,0-9-9 0,3 2 9 0,-3-2-13 16,0-1 13-16,4 4 0 0,-4-7 0 0,4-2 0 31,-4-1-56-31,0-3-8 0,3-6-1 0,-3 0-1 15,0-10-160-15,0 7-32 0,-3-7-6 0,3-9-2 0</inkml:trace>
  <inkml:trace contextRef="#ctx0" brushRef="#br2" timeOffset="151450.57">31828 10117 2476 0,'0'0'110'0,"0"0"22"0,0 0-105 0,14-3-27 0,0-3 0 0,11 6 0 16,10-3 74-16,4-4 10 0,6-2 1 0,1 0 1 0,4-1-68 0,-4 1-18 16,3-7 0-16,-3 7 0 0,3-10-8 0,1 3-8 15,-1 4-2-15,-3-4 0 16,-7-3-128-16,-4 0-26 0,-3 4-4 0,-1-4-2 0</inkml:trace>
  <inkml:trace contextRef="#ctx0" brushRef="#br2" timeOffset="152712.49">31133 11268 2145 0,'0'0'47'0,"0"0"9"0,0 0 3 0,0 0 2 0,0 0-49 0,0 0-12 0,0 0 0 0,0 0 0 15,0 0 0-15,7 0 0 0,3 0 0 0,-3 0 0 16,0-3 20-16,0 3 12 0,4-6 1 0,-4 6 1 16,4 0 24-16,-1-4 5 0,4-2 1 0,0 3 0 15,-3-3-21-15,7 3-4 0,-4-4-1 0,0 4 0 16,4-3-1-16,-1 0 0 0,4 3 0 0,-3-4 0 16,0 4-22-16,-1-3-5 0,1 3-1 0,-4-4 0 15,0 7-9-15,-3 0 0 0,3 0 0 0,-4 0 0 16,1 0 0-16,-7 0 0 0,-4 0 0 0,0 0 0 0,0 10-14 15,-8-1-5-15,-2 7-1 0,-4-7 0 16,0 7-3-16,0-3-1 0,-4-4 0 0,0 7 0 0,1 2 14 16,-5-8 10-16,8 6-13 0,-7-1 5 15,0-2 8-15,3 2 0 0,-3-2 0 0,4 3 0 16,-1-7 0-16,0 10 0 0,1-10 0 0,3 7-8 0,3 3 8 16,0-10 0-16,1 7 0 0,3-7 0 0,0 10 29 15,0-9 2-15,3 5 0 0,4-5 0 0,-3 5-17 16,6-2-3-16,1-4-1 0,3 1 0 0,0-1-10 15,0-3 12-15,3 4-12 0,1-1 12 0,0 1 5 0,6-10 2 16,1 9 0-16,3-9 0 0,4 6 8 0,-1-6 1 16,5 0 1-16,2 0 0 0,1 0-29 0,0 0 0 15,3 0 0-15,-3 0 0 0,3 0 0 0,-3 0 0 16,0-6 0-16,-8 3 0 16,1-3-145-16,0-4-35 0,-8 1-8 0</inkml:trace>
  <inkml:trace contextRef="#ctx0" brushRef="#br2" timeOffset="163473.6">24035 16078 806 0,'17'-3'36'0,"-6"-3"7"0,-4 3-35 0,4-3-8 0,-1-4 0 0,1 1 0 15,-4 6 244-15,0-10 48 0,0 10 8 0,-7 3 3 0,0-10-156 0,0 1-31 16,0 0-7-16,-4-1-1 0,-3 1-12 0,4-4-4 16,-8 4 0-16,1-1 0 0,-1 1-44 0,-3-3-10 15,3-4-2-15,-3 10 0 0,0-4-25 16,4 7-11-16,-5-3 8 0,5-4-8 0,-1 7 0 0,1-3 0 16,-1-3 0-16,4 9 0 0,-3-7 0 0,-5 4 0 15,-2-3 0-15,-1 6 0 0,-3-3 10 0,-4 3-10 16,-6-7 12-16,-1 7-12 0,0 0 21 0,-7 0-2 15,-3 10-1-15,-4-4 0 0,-3-3 8 0,-1 13 2 16,-10-7 0-16,7 10 0 0,0 6-13 0,4-6-3 16,3 6 0-16,4-6 0 0,0 6-4 0,6-3-8 0,4 3 11 0,-3 3-11 15,-4 4 10-15,8-4-10 0,6 0 8 0,0 7-8 16,-6-1 0-16,6 4 8 0,4-4-8 0,3 13 0 16,-3-3 8-16,-4 0-8 0,0 0 8 0,4 3-8 15,4-3 0-15,-1 6 0 0,-7-6 0 0,8-3 0 16,-1 3 0-16,7 6 0 0,-3-6 0 0,0-4 0 15,7 4 8-15,4-9-8 0,3 3 8 0,0-4-8 16,3 1 0-16,4-7 0 0,7-3 0 0,8 3 0 16,-5-3 30-16,8-6 1 0,7 0 0 0,3 0 0 15,11-4-19-15,-4 4-3 0,0-3-1 0,4-7 0 16,0 1-8-16,0-1 8 0,0 0-8 0,3 1 8 16,4-10 1-16,-3 6 0 0,-1-3 0 0,4-3 0 15,3 0-9-15,-6 0 8 0,-1-3-8 0,-3-3 8 16,-4 6-8-16,1-3 12 0,-1-4-12 0,-3-2 12 0,3 0 16 15,-3-1 3-15,-4 1 1 0,4-7 0 0,0 4-19 0,0-4-3 16,-4 0-1-16,-3-3 0 0,-1-9 13 0,-2 3 2 16,-1 3 1-16,0-9 0 0,-3-7-25 0,-1-6 0 15,-2 7 0-15,-1-14 0 0,0 7 0 0,-3 4 0 16,-1-4 0-16,-3 0 0 0,0 0 31 0,-3 6 1 16,0-2 0-16,-4 2 0 0,0 10-32 0,-4-13 0 15,1 10 0-15,-1-1 0 0,-6 1 0 0,3 0 0 16,-4 2 0-16,1 1 0 0,-1 0 0 0,-3 3 0 15,0 0 0-15,0-3 0 0,-4 9 8 0,4-6-8 16,-3 6 0-16,-1-6 9 0,1 6-9 0,-5 3 0 16,1-3 0-16,-7 1-11 0,4 2 11 0,-5-3 0 15,-2 7 0-15,-1-10 0 16,-7 3-27-16,1 0-3 0,-5 0-1 0,-6 0 0 16,-15-6-129-16,-3 6-25 0,-70-40-6 0,21 6-1 0</inkml:trace>
  <inkml:trace contextRef="#ctx0" brushRef="#br2" timeOffset="185876.12">21706 17903 2026 0,'-24'3'90'0,"13"4"18"0,-6-14-86 0,2 7-22 0,5 0 0 0,-4 0 0 15,3-3 16-15,11 3 0 0,0 0-1 0,4-9 0 16,3-7-3-16,7 7 0 0,7-10 0 0,11 0 0 16,14-3-2-16,-1 0-1 0,-2 4 0 0,-1-8 0 15,8 1 1-15,-5 0 0 0,1 3 0 0,-3-3 0 16,2-3 6-16,1 3 2 0,0 0 0 0,-7 3 0 15,-7-3-18-15,-4 0-11 0,7 6 2 0,0-6 0 0,-3 3 42 16,-7-3 9-16,3 0 2 0,-3-4 0 16,3 11 8-16,-3-7 3 0,-1-1 0 0,1 8 0 15,0-7-27-15,3 6-4 0,-7-3-2 0,11 0 0 16,3 3-14-16,1 0-8 0,-5 0 8 0,5 4-8 0,-5 2 0 16,1-2 0-16,0-1 0 0,-7 6-12 0,-1 1-4 15,-3 6 0-15,-3-3-1 0,-7 6 0 0,-1 0 2 16,-10 0 1-16,0 0 0 0,0 0 0 0,-7 9 14 0,0 0 10 15,-4-2-2-15,4-4 0 0,0 3 22 0,-3-6 4 16,-1 6 1-16,-3-2 0 0,0-4-7 0,0 0-2 16,14 0 0-16,0 0 0 0,0 0-9 0,0 0-1 15,-7 0-1-15,0-10 0 0,10 10-15 0,-3-9 8 16,-7 2-8-16,4-2 0 0,-1 0 0 0,1-1 0 16,-1 1-11-16,-3-1 11 0,-7 4 0 0,7-3 0 0,7 9 0 15,-11 0 12-15,-6-3-12 0,6-4 0 0,4 7-12 0,0-3 12 16,-4-3-11-16,4 6 11 0,-3 0-8 0,10 0 8 15,0 0-12-15,0 0 4 0,-7-10 0 0,7 7 0 16,7-3 8-16,3-3 0 0,-6 2 0 16,-1-2 8-16,8 0-8 0,0 5 8 0,3-2-8 0,-4 3 8 15,-10 3-8-15,7-6-10 0,7 6 10 0,-7 0-13 16,-7 0 13-16,8 6 0 0,-1-3 12 0,0-3-12 16,-7 0 12-16,0 10-12 0,-7-1 12 0,3 0-12 15,4 1 13-15,-11 5-4 0,-6 4-1 0,-1-3 0 16,8 3-18-16,-8 6-4 0,0-3-1 0,-3 3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D4D076-2022-4984-92AB-46A17DF77CA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26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595B6-90E4-445C-B860-2C89A09B1A4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00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AFF184-7DA3-46A4-810C-E920B2BD00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92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58A43-35C7-4314-BAE4-EF42D2B409E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59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3A9E2C-614F-4634-AA29-3AEEBA42671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89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957C11-280E-4CCA-A466-E788AA79B8D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50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DC367-90D2-48D1-94BA-6BEF28EF2EA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70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DA3AE3-DC27-48CB-B787-84C4A66A2F0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7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B5DD37-A1A7-4D06-8398-3E29B387882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29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FDA26B-42D9-447B-B41B-7F8F3569E00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2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730631-9D47-4153-B676-BF3E934681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6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0208" y="686405"/>
            <a:ext cx="4497586" cy="3427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4342192"/>
            <a:ext cx="5484317" cy="411540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52E84-880C-44D9-9F83-88774DFE733A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43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2201"/>
            <a:ext cx="2844800" cy="365125"/>
          </a:xfrm>
        </p:spPr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2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4EFD-11CD-43C5-BA76-30414D9FE705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57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1F677-3A70-40A5-AAE5-1E9CF9677497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78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3230-D369-4C66-8FE7-501AA20810BA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D0D4-C2EB-41C0-A066-DB72D1B1A087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7C632-DE55-4A03-9E33-19119DB84121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22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013B-A83F-4E2E-BA12-A6D551188EFA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1327-E8AB-4508-996F-869D21ECD8A9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2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728F-6DB4-4B8C-B58B-87128BCB0777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90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C436-E371-4D0F-9496-D9F1567672D6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14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351338"/>
          </a:xfrm>
        </p:spPr>
        <p:txBody>
          <a:bodyPr/>
          <a:lstStyle>
            <a:lvl1pPr marL="347663" indent="-3476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4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73088" indent="-33813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808038" indent="-3476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1033463" indent="-33813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57300" indent="-33655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37481D86-9D0E-3944-83BB-432BC5CB5C17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13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458277"/>
          </a:xfrm>
        </p:spPr>
        <p:txBody>
          <a:bodyPr anchor="b"/>
          <a:lstStyle>
            <a:lvl1pPr>
              <a:defRPr sz="3375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168019"/>
            <a:ext cx="10515600" cy="1921635"/>
          </a:xfrm>
        </p:spPr>
        <p:txBody>
          <a:bodyPr/>
          <a:lstStyle>
            <a:lvl1pPr marL="0" indent="0">
              <a:buNone/>
              <a:defRPr sz="1350" b="0" i="0">
                <a:solidFill>
                  <a:schemeClr val="accent2">
                    <a:lumMod val="20000"/>
                    <a:lumOff val="8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0722E28-9863-CF46-B40D-866DA57B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708E79-587E-1C4C-BE19-E880AEEA3836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23BE37-A135-8C47-B04C-CBC1DDC8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8CFA924-49FF-C542-A2BC-A34E0579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AEA02C-82F2-584F-9D59-3DE262609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3B355-DD42-6746-A1C7-2E00DDC140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99" y="237655"/>
            <a:ext cx="4010568" cy="64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36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98"/>
            <a:ext cx="12192000" cy="373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780829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7476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4323C4-CA66-5A47-8F97-41BA4280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E1BA8F-BF47-3D40-8C6E-FA5B75DEE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64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351338"/>
          </a:xfrm>
        </p:spPr>
        <p:txBody>
          <a:bodyPr/>
          <a:lstStyle>
            <a:lvl1pPr marL="292100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15938" indent="-2587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752475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976313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01738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4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B48C27-BE7C-3941-B9F3-A4D4717F2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226BF496-9F26-5F45-86EC-4A24FC0ED785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6DC4629-3C8A-F646-AC38-BB37FB93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BFB6B21-4106-4949-915C-692B2CB0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A347B1B-EA3D-8B43-B7D0-731D2330F2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556" y="1600200"/>
            <a:ext cx="5181600" cy="4351338"/>
          </a:xfrm>
        </p:spPr>
        <p:txBody>
          <a:bodyPr/>
          <a:lstStyle>
            <a:lvl1pPr marL="292100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200" b="0" i="0">
                <a:latin typeface="Helvetica Light" charset="0"/>
                <a:ea typeface="Helvetica Light" charset="0"/>
                <a:cs typeface="Helvetica Light" charset="0"/>
              </a:defRPr>
            </a:lvl1pPr>
            <a:lvl2pPr marL="515938" indent="-258763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20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752475" indent="-292100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3pPr>
            <a:lvl4pPr marL="976313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6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1201738" indent="-280988">
              <a:buClr>
                <a:srgbClr val="333399"/>
              </a:buClr>
              <a:buSzPct val="60000"/>
              <a:buFont typeface="Wingdings" pitchFamily="2" charset="2"/>
              <a:buChar char="q"/>
              <a:tabLst/>
              <a:defRPr sz="14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6125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 i="0">
                <a:solidFill>
                  <a:schemeClr val="bg2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81CC02-03B9-F845-A7C8-75962F088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/>
          <a:p>
            <a:fld id="{CAFCBD0F-29EA-D949-83F3-4C0486F2FC6F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8254E7-58C0-5848-8656-E333BB43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67E93DA-951F-E14B-8EBF-D3993729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/>
          <a:p>
            <a:fld id="{07AEA02C-82F2-584F-9D59-3DE262609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79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  Eric Xing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2006-2011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0ADC6-CE19-4300-8EBE-7AC2ADD77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77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  Eric Xing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2006-2012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16BF4-0C06-46C4-8F64-4CF8DA863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79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26C99-B8A0-4159-ACE9-6809AE1AFDB3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D0CB8-6FBF-4962-B578-A320F47C1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2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69844"/>
            <a:ext cx="10515600" cy="84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991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28588" marR="0" lvl="0" indent="-128588" algn="l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575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Click to edit Master text styles</a:t>
            </a:r>
          </a:p>
          <a:p>
            <a:pPr marL="385763" marR="0" lvl="1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Second level</a:t>
            </a:r>
          </a:p>
          <a:p>
            <a:pPr marL="642938" marR="0" lvl="2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25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Third level</a:t>
            </a:r>
          </a:p>
          <a:p>
            <a:pPr marL="900113" marR="0" lvl="3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Fourth level</a:t>
            </a:r>
          </a:p>
          <a:p>
            <a:pPr marL="1157288" marR="0" lvl="4" indent="-128588" algn="l" defTabSz="514350" rtl="0" eaLnBrk="1" fontAlgn="auto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Helvetica Light" charset="0"/>
              </a:rPr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EADCA7-E14F-3A40-B9BC-E99249895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1110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B1422EE5-B2EE-3840-B23F-684D259BA97A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190F6E-D1A6-9F4B-B82C-CD258D292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57763" y="6511102"/>
            <a:ext cx="1920240" cy="365125"/>
          </a:xfrm>
          <a:prstGeom prst="rect">
            <a:avLst/>
          </a:prstGeom>
        </p:spPr>
        <p:txBody>
          <a:bodyPr/>
          <a:lstStyle>
            <a:lvl1pPr algn="r">
              <a:defRPr sz="600"/>
            </a:lvl1pPr>
          </a:lstStyle>
          <a:p>
            <a:r>
              <a:rPr lang="en-US"/>
              <a:t>© Eric Xing @ CMU, 2005-2020</a:t>
            </a:r>
            <a:endParaRPr lang="en-US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22AA21-D776-0946-9438-9F610A271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3968" y="6511102"/>
            <a:ext cx="460513" cy="365125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07AEA02C-82F2-584F-9D59-3DE262609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F7A53-B314-164E-B3BE-2F5BA495F68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84668" y="6347803"/>
            <a:ext cx="431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9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28588" marR="0" indent="-128588" algn="l" defTabSz="514350" rtl="0" eaLnBrk="1" fontAlgn="auto" latinLnBrk="0" hangingPunct="1">
        <a:lnSpc>
          <a:spcPct val="90000"/>
        </a:lnSpc>
        <a:spcBef>
          <a:spcPts val="563"/>
        </a:spcBef>
        <a:spcAft>
          <a:spcPts val="0"/>
        </a:spcAft>
        <a:buClrTx/>
        <a:buSzTx/>
        <a:buFont typeface="Arial"/>
        <a:buChar char="•"/>
        <a:tabLst/>
        <a:defRPr sz="1575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1pPr>
      <a:lvl2pPr marL="385763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350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2pPr>
      <a:lvl3pPr marL="642938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125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3pPr>
      <a:lvl4pPr marL="900113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013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4pPr>
      <a:lvl5pPr marL="1157288" marR="0" indent="-128588" algn="l" defTabSz="514350" rtl="0" eaLnBrk="1" fontAlgn="auto" latinLnBrk="0" hangingPunct="1">
        <a:lnSpc>
          <a:spcPct val="90000"/>
        </a:lnSpc>
        <a:spcBef>
          <a:spcPts val="281"/>
        </a:spcBef>
        <a:spcAft>
          <a:spcPts val="0"/>
        </a:spcAft>
        <a:buClrTx/>
        <a:buSzTx/>
        <a:buFont typeface="Arial"/>
        <a:buChar char="•"/>
        <a:tabLst/>
        <a:defRPr sz="1013" b="0" i="0" kern="1200">
          <a:solidFill>
            <a:schemeClr val="tx1"/>
          </a:solidFill>
          <a:latin typeface="Helvetica Light" charset="0"/>
          <a:ea typeface="Helvetica Light" charset="0"/>
          <a:cs typeface="Helvetica Light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customXml" Target="../ink/ink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1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customXml" Target="../ink/ink12.xml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customXml" Target="../ink/ink14.xml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customXml" Target="../ink/ink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customXml" Target="../ink/ink15.xml"/><Relationship Id="rId4" Type="http://schemas.openxmlformats.org/officeDocument/2006/relationships/image" Target="../media/image331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image" Target="../media/image36.png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39.png"/><Relationship Id="rId15" Type="http://schemas.openxmlformats.org/officeDocument/2006/relationships/image" Target="../media/image42.png"/><Relationship Id="rId10" Type="http://schemas.openxmlformats.org/officeDocument/2006/relationships/image" Target="../media/image24.png"/><Relationship Id="rId4" Type="http://schemas.openxmlformats.org/officeDocument/2006/relationships/image" Target="../media/image38.png"/><Relationship Id="rId9" Type="http://schemas.openxmlformats.org/officeDocument/2006/relationships/image" Target="../media/image23.png"/><Relationship Id="rId14" Type="http://schemas.openxmlformats.org/officeDocument/2006/relationships/customXml" Target="../ink/ink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0.png"/><Relationship Id="rId7" Type="http://schemas.openxmlformats.org/officeDocument/2006/relationships/customXml" Target="../ink/ink1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10" Type="http://schemas.openxmlformats.org/officeDocument/2006/relationships/image" Target="../media/image46.png"/><Relationship Id="rId4" Type="http://schemas.openxmlformats.org/officeDocument/2006/relationships/image" Target="../media/image170.png"/><Relationship Id="rId9" Type="http://schemas.openxmlformats.org/officeDocument/2006/relationships/customXml" Target="../ink/ink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47.png"/><Relationship Id="rId5" Type="http://schemas.openxmlformats.org/officeDocument/2006/relationships/image" Target="../media/image180.png"/><Relationship Id="rId10" Type="http://schemas.openxmlformats.org/officeDocument/2006/relationships/customXml" Target="../ink/ink21.xml"/><Relationship Id="rId4" Type="http://schemas.openxmlformats.org/officeDocument/2006/relationships/image" Target="../media/image170.png"/><Relationship Id="rId9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image" Target="../media/image240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customXml" Target="../ink/ink22.xml"/><Relationship Id="rId5" Type="http://schemas.openxmlformats.org/officeDocument/2006/relationships/image" Target="../media/image270.png"/><Relationship Id="rId15" Type="http://schemas.openxmlformats.org/officeDocument/2006/relationships/customXml" Target="../ink/ink23.xml"/><Relationship Id="rId10" Type="http://schemas.openxmlformats.org/officeDocument/2006/relationships/image" Target="../media/image320.png"/><Relationship Id="rId4" Type="http://schemas.openxmlformats.org/officeDocument/2006/relationships/image" Target="../media/image260.png"/><Relationship Id="rId9" Type="http://schemas.openxmlformats.org/officeDocument/2006/relationships/image" Target="../media/image311.png"/><Relationship Id="rId14" Type="http://schemas.openxmlformats.org/officeDocument/2006/relationships/image" Target="../media/image3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1.png"/><Relationship Id="rId5" Type="http://schemas.openxmlformats.org/officeDocument/2006/relationships/customXml" Target="../ink/ink24.xml"/><Relationship Id="rId4" Type="http://schemas.openxmlformats.org/officeDocument/2006/relationships/image" Target="../media/image3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2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5" Type="http://schemas.openxmlformats.org/officeDocument/2006/relationships/image" Target="../media/image410.png"/><Relationship Id="rId4" Type="http://schemas.openxmlformats.org/officeDocument/2006/relationships/customXml" Target="../ink/ink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customXml" Target="../ink/ink28.xml"/><Relationship Id="rId4" Type="http://schemas.openxmlformats.org/officeDocument/2006/relationships/image" Target="../media/image4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6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.xml"/><Relationship Id="rId5" Type="http://schemas.openxmlformats.org/officeDocument/2006/relationships/image" Target="../media/image490.png"/><Relationship Id="rId4" Type="http://schemas.openxmlformats.org/officeDocument/2006/relationships/image" Target="../media/image4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0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490.png"/><Relationship Id="rId4" Type="http://schemas.openxmlformats.org/officeDocument/2006/relationships/image" Target="../media/image4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customXml" Target="../ink/ink31.xml"/><Relationship Id="rId4" Type="http://schemas.openxmlformats.org/officeDocument/2006/relationships/image" Target="../media/image4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1.png"/><Relationship Id="rId7" Type="http://schemas.openxmlformats.org/officeDocument/2006/relationships/customXml" Target="../ink/ink33.xml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customXml" Target="../ink/ink32.xml"/><Relationship Id="rId10" Type="http://schemas.openxmlformats.org/officeDocument/2006/relationships/image" Target="../media/image51.png"/><Relationship Id="rId4" Type="http://schemas.openxmlformats.org/officeDocument/2006/relationships/image" Target="../media/image490.png"/><Relationship Id="rId9" Type="http://schemas.openxmlformats.org/officeDocument/2006/relationships/customXml" Target="../ink/ink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customXml" Target="../ink/ink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customXml" Target="../ink/ink38.xml"/><Relationship Id="rId4" Type="http://schemas.openxmlformats.org/officeDocument/2006/relationships/image" Target="../media/image5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4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78.png"/><Relationship Id="rId12" Type="http://schemas.openxmlformats.org/officeDocument/2006/relationships/image" Target="../media/image7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6.bin"/><Relationship Id="rId10" Type="http://schemas.openxmlformats.org/officeDocument/2006/relationships/customXml" Target="../ink/ink39.xml"/><Relationship Id="rId4" Type="http://schemas.openxmlformats.org/officeDocument/2006/relationships/image" Target="../media/image76.emf"/><Relationship Id="rId9" Type="http://schemas.openxmlformats.org/officeDocument/2006/relationships/image" Target="../media/image7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8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9.bin"/><Relationship Id="rId10" Type="http://schemas.openxmlformats.org/officeDocument/2006/relationships/customXml" Target="../ink/ink40.xml"/><Relationship Id="rId4" Type="http://schemas.openxmlformats.org/officeDocument/2006/relationships/image" Target="../media/image80.emf"/><Relationship Id="rId9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emf"/><Relationship Id="rId11" Type="http://schemas.openxmlformats.org/officeDocument/2006/relationships/image" Target="../media/image87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84.emf"/><Relationship Id="rId9" Type="http://schemas.openxmlformats.org/officeDocument/2006/relationships/customXml" Target="../ink/ink4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8.e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90.emf"/><Relationship Id="rId4" Type="http://schemas.openxmlformats.org/officeDocument/2006/relationships/image" Target="../media/image87.emf"/><Relationship Id="rId9" Type="http://schemas.openxmlformats.org/officeDocument/2006/relationships/oleObject" Target="../embeddings/oleObject1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customXml" Target="../ink/ink4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92.emf"/><Relationship Id="rId9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6.xml"/><Relationship Id="rId7" Type="http://schemas.openxmlformats.org/officeDocument/2006/relationships/image" Target="../media/image9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94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Update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Current Plan (updated)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HW 8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 proposal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9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10 (written/prog)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Midterm 2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7860623-9FCB-8A0D-1B32-75AB7D04F6AC}"/>
              </a:ext>
            </a:extLst>
          </p:cNvPr>
          <p:cNvGraphicFramePr>
            <a:graphicFrameLocks noGrp="1"/>
          </p:cNvGraphicFramePr>
          <p:nvPr/>
        </p:nvGraphicFramePr>
        <p:xfrm>
          <a:off x="5191126" y="262369"/>
          <a:ext cx="6718411" cy="622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773">
                  <a:extLst>
                    <a:ext uri="{9D8B030D-6E8A-4147-A177-3AD203B41FA5}">
                      <a16:colId xmlns:a16="http://schemas.microsoft.com/office/drawing/2014/main" val="26191738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89454543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94593475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7754973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2841756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92166348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205759847"/>
                    </a:ext>
                  </a:extLst>
                </a:gridCol>
              </a:tblGrid>
              <a:tr h="529057">
                <a:tc>
                  <a:txBody>
                    <a:bodyPr/>
                    <a:lstStyle/>
                    <a:p>
                      <a:r>
                        <a:rPr lang="en-US" sz="2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48181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  <a:p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B0F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  <a:p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4512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9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HW9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523213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HW9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Prop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21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HW10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449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26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MT2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55647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2525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14:cNvPr>
              <p14:cNvContentPartPr/>
              <p14:nvPr/>
            </p14:nvContentPartPr>
            <p14:xfrm>
              <a:off x="3860640" y="332280"/>
              <a:ext cx="871920" cy="1192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1280" y="322920"/>
                <a:ext cx="890640" cy="12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A9083A-E152-19BC-CC00-047C2BDBB5FF}"/>
                  </a:ext>
                </a:extLst>
              </p14:cNvPr>
              <p14:cNvContentPartPr/>
              <p14:nvPr/>
            </p14:nvContentPartPr>
            <p14:xfrm>
              <a:off x="7993440" y="3163680"/>
              <a:ext cx="1228320" cy="1014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A9083A-E152-19BC-CC00-047C2BDBB5F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84080" y="3154320"/>
                <a:ext cx="1247040" cy="103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014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5A1374B-FA34-F6D9-04A6-65918C81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32" y="1538285"/>
            <a:ext cx="3781430" cy="378143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B3627F1-A64D-E5D4-4DF0-6C1034AD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5" y="1538285"/>
            <a:ext cx="3781430" cy="37814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738609-642D-B483-44A8-DCEF7B47C49B}"/>
                  </a:ext>
                </a:extLst>
              </p14:cNvPr>
              <p14:cNvContentPartPr/>
              <p14:nvPr/>
            </p14:nvContentPartPr>
            <p14:xfrm>
              <a:off x="800280" y="3519000"/>
              <a:ext cx="11217960" cy="3206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738609-642D-B483-44A8-DCEF7B47C4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0920" y="3509640"/>
                <a:ext cx="11236680" cy="322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418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9" y="160552"/>
            <a:ext cx="10515600" cy="627812"/>
          </a:xfrm>
        </p:spPr>
        <p:txBody>
          <a:bodyPr/>
          <a:lstStyle/>
          <a:p>
            <a:r>
              <a:rPr lang="en-US" dirty="0"/>
              <a:t>Generative Model: Supervised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760907"/>
            <a:ext cx="6188944" cy="759173"/>
          </a:xfrm>
        </p:spPr>
        <p:txBody>
          <a:bodyPr/>
          <a:lstStyle/>
          <a:p>
            <a:r>
              <a:rPr lang="en-US" dirty="0"/>
              <a:t>MLE: Discriminant analysis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9B4FE096-570E-B5B7-1B3F-E952253B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03" y="2445552"/>
            <a:ext cx="4254885" cy="42548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4FFBEE-9FE6-86CA-C0DD-4CA4FC47601D}"/>
                  </a:ext>
                </a:extLst>
              </p:cNvPr>
              <p:cNvSpPr txBox="1"/>
              <p:nvPr/>
            </p:nvSpPr>
            <p:spPr>
              <a:xfrm>
                <a:off x="7461398" y="837228"/>
                <a:ext cx="4423053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4FFBEE-9FE6-86CA-C0DD-4CA4FC476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398" y="837228"/>
                <a:ext cx="4423053" cy="1608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4524A98-6712-A39B-FA5B-ADB8AFD270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678" y="1335620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4524A98-6712-A39B-FA5B-ADB8AFD27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78" y="1335620"/>
                <a:ext cx="3884177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A56279C-09BC-E05F-CD06-B952562FB355}"/>
                  </a:ext>
                </a:extLst>
              </p14:cNvPr>
              <p14:cNvContentPartPr/>
              <p14:nvPr/>
            </p14:nvContentPartPr>
            <p14:xfrm>
              <a:off x="1116360" y="377280"/>
              <a:ext cx="10595880" cy="3974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56279C-09BC-E05F-CD06-B952562FB3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7000" y="367920"/>
                <a:ext cx="10614600" cy="39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152BF9A-B3C3-5572-57FB-20CF3EBF80C7}"/>
                  </a:ext>
                </a:extLst>
              </p14:cNvPr>
              <p14:cNvContentPartPr/>
              <p14:nvPr/>
            </p14:nvContentPartPr>
            <p14:xfrm>
              <a:off x="1128960" y="1378800"/>
              <a:ext cx="11058480" cy="3360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152BF9A-B3C3-5572-57FB-20CF3EBF80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9600" y="1369440"/>
                <a:ext cx="11077200" cy="337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180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99" y="160552"/>
            <a:ext cx="10515600" cy="627812"/>
          </a:xfrm>
        </p:spPr>
        <p:txBody>
          <a:bodyPr/>
          <a:lstStyle/>
          <a:p>
            <a:r>
              <a:rPr lang="en-US" dirty="0"/>
              <a:t>Generative Model: Supervised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760907"/>
            <a:ext cx="6188944" cy="759173"/>
          </a:xfrm>
        </p:spPr>
        <p:txBody>
          <a:bodyPr/>
          <a:lstStyle/>
          <a:p>
            <a:r>
              <a:rPr lang="en-US" dirty="0"/>
              <a:t>MLE: Discriminant analysis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9B4FE096-570E-B5B7-1B3F-E952253B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49" y="2445552"/>
            <a:ext cx="4254885" cy="42548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4FFBEE-9FE6-86CA-C0DD-4CA4FC47601D}"/>
                  </a:ext>
                </a:extLst>
              </p:cNvPr>
              <p:cNvSpPr txBox="1"/>
              <p:nvPr/>
            </p:nvSpPr>
            <p:spPr>
              <a:xfrm>
                <a:off x="7461398" y="837228"/>
                <a:ext cx="4423053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4FFBEE-9FE6-86CA-C0DD-4CA4FC476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398" y="837228"/>
                <a:ext cx="4423053" cy="1608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C401231-DFF6-39A7-9B3E-0110AC137B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69775" y="2095091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=1∣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2C401231-DFF6-39A7-9B3E-0110AC137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9775" y="2095091"/>
                <a:ext cx="6608495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F1370D2-C10C-AE75-E30F-1408B1C05E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39808" y="3082338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800" b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∣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F1370D2-C10C-AE75-E30F-1408B1C05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9808" y="3082338"/>
                <a:ext cx="7957168" cy="938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E74BDF6-94A1-E72F-3A10-31AE60C18A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072050" y="4069585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800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1800" b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𝐱</m:t>
                                                          </m:r>
                                                        </m:e>
                                                        <m:sup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e>
                                                          </m:d>
                                                        </m:sup>
                                                      </m:sSup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800" b="1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𝝁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Sup>
                                                <m:sSubSupPr>
                                                  <m:ctrlPr>
                                                    <a:rPr lang="en-US" sz="18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80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b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800" b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p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</m:d>
                                                    </m:sup>
                                                  </m:s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800" b="1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E74BDF6-94A1-E72F-3A10-31AE60C18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72050" y="4069585"/>
                <a:ext cx="10249911" cy="938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C302F367-816D-FACE-4BD5-0E4F703967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5303" y="1164925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C302F367-816D-FACE-4BD5-0E4F70396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303" y="1164925"/>
                <a:ext cx="3884177" cy="9383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BEAB7B4-46CC-1ECC-BF03-D65CF66FB0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53001" y="5885376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en-US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  <m:d>
                            <m:d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BEAB7B4-46CC-1ECC-BF03-D65CF66FB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3001" y="5885376"/>
                <a:ext cx="10249911" cy="9383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E0161A-2AC3-1A85-FA6D-62C18A445D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53001" y="4980507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log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800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1800" b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𝐱</m:t>
                                                          </m:r>
                                                        </m:e>
                                                        <m:sup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e>
                                                          </m:d>
                                                        </m:sup>
                                                      </m:sSup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800" b="1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𝝁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80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b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800" b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p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</m:d>
                                                    </m:sup>
                                                  </m:s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800" b="1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9E0161A-2AC3-1A85-FA6D-62C18A445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3001" y="4980507"/>
                <a:ext cx="10249911" cy="9383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6DAAD99-2DA4-B7AF-CE6F-FD1B62FE7B45}"/>
                  </a:ext>
                </a:extLst>
              </p14:cNvPr>
              <p14:cNvContentPartPr/>
              <p14:nvPr/>
            </p14:nvContentPartPr>
            <p14:xfrm>
              <a:off x="252720" y="2770560"/>
              <a:ext cx="5617440" cy="3784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6DAAD99-2DA4-B7AF-CE6F-FD1B62FE7B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3360" y="2761200"/>
                <a:ext cx="5636160" cy="380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6074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88526"/>
            <a:ext cx="10515600" cy="627812"/>
          </a:xfrm>
        </p:spPr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675571"/>
            <a:ext cx="10515600" cy="2039539"/>
          </a:xfrm>
        </p:spPr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5A1374B-FA34-F6D9-04A6-65918C81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1" y="1118077"/>
            <a:ext cx="2892540" cy="2892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B3627F1-A64D-E5D4-4DF0-6C1034AD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01" y="1118077"/>
            <a:ext cx="2781687" cy="2781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0630" y="4806439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e>
                          </m:nary>
                        </m:e>
                      </m:func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               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30" y="4806439"/>
                <a:ext cx="6608495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9411" y="3876273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411" y="3876273"/>
                <a:ext cx="3884177" cy="938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21808" y="4826913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=1∣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1808" y="4826913"/>
                <a:ext cx="6608495" cy="938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91841" y="5814160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b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p>
                                              <m: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∣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1841" y="5814160"/>
                <a:ext cx="7957168" cy="9383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664" y="3896747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64" y="3896747"/>
                <a:ext cx="3884177" cy="9383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FC043E2-BC27-E962-01FF-8F94E0740528}"/>
                  </a:ext>
                </a:extLst>
              </p14:cNvPr>
              <p14:cNvContentPartPr/>
              <p14:nvPr/>
            </p14:nvContentPartPr>
            <p14:xfrm>
              <a:off x="6972480" y="1212840"/>
              <a:ext cx="4992480" cy="450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FC043E2-BC27-E962-01FF-8F94E07405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63120" y="1203480"/>
                <a:ext cx="5011200" cy="45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389C651-D3AD-F180-D905-F15BAC21F5A8}"/>
                  </a:ext>
                </a:extLst>
              </p14:cNvPr>
              <p14:cNvContentPartPr/>
              <p14:nvPr/>
            </p14:nvContentPartPr>
            <p14:xfrm>
              <a:off x="1831320" y="1320120"/>
              <a:ext cx="4507560" cy="4482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389C651-D3AD-F180-D905-F15BAC21F5A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1960" y="1310760"/>
                <a:ext cx="4526280" cy="450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3758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88526"/>
            <a:ext cx="10515600" cy="627812"/>
          </a:xfrm>
        </p:spPr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675571"/>
            <a:ext cx="10515600" cy="2039539"/>
          </a:xfrm>
        </p:spPr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5A1374B-FA34-F6D9-04A6-65918C81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1" y="1118077"/>
            <a:ext cx="2892540" cy="289254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B3627F1-A64D-E5D4-4DF0-6C1034AD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01" y="1118077"/>
            <a:ext cx="2781687" cy="2781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0630" y="4806439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30" y="4806439"/>
                <a:ext cx="6608495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861A931-C486-3B3E-1687-851709F89E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3001" y="5793686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0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20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861A931-C486-3B3E-1687-851709F89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001" y="5793686"/>
                <a:ext cx="7957168" cy="938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9411" y="3876273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411" y="3876273"/>
                <a:ext cx="3884177" cy="938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21808" y="4826913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=1∣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1808" y="4826913"/>
                <a:ext cx="6608495" cy="9383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91841" y="5814160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b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p>
                                              <m: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∣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1841" y="5814160"/>
                <a:ext cx="7957168" cy="9383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664" y="3896747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64" y="3896747"/>
                <a:ext cx="3884177" cy="9383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6855C37-263C-ED4E-0FF4-2DCCC6E8118A}"/>
                  </a:ext>
                </a:extLst>
              </p14:cNvPr>
              <p14:cNvContentPartPr/>
              <p14:nvPr/>
            </p14:nvContentPartPr>
            <p14:xfrm>
              <a:off x="6993720" y="429480"/>
              <a:ext cx="4572360" cy="317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6855C37-263C-ED4E-0FF4-2DCCC6E811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84360" y="420120"/>
                <a:ext cx="4591080" cy="318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438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199630"/>
            <a:ext cx="10515600" cy="627812"/>
          </a:xfrm>
        </p:spPr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770998"/>
            <a:ext cx="10515600" cy="2039539"/>
          </a:xfrm>
        </p:spPr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5828" y="2106516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5A559D3-E278-5E18-286F-A651A617E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828" y="2106516"/>
                <a:ext cx="6608495" cy="9383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861A931-C486-3B3E-1687-851709F89E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48199" y="3093763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18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861A931-C486-3B3E-1687-851709F89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199" y="3093763"/>
                <a:ext cx="7957168" cy="9383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0AA9716-50AB-B8DD-BAE0-A8D2235DC5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69122" y="4081010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 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1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Σ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1800" b="1" i="0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1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1800" b="1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C0AA9716-50AB-B8DD-BAE0-A8D2235DC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122" y="4081010"/>
                <a:ext cx="10249911" cy="9383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4609" y="1176350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D402159-E67F-4C74-9F02-BA724B047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09" y="1176350"/>
                <a:ext cx="3884177" cy="938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69775" y="2095091"/>
                <a:ext cx="6608495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=1∣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776D07FD-926C-462F-D550-34932C03F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69775" y="2095091"/>
                <a:ext cx="6608495" cy="9383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39808" y="3082338"/>
                <a:ext cx="7957168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00B05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00B05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800" b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∣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06846BA0-03ED-ABD0-9EB7-940C33E63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9808" y="3082338"/>
                <a:ext cx="7957168" cy="9383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945758B-2E48-B073-50A4-6755F37EDF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072050" y="4069585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800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1800" b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𝐱</m:t>
                                                          </m:r>
                                                        </m:e>
                                                        <m:sup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e>
                                                          </m:d>
                                                        </m:sup>
                                                      </m:sSup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800" b="1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𝝁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80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b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800" b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p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</m:d>
                                                    </m:sup>
                                                  </m:s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800" b="1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945758B-2E48-B073-50A4-6755F37ED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72050" y="4069585"/>
                <a:ext cx="10249911" cy="9383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5303" y="1164925"/>
                <a:ext cx="3884177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0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8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708E00E-ABD8-63FB-CF04-81B25EFC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5303" y="1164925"/>
                <a:ext cx="3884177" cy="9383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6B230F7-A1DB-A561-0EE0-E882704504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53001" y="5885376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  <m:r>
                                    <a:rPr lang="en-US" sz="1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  <m:d>
                            <m:d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6B230F7-A1DB-A561-0EE0-E88270450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3001" y="5885376"/>
                <a:ext cx="10249911" cy="9383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E3282D-B32A-A3A9-0C65-9230FC092D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853001" y="4980507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log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∏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800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Σ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den>
                                              </m:f>
                                              <m:sSup>
                                                <m:s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1800" b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𝐱</m:t>
                                                          </m:r>
                                                        </m:e>
                                                        <m:sup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1800" i="1">
                                                                  <a:solidFill>
                                                                    <a:srgbClr val="7030A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e>
                                                          </m:d>
                                                        </m:sup>
                                                      </m:sSup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800" b="1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𝝁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𝑘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p>
                                              </m:sSup>
                                              <m:sSubSup>
                                                <m:sSubSup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800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Σ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bSup>
                                              <m:d>
                                                <m:dPr>
                                                  <m:ctrlP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800" b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𝐱</m:t>
                                                      </m:r>
                                                    </m:e>
                                                    <m:sup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rgbClr val="7030A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</m:d>
                                                    </m:sup>
                                                  </m:sSup>
                                                  <m:r>
                                                    <a:rPr lang="en-US" sz="1800" i="1">
                                                      <a:solidFill>
                                                        <a:srgbClr val="7030A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800" b="1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𝝁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i="1">
                                                          <a:solidFill>
                                                            <a:srgbClr val="7030A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sSubSup>
                                        <m:sSubSupPr>
                                          <m:ctrlP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E3282D-B32A-A3A9-0C65-9230FC092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3001" y="4980507"/>
                <a:ext cx="10249911" cy="93838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7633E7E-BB9D-BD88-877B-7C97E2C402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5482" y="4905613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  <m:nary>
                            <m:naryPr>
                              <m:chr m:val="∏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 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1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Σ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1800" b="1" i="0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1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1800" b="1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67633E7E-BB9D-BD88-877B-7C97E2C40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482" y="4905613"/>
                <a:ext cx="10249911" cy="9383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834BD79-68A4-2516-6D51-3F93384BBD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65482" y="5843996"/>
                <a:ext cx="10249911" cy="93838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log</m:t>
                              </m:r>
                            </m:e>
                          </m:nary>
                          <m:nary>
                            <m:naryPr>
                              <m:chr m:val="∑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800" b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b="1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Sup>
                                    <m:sSubSup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b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18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834BD79-68A4-2516-6D51-3F93384BB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482" y="5843996"/>
                <a:ext cx="10249911" cy="9383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529DA56-817C-11E5-389F-A2DEEA0CB3F9}"/>
                  </a:ext>
                </a:extLst>
              </p14:cNvPr>
              <p14:cNvContentPartPr/>
              <p14:nvPr/>
            </p14:nvContentPartPr>
            <p14:xfrm>
              <a:off x="883800" y="5163840"/>
              <a:ext cx="7533000" cy="1002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529DA56-817C-11E5-389F-A2DEEA0CB3F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4440" y="5154480"/>
                <a:ext cx="7551720" cy="10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877959F-47DF-D931-B8A0-F213925FB4C9}"/>
                  </a:ext>
                </a:extLst>
              </p14:cNvPr>
              <p14:cNvContentPartPr/>
              <p14:nvPr/>
            </p14:nvContentPartPr>
            <p14:xfrm>
              <a:off x="1545480" y="1968120"/>
              <a:ext cx="7836480" cy="4721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877959F-47DF-D931-B8A0-F213925FB4C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36120" y="1958760"/>
                <a:ext cx="7855200" cy="474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8084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59E0422-F80A-E8C2-20F6-EDDD11944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13" y="2000214"/>
            <a:ext cx="4857786" cy="4857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r>
                  <a:rPr lang="en-US" dirty="0"/>
                  <a:t>(for simplicity: fixed covariance,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, across all three Gaussians)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 b="-47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3894399-0A69-4371-90CE-A6D4F08871C8}"/>
              </a:ext>
            </a:extLst>
          </p:cNvPr>
          <p:cNvSpPr txBox="1"/>
          <p:nvPr/>
        </p:nvSpPr>
        <p:spPr>
          <a:xfrm>
            <a:off x="4144904" y="4667107"/>
            <a:ext cx="1539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12B58-696A-4DF9-A799-25DB71CBD4FA}"/>
              </a:ext>
            </a:extLst>
          </p:cNvPr>
          <p:cNvSpPr txBox="1"/>
          <p:nvPr/>
        </p:nvSpPr>
        <p:spPr>
          <a:xfrm>
            <a:off x="2255966" y="4667107"/>
            <a:ext cx="162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</a:t>
            </a: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435163E-1F71-4BCF-AAD8-3EF45E3DE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566200"/>
            <a:ext cx="13716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B4EA2E56-7CE5-4030-BFD8-E8762864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109000"/>
            <a:ext cx="1371600" cy="519351"/>
          </a:xfrm>
          <a:prstGeom prst="ellips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7">
            <a:extLst>
              <a:ext uri="{FF2B5EF4-FFF2-40B4-BE49-F238E27FC236}">
                <a16:creationId xmlns:a16="http://schemas.microsoft.com/office/drawing/2014/main" id="{4D6B13BF-256B-4D04-BFA7-4D6CD852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56800"/>
            <a:ext cx="1371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101436" y="3550663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436" y="3550663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134739" y="453787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739" y="4537877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044496" y="3109000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496" y="3109000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0F381F-B3E9-A64A-D376-A622E8B9695A}"/>
                  </a:ext>
                </a:extLst>
              </p14:cNvPr>
              <p14:cNvContentPartPr/>
              <p14:nvPr/>
            </p14:nvContentPartPr>
            <p14:xfrm>
              <a:off x="1735920" y="3257280"/>
              <a:ext cx="4774320" cy="1487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0F381F-B3E9-A64A-D376-A622E8B969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6560" y="3247920"/>
                <a:ext cx="4793040" cy="150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451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r>
                  <a:rPr lang="en-US" dirty="0"/>
                  <a:t>(for simplicity: fixed covariance,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, across all three Gaussians)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7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378075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3894399-0A69-4371-90CE-A6D4F08871C8}"/>
              </a:ext>
            </a:extLst>
          </p:cNvPr>
          <p:cNvSpPr txBox="1"/>
          <p:nvPr/>
        </p:nvSpPr>
        <p:spPr>
          <a:xfrm>
            <a:off x="4144904" y="4667107"/>
            <a:ext cx="1539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12B58-696A-4DF9-A799-25DB71CBD4FA}"/>
              </a:ext>
            </a:extLst>
          </p:cNvPr>
          <p:cNvSpPr txBox="1"/>
          <p:nvPr/>
        </p:nvSpPr>
        <p:spPr>
          <a:xfrm>
            <a:off x="2255966" y="4667107"/>
            <a:ext cx="162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</a:t>
            </a: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435163E-1F71-4BCF-AAD8-3EF45E3DE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566200"/>
            <a:ext cx="13716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B4EA2E56-7CE5-4030-BFD8-E8762864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3109000"/>
            <a:ext cx="1371600" cy="519351"/>
          </a:xfrm>
          <a:prstGeom prst="ellips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7">
            <a:extLst>
              <a:ext uri="{FF2B5EF4-FFF2-40B4-BE49-F238E27FC236}">
                <a16:creationId xmlns:a16="http://schemas.microsoft.com/office/drawing/2014/main" id="{4D6B13BF-256B-4D04-BFA7-4D6CD852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556800"/>
            <a:ext cx="1371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101436" y="3550663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436" y="3550663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134739" y="453787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739" y="4537877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044496" y="3109000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496" y="3109000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431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Clusters may not be linearly separable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D171-DF2B-3754-8B64-F7B7799CF827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16D882D-A169-446B-EE1E-7D9FC68346A1}"/>
                  </a:ext>
                </a:extLst>
              </p14:cNvPr>
              <p14:cNvContentPartPr/>
              <p14:nvPr/>
            </p14:nvContentPartPr>
            <p14:xfrm>
              <a:off x="2244240" y="1965960"/>
              <a:ext cx="1702080" cy="4081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16D882D-A169-446B-EE1E-7D9FC68346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4880" y="1956600"/>
                <a:ext cx="1720800" cy="410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817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6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378075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95FDFC68-F70D-4387-B7F3-96DF07DB21A4}"/>
              </a:ext>
            </a:extLst>
          </p:cNvPr>
          <p:cNvSpPr>
            <a:spLocks noChangeArrowheads="1"/>
          </p:cNvSpPr>
          <p:nvPr/>
        </p:nvSpPr>
        <p:spPr bwMode="auto">
          <a:xfrm rot="-2065678">
            <a:off x="6422916" y="3589574"/>
            <a:ext cx="25908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98B634CE-8127-4B6F-9267-ADCC6F18D85E}"/>
              </a:ext>
            </a:extLst>
          </p:cNvPr>
          <p:cNvSpPr>
            <a:spLocks noChangeArrowheads="1"/>
          </p:cNvSpPr>
          <p:nvPr/>
        </p:nvSpPr>
        <p:spPr bwMode="auto">
          <a:xfrm rot="3188797">
            <a:off x="8251716" y="3132375"/>
            <a:ext cx="762000" cy="519351"/>
          </a:xfrm>
          <a:prstGeom prst="ellipse">
            <a:avLst/>
          </a:prstGeom>
          <a:noFill/>
          <a:ln w="12700">
            <a:solidFill>
              <a:srgbClr val="7030A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982A8F56-A62B-4904-B040-5E83BBA7AAE2}"/>
              </a:ext>
            </a:extLst>
          </p:cNvPr>
          <p:cNvSpPr>
            <a:spLocks noChangeArrowheads="1"/>
          </p:cNvSpPr>
          <p:nvPr/>
        </p:nvSpPr>
        <p:spPr bwMode="auto">
          <a:xfrm rot="347021">
            <a:off x="7565916" y="4580174"/>
            <a:ext cx="2514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/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/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/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3E7BEC-255E-4E08-1907-BE37EB27C9FD}"/>
                  </a:ext>
                </a:extLst>
              </p14:cNvPr>
              <p14:cNvContentPartPr/>
              <p14:nvPr/>
            </p14:nvContentPartPr>
            <p14:xfrm>
              <a:off x="1364040" y="167760"/>
              <a:ext cx="10491840" cy="4835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3E7BEC-255E-4E08-1907-BE37EB27C9F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54680" y="158400"/>
                <a:ext cx="10510560" cy="485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622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7"/>
            <a:ext cx="10515600" cy="811315"/>
          </a:xfrm>
        </p:spPr>
        <p:txBody>
          <a:bodyPr/>
          <a:lstStyle/>
          <a:p>
            <a:r>
              <a:rPr lang="en-US" dirty="0"/>
              <a:t>How many people are currently in your mini-project group, including yourself?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0  (don’t choose this; it doesn’t make sense)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  (haven’t started looking)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  (started looking)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  (haven’t started looking)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  (started looking)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5+</a:t>
            </a:r>
          </a:p>
          <a:p>
            <a:pPr marL="514350" indent="-514350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4742DD8-D960-6043-3DB3-CD750597E9E3}"/>
                  </a:ext>
                </a:extLst>
              </p14:cNvPr>
              <p14:cNvContentPartPr/>
              <p14:nvPr/>
            </p14:nvContentPartPr>
            <p14:xfrm>
              <a:off x="461160" y="1868760"/>
              <a:ext cx="9507600" cy="573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4742DD8-D960-6043-3DB3-CD750597E9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800" y="1859400"/>
                <a:ext cx="9526320" cy="59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5548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19917"/>
              </a:xfrm>
            </p:spPr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19917"/>
              </a:xfrm>
              <a:blipFill>
                <a:blip r:embed="rId2"/>
                <a:stretch>
                  <a:fillRect l="-1217" t="-20000" b="-2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378075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95FDFC68-F70D-4387-B7F3-96DF07DB21A4}"/>
              </a:ext>
            </a:extLst>
          </p:cNvPr>
          <p:cNvSpPr>
            <a:spLocks noChangeArrowheads="1"/>
          </p:cNvSpPr>
          <p:nvPr/>
        </p:nvSpPr>
        <p:spPr bwMode="auto">
          <a:xfrm rot="-2065678">
            <a:off x="6422916" y="3589574"/>
            <a:ext cx="25908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98B634CE-8127-4B6F-9267-ADCC6F18D85E}"/>
              </a:ext>
            </a:extLst>
          </p:cNvPr>
          <p:cNvSpPr>
            <a:spLocks noChangeArrowheads="1"/>
          </p:cNvSpPr>
          <p:nvPr/>
        </p:nvSpPr>
        <p:spPr bwMode="auto">
          <a:xfrm rot="3188797">
            <a:off x="8251716" y="3132375"/>
            <a:ext cx="762000" cy="519351"/>
          </a:xfrm>
          <a:prstGeom prst="ellipse">
            <a:avLst/>
          </a:prstGeom>
          <a:noFill/>
          <a:ln w="12700">
            <a:solidFill>
              <a:srgbClr val="7030A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982A8F56-A62B-4904-B040-5E83BBA7AAE2}"/>
              </a:ext>
            </a:extLst>
          </p:cNvPr>
          <p:cNvSpPr>
            <a:spLocks noChangeArrowheads="1"/>
          </p:cNvSpPr>
          <p:nvPr/>
        </p:nvSpPr>
        <p:spPr bwMode="auto">
          <a:xfrm rot="347021">
            <a:off x="7565916" y="4580174"/>
            <a:ext cx="2514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/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/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/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FB583509-D497-45BD-B517-C50E3148ED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331" y="1633095"/>
                <a:ext cx="5514241" cy="203953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are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components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Component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generates data from a Gaussian with mean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covariance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Each data point is generated according to the follow recipe: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Pick a component at random: Choose component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with probability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Data point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𝐱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Σ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FB583509-D497-45BD-B517-C50E3148E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31" y="1633095"/>
                <a:ext cx="5514241" cy="2039539"/>
              </a:xfrm>
              <a:prstGeom prst="rect">
                <a:avLst/>
              </a:prstGeom>
              <a:blipFill>
                <a:blip r:embed="rId9"/>
                <a:stretch>
                  <a:fillRect l="-2320" t="-5090" b="-145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6AC01D4-6930-F48A-D095-2A44351142EB}"/>
                  </a:ext>
                </a:extLst>
              </p14:cNvPr>
              <p14:cNvContentPartPr/>
              <p14:nvPr/>
            </p14:nvContentPartPr>
            <p14:xfrm>
              <a:off x="300960" y="366480"/>
              <a:ext cx="11741400" cy="6012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6AC01D4-6930-F48A-D095-2A44351142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1600" y="357120"/>
                <a:ext cx="11760120" cy="603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1408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General GMM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1762290"/>
              </a:xfrm>
            </p:spPr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1762290"/>
              </a:xfrm>
              <a:blipFill>
                <a:blip r:embed="rId2"/>
                <a:stretch>
                  <a:fillRect l="-1217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552099" y="2491364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1748255" y="3688470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255" y="3688470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2820539" y="4678276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539" y="4678276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2624572" y="3236188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572" y="3236188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95FDFC68-F70D-4387-B7F3-96DF07DB21A4}"/>
              </a:ext>
            </a:extLst>
          </p:cNvPr>
          <p:cNvSpPr>
            <a:spLocks noChangeArrowheads="1"/>
          </p:cNvSpPr>
          <p:nvPr/>
        </p:nvSpPr>
        <p:spPr bwMode="auto">
          <a:xfrm rot="-2065678">
            <a:off x="726615" y="3702863"/>
            <a:ext cx="25908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98B634CE-8127-4B6F-9267-ADCC6F18D85E}"/>
              </a:ext>
            </a:extLst>
          </p:cNvPr>
          <p:cNvSpPr>
            <a:spLocks noChangeArrowheads="1"/>
          </p:cNvSpPr>
          <p:nvPr/>
        </p:nvSpPr>
        <p:spPr bwMode="auto">
          <a:xfrm rot="3188797">
            <a:off x="2555415" y="3245664"/>
            <a:ext cx="762000" cy="519351"/>
          </a:xfrm>
          <a:prstGeom prst="ellipse">
            <a:avLst/>
          </a:prstGeom>
          <a:noFill/>
          <a:ln w="12700">
            <a:solidFill>
              <a:srgbClr val="7030A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982A8F56-A62B-4904-B040-5E83BBA7AAE2}"/>
              </a:ext>
            </a:extLst>
          </p:cNvPr>
          <p:cNvSpPr>
            <a:spLocks noChangeArrowheads="1"/>
          </p:cNvSpPr>
          <p:nvPr/>
        </p:nvSpPr>
        <p:spPr bwMode="auto">
          <a:xfrm rot="347021">
            <a:off x="1869615" y="4693463"/>
            <a:ext cx="2514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/>
              <p:nvPr/>
            </p:nvSpPr>
            <p:spPr>
              <a:xfrm>
                <a:off x="1465162" y="3305238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162" y="3305238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/>
              <p:nvPr/>
            </p:nvSpPr>
            <p:spPr>
              <a:xfrm>
                <a:off x="2766118" y="5186994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118" y="5186994"/>
                <a:ext cx="61275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/>
              <p:nvPr/>
            </p:nvSpPr>
            <p:spPr>
              <a:xfrm>
                <a:off x="3072494" y="3044728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494" y="3044728"/>
                <a:ext cx="612751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CFC0D2B-9608-43EF-A9C1-166FC887AE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56686" y="3155051"/>
                <a:ext cx="6300141" cy="282606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Mixture: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≝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Gaussian components: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d>
                      <m:dPr>
                        <m:sepChr m:val="∣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𝒩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𝝁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Σ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≝</m:t>
                    </m:r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sup>
                    </m:sSub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BCFC0D2B-9608-43EF-A9C1-166FC887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686" y="3155051"/>
                <a:ext cx="6300141" cy="2826063"/>
              </a:xfrm>
              <a:prstGeom prst="rect">
                <a:avLst/>
              </a:prstGeom>
              <a:blipFill>
                <a:blip r:embed="rId9"/>
                <a:stretch>
                  <a:fillRect l="-2033" t="-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A0FA024E-A4E5-4219-AB82-C7C3ED7D1B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9" y="6209634"/>
                <a:ext cx="10515600" cy="56958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How to estimate parameters? Can we do MLE even without labels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𝐳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A0FA024E-A4E5-4219-AB82-C7C3ED7D1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9" y="6209634"/>
                <a:ext cx="10515600" cy="569582"/>
              </a:xfrm>
              <a:prstGeom prst="rect">
                <a:avLst/>
              </a:prstGeom>
              <a:blipFill>
                <a:blip r:embed="rId10"/>
                <a:stretch>
                  <a:fillRect l="-1217" t="-18280" b="-15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C45847A-DB1E-4F52-81C4-05FA6AF6805E}"/>
                  </a:ext>
                </a:extLst>
              </p14:cNvPr>
              <p14:cNvContentPartPr/>
              <p14:nvPr/>
            </p14:nvContentPartPr>
            <p14:xfrm>
              <a:off x="9371160" y="5038920"/>
              <a:ext cx="606240" cy="273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C45847A-DB1E-4F52-81C4-05FA6AF6805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61800" y="5029560"/>
                <a:ext cx="62496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DD78D2C-5EE5-936F-5708-4D523E56482C}"/>
                  </a:ext>
                </a:extLst>
              </p14:cNvPr>
              <p14:cNvContentPartPr/>
              <p14:nvPr/>
            </p14:nvContentPartPr>
            <p14:xfrm>
              <a:off x="4589640" y="2300040"/>
              <a:ext cx="5124960" cy="3691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DD78D2C-5EE5-936F-5708-4D523E56482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80280" y="2290680"/>
                <a:ext cx="5143680" cy="371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4710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General GMM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BD1E-FB50-45D3-BB12-96250C85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886627" cy="1762290"/>
          </a:xfrm>
        </p:spPr>
        <p:txBody>
          <a:bodyPr/>
          <a:lstStyle/>
          <a:p>
            <a:r>
              <a:rPr lang="en-US" dirty="0"/>
              <a:t>Maximize marginal likelihood: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796202E5-C959-4447-9F1A-4E8566AF8D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551" y="2852444"/>
                <a:ext cx="6608495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8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𝜃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796202E5-C959-4447-9F1A-4E8566AF8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1" y="2852444"/>
                <a:ext cx="6608495" cy="13500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386319D7-5073-4E42-AC73-BEB25F02EE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3551" y="4202465"/>
                <a:ext cx="7957168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B05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kumimoji="0" lang="en-US" sz="28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∣</m:t>
                                      </m:r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=1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386319D7-5073-4E42-AC73-BEB25F02E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1" y="4202465"/>
                <a:ext cx="7957168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B6E6EF4-0867-4E26-BED4-2B45705B6D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98810" y="5552486"/>
                <a:ext cx="1024991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2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Σ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2800" b="1" i="0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2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800" b="1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28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B6E6EF4-0867-4E26-BED4-2B45705B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8810" y="5552486"/>
                <a:ext cx="10249911" cy="135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3940" y="1525447"/>
                <a:ext cx="3884177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40" y="1525447"/>
                <a:ext cx="3884177" cy="135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720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General GMM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BD1E-FB50-45D3-BB12-96250C85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9886627" cy="505229"/>
          </a:xfrm>
        </p:spPr>
        <p:txBody>
          <a:bodyPr/>
          <a:lstStyle/>
          <a:p>
            <a:r>
              <a:rPr lang="en-US" dirty="0"/>
              <a:t>Maximize marginal likelihood: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B6E6EF4-0867-4E26-BED4-2B45705B6D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09798" y="2875468"/>
                <a:ext cx="1024991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 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2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Σ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sSup>
                                        <m:s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kumimoji="0" lang="en-US" sz="2800" b="1" i="0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𝐱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kumimoji="0" lang="en-US" sz="2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2800" b="1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2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7030A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kumimoji="0" lang="en-US" sz="2800" b="1" i="0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𝐱</m:t>
                                              </m:r>
                                            </m:e>
                                            <m:sup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28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2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7030A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B6E6EF4-0867-4E26-BED4-2B45705B6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9798" y="2875468"/>
                <a:ext cx="10249911" cy="13500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3940" y="1525447"/>
                <a:ext cx="3884177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argmax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40" y="1525447"/>
                <a:ext cx="3884177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8C47367-ECD5-445B-91C1-9C9F8EFE1A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4257507"/>
                <a:ext cx="11448390" cy="2450790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How do we find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which give the max. marginal likelihood?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L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𝜇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sub>
                        </m:sSub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ℓ(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and 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etc. ?	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 closed-form solution</a:t>
                </a:r>
              </a:p>
              <a:p>
                <a:pPr marL="514350" marR="0" lvl="0" indent="-51435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LcParenR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 gradient descent?	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Doable, but complicated, often slow, and 						need to consider constraints on parameters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8C47367-ECD5-445B-91C1-9C9F8EFE1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4257507"/>
                <a:ext cx="11448390" cy="2450790"/>
              </a:xfrm>
              <a:prstGeom prst="rect">
                <a:avLst/>
              </a:prstGeom>
              <a:blipFill>
                <a:blip r:embed="rId4"/>
                <a:stretch>
                  <a:fillRect l="-1118" t="-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CD53499-A1BC-36B1-BE89-0A5D5A7C5741}"/>
                  </a:ext>
                </a:extLst>
              </p14:cNvPr>
              <p14:cNvContentPartPr/>
              <p14:nvPr/>
            </p14:nvContentPartPr>
            <p14:xfrm>
              <a:off x="343080" y="5053320"/>
              <a:ext cx="255600" cy="22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CD53499-A1BC-36B1-BE89-0A5D5A7C57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3720" y="5043960"/>
                <a:ext cx="274320" cy="24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96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(Marginal) Likelihood for Missing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9886627" cy="505229"/>
              </a:xfrm>
            </p:spPr>
            <p:txBody>
              <a:bodyPr/>
              <a:lstStyle/>
              <a:p>
                <a:r>
                  <a:rPr lang="en-US" dirty="0"/>
                  <a:t>Marginalize over missing data,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𝐳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9886627" cy="505229"/>
              </a:xfrm>
              <a:blipFill>
                <a:blip r:embed="rId2"/>
                <a:stretch>
                  <a:fillRect l="-1295" t="-17073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669" y="1618407"/>
                <a:ext cx="564033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ℓ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𝒟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</m:fNam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69" y="1618407"/>
                <a:ext cx="5640331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6748FD-A203-4F97-B77F-E68E0B5A7914}"/>
                  </a:ext>
                </a:extLst>
              </p14:cNvPr>
              <p14:cNvContentPartPr/>
              <p14:nvPr/>
            </p14:nvContentPartPr>
            <p14:xfrm>
              <a:off x="2416680" y="2568600"/>
              <a:ext cx="6508080" cy="268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6748FD-A203-4F97-B77F-E68E0B5A79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7320" y="2559240"/>
                <a:ext cx="6526800" cy="270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BE0943D-656C-4B4F-A4D4-B1516AFA243E}"/>
                  </a:ext>
                </a:extLst>
              </p14:cNvPr>
              <p14:cNvContentPartPr/>
              <p14:nvPr/>
            </p14:nvContentPartPr>
            <p14:xfrm>
              <a:off x="3618360" y="5368320"/>
              <a:ext cx="1515240" cy="320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BE0943D-656C-4B4F-A4D4-B1516AFA24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09000" y="5358960"/>
                <a:ext cx="1533960" cy="33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5803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Learning for mixture models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can learn mixture densities using gradient descent on the log likelihood. The gradients are quite interesting: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 other words, the gradient is the responsibility weighted sum of the individual log likelihood gradients.</a:t>
            </a:r>
          </a:p>
          <a:p>
            <a:r>
              <a:rPr lang="en-US"/>
              <a:t>Can pass this to a conjugate gradient routine.</a:t>
            </a:r>
          </a:p>
        </p:txBody>
      </p:sp>
      <p:graphicFrame>
        <p:nvGraphicFramePr>
          <p:cNvPr id="764932" name="Object 4"/>
          <p:cNvGraphicFramePr>
            <a:graphicFrameLocks noChangeAspect="1"/>
          </p:cNvGraphicFramePr>
          <p:nvPr/>
        </p:nvGraphicFramePr>
        <p:xfrm>
          <a:off x="4221163" y="2516189"/>
          <a:ext cx="4570412" cy="26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22560" imgH="1777680" progId="Equation.3">
                  <p:embed/>
                </p:oleObj>
              </mc:Choice>
              <mc:Fallback>
                <p:oleObj name="Equation" r:id="rId3" imgW="3022560" imgH="1777680" progId="Equation.3">
                  <p:embed/>
                  <p:pic>
                    <p:nvPicPr>
                      <p:cNvPr id="7649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163" y="2516189"/>
                        <a:ext cx="4570412" cy="2693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28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164830"/>
            <a:ext cx="10515600" cy="627812"/>
          </a:xfrm>
        </p:spPr>
        <p:txBody>
          <a:bodyPr/>
          <a:lstStyle/>
          <a:p>
            <a:r>
              <a:rPr lang="en-US" dirty="0"/>
              <a:t>GMM vs K-means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792642"/>
                <a:ext cx="9886627" cy="6065358"/>
              </a:xfrm>
            </p:spPr>
            <p:txBody>
              <a:bodyPr/>
              <a:lstStyle/>
              <a:p>
                <a:r>
                  <a:rPr lang="en-US" dirty="0"/>
                  <a:t>Maximize marginal likelihood: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naryPr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</m:sup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 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1" i="0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𝐱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∣</m:t>
                                    </m:r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nary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r>
                  <a:rPr lang="en-US" dirty="0"/>
                  <a:t>What happens if we assume a </a:t>
                </a:r>
                <a:r>
                  <a:rPr lang="en-US" b="1" dirty="0">
                    <a:solidFill>
                      <a:srgbClr val="00B050"/>
                    </a:solidFill>
                  </a:rPr>
                  <a:t>hard-assignment</a:t>
                </a:r>
                <a:r>
                  <a:rPr lang="en-US" dirty="0"/>
                  <a:t>?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if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belongs to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cluster</a:t>
                </a:r>
              </a:p>
              <a:p>
                <a:r>
                  <a:rPr lang="en-US" dirty="0"/>
                  <a:t>(and assume variances are all the same)</a:t>
                </a:r>
              </a:p>
              <a:p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naryPr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</m:sup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B05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B05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B05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 </m:t>
                                </m:r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1" i="0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𝐱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∣</m:t>
                                    </m:r>
                                    <m:sSup>
                                      <m:sSupPr>
                                        <m:ctrlP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8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7030A0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=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𝑘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</m:nary>
                          </m:e>
                        </m:nary>
                      </m:e>
                    </m:func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argmax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solidFill>
                                                      <a:srgbClr val="7030A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7030A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e>
                                            </m:d>
                                          </m:sup>
                                        </m:sSup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sSup>
                                              <m:sSupPr>
                                                <m:ctrlPr>
                                                  <a:rPr lang="en-US" i="1">
                                                    <a:solidFill>
                                                      <a:srgbClr val="7030A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7030A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p>
                                                <m:d>
                                                  <m:dPr>
                                                    <m:ctrlPr>
                                                      <a:rPr lang="en-US" i="1">
                                                        <a:solidFill>
                                                          <a:srgbClr val="7030A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i="1">
                                                        <a:solidFill>
                                                          <a:srgbClr val="7030A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e>
                                                </m:d>
                                              </m:sup>
                                            </m:sSup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sup>
                            </m:sSup>
                          </m:e>
                        </m:nary>
                      </m:e>
                    </m:func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arg</m:t>
                            </m:r>
                            <m:r>
                              <m:rPr>
                                <m:sty m:val="p"/>
                              </m:rPr>
                              <a:rPr kumimoji="0" lang="en-US" sz="2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min</m:t>
                            </m:r>
                          </m:e>
                          <m:lim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∑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e>
                                            </m:d>
                                          </m:sup>
                                        </m:sSup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func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		</a:t>
                </a:r>
                <a:r>
                  <a:rPr lang="en-US" dirty="0">
                    <a:solidFill>
                      <a:srgbClr val="C00000"/>
                    </a:solidFill>
                  </a:rPr>
                  <a:t>Same as K-means!</a:t>
                </a:r>
              </a:p>
              <a:p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792642"/>
                <a:ext cx="9886627" cy="6065358"/>
              </a:xfrm>
              <a:blipFill>
                <a:blip r:embed="rId2"/>
                <a:stretch>
                  <a:fillRect l="-1295" t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D28B29-C3B6-4332-9D40-0733220C316A}"/>
                  </a:ext>
                </a:extLst>
              </p14:cNvPr>
              <p14:cNvContentPartPr/>
              <p14:nvPr/>
            </p14:nvContentPartPr>
            <p14:xfrm>
              <a:off x="5623560" y="3127320"/>
              <a:ext cx="6020280" cy="1779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D28B29-C3B6-4332-9D40-0733220C31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4200" y="3117960"/>
                <a:ext cx="6039000" cy="179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4907ECC-5212-BC63-001B-127227050E70}"/>
                  </a:ext>
                </a:extLst>
              </p14:cNvPr>
              <p14:cNvContentPartPr/>
              <p14:nvPr/>
            </p14:nvContentPartPr>
            <p14:xfrm>
              <a:off x="3099960" y="870840"/>
              <a:ext cx="6139800" cy="5758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4907ECC-5212-BC63-001B-127227050E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0600" y="861480"/>
                <a:ext cx="6158520" cy="577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04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4D0B-B60D-4AB3-9C0D-C3F1C8F4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Alternating minimization</a:t>
                </a: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lim>
                    </m:limLow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LcParenR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lim>
                    </m:limLow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5A9D92-062A-4C2A-815C-BA951B854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064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1068-EB13-4F77-978C-7BB8AB7D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Expectation-Maximization for GMM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61E-21AB-4605-AC97-154280996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06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Likelihood vs Complete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063" y="1158057"/>
                <a:ext cx="4683448" cy="505229"/>
              </a:xfrm>
            </p:spPr>
            <p:txBody>
              <a:bodyPr/>
              <a:lstStyle/>
              <a:p>
                <a:r>
                  <a:rPr lang="en-US" dirty="0"/>
                  <a:t>Log likelihood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063" y="1158057"/>
                <a:ext cx="4683448" cy="505229"/>
              </a:xfrm>
              <a:blipFill>
                <a:blip r:embed="rId2"/>
                <a:stretch>
                  <a:fillRect l="-2734" t="-14458" b="-34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632" y="1663286"/>
                <a:ext cx="564033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ℓ</m:t>
                        </m:r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𝒟</m:t>
                            </m:r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32" y="1663286"/>
                <a:ext cx="5640331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BEC6712-DEAF-457C-83A0-B468CC819E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1118" y="1158057"/>
                <a:ext cx="6093484" cy="50522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BEC6712-DEAF-457C-83A0-B468CC81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18" y="1158057"/>
                <a:ext cx="6093484" cy="505229"/>
              </a:xfrm>
              <a:prstGeom prst="rect">
                <a:avLst/>
              </a:prstGeom>
              <a:blipFill>
                <a:blip r:embed="rId4"/>
                <a:stretch>
                  <a:fillRect l="-2000" t="-13253" b="-3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7BBCD-5D6A-4760-B376-56B1A92435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𝐳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7BBCD-5D6A-4760-B376-56B1A9243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25FBA7E-B602-2D31-5092-3901020BF8EC}"/>
                  </a:ext>
                </a:extLst>
              </p14:cNvPr>
              <p14:cNvContentPartPr/>
              <p14:nvPr/>
            </p14:nvContentPartPr>
            <p14:xfrm>
              <a:off x="1752480" y="901440"/>
              <a:ext cx="10096920" cy="5087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25FBA7E-B602-2D31-5092-3901020BF8E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43120" y="892080"/>
                <a:ext cx="10115640" cy="510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9598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4B64-477C-4588-89B1-C8EA0B2E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63B94-3E3B-4E0A-A042-6E54FE899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Cool stuff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Expectation-Maximization algorithm</a:t>
            </a:r>
          </a:p>
          <a:p>
            <a:pPr marL="917575" lvl="2" indent="-457200"/>
            <a:r>
              <a:rPr lang="en-US" sz="2800" dirty="0"/>
              <a:t>Gaussian mixture models for clustering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Kernels</a:t>
            </a:r>
          </a:p>
          <a:p>
            <a:pPr marL="917575" lvl="2" indent="-457200"/>
            <a:r>
              <a:rPr lang="en-US" sz="2800" dirty="0"/>
              <a:t>Linear regression</a:t>
            </a:r>
          </a:p>
          <a:p>
            <a:pPr marL="917575" lvl="2" indent="-457200"/>
            <a:r>
              <a:rPr lang="en-US" sz="2800" dirty="0"/>
              <a:t>Support vector machines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Duality</a:t>
            </a:r>
          </a:p>
          <a:p>
            <a:pPr marL="917575" lvl="2" indent="-457200"/>
            <a:r>
              <a:rPr lang="en-US" sz="2800" dirty="0"/>
              <a:t>Support vector machines</a:t>
            </a:r>
            <a:endParaRPr lang="en-US" sz="3600" dirty="0"/>
          </a:p>
          <a:p>
            <a:pPr marL="917575" lvl="2" indent="-457200"/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4B16F0-F5E8-0311-961A-5D6B4FBD19C8}"/>
                  </a:ext>
                </a:extLst>
              </p14:cNvPr>
              <p14:cNvContentPartPr/>
              <p14:nvPr/>
            </p14:nvContentPartPr>
            <p14:xfrm>
              <a:off x="222120" y="798480"/>
              <a:ext cx="9427680" cy="4093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4B16F0-F5E8-0311-961A-5D6B4FBD19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2760" y="789120"/>
                <a:ext cx="9446400" cy="411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2280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Likelihood vs Complete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063" y="1158057"/>
                <a:ext cx="4683448" cy="505229"/>
              </a:xfrm>
            </p:spPr>
            <p:txBody>
              <a:bodyPr/>
              <a:lstStyle/>
              <a:p>
                <a:r>
                  <a:rPr lang="en-US" dirty="0"/>
                  <a:t>Log likelihood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063" y="1158057"/>
                <a:ext cx="4683448" cy="505229"/>
              </a:xfrm>
              <a:blipFill>
                <a:blip r:embed="rId2"/>
                <a:stretch>
                  <a:fillRect l="-2734" t="-14458" b="-34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632" y="1663286"/>
                <a:ext cx="5640331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ℓ</m:t>
                        </m:r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𝒟</m:t>
                            </m:r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32" y="1663286"/>
                <a:ext cx="5640331" cy="13500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BEC6712-DEAF-457C-83A0-B468CC819E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1118" y="1158057"/>
                <a:ext cx="6093484" cy="50522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BEC6712-DEAF-457C-83A0-B468CC81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18" y="1158057"/>
                <a:ext cx="6093484" cy="505229"/>
              </a:xfrm>
              <a:prstGeom prst="rect">
                <a:avLst/>
              </a:prstGeom>
              <a:blipFill>
                <a:blip r:embed="rId4"/>
                <a:stretch>
                  <a:fillRect l="-2000" t="-13253" b="-3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7BBCD-5D6A-4760-B376-56B1A92435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𝐳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907BBCD-5D6A-4760-B376-56B1A9243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2094604-18F0-4650-8539-374F0E51B2D7}"/>
                  </a:ext>
                </a:extLst>
              </p14:cNvPr>
              <p14:cNvContentPartPr/>
              <p14:nvPr/>
            </p14:nvContentPartPr>
            <p14:xfrm>
              <a:off x="1842840" y="2109240"/>
              <a:ext cx="10293480" cy="2072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2094604-18F0-4650-8539-374F0E51B2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33480" y="2099880"/>
                <a:ext cx="10312200" cy="209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5540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 of Complete Log Likelihood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BD1E-FB50-45D3-BB12-96250C85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63" y="1158057"/>
            <a:ext cx="4683448" cy="505229"/>
          </a:xfrm>
        </p:spPr>
        <p:txBody>
          <a:bodyPr/>
          <a:lstStyle/>
          <a:p>
            <a:r>
              <a:rPr lang="en-US" dirty="0"/>
              <a:t>Replace know value of z with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063" y="1663286"/>
                <a:ext cx="5543900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63" y="1663286"/>
                <a:ext cx="5543900" cy="13500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23B2C0-2294-4C8D-BBA4-189A59ADF8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1118" y="1158057"/>
                <a:ext cx="6290882" cy="50522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23B2C0-2294-4C8D-BBA4-189A59ADF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18" y="1158057"/>
                <a:ext cx="6290882" cy="505229"/>
              </a:xfrm>
              <a:prstGeom prst="rect">
                <a:avLst/>
              </a:prstGeom>
              <a:blipFill>
                <a:blip r:embed="rId3"/>
                <a:stretch>
                  <a:fillRect l="-1938" t="-13253" b="-3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E5BACA4-05FA-4C61-A515-03F02B00AA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𝐳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E5BACA4-05FA-4C61-A515-03F02B00A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D581AA8-50F6-9086-68DC-CBAB700DD6A3}"/>
                  </a:ext>
                </a:extLst>
              </p14:cNvPr>
              <p14:cNvContentPartPr/>
              <p14:nvPr/>
            </p14:nvContentPartPr>
            <p14:xfrm>
              <a:off x="139680" y="961200"/>
              <a:ext cx="11994120" cy="5604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D581AA8-50F6-9086-68DC-CBAB700DD6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320" y="951840"/>
                <a:ext cx="12012840" cy="562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5159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 of Complete Log Likelihood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BD1E-FB50-45D3-BB12-96250C85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63" y="1158057"/>
            <a:ext cx="4683448" cy="505229"/>
          </a:xfrm>
        </p:spPr>
        <p:txBody>
          <a:bodyPr/>
          <a:lstStyle/>
          <a:p>
            <a:r>
              <a:rPr lang="en-US" dirty="0"/>
              <a:t>Replace know value of z with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063" y="1663286"/>
                <a:ext cx="5543900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∣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E6A6B94C-E776-4482-B1B6-3390DC28A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63" y="1663286"/>
                <a:ext cx="5543900" cy="13500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23B2C0-2294-4C8D-BBA4-189A59ADF8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1118" y="1158057"/>
                <a:ext cx="6290882" cy="505229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𝒟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4472C4">
                                        <a:lumMod val="75000"/>
                                      </a:srgb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8123B2C0-2294-4C8D-BBA4-189A59ADF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18" y="1158057"/>
                <a:ext cx="6290882" cy="505229"/>
              </a:xfrm>
              <a:prstGeom prst="rect">
                <a:avLst/>
              </a:prstGeom>
              <a:blipFill>
                <a:blip r:embed="rId3"/>
                <a:stretch>
                  <a:fillRect l="-1938" t="-13253" b="-3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E5BACA4-05FA-4C61-A515-03F02B00AA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ℓ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log</m:t>
                        </m:r>
                      </m:fNam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nary>
                          <m:naryPr>
                            <m:chr m:val="∏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𝑁</m:t>
                            </m:r>
                          </m:sup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2800" b="1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𝐳</m:t>
                                    </m:r>
                                  </m:e>
                                  <m:sup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  <m: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∣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𝜃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E5BACA4-05FA-4C61-A515-03F02B00A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84" y="1663286"/>
                <a:ext cx="6093484" cy="135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FD9F1E-2EA9-473C-8E2A-1D2B2911B7F5}"/>
                  </a:ext>
                </a:extLst>
              </p14:cNvPr>
              <p14:cNvContentPartPr/>
              <p14:nvPr/>
            </p14:nvContentPartPr>
            <p14:xfrm>
              <a:off x="143640" y="553680"/>
              <a:ext cx="11977560" cy="616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FD9F1E-2EA9-473C-8E2A-1D2B2911B7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280" y="544320"/>
                <a:ext cx="11996280" cy="61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7B988F8-F08F-4901-A158-C054BADBE1FA}"/>
                  </a:ext>
                </a:extLst>
              </p14:cNvPr>
              <p14:cNvContentPartPr/>
              <p14:nvPr/>
            </p14:nvContentPartPr>
            <p14:xfrm>
              <a:off x="459720" y="2252520"/>
              <a:ext cx="11563560" cy="4262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7B988F8-F08F-4901-A158-C054BADBE1F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0360" y="2243160"/>
                <a:ext cx="11582280" cy="428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96A2EFE-DD83-41E3-0299-5E4200CAE5FD}"/>
                  </a:ext>
                </a:extLst>
              </p14:cNvPr>
              <p14:cNvContentPartPr/>
              <p14:nvPr/>
            </p14:nvContentPartPr>
            <p14:xfrm>
              <a:off x="83880" y="1257840"/>
              <a:ext cx="10594800" cy="5143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96A2EFE-DD83-41E3-0299-5E4200CAE5F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520" y="1248480"/>
                <a:ext cx="10613520" cy="516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887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86624"/>
            <a:ext cx="10515600" cy="842549"/>
          </a:xfrm>
        </p:spPr>
        <p:txBody>
          <a:bodyPr/>
          <a:lstStyle/>
          <a:p>
            <a:r>
              <a:rPr lang="en-US" dirty="0"/>
              <a:t>Notes on EM</a:t>
            </a:r>
          </a:p>
        </p:txBody>
      </p:sp>
      <p:sp>
        <p:nvSpPr>
          <p:cNvPr id="768003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835286" y="1131348"/>
            <a:ext cx="10518514" cy="4352544"/>
          </a:xfrm>
        </p:spPr>
        <p:txBody>
          <a:bodyPr/>
          <a:lstStyle/>
          <a:p>
            <a:r>
              <a:rPr lang="en-US" dirty="0"/>
              <a:t>EM is an optimization strategy for objective functions that can be interpreted as likelihoods in the presence of missing data.</a:t>
            </a:r>
          </a:p>
          <a:p>
            <a:endParaRPr lang="en-US" dirty="0"/>
          </a:p>
          <a:p>
            <a:r>
              <a:rPr lang="en-US" dirty="0"/>
              <a:t>It is much simpler than gradient methods:</a:t>
            </a:r>
          </a:p>
          <a:p>
            <a:pPr lvl="1"/>
            <a:r>
              <a:rPr lang="en-US" dirty="0"/>
              <a:t>No need to choose step size.</a:t>
            </a:r>
          </a:p>
          <a:p>
            <a:pPr lvl="1"/>
            <a:r>
              <a:rPr lang="en-US" dirty="0"/>
              <a:t>Enforces constraints.</a:t>
            </a:r>
          </a:p>
          <a:p>
            <a:pPr lvl="1"/>
            <a:r>
              <a:rPr lang="en-US" dirty="0"/>
              <a:t>Calls inference and fully observed learning as subroutines.</a:t>
            </a:r>
          </a:p>
          <a:p>
            <a:endParaRPr lang="en-US" dirty="0"/>
          </a:p>
          <a:p>
            <a:r>
              <a:rPr lang="en-US" dirty="0"/>
              <a:t>EM is an Iterative algorithm with two linked steps:</a:t>
            </a:r>
          </a:p>
          <a:p>
            <a:pPr lvl="1"/>
            <a:r>
              <a:rPr lang="en-US" dirty="0"/>
              <a:t>E-step: fill-in hidden values using inference, </a:t>
            </a:r>
            <a:r>
              <a:rPr lang="en-US" i="1" dirty="0">
                <a:latin typeface="Comic Sans MS" pitchFamily="66" charset="0"/>
              </a:rPr>
              <a:t>p</a:t>
            </a:r>
            <a:r>
              <a:rPr lang="en-US" dirty="0"/>
              <a:t>(</a:t>
            </a:r>
            <a:r>
              <a:rPr lang="en-US" i="1" dirty="0" err="1">
                <a:latin typeface="Comic Sans MS" pitchFamily="66" charset="0"/>
              </a:rPr>
              <a:t>z</a:t>
            </a:r>
            <a:r>
              <a:rPr lang="en-US" dirty="0" err="1"/>
              <a:t>|</a:t>
            </a:r>
            <a:r>
              <a:rPr lang="en-US" i="1" dirty="0" err="1">
                <a:latin typeface="Comic Sans MS" pitchFamily="66" charset="0"/>
              </a:rPr>
              <a:t>x</a:t>
            </a:r>
            <a:r>
              <a:rPr lang="en-US" dirty="0"/>
              <a:t>, </a:t>
            </a:r>
            <a:r>
              <a:rPr lang="en-US" i="1" dirty="0">
                <a:latin typeface="Symbol" pitchFamily="18" charset="2"/>
              </a:rPr>
              <a:t>q</a:t>
            </a:r>
            <a:r>
              <a:rPr lang="en-US" baseline="30000" dirty="0"/>
              <a:t>t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M-step: update parameters t+1 using standard MLE/MAP method applied to completed data</a:t>
            </a:r>
          </a:p>
          <a:p>
            <a:endParaRPr lang="en-US" dirty="0"/>
          </a:p>
          <a:p>
            <a:r>
              <a:rPr lang="en-US" dirty="0"/>
              <a:t>This procedure monotonically improves (or leaves it unchanged). Thus, it always converges to a local optimum of the likelihood.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344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2DAF-5AFD-45C7-9E41-99ABB9B3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for GMMS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64735-93F9-41EF-B201-F50D67619A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639902" cy="2039539"/>
              </a:xfrm>
            </p:spPr>
            <p:txBody>
              <a:bodyPr/>
              <a:lstStyle/>
              <a:p>
                <a:r>
                  <a:rPr lang="en-US" dirty="0"/>
                  <a:t>Initialize parameters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</m:oMath>
                </a14:m>
                <a:r>
                  <a:rPr lang="en-US" b="1" dirty="0"/>
                  <a:t> </a:t>
                </a:r>
              </a:p>
              <a:p>
                <a:endParaRPr lang="en-US" sz="800" b="1" dirty="0"/>
              </a:p>
              <a:p>
                <a:r>
                  <a:rPr lang="en-US" dirty="0"/>
                  <a:t>E-step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effectLst/>
                  </a:rPr>
                  <a:t>For a fixed set of Gaussian mixture model parameters,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, update the probability that each point,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, belongs to cluster 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effectLst/>
                  </a:rPr>
                  <a:t>M-step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For a fixed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, update the estimate for each parameter,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effectLst/>
                  </a:rPr>
                  <a:t>Iterate between E and M steps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br>
                  <a:rPr lang="en-US" b="0" i="0" dirty="0">
                    <a:solidFill>
                      <a:srgbClr val="555555"/>
                    </a:solidFill>
                    <a:effectLst/>
                    <a:latin typeface="Helvetica Neue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64735-93F9-41EF-B201-F50D67619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639902" cy="2039539"/>
              </a:xfrm>
              <a:blipFill>
                <a:blip r:embed="rId2"/>
                <a:stretch>
                  <a:fillRect l="-1100" t="-5090" b="-184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07FAFAD-1041-F199-09B9-4375D84F1DBA}"/>
                  </a:ext>
                </a:extLst>
              </p14:cNvPr>
              <p14:cNvContentPartPr/>
              <p14:nvPr/>
            </p14:nvContentPartPr>
            <p14:xfrm>
              <a:off x="2123280" y="4001040"/>
              <a:ext cx="8914680" cy="1434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07FAFAD-1041-F199-09B9-4375D84F1D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3920" y="3991680"/>
                <a:ext cx="8933400" cy="145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1927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2DAF-5AFD-45C7-9E41-99ABB9B3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for GMMS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64735-93F9-41EF-B201-F50D67619A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7"/>
                <a:ext cx="11283343" cy="5377691"/>
              </a:xfrm>
            </p:spPr>
            <p:txBody>
              <a:bodyPr/>
              <a:lstStyle/>
              <a:p>
                <a:r>
                  <a:rPr lang="en-US" dirty="0"/>
                  <a:t>E-step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US" dirty="0">
                  <a:effectLst/>
                </a:endParaRPr>
              </a:p>
              <a:p>
                <a:endParaRPr lang="en-US" dirty="0"/>
              </a:p>
              <a:p>
                <a:r>
                  <a:rPr lang="en-US" dirty="0">
                    <a:effectLst/>
                  </a:rPr>
                  <a:t>M-step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		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endParaRPr lang="en-US" b="0" i="0" dirty="0">
                  <a:solidFill>
                    <a:srgbClr val="555555"/>
                  </a:solidFill>
                  <a:effectLst/>
                  <a:latin typeface="Helvetica Neue"/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		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      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argmax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sepChr m:val="∣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𝒟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effectLst/>
                  </a:rPr>
                  <a:t> </a:t>
                </a:r>
              </a:p>
              <a:p>
                <a:endParaRPr lang="en-US" b="0" dirty="0">
                  <a:solidFill>
                    <a:schemeClr val="tx1"/>
                  </a:solidFill>
                  <a:effectLst/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  <a:effectLst/>
                  </a:rPr>
                  <a:t>		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  <a:effectLst/>
                </a:endParaRPr>
              </a:p>
              <a:p>
                <a:br>
                  <a:rPr lang="en-US" b="0" i="0" dirty="0">
                    <a:solidFill>
                      <a:srgbClr val="555555"/>
                    </a:solidFill>
                    <a:effectLst/>
                    <a:latin typeface="Helvetica Neue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A64735-93F9-41EF-B201-F50D67619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7"/>
                <a:ext cx="11283343" cy="5377691"/>
              </a:xfrm>
              <a:blipFill>
                <a:blip r:embed="rId2"/>
                <a:stretch>
                  <a:fillRect l="-1135" t="-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E1AC102-C322-41BE-AC71-C905A9BD6B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59150" y="175808"/>
                <a:ext cx="5136419" cy="1313127"/>
              </a:xfrm>
              <a:prstGeom prst="rect">
                <a:avLst/>
              </a:prstGeom>
              <a:ln w="12700">
                <a:solidFill>
                  <a:srgbClr val="7030A0"/>
                </a:solidFill>
              </a:ln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Complete Log likelihood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𝐱</m:t>
                            </m:r>
                          </m:e>
                          <m:sup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e>
                            </m:d>
                          </m:sup>
                        </m:s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𝐳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sepChr m:val="∣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 </m:t>
                          </m:r>
                          <m:r>
                            <m:rPr>
                              <m:sty m:val="p"/>
                            </m:r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log</m:t>
                          </m:r>
                        </m:fName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sup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d>
                                        <m:dPr>
                                          <m:ctrlP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en-US" sz="20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7030A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1" i="0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𝐳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7030A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∣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E1AC102-C322-41BE-AC71-C905A9BD6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150" y="175808"/>
                <a:ext cx="5136419" cy="1313127"/>
              </a:xfrm>
              <a:prstGeom prst="rect">
                <a:avLst/>
              </a:prstGeom>
              <a:blipFill>
                <a:blip r:embed="rId3"/>
                <a:stretch>
                  <a:fillRect l="-1777" t="-3687"/>
                </a:stretch>
              </a:blipFill>
              <a:ln w="127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D3D45AC3-1802-4421-B849-7573A7D79DF8}"/>
              </a:ext>
            </a:extLst>
          </p:cNvPr>
          <p:cNvSpPr/>
          <p:nvPr/>
        </p:nvSpPr>
        <p:spPr>
          <a:xfrm>
            <a:off x="3584772" y="3325826"/>
            <a:ext cx="372234" cy="2969777"/>
          </a:xfrm>
          <a:prstGeom prst="rightBrace">
            <a:avLst>
              <a:gd name="adj1" fmla="val 7572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3723C0-581C-B502-57CB-42C1B809A966}"/>
                  </a:ext>
                </a:extLst>
              </p14:cNvPr>
              <p14:cNvContentPartPr/>
              <p14:nvPr/>
            </p14:nvContentPartPr>
            <p14:xfrm>
              <a:off x="3794760" y="2607120"/>
              <a:ext cx="4896360" cy="1002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3723C0-581C-B502-57CB-42C1B809A9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85400" y="2597760"/>
                <a:ext cx="4915080" cy="102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2945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2DAF-5AFD-45C7-9E41-99ABB9B33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 for GMMS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64735-93F9-41EF-B201-F50D67619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283343" cy="2039539"/>
          </a:xfrm>
        </p:spPr>
        <p:txBody>
          <a:bodyPr/>
          <a:lstStyle/>
          <a:p>
            <a:r>
              <a:rPr lang="en-US" dirty="0"/>
              <a:t>E-step</a:t>
            </a:r>
          </a:p>
          <a:p>
            <a:endParaRPr lang="en-US" dirty="0">
              <a:effectLst/>
            </a:endParaRPr>
          </a:p>
          <a:p>
            <a:endParaRPr lang="en-US" dirty="0"/>
          </a:p>
          <a:p>
            <a:r>
              <a:rPr lang="en-US" dirty="0">
                <a:effectLst/>
              </a:rPr>
              <a:t>M-step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  <a:effectLst/>
            </a:endParaRPr>
          </a:p>
          <a:p>
            <a:br>
              <a:rPr lang="en-US" b="0" i="0" dirty="0">
                <a:solidFill>
                  <a:srgbClr val="555555"/>
                </a:solidFill>
                <a:effectLst/>
                <a:latin typeface="Helvetica Neue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405D9-68C7-4BFA-84D3-5BCBDAFF7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267" y="1373374"/>
            <a:ext cx="6341443" cy="1142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397D1-7EEE-4E3D-80D7-C41FABEA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977" y="2910853"/>
            <a:ext cx="5158821" cy="1098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48678D-28A3-41D8-B630-A29474B4D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306" y="3943552"/>
            <a:ext cx="6243812" cy="1344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0FF397-2BAE-494D-9912-7F6F119F3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703" y="5443713"/>
            <a:ext cx="8673098" cy="13033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64CBE3C-AD02-F26F-0A3E-9886C2C4B03B}"/>
                  </a:ext>
                </a:extLst>
              </p14:cNvPr>
              <p14:cNvContentPartPr/>
              <p14:nvPr/>
            </p14:nvContentPartPr>
            <p14:xfrm>
              <a:off x="1412280" y="1260360"/>
              <a:ext cx="6765480" cy="4643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64CBE3C-AD02-F26F-0A3E-9886C2C4B0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02920" y="1251000"/>
                <a:ext cx="6784200" cy="46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1240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 descr="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457201"/>
            <a:ext cx="6010275" cy="601027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EM for GMMs: Example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5314" y="3352801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01006" y="2852059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50086" y="3516087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96548" y="3729336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8A3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19254" y="1143001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6400" y="1295401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3" name="Picture 2" descr="0"/>
          <p:cNvPicPr>
            <a:picLocks noChangeAspect="1" noChangeArrowheads="1"/>
          </p:cNvPicPr>
          <p:nvPr/>
        </p:nvPicPr>
        <p:blipFill>
          <a:blip r:embed="rId3" cstate="print"/>
          <a:srcRect l="69731" t="29160" r="25198" b="61965"/>
          <a:stretch>
            <a:fillRect/>
          </a:stretch>
        </p:blipFill>
        <p:spPr bwMode="auto">
          <a:xfrm>
            <a:off x="1088378" y="6095187"/>
            <a:ext cx="304800" cy="53340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>
            <a:cxnSpLocks/>
            <a:stCxn id="13" idx="0"/>
          </p:cNvCxnSpPr>
          <p:nvPr/>
        </p:nvCxnSpPr>
        <p:spPr>
          <a:xfrm flipV="1">
            <a:off x="1240778" y="5712977"/>
            <a:ext cx="0" cy="38221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0258" y="5083616"/>
                <a:ext cx="58964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|x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j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𝜋</m:t>
                    </m:r>
                  </m:oMath>
                </a14:m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58" y="5083616"/>
                <a:ext cx="5896486" cy="523220"/>
              </a:xfrm>
              <a:prstGeom prst="rect">
                <a:avLst/>
              </a:prstGeom>
              <a:blipFill>
                <a:blip r:embed="rId4"/>
                <a:stretch>
                  <a:fillRect l="-2172" t="-15116" r="-124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F2F647E-7F6F-7B4D-E1D6-2954DA5710C9}"/>
                  </a:ext>
                </a:extLst>
              </p14:cNvPr>
              <p14:cNvContentPartPr/>
              <p14:nvPr/>
            </p14:nvContentPartPr>
            <p14:xfrm>
              <a:off x="288360" y="4083480"/>
              <a:ext cx="5355720" cy="2464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F2F647E-7F6F-7B4D-E1D6-2954DA5710C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000" y="4074120"/>
                <a:ext cx="5374440" cy="248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4745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457200"/>
            <a:ext cx="6010275" cy="60198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1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2314503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6019800" cy="600075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2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2655238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Gaussian Mixture Models and Expectation Maximization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293224" y="30748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457201"/>
            <a:ext cx="6029325" cy="602932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3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1474184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1"/>
            <a:ext cx="6019800" cy="601027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4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3240120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6019800" cy="600075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5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3322228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1"/>
            <a:ext cx="6019800" cy="6010275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6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1040289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2" name="Picture 2" descr="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6019800" cy="601980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28800" y="1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 20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iteration</a:t>
            </a:r>
          </a:p>
        </p:txBody>
      </p:sp>
    </p:spTree>
    <p:extLst>
      <p:ext uri="{BB962C8B-B14F-4D97-AF65-F5344CB8AC3E}">
        <p14:creationId xmlns:p14="http://schemas.microsoft.com/office/powerpoint/2010/main" val="3740955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F808-31D5-4DEB-B85F-722DA040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Mixture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Mixture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Gaussian distributions (multi-modal distribution)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sepChr m:val="∣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D0BD1E-FB50-45D3-BB12-96250C857B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46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B6DA99B5-BE95-4D74-834C-7F9FE0D17D16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378075"/>
            <a:ext cx="4419600" cy="3429000"/>
            <a:chOff x="1536" y="1488"/>
            <a:chExt cx="2784" cy="2160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C015D30-BDA6-4183-98C0-FA6DEF1D8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488"/>
              <a:ext cx="0" cy="216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46812C4-8C5B-4F77-9EE3-24D0ED1D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3552"/>
              <a:ext cx="278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/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FB69A7-4DBA-4B3C-A1EC-23750AF1B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4556" y="3575181"/>
                <a:ext cx="612751" cy="461665"/>
              </a:xfrm>
              <a:prstGeom prst="rect">
                <a:avLst/>
              </a:prstGeom>
              <a:blipFill>
                <a:blip r:embed="rId3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/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D201C6-5FA5-4E5E-8AD0-264A4A4C3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840" y="4564987"/>
                <a:ext cx="612751" cy="461665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/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6B3CAD-4451-4211-867B-D793F2079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873" y="3122899"/>
                <a:ext cx="612751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95FDFC68-F70D-4387-B7F3-96DF07DB21A4}"/>
              </a:ext>
            </a:extLst>
          </p:cNvPr>
          <p:cNvSpPr>
            <a:spLocks noChangeArrowheads="1"/>
          </p:cNvSpPr>
          <p:nvPr/>
        </p:nvSpPr>
        <p:spPr bwMode="auto">
          <a:xfrm rot="-2065678">
            <a:off x="6422916" y="3589574"/>
            <a:ext cx="2590800" cy="519351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98B634CE-8127-4B6F-9267-ADCC6F18D85E}"/>
              </a:ext>
            </a:extLst>
          </p:cNvPr>
          <p:cNvSpPr>
            <a:spLocks noChangeArrowheads="1"/>
          </p:cNvSpPr>
          <p:nvPr/>
        </p:nvSpPr>
        <p:spPr bwMode="auto">
          <a:xfrm rot="3188797">
            <a:off x="8251716" y="3132375"/>
            <a:ext cx="762000" cy="519351"/>
          </a:xfrm>
          <a:prstGeom prst="ellipse">
            <a:avLst/>
          </a:prstGeom>
          <a:noFill/>
          <a:ln w="12700">
            <a:solidFill>
              <a:srgbClr val="7030A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16">
            <a:extLst>
              <a:ext uri="{FF2B5EF4-FFF2-40B4-BE49-F238E27FC236}">
                <a16:creationId xmlns:a16="http://schemas.microsoft.com/office/drawing/2014/main" id="{982A8F56-A62B-4904-B040-5E83BBA7AAE2}"/>
              </a:ext>
            </a:extLst>
          </p:cNvPr>
          <p:cNvSpPr>
            <a:spLocks noChangeArrowheads="1"/>
          </p:cNvSpPr>
          <p:nvPr/>
        </p:nvSpPr>
        <p:spPr bwMode="auto">
          <a:xfrm rot="347021">
            <a:off x="7565916" y="4580174"/>
            <a:ext cx="2514600" cy="519351"/>
          </a:xfrm>
          <a:prstGeom prst="ellips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/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371A9A7-E9E8-452F-811B-E34A35519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463" y="3191949"/>
                <a:ext cx="612751" cy="461665"/>
              </a:xfrm>
              <a:prstGeom prst="rect">
                <a:avLst/>
              </a:prstGeom>
              <a:blipFill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/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092646-2D57-456A-BE97-7BA1616E8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2419" y="5073705"/>
                <a:ext cx="612751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/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0CBBAE-F50C-4BA1-9C39-B033ADB41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795" y="2931439"/>
                <a:ext cx="61275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E20CCE7-6519-46F5-A367-835346319668}"/>
              </a:ext>
            </a:extLst>
          </p:cNvPr>
          <p:cNvSpPr txBox="1"/>
          <p:nvPr/>
        </p:nvSpPr>
        <p:spPr>
          <a:xfrm>
            <a:off x="4144904" y="4667107"/>
            <a:ext cx="1539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2D0C4E-2080-4E00-A2AC-5FBDB4153E9A}"/>
              </a:ext>
            </a:extLst>
          </p:cNvPr>
          <p:cNvSpPr txBox="1"/>
          <p:nvPr/>
        </p:nvSpPr>
        <p:spPr>
          <a:xfrm>
            <a:off x="2255966" y="4667107"/>
            <a:ext cx="162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</a:t>
            </a:r>
          </a:p>
        </p:txBody>
      </p:sp>
    </p:spTree>
    <p:extLst>
      <p:ext uri="{BB962C8B-B14F-4D97-AF65-F5344CB8AC3E}">
        <p14:creationId xmlns:p14="http://schemas.microsoft.com/office/powerpoint/2010/main" val="733136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1068-EB13-4F77-978C-7BB8AB7D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General EM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61E-21AB-4605-AC97-154280996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59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Theory underlying EM</a:t>
            </a:r>
          </a:p>
        </p:txBody>
      </p:sp>
      <p:sp>
        <p:nvSpPr>
          <p:cNvPr id="80180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we doing?</a:t>
            </a:r>
          </a:p>
          <a:p>
            <a:endParaRPr lang="en-US" dirty="0"/>
          </a:p>
          <a:p>
            <a:r>
              <a:rPr lang="en-US" dirty="0"/>
              <a:t>Recall that according to MLE, we intend to learn the model parameter that would have maximize the likelihood of the data. </a:t>
            </a:r>
          </a:p>
          <a:p>
            <a:endParaRPr lang="en-US" dirty="0"/>
          </a:p>
          <a:p>
            <a:r>
              <a:rPr lang="en-US" dirty="0"/>
              <a:t>But we do not observe </a:t>
            </a:r>
            <a:r>
              <a:rPr lang="en-US" i="1" dirty="0">
                <a:latin typeface="Times New Roman" pitchFamily="18" charset="0"/>
              </a:rPr>
              <a:t>z</a:t>
            </a:r>
            <a:r>
              <a:rPr lang="en-US" dirty="0"/>
              <a:t>, so computing 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	is difficult!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dirty="0"/>
              <a:t>What shall we do?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216907-2E78-4D2D-8296-C78A14BA3117}"/>
              </a:ext>
            </a:extLst>
          </p:cNvPr>
          <p:cNvGrpSpPr/>
          <p:nvPr/>
        </p:nvGrpSpPr>
        <p:grpSpPr>
          <a:xfrm>
            <a:off x="3124200" y="4112542"/>
            <a:ext cx="5957888" cy="611187"/>
            <a:chOff x="3124200" y="4112542"/>
            <a:chExt cx="5957888" cy="611187"/>
          </a:xfrm>
        </p:grpSpPr>
        <p:graphicFrame>
          <p:nvGraphicFramePr>
            <p:cNvPr id="801801" name="Object 9"/>
            <p:cNvGraphicFramePr>
              <a:graphicFrameLocks noChangeAspect="1"/>
            </p:cNvGraphicFramePr>
            <p:nvPr/>
          </p:nvGraphicFramePr>
          <p:xfrm>
            <a:off x="3124200" y="4112542"/>
            <a:ext cx="5957888" cy="611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3340080" imgH="342720" progId="Equation.3">
                    <p:embed/>
                  </p:oleObj>
                </mc:Choice>
                <mc:Fallback>
                  <p:oleObj name="Equation" r:id="rId3" imgW="3340080" imgH="342720" progId="Equation.3">
                    <p:embed/>
                    <p:pic>
                      <p:nvPicPr>
                        <p:cNvPr id="80180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4200" y="4112542"/>
                          <a:ext cx="5957888" cy="6111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4C74E705-E1BF-4507-9136-2AC67984C780}"/>
                </a:ext>
              </a:extLst>
            </p:cNvPr>
            <p:cNvSpPr/>
            <p:nvPr/>
          </p:nvSpPr>
          <p:spPr>
            <a:xfrm>
              <a:off x="3169228" y="4342280"/>
              <a:ext cx="287482" cy="22279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47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 &amp; Incomplete Log Likelihoods</a:t>
            </a:r>
          </a:p>
        </p:txBody>
      </p:sp>
      <p:sp>
        <p:nvSpPr>
          <p:cNvPr id="769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log likelihood</a:t>
            </a:r>
          </a:p>
          <a:p>
            <a:pPr lvl="1">
              <a:buFont typeface="Wingdings" pitchFamily="2" charset="2"/>
              <a:buNone/>
            </a:pPr>
            <a:r>
              <a:rPr lang="en-US" sz="1800" dirty="0"/>
              <a:t>Let </a:t>
            </a:r>
            <a:r>
              <a:rPr lang="en-US" sz="1800" i="1" dirty="0">
                <a:latin typeface="Comic Sans MS" pitchFamily="66" charset="0"/>
              </a:rPr>
              <a:t>X</a:t>
            </a:r>
            <a:r>
              <a:rPr lang="en-US" sz="1800" dirty="0"/>
              <a:t> denote the observable variable(s), and </a:t>
            </a:r>
            <a:r>
              <a:rPr lang="en-US" sz="1800" i="1" dirty="0">
                <a:latin typeface="Comic Sans MS" pitchFamily="66" charset="0"/>
              </a:rPr>
              <a:t>Z</a:t>
            </a:r>
            <a:r>
              <a:rPr lang="en-US" sz="1800" dirty="0"/>
              <a:t> denote the latent variable(s). </a:t>
            </a:r>
          </a:p>
          <a:p>
            <a:pPr lvl="1">
              <a:buFont typeface="Wingdings" pitchFamily="2" charset="2"/>
              <a:buNone/>
            </a:pPr>
            <a:r>
              <a:rPr lang="en-US" sz="1800" dirty="0"/>
              <a:t>If </a:t>
            </a:r>
            <a:r>
              <a:rPr lang="en-US" sz="1800" i="1" dirty="0">
                <a:latin typeface="Comic Sans MS" pitchFamily="66" charset="0"/>
              </a:rPr>
              <a:t>Z</a:t>
            </a:r>
            <a:r>
              <a:rPr lang="en-US" sz="1800" dirty="0"/>
              <a:t> could be observed, then</a:t>
            </a:r>
          </a:p>
          <a:p>
            <a:pPr lvl="1">
              <a:buFont typeface="Wingdings" pitchFamily="2" charset="2"/>
              <a:buNone/>
            </a:pPr>
            <a:endParaRPr lang="en-US" sz="1800" dirty="0"/>
          </a:p>
          <a:p>
            <a:pPr lvl="1"/>
            <a:endParaRPr lang="en-US" sz="300" dirty="0"/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Usually, optimizing </a:t>
            </a:r>
            <a:r>
              <a:rPr lang="en-US" sz="2000" i="1" dirty="0" err="1">
                <a:solidFill>
                  <a:srgbClr val="7030A0"/>
                </a:solidFill>
                <a:latin typeface="Script MT Bold" pitchFamily="66" charset="0"/>
              </a:rPr>
              <a:t>l</a:t>
            </a:r>
            <a:r>
              <a:rPr lang="en-US" sz="2000" baseline="-25000" dirty="0" err="1">
                <a:solidFill>
                  <a:srgbClr val="7030A0"/>
                </a:solidFill>
              </a:rPr>
              <a:t>c</a:t>
            </a:r>
            <a:r>
              <a:rPr lang="en-US" sz="2000" dirty="0">
                <a:solidFill>
                  <a:srgbClr val="7030A0"/>
                </a:solidFill>
              </a:rPr>
              <a:t>() given both </a:t>
            </a:r>
            <a:r>
              <a:rPr lang="en-US" sz="2000" i="1" dirty="0">
                <a:solidFill>
                  <a:srgbClr val="7030A0"/>
                </a:solidFill>
                <a:latin typeface="Comic Sans MS" pitchFamily="66" charset="0"/>
              </a:rPr>
              <a:t>z</a:t>
            </a:r>
            <a:r>
              <a:rPr lang="en-US" sz="2000" dirty="0">
                <a:solidFill>
                  <a:srgbClr val="7030A0"/>
                </a:solidFill>
              </a:rPr>
              <a:t> and </a:t>
            </a:r>
            <a:r>
              <a:rPr lang="en-US" sz="2000" i="1" dirty="0">
                <a:solidFill>
                  <a:srgbClr val="7030A0"/>
                </a:solidFill>
                <a:latin typeface="Comic Sans MS" pitchFamily="66" charset="0"/>
              </a:rPr>
              <a:t>x</a:t>
            </a:r>
            <a:r>
              <a:rPr lang="en-US" sz="2000" dirty="0">
                <a:solidFill>
                  <a:srgbClr val="7030A0"/>
                </a:solidFill>
              </a:rPr>
              <a:t> is straightforward (c.f. MLE for fully observed models).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Recalled that in this case the objective for, e.g., MLE, decomposes into a sum of factors, the parameter for each factor can be estimated separately.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But given that </a:t>
            </a:r>
            <a:r>
              <a:rPr lang="en-US" sz="2000" b="1" i="1" dirty="0">
                <a:solidFill>
                  <a:srgbClr val="7030A0"/>
                </a:solidFill>
                <a:latin typeface="Comic Sans MS" pitchFamily="66" charset="0"/>
              </a:rPr>
              <a:t>Z</a:t>
            </a:r>
            <a:r>
              <a:rPr lang="en-US" sz="2000" b="1" dirty="0">
                <a:solidFill>
                  <a:srgbClr val="7030A0"/>
                </a:solidFill>
              </a:rPr>
              <a:t>  is not observed, </a:t>
            </a:r>
            <a:r>
              <a:rPr lang="en-US" sz="2000" b="1" i="1" dirty="0" err="1">
                <a:solidFill>
                  <a:srgbClr val="7030A0"/>
                </a:solidFill>
                <a:latin typeface="Script MT Bold" pitchFamily="66" charset="0"/>
              </a:rPr>
              <a:t>l</a:t>
            </a:r>
            <a:r>
              <a:rPr lang="en-US" sz="2000" b="1" baseline="-25000" dirty="0" err="1">
                <a:solidFill>
                  <a:srgbClr val="7030A0"/>
                </a:solidFill>
              </a:rPr>
              <a:t>c</a:t>
            </a:r>
            <a:r>
              <a:rPr lang="en-US" sz="2000" b="1" dirty="0">
                <a:solidFill>
                  <a:srgbClr val="7030A0"/>
                </a:solidFill>
              </a:rPr>
              <a:t>() is a random quantity, cannot be maximized directly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  <a:p>
            <a:pPr lvl="1"/>
            <a:endParaRPr lang="en-US" sz="700" dirty="0">
              <a:solidFill>
                <a:srgbClr val="669900"/>
              </a:solidFill>
            </a:endParaRPr>
          </a:p>
          <a:p>
            <a:r>
              <a:rPr lang="en-US" sz="2600" dirty="0"/>
              <a:t>Incomplete log likelihood</a:t>
            </a:r>
          </a:p>
          <a:p>
            <a:pPr lvl="1">
              <a:buFont typeface="Wingdings" pitchFamily="2" charset="2"/>
              <a:buNone/>
            </a:pPr>
            <a:r>
              <a:rPr lang="en-US" sz="1800" dirty="0"/>
              <a:t>With </a:t>
            </a:r>
            <a:r>
              <a:rPr lang="en-US" sz="1800" i="1" dirty="0">
                <a:latin typeface="Comic Sans MS" pitchFamily="66" charset="0"/>
              </a:rPr>
              <a:t>z</a:t>
            </a:r>
            <a:r>
              <a:rPr lang="en-US" sz="1800" dirty="0"/>
              <a:t> unobserved, our objective becomes the log of a marginal probability:</a:t>
            </a:r>
          </a:p>
          <a:p>
            <a:endParaRPr lang="en-US" sz="2600" dirty="0"/>
          </a:p>
          <a:p>
            <a:pPr lvl="1"/>
            <a:endParaRPr lang="en-US" sz="2000" b="1" dirty="0">
              <a:solidFill>
                <a:srgbClr val="669900"/>
              </a:solidFill>
            </a:endParaRP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This objective won't decouple </a:t>
            </a:r>
          </a:p>
          <a:p>
            <a:pPr lvl="1">
              <a:buFont typeface="Wingdings" pitchFamily="2" charset="2"/>
              <a:buNone/>
            </a:pPr>
            <a:endParaRPr lang="en-US" b="1" dirty="0">
              <a:solidFill>
                <a:srgbClr val="6699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769028" name="Object 4"/>
          <p:cNvGraphicFramePr>
            <a:graphicFrameLocks noChangeAspect="1"/>
          </p:cNvGraphicFramePr>
          <p:nvPr/>
        </p:nvGraphicFramePr>
        <p:xfrm>
          <a:off x="4568826" y="2286000"/>
          <a:ext cx="3052763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320" imgH="317160" progId="Equation.3">
                  <p:embed/>
                </p:oleObj>
              </mc:Choice>
              <mc:Fallback>
                <p:oleObj name="Equation" r:id="rId3" imgW="1714320" imgH="317160" progId="Equation.3">
                  <p:embed/>
                  <p:pic>
                    <p:nvPicPr>
                      <p:cNvPr id="769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6" y="2286000"/>
                        <a:ext cx="3052763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9029" name="Object 5"/>
          <p:cNvGraphicFramePr>
            <a:graphicFrameLocks noChangeAspect="1"/>
          </p:cNvGraphicFramePr>
          <p:nvPr/>
        </p:nvGraphicFramePr>
        <p:xfrm>
          <a:off x="3863976" y="5488424"/>
          <a:ext cx="4621213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342720" progId="Equation.3">
                  <p:embed/>
                </p:oleObj>
              </mc:Choice>
              <mc:Fallback>
                <p:oleObj name="Equation" r:id="rId5" imgW="2590560" imgH="342720" progId="Equation.3">
                  <p:embed/>
                  <p:pic>
                    <p:nvPicPr>
                      <p:cNvPr id="7690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976" y="5488424"/>
                        <a:ext cx="4621213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861B117-5007-455F-BCA8-5F7748D061BF}"/>
              </a:ext>
            </a:extLst>
          </p:cNvPr>
          <p:cNvSpPr/>
          <p:nvPr/>
        </p:nvSpPr>
        <p:spPr>
          <a:xfrm>
            <a:off x="3899812" y="5696323"/>
            <a:ext cx="287482" cy="22279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625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Complete Log Likelihood</a:t>
            </a:r>
          </a:p>
        </p:txBody>
      </p:sp>
      <p:sp>
        <p:nvSpPr>
          <p:cNvPr id="770056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b="1" i="1" dirty="0">
                <a:solidFill>
                  <a:srgbClr val="CC3300"/>
                </a:solidFill>
              </a:rPr>
              <a:t>any</a:t>
            </a:r>
            <a:r>
              <a:rPr lang="en-US" dirty="0"/>
              <a:t> distribution </a:t>
            </a:r>
            <a:r>
              <a:rPr lang="en-US" i="1" dirty="0">
                <a:latin typeface="Comic Sans MS" pitchFamily="66" charset="0"/>
              </a:rPr>
              <a:t>q</a:t>
            </a:r>
            <a:r>
              <a:rPr lang="en-US" dirty="0"/>
              <a:t>(</a:t>
            </a:r>
            <a:r>
              <a:rPr lang="en-US" i="1" dirty="0">
                <a:latin typeface="Comic Sans MS" pitchFamily="66" charset="0"/>
              </a:rPr>
              <a:t>z</a:t>
            </a:r>
            <a:r>
              <a:rPr lang="en-US" dirty="0"/>
              <a:t>), define </a:t>
            </a:r>
            <a:r>
              <a:rPr lang="en-US" i="1" dirty="0">
                <a:solidFill>
                  <a:srgbClr val="CC3300"/>
                </a:solidFill>
              </a:rPr>
              <a:t>expected complete log likelihood</a:t>
            </a:r>
            <a:r>
              <a:rPr lang="en-US" dirty="0"/>
              <a:t>:</a:t>
            </a:r>
          </a:p>
          <a:p>
            <a:endParaRPr lang="en-US" dirty="0"/>
          </a:p>
          <a:p>
            <a:pPr lvl="2"/>
            <a:endParaRPr lang="en-US" sz="900" dirty="0"/>
          </a:p>
          <a:p>
            <a:pPr lvl="2"/>
            <a:r>
              <a:rPr lang="en-US" dirty="0"/>
              <a:t>A deterministic function of </a:t>
            </a:r>
            <a:r>
              <a:rPr lang="en-US" i="1" dirty="0">
                <a:latin typeface="Symbol" pitchFamily="18" charset="2"/>
              </a:rPr>
              <a:t>q</a:t>
            </a:r>
          </a:p>
          <a:p>
            <a:pPr lvl="2"/>
            <a:r>
              <a:rPr lang="en-US" dirty="0"/>
              <a:t>Linear in </a:t>
            </a:r>
            <a:r>
              <a:rPr lang="en-US" sz="1800" i="1" dirty="0" err="1">
                <a:latin typeface="Script MT Bold" pitchFamily="66" charset="0"/>
              </a:rPr>
              <a:t>l</a:t>
            </a:r>
            <a:r>
              <a:rPr lang="en-US" sz="1800" baseline="-25000" dirty="0" err="1"/>
              <a:t>c</a:t>
            </a:r>
            <a:r>
              <a:rPr lang="en-US" sz="1800" dirty="0"/>
              <a:t>() --- inherit its </a:t>
            </a:r>
            <a:r>
              <a:rPr lang="en-US" sz="1800" dirty="0" err="1"/>
              <a:t>factorizabiility</a:t>
            </a:r>
            <a:r>
              <a:rPr lang="en-US" sz="1800" dirty="0"/>
              <a:t> </a:t>
            </a:r>
          </a:p>
          <a:p>
            <a:pPr lvl="2"/>
            <a:r>
              <a:rPr lang="en-US" sz="1800" dirty="0"/>
              <a:t>Does maximizing this surrogate yield a maximizer of the likelihood?</a:t>
            </a:r>
          </a:p>
          <a:p>
            <a:endParaRPr lang="en-US" dirty="0"/>
          </a:p>
          <a:p>
            <a:r>
              <a:rPr lang="en-US" dirty="0"/>
              <a:t>Jensen’s inequality</a:t>
            </a:r>
          </a:p>
          <a:p>
            <a:endParaRPr lang="en-US" dirty="0"/>
          </a:p>
          <a:p>
            <a:endParaRPr lang="en-US" sz="2600" dirty="0"/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770052" name="Object 4"/>
          <p:cNvGraphicFramePr>
            <a:graphicFrameLocks noChangeAspect="1"/>
          </p:cNvGraphicFramePr>
          <p:nvPr/>
        </p:nvGraphicFramePr>
        <p:xfrm>
          <a:off x="3652839" y="1995488"/>
          <a:ext cx="4884737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43200" imgH="419040" progId="Equation.3">
                  <p:embed/>
                </p:oleObj>
              </mc:Choice>
              <mc:Fallback>
                <p:oleObj name="Equation" r:id="rId3" imgW="2743200" imgH="419040" progId="Equation.3">
                  <p:embed/>
                  <p:pic>
                    <p:nvPicPr>
                      <p:cNvPr id="770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839" y="1995488"/>
                        <a:ext cx="4884737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0053" name="Object 5"/>
          <p:cNvGraphicFramePr>
            <a:graphicFrameLocks noChangeAspect="1"/>
          </p:cNvGraphicFramePr>
          <p:nvPr/>
        </p:nvGraphicFramePr>
        <p:xfrm>
          <a:off x="2519363" y="4325938"/>
          <a:ext cx="3344862" cy="220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47840" imgH="1473120" progId="Equation.3">
                  <p:embed/>
                </p:oleObj>
              </mc:Choice>
              <mc:Fallback>
                <p:oleObj name="Equation" r:id="rId5" imgW="2247840" imgH="1473120" progId="Equation.3">
                  <p:embed/>
                  <p:pic>
                    <p:nvPicPr>
                      <p:cNvPr id="770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363" y="4325938"/>
                        <a:ext cx="3344862" cy="2201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0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3881439"/>
            <a:ext cx="3011488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70055" name="Object 7"/>
          <p:cNvGraphicFramePr>
            <a:graphicFrameLocks noChangeAspect="1"/>
          </p:cNvGraphicFramePr>
          <p:nvPr/>
        </p:nvGraphicFramePr>
        <p:xfrm>
          <a:off x="6464300" y="6005513"/>
          <a:ext cx="3373438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93680" imgH="279360" progId="Equation.3">
                  <p:embed/>
                </p:oleObj>
              </mc:Choice>
              <mc:Fallback>
                <p:oleObj name="Equation" r:id="rId8" imgW="1993680" imgH="279360" progId="Equation.3">
                  <p:embed/>
                  <p:pic>
                    <p:nvPicPr>
                      <p:cNvPr id="77005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300" y="6005513"/>
                        <a:ext cx="3373438" cy="474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B9D080-4CEF-45BD-A56A-C2868F418FA4}"/>
                  </a:ext>
                </a:extLst>
              </p14:cNvPr>
              <p14:cNvContentPartPr/>
              <p14:nvPr/>
            </p14:nvContentPartPr>
            <p14:xfrm>
              <a:off x="445680" y="2556360"/>
              <a:ext cx="9641160" cy="407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B9D080-4CEF-45BD-A56A-C2868F418FA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6320" y="2547000"/>
                <a:ext cx="9659880" cy="409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662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not be linearly separable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F70659-690D-65E7-B1F4-3B85BDB5FFED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</p:spTree>
    <p:extLst>
      <p:ext uri="{BB962C8B-B14F-4D97-AF65-F5344CB8AC3E}">
        <p14:creationId xmlns:p14="http://schemas.microsoft.com/office/powerpoint/2010/main" val="3985035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Lower Bounds and Free Energy</a:t>
            </a: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fixed data x, define a functional called the free energy: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EM algorithm is coordinate-ascent on </a:t>
            </a:r>
            <a:r>
              <a:rPr lang="en-US" i="1" dirty="0">
                <a:latin typeface="Comic Sans MS" pitchFamily="66" charset="0"/>
              </a:rPr>
              <a:t>F </a:t>
            </a:r>
            <a:r>
              <a:rPr lang="en-US" dirty="0"/>
              <a:t>:</a:t>
            </a:r>
          </a:p>
          <a:p>
            <a:pPr lvl="1"/>
            <a:endParaRPr lang="en-US" sz="2000" b="1" dirty="0"/>
          </a:p>
          <a:p>
            <a:pPr lvl="1"/>
            <a:r>
              <a:rPr lang="en-US" sz="2000" b="1" dirty="0"/>
              <a:t>E-step:</a:t>
            </a:r>
          </a:p>
          <a:p>
            <a:pPr lvl="1"/>
            <a:endParaRPr lang="en-US" sz="600" b="1" dirty="0"/>
          </a:p>
          <a:p>
            <a:pPr lvl="1"/>
            <a:r>
              <a:rPr lang="en-US" sz="2000" b="1" dirty="0"/>
              <a:t>M-step:</a:t>
            </a:r>
          </a:p>
          <a:p>
            <a:endParaRPr lang="en-US" b="1" dirty="0"/>
          </a:p>
          <a:p>
            <a:endParaRPr lang="en-US" dirty="0"/>
          </a:p>
        </p:txBody>
      </p:sp>
      <p:graphicFrame>
        <p:nvGraphicFramePr>
          <p:cNvPr id="771076" name="Object 4"/>
          <p:cNvGraphicFramePr>
            <a:graphicFrameLocks noChangeAspect="1"/>
          </p:cNvGraphicFramePr>
          <p:nvPr/>
        </p:nvGraphicFramePr>
        <p:xfrm>
          <a:off x="3538538" y="2030413"/>
          <a:ext cx="48577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69920" imgH="444240" progId="Equation.3">
                  <p:embed/>
                </p:oleObj>
              </mc:Choice>
              <mc:Fallback>
                <p:oleObj name="Equation" r:id="rId3" imgW="2869920" imgH="444240" progId="Equation.3">
                  <p:embed/>
                  <p:pic>
                    <p:nvPicPr>
                      <p:cNvPr id="7710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538" y="2030413"/>
                        <a:ext cx="4857750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77" name="Object 5"/>
          <p:cNvGraphicFramePr>
            <a:graphicFrameLocks noChangeAspect="1"/>
          </p:cNvGraphicFramePr>
          <p:nvPr/>
        </p:nvGraphicFramePr>
        <p:xfrm>
          <a:off x="3200400" y="3429000"/>
          <a:ext cx="249396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73120" imgH="317160" progId="Equation.3">
                  <p:embed/>
                </p:oleObj>
              </mc:Choice>
              <mc:Fallback>
                <p:oleObj name="Equation" r:id="rId5" imgW="1473120" imgH="317160" progId="Equation.3">
                  <p:embed/>
                  <p:pic>
                    <p:nvPicPr>
                      <p:cNvPr id="7710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2493962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1078" name="Object 6"/>
          <p:cNvGraphicFramePr>
            <a:graphicFrameLocks noChangeAspect="1"/>
          </p:cNvGraphicFramePr>
          <p:nvPr/>
        </p:nvGraphicFramePr>
        <p:xfrm>
          <a:off x="3211512" y="3983037"/>
          <a:ext cx="2751138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25400" imgH="291960" progId="Equation.3">
                  <p:embed/>
                </p:oleObj>
              </mc:Choice>
              <mc:Fallback>
                <p:oleObj name="Equation" r:id="rId7" imgW="1625400" imgH="291960" progId="Equation.3">
                  <p:embed/>
                  <p:pic>
                    <p:nvPicPr>
                      <p:cNvPr id="7710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1512" y="3983037"/>
                        <a:ext cx="2751138" cy="496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107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4331" y="3733852"/>
            <a:ext cx="36195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7FA4D2-543C-4A68-9824-AB123C3EF219}"/>
                  </a:ext>
                </a:extLst>
              </p14:cNvPr>
              <p14:cNvContentPartPr/>
              <p14:nvPr/>
            </p14:nvContentPartPr>
            <p14:xfrm>
              <a:off x="3227040" y="2038320"/>
              <a:ext cx="1252440" cy="759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7FA4D2-543C-4A68-9824-AB123C3EF21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17680" y="2028960"/>
                <a:ext cx="1271160" cy="77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3651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E-step: maximization of expected </a:t>
            </a:r>
            <a:r>
              <a:rPr lang="en-US" i="1">
                <a:latin typeface="Script MT Bold" pitchFamily="66" charset="0"/>
              </a:rPr>
              <a:t>l</a:t>
            </a:r>
            <a:r>
              <a:rPr lang="en-US" baseline="-25000"/>
              <a:t>c</a:t>
            </a:r>
            <a:r>
              <a:rPr lang="en-US"/>
              <a:t> w.r.t. </a:t>
            </a:r>
            <a:r>
              <a:rPr lang="en-US" i="1">
                <a:latin typeface="Comic Sans MS" pitchFamily="66" charset="0"/>
              </a:rPr>
              <a:t>q</a:t>
            </a:r>
          </a:p>
        </p:txBody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Claim: </a:t>
            </a:r>
          </a:p>
          <a:p>
            <a:endParaRPr lang="en-US"/>
          </a:p>
          <a:p>
            <a:pPr lvl="1"/>
            <a:r>
              <a:rPr lang="en-US"/>
              <a:t>This is the posterior distribution over the latent variables given the data and the parameters. Often we need this at test time anyway (e.g. to perform classification).</a:t>
            </a:r>
          </a:p>
          <a:p>
            <a:pPr lvl="1"/>
            <a:endParaRPr lang="en-US" sz="700"/>
          </a:p>
          <a:p>
            <a:r>
              <a:rPr lang="en-US"/>
              <a:t>Proof (easy): this setting attains the bound </a:t>
            </a:r>
            <a:r>
              <a:rPr lang="en-US" i="1">
                <a:latin typeface="Script MT Bold" pitchFamily="66" charset="0"/>
              </a:rPr>
              <a:t>l</a:t>
            </a:r>
            <a:r>
              <a:rPr lang="en-US"/>
              <a:t>(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;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/>
              <a:t>)</a:t>
            </a:r>
            <a:r>
              <a:rPr lang="en-US">
                <a:latin typeface="Symbol" pitchFamily="18" charset="2"/>
              </a:rPr>
              <a:t>³</a:t>
            </a:r>
            <a:r>
              <a:rPr lang="en-US" i="1">
                <a:latin typeface="Comic Sans MS" pitchFamily="66" charset="0"/>
              </a:rPr>
              <a:t>F</a:t>
            </a:r>
            <a:r>
              <a:rPr lang="en-US"/>
              <a:t>(</a:t>
            </a:r>
            <a:r>
              <a:rPr lang="en-US" i="1">
                <a:latin typeface="Comic Sans MS" pitchFamily="66" charset="0"/>
              </a:rPr>
              <a:t>q</a:t>
            </a:r>
            <a:r>
              <a:rPr lang="en-US"/>
              <a:t>,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 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Can also show this result using variational calculus or the fact that</a:t>
            </a:r>
          </a:p>
        </p:txBody>
      </p:sp>
      <p:graphicFrame>
        <p:nvGraphicFramePr>
          <p:cNvPr id="772100" name="Object 4"/>
          <p:cNvGraphicFramePr>
            <a:graphicFrameLocks noChangeAspect="1"/>
          </p:cNvGraphicFramePr>
          <p:nvPr/>
        </p:nvGraphicFramePr>
        <p:xfrm>
          <a:off x="3978276" y="1808163"/>
          <a:ext cx="39782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49360" imgH="317160" progId="Equation.3">
                  <p:embed/>
                </p:oleObj>
              </mc:Choice>
              <mc:Fallback>
                <p:oleObj name="Equation" r:id="rId3" imgW="2349360" imgH="317160" progId="Equation.3">
                  <p:embed/>
                  <p:pic>
                    <p:nvPicPr>
                      <p:cNvPr id="772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76" y="1808163"/>
                        <a:ext cx="397827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2101" name="Object 5"/>
          <p:cNvGraphicFramePr>
            <a:graphicFrameLocks noChangeAspect="1"/>
          </p:cNvGraphicFramePr>
          <p:nvPr/>
        </p:nvGraphicFramePr>
        <p:xfrm>
          <a:off x="3717926" y="3886200"/>
          <a:ext cx="4227513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31760" imgH="1104840" progId="Equation.3">
                  <p:embed/>
                </p:oleObj>
              </mc:Choice>
              <mc:Fallback>
                <p:oleObj name="Equation" r:id="rId5" imgW="2831760" imgH="1104840" progId="Equation.3">
                  <p:embed/>
                  <p:pic>
                    <p:nvPicPr>
                      <p:cNvPr id="7721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7926" y="3886200"/>
                        <a:ext cx="4227513" cy="165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2102" name="Object 6"/>
          <p:cNvGraphicFramePr>
            <a:graphicFrameLocks noChangeAspect="1"/>
          </p:cNvGraphicFramePr>
          <p:nvPr/>
        </p:nvGraphicFramePr>
        <p:xfrm>
          <a:off x="3036889" y="6019800"/>
          <a:ext cx="358298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00120" imgH="228600" progId="Equation.3">
                  <p:embed/>
                </p:oleObj>
              </mc:Choice>
              <mc:Fallback>
                <p:oleObj name="Equation" r:id="rId7" imgW="2400120" imgH="228600" progId="Equation.3">
                  <p:embed/>
                  <p:pic>
                    <p:nvPicPr>
                      <p:cNvPr id="7721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6889" y="6019800"/>
                        <a:ext cx="3582987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08494B-3CF2-4A82-9F02-1F918C3D759C}"/>
                  </a:ext>
                </a:extLst>
              </p14:cNvPr>
              <p14:cNvContentPartPr/>
              <p14:nvPr/>
            </p14:nvContentPartPr>
            <p14:xfrm>
              <a:off x="5372280" y="1479240"/>
              <a:ext cx="2890800" cy="4127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08494B-3CF2-4A82-9F02-1F918C3D759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62920" y="1469880"/>
                <a:ext cx="2909520" cy="414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1330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E-step </a:t>
            </a:r>
            <a:r>
              <a:rPr lang="en-US">
                <a:latin typeface="Symbol" pitchFamily="18" charset="2"/>
              </a:rPr>
              <a:t>º</a:t>
            </a:r>
            <a:r>
              <a:rPr lang="en-US"/>
              <a:t> plug in posterior expectation of latent variables</a:t>
            </a:r>
          </a:p>
        </p:txBody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Without loss of generality: assume that </a:t>
            </a:r>
            <a:r>
              <a:rPr lang="en-US" i="1">
                <a:latin typeface="Comic Sans MS" pitchFamily="66" charset="0"/>
              </a:rPr>
              <a:t>p</a:t>
            </a:r>
            <a:r>
              <a:rPr lang="en-US"/>
              <a:t>(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/>
              <a:t>,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/>
              <a:t>|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) is a generalized exponential family distribution:</a:t>
            </a:r>
          </a:p>
          <a:p>
            <a:endParaRPr lang="en-US"/>
          </a:p>
          <a:p>
            <a:pPr lvl="1"/>
            <a:endParaRPr lang="en-US"/>
          </a:p>
          <a:p>
            <a:pPr lvl="1"/>
            <a:endParaRPr lang="en-US" sz="700"/>
          </a:p>
          <a:p>
            <a:pPr lvl="1"/>
            <a:r>
              <a:rPr lang="en-US"/>
              <a:t>Special cases: if </a:t>
            </a:r>
            <a:r>
              <a:rPr lang="en-US" i="1">
                <a:latin typeface="Comic Sans MS" pitchFamily="66" charset="0"/>
              </a:rPr>
              <a:t>p</a:t>
            </a:r>
            <a:r>
              <a:rPr lang="en-US">
                <a:latin typeface="Comic Sans MS" pitchFamily="66" charset="0"/>
              </a:rPr>
              <a:t>(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>
                <a:latin typeface="Comic Sans MS" pitchFamily="66" charset="0"/>
              </a:rPr>
              <a:t>|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/>
              <a:t>) are GLIMs, then </a:t>
            </a:r>
          </a:p>
          <a:p>
            <a:endParaRPr lang="en-US" sz="1600"/>
          </a:p>
          <a:p>
            <a:r>
              <a:rPr lang="en-US"/>
              <a:t>The expected complete log likelihood under                            is</a:t>
            </a:r>
          </a:p>
        </p:txBody>
      </p:sp>
      <p:graphicFrame>
        <p:nvGraphicFramePr>
          <p:cNvPr id="773124" name="Object 4"/>
          <p:cNvGraphicFramePr>
            <a:graphicFrameLocks noChangeAspect="1"/>
          </p:cNvGraphicFramePr>
          <p:nvPr/>
        </p:nvGraphicFramePr>
        <p:xfrm>
          <a:off x="2857501" y="4584701"/>
          <a:ext cx="5891213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79760" imgH="711000" progId="Equation.3">
                  <p:embed/>
                </p:oleObj>
              </mc:Choice>
              <mc:Fallback>
                <p:oleObj name="Equation" r:id="rId3" imgW="3479760" imgH="711000" progId="Equation.3">
                  <p:embed/>
                  <p:pic>
                    <p:nvPicPr>
                      <p:cNvPr id="773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1" y="4584701"/>
                        <a:ext cx="5891213" cy="1209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3125" name="Object 5"/>
          <p:cNvGraphicFramePr>
            <a:graphicFrameLocks noChangeAspect="1"/>
          </p:cNvGraphicFramePr>
          <p:nvPr/>
        </p:nvGraphicFramePr>
        <p:xfrm>
          <a:off x="3606801" y="2343150"/>
          <a:ext cx="481806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19160" imgH="457200" progId="Equation.3">
                  <p:embed/>
                </p:oleObj>
              </mc:Choice>
              <mc:Fallback>
                <p:oleObj name="Equation" r:id="rId5" imgW="2819160" imgH="457200" progId="Equation.3">
                  <p:embed/>
                  <p:pic>
                    <p:nvPicPr>
                      <p:cNvPr id="773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1" y="2343150"/>
                        <a:ext cx="4818063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3126" name="Object 6"/>
          <p:cNvGraphicFramePr>
            <a:graphicFrameLocks noChangeAspect="1"/>
          </p:cNvGraphicFramePr>
          <p:nvPr/>
        </p:nvGraphicFramePr>
        <p:xfrm>
          <a:off x="6935789" y="3313113"/>
          <a:ext cx="214788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09400" imgH="228600" progId="Equation.3">
                  <p:embed/>
                </p:oleObj>
              </mc:Choice>
              <mc:Fallback>
                <p:oleObj name="Equation" r:id="rId7" imgW="1409400" imgH="228600" progId="Equation.3">
                  <p:embed/>
                  <p:pic>
                    <p:nvPicPr>
                      <p:cNvPr id="7731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789" y="3313113"/>
                        <a:ext cx="2147887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3127" name="Object 7"/>
          <p:cNvGraphicFramePr>
            <a:graphicFrameLocks noChangeAspect="1"/>
          </p:cNvGraphicFramePr>
          <p:nvPr/>
        </p:nvGraphicFramePr>
        <p:xfrm>
          <a:off x="7470775" y="3856038"/>
          <a:ext cx="197802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68200" imgH="241200" progId="Equation.3">
                  <p:embed/>
                </p:oleObj>
              </mc:Choice>
              <mc:Fallback>
                <p:oleObj name="Equation" r:id="rId9" imgW="1168200" imgH="241200" progId="Equation.3">
                  <p:embed/>
                  <p:pic>
                    <p:nvPicPr>
                      <p:cNvPr id="7731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0775" y="3856038"/>
                        <a:ext cx="1978025" cy="411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3128" name="Object 8"/>
          <p:cNvGraphicFramePr>
            <a:graphicFrameLocks noChangeAspect="1"/>
          </p:cNvGraphicFramePr>
          <p:nvPr/>
        </p:nvGraphicFramePr>
        <p:xfrm>
          <a:off x="4383088" y="5838826"/>
          <a:ext cx="40830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12720" imgH="431640" progId="Equation.3">
                  <p:embed/>
                </p:oleObj>
              </mc:Choice>
              <mc:Fallback>
                <p:oleObj name="Equation" r:id="rId11" imgW="2412720" imgH="431640" progId="Equation.3">
                  <p:embed/>
                  <p:pic>
                    <p:nvPicPr>
                      <p:cNvPr id="77312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3088" y="5838826"/>
                        <a:ext cx="4083050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6813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M-step: maximization of expected </a:t>
            </a:r>
            <a:r>
              <a:rPr lang="en-US" i="1">
                <a:latin typeface="Script MT Bold" pitchFamily="66" charset="0"/>
              </a:rPr>
              <a:t>l</a:t>
            </a:r>
            <a:r>
              <a:rPr lang="en-US" baseline="-25000"/>
              <a:t>c</a:t>
            </a:r>
            <a:r>
              <a:rPr lang="en-US"/>
              <a:t> w.r.t. </a:t>
            </a:r>
            <a:r>
              <a:rPr lang="en-US" i="1">
                <a:latin typeface="Symbol" pitchFamily="18" charset="2"/>
              </a:rPr>
              <a:t>q</a:t>
            </a:r>
            <a:endParaRPr lang="en-US" i="1" baseline="-25000">
              <a:latin typeface="Symbol" pitchFamily="18" charset="2"/>
            </a:endParaRPr>
          </a:p>
        </p:txBody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that the free energy breaks into two terms: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lvl="1"/>
            <a:r>
              <a:rPr lang="en-US"/>
              <a:t>The first term is the expected complete log likelihood (energy) and the second term, which does not depend on</a:t>
            </a:r>
            <a:r>
              <a:rPr lang="en-US" i="1">
                <a:latin typeface="Symbol" pitchFamily="18" charset="2"/>
              </a:rPr>
              <a:t> q</a:t>
            </a:r>
            <a:r>
              <a:rPr lang="en-US"/>
              <a:t>, is the entropy.</a:t>
            </a:r>
          </a:p>
          <a:p>
            <a:r>
              <a:rPr lang="en-US"/>
              <a:t>Thus, in the M-step, maximizing with respect to 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 for fixed </a:t>
            </a:r>
            <a:r>
              <a:rPr lang="en-US" i="1">
                <a:latin typeface="Comic Sans MS" pitchFamily="66" charset="0"/>
              </a:rPr>
              <a:t>q</a:t>
            </a:r>
            <a:r>
              <a:rPr lang="en-US"/>
              <a:t> we only need to consider the first term:</a:t>
            </a:r>
          </a:p>
          <a:p>
            <a:endParaRPr lang="en-US"/>
          </a:p>
          <a:p>
            <a:pPr lvl="1"/>
            <a:endParaRPr lang="en-US" sz="700"/>
          </a:p>
          <a:p>
            <a:pPr lvl="1"/>
            <a:r>
              <a:rPr lang="en-US"/>
              <a:t>Under optimal </a:t>
            </a:r>
            <a:r>
              <a:rPr lang="en-US" i="1">
                <a:latin typeface="Comic Sans MS" pitchFamily="66" charset="0"/>
              </a:rPr>
              <a:t>q</a:t>
            </a:r>
            <a:r>
              <a:rPr lang="en-US" i="1" baseline="30000">
                <a:latin typeface="Comic Sans MS" pitchFamily="66" charset="0"/>
              </a:rPr>
              <a:t>t+1</a:t>
            </a:r>
            <a:r>
              <a:rPr lang="en-US" i="1">
                <a:latin typeface="Comic Sans MS" pitchFamily="66" charset="0"/>
              </a:rPr>
              <a:t>, </a:t>
            </a:r>
            <a:r>
              <a:rPr lang="en-US"/>
              <a:t>this is equivalent to solving a standard MLE of fully observed model </a:t>
            </a:r>
            <a:r>
              <a:rPr lang="en-US" i="1">
                <a:latin typeface="Comic Sans MS" pitchFamily="66" charset="0"/>
              </a:rPr>
              <a:t>p</a:t>
            </a:r>
            <a:r>
              <a:rPr lang="en-US">
                <a:latin typeface="Comic Sans MS" pitchFamily="66" charset="0"/>
              </a:rPr>
              <a:t>(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>
                <a:latin typeface="Comic Sans MS" pitchFamily="66" charset="0"/>
              </a:rPr>
              <a:t>,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>
                <a:latin typeface="Comic Sans MS" pitchFamily="66" charset="0"/>
              </a:rPr>
              <a:t>|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), with the </a:t>
            </a:r>
            <a:r>
              <a:rPr lang="en-US">
                <a:solidFill>
                  <a:srgbClr val="CC3300"/>
                </a:solidFill>
              </a:rPr>
              <a:t>sufficient statistics</a:t>
            </a:r>
            <a:r>
              <a:rPr lang="en-US"/>
              <a:t> involving 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/>
              <a:t> replaced by their expectations w.r.t. </a:t>
            </a:r>
            <a:r>
              <a:rPr lang="en-US" i="1">
                <a:latin typeface="Comic Sans MS" pitchFamily="66" charset="0"/>
              </a:rPr>
              <a:t>p</a:t>
            </a:r>
            <a:r>
              <a:rPr lang="en-US">
                <a:latin typeface="Comic Sans MS" pitchFamily="66" charset="0"/>
              </a:rPr>
              <a:t>(</a:t>
            </a:r>
            <a:r>
              <a:rPr lang="en-US" i="1">
                <a:latin typeface="Comic Sans MS" pitchFamily="66" charset="0"/>
              </a:rPr>
              <a:t>z</a:t>
            </a:r>
            <a:r>
              <a:rPr lang="en-US">
                <a:latin typeface="Comic Sans MS" pitchFamily="66" charset="0"/>
              </a:rPr>
              <a:t>|</a:t>
            </a:r>
            <a:r>
              <a:rPr lang="en-US" i="1">
                <a:latin typeface="Comic Sans MS" pitchFamily="66" charset="0"/>
              </a:rPr>
              <a:t>x</a:t>
            </a:r>
            <a:r>
              <a:rPr lang="en-US">
                <a:latin typeface="Comic Sans MS" pitchFamily="66" charset="0"/>
              </a:rPr>
              <a:t>,</a:t>
            </a:r>
            <a:r>
              <a:rPr lang="en-US" i="1">
                <a:latin typeface="Symbol" pitchFamily="18" charset="2"/>
              </a:rPr>
              <a:t>q</a:t>
            </a:r>
            <a:r>
              <a:rPr lang="en-US"/>
              <a:t>).</a:t>
            </a:r>
          </a:p>
        </p:txBody>
      </p:sp>
      <p:graphicFrame>
        <p:nvGraphicFramePr>
          <p:cNvPr id="774148" name="Object 4"/>
          <p:cNvGraphicFramePr>
            <a:graphicFrameLocks noChangeAspect="1"/>
          </p:cNvGraphicFramePr>
          <p:nvPr/>
        </p:nvGraphicFramePr>
        <p:xfrm>
          <a:off x="2763838" y="2057400"/>
          <a:ext cx="5630862" cy="163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71720" imgH="1091880" progId="Equation.3">
                  <p:embed/>
                </p:oleObj>
              </mc:Choice>
              <mc:Fallback>
                <p:oleObj name="Equation" r:id="rId3" imgW="3771720" imgH="1091880" progId="Equation.3">
                  <p:embed/>
                  <p:pic>
                    <p:nvPicPr>
                      <p:cNvPr id="774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3838" y="2057400"/>
                        <a:ext cx="5630862" cy="163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4149" name="Object 5"/>
          <p:cNvGraphicFramePr>
            <a:graphicFrameLocks noChangeAspect="1"/>
          </p:cNvGraphicFramePr>
          <p:nvPr/>
        </p:nvGraphicFramePr>
        <p:xfrm>
          <a:off x="2644776" y="5029200"/>
          <a:ext cx="689927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76640" imgH="342720" progId="Equation.3">
                  <p:embed/>
                </p:oleObj>
              </mc:Choice>
              <mc:Fallback>
                <p:oleObj name="Equation" r:id="rId5" imgW="4076640" imgH="342720" progId="Equation.3">
                  <p:embed/>
                  <p:pic>
                    <p:nvPicPr>
                      <p:cNvPr id="774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776" y="5029200"/>
                        <a:ext cx="6899275" cy="58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5CAEB53-CE44-4C9F-BD60-C5E7FD583ED2}"/>
                  </a:ext>
                </a:extLst>
              </p14:cNvPr>
              <p14:cNvContentPartPr/>
              <p14:nvPr/>
            </p14:nvContentPartPr>
            <p14:xfrm>
              <a:off x="2105640" y="2554200"/>
              <a:ext cx="3553920" cy="1153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5CAEB53-CE44-4C9F-BD60-C5E7FD583ED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96280" y="2544840"/>
                <a:ext cx="3572640" cy="117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45525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Convergence of EM</a:t>
            </a:r>
          </a:p>
        </p:txBody>
      </p:sp>
      <p:sp>
        <p:nvSpPr>
          <p:cNvPr id="25" name="Freeform 2"/>
          <p:cNvSpPr>
            <a:spLocks/>
          </p:cNvSpPr>
          <p:nvPr/>
        </p:nvSpPr>
        <p:spPr bwMode="auto">
          <a:xfrm flipH="1">
            <a:off x="6629400" y="2268538"/>
            <a:ext cx="1447800" cy="2119313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3"/>
          <p:cNvSpPr>
            <a:spLocks/>
          </p:cNvSpPr>
          <p:nvPr/>
        </p:nvSpPr>
        <p:spPr bwMode="auto">
          <a:xfrm>
            <a:off x="2590800" y="1404937"/>
            <a:ext cx="6934200" cy="3073400"/>
          </a:xfrm>
          <a:custGeom>
            <a:avLst/>
            <a:gdLst/>
            <a:ahLst/>
            <a:cxnLst>
              <a:cxn ang="0">
                <a:pos x="0" y="1936"/>
              </a:cxn>
              <a:cxn ang="0">
                <a:pos x="672" y="1360"/>
              </a:cxn>
              <a:cxn ang="0">
                <a:pos x="1248" y="784"/>
              </a:cxn>
              <a:cxn ang="0">
                <a:pos x="1488" y="448"/>
              </a:cxn>
              <a:cxn ang="0">
                <a:pos x="1824" y="256"/>
              </a:cxn>
              <a:cxn ang="0">
                <a:pos x="2112" y="16"/>
              </a:cxn>
              <a:cxn ang="0">
                <a:pos x="2496" y="160"/>
              </a:cxn>
              <a:cxn ang="0">
                <a:pos x="2784" y="448"/>
              </a:cxn>
              <a:cxn ang="0">
                <a:pos x="3072" y="592"/>
              </a:cxn>
              <a:cxn ang="0">
                <a:pos x="3360" y="880"/>
              </a:cxn>
              <a:cxn ang="0">
                <a:pos x="3936" y="1168"/>
              </a:cxn>
              <a:cxn ang="0">
                <a:pos x="4368" y="1840"/>
              </a:cxn>
            </a:cxnLst>
            <a:rect l="0" t="0" r="r" b="b"/>
            <a:pathLst>
              <a:path w="4368" h="1936">
                <a:moveTo>
                  <a:pt x="0" y="1936"/>
                </a:moveTo>
                <a:cubicBezTo>
                  <a:pt x="232" y="1744"/>
                  <a:pt x="464" y="1552"/>
                  <a:pt x="672" y="1360"/>
                </a:cubicBezTo>
                <a:cubicBezTo>
                  <a:pt x="880" y="1168"/>
                  <a:pt x="1112" y="936"/>
                  <a:pt x="1248" y="784"/>
                </a:cubicBezTo>
                <a:cubicBezTo>
                  <a:pt x="1384" y="632"/>
                  <a:pt x="1392" y="536"/>
                  <a:pt x="1488" y="448"/>
                </a:cubicBezTo>
                <a:cubicBezTo>
                  <a:pt x="1584" y="360"/>
                  <a:pt x="1720" y="328"/>
                  <a:pt x="1824" y="256"/>
                </a:cubicBezTo>
                <a:cubicBezTo>
                  <a:pt x="1928" y="184"/>
                  <a:pt x="2000" y="32"/>
                  <a:pt x="2112" y="16"/>
                </a:cubicBezTo>
                <a:cubicBezTo>
                  <a:pt x="2224" y="0"/>
                  <a:pt x="2384" y="88"/>
                  <a:pt x="2496" y="160"/>
                </a:cubicBezTo>
                <a:cubicBezTo>
                  <a:pt x="2608" y="232"/>
                  <a:pt x="2688" y="376"/>
                  <a:pt x="2784" y="448"/>
                </a:cubicBezTo>
                <a:cubicBezTo>
                  <a:pt x="2880" y="520"/>
                  <a:pt x="2976" y="520"/>
                  <a:pt x="3072" y="592"/>
                </a:cubicBezTo>
                <a:cubicBezTo>
                  <a:pt x="3168" y="664"/>
                  <a:pt x="3216" y="784"/>
                  <a:pt x="3360" y="880"/>
                </a:cubicBezTo>
                <a:cubicBezTo>
                  <a:pt x="3504" y="976"/>
                  <a:pt x="3768" y="1008"/>
                  <a:pt x="3936" y="1168"/>
                </a:cubicBezTo>
                <a:cubicBezTo>
                  <a:pt x="4104" y="1328"/>
                  <a:pt x="4236" y="1584"/>
                  <a:pt x="4368" y="18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4"/>
          <p:cNvSpPr>
            <a:spLocks/>
          </p:cNvSpPr>
          <p:nvPr/>
        </p:nvSpPr>
        <p:spPr bwMode="auto">
          <a:xfrm flipH="1">
            <a:off x="6810375" y="2682876"/>
            <a:ext cx="1828800" cy="1766887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5"/>
          <p:cNvSpPr>
            <a:spLocks/>
          </p:cNvSpPr>
          <p:nvPr/>
        </p:nvSpPr>
        <p:spPr bwMode="auto">
          <a:xfrm flipH="1">
            <a:off x="6781800" y="2878137"/>
            <a:ext cx="2514600" cy="1524000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>
            <a:off x="5867400" y="1735137"/>
            <a:ext cx="1524000" cy="2743200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7"/>
          <p:cNvSpPr>
            <a:spLocks/>
          </p:cNvSpPr>
          <p:nvPr/>
        </p:nvSpPr>
        <p:spPr bwMode="auto">
          <a:xfrm>
            <a:off x="5486400" y="1430337"/>
            <a:ext cx="1066800" cy="2909888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1828494" y="1944470"/>
            <a:ext cx="23625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Marginal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Likelihood function</a:t>
            </a: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5029200" y="5308600"/>
            <a:ext cx="49375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Sequence of EM lower bound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 pitchFamily="34" charset="0"/>
                <a:ea typeface="+mn-ea"/>
                <a:cs typeface="Arial" charset="0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-functions</a:t>
            </a: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1981201" y="6126163"/>
            <a:ext cx="758912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EM monotonically converges to a local maximum of likelihood !</a:t>
            </a:r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>
            <a:off x="8839200" y="4402137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7924800" y="4402137"/>
            <a:ext cx="0" cy="304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Line 14"/>
          <p:cNvSpPr>
            <a:spLocks noChangeShapeType="1"/>
          </p:cNvSpPr>
          <p:nvPr/>
        </p:nvSpPr>
        <p:spPr bwMode="auto">
          <a:xfrm>
            <a:off x="7924800" y="2878137"/>
            <a:ext cx="0" cy="1524000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Box 18"/>
              <p:cNvSpPr txBox="1">
                <a:spLocks noChangeArrowheads="1"/>
              </p:cNvSpPr>
              <p:nvPr/>
            </p:nvSpPr>
            <p:spPr bwMode="auto">
              <a:xfrm>
                <a:off x="8153401" y="2602468"/>
                <a:ext cx="14300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mmi10" pitchFamily="34" charset="0"/>
                    <a:ea typeface="+mn-ea"/>
                    <a:cs typeface="Arial" charset="0"/>
                  </a:rPr>
                  <a:t>F(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𝑞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mmi10" pitchFamily="34" charset="0"/>
                    <a:ea typeface="+mn-ea"/>
                    <a:cs typeface="Arial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𝜃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𝑡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mmi10" pitchFamily="34" charset="0"/>
                    <a:ea typeface="+mn-ea"/>
                    <a:cs typeface="Arial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5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3401" y="2602468"/>
                <a:ext cx="1430007" cy="369332"/>
              </a:xfrm>
              <a:prstGeom prst="rect">
                <a:avLst/>
              </a:prstGeom>
              <a:blipFill>
                <a:blip r:embed="rId5"/>
                <a:stretch>
                  <a:fillRect l="-3846" t="-9836" r="-2991" b="-2459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5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8750554" y="4706937"/>
            <a:ext cx="202692" cy="228600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676896" y="4706937"/>
            <a:ext cx="521208" cy="240792"/>
          </a:xfrm>
          <a:prstGeom prst="rect">
            <a:avLst/>
          </a:prstGeom>
          <a:noFill/>
          <a:ln/>
          <a:effectLst/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1" y="2590801"/>
            <a:ext cx="9429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49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50" grpId="0"/>
      <p:bldP spid="51" grpId="0"/>
      <p:bldP spid="52" grpId="0" animBg="1"/>
      <p:bldP spid="53" grpId="0" animBg="1"/>
      <p:bldP spid="53" grpId="1" animBg="1"/>
      <p:bldP spid="54" grpId="0" animBg="1"/>
      <p:bldP spid="54" grpId="1" animBg="1"/>
      <p:bldP spid="55" grpId="0"/>
      <p:bldP spid="55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&amp; Local Maxima</a:t>
            </a:r>
          </a:p>
        </p:txBody>
      </p:sp>
      <p:sp>
        <p:nvSpPr>
          <p:cNvPr id="20" name="Freeform 2"/>
          <p:cNvSpPr>
            <a:spLocks/>
          </p:cNvSpPr>
          <p:nvPr/>
        </p:nvSpPr>
        <p:spPr bwMode="auto">
          <a:xfrm>
            <a:off x="6343650" y="2779712"/>
            <a:ext cx="1219200" cy="1676400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3"/>
          <p:cNvSpPr>
            <a:spLocks/>
          </p:cNvSpPr>
          <p:nvPr/>
        </p:nvSpPr>
        <p:spPr bwMode="auto">
          <a:xfrm flipH="1">
            <a:off x="7467600" y="2565400"/>
            <a:ext cx="533400" cy="1966912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4"/>
          <p:cNvSpPr>
            <a:spLocks/>
          </p:cNvSpPr>
          <p:nvPr/>
        </p:nvSpPr>
        <p:spPr bwMode="auto">
          <a:xfrm flipH="1">
            <a:off x="6886575" y="2855912"/>
            <a:ext cx="1371600" cy="1600200"/>
          </a:xfrm>
          <a:custGeom>
            <a:avLst/>
            <a:gdLst/>
            <a:ahLst/>
            <a:cxnLst>
              <a:cxn ang="0">
                <a:pos x="0" y="768"/>
              </a:cxn>
              <a:cxn ang="0">
                <a:pos x="96" y="288"/>
              </a:cxn>
              <a:cxn ang="0">
                <a:pos x="336" y="0"/>
              </a:cxn>
              <a:cxn ang="0">
                <a:pos x="528" y="288"/>
              </a:cxn>
              <a:cxn ang="0">
                <a:pos x="624" y="816"/>
              </a:cxn>
            </a:cxnLst>
            <a:rect l="0" t="0" r="r" b="b"/>
            <a:pathLst>
              <a:path w="624" h="816">
                <a:moveTo>
                  <a:pt x="0" y="768"/>
                </a:moveTo>
                <a:cubicBezTo>
                  <a:pt x="20" y="592"/>
                  <a:pt x="40" y="416"/>
                  <a:pt x="96" y="288"/>
                </a:cubicBezTo>
                <a:cubicBezTo>
                  <a:pt x="152" y="160"/>
                  <a:pt x="264" y="0"/>
                  <a:pt x="336" y="0"/>
                </a:cubicBezTo>
                <a:cubicBezTo>
                  <a:pt x="408" y="0"/>
                  <a:pt x="480" y="152"/>
                  <a:pt x="528" y="288"/>
                </a:cubicBezTo>
                <a:cubicBezTo>
                  <a:pt x="576" y="424"/>
                  <a:pt x="600" y="620"/>
                  <a:pt x="624" y="81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>
            <a:off x="5867400" y="2017712"/>
            <a:ext cx="1524000" cy="2514600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5629275" y="1593851"/>
            <a:ext cx="1371600" cy="2909887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7"/>
          <p:cNvSpPr>
            <a:spLocks/>
          </p:cNvSpPr>
          <p:nvPr/>
        </p:nvSpPr>
        <p:spPr bwMode="auto">
          <a:xfrm>
            <a:off x="5562600" y="1450976"/>
            <a:ext cx="1066800" cy="3005137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1752601" y="1549400"/>
            <a:ext cx="31670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Typical likelihood function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4648200" y="4778376"/>
            <a:ext cx="525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Different sequence of EM lower bound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 pitchFamily="34" charset="0"/>
                <a:ea typeface="+mn-ea"/>
                <a:cs typeface="Arial" charset="0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-functions depending on initialization</a:t>
            </a:r>
          </a:p>
        </p:txBody>
      </p:sp>
      <p:sp>
        <p:nvSpPr>
          <p:cNvPr id="34" name="Freeform 10"/>
          <p:cNvSpPr>
            <a:spLocks/>
          </p:cNvSpPr>
          <p:nvPr/>
        </p:nvSpPr>
        <p:spPr bwMode="auto">
          <a:xfrm>
            <a:off x="2133600" y="1395412"/>
            <a:ext cx="6781800" cy="3213100"/>
          </a:xfrm>
          <a:custGeom>
            <a:avLst/>
            <a:gdLst/>
            <a:ahLst/>
            <a:cxnLst>
              <a:cxn ang="0">
                <a:pos x="0" y="1592"/>
              </a:cxn>
              <a:cxn ang="0">
                <a:pos x="528" y="1112"/>
              </a:cxn>
              <a:cxn ang="0">
                <a:pos x="816" y="1256"/>
              </a:cxn>
              <a:cxn ang="0">
                <a:pos x="1104" y="920"/>
              </a:cxn>
              <a:cxn ang="0">
                <a:pos x="1488" y="392"/>
              </a:cxn>
              <a:cxn ang="0">
                <a:pos x="1824" y="584"/>
              </a:cxn>
              <a:cxn ang="0">
                <a:pos x="2112" y="152"/>
              </a:cxn>
              <a:cxn ang="0">
                <a:pos x="2304" y="56"/>
              </a:cxn>
              <a:cxn ang="0">
                <a:pos x="2592" y="56"/>
              </a:cxn>
              <a:cxn ang="0">
                <a:pos x="2928" y="392"/>
              </a:cxn>
              <a:cxn ang="0">
                <a:pos x="3168" y="824"/>
              </a:cxn>
              <a:cxn ang="0">
                <a:pos x="3312" y="728"/>
              </a:cxn>
              <a:cxn ang="0">
                <a:pos x="3408" y="632"/>
              </a:cxn>
              <a:cxn ang="0">
                <a:pos x="3552" y="584"/>
              </a:cxn>
              <a:cxn ang="0">
                <a:pos x="3840" y="872"/>
              </a:cxn>
              <a:cxn ang="0">
                <a:pos x="4032" y="1304"/>
              </a:cxn>
              <a:cxn ang="0">
                <a:pos x="4272" y="1496"/>
              </a:cxn>
            </a:cxnLst>
            <a:rect l="0" t="0" r="r" b="b"/>
            <a:pathLst>
              <a:path w="4272" h="1592">
                <a:moveTo>
                  <a:pt x="0" y="1592"/>
                </a:moveTo>
                <a:cubicBezTo>
                  <a:pt x="196" y="1380"/>
                  <a:pt x="392" y="1168"/>
                  <a:pt x="528" y="1112"/>
                </a:cubicBezTo>
                <a:cubicBezTo>
                  <a:pt x="664" y="1056"/>
                  <a:pt x="720" y="1288"/>
                  <a:pt x="816" y="1256"/>
                </a:cubicBezTo>
                <a:cubicBezTo>
                  <a:pt x="912" y="1224"/>
                  <a:pt x="992" y="1064"/>
                  <a:pt x="1104" y="920"/>
                </a:cubicBezTo>
                <a:cubicBezTo>
                  <a:pt x="1216" y="776"/>
                  <a:pt x="1368" y="448"/>
                  <a:pt x="1488" y="392"/>
                </a:cubicBezTo>
                <a:cubicBezTo>
                  <a:pt x="1608" y="336"/>
                  <a:pt x="1720" y="624"/>
                  <a:pt x="1824" y="584"/>
                </a:cubicBezTo>
                <a:cubicBezTo>
                  <a:pt x="1928" y="544"/>
                  <a:pt x="2032" y="240"/>
                  <a:pt x="2112" y="152"/>
                </a:cubicBezTo>
                <a:cubicBezTo>
                  <a:pt x="2192" y="64"/>
                  <a:pt x="2224" y="72"/>
                  <a:pt x="2304" y="56"/>
                </a:cubicBezTo>
                <a:cubicBezTo>
                  <a:pt x="2384" y="40"/>
                  <a:pt x="2488" y="0"/>
                  <a:pt x="2592" y="56"/>
                </a:cubicBezTo>
                <a:cubicBezTo>
                  <a:pt x="2696" y="112"/>
                  <a:pt x="2832" y="264"/>
                  <a:pt x="2928" y="392"/>
                </a:cubicBezTo>
                <a:cubicBezTo>
                  <a:pt x="3024" y="520"/>
                  <a:pt x="3104" y="768"/>
                  <a:pt x="3168" y="824"/>
                </a:cubicBezTo>
                <a:cubicBezTo>
                  <a:pt x="3232" y="880"/>
                  <a:pt x="3272" y="760"/>
                  <a:pt x="3312" y="728"/>
                </a:cubicBezTo>
                <a:cubicBezTo>
                  <a:pt x="3352" y="696"/>
                  <a:pt x="3368" y="656"/>
                  <a:pt x="3408" y="632"/>
                </a:cubicBezTo>
                <a:cubicBezTo>
                  <a:pt x="3448" y="608"/>
                  <a:pt x="3480" y="544"/>
                  <a:pt x="3552" y="584"/>
                </a:cubicBezTo>
                <a:cubicBezTo>
                  <a:pt x="3624" y="624"/>
                  <a:pt x="3760" y="752"/>
                  <a:pt x="3840" y="872"/>
                </a:cubicBezTo>
                <a:cubicBezTo>
                  <a:pt x="3920" y="992"/>
                  <a:pt x="3960" y="1200"/>
                  <a:pt x="4032" y="1304"/>
                </a:cubicBezTo>
                <a:cubicBezTo>
                  <a:pt x="4104" y="1408"/>
                  <a:pt x="4232" y="1464"/>
                  <a:pt x="4272" y="149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11"/>
          <p:cNvSpPr>
            <a:spLocks/>
          </p:cNvSpPr>
          <p:nvPr/>
        </p:nvSpPr>
        <p:spPr bwMode="auto">
          <a:xfrm>
            <a:off x="7010400" y="2655887"/>
            <a:ext cx="1219200" cy="1828800"/>
          </a:xfrm>
          <a:custGeom>
            <a:avLst/>
            <a:gdLst/>
            <a:ahLst/>
            <a:cxnLst>
              <a:cxn ang="0">
                <a:pos x="0" y="480"/>
              </a:cxn>
              <a:cxn ang="0">
                <a:pos x="96" y="0"/>
              </a:cxn>
              <a:cxn ang="0">
                <a:pos x="192" y="480"/>
              </a:cxn>
            </a:cxnLst>
            <a:rect l="0" t="0" r="r" b="b"/>
            <a:pathLst>
              <a:path w="192" h="480">
                <a:moveTo>
                  <a:pt x="0" y="480"/>
                </a:moveTo>
                <a:cubicBezTo>
                  <a:pt x="32" y="240"/>
                  <a:pt x="64" y="0"/>
                  <a:pt x="96" y="0"/>
                </a:cubicBezTo>
                <a:cubicBezTo>
                  <a:pt x="128" y="0"/>
                  <a:pt x="160" y="240"/>
                  <a:pt x="192" y="48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2574925" y="5973763"/>
            <a:ext cx="60918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Use multiple, randomized initializations in practice</a:t>
            </a:r>
          </a:p>
        </p:txBody>
      </p:sp>
    </p:spTree>
    <p:extLst>
      <p:ext uri="{BB962C8B-B14F-4D97-AF65-F5344CB8AC3E}">
        <p14:creationId xmlns:p14="http://schemas.microsoft.com/office/powerpoint/2010/main" val="34707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31" grpId="0" animBg="1"/>
      <p:bldP spid="35" grpId="0" animBg="1"/>
      <p:bldP spid="35" grpId="1" animBg="1"/>
      <p:bldP spid="3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EM Algorithm</a:t>
            </a:r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19100" indent="-419100"/>
            <a:r>
              <a:rPr lang="en-US" dirty="0"/>
              <a:t>A way of maximizing likelihood function for latent variable models. Finds MLE of parameters when the original (hard) problem can be broken up into two (easy) pieces:</a:t>
            </a:r>
          </a:p>
          <a:p>
            <a:pPr lvl="1">
              <a:buFont typeface="Wingdings" pitchFamily="2" charset="2"/>
              <a:buAutoNum type="arabicPeriod"/>
            </a:pPr>
            <a:r>
              <a:rPr lang="en-US" sz="2000" dirty="0"/>
              <a:t>Estimate some “missing” or “unobserved” data from observed data and current parameters.</a:t>
            </a:r>
          </a:p>
          <a:p>
            <a:pPr lvl="1">
              <a:buFont typeface="Wingdings" pitchFamily="2" charset="2"/>
              <a:buAutoNum type="arabicPeriod"/>
            </a:pPr>
            <a:r>
              <a:rPr lang="en-US" sz="2000" dirty="0"/>
              <a:t>Using this “complete” data, find the maximum likelihood parameter estimates.</a:t>
            </a:r>
          </a:p>
          <a:p>
            <a:pPr marL="419100" indent="-419100"/>
            <a:endParaRPr lang="en-US" sz="1000" dirty="0"/>
          </a:p>
          <a:p>
            <a:pPr marL="419100" indent="-419100"/>
            <a:r>
              <a:rPr lang="en-US" dirty="0"/>
              <a:t>Alternate between filling in the latent variables using the best guess (posterior) and updating the parameters based on this guess: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E-step: </a:t>
            </a:r>
          </a:p>
          <a:p>
            <a:pPr lvl="1"/>
            <a:r>
              <a:rPr lang="en-US" sz="2000" dirty="0"/>
              <a:t>M-step: </a:t>
            </a:r>
          </a:p>
          <a:p>
            <a:pPr marL="419100" indent="-419100"/>
            <a:endParaRPr lang="en-US" sz="1000" dirty="0"/>
          </a:p>
          <a:p>
            <a:pPr marL="419100" indent="-419100"/>
            <a:r>
              <a:rPr lang="en-US" dirty="0"/>
              <a:t>In the M-step we optimize a lower bound on the likelihood. In the E-step we close the gap, making bound=likelihood.</a:t>
            </a:r>
          </a:p>
        </p:txBody>
      </p:sp>
      <p:graphicFrame>
        <p:nvGraphicFramePr>
          <p:cNvPr id="776196" name="Object 4"/>
          <p:cNvGraphicFramePr>
            <a:graphicFrameLocks noChangeAspect="1"/>
          </p:cNvGraphicFramePr>
          <p:nvPr/>
        </p:nvGraphicFramePr>
        <p:xfrm>
          <a:off x="4618038" y="4724400"/>
          <a:ext cx="2493962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120" imgH="317160" progId="Equation.3">
                  <p:embed/>
                </p:oleObj>
              </mc:Choice>
              <mc:Fallback>
                <p:oleObj name="Equation" r:id="rId3" imgW="1473120" imgH="317160" progId="Equation.3">
                  <p:embed/>
                  <p:pic>
                    <p:nvPicPr>
                      <p:cNvPr id="776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4724400"/>
                        <a:ext cx="2493962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6197" name="Object 5"/>
          <p:cNvGraphicFramePr>
            <a:graphicFrameLocks noChangeAspect="1"/>
          </p:cNvGraphicFramePr>
          <p:nvPr/>
        </p:nvGraphicFramePr>
        <p:xfrm>
          <a:off x="4629150" y="5113339"/>
          <a:ext cx="2751138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400" imgH="291960" progId="Equation.3">
                  <p:embed/>
                </p:oleObj>
              </mc:Choice>
              <mc:Fallback>
                <p:oleObj name="Equation" r:id="rId5" imgW="1625400" imgH="291960" progId="Equation.3">
                  <p:embed/>
                  <p:pic>
                    <p:nvPicPr>
                      <p:cNvPr id="776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5113339"/>
                        <a:ext cx="2751138" cy="496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211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Report Card for EM</a:t>
            </a:r>
          </a:p>
        </p:txBody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good things about EM:</a:t>
            </a:r>
          </a:p>
          <a:p>
            <a:pPr lvl="1"/>
            <a:r>
              <a:rPr lang="en-US" dirty="0"/>
              <a:t>no learning rate (step-size) parameter</a:t>
            </a:r>
          </a:p>
          <a:p>
            <a:pPr lvl="1"/>
            <a:r>
              <a:rPr lang="en-US" dirty="0"/>
              <a:t>enforces parameter constraints</a:t>
            </a:r>
          </a:p>
          <a:p>
            <a:pPr lvl="1"/>
            <a:r>
              <a:rPr lang="en-US" dirty="0"/>
              <a:t>very fast for low dimensions</a:t>
            </a:r>
          </a:p>
          <a:p>
            <a:pPr lvl="1"/>
            <a:r>
              <a:rPr lang="en-US" dirty="0"/>
              <a:t>each iteration guaranteed to improve likelihood</a:t>
            </a:r>
          </a:p>
          <a:p>
            <a:endParaRPr lang="en-US" dirty="0"/>
          </a:p>
          <a:p>
            <a:r>
              <a:rPr lang="en-US" dirty="0"/>
              <a:t>Some bad things about EM:</a:t>
            </a:r>
          </a:p>
          <a:p>
            <a:pPr lvl="1"/>
            <a:r>
              <a:rPr lang="en-US" dirty="0"/>
              <a:t>can get stuck in local minima</a:t>
            </a:r>
          </a:p>
          <a:p>
            <a:pPr lvl="1"/>
            <a:r>
              <a:rPr lang="en-US" dirty="0"/>
              <a:t>can be slower than conjugate gradient (especially near convergence)</a:t>
            </a:r>
          </a:p>
          <a:p>
            <a:pPr lvl="1"/>
            <a:r>
              <a:rPr lang="en-US" dirty="0"/>
              <a:t>requires expensive inference step</a:t>
            </a:r>
          </a:p>
          <a:p>
            <a:pPr lvl="1"/>
            <a:r>
              <a:rPr lang="en-US" dirty="0"/>
              <a:t>is a maximum likelihood/MAP method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30F549-F879-4053-8685-4286A63136EA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600" b="1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1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 charset="0"/>
                <a:ea typeface="黑体" panose="02010609060101010101" pitchFamily="49" charset="-122"/>
                <a:cs typeface="+mn-cs"/>
              </a:rPr>
              <a:t>© Eric Xing @ CMU, 2006-2012</a:t>
            </a:r>
            <a:endParaRPr kumimoji="0" lang="en-US" altLang="en-US" sz="600" b="1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8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524000" y="7112000"/>
            <a:ext cx="9144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TexPoint fonts used in EMF.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TexPoint manual before you delete this box.: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SY10ORIG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7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EX1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5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MI5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8534400" cy="14700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(One) bad case for K-means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048000" y="2362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5908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581400" y="2895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3048000" y="3276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2667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886200" y="3886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1242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438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124200" y="4800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2667000" y="4876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2819400" y="5181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3505200" y="4038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14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3657600" y="4191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3657600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 flipH="1">
            <a:off x="40386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3810000" y="41148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3581400" y="36576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3657600" y="3429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3733800" y="38100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3810000" y="3581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34290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2971800" y="54102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28"/>
          <p:cNvSpPr txBox="1">
            <a:spLocks noChangeArrowheads="1"/>
          </p:cNvSpPr>
          <p:nvPr/>
        </p:nvSpPr>
        <p:spPr>
          <a:xfrm>
            <a:off x="4495800" y="1905000"/>
            <a:ext cx="6019800" cy="1981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overlap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Some clusters may be “wider” than others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Clusters may not be linearly separable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C15E62-9491-9335-625A-8016A244AD42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9846A5-1C7D-7EE2-A7D5-6912C5F36982}"/>
                  </a:ext>
                </a:extLst>
              </p14:cNvPr>
              <p14:cNvContentPartPr/>
              <p14:nvPr/>
            </p14:nvContentPartPr>
            <p14:xfrm>
              <a:off x="2688480" y="2114640"/>
              <a:ext cx="1525680" cy="3486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9846A5-1C7D-7EE2-A7D5-6912C5F369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9120" y="2105280"/>
                <a:ext cx="1544400" cy="350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187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K-means 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hard assignment</a:t>
            </a:r>
            <a:r>
              <a:rPr lang="en-US" dirty="0"/>
              <a:t>: each object belongs to only one cluster</a:t>
            </a:r>
          </a:p>
          <a:p>
            <a:endParaRPr lang="en-US" dirty="0"/>
          </a:p>
          <a:p>
            <a:r>
              <a:rPr lang="en-US" dirty="0"/>
              <a:t>Mixture modeling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soft assignment</a:t>
            </a:r>
            <a:r>
              <a:rPr lang="en-US" dirty="0"/>
              <a:t>: probability that an object belongs to a cluster</a:t>
            </a:r>
          </a:p>
          <a:p>
            <a:pPr lvl="1" algn="ctr">
              <a:buNone/>
            </a:pPr>
            <a:endParaRPr lang="en-US" dirty="0"/>
          </a:p>
          <a:p>
            <a:pPr lvl="1" algn="ctr">
              <a:buNone/>
            </a:pPr>
            <a:r>
              <a:rPr lang="en-US" sz="2400" dirty="0">
                <a:solidFill>
                  <a:srgbClr val="C00000"/>
                </a:solidFill>
                <a:latin typeface="Comic Sans MS" pitchFamily="66" charset="0"/>
              </a:rPr>
              <a:t>Generative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D0CB8-6FBF-4962-B578-A320F47C1A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81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Partitioning Algorithms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485774-5938-B634-227C-217A3BFAE0C6}"/>
              </a:ext>
            </a:extLst>
          </p:cNvPr>
          <p:cNvSpPr/>
          <p:nvPr/>
        </p:nvSpPr>
        <p:spPr>
          <a:xfrm>
            <a:off x="486545" y="6417875"/>
            <a:ext cx="337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CMU MLD Aarti Singh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5295247-994C-C5CE-7CB8-26F6C02A9BC1}"/>
                  </a:ext>
                </a:extLst>
              </p14:cNvPr>
              <p14:cNvContentPartPr/>
              <p14:nvPr/>
            </p14:nvContentPartPr>
            <p14:xfrm>
              <a:off x="364320" y="1394640"/>
              <a:ext cx="1313640" cy="3216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5295247-994C-C5CE-7CB8-26F6C02A9B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4960" y="1385280"/>
                <a:ext cx="1332360" cy="323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977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EC4-9495-BC2F-D2C9-914EF5ADD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Models: Supervised vs Unsupervised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315FD-7EB8-1C87-21DE-04E671546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Discriminant analysis vs Gaussian mixture models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5A1374B-FA34-F6D9-04A6-65918C81F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32" y="1538285"/>
            <a:ext cx="3781430" cy="378143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B3627F1-A64D-E5D4-4DF0-6C1034AD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5" y="1538285"/>
            <a:ext cx="3781430" cy="37814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152E760-636E-7125-9D68-23ABD8773CE1}"/>
                  </a:ext>
                </a:extLst>
              </p14:cNvPr>
              <p14:cNvContentPartPr/>
              <p14:nvPr/>
            </p14:nvContentPartPr>
            <p14:xfrm>
              <a:off x="190440" y="1158480"/>
              <a:ext cx="10756080" cy="4902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152E760-636E-7125-9D68-23ABD8773C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080" y="1149120"/>
                <a:ext cx="10774800" cy="492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936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9116-F125-4830-B609-90124A9D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5FD62-A996-483E-96DE-0D897DD64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2"/>
          </a:xfrm>
        </p:spPr>
        <p:txBody>
          <a:bodyPr/>
          <a:lstStyle/>
          <a:p>
            <a:r>
              <a:rPr lang="en-US" dirty="0"/>
              <a:t>Which of these terms is the likelihood?</a:t>
            </a:r>
          </a:p>
          <a:p>
            <a:r>
              <a:rPr lang="en-US" dirty="0">
                <a:solidFill>
                  <a:schemeClr val="tx1"/>
                </a:solidFill>
              </a:rPr>
              <a:t>Select all that apply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C097B-EDD4-4282-B002-F52BD361F222}"/>
              </a:ext>
            </a:extLst>
          </p:cNvPr>
          <p:cNvSpPr txBox="1"/>
          <p:nvPr/>
        </p:nvSpPr>
        <p:spPr>
          <a:xfrm>
            <a:off x="2822276" y="2916330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950478-69D1-4367-A591-C0CE0D93E9E4}"/>
              </a:ext>
            </a:extLst>
          </p:cNvPr>
          <p:cNvCxnSpPr>
            <a:cxnSpLocks/>
          </p:cNvCxnSpPr>
          <p:nvPr/>
        </p:nvCxnSpPr>
        <p:spPr>
          <a:xfrm>
            <a:off x="3305356" y="3451462"/>
            <a:ext cx="477367" cy="44980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BB7F29-E060-4D4B-A8AE-D9CD06593B5F}"/>
              </a:ext>
            </a:extLst>
          </p:cNvPr>
          <p:cNvSpPr txBox="1"/>
          <p:nvPr/>
        </p:nvSpPr>
        <p:spPr>
          <a:xfrm>
            <a:off x="1696929" y="2923186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B80ADE-510C-40D0-8211-736628A80FBA}"/>
              </a:ext>
            </a:extLst>
          </p:cNvPr>
          <p:cNvCxnSpPr>
            <a:cxnSpLocks/>
          </p:cNvCxnSpPr>
          <p:nvPr/>
        </p:nvCxnSpPr>
        <p:spPr>
          <a:xfrm>
            <a:off x="1970521" y="3541185"/>
            <a:ext cx="211606" cy="52599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53EE41-2040-4801-A2D6-B7D2063C0462}"/>
              </a:ext>
            </a:extLst>
          </p:cNvPr>
          <p:cNvSpPr txBox="1"/>
          <p:nvPr/>
        </p:nvSpPr>
        <p:spPr>
          <a:xfrm>
            <a:off x="5750241" y="2924648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E1F928-B446-4FF9-AE74-EE968A6D34AA}"/>
              </a:ext>
            </a:extLst>
          </p:cNvPr>
          <p:cNvCxnSpPr>
            <a:cxnSpLocks/>
          </p:cNvCxnSpPr>
          <p:nvPr/>
        </p:nvCxnSpPr>
        <p:spPr>
          <a:xfrm flipH="1">
            <a:off x="5391150" y="3429000"/>
            <a:ext cx="359091" cy="47226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6B3A78-3FA8-4A21-876D-00E19C808A8F}"/>
              </a:ext>
            </a:extLst>
          </p:cNvPr>
          <p:cNvSpPr txBox="1"/>
          <p:nvPr/>
        </p:nvSpPr>
        <p:spPr>
          <a:xfrm>
            <a:off x="3136908" y="5244117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AAB7B6-38A5-4CC2-BDD1-50CB59B544AE}"/>
              </a:ext>
            </a:extLst>
          </p:cNvPr>
          <p:cNvCxnSpPr>
            <a:cxnSpLocks/>
          </p:cNvCxnSpPr>
          <p:nvPr/>
        </p:nvCxnSpPr>
        <p:spPr>
          <a:xfrm flipV="1">
            <a:off x="3619988" y="4979527"/>
            <a:ext cx="532426" cy="41100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7FB3C6-48F9-526D-C23E-C43ECFD480D8}"/>
              </a:ext>
            </a:extLst>
          </p:cNvPr>
          <p:cNvSpPr txBox="1"/>
          <p:nvPr/>
        </p:nvSpPr>
        <p:spPr>
          <a:xfrm>
            <a:off x="7774302" y="2916330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7A0103-3C79-9505-C55D-39514F1F2902}"/>
              </a:ext>
            </a:extLst>
          </p:cNvPr>
          <p:cNvCxnSpPr>
            <a:cxnSpLocks/>
          </p:cNvCxnSpPr>
          <p:nvPr/>
        </p:nvCxnSpPr>
        <p:spPr>
          <a:xfrm>
            <a:off x="8257382" y="3451462"/>
            <a:ext cx="477367" cy="44980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B77CF1-BEB8-0CEE-D325-B48FF80F8142}"/>
              </a:ext>
            </a:extLst>
          </p:cNvPr>
          <p:cNvSpPr txBox="1"/>
          <p:nvPr/>
        </p:nvSpPr>
        <p:spPr>
          <a:xfrm>
            <a:off x="6648955" y="2923186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193D68-BD76-4B3A-FFB0-C9EC8EC9FC52}"/>
              </a:ext>
            </a:extLst>
          </p:cNvPr>
          <p:cNvCxnSpPr>
            <a:cxnSpLocks/>
          </p:cNvCxnSpPr>
          <p:nvPr/>
        </p:nvCxnSpPr>
        <p:spPr>
          <a:xfrm>
            <a:off x="6922547" y="3541185"/>
            <a:ext cx="211606" cy="52599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36F65CB-F574-1741-ED74-381B901FCE41}"/>
              </a:ext>
            </a:extLst>
          </p:cNvPr>
          <p:cNvSpPr txBox="1"/>
          <p:nvPr/>
        </p:nvSpPr>
        <p:spPr>
          <a:xfrm>
            <a:off x="10702267" y="2924648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AE7285-994E-1909-7A29-856E21B43735}"/>
              </a:ext>
            </a:extLst>
          </p:cNvPr>
          <p:cNvCxnSpPr>
            <a:cxnSpLocks/>
          </p:cNvCxnSpPr>
          <p:nvPr/>
        </p:nvCxnSpPr>
        <p:spPr>
          <a:xfrm flipH="1">
            <a:off x="10343176" y="3429000"/>
            <a:ext cx="359091" cy="47226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8E6BCBC-2E9A-3178-0B0C-94F89344BFCB}"/>
              </a:ext>
            </a:extLst>
          </p:cNvPr>
          <p:cNvSpPr txBox="1"/>
          <p:nvPr/>
        </p:nvSpPr>
        <p:spPr>
          <a:xfrm>
            <a:off x="8088934" y="5244117"/>
            <a:ext cx="48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C0CDED-1161-A50E-8E33-ADBE846D5AEB}"/>
              </a:ext>
            </a:extLst>
          </p:cNvPr>
          <p:cNvCxnSpPr>
            <a:cxnSpLocks/>
          </p:cNvCxnSpPr>
          <p:nvPr/>
        </p:nvCxnSpPr>
        <p:spPr>
          <a:xfrm flipV="1">
            <a:off x="8572014" y="4979527"/>
            <a:ext cx="532426" cy="41100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BCFAA1-4CCF-67C3-8136-E0DC7E91A6D0}"/>
                  </a:ext>
                </a:extLst>
              </p:cNvPr>
              <p:cNvSpPr txBox="1"/>
              <p:nvPr/>
            </p:nvSpPr>
            <p:spPr>
              <a:xfrm>
                <a:off x="1095726" y="3941347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𝒟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𝒟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BCFAA1-4CCF-67C3-8136-E0DC7E91A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726" y="3941347"/>
                <a:ext cx="4819650" cy="10049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39A3E8-67C6-0EB8-9C07-13194E02602F}"/>
                  </a:ext>
                </a:extLst>
              </p:cNvPr>
              <p:cNvSpPr txBox="1"/>
              <p:nvPr/>
            </p:nvSpPr>
            <p:spPr>
              <a:xfrm>
                <a:off x="6124575" y="3941347"/>
                <a:ext cx="4819650" cy="10049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d>
                            <m:dPr>
                              <m:sepChr m:val="∣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239A3E8-67C6-0EB8-9C07-13194E026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5" y="3941347"/>
                <a:ext cx="4819650" cy="10049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B357883-2BA9-559E-7E74-16EFD5A4D6F4}"/>
                  </a:ext>
                </a:extLst>
              </p14:cNvPr>
              <p14:cNvContentPartPr/>
              <p14:nvPr/>
            </p14:nvContentPartPr>
            <p14:xfrm>
              <a:off x="871200" y="178920"/>
              <a:ext cx="10894320" cy="6366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B357883-2BA9-559E-7E74-16EFD5A4D6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1840" y="169560"/>
                <a:ext cx="10913040" cy="638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26496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usepackage{bm,amssymb}&#10;\usepackage[usenames]{color}&#10;\pagestyle{empty}&#10;\definecolor{MyDarkBlue}{rgb}{0.1,0,0.55}&#10;\newcommand{\bnu}{\bm{\nu}}&#10;\newcommand{\bP}{\mathbf{P}}&#10;\begin{document}&#10;\textcolor{Blue}{$\theta^{t}$}&#10;\end{document}&#10;"/>
  <p:tag name="FILENAME" val="txp_fig"/>
  <p:tag name="FORMAT" val="png16m"/>
  <p:tag name="RES" val="600"/>
  <p:tag name="BLEND" val="0"/>
  <p:tag name="TRANSPARENT" val="0"/>
  <p:tag name="TBUG" val="0"/>
  <p:tag name="ALLOWFS" val="0"/>
  <p:tag name="ORIGWIDTH" val="16"/>
  <p:tag name="PICTUREFILESIZE" val="12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&#10;\usepackage{bm,amssymb}&#10;\usepackage[usenames]{color}&#10;\pagestyle{empty}&#10;\definecolor{MyDarkBlue}{rgb}{0.1,0,0.55}&#10;\newcommand{\bnu}{\bm{\nu}}&#10;\newcommand{\bP}{\mathbf{P}}&#10;\begin{document}&#10;\textcolor{Blue}{$\theta^{t+1}$}&#10;\end{document}&#10;"/>
  <p:tag name="FILENAME" val="txp_fig"/>
  <p:tag name="FORMAT" val="png16m"/>
  <p:tag name="RES" val="600"/>
  <p:tag name="BLEND" val="0"/>
  <p:tag name="TRANSPARENT" val="0"/>
  <p:tag name="TBUG" val="0"/>
  <p:tag name="ALLOWFS" val="0"/>
  <p:tag name="ORIGWIDTH" val="41"/>
  <p:tag name="PICTUREFILESIZE" val="16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heme_petuum_new_editted">
  <a:themeElements>
    <a:clrScheme name="Petuum-1 1">
      <a:dk1>
        <a:srgbClr val="323232"/>
      </a:dk1>
      <a:lt1>
        <a:srgbClr val="FFFFFF"/>
      </a:lt1>
      <a:dk2>
        <a:srgbClr val="44546A"/>
      </a:dk2>
      <a:lt2>
        <a:srgbClr val="E7E6E6"/>
      </a:lt2>
      <a:accent1>
        <a:srgbClr val="62DAD1"/>
      </a:accent1>
      <a:accent2>
        <a:srgbClr val="31CFC4"/>
      </a:accent2>
      <a:accent3>
        <a:srgbClr val="26B6C9"/>
      </a:accent3>
      <a:accent4>
        <a:srgbClr val="189ACD"/>
      </a:accent4>
      <a:accent5>
        <a:srgbClr val="007EC6"/>
      </a:accent5>
      <a:accent6>
        <a:srgbClr val="0064B5"/>
      </a:accent6>
      <a:hlink>
        <a:srgbClr val="A8A9A8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petuum_new_editted" id="{8C570960-96C6-CD4A-B694-13880F3F604A}" vid="{24623263-F257-A645-A612-B0D2FF17DF8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16266</TotalTime>
  <Words>2310</Words>
  <Application>Microsoft Office PowerPoint</Application>
  <PresentationFormat>Widescreen</PresentationFormat>
  <Paragraphs>537</Paragraphs>
  <Slides>57</Slides>
  <Notes>20</Notes>
  <HiddenSlides>10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85" baseType="lpstr">
      <vt:lpstr>Arial</vt:lpstr>
      <vt:lpstr>Calibri</vt:lpstr>
      <vt:lpstr>Calibri Light</vt:lpstr>
      <vt:lpstr>Cambria Math</vt:lpstr>
      <vt:lpstr>Candara</vt:lpstr>
      <vt:lpstr>CMEX10</vt:lpstr>
      <vt:lpstr>cmmi10</vt:lpstr>
      <vt:lpstr>cmmi10</vt:lpstr>
      <vt:lpstr>CMMI5</vt:lpstr>
      <vt:lpstr>CMMI7</vt:lpstr>
      <vt:lpstr>CMR10</vt:lpstr>
      <vt:lpstr>CMR5</vt:lpstr>
      <vt:lpstr>CMR7</vt:lpstr>
      <vt:lpstr>CMSY10ORIG</vt:lpstr>
      <vt:lpstr>CMSY7</vt:lpstr>
      <vt:lpstr>Comic Sans MS</vt:lpstr>
      <vt:lpstr>Helvetica</vt:lpstr>
      <vt:lpstr>Helvetica Light</vt:lpstr>
      <vt:lpstr>Helvetica Neue</vt:lpstr>
      <vt:lpstr>Script MT Bold</vt:lpstr>
      <vt:lpstr>Symbol</vt:lpstr>
      <vt:lpstr>Times New Roman</vt:lpstr>
      <vt:lpstr>Verdana</vt:lpstr>
      <vt:lpstr>Wingdings</vt:lpstr>
      <vt:lpstr>Office Theme</vt:lpstr>
      <vt:lpstr>1_Office Theme</vt:lpstr>
      <vt:lpstr>3_Theme_petuum_new_editted</vt:lpstr>
      <vt:lpstr>Equation</vt:lpstr>
      <vt:lpstr>Course Update</vt:lpstr>
      <vt:lpstr>Poll 1</vt:lpstr>
      <vt:lpstr>Plan</vt:lpstr>
      <vt:lpstr>  10-315 Introduction to ML  Gaussian Mixture Models and Expectation Maximization</vt:lpstr>
      <vt:lpstr>(One) bad case for K-means</vt:lpstr>
      <vt:lpstr>(One) bad case for K-means</vt:lpstr>
      <vt:lpstr>PowerPoint Presentation</vt:lpstr>
      <vt:lpstr>Generative Models: Supervised vs Unsupervised</vt:lpstr>
      <vt:lpstr>Poll 2</vt:lpstr>
      <vt:lpstr>Generative Models: Supervised vs Unsupervised</vt:lpstr>
      <vt:lpstr>Generative Model: Supervised</vt:lpstr>
      <vt:lpstr>Generative Model: Supervised</vt:lpstr>
      <vt:lpstr>Generative Models: Supervised vs Unsupervised</vt:lpstr>
      <vt:lpstr>Generative Models: Supervised vs Unsupervised</vt:lpstr>
      <vt:lpstr>Generative Models: Supervised vs Unsupervised</vt:lpstr>
      <vt:lpstr>Gaussian Mixture Model</vt:lpstr>
      <vt:lpstr>Gaussian Mixture Model</vt:lpstr>
      <vt:lpstr>(One) bad case for K-means</vt:lpstr>
      <vt:lpstr>Gaussian Mixture Model</vt:lpstr>
      <vt:lpstr>Gaussian Mixture Model</vt:lpstr>
      <vt:lpstr>Learning General GMM</vt:lpstr>
      <vt:lpstr>Learning General GMM</vt:lpstr>
      <vt:lpstr>Learning General GMM</vt:lpstr>
      <vt:lpstr>Log (Marginal) Likelihood for Missing Data</vt:lpstr>
      <vt:lpstr>Gradient Learning for mixture models</vt:lpstr>
      <vt:lpstr>GMM vs K-means</vt:lpstr>
      <vt:lpstr>K-means Optimization</vt:lpstr>
      <vt:lpstr>Expectation-Maximization for GMM</vt:lpstr>
      <vt:lpstr>Log Likelihood vs Complete Log Likelihood</vt:lpstr>
      <vt:lpstr>Log Likelihood vs Complete Log Likelihood</vt:lpstr>
      <vt:lpstr>Expected Value of Complete Log Likelihood</vt:lpstr>
      <vt:lpstr>Expected Value of Complete Log Likelihood</vt:lpstr>
      <vt:lpstr>Notes on EM</vt:lpstr>
      <vt:lpstr>EM for GMMS</vt:lpstr>
      <vt:lpstr>EM for GMMS</vt:lpstr>
      <vt:lpstr>EM for GMMS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Mixture Model</vt:lpstr>
      <vt:lpstr>General EM Algorithm</vt:lpstr>
      <vt:lpstr>Theory underlying EM</vt:lpstr>
      <vt:lpstr>Complete &amp; Incomplete Log Likelihoods</vt:lpstr>
      <vt:lpstr>Expected Complete Log Likelihood</vt:lpstr>
      <vt:lpstr>Lower Bounds and Free Energy</vt:lpstr>
      <vt:lpstr>E-step: maximization of expected lc w.r.t. q</vt:lpstr>
      <vt:lpstr>E-step º plug in posterior expectation of latent variables</vt:lpstr>
      <vt:lpstr>M-step: maximization of expected lc w.r.t. q</vt:lpstr>
      <vt:lpstr>Convergence of EM</vt:lpstr>
      <vt:lpstr>EM &amp; Local Maxima</vt:lpstr>
      <vt:lpstr>Summary: EM Algorithm</vt:lpstr>
      <vt:lpstr>A Report Card for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268</cp:revision>
  <cp:lastPrinted>2023-04-10T16:17:06Z</cp:lastPrinted>
  <dcterms:created xsi:type="dcterms:W3CDTF">2020-05-18T13:01:09Z</dcterms:created>
  <dcterms:modified xsi:type="dcterms:W3CDTF">2023-04-14T15:10:46Z</dcterms:modified>
</cp:coreProperties>
</file>