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41"/>
  </p:notesMasterIdLst>
  <p:sldIdLst>
    <p:sldId id="2261" r:id="rId3"/>
    <p:sldId id="2327" r:id="rId4"/>
    <p:sldId id="1030" r:id="rId5"/>
    <p:sldId id="2328" r:id="rId6"/>
    <p:sldId id="2329" r:id="rId7"/>
    <p:sldId id="1031" r:id="rId8"/>
    <p:sldId id="2331" r:id="rId9"/>
    <p:sldId id="1039" r:id="rId10"/>
    <p:sldId id="1038" r:id="rId11"/>
    <p:sldId id="2332" r:id="rId12"/>
    <p:sldId id="1032" r:id="rId13"/>
    <p:sldId id="1036" r:id="rId14"/>
    <p:sldId id="2335" r:id="rId15"/>
    <p:sldId id="2337" r:id="rId16"/>
    <p:sldId id="2342" r:id="rId17"/>
    <p:sldId id="2334" r:id="rId18"/>
    <p:sldId id="2339" r:id="rId19"/>
    <p:sldId id="2338" r:id="rId20"/>
    <p:sldId id="2340" r:id="rId21"/>
    <p:sldId id="1041" r:id="rId22"/>
    <p:sldId id="1048" r:id="rId23"/>
    <p:sldId id="1043" r:id="rId24"/>
    <p:sldId id="1045" r:id="rId25"/>
    <p:sldId id="1047" r:id="rId26"/>
    <p:sldId id="1049" r:id="rId27"/>
    <p:sldId id="1046" r:id="rId28"/>
    <p:sldId id="1050" r:id="rId29"/>
    <p:sldId id="2341" r:id="rId30"/>
    <p:sldId id="1052" r:id="rId31"/>
    <p:sldId id="1051" r:id="rId32"/>
    <p:sldId id="2336" r:id="rId33"/>
    <p:sldId id="2193" r:id="rId34"/>
    <p:sldId id="2148" r:id="rId35"/>
    <p:sldId id="2046" r:id="rId36"/>
    <p:sldId id="2047" r:id="rId37"/>
    <p:sldId id="2048" r:id="rId38"/>
    <p:sldId id="2050" r:id="rId39"/>
    <p:sldId id="2051" r:id="rId4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 autoAdjust="0"/>
    <p:restoredTop sz="79796" autoAdjust="0"/>
  </p:normalViewPr>
  <p:slideViewPr>
    <p:cSldViewPr snapToGrid="0">
      <p:cViewPr varScale="1">
        <p:scale>
          <a:sx n="101" d="100"/>
          <a:sy n="101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15:11:51.99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11109 16542 288 0,'21'-3'12'0,"-21"3"4"16,0 0-16-16,4-6 0 0,3 3 0 0,0-3 0 15,-4-4 136-15,-3 10 24 0,4 0 4 0,-4 0 2 16,0 0-74-16,0 0-16 0,0 0-2 0,0 0-1 16,7-3 40-16,-7 3 8 0,0 0 2 0,0 0 0 0,0 0-40 0,0 0-8 15,0 0-2-15,0 0 0 0,0 0 2 0,0 0 0 16,0 0 0-16,0 0 0 0,-7-6-43 0,3 6-9 15,4 0-2-15,0 0 0 0,-7 0-4 0,7 0-1 16,0 0 0-16,0 0 0 0,0 0-27 0,0 0-5 16,-3 6-2-16,3-6 0 0,0 0 18 0,0 9 0 15,-7 1 0-15,0-1 0 0,7-6 0 0,0-3 0 16,-4 13 11-16,1-10-11 0,-1 7 28 0,4-10 0 16,0 9-1-16,-3 0 0 0,-1-2 0 0,4-7 0 15,4 9 0-15,-1 0 0 0,-3 1-14 0,0-1-2 16,4-3-1-16,3 4 0 0,0-1 2 0,-4 1 0 15,-3-1 0-15,4 1 0 0,6-1-12 0,-6 0 0 16,-8 1 0-16,4-4 0 0,4 3 0 0,-4 1 0 16,-7-1 0-16,3-2 0 0,4-7 0 0,0 0 0 15,0 0 0-15,0 0 0 0,-7 3 8 0,7-3 0 0,0 0 0 0,0 0 0 16,0 0 5-16,0 0 1 0,0-10 0 0,7 1 0 16,0-1-5-16,-3 1-1 0,-4 0 0 0,7-7 0 15,3 7-8-15,-2-4 0 0,-5-3 0 0,1 1 0 16,-1 2 0-16,4-3 0 0,-3 7 0 0,-4-7 0 15,0 4 0-15,0 2 0 0,3-5 0 0,-3 5 0 16,-3 4 0-16,-1 3 0 0,8-7 0 0,-4 4 0 16,0 3 0-16,-4-3 8 0,4 6-8 0,4-3 8 15,-4 3-8-15,0 0 12 0,-4-7-12 0,4 7 12 16,7-9-12-16,-7 9 0 0,0 0 0 0,0 0 0 0,0 0 0 0,0 0-9 16,0 0 9-16,0 0-10 0,0 0 2 0,4 16 0 15,-1-7 0-15,1 0 0 16,-8 4 8-16,1-4-8 0,6 7 8 0,1-6-8 15,-4 5 8-15,0-5 0 0,-4-1 0 0,4 7 0 0,4-4 0 16,-4-2 8-16,-4-1-8 0,4 0 11 0,0 7-11 0,0-6 8 16,-3-1-8-16,-1 0 8 0,4-9 3 0,0 7 0 15,0-7 0-15,-3 3 0 0,-1 3-2 0,4-6 0 16,0 0 0-16,0 0 0 0,-7 0-1 0,7 0 0 16,0 0 0-16,0 0 0 0,0 0 4 0,0-9 0 15,0 9 0-15,0-7 0 0,0-2-12 0,-3 0 0 0,-4-1 0 0,3 1 8 16,8-7 4-16,-4 7 0 15,-11-4 0-15,11-3 0 0,0 7-12 0,0 0 0 0,0-7 0 0,-4 3 8 16,1-2-8-16,-1-1 0 0,8 3 0 0,-4-2 0 16,0-4 0-16,0 3 0 15,7 7 0-15,-4-4 0 0,-3-2 0 0,4 5 0 0,0 1 0 16,-1 3 0-16,4-4 0 0,-7 7 0 0,0-3 0 16,0 6-11-16,0 0 11 0,0 0-12 15,0 0 12-15,-3 9-12 0,3 1 12 0,-4-1-10 0,1 0 10 16,-1 7-10-16,-3 0 10 0,3-4 0 0,4 4 0 15,0 3 0-15,-7-4 0 0,4 4 0 0,3 0 0 0,3-3 8 16,-6-4-8-16,3 4 0 0,0 3 0 0,7-4 0 16,0-2 0-16,-4 3 0 0,-3 3 0 0,4-10 0 15,3 7 0-15,-3-7-10 0,-4 0 10 0,0 1-13 16,3-1 13-16,-3-2 0 0,0-7 0 0,0 0 0 16,0 3 11-16,0-3-11 0,0 0 10 0,0 0-10 0,0 0 10 0,0 0-10 15,0 0 10-15,0 0-10 16,0 0 15-16,0 0-3 0,4 0-1 0,3-3 0 0,3-4-11 0,1-2 12 15,-11-7-12-15,7 7 12 0,4-4-12 16,-4-2 0-16,-7 2 0 0,3-3 8 0,1 1-8 0,-1-4 0 16,1 3-10-16,-4 4 10 15,-7-4 0-15,7 7 0 0,3-4 0 0,-6-3 0 0,-4 10 0 16,0-3 0-16,7-1 8 0,0 7-8 0,-4-3 0 0,0 3 0 16,-3-4 0-16,7 7 0 0,0 0 0 0,0 0 0 15,-3 7 0-15,3-7 0 0,0 0 0 0,0 9 0 16,-4 0 0-16,1 1 0 0,3-1 0 0,0 1 0 15,3 9 0-15,-6-4-9 0,3-5 9 0,0 8-8 16,7-2 8-16,-7-3-8 0,0 2 8 0,-4 4 0 16,8 0 0-16,-4-3 0 0,3 2-12 0,-3 1 4 15,0-3 0-15,-3 3 0 16,6 0-61-16,-6-4-12 0,-1-2-3 0,1 9-692 0,3-10-138 0</inkml:trace>
  <inkml:trace contextRef="#ctx0" brushRef="#br0" timeOffset="870.64">11349 16978 230 0,'14'0'20'0,"-14"0"-20"0,0 0 0 0,0 0 0 0,0 0 168 0,0 0 30 15,0 0 6-15,0 0 0 0,-7 0-55 0,7 0-11 16,0 0-2-16,0 0-1 0,-7-3-34 0,7 3-6 16,0 0-2-16,0 0 0 0,0 0-24 0,0 0-5 15,0 0 0-15,0 0-1 0,0 0-32 0,0 0-7 16,-4-6 0-16,4 6-1 16,0 0-3-16,0 0 0 0,0 0 0 0,-3 0 0 0,-8-10 1 0,11 10 0 15,0 0 0-15,0 0 0 0,-7 0-21 0,7 0 9 16,0 0-9-16,0 0 0 0,0 0 27 0,-3 10-2 15,3-10 0-15,0 9 0 0,0 1-5 0,-7-1-2 16,0 1 0-16,3 5 0 0,0-5 9 0,1-1 1 16,-8 7 1-16,1-7 0 0,3 10 5 0,0-3 1 15,-4-4 0-15,-3 4 0 0,0 3-5 0,3-4-1 0,1-2 0 0,-4 9 0 16,-8-3-15-16,8-1-3 0,4-2-1 0,-1 3 0 16,-6 0-2-16,2 0 0 0,1-4 0 0,0-2 0 15,7 2-8-15,0-5 0 0,-11 6 0 0,11-7 8 16,7-9 0-16,0 12 0 0,-14-2 0 0,0 2 0 15,7-8-19-15,0 5-4 0,-4 0-1 0,4 1 0 16,-3-4-1-16,-1-3-1 0,11-3 0 0,-3 6 0 16,-11-2-6-16,7 2 0 0,7-6-1 0,0 0 0 31,0 0-67-31,0 0-12 0,0 0-4 0,0 0-608 0,10-6-121 0</inkml:trace>
  <inkml:trace contextRef="#ctx0" brushRef="#br0" timeOffset="1256.6">10880 17129 1324 0,'-25'9'118'0,"18"-3"-94"15,7-6-24-15,0 0 0 0,-7 4 224 0,7-4 41 16,0 0 8-16,0 0 2 0,0 0-208 0,0 0-42 15,0 0-8-15,0 0-1 0,14 0 6 0,-3 0 2 0,-11 0 0 0,7 0 0 16,3-4 10-16,1-2 2 16,-1 6 1-16,-3-3 0 0,-7 3 4 0,7-6 1 0,4 6 0 0,-11 0 0 15,0 0-14-15,7 6-4 0,11-3 0 0,-8 3 0 16,1-2 12-16,-4 2 3 0,4 3 0 0,-1 1 0 16,4-1-23-16,0 1-5 15,-10-1-1-15,10 7 0 0,0-4-2 0,0 4 0 16,-3 3 0-16,-1-4 0 0,5-2-8 0,-1 3 12 0,0 2-12 0,-4-2 12 15,4-3-12-15,1 2 0 0,-1 1 0 0,-4-4 8 16,1 4-8-16,-1 3 0 0,5-3 0 0,-1-4 0 16,-7 4 0-16,3-7 0 0,1 1 0 0,-1 5 0 15,1-5 0-15,0-1 0 0,-11 1 0 0,7-4 0 32,3-3-92-32,-3 6-15 0,-7-9-2 0</inkml:trace>
  <inkml:trace contextRef="#ctx0" brushRef="#br0" timeOffset="6466.94">23156 1243 576 0,'0'0'51'0,"0"0"-41"0,0 0-10 0,0 0 0 16,0 0 276-16,0 0 54 0,0 0 10 0,0 0 3 16,0 0-221-16,0 0-44 0,0 0-9 0,0 0-1 15,0 0-19-15,0 0-3 0,0 0-1 0,0 0 0 0,0 0-25 0,0 0-6 16,7 0-1-16,-7 0 0 0,7 3 4 0,1 3 1 15,-1 4 0-15,-4-1 0 0,4 0-5 16,-7 1-1-16,4 6 0 0,-4-4 0 16,3 4 0-16,1 3 0 0,-8-4 0 0,4 4 0 0,0 0 12 0,0 0 1 15,0 6 1-15,4 0 0 0,-4 0 14 16,0-3 4-16,3 3 0 0,-3 0 0 0,4 3-14 0,3-9-2 16,-4 16-1-16,1-17 0 0,3 11-15 0,0-11-4 15,0 4 0-15,0-3 0 0,0 0 0 0,4 0 0 16,-4 0 0-16,0-10 0 0,0 1-8 0,0 2 0 15,0-3 0-15,-3-5 0 16,-1 5-84-16,-3-9-15 0,0 0-3 0,0 0-1 16,0 0-122-16,0 0-25 0,-14-9-5 0,3-1-575 0</inkml:trace>
  <inkml:trace contextRef="#ctx0" brushRef="#br0" timeOffset="6792.07">23654 1208 2048 0,'0'0'45'0,"0"0"10"0,0-6 1 0,0 6 1 0,0 0-45 0,7-9-12 0,-4 9 0 0,-3 0 0 16,7 0 8-16,-7 0 0 0,7 0 0 0,-7 0 0 16,8 6 20-16,-5-3 3 0,-3 13 1 0,0-7 0 15,-3 7-6-15,-1-4-1 0,0 13 0 0,-3 1 0 16,-3-8-25-16,3 17 0 0,-4-7 0 0,1 10 0 0,-5 6 0 0,5 0 0 15,-4-1 11-15,0 4-11 0,0 7 25 0,-4-1-1 16,0-3 0-16,1-3 0 0,-8 3 10 0,4-3 2 16,-7 7 0-16,-1-7 0 0,1 3-1 0,3-3 0 15,-6-3 0-15,2 6 0 0,5-12-9 0,-4-1-2 16,6-2 0-16,1-7 0 0,4 0-15 0,-1-3-9 16,4 0 10-16,3-15-10 15,1 6-24-15,3-4-12 0,3-12-1 0,4 0-1 16,0 0-160-16,-3 0-32 0</inkml:trace>
  <inkml:trace contextRef="#ctx0" brushRef="#br0" timeOffset="7395.25">23100 1058 1728 0,'-4'0'153'0,"1"-10"-122"0,-1 10-31 0,1-3 0 15,-1-3 68-15,1 6 7 0,3 0 1 0,0 0 1 16,-4 0-43-16,-3 0-9 0,4-6-1 0,3 6-1 0,0 0 4 15,-4 0 1-15,1-3 0 0,-1-4 0 16,4 7-12-16,0 0-1 0,0-3-1 0,0 3 0 16,0-9 2-16,4 3 1 0,-1-4 0 0,1 1 0 15,3-1 1-15,0 4 0 0,0-3 0 0,0 5 0 16,3-11 6-16,1 5 2 0,-4 1 0 0,4 3 0 0,-1-7-5 0,1-3-1 16,3 7 0-16,-3-10 0 15,-1 10-5-15,4-1-2 0,-3-5 0 0,3-4 0 0,0 3-13 0,0 7 11 16,0-1-11-16,-3-8 10 0,3 2-10 0,0 7 0 15,-3-1 9-15,3 1-9 0,-4-1 0 0,1 1 9 16,-4 9-9-16,0-6 0 0,0 6 0 0,0-3 0 16,4 3 0-16,-4 3 0 0,-7-3 0 0,7 0 0 0,3 6 11 15,-3 0-3-15,1-3 13 0,-1 7 3 0,0-1 1 0,3-3 0 16,-3-2-10-16,4 11-3 0,-4-5 0 0,0-1 0 16,4 7 4-16,-1-7 0 0,1 4 0 0,-4 2 0 15,0-5-2-15,3 5 0 0,-3-2 0 0,1 3 0 16,-1 2-14-16,0-2 0 0,0-3 8 0,0 2-8 15,0 4 0-15,0-9 9 0,-4-1-9 16,4-3 8-16,0 4 7 0,1-1 1 0,-1 1 0 0,0-4 0 16,0-6-16-16,3 0-10 0,-3 0 2 0,0 0 0 31,0-6-15-31,4 6-2 0,-7 0-1 0,6 0 0 0,-3-10-89 16,0 10-17-16,4 0-4 0,-4 0-1 0,-4 0-71 15,4 0-13-15,1 0-3 0</inkml:trace>
  <inkml:trace contextRef="#ctx0" brushRef="#br0" timeOffset="7941.2">24119 1393 691 0,'0'0'61'0,"0"0"-49"0,0 3-12 0,-7 7 0 15,4-10 232-15,3 0 43 0,-4 6 9 0,4-6 1 16,0 0-138-16,0 0-28 0,0 0-6 0,0 0-1 16,11 3-44-16,-1 4-10 0,1-7-2 0,0 0 0 15,6 0-28-15,1 0-7 0,3 0-1 0,4-10 0 16,3 4-12-16,0 6-8 0,0 0 8 0,4-10-8 0,0 1 0 0,3 9-15 16,-3-3 3-16,0 3 0 0,-1-13-1 0,-2 13 0 15,-1 0 0-15,-3 0 0 16,-4 0-36-16,0 0-7 0,-3 0-2 0,-1 0 0 15,-3 0-30-15,-3 0-5 0,0 7-2 0,-1-1-749 0</inkml:trace>
  <inkml:trace contextRef="#ctx0" brushRef="#br0" timeOffset="8216">24052 1663 1440 0,'0'0'64'0,"-3"0"12"0,-4 3-60 0,7-3-16 0,0 0 0 0,0 0 0 16,0 0 164-16,0 0 29 0,0 0 7 0,7 0 0 16,7 6-145-16,-3-6-30 0,3 0-5 0,3 0-2 15,1-6 9-15,3 6 1 0,-3-3 1 0,6-3 0 16,1 6-17-16,7-3-4 0,-4 3-8 0,7-10 12 15,1 4-12-15,2 6 0 0,-2 0 0 0,3-9 0 16,-1 9-28-16,1 0-6 0,-4-10-1 0,1 10 0 16,-1-3-136-16,0-3-27 0,-3-4-6 0</inkml:trace>
  <inkml:trace contextRef="#ctx0" brushRef="#br0" timeOffset="8883.21">25266 628 1670 0,'0'0'74'0,"0"0"15"0,0 0-71 0,0 0-18 16,-4-6 0-16,4 6 0 0,0 0 92 0,0 0 14 0,0 0 3 0,-3 12 1 15,3-8-88-15,0 14-22 0,3-8 0 0,-3 6 0 16,0 2 0-16,0 1 9 0,4 6-9 0,-4 3 0 15,-4-2 0-15,4 2 0 0,-3 6 0 0,-1 10 0 16,1 9 0-16,3-5 0 0,-4-5 0 0,1 1 0 16,-1 3 0-16,1 4 0 0,3-14 0 0,-4 4 0 15,1-13 20-15,-1 0-4 0,4 7 0 0,-3-10 0 16,3-3 24-16,-4 6 5 0,4-6 1 0,-3 0 0 0,-1 0-2 0,4-9 0 16,-3 2 0-16,3-2 0 0,0-4-12 0,0 4-2 15,0-13-1-15,0 3 0 0,3 6-14 0,-3-9-3 16,0 0-1-16,4-3 0 0,-4-6-11 0,3-4 10 15,1 4-10-15,-1-4 10 0,1-6-10 0,3-3-9 16,-4 10 9-16,4-13-13 0,0 0 13 0,0 6-11 16,0-3 11-16,4-3-10 0,0 0 10 0,3 6-12 15,0 0 12-15,0 0-12 0,0 10 12 16,0-7-8-16,4 7 8 0,-4 3-8 0,4-4 8 0,-4 7 0 16,3-3 0-16,1 6 0 0,0 0 0 0,-1 6 16 0,4-3-4 15,-3 7-1-15,3-4 2 0,0-3 1 16,-3 6 0-16,0 4 0 0,-1-10-6 0,1 6 0 15,-4 1-8-15,4 6 12 0,-4-7 4 0,0 0 1 16,-3 10 0-16,-1-3 0 0,-3-4-17 0,4 4 0 0,-4 3 0 16,-4 0 0-16,1-4-12 0,3 4-7 15,-7-3-1-15,3-4 0 16,1 4-13-16,-1-6-3 0,-3-1-1 0,4 0 0 16,-4-9-29-16,0 0-6 0,0 0 0 0,0 0-629 0,7-3-126 0</inkml:trace>
  <inkml:trace contextRef="#ctx0" brushRef="#br0" timeOffset="9304.09">26370 406 1670 0,'0'0'148'0,"0"0"-118"16,0 0-30-16,0 9 0 0,0-9 147 0,-3 9 23 16,3-2 5-16,-4 2 1 0,1 0-140 0,-1 1-28 15,4-10-8-15,-3 9 0 0,-5 10 8 0,1-3-8 16,0 3 11-16,0-1-11 0,0-8 0 0,-3-1 0 16,-1 16 0-16,0-6 0 0,1-3 0 0,-4 3 0 15,0 6 0-15,-4-3 0 0,4 3 0 0,-4 0 0 16,-3 3 0-16,3 0 0 0,-3 7 0 0,4-1 12 0,-1 10-4 0,0 3-8 15,-3-3 14-15,4 0-4 0,2 0-1 0,5 0 0 16,-1 3 17-16,1-13 3 0,3 4 1 0,7-4 0 16,0-5-18-16,3 5-3 0,4-6-1 0,4-3 0 15,6 4-8-15,-2-4 8 0,2 3-8 0,1-3 8 16,3-6-8-16,-3 9 0 0,6-6 9 16,1 6-9-16,-4-9 0 0,4 0 0 0,0 0-12 0,-1 3 4 31,1 0-52-31,0-13-9 0,-4 0-3 0,0 4 0 0,0-10-1 15,0 7-1-15,1-10 0 0,2 0-550 0,-3 0-111 0</inkml:trace>
  <inkml:trace contextRef="#ctx0" brushRef="#br0" timeOffset="9727.03">26988 904 2181 0,'0'0'48'0,"0"0"9"0,0 0 3 0,-4 3 2 0,0 7-50 0,1 2-12 0,-1 1 0 0,-3 2 0 16,0-2 0-16,0 3 0 0,0 9 0 0,-3-3 0 16,-1 12 0-16,-3-9 0 0,0 10 0 0,0-10 0 15,-4 3 0-15,0 0 8 0,1 1 0 0,-1 2 1 16,-3-9 3-16,3 3 1 0,-3-6 0 0,4 6 0 15,-5 0-2-15,5-3-1 0,-4-3 0 0,6-4 0 16,-2-5-40-16,3 9-8 0,0-4-2 0,-1-12 0 16,1 10-113-16,4-13-23 0,3 0-5 0,0 0-1 15</inkml:trace>
  <inkml:trace contextRef="#ctx0" brushRef="#br0" timeOffset="9918.52">26571 1077 288 0,'0'0'25'0,"0"0"-25"16,0 0 0-16,7 9 0 0,0-3 455 0,7 13 85 16,-3-3 18-16,7-4 3 0,-1 4-418 0,4 3-84 15,1 0-17-15,-1-4-3 0,4 4 4 0,-4 6 1 16,3-9 0-16,-2 6 0 0,-1-6-27 0,0 2-5 16,0 1 0-16,-3-3-1 0,3-4-11 0,-4 4 0 15,5 3 0-15,-5-10-11 16,1 1-109-16,0-1-23 0,-1-3-4 0,-3 4-544 0,0-4-109 0</inkml:trace>
  <inkml:trace contextRef="#ctx0" brushRef="#br0" timeOffset="10581.8">26949 299 1825 0,'0'0'40'0,"0"0"8"0,0 0 1 0,0 0 3 0,7 0-41 0,3 0-11 0,-3 9 0 0,0-9 0 16,4 7 53-16,0-7 9 0,-1 3 2 0,1 3 0 15,-1-3-7-15,8 7-1 0,0-4 0 0,3 3 0 16,0 10-32-16,4-10-6 0,-1 7-2 0,8 3 0 16,-4-3 1-16,1 6 0 0,2 3 0 0,-2 3 0 15,2 6-17-15,-2 1 0 0,-5 3 0 0,8 5-9 16,-7-8 9-16,3 3 0 0,-3 5 8 0,-1 1-8 16,-3-6 0-16,4 12 9 0,-4-12-9 0,-3 6 0 0,-7 3 10 0,-1-3-10 15,1 6 8-15,-1-13-8 16,-6 17 9-16,-1-10-9 0,1 0 10 0,-4-7-10 0,-4 7 21 15,1-6-1-15,-4 6-1 0,-4-10 0 16,1 4-45-16,-5 6-9 0,1-10-1 0,-3 10-679 16,3-6-135-16</inkml:trace>
  <inkml:trace contextRef="#ctx0" brushRef="#br0" timeOffset="13117.16">11278 16586 57 0,'0'0'0'0,"0"0"0"0,0 0 0 0,0 0 0 15,7-3 109-15,0-6 17 0,-7 3 3 0,4-4-224 16,7 10-45-16</inkml:trace>
  <inkml:trace contextRef="#ctx0" brushRef="#br0" timeOffset="13235.84">11282 16511 831 0,'14'-6'36'0,"-14"6"9"15,0 0-36-15,0 0-9 0,0 0 0 0,0 0 0 0,0 0 37 0,0 0 6 16,-7-3 1-16,7-4 0 0,3-2-44 0,-3 9 0 16,0-6 0-16,0 6 0 15,4-3-33-15,-1-4-9 16,-3 7-2-16</inkml:trace>
  <inkml:trace contextRef="#ctx0" brushRef="#br0" timeOffset="13446.81">11285 16470 651 0,'0'0'28'0,"0"0"8"0,-10 0-36 0,10 0 0 0,0 0 0 0,0 0 0 15,-7 0 0-15,7 0 0 0,0 0-12 0</inkml:trace>
  <inkml:trace contextRef="#ctx0" brushRef="#br0" timeOffset="14017.15">11222 16505 921 0,'0'0'82'0,"0"0"-66"15,0 0-16-15,0 0 0 0,-11 0 165 0,11 0 30 16,0 0 5-16,0 0 2 0,0 0-166 0,0 0-36 15,0 0 0-15,0 0 0 16,0 0-34-16,-3-3 1 0,-1-4 0 0,1-2 0 0,3 9 19 0,3-6 4 0,-6 3 1 0,3 3 0 16,0 0 9-16,0 0-13 0,0 0 5 0,0 0 8 15,0 0 28-15,0 0 12 0,0 0 4 0,-7 0 0 16,-4 9 6-16,8-9 2 0,3 0 0 0,-4 9 0 16,0 1-4-16,4-10 0 0,-3 9 0 0,3-9 0 15,3 6-18-15,-3-6-4 0,-3 10-1 0,3-10 0 16,7 3-17-16,-7-3-8 0,0 0 0 0,0 0 8 15,0 0-8-15,0 0 0 0,0 6 0 0,0-6 0 16,0 0 0-16,0 0 0 0,0 0 0 0,0 0 0 0,-4 10 0 0,4-10 0 16,8 6 0-16,-8-6 0 0,0 0 0 0,0 0 0 15,0 0 0-15,7 3 0 16,0-3-33 0,-7 0-6-16,0 0-1 0,0 0 0 0,7 0-47 0,-7 0-9 0,0 0-3 0,0 0 0 0</inkml:trace>
  <inkml:trace contextRef="#ctx0" brushRef="#br1" timeOffset="18819.87">12933 16216 691 0,'0'0'30'0,"0"0"7"16,0 0-29-16,0 0-8 0,-4 3 0 0,4-3 0 0,-7 7 207 0,7-7 40 15,0 0 8-15,0 0 1 0,0 0-168 0,0 0-35 16,0 0-6-16,0 0-2 0,0 0-5 0,0 0-2 15,0 0 0-15,0 0 0 0,-3 3-6 0,3-3 0 16,-7 6-1-16,3-3 0 0,1 4 7 0,-1 2 2 16,-3-6 0-16,4 3 0 0,-1 4 9 0,0-1 3 0,1 1 0 0,-1-1 0 15,1-3-13-15,-1 4-3 0,4-1 0 0,-3-3 0 16,3-6-19-16,-4 10-4 0,4-1-1 0,0 1 0 16,0 2 10-16,0 4 2 0,4-7 0 0,-1 7 0 15,4-4-16-15,-3 4-8 0,-1 3 8 0,5 0-8 16,-1 6 0-16,-4-6 0 0,1 6 0 0,-1-6 0 15,4-1 0-15,-3 7 0 0,-4-6 0 0,3-3 0 16,-3 3 0-16,0-4 11 0,0-2-11 0,4-4 12 16,-8 7 20-16,4-7 4 0,0-2 0 15,0-7 1-15,0 0-5 0,0 0-2 0,0 0 0 0,0 0 0 16,0 0-9-16,0 0-1 0,0 0-1 0,4-7 0 16,-1-8-19-16,1 5 0 0,-4 1 0 0,3-10 0 15,-3 0 0-15,4 4 0 0,-8-4 0 0,4 0 0 16,-3 3-9-16,-1-6 9 0,4-3-8 0,-3 10 8 15,-4-7 0-15,3 0-8 0,1 3 8 0,-1-3 0 0,1 0 8 0,-4 3 8 16,3 0 0-16,1 1 1 0,3 2-9 0,-4 6-8 16,0-2 9-16,4-1-9 0,4 10 0 0,-4 3 0 15,0 0 0-15,0 0 0 0,0 0 0 0,0 0 0 16,0 0-13-16,0 0 4 0,4 3 1 0,-1 10 0 16,1-1 0-16,-1 7 0 0,-3-3 8 0,0 9 0 15,0-3 0-15,0 3 0 16,0 0 0-16,0-6 0 0,0 6 0 0,0-3 0 0,4-6 0 0,-4 3 0 15,3-1 0-15,1-2 0 0,-1 0 0 16,-3-4-8-16,4-2 8 0,-1 5-8 0,-3-5 16 0,4-1 3 16,-4 1 1-16,0-4 0 0,0-6-12 0,3 3-9 15,-3-3 9-15,0 0-13 0,0 0 13 0,0 0 13 16,0 0-2-16,0 0-1 0,0 0-1 0,0 0 0 16,-7 0 0-16,7 0 0 0,-7-3 6 0,0-3 1 15,4 2 0-15,-4-2 0 0,3-3-16 0,1 2 0 0,-1 4 0 0,4 3-10 31,0-6-51-31,0 6-11 0,0 0-1 0,4-9-1 16,-4 9-165-16,10-4-33 0</inkml:trace>
  <inkml:trace contextRef="#ctx0" brushRef="#br1" timeOffset="19681.68">14633 16486 2088 0,'0'0'92'0,"0"0"20"0,0 0-90 0,0 0-22 16,0 0 0-16,0 0 0 0,4-9 104 0,-1 2 17 0,-3 4 3 0,4-6 1 15,3-1-88-15,0 1-17 0,-4-4-4 0,1 10-1 16,3-6-30-16,-3 3-5 0,3-4-2 0,-7 10 0 16,3-9 12-16,1 6 10 0,-1-4-13 0,-3 7 5 15,0 0 8-15,0 0 8 0,0 0-8 0,0 0 11 16,0 0 9-16,0 0 3 0,7 10 0 0,0-10 0 15,-7 0 25-15,4 9 4 0,-1 1 2 0,1-1 0 16,-4-3-9-16,3 4-1 0,-6 5-1 0,3-2 0 0,3-4-33 0,-3 7-10 16,0 0 0-16,4-4 0 0,-1 4 0 0,-3-4 0 15,4 4 0-15,0 3 0 0,-8-3 0 0,8-7-12 16,-1 7 0-16,1-4 0 0,-4-2 12 0,0-1 16 16,0-3-3-16,0-6-1 0,3 10-12 0,-3-10 0 15,0 0-9-15,0 0 9 0,0 0 0 0,0 0 0 16,0 0 22-16,0 0-11 0,0 0 0 15,0-10 0-15,0 4 0 0,-3-3-11 0,-1-1 10 16,1-2-10-16,-1-4 10 0,-3 0-10 0,3 4 0 16,1-4 0-16,-1-3 0 0,1 4 0 0,-1 5 0 15,4-9 0-15,-3 4 0 0,3 5 0 0,-4-2 0 16,4 5 0-16,0-2 0 0,0 0 0 0,0-1 0 16,0 4 0-16,0 6 0 0,4-3 0 0,-4 3 0 15,3-6 0-15,-3 6 0 0,0 0 8 0,0 0-8 0,0 0 0 0,0 0 8 16,0 0-8-16,0 9 0 0,0 0 0 0,0 7 0 15,0 0 0-15,-3-4 0 16,3 4 0-16,3 3 0 0,-3-4 0 0,4-2 0 0,-4 3 0 0,3 3 0 16,1-10 0-16,-1 7 0 0,1-7 0 0,-1 7 0 15,-3-7 0-15,4 0 0 0,0-5 9 0,-4-4-1 16,0 9-8-16,0-9 9 0,0 0-9 0,0 6 10 16,0-6-10-16,-4 3 0 0,4-3 0 0,0 0 0 15,0 0-8-15,0 0-8 0,0 0 0 0,0 0-1 31,0 0-128-31,0 0-26 0,0 0-5 0,0 0-983 0</inkml:trace>
  <inkml:trace contextRef="#ctx0" brushRef="#br1" timeOffset="20540.05">16281 16461 403 0,'0'0'17'0,"0"0"5"0,0 0-22 0,0 0 0 0,0 0 0 0,0 0 0 16,0 0 267-16,0 0 49 0,7-3 9 0,-4-4 3 16,1-2-197-16,3 6-39 0,-4-10-8 0,4 10-2 0,-7 3 8 0,4-6 2 15,-4 6 0-15,4-9 0 0,3 5 10 0,-7 4 2 16,0 0 1-16,0 0 0 0,3-6-31 0,-3 6-6 16,0 0-2-16,0 0 0 0,0 0-20 0,0-9-4 15,0 6-1-15,0 3 0 16,0 0-32-16,0 0-9 0,0 0 0 0,0 0 0 0,0 0 0 0,0 0 0 15,0 0 0-15,0 0 8 0,0 0-8 0,0 0 0 16,4 3 8-16,-1 6-8 0,4 1 0 0,0 5 8 16,-7-5-8-16,0 8 0 0,4 1 0 0,-1 6 0 15,-3-6 0-15,0 0 0 0,0 6 0 0,0-6 0 16,4 0 0-16,-4 3 0 0,0-4 0 0,0-5 0 16,0 3 0-16,3-7 0 0,-6 7 0 0,3-7 9 15,3-6-1-15,-3-3-8 0,0 0 10 0,0 0-10 0,0 0 8 0,0 0-8 16,0 0 10-16,0 0-10 0,0 0 12 0,0-9-12 15,0 0 34-15,-3-1 0 0,-4-6 0 0,3 4 0 16,1-4-34-16,-1-3 0 0,-3 1 0 0,0 2 0 16,0-3 0-16,0 0 0 0,3 4 0 0,-3-4 0 15,4 0 10-15,-4 3-2 0,7 7 0 0,-4-1 0 16,4 1-8-16,0 0 0 0,0 2 0 0,0 7 0 16,0 0 10-16,0 0-10 0,0 0 12 0,0 0-12 15,0 0 0-15,0 0 0 0,0 0 0 0,0 13 0 16,0-10 0-16,0 13 0 15,0-4-9-15,-3 4 9 0,-1 0 0 0,1-4-10 0,3 7 10 0,0-3 0 16,0 3 0-16,0-4 0 0,0-2 0 0,3 2 0 16,1 1 0-16,-1-3 0 0,1-4 0 0,3 0 0 15,-4 7 8-15,4-10-8 0,-3-2 0 0,0 5 0 16,3-3 8-16,-7-6-8 0,0 0 0 0,7 3 0 16,-7-3 0-16,3 7-21 0,-3-7 3 0,0 0 1 15,0 0-101-15,7 0-20 0,0 0-4 0,0 0-709 16,4 0-141-16</inkml:trace>
  <inkml:trace contextRef="#ctx0" brushRef="#br1" timeOffset="21657.9">20073 16451 518 0,'0'0'46'0,"0"0"-37"0,0 0-9 0,0 0 0 16,0 0 395-16,0 0 77 0,0 0 15 0,0 0 3 16,0 0-364-16,0 0-73 0,0 0-14 0,0 0-3 15,0 0-12-15,0 0-3 0,0 0 0 0,0 0 0 16,0 0 11-16,0 0 1 0,0 0 1 0,0 0 0 16,0 0 30-16,0 0 7 0,0 0 1 0,0 0 0 15,0 0-16-15,0 0-2 0,0 0-1 0,-3 10 0 0,-1-1-30 0,4 1-7 16,-4-4 0-16,4 3-1 0,-7 1-15 0,7 5 0 15,-3-2 0-15,3 3 0 0,-4-7 0 0,4 7 0 16,0-4 0-16,0 4 0 0,-3-7 0 0,-1 10-8 16,4-9 8-16,0-1 0 0,0 7 0 0,0-7 0 15,-3 1 0-15,3-1 0 0,0 0 0 0,-4-2 0 16,1 2 0-16,3-9 0 0,0 3 0 0,-4 3 0 16,1 4 0-16,3-10 0 0,0 0 0 0,0 0 0 15,0 0 0-15,0 0 0 0,0 0 0 0,0 0 8 16,0 0-8-16,0 0 0 0,0 0 17 0,0-3-2 15,3-10-1-15,-3 4 0 0,0-1-14 0,0-2 0 16,0-4 0-16,0 0-10 0,4-2 10 0,-4-1-13 16,-4 0 5-16,4-6 8 0,4 6-13 0,-4-6 5 0,0 6 8 15,0 0-13-15,0 1 13 0,0 2-11 0,3 3 11 16,-3-2-10-16,0 5 10 0,0 4 0 0,4-3 10 0,-4 9-10 16,0 0 10-16,0 0-10 0,0 0 10 0,0 0-10 15,0 0 0-15,0 0 0 0,0 0 0 0,0 9 0 16,3 0 0-16,-3 4 0 0,0-1 0 0,0 4 0 15,4 3 0-15,-4 0-8 0,0-4 8 0,3 4 0 16,-3 6 0-16,0-3 12 0,4-3-1 0,-4 6-1 16,0-6 4-16,0 6 1 0,0 0 0 0,0-6 0 15,0 6-5-15,0-6-1 0,3 0 0 0,-3 0 0 0,0-1-9 16,0 4 0-16,4-9 0 0,-1 3 8 16,-3-4-8-16,0-6 0 0,0-6 0 0,0 0 0 15,0 10-94-15,0-10-11 16,0 0-3-16,0 0-781 0,0 0-157 0</inkml:trace>
  <inkml:trace contextRef="#ctx0" brushRef="#br1" timeOffset="23806.07">10640 16549 288 0,'0'0'25'0,"0"0"-25"0,0 0 0 0,0 0 0 15,14-7 202-15,-7 4 35 0,-4-6 7 0,5 3 2 16,-8-4-159-16,3 1-32 0,4-1-7 0,-7 1 0 15,-7 3-6-15,7 3-1 0,7-4 0 0,-3-2 0 16,-4 9 39-16,0 0 8 0,0 0 2 0,0 0 0 16,0 0 8-16,-4 0 2 0,-3 0 0 0,7 0 0 15,0 0-17-15,0 0-3 0,-11 0-1 0,4 0 0 16,7 0-16-16,0 0-3 0,0 0-1 0,-3 0 0 16,-4 0-30-16,7 0-5 0,0 0-2 0,0 0 0 15,-7-3-11-15,3-4-3 0,4 7 0 0,0 0 0 16,-7 0-8-16,7 0 0 0,0 0 9 0,0 0-9 15,0 0 0-15,0 0 9 0,0 0-9 0,0 0 0 16,0 0 13-16,0 0-4 0,-3 10-1 0,-1-1 0 0,8-2-8 0,-1 2 0 16,-6 7 0-16,3-4 0 15,-4-2 0-15,4 5 0 0,4 1 0 0,-1-3 0 0,-6 5 31 0,3-2 1 16,7 0 0-16,-4 2 0 0,-3-5-32 0,0 9 0 16,4-3 0-16,-1-7 0 0,1 7 0 0,-4-3-20 15,0 3 4-15,0-4 0 0,7 1 16 0,-7-3 0 16,-4 2 0-16,4-5 0 0,0-1 16 0,0 0-4 15,-3 1 0-15,3-1 0 0,0-9 0 0,0 0 0 16,0 0 0-16,0 0 0 0,-7 7-12 0,7-7 0 0,0 0 0 16,0 0 0-16,0 0 12 0,0 0-4 0,-4-7-8 0,4-2 12 15,0-1-12-15,-3 1 11 0,-4 0-11 0,3-7 10 16,4 7 2-16,0-10 0 0,-10 9 0 16,3-5 0-16,3-4 0 0,0 0 0 0,-3 3 0 0,4-2 0 15,-8-1-12-15,8 3 8 0,-1-3-8 16,-3 0 8-16,-3 4-8 0,3-4 0 0,7 0 0 0,-4 3 0 15,0 7 0-15,-3-4 0 0,7-2 0 0,0 5 0 16,4 1 0-16,-4 0 16 0,-4-1 0 0,8 4-1 16,3-4-27-16,-3 7-4 0,-8-6-2 0,4 3 0 15,7-1 18-15,-3 4 0 0,-4 3-8 0,0 0 8 16,0 0 0-16,0 0-8 0,10 0 8 0,-10 0 0 16,0 0-11-16,4 10 11 0,3-1-10 0,-4 7 10 15,1-4-11-15,3 7 11 0,0 3-12 0,0-3 12 0,4 0-9 16,-8 0 9-16,4-1 0 0,-3-2-9 15,6 3 9-15,-3-4 0 0,-3-2 10 0,-1-4-10 0,4 7 0 0,-3-10 0 16,-1-2 0-16,-3-4 0 0,0 0 0 0,0 0 9 16,4 9-9-16,-4-9 8 0,0 0 0 0,0 0 0 15,0 0 0-15,0 0 0 0,0 0 10 0,0 0 2 16,0-9 0-16,4-1 0 16,-1-6-20-16,-3 7 10 0,-7-4-10 0,7-2 8 0,4-1-8 0,-4-3 12 15,-8 1-12-15,5-1 12 16,3 0-12-16,-4 0 0 0,4-6 0 0,-7 9 8 0,4 4-8 0,-1-4 0 15,4 7 0-15,-3-1 0 0,-1 4 0 0,4 6 0 16,0 0 0-16,0 0 0 0,0 0 0 0,0 0 0 16,0 9-9-16,4 7 9 0,3-7 0 0,-4 7 0 15,-6-3 0-15,6 2 0 0,4 4 0 0,-3-3-8 16,-4-7 8-16,0 7 0 0,3-3 0 0,1-4 0 0,0 0 0 0,-8 7 0 16,0-7 0-16,1-2-12 0,6 2 12 0,-3-9-10 31,-3 3-104-31,-1 7-21 0,4-10-4 0,0 0-1 15,-7 0-90-15,7 0-18 0</inkml:trace>
  <inkml:trace contextRef="#ctx0" brushRef="#br1" timeOffset="25040.33">8040 16389 921 0,'0'0'82'0,"0"0"-66"0,0 0-16 0,0 0 0 15,-4-10 165-15,4 10 30 0,-3 0 5 0,3 0 2 16,-4-9-130-16,4 3-27 0,0 6-5 0,-3-3 0 15,3 3-24-15,-4-7-4 0,4 7 0 0,0 0-1 16,0 0 18-16,0 0 4 0,-3 0 1 0,3 0 0 16,0 0 39-16,0 0 8 0,0 0 2 0,0 0 0 15,-7 0-4-15,7 0-1 0,-7 7 0 0,7-7 0 16,-8 3-14-16,8-3-4 0,-3 9 0 0,3 4 0 16,-4-10-40-16,1 6-8 0,3 1-1 0,0-1-1 15,0 7-10-15,0-7 8 0,0 7-8 0,3-4 8 16,1 7-8-16,3 3 0 0,0-3 0 0,-3 0 0 15,3 0-8-15,-4-1 8 0,4-2 0 0,-3 3 0 16,-1 0 0-16,1-4 0 0,3 1 0 0,-7-3 0 16,3 2 0-16,-3-5 0 0,4-1 0 0,-4 0 0 0,0-9 8 0,0 0-8 15,0 0 12-15,0 0-4 0,0 0 8 0,0 0 0 16,0 0 1-16,0 0 0 0,0 0-5 0,0 0 0 16,3-9-1-16,1 3 0 0,-4-4-11 0,4 1 0 15,-4 0 0-15,0-10 0 0,0 3 0 0,0 3 0 16,-4-5 0-16,4-4-11 0,-4 3 11 0,4 0 0 15,-3-6 0-15,-1 3 0 0,1-3 0 0,3 0 8 16,0 3-8-16,0-3 8 0,-7 0 5 0,14 0 2 16,-7 3 0-16,0 3 0 0,0-3-15 0,0 3-10 15,0 0 2-15,0 10 0 0,0-7 8 0,0 7 0 16,0-1 0-16,0 1-8 0,0 9 8 0,0 0 0 16,0 0 0-16,0 0 0 0,0 0 0 0,0 0 0 15,0 0 0-15,0 9 0 0,0 10 0 0,0-3 0 16,0 3 0-16,0 6 8 0,7 0-16 0,-4-3-4 15,1 3 0-15,3 3 0 0,-3-3 12 0,-1 0 0 16,1-3 0-16,-1 3 0 0,1-6 0 0,-1 6 8 0,-3-6-8 0,0 0 0 16,0-3 0-16,0 2 0 0,-3-2 0 0,3-3 8 15,-4 2-8-15,1-5 9 0,3-1-9 0,0-9 10 16,-4 10-10-16,1-4 0 0,-1-3 9 0,4-3-9 16,-7 9 0-16,7-9-12 0,0 0 2 0,-7 0 0 15,0 0-86-15,7 0-18 16,-14 0-3-16,7 0-676 0,0-3-135 0</inkml:trace>
  <inkml:trace contextRef="#ctx0" brushRef="#br1" timeOffset="26096.77">6946 16477 518 0,'0'0'46'0,"0"0"-37"0,0 0-9 0,4-7 0 16,-1-2 193-16,1-1 37 15,-1 1 7-15,1 0 2 0,-1-1-128 0,1-5-26 16,3 5-5-16,-7 1 0 0,7-1-26 0,-3 1-5 0,-4 3-1 0,0 6 0 16,3-3 10-16,-3 3 2 0,0 0 0 0,0 0 0 15,0 0-4-15,0 0 0 0,0 0 0 0,0 0 0 16,0 0-19-16,0 0-4 0,0 0-1 0,0 0 0 16,0 0 7-16,0 0 1 0,0 0 0 0,0 0 0 15,-3 3-11-15,-1 6-1 0,0-3-1 0,1 4 0 16,3 5-18-16,-7-2-9 0,7 3 10 0,-4-1-10 15,1-2 0-15,3 6 0 0,0 3 0 0,0-4 0 16,3 1 0-16,-3 0 0 0,4-3 0 0,-4-4 0 16,7 4 0-16,-7-7 0 0,0 7 0 0,0-7 0 15,3-5 16-15,-3-4-2 0,0 9-1 0,0-3 0 16,0-6 7-16,0 0 0 0,0 0 1 0,0 0 0 16,0 10-10-16,0-10-3 0,0 0 0 0,0 0 0 0,0 0 0 15,0 0-8-15,0 0 12 0,0 0-4 0,0 0-8 0,0-10 8 16,0 4-8-16,0-7 8 0,0-2-8 15,0 5 0-15,0-8 0 0,-3-1 0 0,3 0 0 0,0-3 0 16,0 3 0-16,0 0 0 0,0 1 0 0,0 8 0 16,0-6 0-16,0 4 0 0,0-1 0 0,0 10 0 15,0 3 0-15,0 0 0 0,0 0 8 0,0 0-8 16,0 0 12-16,0 0-4 0,0 0-8 0,0 0 0 16,7 0 0-16,0 10 0 0,-3-1 0 0,3 0 0 0,-7 7 9 0,0-6-9 15,0 8 10-15,0 1-2 0,0-3-8 0,0-4 12 16,0 10-12-16,0-3 0 0,0-6 0 0,0 2 0 15,0 4 0-15,0-3 0 0,0-4 0 0,0 4 0 32,0-6-68-32,0 5-16 0,3-12-3 0,-3 7-1 15,0-4-102-15,0-6-21 0,0 0-4 0</inkml:trace>
  <inkml:trace contextRef="#ctx0" brushRef="#br1" timeOffset="26856.98">6191 16461 1648 0,'0'0'36'0,"0"0"8"0,0 0 2 0,0 0 0 0,0-10-37 16,-3 7-9-16,-1-3 0 0,1-3 0 0,3 9 9 0,0 0 0 15,0-7 0-15,0 7 0 0,0 0-9 0,0 0 0 16,0 0 0-16,0 0 0 0,-7-3 30 0,7 3 10 0,-7-6 3 0,7 6 0 16,-4 0 22-16,4 0 5 0,-11 0 1 0,11 0 0 15,-3 6-10-15,3-6-1 0,-7 3-1 0,7 10 0 16,-4-4-31-16,8 1-5 0,3 2-2 0,-7 4 0 16,7 3-8-16,0 0-1 0,-3-4-1 0,3 10 0 15,0-6 8-15,0-6 1 0,3 9 1 0,-6-4 0 16,3-5-11-16,-4 3-2 0,1-1-8 0,3-2 12 15,-3-4 11-15,-4-9 1 0,0 7 1 0,0-7 0 16,0 0 6-16,0 0 1 0,0 0 0 0,0 0 0 16,0 0-11-16,0 0-1 0,0 0-1 0,0 0 0 15,-4 0-7-15,-3-7 0 0,3 4-1 0,1-6 0 16,3-1-11-16,-11-5 0 0,11-1 0 0,-7 3 8 0,0-2-8 0,4-4 0 16,-4 3 0-16,0-2 0 15,3-8 26-15,-7 8 3 0,8-1 1 0,-4 0 0 0,3 3-30 16,4-3 0-16,-7 7 0 0,7-4 0 15,-3 10-19-15,3-3-9 0,3-1-3 0,-3 10 0 0,0 0 51 0,0 0 9 16,0 0 3-16,0 0 0 0,0 0-32 0,0 0 8 16,0 0-8-16,0 0 0 0,0 0 8 0,0 0 0 15,0 0-8-15,7 10 12 0,-7-1-12 0,11 7 0 16,-11 2 0-16,7 1 0 0,0 0 0 0,-3 6 0 16,3-6 0-16,-4 6 0 0,1-6 0 0,-4 0 0 0,3 6 0 15,4-6 0-15,0-4 17 0,-7 1-2 0,0-3-1 16,0-4 0-16,0 0-3 0,0-2-1 0,0-7 0 0,0 0 0 15,0 0-10-15,0 0 0 0,0 0 0 0,0 0 0 16,-7 0-18-16,0-7 4 0,0 4 1 0,4-3 0 31,-8-3-157-31,0-1-31 0,8-6-7 0</inkml:trace>
  <inkml:trace contextRef="#ctx0" brushRef="#br1" timeOffset="30624.35">11536 16138 288 0,'0'0'25'0,"3"0"-25"16,-3 0 0-16,0 0 0 0,0 0 231 0,0 0 41 15,0 0 8-15,0 0 1 0,0 0-153 0,0 0-30 16,0 0-6-16,0 0-2 0,0 0-35 0,0 0-7 16,0 0-2-16,11-6 0 15,3 6-66-15,-7-10-12 0,0 10-4 0,0-3 0 16,7-3-95-16,-3 3-19 0,-11 3-4 0,7-7-1 0</inkml:trace>
  <inkml:trace contextRef="#ctx0" brushRef="#br1" timeOffset="31192.87">12912 15539 1335 0,'0'0'59'0,"0"0"13"0,0 0-58 0,7-6-14 0,0 6 0 0,0-3 0 15,0-4 60-15,3 4 10 0,-2-3 2 0,2-4-512 16,4 4-101-16</inkml:trace>
  <inkml:trace contextRef="#ctx0" brushRef="#br1" timeOffset="31499.69">13942 14962 1958 0,'0'0'174'0,"0"0"-139"0,0 0-35 0,0 0 0 15,0 0 148-15,0 0 22 0,0 0 5 0,0 0-861 32,0 0-172-32</inkml:trace>
  <inkml:trace contextRef="#ctx0" brushRef="#br2" timeOffset="41128.71">10830 16335 172 0,'-10'0'16'0,"3"0"-16"0,7 0 0 0,0 0 0 16,0 0 81-16,-4 0 14 0</inkml:trace>
  <inkml:trace contextRef="#ctx0" brushRef="#br2" timeOffset="42066.92">10756 16317 1335 0,'0'0'59'0,"0"0"13"16,0 0-58-16,0 0-14 0,0 0 0 0,0 0 0 0,0 0 101 0,0 0 18 16,0 0 3-16,0 0 1 15,7-7-97-15,-7 4-26 0,-3-3 8 0,-1 3-8 16,8-3-41-16,-4-4-12 16,0 7-3-16,-4-3 0 0,-3-4-2 0,7 10-1 0,0 0 0 0,-3 0 0 15,-4-9 59-15,0 9 8 0,7 0 3 0,0 0 1 0,-11-6 51 0,7 6 10 16,-3-3 3-16,7 3 0 0,0 0-5 0,0 0-1 15,-7 0 0-15,7 0 0 0,0 0-30 0,-3-7-7 16,-4-2-1-16,0 6 0 0,7 3-23 0,-4-7-9 16,-3 4 0-16,0-3 9 0,-4 3-9 0,1-3-9 15,-1 6 9-15,1-7-13 0,-8 7 13 0,4 0 0 16,3 7-10-16,1-7 10 0,-8 0 0 0,4 9 0 0,3-9 10 0,1 9-10 16,3-9 8-16,-4 7-8 15,1-4 0-15,3 6 0 0,7-9 0 0,-4 7 10 0,-10-4-10 0,7 3 8 16,7-6-8-16,-7 9 0 0,-4 1 0 0,1-10 0 15,-1 9 0-15,0-3 0 0,8 4 0 0,-8-7 0 16,-3 3 0-16,4 4 0 0,6-4 0 0,-3 3 0 16,-3-6 0-16,2 7 0 0,1-1 0 15,0 1 8-15,0 5-8 0,0-5 0 0,-3-1 0 0,6 7 8 16,1-7-8-16,-1 1 0 0,-3-1 0 0,0 7 0 16,7-7 0-16,0 1 0 0,-4-1-9 0,4 7 9 15,-3-4 0-15,-1-2 0 0,8-1 0 0,-8 7 0 16,1-1 0-16,-1-2 0 0,8 3 0 0,-1 2 0 15,-3-2-12-15,0-3 4 0,4 2 8 0,-1 4-13 16,4 0 13-16,-3-3-9 0,0-7 9 0,3 10-8 0,3-10 8 0,-3 10 0 16,0-10 0-16,0 7 0 0,4 0 0 0,-4-7 9 15,4 1-1-15,-4-1-8 0,-4 0 8 0,4 7-8 16,4-3 0-16,-4-4 0 0,-7 0 0 0,3 7 0 16,11-6 0-16,-3-1-9 0,-7 0 9 0,3 1 11 15,7 2-3-15,0-9 0 0,-4 7 6 16,5-1 1-16,-8-2 0 0,7-4 0 0,7-3 17 0,-3 0 4 15,-11 0 1-15,7 0 0 0,0 0-37 16,-4 0 0-16,5 0 0 0,-5-3 0 0,-3 3 0 0,4-7 0 16,3 7 0-16,-4 0 0 0,-10 0 0 15,7 0 8-15,8 0-8 0,-5 0 0 0,-3-3 0 0,4-3 0 16,-1 6 0-16,5-3 8 0,-1-4-8 0,-4 4 12 16,-3-3-4-16,4-3 0 0,6 2 10 0,-6-2 2 15,-7 0 1-15,3 5 0 0,7-11-3 0,-4 5-1 0,-3 1 0 0,-3 0 0 16,-1-7-6-16,5 6-2 0,2 1 0 15,-6 0 0-15,-4-1-1 0,7-5-8 0,3 2 12 0,-3-3-4 16,-3 7 2-16,-1-7 0 0,1 7 0 0,3-10 0 16,0 10 0-16,0-7 0 0,-10 7 0 0,6-10 0 15,4 3 6-15,-3 3 0 0,-8-2 1 0,4-4 0 16,4 3 0-16,-1-2 0 0,-6-1 0 0,-1 3 0 16,1-3-1-16,-1 0 0 0,11 4 0 15,-10-4 0-15,-8 6-6 0,7-2-2 0,8-1 0 0,-4-3 0 16,-4 7 0-16,1-4-8 0,-1 0 12 0,1 4-4 15,-1-4 0-15,1 0-8 0,-4 7 12 0,0-4-4 16,3 4-8-16,-3 0 0 0,-10-7 0 0,2 7 0 16,8 2 0-16,-3-2 0 0,-1-1 0 0,1 1 8 15,-5 0-8-15,5 2 0 0,3 4 0 0,0-3 0 16,-7-3 0-16,7 5 8 0,7 4-8 0,-7-6 0 16,0 3 0-16,-1-3 8 0,1 6-8 0,7 0 0 0,0 0 0 0,0 0 0 15,-10-3-9-15,3 3 9 16,7 0-33-16,-11 3 0 0,-6-3 0 0,2 0 0 15,5 9-35-15,-8-3-6 0,1-2-2 0,-12 2-1048 16</inkml:trace>
  <inkml:trace contextRef="#ctx0" brushRef="#br2" timeOffset="57810.68">11183 16426 403 0,'11'-3'36'0,"-11"3"-36"16,0 0 0-16,0 0 0 15,3-6-58 1,4 3-18-16,-3-7-4 0,-4 4-1 0,-4-3 55 0,4 9 11 0,4-3 3 0,-4 3 0 0,-4-7 12 0,4 7 0 15,0-9 0-15</inkml:trace>
  <inkml:trace contextRef="#ctx0" brushRef="#br2" timeOffset="57911.41">11232 16282 57 0,'0'0'0'0,"0"0"0"16,4-3 0-16,-4 3 0 0,-4-6 177 0,1-4 31 15,3 10 5-15,0 0 2 0,0 0-172 0,0 0-35 0,-7-9-8 0</inkml:trace>
  <inkml:trace contextRef="#ctx0" brushRef="#br2" timeOffset="58818.13">11229 15818 396 0,'0'0'17'0,"3"-9"4"15,1 6-21-15,-4-4 0 0,-4-2 0 0,4 3 0 16,4-4 0-16</inkml:trace>
  <inkml:trace contextRef="#ctx0" brushRef="#br2" timeOffset="58983.68">11321 15476 1530 0,'0'0'68'0,"-7"10"13"0,0-7-65 0,-1-3-16 16,8 0 0-16,-7 6 0 0,-3-6 57 0,3 0 8 16,7 0 2-16,0 0 0 15,0-6-176-15,0-7-35 0,0-2-8 0,7-1 0 0</inkml:trace>
  <inkml:trace contextRef="#ctx0" brushRef="#br2" timeOffset="59132.02">11331 15175 1324 0,'7'0'118'0,"-7"0"-94"0,0 0-24 15,4-3 0-15,-4-13 176 0,3 7 30 0,1 0 6 0,-4-7 2 32,0 3-310-32,0-2-63 0,10-1-12 0,-2 7-2 0</inkml:trace>
  <inkml:trace contextRef="#ctx0" brushRef="#br2" timeOffset="59343.45">11426 14658 345 0,'0'0'31'0,"0"0"-31"0,0-10 0 0,4 7 0 0,3-3 146 0,-7 6 23 16,-7-9 5-16,7 9 1 15,7-7-79-15,-7 7-15 0,-3-9-3 0,-1 6-1 0,0-4-17 16,4 7-3-16,0 0-1 0,-7-3 0 15,-7-3 2-15,11 3 0 0,3 3 0 0,0 0 0 0,-7-9-34 16,3 2-6-16,-3-2-2 0,7-1 0 16,0 1-137-16,-3-7-28 0</inkml:trace>
  <inkml:trace contextRef="#ctx0" brushRef="#br2" timeOffset="59489.07">11367 14131 1612 0,'-22'-9'72'0,"15"9"14"0,0 0-69 0,-3-7-17 0,6 4 0 0,-3-3 0 15,-4 3 71-15,4-7 10 0,4-5 3 0</inkml:trace>
  <inkml:trace contextRef="#ctx0" brushRef="#br2" timeOffset="59662.65">11243 13463 1407 0,'4'0'31'0,"-4"0"6"0,-4-9 2 0,1-1 1 0,-5 1-32 0,5-1-8 15,6 1 0-15</inkml:trace>
  <inkml:trace contextRef="#ctx0" brushRef="#br2" timeOffset="59764.38">11151 13106 864 0,'0'0'38'0,"-3"-4"8"0,-4-2-37 0,3-3-9 16,4-7 0-16,4 7-382 0</inkml:trace>
  <inkml:trace contextRef="#ctx0" brushRef="#br2" timeOffset="59854.14">11155 12914 1245 0,'-7'-6'55'0,"3"-3"12"0,1 9-54 0,3-10-13 0,0 4 0 0,0 3 0 16,-7-7 125-16,3-5 23 0,8 5 4 15,-4-5-860-15</inkml:trace>
  <inkml:trace contextRef="#ctx0" brushRef="#br2" timeOffset="60019.23">11155 12463 403 0,'0'0'36'0,"-4"6"-36"0,-6-3 0 0,3-3 0 15,3 0 553-15,-3 0 104 0,-7 0 21 0,3-3 4 16,8-3-570-16,-1-4-112 0,-6 1-25 0,3 0-4 16,0-1-121-16,7 1-24 0,3-7-5 0,-3-3-529 15,-3 0-105-15</inkml:trace>
  <inkml:trace contextRef="#ctx0" brushRef="#br2" timeOffset="60344.91">11148 12043 2012 0,'-7'-4'89'0,"3"-2"19"0,-3 6-87 0,4 0-21 15,-4-9 0-15,3 9 0 0,-10-10 109 0,10 4 18 16,8-3 3-16,-4-1 1 0,-7 1-131 0,7-7-12 16,7 7-10-16,-4-1-2 15,5 1-40-15,-5 0-8 0,-3-1-1 0,4 1-1 16,6-1-45-16,-3 4-9 0,-10-3-1 0,3-1-1 15,3 1 29-15,1 3 5 0,-4 2 2 0,-4-5 0 0,-3 3 94 0,4 3 24 16,6-7 3-16,-3 4 0 0,-3-7 52 0,-4 1 10 0,10 2 3 0,1-2 0 16,-1 2-46-16,-3-5-9 0,0-1-1 0,0-3-1 15,11 7-35-15,-11-10 0 0,0 3 0 0,0 0 0 16,7 0 0-16,0 4 0 0,-7-4 0 0,0 0-12 16,3 3 12-16,-3 4 0 0,0-4 0 0,-3-3 0 15,-1 4 36-15,4 5 4 0,0-9 1 16,-3 10 0-16,-4-7 23 0,3 7 4 0,4-4 0 0,-3-2 1 15,-1-1-38-15,1 3-8 0,-1-2-2 0,8-4 0 32,-1 0-47-32,-3-6-10 0,0 6-1 0,4-6-1 0,3-3-178 15,3 3-35-15,-10-3-7 0</inkml:trace>
  <inkml:trace contextRef="#ctx0" brushRef="#br2" timeOffset="60472.57">11144 10882 1544 0,'14'-9'68'0,"-14"9"15"15,0 0-67-15,0 0-16 0,0 0 0 0,0-6 0 0,4-4 140 0,-4 7 25 16,-7-6 5-16,3 2 1 15,8-2-107-15,-4 0-22 0,-4-1-4 0,4 1-1 0,-3-1-28 0,-1-5-9 16,4 5 0-16,0-5 0 16,-3 2-92-16,3-6-24 0,3-3-6 0,-3 3-778 15</inkml:trace>
  <inkml:trace contextRef="#ctx0" brushRef="#br2" timeOffset="60612.2">11180 10346 2750 0,'-11'0'60'0,"4"0"13"0,7 0 3 0,-4-6 1 0,-3 6-61 0,4-3-16 16,-1-4 0-16,4-2 0 0,0 6 0 0,4-7 0 0,-8-5 0 0,8 5-10 31,3-5-130-31,0-4-25 0,-11 0-6 0</inkml:trace>
  <inkml:trace contextRef="#ctx0" brushRef="#br2" timeOffset="60772.77">11225 9666 1440 0,'0'0'128'0,"0"-7"-103"0,0-2-25 0,-7 3 0 15,0-7 227-15,0 4 40 0,7-7 8 0,0 0 1 16,-7 4-236-16,4-4-48 0,6-3-10 0,-3 0-2 16,-3 1-137-1,3-4-28-15,-4 3-6 0,4 0-668 0</inkml:trace>
  <inkml:trace contextRef="#ctx0" brushRef="#br2" timeOffset="61071.04">11137 9148 1713 0,'4'-12'76'0,"-4"12"16"0,0-10-74 0,0 1-18 15,-4-1 0-15,4 1 0 0,4 0 70 0,-4-1 10 16,-4-5 3-16,1 11 0 0,6-5-65 0,1 0-18 16,-8-1 0-16,1-2 8 0,3 2-19 0,-4 1-4 15,4-1-1-15,0 1 0 16,-7 0-32-16,4-1-8 0,3-5 0 0,0 5-1 15,-11 1-55-15,7-1-10 0,1-5-2 0,-1 5-1 16,1 1-40-16,-1-4-8 0,1-2-2 0,3 5 0 16,3 1 65-16,-3-1 13 0,-10 1 2 0,6-7 1 0,8 7 195 0,-8-1 39 0,1 4 8 0,-1-3 2 15,1-1 54-15,-1 1 12 16,8 6 1-16,-8-3 1 0,-3 2-74 0,4-2-16 0,6 0-2 16,1 3-1-16,-11-7-58 0,7 4-12 0,3-3-3 0,4 9 0 15,0-10-34-15,-3 7-7 0,-4-3-2 16,3-4 0-16,8 10-27 0,-4-6-6 0,-11-3 0 0,8 6-1 31,6-4-130-31,-6-2-25 0,0 0-6 0,-4-1-624 0</inkml:trace>
  <inkml:trace contextRef="#ctx0" brushRef="#br2" timeOffset="61199.7">11151 8474 1094 0,'0'0'97'0,"0"0"-77"15,0 0-20-15,0 0 0 0,0 0 216 0,0 0 39 16,0 0 8-16,0 0 1 0,-10-3-192 0,3-3-40 15,7 6-7-15,0 0-1 16,-7-10-123-16,3 10-24 0,4 0-5 0</inkml:trace>
  <inkml:trace contextRef="#ctx0" brushRef="#br2" timeOffset="66291.14">11144 8054 453 0,'0'0'20'0,"0"0"4"0,0 6-24 0,0-6 0 16,0 0 0-16,-3 3 0 0,-4 7 30 0,3-10 1 15,4 0 0-15,0 0 0 0,-7 6 17 0,4-3 3 16,3-3 1-16,0 0 0 0,0 0 11 0,0 0 2 0,-4 0 1 0,4 0 0 16,0 0-12-16,0 0-2 0,0 0-1 0,0 0 0 15,0 0-31-15,0 0-7 0,7 0-1 0,-7 0 0 16,0 0-12-16,0 0 0 0,7-3 0 0,-7 3 0 15,0 0 41-15,0 0 3 0,0 0 0 0,0 0 0 16,0 0-21-16,0 0-4 16,0 0-1-16,0 0 0 0,0 0 22 0,0 0 4 0,0 0 0 0,0 0 1 15,11 0 16-15,-11 0 3 0,0 0 1 0,0 0 0 16,0 0 1-16,0 0 0 0,0 0 0 0,0 0 0 16,-7-6-26-16,7 6-4 0,3-4-2 0,-3 4 0 15,-3-6-24-15,3 6-10 0,0 0 8 0,0 0-8 16,3-9 0-16,-3 9 0 0,0 0 0 0,0 0 0 15,7-3 0-15,-7 3 0 0,0 0 0 0,0 0 0 16,0 0 0-16,0 0 15 0,0 0-3 0,0 0 0 16,0 0-12-16,0 0 0 0,0 0-9 0,0 0 9 0,-7-7 17 0,7 7 10 15,0 0 1-15,0 0 1 0,-7 0 7 0,4-9 0 16,3 9 1-16,0 0 0 16,0 0-18-16,0 0-4 0,-4 0-1 0,4 0 0 0,0 0-14 0,0 0 0 15,-3-6 0-15,3 6 0 0,0 0 0 0,0 0 0 16,0 0 0-16,0 0 0 0,-4 6 0 0,4-6 0 15,-7 9 0-15,0-2 0 0,-7-4 22 0,7 6-2 16,7-9 0-16,-4 10 0 0,-10-4 4 0,7 3 1 16,4 1 0-16,-1-4 0 0,4 3-13 0,-4 1-2 15,1 2-1-15,3-2 0 0,3 5-1 0,-6-5 0 16,-4 6 0-16,7-4 0 0,7 4-8 0,-7-7 0 0,0 7 0 16,-4-7 0-16,8 1 0 0,-4-1 0 15,3 0 0-15,1-2 0 0,-4-7 0 0,0 0 0 16,11 9 0-16,-4-6 0 0,-7-3 0 0,0 0 0 15,14 0 0-15,-4 0 0 0,1-3 0 0,0 3 0 0,-1-6 0 16,4 6 0-16,4-10 0 0,-4 7 0 0,-7-3 0 0,4-3 0 16,6-1 0-16,-3 1 0 0,-7-7 0 0,4 7 0 15,0-7 0-15,3 7 0 0,0-4 8 0,-7-3-8 16,-4 1 9-16,8 2-9 0,0-2 10 0,-1 2-10 16,-6-3 10-16,-1 1-10 0,4-4 10 0,-3 6-10 15,-1-2 12-15,-3-1-3 0,-3 6-1 0,3-2 0 16,0-4 2-16,-4 10 0 0,-3-3 0 0,-3-1 0 15,3 1 2-15,-1 6 0 0,-2-4 0 0,-4 7 0 16,3 0-12-16,1 0 12 0,-4 10-12 0,3-4 12 16,-7-3-12-16,8 7 0 0,-1-1 0 0,1 0 0 15,-8 7 8-15,0 0-8 0,11-4 12 0,-3 4-4 16,6 3-8-16,-3-4-16 0,0 4 4 0,3-3 1 0,8-3 19 0,-4 5 3 16,-7-2 1-16,3 3 0 0,8-3-12 15,-1-4 0-15,-6 4 0 0,3-1 0 16,3-5 0-16,1 2-17 0,0-5 4 0,-1 2 1 0,-3-9 12 0,4 9 13 15,3-2-2-15,0-4-1 0,-7-3-19 0,0 0-4 16,7 0-1-16,3 0 0 0,-3 0 14 0,0 0 0 16,4-3 0-16,-4-4 0 0,7 4 12 0,-7-3 3 15,-3-3 0-15,3 2 0 0,0-2-15 0,0 0 0 16,-4-1 0-16,1 1 0 0,-4-7 0 0,4 7 0 16,-1-1 0-16,-6 1 0 0,-1-1 9 0,4-5-1 15,0 5 0-15,0-2 0 0,-7 2-8 0,0 1 0 0,7-4 0 0,0 10 0 16,-4-3 0-16,1-3 0 0,-1 9 0 0,4 0 8 15,0 0-8-15,0 0 0 0,-10 0 9 0,3 0-9 16,3 9 0-16,1-3 0 16,-8 10 0-16,0-3 0 0,4 2 0 0,0-2 0 0,0 2 0 15,0 4-8-15,-3-3 8 0,3-4 0 16,7 4 0-16,-4 3-8 0,-3-10 8 0,3 1 0 0,8 5 0 0,3-5 0 16,0-4 0-16,0 4 0 0,0-7 0 0,0-3 0 15,4 6 0-15,-1-6 0 0,-10 0 0 0,11-6 0 16,0 6 0-16,-1-3-8 0,-3-7 8 0,0 4-8 15,0-4 8-15,0 7 0 0,0-3 0 0,1-3 0 16,-8-7 0-16,3 7 8 0,4-4-8 0,0-3 0 16,-7 7 8-16,0 0-8 0,0-7 8 0,4 6-8 15,-1-5 0-15,-3 5 9 0,-3-2-9 0,3 2 0 0,3-5 8 16,-3 5-8-16,-7 4 0 0,4 3 0 16,3 3 0-16,-4-6 0 0,-3 6 0 0,0 0 0 0,0 0 0 0,7 0 0 15,-4 9-12-15,-3 0 12 0,-7 7-9 0,7-6 9 16,4 8-8-16,-4-2 8 0,-4 0 0 0,4-4 0 15,3 7 0-15,1-3 0 0,3-1 0 0,-7-2 0 16,3 3 0-16,4-7 0 0,4 10 0 16,-1-10 0-16,-10 1 0 0,7-4 0 0,7 3 0 0,0-9 0 15,-7 0 0-15,0 0 0 0,7 3 0 0,1-3 0 16,6 0 0-16,-7-3 0 0,-7 3 0 0,10 0 0 16,4-6 0-16,1-3-12 0,-8 6 12 15,3-7 0-15,-3 4 0 0,4-4 0 0,-1 1 0 0,-3 3 0 16,-3-4 8-16,-1 1-8 0,8 0 8 0,-7-1-8 15,-8 1 10-15,1 2-10 0,6-2 12 0,-3 0-3 0,-3-1-1 0,-5 1 0 16,-2 6 2-16,3-7 0 0,3 4 0 0,-3-3 0 16,-7 2-10-16,4 4 0 0,3-3 0 0,3 6 8 15,-7-3-8-15,1 3 0 0,6-6 0 0,4 6 0 16,0 0-10-16,-10 9 10 0,-1 0-13 0,1-2 5 16,6 2 8-16,-3 10 0 0,-4-10-9 15,4 10 9-15,0-3 0 0,0 3-11 0,0-4 11 0,-3-2-8 16,-1 2 8-16,7 4 0 0,8-9 0 0,-4 5 0 15,-7-5 0-15,7-1 0 0,7 1 0 0,0-4 0 16,-7-6 0-16,11 0 0 0,-1 0 0 0,4 0 0 16,-3-6 0-16,-1 6 0 0,-2-10 8 0,2 1-8 15,4-1 0-15,-3 4 0 0,-8-3 0 0,1-4 8 16,3 4-8-16,0-7 0 0,-3 7 0 0,-1-1 8 16,-6-5-8-16,3 5 0 0,3 1 8 0,-3-7-8 0,-7 7 8 0,3-1-8 15,4 1 8-15,-3 6-8 0,-4-4 0 0,0-2 0 16,3 9 0-16,4 0 8 0,0 0-8 0,-7 0 0 15,-3 0 0-15,3 9 0 0,7-9 0 0,-11 7-10 16,0 2 10-16,-3 1-10 0,4-1 10 0,3 0 0 16,-4 1 0-16,1 5 0 0,-5-2 0 0,5-4-8 15,6 1 8-15,-3 5 0 0,-3-5 0 0,3-1 0 16,7 1 0-16,0-4 0 0,0-6-9 0,0 0 9 16,7 3-10-16,3-3 10 0,4 6 0 0,0-12-9 15,-3 6 9-15,0-3 0 0,10-3 0 0,-7-4 0 16,-4 1 0-16,5-1 0 0,-1-5 0 0,0 5 0 0,-4 1 0 15,1-4 8-15,-4-2-8 0,4-1 0 16,-1 7 0-16,-3-4 8 0,-7-3-8 0,4 7 8 16,3-7-8-16,-7 7 8 0,-4 0-8 0,1-1 8 15,-1 1-8-15,4-1 8 0,0 4-8 0,-3 6 0 16,-8-9 0-16,8 9 8 0,3 0-8 0,-7 0 0 16,-4 6-8-16,0-3 8 0,1 3-10 0,3 10 10 0,0-7-12 0,-4 4 12 15,1 3 0-15,-1-7-8 0,11 10 8 0,-4-10 0 16,-6 7 0-16,6-4 0 0,8 4 0 0,-1-6 0 15,-3-1-9-15,4 0 9 0,-1 1-13 0,1-4 5 16,7 3 8-16,-4-2 0 0,-7-7 0 0,10 3 0 16,1-3 0-16,-4-3 0 0,-7 3 10 0,10-7-10 15,1 7 0-15,0-9 0 0,-4 0 0 0,-4-1 0 0,1 1 8 16,-1-7-8-16,8 7 0 0,-4-7 9 16,-7 7-9-16,0-10 0 0,3 9 0 0,1-8 8 0,-4 8-8 15,3-5 0-15,1 2 0 0,-1-3 0 0,-3 1 0 0,-3 5 0 16,-8 1 0-16,8-4 0 0,-4 7 0 0,3-3 0 15,-6 2 0-15,-1 7 0 16,4 0 0-16,-4 7 0 0,1-4 0 0,-1 3 0 0,-3 3 0 16,0 7 0-16,7-7 0 0,-7 4 0 15,-4-4 0-15,4 7 0 0,7 3 0 0,0-3 0 0,-4 2-8 16,1-2 8-16,6-3 0 0,1 5 0 0,3-2 0 16,0 0 0-16,-7-4-9 0,7 4 9 0,7-7 0 0,-4 1 0 15,-6-1 0-15,3 1 0 0,0-10 0 0,7 6 0 16,-7-6 0-16,0 0 0 0,0 0 0 0,7 0 9 15,0-6-9-15,4 6 8 0,-11 0 0 0,7-10 0 16,7 1 0-16,-4-1 0 0,1-5-8 0,-1 5 0 0,-2-2 0 0,2 2 0 16,1-5 0-16,-8 5 0 0,1-5 0 15,-1 5 0-15,4 1 29 0,-3-4 1 0,-11-2 0 0,3 5 0 16,4 1-30-16,-3-1-16 0,-1 1 1 0,-3 3 1 16,-3-4 24-16,3 10 5 0,7 0 1 0,0 0 0 15,-11 0-29-15,0 10-6 0,4-4-1 0,-3 7 0 16,-1-4 12-16,1 7 8 0,-1-1-12 0,4-2 12 15,0 6-8-15,3-4 8 0,-6 1 0 0,6-3 0 16,8-4-8-16,-4 0 8 0,0 1 0 0,0-10 0 16,0 0 0-16,7 6 0 0,0-6 0 0,3 0 0 15,-2 0 0-15,2-9 0 0,4 2 0 0,0 4 0 16,-7-6 0-16,4-1 0 0,3-5 0 0,0 5 0 16,0 1 0-16,0 0 0 0,-3-7 8 0,3 6-8 15,0-5 0-15,-3 5 0 0,-8 1 0 0,4-4 0 16,4-2 0-16,0 5 8 0,-11 1-8 0,3-1 0 0,-3 4 0 15,0 3 0-15,0 3 0 0,0 0 0 0,-7-6 0 0,7 6 0 16,0 0 0-16,0 0-10 0,-7 9-2 0,-4-3 0 16,8 4 0-16,-4-1 0 0,3 1 4 0,-6 5 0 15,3-2 0-15,0 3 0 0,7-1 8 0,-4-2 0 16,-7-4 0-16,8 1 0 0,3-1 0 0,0-9 0 16,-4 6 0-16,4-6 0 0,0 0 0 0,0 0 0 15,0 0 0-15,0 0 0 0,0 0 0 0,0 0 0 16,11-6 0-16,-4 6 0 0,-7 0 0 0,7-9 0 15,0-1 0-15,4 7 8 0,-4-6-8 0,0-1 0 0,-4-2 0 0,8 2 0 16,0 1 0-16,-4 0 8 16,-4-1-8-16,1-6 0 0,6 7 0 0,-6-4 0 15,-4 4 0-15,-4-7 8 0,1 7-8 0,-1 3 0 0,1-4 0 16,-4 10 0-16,0-3 0 0,-4 3 0 0,11 0 0 0,-7 0 0 16,-4 3 0-16,1 4 0 0,3 2 0 0,3 0 0 15,-3 1 0-15,-3-1 0 0,2 1 0 0,1 5 0 16,4-5 0-16,-1-1 0 0,-6 7 0 0,6-7 0 15,1 1 0-15,3-1 0 0,-7 0 0 0,3 1 0 16,4-10 0-16,0 0 0 0,0 0 0 0,0 0 0 16,-7 6 0-16,7-6 12 0,0 0-4 0,0 0 0 15,0 0-8-15,0 0 0 0,0 0 8 0,0 0-8 16,0 0 0-16,0 0 0 0,0 0 0 0,0 0 8 16,7-6-8-16,-7 6 0 0,0 0-11 0,0 0 11 15,0 0 0-15,0 0 0 0,0 0-8 0,0 0 8 0,0 0 0 0,0 0 0 16,0 0 0-16,0 0 0 0,0 0 0 0,0 0 0 15,0 0 12-15,0 0-12 0,0 0 13 0,0 0-4 16,0 0-1-16,0 0 0 0,0 0 8 0,0 0 2 16,0 0 0-16,0 0 0 0,0 0-18 0,0 0-11 15,0 0 2-15,0 0 0 0,7 9 9 0,-7-9 12 16,-3 10-2-16,-1-1-1 0,1-3-9 0,-1 4 0 16,4-10 0-16,0 9 8 15,-7-3-29-15,7-6-7 0,0 0 0 0,0 0-1 16,0 4-139-16,0-4-27 0,0 0-5 0</inkml:trace>
  <inkml:trace contextRef="#ctx0" brushRef="#br2" timeOffset="73108.67">3609 16549 172 0,'0'0'8'0,"0"0"1"0,0 0-9 0,0 0 0 0,0 0 0 0,0 0 0 16,0 0 91-16,0 0 16 0,0 0 3 0,0 0 1 16,0 0-87-16,0 0-16 0,0 0-8 0,0 0 0 15,0 0 0-15,0 0 0 0,0 0 0 0,0 0 0 16,0 0 46-16,0 0 3 0,0 0 1 0,0 0 0 16,0 0 27-16,11 6 6 0,-11-6 1 0,0 0 0 15,3 3 2-15,-3-3 1 0,0 0 0 0,7 6 0 16,-7-6-15-16,0 0-2 0,4 4-1 0,3 5 0 0,-7-3-30 0,3-3-7 15,-3 4 0-15,7 2-1 0,-7 0-14 0,0 1-2 16,7 5-1-16,0-2 0 16,-7-4-63-16,4 7-13 0,3 3-2 0,-4 0-1 15,1 6-119-15,3-6-24 16</inkml:trace>
  <inkml:trace contextRef="#ctx0" brushRef="#br2" timeOffset="73487.17">3905 16524 864 0,'0'0'38'0,"0"0"8"0,0 0-37 0,0 0-9 0,0 0 0 0,0 0 0 16,0 0 200-16,4 9 39 0,3-3 7 0,0 4 2 15,0-1-200-15,-4-3-39 0,5 4-9 0,-8-1 0 16,3 1-20-16,4-1-4 0,-7 7 0 0,4-4-1 15,-4-2-27-15,0 5-6 0,3-5-1 0,-3 9 0 16,0-4 31-16,0-2 7 0,0 2 1 0,0 4 0 16,7-9 20-16,-7 5-11 0,4 4 11 0,3-3-8 15,-7-4-23-15,7-5-4 0,0 2-1 0,-4 0-534 16</inkml:trace>
  <inkml:trace contextRef="#ctx0" brushRef="#br2" timeOffset="73722.55">4396 16630 2008 0,'0'0'44'0,"0"0"10"0,0 10 2 0,0 5 0 0,0-5-45 0,3 9-11 0,-3-10 0 0,4 7 0 32,-4 2-31-32,7-8-8 0,-7 6-1 0,3-4-1 15,4 4-163-15,-7-7-32 0</inkml:trace>
  <inkml:trace contextRef="#ctx0" brushRef="#br2" timeOffset="73960.89">4812 16630 2163 0,'0'0'48'0,"0"0"9"0,0 0 3 0,3 10 0 0,1-1-48 0,-1-3-12 15,-3 10 0-15,8-3 0 0,-5-4 0 0,4 7-18 16,-3 2 4-16,6-2 1 16,-6-3-140-16,3 5-28 0,-4-2-6 0</inkml:trace>
  <inkml:trace contextRef="#ctx0" brushRef="#br2" timeOffset="74191.3">5274 16800 1670 0,'0'0'74'0,"0"0"15"0,0 0-71 0,0 0-18 0,0 9 0 0,0 0 0 16,0 7 154-16,0-7 27 0,0 1 6 0,0 6 1 31,0-4-269-31,0 4-54 0,4-10-10 0,-4 3-750 0</inkml:trace>
  <inkml:trace contextRef="#ctx0" brushRef="#br2" timeOffset="74404.73">5644 16577 1933 0,'0'0'42'0,"8"9"9"0,-8 1 1 15,7-4 4-15,-7 10-45 0,3-4-11 0,4 4 0 0,-7-4 0 16,4 4-20-16,-1 3-5 0,1 0-2 0,3 3 0 16,0-3-72-16,-4-1-14 0,1 1-3 0,-1-3-1 15,12-4-71-15,-12 4-13 0,11 3-3 0,4 0-1 0</inkml:trace>
  <inkml:trace contextRef="#ctx0" brushRef="#br2" timeOffset="74598.2">6198 16781 1324 0,'0'0'118'15,"0"6"-94"-15,4 7-24 0,3-4 0 16,-4 7 202-16,8-1 36 0,-11-2 7 0,11 6 2 16,-8-4-214-16,4 4-42 0,0-9-9 0,0 5-946 15</inkml:trace>
  <inkml:trace contextRef="#ctx0" brushRef="#br2" timeOffset="74806.64">6904 16746 2401 0,'0'0'52'0,"3"10"12"0,1-1 1 0,-4 7 3 0,7 3-54 0,-7-1-14 0,7 4 0 0,-3 0 0 31,-1-3-27-31,8 6-8 0,-8-6-1 0,4-3-1 15,0-7-178-15,0 10-35 0,7-3-7 0,-3-7-2 0</inkml:trace>
  <inkml:trace contextRef="#ctx0" brushRef="#br2" timeOffset="75006.64">7627 16818 2304 0,'0'0'102'15,"4"7"21"-15,-1 8-99 0,1-2-24 0,3-4 0 0,0 10 0 16,3-3-56-16,-3 3-17 0,11-1-3 0,-7-2-872 16</inkml:trace>
  <inkml:trace contextRef="#ctx0" brushRef="#br2" timeOffset="75198.66">8675 16665 806 0,'14'15'72'0,"-7"-5"-58"16,4-1-14-16,3 1 0 0,-4 2 306 0,8 10 58 15,0-3 12-15,-1 0 3 16,4 6-379-16,1-6-88 0,2 6-11 0,-6-3-2 0</inkml:trace>
  <inkml:trace contextRef="#ctx0" brushRef="#br2" timeOffset="79342.53">5934 7797 518 0,'0'0'46'0,"0"0"-37"15,0 0-9-15,0 0 0 0,0 0 124 0,0 0 22 16,0 0 5-16,0 0 1 0,0 0-136 0,0 0-26 16,-11 6-6-16,11-6 0 15,0 0-62-15,0 0-12 0,0 0-2 0,-7 0-1 16,7 0 42-16,0 0 9 0,0 0 2 0,-7 6 0 0,7-3 60 0,0-3 12 16,0 0 2-16,0 0 1 0,-11 0 29 0,11 0 5 15,0 0 2-15,0 0 0 0,0 0-9 0,-7 0-2 0,7 0 0 0,0 0 0 16,0 0-10-16,0 0-2 0,0 0-1 0,0 0 0 15,0 0-7-15,0 0-2 0,-7 0 0 0,7 0 0 16,-3 0 0-16,3 0 0 0,-7 0 0 0,0-3 0 16,0 3-12-16,0 0-2 0,7 0-1 0,-4 0 0 15,4 0-11-15,-11 0-3 0,11 0 0 0,-7 0 0 16,7 0-9-16,-7 0 0 0,0-6 0 0,4 6-11 16,3 0 11-16,-11 0 0 0,4 0 0 0,0 0 0 15,7 0 0-15,-7 0 0 0,4 0 0 0,-8 0 0 16,11 0 28-16,-7 0 0 0,3 0 1 0,1 6 0 0,-8-6 10 15,11 0 1-15,-7 0 1 0,4 3 0 0,-1-3-10 0,4 0-3 16,0 0 0-16,0 0 0 16,-7 7-28-16,7-7 0 0,0 0 0 0,0 0 0 31,0 0-23-31,0 0-10 0,0 0-3 0,0 0 0 0,0 0 16 0,0 0 4 0,0 0 0 0,0 0 0 16,0 0 3-16,0 0 1 0,7-7 0 0,-7 7 0 15,11 0-16-15,3 0-4 0,-11 0 0 0,-3 0 0 0,7 0 10 0,-7 0 2 16,15 0 0-16,-5 0 0 0,-6 0 11 0,-4 0 9 15,7-3-12-15,0 3 12 0,3 3 0 0,-10-3 0 16,7 0 0-16,7 0 0 0,-10 0 0 0,3 0 0 16,-7 0 0-16,7 7 0 0,-7-7 0 0,7 3 0 15,4-3 0-15,-11 0 0 0,0 0 0 0,7 0 8 0,0 0-8 0,-7 0 12 16,0 0-12-16,10-3 11 0,-6 3-11 0,3-7 10 16,-7 7-10-16,4 0 0 0,-4 0 0 0,3-9 0 15,-3 9 0-15,0 0 0 0,4 0 0 0,-4 0 0 16,0 0 0-16,0 0 0 0,0 0 0 0,0-6 8 15,0 6 0-15,0 0-8 0,0 0 12 0,-4-3-4 16,1-4 4-16,3 7 1 0,0 0 0 16,0 0 0-16,-4-3 8 0,-3-3 2 0,7 6 0 15,0 0 0-15,-4 0-23 0,-3 0 0 16,0 0 0-16,7 0 0 0,0 0 0 0,-3 0 0 0,-1-3 0 0,4 3 0 16,0 0 0-16,-3 0 0 0,3 0 0 0,-11 0-12 15,11 0 24-15,0 0 4 0,-7 0 0 0,0 0 1 16,7 0-17-16,0 0 0 0,0 0-8 0,-7 3 8 15,3 3 0-15,4-6-9 0,0 0 9 0,-10 3 0 16,10-3-12-16,0 0 4 0,-7 0 0 0,7 0 0 0,0 0 8 0,0 0 0 16,0 0 0-16,0 0 8 0,0 0-8 0,0 0 0 15,0 0 0-15,0 0 0 0,0 0-20 0,0 0-1 16,0 0-1-16,0 0 0 0,0 0 10 0,0 0 3 16,0 0 0-16,0 0 0 0,0 0 0 15,0 0 0-15,0 0 0 0,7 10 0 0,-7-10-7 0,0 0 0 16,0 0-1-16,10 0 0 15,1 6-68-15,-7-6-14 0,3 0-2 0,-7 0-1 16,14-6-27-16,-11 6-6 0,-3 0-1 0,7 0 0 16,0 0 28-16,-7 0 4 0,0 0 2 0,0 0-121 0</inkml:trace>
  <inkml:trace contextRef="#ctx0" brushRef="#br2" timeOffset="79434.3">5944 7803 288 0,'0'0'25'0,"0"0"-25"0,0 0 0 0,0 0 0 16,0 0 95-16,0 0 13 0,0 0 4 0,0 0 0 15,14 0-68-15,-14 0-12 0,0 0-4 0,0 0 0 16,0 0-8-16,0 0-3 0,0 0 0 0,0 0-261 15,0 0-53-15</inkml:trace>
  <inkml:trace contextRef="#ctx0" brushRef="#br2" timeOffset="81293.88">5994 7797 1177 0,'0'0'52'0,"0"0"11"0,0 0-51 0,0 0-12 0,0 0 0 0,0 0 0 15,0 0 94-15,0 6 16 0,-7-6 3 0,0 6 1 16,3-3-76-16,4-3-15 0,-7 0-3 0,7 10-1 16,-7-10 1-16,7 0 0 0,0 0 0 0,-4 0 0 15,-6 6 8-15,3-3 1 0,7-3 1 0,-4 0 0 16,1 0-12-16,-8 0-2 0,4 0-1 0,0 0 0 15,7 0 4-15,-7 0 1 0,3 0 0 0,-10 0 0 16,11-3 8-16,3 3 1 0,-7 0 1 0,0 0 0 0,0 0-1 0,0 0 0 16,3 0 0-16,-7 3 0 0,4-3-9 0,0 0-1 15,4 0-1-15,-1 0 0 0,1 0-7 16,3 0-2-16,-11 0 0 0,11 0 0 0,-7 0-1 16,0-3 0-16,7-3 0 0,-10 6 0 0,10 0 4 0,-8 0 0 15,1 0 0-15,0 0 0 0,4-3-2 0,-4-4 0 16,0 7 0-16,3-3 0 0,-3-3-10 0,0 6 12 15,7 0-12-15,-3 0 12 0,-8 0-12 0,4 0-11 16,3 0 3-16,1 0 0 0,-8 0 16 0,4 0 3 16,0 0 1-16,0 0 0 0,4 0-12 0,-8 0 0 15,7 6 0-15,-6-3 0 0,3-3 0 0,-4 0 0 16,4 0 0-16,0 0 0 0,4 7 0 0,-8-4 12 16,7-3-2-16,-6 6 0 0,-4-3-10 0,7-3 0 15,3 0 0-15,-6 0 0 0,-1 6 13 0,8-6-2 0,-8 4-1 0,4-4 0 16,-4 6-10-16,4-6 0 15,0 3 0-15,-3-3 0 0,3 0 0 0,-1 0 0 0,5-3 0 0,-11 3 0 16,14 0 0-16,-7 0 0 0,3 0-9 0,-6 0 9 16,3-6 0-16,0 6 9 0,7 0 1 0,-7 0 0 15,3-4-10-15,-10 4 10 0,10 0-10 0,-3 0 10 16,-3 0-10-16,3 0 12 0,0 0-12 0,7 0 12 16,-11 0-12-16,4-6 8 0,0 6-8 0,0 0 8 15,3 0 3-15,-3 0 0 0,-3-3 0 0,3 3 0 16,7-6-2-16,-11 6 0 0,0 0 0 0,1-3 0 15,6-4 3-15,-6 7 1 0,-1 0 0 0,8 0 0 16,-8-3-1-16,-3 3-1 0,3-6 0 0,4 6 0 16,-3 0-11-16,3 0 0 0,-4 0 0 0,-3 0 0 15,3 0 0-15,1 0 0 0,3 0 0 0,0 0 0 16,-4 0 0-16,1 6 0 0,6-6 0 0,4 0 0 16,0 0 0-16,0 0 0 0,-11-6 0 0,1 6 0 0,-1 0 0 0,8 0 0 15,-8 0 0-15,4 0 0 0,0-6 0 0,-4 6 0 16,1 0 12-16,-1 0-4 15,1 0-8-15,-1 0 10 0,4 0-10 0,-4 0 10 0,1 0-10 0,-1 0 0 16,1 0 0-16,6 6 0 0,-10-6 0 0,7 0 0 16,4 0 0-16,-12 0 0 0,8 0 0 0,4 6 0 15,-8-6 8-15,1 0-8 0,6 0 0 0,-6 3 0 16,2-3 0-16,1 0 0 0,0 0 0 0,4 0 0 16,-8 0 0-16,4 0 0 0,0 0 0 0,0 0 0 15,4-3 0-15,-8-3 0 0,4 6 0 0,0 0 10 16,-4 0-2-16,4-6-8 0,0 6 9 0,-3-3-9 15,-1 3 0-15,4 0 9 0,0 0-9 0,-4 0 0 16,-3 0 0-16,4 0 0 0,-4 0 0 0,3 0 0 16,4 0 0-16,-4 0 0 0,4 0 0 0,-3 0 0 15,-8 0 0-15,11 0 0 0,-4 0 0 0,1 0 0 0,6 0 0 0,-6 0 0 16,-1 0 0-16,8-7 0 0,-8 7 0 0,0 0 0 16,4 0 0-16,0-3 0 0,-3-3 0 0,-4 6 0 15,3 0 8-15,0-3 0 0,1 3 0 0,-1-7 0 16,-3 7-8-16,4 0 0 0,-1 0 0 0,0 0 0 15,4 0-8-15,-10 0 8 0,10 0 0 0,-4 7 0 16,0-7 0-16,1 0 0 0,6-7 0 0,-6 7 0 16,-4 7 0-16,7-7 0 0,3-7 0 0,-6 7 0 0,-1 0 0 15,7 0 0-15,-6 0 8 0,3 0-8 16,0-3 13-16,-4-3-2 0,4 6-1 0,4 0 0 16,-12-3-10-16,8-3 10 0,-3 6-10 0,3 0 10 0,-4-7-10 0,-6 4 0 15,9 3 0-15,-2 0 0 0,-4 0 0 16,-4 0 0-16,4 0 0 0,0 0 0 0,0 0 0 15,3 0 0-15,-6 0 0 0,2 0 0 16,12 0 0-16,-11 0 0 0,-4-6 0 0,4 6 0 0,0 0 0 16,0 0 0-16,3 0 0 0,1 6 0 0,-4-6 0 0,3 0 0 15,-3 0 0-15,-4 0 0 0,4 0 0 0,4 0 0 16,-1 3 0-16,4-3 0 0,-4 7 0 0,4-7 0 16,0 0 0-16,0 0 0 0,4 0 0 0,-8 6 0 15,4-6 0-15,3 3 0 0,4-3 0 0,-3 0 0 0,-8 0 0 0,4 6 0 16,7-6 18-16,-3 3 2 0,-1-3 0 0,-3 0 0 15,4 7-20-15,-8-7 0 0,11 0 0 0,-7 3 0 16,3-3-8-16,1 0-6 0,-8 0-1 0,4 6 0 16,0-6 15-16,0 3 0 0,4-3 0 0,-4 0 0 15,3 0 16-15,-6 7-3 0,6-7-1 0,-7 0 0 16,4 0-12-16,0 3-10 0,7-3 2 0,-10 0 0 16,3 6 8-16,3-6 11 0,-3 0-3 15,0 0 0-15,0 0 0 0,3 0-8 0,4 0 12 0,-7 0-4 16,7 0-8-16,-7 0 0 0,7 0 0 0,0 0 0 15,0 0 0-15,0 0 0 0,0 0 0 0,0 0 0 16,0 0 0-16,0 0 0 0,0 0 0 0,0 0 0 16,0 0 0-16,0 0 0 0,0 0 0 0,0 0 0 15,0 0 8-15,0 0 0 0,0 0 0 0,0 0 0 16,0 0-8-16,0 0 12 0,0 0-12 0,0 0 12 16,0 0-12-16,0 0 0 0,0 0 0 0,0 0 0 0,0 0 0 15,0 0 0-15,0 0 8 0,0 0-8 0,0 0 8 0,0 0 0 16,0 0 0-16,0 0 0 0,-10 0-8 0,10 0 0 15,0 6 0-15,0-6 8 0,-11 3-8 0,11-3 0 16,-7 0 0-16,4 0 8 0,-1 0-8 0,4 0 0 16,0 0 0-16,0 0 0 0,-7 7 0 0,7-7 0 15,0 0 0-15,0 0 0 0,0 0 0 0,0 0 0 16,-4 3 0-16,4-3 0 0,0 0 0 0,0 0 0 16,0 0 0-16,0 0 0 0,0 0 0 0,0 0-17 15,0 0 4-15,-7 6 1 16,7-3-190-16,0-3-38 0,0 0-7 0</inkml:trace>
  <inkml:trace contextRef="#ctx0" brushRef="#br2" timeOffset="82953.64">5874 7850 1220 0,'0'0'54'0,"0"0"11"0,0 6-52 0,0-6-13 0,0 0 0 0,0 0 0 16,-11 0 89-16,11 0 15 0,0 0 4 0,0 0 0 15,0 0-27-15,0 0-5 0,0 0 0 0,0 0-1 16,0 0-6-16,0 0-1 0,0 0 0 0,11-6 0 16,-8 3 2-16,1-3 0 0,3-4 0 0,-4 7 0 15,4-3 2-15,4-4 0 0,-11 10 0 0,0-9 0 16,0 9-16-16,7 0-2 0,-7 0-1 0,4-6 0 15,-4 6-25-15,0 0-6 0,0 0-1 0,0 0 0 16,0 0-7-16,7-3-2 0,-7 3 0 0,0 0 0 16,0 0 2-16,0 0 0 0,0 0 0 0,10 0 0 15,-3 0 4-15,-7 0 1 0,0 0 0 0,0 0 0 16,0 0-3-16,7 0 0 0,-7 0 0 0,0 0 0 16,0 0 2-16,7 0 0 0,-3-7 0 0,-4 7 0 15,0 0-10-15,0 0-8 0,0 0 9 0,0 0-9 0,0 0 0 0,7 0 0 16,0 7 0-16,-7-7 0 0,0 0 0 0,7 0 0 15,-7 0 0-15,11 3 0 0,-8 3 0 0,8-6 0 16,-1 6 0-16,-6-6 0 0,7 3 0 0,-1-3 0 16,1 0 0-16,-1 0 0 0,4 7 0 0,-3-7 0 15,-4 3 0-15,0-3 0 0,-7 0 0 0,11 0 0 16,-4 0 0-16,0 6 0 0,3-3 0 0,1-3 0 16,-11 0 0-16,0 0 0 0,14 0 0 0,-10 0 0 15,-4 0 0-15,7 0 0 0,0 0 0 0,-7 0 0 16,7 0 0-16,3 0 0 0,-6-3 0 0,-4 3 8 15,7 0-8-15,0-6 0 0,-7 6 0 0,7 0 0 16,4 0 0-16,-4 0 0 0,-7 0 0 0,7 0 0 16,3 0 0-16,-10 0 0 0,0 0 0 0,7 0 0 15,-7 0 0-15,7 0 0 0,-7 0 0 0,0 0 0 0,0 0 0 0,0 0 0 16,11 9 0-16,-11-9 0 16,0 0 0-16,0 0 0 0,0 0 8 0,0 0-8 0,0 0 0 0,0 0 0 15,0 0 0-15,0 0 0 0,0 0 0 0,0 0 0 16,0 0-10-16,0 0 2 0,0 0 0 0,0 0 0 15,0 0-43 1,0 0-8-16,0 0-1 0,0 0-1 0,-14 0-163 0,3 6-33 0,-3-2-7 0</inkml:trace>
  <inkml:trace contextRef="#ctx0" brushRef="#br2" timeOffset="84045.9">6343 7740 230 0,'0'0'20'0,"0"0"-20"16,0 0 0-16,0 0 0 0,0 0 156 0,0 0 28 16,0-6 4-16,0 6 2 0,0 0-100 0,0 0-20 15,0 0-4-15,0 0-1 0,3-9-45 0,-3 9-10 16,0 0-2-16,0 0 0 0,0 0-8 0,0 0 0 16,0 0-10-16,8-4 10 0,-5-2 0 0,-3 6 0 15,7 0-8-15,-7 0 8 0,0 0 0 0,0 0 0 16,7-3 0-16,-7 3 0 0,0 0 37 0,7-6 1 15,-7 6 0-15,0 0 0 0,0 0 6 0,4 0 2 16,3-3 0-16,-7 3 0 0,0 0 0 0,0 0 0 16,0 0 0-16,3-7 0 0,-3 7-19 0,0 0-4 15,0 0-1-15,0 0 0 0,0 0-12 0,0 0-2 16,0 0-8-16,0 0 12 0,0 0-12 0,0 0 11 0,0 0-11 0,4 10 10 16,-4-10 1-16,7 9 0 0,-7 1 0 15,3-1 0-15,-3 0-11 0,0 4 0 0,0-1 0 0,0-2 0 16,8 6-9-16,-8-7-4 0,0 10-1 0,0-4 0 15,0-2 14-15,0 3 0 0,-8 2 0 0,8 1 0 16,0-3 0-16,0 3 0 0,0-10 0 0,0 10 0 16,0-10 0-16,0 7 0 0,0-7 0 0,8 1 0 15,-8-10 0-15,0 6 0 0,0-6 0 0,0 0 0 16,0 10 0-16,0-10 8 16,0 0-8-16,0 0 0 0,0 0 10 0,0 0-10 0,0 0 8 0,0 0-8 15,0 0 8-15,0 0-8 0,0 0 0 0,-8-7 8 16,5-2-8-16,3 6 0 0,0-4 0 0,0-2 0 15,0-7-17-15,-7 7-3 0,7-4 0 0,0-2 0 16,0 5 5-16,7-5 1 0,-7 2 0 0,0-3 0 16,0-2 14-16,0 8 0 0,0-5 0 0,0 2 0 0,-7-3 24 0,7 7-1 15,-4-7-1-15,4 7 0 0,-3-1 1 0,3-2 0 16,-4-1 0-16,4 4 0 0,-3 0-9 0,3 5-2 16,-4-2 0-16,4-3 0 0,0 9-12 0,-7-10 0 15,7 4 0-15,0 3 0 0,0 3 0 0,0-6 0 16,0-4 0-16,0 10-10 0,0 0 10 0,0 0 0 15,0 0-9-15,0 0 9 0,0 0 0 0,0 0-11 16,0 0 11-16,0 0-8 0,0 0 8 0,0 0-10 16,0 10 10-16,0-1-10 0,0 4 10 0,7-4 0 0,-7 0-9 0,0 1 9 15,4-1 0-15,-4 1 0 0,0-1 0 0,3 0 0 16,-3 1 0-16,0-10 0 16,0 9 0-16,0-9 0 0,4 7 0 0,-4-4 0 0,0-3-9 0,0 12 9 31,0-12-27-31,0 0-1 0,0 3-1 0,0-3-488 0,0 0-98 15</inkml:trace>
  <inkml:trace contextRef="#ctx0" brushRef="#br2" timeOffset="86078.9">6445 7812 403 0,'0'0'36'0,"0"0"-36"0,0 0 0 0,0 0 0 15,0 0 114-15,0 0 16 0,0 0 3 0,0 0 1 16,0 0-110-16,0 0-24 0,0 0 0 0</inkml:trace>
  <inkml:trace contextRef="#ctx0" brushRef="#br2" timeOffset="86196.59">6438 7784 633 0,'0'0'28'0,"0"0"6"0,0 0-34 0,0 0 0 16,0 0 0-16,0 0 0 0,0 0 154 0,0 0 24 15,0 0 5-15,0 0 1 0,0 0-162 0,0 0-32 16</inkml:trace>
  <inkml:trace contextRef="#ctx0" brushRef="#br2" timeOffset="88018.45">6414 5903 230 0,'0'0'20'0,"0"0"-20"0,0 0 0 0,0 0 0 0,0 0 67 0,0 0 9 15,0 0 1-15,0 6 1 0,0-6-62 0,0 0-16 16,0 0 0-16,0 0 0 0,-8 3 31 0,8-3 3 15,0 0 1-15,0 0 0 0,-3 6 44 0,-8-6 9 16,11 0 1-16,-3 0 1 0,-4 0-9 0,3 0-1 16,4 0-1-16,0 0 0 0,-7 0-23 0,4 3-5 15,-4-3-1-15,7 0 0 0,0 0-25 0,0 0-5 16,-4 0 0-16,4 0-1 0,0 0-1 0,0 0 0 16,0 0 0-16,0 0 0 0,0 0 1 0,0 0 0 15,0 0 0-15,0 0 0 0,0 0 13 0,0 0 4 16,0 0 0-16,0 0 0 0,0 0-4 0,0 0 0 15,0 0 0-15,0 0 0 0,0 0-4 0,0 0 0 16,0 0-1-16,0 0 0 0,0 0-11 0,0 0-1 0,0 0-1 0,7-3 0 16,-7 3-14-16,0 0 0 0,0 0 0 0,0 0-10 15,0 0 10-15,0 0 0 0,0 0 0 0,0 0 0 16,0 0 25-16,0 0 1 0,7 3 0 0,-7-3 0 16,0 0 13-16,0 0 2 0,0 0 1 0,0 0 0 15,7 0-5-15,-7 0-1 0,0 0 0 0,7 0 0 16,-7 0-2-16,11 0-1 0,-11 0 0 0,0 0 0 15,7 0-4-15,4 0-1 0,-8-3 0 0,-3 3 0 16,0 0-12-16,0 0-4 0,0 0 0 0,0 0 0 16,0 0 6-16,0 0 1 0,0 0 0 0,0 0 0 15,0 0-19-15,0 0 0 0,0 0 0 0,0 0 0 16,4 10 0-16,-4-10 0 0,0 0 0 0,7 3 0 16,-7-3 0-16,0 0 0 0,0 0 0 0,0 0 0 15,0 0 20-15,0 0 0 0,10 0 0 0,-10 0 0 16,0 0 1-16,0 0 1 0,4 0 0 0,-4 0 0 15,0 0-6-15,0 0-2 0,0 0 0 0,7 0 0 0,-7 0-14 0,0 0 11 16,0 0-11-16,0 0 10 0,14 0-10 0,-14 0 0 16,0 0 0-16,0 0 0 0,3 6 0 0,-3-6 0 15,7 3 0-15,-7-3 0 0,8 0 0 0,2 7 0 16,-3-7 8-16,0-7-8 0,-7 7 0 0,7 0 0 16,4 0 0-16,-1 0 0 0,-2 0 0 0,-1-9 0 15,3 9 0-15,-3-3 0 0,4-4 0 0,-1 4 0 16,-3-3 0-16,4 6 0 0,3-3 0 0,-7-3 0 0,4 6 0 0,6-3 0 15,-10-4 9-15,11 7 0 0,-11-6 0 0,11 6 0 16,-8 0-9-16,1 0-12 16,7 0 2-16,-4 0 1 0,-4 6 9 0,4-6 11 0,4 0-3 15,-11 0 0-15,4 7-8 0,-1-7 0 0,1 0 0 16,-1 0 0-16,1 3 0 0,3-3 0 16,-3 0 0-16,-1 0 0 0,1-10 0 0,3 10 0 0,-3 0 0 0,3-6 0 15,-7 3 0-15,7-3 0 0,0 2 0 0,-3-2 0 16,3 3 0-16,-7-3 0 0,3 3-14 0,1-4 5 15,-4 4 9-15,4-3 0 0,-4 6 0 0,3-6 8 16,-3 3-8-16,0 3 0 0,0 0 0 0,4 0 0 16,-8-7 0-16,8 7 0 0,0 7 0 0,-8-7-8 15,4 0 8-15,0 3 0 0,-7-3 0 0,7 0 0 16,4 6 0-16,-4-6 11 0,0 0-3 0,4 0 0 0,-11 0-8 0,3 0 0 16,4 0 0-16,7 0 0 15,-14 0 0-15,4 0 0 0,3 0 0 0,3 0 0 16,-10 0 0-16,7-6 0 0,4 3 0 0,-11 3 0 0,0 0 0 15,0 0 0-15,0 0 0 0,11 0 0 0,-1 3 0 0,-10-3 0 16,0 0 0-16,11 6 0 0,-11-6 0 16,7 0 0-16,-7 0 0 0,7 0 0 0,-7 0 0 0,11 6 0 15,-11-6 0-15,7 0 0 0,-7 0 0 0,10 0 0 16,1 0 0-16,-11 0 0 0,7 0 0 0,-7 0 0 16,10 0 0-16,-10 0-11 0,0 0 11 0,14 0 0 15,-14 0 8-15,4 0-8 0,-4 0 0 0,0 0 0 16,0 0 0-16,7 3-8 0,-7-3 8 0,14 0 0 15,-14 0 8-15,0 0-8 0,0 0 0 0,4 0 0 16,-4 0 0-16,0 0 0 0,0 0 0 0,0 0 9 16,7 0-9-16,-7 0 0 0,0 0 0 0,0 0 0 0,0 0 0 0,0 0 0 15,0 0 8-15,0 0-8 0,0 0 0 0,0 0 0 16,10 0 0-16,-10 0 0 0,0 0 0 0,0 0 0 16,0 0 0-16,0 0 0 0,7 0 0 0,-7 0-9 15,0 0 9-15,0 0 0 0,0 0 0 0,0 0 8 16,0 0-8-16,0 0 0 15,0 0 0-15,0 0 0 0,0 0 0 0,0 0 0 0,0 0 0 0,0 0 0 16,0 0 0-16,0 0 0 0,0 0 0 0,0 0 0 16,7 0 0-16,-7 0 0 0,0 0 0 0,0 0 0 15,0 0-17-15,8-9-5 0,-8 9-1 0,7 0 0 16,-7 0-13 0,3-9-2-16,-3 9-1 0,7 0 0 0,-7 0-16 15,4-7-3-15,-4 7-1 0,0-9-1111 0</inkml:trace>
  <inkml:trace contextRef="#ctx0" brushRef="#br2" timeOffset="89668.92">6442 7819 946 0,'0'0'42'0,"0"0"9"0,-4 3-41 0,4-3-10 0,0 0 0 0,0 0 0 16,-7 0 28-16,7 0 3 0,0 0 1 0,0 0 0 16,0 0-32-16,0 0-20 15,0 0 4-15,0 0 0 0,0 0 3 0,0 0 1 0,0 0 0 0,0 0 0 16,0 0 32-16,0 0 6 0,0 0 2 0,0 0 0 15,0 0 43-15,0 0 9 0,0 0 1 0,0 0 1 16,0 0 2-16,0 0 1 0,0 0 0 0,0 0 0 16,0 0-33-16,0 0-6 0,0 0-2 0,0 0 0 15,0 0-25-15,0 0-6 0,0 0-1 0,0 0 0 16,0 0-12-16,0-3 0 0,-3-7 8 0,-1 4-8 16,4-3 0-16,0 2 0 0,-3-2 0 0,-1 6 0 15,1-7 0-15,3 4 8 0,0-3-8 0,0-1 0 16,0-5 20-16,-8 5-3 0,16 1 0 0,-16-7 0 15,8 4 10-15,0-4 1 0,0-3 1 0,8 0 0 0,-8 4-15 0,-8-4-3 16,8-6-1-16,0 6 0 16,0-9-10-16,-3 2 0 0,3-2 0 0,0 3 0 0,0-3 0 15,-7 3 8-15,7-3-8 0,-7-1 0 0,3 4 0 16,1-3 0-16,-1 3 0 0,4-3 0 0,-7 3 0 16,4 3 0-16,-1-3 8 0,1 0-8 0,-1-4 8 0,1 4-8 15,3-9 12-15,0 6-4 0,0-1-8 0,0 1 0 16,-8-3 9-16,8-1-9 0,-3 1 0 0,3 3 0 15,0 3 0-15,-7-3 0 0,7 9 0 0,-4 0 0 16,1-6 0-16,-1 9 0 0,4 4 0 0,-3-4 8 16,3-3-8-16,-4 3 0 0,4 7 15 0,-10-4-2 0,6-2 0 0,4-1 0 15,-3 7-1-15,-1-4-1 0,1-3 0 16,3-2 0-16,0 2-11 0,0 3 8 0,-7-2-8 0,7-4 8 16,0 0 2-16,0 0 0 0,0-3 0 0,-4 4 0 15,4-1-10-15,0 3 0 0,0 4 0 0,0-4 0 16,4-3 0-16,-4 10-14 0,7-7 3 0,-7 3 1 15,0 4 10-15,7-7 0 0,-7 7-9 0,3-1 9 16,1 1 0-16,-1 0 0 0,-3 2 0 0,7-2 0 16,-7 0 0-16,0 2 0 0,0-2 0 0,0 6 0 15,4-7 0-15,-1 4 0 0,-3-3 0 0,0-1 0 16,0 1 0-16,0 3 0 0,0-4 0 0,-3 7 0 16,3-6 0-16,3-7 8 0,-3 10-8 15,0 3 0-15,0-4 0 0,0-2 8 0,0 9-8 16,0 0 0-16,0 0 0 0,0-3 0 0,0 3 0 15,0 0 0-15,0 0 0 0,-3-7 0 0,3 7 0 16,0 0 0-16,0 0 0 0,0 0 0 0,0 0 0 16,0 0 0-16,0 0-9 0,0 0 9 0,0 0-10 0,0 0-3 0,0 0-1 15,0 0 0-15,0 0 0 0,0 0 14 0,0 0-12 16,3-3 12-16,-3-3-12 0,4-3 12 0,-4 9 0 16,0 0 0-16,0 0-9 0,0 0 9 0,0 0-10 15,0 0 10-15,0 0-10 16,0 0-90-16,0 0-17 0,0 0-4 0</inkml:trace>
  <inkml:trace contextRef="#ctx0" brushRef="#br2" timeOffset="91604.93">7500 5796 662 0,'0'0'29'0,"0"0"7"0,0 0-36 0,0 0 0 0,0 0 0 0,0 0 0 16,0 0 84-16,0 0 11 0,0 0 1 0,0 0 1 15,0 0-27-15,0 0-6 0,0 0 0 16,7 9-1-16,-7-9-9 0,0 0-2 0,0 0 0 0,0 0 0 16,0 10-8-16,0-10-1 0,0 0-1 0,0 0 0 15,0 0-9-15,4 9-1 0,-4-9-1 0,0 0 0 16,0 0 3-16,3 7 1 0,-3-7 0 0,4 9 0 16,-4-9-10-16,0 0-1 0,0 0-1 0,0 6 0 15,3 4 1-15,1-7 0 0,-4-3 0 0,0 9 0 16,0-9-9-16,-4 10-2 0,4-4 0 0,-3 3 0 15,3-9-13-15,0 10 11 0,0-1-11 0,0 0 10 16,-4 1 0-16,4-1 0 0,0 7 0 0,0-7 0 16,0 7-10-16,0-3 0 0,0 2 9 0,0 1-9 0,0 3 0 0,0-7 0 15,0 10 0-15,0-3 0 0,0 0 0 0,4 0 0 16,-4 9 0-16,0-9 0 0,7 6 0 0,-7 0 0 16,3 3 0-16,1-3 0 0,-1 3 0 0,4 1 0 15,-3-4 0-15,-1 3 0 0,1 6 12 0,0-5-1 16,6 5-1-16,-10-6 0 0,4 4-2 0,-1-4 0 15,1 0 0-15,3 0 0 0,-4 4-8 0,1-4 0 16,-1 0 0-16,4 0 0 0,-7-2 0 0,4-1 8 16,-1-7-8-16,1 8 0 0,3-5 8 0,0-5-8 15,-7 3 0-15,4 0 8 0,3-4-8 0,-4 4 0 16,1 0 9-16,-1 0-9 0,1 3 0 0,-1-3 8 16,-3-1-8-16,7 1 0 0,-7 0 0 0,4 6 9 15,-1-6-9-15,-3 0 0 0,4 6 9 0,-4-6-9 16,-4 6 0-16,4-6 9 0,0 9-9 0,0-12 0 0,-7 9 0 0,7-7 8 15,0 1 1-15,0-3 0 0,0-4 0 0,-7 4 0 16,4-6 9-16,-1 8 2 0,4-8 0 0,0 5 0 16,-3-5-20-16,3 9 8 0,0-10-8 0,0 7 0 15,0-7 0-15,0 7 0 0,3-4 0 0,-3 4 0 16,0-7 0-16,0 4 0 0,0 3 0 0,4-7 0 16,-4 7 8-16,3-7-8 0,-3 7 0 0,0-4 0 15,0-2 0-15,0-1 0 0,0 1 0 0,0-1 0 16,0 4 0-16,0-4 8 0,0-6-8 0,7 7 0 15,-7-1 8-15,0-3-8 0,0-3 0 0,0 10 0 16,0-10 0-16,0 6 0 0,4-2 0 0,-1 2 0 16,-3 1 0-16,0-7 0 0,4 9 0 0,-4-9 0 15,0 7 8-15,0 5-8 0,0-11 0 0,0 5 0 16,0-3 0-16,0 4 8 0,0-1-8 0,0 0 0 0,0-9 14 16,0 7-4-16,0 5-1 0,0-5 0 15,0 2 3-15,-4-3 0 0,4-3 0 0,0 7 0 0,0-1-12 0,0-3 0 16,4-2 9-16,-4 5-9 0,0-9 0 0,3 6 0 15,1 4 0-15,-4-1 0 0,7 0 0 0,-7-2 9 16,0 2-9-16,0-6 0 0,4 7 13 0,-1-4-4 16,-3 3-1-16,0 1 0 0,0-1-8 0,4-3 12 15,-4-2-12-15,0 5 12 0,0-9-12 0,0 6 0 16,0-6 0-16,0 10 0 0,0-10 12 0,-4 9-2 16,4-9-1-16,0 10 0 0,0-10-9 0,0 0 10 0,0 0-10 0,0 6 10 15,0-6-10-15,0 9 0 0,-3-6 0 0,3-3 0 16,0 0 0-16,0 0 0 0,0 0 12 15,0 0-4-15,0 0-8 0,3 7 0 0,-3-7 0 16,0 9 0-16,0-9 0 0,0 9 0 16,0-9 0-16,0 7 0 0,0-7 0 0,-3 3 0 0,3-3 0 0,0 9 0 15,0-9 0-15,0 0 0 16,0 0 0-16,0 0 0 0,0 0 31 0,-4 10 1 0,4-10 0 0,0 0 0 16,0 0-32-16,0 0 0 0,0 0 0 0,0 0 0 15,0 0 0-15,0 0 0 0,0 0 0 0,0 0 0 16,-7 0 0-16,7 0 0 0,0 0 0 0,-7 6 0 15,3-3 0-15,4-3 0 0,-7 0 0 0,7 0 0 16,0 0 0-16,-7 6 0 0,0-3 0 0,7-3 0 0,0 0 0 0,-7 7 0 16,0-7 0-16,7 0 0 0,0 0 0 0,0 0 0 15,0 0 0-15,-3 6 0 0,3-6 0 0,0 0 0 16,0 0 0-16,0 0 0 16,0 0 8-16,0 0-8 0,0 0 11 0,0 0-11 0,0 0 0 0,0 0 0 15,0 0 0-15,0 0 0 16,0 0 18-16,0 0-3 0,0 0-1 0,0 0 0 0,0 0-3 0,0 0-1 15,0 0 0-15,0 0 0 0,0 0-10 0,0 0 0 16,0 0 0-16,0 0 0 0,7-6 8 0,3 6-8 16,4 0 0-16,-10 0 8 0,-4 0-8 0,7-7 0 15,7 7-10-15,-7-3 10 0,0 3 0 0,0 0 0 16,7 0 0-16,-10-6 0 0,6 6 0 0,1 0 0 16,-11 0 0-16,11 0 0 0,6-3 0 0,-6 3 0 15,-1-6 0-15,5 6 0 0,-5 6-9 0,4-6 9 0,0 0-8 16,4 0 8-16,-7 0 0 0,-1 0 0 0,4 0 0 0,0 0 8 15,0 0-8-15,1 0 9 0,-1 0-9 0,0 0 10 16,0 0-10-16,-4 0 0 0,5 0 0 0,-5 3 0 16,4-3 0-16,-3 0 0 0,-1 6 8 0,5-6-8 15,-5 0 0-15,4 0 0 0,-3 0 0 0,-1 0 0 16,8 0 0-16,-4 0 0 0,-3 0 0 0,3 0 0 16,0 0 8-16,-3-6-8 0,3 6 12 0,0-3-4 15,-4-3-8-15,4 6 8 0,-3-3-8 0,0 3 8 16,3-7 8-16,-7 7 2 0,3 0 0 0,1 0 0 15,0-3-7-15,-4 3-2 0,-7 0 0 0,14 0 0 16,-7-6-9-16,3 6 0 0,1 0 0 0,-4 0 8 16,4 0-8-16,-4 0 0 0,3 0 0 0,-3-3 0 15,7-4 0-15,-10 7 0 0,-4 0 0 0,7 0 0 16,-7 0 0-16,7 0 8 0,0-3-8 0,-7 3 0 16,0 0 8-16,0 0-8 0,0 0 8 0,11 0-8 0,-11 0 0 0,0 0 8 15,0 0-8-15,3-6 0 0,-3 6 0 0,0 0 0 16,7 0 0-16,-7 0 0 0,7-6 0 0,-7 6 0 15,7-3 0-15,-7 3 0 0,0 0 0 0,7 0 0 16,0-7 0-16,-7 7 0 0,0 0 0 0,0 0 0 16,0 0 0-16,0 0 0 15,0 0-119-15,0 0-22 0,4 0-5 0</inkml:trace>
  <inkml:trace contextRef="#ctx0" brushRef="#br2" timeOffset="93908.71">8357 8126 403 0,'-7'6'17'0,"4"-3"5"0,3 4-22 15,-7-7 0-15,7 0 0 0,-4 3 0 0,-3-3 226 0,7 0 41 16,0 0 8-16,0 0 1 0,0 0-185 0,0 0-38 16,0 0-7-16,0 0-2 0,0 0-18 0,0 0-4 15,0 0-1-15,0 0 0 0,7-3 3 0,4-4 0 16,-11 7 0-16,0 0 0 0,7 0-5 0,-7 0-1 15,7 0 0-15,-7 0 0 0,10 7 5 0,1-7 1 0,3 3 0 0,-3-3 0 16,-4 6 12-16,3-6 2 0,1 0 1 0,0 0 0 16,-1 0 9-16,1 0 1 0,3 0 1 0,-4-6 0 15,1 6 1-15,3-3 0 0,-3 3 0 0,-1 0 0 16,4-7-7-16,-7 7-2 0,4 0 0 0,0 0 0 16,-1 0-20-16,4-3-4 0,-3 3-1 0,-1 0 0 15,5 0-17-15,-1 0 10 0,3 0-10 0,-6 0 8 16,7 0-8-16,-1 3 0 0,1-3 0 0,-1 0 0 15,1 7 0-15,3-7 0 0,-7 0 0 0,4 0 0 16,-4 0 0-16,4 0 0 0,-4 0 9 0,0 0-9 16,0 0 0-16,0 0 0 0,0 0 0 0,0 0 0 15,1 0 18-15,2-7 9 0,-10 7 1 0,7 0 1 16,0 0-5-16,-3-3 0 0,3-3-1 0,4 6 0 16,-8 0-23-16,4-3 0 0,1-3 0 0,-1 6 0 15,0 0 0-15,0 0 0 0,0 0 8 0,0 0-8 0,0 0 0 0,0 0 0 16,0 0 0-16,1 0 0 0,-1 0 0 0,3 0 0 15,1 0 0-15,-4 0 0 0,4 0 8 0,-1 0-8 16,1 0 8-16,0 0-8 0,-4-4 0 0,3-2 8 16,-3 6-8-16,8 0 0 0,-15 0 0 0,7-3 0 15,3 3 0-15,-2 0 8 0,-1 3 0 0,0-3 1 16,-4 6 0-16,4-2 0 0,1-4-9 0,-5 6 0 16,4-3-12-16,-3 3 12 0,3-3 0 0,0-3 0 15,-3 0 0-15,3 7 12 0,0-7-12 0,0 0 0 16,0 0 0-16,-3 0 0 0,-1 0 8 0,1 0-8 15,3 0 0-15,-3-7 8 0,-1 7-8 0,1 0 10 16,-1-3-10-16,4-3 10 0,-3 6-10 0,0 0 0 16,-1 0 0-16,1-3 0 0,3 3 0 0,0 3 0 0,-3-3 0 15,-1 0 0-15,1 0 0 0,-1 0 0 16,4 0 0-16,4 6 0 0,-7-6 0 0,3 0 0 16,-4 3 0-16,4-3 0 0,1 0 0 0,-5 0 0 0,1 0 0 0,-1 0 0 15,-10 0 11-15,14 0 6 0,-14 0 2 0,11 0 0 16,3 0-27-16,-3 0-6 0,-11 0-1 0,10 0 0 15,-10 0 15-15,11 0 0 0,-1-3 0 0,-2 3 0 16,-8 0 0-16,10 0 8 0,1-6-8 0,-1 6 0 16,-10 0 10-16,7 0-10 0,4 0 8 0,-4 0-8 15,0 0 0-15,-7 0 0 0,0 0 0 0,11 6 0 16,-1-6 8-16,-3 3-8 0,0-3 12 0,4 0-4 0,-4 0-8 16,0 0-9-16,0 0 9 0,-7 0-13 15,0 0 13-15,11-3 8 0,3 3 0 0,-4 0-8 16,-10 0 0-16,7-6 0 0,4 3 0 0,0 3-12 0,-1-6 12 0,1 6 0 15,-4 0 0-15,3 0 0 0,4-4 0 16,-3 4 0-16,-11 0 0 0,11 0 0 0,3 0 8 16,-4 0-8-16,-10 0 0 0,0 0 0 15,11 0 0-15,-1 0 0 0,-2 0 0 0,-8 0 0 0,0 0 0 0,0 0 0 16,14-6 0-16,-11 6 0 0,-3 0 14 0,0 0-4 16,14 0-1-16,-3 0 0 0,-11 0-1 0,7-3-8 15,0-3 12-15,4 6-4 0,-1 0 7 0,-10 0 1 16,0 0 0-16,11 0 0 0,-1-7-16 0,1 4 0 15,-11 3 0-15,0 0 0 0,7 0 12 0,0 0 0 0,4 0 0 16,-11 0 0-16,0 0-12 0,3 0 0 0,8 0 0 0,-4 0-10 16,-7 0 10-16,0 0 0 0,10 0 0 0,1 0 0 15,-4 0 0-15,-7 0 0 0,7 0 8 16,4 0-8-16,3 0 0 0,-7 0 0 0,-7 0 0 16,0 0-12-16,14 0 12 0,-4 0 0 0,-10 0 0 15,8 0 0-15,-1 0 0 0,0 0-12 0,0 0 4 0,-7 0 0 16,0 0 8-16,0 0 14 0,10 3-3 0,-3 4-1 15,-7-7-10-15,0 0 0 0,7 0 0 0,0 6 0 16,-7-6 0-16,8 3 0 0,-1-3 0 0,0 6 0 16,3-6 0-16,-3 4 0 0,-7-4 0 0,0 0 0 15,14 0 0-15,-7 0 0 0,-7 0 0 0,0 0 0 16,7 6 0-16,1-6 0 0,-1 3 0 0,-7-3 0 16,0 0 0-16,7 0 0 0,7 0 8 0,-14 0-8 15,0 0 0-15,0 0 0 0,10 0 0 0,4 0 8 0,-6 0-8 16,-8 0 8-16,0 0-8 0,10 0 8 0,8 0-8 0,-8 0 10 15,-10 0-10-15,0 0 10 0,14 0-10 0,-3 0 0 16,-11 0 9-16,0 0-9 0,0 0 9 0,0 0-9 16,0 0 12-16,0 0-12 0,0 0 8 0,0 0-8 15,11 0 0-15,-11 0 0 0,0 0 0 0,0 0 0 16,7 0 0-16,3-3 0 0,-10 3 0 0,0 0 0 16,0 0 0-16,7 0 0 15,7-6-143-15,-7 6-22 0,-10-10-5 16</inkml:trace>
  <inkml:trace contextRef="#ctx0" brushRef="#br2" timeOffset="95210.08">10866 8151 864 0,'0'0'76'0,"0"0"-60"16,0 0-16-16,0 0 0 0,-11-6 184 0,7 3 35 0,4 3 6 0,0 0 2 16,0 0-141-16,0 0-28 0,0 0-6 0,0 0 0 15,0 0-24-15,0 0-5 0,0 0-1 0,0 0 0 16,0 0 1-16,0 0 0 0,0 0 0 0,0 0 0 15,0 0 1-15,0 0 1 0,0 0 0 0,0 0 0 16,0 0 1-16,0 0 0 0,11 0 0 0,-11 0 0 16,0 0-7-16,4 0-2 0,13 0 0 0,-3 0 0 15,-7 0 3-15,4 3 1 0,0-3 0 0,3 6 0 16,7 0-3-16,-4-3-1 0,-6 4 0 0,7-4 0 16,10 3 11-16,-7-3 1 0,0-3 1 0,-3 0 0 15,7 7-15-15,-1-7-3 0,4 0-1 0,-3 3 0 16,-7-6 1-16,7 3 1 0,6 0 0 0,-6 0 0 15,0 0-13-15,-1 0 0 0,5 0 8 0,2 3-8 16,-10-3 0-16,4 6 0 0,0-3 0 0,3-3 0 16,0 6 0-16,-3-3 0 0,-4 4 0 0,0-1 0 15,4-3 0-15,0 3 0 0,-8-2 0 0,1-4 0 0,3 6 10 16,-3-3-1-16,-1-3 0 0,1 0 0 0,-4 6 10 0,4-6 1 16,-4 0 1-16,0 0 0 0,0 0-12 0,0 0-9 15,-3 0 12-15,-1 0-12 0,1 0 22 0,0 0-2 16,-1 3-1-16,-3-3 0 0,0 0-5 0,0 0-1 15,0 7 0-15,0-7 0 0,-7 0-13 0,0 0 0 16,0 0 8-16,0 0-8 0,0 0 0 0,8 3 0 16,-8-3 8-16,0 0-8 0,0 0 11 0,7 0-1 0,-7 0 0 15,7-3 0-15,-7 3 6 0,7 0 0 0,0-7 1 0,-7 7 0 16,3-3-1-16,4-3 0 16,-3 3 0-16,-1-3 0 0,1-4-8 0,-4 10-8 15,3-3 12-15,-3 3-12 0,4-6 0 0,-4 6 0 16,0 0 0-16,0 0 0 0,0 0 0 0,0 0 0 0,0 0 0 0,0 0 0 15,0 0-24-15,0 0 0 0,0 0 1 16,0 0 0 0,0 0-104-16,0 0-21 0,0 0-4 0,0 0-1005 0</inkml:trace>
  <inkml:trace contextRef="#ctx0" brushRef="#br2" timeOffset="96711.79">11910 8151 460 0,'0'0'20'0,"0"0"5"0,0 0-25 0,0 0 0 0,-4 6 0 0,4-6 0 15,0 0 206-15,-3 3 36 0,3-3 7 0,0 0 2 16,0 0-191-16,-4 10-39 0,4-10-7 0,0 0-2 16,0 0-12-16,0 0 0 0,0 0 8 0,0 0-8 15,0 9 13-15,0-9 0 0,0 0 0 0,4 10 0 16,-1-1 16-16,-3-9 3 0,0 6 1 0,0 4 0 0,4-1 16 0,-4 1 3 16,0-4 1-16,0 3 0 0,0 1-6 0,-4-1-2 15,4 0 0-15,-3 1 0 0,3 9-12 0,-4-10-2 16,4 7-1-16,0-7 0 0,-3 7-18 0,3-4-4 15,-4 10-8-15,1-9 12 0,3 6-12 0,0 0 11 16,0 2-11-16,-4-2 10 0,4-6-10 0,4 12 0 16,-4-9 9-16,0 2-9 0,0 1 9 0,0 0-9 15,3-3 12-15,1 3-12 0,-1-1 13 0,-3 1-4 16,4-3-1-16,-1 3 0 0,-3-1-8 0,4 8 10 0,-4-8-10 16,0 7 10-16,0 4-10 0,0-1 0 15,0 6 0-15,3 1 0 0,-3-7 0 0,0 7 0 0,4 2 0 16,-1-2 0-16,-3-7 0 0,4 3 0 0,-1-9 9 0,1 3-9 15,-1 4 20-15,1-4-1 16,0-7 0-16,-1 8 0 0,4-8-11 0,-3 1-8 0,-1 6 12 0,4-6-12 16,-3 0 10-16,-1 0-10 0,1 6 8 0,-1-6-8 15,1 6 0-15,-4 0 0 0,0-3 0 0,3 3 0 16,-6 0 0-16,3 3 12 0,3-3-4 0,-3 0 0 16,-3-3 2-16,3 3 0 0,0-6 0 0,0 6 0 15,0-6 3-15,0 0 1 0,0 0 0 0,7-4 0 16,-4 1 11-16,1-3 3 0,3 2 0 0,-3 4 0 15,-1-10-28-15,4 7 0 0,0-3 0 0,-3 2-11 0,3-5 11 16,-4 5 14-16,-3-2-3 0,4 3-1 16,3 3-10-16,-4-1 0 0,1-2 0 0,3 3 0 0,-3-4 0 0,-4 4-9 15,3 0 0-15,1 0 0 0,-1 6 9 0,1-6 14 16,-1 6-3-16,1-6-1 0,-4 6-10 16,3-3 0-16,4 0 0 0,-3-3 0 0,3-1 0 0,-4 1-14 15,-3 6 3-15,4-6 1 0,-1-3 10 16,-3 3 0-16,4-7 0 0,-4 10 0 0,4-9 0 15,-1 5 16-15,-3 1-4 0,-3 3-1 0,3-3-11 0,0-6 0 16,-4 8 0-16,4-8 0 0,0 6 0 0,-4 3 0 16,4 0 0-16,-3-3 0 0,3 6 0 0,0-7 0 15,0 1 0-15,0 6 0 0,-4-6 0 0,4-3 0 16,0 3 0-16,-3-1 0 0,3 1 0 0,0 3-11 0,-4-3 3 16,4 0 0-16,0 0 8 0,0 0 11 0,0-1-3 0,-3 4 0 15,3-3-8-15,0 0 0 0,0 0 0 0,-4 6 0 16,4-6 0-16,-7 6 0 0,4-6 0 0,-1-1 0 15,1 7-8-15,-1-6-1 0,1 0 0 0,3-3 0 16,-7-4 9-16,7 4 0 0,-4 0-9 0,0-4 9 16,1-2 0-16,3 5 12 0,0-5-2 0,0-1 0 15,-4 0-10-15,4 7-9 0,0-6 9 0,0-1-13 16,0 0 13-16,0 1 8 0,0-1 0 0,0 1-8 16,0-1 0-16,0-3 0 15,0 4-12-15,0-1 3 0,0 1 9 0,4-1 0 0,-4 0 0 0,0-2 0 16,0 2 9-16,3 0-9 0,-3 1 12 0,4-1-12 15,-4 1 0-15,-4-1 0 0,4-3 0 0,0 4 0 16,0-4 0-16,0-6 0 0,0 9 0 0,4 1 0 16,0-1 0-16,-1-6 0 0,1 7 0 0,-4 2 10 15,0-2-10-15,0-1 0 0,-4 1 0 0,4-7 0 0,0-3 0 16,-3 9 0-16,3 0 0 0,0 7 8 0,0-6-8 0,0-4 0 16,3 3 0-16,1-6 0 0,-4 7 11 0,0-10 0 15,0 6 0-15,0 3 0 0,0 1-11 0,0-4 10 16,0-3-10-16,0-3 10 0,0 10-10 0,0-10 12 15,0 9-12-15,0-9 12 0,0 0-12 0,0 6 0 16,-4 4 9-16,1-1-9 0,-1-3 0 0,4-6 0 16,0 0 0-16,0 4 0 0,0-4 17 0,0 9 3 15,0-9 0-15,0 0 0 0,0 6-7 0,-4-3-1 0,4-3 0 0,0 10 0 16,0-10-12-16,0 6-16 16,0 3 3-16,0-9 1 0,0 10 12 0,0-10 0 15,0 0 0-15,4 6 0 0,-4-3 0 0,0-3 13 16,0 0-1-16,4 10 0 0,-4-10-12 0,0 6-16 15,-4-3 3-15,4-3 1 0,0 0-7 0,0 0-1 0,0 0 0 16,0 0 0 0,0 0-22-16,0 0-5 0,0 0-1 0,0 0-693 0,0 0-139 0</inkml:trace>
  <inkml:trace contextRef="#ctx0" brushRef="#br2" timeOffset="97796.08">12111 11723 518 0,'0'0'46'0,"-4"0"-37"0,-3 6-9 0,4-3 0 15,-1-3 233-15,4 0 45 0,-3 0 9 0,3 0 1 16,-4 0-210-16,4 0-42 0,-7-3-9 0,7 3-2 16,0 0 11-16,0 0 1 0,0-9 1 0,7-1 0 15,-3 4-14-15,-1-4-4 0,-3 10 0 0,11-3 0 16,-1-3 1-16,5 0 0 0,-5 6 0 0,4 0 0 0,0 0 4 0,-3 0 1 16,3 0 0-16,0 6 0 0,0-6-14 0,-3 6-4 15,3-3 0-15,-3-3 0 0,-1 10-8 0,4-10 0 16,-3 6 9-16,-1-3-9 0,1 4 39 0,0-4 3 15,-1-3 1-15,4 6 0 0,-3-3 5 0,6-3 0 16,-2 0 1-16,6 6 0 0,0-6-13 0,4 10-2 16,-4-10-1-16,3 9 0 0,5-9-16 0,-1 10-3 15,0-4-1-15,0-3 0 0,1 3-13 0,-1-3 11 16,0 7-11-16,-3 2 10 0,-4-2-10 0,4-1 0 16,-8-6 9-16,4 7-9 0,-3-4 11 0,0 3-3 15,-1 1 0-15,4-10 0 0,-6 9 15 0,6-3 2 16,-4-2 1-16,1-4 0 0,3 6-4 0,-3-6-1 15,-1 0 0-15,5 0 0 0,-1-6-7 0,-4 6-2 16,1 0 0-16,0 0 0 0,-4 0-3 0,0 0-1 0,0 0 0 16,0 6 0-16,-3-6 12 0,3 3 3 0,0-3 0 0,0 0 0 15,-7 6-23-15,7-3 0 0,-3-3 0 0,3 0 8 16,-3 7-8-16,-1-7 0 0,-3 0 0 0,4 0 0 16,-1 0 17-16,1 0 3 0,-1 0 0 0,1 0 0 15,0 0-4-15,-4-7 0 0,3 7 0 0,-3 0 0 16,4-3-6-16,0-3-2 0,-4 6 0 0,0-3 0 15,0-3 9-15,-7 6 2 0,7 0 0 0,3 0 0 16,-10 0-19-16,7 0-14 0,-3-4 2 0,3 4 1 16,0-6 11-16,0 6 0 0,4 0 0 0,-4 0 0 0,0 0 0 0,3 0 0 15,1-3 0-15,-4 3 0 16,4-6 0-16,-1 6 0 0,1-6 0 0,-1 2 0 16,-3 4 0-16,4 0 16 0,-4-6-3 0,4 3 0 15,-11 3-13-15,7 0-15 0,0 0 3 0,-7 0 1 16,0 0 11-16,10-6 0 0,-6 6 0 0,-4 0 0 0,10 0 0 0,-3 0 0 15,-7 0 0-15,0 0 0 0,0 0 0 0,8 6 16 16,2-6-4-16,-3 3-1 0,0-3-11 0,0 6-17 16,0-6 4-16,4 0 1 0,-4 0 12 0,4 4 0 15,-4-4 0-15,0 6 0 0,-7-6 0 0,7 0 0 16,-7 0 0-16,7 0 0 0,-7 0 0 0,7 0 15 16,-7 0-3-16,0 0-1 15,7 0-35-15,-7 0-6 0,0 0-2 0,0 0 0 16,0 0-46-16,0 0-10 0,0 0-1 0,0 0-763 0,0 0-153 0</inkml:trace>
  <inkml:trace contextRef="#ctx0" brushRef="#br2" timeOffset="99986.21">13836 11923 460 0,'0'0'41'0,"0"0"-33"0,-7 4-8 0,0 5 0 15,0-3 173-15,0-3 33 0,-4 4 6 0,4-4 2 16,0-3-126-16,7 0-24 0,-7 0-6 0,0 0-1 15,0 0-17-15,7 0-3 0,-7 0-1 0,0 0 0 16,7 0-14-16,-7 0-3 0,0-3-1 0,7 3 0 16,0 0 29-16,0 0 5 0,0 0 2 0,0 0 0 15,0 0 8-15,0 0 2 0,0 0 0 0,0 0 0 16,0 0-17-16,0 0-3 0,0 0-1 0,0 0 0 16,0 0-2-16,0 0 0 0,3 9 0 0,1 0 0 0,-1 1-16 15,1-1-3-15,-4 7-1 0,3-4 0 0,1 4-21 0,-1 0 9 16,1 3-9-16,-4-1 0 0,3 1 16 0,1 0-3 15,-4 0-1-15,0 6 0 0,0-6-3 0,0 6-1 16,0 3 0-16,0-3 0 0,0 0 3 0,0-3 0 16,0 3 0-16,3 0 0 0,-3 0 10 0,8-3 3 15,-5 4 0-15,1 2 0 0,3 0 2 0,0 3 1 16,0-2 0-16,-4-1 0 0,8 6-15 0,-4 1-4 16,0-7 0-16,0 6 0 0,-3-5-8 0,3 5 12 15,-4-6-12-15,4 1 12 0,-7-4-12 0,4 3 0 16,-1 6 9-16,4-5-9 0,-7-4 0 0,4 3 0 15,-4-3 0-15,0 3 8 0,3 7-8 0,-3-7 0 16,0 3 8-16,4 1-8 0,-4-7 8 0,3 3-8 16,-3-3 10-16,0 3-10 0,4 4 32 0,-1-4 0 0,-3-9 0 0,4 6 0 15,0-3-32-15,-4 3-10 0,3-6 0 0,1-1 0 16,-1 8 19-16,1-8 4 0,-1 7 1 0,1-6 0 16,-1 0-14-16,1 6 9 0,-1 0-9 0,1-6 8 15,-1 9-8-15,1-9 0 0,-1 6 0 0,1 0 0 16,-1-6 0-16,-3 0 0 0,4 6 0 0,-4-6 0 15,3 0 0-15,-3-1 0 0,0-2 0 0,0 3 0 16,0 0 0-16,4-4 0 0,0 1 8 0,-4-3-8 16,0 2 9-16,0-2-9 0,0 3 10 0,3-1-10 15,-3-2 8-15,0 2-8 0,0 4 0 0,-3-3 9 16,3 3-9-16,0 0 0 0,-4-4 0 0,4 4 0 16,-4-6 0-16,4 9 8 0,0-10-8 0,-3 4 0 15,3 3 0-15,0-1 0 0,-4-2 8 0,4-6-8 16,0 8 0-16,0-8 0 0,0 5 0 0,0-2 0 15,4 3 0-15,-4-7 0 0,3 0 0 0,-3 1 0 16,0 6 0-16,0-7 0 0,0 0 8 0,0 1-8 0,4 5 0 0,-4-5 0 16,4-1 0-16,-4 1 0 0,0-1 0 0,0 0 0 15,0 1 0-15,0-1 0 0,0-2 0 0,0 2 0 16,-4 0 0-16,4-2 0 0,-4 2 0 0,4-9 0 16,0 3 10-16,0 7-10 0,0-10 12 0,0 6-4 15,0-6 0-15,4 3-8 0,-4-3 13 0,0 0-4 16,0 0-1-16,4 6 0 0,-4-6 8 0,0 0 2 15,0 10 0-15,0-10 0 0,0 0-18 0,0 0 0 16,0 0 8-16,0 0-8 0,0 0 0 0,0 0-19 0,0 9 4 0,0-9 1 16,0 0 14-16,0 0 0 0,0 0 0 15,0 6 0-15,0-6 0 0,0 0 0 16,0 0 0-16,0 0 0 0,0 0 8 0,0 0-8 0,0 0 0 16,0 0 0-16,0 0 12 0,0 0-12 15,0 0 12-15,0 0-12 0,0 0 11 0,0 0-11 0,0 0 10 0,0 0-10 16,0 0 9-16,0 0-9 0,0 0 8 0,0 0-8 15,0 0 0-15,0 0 0 0,0 0 8 0,0 0-8 16,0 0 0-16,0 0 0 0,0 0 0 0,0 0 0 16,7 3 0-16,0-3 0 0,-7 0 0 0,7 0 0 15,0 0 0-15,3 0 0 0,-10 0 0 0,11 0 0 16,0 0 0-16,-1 0 0 0,-3 0 0 0,4 0 0 16,3 0-8-16,-4 0 8 0,1-3 0 0,0 3 0 15,-1-6 0-15,1 6 0 0,3 0 8 0,-4 0-8 16,1 0 0-16,3 0 0 0,-3 6 0 0,3-6-11 15,0 3 11-15,0-3 0 0,0 7 0 0,4-7 8 0,-1 0-8 0,1 3 0 16,-4-3-8-16,7 0 8 0,-3 0 0 0,0 0 0 16,-4 0 0-16,3 0 0 0,1 0 0 0,0 0 0 15,-1 0 0-15,1 0 0 0,-4 0 0 16,4 0 0-16,-1 0 0 0,1 0 0 0,-4 0 0 0,4 0 0 16,-1 0 0-16,5-3 0 0,-1 3 0 15,0 0 0-15,0 0 0 0,4 0 0 0,-1 0 0 0,1 0 0 16,-4 0 0-16,0 0 0 0,1 0 0 0,-1 0 0 15,0 0 0-15,0 0 8 0,0 0-8 0,-3 0 0 16,3 0-8-16,-3 3 8 0,-1-6 0 0,-3 3 0 16,4 0 0-16,-4-7 0 0,4 7 0 0,-4 0 0 0,0 0 0 0,4 0 0 15,-1-3 0-15,1-3 0 0,-4 6 0 0,4 0 0 16,-1 0 0-16,1 0 0 0,-4 0 8 0,0-3-8 16,4 3 0-16,-4 0 0 0,0 0 0 0,-3 0 0 15,-4 0 0-15,0 3 0 0,0-3 0 0,0 0 0 16,0 0 0-16,-7 0 0 0,0 0 0 0,7 0 0 15,-7 0 0-15,7 6 0 16,-7-6 0-16,7 0 0 0,0 0 0 0,-7 0 0 0,0 0 0 0,7 0 8 16,4-6-8-16,-11 6 0 0,0 0 0 0,7 0 8 15,-7 0-8-15,0 0 0 0,7 0 0 0,-7 0 0 16,7 0 0-16,-7 0 0 0,11 0 0 0,-11 0 0 16,0 0 0-16,0 0 0 0,0 0 0 0,7 0-8 15,-7 0 8-15,7 9 0 0,-7-9 0 0,0 0-8 16,7 0 8-16,-7 0-10 0,0 0 10 0,7 10-10 15,-7-10-17-15,0 0-3 0,7 0-1 0,-7 0 0 16,7 0 2-16,4 0 0 0,-4 0 0 0,0 0 0 16,-7 0-4-16,10-3-1 0,-3-4 0 0,4 7 0 15,-4-9-78-15,0 0-16 0,0 6-4 0,0-10-998 16</inkml:trace>
  <inkml:trace contextRef="#ctx0" brushRef="#br2" timeOffset="101289.74">15508 14611 288 0,'0'0'25'0,"0"0"-25"16,0 0 0-16,0 0 0 0,4-7 102 0,-4-2 15 16,3 0 3-16,1-1 1 0,-1 1-74 0,1 3-15 15,-4-4-4-15,0 1 0 0,3-1 15 0,1 7 2 0,-4-9 1 0,0 9 0 16,-4-4 14-16,4-2 4 0,0 9 0 0,0 0 0 16,-3 0-7-16,3 0-1 0,0 0 0 0,0 0 0 15,0 0-12-15,0 0-4 0,-4-10 0 0,4 10 0 16,0 0-13-16,0 0-3 0,0 0-1 0,0 0 0 15,0 0-12-15,0 0-3 0,0 0 0 16,0 0 0-16,0 0 27 0,0 0 5 0,0 0 0 0,0 0 1 16,0 0 12-16,0 0 3 0,0 0 0 0,0 0 0 15,0 0-20-15,0 10-3 0,0-1-1 0,0 1 0 16,0 2 10-16,-3-9 2 0,3 7 0 0,0-1 0 16,0 1-30-16,0 5-6 0,-4-5 0 0,4-1-8 15,4 0 9-15,-4 7-9 0,0-6 0 0,3-1 9 16,-3 0-9-16,4 7 0 0,-4-7 0 0,3 1 8 15,-3-1-8-15,0 1 0 0,4-1 0 0,-4 7 0 16,0-13 0-16,0-3 0 0,0 9 0 0,0 1 0 16,0 2 19-16,0-12-2 0,0 0 0 0,0 13 0 0,0-13 4 0,0 0 1 15,0 0 0-15,0 0 0 0,0 0-11 0,0 0-3 16,0 0 0-16,0 0 0 0,0 0-8 0,0 0 8 16,0 0-8-16,0 0 8 0,0 0-8 0,0 0 0 15,0 0 0-15,0 0 0 0,-7-10 0 0,7 10 0 16,0 0 0-16,-4-9 0 0,4 9 0 0,0 0 0 15,0 0 0-15,0 0-11 16,0 0-13-16,0 0-4 0,0 0 0 0,0 0 0 0,4-9 4 0,3 9 1 16,-7 0 0-16,0 0 0 0,7-7 14 0,0 7 9 15,0 0-12-15,0 0 12 0,-7 0-11 0,7 0 11 16,0 0-10-16,-7 0 10 0,0 0-18 0,0 0 2 16,7 0 1-16,0 0 0 0,-7 0-7 0,7 0-2 15,0 7 0-15,0-7 0 0,0-7 24 0,-7 7 0 0,0 0 0 16,11 0 0-16,0 0 0 0,-4 7 10 0,3-7 1 0,-3 0 0 15,0 0 12-15,4 3 2 0,-4 3 1 0,0-6 0 16,-7 0 0-16,11 0 0 0,-1 0 0 0,-3 6 0 16,-7-6 4-16,11-6 1 0,-1 6 0 0,1 0 0 15,0-6-13-15,-1 3-2 0,1 3-1 0,3-7 0 16,-3 7-7-16,3 0 0 0,-4-3-8 0,4 3 12 16,-3-6-12-16,3 6 0 0,-3 0 8 0,-1 6-8 15,4-6 0-15,0 0 8 0,1 3-8 0,-5-3 0 16,4 0 8-16,0 0-8 0,0 7 0 0,1-7 9 0,-1 0 16 15,3 0 3 1,-3 0 1-16,1 0 0 0,2 0 0 0,-3 0 0 0,4 0 0 0,-4 0 0 0,4-7 9 16,-1 7 2-16,1 0 0 0,-4 0 0 0,4 0-25 0,-1 0-5 15,1 0-1-15,-4 0 0 16,0 0 2-16,0 0 0 0,4 0 0 0,-7 0 0 0,-1 0-11 16,1 0 0-16,3 0 0 0,-4 0 0 0,1 0 0 0,3 0 0 15,-3 0 0-15,3-3 0 0,-4 3 0 0,4 3 0 16,-3-3 0-16,0 0 0 0,3 0 0 0,-4 0 0 15,-3 0 0-15,4 7 0 0,0-7 0 0,-1 9 8 16,1-9-8-16,-4 6 0 0,0-3 12 0,0-3-4 16,3 7 0-16,-2-4 0 0,-1-3-8 0,0 6 8 15,0-6-8-15,3 3 8 0,-6-3-8 0,3 0 0 16,3 0 0-16,-3 0 0 0,1-3-14 0,2 3-2 0,-6 0 0 0,6-6 0 31,-3 3-89-31,4-4-19 0,-4 7-3 0,4-9-1 16,3 3-87-16,0-4-17 0</inkml:trace>
  <inkml:trace contextRef="#ctx0" brushRef="#br2" timeOffset="104609.78">16454 14746 57 0,'0'0'0'0,"0"0"0"0,0 0 0 0,0 0 0 16,0 0 264-16,0 0 47 0,0 0 9 0,0 0 3 0,0 0-182 0,7-7-36 16,3 7-7-16,1-9-2 0,-1 9-63 15,1-3-13-15,0-3-2 0,-1 2-1 16,1-2 11-16,-1-3 3 0,1 9 0 0,-1-3 0 16,-2-4 14-16,-1 1 3 0,0 6 1 0,0-3 0 15,-7 3 14-15,7-6 2 0,-7 6 1 0,7 0 0 0,0-4-15 16,-7 4-3-16,3 0-1 0,8-6 0 0,-4 3-19 0,0 3-3 15,0-6-1-15,4 6 0 0,-4-3-8 0,3-4-3 16,1 7 0-16,3-3 0 0,-3-3-4 0,3 6-1 16,-4-9 0-16,1 9 0 0,3 0 1 0,-3-7 0 15,-1 7 0-15,1 0 0 0,-1 0 1 0,-3-3 0 16,4 3 0-16,-4-6 0 0,4 6-2 0,-4 0 0 0,3 0 0 16,1 0 0-16,-1 0 2 0,1 0 0 0,0 0 0 0,-4 0 0 15,7 0-10-15,-4-3 8 0,1 3-8 0,0 0 8 16,-1 0 0-16,4-7 0 0,-3 7 0 0,-1 0 0 15,-10 0 7-15,14 0 1 16,-3 7 0-16,0-7 0 0,-11 0-16 0,10 0 0 0,4 3 0 16,0-3 0-16,-3 0 0 0,3 0 0 0,-3 0 0 15,-1 0 0-15,4 6 12 0,-3-3-4 0,3-3-8 16,-3 0 12-16,3 0-12 0,0 0 9 0,-3 0-9 0,-1 0 8 16,1 0 0-16,3 0 0 0,-4 0 0 0,1 0 0 15,0 0 4-15,-1 0 1 0,-3 0 0 0,4 0 0 16,-1 0-5-16,1 0 0 0,0 0-8 0,-1 0 12 15,1 7-12-15,-1-7 0 0,4 0 8 0,0 0-8 16,-3 0 0-16,0 0 0 0,-1 0 0 0,1 0 0 16,3 3 0-16,0-3 8 0,0 6-8 0,-3-6 0 15,-4 0 0-15,3 0 0 0,1 0 0 0,0 0 0 0,-4 0 0 0,0 0 0 16,0 0 0-16,-7 0 0 0,7 0 19 0,3 0 1 16,-3 0 0-16,0 0 0 0,-7 0-10 0,8 0-2 15,-8 0 0-15,10 0 0 0,-3 0-8 0,0 0 0 16,4 6 0-16,-4-6 0 0,0 0 0 0,-7 0 0 15,7 3 0-15,-7-3 0 0,7 0 0 0,0 0 0 16,0 7 0-16,-7-7 0 0,0 0 0 0,7 0 0 16,-7 0-10-16,4 3 10 0,-4-3 0 0,7 0 0 15,-7 0 0-15,7 0 10 0,-7 0-10 0,7-3 0 16,0 3 0-16,-7 0 0 0,0 0 0 0,7-7 8 16,0 7-8-16,-7 0 8 0,7 0-8 0,-7 0 0 15,7 0 0-15,-7 0 0 0,0 0 0 0,4 0 0 16,-4 0 0-16,0 0 0 0,0 0 0 0,10 0 0 0,-3 10 0 15,-7-10 0-15,0 0 0 0,4 0 0 16,3 0 0-16,-7 0 0 0,0 0 0 0,7 6 0 0,0-6 0 0,0 0 0 16,-7 0 8-16,7 0-8 0,-7 0 0 0,7 0 8 15,0 0-8-15,0 3 0 0,0-3 0 0,0 0 0 16,-7 0 0-16,4 0 8 0,3 6-8 0,4-2 0 16,-11-4 0-16,3 0 0 0,4 6 0 0,-7-6 0 15,7 3 0-15,0 3 0 0,0-6 0 0,0 7 0 16,0-4 0-16,0-3 0 0,1 0 0 0,-1 0 0 15,-7 0 0-15,7 6 0 0,0-6 0 0,0 0 0 16,0 0 0-16,-7 0 8 0,0 0-8 0,10 0 0 16,1 0 0-16,0 0 0 0,-1 0 8 0,-3 0-8 15,-7 0 0-15,0 0 0 0,7 3 0 0,-7-3 0 16,0 0 0-16,7 6 0 0,4-2 0 0,-4 2 0 16,-7-6 0-16,0 0 0 0,0 0 0 0,7 3 0 15,-7-3 0-15,7 6 0 0,-7-6 0 0,11 3 0 0,-4-3 0 16,-7 0 0-16,10 7 0 0,-10-7 0 0,7-7 0 0,4 7 0 15,-11 0 8-15,11 0-8 0,-4 0 0 0,3-3 0 16,-3-3 8-16,-7 6-8 0,7 0 0 0,-7 0 0 16,0 0 0-16,11 0 0 0,-11 0 0 0,0 0 8 15,0 0-8-15,7 0 8 0,-7 0-8 0,0 0 0 16,0 0 0-16,0 0 0 0,7 0 15 0,-7 0-3 16,0 0 0-16,0 0 0 0,0 0 5 0,7-3 1 15,-7 3 0-15,0 0 0 0,0 0-18 0,7-6 8 0,-7 6-8 16,0 0 0-16,7 0 0 0,-7 0 0 15,4-10 0-15,-4 10 0 0,0 0-9 0,7 0-3 16,-7 0 0-16,7-9 0 0,-7 9 20 0,0 0 4 16,0 0 1-16,0 0 0 0,0 0-13 0,0 0-15 0,0 0 3 0,0 0 1 15,7 0 19-15,-7 0 3 0,0 0 1 0,3-10 0 16,-3 10-12-16,7 0 0 0,0-6 0 0,-7 6 0 16,8-3-11-16,-8 3-1 0,7-6 0 0,-7 6 0 15,7-4 20-15,-4-2 3 0,-3 6 1 0,0 0 0 16,0 0-12-16,4-3 0 0,-4 3 0 0,0 0 0 15,0 0 0-15,0 0 0 0,3-6 0 0,-3 6 0 16,0 0-9-16,0 0 9 0,0 0-12 0,0 0 12 16,0 0 0-16,0 0 0 0,0 0 0 0,0 0 0 15,0 0 0-15,0 0 0 0,0 0 0 0,0 0 0 16,0 0 0-16,0 0-8 0,0 0 8 0,0 0 0 0,0 0 0 16,0 0 0-16,0 0 0 0,0 0 0 0,0 0 0 0,0 0 0 15,0 0 0-15,0 0 0 0,0 0 0 16,0 0 0-16,0 0 0 0,0 0 0 15,0 0 0-15,0 0-8 0,0 0 8 0,0 0 0 0,0 0 0 16,0 0 0-16,0 0 0 0,0 0 0 16,0 0-8-16,0 0 8 0,0 0 0 0,0 0 0 0,0 0-10 15,0 0 10-15,0 0-8 0,0 0 8 0,0 0 8 0,0 0 6 16,0 0 2-16,0 0 0 16,0 0-36-16,-7 9-8 0,7-9 0 0,-3 6-1 0,3-6 29 0,-4 4 0 15,4-4-8-15,0 9 8 0,0-9 0 0,-3 6 0 16,3-6 0-16,0 10 0 0,0-10 0 0,0 9 8 15,0 1 1-15,0-1 0 0,3 0-9 0,-3 7-9 0,0-7 9 16,-3 7-13-16,3-3 1 0,-4 2 1 0,8 1 0 0,-8-3 0 16,4 5 11-16,0-2 0 0,0-7 0 0,0 7 0 15,0-3 0-15,0 2 0 0,0-5 0 0,0-1 0 16,4 7 0-16,-4-13 0 0,0 6 0 0,0-2 0 16,0 2 0-16,0 0 0 0,0 1 0 15,3-1 0-15,-3 1 0 0,4-1 0 0,-8 4 0 0,4-4 0 16,0 0 0-16,0 1 0 0,0-1 0 0,0-6 0 15,4 4 0-15,-4-7 0 0,0 0 0 0,0 0 8 16,-4 9-8-16,4-9 0 0,0 0 0 0,0 0 0 16,0 0 0-16,0 0 11 0,0 0-11 0,0 0 12 15,0 0-12-15,0 0 0 0,0 0 0 0,0 0 8 16,0 0 18-16,0 0 3 0,0 0 1 0,0 0 0 16,0 0-30-16,7-9 0 0,-7 9 0 0,7 0 0 15,-3-7-19-15,6 7-9 0,-3-3-3 0,0-3 0 0,4 6 31 0,0-3-9 16,-4 3 9-16,7 0 0 0,-7-6 0 0,7 6 0 15,-3 0 0-15,-1 0 0 0,1-4 0 0,3 4 0 16,0 0 0-16,0-6 0 0,-3 6 0 0,3 0 12 16,0 0-2-16,3 0-1 0,5-3-9 0,-1 3-12 15,0-6 2-15,0 6 1 0,4 0 9 0,3 0 0 16,-3 0 0-16,-1-3 0 0,1-4 0 0,3 7 0 16,1 0 0-16,-1-6 0 0,-4 6 0 0,5 0 0 15,2-3 0-15,-2 3 0 0,-1-6 0 0,4 6 0 16,-1 0 0-16,1-3 0 0,3 3 0 0,-3 0 0 15,0 0 0-15,-4 0 0 0,4 0 0 0,-4 0 0 16,-3 0 0-16,3 3 0 0,-3-3 0 0,-1 0 0 16,1 6 0-16,0-6 0 0,0 0 0 0,3 0 0 15,0 0 0-15,4 0 0 0,-1 0 0 0,1 0 0 0,0 0 0 16,3 0 0-16,-3 0 0 0,0 0 0 0,-1 0 0 0,5 0 0 16,-4 0 10-16,-4 0-2 0,0 0-8 0,0 0 12 15,-3 0-12-15,3 0 9 0,-3 0-9 0,3 0 8 16,-3-6-8-16,3 6 0 0,0 0 0 0,0 0 0 15,-3 0 0-15,0 0 0 0,3 0 8 0,0 0-8 16,0 0 0-16,-3 0 10 0,0-3-10 0,0 3 10 16,-4 0-2-16,3 0-8 0,-6 0 12 0,3 0-4 15,0 0-8-15,1 0 0 0,-5 0 0 0,1 0 8 16,3 0-8-16,-3 0 8 0,-1 0-8 0,4 0 8 16,-3 0-8-16,0 0 0 0,3-7 0 0,-4 7 0 15,-2 0 0-15,2 0 0 0,1-3 0 0,0 3 0 0,-4 0 0 0,-4-6 0 16,1 6 0-16,-1 0 0 15,1 0 0-15,-4 0 8 0,-7 0-8 0,11 0 0 0,-1 0 0 16,-3 0 0-16,-7 0 0 0,7 0 0 16,4 0-24-16,-11 0-4 0,0 0-1 0,0 0 0 15,0 0-109-15,0 0-22 0,3 6-4 0,-3-6-648 16,0 0-129-16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5:53:52.37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23915 4426 1551 0,'0'0'68'0,"0"0"16"0,0 0-68 0,-4 6-16 15,-3 1 0-15,0-7 0 0,4 0 64 0,3 0 8 16,0 0 3-16,0 0 0 0,-7 6-25 0,3 3-5 15,4-9-1-15,0 3 0 0,-3 10-4 0,3-4 0 16,3 1-1-16,1 2 0 0,-1-2 4 0,1 2 1 16,-4 4 0-16,3 0 0 0,1 3-23 0,-4 2-4 15,0 8-1-15,0-7 0 0,3 3-6 0,-3 6-2 0,0-3 0 0,0 4 0 16,0-1 17-16,-3 4 3 0,-1-4 1 0,1 13 0 16,-4-13-13-16,3 7-4 0,4 3 0 0,-3-4 0 15,-5 4 4-15,5 3 0 0,-1-3 0 0,1 9 0 16,3-6 4-16,-4 6 0 0,4-3 1 0,0 6 0 15,4-3 3-15,-1 4 1 0,-3 5 0 0,0-12 0 16,0 13-17-16,4-4-8 0,-4 7 8 0,0 0-8 16,0-4 0-16,3-2 0 0,1 5 0 0,0 4 0 15,-8-6 0-15,8 3 0 0,-4-1 11 0,3 1-11 16,-3 0 0-16,0-7 0 0,4 7 0 0,-4 0 0 0,3 3 0 16,1-4 0-16,-4 1 0 0,3 0 0 0,1 3 0 0,-1-4 0 15,-6 1 0-15,6 0 0 16,1 6 0-16,-1-4 0 0,1-2 0 0,-1 3 0 15,-6-3 0-15,3 3 0 0,0-4 0 0,0 1 0 16,3 0 0-16,1 6 0 0,-1-10 0 0,-3 4 0 16,4 6 0-16,-1-3 14 0,-3-7-2 0,4 1-1 0,0 3-3 0,-4-4-8 15,0 4 12-15,0 0-4 0,0 0-8 16,0-1 0-16,-4-5 9 0,4 5-9 0,-4-5 0 0,1 6 9 16,-1-4-9-16,1-2 0 0,-1-4 16 0,1 6-4 15,3-5-1-15,0-1 0 0,-4 0 6 0,4 1 2 16,0-1 0-16,-3 0 0 0,3-3-8 0,-4 4-2 0,4-10 0 15,0 9 0-15,-3-3 1 0,3-6 0 0,0 6 0 0,3-6 0 16,1 6 2-16,-1-6 0 0,-3 0 0 0,0-3 0 16,4 3-2-16,-1-3 0 0,1 2 0 0,3 4 0 15,-4-9-10-15,1 3 10 0,3 0-10 0,0-1 10 16,-3-5-10-16,-1 6 8 0,4-10-8 0,0 4 8 16,0-4-8-16,-3 0 0 0,-1 1 0 0,1-1 8 15,-1 0-8-15,1-9 0 0,-1 10 0 16,-3-10 8-16,4 6-8 0,0-6 0 15,-1-3 0-15,1-4 0 0,-4 4 0 0,3-6 0 0,1 5 0 0,-1-5 0 16,-3-4-16-16,4 1-4 0,-4-10-2 0,0 0 0 31,0 0-111-31,0 0-23 0,0 0-4 0,0 0-1039 0</inkml:trace>
  <inkml:trace contextRef="#ctx0" brushRef="#br0" timeOffset="1">16626 9867 864 0,'-7'3'76'0,"-3"-3"-60"15,3 6-16-15,-4-3 0 0,-3-3 167 0,3 3 30 16,4-3 7-16,0 0 0 0,4 0-101 0,3 0-21 16,-7 0-4-16,7 0-1 0,0 0-16 0,0 0-3 15,0 0-1-15,0 0 0 0,0 0-9 0,10 7-1 16,1-14-1-16,3 7 0 0,0 0-46 0,4 0 0 15,3 0 0-15,0-3 0 0,4 0 0 0,3-3 9 16,7 6-1-16,1 0 0 0,6 0 0 0,0 0-8 16,4 0 12-16,4 0-4 0,-1 0 5 0,0 0 1 15,4 0 0-15,0 0 0 0,7 0 10 0,0 6 3 16,0-6 0-16,11 0 0 0,-1 3 5 0,1-3 2 16,3-3 0-16,-4 3 0 0,8 0-9 0,3 0-1 0,4 0-1 15,3-6 0-15,-3 6-4 0,6 0-1 0,5 0 0 0,6 0 0 16,0 0 4-16,4 0 1 0,0 0 0 0,3 0 0 15,4 0-15-15,0 6-8 0,-7-6 8 0,7 3-8 16,3-3 14-16,1 3-2 0,-1-3 0 0,-3 0 0 16,10 0 4-16,-3 7 0 0,4-4 0 0,-1-3 0 15,1 0-8-15,3 0-8 0,0 0 11 0,0 0-11 16,0 0 15-16,7 0-4 0,-4 0-1 0,4 0 0 16,4 6-2-16,0-3 0 0,-4-6 0 0,-7 3 0 15,-4 0-8-15,1 0 12 0,10 0-12 0,-4 0 12 16,-6 0-12-16,6 0 12 0,15-6-12 0,-1 6 12 15,-6 0-3-15,0 0 0 0,3-3 0 0,-7-4 0 16,3 7-9-16,1-3 0 0,-4 3 0 0,4-3 0 16,-4-3 0-16,3 6 0 0,1 0 0 0,-1 0 0 0,1-3 0 0,-4 3 0 15,0-7 0-15,0 7 0 0,0 0 0 16,4 0 0-16,-4-3 0 0,3-3 0 0,1 6 10 0,-4 0 3 16,0 0 1-16,-3-3 0 0,-4 3 3 0,0 0 1 15,-4 0 0-15,-3 3 0 0,-4-3-7 0,4 0-2 16,7 6 0-16,-7-3 0 0,0-3-9 0,4 7 0 15,-1-4 9-15,1-3-9 0,-8 0 0 0,0 6 8 16,4-3-8-16,0 0 0 0,0-3 0 0,-3 7 9 16,-1-7-9-16,1 0 0 0,3 0 10 0,-4 0-10 0,-10 3 8 15,3-3-8-15,4 0 0 0,-7 0 0 0,0 0 8 0,-4 0-8 16,-3 0 0-16,0 0 0 16,6 0 0-16,-6 0 8 0,-7-10-8 0,3 10 8 15,-3 0-8-15,0-3 8 0,-1 0 1 0,-3-3 0 16,-3 6 0-16,-4 0 0 0,0-3 3 0,-3-4 0 0,0-2 0 0,-1 6 0 15,4 0-4-15,-7-3-8 0,-3-4 12 16,0 10-4-16,-1-3-8 0,1-3 8 0,3 3-8 0,0-1 8 16,-4-2-8-16,-3 3 0 0,-3-3 0 0,-1 3 0 15,-3-7 0-15,0 10 0 0,7-3 0 0,-7-3 8 16,0 6-8-16,-3-3 0 0,-4-4 0 0,-4 4 0 16,-3 0 9-16,0-3-9 0,-4 3 10 0,4-4-10 15,0 7 0-15,-4 0 0 0,4-3 0 0,0-3 0 16,0 3 0-16,0 0 0 0,0 3 0 0,-4-6 0 0,0 6 0 0,-3 0 0 15,0-4 0-15,3-2 0 16,0 6 0-16,-3 0 0 0,0-3 0 0,-11 3 0 16,1 0-20-16,-5 0-8 0,4 0 0 15,1 0-1-15,-8 0-91 0,4 0-17 0,-8-6-4 0</inkml:trace>
  <inkml:trace contextRef="#ctx0" brushRef="#br1" timeOffset="2">16619 9657 403 0,'0'0'36'16,"-10"0"-36"-16,3 3 0 0,0-3 0 16,-4 0 137-16,4 0 21 0,0-3 4 0,0 3 1 15,0-7-105-15,-4 7-21 0,4 0-4 0,0 0-1 16,0 0-32-16,-3 0 0 0,2 0 0 0,-2 0 0 16,-1 0 0-16,1 0 0 0,3 0 0 0,0 0 0 0,0 0 32 15,0 0 0-15,-1 0 0 0,8 0 0 16,-3 0 56-16,3 0 12 0,0 0 1 0,0 0 1 0,0 0-30 0,0 0-5 15,0 0-2-15,0-6 0 0,3-3-33 0,5 2-8 16,-1-2 0-16,3 3-1 16,-3-1 15-16,4-2 3 0,-1 6 1 0,1-6 0 0,0 5-24 0,-1-2-5 15,1 6-1-15,3-3 0 0,-4-3-4 0,1 12-8 16,0-3 11-16,-1-3-11 0,4 0 0 0,-3 6 0 0,-1-2 0 16,5-4 0-16,-1 3 0 0,3-3 0 15,-3 0 0-15,4 6 0 0,0-6 37 0,-1 0 1 16,4 0 0-16,-3-6 0 0,0 3 20 0,3 3 4 15,-3 0 1-15,3-10 0 0,-4 10-46 0,5 0-9 0,2-3-8 0,-3-3 12 16,-3 6-12-16,3 0 12 0,0 6-12 0,1-3 12 16,-1-3-4-16,-4 0-8 0,1 0 12 15,0 6-4-15,-1-2-8 0,1-4 0 0,0 0 0 16,-1 3 8-16,1 3-8 0,-1-6 0 0,1 0 9 0,3 0-9 16,-3 0 13-16,3 0-1 0,0-6-1 0,0 3 0 15,4 3 5-15,-4 0 2 0,0-10 0 0,1 10 0 16,-1-9-5-16,3 9-1 0,1-3 0 0,0 3 0 15,-4 0-12-15,0-4 0 0,0-2 0 0,1 6 0 16,-5 0 0-16,1 0 0 0,-4 0 0 0,0 0 0 16,0 0 9-16,0 6-1 0,-3-12 0 0,-1 6 0 15,1 0-8-15,0 0 0 0,-1 0 0 0,4 0 0 16,-3 0 0-16,-1 0 8 0,5 0-8 0,-1-3 8 0,3-3-8 0,-3 6 0 16,4 0 9-16,0-3-9 15,-1-4 13-15,1 4-1 0,-4 0-1 0,4-3 0 0,-1 3-3 16,1-4 0-16,0 7 0 0,-4-3 0 0,3 3-8 0,1-6 0 15,-4 3 0-15,-3 3 0 0,3-3 0 0,-4-4 0 16,1 7 0-16,3-9 8 0,-3 9 0 16,-4-3 0-16,3-6 0 0,1 5 0 0,-1-2 10 15,1 3 2-15,0-3 0 0,-1 3 0 0,4-7-20 0,0 7 0 16,-3-3 0-16,3-4 0 0,4 7 0 0,-4-6 0 16,-4 9 0-16,5-10 0 0,-1 7 0 0,0-6 0 15,-4 6 0-15,5-4 0 0,-5-2 0 0,1 9 0 16,-1-6 0-16,-3-1 0 0,0-2 0 0,0 6 0 15,0-3 0-15,1 3 0 0,-5-1 22 0,4-2-2 0,-3-3-1 0,3 9 0 16,-4-10-7-16,4 7 0 0,0-6-1 0,-3 6 0 16,3-7-11-16,0 1 0 0,-3-1 9 0,6 7-9 15,-3-6 0-15,0-1 0 0,0 1 0 0,0 0 0 16,4-4 0-16,-1 4 0 0,5 6 0 0,-5-10 11 16,1-3-11-16,-1 7 0 0,-3-4 0 0,4 4 0 15,-4-4 0-15,4 4 0 0,-8 0 0 16,8 5-11-16,-8-8 33 0,4 3 6 0,-3-1 2 0,-1 1 0 15,1-4-16-15,-1 4-3 0,-3-1-1 0,4-2 0 16,-1 2-10-16,1 1 0 0,0 0 0 0,3-4 0 16,-4 1 0-16,1-1 0 0,3-3 0 0,-4 1 0 15,4-1 0-15,0 0 0 0,0 1 0 0,0 2 0 16,1-6 0-16,-1 7 0 0,-4-1 0 0,4 1 0 16,0-4 0-16,0 3 0 0,-3 4 0 0,3-7 0 15,0 1 8-15,0 2-8 0,-4-6 0 0,5 7 8 16,-5 2-8-16,4-2 0 0,0-7 0 0,0 6 8 0,0-5-8 0,0 2 8 15,4-3-8-15,-4 0 8 0,0 7-8 0,0-7 0 16,0 3 0-16,4-3 8 0,-4 1-8 0,0 5 0 16,0-6 0-16,0 4 8 0,-4-4-8 0,5 0 0 15,-5 0 9-15,4 3-9 0,-3-2 8 0,-1-1-8 16,1 6 10-16,-4-6-10 0,3 7 9 0,-3-7-9 16,4 7 8-16,-1-4-8 0,-3 0 8 0,4 1-8 15,-1-1 0-15,1 3 8 0,-4-6-8 0,7 7 0 16,-4-7 0-16,5 7 8 0,-5-7-8 0,1 3 0 15,-1-3 0-15,4 0 0 0,-3-3 0 0,-1 7 0 16,-3-4 0-16,7 0 0 0,-3 0 0 0,-1 4 0 16,1-4 0-16,-1-3 0 0,-3 3 0 0,4-3 0 15,-4 0 9-15,0 3-9 0,0-3 8 0,0 10-8 16,0-10 10-16,3 3-10 0,-6 0 11 0,3 4-11 0,0-4 12 0,0 0-12 16,0-3 10-16,-4 10-10 0,4-10 8 0,0 0-8 15,0 3 0-15,0-3 0 0,0 0 8 0,0 0-8 16,4 0 0-16,-4-3 0 0,0 3 0 0,0 0 0 15,3 0 0-15,-3 3 0 0,4-3 0 0,-4 0 0 16,3 0 0-16,-3 0 0 0,4 0 8 0,0 1-8 16,-4 2 0-16,0-3 0 0,0 3 0 0,0-3 0 15,0 0 0-15,0 3 0 0,0-3 0 0,3 0 0 16,-3 4 0-16,4-4 0 0,-8 0 0 0,8 0 8 0,-4 0-8 0,3 0 0 16,-3 0 0-16,0 0 8 0,0 3-8 0,0 0 0 15,0-3 0-15,0 0 0 16,0 0 0-16,0 0 0 0,0 0 0 0,0 4 0 15,0-4 0-15,0 3 0 0,4-3 0 0,-1 3 0 0,1-3 0 16,-1 0 0-16,1 3 0 0,-1-3 0 0,1 1 8 0,-1-1-8 16,-3 3 0-16,4-3 8 0,-1 0-8 15,1 0 0-15,-4 3 0 0,3-3 0 0,1 0 0 16,0 3 0-16,-1-3 0 0,1 7 0 0,3-7 0 0,-4-3 0 16,4 9 0-16,-7-3 0 0,4-3 0 0,3 3 0 15,-4-2 0-15,4 2 0 0,-3-3 0 0,3 0 0 16,0 0 0-16,0 3 0 0,-3-3 0 0,3 6 0 15,0-2 0-15,0-4 0 0,-4 3 0 0,4 0 0 16,-3-3 0-16,-1 6 0 0,4-2 0 0,-3-1 0 0,3-3 0 0,-3 3 0 16,3 6 0-16,0-5 0 0,-4 2 0 0,1-3 0 15,-1 0 0-15,1 4 0 0,-1-4 0 0,4 0 0 16,-3 10 0-16,-1-13 0 0,1 9 0 0,3-6 0 16,-3 7 0-16,-1 2 0 0,1-5 0 0,-1 5 0 15,1-5 0-15,3-1 0 0,-4-3 0 0,1 10 0 16,3-4 0-16,-4 4 0 0,4-4 0 15,0 1 0-15,-3 2 0 0,3-5 0 0,4 2 0 16,-1 0 0-16,-6 1 0 0,6-4 0 0,1 4 0 0,-1 2 0 16,1-2 0-16,0 2 0 0,-4-2 0 0,3 6 0 15,4-10 0-15,-3 6 0 0,-4 1 0 0,4 0 0 16,-4-1 0-16,0 7 0 0,0-6 0 0,0 9 0 16,0-3 0-16,0-4 0 0,0 7 0 0,0-9 0 15,-7 9 0-15,4 0 0 0,3-6 0 0,3-1 0 16,-3 4 0-16,0-3 0 0,0 3 0 0,4-4 0 0,0 7 0 0,-4-12 0 15,0 12 0-15,3-9 0 0,1 9 0 0,-4-4 0 16,-7 4 0-16,7 0 0 0,0-6 0 0,-7 6 0 16,0 0-9-16,0 0 9 0,7 0 0 0,-7 0 0 15,0 0 0-15,7 6 9 0,-7-6-9 0,7 4 0 16,-7-4 0-16,7 9 0 0,0-3 0 0,-7-6 0 16,7 6 0-16,0 1 0 0,0 2 0 0,1-9 0 15,-8 0 0-15,7 3 0 0,3 7 0 0,-3-7 0 16,0-3 0-16,4 6 0 0,-4-3 0 0,0-3 0 15,0 7 0-15,0-4 0 0,0 3 0 0,0 0 0 16,-3 0-11-16,3-2 11 0,-7-4 0 0,3 9 0 16,4 0 0-16,-3 1-8 0,-1-7 8 0,4 10 0 15,-3-7 0-15,0 3 0 0,-1 1 0 0,1-4 0 16,-1 3 0-16,1 1 0 0,3-1 0 0,-4 1 0 16,4-7 0-16,-3 6 0 0,6 0 0 0,1 1 0 0,-4-7 0 15,0 10 0-15,4-13 0 0,-4 15 0 0,0-12 0 0,3 4 0 16,-6-1 0-16,3 0 0 0,4-3 0 0,-4 7 0 15,-4-1 0-15,4-6 0 0,0 7 0 0,0-4 0 16,0 0 0-16,-3 4 0 0,-1-1 0 0,4 4 0 16,-3-7 0-16,-1 3 0 0,5 1 0 0,-5-4 0 15,4 3 0-15,0 7 0 0,0-10 0 0,-3 10 0 0,-1-3 0 16,1-4 0-16,-1 7 0 0,1-7 0 16,3 0 0-16,-4 4 0 0,1 3 0 0,0-4 0 0,-4-2 0 0,3 2 0 15,1-2 0-15,-1-1 0 16,1 0 0-16,-1 4 0 0,1-4 0 0,-1 4 0 0,1-1 0 15,-1 4 0-15,-6-3 0 0,3-1 0 0,3 1 8 16,-3-4 0-16,-3 10 0 0,3-7 0 0,0 1-8 16,-4 3-12-16,1-1 4 0,3-5 0 0,-7 9 8 15,7-7 0-15,-4 1 0 0,4-4 0 16,0 10 0-16,0-7 0 0,-3 4 0 0,3-3 0 0,0-1 0 0,0 1 0 16,0 2 0-16,0-8 0 0,0 12 0 0,0-7 0 15,-4-3 0-15,4 10 0 0,0-6 0 0,0-1 0 16,-3 7 0-16,3-6 0 0,-4 6 0 0,4-7 0 15,0 7 0-15,-4-7 0 0,-3 4 0 0,7 0 0 0,0 3 0 16,0-7 0-16,-3 10 0 0,3-6 0 0,0-1 0 0,3 4 0 16,-3-6 0-16,0 9 0 0,-3-7 0 0,3 1 0 15,-4 3 0-15,4-7 0 0,-3 7 0 0,-1-6 0 16,4 6 0-16,0-7 0 0,-3 4 0 0,3 0 0 16,-4-4 0-16,4 7 0 0,4 0 0 0,-8-7 0 15,1 7 0-15,3 0 0 0,3-3 0 16,-3 6 0-16,0-7 0 0,0 1 0 0,4 6 0 15,-4-3 0-15,0-1 0 0,-4-2 0 16,1 3 0-16,3 3 0 0,-4 0 0 0,4-3 0 0,-7 3 0 0,4-4 0 16,-4 4 0-16,3-3 0 0,-3-3 0 0,3 3 0 15,1 0 0-15,3-4 0 0,-4 4 0 0,1-6 0 16,-1 5 0-16,1 4 0 0,3-3 0 0,0-6 8 16,-4 9-8-16,4 0 0 0,0-4 0 0,0-5 0 15,0 6 0-15,0 3 0 0,0-3 0 0,0-1 0 16,0-2 0-16,0 3 0 0,0-7 0 0,4 7 0 0,-4 0 0 0,3-3 0 15,-3 2 0-15,4 1 0 0,-4-3 0 0,0 3 0 16,3-7 0-16,-3 7 0 0,0-6 0 0,0 9 0 16,0-7 0-16,4 1 0 0,-4 3 0 0,0 0 0 15,3-4 0-15,-3 4 0 0,7-6 0 0,-7 5 0 16,4-5 0-16,0 6 0 0,-1-7 0 0,1 7 0 16,-1-6 0-16,1 6 0 0,3-7 0 0,-4-2 0 15,4 11 0-15,-3-11 0 0,-1 2 0 16,1 7 0-16,-1-6 0 0,4 2 8 0,-7 1-8 0,4 3 0 15,-4-7 0-15,4 7 0 0,-1-6 0 0,1 6 0 16,-1-7 0-16,1 7 0 0,-1-6 0 0,1 5 0 16,-4-5 0-16,3-1 0 0,4 7 0 0,-7-6 0 15,4-4 0-15,-1 4 0 0,4 2 0 0,-3-2 0 16,-1 0 0-16,4-4 0 0,1 3 0 0,-1 4 0 0,0-10 0 0,0 10 0 16,0 0 0-16,0-7 0 0,0 1 0 15,0 2 8-15,-4 4-8 0,5 0 0 0,-5-7 0 0,4 3 0 16,-3 4 0-16,3-3 0 0,-7-1 0 0,3-2 0 15,4 2 0-15,-7 7 0 0,4-6 0 0,-4 2 0 16,3-2 0-16,1-1 0 0,-1 7 0 0,1-6 0 16,-4-1 0-16,3-2 0 0,1 8 0 0,3-5 0 15,-3 0 0-15,-1-4 0 0,4 7 0 0,0-4 0 16,-3 1 0-16,3-1 0 0,0-2 0 0,-4 2 0 16,4-2 0-16,0 5 0 0,1-2 0 0,-1-1 0 15,0-2 0-15,0 2 0 0,0-2 0 0,-4 2 0 16,4 7 0-16,0-6 0 0,-3-4 0 0,3 4 0 0,-4 5 0 0,5-5 0 15,-1 3 0-15,-4-4 0 16,1 1 0-16,3-1 0 0,-4 7 0 0,4-6 0 0,4-4 0 16,-8 0 0-16,4 4 0 0,1 6 0 15,2-10 0-15,1 4 0 0,-4-1 0 0,0-2 0 0,3 5 0 0,1-8 0 16,3 2 0-16,-3 0 0 0,-1 4 0 0,1-4 0 16,-1 1 0-16,5 2 8 0,-8-2-8 0,3-1 0 15,1 1 0-15,-1-1 0 0,-3 0 0 0,0-2 0 16,8 8 0-16,-5-5 0 0,1-4 0 0,-1 3 0 15,1 1 0-15,3 2 0 0,0-2 0 0,-3-1 0 16,3-6 0-16,-4 13 0 0,4-13 0 0,1 10 0 0,-1-7 0 0,-4 3 0 16,4-6 0-16,1 7 0 0,-5-7 0 0,4 6 8 15,0-2-8-15,-3-4 8 0,3 6-8 0,0-6 8 16,0 4-8-16,0-4 0 0,-3-3 0 0,3 9 0 16,0-6 0-16,-3-3 0 0,3 10 0 0,0-4 8 15,0-3-8-15,0 7 0 16,0-7 0-16,0 3 0 0,1-3 0 0,2 3 0 0,-3-2 0 15,0 2 0-15,4-3 0 0,-4 0 0 0,0-3 0 16,4 0 0-16,-4 0 0 0,4 0 0 0,-4 6 0 0,3-6 8 16,1 3-8-16,-4-6 0 0,0-3 0 0,4 6 8 15,-4 0-8-15,0 0 8 0,0 0-8 0,0 0 8 16,-3 0-8-16,7 0 0 0,-4 0 0 0,-4 0 0 16,4 0 0-16,-3 0 0 0,3 0 0 0,0 0 0 15,4 6 0-15,-8-6 0 0,4 0 0 0,1 0 0 16,2 0 0-16,1-6 0 0,-8 6 0 0,8 0 0 15,3 0 0-15,0 0 0 0,-3 0 0 0,-4 6 0 0,0-6 0 0,0 3 0 16,4-6 0-16,-4 3 0 0,-3 0 0 0,6 0 0 16,8 0 0-16,-7 0 0 0,-4-6 0 0,3 6 8 15,5 0-8-15,-5 0 8 0,1 0-8 0,0 0 0 16,-8 6 0-16,8-6 0 0,-1 0 0 0,-2 0 0 16,-1 3-8-16,0-3 8 0,3 0 0 0,-3 0 0 15,1 0 0-15,-5 0 0 0,4 0 0 0,4 0 0 16,0 0 0-16,-4 0 0 0,-4 0 0 0,8 0 0 15,3 7 0-15,-3-7-8 0,-4 3 8 0,0-3 0 16,7 0 0-16,0 0 0 0,4 0 0 0,-4 3 0 16,-7-3 0-16,7 0 0 0,4 0 0 0,-7 0 0 15,-4 0 0-15,3 0 0 0,1 0 0 0,0 0 0 16,-4 0 0-16,0 6 0 0,0-6 0 0,4 0 8 16,-1 3-8-16,-3-3 8 0,4 7-8 0,0-4 0 15,3-3-8-15,4 0 8 0,-11 0 0 0,7 0 0 0,4-3 0 0,-1 3 0 16,1 3 0-16,0-3 0 0,-4 0 0 0,7 0-8 15,0 0 8-15,1 0 0 0,-5 0 0 0,-3 0 0 16,4 0 0-16,0 0 8 0,-4 6-8 0,4-3 8 16,-4-3-8-16,3 3 0 0,-2-3 0 0,-1 7 0 15,0-7 0-15,4 0 0 0,-1 0-8 0,1 0 8 16,0 0 0-16,3 0 0 0,-3 0 0 0,3 0 0 16,0 0 0-16,0 3 0 0,1-3 0 0,-1 0 0 15,-4 0 0-15,5 6 0 0,-8-3 0 0,4-3 8 16,-4 0-8-16,0 6 0 0,0-6-8 0,0 0 8 15,0 4 0-15,4-4 0 0,-4 3 0 0,0-3 8 0,4 0-8 0,0 0 0 16,0 6-8-16,-1-3 8 16,1-3 0-16,0 0 0 0,-4 0 0 0,3 0 0 0,1 0 0 15,0 0 0-15,0 0 0 0,-1 0 0 16,-3 0 0-16,1 0 0 0,2 0 0 0,-3 0 0 0,-3 0 0 0,3 0 0 16,-3 0 0-16,3 0 8 0,-3 0-8 0,3 0 0 15,0 0-8-15,0 0 8 0,4 0 0 0,-4 0 0 16,4 0 0-16,-4 0 8 0,0 0-8 0,0 0 0 15,-3 0-8-15,0 0 8 0,3 0 0 16,-4-3 0-16,1 3 0 0,0-6 0 0,-1 6 0 0,1 0 0 16,0 0 0-16,-1 0 0 0,-3-3 0 0,0 3-8 0,0 0 8 0,1 0 0 15,-5-4 0-15,4 4 0 0,0-6 0 0,-3 6 0 16,3 0 0-16,-3 0 0 0,-1 0 0 0,4 0 0 16,-3 0 0-16,0 0 0 0,-1 0 0 0,1 0 0 15,-1 0 0-15,1 0 0 16,-1-3 0-16,1 3 0 0,0 0 0 0,3 0 0 0,-4-6 0 15,1 6 0-15,-1 0 0 0,-2 0 0 0,6 0 0 16,-4 0 0-16,1 0 0 0,-1 0 0 0,5-3 0 0,-1-4 0 16,-4 7 0-16,4 0 0 0,0 0 0 0,-3 0 8 15,0 0-8-15,-1 0 0 0,4 0-8 0,0 7 8 16,-3-7 0-16,3 0 0 0,0 0 0 0,0 0 8 16,-3 0-8-16,-1 3 0 0,1-3-8 0,-4 0 8 15,4 0 0-15,-4 0 0 0,0-3 0 0,0 3 0 16,3 3 0-16,-2-3 0 0,-8 0 0 0,10 0 0 0,1 0 0 15,-4 0 0-15,3 0 0 0,-3 0 0 0,4 0 0 0,-4 0 0 16,0 0 0-16,4-3 0 0,-1-4 0 0,-3 7 0 16,0 0 0-16,4-3 0 0,0 0 0 0,-1-3 0 15,1 6 0-15,-4 0 0 0,3-3 0 0,-3-4 0 16,0 7 0-16,4-3 11 0,0 3-11 0,-1 0 0 16,-3-6 0-16,4 6 0 0,-1-3 0 0,1 0 0 15,0-4 0-15,3 4 0 0,-4-3 0 16,1 3 0-16,-1 0 0 0,1-3 0 0,-4 2 0 15,4-2 0-15,-1 3 0 0,1-3 0 0,-4 3 0 0,3-1 0 16,1-2 0-16,-4 3 0 0,0-3 0 0,0 3 8 16,4-4-8-16,-4 4 0 0,3 0 0 0,-3-3 8 15,1-4-8-15,-1 10 0 0,3-3 0 0,-3-6 0 16,0 9 0-16,0-10 0 0,-3 7 0 0,3-3 0 0,0 0 0 16,0-1 0-16,-3-2 0 0,3 6 0 0,0-3 0 15,0 3 0-15,-4-7 0 0,4 1 0 0,-3 6 0 0,-1-4 0 16,4 1 0-16,-3-3 0 0,-1 2 0 0,1-5 0 15,3 2 0-15,-3 1 0 0,-1 6 0 16,1-7 0-16,3 1 8 0,-7-3-8 0,3 2 8 0,1-2-8 16,-4 2 0-16,3-2 0 0,-3-4 0 0,0 3 0 15,0 4 0-15,4-4 0 0,-4 4 0 0,0-4 0 16,0-5 0-16,0 5 0 0,0 4 0 0,3-4 0 16,-3-6 12-16,0 10-4 0,0-4 0 0,0 1 0 15,0-1-8-15,0-2 0 0,-3 2 0 0,3-6 0 16,0 7 0-16,0-1 0 0,0-6 0 0,0 7 0 15,0-1 0-15,3-2-17 0,-3 2 4 0,4-6 1 16,-4 7 12-16,0-7 16 0,0 6-3 0,3-5-1 16,-3 5-12-16,4-6 0 0,-4 7 0 0,0-7 0 15,0 6 0-15,0-2 0 0,0-1 0 0,0 0 0 0,0 1 0 16,0-7 0-16,0 9 0 0,0-6 0 0,0 4 0 16,0-4 0-16,0 0-12 0,3 6 12 0,1-5 0 0,-4 5 0 15,4-6 8-15,-4 7-8 0,3-7 0 0,1 3-13 16,-4-3 1-16,3 1 0 0,4 5 12 0,-3-6 0 15,-1 7 0-15,1-7 0 0,-1 6 0 0,1 1 16 16,-1-4-3-16,1 4-1 0,-1-1-12 0,1 0 0 16,-1-2-9-16,1 2 9 0,-4-6-12 0,3 7 12 0,1 2-13 15,0-2 5-15,-1-7 8 0,1 7 0 0,-1-1 0 16,1 0 0-16,-4-2 8 0,3 2 3 0,1-6 1 0,-1 7 0 16,1-1-12-16,-1 1 0 0,1-4 0 15,3 4 0-15,-4 2 0 0,4-2 0 16,-3-1 0-16,3-3 0 0,0 13 0 0,0-6 0 15,0-1 0-15,4 1 0 0,-4-3 0 0,3 2-17 0,-3-2 4 16,4 2 1-16,-4-2 12 0,0 2 0 0,4 1 12 0,-4-4-12 16,0 4 8-16,-4-1-8 0,8 1 0 0,-7-4 0 15,-1 4 0-15,4 6 0 0,0-3 0 0,0-1 0 16,-3 1 0-16,-1-3 0 0,4 6 0 0,-7 3 0 16,4-7 10-16,-4 7-10 0,7-6 8 0,-4 0-8 15,-3 6 0-15,7-3 0 0,1-4 0 0,-8 7 0 16,3-3 0-16,-3 3 0 0,11-6 0 0,-4 3 0 15,-7 3 0-15,10 0 0 0,-3-3 0 0,0-4 0 16,-7 7 0-16,11 0 0 0,-4 0 0 0,0-3 0 0,4 3 0 0,-11 0 0 16,7 0-14-16,0 0 5 0,3 0 9 0,-6 0 0 15,-4 0 0-15,0 0 0 0,10 0 0 0,-10 0 0 16,4 3 0-16,3-3 0 0,-7 0 0 16,7 0 0-16,-7 0 0 0,7 7 0 0,-7-7 0 0,7 3 0 15,0 0 0-15,-7-3 0 16,4 9 0-16,3-9 0 0,0 10 0 0,0-10 0 15,-7 0 0-15,4 9 0 0,3-6 0 0,-4 4 0 0,4-4 0 0,-3 3-8 16,-4-6 8-16,3 3-8 0,4 3 8 0,0-2 0 16,-3-1 0-16,-1 6 0 0,-3-9 0 0,7 6 0 15,-3-3 0-15,3 7 8 0,-3-7-8 0,-4-3 0 16,3 9 0-16,1-2 0 0,-1-1 0 0,4 3 0 16,-3-2 0-16,-1 2 0 0,1-3 0 0,-1 4 0 15,1-1 0-15,-1-3-8 0,1 1 8 0,-1 2 0 0,-3 1 8 0,4-1-8 16,-4-9 0-16,7 9 0 0,-7-6 0 0,4 7 0 15,-1-1 0-15,1 1 0 0,-1-7 0 0,1 9 0 16,-1-5 0-16,-3 2 0 0,4-6 0 16,-1 10-8-16,-3-13 8 0,0 6 0 0,7 3 0 0,-7 1 0 15,4-4 0-15,-4 3 0 0,7 1 8 0,-4-1-8 16,-3 1 0-16,4-1 0 0,-4-3 0 0,3 4 0 16,1-1 0-16,-1 1 0 0,-3-1 0 0,0 0 0 15,0-5 0-15,0 8 0 0,4-2 0 0,0-4 0 16,-4 0 0-16,3 3 0 0,1 1 0 0,-1-1 0 15,-3 1 0-15,4-7 0 0,3 6 0 0,-4 1 0 16,1-1 0-16,-1-6 0 0,-3 7 0 0,4 2 0 16,-1-6 0-16,1 4 0 0,-1 2 0 0,1-9 0 15,-1 7 0-15,-3 2 0 0,4-5 0 0,-4 2 0 16,0 1 0-16,0-4 0 0,4 9 0 0,-8-5 0 0,4 2 0 16,0-2 0-16,4-4 0 0,-1 4 0 0,-3 5 0 0,0-9 0 15,4 4 0-15,-4 6-8 0,3-10 8 0,1 3 0 16,-4 1 8-16,3 2-8 0,4-2 0 0,-3 2 0 15,-1-2 0-15,1 5 0 0,-1-9 0 0,-3 10 0 16,0-3 0-16,0-1 0 0,4-2 0 0,-4 2 0 16,7-2 0-16,-4 2 0 0,-3-2 0 0,0-1 0 15,4 0 0-15,-1 4 0 0,-3-4 0 0,0 1 0 16,0-1 0-16,4 1 0 0,-4-4 0 0,0 3 0 0,0 7 0 16,0-10 0-16,4 4 0 0,-4 5 0 0,0-8 0 0,0 2 0 15,0 7 0-15,3-4 0 16,-3-2 0-16,0 2 8 0,4-2-8 0,-1-1 0 15,-3 3 0-15,0-2 0 0,4-1 0 0,-4-2 12 16,3 8-4-16,1-5 0 0,-4-4-16 0,7 10-4 0,-4-4 0 0,1-2 0 16,-1-7 12-16,4 9 0 0,-3-2 0 0,-1-1 0 15,5 4 0-15,-1-4 0 0,-4 0 0 0,4 1 0 16,-3 2 0-16,3-2 0 0,-4-1 0 0,1 4 0 16,-1-4 0-16,1 4 0 0,-1-4 0 0,4 0 0 15,-3-5 0-15,-1 5 0 0,5 7 0 0,-5-10 0 16,4 3 0-16,-3-2 8 0,3-1-8 0,0 3 11 15,0-2-11-15,0-4 0 0,0 6 0 0,-4-6 0 16,5 7 0-16,2-10 0 0,-3 9-12 0,0-9 12 16,0 10 0-16,0-7 8 0,4 6 2 0,-1-9 0 0,-2 9-10 0,2-2 0 15,1-4 0-15,-1 0 0 0,1-3 0 0,3 6 8 16,-3-3-8-16,-1-3 0 0,1 0 0 0,3 10 0 16,-4-10 8-16,5 0-8 0,-1 3 0 0,0 3 0 15,-4-3 0-15,1-3 0 16,3 7 0-16,0-4 0 0,-7-3 8 0,4 0-8 15,-4 6 0-15,7-3 0 0,0 0 0 0,-3-3 0 0,3 7 0 0,0-4 0 16,0-3 0-16,0 0 0 0,0 0 0 0,4 0 0 16,-4 0 0-16,4 6 8 0,-4-6-8 0,3 0 0 15,-3-6 0-15,1 6 0 0,-1 6 0 0,0-6 0 16,0-6 8-16,0 12-8 0,0-6 0 0,0 0 0 16,-3 0 0-16,3 0 0 0,-3 0 0 0,3 3 0 15,0-3 8-15,-4 0-8 0,4-3 0 0,4 6 0 0,-4-3 0 0,4 0 0 16,-4 0 0-16,0 6 0 15,4-2 0-15,-1-1 0 0,1-3 0 0,0 0 0 16,-4 6 8-16,3-3-8 0,1-3 0 0,0 0 0 0,-4 0 0 0,3 0 0 16,1 0 0-16,-4 0 0 0,-3 0 0 0,3 0 0 15,-4 0 0-15,5 0 0 0,-1 0 0 0,-4 0 0 16,1 0 0-16,-1 0 0 0,1 0 0 0,0 6 0 16,-1-12 0-16,1 6 0 0,-1 6 0 0,1-6 0 15,3 0 0-15,-3 0 0 0,3 0 0 16,0 0 0-16,0 3 0 0,4-3 0 0,-4 0 0 15,3 0 0-15,1 7 0 0,0-4 0 0,6-3 0 0,-6 0 0 16,0 0 0-16,3 0 0 0,0 0 0 0,-3 0 0 16,3 0 0-16,3 0 0 0,-2 0 0 0,-1 0 0 15,-4 0 0-15,5-3 0 0,-5 3 0 0,4 0 0 16,-3-7 0-16,0 7 0 0,-1 7 0 0,1-4 0 16,-4-3 0-16,4 0 0 0,-1 0 0 0,4 3 0 15,-3-3 8-15,3 0-8 0,0 0 0 0,1 0 8 0,2 0-8 0,1 6 0 16,7-3 0-16,-4-3 0 0,-7 0 0 0,7 0 0 15,-3 0 0-15,3 0 0 0,0 0 0 0,-3 0 0 16,3 0 0-16,-3 0 0 0,0 0 0 16,-1-3 0-16,1 6 0 0,0-3 0 0,0 0 0 0,-1 0 0 15,1 0 0-15,3 0 0 0,-3 0 0 0,3 0 0 16,4 0 0-16,-4 0 0 0,4 0 0 0,-4 0 0 16,4 0 0-16,-4 0 0 0,4 0 0 0,-1 0 0 0,-2 0 0 15,2 0 0-15,-2 0 0 0,-1 7 0 16,4-7 0-16,-1 0 0 0,1 0 0 0,3 0 0 15,-6 0 0-15,6 0 0 0,4 0 0 0,-4 0 0 16,0-7 0-16,-3 7 0 0,3 0 0 0,-3 0 0 0,0 0 0 16,-4 0 0-16,0 0 0 0,4 0 0 0,0 0 0 0,0 0 0 15,-1 0 0-15,5-3 0 0,2 3 0 16,-2-6 0-16,-1 6 0 0,0 0 0 0,0 0 0 0,4 0 0 16,-3 0 0-16,-1 0 0 0,-3 0 0 0,3 0 0 15,-3 0 0-15,-1 0 0 0,1 0 0 0,3 0 0 16,-3 6 0-16,3-3 0 0,4-3 0 0,0 0 0 15,-4 0 11-15,4-3-3 0,0 3-8 0,0 0 12 16,-4-6-12-16,4 6-8 0,-4 0 8 0,0-3-13 16,-3 0 13-16,3-4 0 0,1 4 0 0,6-3 0 0,-3 3 0 15,3-3 8-15,-3-1 0 0,0 1-8 0,7 3 0 0,-4-3 0 16,0-4 0-16,1 7-12 0,-5 0 12 0,1-3 0 16,-4 6 0-16,4-3 0 0,0 3 0 15,0 0 0-15,7-7 12 0,-4 7-12 16,4 0 0-16,-4 0 0 0,1 7 0 0,-5-4-12 0,1-3 12 0,0 0 0 15,3 6 0-15,-3-6 0 0,4 3 0 0,-1-3 0 16,4 0 12-16,-4 0-12 0,4 0 0 0,0 0 0 16,0 0 0-16,-4 0 0 0,0 0 0 0,-3 3 0 15,3-6 0-15,-6 3-12 0,-1 0 12 0,0 0 0 16,1-3 12-16,-1-3-12 0,0 6 0 0,-7-3 0 16,-3-4 0-16,3 7 0 0,0 0 0 0,1 0 0 15,-5-3-12-15,5 3 3 16,-1-6-70-16,7 3-13 0,-3 0-4 0</inkml:trace>
  <inkml:trace contextRef="#ctx0" brushRef="#br2" timeOffset="3">16122 9892 691 0,'0'0'61'0,"0"0"-49"0,0 0-12 0,0 0 0 15,0 0 95-15,0 0 16 0,0 0 3 0,0 0 1 16,7 0-94-16,0-3-21 0,-7 3 0 0,7-7-488 16</inkml:trace>
  <inkml:trace contextRef="#ctx0" brushRef="#br2" timeOffset="4">16087 9723 288 0,'0'0'25'0,"0"0"-25"16,0 0 0-16,0 0 0 0,0 0 260 0,0 0 48 16,-4 9 8-16,4-9 3 0,0 0-249 0,0 0-50 15,0 0-9-15,0 0-3 0,0 0-8 0,0 0 8 16,0-9-8-16,0 9 8 0,0 0 12 0,0 0 3 15,0 0 0-15,0 0 0 0,0 0 1 0,0 0 1 16,0 0 0-16,0 0 0 0,0 0 15 0,7 0 4 16,-7 0 0-16,0 0 0 0,0 0-4 0,11 0-1 0,-4-4 0 15,-7 4 0-15,0 0-8 0,10 0-2 0,-3 0 0 0,1 0 0 16,-1 0-13-16,3-6-4 0,-3 6 0 0,4 0 0 16,-4 0-3-16,3-3-1 0,1-3 0 0,3 3 0 15,0 3 4-15,0-4 1 0,0-2 0 0,1 6 0 16,2 0 12-16,1 0 3 0,0 0 0 0,-1 0 0 15,-6 0 3-15,3 0 1 0,0 6 0 0,0-6 0 16,0 0-6-16,0 4-1 0,4-4 0 0,-4 0 0 16,0 3-25-16,4 3 8 0,-4-3-8 0,0-3 0 15,0 6 0-15,4-2 0 0,-4-4 0 0,0 0 0 16,0 0 0-16,0 0 15 0,-3-4-4 0,6-2-1 16,-2 6-10-16,-1 0 10 0,0 0-10 0,0 0 10 15,-4-3 1-15,8 3 0 0,-4 0 0 0,-3-6 0 16,3 3-11-16,0 3 10 0,4 0-10 0,-1 0 10 0,1 0-10 15,0 0 10-15,-1-4-10 0,1 4 10 16,3 0-10-16,-3 0 8 0,-1-6-8 0,1 6 8 0,0 6-8 16,-1-2 12-16,-3-8-12 0,0 4 12 0,4 0-12 0,-4 0-17 15,0 0 4-15,-3 0 1 0,3 4 12 0,-3-4 0 16,3 0 0-16,-4 0 0 0,1 0 12 0,-1 0 6 16,1 0 1-16,3 0 0 0,-3 0 1 0,-1 0 1 15,4 0 0-15,4 0 0 0,0 0-21 0,-4 0 0 16,3 0 0-16,1-4 8 0,0 4-8 0,3 0 0 0,-3-6 0 15,-1 6 8-15,1 0-8 0,-1 0 8 0,1 0-8 0,0 0 8 16,-8 0-8-16,1 0 9 0,3 6-9 0,-3-6 10 16,3 4-10-16,0-4 0 0,3 0 0 0,1 0 8 15,0 3-8-15,-4-3 8 0,0 0-8 0,0 0 8 16,4 0-8-16,-4 0 0 16,-4-3 0-16,4 3 8 0,-3 0-8 0,0 0 10 0,-1 0-10 15,4 0 10-15,-7 0 3 0,4 0 1 0,0 0 0 16,-1 0 0-16,1 0-5 0,-1-4-1 0,-3 4 0 15,4 0 0-15,0-6 1 0,3 6 0 0,-4-3 0 0,4-3 0 16,-3 6-9-16,3-3-12 0,0-1 2 0,0-2 1 16,0 3 9-16,0-3 0 0,4 3 0 0,-4-4 0 15,-3 4 10-15,3-6-2 0,0 9-8 0,-3-10 12 16,6 10-3-16,1-9-1 0,0 6 0 0,-1-7 0 16,1 1-8-16,-1 6 0 0,1-6 0 0,-4-1 0 15,4 7 0-15,-4-6 0 0,0-1 9 0,0 7-9 0,-3-6 16 0,-1-1 0 16,1 1-1-16,3-1 0 0,-3 7 1 0,-1-6 1 15,1-1 0-15,-4 1 0 0,3 3-9 0,1-10-8 16,0 7 12-16,3-4-12 16,-4 4 8-16,4-1-8 0,4-2 0 0,0 2 0 0,-4-5 13 0,0-1-1 15,4 3 0-15,-4 4 0 0,3-3-12 0,1-7-18 16,-4 9 4-16,0-2 1 0,0-1 13 0,0-6 0 16,0 10 0-16,1-4 0 0,-1 4 0 15,-4-3 10-15,1-7-10 0,-1 9 12 0,1-2 0 0,-4 2 1 16,4-5 0-16,-4-1 0 0,3 3-1 0,-3 1 0 15,0-7 0-15,0 7 0 0,1-7-4 0,-1-3-8 16,0 3 11-16,0 6-11 0,3-9 8 0,-3-6-8 0,4 6 0 0,0 0 0 16,-1 0 0-16,1 4 0 15,-1-4 0-15,-3 0 0 0,4 0 0 0,-1 3 0 16,-2-3 0-16,-1 0 0 0,3 9 13 0,-3-5-4 0,0-4-1 0,0 0 0 16,4 3-8-16,-4-3 0 0,0 0 9 0,4 0-9 15,-8 0 11-15,8 0-3 0,-4 0 0 0,0-3 0 16,0 3-8-16,3 0-17 0,-2 0 4 0,-1 0 1 15,3 0 12-15,-6-6 0 0,6 6 0 0,-3 0 0 16,0 0 0-16,0 0 13 0,1 0-1 0,-1 4 0 16,0-4-12-16,0 3 8 0,-4-3-8 0,4 0 0 15,0 3 12-15,0-3-3 0,0 0-1 0,-3 3 0 16,-1-3 0-16,5 0-8 0,-1-3 12 0,-4 3-4 16,-3 4-8-16,4-11 0 0,3 7 9 0,0 1-9 15,-4 2 8-15,1-3-8 0,3 0 10 0,-4 0-10 16,4 0 10-16,-3 0-10 0,-4 0 10 0,4 0-10 15,-1-3 9-15,1 3-9 0,-8 0 8 0,4-3-8 16,4-3 8-16,-4 6-8 0,-4-10 8 0,4 10-8 0,0-9 0 0,-3 3 0 16,6 6 0-16,-3-3 0 0,-3-3 0 15,3-4 0-15,3 7 9 0,4-3-9 0,-3-3 0 0,3 9 0 16,-4-10 0-16,4 7 0 0,0-3 0 0,0 6 0 16,0-9 0-16,0 9 0 0,1-6 0 0,-1 2 0 15,0-2 0-15,0-3 0 0,0 6 0 0,-4-3 0 16,1 6 0-16,3-3 0 0,0-4 0 0,0 7 8 15,0-6-8-15,-3 3 0 0,3 3 0 0,0-6 8 0,-4 6-8 0,4 0 0 16,-3-3 8-16,3 0-8 16,-4 3 8-16,4 0-8 0,0 0 8 0,-3-3-8 0,3-3 8 0,-3 6-8 15,3-7 0-15,-4 8 9 0,4-5-9 0,-3-2 0 16,3 6 8-16,0 0-8 16,-4-6 0-16,4 3 0 0,1 3 0 0,-1 0 0 0,0-3 0 15,0 3 0-15,-4 6 0 0,4 1 0 0,0-10 0 0,4 6 0 16,-4-3 0-16,0 3 0 0,-3 3 0 0,3 1-9 15,0-7 9-15,0 0 14 0,-4 9-3 0,1-6-1 16,3 4-10-16,0-4 0 0,-4 0 9 0,4 0-9 16,-3 4 0-16,3-4 0 0,0 6 0 0,0-6 0 15,-3 7 0-15,-1-7 0 0,4 7 0 0,0-7 0 16,0 9 0-16,4-2 0 0,-4-7 0 0,4 13 8 16,-4-10-18-16,0 13-3 0,0-10-1 0,0 4 0 15,-4 0 14-15,1-1 16 0,-4 1-3 0,7 6-1 0,0-4-12 0,0 1 0 16,-3 0 0-16,3-4 0 15,0 10 0-15,3-9 0 0,-3 6 0 0,0 0 0 0,0-4 0 16,-7 7 0-16,11 0 0 0,0 0 0 0,-1 0-11 0,-10 0-1 16,11 0-1-16,-1 7 0 0,-3-4 13 0,-7-3 13 15,11 3-2-15,0-3-1 0,-4 6-10 0,3-3 0 16,-10-3 0-16,7 0 0 0,4 10 0 0,-4-10 0 16,0 9 0-16,0-6 0 0,-3 4 0 0,3-4 0 15,-4 6 0-15,4-6 0 0,-3 7 0 16,-1-1 0-16,4-3 0 0,-3 7 0 0,-1-4-11 0,1 4 3 15,-1-4 0-15,1 4 0 0,3-1 8 0,-3 7 11 16,-1-6-3-16,1-4 0 0,-1 4-8 0,1 5 8 0,-1-5-8 16,1 3 8-16,-1-1-8 0,1 4 0 15,-1-6 0-15,1 9 0 0,-4-7-12 0,3 1 1 16,1 3 1-16,-4-7 0 0,0 7 10 0,-4 3 9 0,4-3-1 0,0 3-8 16,0-3 0-16,-3-4 0 0,-1 7 0 0,4-3 0 15,-3 3 0-15,-1 0 0 0,1 6 0 0,3-6-9 16,-4 0 9-16,4 0 0 0,0-3 0 15,0 3 0-15,0 0 0 0,0 0 0 0,4-3 0 0,-4 3 8 16,0-4-8-16,3 4 0 0,-3 0 0 0,4-3 0 16,-4-3 0-16,0 9 0 0,0-9 0 0,0 5 0 15,0 1 0-15,-4-3 0 0,8 3 0 0,-8 0-8 16,4 6 8-16,-3-6 0 0,-1 0 0 0,4 0 8 16,-3 0-8-16,-1 6 0 0,4-6 0 0,-3 0 0 15,3 0 0-15,0 0 0 0,0-3 0 0,0 3-8 16,0 0 8-16,3 0 0 0,-3-3 0 0,4 3 0 15,-1 0 0-15,-3 0 0 0,4-4 0 0,-1 1 0 16,-3 3 0-16,0 0 0 0,4 0 10 0,-4 0-10 16,3 0 0-16,-3 6 0 0,0-6 0 0,0 0 0 0,0 9 0 0,0-9 0 15,0 7 0-15,-3-4-10 0,3 3 10 0,-4-3 0 16,4 3 0-16,0-3-8 0,0 0 8 0,4 0 0 16,-4-3 0-16,3 7 0 0,-3-7 8 0,4 3-8 15,-1-7 10-15,4 4-10 0,-3 0 0 0,-1 0 0 16,1 3 0-16,3-3 0 0,0 3 0 0,-3-3 8 15,-1 0-8-15,1 7 0 0,-1-7 0 16,1-1 0-16,-1 11-12 0,-3-4 12 0,4-3 0 0,-4 3 0 0,0-3 12 0,0 4-3 16,0-4-9-16,3 0 0 0,1-3 0 0,-4 3 0 15,3-3 0-15,1 0 0 0,3 3 0 0,-4-3 0 16,5 0 0-16,-5 3 0 0,4-3 0 16,0-3 0-16,0 9 0 0,-3-6 0 0,3 0 0 15,0 0 0-15,0-3 0 0,0 2-12 0,-4 1 4 16,5 0 8-16,-5 0 0 0,4 0 0 0,-3 6 12 0,-1-6-4 15,-3 4-8-15,4-8 0 0,-1 4 0 0,1 0 0 16,-4 0 0-16,3-3 0 0,1 3 0 0,3 0 0 16,-4-3 0-16,1 3 8 0,-1-4-8 0,5 1 8 15,-5-3-8-15,1 6 0 0,-1-3 0 0,1 3 0 16,3-10 0-16,-4 7 0 0,-3-6 0 0,4 5 0 16,3-5 0-16,0 3 0 0,-4-1 0 0,4-5 0 15,-3 2-12-15,-1 4 1 0,5-4 1 0,-5 1 0 16,4-4 18-16,-3 4 3 0,3-4 1 0,0 4 0 0,0-4-12 0,-4 7 0 15,8-10 0-15,-4 4 0 0,-3 5 11 0,6-8-3 16,-6 2-8-16,6 0 12 0,-3 1-12 16,0-1 0-16,4 1 0 0,-1-4 0 0,-2 3 0 0,-1 1 0 15,3-1 0-15,1-6 0 0,-1 7 0 0,1-1 0 16,-4-3 0-16,4 1 0 0,-1 2 0 16,1-3 0-16,-4-3 0 0,3 7 0 0,-3-7 0 15,4 6 0-15,0 1 0 0,-1-7 0 0,1 6 0 16,-1-2 0-16,-3-4 0 0,4 9 0 0,0-5 0 0,3 2 0 15,-4-6 0-15,4 7 0 0,-3-7 0 0,3 3 0 16,4-3 0-16,-4 7 0 0,3-1 12 0,1-6-4 16,-4 3-8-16,0-3 12 0,4 4-12 0,0-4 0 0,3-3 0 0,-4 3 0 15,1-3 0-15,0 6 0 16,3-3 0-16,-4 7 0 0,5-10 0 0,-5 6 0 16,4-3 0-16,-3 0 0 0,0 4 0 0,-1-4 0 0,-3-3 0 0,4 9 0 15,3-9 0-15,0 6 0 0,-3-2 0 0,3-1 0 16,0-3 0-16,4 0 0 0,-4 6 0 0,0-6 0 15,1 0 0-15,2 0 0 0,-3 3 0 0,4-3 0 16,-4 0 0-16,4 6 0 0,0-6 0 0,3 4 0 16,-3-4 0-16,-1 3 0 0,-2-3 0 0,2 6 0 15,1-3 0-15,-4-3 0 0,4 0 0 0,-4 0 0 16,4 0 0-16,-1 6 0 0,-3-3 0 0,8-3 0 16,2 0 0-16,-2 0 0 0,-5 0 0 0,5 7 0 15,2-4 0-15,-6 0 0 0,0-3 0 0,-1 6 0 16,-2-6 0-16,2 3 0 0,1 4 0 0,-4-4 0 15,0-3 0-15,-3 0 0 0,7 6 0 0,-4-3 0 0,-4 0 0 0,5-3 0 16,2 0 0-16,1 0 0 16,-4 0 0-16,4 0 0 0,0 0 0 0,3 0 0 15,4 0 0-15,-1 0 0 0,-13 0 0 0,10 0 0 0,4 0 9 0,0 0-1 16,-8 0 0-16,-2 0 0 0,6 0-8 0,-4 0 0 16,5 0-12-16,-5 0 12 0,-2 7 0 0,2-7 0 15,4-7 0-15,-3 7 0 0,0 0 0 0,0 0 0 16,6 0 0-16,-3 0 12 0,1 0-12 15,6-3 0-15,-3 3 0 0,3 0 0 0,4 0 0 0,0 0 0 16,-8 0-12-16,1 0 12 0,0 0 0 0,0 0 0 16,-4 0 0-16,4-3 0 0,-8 3 0 0,5-6 0 15,-5 6 0-15,4 0 0 0,1 0 0 0,-1-3 0 0,4 3 0 0,-4-7 0 16,0 7 0-16,0 0 0 16,-3 0 0-16,0-3 12 0,-1 3-12 0,1 0 0 15,0 3-10-15,-1-3 10 0,-2-3 0 0,-5 3 0 0,1 0 0 16,3-6 0-16,-7 3 0 0,4 3 0 0,-4-3 0 15,0 3 0-15,0-7-8 0,-3 7 8 16,3-3 0-16,-4 3-9 0,-3 0 9 0,4-6-12 0,-4 6 12 0,0 0-12 31,-7 0-30-31,7-3-6 0,0 3-2 0,-7 0 0 16,0 0-98-16,4-9-19 0,-4-1-4 0,-7 1-1 0</inkml:trace>
  <inkml:trace contextRef="#ctx0" brushRef="#br2" timeOffset="5">21777 9776 403 0,'-7'0'36'0,"7"0"-36"0,0 0 0 0,-4-10 0 16,-6 10 217-16,3-6 37 0,10-3 7 0,1-1 2 15,-1 1-150-15,-3 0-29 0,0-4-7 0,7 0-1 16,4-2-55-16,-4 2-11 0,-10 4-2 0,6-4-8 15,4 1-12-15,-3 2-8 16,-8 4-3-16,4 6 0 0,0 0 40 0,0 0 8 0,0 0 2 0,-7-3 0 16,-4 0 59-16,11 3 12 0,0 0 2 0,0 0 1 15,-10 6-31-15,6 0-6 0,4-6-2 0,7 3 0 16,0-3 1-16,4 7 0 0,0-4 0 0,3-3 0 16,3 0-30-16,-3 0-5 0,-3 0-2 0,7-3 0 15,3-4 10-15,0 4 3 0,-3-3 0 0,-1 3 0 16,1 0-31-16,3-4-8 0,4 4 0 0,-8-3 0 15,1 3 0-15,3-6 0 0,7 5-11 0,-6-2 11 0,-5 6 0 16,8 0 0-16,0-3 0 0,3 3 0 0,-3 3 0 0,-1-3 0 16,-3 6 0-16,8-2 0 0,-1-4 10 0,4 0 2 15,-8 9 0-15,1-9 0 0,3 3-12 0,0-3 10 16,-3 0-10-16,0 0 10 0,3 0 10 0,0 0 1 16,4 0 1-16,0 0 0 0,-11-3 6 15,7 3 2-15,7-6 0 0,-3 6 0 0,0 0-30 0,3 0 0 16,4 0 0-16,-4 0 0 0,1 6 0 0,-1-3 12 15,-3-3 0-15,-1 0 0 0,1 6-12 0,3-3 0 16,-3 4 0-16,0-4 0 0,0-3 0 0,6 0-8 16,-2 0 8-16,6 0-13 0,-3 0 13 0,-4 3 0 15,4-3 0-15,-4-3 0 0,4 3 11 0,-4 0-2 16,1-3 0-16,-1-4 0 0,-3 7-9 0,3-3 0 16,-3-3 0-16,3 3 0 0,4 3 8 0,-4-6-8 0,0 6 12 15,1-3-4-15,-1 3-8 0,0 0 10 0,0 0-10 16,4 0 10-16,-3-4-2 0,-5 4-8 0,1 0 12 0,0-6-4 15,0 6-8-15,-4 0 10 0,7 0-10 0,-3 0 10 16,3-3-10-16,-3-3 0 0,0 3 0 0,3-1-11 16,-3-2 11-16,3 6 0 0,-3 0 0 0,-1-3 0 15,1 3 0-15,0-6 0 0,-4 6 0 0,0 0-8 16,-3-3 8-16,3-4 0 0,-3 7 0 0,0 0 0 16,-1-3 0-16,5 0 0 0,-1 3 8 0,3 0-8 15,-2 0 0-15,-1 0 0 0,0 0 0 0,0 0-8 16,4 0 8-16,-4-6 8 0,1 6-8 0,-1 0 11 0,0 0-11 15,0 0 0-15,-3 0 0 0,0-3-11 16,-1-4 11-16,-3 7 0 0,4-3 0 0,-4-3-8 16,4 3 8-16,0-7 0 0,3 7 0 0,-3-3 0 15,-4 3 0-15,0-6 0 0,0 9 0 0,0-10 8 16,-3 1-8-16,0 6 0 0,-1-7 0 0,1 10 0 0,-4-9 0 0,0-1 0 16,0 7 0-16,4-6 0 0,-4-1 22 0,-3 7 6 15,-1-6 2-15,1-1 0 0,-1 1-30 0,-3-4 0 16,4 4-13-16,0 0 4 0,-4-4 9 0,0 4 0 15,3-1 8-15,-3-2-8 0,0-7 0 0,0 6 8 16,0 1-8-16,0-7 0 0,1 7 0 0,-1-7 8 16,0 6-8-16,0-6 0 0,0 7 11 0,-4-1-3 15,1-6 0-15,-4 10 0 0,3-7-8 0,1 1 8 0,-4-1-8 0,0 0 8 16,0 1 0-16,0-4 0 0,0 0 0 0,0-3 0 16,-4 0 2-16,8 0 0 0,-4-6 0 0,0 6 0 15,3 0-10-15,-3-9 0 0,7 9 0 0,-3-3 0 16,0 0 0-16,-1-1 0 0,1-2 0 15,-1 6 0-15,4-3 0 0,-3-3-11 0,6 6 11 16,-6-6-8-16,3 6 8 0,0 0 0 0,0 0 0 0,-4 3 0 16,5-3 14-16,-5 7-2 0,4-4 0 0,-3 0 0 15,-4-3-12-15,3 9 0 0,1-5 0 0,-1 5 0 16,-3-6 0-16,4 7 9 0,-4-1-9 0,3-3 8 16,1 4-8-16,-1 2-14 0,1-2 3 0,3-7 1 15,-4 7 18-15,8-1 3 0,0 1 1 0,-1-4 0 16,1 0-12-16,-1 0 0 0,-3 4 0 0,4-7 0 15,3 7 0-15,-3 2 0 0,-1-2 0 0,1 2 0 16,-4-2 0-16,0 2 0 0,4 1 0 0,-1-1 0 0,-6 1 0 0,3 6 0 16,3-7 0-16,-3 7 0 0,0-3 0 0,-7 6 0 15,11 0 0-15,-4-3 0 0,4 3-12 0,-11 0 3 16,0 0 0-16,10 3 0 0,4 3 9 0,-3-3 11 16,0-3-3-16,-1 10 0 0,4-7-8 0,0 3-9 15,0-3 9-15,-3 4-13 0,0-4 13 0,3 3 16 16,-4 0-3-16,1 1-1 0,3-4-20 0,-3 3-5 15,-1-3-1-15,1 7 0 0,-1-1 14 0,1-6 12 16,-4 7-3-16,0 2 0 0,0-2-9 0,0-1 0 16,-3 3 0-16,-1-2 8 0,4 2-8 0,-7 7 0 15,4-6 0-15,-4 2 0 0,0 1 0 0,0 0 0 16,0-4 0-16,3 1 0 0,-3 6 0 0,0 0 0 16,4-4 0-16,-4 4 0 0,3-6 0 0,1 5 0 15,-1-5 0-15,1 6 0 0,-1-7 0 0,1 7 0 0,3-6 9 16,-3 5-9-16,3-5 0 0,-4 0 0 0,4 5 0 0,0-5 0 15,-3 6 0-15,3-7 0 0,-4 7 0 0,-3 0 0 16,4-3 0-16,-1 6 0 0,1-4 0 0,-4-5 8 16,0 6-8-16,0 3 0 0,3-4 0 15,-3 4 0-15,-3-9 0 0,6 9 0 0,1-3 0 0,0 0 8 16,-1-4-8-16,1 4 0 0,3 3 0 0,-4-3 0 16,8-7 0-16,-1 7 0 0,-6-6 0 0,6-1 0 15,-2 4 0-15,2-4 0 0,-3 1 0 0,0-4 8 16,-3 10-8-16,6-6 0 0,1-1 0 0,-1 7 0 15,-2-6 0-15,2 2 0 0,-3 1 0 0,4-7 8 16,-1 4-8-16,1 6 0 0,0-7 0 0,-1-2 0 16,1 9 0-16,-1-10 0 0,-3 4 0 0,4-4 0 0,-1 3 9 0,1-2-9 15,-4-7 12-15,4 6-12 16,-1 1 0-16,4-1 0 0,-7-6 0 0,4 4 0 0,0-4 13 0,3 6-4 16,-4-6-1-16,4 7 0 0,-3-10 0 15,3 6-8-15,-3-3 12 0,3 7-4 0,-4-7-8 0,5 6 8 16,-1-9-8-16,0 9 8 0,0 4-8 0,0-7 0 15,0 4 0-15,4-7 0 0,-1 9 0 0,-3-2 0 16,-6-10 0-16,6 9 0 0,0 1 0 0,3-7 0 16,1 6 0-16,0-3 0 0,-1 1 0 0,4-7 8 15,-3 9-8-15,0-9 0 0,3 10 8 0,-3-10-8 16,3 6 8-16,0-3-8 0,-3 0 0 0,-1-3 8 0,1 6-8 0,-1-3 0 16,1 4 12-16,-4-4-4 0,4-3 0 0,-4 3 0 15,0-3-8-15,0 6 0 0,4-3 0 16,-1-3 8-16,1 10-8 0,0-10 0 0,3 6 0 0,-3-3 0 15,3 0 0-15,0 4 0 0,4-4 0 16,-1 3 0-16,-3-3 0 0,1-3 0 0,2 10 0 16,1-7 0-16,0-3 0 0,-4 6 0 0,0-3 0 0,0 3 0 15,0-2 0-15,-3-4 0 0,3 0 0 0,-3 3 0 16,3 3 0-16,0-3 0 0,4-3 0 0,-1 0 0 16,1 0 0-16,3 6 0 0,8-6 0 0,-1 0 0 15,-3 0 0-15,3 3 0 0,4-3 8 0,0 7-8 16,-4-7 0-16,4 3 0 0,-1-3 0 0,-2 0-11 15,-1 0 11-15,4 0 0 0,0 0 0 0,3 0 0 16,-3 0 0-16,3 0 0 0,-3 0 8 0,0 0-8 16,0 3 0-16,-4-3 0 0,0 6 0 0,0-6-8 0,-3 3 8 0,0-3 0 15,0 0 8-15,-1 7-8 0,5-14 0 16,2 7 0-16,1 0 0 0,0 0 0 0,3 0 0 0,-3 0 0 16,7 0 0-16,-4 0 8 15,4 0-8-15,-3 0 0 0,-5 0 0 0,5 0 8 0,3 7-8 16,-1-7 0-16,5 0 0 0,-1 0 0 0,1 3 0 15,3-3 0-15,-8 0 0 0,5 6 8 0,-4-3-8 0,0 0 0 16,3-3 0-16,-3 0 0 0,0 0 0 16,3-3 0-16,0 3 0 0,4-3 0 0,-3-3 0 0,3 6 0 15,-4 0 0-15,0 0 0 0,-3-10 0 0,0 7-8 16,0-3 0-16,3 3 0 0,-3 0 16 0,4-4 3 16,-8-2 1-16,4 6 0 0,3-3-12 0,-3 3 0 15,-4-7 0-15,1 10 0 0,-1-3 0 0,0-3-17 16,1 3 4-16,-1-7 1 0,4 10 12 0,3-3 16 0,4-3-3 15,-3 6-1-15,-1 0-12 0,0 0-16 0,1-3 3 0,-1 3 1 16,-3-7 12-16,0 4 0 0,-4 3 0 0,1-3 0 16,6 3 0-16,-3-6 16 0,0 3-3 15,-4-4-1-15,4 7-12 0,-7 0 0 0,3 0 0 16,-7 0 0-16,-3 0 0 0,3 0 0 0,1-3 0 0,-5 3 0 16,5 0 0-16,2 0-16 0,1 0 3 0,4 0 1 15,-8-6 12-15,4 6 15 0,3 0-3 0,0 0-1 16,-3 0-11-16,-4 6-16 0,1-3 4 0,-1-3 1 15,0 10 19-15,-7-10 3 0,4 0 1 0,0 9 0 16,-4-6-12-16,0-3 0 0,4 0 0 0,-7 0 0 16,0 7 0-16,-4-4 8 0,3-3-8 0,-2 6 8 15,2-3-8-15,1-3 8 0,-4 10-8 0,7-7 8 0,1-3-8 0,-8 6 0 16,3-3 0-16,-2-3 0 16,-5 6 0-16,4-6-9 0,-3 4 9 0,3-4 0 15,-3 0-22-15,-1 3 2 0,5-3 1 0,-5 0 0 16,1-3-59-16,3 3-12 0,0 0-2 0</inkml:trace>
  <inkml:trace contextRef="#ctx0" brushRef="#br3" timeOffset="6">22147 16991 403 0,'0'0'17'0,"7"-9"5"0,8 6-22 0,-8-7 0 16,-7 1 0-16,3 0 0 0,4 5 312 0,0-5 57 0,-7 9 12 0,0 0 3 15,0 0-238-15,0 0-47 0,0 0-10 0,0 0-1 16,0 0-52-16,0 0-11 0,0 0-1 0,0 0-1 16,0 0 7-16,0 0 2 0,0 0 0 0,0 0 0 15,4 9-2-15,-4-9 0 0,-4 10 0 0,4-7 0 16,7 9 2-16,-7-2 1 0,-3-1 0 0,6 10 0 15,1-6-9-15,3 9-3 0,-7-4 0 0,3 4 0 16,-3 0-1-16,4 0-1 0,3 0 0 0,-3 10 0 16,-4-1-3-16,3 0 0 0,8-2 0 0,-4 5 0 15,-7 4 0-15,3-1 0 0,1-5 0 0,-1 8 0 16,1-8-16-16,-1 2 0 0,-6 4 0 0,3-7 0 16,7-6 0-16,-4 7 0 0,-6-1 0 0,3 0 0 15,3-9 0-15,1 10 0 0,-11-10 0 0,0 6 0 16,3-6 0-16,4 0 0 0,4-3 8 0,-8-1-8 15,-10-2 0-15,7-7 0 0,11 4 8 0,-4-4-8 0,-4 10 0 0,1-6 0 16,-1-1 8-16,1-2-8 0,3 9 0 0,-4-7 0 16,-3 7 0-16,3-7 0 0,8-2 0 0,-4 2 0 15,-7 4 0-15,3-3 0 16,1-4 0-16,3-6 0 0,-4 10 0 0,1-4 0 0,-4-3 0 0,7-2 0 16,0-4 8-16,-4 9-8 0,-3-6 0 0,7-3 0 15,0 0 8-15,0 0-8 0,0 0 0 0,0 0 0 16,0 0 8-16,0 0-8 0,7 0 8 0,-7 0-8 15,0 0 9-15,7 6-9 0,0-6 10 0,-7 0-10 16,0 0 10-16,11 0-10 0,3 3 0 0,-3-3 0 16,-11 0-13-16,0 0 4 0,0 0 9 0,10 0 11 15,4 0-3-15,0 0 0 0,-3 0-8 0,3 0 8 16,11 0-8-16,-1 0 8 0,1-3 10 0,0 3 2 16,7-6 0-16,-4 3 0 0,4-6-10 0,-4 9-2 0,4-10 0 0,-4 10 0 15,11-9-8-15,-8 6-11 0,-6-1 3 0,7-2 0 16,3 6 8-16,0-3 0 0,1-3 0 0,-8 6 0 15,4-3 0-15,-1 3 0 0,1-7 0 0,0 7 0 16,-7 7 0-16,3-7 0 0,-4-7 0 0,1 7 0 16,-4 7 0-16,-3-7 0 0,-4 0 0 0,4 0 0 15,-4-7 0-15,-4 7 9 0,1 7-1 0,-4-7-8 16,0-7 0-16,-7 7 0 0,0 0 0 0,0 0 0 16,0 0 0-16,0 0 0 0,0 0 8 0,0 0-8 15,0 0 0-15,0 0 0 0,0 0 0 0,0 0 0 16,0 0 0-16,0 0 13 0,0 0-4 0,0 0-1 15,0 0 17-15,-3-3 3 0,-1-6 1 0,1-1 0 16,3-2-1-16,-4 2-1 0,0-5 0 0,4-1 0 16,0-6-16-16,0 3-3 0,0-3-8 0,0-9 12 0,0 9-4 0,4-9 0 15,0 6-8-15,-4-4 12 0,0-2-12 16,0 0 8-16,3-4-8 0,1 4 0 0,-1-1 12 0,-3-2-3 16,0-4-1-16,0-2 0 0,0 8-8 0,0-2 8 15,0-7-8-15,0 10 8 0,0-4-8 0,-3 7-9 16,3-3 9-16,0 9-13 0,-4 0 13 0,4 0 0 15,-3 3 0-15,-1-3-9 0,4 9 9 0,-4-5 0 16,4 5 0-16,0-6 0 0,0 7 0 0,0-7 0 16,4 3 0-16,-4 1 0 0,0-7 0 0,0 9 0 0,0-6 0 0,0 4-8 15,0-1 8-15,-4 0-10 0,4 0 10 0,0 1-10 16,-3 5 2-16,3-2 0 0,0 6 0 0,0-4 0 16,-4 7 8-16,4 3-8 0,0-9 8 15,0 9-8-15,0 0 8 0,0 0 0 0,0 0 0 0,-7 0-8 16,7 0 8-16,0 0 0 15,0 0-9-15,0 0 9 0,-7 0 0 0,7 0 0 0,-7 0 0 16,7 0 0-16,-3 6 0 0,-4-6 0 0,0-6 0 0,0 6 0 16,-1 0 9-16,1-4-9 0,-3-2 10 0,-1 6-10 15,4 0 0-15,-3-3 0 0,-8-3-8 0,4 6 8 16,-4 0 0-16,4 0 0 0,-4 0 0 0,-3 0 0 16,0 0 0-16,4 0 0 0,2 0 0 0,-6 0 0 15,-3 0 8-15,2 0 1 0,8 0 1 0,-3 0 0 16,-5 6 0-16,-2-3 0 0,-1-3 0 0,4 0 0 15,-4 6-1-15,1-2 0 0,-1-4 0 0,-3 6 0 0,6-3-1 0,-2 0 0 16,-1-3 0-16,-3 6 0 0,3-2-8 0,4-4 0 16,0 0 0-16,-4 9 0 15,-7-9 0-15,11 3 0 0,7 3 0 0,-4-2 0 0,-6-4-10 0,6 9 10 16,4-9-13-16,0 6 5 0,-4-3-1 0,8 0 0 16,-4 4 0-16,3-4 0 15,4-3-16-15,0 0-3 0,-4 6-1 0,4-3 0 16,7-3-101-16,0 0-20 0,-7 0-4 0,0 0-1099 15</inkml:trace>
  <inkml:trace contextRef="#ctx0" brushRef="#br3" timeOffset="7">23015 17151 2156 0,'0'0'48'0,"-10"6"9"0,10-6 3 0,0 0 0 16,0 0-48-16,0 0-12 0,-11-6 0 0,8 6 0 15,3 0 95-15,-4-6 17 0,-3 0 3 0,0-4 1 16,7 10-45-16,-4-3-9 0,4-3-2 0,-7 0 0 16,0-1-38-16,0 4-8 0,7 3-2 0,-7-6 0 15,-3 6-12-15,-5-3 0 0,8 6 0 0,-3-3 0 0,-4 6 12 0,0-3-1 16,-4 4 0-16,0-4 0 16,8 0-11-16,-4 6 8 0,-4 1-8 0,4-1 8 0,7-6 9 0,-7 7 2 15,0-1 0-15,-4 0 0 0,4-5-10 0,0 5-1 16,3-3-8-16,-3 1 12 0,-4 2-12 0,4 0 0 15,7-2 0-15,-7-1 0 0,0 0 0 0,3-3 0 16,1 7 0-16,3-1 0 0,-4-6 0 0,4 7 0 16,-3-10 0-16,3 9 0 0,7-9-12 0,0 0 4 15,-8 0 8-15,5 9-13 0,3-9 13 0,0 0 0 16,0 0 0-16,0 0 0 0,0 0 0 0,3 4 0 0,5 5 9 0,-1-9-9 16,-7 0 9-16,14 6-9 0,7-3 8 0,-4 1-8 15,1 2 0-15,0-3 0 0,6 3 0 16,1-3 0-16,3 4 0 0,-6-1 0 15,-1 0-8-15,0-3 8 0,7 7-8 0,-7-1 8 0,-10 1-10 16,6-1 10-16,5-3 0 0,-5 4 0 0,-6-4 0 0,-1-3 0 16,1 6 0-16,-4-5 10 0,4 5-2 0,-8-3 0 15,-3-3-8-15,0 7-11 0,0-10 3 0,0 9 0 16,-3-6 8-16,-4 7 0 0,0 2 0 0,-4-2 0 16,-3-1 0-16,-7 4 0 0,-4 2 0 0,4 1 0 15,7-7-23-15,-7 4-5 16,-8 6-2-16,1 0 0 0,3-7 17 0,4 1 3 0,-3 5 1 0,2-5 0 15,8-4 9-15,0 4 0 0,-3 3 0 0,2-4 0 0,-2-9 0 0,3 7 0 16,7 2 0-16,3-5 0 0,-3 2 9 0,4 0 1 16,-1-2 0-16,11 8 0 15,-3-5 1-15,3-4 0 0,0 10 0 0,3-4 0 0,8-9 11 16,0 7 2-16,-4-1 1 0,3 1 0 0,4-7-6 0,8 6-2 16,-5 4 0-16,1-4 0 0,7-3-5 0,0-3 0 15,6-3-1-15,-6-3 0 0,0 3-11 0,0 0 0 16,-1-6 0-16,-6-3 0 15,0 9-108-15,-4-3-18 0,-7-7-3 0,0 1-1106 16</inkml:trace>
  <inkml:trace contextRef="#ctx0" brushRef="#br3" timeOffset="8">16591 9882 748 0,'0'0'33'0,"0"10"7"0,0-10-32 0,-3 9-8 0,-1 1 0 0,4-7 0 15,0 6 180-15,4 1 35 16,-4-10 6-16,3 12 2 0,4-6-139 0,-7-6-28 0,0 0-6 15,7 4-1-15,4 2-7 0,-1-3-2 0,1-6 0 0,0 3 0 16,3 0-21-16,0-6-5 0,0 6-1 0,0 0 0 16,4 0-13-16,-1-4 8 0,8 4-8 0,-4 0 0 15,4-6 0-15,-4 6 0 0,7 0 0 0,-3 0 0 16,0 0 0-16,-1 0 0 0,5 0 0 0,-1 0 0 16,-4 6 0-16,1-6 0 0,3-6 0 0,1 6 0 15,-1 0 0-15,0-3 11 0,0-6-2 0,4 5 0 16,0-2 2-16,3-3 0 0,0 3 0 0,4-4 0 15,-7-6-2-15,7 4 0 0,-4 2 0 0,4-2 0 16,0-1-9-16,-4-2 0 0,0 2 0 0,0 1 0 16,-3 2 0-16,0-9 0 0,0 7 0 0,-4-1 0 15,4-5 9-15,-4 5 0 0,0-6 0 0,0 7 0 0,1-7-1 0,-5 3 0 16,1-3 0-16,0-3 0 0,-1 4-8 16,1-4-12-16,0 0 2 0,-1-7 1 0,1 7 9 15,-4-9-13-15,4 9 5 0,0-3 8 0,-4-3-16 0,4 3 5 16,-1 0 1-16,1 0 0 0,-4-4 10 0,4 7 0 15,-1 0 0-15,1-3 0 0,0 0 0 0,-4 0 0 16,-3-3 0-16,3 3 0 0,4 3 16 0,-4-6 0 16,0 3-1-16,-4-4 0 0,5-2 17 0,-5 6 4 15,1-3 1-15,0-4 0 0,-4 1-13 16,0 0-4-16,-4-1 0 0,4 1 0 0,-3 6-12 0,0-6-8 16,-1-7 10-16,1 7-10 0,3-4 15 0,-3-6-3 0,3 7-1 0,0-7 0 15,0 0-3-15,3-3 0 16,-2 4 0-16,2-1 0 0,1 6-8 0,0-5 10 15,-4-1-10-15,3 6 10 0,1-5 12 0,0 5 2 0,3-6 1 16,-4 0 0-16,1 7 5 0,-4-4 1 0,0 1 0 16,0-1 0-16,0-3-18 0,1 7-3 0,2-7-1 15,-3 7 0-15,0-7 3 0,1 9 1 0,-1-8 0 0,0 5 0 16,0-9-13-16,0 4 0 0,-3-4 0 0,-1 3 0 16,4-3 0-16,0 3 0 0,-3-3 0 0,3 4 0 15,-3-4 0-15,-1-3 8 0,1 3-8 0,3 0 0 16,-4-6 18-16,5 6 1 0,-1 0 0 0,0 0 0 15,-4-3-31-15,5 12-7 0,-1-5-1 0,3-1 0 16,-3 10 20-16,4-4-10 0,-4 1 10 0,4 2-8 16,-4 1 0-16,4-1 0 0,-1 1 0 0,1 3 0 15,-1-3-5-15,-2-1-1 0,6 1 0 0,-4-1 0 0,5 1 14 0,-1 0 0 16,3-1 0-16,-2-2 0 0,-1 9 0 0,0 0 0 16,4-10-13-16,-1 4 5 0,1 6 8 0,0 0 0 15,-1-7 0-15,5 7 0 0,-1-3 0 16,0 3 0-16,7-3 0 0,1 3-8 0,-1 3 8 15,4-7 0-15,-1 11-9 0,5-7 9 0,-1-4 0 16,0 7 0-16,-3 0 0 0,0 4 0 0,0 2 0 16,0-3 0-16,-1 0 0 0,1 4 8 0,0-1-8 0,0 3 0 15,0 1-10-15,0-1 10 0,-1-2-12 0,1 11 12 16,0-5-13-16,0 0 5 16,0 9-21-16,-1-10-4 0,1 7-1 0,-4-6 0 0,8 9 12 0,-4-10 2 15,-1 10 1-15,5-3 0 0,-1-3 5 0,0 6 1 16,4-3 0-16,-3 0 0 15,-1 3-21-15,0 3-4 0,-3-3-1 0,7 0 0 16,0 3-174-16,0-3-35 0,42 9-8 0,-14 1 0 0</inkml:trace>
  <inkml:trace contextRef="#ctx0" brushRef="#br4" timeOffset="9">22186 15207 1292 0,'14'-19'57'0,"-14"19"12"0,0-9-55 0,0 6-14 0,11-7 0 0,-8 1 0 16,-6 6 92-16,3-4 16 16,0 7 4-16,0 0 0 0,0 0-22 0,-7 0-4 0,0 0-1 0,3 0 0 15,4 0-25-15,-7 7-6 0,0-4-1 0,0 6 0 16,0 4-6-16,0-4-2 0,0 1 0 0,0 2 0 15,0 7 0-15,3 3 0 0,1 0 0 0,-1 6 0 16,-3-3-24-16,4 7-5 0,3 5 0 0,0-2-1 16,-7 5-15-16,3-5 11 0,1 6-11 0,-1 3 10 15,-3 9-10-15,0-3 0 0,0 3 0 0,0 1 0 0,3-1 0 0,-3 0 0 16,-3-12 0-16,6 0 0 0,4-7 0 0,-3 4 0 16,-1-7 0-16,1-6 0 0,-5-3 20 0,8 7 0 15,0-11-1-15,0-2 0 0,-3 3 4 0,3-7 1 16,3-2 0-16,1 2 0 0,0-2-12 0,-1-1-1 15,1 1-1-15,3-7 0 0,0-3 13 0,0 0 2 16,-7 0 1-16,7 0 0 0,7 0-11 16,-4 0-3-16,-2-10 0 0,-1 7 0 0,7-6 4 15,-4 6 0-15,1-4 0 0,-1-2 0 0,-6 6-16 16,7-7 0-16,3 7 0 0,-7-3-10 0,0 3 10 0,3 0 0 16,8-4 0-16,-7 4 0 0,3-3 0 0,-4 6 11 15,1 0-11-15,7 0 12 0,3 0-4 0,-4 0 0 16,-3 0 0-16,8 0 0 0,2 0-8 0,1 0 8 15,-7 0-8-15,-1 0 8 0,4 6-8 0,1-6 0 16,-1 0 0-16,-4 0 0 0,1 0 8 0,3 0-8 0,4 3 0 16,-4-3 8-16,-7 0 1 0,4 0 0 0,7 0 0 0,-1 0 0 15,-10 0-9-15,7 0 0 0,-3 0 0 0,7 0 0 16,0 0 11-16,-4 0-3 0,-7 0-8 0,7 0 12 16,4 0-12-16,-4 7-16 0,-4-7 3 0,1-7 1 15,3 7 12-15,0 7 8 0,-6-4 0 0,-1-3-8 16,0 3 0-16,0-3 0 0,0 6 0 0,-3-3 0 15,3-3 0-15,-4 0 0 0,1 7 0 0,-1-4 0 16,-3-3 8-16,1 3-8 0,-8-3 12 0,7 0-12 16,0 6 0-16,0-6 0 0,-7 0 0 0,7 0 0 15,0 0 11-15,0-6-11 0,-4 3 10 0,8 3-10 16,-7 0 14-16,3-3-3 0,0-4-1 0,0 7 0 16,0-9 2-16,0 6 1 0,0 0 0 0,0-4 0 15,0-2-4-15,-4 6-1 0,5-3 0 0,-1-7 0 16,-4 4 8-16,4-1 2 0,-3 4 0 0,3-10 0 0,-4 4 1 15,1-7 0-15,-1 3 0 0,1-6 0 0,-4-6-11 16,3 6-8-16,1-9 12 0,-1-1-12 0,-3 1 8 0,0-3-8 16,4-4 0-16,0-6 0 0,-4 10 0 0,3-4 0 15,1-3 0-15,-1 7 0 0,-3-7 0 0,4 10 0 16,-1-7 0-16,4 0 0 0,0 4 0 0,0-4 0 16,-3 4 0-16,6 2 0 0,-3 1 0 0,1 0 0 15,-1-1 0-15,3 1 0 0,-6 9 0 0,-1-3 0 0,-3 0 0 16,4 3 0-16,-4 0-10 0,0 9 10 0,0-5-10 0,0 8 10 15,-7-2-20-15,3 2 1 0,1 1 1 0,-4 3 0 16,-4-1-2-16,4-2 0 0,-4 9 0 16,1-10 0-16,-1 7 9 0,1 0 2 0,-1-3 0 15,0 3 0-15,1-4 9 0,3 4 0 0,-4-6 0 0,4 9-8 16,0-9 8-16,-3 9 0 0,2-10 0 16,1 10 0-16,0-3 0 0,0-6 0 0,0 9 0 0,-3-4 0 15,3-2 0-15,0 6 0 0,-4 0 0 0,-3 0-8 16,3 0 8-16,-3 0 0 0,-3 0 0 0,2 6-8 15,-6-2 8-15,-3-4 0 0,2 0-9 0,1 6 9 16,0-3 0-16,-4-3 0 0,-6 0 0 0,6 3 0 16,7-3 0-16,-3 0 0 0,-11 0 0 0,4 6 0 15,3-6 0-15,1 0 8 0,-1 0-8 0,-3 0 8 0,-4 4 2 0,7-4 0 16,1 0 0-16,-5 0 0 16,-2 0-10-16,-1 0 0 0,4-4 0 0,-4 4 0 0,0 0 0 0,1 0 0 15,-1 0 0-15,4 0 0 0,3 0 0 0,0 0 0 16,-3 0 0-16,7 0 0 0,0-6 0 0,3 6 0 15,-7 0 0-15,4 0 0 0,3 0 0 0,1 0 0 16,6 0 0-16,-6-3 0 0,2 3-18 16,5 0 4-16,-1-3 1 0,4-3 0 15,-3 6-21-15,3 0-4 0,7 0-1 0,0 0 0 16,0 0-114-16,0-10-23 0,0 1-5 0,0 9-981 16</inkml:trace>
  <inkml:trace contextRef="#ctx0" brushRef="#br4" timeOffset="10">23160 15204 1677 0,'0'0'36'0,"-4"-6"8"0,4 6 2 0,-3-4 2 0,-1-2-38 0,1-3-10 0,3 9 0 0,0 0 0 16,-4 0 112-16,4 0 21 0,0 0 4 0,0 0 1 16,0 0-38-16,0 0-7 0,-7-3-1 0,0 3-1 15,7 0-51-15,-10 0-9 0,-5 0-3 0,1 3 0 16,4-3-28-16,-8 9 0 0,-3-9 0 0,0 10 0 0,-4-1 14 0,0-6-3 15,-3 7-1-15,0-1 0 0,-7-9-10 0,10 9 0 16,7-5 0-16,-6 2 8 0,-5-3 16 0,5-3 4 16,-1 6 0-16,7-3 0 0,-3 0-14 0,0-3-2 15,0 7-1-15,0-4 0 0,3 3-11 0,-3-3 0 16,-7-3 0-16,3 10 0 0,4-1 0 0,-4 1 0 16,-3-7 0-16,3 9 0 0,1-6 0 0,-1 4 0 15,7-7 0-15,4 6 0 0,-7-5 0 0,10 2 0 16,4-3 0-16,0 3 0 0,-3-3 0 0,-1 0 0 0,11-3 0 0,0 0 0 15,0 0 8-15,0 0-8 0,0 0 0 0,0 0 8 16,14 10-8-16,-10-1 0 16,-1 1 0-16,8-7 0 0,6 6 0 0,8 7 12 0,-7-10-12 15,3 4 12-15,4-1 2 0,3 0 1 0,7-5 0 16,-7 5 0-16,1-3-6 0,-1 1-1 16,4-1 0-16,3-3 0 0,-7 3-8 0,0-3 0 0,4 4 0 0,0-4 0 15,-8 0 8-15,5-3-8 0,-5 6 0 0,5-3 8 16,-5-3-8-16,-6 7 0 0,-4-7 0 0,-3 3 0 15,6-3 0-15,-10 0 0 0,-7 0 0 0,0 0 0 16,0 0-16-16,0 0-3 0,0 0 0 0,0 0 0 16,-10 9 7-16,-1-6 2 0,1 7 0 0,-12-4 0 15,1-3 2-15,-3 6 0 0,-1 1 0 0,4-1 0 16,-4-2-8-16,-7 8 0 0,0-2-1 0,4-1 0 16,4 7 6-16,-5-6 2 0,1-1 0 0,3 4 0 0,4 0 9 0,0-7 0 15,-4 10 0-15,1-7 0 0,6 7 0 0,0-6 11 16,1 6-3-16,-1-7 0 0,1 7-8 0,-1-7 0 15,7 7 0-15,4-6 0 0,0-1 0 0,4 4 0 16,6-10 0-16,4 4 0 0,-3-1 18 16,6 4 2-16,-6-4 0 0,10-3 0 15,4-3 25-15,-1-3 6 0,-3 7 1 0,8-7 0 0,2 0-20 0,1-7-3 16,-4 7-1-16,4 0 0 0,3-9-16 0,4 9-3 16,3-9-1-16,-7 5 0 0,-7-5-20 0,11 0-4 15,14 6 0-15,-7-7-1 16,0 1-59-16,-8-1-12 0,5 4-3 0,-8-10-757 15,0 7-151-15</inkml:trace>
  <inkml:trace contextRef="#ctx0" brushRef="#br4" timeOffset="11">16672 9867 1198 0,'0'0'53'0,"0"0"11"0,-7-7-51 0,0 4-13 16,0-3 0-16,0 3 0 0,0 0 53 0,7 3 8 16,0 0 2-16,0 0 0 0,-4-6-19 0,4 6-4 15,-3-10-1-15,3 10 0 0,0 0-23 0,0 0-5 16,0-3-1-16,7-6 0 0,0 9 18 0,0-10 4 15,4 10 1-15,-4-9 0 0,3 6 3 0,1-1 0 16,3-2 0-16,-7 3 0 0,4-3-12 0,-1 6-1 16,4-3-1-16,-3-4 0 0,3 7-2 0,4 0-1 0,-1 0 0 0,1 0 0 15,0 0-3-15,-1 0 0 16,4 0 0-16,1 0 0 0,2 10-16 0,-3-10 10 0,1 6-10 16,2-3 8-16,-3 3 3 0,4-2 0 0,0-1 0 0,0-3 0 15,-1 9 17-15,1-9 4 0,7 6 1 0,-4-2 0 16,4-4-7-16,3 0-2 0,0 0 0 0,4 0 0 15,-4 0-5-15,1 3-2 0,2 3 0 16,5-6 0-16,-4 3-9 0,-4-3-8 0,4 0 12 16,-4 6-12-16,4-2 12 0,-4-4-4 0,7 0 0 0,-3 0-8 15,0 6 16-15,0-3-3 0,0-3-1 0,3 0 0 16,0 0 4-16,4 0 1 0,0 0 0 0,-4 0 0 16,4-3-9-16,-4-3-8 0,1 6 9 0,-1 0-9 15,0-10 8-15,1 10-8 0,-4-3 0 0,3 3 9 16,-3-6-1-16,3 3-8 0,-7 3 12 0,1-4-4 15,-5-2-8-15,-2 6 0 0,-1 0 0 0,0-3 0 16,-3-3 0-16,-4 6 0 0,4-3 0 0,-4-7 8 0,0 7-8 0,-3-3 0 16,3 3 0-16,-4-4 0 0,5-5 8 0,-5 9-8 15,1-7 0-15,-1 4 8 0,1-6-8 0,3 2 0 16,-7 7 0-16,4-6 0 0,0-1 0 0,-1 7 0 16,1-3 8-16,0-1-8 0,-1 1 0 0,-3-3 0 15,0-1 0-15,1-2 0 0,-1 2 0 0,0 7 0 16,-4-9 9-16,1-4-9 0,3 4 32 0,-3-1 3 15,-1 0 0-15,1-5 0 0,-1-1-9 0,1-3-2 16,3 0 0-16,-3-6 0 0,-1 6 12 0,1 0 3 16,-1-3 0-16,1-4 0 0,0-2-24 0,-1 6-5 15,1-3-1-15,-1 3 0 0,1-3-9 0,-1-4 12 16,1 1-12-16,-4-1 12 0,4 1-12 0,-4 0 0 0,0-1 0 16,0 1 8-16,-4 0-8 0,4-1 10 0,-3 7-10 15,3-3 10-15,-7-3 2 0,4-1 0 0,3 1 0 16,-4 0 0-16,4-1-4 0,-3-2-8 0,3 2 12 0,0 1-4 15,0-4 0-15,0-2-8 0,0 5 12 0,0-2-4 16,4-7-8-16,-4 7 12 0,0-4-12 0,0 4 12 16,0-7-12-16,0 9 10 0,0-2-10 0,-3 0 10 15,-1-4-10-15,4 3 0 0,0-2 0 0,-3-1 0 16,-1 0 0-16,1 7 0 0,-1-3 0 0,1-7 0 16,-1 10 0-16,1-10 0 0,-1 9 8 0,1-2-8 15,-1 3 0-15,1-4 0 0,-1-3 0 0,5 4 0 16,-5-4 0-16,4 4 0 0,-3-7 0 0,-1 10 0 0,4-10 0 15,-3 6 0-15,3 1 0 0,0-4 0 16,0 7 0-16,-4-4 0 0,5 4 0 0,-1-3 0 16,0 2 0-16,0 1 0 0,0 0 0 0,0-7 0 15,0 7 0-15,0-1 0 0,3 4 0 0,-2-3 0 16,2 2 0-16,-3-2 0 0,4 6 0 0,3-3 0 0,-4-4-8 16,5 1 8-16,-1 9 0 0,0-6 0 0,3 3 0 0,1-3 0 15,-4 6-9-15,4-4 9 0,-1-2 0 0,5 9 0 16,-1-6 0-16,-4 3 0 0,1-6 0 0,0 6-8 15,3 0 8-15,4 0 0 0,-4-6 0 0,0 6 0 16,4 6 0-16,-1-2 0 0,-3-1 0 0,4-3 0 16,-4 3 0-16,4 7 0 0,-4-7 0 0,4 3 14 0,0 0-4 0,3 4-1 15,0-7-9-15,0 6 0 0,4 4-12 16,3-3 12-16,4-1 0 0,-4 7 0 0,1-16 0 16,-1 12 0-16,4-2 8 0,0 2-8 15,-1-2 12-15,1-1-4 0,-4 4 0 0,-3-4-8 0,3-2 12 0,4 2-4 16,0 4-8-16,-4-4 0 0,4 4 0 0,-4-1 0 15,-3 7 0-15,3-6 0 0,1-1 0 16,-1 7 0-16,-3-3 0 0,-4 0 0 0,0-1 0 16,4 4 0-16,-4-3 0 0,0 6 0 0,1-9 0 0,2 9 8 15,8 0-8-15,-4-13 0 0,1 13 0 0,3-9-11 16,3 6 11-16,-3-4 0 0,-1 4 0 0,-2-6 0 16,-5 6 0-16,5-4 0 0,-4 4 0 0,-1 0 0 15,-6-3 0-15,0 3 0 0,6-4 0 0,-6-2 0 16,0 3-18-16,-4-1 2 0,-3-2 0 0,3 0 0 15,0 2-37-15,-3 1-7 0,-8-3-2 16,4-4 0-16,4 10-136 0,-4-3-27 0,-10-7-6 0,-4 4-1 0</inkml:trace>
  <inkml:trace contextRef="#ctx0" brushRef="#br3" timeOffset="12">23848 9559 1450 0,'-14'0'64'0,"14"0"14"0,-11 0-62 0,4-6-16 15,7 6 0-15,-7 0 0 0,0-3 36 0,7 3 5 16,0 0 1-16,0 0 0 0,0 0 19 0,0 0 4 16,0 0 1-16,0 0 0 0,0 0 16 0,0 0 3 15,7-6 1-15,4 6 0 0,-1 0-29 0,1 0-5 16,3 6-2-16,0-3 0 16,0 7-27-16,0-7-6 0,4 6-1 0,3-9 0 0,0 10-16 0,0-7 0 15,4 6 0-15,0-3 0 0,-4-6 26 0,4 3 2 16,-1-3 0-16,-3 0 0 0,4 0-10 0,0 0-2 15,0-3 0-15,-1 3 0 0,4-6 0 0,1 3 0 16,-1-6 0-16,0 5 0 0,4-2 13 0,-4 3 3 16,0-3 0-16,1 6 0 0,2-7-32 0,-3 1 0 15,1 6 0-15,-1-3 0 0,0-3 0 0,0-4 0 16,1 10 0-16,-5-3 0 0,1-6 12 0,0 6-3 0,-1-4-1 16,5 4 0-16,-5-6 4 0,5-1 0 15,-5 1 0-15,4-3 0 0,1 2 8 0,-5-2 1 0,1-7 1 0,3 6 0 16,-3 1 6-16,0-7 2 0,-1 0 0 0,1 6 0 15,3-5-19-15,0 2-11 0,-3 0 12 0,3 1-12 16,-3-4 0-16,3 0 0 0,1 3 0 0,-1-2 0 16,0-4 0-16,0 0 0 0,4 0 0 0,-4 0 0 15,7-3 0-15,-6 3 0 0,2 0 0 0,-2 0 0 16,-1 3 0-16,-3-3 0 0,-4-3 0 0,0-3 0 16,0 6 0-16,0-3 0 0,-3-4 0 0,0 1 0 0,-4-6 12 0,3 2-4 15,1 1 0-15,0 0-8 16,-4-1 12-16,3 1-12 0,4-4 12 0,-3 4-12 15,0 0 9-15,3-4-9 0,-3 7 0 0,3-3 9 16,0-1-9-16,0 1 0 0,-3 6 9 0,3-3-9 16,4 3 12-16,-8-1-1 0,-6 1-1 0,3-3 0 0,4 6 3 15,-4 0 1-15,0 3 0 0,0-3 0 16,0 1-3-16,4-1-1 0,-1 3 0 0,1-3 0 0,0 0-10 0,3 0 8 16,3 3-8-16,-2-3 8 0,2 6-8 0,1-2 10 15,0-4-10-15,3 3 10 0,0 0-10 0,0-3 0 16,4 6 0-16,0 1 0 0,7-7 0 0,-4 9 0 15,-10-6 0-15,3 4-11 0,0-4 11 0,0 0 0 0,-3 10 0 0,3-7 8 16,-3 0 0-16,3 4 0 16,-3-7 0-16,-1 6 0 0,1 4-8 0,3-3 0 0,-3-1 0 0,3 4 0 15,1-1 0-15,2-2 0 16,1 2 0-16,-4 1 0 0,8-1 0 0,-1 7-10 0,0-3 10 0,0 0-10 16,8-1 10-16,-1-2 0 15,-3 9 0-15,0-9 0 0,-1 5 0 0,5 1 0 0,3-3 0 0,-4-3 0 16,4 9 0-16,0-3 0 0,0-4 0 15,-1 4-8-15,-6 3 8 0,0-3 0 0,0 3 0 16,-4-6 0-16,-3 6 0 0,3 0 0 0,0 6 0 0,4-6-8 16,0 3 8-16,0-3 0 0,0 3 0 0,3 4 0 15,7-4 0-15,1-3-8 0,-1 9 8 0,1-9 0 16,-1 6 0-16,0-3 0 0,1 1 0 0,-1-4 0 16,4 0 0-16,0 6 0 0,3-3 0 0,-3-3-8 15,-3 0-1-15,-1 0 0 0,-3 6 0 0,-4-6 0 16,1 3-6-16,-5-3-1 0,1 0 0 0,0-3 0 15,0 3-21-15,-7 0-5 0,-4 0-1 0,0 0 0 16,0 3-135-16,0-3-27 0,-3 0-6 0</inkml:trace>
  <inkml:trace contextRef="#ctx0" brushRef="#br4" timeOffset="13">24472 9512 1209 0,'0'0'108'0,"0"0"-87"0,-3 0-21 0,3 0 0 15,0 0 221-15,0 0 40 0,0 0 8 0,0 0 2 16,14 0-176-16,0-3-35 0,4 3-8 0,-1 0 0 16,-3-6-36-16,4 3-8 0,0 3 0 0,-1-3-8 0,1-4 0 0,-1 4 0 15,1-3 0-15,3 6 0 0,-3-3 0 0,3 0 0 16,0-3 0-16,0 6 0 0,4 0 0 0,0 6 0 15,0-12 0-15,6 6 0 0,1 0 25 0,3 0-1 16,-3 0-1-16,3 0 0 0,1-10 3 0,2 10 1 16,1-9 0-16,-4 6 0 15,-3-7 10-15,4 7 3 0,-5-3 0 0,5-4 0 16,-1-2-21-16,0 2-4 0,4 7-1 0,-4-6 0 0,-3-1-6 0,0 1-8 16,3 6 11-16,-3 0-11 0,-4-4 0 0,4-2 0 15,-8 6 0-15,1-3 0 0,3 3 0 0,-3 3 0 16,3-4 0-16,-3-2 0 0,3 3 0 0,0-3 0 15,4 6 0-15,0-10 0 0,-4 4 0 0,7 0 0 0,1-4 0 16,-1 7 0-16,0-6 9 0,0-1-9 16,4 1 0-16,-3 3 9 0,-1-10 0 0,0 7 0 0,0-4 0 0,-3 1 0 15,0 2-9-15,3-9 0 0,-7 7 0 0,1-1 8 16,-1-6-8-16,0 7 0 0,-3-7 0 0,-4 0 8 16,4-3 0-16,-4 10 0 0,-4-7 0 0,5 6 0 15,-1-9-8-15,0 1 0 0,-3-8 0 0,3 7 0 16,0 0 11-16,0 0 0 0,0 0 0 0,0-6 0 15,4 6 5-15,-4-3 0 0,4-3 1 0,-4 3 0 16,4-3 5-16,-1-4 1 0,1 1 0 0,0 0 0 16,0-1-3-16,3 1 0 0,7-4 0 0,-7 4 0 15,-3-3-11-15,0 2-9 0,-1 1 12 0,1 3-12 16,3-4 0-16,1 7 0 0,-5-3 0 0,1 6 0 16,0-6 0-16,-4 6 0 0,0 0 0 0,0 0 0 15,0 3 0-15,0-3 0 0,1 0 0 0,-1 3 0 16,3-3 0-16,1 0 0 0,0 1 0 0,3-1 0 15,0 3 0-15,4-3 8 0,-4 0-8 0,4 3 10 16,0-3 1-16,3 6 0 0,-3-2 0 0,3-1 0 0,-7-3-11 0,8 3 8 16,-5 6-8-16,1-5 8 0,3 5-8 0,1 1 0 15,-1-7 0-15,0 9 0 0,4-2 0 0,-4-7 0 16,1 13 0-16,2-10 0 0,1 7 0 0,-4 2 0 16,4-2 0-16,-3 0 0 0,-5-1 0 0,5 1 0 15,-5-1 0-15,5-2 0 0,2 2 0 0,1 1 0 16,7-4 0-16,0 1 0 0,0 2 0 0,0-2 0 0,-1-4 0 15,1 4 0-15,0 2 8 0,-3-2-8 0,2-1 0 0,1 1 8 16,0 2-8-16,0 1 8 16,0-1-8-16,-4 1 8 0,11-3-8 0,-7 5 0 15,0 1 0-15,-4 0 8 0,0-4 0 0,1 7-8 16,-4-6 12-16,3 6-4 0,-3-4-8 0,7 4 0 16,-1-3 0-16,5 3 0 0,3-7 0 0,-7 7 0 0,3-3 0 0,0 3 0 15,-3-3 0-15,4 2 0 0,3-5 0 0,0 6 0 16,-1-3 0-16,1-4 0 0,0 7 0 0,0-6 0 15,0-1 0-15,-4 4 0 0,1-3 0 0,-4 2 0 16,0-2 0-16,-1-4 0 0,1 4 0 0,0 0 0 16,-3-4-47-1,-1 0-11-15,-3 1-2 0,-4-4-1 0,-3 4-111 0,3-7-23 0,-7-3-4 0</inkml:trace>
  <inkml:trace contextRef="#ctx0" brushRef="#br4" timeOffset="14">21967 11494 403 0,'0'0'17'0,"0"0"5"0,0 0-22 0,0 0 0 0,0 0 0 0,0 0 0 16,0 0 423-16,0 0 80 0,0 0 16 0,-3 10 3 16,-4-7-408-16,3 6-82 0,11 4-16 0,-7-4-3 15,0 7 0-15,0-4 0 0,7 1 0 0,1-1 0 16,-1 7-13-16,0-6 9 0,0 2-9 0,0 1 8 15,3 0 7-15,1 0 1 0,-8 2 0 0,5 1 0 0,2-3-2 0,-3 6 0 16,-3-3 0-16,-1 3 0 0,1 6-2 0,-1-3-1 16,1 3 0-16,-8 3 0 0,1-5-3 0,-4 11 0 15,7-2 0-15,0 2 0 0,-7-2-8 0,0-4 0 16,7 4 0-16,-4-4 8 0,1-3 1 0,-1 29 9 16,4-35-9-16,0 0 8 0,0-4 2 15,0 4 0-15,0-3 0 16,4-6-1-16,-1 5 0 0,-3-8 0 0,4 2 0 0,-4-2-6 15,3 2 0-15,4-5-1 0,-3-1 0 0,-4 3-2 16,3-2 0-16,4-4 0 0,-3 6 0 0,-1-6-9 0,4 7 0 16,4-1 0-16,0-3 8 0,-4 1-8 0,3-1 0 15,-3 3 0-15,4-2 0 0,3 2-12 0,-3 0 3 16,-8-2 0-16,8-1 0 0,6 3 9 0,-3 1-12 16,-3-10 12-16,0 9-12 0,3-6 12 0,0-3 0 15,3 7 0-15,-2-4 0 0,-1-3 0 0,3 0-10 0,11 0 10 0,1-3-10 16,-5-4 10-16,1 4 0 0,3 0 0 0,4-3 0 15,-4 3 0-15,1-4 0 0,-1 4-12 0,0-3 4 16,11 6 8-16,-7-6 0 0,-4-1 0 0,3 4-8 16,5 3 8-16,-1-6 0 0,-10 6 10 0,3 0-10 15,0 0 0-15,4 0 0 0,0 0 0 0,-4 0 0 16,-3 0 0-16,6 0 11 0,-2-3-11 0,-1-3 10 16,4 2-10-16,-1 4 0 0,1-9 0 15,0 6 0-15,3-3 10 0,0 3 0 0,-3-7 0 0,0 7 0 16,-4-3-10-16,0 3 0 0,-3-4 0 0,-4 7 0 15,0-3 0-15,-3 3 0 0,-4-3 0 0,-3-3 0 16,-1 6 0-16,-10 0 0 0,0 0 0 0,4 0 0 0,-4 0 8 0,0 0 2 16,0 0 1-16,0 0 0 15,3-10 1-15,-3 7 0 0,-3-3 0 0,-1-7 0 0,1 4-12 16,-4 0 0-16,3-4 0 0,-3 0 0 16,0-5 0-16,-4 5-14 0,1-6 5 0,-1-3 1 0,4 0 8 0,0-3 0 15,-3 0 0-15,6 0 0 0,-3-3 30 0,0-3 5 16,3-1 1-16,1 7 0 0,-4-6-15 0,7-1-2 15,-4 1-1-15,1 0 0 0,3-1 0 0,-4-2 0 16,4-4 0-16,-3 7 0 0,-1-1-6 0,4-5 0 16,0-1-1-16,4 7 0 0,-1-4-11 0,1-5 10 15,-1 5-10-15,4-3 10 0,-3 7-10 0,3-3 0 0,0 2 0 0,0 4 0 16,0-6 0-16,0 12 0 0,0-7 0 0,0 4 0 16,-3-3 0-16,3 6 0 0,-4 0 0 0,1 0 0 15,-4 0 0-15,3 3 0 16,-3-2 0-16,4 8 0 0,-4-6 0 0,3 0 0 15,-3 7 12-15,-3-7-4 0,-1 6-8 0,4 1 0 0,0-7-12 0,-3 10 12 16,-1-4 0-16,1 1 0 16,-1 2 0-16,1-2 0 0,-1 2 0 0,1 1-9 0,-4-1 9 15,0 1-10-15,0-4 10 0,0 10-12 0,-4-3 12 0,0-3-12 16,1 6 12-16,-1-1-8 0,1-2 8 0,-5 6-8 16,-2 0 8-16,-1 0-8 0,-3-3 8 0,0 3-8 15,0 3 8-15,-4-3 0 0,0 6 0 0,-3-2-8 16,3-1 8-16,-6 3 0 0,-1-3 0 0,-7 6 0 15,-3 1 0-15,3 2 0 0,-3-2 0 0,-4 2 0 16,0 4 0-16,0-3 0 0,4-1 0 0,-1 1 8 0,-2 2-8 0,2-8 9 16,8 2-9-16,0 0 10 0,-1 4 1 0,1-7 0 15,-7-3 0-15,10 7 0 16,11-1-11-16,-11-6 10 0,-3 4-10 0,0-4 10 0,6-3 0 0,-2 0 0 16,-5 0 0-16,8 0 0 15,-4 0-10-15,8 0 0 0,-1 0 0 0,4-3 0 16,-7-4-23-16,10 7-3 15,7-3-1-15,-3 0 0 0,0-3-108 0,3 3-21 0,8-4-5 0,3 7-1 0</inkml:trace>
  <inkml:trace contextRef="#ctx0" brushRef="#br4" timeOffset="15">23188 11187 1555 0,'0'0'138'15,"0"0"-110"-15,0 0-28 0,-7 0 0 0,-4 0 174 0,4 0 30 16,-3 3 5-16,3-3 2 16,-4 0-131-16,4 0-25 0,-3 0-6 0,-1 0-1 15,4 0-28-15,-7 0-7 0,-4 0-1 0,4 0 0 16,0 0-12-16,-7 6 0 0,-4-3 0 0,-7-3 0 16,1 7 0-16,-1-1 0 0,4 0 0 0,-4-3 0 15,-3 7 0-15,-1-10 0 0,1 9 0 0,0-6-10 0,3 7 23 0,0-4 5 16,4-3 1-16,0 7 0 0,3-7 24 0,0 6 5 15,-3-9 0-15,3 10 1 0,4-7-27 0,0 6-6 16,-7-3 0-16,3-3-1 0,11 7-15 0,-4-7 0 16,-3 3 0-16,0-3 0 0,-4 7 0 0,8-4 0 15,3 0 0-15,0 1 0 0,-8-4 0 0,8 3 0 16,7-3 0-16,0 7-10 0,-3-7 10 0,3 6 0 0,0-3 0 16,7-6 0-16,0 0 0 0,3 4 0 0,-3-4 0 15,4 12 8-15,6-6 11 0,1-2 2 16,-11-4 1-16,10 6 0 0,8 0 1 0,3-6 0 15,-3 6 0-15,-1-3 0 0,8 4-14 0,0-4-9 0,7 3 12 16,-4-3-12-16,-4 0 9 0,1-3-9 0,3 10 0 0,1-4 9 16,-5-3-9-16,-3 7 0 0,4-7 0 0,0-3 0 15,-4 9 0-15,4-9 0 0,-11 6 8 16,11-2-8-16,3-4 0 0,-7 0 0 0,-7 3 9 0,0-3-9 16,7 6 0-16,-7-3 0 0,1-3 0 0,-15 0 8 15,3 0-8-15,4 6 9 0,4-2-9 0,-4 5 10 16,-7-9-10-16,0 0 0 0,0 0 0 0,0 0 0 15,-4 9-8-15,-3-6 8 0,4 7-10 0,-4 2 10 16,0-2-14-16,-4-1 3 0,-7 1 1 0,4-1 0 16,4 0 10-16,-5-2 0 0,-6 2 0 0,4 1-8 15,-1-4-1-15,4 0 0 0,-4 4 0 0,-3-1 0 0,0 3 9 0,0-2 12 16,3-1-2-16,-3 4-1 0,-7 3-9 0,7-4-11 16,-1 1 3-16,5-1 0 15,-4-2-5-15,3-1-1 0,4 3 0 0,7-2 0 16,3-1 14-16,-3 1 0 0,-3-7 12 0,10-3-12 0,0 0 23 0,0 0-3 15,0 0 0-15,0 0 0 16,0 0-6-16,7 0-2 0,-7 0 0 0,7 9 0 0,-7-9-1 0,10 0-1 16,8 10 0-16,-7-7 0 0,-4 3 8 0,7-3 2 15,3 3 0-15,1-2 0 0,0 5-4 0,-1-6 0 16,1 7 0-16,3-1 0 0,4-3-3 0,-1 1-1 16,-2 2 0-16,6-3 0 0,11-3-1 0,-8 7-1 15,-2-7 0-15,2 6 0 0,5-9-10 0,2 7 0 0,1-4 0 0,0-3 0 16,-4 3-11-16,1-3-7 0,-1-3-2 0,0 3 0 31,0 0-93-31,1-3-19 0,-1 3-4 0,4-7-1 16,3 7-128-16,1 0-26 0,38-3-5 0,-21-3 0 0</inkml:trace>
  <inkml:trace contextRef="#ctx0" brushRef="#br3" timeOffset="16">22084 13012 2606 0,'0'0'57'0,"0"0"12"0,7-6 3 0,-7 6 1 0,0 0-58 0,0 0-15 0,0 0 0 0,0 0 0 15,0 0 17-15,0 0 1 0,0 0 0 0,0 0 0 16,0 0 11-16,0 0 3 0,0 0 0 0,0 0 0 15,3 6 0-15,-3-6 1 0,-3 9 0 0,-1-5 0 16,8 8-9-16,-1-6-1 0,5-3-1 0,-1 7 0 16,0-1-4-16,0 4-1 0,3-4 0 0,1 4 0 15,-4 2-17-15,0-2 8 0,7 0-8 0,-3-1 0 0,-4 7 0 0,3 0 0 16,4-4 0-16,-3 10 0 0,-7 1 12 0,3-4-12 16,-7 6 12-16,3-3-12 0,4 6 0 0,-7 1-12 15,-7 5 0-15,-3-2 0 0,2-4 12 0,1 4 0 16,-3-4 0-16,-4-3 0 0,3 3 0 0,1-5 0 15,6 2 0-15,-3-3 0 0,-4 3 0 0,4-6 0 16,7 0 0-16,-3 6 0 0,-1-12 8 0,1 3-8 16,3 3 0-16,3-4 0 0,-3 1 0 0,0-3 0 0,-3 0 8 15,3-1-8-15,3 1 0 0,-3 0 8 0,-3-1-8 0,-1 1 0 16,1-3 8-16,-1 5-8 0,1-5 0 16,-4 6 0-16,3 0 0 0,-3-4 0 0,3 4 0 15,-3 0 0-15,-3 3 0 0,3-10 0 16,3 7 0-16,4-6 0 0,-3-1 0 0,-1-2 0 15,4 5 0-15,0-8 0 0,7 2 0 0,-7-3 0 0,0-6 10 0,4 10-10 16,3-4 25-16,-4 0 0 0,-3-6 0 0,0 0 0 16,0 0-25-16,7 3 0 0,-7-3 8 0,4 10-8 15,-4-10 8-15,0 0 0 0,0 0 0 0,0 0 0 16,0 0-8-16,0 6 0 0,3 0 0 0,-3-6 0 16,0 0 0-16,0 0 0 0,0 0 0 0,0 0 0 15,8 0 0-15,-8 0 0 0,0 0 8 0,0 0-8 16,7 7 12-16,3-7 0 0,-3 0 0 0,4-7 0 0,-1 7 2 15,1 0 1-15,0-6 0 0,-1 0 0 0,-10 6-15 0,14-3 0 16,4-4 0-16,0-2 0 0,-11 9 0 0,7-6 9 16,3-1-9-16,1 7 12 0,-4-3-12 0,7-3 0 15,4 6-12-15,3 0 12 0,4 0-10 0,-4 0 10 16,-3 0 0-16,7 6-9 16,3-3 9-16,0-3 0 0,-7 0 8 0,4 7-8 0,3-4 0 15,1 0 0-15,-1-3 0 0,-3 0 0 16,-4 9 0-16,4-9 0 0,3 0 0 0,0 7 0 0,-3-4 0 0,0-3 0 15,-1 0 0-15,1 0 0 0,0 0 0 0,-4 0 0 16,-3 0 0-16,-4 0 0 0,-3 0 0 0,3 0 0 16,0 0 0-16,-3-3 0 0,-1-4 0 0,-3 7 0 15,4-9 0-15,-7 9 0 0,3-3 0 0,-4 0 0 16,1-4 0-16,-4 7 0 0,-7 0 0 0,7-3 0 16,0-3 0-16,-7 6 0 0,4 0 0 0,3-9 0 0,0 5 0 0,-4-5-8 15,4 9 8-15,-3-3 0 0,-1-6 0 0,4-1 0 16,0 7 0-16,-3-3 0 0,3-4 0 0,-3 7 8 15,-1-6-8-15,4-1 11 0,-3 1-11 0,-1-4 12 16,1 4 0-16,-1 0 0 0,-3-4 0 0,4 4 0 16,3-7-3-16,-4 0 0 0,1-6 0 0,3 10 0 15,0-10-1-15,-3 3-8 0,-1-6 12 0,4-3-4 16,-3-4-8-16,3 1 0 0,0 0 9 0,0-1-9 16,-4 1 0-16,4 6 0 0,-3-13 0 0,3 7 0 15,0-1 0-15,0 4 0 0,0-3 0 0,0 0 0 16,0 2 0-16,0-2 0 0,0 0 0 0,0 6 0 15,1-4 0-15,2-2 0 0,-3 6 0 0,0 0 0 16,0 0 0-16,0-4 0 0,0 8 0 0,-3-1 0 16,3 0 0-16,-4 0 0 0,1 0 0 0,0 0-8 0,-1 3 8 15,-3 0-8-15,4 7 8 0,-4-7-8 16,0 6 8-16,0 4-10 0,0-4 10 0,0 4-10 0,-4-4 10 0,4 4 0 16,0 0 0-16,-3 5 0 0,3-5 0 0,-4 3 0 15,4-1 0-15,-4 1 0 0,4-3 0 0,-3 6 0 16,-1-4 0-16,1 4-8 0,-1-6 8 0,1 9 0 15,-4-10 0-15,3 10 0 0,-3-3 0 0,0-6 0 16,0 9 0-16,0-10 8 0,0 10-8 0,-4-3 0 16,1-3 0-16,-1 6 0 0,-3 0 0 0,0 0-12 15,-4 0 12-15,1 0-12 0,-1 0 12 0,0 6 0 0,-3-3 0 0,0-3-8 16,0 10 8-16,-4-10 0 0,4 9 0 16,-7-6 0-16,3 7 0 0,0-4 0 15,1 0 0-15,-4 4 0 0,3-1 0 0,-7 1 11 16,0-1-3-16,1-6 0 0,-1 7-8 0,-3-1 0 15,-8-6 0-15,4 6 0 0,1 1 0 0,-1-4 0 16,4-3 0-16,-1 0 0 0,-3 4 0 0,4-7 10 0,7 0-10 0,0 0 10 16,-4 0-10-16,4 0 0 0,3 0 0 0,4 3 8 15,-4-3-8-15,1-3 0 0,-1 3 0 16,4 0 0-16,3 0 0 0,-3 0 0 0,0 0 0 0,3 3 0 16,7-3-14-16,-3 0 5 0,-7 0 1 0,0 0 0 15,7 0-5-15,0 0-1 0,-4 0 0 0,1 0 0 16,-1 0-64-16,4-3-13 0,14 3-2 0,0 0-836 15,-7-7-167-15</inkml:trace>
  <inkml:trace contextRef="#ctx0" brushRef="#br3" timeOffset="17">23248 13275 2487 0,'0'0'55'0,"-7"4"11"0,-4 2 2 0,1-3 2 0,-1-3-56 0,1 6-14 16,-1-3 0-16,4-3 0 0,0 0 9 0,-4 0-1 0,4 0 0 0,0-3 0 15,0-3 7-15,0 6 1 0,-3-3 0 0,3-3 0 16,-8 6 19-16,5-10 4 0,-1 7 1 0,-3 0 0 16,-3-3-32-16,-5 2-8 0,1-2 0 0,0 6 0 15,0-3 0-15,0 3 0 0,-11 3 0 0,7-3 0 16,8 6 0-16,-8-2 0 0,-7 2 0 0,4-3 0 16,3 0 0-16,4-3 11 0,0 10-1 0,-4-4 0 15,1-3 11-15,6 3 3 0,4-3 0 0,0 0 0 16,-8-3 6-16,8 7 2 0,4-4 0 0,-4 3 0 15,0-3-32-15,-1 0 0 0,1 7 0 0,0-1 0 16,7-9 0-16,-7 10 0 0,0-7 0 0,0 6 0 16,10-3 0-16,-3-2 0 0,-7 5 0 0,7-6 0 15,0 3 0-15,7-6 0 0,0 0 0 0,-3 4 0 16,-5 2 10-16,8-6-10 0,11 3 10 0,-11-3-10 0,0 0 19 0,14 6-3 16,7-3 0-16,0 0 0 0,-3 4-4 0,3-4-2 15,4-3 0-15,3 0 0 0,4 0-10 0,-4 0 0 16,-3 6 0-16,7-3 0 0,3-3 0 0,0 10 0 15,-14-7 0-15,8-3 0 0,-1 9 0 0,0-2 0 16,0-4 0-16,-3 0 0 0,-4 6 0 0,4-3 0 16,-1-2 0-16,1 5 0 0,-7-6 0 0,-1 7 0 15,5-4 0-15,-8-3 0 0,3 6 0 0,-3-5 0 16,-3 2 0-16,-4-3 0 0,4 6 0 0,-8 1 0 16,-3-10 0-16,4 3 0 0,-4 6 0 0,-4 4-9 15,-3-4 0-15,-3 1 0 0,-5 2 9 0,1-2 0 16,-7-1-9-16,-3 0 9 0,-5 1-12 0,-2-1 1 15,2-3 1-15,1 4 0 0,-11-1 10 0,8 4 0 0,6-4 0 16,0-2-8-16,0 2 8 0,1-3 0 0,3 10 0 0,-1-4 0 16,8-8 0-16,0 11 0 0,0-8 0 0,0 2 0 15,3 0 0-15,1 1 0 0,-1 2 0 0,1-2 8 16,3-1-8-16,3 0 0 0,-3-5 0 0,3 5 0 16,-3 0 0-16,0-5 8 0,7-4-8 0,0 9 0 15,-3 0 8-15,3-5-8 0,0 5 10 0,0-9-10 16,3 9 16-16,-3-9-4 0,7 7 0 0,0-1 0 15,8-6 15-15,-1 9 2 0,-7-9 1 0,10 10 0 16,12-10-12-16,-5 6-2 0,5-3-1 0,-1 0 0 16,7-3-5-16,0 0-1 0,4 0 0 0,0 0 0 0,-4 7-9 0,4-7 0 15,0 3 0-15,0-3 0 0,-1 0-11 0,-2 0-4 16,3 0-1-16,-1 6 0 16,1-3-119-1,-4-3-24-15,4 6-5 0,0-3-1092 0</inkml:trace>
  <inkml:trace contextRef="#ctx0" brushRef="#br0" timeOffset="18">17307 14470 172 0,'0'0'16'0,"0"0"-16"0,0 0 0 0,0 0 0 0,0 0 280 0,0 0 54 0,0 0 10 0,7 6 3 15,-7-6-187-15,0 0-38 0,0 0-7 0,0 0-2 16,0 0-5-16,0 0 0 0,0 0-1 0,0 7 0 0,-3 2-14 0,-1-3-2 16,1-3-1-16,-1 7 0 0,-3-1-18 0,4 4-3 15,-4-4-1-15,0 4 0 16,-4-1-25-16,0 7-6 0,1 0-1 0,-1 6 0 16,-3-6-16-16,0 12-3 0,-4-3-1 0,1 4 0 0,-4 2-16 15,-1 1 8-15,-2 6-8 0,-1-4 0 0,0-2 0 0,-3-1 0 16,-4 7 0-16,1-10 0 0,-1 4 0 0,0 2 0 15,0-5 0-15,8-1 0 0,-5-6 0 0,12 3 0 16,-4-6 0-16,3-3 0 16,0-6-23-16,4-1-8 0,0-5-1 0,4-1-1 15,-1-6-117-15,0 0-23 0,1 0-5 0,-1-3-562 16,1-10-112-16</inkml:trace>
  <inkml:trace contextRef="#ctx0" brushRef="#br0" timeOffset="19">16768 14555 1785 0,'0'0'79'0,"0"0"17"0,0 0-77 0,0 0-19 0,0 0 0 16,0 0 0-16,0 0 184 0,7 0 34 0,0 0 6 0,3 0 2 16,4 0-159-16,0 9-32 0,4 1-7 0,0 2 0 15,-1 1 4-15,1 5 0 0,0 11 1 0,3-4 0 16,0 6-22-16,-3 1-11 0,-1 11 10 0,-3-2-10 15,4 3 32-15,-4-3 0 0,0 3 0 0,0-3 0 16,0 2-32-16,1-2-13 0,-1 0 1 0,0 3 0 16,0-7 12-16,-4-2 10 0,5-1-2 0,-1-2 0 15,0-1-28-15,0-3-7 16,-3-3-1-16,3-6 0 0,-4 3-72 0,-3-3-16 0,4-6-2 0,-8-4-1022 16</inkml:trace>
  <inkml:trace contextRef="#ctx0" brushRef="#br0" timeOffset="20">16887 12140 1177 0,'0'0'52'0,"8"0"11"0,2-6-51 0,1 0-12 0,-1-4 0 0,1 1 0 0,-1-4 104 0,1 4 17 15,3-4 4-15,-3 4 1 0,-4 0-55 0,3 2-11 16,-6-2-3-16,3-1 0 0,-4 4-22 0,5 0-5 15,-5 0-1-15,1-4 0 0,-4 10 22 0,3-3 4 16,-3 3 1-16,0 0 0 0,0 0 2 0,0 0 1 16,0 0 0-16,0 0 0 0,0 0-8 0,0 0-2 15,0 0 0-15,4 10 0 0,-1-1-23 0,1 3-5 16,-1 1-1-16,1 9 0 0,-1-3 26 0,1 3 5 0,-1 0 1 0,1 0 0 16,3 9-19-16,-7 0-3 0,3 1-1 0,1-1 0 15,0 0-12-15,-4 10-2 0,-4-6-1 0,0 2 0 16,4 1-14-16,-3 3 11 0,-4 3-11 15,3-4 10-15,-3 1-10 0,4 3 0 16,-4-3 9-16,0 0-9 0,3-10 8 0,1 3-8 0,-1-5 10 0,-3-4-10 16,3 3 9-16,4-6-9 0,-3 0 8 15,-1-10-8-15,-3 7-15 0,4-6-8 0,-1-4-1 0,1 4-1 32,-4-4-98-32,3-3-19 0,-3-2-4 0,0-4-630 0,0 0-125 0</inkml:trace>
  <inkml:trace contextRef="#ctx0" brushRef="#br0" timeOffset="21">17865 12466 288 0,'0'0'25'0,"-7"0"-25"0,0 0 0 0,7 0 0 15,0 0 234-15,-4 0 42 0,-3 0 8 16,7 0 1-16,0 0-170 0,0 0-35 0,0 0-6 0,0 0-2 16,0 0 16-16,0 0 4 0,0 0 0 0,7 10 0 15,0-10 12-15,4 6 4 0,3-6 0 0,0 0 0 16,-4 0-42-16,8 0-8 0,7-6-2 0,3 6 0 16,4 0-25-16,3-3-6 0,4-4-1 0,0 4 0 15,7-3-5-15,3 0-2 0,7-1 0 0,8-2 0 16,6-4 5-16,8 1 1 0,7-7 0 0,10 7 0 0,0-7-13 0,15 0-2 15,2-3-8-15,-2-3 12 0,-1-3 3 0,8 3 0 16,3-4 0-16,-4 4 0 0,-3-3-15 0,3 6 11 16,1-9-11-16,-1 2 10 0,-3 4-10 0,0-3 8 15,0 6-8-15,-4-3 8 0,0 3-8 0,-6 3 0 16,-11-3 0-16,-1 4 8 0,1 5-8 0,-7-6 0 16,-8 7 0-16,-3-1 0 0,-10-3 0 0,-8 10 0 15,-10-9-12-15,0 11 12 0,-11-5-25 0,-7 0 2 16,-3 5 1-16,-4-2 0 15,-7-3-18-15,-3 9-3 0,0-3-1 0,-11 3 0 16,0 0-31-16,0 0-6 0,0 0-2 0,0 0 0 16,0 0-135-16,-7 9-27 0</inkml:trace>
  <inkml:trace contextRef="#ctx0" brushRef="#br0" timeOffset="22">17932 14577 1440 0,'0'0'128'0,"0"0"-103"15,0 0-25-15,0 0 0 0,0 0 158 0,0 0 26 0,0 0 6 0,0 0 1 16,7-3-127-16,-4-7-26 0,4 1-5 0,4-1-1 16,3-2-16-16,0-7-4 0,11 6-1 0,0-5 0 15,-1-4 15-15,8-3 3 0,3-4 1 0,4-2 0 16,0-10 27-16,10 7 6 0,4-7 1 0,7-3 0 16,7-6-11-16,4-3-1 0,6-1-1 15,1-8 0-15,7-1-14 0,10-3-2 0,0 3-1 0,0-9 0 16,1 3-14-16,6-3-2 0,0 0-1 0,4-3 0 15,0-1-8-15,3-5-1 0,-6 9-8 0,2-3 12 16,1-1 0-16,-3 4 0 0,-5 0 0 0,1 3 0 16,-4 0 2-16,-6 3 0 0,-5 0 0 0,-6 7 0 15,-1 2 2-15,-6-2 1 0,-8 5 0 0,-3 4 0 16,-3-3 3-16,-4 6 0 0,-4 0 0 0,-3 3 0 16,-4 0-10-16,-3 3-2 0,-4 1 0 0,1 5 0 15,-8 4 3-15,0-1 0 0,-3 7 0 0,3-3 0 16,-7 6-11-16,4-6 0 0,0 6 0 0,-1 0 0 0,-2 0 0 0,2 0 0 15,1 3 0-15,0-3 0 0,-8 3 0 0,4 7-11 16,4-1 3-16,-4 4 0 0,-7 0-5 0,1-1-1 16,2 7 0-16,-3 3 0 15,-3 0-48-15,-4 0-10 0,-7 0-1 0,3 3-1 16,4 3-55-16,-7 7-11 0,-10 0-3 0,-4 5-649 16,-4 4-129-16</inkml:trace>
  <inkml:trace contextRef="#ctx0" brushRef="#br0" timeOffset="23">17819 12463 1746 0,'0'0'77'0,"0"0"16"0,-7 0-74 0,7 0-19 16,0 0 0-16,0 0 0 0,0 0 132 0,0 0 24 16,0 0 4-16,0 0 0 0,10 0-49 0,1 3-11 15,0-3-1-15,6 0-1 0,1 10-35 0,3-10-7 16,-3 9-2-16,6 1 0 0,5-1-29 0,-1 0-5 15,7 4-2-15,4-1 0 0,0 1-6 0,3 3 0 0,0-1-1 0,8 1 0 16,3 0-11-16,3 3 0 0,4-7-10 0,4 7 10 16,6-7 0-16,4 7 0 0,0-6 0 15,7 9 10-15,8-3-10 0,2-1 0 0,5-2 0 16,-1 6 0-16,4-3 0 0,-1 3 0 0,8 0 0 0,-4 0 0 16,1 6 0-16,-4-6 0 0,-1 6 0 0,1-3 0 15,0 7 0-15,-4-1 8 0,-3 3-8 0,-4-2 8 16,0-1-8-16,0 0 0 0,-3 1 0 0,-4-1-11 15,-3-3 11-15,-4-3 0 0,-3-3 0 16,-1 3 0-16,-3-9 0 0,0 6 9 0,0-3-9 0,-3 3 10 16,-4-3-10-16,-4-7 0 0,-3 1 9 0,-4 2-9 15,1-2 0-15,-4 0 0 0,-1-4 0 0,-2 4 8 16,3-4-8-16,-11 0 0 0,-10 1 0 0,-1-1 8 16,1 1-8-16,-4-4-12 0,-7 3 4 0,-7 1 0 31,-3 2-96-31,-4-2-20 0,0-1-3 0,-11 0-1 0,-10 4-98 0,-4-4-20 0,-35 4-4 0,4-4-1 0</inkml:trace>
  <inkml:trace contextRef="#ctx0" brushRef="#br0" timeOffset="24">17893 15110 532 0,'-18'12'24'0,"11"-2"4"16,-3-1-28-16,-1-3 0 0,0 4 0 0,1-1 0 15,-1 4-68-15,4-13-19 16,-3 9-4-16,6-9-1 0,4 0 225 0,0 0 45 0,0 0 9 0,0 0 1 15,7-9-20-15,4-4-5 0,6 4-1 0,5-4 0 16,2-6-37-16,4-2-7 0,8 5-2 0,10-9 0 16,3 3-12-16,4 0-2 0,10-3-1 0,4-3 0 15,8-4-20-15,6 1-4 0,10-1-1 0,8 1 0 0,0 0-12 0,7-1-2 16,3 1-1-16,1-3 0 0,2-7-18 0,-2 9-4 16,6-8-1-16,-3 5 0 0,7-9 4 0,-4 4 1 15,4-4 0-15,0 0 0 0,-3-3-10 0,-1 3-1 16,-6 3-1-16,2-6 0 0,1 0-13 0,-7 3-2 15,0 3-1-15,-4 7 0 0,1-10-15 0,-1 6 8 16,-7 4-8-16,-7-1 0 0,-7-2 0 0,-3 12 0 16,0-4 0-16,-8 7 0 0,-10 4-16 0,-3 2 1 15,-8 0 0-15,-7 4 0 0,1 2-6 0,-15 7-2 0,-7-3 0 0,-3 3 0 16,3 3 4-16,-11-3 1 0,-10 3 0 16,0 0 0-16,0 0 18 0,0 0-12 0,0 0 12 15,0 0-10 1,0 0-76-16,0 0-15 0,0 0-3 0,-10 6-716 0,-11 0-142 15</inkml:trace>
  <inkml:trace contextRef="#ctx0" brushRef="#br0" timeOffset="25">17819 14859 2484 0,'-4'-13'110'0,"4"7"22"0,-7 3-105 0,4-3-27 15,3-1 0-15,0 7 0 0,-4-6 64 0,4 6 7 16,0-9 1-16,0 9 1 0,4-3-33 0,-4 3-6 0,0 0-2 0,3-10 0 16,1 7 2-16,6-3 0 15,1 6 0-15,7-3 0 0,-1 3-12 0,4 0-2 0,1 0-1 0,6 3 0 16,7 3-19-16,4 0 0 0,3 4 0 0,4-1 0 15,0 10 8-15,3-6-8 0,4 5 0 0,4 1 0 16,-1-3 8-16,8 3-8 0,10 3 9 0,0-4-9 16,3 4 8-16,5 0-8 0,6-3 0 0,3 3 9 15,5 3 12-15,2-3 3 0,-6 6 0 0,7-3 0 16,7 7-24-16,0-4 0 0,-1 3 0 0,5 1 0 16,-1-1 0-16,1 0 12 0,-1 4-4 0,-3-4 0 15,0-2-8-15,-4-4 0 0,7 6 0 0,-6-3 0 16,-5-3 0-16,-2 4 0 0,-5-4-10 0,1-3 10 15,0 3 0-15,-4-3 0 0,-10 0 0 0,-1-1 0 16,-10-2 0-16,4-3 0 0,-4 6 0 0,-7-3 0 16,-11-7 0-16,-3 7 0 0,3 0 8 0,-6-3-8 0,-8-7 0 15,-7 10 0-15,-7-7-12 0,-3-2 12 16,0 2-39-16,-11-2-1 0,-11-1 0 0,-3 1 0 16,0-7-67-16,-7 6-13 0,-14-9-4 0,-4 6-700 15,-3-12-140-15</inkml:trace>
  <inkml:trace contextRef="#ctx0" brushRef="#br0" timeOffset="26">17649 14962 954 0,'0'-15'42'0,"4"8"9"0,-4-2-41 0,4 0-10 0,-1-1 0 0,1 1 0 0,3-1 42 0,-7 4 6 16,3 0 2-16,-3 6 0 0,4-10 30 0,-4 1 7 15,0 9 1-15,0 0 0 0,0 0 5 0,0 0 2 16,0 0 0-16,0 0 0 0,7-3-23 0,-7 3-5 15,0 0-1-15,7 0 0 0,-7 0 6 0,7 0 2 16,3 0 0-16,1 3 0 0,-4-3-10 0,4 9-1 16,-1-2-1-16,4 2 0 0,-3-3-12 0,7 10-2 15,-4-3-1-15,7-1 0 0,4 1-3 0,-4 6-1 16,0-1 0-16,7 1 0 0,7-3-9 0,1 6-2 0,-1 0 0 16,4 6 0-16,0-6-7 0,3 6-1 15,4-3-1-15,3 7 0 0,4-1-9 0,0 3-2 16,7 4 0-16,0-3 0 0,10 5-12 0,1 4 9 0,0-3-9 15,3 3 8-15,3 6-8 0,8 3 0 16,-4 1 0-16,4-1 0 0,-1 0 0 0,5 7 0 0,2-4 0 0,5 4 0 16,2-4 0-16,5 4 0 0,-5-4 0 0,8 4 8 15,4 3-8-15,-5 3 10 0,5-1-10 0,-4-2 10 16,7 9-10-16,-4-6 0 0,-3 6 0 0,-7 3 8 16,-4-2-8-16,0 2 0 0,-3 0 0 0,-1 4 0 15,-6-4 0-15,-4-3 0 0,-7-3 0 0,-3 3 0 16,-8 0 8-16,4-9 2 0,4-7 1 0,-4 4 0 15,0-7-11-15,-7-9 0 0,-7 0 0 0,3-3 0 16,1-4 0-16,-8-2-14 0,1-1 3 0,-5-5 1 0,5-4 18 16,-8 0 3-16,-3-3 1 0,-7-7 0 15,0 7-28-15,-8-3-4 0,4-6-2 0,-10 2 0 16,-7-2-67 0,-4-4-14-16,0 1-2 0,-7-4-749 0,-11 3-150 0</inkml:trace>
  <inkml:trace contextRef="#ctx0" brushRef="#br0" timeOffset="27">18066 12382 1612 0,'-18'-10'144'0,"11"10"-116"16,-4-3-28-16,-3 0 0 0,0-3 136 0,0 6 22 16,7-3 4-16,0-4 1 0,-4 7-100 0,4-3-20 15,0 3-4-15,7 0-1 0,-7 0-13 0,7 0-2 16,0 0-1-16,0 0 0 0,0 0 23 0,0 0 5 0,0 0 1 15,0 0 0-15,0 0 16 0,0 0 3 16,0 0 1-16,0 0 0 0,0 0-29 0,11 3-6 16,-4 4 0-16,4-4-1 0,-1 6-13 0,1-6-2 0,-1 7-1 0,4-1 0 15,-3 0-8-15,0 4-2 0,3-4 0 0,-4 1 0 16,1 2-9-16,-1-2 10 0,-3 2-10 0,4 4 10 16,-4 0-10-16,4 3 0 15,-1-7 0-15,4 10 0 0,-3-3 0 0,3 3 0 0,0 0 0 0,4 0 0 16,-1 0 0-16,5 6 0 0,-1-6 0 0,3 9 8 15,1 1 1-15,3-1 0 0,8 0 0 0,-1 1 0 16,4 2 0-16,0 4 0 0,3-4 0 0,0 10 0 16,4-3-9-16,0 0 0 0,0 3 9 0,0-1-9 15,0-2 9-15,3 3-9 0,4 6 12 0,3-6-12 16,4-3 8-16,-3 3-8 0,-1 6 0 0,1-6 0 0,-4 6 0 0,3-6 8 16,7 6-8-16,4-3 0 0,-7 3 9 15,7-6-9-15,4 10 0 0,-4-4 9 0,-3 3-9 0,3 0 0 16,0 1 0-16,0 5 0 0,0-2 0 15,0-4 0-15,-7 7 8 0,0-4-8 0,0 7 0 0,-7-10 0 16,-1 10 0-16,-2-4 0 0,3-2 0 0,-4 2 0 16,1-2 0-16,-1-4 8 0,0 0-8 0,1 1 0 15,-4-4 0-15,-1 3 0 0,-2-9 0 0,3 6 0 16,-4-6 9-16,7 0-9 0,1 3 10 0,3-3-2 16,-4 0-8-16,0-3 12 0,-3-7-4 0,4 4-8 15,-8-4 11-15,0-2-11 0,-3-1 8 0,-4 4-8 0,1-7 0 0,-1 3 0 16,-3 4 0-16,-1-4 0 0,-2-3 0 0,-1 4 0 15,4-7 0-15,-8 6-9 0,-6-3 9 0,-4-3 0 16,4-3-12-16,-4 6 4 0,-4-6 0 16,-2-3 0-16,-5 0-4 0,4-3 0 15,0 3 0-15,-3-7 0 0,-4 7 0 0,0-7 0 0,3-2 0 0,1-1 0 32,-4 1-24-32,0-10-4 0,0 0-2 0,0 0 0 15,10 3-15-15,-10-3-3 0,0 0-1 0,0 0 0 16,4-10-11-16,-8 1-3 0,-6-7 0 0,-1 1-709 0,8-7-143 0</inkml:trace>
  <inkml:trace contextRef="#ctx0" brushRef="#br0" timeOffset="28">18253 12651 1551 0,'-14'-28'68'0,"10"19"16"0,1-7-68 0,-1-3-16 0,1 0 0 0,-1 7 0 16,0-7 64-16,4 3 10 0,4-2 2 0,0-1 0 16,-4 9-10-16,3-2-2 0,1-1 0 0,3 4 0 15,-4-1-35-15,1 1-7 0,-4 9-2 0,0 0 0 16,0 0-4-16,0 0-2 0,0 0 0 0,7 9 0 15,-7 1 6-15,3-1 2 0,-3 4 0 0,0-1 0 16,-3-2 10-16,3 9 3 0,0-7 0 0,-4 10 0 16,4-9 13-16,0 5 2 0,4 1 1 0,-4 0 0 15,7-3 9-15,-4 6 1 0,4-4 1 0,0 4 0 0,4 0-8 0,0-3-2 16,3 3 0-16,0 0 0 0,3 6-29 16,1-3-7-16,3 7 0 0,4-1-1 15,0 10-3-15,3 0-1 0,4 3 0 0,-1-1 0 16,1 8-3-16,3-1 0 0,-3 6 0 0,7 4 0 15,-4-4-8-15,8 4-14 0,-1-4 3 0,4 7 1 16,0-7 10-16,3 7 16 0,0 0-4 0,4 0-1 0,4-1-2 0,-4 1 0 16,0 0 0-16,3-1 0 0,-3 4-9 0,7 3 0 15,-4-3 0-15,4 0 8 0,4 6-8 0,-4-6 0 16,0 6 0-16,-4 3 8 0,4-3-8 0,-3 4 0 16,-1 2 0-16,1-3 8 0,-5 1-8 0,8-1 0 15,-3 6 0-15,-1-2 8 0,1-4-8 0,-4 4 0 0,-4-4 0 16,0-3 8-16,1-3 0 0,6 3-8 0,-3-3 12 0,4-3-4 15,-4 0 9-15,3-4 2 0,0 1 0 0,-3 0 0 16,-3-10-8-16,-1 7-2 16,4-7 0-16,0-6 0 0,0 6-9 0,0 1 0 0,-4-4 9 15,1-6-9-15,-8 9 0 0,0-3 0 0,-3-6 0 0,-4-3 0 16,1 3 0-16,-5-3 0 0,-2 2 0 16,-1 5-8-16,-3-11 8 0,-1 4 0 0,1-3 8 0,-7-4-8 15,-1-3 0-15,1 1 0 0,3-7 0 0,-3-6-8 16,-11 3 8-16,7 0 0 0,3-4 0 0,1-5 0 15,-4 3 0-15,-3-10 0 0,-1 10 0 0,4-7 0 16,1-3 0-16,-5 0 9 0,-10-6-9 0,7 4 0 16,7 2 8-16,-7-3-8 0,-7-3 0 0,0 0 0 15,0 0 0-15,7 9 0 0,4-5 0 0,-11-4 0 16,-4 9 0-16,4-9 0 0,8 6 0 0,-8-6 0 16,0 0 0-16,0 0 0 0,7 7 0 0,0-7 0 0,-7 0 0 0,3 9 0 15,-3-9-12-15,11 6 3 0,-1-3 17 0,-3 4 3 16,-7-7 1-16,0 0 0 0,11 3-12 0,-4 0 0 15,-3 6 0-15,-1 1 0 0,-3-10 0 0,4 9 0 16,3-6 0-16,-4 13 0 0,-3-10 0 16,4 4 0-16,3-1-14 0,-4 4 5 15,1 2-11-15,-4-2-1 0,7-4-1 0,0 4 0 16,0-1-96-16,0-2-19 0,0 8-4 0,0-8-731 16,4-1-145-16</inkml:trace>
  <inkml:trace contextRef="#ctx0" brushRef="#br1" timeOffset="29">24232 11544 2030 0,'0'0'90'0,"-7"0"18"0,7 0-86 0,-7 0-22 0,0-6 0 0,7 6 0 16,0 0 72-16,0 0 11 0,0 0 1 0,0 0 1 16,0 0-29-16,0 0-5 0,0 0-2 0,0 0 0 15,0 0-16-15,0 0-3 0,0 0-1 0,0 0 0 16,0 0-1-16,0 0 0 0,0 0 0 0,4 10 0 16,-1-1-6-16,-3-9-2 0,0 3 0 0,7 6 0 15,-3 1-6-15,-1-4-2 0,-3-6 0 0,7 6 0 16,-7-6 23-16,7 7 4 0,0-4 1 0,4 3 0 15,-4-3-23-15,7 7-4 0,-3-7-1 0,6 6 0 16,-2 1 4-16,6 2 1 0,3-2 0 0,5 2 0 16,-1 7-6-16,4-7-2 0,3 7 0 0,0 0 0 15,4 3-9-15,3 0 10 0,1 0-10 0,3 0 10 0,-1 0-10 16,8 0 0-16,0 6 0 0,0 0 0 0,7-3 0 0,-3 10 0 16,3-4 8-16,-4 1-8 0,0 5 11 0,4-2 0 15,4 5 0-15,-1-5 0 16,4 6-11-16,-3 3 0 0,3-4 0 0,-7 1 0 0,3 3-8 0,1 0-4 15,-1-3-1-15,1 9 0 0,-1-6 13 0,-3 6 16 16,4-3-3-16,-4 3-1 0,3-6-12 0,-3 6 0 16,0-6 0-16,0 0 0 0,0 6 0 0,0-6 0 15,-3 6 0-15,3-6 0 0,-7-3 0 0,-1 3 0 0,-2 0 0 16,-1-3 0-16,1-1 0 0,-1-5-12 16,7 2 1-16,-3-2 0 0,-3-4 11 0,-4 1 0 0,3-1 8 0,-3 0-8 15,0 1 8-15,-4-4-8 0,0-3 10 0,1-3-10 16,-4 0 0-16,-1 0 8 15,1-3-8-15,-4 3 0 0,4 0 0 0,0-4 0 0,-7 4 0 16,0-9 0-16,-4 6 0 0,-4-1-8 16,5-5-1-16,-8 0 0 15,-4-4-15-15,-2 0-4 0,-1 4 0 0,-4-7 0 16,1-3-103-16,-11-3-21 0,0 0-4 0,0 0-1040 0</inkml:trace>
  <inkml:trace contextRef="#ctx0" brushRef="#br1" timeOffset="30">24098 13533 1555 0,'-7'-4'138'0,"0"1"-110"0,-3-3-28 0,-1 6 0 15,0 0 126-15,1-9 20 0,3 9 4 0,0-4 1 16,0-2-64-16,0 6-13 0,7 0-2 0,-7 0-1 16,3-3-19-16,4 3-3 0,-7 0-1 0,7 0 0 15,0 0-16-15,0 0-3 0,0 0-1 0,0 0 0 0,0 0 6 0,0 0 1 16,7 3 0-16,4 7 0 0,-1-1-3 0,4-3 0 15,0 1 0-15,1 2 0 0,6 0-8 0,0 1-3 16,4-1 0-16,-1 1 0 0,4 2-1 0,4-3-1 16,7 4 0-16,3 0 0 0,4-4-8 0,4 4-2 15,3 2 0-15,3 1 0 0,0 6-9 0,4-3 0 16,4-1 0-16,3 4 8 0,11 0-8 0,-4 0 0 16,0 0 0-16,0 6 0 0,3-2 0 0,5-8 0 15,2 4 0-15,8 0 0 0,0-3 0 0,3-6 0 16,0 5 0-16,4-5 8 0,7 0-8 0,-7-4 12 15,3 0-12-15,0 4 12 0,-3-4-12 0,3 1 0 0,-3-1 9 0,3-6-9 16,-10 7 0-16,3-1 0 16,-3 4 0-16,0-4 8 0,-4 10-8 0,-7-7 0 15,-3 1 0-15,-11-4 0 0,-4 10-15 0,-10-6 3 0,-7 6 0 0,0-7 0 16,-11 1 0-16,4 5 1 0,-7-5 0 0,-4 6 0 16,-3-7 1-16,-4 7 0 0,-4-9 0 0,5-1 0 15,-12 0 10-15,4-2 0 0,0-1 0 0,-3-3 0 31,3 6-27-31,-3-9-6 0,-1 0-2 0,1 0 0 0,-4-3-93 0,0-3-20 0,0-3-3 0,-4 2-962 16</inkml:trace>
  <inkml:trace contextRef="#ctx0" brushRef="#br1" timeOffset="31">24179 15906 1134 0,'0'0'50'0,"0"0"10"0,-7 0-48 15,4-3-12-15,-4-6 0 0,7 9 0 0,0 0 108 0,0 0 20 16,3-10 3-16,1 1 1 0,-1 6-32 0,4-7-7 15,0 7-1-15,8-3 0 0,-1-3-19 0,0 2-4 16,3-2-1-16,5 0 0 0,2-1-23 0,8-2-5 16,-4 2 0-16,11-2-1 0,3-4-22 0,-3 3-4 15,7-5-1-15,0 5 0 0,3-9 23 0,8 3 4 16,-1 4 1-16,8-7 0 0,3-3-15 0,7 3-2 16,3-10-1-16,1 7 0 0,3-6 18 0,4-1 3 15,7-2 1-15,3-4 0 0,0-2-8 0,7 5 0 16,1-6-1-16,3 7 0 0,-4-4-7 0,0 7 0 15,-3-4-1-15,0 4 0 0,-1 0-16 0,-2-1-3 16,-5 7-8-16,-2-3 12 0,-5 6-12 0,1-6 0 16,-7 6 8-16,-1 0-8 0,-3 0 0 0,-3 3 0 0,-4-3 0 15,-7 6 0-15,-7 1 8 0,-4-1-8 0,-3 0 0 0,0 1 0 16,-11-1 12-16,0 0-4 0,1 1-8 0,-5 2 12 16,1-6-4-16,-4 7 0 0,-3-4-8 0,-4 0 12 15,-3 1-12-15,0-1 0 0,-1 4-9 0,-6-7 9 31,3 6-89-31,-7 1-12 0,0-1-3 0,-3-3-736 0,-4 7-148 0</inkml:trace>
  <inkml:trace contextRef="#ctx0" brushRef="#br1" timeOffset="32">24091 17687 1209 0,'0'0'108'0,"0"0"-87"0,0 0-21 0,0 0 0 16,0 0 184-16,0 0 32 0,0 0 6 0,0 0 2 16,11 0-152-16,3 0-29 0,0-3-7 0,0-3 0 15,4-3-2-15,3 2 0 0,4-8 0 0,6 5 0 16,1-2-1-16,3-7 0 0,8-3 0 0,6 0 0 0,1 0 15 0,2-3 4 15,5-6 0-15,3-1 0 0,7-5-15 0,0-4-2 16,14-3-1-16,0 0 0 0,4 0-11 0,0-6-3 16,6-3 0-16,4-10 0 0,11 0-5 0,0 1-2 15,7-1 0-15,0-3 0 0,7 3-13 0,-4 1 0 16,-3-4 0-16,4 0 0 0,-5-3 0 16,1 6 0-16,-3 0 0 0,-4 1 0 0,-4 5 0 0,0-2 0 15,0 5 0-15,-3 1 0 0,-3 0 0 0,-5-1 0 16,-6 4 0-16,-7 6 0 0,-1 0 0 0,-10 1 0 15,0-1 8-15,-7 6-8 0,-7 4 0 0,-7-4 0 16,-7 13 0-16,-4-7 0 16,-10 4-50-16,-4 3-3 0,0-3-1 0,-10 6 0 15,-4 0-77-15,0 3-15 0,-11-3-3 0,1 10-1 16,-4-7-76-16,-4 9-15 0,-24-24-3 0,-1 15-1 0</inkml:trace>
  <inkml:trace contextRef="#ctx0" brushRef="#br1" timeOffset="33">24726 10362 1285 0,'0'0'56'0,"0"0"13"0,0 0-55 0,0 0-14 16,0 0 0-16,-3-6 0 0,-4 3 69 0,7 3 11 15,0 0 3-15,0 0 0 0,-4-6-31 0,4 6-5 16,0 0-2-16,0 0 0 0,0 0-21 0,0 0-4 16,0-4 0-16,0 4-1 0,0 0-3 0,0 0 0 15,0 0 0-15,0 0 0 0,0 0 7 16,0 0 1-16,0 0 0 0,0 0 0 16,0 0 2-16,0 0 1 0,0 0 0 0,0 0 0 0,0 0-8 0,0 0-2 15,0 0 0-15,0 0 0 0,0 0 0 0,0 0 0 16,0 0 0-16,0 0 0 0,0 0 15 0,0 0 2 15,0 0 1-15,0 0 0 0,0 0 9 0,0 0 1 16,0 0 1-16,0 0 0 0,0 0-8 0,0 0-2 16,0 0 0-16,0 0 0 0,0 0-12 0,0 0-2 15,7 4-1-15,0 2 0 0,4-3-5 0,-1 3-2 0,1-3 0 0,3 7 0 16,0-1-14-16,4 1 11 0,-1-4-11 0,5 3 10 16,-5 7-10-16,8-4 8 0,0 1-8 0,-4 0 8 15,0 5-8-15,4-5 0 0,-4 6 0 0,0 0 0 16,-3-4 0-16,6 4 0 0,-2 3 0 0,-1-3 0 15,0 3 0-15,0 0 0 0,4-3 0 0,-4 2 0 16,4 1 0-16,-4-3 0 0,3 3 0 0,5 0-11 16,-1 0 11-16,4 0 0 0,3 0 0 0,-3 6 0 15,6-3 0-15,-2 4 0 0,-1-4 0 0,0 6 8 16,4 0-8-16,0 1 0 0,-4-1 0 0,0 0 8 16,4 1-8-16,-3-1 0 0,6 0 0 0,-3-2 8 15,-1-4-8-15,5 3 11 0,-1-3-11 0,0 3 12 16,-3-3-4-16,0 4 0 0,3-7 0 0,-3 9 0 15,-3-3-8-15,-1-3 0 0,0 7 0 0,0-1 0 16,-3 3 0-16,0-2 0 0,0-4 0 0,-1 3 0 0,5 1 0 16,-8-1 0-16,0 0 0 0,-3 1 0 0,3-1 0 0,0-6 0 15,4 7 0-15,-4-1-11 0,-3 3 11 0,3 4 0 16,-3-7 0-16,-1 4 0 0,5-4 0 0,-5 7 0 16,1-7 0-16,0 4 0 0,-1-1 0 0,1-2 8 15,-4 5-8-15,8-2 11 0,-1-1-11 0,-4-2 0 16,-6-1 0-16,3 0 0 0,0 1 0 0,1-1 10 15,2 0-2-15,-3 1-8 0,1-4 0 0,2-3 0 16,-2 6 0-16,2 1-9 0,1-10 9 0,-4 6 0 16,0-3 0-16,4-3 0 0,-4-3 0 0,0 3 0 15,-3-3 0-15,3-1 0 0,-3-2 0 0,-4 3 0 16,3-7 0-16,-2 7 0 0,-1-6-8 0,0-1 0 16,-7 4 0-16,0-3 0 15,-4-4-85-15,1 0-17 0,-4 4-3 0,-4-10-648 16,1 6-130-16</inkml:trace>
  <inkml:trace contextRef="#ctx0" brushRef="#br1" timeOffset="34">27711 13257 1566 0,'0'0'69'0,"0"0"15"0,3 0-68 0,-3 0-16 16,0 0 0-16,4 0 0 0,-4-4 106 0,3-2 18 15,1 6 3-15,-1 0 1 0,-3-3-33 0,7 3-7 16,-3 0 0-16,-1 3-1 0,5-3-18 0,-5-3-3 15,4 6-1-15,-7-3 0 0,4 0-21 0,-4 0-5 16,7 6-1-16,0-2 0 0,0 2-29 0,0-3-9 16,-7-3 0-16,7 3 0 0,3 7 0 0,-2-1 0 15,-1 0 0-15,-4-6 0 0,4 13 16 0,-3-10-3 16,3 4-1-16,-4-1 0 0,4 1 0 0,-3-1-1 16,-1 0 0-16,1 4 0 0,-1-10 6 0,1 7 2 15,3 5 0-15,-7-9 0 0,4 10-1 0,-4-3 0 16,3-4 0-16,-3 4 0 0,4-4 1 0,-4 4 0 15,0-1 0-15,0-2 0 0,3 5-3 0,-3-2-1 0,0-1 0 16,0 1 0-16,4 6-7 0,-4-7 0 0,3 7-8 0,4-6 12 16,-7 9-12-16,7-1 0 0,-3 8 0 0,-1-7 0 15,4 6 0-15,0-3 0 0,1 6 0 0,-1 7 0 16,-4-4 0-16,4 1 8 0,0 6-8 0,0-1 0 16,-3 4 0-16,3 0 0 0,-4 6 8 0,1 1-8 15,3 2 0-15,-3-6 11 0,-1 3-11 0,1-6 10 16,-1 6-2-16,1-6-8 0,3 0 12 0,-4-3-4 15,-3 3 2-15,7-4 0 0,-3 1 0 0,3-6 0 16,-4 5 2-16,4-8 0 0,0 9 0 0,1-10 0 0,-5 0-1 16,1 1 0-16,3-1 0 0,-4-6 0 15,4 6-11-15,-3-9 0 0,-1 10 0 0,4-7 8 16,-3-3-8-16,-1 3 0 0,-3-3 0 0,4 0 0 16,-4-3 0-16,0 3 0 0,0 0 8 0,0-4-8 15,-4-5 0-15,4 6 0 0,0-7 0 0,-3-2 0 0,-1 2 0 16,1 7 0-16,-1-6 8 0,4-4-8 0,-3 0 0 15,-1 1 8-15,1-1-8 0,-1-6 0 0,4-3 8 0,0 0-8 16,-3 10 0-16,3-10 8 0,0 0-8 0,0 0 0 16,0 0 9-16,0 0-9 0,0 0 0 0,0 0 9 15,0 0-9-15,0 0 0 0,0 0 8 0,0 0-8 16,0 0 0-16,0 0 0 0,0 0 0 0,0 0 0 0,0 0 0 0,0 0 0 16,0 0 0-16,0 0 0 15,0 0 0-15,7 3 0 0,0 6 11 0,0-9-11 0,3 0 10 0,1 0-10 16,0 0 9-16,3 0-9 0,3 0 8 0,-3-3-8 15,1-3 14-15,2 3-2 0,1 0-1 0,7-4 0 16,-4 4-11-16,3-3 0 0,1-4 0 0,3 7 0 16,-7 0 0-16,4-3 0 0,0-3 0 0,3-1 8 15,-3 7-18-15,3 0-4 0,-3-3-1 16,6-4 0-16,1 7 15 0,0-6 0 0,7-1 0 0,-4 7 0 16,0-6 0-16,1-1 18 0,2 1-2 0,-2 6-1 15,-1-7-15-15,0 1 0 0,-3 0 0 0,-4 5 0 16,0-5-15-16,1 6-2 0,-1-3-1 0,-3 2 0 15,-1-2 18-15,1 6 0 0,-4-3 0 0,0 0 0 16,0-3 0-16,1 6 0 0,-5 0 0 0,1-4 0 16,0 4 0-16,-4-6 0 0,0 6 0 0,0 0 0 15,3 0 0-15,1 0 0 0,-4 0-8 0,0 0 8 0,0 0 0 0,1 0 0 16,-5 0-8-16,4 0 8 0,-3 0 0 0,-1 0 0 16,1 0 0-16,0 0 0 0,-4 0 0 0,-7 0 0 15,10 0 0-15,-3 0 9 0,-7 0-9 0,0 0 0 16,11 6 0-16,-4-6 0 0,-7 0 0 0,0 0 0 15,0 0 0-15,11 4 8 0,-4-4 8 0,3 6 2 16,-10-6 0-16,7 3 0 0,0-3-18 0,4 0-16 16,-4 0 4-16,3 0 0 0,-2 0 12 0,-1 0 0 15,0 0 0-15,0 0 0 0,-7 0 0 0,10 0 0 16,-3 0 0-16,-7 0 0 0,0 0 0 0,0 0 0 16,7-3 0-16,-7 3 0 0,7-6 0 0,-7 6 8 15,0 0-8-15,0 0 0 0,4 0 14 0,-4 0-4 16,0 0-1-16,0 0 0 0,0 0-1 0,4-10 0 0,-4 10 0 15,3 0 0-15,-3 0-8 0,0-9 12 0,4 6-12 16,-1-7 12-16,1 10-4 0,-4-9 0 0,3 6 0 0,1-7 0 16,-1 1-8-16,1-1 12 0,-1-2-12 0,1 3 12 15,3-4-12-15,-4-6 0 0,1 4 9 0,-4-11-9 16,3 4 0-16,1-3 9 0,-4-3-9 0,3-3 0 16,-3-4 9-16,0 1-9 0,-3-13 0 0,3 12 9 15,-4-15-9-15,4 9 0 0,-3-3 0 0,-4 4 0 16,0-4 0-16,0 3 0 0,0-3-9 0,3 0 9 15,-3 0 0-15,0-3 0 0,-4 3 0 0,4 4 0 16,0-4 0-16,0 3 0 0,0 3 0 0,0-2 0 16,0-1 0-16,4 0 0 0,-8-3 0 0,7 3 0 0,-3-3 0 15,4 1-8-15,-1-4 8 0,1 3 0 16,-1-3 0-16,4 0 0 0,0 3 0 0,0 3 0 16,0-3-10-16,0 3 10 0,0 0-8 0,0 4 8 0,0-1-8 0,0 7 8 15,-3-4-8-15,3 4 8 16,-4-4-8-16,1 7 8 0,-1-3-8 0,1 9 8 0,-4-6 0 0,0 6-8 15,0 0 8-15,-1 6 0 0,1-3 0 0,0 1-8 16,-3 5 8-16,3-6 0 0,0 10 0 0,0-4-8 16,0 4 8-16,-4-1 0 0,4 7-8 0,0-6 8 15,0 9-8-15,3-3 8 0,-3 3-8 0,7 0 8 16,-7 0-8-16,7 0 8 0,0 0 0 0,-7 3-8 16,0 6 8-16,0-6 0 0,7-3 0 0,-4 10 0 0,-3-1 0 15,0 1 0-15,0-7 0 0,4 6 0 16,-4 1 0-16,-4-1-8 0,4-6 8 0,0 7 0 0,0-4 0 15,3 0 8-15,1 0-8 0,-1 4 0 16,-3-7 0-16,0 6 8 0,0-6-8 0,0 4 0 0,0-4 0 0,0 6 8 16,-4-6-8-16,1 7 0 0,-4-4 8 0,3-3-8 15,-3 7 0-15,0-7 8 0,-4 6-8 16,1 1 0-16,-1-1 0 0,-3-6 9 0,0 6-9 16,-4 1 0-16,0-1 12 0,1-6-12 0,-1 7 12 0,-7-1-12 15,0-6 9-15,1 7-9 0,-5-4 0 0,1-3 9 16,3 3 0-16,-6-2 0 0,-1-1 0 0,3-3 0 15,-2 9-1-15,2-9 0 0,1 0 0 0,-4 0 0 16,4 6-8-16,-7-2 0 0,3-4 0 0,-3 0 0 16,-1 0 0-16,1 6-17 0,0-6 4 0,-1 3 1 15,4 0 12-15,4-3 16 0,0 0-3 0,7 10-1 0,-1-10-12 0,1 9-16 16,7-9 3-16,-4 6 1 0,8-3 12 0,-1 0 0 16,4-3 0-16,0 7 0 0,0-4-19 0,3-3-1 15,-3 0 0-15,7 0 0 16,-4 6-40-16,4-6-8 15,0 0-1-15,4-6-1 0,-1 6-144 16,4 0-29-16,0 0-5 0,21-13-2 0</inkml:trace>
  <inkml:trace contextRef="#ctx0" brushRef="#br1" timeOffset="35">29178 13564 288 0,'0'0'25'0,"0"0"-25"0,-7 0 0 0,0 0 0 16,-3 0 515-16,3 0 97 0,-4 0 20 0,0 0 4 15,4-3-478-15,-3 3-96 0,-1 0-19 0,1 3-4 16,-1-3-13-16,0 0-2 0,1 6-1 0,-1-6 0 16,-6 3 14-16,2-3 3 0,1 0 1 0,0 10 0 15,-7-7-23-15,0-3-5 0,0 9-1 0,0-9 0 16,-8 10 15-16,5-4 2 0,-5-3 1 0,-2 0 0 16,2 3-10-16,-6-2-1 0,0 2-1 0,3-3 0 15,-3-3-6-15,3 9-2 0,-3-5 0 0,0 5 0 16,-1-3-10-16,-3 0 12 0,4 4-12 0,0-1 12 0,3-2-12 0,4-1 0 15,3 0 0-15,4-3 8 16,3-3-8-16,1 10 12 0,6-10-12 0,1 9 12 0,3-6-12 0,0 3 12 16,3-2-12-16,0 5 12 0,4-3-12 0,4 1 0 15,0 2-10-15,-1-3 10 0,4 7 0 0,4-10 0 16,3 6 0-16,-4 4 0 0,5-4 0 0,2 1 0 16,4-1 8-16,0 4-8 0,4-4 18 0,-4 0 0 0,8 1 0 15,-1-1 0-15,-4-2 2 0,5 2 0 16,2 0 0-16,1 1 0 0,3-1-30 0,1 1-6 15,-1-1 0-15,4-3-1 0,0 4 17 0,-4 5 0 16,-3-8 0-16,-1 2 0 0,1 4 0 0,-4-4 0 16,1 0 0-16,-5 1 0 0,1-1 0 0,-4 1 0 0,-3-1 0 15,-1-3 0-15,1 4 0 0,-4-4 0 0,0-3 0 16,0 6 0-16,-3-5 0 0,-4 5 0 16,0-3 0-16,-7-6 0 0,0 0 0 0,4 7 0 0,-4-7 0 0,0 9 0 15,-4-3 0-15,1 4-12 0,-4-4 12 0,-4 3-10 16,0 7 10-16,-3-3 0 0,-3-1 0 0,-1 1 0 15,-3-4 0-15,0 10 0 0,-4-7-10 0,0 7 10 16,-3-6 0-16,0 6-8 0,0-4 8 0,-1 4 0 16,1 3 0-16,0-6 0 0,0-1 0 0,-1 7 0 15,1-3 0-15,0 0 0 0,0-3 11 0,3 9-11 0,0-10 0 16,1 4 0-16,-1 0-10 0,4-3 10 0,-4 3 0 0,8-7 0 16,-8 7 0-16,7-7 12 0,4 4-12 0,-4-3 0 15,8-1 0-15,-1-2 8 16,1 2 8-16,3-2 2 0,0-1 0 0,3 0 0 0,4 1-18 15,0-4 0-15,0 3 8 0,7 1-8 0,-3-4 0 16,3 0 0-16,0 1 0 0,3-4 0 0,4 6 0 0,4 1 0 16,-4-7 0-16,4 6 0 0,7-9 0 0,-4 6 0 15,7-2 0-15,0-4 0 0,4 0 0 0,3 0 0 16,4-4 0-16,3 4 0 0,-3-6 0 0,0 6 10 16,3-9-10-16,-3 9 12 15,0-10-37-15,-4 7-7 0,0-6-2 0,-3 6 0 16,0-7-48-16,0 1-10 0,-1-4-1 0,1 4-1 15,0-4-16-15,0-2-3 0,3 2-1 0,0 1 0 16,1-7-111-16,-1 3-23 0</inkml:trace>
  <inkml:trace contextRef="#ctx0" brushRef="#br1" timeOffset="36">29849 14075 1555 0,'0'0'138'15,"-11"0"-110"-15,0 0-28 0,-3 0 0 16,4 0 134-16,-4 3 22 0,3-3 4 0,0 0 0 0,-3 3-96 0,7-3-20 16,-3 0-4-16,10 0-1 0,-7 0 32 0,7 0 6 15,0 0 2-15,0 0 0 16,0 0-18-16,0 0-3 0,0 0-1 0,0 0 0 0,0 0-10 0,0 0-3 15,0 0 0-15,7 10 0 0,3-10-1 0,-3 9-1 16,0-9 0-16,0 3 0 0,0 7-9 0,1-10-1 16,2 6-1-16,4-3 0 0,-7 6-4 0,7-5-1 15,4 5 0-15,0-3 0 0,3-3-2 0,4 7 0 16,-4-7 0-16,10 6 0 0,1-2-10 0,3-4-2 16,1 6-1-16,6-6 0 0,4 7-11 0,3-4 10 15,1-3-10-15,3 0 10 0,0 7-2 0,3-10 0 16,-3 6 0-16,-4-3 0 0,1-3-8 0,-1 6 0 15,4-3 0-15,-4-3-11 0,1 4 11 0,-1-4 0 0,-3 6 0 16,-4-6 0-16,-3 3 8 0,3-3-8 16,-6 6 8-16,-1-3-8 0,0-3 0 0,-3 0 0 0,-7 0 0 0,3 0 0 15,-3 0 0-15,-1 0 0 0,-2 0 0 0,2 0 8 16,-3-3-8-16,1-3 0 0,-1 6 0 0,-4 0 0 16,1 0 0-16,0 0 8 0,-8 0-8 15,4 0 0-15,-7-3 8 0,0-3-8 0,4 6 8 16,0 0-8-16,-11 0 0 0,7 0 9 15,3 0-9-15,-3 0 0 0,0-4 8 0,-7 4-8 0,0 0 0 0,7 4 0 16,4-4 0-16,0 0 0 0,-11 0 0 16,3 0 0-16,8 0 0 0,-11 0 0 0,0 0 0 0,0 0 0 15,0 0 0-15,3 0 0 0,4 0 0 0,-7 0-9 16,0 0 9-16,11 0 0 0,-4 6 0 0,0-6 0 16,-7 0 0-16,4-6 0 0,-1 2 0 0,-3 4 0 15,7-3 9-15,-7 3-9 0,7-6 12 0,-7 6-12 16,7 0 0-16,-7 0 0 0,0 0 0 0,0 0 0 0,4-9 0 0,-4 9 0 15,0 0 0-15,0 0 0 16,0 0-23-16,-4 0-1 0,1-3-1 0,-4-7 0 16,-7 1-167-16,-1 6-34 0,-23-19-6 0,2 0-2 0</inkml:trace>
  <inkml:trace contextRef="#ctx0" brushRef="#br1" timeOffset="37">19618 4106 403 0,'0'0'36'0,"0"0"-36"0,-7-6 0 0,3-3 0 15,4 9 68-15,-7 0 8 0,0-13 0 0,0 10 1 16,0-6-63-16,4-1-14 0,-4 1 0 0,0 6 0 15,-4-7 49-15,4 7 12 0,0-3 3 0,-4-4 0 16,8 7 26-16,-8-3 6 0,1 6 0 0,6-3 1 16,-3 0-36-16,0-4-7 0,0 7-2 0,3-3 0 15,4 3-24-15,-7 0-6 0,0 0-1 0,0 0 0 16,4 0-21-16,3 0 8 0,-7 3-8 0,-4 7 0 16,0-7 14-16,4 6-2 0,-3-2 0 0,3 2 0 15,-4 4-29-15,4-10-7 0,-3 9 0 0,2 4-1 16,1-7 25-16,-3 4 0 0,3-1 0 0,0 1 0 15,3 6 14-15,1 0 2 0,-1-4 0 0,4 10 0 16,0-3-8-16,0-6 0 0,4 12-8 0,3-6 12 16,0 0-12-16,0 0 0 0,7-3 0 0,-3 0 0 0,3 3 11 15,0-10-11-15,7 1 12 0,0-4-12 16,4 10 8-16,3-7-8 0,-7 1 0 0,4 3 0 16,0-7 0-16,-1 4 0 0,1-10 0 0,0 6 0 0,3 1 9 0,-3-7-9 15,-1 3 0-15,1-6 9 0,-4 0 4 0,0 0 1 16,-3-6 0-16,0 3 0 0,3-7 4 0,-4 7 1 15,1-3 0-15,-4-4 0 0,0-2 4 0,0 2 1 16,0-2 0-16,1-1 0 0,-1-9 4 0,0-3 0 16,-4 10 1-16,4-14 0 0,-3 4 1 0,-4-3 0 0,0 3 0 15,0-3 0-15,-7-4-18 0,0 1-3 0,-3 0-1 0,-1-1 0 16,1 7-8-16,-4-6 0 16,0-7 0-16,-4 7 0 0,-3 6 8 0,0-7 0 0,3 4 0 0,-3-3 0 15,-4 6 1-15,4 3 0 0,0-6 0 0,-3 6 0 16,2 3 4-16,-2-6 1 0,-1 6 0 0,0 3 0 15,-3 1-3-15,0 11-1 0,0-8 0 16,0 3 0-16,0 2 4 0,-4 4 1 0,0-3 0 16,-3 6 0-16,7 0-15 0,0 0 0 0,-4 6 0 0,0-3 0 15,4-3-13-15,-4 10-6 0,8-4-1 0,-1 6 0 16,-3-8 4-16,7 5 1 0,-4 10 0 0,4-7 0 16,0 7 15-16,0 3 12 0,3 3-3 0,1 7 0 15,3-1-9-15,-4 0 0 0,1 10 0 0,-1 0 0 16,4-7 0-16,0 10 0 0,-4 3 0 0,8-3 0 15,-4-3 0-15,3 0 0 0,1-7 0 0,-1 1 0 16,4-4 0-16,0-9 0 0,4 6 0 0,-1-6 0 0,1 0-10 0,3 0 10 16,0-3 0-16,0 3-9 0,3-3 9 0,-3-4 0 15,4 4-9-15,0 0 9 0,3-6 0 0,0-1 0 16,0 4 0-16,0-4 0 0,0 1 0 0,4-4 0 16,-1 10 0-16,1-16 0 0,3 10 0 0,0-13 0 15,1 6 0-15,-5-6 0 0,1 3 0 0,0-3 8 16,6-3-8-16,-3-3 12 0,1-7-12 15,-1 10 10-15,0-13-10 0,0 4 10 0,0-1-10 16,0 1 10-16,-3-7-10 0,-4 0 10 0,4 3 6 16,-4-2 0-16,-4-4 1 0,-2 0 0 0,2 0-17 0,-6-3-9 15,3-10 1-15,-4 4 0 0,-3-1 8 0,4 1 9 16,-4 0-1-16,0-4-8 0,0-2 0 0,-4 2 0 16,4 1 0-16,-3 2 0 0,-1 1 0 0,1 3 0 0,-1-4 0 15,1 10 0-15,-4 4 0 0,3-14 0 0,-3 17 0 16,0-14 0-16,0 7 0 0,-4 4 0 0,-3 2 0 0,4-3 0 15,-1 7 0-15,0-7 0 0,1 9 0 0,-4 1 0 32,0-4-48-32,-1 10-4 0,1-3-1 0,0 6 0 0</inkml:trace>
  <inkml:trace contextRef="#ctx0" brushRef="#br1" timeOffset="38">25164 11579 864 0,'0'0'76'0,"-4"6"-60"0,4-12-16 0,-7 6 0 15,4 6 76-15,-1-3 12 0,-3-3 2 0,3 3 1 16,-3-3-22-16,4 0-4 0,-4 10-1 0,3-10 0 16,1 0-12-16,3 0-4 0,-4 0 0 0,4 0 0 0,0 0 15 15,0 0 2-15,0 0 1 0,0 0 0 16,0 0-10-16,0 0-3 0,0 0 0 0,11 0 0 0,-1 0-9 0,-3 0-1 15,-7 0-1-15,11 0 0 0,0 0-10 0,-1 0-1 16,1 0-1-16,-4 0 0 0,3 0-17 0,-3 6-3 16,4-3-1-16,-4 4 0 0,0-4-9 0,4 0 0 15,-4 3 9-15,0-3-9 0,3-3 0 0,-3 10 0 16,1-10 0-16,-1 0 0 0,0 3 0 0,3-3 0 16,1 0 0-16,-4-3 0 0,0 3-11 0,4 0-6 15,-1 0-2-15,4-10 0 16,-3 10-55-16,3 0-11 0,-4-3-3 0,1-3 0 15,0 6-115-15,-4-3-23 0,10-7-5 0,-17 10-1 0</inkml:trace>
  <inkml:trace contextRef="#ctx0" brushRef="#br1" timeOffset="39">25598 11501 230 0,'0'0'20'0,"0"0"-20"0,0 0 0 0,0 0 0 15,0 0 191-15,0 0 33 0,0 0 8 0,0 0 0 16,0 0-134-16,0 0-27 0,0 0-6 0,0 0-1 0,0 0-14 0,0 0-3 15,0 0-1-15,0 0 0 0,0 0 1 0,3 6 0 16,-3 3 0-16,0 1 0 0,0 2 10 16,0 7 3-16,0-7 0 0,-3 7 0 0,3 3-3 15,-7 0 0-15,3 0 0 0,0 10 0 16,1-11-34-16,-1 11-7 0,-3-4-2 0,4-3 0 0,-1 3-14 0,-3-3 8 16,4 4-8-16,-1-7 0 0,1 0 0 15,-1 0 8-15,-3-4-8 0,4 4 0 0,-1-9 0 0,4 6 0 16,-4-7 0-16,4 7-10 15,0-6-86-15,4-4-18 0,-4 3-3 0,4-2-1 16,-4-10-62-16,0 0-13 0,0 0-3 0,0 0 0 0</inkml:trace>
  <inkml:trace contextRef="#ctx0" brushRef="#br1" timeOffset="40">25820 11651 230 0,'0'0'20'0,"0"0"-20"0,0 0 0 0,0 0 0 16,0-9 257-16,0 9 47 0,0 0 10 0,0-4 2 15,0 4-250-15,0 0-50 0,0 0-16 0,0 0 10 0,0 0 9 0,0 0 1 16,-7 4 1-16,-4-4 0 0,4 3 7 0,-3 6 2 16,2 1 0-16,1-1 0 0,0 4 18 0,0 5 3 15,-3-5 1-15,6 6 0 0,-6 3-23 0,3-4-4 16,0-2-1-16,3 9 0 0,-3 0-24 0,3-3 0 15,-3 0 8-15,7 0-8 0,-3-3 0 0,3 3 10 16,0 0-10-16,3-3 10 0,1 0 6 0,-1-4 0 16,1 4 1-16,3 3 0 0,0-3-3 0,4-7-1 0,-4-2 0 15,3 2 0-15,1-2-5 0,-1-1-8 0,5-6 11 0,-1 3-11 16,0-2 20-16,3-4-2 16,-2 0-1-16,6-4 0 0,-7 4-6 0,7-6-2 0,0 6 0 15,-3-12 0-15,3 2 9 0,-3 1 2 16,-1-4 0-16,-3 1 0 0,0-7 12 0,-3 3 2 0,-4 1 1 15,0-7 0-15,4 3-16 0,-8-3-3 0,1 0-1 16,-4 0 0-16,0 0 9 0,-4 0 3 0,1-6 0 0,-1 6 0 16,-6 0-7-16,3-3-2 0,-1 0 0 0,1 3 0 15,-7 0 0-15,4 0 0 0,-1 3 0 0,-3 3 0 16,0 1-8-16,0 2-2 0,0 1 0 0,-4 2 0 16,7 1-8-16,-3-1 0 0,4 4-12 0,-1 0 12 15,1 3-43-15,-1-4-1 16,0 7 0-16,1 0 0 0,-1 7-106 0,4-4-22 0,-3 3-4 0,3-3-719 15</inkml:trace>
  <inkml:trace contextRef="#ctx0" brushRef="#br1" timeOffset="41">25262 13078 1872 0,'0'0'83'0,"0"0"17"16,0 0-80-16,0 0-20 0,0 0 0 0,0 0 0 0,0 0 36 0,0 0 4 16,-7 9 1-16,4 1 0 0,-1-7-25 0,4 16-6 15,-3-7-1-15,-1 7 0 0,4 0-9 0,-3 3-12 16,-1 0 2-16,1 3 1 0,-1-6 9 0,4 9 0 15,-3-3 0-15,-1-3 0 0,1 6 0 0,-1-6 0 16,1 0 0-16,-1 0 0 0,-3 0 0 0,3-3 0 16,-3 3 0-16,0-4 8 0,0 4-22 0,0-9-4 15,0 6-1-15,0-7 0 16,0 7-62-16,3-6-13 0,-6-1-2 0,6-2-428 16,1-4-84-16</inkml:trace>
  <inkml:trace contextRef="#ctx0" brushRef="#br1" timeOffset="42">24998 13363 979 0,'0'0'87'0,"0"0"-70"0,0 0-17 0,0 0 0 16,0 0 185-16,0 0 34 0,0 0 6 0,0 0 2 15,0 0-171-15,0 0-35 0,0 0-6 0,0 0-2 16,0 0 27-16,0 0 6 0,0 0 1 0,10 10 0 15,1-10-16-15,0 0-3 0,-1 0-1 0,4 0 0 0,0 0-11 0,4 0-3 16,-4 0 0-16,4 0 0 0,-4 0-13 16,4 0 0-16,-1 0 8 0,1 0-8 0,-4 0-12 0,0 0-6 15,0 0-1-15,0 0 0 16,-3 0-119-16,-1 0-24 16,1 0-5-16,-4 0-596 0</inkml:trace>
  <inkml:trace contextRef="#ctx0" brushRef="#br1" timeOffset="43">25566 13131 1810 0,'0'0'80'0,"0"0"17"0,0 0-77 0,0 0-20 0,-4 0 0 0,4 0 0 15,-10 6 21-15,10-6 1 0,0 0 0 0,0 0 0 16,0 0-22-16,-7 4 0 0,3 5 0 0,-3 0 0 16,4 4 0-16,-1-1 0 0,-3 4-9 0,7 0 9 15,0 12 0-15,-4-3 0 0,1 3 0 0,3 7 0 16,-4-4 67-16,1 1 11 0,-1 5 2 0,4-2 1 15,-3-4-60-15,3 4-12 0,-4-4-9 0,1 0 12 32,-1 1-58-32,1-1-11 0,10-9-3 0,-7 6 0 0,-4-6 31 0,1-3 5 0,3-7 2 0,0 1-550 15,0-4-111-15</inkml:trace>
  <inkml:trace contextRef="#ctx0" brushRef="#br1" timeOffset="44">25972 13141 748 0,'0'0'67'0,"0"0"-54"16,0 0-13-16,0-10 0 0,-8 7 216 0,8 3 41 0,0 0 8 0,0 0 2 15,-7 0-198-15,0 0-39 0,0 0-8 0,0 3-2 16,0 7 4-16,-3 8 0 0,-1 4 0 0,0 0 0 15,1 10-15-15,-1-1-9 0,-3 3 12 0,0-2-12 16,0 5 28-16,0-2 0 0,7-4-1 16,-4 4 0-16,1-4 10 0,3 1 3 0,-1-4 0 15,1-3 0-15,7-6-20 0,-3 3-3 0,6-4-1 0,-3-5 0 16,7-1-16-16,-3-2 10 0,3-1-10 0,0 1 8 16,4-7-8-16,3-3 0 0,3 0 0 0,-2 0 0 15,6-3 0-15,-4 0 0 0,5-4 9 0,-1-2-9 16,0-4 14-16,0 4-2 0,4 0 0 0,-4 2 0 15,0-8 9-15,0 2 2 0,-3 0 0 0,3-2 0 16,-3 2 21-16,-4-6 4 0,-4 7 0 0,-3-1 1 16,0-5-14-16,-3 5-3 0,-4-6-1 0,0 4 0 15,-7-11 1-15,-4 4 1 0,-3 1 0 0,-3-11 0 16,3 7-23-16,-4-3-10 0,-3-3 8 0,0-1-8 0,-4 1 0 0,0-1 0 16,0 1 0-16,1 6 0 0,-1-3 0 0,0 6 0 15,4 0 0-15,0 3 0 16,0 7-65-16,3 2-6 0,1 1-1 0,2 2-698 15,1 1-140-15</inkml:trace>
  <inkml:trace contextRef="#ctx0" brushRef="#br1" timeOffset="45">24836 14903 1364 0,'0'0'60'0,"0"0"13"0,0 0-58 0,0 0-15 0,0 0 0 0,0 0 0 16,0 0 22-16,0 0 2 0,0 0 0 0,0 0 0 15,7-3 6-15,3-4 2 0,-3 4 0 0,7 0 0 16,-3-3-12-16,7 6-1 0,-1-3-1 0,1-4 0 16,0 7 29-16,-1-3 5 0,1-3 2 0,-1 6 0 15,1 0-25-15,3-3-5 0,-7 3 0 0,0 0-1 16,4 3-23-16,-7-3 9 0,3 0-9 0,-4 0 0 15,-3 0 8-15,-7 0-8 0,0 0 0 0,0 0 0 16,0 0 0-16,15 0 0 0,-8 0-11 0,-7 0 11 31,0 0-144-31,14-3-21 0</inkml:trace>
  <inkml:trace contextRef="#ctx0" brushRef="#br1" timeOffset="46">25502 14630 1450 0,'0'0'32'0,"0"0"6"0,0 0 2 0,0 0 1 0,-3 0-33 0,3 0-8 15,-4 0 0-15,4 0 0 0,4-13 49 0,-1 10 8 16,1-6 2-16,3 3 0 0,0-7-19 0,4 10-4 16,3-6-1-16,-4-1 0 0,1 1-3 0,3-1-1 0,4-2 0 0,-4 9 0 15,-4-4 1-15,4-2 1 16,0 6 0-16,-3 0 0 0,0-4-14 0,-1 7-3 0,1 7-1 0,-1-1 0 16,1 0-7-16,0-3-8 0,-4 7 11 0,3 2-11 15,-6-2 20-15,6 2-2 0,-6-2-1 0,3-1 0 16,0 4-1-16,0-4-1 0,-3 0 0 0,3 4 0 15,-4-4-15-15,4 1 9 0,-3 2-9 0,-1-2 8 16,-6-1-8-16,3 4 8 0,0-4-8 0,-4 4 8 16,-3-4 4-16,0 7 1 0,0-4 0 15,-4 1 0-15,4-1-13 0,-3 4-10 0,-8 0 2 0,4-1 0 16,-7 1-12-16,0 0-1 0,0-1-1 0,-4 4 0 31,4-6-7-31,0-1-2 0,-1-2 0 0,1 5 0 0,4-8 31 0,2 2 0 0,1-3 0 0,4-2 10 16,-4-4 10-16,7 0 1 0,7 0 1 0,0 0 0 15,0 0-22-15,0 0 8 0,0 0-8 0,0 0 0 0,7 0 8 0,0 0-8 16,-7 0 8-16,7 6-8 0,3 0 29 0,1 0 2 16,3-2 0-16,0 5 0 0,0 3-7 0,4-2-2 15,-4-4 0-15,4 0 0 0,-1 4-22 0,1-1 0 16,-4 1 0-16,4-7 8 0,-4 6-8 0,0 1-12 16,-4 2 4-16,5-2 0 15,-5-1-139-15,1 3-27 0,-1-2-6 0</inkml:trace>
  <inkml:trace contextRef="#ctx0" brushRef="#br1" timeOffset="47">24941 16273 1792 0,'0'0'80'16,"0"0"16"-16,0 0-77 0,0 0-19 0,0 0 0 0,11-3 0 0,0-3 14 0,-1 6-1 15,-10 0 0-15,11 0 0 0,3 0 7 0,-4 9 2 16,5-6 0-16,-1 7 0 0,-4 9 6 0,1-7 0 15,3 7 1-15,-7 3 0 0,0 0-29 0,0 6 8 16,-3-3-8-16,-1 3 0 0,-3-3 0 0,-3 7 0 16,-1-1 0-16,1-3 0 15,-8 4-64-15,0-7-13 0,-6 6-3 0,-1-9-739 0</inkml:trace>
  <inkml:trace contextRef="#ctx0" brushRef="#br1" timeOffset="48">24818 16593 1670 0,'0'0'74'0,"0"0"15"0,0 0-71 0,0 0-18 0,0 0 0 0,11 6 0 16,-4-3 132-16,7-3 22 0,-4 0 5 0,8 0 1 31,0 0-151-31,-4-3-29 0,0 3-7 0,0 0-1 0,4-6 28 0,-1 6 0 0,-3-3 0 0,0 3 0 15,0 0-8-15,1 0-7 0,-1 0-1 0,-4 0-613 16,-10 0-123-16</inkml:trace>
  <inkml:trace contextRef="#ctx0" brushRef="#br1" timeOffset="49">25404 16032 288 0,'0'0'12'0,"-4"-3"4"0,4-4-16 0,-4 4 0 16,1-6 0-16,3-1 0 0,-4 1 399 0,8 3 77 16,-4-10 15-16,3 7 3 0,1 2-400 0,3-8-80 15,-3 5-14-15,6 4 0 0,-3-3 0 0,4 2 9 0,-4-5 1 0,3 12 0 16,5-3 18-16,-5-4 4 0,-3 7 1 0,7 7 0 15,-3-4-11-15,3 3-2 0,0 0-1 0,-3 1 0 16,3-4-10-16,-4 6-1 0,1 1-8 0,3-1 12 16,-3 0-12-16,-1 4 0 0,1-4 0 0,3 4 0 15,-3-1 8-15,-4-2-8 0,3 9 0 0,1-7 9 16,-4 1 2-16,-4 9 0 0,4-7 0 0,-3 1 0 16,-1 3-11-16,-3 3 0 0,0-3 0 0,0 3 0 15,-3-4 0-15,-4 4 8 0,0 0-8 0,0-3 0 16,0 3 0-16,-4-6 0 0,1 3 0 0,-1-1 0 0,-3-5 0 15,0-1-11-15,0 7 1 0,-4-6 0 16,4-4 2-16,0 4 0 0,-4-4 0 0,4-3 0 16,-4-2 8-16,4-4 0 0,-3 0 8 0,-1 0-8 0,4 0 0 15,-4 0 0-15,4-10-10 0,0 10 10 16,0-3-11-16,7-3 11 0,-4 6-10 0,11 0 10 16,0 0 0-16,0 0 12 0,0 0-1 0,0 0 0 0,0 0 3 0,0 0 1 15,0 0 0-15,0 0 0 0,4 6 3 0,3-3 1 16,3 7 0-16,1 2 0 0,7-3 15 15,-4 1 3-15,0 2 1 0,7-2 0 0,-3-4 2 0,3 0 1 16,4 4 0-16,-4-1 0 0,7 1-23 0,-3-7-5 16,-1-3-1-16,-3 6 0 0,4-3-4 0,0-3 0 15,0 0-8-15,-4 0 12 0,3 0-12 0,1 0-16 0,0-9 3 16,-4 9 1 0,0-7-142-16,-3-2-28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34:20.91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27218 10430 9215 0,'0'0'816'0,"0"0"-656"16,-11-1-160-16,11 1 0 0,-9-1 2288 0,9 1 416 15,-9 2 96-15,9-2 16 0,-9 4-1344 0,9-4-256 16,-9 7-48-16,1-1-16 0,-1 2-16 0,1 3-16 0,0-1 0 0,-1 2 0 16,-1 2-80-16,-1 2-16 0,-1-1 0 0,-2 4 0 15,1 0-224-15,-1 1-48 0,-2-1-16 0,3 2 0 16,1 1-192-16,1 0-32 0,-1-1-16 0,1-5 0 16,1-4-112-16,2-1 0 0,3 0-16 0,2-2 0 15,3-9-112-15,0 0 0 0,0 0-16 0,0 0 0 16,0 0-64-16,0 0-16 0,11-5 0 0,1-3 0 15,-1-1-160-15,1-4 160 0,1 0-160 0,1 0 160 16,3-2-160-16,2 2 0 0,-1 0 0 0,1 0 0 16,0 3 0-16,1-1 0 0,3 2 0 0,-1 1 0 15,-1 2 0-15,0 2 0 0,-3 0 0 0,0 3 0 16,-1 1 0-16,-1 0 0 0,-3 2 0 0,-2 2 0 16,-11-4-144-16,11 8 144 0,-11-8 0 0,6 9 0 15,-6-9 0-15,6 13 0 0,-6-13 128 0,0 13-128 0,-4-1 320 16,0 0-48-16,-1 0 0 0,-2-2 0 0,-1 0 96 15,-1 1 16-15,-1-2 0 0,-1 0 0 0,1 0-64 0,1 0 0 16,0-2 0-16,-1-2 0 0,3 2-320 0,7-7 0 16,-8 6 0-16,8-6 0 0,0 0 0 0,0 0 0 15,0 0 0-15,0 0 128 0,0 0-128 0,0 0 128 16,0 0-128-16,0 0 128 0,9-6-128 0,0-1 0 16,0-2 0-16,3 0 0 0,0 0 0 0,-1 1 0 15,-2 1-144-15,1 3 144 0,-1-1-160 0,-9 5 160 16,0 0-208-16,0 0 80 0,10 0 128 0,-10 0 0 15,0 0-144-15,0 0 144 0,8 11 0 0,-5-1-176 16,-3-10 176-16,-4 14-128 0,1 1 128 0,-2-1 0 16,-3-1 0-16,1 0 0 0,2 0 0 0,0-1 0 0,-4-2 0 0,0 2 128 15,1 0 0-15,1-3 0 0,1 0 0 0,-2-1 0 16,0 0-128-16,2-2 128 0,6-6-128 0,0 0 128 16,-7 9-128-16,7-9 128 0,0 0-128 0,0 0 128 15,0 0-128-15,0 0 128 0,0 0-128 0,11 0 128 16,-1-2-128-16,2-1 176 0,1 2-176 0,0-6 192 15,0 2-192-15,-1 0 0 0,-2-2 0 0,2 2 0 16,0-1 0-16,-1 0 0 0,0 1 0 0,-1-1 0 16,2 0 0-16,-3 0 0 0,-1 1 128 0,-8 5-128 15,10-4 0-15,-10 4 0 0,9-5 0 0,-9 5 0 16,11-2 0-16,-11 2 0 0,10 3 0 0,-1 3 0 16,2 4-144-16,-5-4 144 0,-6-6-192 0,0 0 192 15,6 5-2720-15,-6-5-432 0</inkml:trace>
  <inkml:trace contextRef="#ctx0" brushRef="#br0" timeOffset="1071.21">20531 13099 9215 0,'3'-9'816'0,"2"-2"-656"16,0 0-160-16,1-1 0 0,1-4 2560 0,1 1 464 16,0-2 112-16,-1 0 0 0,0 0-2512 0,0 3-624 15,-2-1 0-15,0 0 0 0,0 2 0 0,0-1 0 16,-2 1 0-16,1 2 0 0,-1 3 528 0,-1 1 32 15,-2 7 0-15,1-6 0 0,-1 6 576 0,0 0 112 16,0 0 32-16,0 0 0 0,0 0 32 0,0 0 16 16,0 0 0-16,0 0 0 0,0 0-336 0,0 0-64 15,-5 6-16-15,-1 2 0 0,-1 1-512 0,1 4-96 0,-2 3-32 0,-1 2 0 16,-2 0-112-16,2 1-32 0,-1-1 0 0,1-1 0 16,-1 0 176-16,1-1 16 0,0-5 16 0,0 1 0 15,1-2 48-15,2 0 16 0,1-3 0 0,5-7 0 16,0 0-192-16,0 0-32 0,0 0-16 0,0 0 0 15,0 0-160-15,11 4 192 0,-11-4-192 0,15-1 192 16,-1-6-192-16,0 0 0 0,1-5 0 0,3 1 128 16,-1-2-128-16,2-1 0 0,-2 1 144 0,3 0-144 15,1 3 0-15,-3 0 128 0,0 1-128 0,-1 2 0 16,-4 1 0-16,2 4 0 0,-2 2 0 0,-13 0 0 16,0 0 0-16,0 0 0 0,10 0 0 0,-10 0 128 15,0 0-128-15,0 0 176 0,0 0-176 0,0 0 192 16,-5 11-48-16,-2-1 0 0,-2-3 0 0,0 3 0 15,-1 0-144-15,-1-1 128 0,-1 2-128 0,2-1 128 16,0-1-128-16,0 1 0 0,1-2 0 0,3 0 128 0,-1-1-128 0,7-7 160 16,-6 9-160-16,6-9 160 0,0 0-160 0,0 0 0 15,0 0 144-15,0 0-144 0,0 0 0 0,14 5 0 16,-1-5 0-16,2-3 0 0,0 1 0 0,1-2 0 16,1 0 0-16,1 0 128 0,-1 0-128 0,-1 2 0 15,-3-1 0-15,2 2 0 0,1 2 0 0,-2 0 0 16,-2 2 0-16,-3-1 0 0,-1 2 0 0,-8-4 0 15,6 7 0-15,-6-7 0 0,3 9 0 0,-2 0 0 16,-2 2 0-16,0-1 0 0,-2 0 0 0,1 2 0 16,-2 0 160-16,0-2-160 0,0-1 224 0,0 2-48 15,-3 1-16-15,2-2 0 0,1 0 32 0,0 1 16 0,4-11 0 16,-2 12 0-16,2-12-80 0,0 0-128 16,-3 10 176-16,3-10-176 0,0 0 144 0,0 0-144 0,0 0 0 0,7 9 144 15,-7-9-144-15,0 0 0 0,0 0 0 0,9 8 0 16,-9-8 0-16,9 5 0 0,-9-5 0 0,0 0 0 15,0 0 0-15,8 8-144 0,-2-4 144 0,-6-4-208 16,7 6-48-16,-7-6-16 0,5 7 0 0,-5-7 0 31,0 0-1216-31,0 0-240 0,0 0-64 0</inkml:trace>
  <inkml:trace contextRef="#ctx0" brushRef="#br0" timeOffset="2940.21">23144 6467 5519 0,'0'0'240'0,"0"0"64"0,0 0-304 0,0 0 0 0,0 0 0 0,0 0 0 16,0 0 2880-16,0 0 512 0,1-9 96 0,-1 9 32 16,1-9-2256-16,-1 9-448 0,2-9-96 0,-1 1-16 15,-1 8-160-15,0 0-32 0,0-8-16 0,0 8 0 16,0 0-48-16,0 0 0 0,1-10 0 0,-1 10 0 16,0 0 96-16,0 0 16 0,0 0 0 0,0 0 0 15,0 0 64-15,0 0 16 0,-9 0 0 0,0 3 0 16,-2 4-368-16,1 1-64 0,0 2-16 0,-2 2 0 15,-4 1 16-15,2 3 0 0,-2 2 0 0,3 3 0 16,0 4-16-16,0-3-16 0,-1 0 0 0,2 0 0 16,2-2 16-16,0-3 0 0,4-2 0 0,1 2 0 15,2 0-48-15,3-1 0 0,0-2 0 0,4 0 0 0,3-1-144 0,0 0 128 16,4-1-128-16,1-1 128 0,1-4-128 0,0 0 128 16,2-2-128-16,4-1 128 0,-1-1-128 0,1 1 160 15,0-7-160-15,-1 0 160 0,1 0-160 0,0-1 192 16,-2-3-192-16,-2 1 192 0,0-2-192 0,-1 1 128 15,-2-2-128-15,-2 0 128 0,-1 1-128 0,-1 2 0 16,0-3 144-16,-2-1-144 0,1 1 0 0,-1-1 144 16,-2-2-144-16,0 2 0 0,-1-1 144 0,-2 2-144 15,-1-3 0-15,-1 1 144 0,0-2-144 0,-2 0 128 16,0 0-128-16,-1-2 128 0,0 0-128 0,-1-2 0 16,0 1 0-16,-1 3 0 0,-1 1 0 0,0 3 128 15,0 0-128-15,-1 1 0 0,1 2 0 0,-2-1 0 16,-1 2 0-16,-1 0 0 0,1 2 0 0,1-1-224 0,1 4 80 0,1-1 16 31,1 0-384-31,6 1-80 0,-7-8-16 0,7 8 0 16,-7-3-448-16,7 3-96 0,0 0 0 0,-4-6-11568 0</inkml:trace>
  <inkml:trace contextRef="#ctx0" brushRef="#br0" timeOffset="3272.86">23321 6153 4607 0,'0'0'192'0,"0"0"64"0,0 0-256 0,0 0 0 0,-9 2 0 0,9-2 0 16,0 0 3136-16,-7 7 592 0,7-7 112 0,-8 5 32 0,2 3-2592 0,1 0-528 15,-2 1-112-15,2 3 0 0,-3 1-80 0,3 1-16 16,-2 0 0-16,1 3 0 0,-1 2 64 0,1 1 16 15,-1 1 0-15,1 4 0 0,-1 1-48 0,1 0-16 16,-2 2 0-16,-1 6 0 0,-3 2 0 0,0 1 0 16,1 2 0-16,0-3 0 0,-1-3-304 0,-1-3-64 15,-1-2-16-15,1 1 0 0,1-2-176 0,2 0 0 16,-1 0 0-16,2-1 0 0,4-3 176 0,3 0-48 16,2-4-128-16,1-2 192 0,1-4-448 0,4 0-112 15,0-4-16-15,-6-9 0 16,8 7-1824-16,2-3-368 0,1-4-80 0,-1-2-16 0</inkml:trace>
  <inkml:trace contextRef="#ctx0" brushRef="#br0" timeOffset="3697.79">23391 6769 6447 0,'0'0'576'0,"0"0"-576"16,0 0 0-16,0 0 0 0,0 0 2752 0,0 0 448 16,-1 12 96-16,1-1 16 0,0-11-1536 0,-1 14-304 15,-1-2-64-15,2 1-16 0,0-2-704 0,0 3-144 16,0-1-32-16,0 0 0 0,0 0-512 0,0-3 0 15,0-10 0-15,3 13 0 0,-2 0 0 0,1-2 0 16,-2-11 0-16,1 10 0 0,-1-10-256 0,0 0-64 16,0 0-16-16,0 0-10496 0</inkml:trace>
  <inkml:trace contextRef="#ctx0" brushRef="#br0" timeOffset="4190.31">23771 6271 4607 0,'0'0'192'0,"0"0"64"0,0 0-256 0,0 0 0 16,0 0 0-16,0 0 0 0,0 0 2032 0,0 0 352 15,0 0 80-15,0 0 16 0,-7 10-1024 0,3-3-208 16,4-7-32-16,-5 13-16 0,1-3-32 0,-2 1 0 16,-2 1 0-16,0 2 0 0,1 1-192 0,1 0-32 15,-3 4-16-15,0 3 0 0,0 5-352 0,1 3-80 16,-1 4-16-16,1-4 0 0,1-1-256 0,2-1-48 16,0 1-16-16,0-5 0 0,1-1-160 0,0 0 0 15,1 1 0-15,3-2 128 0,3-1-128 0,2 1 128 16,0-4-128-16,0 1 128 0,3-2-128 0,0-2 0 15,-1-3 0-15,2-2 0 0,2 2 0 0,1-5 0 16,1-1 0-16,0-2 0 16,3-4-704-16,1-1-160 0,1-2-32 0,0-3-16 0</inkml:trace>
  <inkml:trace contextRef="#ctx0" brushRef="#br0" timeOffset="4474.29">24174 6558 13823 0,'-16'0'608'0,"5"3"128"0,0-1-592 0,-2 2-144 16,-2 2 0-16,4 1 0 0,0 3 2304 0,1 0 416 15,-3 3 96-15,0-3 0 0,0 2-2144 0,-2 0-432 16,2-2-96-16,0 2-16 0,0 1 64 0,1 0 16 15,1 2 0-15,-1-2 0 0,-1 0-16 0,3 1-16 16,-1 0 0-16,1 1 0 0,-1-2-176 0,2-3 0 16,1 3 144-16,2-4-144 0,-1 0 0 0,7-9 128 15,-6 8-128-15,6-8 0 0,0 0 0 0,0 0-208 16,0 0 16-16,0 0-11264 0</inkml:trace>
  <inkml:trace contextRef="#ctx0" brushRef="#br0" timeOffset="4658.92">23896 6681 3679 0,'0'0'160'0,"0"0"32"0,0 0-192 0,0 0 0 0,0 0 0 0,0 0 0 15,0 0 4832-15,0 0 928 0,0 0 176 0,0 0 32 16,1 13-4368-16,2-1-896 0,-3-12-160 0,5 11-32 16,-5-11-384-16,9 12-128 0,0-4 0 0,2 1 144 15,-1-1-144-15,1 0 0 0,-11-8 0 0,13 6 0 31,0 2-656-31,-2-1-16 0,2-1 0 0,2-1 0 0,-1-2-2336 0,-1-1-448 16</inkml:trace>
  <inkml:trace contextRef="#ctx0" brushRef="#br0" timeOffset="5059.22">24026 6253 12895 0,'0'0'576'0,"0"0"112"0,0 0-560 0,0 0-128 15,-8 3 0-15,8-3 0 0,0 0 3072 0,0 0 592 16,8 12 112-16,3-1 32 0,0 0-2784 0,4 0-544 15,0 2-112-15,4-1-32 0,1 1-128 0,1 0-16 16,0 0-16-16,0 0 0 0,3 3-176 0,-4-3 0 16,-1 1 0-16,-2 3 0 0,-2 2 0 0,0-1 0 15,-4 0 0-15,0 3 128 0,-2 5-128 0,0-4 0 16,-3 0 0-16,0-1 0 0,-1-4 288 0,-2-1-32 16,-1-1 0-16,-1 1 0 0,-1 1 80 0,0-1 16 0,-1 1 0 15,-1-3 0-15,-1-1-128 0,-1 1-32 0,0 2 0 0,0 2 0 16,0 1-192-16,0-1 144 0,-1-1-144 0,0 0 128 15,0-6-128-15,-2 2 0 0,1-1 144 0,-3-1-144 16,-1-1-1296-16,0-1-336 16,-3-5-64-16,-3 1-16 0</inkml:trace>
  <inkml:trace contextRef="#ctx0" brushRef="#br0" timeOffset="6984.62">20099 13707 6447 0,'0'0'576'0,"0"0"-576"0,0 0 0 0,0 0 0 16,0 0 3264-16,0 0 528 0,0 0 112 0,0 0 32 15,0 0-2432-15,0 0-480 0,-3-10-112 0,3 10-16 16,0 0-192-16,0 0-64 0,0 0 0 0,0 0 0 15,-3-7-224-15,3 7-48 0,0 0-16 0,0 0 0 16,-7-4 16-16,7 4 0 0,0 0 0 0,0 0 0 0,-10 2 16 0,1 4 0 16,0 0 0-16,-2 3 0 0,0 4-96 0,0 0-16 15,1 4 0-15,-1 4 0 0,1 1-144 0,-2 4-128 16,-1 3 144-16,1 0-144 0,1-2 0 0,0 2 0 16,2-2 0-16,4-5 0 0,1-2 176 0,3-3-176 15,2-2 192-15,3 1-192 0,1 0 336 0,3-5-32 16,1-1-16-16,1-1 0 0,1 1-128 0,1-3-32 15,-1-2 0-15,4-3 0 0,2 0 0 0,1-2 0 16,-1-2 0-16,2 0 0 0,0-2 0 0,-1-1 0 0,1 1 0 0,1-5 0 16,0 1-128-16,-2-1 0 15,-1-2 144-15,-2 1-144 0,1 1 128 0,-3-2-128 16,-3 1 160-16,-2 1-160 0,-2-3 192 0,-3 0-64 0,-1-1-128 0,-2-4 192 16,-3 0 0-16,-1 0-16 15,-2-1 0-15,-3 1 0 0,-1 0-176 0,0-2 192 0,-2 2-192 0,-2-3 192 16,-2 3-192-16,1-1 0 0,-1 1 0 0,0 3 0 15,-2-3 0-15,4 5 0 0,-1 2 0 0,0 6 0 16,-2-2 0-16,2 5 0 0,1-1 0 0,2 4 0 16,2 1-192-16,0 1 48 0,-1-2 0 0,1 2 0 15,10-4-176-15,-7 8-16 0,7-8-16 0,0 0 0 16,-4 9-496-16,4-9-112 0,0 0 0 0,5 13-8560 16,2-4-1696-16</inkml:trace>
  <inkml:trace contextRef="#ctx0" brushRef="#br0" timeOffset="8010.15">20384 13564 12895 0,'0'0'1152'0,"0"0"-928"15,0 0-224-15,0 0 0 0,0 0 2480 0,-10 6 448 16,1-5 80-16,2 2 32 0,7-3-2032 0,-10 3-416 16,3 1-80-16,-3 0 0 0,1 0 160 0,0 0 32 15,0 3 16-15,-1-1 0 0,-2 2-48 0,-1 4-16 16,-3 1 0-16,1 4 0 0,-4 6-144 0,1 3-16 15,-1 6-16-15,-1 7 0 0,-1 4 160 0,-1 2 48 16,0 4 0-16,0-1 0 0,-2-4-144 0,-2-1-32 16,0-1 0-16,0 0 0 0,-1-2-352 0,-1 0-160 15,-2 0 128-15,4-1-128 0,3-3 176 0,2-2-48 16,3-4-128-16,1-3 192 0,1-2-192 0,3-4 0 16,1-4 0-16,4-3 0 15,3 2-448-15,1-8-128 0,4-8-16 0,0 0-10096 16,0 0-2000-16</inkml:trace>
  <inkml:trace contextRef="#ctx0" brushRef="#br0" timeOffset="8471">20272 14171 5519 0,'0'0'496'0,"0"0"-496"15,0 0 0-15,0 0 0 0,0 0 3472 0,0 0 608 16,0 0 112-16,10-3 32 0,-10 3-3312 0,10-5-656 16,2 4-128-16,-3-2-128 0,0 0 0 0,0-1 0 15,-9 4 0-15,14-1 0 0,0 0 160 0,-1 1-160 16,-3-3 128-16,-10 3-128 0,12 3 416 0,-12-3 0 15,0 0 0-15,10 2 0 0,-10-2 480 0,8 4 112 0,-8-4 16 0,0 0 0 16,0 0-176-16,0 0-16 16,0 0-16-16,0 0 0 0,0 0-304 0,-5 13-48 0,0-2-16 0,0-2 0 15,-1 0-96-15,0 0-32 16,-5 0 0-16,1 2 0 0,0-1-16 0,1 1-16 16,-1 2 0-16,0 0 0 0,-2 0-96 0,0 2 0 15,1-2-16-15,0-1 0 0,1 2 16 0,-1 2 0 16,1 2 0-16,1-1 0 0,2 3-192 0,1-3 0 0,-1 0 0 0,2-2 0 15,1 0 0-15,2 0 0 0,2-4 0 0,0-1 0 16,2-2 0-16,-2-8 0 0,7 8 0 0,-1-2 0 16,2-3 0-16,4-2-144 0,-2-1 0 0,2-2 0 15,0-3-816-15,1-2-144 0,0 0-48 16,1-3-12848-16</inkml:trace>
  <inkml:trace contextRef="#ctx0" brushRef="#br0" timeOffset="8903.98">20822 13613 17967 0,'0'0'784'0,"0"0"176"0,0 0-768 0,0 0-192 0,0 0 0 0,0 0 0 16,0 0 1152-16,0 0 176 16,0 0 32-16,0 0 16 0,0 0-704 0,-4 11-144 0,-1 1-16 0,-2-1-16 15,1-1 112-15,-2 0 32 16,-1 3 0-16,-1 2 0 0,0 0-128 0,-2 2-32 15,1 4 0-15,-3 1 0 0,1 3-112 0,2 1-32 0,-1 3 0 0,2 2 0 16,-1 2 880-16,2-2 160 0,0-1 32 0,1-2 16 31,2-2-1632-31,0-3-336 0,2-2-64 0,3 0-16 0,0 1 624 0,1-1 320 0,2 0-48 0,2-2 0 16,0 1-144-16,3-3-128 0,1-2 192 0,1 1-192 16,0-2 0-16,1-1 0 0,-1-1 0 0,2-3 0 15,-1 0 320-15,1-2 16 0,-1-3 0 0,1 1 0 16,-1-2-3424-16,0-2-688 0</inkml:trace>
  <inkml:trace contextRef="#ctx0" brushRef="#br0" timeOffset="9176.41">21176 13902 5519 0,'0'0'240'0,"0"0"64"0,0 0-304 0,-9 4 0 0,0-1 0 0,9-3 0 16,-10 5 5952-16,2 1 1120 0,1 1 224 0,1 1 64 15,-1 1-6048-15,1 1-1312 16,-2 5 0-16,0 0-192 0,-1-2-64 0,-1 3-16 16,-2-2 0-16,0 2 0 0,-2 1 272 0,-3 1 0 15,-3-1-128-15,2 1 128 0,1-2 176 0,0 1 80 0,-3-1 32 0,2 2 0 16,0-3 48-16,2 4 16 0,1-2 0 0,3-2 0 15,0 0-352-15,3-2 128 0,1-4-128 0,8-9 0 32,-6 6-1472-32,6-6-352 0,0 0-80 0</inkml:trace>
  <inkml:trace contextRef="#ctx0" brushRef="#br0" timeOffset="9386.1">20955 14056 37087 0,'0'0'1648'0,"0"0"336"0,4 10-1600 0,1 1-384 16,-5-11 0-16,12 9 0 0,1 3 336 0,0-1-16 15,-2 0 0-15,4-2 0 0,-1 0-320 0,0-1-320 16,-2-2 64-16,1 2 16 16,0 0-656-16,0 0-128 0,-1-2-16 0,-2 5-16 15,-2-3-1232-15,0 2-240 0,-8-10-48 0,8 12-16 16,-8-12-1216-16,0 0-240 0</inkml:trace>
  <inkml:trace contextRef="#ctx0" brushRef="#br0" timeOffset="9770.24">21181 13679 19343 0,'0'0'848'0,"0"0"192"15,-9-2-832-15,9 2-208 0,0 0 0 0,0 0 0 0,0 0 4080 0,0 0 768 0,-2 13 144 0,2-13 48 16,5 13-4176-16,1 0-864 0,4-2 0 0,0 2-256 16,3 1 256-16,-1 0-144 0,1 0 144 0,0 1-128 15,1 1 128-15,1 3 0 0,0-1 0 0,0 2-128 16,-2 2 128-16,1 0 0 0,-1-1 0 0,1 1 0 15,2 1 0-15,-3 1 0 0,-1-5 0 0,-1 1 0 0,1 1 0 0,1-3 0 16,-2-2 0-16,-1-1 0 0,-1 1 0 0,0 0 0 16,-1-2 0-16,-1 0 0 0,-2 2 0 0,0 0 0 15,-1-3 0-15,-1 2 0 0,-2 2 0 0,-1 1 0 16,0 1 0-16,-1 3 0 0,-2 3 0 0,-1 1 0 16,-1 0 0-16,0 0-192 15,-1-3-192-15,-3 3-32 0,-1 2-16 0,-2-2-10064 16,-2-3-2032-16</inkml:trace>
  <inkml:trace contextRef="#ctx0" brushRef="#br0" timeOffset="11193.58">28332 10587 3679 0,'0'0'320'0,"0"0"-320"15,0 0 0-15,0 0 0 0,0 0 2720 0,0 0 480 16,0 0 80-16,0-7 32 0,0 7-1968 0,0 0-400 16,-1-10-80-16,1 10-16 0,-1-8-16 0,1 8-16 15,-4-8 0-15,4 8 0 0,-5-6 240 0,5 6 48 16,-9-4 16-16,-1 0 0 0,1 3-144 0,0 1-16 15,-1 0-16-15,-1 2 0 0,1 1-176 0,-2 1-48 16,-1 1 0-16,-1 1 0 0,-1 4-320 0,0 1-64 16,-1 0-16-16,0 2 0 0,1 1-192 0,-1 3-128 15,2 1 160-15,0 3-160 0,-1 4 0 0,2 0 0 16,0 1 0-16,3 2 0 0,1 0 0 0,1-2 0 16,2-5 0-16,3 0 0 0,3-1 0 0,1 1 0 0,0-4 0 0,3-1 0 15,3-2 0-15,2-1 128 16,1-2-128-16,2-2 144 0,1-1-144 0,3-2 160 15,1-1-160-15,1-3 160 0,3-2-160 0,1-2 0 16,3-2 144-16,1 2-144 0,0-5 0 0,0-2 0 0,0 0 0 0,0 0 0 16,-1 0 0-16,-2-2 0 0,-1 0 0 0,-1-1 0 15,-1-1 128-15,-6 0-128 0,-3-4 128 0,-1-3-128 16,-1-2 128-16,-2-4-128 0,-5-5 128 0,-2 0-128 16,-1-2 0-16,-3 0 144 0,-1 1-144 0,-3-1 0 15,0 2 0-15,-1 2 0 0,-3 3 0 0,-2 1 0 16,-4 3 0-16,-1 3 0 0,0 3 0 0,-1 4 0 0,-1 3-384 15,2 5 32-15,-1-1 0 0,2 4 0 16,2 1-1840-16,2 0-368 0,1 1-80 0,3 2-9296 16</inkml:trace>
  <inkml:trace contextRef="#ctx0" brushRef="#br0" timeOffset="11643.77">28425 10348 4607 0,'0'0'400'0,"0"0"-400"0,0 0 0 0,0 0 0 15,0 0 3968-15,0 0 704 0,-5-6 128 0,5 6 48 16,0 0-3392-16,0 0-688 0,-15 6-128 0,4 1-16 15,0 3-144-15,1 3-32 0,-3 2 0 0,0 1 0 16,0 3 288-16,-2 3 48 0,0 3 16 0,-2 5 0 16,0 5-112-16,-1 3-32 0,-1 5 0 0,1 5 0 15,0 3-336-15,-2 0-80 0,-1-3-16 0,1-5 0 0,-1 0-224 16,-1-1 0-16,-2-5 128 0,3 1-128 0,2-1 0 16,2-2 0-16,1-4 0 0,3 0 0 15,3-2-608-15,2-3-64 0,3-5-16 0,1-4 0 16,2-4-2192-16,2-4-448 0</inkml:trace>
  <inkml:trace contextRef="#ctx0" brushRef="#br0" timeOffset="12718.52">28636 10939 8287 0,'0'0'736'0,"0"0"-592"0,0 0-144 0,0 0 0 0,0 0 3632 0,0 0 688 16,0 0 144-16,0 0 16 0,0 0-2560 0,0 0-528 15,0 0-112-15,0 0 0 0,0 0-512 0,0 0-80 16,12-4-32-16,-2 1 0 0,-10 3-240 0,12-1-48 15,-12 1-16-15,13-1 0 0,-1 1-96 0,0 1 0 16,-12-1-16-16,11 4 0 0,0-3-240 0,-11-1 176 16,0 0-176-16,8 7 160 0,-8-7-160 0,0 0 0 15,0 13 0-15,-3-2 144 0,-2 0-144 16,-3-3 160-16,-1 0-160 0,-2-1 128 0,0 1-128 16,-1 0 0-16,0 0 144 0,-1 0-144 0,3-3 0 15,-1 1 0-15,2-2 128 0,0-1-128 0,9-3 0 16,0 0 144-16,-9 4-144 0,9-4 0 0,0 0 0 15,0 0 0-15,0 0 0 0,0 0 0 0,0 0 0 16,0 0 0-16,0 0-192 0,0 0 192 0,0 0-128 16,0 0 128-16,0 0-128 0,4 13 128 0,0 0 0 15,-4-13-144-15,6 10 144 0,1 1 0 0,-1-2 0 16,-6-9 0-16,11 13 0 0,-2-4-128 0,1 0 128 0,1-2 0 0,-1 0 0 16,-1 1 0-16,-1 1 0 0,-1-2 0 0,-7-7 0 15,6 10 0-15,-1 0 0 0,-5-10 0 0,0 0 0 16,2 10 0-16,-2-10 0 0,0 9 0 0,0-9 0 15,0 0 0-15,-6 9 0 0,6-9 0 0,-7 8 0 16,-3 0-224-16,1-2 32 0,0 0 0 0,0-3 0 16,0 0-384-16,0 0-64 0,-2-2 0 0,2 0-16 15,-1 1-2224-15,1-2-432 0</inkml:trace>
  <inkml:trace contextRef="#ctx0" brushRef="#br0" timeOffset="13194.34">29297 10201 10591 0,'0'0'464'0,"0"0"112"0,-5 8-576 0,5-8 0 0,-7 6 0 0,7-6 0 16,0 0 784-16,0 0 48 15,0 0 16-15,-6 8 0 0,2 1 256 0,4-9 48 0,-4 7 16 0,4-7 0 16,-4 8 304-16,0 1 48 0,0 1 16 0,0 2 0 15,-1-2-272-15,0 1-48 0,0 2-16 0,0-3 0 16,-3 3-368-16,0 0-80 0,-1 4-16 0,1 3 0 16,0-3-80-16,-1 2-16 0,-1 2 0 0,-1 4 0 15,1 0-128-15,-2 5-48 0,-2 2 0 0,-1 3 0 0,1 6-208 0,1-1-64 16,1 3 0-16,2-4 0 0,-1-1-64 16,4-5-128-16,1-5 176 0,4-3-176 0,0-3 208 0,2-1-64 15,0-3-16-15,3 1 0 0,2-4-128 0,2 0 0 16,-1-2 144-16,2-2-144 0,3 0 0 0,0-2 0 15,2-1 0-15,2 0-192 16,-1-2-592-16,2-1-128 0,-2-1-32 0,3-1 0 16,0-3-1920-16,0-1-384 0</inkml:trace>
  <inkml:trace contextRef="#ctx0" brushRef="#br0" timeOffset="13827.27">29695 10494 6447 0,'0'0'272'0,"0"0"80"0,0 0-352 0,0 0 0 16,-9 3 0-16,1 1 0 0,0 2 4640 0,-1 1 864 16,-3 1 160-16,-1 2 32 0,0 2-3968 0,-3 2-784 15,-1 3-176-15,1 1-16 0,-1 1-352 0,-3 3-64 0,-1 1-16 0,0 1 0 16,0 0 32-16,-1 4 0 0,0-6 0 0,1-1 0 15,2-2-64-15,2-2-16 0,0-1 0 0,4-3 0 16,1 1-272-16,0-5 128 0,1 2-128 0,0-5 0 31,2-2-224-31,9-4-160 0,-8 4-16 0,8-4-9200 0,0 0-1824 0</inkml:trace>
  <inkml:trace contextRef="#ctx0" brushRef="#br0" timeOffset="14026.77">29392 10664 29535 0,'0'0'1312'0,"2"11"272"0,0 1-1264 0,0 4-320 15,-1-2 0-15,3 3 0 0,0 0 544 0,2 1 48 16,1-2 16-16,2 0 0 0,1 2-352 0,2-5-64 16,-2 0 0-16,2-3-16 0,4 1-176 0,-3-2 160 15,0-1-160-15,0-2 160 16,0 1-512-16,-1 2-96 0,-3-4-32 0,1 0 0 15,1 1-2064-15,-1-4-400 0,1-1-96 0</inkml:trace>
  <inkml:trace contextRef="#ctx0" brushRef="#br0" timeOffset="14428.74">29670 10243 33343 0,'-17'-10'1472'0,"8"7"320"0,0 1-1440 0,9 2-352 0,-11 4 0 0,11-4 0 16,0 0 592-16,0 0 48 0,0 0 16 0,-5 9 0 16,1 2-208-16,4-11-32 0,-1 11-16 0,1-11 0 15,3 13 320-15,0 1 64 0,1 1 16 0,3 1 0 0,1 2-80 0,2-1-16 16,-1 0 0-16,3 1 0 0,1-1-400 0,0 3-96 15,1-3-16-15,-1 2 0 0,2-1-192 0,2 2 144 16,1 1-144-16,2 2 128 0,0 5-128 0,1-5 0 16,0 1 0-16,1-1 128 0,0 1-128 0,-1-1 0 15,-1-2 0-15,-2 0 128 0,-2 0-128 0,-3 1 0 16,-1-3 0-16,-6 2 128 0,-2 1-128 0,-1-1 128 16,-3-1-128-16,-2 1 128 0,-3-3-128 0,-1-1 0 15,-4-3 0-15,-1-1 0 0,-2 3 0 0,-3 1 0 16,-1 2 0-16,-1 0 0 0,-2 0 0 0,1 2 0 15,-3 0-192-15,-1-2 192 16,0 0-2160-16,-1-4-304 0,0 0-64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2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73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61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20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93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17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5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351338"/>
          </a:xfrm>
        </p:spPr>
        <p:txBody>
          <a:bodyPr/>
          <a:lstStyle>
            <a:lvl1pPr marL="347663" indent="-3476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4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73088" indent="-33813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808038" indent="-3476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1033463" indent="-33813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57300" indent="-33655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37481D86-9D0E-3944-83BB-432BC5CB5C17}" type="datetime1">
              <a:rPr lang="en-US" smtClean="0"/>
              <a:t>4/18/23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1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458277"/>
          </a:xfrm>
        </p:spPr>
        <p:txBody>
          <a:bodyPr anchor="b"/>
          <a:lstStyle>
            <a:lvl1pPr>
              <a:defRPr sz="3375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168019"/>
            <a:ext cx="10515600" cy="1921635"/>
          </a:xfrm>
        </p:spPr>
        <p:txBody>
          <a:bodyPr/>
          <a:lstStyle>
            <a:lvl1pPr marL="0" indent="0">
              <a:buNone/>
              <a:defRPr sz="1350" b="0" i="0">
                <a:solidFill>
                  <a:schemeClr val="accent2">
                    <a:lumMod val="20000"/>
                    <a:lumOff val="8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0722E28-9863-CF46-B40D-866DA57B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708E79-587E-1C4C-BE19-E880AEEA3836}" type="datetime1">
              <a:rPr lang="en-US" smtClean="0"/>
              <a:t>4/18/23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23BE37-A135-8C47-B04C-CBC1DDC8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8CFA924-49FF-C542-A2BC-A34E0579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AEA02C-82F2-584F-9D59-3DE262609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3B355-DD42-6746-A1C7-2E00DDC14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99" y="237655"/>
            <a:ext cx="4010568" cy="6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36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98"/>
            <a:ext cx="12192000" cy="373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780829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7476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4323C4-CA66-5A47-8F97-41BA4280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E1BA8F-BF47-3D40-8C6E-FA5B75DE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64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351338"/>
          </a:xfrm>
        </p:spPr>
        <p:txBody>
          <a:bodyPr/>
          <a:lstStyle>
            <a:lvl1pPr marL="292100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15938" indent="-2587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752475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976313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01738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4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BB48C27-BE7C-3941-B9F3-A4D4717F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226BF496-9F26-5F45-86EC-4A24FC0ED785}" type="datetime1">
              <a:rPr lang="en-US" smtClean="0"/>
              <a:t>4/18/23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6DC4629-3C8A-F646-AC38-BB37FB93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BFB6B21-4106-4949-915C-692B2CB0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A347B1B-EA3D-8B43-B7D0-731D2330F2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2556" y="1600200"/>
            <a:ext cx="5181600" cy="4351338"/>
          </a:xfrm>
        </p:spPr>
        <p:txBody>
          <a:bodyPr/>
          <a:lstStyle>
            <a:lvl1pPr marL="292100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15938" indent="-2587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752475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976313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01738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4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125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81CC02-03B9-F845-A7C8-75962F088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CAFCBD0F-29EA-D949-83F3-4C0486F2FC6F}" type="datetime1">
              <a:rPr lang="en-US" smtClean="0"/>
              <a:t>4/18/23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8254E7-58C0-5848-8656-E333BB43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7E93DA-951F-E14B-8EBF-D3993729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79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  Eric Xing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2006-2011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0ADC6-CE19-4300-8EBE-7AC2ADD77F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779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  Eric Xing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2006-2012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16BF4-0C06-46C4-8F64-4CF8DA863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79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69844"/>
            <a:ext cx="10515600" cy="84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991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8588" marR="0" lvl="0" indent="-128588" algn="l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75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Click to edit Master text styles</a:t>
            </a:r>
          </a:p>
          <a:p>
            <a:pPr marL="385763" marR="0" lvl="1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Second level</a:t>
            </a:r>
          </a:p>
          <a:p>
            <a:pPr marL="642938" marR="0" lvl="2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Third level</a:t>
            </a:r>
          </a:p>
          <a:p>
            <a:pPr marL="900113" marR="0" lvl="3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Fourth level</a:t>
            </a:r>
          </a:p>
          <a:p>
            <a:pPr marL="1157288" marR="0" lvl="4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EADCA7-E14F-3A40-B9BC-E99249895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B1422EE5-B2EE-3840-B23F-684D259BA97A}" type="datetime1">
              <a:rPr lang="en-US" smtClean="0"/>
              <a:t>4/18/23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F190F6E-D1A6-9F4B-B82C-CD258D292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22AA21-D776-0946-9438-9F610A271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07AEA02C-82F2-584F-9D59-3DE262609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F7A53-B314-164E-B3BE-2F5BA495F68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84668" y="6347803"/>
            <a:ext cx="431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28588" marR="0" indent="-128588" algn="l" defTabSz="514350" rtl="0" eaLnBrk="1" fontAlgn="auto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Tx/>
        <a:buFont typeface="Arial"/>
        <a:buChar char="•"/>
        <a:tabLst/>
        <a:defRPr sz="1575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1pPr>
      <a:lvl2pPr marL="385763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35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2pPr>
      <a:lvl3pPr marL="642938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125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3pPr>
      <a:lvl4pPr marL="900113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013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4pPr>
      <a:lvl5pPr marL="1157288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013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5" Type="http://schemas.openxmlformats.org/officeDocument/2006/relationships/hyperlink" Target="https://www.youtube.com/watch?v=3liCbRZPrZA" TargetMode="External"/><Relationship Id="rId4" Type="http://schemas.openxmlformats.org/officeDocument/2006/relationships/image" Target="../media/image1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74B64-477C-4588-89B1-C8EA0B2E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63B94-3E3B-4E0A-A042-6E54FE899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Cool stuff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Expectation-Maximization algorithm</a:t>
            </a:r>
          </a:p>
          <a:p>
            <a:pPr marL="917575" lvl="2" indent="-457200"/>
            <a:r>
              <a:rPr lang="en-US" sz="2800" dirty="0"/>
              <a:t>Gaussian mixture models for clustering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Kernels</a:t>
            </a:r>
          </a:p>
          <a:p>
            <a:pPr marL="917575" lvl="2" indent="-457200"/>
            <a:r>
              <a:rPr lang="en-US" sz="2800" dirty="0"/>
              <a:t>Linear regression</a:t>
            </a:r>
          </a:p>
          <a:p>
            <a:pPr marL="917575" lvl="2" indent="-457200"/>
            <a:r>
              <a:rPr lang="en-US" sz="2800" dirty="0"/>
              <a:t>Support vector machines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Duality</a:t>
            </a:r>
          </a:p>
          <a:p>
            <a:pPr marL="917575" lvl="2" indent="-457200"/>
            <a:r>
              <a:rPr lang="en-US" sz="2800" dirty="0"/>
              <a:t>Support vector machines</a:t>
            </a:r>
            <a:endParaRPr lang="en-US" sz="3600" dirty="0"/>
          </a:p>
          <a:p>
            <a:pPr marL="917575" lvl="2" indent="-457200"/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8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Are decision trees parametric or non-parametric?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0" lvl="1" indent="0" fontAlgn="ctr">
              <a:buNone/>
            </a:pPr>
            <a:r>
              <a:rPr lang="en-US" sz="2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59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Are decision trees parametric or non-parametric?</a:t>
            </a:r>
            <a:endParaRPr lang="en-US" sz="800" dirty="0"/>
          </a:p>
          <a:p>
            <a:pPr fontAlgn="ctr"/>
            <a:r>
              <a:rPr lang="en-US" dirty="0">
                <a:solidFill>
                  <a:srgbClr val="7030A0"/>
                </a:solidFill>
              </a:rPr>
              <a:t>It depends :)</a:t>
            </a:r>
          </a:p>
          <a:p>
            <a:pPr lvl="1" fontAlgn="ctr"/>
            <a:r>
              <a:rPr lang="en-US" dirty="0"/>
              <a:t>If no limits on depth or reuse of attributes, then non-parametric</a:t>
            </a:r>
          </a:p>
          <a:p>
            <a:pPr lvl="2" fontAlgn="ctr"/>
            <a:r>
              <a:rPr lang="en-US" sz="2400" dirty="0"/>
              <a:t>Model complexity will grow with data</a:t>
            </a:r>
          </a:p>
          <a:p>
            <a:pPr lvl="1" fontAlgn="ctr"/>
            <a:r>
              <a:rPr lang="en-US" dirty="0"/>
              <a:t>If pruned/limited to fix size</a:t>
            </a:r>
          </a:p>
          <a:p>
            <a:pPr lvl="2" fontAlgn="ctr"/>
            <a:r>
              <a:rPr lang="en-US" sz="2400" dirty="0"/>
              <a:t>Parametric</a:t>
            </a:r>
          </a:p>
          <a:p>
            <a:pPr lvl="1" fontAlgn="ctr"/>
            <a:r>
              <a:rPr lang="en-US" dirty="0"/>
              <a:t>If attributes only used once</a:t>
            </a:r>
          </a:p>
          <a:p>
            <a:pPr lvl="2" fontAlgn="ctr"/>
            <a:r>
              <a:rPr lang="en-US" sz="2400" dirty="0"/>
              <a:t>Parametric; model complexity is limited by number of features</a:t>
            </a:r>
          </a:p>
          <a:p>
            <a:pPr fontAlgn="ctr"/>
            <a:r>
              <a:rPr lang="en-US" dirty="0"/>
              <a:t>Trade-offs</a:t>
            </a:r>
          </a:p>
          <a:p>
            <a:pPr lvl="1" fontAlgn="ctr"/>
            <a:r>
              <a:rPr lang="en-US" dirty="0"/>
              <a:t>Non-parametric methods have very powerful representation capabilities</a:t>
            </a:r>
          </a:p>
          <a:p>
            <a:pPr lvl="1" fontAlgn="ctr"/>
            <a:r>
              <a:rPr lang="en-US" dirty="0"/>
              <a:t>But</a:t>
            </a:r>
          </a:p>
          <a:p>
            <a:pPr lvl="2" fontAlgn="ctr"/>
            <a:r>
              <a:rPr lang="en-US" sz="2400" dirty="0"/>
              <a:t>Easily overfit</a:t>
            </a:r>
          </a:p>
          <a:p>
            <a:pPr lvl="2" fontAlgn="ctr"/>
            <a:r>
              <a:rPr lang="en-US" sz="2400" dirty="0"/>
              <a:t>Can take up memory proportional to training size too</a:t>
            </a:r>
          </a:p>
          <a:p>
            <a:pPr fontAlgn="ctr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B7DAD-FD9F-40FC-9178-5C371585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01" y="1725527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3F456-755C-4AC4-AF0A-51E55853D423}"/>
              </a:ext>
            </a:extLst>
          </p:cNvPr>
          <p:cNvSpPr txBox="1"/>
          <p:nvPr/>
        </p:nvSpPr>
        <p:spPr>
          <a:xfrm>
            <a:off x="3758665" y="6122404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B57F-31F6-4DC5-B3E0-2BD4DAEA743D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2B90A95-EA33-452F-86C9-4EC5D3EDC758}"/>
                  </a:ext>
                </a:extLst>
              </p14:cNvPr>
              <p14:cNvContentPartPr/>
              <p14:nvPr/>
            </p14:nvContentPartPr>
            <p14:xfrm>
              <a:off x="1252080" y="107640"/>
              <a:ext cx="8707680" cy="6213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2B90A95-EA33-452F-86C9-4EC5D3EDC7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2720" y="98280"/>
                <a:ext cx="8726400" cy="623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237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01504F-2EDE-A584-66EB-D99D799D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5" y="1371600"/>
            <a:ext cx="54864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 (nonparametric hack)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28F46AB-5433-751D-256C-42B05F5273D5}"/>
                  </a:ext>
                </a:extLst>
              </p14:cNvPr>
              <p14:cNvContentPartPr/>
              <p14:nvPr/>
            </p14:nvContentPartPr>
            <p14:xfrm>
              <a:off x="5789880" y="1349739"/>
              <a:ext cx="6269040" cy="5225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28F46AB-5433-751D-256C-42B05F5273D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0520" y="1340379"/>
                <a:ext cx="6287760" cy="524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4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B7DAD-FD9F-40FC-9178-5C371585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83" y="2130522"/>
            <a:ext cx="5064768" cy="3397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3F456-755C-4AC4-AF0A-51E55853D423}"/>
              </a:ext>
            </a:extLst>
          </p:cNvPr>
          <p:cNvSpPr txBox="1"/>
          <p:nvPr/>
        </p:nvSpPr>
        <p:spPr>
          <a:xfrm>
            <a:off x="2951483" y="5528405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B57F-31F6-4DC5-B3E0-2BD4DAEA743D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88641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Regression: 2D input</a:t>
            </a:r>
          </a:p>
        </p:txBody>
      </p:sp>
    </p:spTree>
    <p:extLst>
      <p:ext uri="{BB962C8B-B14F-4D97-AF65-F5344CB8AC3E}">
        <p14:creationId xmlns:p14="http://schemas.microsoft.com/office/powerpoint/2010/main" val="86766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B7DAD-FD9F-40FC-9178-5C371585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83" y="2130522"/>
            <a:ext cx="5064768" cy="3397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3F456-755C-4AC4-AF0A-51E55853D423}"/>
              </a:ext>
            </a:extLst>
          </p:cNvPr>
          <p:cNvSpPr txBox="1"/>
          <p:nvPr/>
        </p:nvSpPr>
        <p:spPr>
          <a:xfrm>
            <a:off x="2951483" y="5528405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B57F-31F6-4DC5-B3E0-2BD4DAEA743D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B64C95-18CC-D4C8-A546-8154F4B10A25}"/>
                  </a:ext>
                </a:extLst>
              </p:cNvPr>
              <p:cNvSpPr txBox="1"/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x-IV_mathan" sz="2800" dirty="0">
                    <a:solidFill>
                      <a:srgbClr val="7030A0"/>
                    </a:solidFill>
                  </a:rPr>
                  <a:t>RBF Kernel function</a:t>
                </a:r>
              </a:p>
              <a:p>
                <a14:m>
                  <m:oMath xmlns:m="http://schemas.openxmlformats.org/officeDocument/2006/math">
                    <m:r>
                      <a:rPr lang="x-IV_mathan" sz="3200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x-IV_mathan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280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x-IV_mathan" sz="2800" dirty="0"/>
                  <a:t>                 </a:t>
                </a:r>
                <a14:m>
                  <m:oMath xmlns:m="http://schemas.openxmlformats.org/officeDocument/2006/math"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Sup>
                          <m:sSubSup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B64C95-18CC-D4C8-A546-8154F4B10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blipFill>
                <a:blip r:embed="rId3"/>
                <a:stretch>
                  <a:fillRect l="-2840" t="-2542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7850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As x and x’ get closer the RBF function: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Increases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Decreases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Stays the same</a:t>
            </a:r>
          </a:p>
          <a:p>
            <a:pPr marL="0" lvl="1" indent="0" fontAlgn="ctr">
              <a:buNone/>
            </a:pPr>
            <a:r>
              <a:rPr lang="en-US" sz="2800" dirty="0"/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/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x-IV_mathan" sz="2800" dirty="0">
                    <a:solidFill>
                      <a:srgbClr val="7030A0"/>
                    </a:solidFill>
                  </a:rPr>
                  <a:t>RBF Kernel function</a:t>
                </a:r>
              </a:p>
              <a:p>
                <a14:m>
                  <m:oMath xmlns:m="http://schemas.openxmlformats.org/officeDocument/2006/math">
                    <m:r>
                      <a:rPr lang="x-IV_mathan" sz="3200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x-IV_mathan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280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x-IV_mathan" sz="2800" dirty="0"/>
                  <a:t>                 </a:t>
                </a:r>
                <a14:m>
                  <m:oMath xmlns:m="http://schemas.openxmlformats.org/officeDocument/2006/math"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Sup>
                          <m:sSubSup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blipFill>
                <a:blip r:embed="rId3"/>
                <a:stretch>
                  <a:fillRect l="-2840" t="-2542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888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644876" cy="203953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increases the RBF function: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Gets wider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Gets narrower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Stays the same</a:t>
                </a:r>
              </a:p>
              <a:p>
                <a:pPr marL="0" lvl="1" indent="0" fontAlgn="ctr">
                  <a:buNone/>
                </a:pPr>
                <a:r>
                  <a:rPr lang="en-US" sz="28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644876" cy="2039539"/>
              </a:xfrm>
              <a:blipFill>
                <a:blip r:embed="rId3"/>
                <a:stretch>
                  <a:fillRect l="-1203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/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x-IV_mathan" sz="2800" dirty="0">
                    <a:solidFill>
                      <a:srgbClr val="7030A0"/>
                    </a:solidFill>
                  </a:rPr>
                  <a:t>RBF Kernel function</a:t>
                </a:r>
              </a:p>
              <a:p>
                <a14:m>
                  <m:oMath xmlns:m="http://schemas.openxmlformats.org/officeDocument/2006/math">
                    <m:r>
                      <a:rPr lang="x-IV_mathan" sz="3200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x-IV_mathan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280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x-IV_mathan" sz="2800" dirty="0"/>
                  <a:t>                 </a:t>
                </a:r>
                <a14:m>
                  <m:oMath xmlns:m="http://schemas.openxmlformats.org/officeDocument/2006/math"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Sup>
                          <m:sSubSup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blipFill>
                <a:blip r:embed="rId4"/>
                <a:stretch>
                  <a:fillRect l="-2840" t="-2542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287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644876" cy="203953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increases the max height of the RBF: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Increases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Decreases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Stays the same</a:t>
                </a:r>
              </a:p>
              <a:p>
                <a:pPr marL="0" lvl="1" indent="0" fontAlgn="ctr">
                  <a:buNone/>
                </a:pPr>
                <a:r>
                  <a:rPr lang="en-US" sz="28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644876" cy="2039539"/>
              </a:xfrm>
              <a:blipFill>
                <a:blip r:embed="rId3"/>
                <a:stretch>
                  <a:fillRect l="-1203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/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x-IV_mathan" sz="2800" dirty="0">
                    <a:solidFill>
                      <a:srgbClr val="7030A0"/>
                    </a:solidFill>
                  </a:rPr>
                  <a:t>RBF Kernel function</a:t>
                </a:r>
              </a:p>
              <a:p>
                <a14:m>
                  <m:oMath xmlns:m="http://schemas.openxmlformats.org/officeDocument/2006/math">
                    <m:r>
                      <a:rPr lang="x-IV_mathan" sz="3200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x-IV_mathan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280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x-IV_mathan" sz="2800" dirty="0"/>
                  <a:t>                 </a:t>
                </a:r>
                <a14:m>
                  <m:oMath xmlns:m="http://schemas.openxmlformats.org/officeDocument/2006/math"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Sup>
                          <m:sSubSup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blipFill>
                <a:blip r:embed="rId4"/>
                <a:stretch>
                  <a:fillRect l="-2840" t="-2542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2505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Nonparametric Regression and Kernels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293224" y="30748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FCE217D-AC58-4ABE-AC77-E1339CC4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30" y="3934388"/>
            <a:ext cx="4346031" cy="283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F05111B-17C6-41EB-B193-B4CAD519A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41" y="994943"/>
            <a:ext cx="4231662" cy="283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644C6BEB-8BE7-4DED-BF6A-FDD2FD3F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30" y="994944"/>
            <a:ext cx="4346029" cy="28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F9545A5-2577-4FEB-9633-2EEB64AE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73" y="3934388"/>
            <a:ext cx="4346029" cy="28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3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fontAlgn="ctr"/>
                <a:endParaRPr lang="en-US" dirty="0"/>
              </a:p>
              <a:p>
                <a:pPr fontAlgn="ctr"/>
                <a:r>
                  <a:rPr lang="en-US" dirty="0"/>
                  <a:t>Distance kernel (Gaussian / Radial Basis Function)</a:t>
                </a:r>
              </a:p>
              <a:p>
                <a:pPr lvl="1" fontAlgn="ctr"/>
                <a:r>
                  <a:rPr lang="en-US" sz="2800" dirty="0"/>
                  <a:t>Close to point should be that point</a:t>
                </a:r>
              </a:p>
              <a:p>
                <a:pPr lvl="1" fontAlgn="ctr"/>
                <a:r>
                  <a:rPr lang="en-US" sz="2800" dirty="0"/>
                  <a:t>Far should be zero</a:t>
                </a:r>
              </a:p>
              <a:p>
                <a:pPr lvl="1" fontAlgn="ctr"/>
                <a:r>
                  <a:rPr lang="en-US" sz="2800" dirty="0"/>
                  <a:t>Mini Gaussian window</a:t>
                </a:r>
              </a:p>
              <a:p>
                <a:pPr marL="230187" lvl="2" indent="0" fontAlgn="ctr">
                  <a:buNone/>
                </a:pPr>
                <a:r>
                  <a:rPr lang="x-IV_mathan" sz="2800" dirty="0"/>
                  <a:t> </a:t>
                </a:r>
                <a14:m>
                  <m:oMath xmlns:m="http://schemas.openxmlformats.org/officeDocument/2006/math">
                    <m:r>
                      <a:rPr lang="x-IV_mathan" sz="280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x-IV_mathan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IV_mathan" sz="28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x-IV_mathan" sz="28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x-IV_mathan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x-IV_mathan" sz="28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x-IV_mathan" sz="280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Sup>
                          <m:sSubSup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x-IV_mathan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IV_mathan" sz="28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x-IV_mathan" sz="280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endParaRPr lang="x-IV_mathan" sz="2400" dirty="0"/>
              </a:p>
              <a:p>
                <a:pPr lvl="1" fontAlgn="ctr"/>
                <a:r>
                  <a:rPr lang="en-US" sz="2800" dirty="0"/>
                  <a:t>We control the variance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1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>
            <a:extLst>
              <a:ext uri="{FF2B5EF4-FFF2-40B4-BE49-F238E27FC236}">
                <a16:creationId xmlns:a16="http://schemas.microsoft.com/office/drawing/2014/main" id="{732116BC-3405-49DD-B9F0-1AE69DBF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86519"/>
            <a:ext cx="4853325" cy="32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087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423829" cy="2039539"/>
              </a:xfrm>
            </p:spPr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marL="0" lvl="1" indent="0" fontAlgn="ctr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Prediction?</a:t>
                </a:r>
              </a:p>
              <a:p>
                <a:pPr lvl="1" fontAlgn="ctr"/>
                <a:r>
                  <a:rPr lang="en-US" sz="2800" dirty="0"/>
                  <a:t>Weighted sum of these little windows</a:t>
                </a:r>
              </a:p>
              <a:p>
                <a:pPr lvl="2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x-IV_mathan" sz="280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x-IV_mathan" sz="2800" dirty="0"/>
              </a:p>
              <a:p>
                <a:pPr lvl="2" fontAlgn="ctr"/>
                <a:r>
                  <a:rPr lang="en-US" sz="2800" dirty="0"/>
                  <a:t>What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be?</a:t>
                </a:r>
              </a:p>
              <a:p>
                <a:pPr lvl="3" font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lvl="3" fontAlgn="ctr"/>
                <a:r>
                  <a:rPr lang="en-US" sz="2800" dirty="0"/>
                  <a:t>Need to account for points that are          close together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423829" cy="2039539"/>
              </a:xfrm>
              <a:blipFill>
                <a:blip r:embed="rId2"/>
                <a:stretch>
                  <a:fillRect l="-1726" t="-5090" r="-1561" b="-10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>
            <a:extLst>
              <a:ext uri="{FF2B5EF4-FFF2-40B4-BE49-F238E27FC236}">
                <a16:creationId xmlns:a16="http://schemas.microsoft.com/office/drawing/2014/main" id="{732116BC-3405-49DD-B9F0-1AE69DBF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86519"/>
            <a:ext cx="4853325" cy="32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34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BDEA6C4-161A-4264-8A15-57F1C945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86519"/>
            <a:ext cx="4853325" cy="32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441527" cy="2039539"/>
              </a:xfrm>
            </p:spPr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marL="0" lvl="1" indent="0" fontAlgn="ctr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Prediction?</a:t>
                </a:r>
              </a:p>
              <a:p>
                <a:pPr lvl="1" fontAlgn="ctr"/>
                <a:r>
                  <a:rPr lang="en-US" sz="2800" dirty="0"/>
                  <a:t>Weighted sum of these little windows</a:t>
                </a:r>
              </a:p>
              <a:p>
                <a:pPr lvl="2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x-IV_mathan" sz="280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x-IV_mathan" sz="2800" dirty="0"/>
              </a:p>
              <a:p>
                <a:pPr lvl="2" fontAlgn="ctr"/>
                <a:r>
                  <a:rPr lang="en-US" sz="2800" dirty="0"/>
                  <a:t>What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be?</a:t>
                </a:r>
              </a:p>
              <a:p>
                <a:pPr lvl="3" font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lvl="3" fontAlgn="ctr"/>
                <a:r>
                  <a:rPr lang="en-US" sz="2800" dirty="0"/>
                  <a:t>Need to account for points that are          close together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441527" cy="2039539"/>
              </a:xfrm>
              <a:blipFill>
                <a:blip r:embed="rId3"/>
                <a:stretch>
                  <a:fillRect l="-1721" t="-5090" r="-1311" b="-10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938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2D9ECEF7-6A17-4C3D-A5E0-5D7B33B0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28999"/>
            <a:ext cx="4939604" cy="32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7143D9C-E7A0-4CA6-A536-D39FF9E704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453326" cy="2039539"/>
              </a:xfrm>
            </p:spPr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marL="0" lvl="1" indent="0" fontAlgn="ctr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Prediction?</a:t>
                </a:r>
              </a:p>
              <a:p>
                <a:pPr lvl="1" fontAlgn="ctr"/>
                <a:r>
                  <a:rPr lang="en-US" sz="2800" dirty="0"/>
                  <a:t>Weighted sum of these little windows</a:t>
                </a:r>
              </a:p>
              <a:p>
                <a:pPr lvl="2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x-IV_mathan" sz="280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x-IV_mathan" sz="2800" dirty="0"/>
              </a:p>
              <a:p>
                <a:pPr lvl="2" fontAlgn="ctr"/>
                <a:r>
                  <a:rPr lang="en-US" sz="2800" dirty="0"/>
                  <a:t>What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be?</a:t>
                </a:r>
              </a:p>
              <a:p>
                <a:pPr lvl="3" font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lvl="3" fontAlgn="ctr"/>
                <a:r>
                  <a:rPr lang="en-US" sz="2800" dirty="0"/>
                  <a:t>Need to account for points that are          close together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7143D9C-E7A0-4CA6-A536-D39FF9E704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453326" cy="2039539"/>
              </a:xfrm>
              <a:blipFill>
                <a:blip r:embed="rId3"/>
                <a:stretch>
                  <a:fillRect l="-1718" t="-5090" r="-1146" b="-10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408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2D9ECEF7-6A17-4C3D-A5E0-5D7B33B0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28999"/>
            <a:ext cx="4939604" cy="32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095480"/>
                <a:ext cx="7465124" cy="5671080"/>
              </a:xfrm>
            </p:spPr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marL="0" lvl="1" indent="0" fontAlgn="ctr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Prediction?</a:t>
                </a:r>
              </a:p>
              <a:p>
                <a:pPr lvl="1" fontAlgn="ctr"/>
                <a:r>
                  <a:rPr lang="en-US" sz="2800" dirty="0"/>
                  <a:t>Weighted sum of these little windows</a:t>
                </a:r>
              </a:p>
              <a:p>
                <a:pPr lvl="2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x-IV_mathan" sz="280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x-IV_mathan" sz="2800" dirty="0"/>
              </a:p>
              <a:p>
                <a:pPr lvl="2" fontAlgn="ctr"/>
                <a:r>
                  <a:rPr lang="en-US" sz="2800" dirty="0"/>
                  <a:t>What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be?</a:t>
                </a:r>
              </a:p>
              <a:p>
                <a:pPr lvl="3" fontAlgn="ctr"/>
                <a:r>
                  <a:rPr lang="en-US" sz="2800" dirty="0"/>
                  <a:t>Need to account for points that are          close together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	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095480"/>
                <a:ext cx="7465124" cy="5671080"/>
              </a:xfrm>
              <a:blipFill>
                <a:blip r:embed="rId3"/>
                <a:stretch>
                  <a:fillRect l="-1716" t="-1828" r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4" name="Picture 6">
            <a:extLst>
              <a:ext uri="{FF2B5EF4-FFF2-40B4-BE49-F238E27FC236}">
                <a16:creationId xmlns:a16="http://schemas.microsoft.com/office/drawing/2014/main" id="{62D7DE49-A091-4D4C-9699-8AB5AE7F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28999"/>
            <a:ext cx="4939604" cy="32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482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2D9ECEF7-6A17-4C3D-A5E0-5D7B33B0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28999"/>
            <a:ext cx="4939604" cy="32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095480"/>
                <a:ext cx="7465124" cy="5671080"/>
              </a:xfrm>
            </p:spPr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marL="0" lvl="1" indent="0" fontAlgn="ctr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Prediction?</a:t>
                </a:r>
              </a:p>
              <a:p>
                <a:pPr lvl="1" fontAlgn="ctr"/>
                <a:r>
                  <a:rPr lang="en-US" sz="2800" dirty="0"/>
                  <a:t>Weighted sum of these little windows</a:t>
                </a:r>
              </a:p>
              <a:p>
                <a:pPr lvl="2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x-IV_mathan" sz="280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x-IV_mathan" sz="2800" dirty="0"/>
              </a:p>
              <a:p>
                <a:pPr lvl="2" fontAlgn="ctr"/>
                <a:r>
                  <a:rPr lang="en-US" sz="2800" dirty="0"/>
                  <a:t>What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be?</a:t>
                </a:r>
              </a:p>
              <a:p>
                <a:pPr lvl="3" fontAlgn="ctr"/>
                <a:r>
                  <a:rPr lang="en-US" sz="2800" dirty="0"/>
                  <a:t>Need to account for points that are          close together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  <m:sup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	and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small to help inversion</a:t>
                </a:r>
              </a:p>
              <a:p>
                <a:pPr lvl="3" fontAlgn="ctr"/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095480"/>
                <a:ext cx="7465124" cy="5671080"/>
              </a:xfrm>
              <a:blipFill>
                <a:blip r:embed="rId3"/>
                <a:stretch>
                  <a:fillRect l="-1716" t="-1828" r="-980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4" name="Picture 6">
            <a:extLst>
              <a:ext uri="{FF2B5EF4-FFF2-40B4-BE49-F238E27FC236}">
                <a16:creationId xmlns:a16="http://schemas.microsoft.com/office/drawing/2014/main" id="{62D7DE49-A091-4D4C-9699-8AB5AE7F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28999"/>
            <a:ext cx="4939604" cy="32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786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Kernelized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1768A-6F85-4DC5-A862-D7F0C7C6D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53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Polynomial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1768A-6F85-4DC5-A862-D7F0C7C6D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9411051" cy="791822"/>
          </a:xfrm>
        </p:spPr>
        <p:txBody>
          <a:bodyPr/>
          <a:lstStyle/>
          <a:p>
            <a:pPr fontAlgn="ctr"/>
            <a:r>
              <a:rPr lang="en-US" dirty="0"/>
              <a:t>Polynomial feature function</a:t>
            </a:r>
          </a:p>
          <a:p>
            <a:pPr marL="0" lvl="1" indent="0" fontAlgn="ctr">
              <a:buNone/>
            </a:pPr>
            <a:endParaRPr lang="x-IV_matha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062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Polynomial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1768A-6F85-4DC5-A862-D7F0C7C6D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543901" cy="2039539"/>
          </a:xfrm>
        </p:spPr>
        <p:txBody>
          <a:bodyPr/>
          <a:lstStyle/>
          <a:p>
            <a:pPr fontAlgn="ctr"/>
            <a:r>
              <a:rPr lang="en-US" dirty="0"/>
              <a:t>Polynomial feature function</a:t>
            </a:r>
          </a:p>
          <a:p>
            <a:pPr lvl="1" fontAlgn="ctr"/>
            <a:endParaRPr lang="x-IV_mathan" dirty="0"/>
          </a:p>
          <a:p>
            <a:pPr fontAlgn="ctr"/>
            <a:endParaRPr lang="" dirty="0"/>
          </a:p>
          <a:p>
            <a:pPr fontAlgn="ctr"/>
            <a:r>
              <a:rPr lang="en-US" dirty="0"/>
              <a:t>Least squares formulation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Least squares solution</a:t>
            </a:r>
          </a:p>
          <a:p>
            <a:pPr lvl="1" fontAlgn="ctr"/>
            <a:endParaRPr lang="x-IV_matha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8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vs 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9222CC-7467-28B3-DAFA-F7CC44E1768B}"/>
              </a:ext>
            </a:extLst>
          </p:cNvPr>
          <p:cNvGrpSpPr/>
          <p:nvPr/>
        </p:nvGrpSpPr>
        <p:grpSpPr>
          <a:xfrm>
            <a:off x="258002" y="2819400"/>
            <a:ext cx="5285548" cy="3781426"/>
            <a:chOff x="2239201" y="1937903"/>
            <a:chExt cx="7090847" cy="49200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7B7DAD-FD9F-40FC-9178-5C3715855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1952" y="1937903"/>
              <a:ext cx="6468096" cy="433935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03F456-755C-4AC4-AF0A-51E55853D423}"/>
                </a:ext>
              </a:extLst>
            </p:cNvPr>
            <p:cNvSpPr txBox="1"/>
            <p:nvPr/>
          </p:nvSpPr>
          <p:spPr>
            <a:xfrm>
              <a:off x="5502303" y="6334780"/>
              <a:ext cx="11993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Input 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9EB57F-31F6-4DC5-B3E0-2BD4DAEA743D}"/>
                </a:ext>
              </a:extLst>
            </p:cNvPr>
            <p:cNvSpPr txBox="1"/>
            <p:nvPr/>
          </p:nvSpPr>
          <p:spPr>
            <a:xfrm rot="16200000">
              <a:off x="1764071" y="3845970"/>
              <a:ext cx="14734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Output 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05652F-61CE-6200-84A5-AD9D9967B973}"/>
              </a:ext>
            </a:extLst>
          </p:cNvPr>
          <p:cNvGrpSpPr/>
          <p:nvPr/>
        </p:nvGrpSpPr>
        <p:grpSpPr>
          <a:xfrm>
            <a:off x="6184249" y="2819400"/>
            <a:ext cx="5285548" cy="3781426"/>
            <a:chOff x="2239201" y="1937903"/>
            <a:chExt cx="7090847" cy="49200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E7B1B4-7ECE-ED1E-EA37-E237429AD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1952" y="1937903"/>
              <a:ext cx="6468096" cy="43393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5071DE-F99B-0231-9747-CE328D6536CA}"/>
                </a:ext>
              </a:extLst>
            </p:cNvPr>
            <p:cNvSpPr txBox="1"/>
            <p:nvPr/>
          </p:nvSpPr>
          <p:spPr>
            <a:xfrm>
              <a:off x="5502303" y="6334780"/>
              <a:ext cx="11993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Input 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DFA3AF-B407-1F00-211F-087DB227F3C9}"/>
                </a:ext>
              </a:extLst>
            </p:cNvPr>
            <p:cNvSpPr txBox="1"/>
            <p:nvPr/>
          </p:nvSpPr>
          <p:spPr>
            <a:xfrm rot="16200000">
              <a:off x="1764071" y="3845970"/>
              <a:ext cx="14734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Output 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354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Polynomial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1768A-6F85-4DC5-A862-D7F0C7C6D8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543901" cy="203953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Polynomial feature function</a:t>
                </a:r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→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x-IV_matha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𝑋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x-IV_mathan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x-IV_mathan" dirty="0"/>
              </a:p>
              <a:p>
                <a:pPr fontAlgn="ctr"/>
                <a:r>
                  <a:rPr lang="en-US" dirty="0"/>
                  <a:t>Least squares formulation</a:t>
                </a:r>
              </a:p>
              <a:p>
                <a:pPr lvl="1" fontAlgn="ctr"/>
                <a14:m>
                  <m:oMath xmlns:m="http://schemas.openxmlformats.org/officeDocument/2006/math">
                    <m:func>
                      <m:func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‖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"/>
                                <m:endChr m:val="‖"/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endParaRPr lang="x-IV_mathan" dirty="0"/>
              </a:p>
              <a:p>
                <a:pPr fontAlgn="ctr"/>
                <a:r>
                  <a:rPr lang="en-US" dirty="0"/>
                  <a:t>Least squares solution</a:t>
                </a:r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𝑤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x-IV_mathan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1768A-6F85-4DC5-A862-D7F0C7C6D8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543901" cy="2039539"/>
              </a:xfrm>
              <a:blipFill>
                <a:blip r:embed="rId2"/>
                <a:stretch>
                  <a:fillRect l="-2310" t="-4790" b="-5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EC33FE5-515E-4544-9314-155FDFA671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3629" y="2575970"/>
                <a:ext cx="5543901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Plus L2 regularization</a:t>
                </a: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‖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Sup>
                          <m:sSubSup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d>
                              <m:dPr>
                                <m:begChr m:val=""/>
                                <m:endChr m:val="‖"/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​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</m:e>
                            </m:d>
                          </m:e>
                          <m:sub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e>
                    </m:func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d>
                      </m:e>
                      <m:sub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bSup>
                  </m:oMath>
                </a14:m>
                <a:endParaRPr kumimoji="0" lang="x-IV_matha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</m:t>
                    </m:r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e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kumimoji="0" lang="x-IV_matha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Can rewrite as</a:t>
                </a: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</m:t>
                    </m:r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</m:e>
                          <m: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kumimoji="0" lang="x-IV_matha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EC33FE5-515E-4544-9314-155FDFA67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629" y="2575970"/>
                <a:ext cx="5543901" cy="2039539"/>
              </a:xfrm>
              <a:prstGeom prst="rect">
                <a:avLst/>
              </a:prstGeom>
              <a:blipFill>
                <a:blip r:embed="rId3"/>
                <a:stretch>
                  <a:fillRect l="-2198" t="-4790" b="-21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4292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1768A-6F85-4DC5-A862-D7F0C7C6D8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68185" cy="203953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L2 regularized linear regression (with feature function)</a:t>
                </a:r>
              </a:p>
              <a:p>
                <a:pPr lvl="1" fontAlgn="ctr"/>
                <a14:m>
                  <m:oMath xmlns:m="http://schemas.openxmlformats.org/officeDocument/2006/math">
                    <m:func>
                      <m:func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‖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"/>
                                <m:endChr m:val="‖"/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  <m:r>
                      <a:rPr lang="x-IV_mathan"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x-IV_mathan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𝑤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x-IV_mathan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x-IV_mathan" dirty="0"/>
              </a:p>
              <a:p>
                <a:pPr fontAlgn="ctr"/>
                <a:r>
                  <a:rPr lang="en-US" dirty="0"/>
                  <a:t>Can rewrite as</a:t>
                </a:r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𝑤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x-IV_mathan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pPr lvl="1" fontAlgn="ctr"/>
                <a:endParaRPr lang="en-US" dirty="0"/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</a:t>
                </a:r>
              </a:p>
              <a:p>
                <a:pPr lvl="1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1768A-6F85-4DC5-A862-D7F0C7C6D8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68185" cy="2039539"/>
              </a:xfrm>
              <a:blipFill>
                <a:blip r:embed="rId2"/>
                <a:stretch>
                  <a:fillRect l="-1212" t="-8683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76A11B8-6BF0-4FFD-8BEB-C485FB66AB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2031" y="2575970"/>
                <a:ext cx="4425499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</a:t>
                </a:r>
              </a:p>
              <a:p>
                <a:pPr marL="0" marR="0" lvl="1" indent="0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𝜶</m:t>
                    </m:r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x-IV_matha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76A11B8-6BF0-4FFD-8BEB-C485FB66A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031" y="2575970"/>
                <a:ext cx="4425499" cy="2039539"/>
              </a:xfrm>
              <a:prstGeom prst="rect">
                <a:avLst/>
              </a:prstGeom>
              <a:blipFill>
                <a:blip r:embed="rId3"/>
                <a:stretch>
                  <a:fillRect l="-2893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81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Polynomial Kernel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47694" y="1972033"/>
            <a:ext cx="7569373" cy="3066670"/>
            <a:chOff x="498939" y="2260789"/>
            <a:chExt cx="10501260" cy="4254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939" y="2273489"/>
              <a:ext cx="4229100" cy="4241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4799" y="2260789"/>
              <a:ext cx="3835400" cy="42545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55D496E-4F5F-4F73-A7BB-20745EF28C7D}"/>
              </a:ext>
            </a:extLst>
          </p:cNvPr>
          <p:cNvSpPr/>
          <p:nvPr/>
        </p:nvSpPr>
        <p:spPr>
          <a:xfrm>
            <a:off x="767631" y="1155962"/>
            <a:ext cx="493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hlinkClick r:id="rId5"/>
              </a:rPr>
              <a:t>https://www.youtube.com/watch?v=3liCbRZPrZA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E3297-5851-42D1-A811-8A21750CB499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0D4F09-E4B2-439C-9EAA-8ED18D9C765C}"/>
                  </a:ext>
                </a:extLst>
              </p14:cNvPr>
              <p14:cNvContentPartPr/>
              <p14:nvPr/>
            </p14:nvContentPartPr>
            <p14:xfrm>
              <a:off x="7101000" y="2215080"/>
              <a:ext cx="3703680" cy="3018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20D4F09-E4B2-439C-9EAA-8ED18D9C76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1640" y="2205720"/>
                <a:ext cx="3722400" cy="303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1103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Kernels: Motivation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Motivation #1: Inefficient Features</a:t>
            </a:r>
          </a:p>
          <a:p>
            <a:pPr lvl="1"/>
            <a:r>
              <a:rPr lang="en-US" sz="2800" dirty="0"/>
              <a:t>Non-linearly separable data requires </a:t>
            </a:r>
            <a:r>
              <a:rPr lang="en-US" sz="2800" b="1" dirty="0"/>
              <a:t>high dimensional </a:t>
            </a:r>
            <a:r>
              <a:rPr lang="en-US" sz="2800" dirty="0"/>
              <a:t>representation</a:t>
            </a:r>
          </a:p>
          <a:p>
            <a:pPr lvl="1"/>
            <a:r>
              <a:rPr lang="en-US" sz="2800" dirty="0"/>
              <a:t>Might be </a:t>
            </a:r>
            <a:r>
              <a:rPr lang="en-US" sz="2800" b="1" dirty="0"/>
              <a:t>prohibitively expensive </a:t>
            </a:r>
            <a:r>
              <a:rPr lang="en-US" sz="2800" dirty="0"/>
              <a:t>to compute or store</a:t>
            </a:r>
          </a:p>
          <a:p>
            <a:r>
              <a:rPr lang="en-US" dirty="0"/>
              <a:t>Motivation #2: Memory-based Methods</a:t>
            </a:r>
          </a:p>
          <a:p>
            <a:pPr lvl="1"/>
            <a:r>
              <a:rPr lang="en-US" sz="2800" dirty="0"/>
              <a:t>k-Nearest Neighbors (KNN) for facial recognition allows a </a:t>
            </a:r>
            <a:r>
              <a:rPr lang="en-US" sz="2800" b="1" dirty="0"/>
              <a:t>distance metric</a:t>
            </a:r>
            <a:r>
              <a:rPr lang="en-US" sz="2800" dirty="0"/>
              <a:t> between images -- no need to worry about linearity restriction at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5628A-5FAB-90D7-196C-B10AFC2C67A9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98687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Key idea: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Rewrite</a:t>
            </a:r>
            <a:r>
              <a:rPr lang="en-US" dirty="0"/>
              <a:t> the algorithm so that we only work with </a:t>
            </a:r>
            <a:r>
              <a:rPr lang="en-US" b="1" dirty="0"/>
              <a:t>dot products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of feature vectors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Replace</a:t>
            </a:r>
            <a:r>
              <a:rPr lang="en-US" dirty="0"/>
              <a:t> the </a:t>
            </a:r>
            <a:r>
              <a:rPr lang="en-US" b="1" dirty="0"/>
              <a:t>dot products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with a </a:t>
            </a:r>
            <a:r>
              <a:rPr lang="en-US" b="1" dirty="0"/>
              <a:t>kernel function </a:t>
            </a:r>
            <a:r>
              <a:rPr lang="en-US" dirty="0"/>
              <a:t>k(x, z)</a:t>
            </a:r>
          </a:p>
          <a:p>
            <a:pPr lvl="1"/>
            <a:endParaRPr lang="en-US" dirty="0"/>
          </a:p>
          <a:p>
            <a:r>
              <a:rPr lang="en-US" sz="2400" dirty="0"/>
              <a:t>The kernel k(</a:t>
            </a:r>
            <a:r>
              <a:rPr lang="en-US" sz="2400" dirty="0" err="1"/>
              <a:t>x,z</a:t>
            </a:r>
            <a:r>
              <a:rPr lang="en-US" sz="2400" dirty="0"/>
              <a:t>) can be </a:t>
            </a:r>
            <a:r>
              <a:rPr lang="en-US" sz="2400" b="1" dirty="0"/>
              <a:t>any</a:t>
            </a:r>
            <a:r>
              <a:rPr lang="en-US" sz="2400" dirty="0"/>
              <a:t> legal definition of a dot product: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		k(x, z) = </a:t>
            </a:r>
            <a:r>
              <a:rPr lang="el-GR" sz="2400" dirty="0"/>
              <a:t>φ</a:t>
            </a:r>
            <a:r>
              <a:rPr lang="en-US" sz="2400" dirty="0"/>
              <a:t>(x)</a:t>
            </a:r>
            <a:r>
              <a:rPr lang="en-US" sz="2400" baseline="30000" dirty="0"/>
              <a:t> T</a:t>
            </a:r>
            <a:r>
              <a:rPr lang="el-GR" sz="2400" dirty="0"/>
              <a:t>φ</a:t>
            </a:r>
            <a:r>
              <a:rPr lang="en-US" sz="2400" dirty="0"/>
              <a:t>(z) for any function </a:t>
            </a:r>
            <a:r>
              <a:rPr lang="el-GR" sz="2400" dirty="0"/>
              <a:t>φ</a:t>
            </a:r>
            <a:r>
              <a:rPr lang="en-US" sz="2400" dirty="0"/>
              <a:t>: </a:t>
            </a:r>
            <a:r>
              <a:rPr lang="en-US" sz="2400" dirty="0">
                <a:latin typeface="Apple Chancery" charset="0"/>
                <a:ea typeface="Apple Chancery" charset="0"/>
                <a:cs typeface="Apple Chancery" charset="0"/>
              </a:rPr>
              <a:t>X </a:t>
            </a:r>
            <a:r>
              <a:rPr lang="en-US" sz="2400" dirty="0">
                <a:latin typeface="Apple Chancery" charset="0"/>
                <a:ea typeface="Apple Chancery" charset="0"/>
                <a:cs typeface="Apple Chancery" charset="0"/>
                <a:sym typeface="Wingdings"/>
              </a:rPr>
              <a:t> </a:t>
            </a:r>
            <a:r>
              <a:rPr lang="en-US" sz="2400" b="1" dirty="0">
                <a:latin typeface="Candara" charset="0"/>
                <a:ea typeface="Candara" charset="0"/>
                <a:cs typeface="Candara" charset="0"/>
                <a:sym typeface="Wingdings"/>
              </a:rPr>
              <a:t>R</a:t>
            </a:r>
            <a:r>
              <a:rPr lang="en-US" sz="2400" baseline="30000" dirty="0">
                <a:latin typeface="Candara" charset="0"/>
                <a:ea typeface="Candara" charset="0"/>
                <a:cs typeface="Candara" charset="0"/>
                <a:sym typeface="Wingdings"/>
              </a:rPr>
              <a:t>D</a:t>
            </a:r>
            <a:r>
              <a:rPr lang="en-US" sz="2400" dirty="0">
                <a:latin typeface="Candara" charset="0"/>
                <a:ea typeface="Candara" charset="0"/>
                <a:cs typeface="Candara" charset="0"/>
                <a:sym typeface="Wingdings"/>
              </a:rPr>
              <a:t> </a:t>
            </a:r>
            <a:br>
              <a:rPr lang="en-US" sz="2400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br>
              <a:rPr lang="en-US" sz="2400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r>
              <a:rPr lang="en-US" sz="2400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So we only compute the </a:t>
            </a:r>
            <a:r>
              <a:rPr lang="el-GR" sz="2400" dirty="0"/>
              <a:t>φ </a:t>
            </a:r>
            <a:r>
              <a:rPr lang="en-US" sz="2400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dot product </a:t>
            </a:r>
            <a:r>
              <a:rPr lang="en-US" sz="2400" b="1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implicitly</a:t>
            </a:r>
            <a:endParaRPr lang="en-US" sz="2400" dirty="0">
              <a:solidFill>
                <a:schemeClr val="accent3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b="1" dirty="0"/>
          </a:p>
          <a:p>
            <a:r>
              <a:rPr lang="en-US" sz="2400" dirty="0"/>
              <a:t>This </a:t>
            </a:r>
            <a:r>
              <a:rPr lang="en-US" sz="2400" b="1" dirty="0"/>
              <a:t>“kernel trick”</a:t>
            </a:r>
            <a:r>
              <a:rPr lang="en-US" sz="2400" dirty="0"/>
              <a:t> can be applied to many algorithms:</a:t>
            </a:r>
          </a:p>
          <a:p>
            <a:pPr lvl="1"/>
            <a:r>
              <a:rPr lang="en-US" dirty="0"/>
              <a:t>classification: perceptron, SVM, …</a:t>
            </a:r>
          </a:p>
          <a:p>
            <a:pPr lvl="1"/>
            <a:r>
              <a:rPr lang="en-US" dirty="0"/>
              <a:t>regression: ridge regression, …</a:t>
            </a:r>
          </a:p>
          <a:p>
            <a:pPr lvl="1"/>
            <a:r>
              <a:rPr lang="en-US" dirty="0"/>
              <a:t>clustering: k-means,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F599E-C5BC-EBE5-29A5-4802623520AE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204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81200" y="1213074"/>
            <a:ext cx="8229600" cy="763645"/>
            <a:chOff x="457200" y="2443162"/>
            <a:chExt cx="8229600" cy="1217402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These are just non-linear features, right?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81200" y="1801907"/>
            <a:ext cx="8229600" cy="578223"/>
            <a:chOff x="457200" y="3660564"/>
            <a:chExt cx="8229600" cy="1217402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Yes, but…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1200" y="2617656"/>
            <a:ext cx="8229600" cy="1172361"/>
            <a:chOff x="457200" y="2443162"/>
            <a:chExt cx="8229600" cy="1217402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Can’t we just compute the feature transformation </a:t>
              </a:r>
              <a:r>
                <a:rPr kumimoji="0" lang="el-G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φ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explicitly?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1200" y="3790017"/>
            <a:ext cx="8229600" cy="578223"/>
            <a:chOff x="457200" y="3660564"/>
            <a:chExt cx="8229600" cy="1217402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That depends...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81200" y="4621681"/>
            <a:ext cx="8229600" cy="594137"/>
            <a:chOff x="457200" y="2443162"/>
            <a:chExt cx="8229600" cy="1217402"/>
          </a:xfrm>
        </p:grpSpPr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So, why all the hype about the kernel trick?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81200" y="5180147"/>
            <a:ext cx="8229600" cy="1541329"/>
            <a:chOff x="457200" y="3660564"/>
            <a:chExt cx="8229600" cy="1217402"/>
          </a:xfrm>
        </p:grpSpPr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Because the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explicit features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might either be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prohibitively expensive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to compute or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infinite length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vectors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2563ACE-7BCD-40B5-9649-510BA67652ED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827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Polynomial Kernel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303213"/>
            <a:ext cx="7543800" cy="46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1863339"/>
            <a:ext cx="5588000" cy="49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0" y="2355093"/>
            <a:ext cx="5575300" cy="101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ED2FD-6C0E-4B05-9084-384D73AEFF73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Examples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631118"/>
          </a:xfrm>
        </p:spPr>
        <p:txBody>
          <a:bodyPr>
            <a:normAutofit fontScale="85000"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Side Note: </a:t>
            </a:r>
            <a:r>
              <a:rPr lang="en-US" dirty="0"/>
              <a:t>The feature space might not be unique!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052360"/>
            <a:ext cx="6400800" cy="4330700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1981201" y="1868157"/>
            <a:ext cx="2837329" cy="444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Explicit representation #1: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981200" y="3862152"/>
            <a:ext cx="2837329" cy="444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Explicit representation #2: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981198" y="5904729"/>
            <a:ext cx="8229602" cy="6253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These two different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feature representations correspond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the same kernel function!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BB8C9-F162-4F29-985B-7EDE7C8B8A36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3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6401"/>
            <a:ext cx="8229600" cy="722458"/>
          </a:xfrm>
        </p:spPr>
        <p:txBody>
          <a:bodyPr>
            <a:normAutofit fontScale="90000"/>
          </a:bodyPr>
          <a:lstStyle/>
          <a:p>
            <a:r>
              <a:rPr lang="en-US" dirty="0"/>
              <a:t>Kernel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1302871"/>
          <a:ext cx="8229600" cy="4909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4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Kernel Function</a:t>
                      </a:r>
                      <a:br>
                        <a:rPr lang="en-US" dirty="0"/>
                      </a:br>
                      <a:r>
                        <a:rPr lang="en-US" dirty="0"/>
                        <a:t>(implicit</a:t>
                      </a:r>
                      <a:r>
                        <a:rPr lang="en-US" baseline="0" dirty="0"/>
                        <a:t> dot product)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Feature Space</a:t>
                      </a:r>
                      <a:br>
                        <a:rPr lang="en-US" dirty="0"/>
                      </a:br>
                      <a:r>
                        <a:rPr lang="en-US" dirty="0"/>
                        <a:t>(explicit dot product)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as original input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Polynomial (v1)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polynomials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of</a:t>
                      </a:r>
                      <a:r>
                        <a:rPr lang="en-US" baseline="0" dirty="0"/>
                        <a:t> degree 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Polynomial</a:t>
                      </a:r>
                      <a:r>
                        <a:rPr lang="en-US" baseline="0" dirty="0"/>
                        <a:t> (v2)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polynomials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up to </a:t>
                      </a:r>
                      <a:r>
                        <a:rPr lang="en-US" baseline="0" dirty="0"/>
                        <a:t>degree 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Gaussian (RBF)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Infinite dimensional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Hyperbolic</a:t>
                      </a:r>
                      <a:r>
                        <a:rPr lang="en-US" baseline="0" dirty="0"/>
                        <a:t> Tangent (Sigmoid) Kernel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(With</a:t>
                      </a:r>
                      <a:r>
                        <a:rPr lang="en-US" baseline="0" dirty="0"/>
                        <a:t> SVM, this is equivalent to a 2-layer neural network)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019" y="4553247"/>
            <a:ext cx="3466532" cy="660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19" y="2140040"/>
            <a:ext cx="1865324" cy="346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020" y="2950027"/>
            <a:ext cx="2220231" cy="346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020" y="3785234"/>
            <a:ext cx="2731957" cy="346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020" y="5461574"/>
            <a:ext cx="3350981" cy="346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5BB68A-710B-458D-9E0F-BA0FC830A04F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18196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719F-ECC4-C755-590F-0F8B25ACC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vs Nonparametric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D6531-52B4-2FB7-A85B-CC986E5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11322"/>
          </a:xfrm>
        </p:spPr>
        <p:txBody>
          <a:bodyPr/>
          <a:lstStyle/>
          <a:p>
            <a:r>
              <a:rPr lang="en-US" dirty="0"/>
              <a:t>Two different definitions</a:t>
            </a:r>
          </a:p>
          <a:p>
            <a:endParaRPr lang="en-US" dirty="0"/>
          </a:p>
          <a:p>
            <a:r>
              <a:rPr lang="en-US" dirty="0"/>
              <a:t>Statistics</a:t>
            </a:r>
          </a:p>
          <a:p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rgbClr val="7030A0"/>
                </a:solidFill>
              </a:rPr>
              <a:t>nonparametric</a:t>
            </a:r>
            <a:r>
              <a:rPr lang="en-US" dirty="0">
                <a:solidFill>
                  <a:schemeClr val="tx1"/>
                </a:solidFill>
              </a:rPr>
              <a:t> model does not follow a specific distribution (thus doesn’t have parameters that define that distribution)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Machine learning</a:t>
            </a:r>
          </a:p>
          <a:p>
            <a:r>
              <a:rPr lang="en-US" dirty="0">
                <a:solidFill>
                  <a:schemeClr val="tx1"/>
                </a:solidFill>
              </a:rPr>
              <a:t>The number of parameters in a </a:t>
            </a:r>
            <a:r>
              <a:rPr lang="en-US" dirty="0">
                <a:solidFill>
                  <a:srgbClr val="7030A0"/>
                </a:solidFill>
              </a:rPr>
              <a:t>nonparametric</a:t>
            </a:r>
            <a:r>
              <a:rPr lang="en-US" dirty="0">
                <a:solidFill>
                  <a:schemeClr val="tx1"/>
                </a:solidFill>
              </a:rPr>
              <a:t> model scales with the number of training data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99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719F-ECC4-C755-590F-0F8B25ACC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vs Nonparametric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D6531-52B4-2FB7-A85B-CC986E5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258151" cy="4411322"/>
          </a:xfrm>
        </p:spPr>
        <p:txBody>
          <a:bodyPr/>
          <a:lstStyle/>
          <a:p>
            <a:r>
              <a:rPr lang="en-US" dirty="0"/>
              <a:t>Which models are nonparametric?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4C84FE-1B04-641E-B679-28755C232308}"/>
              </a:ext>
            </a:extLst>
          </p:cNvPr>
          <p:cNvSpPr txBox="1">
            <a:spLocks/>
          </p:cNvSpPr>
          <p:nvPr/>
        </p:nvSpPr>
        <p:spPr>
          <a:xfrm>
            <a:off x="8115651" y="1675153"/>
            <a:ext cx="3524250" cy="44113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Machine learning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number of parameters scales with training</a:t>
            </a:r>
          </a:p>
          <a:p>
            <a:pPr algn="ctr"/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1593F1-EA5A-365A-487B-C3F74EDB7571}"/>
              </a:ext>
            </a:extLst>
          </p:cNvPr>
          <p:cNvSpPr txBox="1">
            <a:spLocks/>
          </p:cNvSpPr>
          <p:nvPr/>
        </p:nvSpPr>
        <p:spPr>
          <a:xfrm>
            <a:off x="552099" y="1673906"/>
            <a:ext cx="2857851" cy="44113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Statistics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does not follow a specific distribution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179F3B-F860-1B4B-000F-3F45E2A60D21}"/>
              </a:ext>
            </a:extLst>
          </p:cNvPr>
          <p:cNvSpPr txBox="1">
            <a:spLocks/>
          </p:cNvSpPr>
          <p:nvPr/>
        </p:nvSpPr>
        <p:spPr>
          <a:xfrm>
            <a:off x="4371712" y="3038474"/>
            <a:ext cx="3448575" cy="36480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7030A0"/>
                </a:solidFill>
              </a:rPr>
              <a:t>Linear regression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Logistic regression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Neural nets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Naïve Bayes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Discriminant analysis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K-nearest neighbor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Decision trees</a:t>
            </a:r>
          </a:p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8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Are decision trees parametric or non-parametric?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0" lvl="1" indent="0" fontAlgn="ctr">
              <a:buNone/>
            </a:pPr>
            <a:r>
              <a:rPr lang="en-US" sz="2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38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B7DAD-FD9F-40FC-9178-5C371585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01" y="1830566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3F456-755C-4AC4-AF0A-51E55853D423}"/>
              </a:ext>
            </a:extLst>
          </p:cNvPr>
          <p:cNvSpPr txBox="1"/>
          <p:nvPr/>
        </p:nvSpPr>
        <p:spPr>
          <a:xfrm>
            <a:off x="3764652" y="6310033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B57F-31F6-4DC5-B3E0-2BD4DAEA743D}"/>
              </a:ext>
            </a:extLst>
          </p:cNvPr>
          <p:cNvSpPr txBox="1"/>
          <p:nvPr/>
        </p:nvSpPr>
        <p:spPr>
          <a:xfrm rot="16200000">
            <a:off x="-156458" y="3821223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16213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72492-5C2B-479F-8CA4-DF466484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1" y="1536961"/>
            <a:ext cx="7383910" cy="49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73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9D9041-D47C-4E1C-B878-A053E476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01" y="1328056"/>
            <a:ext cx="10131553" cy="54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134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3_Theme_petuum_new_editted">
  <a:themeElements>
    <a:clrScheme name="Petuum-1 1">
      <a:dk1>
        <a:srgbClr val="323232"/>
      </a:dk1>
      <a:lt1>
        <a:srgbClr val="FFFFFF"/>
      </a:lt1>
      <a:dk2>
        <a:srgbClr val="44546A"/>
      </a:dk2>
      <a:lt2>
        <a:srgbClr val="E7E6E6"/>
      </a:lt2>
      <a:accent1>
        <a:srgbClr val="62DAD1"/>
      </a:accent1>
      <a:accent2>
        <a:srgbClr val="31CFC4"/>
      </a:accent2>
      <a:accent3>
        <a:srgbClr val="26B6C9"/>
      </a:accent3>
      <a:accent4>
        <a:srgbClr val="189ACD"/>
      </a:accent4>
      <a:accent5>
        <a:srgbClr val="007EC6"/>
      </a:accent5>
      <a:accent6>
        <a:srgbClr val="0064B5"/>
      </a:accent6>
      <a:hlink>
        <a:srgbClr val="A8A9A8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petuum_new_editted" id="{8C570960-96C6-CD4A-B694-13880F3F604A}" vid="{24623263-F257-A645-A612-B0D2FF17DF8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16302</TotalTime>
  <Words>1214</Words>
  <Application>Microsoft Macintosh PowerPoint</Application>
  <PresentationFormat>Widescreen</PresentationFormat>
  <Paragraphs>291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Apple Chancery</vt:lpstr>
      <vt:lpstr>Arial</vt:lpstr>
      <vt:lpstr>Calibri</vt:lpstr>
      <vt:lpstr>Calibri Light</vt:lpstr>
      <vt:lpstr>Cambria Math</vt:lpstr>
      <vt:lpstr>Candara</vt:lpstr>
      <vt:lpstr>Helvetica</vt:lpstr>
      <vt:lpstr>Helvetica Light</vt:lpstr>
      <vt:lpstr>Helvetica Neue</vt:lpstr>
      <vt:lpstr>Wingdings</vt:lpstr>
      <vt:lpstr>Office Theme</vt:lpstr>
      <vt:lpstr>3_Theme_petuum_new_editted</vt:lpstr>
      <vt:lpstr>Plan</vt:lpstr>
      <vt:lpstr>  10-315 Introduction to ML  Nonparametric Regression and Kernels</vt:lpstr>
      <vt:lpstr>Parametric vs Nonparametric Regression</vt:lpstr>
      <vt:lpstr>Parametric vs Nonparametric</vt:lpstr>
      <vt:lpstr>Parametric vs Nonparametric</vt:lpstr>
      <vt:lpstr>Poll 1</vt:lpstr>
      <vt:lpstr>Nonparametric Regression</vt:lpstr>
      <vt:lpstr>Nonparametric Regression</vt:lpstr>
      <vt:lpstr>Nonparametric Regression</vt:lpstr>
      <vt:lpstr>Poll 1</vt:lpstr>
      <vt:lpstr>Poll 1</vt:lpstr>
      <vt:lpstr>Nonparametric Regression</vt:lpstr>
      <vt:lpstr>Nonparametric Regression</vt:lpstr>
      <vt:lpstr>Nonparametric Regression</vt:lpstr>
      <vt:lpstr>Nonparametric Regression</vt:lpstr>
      <vt:lpstr>Nonparametric Regression</vt:lpstr>
      <vt:lpstr>Poll 2</vt:lpstr>
      <vt:lpstr>Poll 3</vt:lpstr>
      <vt:lpstr>Poll 4</vt:lpstr>
      <vt:lpstr>Kernel Regression</vt:lpstr>
      <vt:lpstr>Kernel Regression </vt:lpstr>
      <vt:lpstr>Kernel Regression </vt:lpstr>
      <vt:lpstr>Kernel Regression </vt:lpstr>
      <vt:lpstr>Kernel Regression </vt:lpstr>
      <vt:lpstr>Kernel Regression </vt:lpstr>
      <vt:lpstr>Kernel Regression </vt:lpstr>
      <vt:lpstr>Kernelized Linear Regression</vt:lpstr>
      <vt:lpstr>Reminder: Polynomial Linear Regression</vt:lpstr>
      <vt:lpstr>Reminder: Polynomial Linear Regression</vt:lpstr>
      <vt:lpstr>Reminder: Polynomial Linear Regression</vt:lpstr>
      <vt:lpstr>Kernelized Linear Regression</vt:lpstr>
      <vt:lpstr>Example: Polynomial Kernel</vt:lpstr>
      <vt:lpstr>Kernels: Motivation</vt:lpstr>
      <vt:lpstr>Kernel Methods</vt:lpstr>
      <vt:lpstr>Kernel Methods</vt:lpstr>
      <vt:lpstr>Example: Polynomial Kernel</vt:lpstr>
      <vt:lpstr>Kernel Examples</vt:lpstr>
      <vt:lpstr>Kernel Examples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subject/>
  <dc:creator>Patrick Virtue</dc:creator>
  <cp:keywords/>
  <dc:description/>
  <cp:lastModifiedBy>Patrick Virtue</cp:lastModifiedBy>
  <cp:revision>276</cp:revision>
  <cp:lastPrinted>2023-04-10T16:17:06Z</cp:lastPrinted>
  <dcterms:created xsi:type="dcterms:W3CDTF">2020-05-18T13:01:09Z</dcterms:created>
  <dcterms:modified xsi:type="dcterms:W3CDTF">2023-04-18T20:20:19Z</dcterms:modified>
  <cp:category/>
</cp:coreProperties>
</file>