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2.xml" ContentType="application/vnd.openxmlformats-officedocument.presentationml.notesSlide+xml"/>
  <Override PartName="/ppt/ink/ink4.xml" ContentType="application/inkml+xml"/>
  <Override PartName="/ppt/ink/ink5.xml" ContentType="application/inkml+xml"/>
  <Override PartName="/ppt/ink/ink6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notesSlides/notesSlide5.xml" ContentType="application/vnd.openxmlformats-officedocument.presentationml.notesSlide+xml"/>
  <Override PartName="/ppt/ink/ink20.xml" ContentType="application/inkml+xml"/>
  <Override PartName="/ppt/notesSlides/notesSlide6.xml" ContentType="application/vnd.openxmlformats-officedocument.presentationml.notesSlide+xml"/>
  <Override PartName="/ppt/ink/ink21.xml" ContentType="application/inkml+xml"/>
  <Override PartName="/ppt/notesSlides/notesSlide7.xml" ContentType="application/vnd.openxmlformats-officedocument.presentationml.notesSlide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notesSlides/notesSlide8.xml" ContentType="application/vnd.openxmlformats-officedocument.presentationml.notesSlide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9" r:id="rId2"/>
  </p:sldMasterIdLst>
  <p:notesMasterIdLst>
    <p:notesMasterId r:id="rId45"/>
  </p:notesMasterIdLst>
  <p:sldIdLst>
    <p:sldId id="2261" r:id="rId3"/>
    <p:sldId id="2327" r:id="rId4"/>
    <p:sldId id="1030" r:id="rId5"/>
    <p:sldId id="2328" r:id="rId6"/>
    <p:sldId id="2329" r:id="rId7"/>
    <p:sldId id="1031" r:id="rId8"/>
    <p:sldId id="2331" r:id="rId9"/>
    <p:sldId id="1039" r:id="rId10"/>
    <p:sldId id="1038" r:id="rId11"/>
    <p:sldId id="2332" r:id="rId12"/>
    <p:sldId id="1032" r:id="rId13"/>
    <p:sldId id="1036" r:id="rId14"/>
    <p:sldId id="2335" r:id="rId15"/>
    <p:sldId id="2337" r:id="rId16"/>
    <p:sldId id="2342" r:id="rId17"/>
    <p:sldId id="2333" r:id="rId18"/>
    <p:sldId id="2334" r:id="rId19"/>
    <p:sldId id="1037" r:id="rId20"/>
    <p:sldId id="2339" r:id="rId21"/>
    <p:sldId id="2338" r:id="rId22"/>
    <p:sldId id="2340" r:id="rId23"/>
    <p:sldId id="1041" r:id="rId24"/>
    <p:sldId id="1048" r:id="rId25"/>
    <p:sldId id="1043" r:id="rId26"/>
    <p:sldId id="1045" r:id="rId27"/>
    <p:sldId id="1047" r:id="rId28"/>
    <p:sldId id="1049" r:id="rId29"/>
    <p:sldId id="1046" r:id="rId30"/>
    <p:sldId id="1050" r:id="rId31"/>
    <p:sldId id="2341" r:id="rId32"/>
    <p:sldId id="1052" r:id="rId33"/>
    <p:sldId id="1051" r:id="rId34"/>
    <p:sldId id="2336" r:id="rId35"/>
    <p:sldId id="1053" r:id="rId36"/>
    <p:sldId id="2193" r:id="rId37"/>
    <p:sldId id="2148" r:id="rId38"/>
    <p:sldId id="2046" r:id="rId39"/>
    <p:sldId id="2150" r:id="rId40"/>
    <p:sldId id="2047" r:id="rId41"/>
    <p:sldId id="2048" r:id="rId42"/>
    <p:sldId id="2050" r:id="rId43"/>
    <p:sldId id="2051" r:id="rId44"/>
  </p:sldIdLst>
  <p:sldSz cx="12192000" cy="6858000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 Virtue" initials="PV" lastIdx="1" clrIdx="0">
    <p:extLst>
      <p:ext uri="{19B8F6BF-5375-455C-9EA6-DF929625EA0E}">
        <p15:presenceInfo xmlns:p15="http://schemas.microsoft.com/office/powerpoint/2012/main" userId="aff125923c56321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019" autoAdjust="0"/>
    <p:restoredTop sz="79774" autoAdjust="0"/>
  </p:normalViewPr>
  <p:slideViewPr>
    <p:cSldViewPr snapToGrid="0">
      <p:cViewPr varScale="1">
        <p:scale>
          <a:sx n="71" d="100"/>
          <a:sy n="71" d="100"/>
        </p:scale>
        <p:origin x="195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12T17:19:43.86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3835 3422 691 0,'0'0'30'0,"0"0"7"0,0 0-29 0,0 0-8 0,0 0 0 0,0-9 0 16,0 9 371-16,0 0 73 0,0 0 14 0,0 0 3 15,0 0-339-15,0 0-68 0,0 0-14 0,0 0-2 16,0 0-24-16,0 0-5 0,0 0-1 0,0 0 0 15,0 9-8-15,3 1 8 0,4-4-8 0,-3-3 8 16,3 6-8-16,7 1 10 0,-3-4-10 0,-1 4 10 16,4-1 4-16,0 0 1 0,0 7 0 0,-3-13 0 15,3 13 12-15,-3-7 2 0,10 10 1 0,-10-10 0 0,3 7-30 16,0 3 8-16,0 0-8 0,3 3 0 16,-9-10 0-16,2-2-15 0,1 5 3 0,-1-2 1 15,4-7-41-15,-3 4-9 16,3-1-2-16,-3 7 0 0,-1-7-29 0,4-9-5 15,-3 3-2-15,0 3 0 0,-1 1-138 0,1-14-28 16</inkml:trace>
  <inkml:trace contextRef="#ctx0" brushRef="#br0" timeOffset="223.01">4516 3243 1324 0,'-11'-9'118'0,"0"9"-94"15,1 0-24-15,-1 0 0 0,8 6 236 0,-11-3 42 0,3 7 9 0,0-1 1 16,1 7-228-16,-1-7-47 0,1 10-13 0,-4 0 0 16,3 0 0-16,-3 6 0 0,0 0 0 0,0 3-10 15,-4 0 10-15,4 7 0 0,0 6 0 0,-7-1 8 16,7 11 0-16,-11-4 1 0,4 6 0 0,-4 0 0 16,0 1-9-16,1-4 10 0,-8-3-10 0,4 0 10 15,3-3 8-15,0 0 2 0,1 6 0 16,2-9 0-16,1 2-36 0,4-8-6 0,-1 3-2 0,0-4 0 15,4 1-117 1,-3-7-24-16,6-3-5 0</inkml:trace>
  <inkml:trace contextRef="#ctx0" brushRef="#br0" timeOffset="891.94">3679 3360 1785 0,'0'0'159'0,"0"0"-127"0,-3-10-32 0,3 4 0 16,-7 6 80-16,7-10 9 0,7 1 3 0,-7 0 0 31,3-1-128-31,1 1-26 0,3 6-5 0,-3-10-1 0,3 10 44 0,-4-13 9 0,4 7 2 0,-3 6 0 15,6-4 13-15,-6-2 0 0,3 9-10 0,0-6 10 16,0-4 18-16,4 1 8 0,-8 0 2 0,4-1 0 16,7 1 16-16,-3 2 4 0,-4-5 1 0,4 3 0 15,6 2-1-15,-3-12 0 0,-3 4 0 0,3 5 0 16,-3-8-23-16,3 5-5 0,-4-9 0 0,4 10-1 0,-3-14-7 16,0 11 0-16,-8-4-1 0,8 6 0 15,-1-2 17-15,1-4 3 0,-8 9 1 0,8-5 0 0,-8 2-22 16,5 1-10-16,-5 2 10 0,1 7-10 0,3-3 13 15,-4-3-3-15,4 5-1 0,-7 4 0 0,4-6 4 0,3 6 1 16,0 0 0-16,-7 0 0 0,0 0-14 0,10 0 9 16,-3 0-9-16,1 0 8 0,-8 0-8 0,7 0 0 15,-7 0 0-15,10 0 0 0,1 6 0 0,-11-6 0 16,0 0 8-16,7 4-8 0,3 5 0 0,1-3 0 16,0-3 0-16,-8 13 8 0,4-7-8 0,4 10 10 0,-11-3-10 0,7 3 10 15,0 9 7-15,-4-9 2 16,4 3 0-16,0-3 0 0,1 2 4 0,-5 1 1 15,8-3 0-15,-4 0 0 0,0-3-24 0,0-4 0 16,3 4 0-16,-3-4 8 0,1 1-8 0,2-4-13 0,1-5 3 16,-4 5 1-1,3-9-126-15,1 0-25 0,-1 0-4 0</inkml:trace>
  <inkml:trace contextRef="#ctx0" brushRef="#br0" timeOffset="1249.28">4942 3366 1555 0,'0'0'138'0,"0"0"-110"15,0 0-28-15,0 0 0 0,7-6 182 0,4 6 31 16,3-4 7-16,-3-2 0 0,3 6-190 0,0-6-38 16,0 6-8-16,7 0-2 0,4 0 18 0,0 0 0 15,6 6 0-15,5-6 9 0,-8 0 7 0,4 0 2 16,3 0 0-16,4 0 0 0,-4 0-3 0,4-6-1 15,0 6 0-15,3 0 0 0,-3-3-26 0,0-4-4 0,3 7-2 0,-7-3 0 32,0-3-135-32,-10 6-27 0,3 0-6 0,-3 0-1 0</inkml:trace>
  <inkml:trace contextRef="#ctx0" brushRef="#br0" timeOffset="1519.35">5045 3654 2790 0,'0'0'124'0,"0"0"24"0,0 0-118 0,0 0-30 0,7 0 0 0,10 0 0 0,-2 0 0 16,6 0 0-16,7-3 0 0,4-3 0 0,-8 6 0 0,12 0 0 15,-8-3 0-15,4-4 0 0,-1-2 0 0,5 9 0 16,-1 0-13-16,7-9 4 16,-6 2-79-16,2 7-15 0,1-9-3 0,3 9-1 15,-6-9-94-15,3 5-19 0,31-8-4 16,-20-7-608-16</inkml:trace>
  <inkml:trace contextRef="#ctx0" brushRef="#br0" timeOffset="3062.36">6780 3074 1094 0,'0'0'97'0,"0"0"-77"15,0 0-20-15,7-9 0 0,4 2 168 0,-4 4 29 16,11-6 7-16,-11 3 0 16,3-4-164-16,1 1-40 0,0-1 0 0,-4 1 0 0,7 3 0 0,-11-4 9 15,4 1-9-15,0 0 8 0,-3-1 8 0,-4 7 2 16,0 3 0-16,0 0 0 0,-4-6 25 0,4 6 5 16,-7 0 0-16,4-7 1 0,-4 7 0 0,-4 7 0 15,-3-7 0-15,3 9 0 0,1 1-33 0,-1-1-6 16,-3-3-2-16,4 4 0 0,-1-1-8 0,-3 0 8 15,3 10-8-15,1-9 8 0,-4 5 0 0,3 1 0 16,0 6 0-16,-3-13 0 0,0 16-8 0,4-6 12 16,-1 9-12-16,0-2 12 0,-3 2 19 0,-3 6 4 0,6 1 1 0,-7-7 0 15,4 7-24-15,-3-1-4 0,6 4 0 0,-3-4-8 16,7 1 8-16,3-7-8 0,-6 6 0 16,10-5 0-16,-7-1 9 0,3-3-9 0,4 0 0 15,0-3 9-15,4-6-9 0,3 2 0 0,-7 1 0 0,10-3 0 16,-6-7 8-16,3 1-8 15,7-4 0-15,0-3 8 0,0-3-8 0,4 0 0 16,3-3 0-16,7-6 0 0,-3-1 0 0,0 1 0 0,3-7 0 16,-3 0 0-16,3-2 0 0,-3 2 0 0,-1-3 9 0,1 0-9 15,-7-6 12-15,-1 6-3 0,1-3 0 0,-4 0 0 16,-3 1 30-16,3-5 5 0,-4 1 2 16,-3 3 0-16,4-9-20 0,-8 3-4 0,5 3-1 0,-1-7 0 15,0 1-8-15,0-7-1 0,-4 4-1 0,4-1 0 16,0-2-11-16,4 2-11 0,-11 1 3 0,7 6 0 0,-3 2 8 0,-1-2 0 15,1 9 0-15,3 4-8 0,-7-4-2 0,0 6 0 16,-7-2 0-16,3 5 0 0,1 1 10 0,-5-1-8 16,5 4 8-16,-8 6-8 0,1-9 8 15,3-1-10-15,0 7 10 0,-4-3-10 0,4 0-1 16,0 6 0-16,-7 0 0 0,3-3 0 16,4 3-165-16,-3 0-32 15,-1 0-8-15</inkml:trace>
  <inkml:trace contextRef="#ctx0" brushRef="#br0" timeOffset="3490.16">6625 3225 403 0,'0'0'17'0,"0"0"5"16,0 0-22-16,0 0 0 0,0 0 0 0,0 0 0 0,0 0 316 0,0 0 60 16,0 0 11-16,0 0 2 0,11 3-256 0,-11-3-51 15,0 0-10-15,0 0-3 0,7 6 1 0,3-6 0 16,-10 0 0-16,0 9 0 0,7-9-14 0,1 10-2 16,2-1-1-16,-10-9 0 0,7 10-22 0,-3-4-5 15,3-3-1-15,0 10 0 0,3-10-25 0,-3 3 0 16,4-3-12-16,0 3 12 0,3-2-18 0,3-4 4 15,-3 0 1-15,4 0 0 16,7 0-38-16,-4-4-7 0,4-2-2 16,-1 6 0-16,-6-9-107 0,10 6-21 0</inkml:trace>
  <inkml:trace contextRef="#ctx0" brushRef="#br0" timeOffset="5780.14">7243 3751 518 0,'0'0'46'0,"0"0"-37"0,0 0-9 0,0 0 0 15,0 0 224-15,0 0 44 0,0-9 8 0,0 9 1 16,0 0-186-16,0 0-38 0,-8 0-7 0,8 0-2 16,0 0-25-16,0 0-6 0,0 0-1 0,0 0 0 15,0 0-12-15,-3-9-15 0,3 9 3 0,-4-7 1 16,-3 7 32-16,4 0 7 0,-4 0 0 0,-4 7 1 15,4-4 0-15,0 3 0 0,4 3 0 0,-12 1 0 16,5-1-18-16,-8 10-11 0,8-3 12 0,-4 3-12 16,3-1 0-16,-3-2 0 0,3 3 0 0,1 0 0 15,3 0 0-15,-4 2 0 0,4 1 0 0,0-6 0 16,7 0 14-16,-7-4-4 0,3 7-1 0,4-3 0 16,4-7-9-16,3 7 0 0,-4-4 9 0,5-12-9 15,6 10 0-15,-4-4 0 0,8-6-12 0,-4-6 4 16,7 3-4-16,0-4-1 0,-10-2 0 0,7 0 0 0,-1-1 13 15,1 1 0-15,-4-7 0 0,-4 7 10 16,1-1 37-16,0 1 7 0,-8-7 2 0,4 4 0 0,-7-4 11 0,0-3 2 16,0 4 1-16,-7 2 0 0,0-3-26 0,-3 4-4 15,-1-10-2-15,-3 3 0 0,3 6-24 16,-3-2-5-16,4-1-1 0,-8 4 0 16,4-4-95-16,-4 0-19 0</inkml:trace>
  <inkml:trace contextRef="#ctx0" brushRef="#br0" timeOffset="8366.06">8601 3134 1324 0,'0'0'118'0,"0"0"-94"0,-4-7-24 0,1-2 0 16,-1 9 227-16,1-6 41 0,3-4 8 0,0 10 1 15,0 0-211-15,0 0-42 0,0 0-9 0,0 0-2 16,0 0-13-16,0 0 9 0,3 16-9 0,-3 0 8 16,0 3-8-16,0 2-12 0,-3 5 2 0,3-1 1 15,-4 3 9-15,1 6-10 0,-4-5 10 0,3 5-10 0,-3 1 10 0,3-7 0 16,-3 9 0-16,0-2 0 0,-3-1 0 15,3 1-10-15,3-7 10 0,-3 7 0 16,0-7-46-16,0 6-2 0,3-5-1 0,-3-4 0 16,7 0-135-16,-7-13-26 0,4 7-6 0</inkml:trace>
  <inkml:trace contextRef="#ctx0" brushRef="#br0" timeOffset="8582.64">8209 3432 2556 0,'0'0'113'0,"0"0"23"0,0 0-108 0,0 0-28 0,7-10 0 0,4 7 0 15,-4-3 40-15,3 3 4 0,8-10 0 0,0 10 0 16,-1-3-36-16,8 3-8 0,0-4 0 0,-1 7 0 16,5-9-10-16,2 6-4 0,-6-3-1 0,10 6 0 31,-6-4-11-31,2-2-2 0,-2 0-1 0,2 6 0 15,-6 0-31-15,0-3-5 0,-4 3-2 0,0 0-650 0,-3 0-131 0</inkml:trace>
  <inkml:trace contextRef="#ctx0" brushRef="#br0" timeOffset="9265.15">10082 2870 979 0,'0'0'87'0,"-7"-3"-70"0,0-3-17 0,0 6 0 16,-3-9 297-16,10 9 56 0,0 0 11 0,-7 0 3 16,0 0-303-16,-4 0-64 0,4 0 0 0,-4 0-16 31,-3 9-11-31,0-9-1 0,-4 6-1 0,1-3 0 0,-4 7 17 0,-4 2 12 0,0 1-13 0,-3-4 5 15,-4 7 8-15,4-4 0 0,0 4 0 0,3 3 0 16,-3-10 0-16,3 16 0 0,1-6 8 0,-1 9-8 16,4-2 30-16,0 2 2 0,-1-3 0 0,5 9 0 15,3 4-20-15,-8-7-3 0,8 7-1 0,0 0 0 16,4-4 4-16,-1 4 1 0,4-4 0 0,0 1 0 16,3 2-4-16,1-2-1 0,6-7 0 0,1 7 0 15,-1-10-8-15,5 0 0 0,-1-3 0 0,7-4 0 16,-4 4 0-16,4-9 8 0,4-4-8 0,0 7 0 15,3-13 0-15,0 3 0 0,4-6-14 0,-1-6 5 16,5 3 9-16,2-6 0 0,1 2 0 0,0-11 0 0,0 8 0 16,-4-9 0-16,4 1 0 0,-4-1 8 0,4-6 23 0,-4 0 5 15,-4-1 0-15,1 5 1 0,0-5-2 0,-8 1-1 16,5-3 0-16,-5 3 0 0,-3 3 3 0,-3-3 1 16,3-3 0-16,-7-4 0 0,0 4-26 0,0 0-4 15,0-7-8-15,-3 7 11 0,-1-6-1 0,-3 6 0 16,0-1 0-16,-3-2 0 0,-1 3 0 0,1 0 0 15,-1-1 0-15,-3 4 0 0,0-3-10 0,-3 3 0 16,-1 0 0-16,0 0 0 16,1 6-34-16,-1-3-6 0,1-3 0 0,3 9-1 15,-4-3-31-15,0 4-5 0,4 2-2 0,-3-3 0 16,3 7-73-16,-4 6-14 0,1-3-3 0</inkml:trace>
  <inkml:trace contextRef="#ctx0" brushRef="#br0" timeOffset="9838.93">9536 3325 2559 0,'0'0'113'0,"0"0"24"0,0 0-109 0,0 0-28 0,0 0 0 0,0 0 0 16,0 0 25-16,0 0 0 0,0 0 0 0,10 0 0 15,-3-9-37-15,-3 9-7 0,3 0-1 0,3 0-1 16,1-4 7-16,0 4 2 0,3-6 0 0,0 6 0 16,3 0-2-16,1-9 0 0,0 9 0 0,3-3 0 31,0-10-30-31,0 10-5 0,7 3-2 0,-3-9 0 0,0 2-122 0,0 7-25 0,20-9-5 15,-6 6-613-15</inkml:trace>
  <inkml:trace contextRef="#ctx0" brushRef="#br0" timeOffset="10156.12">10209 3717 2718 0,'0'0'60'0,"0"0"12"0,-7 9 2 0,0-2 2 0,4 2-60 0,-4 7-16 0,3-4 0 0,-3 7 0 32,4 0-57-32,-4 3-15 0,3 0-2 0,-3 0-1 15,0-3 24-15,-4 3 5 0,8-7 1 0,-8 13 0 16,4-12-83-16,0 3-16 0,-3 0-3 0,6 0-721 0</inkml:trace>
  <inkml:trace contextRef="#ctx0" brushRef="#br0" timeOffset="10626.05">11180 3262 1335 0,'0'0'59'0,"0"0"13"0,0 0-58 0,-8 10-14 0,-2-4 0 0,-1-3 0 16,8 10 110-16,-4-10 19 0,-4 6 4 0,1 1 1 16,-1-1-32-16,0 0-6 0,4 7-2 0,-10-6 0 15,-4 8-14-15,3-2-2 0,4 3-1 0,0 0 0 16,-7-1-24-16,3-2-5 0,4 12 0 0,0-9-1 0,-4 6-28 15,0 3-6-15,-3-6-1 0,7 0 0 16,0-3-28-16,3 6-7 0,-6-9-1 0,3-4-745 16,7-2-150-16</inkml:trace>
  <inkml:trace contextRef="#ctx0" brushRef="#br0" timeOffset="10860.52">10795 3218 1555 0,'0'0'68'0,"0"0"16"0,0 0-68 0,0 0-16 0,0 0 0 16,4 10 0-16,6-4 359 0,-3 13 68 0,4-10 13 0,-1 10 4 16,4 3-358-16,4 0-71 0,7 3-15 0,-1 3 0 15,-2-3 0-15,6 4 0 0,4-1 0 0,-1-3 0 16,-2 3-19-16,2 7 2 0,1-7 0 15,3 6 0 1,-6-9-188-16,2 4-38 0</inkml:trace>
  <inkml:trace contextRef="#ctx0" brushRef="#br0" timeOffset="21783.25">12164 3124 2487 0,'0'0'55'0,"0"0"11"0,7-6 2 0,-4 0 2 0,1-4-56 0,3 7-14 0,-7 3 0 0,3-6 0 16,-3 6 9-16,11 0-1 0,-4 6 0 0,-3-3 0 15,3 7-8-15,0 2 0 0,-4 1 0 0,4 12 0 16,-3-13 0-16,3 14-11 0,-4-1 3 0,1 0 0 15,0 3 8-15,3 0 0 0,-4 0 0 0,4-2 0 16,-3 8 0-16,-1-9 0 0,1-3 0 0,-1 13 0 16,1-10 0-16,-4 0 0 0,0-3 0 0,3 3 0 15,-3-6-18-15,-3 6-2 0,3-7 0 0,0 1 0 16,-4-3-100-16,1-4-21 16,-1-2-4-16,-3-4-1 0</inkml:trace>
  <inkml:trace contextRef="#ctx0" brushRef="#br0" timeOffset="22011.49">11956 3466 2944 0,'0'0'65'0,"7"0"14"0,3 0 2 0,8-6 1 0,0 6-66 0,3-3-16 0,7-4 0 0,4-2 0 16,-1 6 0-16,1-3 0 0,3-4 0 0,-3 1 0 15,-4 6 0-15,1-4 0 0,2-2 0 0,-2 9 0 32,-1-6-40-32,4 3-9 0,3-4-2 0,-3 7 0 15,-1 0-156-15,-2-9-31 0,2 9-6 0,-2 0-2 0</inkml:trace>
  <inkml:trace contextRef="#ctx0" brushRef="#br0" timeOffset="26017.45">13444 3093 1666 0,'0'0'36'0,"0"0"8"0,0 0 2 0,0 0 2 0,0 0-39 0,0 0-9 0,0 0 0 0,0 0 0 15,-3-9-24-15,-1 5-6 0,4-5-2 0,0 3 0 16,-3-1-4-16,3-2-2 0,3 6 0 0,-3-3 0 15,4-4 13-15,-1 1 2 0,1-1 1 0,-1 1 0 16,1 3 22-16,3-4 0 0,-3 1 0 0,-1 0 0 16,1 5 68-16,-1-2 17 0,1-3 4 0,-1 2 1 0,-3 4 10 0,0-6 1 15,4 9 1-15,-4 0 0 0,0 0-54 0,0 0-10 16,0 0-2-16,0 0-1 0,0 0-12 0,0 0-3 16,0 0 0-16,0 0 0 0,-7-6-20 0,0 6 0 15,0 6 0-15,-1-6 0 0,-2 0 0 0,-1 9 0 16,1 1 0-16,-4-1-8 0,0 10 16 0,-1-10 4 15,-6 7 1-15,0 12 0 0,0-12-13 0,-7 9 0 16,3-3 0-16,4 9 0 0,-4-2 0 0,7-1 0 16,1 0 0-16,-1 6 0 0,1 1 8 0,2-7 0 15,5 0-8-15,-1 7 12 0,1-7 3 0,3 7 0 16,-4-7 0-16,8 6 0 0,-1-2-2 0,0-4 0 0,4 0 0 16,4 0 0-16,3-9-13 0,0 3 0 0,0-3 0 15,0-7 0-15,4 4 0 0,-1-6 0 0,1-1 0 16,0 0 0-16,3-9-10 0,0 0-8 0,3-9-2 0,1 9 0 15,0-9 20-15,-1-7-10 0,1 6 10 0,0-8-8 16,-1-1 18-16,1 0 4 0,0-6 1 0,-4 0 0 16,0 3 13-16,3-6 4 0,-6-4 0 0,3 4 0 15,-3 0-3-15,-4 0 0 0,3-4 0 0,1-12 0 16,-4 13 5-16,0-3 1 0,0-1 0 16,4 1 0-16,-8-1-15 0,8 7-2 0,-4-7-1 0,0 7 0 15,-4 0-7-15,4 3-2 0,-3 6 0 0,3-6 0 16,-7 6 0-16,0 3 0 0,0 4 0 0,-3 2 0 15,-1-5-19-15,4 5-4 0,-4 1-1 0,1 3 0 16,-8 3-21-16,4-4-5 16,-3 4-1-16,-1-3 0 0,1 6-20 0,-1-9-4 15,0 9-1-15,1 0 0 0,-1 0-100 0,1 0-21 16,3-4-4-16</inkml:trace>
  <inkml:trace contextRef="#ctx0" brushRef="#br0" timeOffset="26380.22">13032 3344 2394 0,'0'0'106'0,"-7"0"22"0,0 0-103 0,-1-3-25 0,8 3 0 0,0 0 0 15,0 0 55-15,0 0 5 0,0 0 2 0,0 0 0 16,8 3-62-16,6-3-18 0,0 0-1 0,0 0 0 15,3 0 10-15,1 0 9 0,0 0-13 0,3 6 5 16,0-6-28-16,-3 0-4 0,6 0-2 0,-2 6 0 16,-1-6-88-16,-4 4-18 0,1-4-3 0,0 0-751 15</inkml:trace>
  <inkml:trace contextRef="#ctx0" brushRef="#br0" timeOffset="26939.48">13487 3717 2559 0,'0'0'56'0,"0"0"12"0,0 0 3 0,0 0 1 0,-4-3-58 0,1-3-14 0,3-4 0 0,3 4 0 15,1-4 0-15,3 7-16 0,-4-3 3 0,4-3 1 16,0 6 3-16,0-4 1 0,1-2 0 0,2 6 0 15,-3-4 8-15,0-2 0 0,4 9 0 0,-4 0 0 16,3-9-30-16,-3 2-4 0,1 7-1 0,-1 0 0 0,3-9 14 16,-3 9 2-16,-7 0 1 0,0 0 0 15,0 0 18-15,0 0 0 0,0 0 0 0,0 0 0 0,0 0 0 16,-3 16 19-16,-8-7-3 0,1 10 0 0,-1-3-4 16,-3-4-2-16,0 7 0 0,-4 6 0 0,0 0-2 15,4-6-8-15,-3 0 12 0,-1 9-4 0,0-3-8 16,4 0 0-16,0-6 0 0,0 0 0 0,4 0 0 15,-1-4 0-15,4 4 0 0,0 0 0 0,3-3 0 0,1-7 0 16,3 10 0-16,0-10 0 0,3 7 19 0,1-7 1 16,3 1 1-16,0-1 0 0,0 0-21 0,4 1 0 15,-1-4 0-15,4 4 0 0,0-4 0 0,0-3 0 16,1 6 0-16,2 1 0 16,1-4-20-16,0-3-9 0,-1 7-2 0,4-4 0 15,-3-3-3-15,0 3-1 0,-4 1 0 0,0-4-986 0</inkml:trace>
  <inkml:trace contextRef="#ctx0" brushRef="#br0" timeOffset="27296.08">14552 3181 979 0,'0'0'87'0,"0"0"-70"0,-7 0-17 0,0 9 0 0,-4 1 219 0,4-1 40 15,0-9 8-15,0 9 1 0,-3 7-190 0,3-7-38 16,-4 1-8-16,4-1-2 0,0 7-10 0,-4-13-3 15,4 10 0-15,-3-4 0 0,-1 0 1 0,1 4 0 16,-1-4 0-16,0 1 0 0,1-4 1 0,-1 10 0 16,-3-4 0-16,0 4 0 0,-4-7-19 0,4 1 0 15,0 9 8-15,-4-10-8 0,1 10-14 0,3-3-6 16,0-7-2-16,-1 7 0 16,1-7-50-16,0 7-11 0,4-7-1 0,3-6-800 0</inkml:trace>
  <inkml:trace contextRef="#ctx0" brushRef="#br0" timeOffset="27532.59">14104 3316 2188 0,'0'0'97'0,"0"0"20"0,0 0-93 0,0 0-24 0,0 0 0 0,0 0 0 16,7 9 189-16,4-3 34 0,-1 4 6 0,1-1 2 15,3 1-198-15,-3-1-33 0,3 7-19 0,3-4 3 16,4 4 4-16,1-1 2 0,2-2 0 0,1 6 0 16,3-3-22-1,0 2-5-15,1-2-1 0,2 0 0 0,-2 3-43 16,-5-7-9-16,1 4-2 0,0-1 0 0,-1-2-96 0,-2 3-20 0,2-7-4 16</inkml:trace>
  <inkml:trace contextRef="#ctx0" brushRef="#br0" timeOffset="28050.44">14820 2798 2372 0,'0'0'105'0,"4"0"22"0,-1-9-102 0,-3 9-25 0,4-10 0 0,3 10 0 16,0-9 28-16,0 9 1 0,0-6 0 0,0 3 0 15,4 3-29-15,-1-10 0 0,1 10-8 0,-1-6 8 16,5-4-9-16,-1 7 9 0,0-3 0 0,3-3-9 31,-3 2-15-31,1 4-4 0,2-3 0 0,-3 3 0 0,0-3 9 0,1 2 2 0,-5-2 0 0,-3 6 0 16,0 0 17-16,-7 0 0 0,0 0 0 0,0 6 0 15,0 4 0-15,-3 2 0 0,-4 1 0 0,-4-1 9 16,-3 4 1-16,0 3 0 0,-7 0 0 0,0 6 0 16,-4-13-10-16,0 14 0 0,4-8 0 0,0-2 0 0,3 3 8 15,1-4-8-15,-1-5 8 0,7 2-8 16,4 4 13-16,0-6-2 0,4 5-1 0,3-5 0 0,0-1-2 15,3 0-8-15,1 1 12 0,-1-1-4 0,1-2-8 0,3 2-16 16,3 0 4-16,-3 1 1 0,4-1 11 16,0 1 0-16,-1-1 0 0,4-9 0 0,-3 9 0 0,3 1 0 15,0-4 0-15,4 3 11 16,-1-9-38-16,5 10-7 0,-5-10-2 16,1 9 0-16,3-2-115 0,4-4-23 15,-8 3-5-15,5-6-1 0</inkml:trace>
  <inkml:trace contextRef="#ctx0" brushRef="#br0" timeOffset="28714.69">15706 3084 1670 0,'0'0'148'0,"0"0"-118"0,0 0-30 0,-7 9 0 0,7-9 204 16,-4 0 34-16,-3 6 7 0,4 7 2 0,-1 2-198 0,0 4-39 16,4 6-10-16,0 0 0 0,-3-3-18 0,-1 13-6 15,1-10 0-15,3 9-1 16,-7-5-6-16,7-1-1 0,-4 0 0 0,1 3 0 15,-4-9-92-15,0 10-18 0,0-4-4 0,0 0-754 16</inkml:trace>
  <inkml:trace contextRef="#ctx0" brushRef="#br0" timeOffset="28923.57">15314 3466 2304 0,'0'0'102'0,"0"0"21"0,7-6-99 0,7 3-24 0,4-4 0 0,7-2 0 16,3 6 156-16,4-3 25 0,3-4 6 0,4 1 1 31,3 6-188-31,4-13-28 0,0 0-11 0,3 7-1 16,4 0-48-16,-4-7-8 0,1 6-3 0,-1 1 0 15,-3 0-118-15,-4-1-24 0,29-2-5 0,-25-4-1 0</inkml:trace>
  <inkml:trace contextRef="#ctx0" brushRef="#br0" timeOffset="29534.19">16852 2933 864 0,'0'0'76'16,"0"0"-60"-16,0 0-16 0,0 0 0 0,0 0 363 0,-7 0 69 0,-3 0 15 0,3 6 2 16,-1-3-349-16,-2 4-69 0,3-1-15 0,0 3-2 15,-4 4-14-15,4-4-16 0,-3 1 3 0,-1 5 1 16,0 4-8-16,1 0 0 0,3 6-1 0,-4 3 0 16,4 4 10-16,-3-4 3 0,2 10 0 0,1-4 0 15,0 1 8-15,4-7 0 0,-4 6-9 0,3-5 9 16,1 5 0-16,3-9 0 0,0-3 0 15,0 3 0-15,3-6 0 0,4 6 0 0,0-9 0 0,0-13 8 16,0 6 16-16,8 1 4 0,-1-1 0 0,0-9 0 16,3 0-16-16,1-3-4 0,7-3 0 0,-1-4 0 15,1 1-8-15,3-7 0 0,1 4 9 0,-1-7-9 16,0-3 12-16,0 3-3 0,-7-3 0 0,4-3 0 16,-4 0-9-16,0-10 0 0,-3 4 0 0,0-3 0 15,-1-1 0-15,1 1 0 0,-7-4 0 0,-1 3 0 16,1 1 0-16,-4-1 12 0,0 7-12 0,-4-6 12 15,-3 15 7-15,0-9 1 0,0 9 1 0,-3 3 0 0,-4-3 2 16,0 4 0-16,0 2 0 0,-4-2 0 0,1 5-23 0,-5 7-12 16,1-3 2-16,-3-1 0 15,-1 4-47-15,-3-3-10 0,0 6-1 0,0 0-1 16,3-3-41-16,-3 6-8 0,0-3-2 0,-1 0 0 16,1 0-22-16,7 0-5 0,0-3-1 0</inkml:trace>
  <inkml:trace contextRef="#ctx0" brushRef="#br0" timeOffset="29797.44">16722 3218 2574 0,'0'0'114'0,"0"0"23"0,0 0-109 16,0 0-28-16,0 0 0 0,7 0 0 0,3 0 63 0,4 0 7 0,8 0 2 0,2-3 0 15,5-3-72-15,2 6 0 0,1-9-15 0,3-1 3 16,1 10-32-16,-1-9-7 0,0 2-1 0,-3 4 0 16,0-3-183-16,-4 3-37 0,21-3-7 0,-17-4-1 0</inkml:trace>
  <inkml:trace contextRef="#ctx0" brushRef="#br0" timeOffset="31445.6">17082 3626 1094 0,'0'0'97'0,"0"0"-77"0,0 0-20 0,0 0 0 16,0 0 232-16,0 0 44 0,0 0 8 0,0 0 1 0,0 0-165 0,0 0-34 16,0 0-6-16,0 0-2 0,10 0-25 0,1 0-5 15,3 0 0-15,3 0-1 0,-2-6-6 0,2 3-1 16,1 3 0-16,-4 0 0 0,7 0-49 0,-3 0-11 15,-1 0-1-15,-3 3-1 0,4 3 10 0,-4-6 1 16,4 0 1-16,-4 3 0 0,0 10 2 0,-7-10 0 16,4 3 0-16,-4-3 0 0,-4 4 8 0,4 2-12 15,-7-9 12-15,0 0-12 0,0 0 12 0,4 9 14 0,-4 1-3 16,0-1-1-16,0-9-2 0,-7 6 0 0,3 4 0 0,-3-7 0 16,0 6-8-16,0-2 0 0,4 2 0 15,-4-9 0-15,-4 3-19 0,4 3 4 0,0-6 1 16,0 7 0-16,0-7-6 0,7 0 0 0,0 0-1 0,0 0 0 15,0 0 0-15,0 0 0 0,0 0 0 0,0 0 0 16,0 0-2-16,0 0 0 0,0 0 0 0,0 0 0 16,7 0 13-16,0-7 10 0,-7 7-13 0,10 0 5 15,-2 7 16-15,2-7 4 0,4 3 1 0,-3-3 0 16,-1 6-1-16,1-3-1 0,0 4 0 0,-1 2 0 16,4-6-11-16,-3 7 0 0,-1 5 0 0,1-5 0 15,-4-1 0-15,-3 0-11 0,-1 7 3 0,4 0 0 16,-3-13-12-16,-1 13-1 0,-3-7-1 0,0 4 0 15,0-4 22-15,0 7 0 0,0-7 0 0,-3 0 0 16,-4 7 13-16,0-6-2 0,0-1-1 0,-4 7 0 0,-3-4 25 16,3 4 5-16,-3-7 0 0,0 7 1 15,-7-4-12-15,7-2-2 0,-4-1-1 0,0 7 0 0,1-7-14 16,-1-2-2-16,4-4-1 0,0 6 0 16,-4-9-9-16,4 6 0 0,0-2-12 0,0-4 12 15,0 0-123-15,0-10-17 0,-4 10-3 16,4-9-857-16</inkml:trace>
  <inkml:trace contextRef="#ctx0" brushRef="#br0" timeOffset="31818.84">18274 3112 2329 0,'0'0'51'0,"0"0"10"0,0 0 3 0,0 0 2 0,0 0-53 0,0 0-13 0,0 0 0 0,0 0 0 0,0 0-11 0,-7 6-5 16,3 3 0-16,-6 10-1 0,-1-12 17 0,-3 5-10 16,0 10 10-16,-4 0-8 0,1-3-8 0,-5 15 0 15,1-15-1-15,-3 6 0 0,-1 3 30 0,0-2 7 16,1 2 0-16,-5-3 1 0,5-6-7 0,-1 9-2 16,0-6 0-16,4-3 0 15,-4 6-38-15,4-13-8 0,7 4-2 0,0-4-627 16,-4-2-125-16</inkml:trace>
  <inkml:trace contextRef="#ctx0" brushRef="#br0" timeOffset="32035.71">17829 3156 2847 0,'0'0'63'0,"0"0"13"0,0 0 2 0,0 0 2 0,4 6-64 0,3-3-16 0,4 6 0 0,-4 7 0 16,3-6-12-16,4 8-4 0,4-2-2 0,-4 0 0 16,0 3 9-16,0 6 9 0,4-7-13 0,0 1 5 31,3 0-33-31,0 0-7 0,0 6 0 0,0-6-1 16,-3 0-119-16,3-4-24 0,0 4-5 0,-3-3-752 0</inkml:trace>
  <inkml:trace contextRef="#ctx0" brushRef="#br0" timeOffset="32665.78">18327 2726 2761 0,'0'0'60'0,"0"0"13"0,3-3 3 0,1-3 2 0,3-1-62 0,0-2-16 16,0 6 0-16,0 3 0 15,4-6-32-15,-1 2-10 0,1 4-2 0,3-6 0 0,-3 6 36 0,3 0 8 0,0 0 0 0,3 0 0 16,1 0-17-16,0-9-2 0,-1 9 0 0,1 0 0 15,3 0 5-15,-3-3 1 0,3-4 0 0,-3 7 0 16,3-3 13-16,-4 3 0 0,-3-6 0 0,4 6 0 16,-7 0 0-16,3 0 16 0,-4-6-3 0,-3 6-1 15,1 0 7-15,-8 0 1 0,0 0 0 0,0 0 0 16,0 0 9-16,0 12 3 0,-8-2 0 0,1 2 0 31,-3-2-52-31,-4-1-9 0,0 7-3 0,-4-7 0 0,0 10 32 0,1-13-9 0,3 4 9 0,-1-1 0 16,8-9-16-16,-3 9 3 0,-1-9 0 0,4 10 0 15,7-10 1-15,0 0 0 0,0 0 0 0,0 0 0 16,0 0 12-16,7 0-11 0,0-3 11 0,4-4-10 16,-1 7-20-16,1-3-4 15,3-3-1-15,0 6 0 0,0 0 35 0,0-6-8 0,1 6 8 0,-1 0 0 16,0 6 8-16,0-6 6 0,4 9 1 0,-4-2 0 0,3-4 11 16,1 6 2-16,0 1 1 0,-1-4 0 0,-3 6-29 15,0-5 0-15,1 2 0 0,2 1 0 0,-3 5 0 0,-3-5 0 16,3-1 12-16,-3 0-3 0,-4 10 8 0,0-9 2 15,3-1 0-15,-6 7 0 0,3-7-10 0,-4 10-1 16,1-10-8-16,-4 1 12 0,-4 5-12 0,1 4 11 16,-1-3-11-16,-3-4 10 0,-3 4-10 0,-1 3-16 15,-7-10 4-15,1 13 1 0,-1 0 11 16,-3-6 0-16,0-7 0 0,-4 1 0 16,-3 9-28-16,0-10-3 0,-8-3-1 0,8-6 0 0</inkml:trace>
  <inkml:trace contextRef="#ctx0" brushRef="#br0" timeOffset="39311.92">868 3654 460 0,'0'0'20'0,"-7"0"5"0,3 0-25 0,1 0 0 0,-8 7 0 0,4-4 0 15,4 6 228-15,-8 7 41 0,0-1 8 0,1 7 2 16</inkml:trace>
  <inkml:trace contextRef="#ctx0" brushRef="#br0" timeOffset="48361.11">2103 3065 1324 0,'0'0'118'0,"-7"-7"-94"0,3-2-24 0,4 6 0 0,0 3 286 0,-7-6 53 15,7 6 10-15,0 0 3 0,0 0-270 0,0 0-54 16,0 0-10-16,0 0-2 0,0 0-16 0,0 6-16 15,7 6 3-15,-3-5 1 0,6 8 12 0,-6-2 0 16,6-4 0-16,1 7 0 0,-1 3 0 0,1 0 0 16,3-1 12-16,-3 8-12 0,-1-8 0 0,1 7 0 15,-4 1 0-15,3-1 0 0,1-3 0 0,0 6 0 16,-8-3 0-16,4 3 0 0,4 3 0 0,-4-2 0 0,0-1 0 16,3 0 0-16,-6 7 0 0,7-7 0 0,-11 6 0 15,10-2 0-15,-6-1 0 0,-1 4 0 0,4-1 0 16,-3 1 0-16,3 2 11 0,-7 1-11 0,0-4 10 0,3 10-10 15,4 0 11-15,-7 0-11 0,4 0 12 16,-4 3-12-16,0-9 19 0,0 12-3 0,4-3-1 16,3 6 0-16,-4-9-15 0,4 0 0 0,-3 3 0 0,-1-3 0 15,8 0 0-15,-4 0 0 0,3 0 8 0,5 3-8 16,-5-7 8-16,4 1-8 0,0 9 11 0,0-12-11 16,4 6 10-16,-4 0-10 0,0-7 8 0,7 7-8 15,-6-3 12-15,-1-3-4 0,3 9 0 0,-3-3 0 16,1 6-8-16,-1-3 0 0,3 6-10 0,-3 0 10 0,1 1 0 0,-1-1 0 15,3 0 0-15,-3 4 0 0,1-7 0 0,6 3 0 16,-7 1 0-16,7-7 0 0,-7 6 14 0,7 0-4 16,4 1-1-16,-7-1 0 0,6-6 3 0,1 3 0 15,7-3 0-15,-8-3 0 0,5 3 9 16,2 3 3-16,-6-3 0 0,7 3 0 0,-7-3-24 16,3-3-10-16,-4 3 1 0,8-3 0 15,-4 6 9-15,4-2 0 0,3 2 10 0,1 0-10 0,-8 3 9 0,7 7-9 16,4 2 8-16,-4-8-8 0,1 2 8 0,-5 4-8 15,8-7 0-15,-4 4 8 0,-6-4 4 0,6 0 1 16,-3 7 0-16,3-13 0 0,0 6 0 0,4-9 0 16,0 3 0-16,7 3 0 0,-8-3-5 0,5 3-8 15,-1-3 11-15,4-3-11 0,0 3 15 0,0-3-4 16,3 6-1-16,-7-3 0 0,11-3-2 0,-3 0-8 16,-1 0 12-16,8 0-4 0,-8 3-8 0,4 6 0 0,-4-6 0 15,4 7 0-15,-10-1 0 0,-1 7 8 0,7-7-8 16,-3 0 0-16,4-6 8 0,-8 7-8 0,0-1 0 0,4 0 8 15,-4-3 4-15,4-3 1 0,0 1 0 0,-4 2 0 16,1-3-13-16,-8 3 0 0,4-9-12 0,7 3 12 16,-7-1 0-16,6-2 0 0,5-3 0 0,6 6 0 15,-6-7 0-15,-1 1 0 0,0 6 0 0,1 0 0 16,-1 0 0-16,4-10 0 0,-4 10 0 0,-3-6 0 16,7-1 0-16,-3 7 0 0,-1 0 0 0,4 0 0 15,-4 0 0-15,-6 3 0 0,-1 6 0 0,0-3 0 16,1-2 0-16,-5 5 0 0,1-9 0 0,0 3 0 15,3 3 0-15,1-3 8 0,-4-3-8 0,6 0 0 0,-2-7 0 16,3 7 0-16,-4-3 8 0,4 0-8 16,0 0 8-16,0-7 0 0,-1-3-8 0,5 4 12 0,-1-1-4 15,8 1 0-15,-8-4-8 0,4 4 12 0,0-1-12 0,-4 10 0 16,1-6 8-16,-1 6-8 0,0 0 0 16,1 0 9-16,-1-1-9 0,4 4 8 0,-4-3-8 0,4 0 0 15,4 0 0-15,-1 0 0 0,-13-6 0 0,6 6 12 16,4 0-2-16,-7-7 0 0,7-2-10 0,0 2 0 15,3-2 0-15,0 2 0 0,-3-2 14 0,4-1 1 16,-4 4 0-16,0-4 0 0,0-5-15 0,0 5 11 16,3-6-11-16,0 7 10 0,-3-1-10 0,4 1 12 15,-1-1-12-15,4 4 12 0,-14 0-12 0,7-4 0 0,0 4 0 16,-4 6 0-16,1-10 0 0,3 1 0 0,-1 2 0 0,5-2 0 16,-4 2 9-16,3-2-9 0,-3 3 10 0,0-4-10 15,4 1 0-15,-5 2 0 0,5-2 0 0,-1-7 0 16,1 6 0-16,-1 1 0 0,1 3 0 15,-4-4 0-15,-4 0 0 0,4 1 0 0,-4-7 0 16,4 10 0-16,4-4 0 0,3 1 0 0,-7-1 0 0,3-2 0 16,4 2 0-16,-4 1 0 0,-6 2 0 0,3-2 0 15,0-1 0-15,3 4 0 0,1-4 0 0,-1 1 0 16,0 3 0-16,4-4 0 0,0 1 11 0,0-1-11 16,-10-3 9-16,6 4-9 0,8 2 0 0,-1-2 9 15,-3-1-9-15,7 1 0 0,-3 3 9 0,3-4-9 16,-4 1 0-16,1-1 0 0,-1-3 0 0,-3 4 8 15,4-7-8-15,-4 7 0 0,3-1 0 0,-3 1 0 16,0 2 0-16,-3-2 0 0,-5 2 0 0,5-2 0 0,-4 3 0 0,7 5 0 16,-4 1 0-16,4-6 0 0,0 6 0 0,-3 0 0 15,-1 0 0-15,-3-7 0 0,3 7 0 16,4 0 0-16,0 0 0 0,0 0 0 0,-3 0 0 0,-1 0 0 16,4 0 0-16,-3-4 8 0,-4 4-8 0,-1-3 8 15,1-3-8-15,0-1 8 0,4-2-8 0,-4 2 8 16,3 4-8-16,1-3 8 0,3 6-8 0,-8 0 0 15,-2 0 0-15,3-7 0 0,-4 7 0 0,1 0 0 16,-1-6 0-16,0 5 0 0,1-5 0 0,-1 6 0 16,0 0 0-16,1 3 0 0,-4 3 0 0,0-3 0 15,-1-3 0-15,1 6 0 0,-3-3 0 0,3-3 0 16,3 0 0-16,0 3 0 0,4-3 0 0,-3 0 0 0,-1 0 0 16,-3 0 0-16,0-7 0 0,0 7 0 0,-4 3 0 15,0-3 0-15,8 0 0 0,-1 0 0 0,0 0 0 0,1-6 0 16,-4-1 0-16,-4 7 9 0,4-3-9 0,0-4 0 15,-7 1 10-15,-1 6-10 0,1-3 8 0,0-4-8 16,-4 7 8-16,4-6-8 0,7 6 8 0,-4-7-8 16,4 7 0-16,0-3 0 0,0-3 0 0,0 6 0 15,0-7 0-15,-4 7 0 0,-3-6 0 0,-1 3 0 16,-2-4 0-16,-1 1 0 0,4 6 0 0,0-10 0 16,-4 1 0-16,0 2 0 0,-3-8 0 0,3 5 0 15,-3 1 0-15,3-1 0 0,1-6 0 0,-5 7 0 16,1-7 0-16,-4 6 0 0,0-5 0 0,-3 8 0 0,0-2 0 15,0-1 0-15,-4 1 0 0,3-7 0 0,1 7 0 0,-4-7 0 16,4 0 0-16,0 6 0 0,-1-5 0 0,1-4 0 16,0 3 0-16,-1 6 0 15,-2-5 0-15,-1-4 0 0,0 3 0 0,0-3 0 0,-3 3 0 0,-1-3 0 16,1 0 0-16,-4-3 0 0,0 4 0 0,0-8 0 16,-3 7 0-16,0 1 0 0,-1-8 0 0,4 1 0 15,-7 0 0-15,4 0 0 0,-1-4 0 0,1 1 0 16,-4-3 0-16,4 2 0 0,-4-5-14 0,3 9 5 15,-3-10 1-15,0 0 0 16,4 7-44-16,0 0-8 0,-4-4-1 0,3 4-1 16,1-3-99-16,-1 2-20 0,8 4-4 0,-4-10-1 0</inkml:trace>
  <inkml:trace contextRef="#ctx0" brushRef="#br0" timeOffset="79111.56">16447 5128 1209 0,'0'0'108'0,"10"-9"-87"15,-3 9-21-15,4-10 0 0,-1 1 119 0,4 9 19 16,-3-10 4-16,0 10 1 0,-1 0-80 0,1 0-16 16,-1 0-3-16,-3 0-1 0,-7 0 5 0,7 0 0 15,1 10 1-15,-1-4 0 0,-4 7 5 0,4-4 1 16,-3 1 0-16,-4 5 0 0,3 4-43 0,-3 6-12 16,-3 0 0-16,3 3 0 0,0 1 0 0,0-1 0 15,-4 6 0-15,4-9 0 0,-3 10 0 0,-1-7 0 16,4 10 0-16,-3-13 0 0,-4 9 0 0,3-9-15 15,0 7 3-15,-3-13 0 0,4 6-7 0,-4 0-1 16,0 3 0-16,0-9 0 16,0-4-156-16,0 4-32 0,-11 0-7 0,18-19-1 0</inkml:trace>
  <inkml:trace contextRef="#ctx0" brushRef="#br0" timeOffset="79343.67">16062 5429 3020 0,'0'0'67'0,"0"0"13"0,-7-9 4 0,3 2 0 0,4 7-68 0,0 0-16 0,4-3 0 0,3-3 0 16,7-3-10-16,4 6-6 0,3-4 0 0,7-2-1 16,4-1 17-16,7 4-8 0,3-3 8 0,7-1 0 0,8 1-8 0,-4 6 8 15,-4-3 0-15,4-4 0 16,-4 1-31-16,1 2 1 0,-4-2 0 0,-4 6 0 15,0-3-75-15,-3 2-15 0,0 4-4 0,-7-6-640 16,-1 6-129-16</inkml:trace>
  <inkml:trace contextRef="#ctx0" brushRef="#br0" timeOffset="79713.03">17092 5360 2134 0,'-7'16'47'0,"0"-7"9"0,3 1 3 0,1-1 1 0,-4 7-48 0,3 3-12 0,1-1 0 16,3 1 0-16,0 3 29 0,-4 0 3 0,4-6 1 0,-3 9 0 16,3-3-33-16,3-7 0 0,-6 4 0 0,3 0 0 15,0-3 13-15,0 3-4 0,0-4-1 0,0-2 0 16,0-4-8-16,3 7 0 0,-3-7 0 0,4-2 0 16,-4-7 8-16,0 0-8 0,0 0 8 0,0 0-8 15,0 0 56-15,0 0 7 0,3-10 1 0,1 4 0 16,3-10 9-16,-4 4 3 0,-3-4 0 0,4-3 0 15,0 0-20-15,-4 1-3 0,3-8-1 0,-3 1 0 16,0 3 0-16,0-3-1 0,0 0 0 16,0 0 0-16,-3 6-43 0,3-9-8 0,3 9 0 0,-3-6 0 15,4 6 0-15,3 4 0 0,-4-4 0 0,8 0 0 16,-4 3 0-16,3 7 0 0,1 0 0 0,0-1 0 16,3 1-24-1,3-1-6-15,-3 4-1 0,8-3 0 0,-5 9-121 16,8 0-24-16,0 0-4 0,-4 0-617 0,0 0-123 0</inkml:trace>
  <inkml:trace contextRef="#ctx0" brushRef="#br0" timeOffset="80148.48">17618 5395 2098 0,'0'0'93'0,"0"0"19"0,0 0-89 0,0 0-23 16,10 0 0-16,1 0 0 0,-11 0 100 0,7-10 16 16,0 7 4-16,0-3 0 0,-7 6-64 0,7-10-13 15,0 4-3-15,-3-3 0 0,-4 9-24 0,0-10-4 16,0 1-2-16,0 9 0 15,-4-3-32-15,1-3-6 0,-8-1-2 0,0 7 0 0,1 0 21 0,-8 7 9 16,-3-7-8-16,-4 9 8 0,-3 0-12 0,0 10 4 16,3-3 0-16,-3 3 0 0,-4-1 8 0,4-2 0 15,0 3 8-15,3 0-8 0,8 0 36 0,-1-4 4 16,4 1 0-16,3-4 0 0,8 4-26 0,-1-6-5 16,4-1-1-16,4 0 0 0,-1 7-8 0,4-7 0 15,0 1 0-15,4-1 0 0,3 1 0 0,0 5 0 0,4-11 0 16,-1 5 0-16,1 3 0 0,3-8 0 0,4 2 0 15,3-3 0-15,-3-3 0 0,3 0 0 0,-3-3 0 0,-1-3 0 16,1 6 0-16,-4-10 0 0,-3 10-12 0,3-9 12 16,-3-1 0-16,-4 1 0 0,0-7 12 0,-3 7-4 15,3-1 5-15,-7-5 1 0,3 2 0 0,1-2 0 16,-8-4-5-16,4 3-1 0,-3-3 0 0,3 0 0 16,-7 4 17-16,4-7 3 0,-1 0 1 0,1 3 0 15,-4 7-5-15,3-4-2 0,1 6 0 0,-4 10 0 16,0 0-8-16,0 0-2 0,0 0 0 0,7 10 0 15,-4 9-12-15,4-1 0 0,-7 1 0 0,4 6 0 16,-1 0 0-16,1 4 0 0,-1-4 0 0,-3 0 9 0,4-3-9 0,-1 9 0 16,1-9 0-16,-4-3 0 0,4 6-18 0,-1-6-2 15,1 0-1-15,-1-4 0 16,-3 1-115-16,4-3-24 0,-1 2-4 0,1-5-999 0</inkml:trace>
  <inkml:trace contextRef="#ctx0" brushRef="#br0" timeOffset="80336.72">18133 5655 3409 0,'0'0'75'0,"0"0"15"0,0 0 3 0,0 0 3 0,0 0-76 0,0 0-20 0,0 0 0 0,7 6 0 31,0-6-72-31,-7 0-17 0,0 0-4 0,3 6-1 15,-3-6-51-15,0 0-11 0,0 10-1 0,-3-7-1050 0</inkml:trace>
  <inkml:trace contextRef="#ctx0" brushRef="#br0" timeOffset="80507.7">18098 5241 3027 0,'0'-16'134'0,"0"7"28"0,0-1-130 0,0 1-32 0,-4 3 0 0,8 3 0 0,-4-4 35 16,0 7 0-16,0 0 0 0,0 0 0 16,0 0-125-16,0 0-25 0,0 0-5 0,7 7 0 15,-4 2-109-15,4 0-22 0,4 1-4 16,-11-10-697-16</inkml:trace>
  <inkml:trace contextRef="#ctx0" brushRef="#br0" timeOffset="80876.87">18323 5413 903 0,'0'0'40'0,"0"7"8"0,4 2-38 0,-4 1-10 16,7-1 0-16,-4 0 0 0,4 1 0 0,1-1 8 16,-5-3-8-16,4 4 8 0,0-1 61 0,4-2 12 15,-8-4 3-15,4 6 0 0,0 0 60 0,-3-2 13 0,3 2 3 0,-4-3 0 16,1-2-49-16,-4-4-10 0,0 0-1 16,4 9-1-16,-4-9 5 0,0 0 2 0,0 0 0 0,0 0 0 15,0 0-28-15,0 0-6 0,0 0 0 16,7 0-1-16,0-3-23 0,-4-3-4 0,1-4 0 15,-4 1-1-15,7-1-35 0,-4-5-8 0,1-4 0 16,-1 3 0-16,4-3 0 0,4-9 0 0,-4 3 0 0,0-3 0 16,-3 3 0-16,6-3 0 0,4 2 0 0,-3 4 0 15,3-3 0-15,0 10 0 0,-3 2 0 0,3-3 0 16,0 7 28-16,-3 3 0 0,-1 3 0 0,4 3 0 16,0 3-4-16,0 3 0 0,-3-3 0 0,7 13 0 15,-4-7-11-15,3 1-2 0,1 5-1 0,3-5 0 16,-3 9-10-16,3-1 0 0,-3-2 0 0,3 3 8 15,0 0-8-15,4-4 0 0,-1 4 0 0,1 0 0 16,0-3-30-16,-1-4-8 0,-2 4-2 16,-1 3 0-16,3-10-90 0,-2 1-18 0,-5 2-4 0,1-2-656 15,-4-1-130-15</inkml:trace>
  <inkml:trace contextRef="#ctx0" brushRef="#br0" timeOffset="83063.17">19346 4796 1141 0,'0'0'50'0,"0"0"11"0,0 0-49 0,0 0-12 15,0 0 0-15,0 0 0 0,0 0 44 0,0 0 7 16,0 0 1-16,0 0 0 0,0 0-31 0,0 0-5 16,0 0-2-16,0 0 0 0,4 0 26 0,-4 0 6 15,0 0 1-15,0-10 0 0,0 10 29 0,0 0 5 16,0 0 2-16,-4-6 0 0,1 3 10 0,-1-3 3 15,-3 6 0-15,-3-10 0 0,-1 7-38 0,-3-3-7 16,-4 6-2-16,-3-10 0 0,-7 4-20 0,-4-3-4 16,-7 6-1-16,-3-4 0 0,-7-2-12 0,-1-1-2 15,-3 7-1-15,-7-3 0 0,-3-3-9 0,-8-1 0 16,-6 4 0-16,-4-3 0 0,-4-1 0 0,4 1 13 16,-4-1-3-16,0 4-1 0,-6-6 15 15,-1-4 2-15,0 6 1 0,4 1 0 0,0 0-3 0,-4-1 0 16,-3 1 0-16,0 3 0 0,-1-7-5 0,5 4-2 15,-1-4 0-15,-3 10 0 0,-4-3-17 0,7 3 0 0,4-4 0 16,0 7 0-16,0 0 0 0,3 0 0 0,7 0 0 16,1 7 0-16,-4-4 0 0,10-3 0 0,4 9 0 15,0-9 0-15,7 6 0 0,0-6 0 0,0 10 0 16,4-4 0-16,3-3 0 0,7 7 0 0,0-4 0 16,7 3 0-16,4-9 0 0,3 3 0 0,4 4 8 0,3-7-8 15,4 9 8-15,3-9-8 0,4 9 12 0,0-9-12 16,4 7 12-16,-1-4-12 0,4-3 12 0,0 6-12 15,3-3 13-15,4-3-4 0,-3 0-1 0,3 0 0 16,0 0-8-16,0 10 0 0,0 5 0 0,3-5 0 0,1-1 12 0,-1 1 6 16,5 5 2-16,-5-5 0 15,4-1-20-15,0 10 0 0,4-3 0 0,-4 2 0 16,0 11 8-16,0-11 5 0,3 14 1 0,-2-1 0 16,2 10-22-16,-3-3-5 0,0 12-1 0,0 3 0 0,-3 3 14 0,3 7-9 15,-4 19 9-15,1-13-8 0,-1 12 8 16,1 1 0-16,-4-4 0 0,0 10 0 0,4-7 12 0,-1 10 5 15,1-3 1-15,-4 0 0 0,0 3-9 0,0-3-1 16,3 0-8-16,1-4 12 0,-8 4 0 0,4 0 0 16,-3 3 0-16,3-3 0 0,-7 3-12 0,7-4 8 15,-4-5-8-15,-3 6 0 0,3-16 8 0,-3 0-8 16,0 0 0-16,0-3 0 0,0-3 8 0,4-7-8 0,-1-2 0 16,-3-7 0-16,4 3 10 0,-1-9-10 0,0-3 10 0,-3 0-10 15,7-7 10-15,-3-5-10 0,3-4 10 0,0-7-10 16,-4-5 16-16,4-4-4 0,0 7 0 15,0-10 0-15,0-6 12 0,0 0 1 0,0 0 1 16,0 0 0-16,0 0 5 0,0 0 1 0,0 0 0 0,0 0 0 16,0 0-19-16,0 0-3 0,0 0-1 0,0 0 0 15,0 0-1-15,0 0-8 0,0 0 12 0,0 0-4 16,0 0-8-16,0 0 0 0,0 0 0 0,7-6 0 16,0 6 0-16,1 0 0 0,2 6 0 0,-3-3 0 15,4-3 0-15,3 0 0 0,0 0 0 0,7 0 0 16,4-3 0-16,3-3 0 0,4-3 0 0,7 2 8 15,6 4 0-15,1-3 0 0,4-3 0 0,3 5 0 16,7 4-8-16,0-6 0 0,10 6 0 0,1 6 0 16,10-2 0-16,-4 5 0 0,1 7-12 0,3-7 12 15,7 0-9-15,1 7 9 0,6-3 0 0,-3 2 0 0,-4-5 0 16,0-1 0-16,4 1 12 0,-4-4-3 0,4 3-9 16,-8 1 0-16,-3-4-12 0,1-3 12 0,2-3 0 0,-3 0 0 15,4 0 0-15,-4 0 12 0,4 0-12 0,-4 0 0 16,4 0 0-16,-4 0 0 0,3 6 0 0,-2-3 0 15,-5 7-12-15,-3-4 12 0,-3-3 0 0,3 4 0 16,-7-7 0-16,0 3 12 0,0 3-12 0,-7 0 0 16,-4-3-10-16,-3-3 10 0,-3 7 0 0,-4-7 0 15,-8 0 0-15,1-7 0 0,0 4 0 0,-7-3 0 16,-1-3 0-16,5 2 10 0,-4-2-10 0,-1-4 0 16,1-2 0-16,-4 5 0 0,4-5 0 0,-4 2 0 15,4-6 0-15,-4-3 8 0,-3 10-8 0,0-7 0 16,-1-3 0-16,-3 3 8 0,1 0-8 0,-5 4 10 0,1-4-10 15,-4 0 10-15,0 0 1 0,-3 0 0 16,3 1 0-16,-4-4 0 0,1 3-3 0,0-3 0 0,-4-3 0 16,0 0 0-16,0-10 1 0,-4 7 0 0,1-7 0 15,3-2 0-15,-7-1-9 0,3-3 10 0,1-6-10 16,-4-3 10-16,-4 3-10 0,4-9 0 0,0-4 0 0,0-3 8 16,0-6-8-16,0-3 0 0,-3 0 0 0,-1 0 0 15,1 0 8-15,3-6-8 0,-4-4 0 0,-3 4 8 16,4-4-8-16,-1 1 0 0,1 2 0 0,-1 4 0 15,1-3 0-15,-5 9 0 0,8-4 0 0,-3 11 0 16,3-1 0-16,-4 10 0 0,4-1 0 0,0 7 0 16,-3 3 0-16,3 7 0 0,3-4 0 0,-3 3-11 0,4 4 11 15,-1-1 0-15,-3 4 0 0,0 0 0 16,4 3 0-16,0-1 0 0,-4 4 0 0,3-3-8 0,-3 3 8 16,4 0 0-16,-1 3 0 0,-3-3 0 15,4 6-17-15,-1-6 1 0,1 6 1 0,-1 3 0 0,-3-2 15 16,0 5 0-16,4-3 12 0,-4 7-12 15,0 3 0-15,0-7 0 0,3 7 0 0,-3-4-12 0,0 10 12 16,-3-6 0-16,3 3 0 0,0 3 0 0,0 0 0 0,0 0 0 16,0 0 0-16,0 0 0 0,0 0 0 0,0-6 0 15,0-4 0-15,0 10 0 0,0 0 0 0,-4-3 0 16,4-3 0-16,0-3 0 0,-3 9 0 0,-1-10 0 16,4 1 0-16,0 2 0 0,-3 4 0 0,-1 3 0 15,1-9 0-15,-1 3 0 0,1-4 0 0,-5 10 0 16,1-3 0-16,0-3 0 0,-3 6 0 0,-1-3 0 0,1-4-8 15,-4 7 8-15,-4-6 0 0,-3 3-9 0,-4 3 9 16,-3-6-8-16,-7 6 8 0,-1-3 0 0,4-4 0 0,-3 7 8 16,-7 0-8-16,3-3 0 0,0-3 0 0,0 6 0 15,4-3 0-15,0-3 0 0,0 6 0 16,-4-4 0-16,-4-2 0 0,-2 6 0 0,-1-3 0 16,-7 3 0-1,-4 0-75-15,-3 3-13 0,0-3-2 0,-7 0-1376 0</inkml:trace>
  <inkml:trace contextRef="#ctx0" brushRef="#br0" timeOffset="87839.67">14757 6248 1785 0,'0'0'159'0,"-14"3"-127"0,3-3-32 0,-3 0 0 16,-4 0 145-16,4 0 23 0,0 0 5 0,3 0 1 16,1-3-117-16,-4-4-23 0,3 7-5 0,1 0-1 15,3-6-12-15,7 6-2 0,-8-3-1 0,1 3 0 16,0-6-13-16,7 6-16 0,-3 0 3 0,3 0 1 16,-11 0 4-16,4 6 8 0,0-6-13 0,7 0 5 15,-7 0 8-15,7 0 16 0,-7 3-4 0,7-3-1 16,0 0 7-16,0 0 2 0,0 0 0 0,4 13 0 15,-1-10 19-15,8 6 4 0,-1-9 1 0,4 6 0 16,0-2-20-16,11-4-3 0,0 6-1 0,7-3 0 16,-1-3-9-16,5 0-3 0,2 6 0 0,-2-3 0 15,3-3-8-15,-1 0 0 0,-6 7 0 0,3-7 0 16,-3 0 0-16,0 3-11 0,0 3 3 0,-4-6 0 0,0 0 8 16,0 0 11-16,1 0-3 0,-5 0 0 0,-3 0-8 15,1 0 8-15,-5 0-8 0,1 0 8 0,-1 0 12 16,1 0 3-16,0-6 0 0,-4 3 0 0,3-4 6 0,-2 4 2 15,2-3 0-15,-3-3 0 0,0-1-5 0,1 7-1 16,-1-6 0-16,-4 2 0 0,1-2-8 16,-4 3-1-16,0 2-1 0,0-2 0 0,0-3-15 0,-3-1 0 15,-4 1 0-15,3 0 0 0,1 2 11 0,-4-2-1 16,0 6 0-16,0-7 0 0,-4 4-10 0,1-3 0 16,3-1 0-16,-7 4 0 0,-1 3 0 0,1-3 0 15,0-4-12-15,0 1 12 0,-3 9 0 0,-1-10 0 0,-3 7 0 0,0-3 0 16,3 0 0-16,-3 3 0 0,-3 3 0 0,-1 0 0 15,4 0 0-15,3 0 0 0,1 0 0 0,-1 0 0 16,-3 0 0-16,7-7 0 0,0 7 8 0,3 0-8 16,-6 0 10-16,10 0-10 0,0 0 12 0,0 0-12 15,0 0 8-15,0 0-8 0,0 0 0 0,0 0 0 16,0 0 0-16,0 0 0 0,0 0 0 0,0 0-9 16,0 0 9-16,14 0 0 0,0 0 0 0,7 7 0 15,4-7-10-15,0 0 0 0,-1 3 0 0,4 3 0 16,-3-6 10-16,0 9-8 0,0-9 8 0,-8 10-8 15,1-10 8-15,-1 9 0 0,-6 1 0 0,0-4 0 16,-1 3 0-16,-3 1 0 0,0 5 0 0,-3-2 0 16,-1-4 0-16,-3 1 9 0,0 5-1 0,-3 1-8 15,3-3 16-15,-4-4-3 0,1 7-1 0,3 3 0 16,-7-4-3-16,3-5-1 0,1 8 0 0,-1-8 0 0,1 9-8 16,-4-4 12-16,3 4-12 0,-3 0 12 0,0 0-12 0,-4 6 0 15,1-6-10-15,-4-4 10 0,0 4-19 0,-1-3 3 16,-2-4 0-16,-4 4 0 15,-1-7-136-15,-2 1-26 0,-8-4-6 0,7-6 0 0</inkml:trace>
  <inkml:trace contextRef="#ctx0" brushRef="#br0" timeOffset="88977.51">12510 5646 748 0,'10'-10'33'0,"-3"1"7"0,0 9-32 0,4-10-8 0,-1 7 0 0,-3-3 0 16,8-4 200-16,-5 10 37 0,-3-6 8 0,-7 6 2 15,0 0-159-15,0 0-31 0,0 0-6 0,7 0-2 16,-7 0 7-16,0 0 2 0,0 0 0 0,0 0 0 15,0 0-4-15,0 0-1 0,7 6 0 0,-3 4 0 16,-1-4 17-16,4 4 3 0,-3-7 1 0,3 6 0 16,0 7 2-16,0-1 0 0,0 4 0 0,4 3 0 15,-1 10-18-15,-3-1-3 0,4 10-1 0,-4 6 0 16,4 6-38-16,-4 0-7 0,0 10-1 0,-4 6-8 0,-3 3 9 16,0-6-9-16,4-3 0 0,-1 3 9 0,-3-16-9 15,4 0-14-15,-1-3 3 0,-3-6 1 0,0-10-8 16,0 4-2-16,0-1 0 0,0-6 0 15,4-9-9-15,-8 3-3 0,4-9 0 16,0-4 0-16,-3 0-76 0,3-9-16 0,0 0-4 0,-4-3 0 0</inkml:trace>
  <inkml:trace contextRef="#ctx0" brushRef="#br0" timeOffset="89471.24">12446 5526 1036 0,'0'0'92'0,"0"0"-73"0,0 0-19 0,0 0 0 15,-4-6 248-15,1 3 45 0,3-3 10 0,0 6 1 16,0 0-204-16,0 0-40 0,0 0-9 0,0 0-2 15,0 0 0-15,7-3 0 0,0-4 0 0,0 7 0 16,4 0-13-16,-4 0-4 0,3 0 0 0,1 0 0 16,3 0 16-16,4 7 4 0,-1-4 0 0,4-3 0 15,1 9-33-15,-5-3-7 0,8-3 0 0,-4 4-1 16,4 2-11-16,0 1 0 0,-1-1 0 0,1 0 0 16,3 7 0-16,0-3 0 0,-3 12 0 0,7-6 0 0,3 6 0 15,4 3 0-15,3-3 0 0,1 9 0 0,-1-5 0 0,0 5 0 16,-3 1 0-16,0-4 0 0,0 10 31 0,-8-13 1 15,1 10 0-15,-7-4 0 0,0-6-32 0,-8 7-13 16,-3-7 1-16,0 3 0 0,-3-9 12 0,0 13 0 16,-4-10 0-16,-4 3 0 0,1-3 20 0,-4-6-2 15,0 9-1-15,-4-3 0 0,1-6 1 0,-8 9 0 16,4-6 0-16,-4 0 0 0,-3-3-2 0,0 3 0 16,-3-3 0-16,-1-7 0 0,-3 4 4 0,-4 3 1 15,0-3 0-15,1-4 0 0,-5 4-5 0,1-7-2 16,0 7 0-16,-4-13 0 0,-3 6-14 0,3-2 11 0,-3-4-11 15,0 3 10 1,-4-6-79-16,0-6-16 0,-10 3-3 0,-1-4-1265 0</inkml:trace>
  <inkml:trace contextRef="#ctx0" brushRef="#br0" timeOffset="91506.33">20168 6310 1036 0,'0'0'92'0,"0"0"-73"15,0 0-19-15,-7 0 0 0,-3 0 176 0,-1 0 32 16,4 0 7-16,0 0 1 0,-4-6-172 0,4 6-33 16,0 0-11-16,0 0 0 15,-3 0-16-15,-1 0-9 0,0-6-2 0,4 6 0 16,0 0-5-16,-3 0-2 0,3 6 0 0,3-6 0 0,4 0 10 0,0 0 3 15,-7 9 0-15,7-9 0 0,0 0 81 0,0 0 16 16,11 0 3-16,-4 10 1 0,7-10 13 0,0 0 3 16,7 6 1-16,0-6 0 0,-3 0-39 0,3 3-8 15,4-3-2-15,-4 7 0 0,4-4-29 0,-1 3-7 16,1 3 0-16,0-2-1 0,-1-4-3 0,1 6 0 0,0 1 0 16,0-1 0-16,3-3 3 0,0-3 0 0,0 4 0 15,4-4 0-15,0 3 1 0,-1-6 1 0,5 0 0 0,-4 6 0 16,3-6-3-16,0 3-1 0,4-3 0 0,-4 7 0 15,0-7-9-15,1 3 8 0,-5 3-8 16,1-3 8-16,0-3 2 0,-4 7 0 0,0-4 0 0,-3-3 0 16,3 6 24-16,-7-3 5 0,-3 3 1 0,0-6 0 15,-4 7-24-15,4-4-4 0,-8-3 0 0,1 0-1 16,-1 0 8-16,-3 0 1 0,0 0 1 0,-7 0 0 16,4-10 9-16,-1 4 2 0,1 3 0 0,-4-6 0 15,0-1-32-15,3-6 0 0,-6 7 0 0,3 0 0 16,-4-1 12-16,1-5-4 0,-1 5-8 0,1-2 12 0,-4-4-12 15,-4 0 0-15,1 4 0 0,-1-4 0 16,-3 7 0-16,3 2 0 0,-3-2 0 0,-3 0 0 16,-1 9 0-16,0-4 0 0,1-2 0 0,-1 6 0 0,0 0 0 15,1-3-10-15,-1-3 0 0,4 6 0 0,3-3 10 16,-3-4 14-16,4 1-3 0,-1 3-1 0,4-3-10 16,4 2 0-16,-4-2 0 0,7 6 0 0,0 0 0 0,0 0 0 15,0 0 0-15,0 0 8 0,0 0-8 0,0 0 0 16,10 0 0-16,4 6 0 0,-3-2-11 0,-1 5 3 15,1-3 0-15,3 10 0 0,0-7 8 0,0 4 0 16,4-4 0-16,0-2 0 16,3 2-28-16,-4 0-3 0,1 1-1 0,0-4 0 0,-1 4 32 15,-3-1 13-15,4-6-1 0,-4 3 0 0,0 4-12 0,-3-1 0 16,-1 1-12-16,1-1 12 0,-4 0 0 0,4 1 0 0,-8 5 0 16,4 1 0-16,0-6 0 0,-3 2 8 0,-1 4-8 15,-6-1 12-15,3-2-1 0,-4 6-1 0,-3-4 0 0,-3 4 0 16,-1 0-2-16,-3 3-8 0,-4-3 12 0,1 0-4 15,-4 0-8-15,-4-4 0 0,0 4 9 0,0-3-9 16,1 2 0-16,-1-5 0 0,0-4 0 0,-3 1 0 31,3 2-232-31,1-8-45 0,-22-14-9 0,14-9-2 0</inkml:trace>
  <inkml:trace contextRef="#ctx0" brushRef="#br0" timeOffset="92323.46">21611 6357 2948 0,'0'0'131'0,"-7"10"26"0,-7-1-125 0,3-3-32 0,4 7 0 0,0-4 0 31,4 7-23-31,-4 3-10 0,3 0-3 0,1-4 0 0,3 4 15 0,-4-3 2 0,4-4 1 0,-3 4 0 16,3 3 18-16,0-3 0 0,0-7 0 0,0 7 0 16,0-4 0-16,3-2 0 0,-3-1 0 0,0 0 0 15,0-9 0-15,0 0 0 0,0 0 0 0,0 0 0 16,0 0 22-16,0 0 2 0,0 0 0 0,7-9 0 16,-3 0 9-16,-1-1 3 0,4 1 0 0,4-7 0 15,-1-3-21-15,-2 0-4 0,2 1-1 0,4-7 0 16,0-4-10-16,0 11 0 0,-3-8 0 0,3 8 8 15,-3-1-8-15,3 3 0 0,-4 4 0 0,-3-1 0 16,1 4 0-16,-1 6 0 0,7-4-10 0,-7 4 10 16,-7 3 0-16,10-6 0 0,8 6 0 0,-4 6 0 15,0-6 0-15,-3 3 0 0,3-3 0 0,0 0 0 16,7 10 8-16,-7-10-8 0,-3 6 0 0,-1 3 0 0,5 1 0 0,-5-1 0 16,-3 1 0-16,0-1 0 0,0 0 0 0,-3-2 0 15,3 2 0-15,-4 0 0 0,-3-9 0 0,0 0 10 16,7 10-2-16,-3-4 0 0,-4-6 0 0,0 0 0 15,0 0 0-15,7 3 0 0,-7-3-8 0,0 0 0 16,0 0 0-16,0 0 0 0,7 7 8 0,-7-7 0 16,0 0 0-16,0 0 0 0,7 0 12 0,0-7 1 15,0 4 1-15,0-6 0 0,0-1-22 0,0-2 0 16,8 2 0-16,-1-2 0 0,-4-4 0 0,4-3 0 16,4 4 0-16,3-4 0 0,-7 0 0 0,4 0 0 0,0 0 0 15,3 4 0-15,0-1 0 0,-7 7 0 0,-3-1 0 16,3 7 0-16,7-3 0 0,-11 6 0 0,-10 0 0 15,8 6 0-15,2 3 0 0,1 1 0 0,3 9 0 0,0 0 0 16,-4-1 0-16,5 7 0 0,-1 1 0 0,-4 2 0 16,-3-3 0-16,4 3 0 0,0 0 0 0,-4-3 0 15,0 0 0-15,3-3 0 0,-6 3 0 0,3 1-8 16,0-8 8-16,0 1-8 0,-7 0 8 16,0-3-8-1,10-7-29-15,-6 1-6 0,0-1-1 0,-1 0 0 0,-3-9-149 16,0 0-31-16,0 0-5 0</inkml:trace>
  <inkml:trace contextRef="#ctx0" brushRef="#br0" timeOffset="92730.87">22969 6364 2574 0,'0'0'56'0,"0"0"12"0,-3-7 3 0,3 7 1 15,7-6-57-15,-4 3-15 0,-3 3 0 0,0 0 0 0,0 0 9 0,0 0-1 16,-7 3 0-16,-3 3 0 0,-8-6-8 0,1 10-11 16,2 5 3-16,-6-2 0 0,-7 6 8 0,0 6-13 15,3-6 5-15,0 3 8 0,1 0-8 0,-1-4 8 16,4 4 0-16,0-3 0 0,3-6 0 0,0 2 0 16,8 1 0-16,-1-3 0 0,8-4 0 0,-1 0 0 15,1-2 0-15,3-7 0 0,0 9 0 0,3 1 0 16,4-1-11-16,-3-3 11 0,-1 4-9 0,8-7 9 0,3 3-10 0,4 3 10 15,-8-9 0-15,8 7 0 0,3-4 0 16,4-3 10-16,-4 0 1 0,4 0 0 16,-4-3 0-16,3-4 0 0,5-2-1 0,-8 3 0 15,0-4 0-15,-3 1 0 0,6-10 0 0,-3 3 0 0,-6 7 0 0,2-10 0 16,1 0-10-16,0 1 0 0,-8-1 0 0,4-6 8 16,-7 6 15-16,4-6 2 0,-4-3 1 0,0 2 0 15,-4 1-8-15,1 3-2 0,0-9 0 0,-4 12 0 16,0 0 20-16,-4 1 3 0,0 2 1 0,-3 7 0 15,4-4-59 1,-4 7-11-16,-4-4-2 0,1 10-1 0,-1 0-91 16,1 7-19-16,-5-4-3 0,1 6-965 0</inkml:trace>
  <inkml:trace contextRef="#ctx0" brushRef="#br0" timeOffset="93209">23495 6561 1785 0,'-4'-6'159'0,"1"3"-127"0,-1-7-32 16,1-2 0-16,-1 2 228 0,1 1 39 0,3 0 8 0,-4-4 1 15,1-3-212-15,-1 1-44 0,1 2-8 0,-4-3-1 16,0-2-11-16,0 2 0 0,-4 3 0 0,4 4-11 15,0 0-5-15,-4 2 0 0,-3 1-1 0,0 12 0 32,-7-6-18-32,3 10-3 0,-3-1-1 0,0 10 0 0,0-3 19 0,3 9 3 0,0-3 1 0,-3 0 0 15,4 0 16-15,3 3-8 0,-1 0 8 0,5-3 0 16,-1 0 0-16,1 0 0 0,3-4 0 16,3 4 0-16,1-3 0 0,3-6 0 0,3 2 12 0,1-5-3 15,-1 5 11-15,4-5 3 0,0-7 0 0,4 6 0 16,-1-2-23-16,5-7 0 0,2-7 0 0,1 7 0 15,-1-9 20-15,8 0 0 0,0-1 0 0,7-2 0 16,-4-4-10-16,4 0-2 0,-1-2-8 0,1-1 12 16,0 0-3-16,-4-6-1 0,4 6 0 0,-7-6 0 15,-1-3 12-15,-3-1 3 0,-3-5 0 0,0-1 0 16,-4-2-4-16,0-4-1 0,-4 0 0 0,1-3 0 16,-4 0-2-16,-3-6 0 0,-1 10 0 0,-3-11 0 15,0 7-16-15,-3-3-9 0,-1-3 1 0,-3 10 0 0,4-1 8 0,-5 3 9 16,5 4-1-16,-4 9-8 15,3-4-24-15,1 10-12 0,-1 10-3 0,1 0-818 16,-1 2-164-16</inkml:trace>
  <inkml:trace contextRef="#ctx0" brushRef="#br0" timeOffset="93661.17">23668 6608 2761 0,'0'0'122'0,"0"0"26"0,0 0-119 0,7 0-29 0,0-3 0 0,4-3 0 16,3-4 16-16,3 4-4 0,1-3 0 0,3-1 0 15,0 1-12-15,4-4 0 0,0-2 0 0,-1-1-10 16,1 3 10-16,0-2 0 0,-1-4 0 0,1 3 0 15,0-3 0-15,-4 4 0 0,0 5 0 0,-3-2 0 16,-8-4 0-16,5 4 0 0,-5-4 0 0,-3 7 0 16,0-7 0-16,-7 3 0 0,0 1 0 0,0 2 0 15,0 1 0-15,-3 6 0 0,3 3 0 0,0 0 0 16,-7 0-8-16,-4 3 0 0,0 3 0 0,1 4 0 0,-4-1 8 16,3 0 0-16,-6 1 0 0,2 9-8 0,-6-4 8 0,7 10 0 15,0-3 0-15,-4 3 0 0,-3 4 9 16,4-4-9-16,-1 3 12 0,4-3-12 0,-4 3 12 0,8-9-12 15,3 6 12-15,0-6-12 16,3 6 0-16,4-6 0 0,11 0 0 0,-4-4 0 0,3 4 0 0,8-3 0 16,-1-4 0-16,1-2 0 0,0 6 0 0,3-7 0 15,0-3-12-15,7-3 3 16,1 4-31-16,-1-7-7 0,4 0-1 0,-1 0 0 16,-3-7-135-16,1 7-27 0,-1 0-6 0,0-3 0 0</inkml:trace>
  <inkml:trace contextRef="#ctx0" brushRef="#br0" timeOffset="93970.2">24483 5718 2876 0,'0'0'128'0,"0"0"25"0,0 0-122 0,0 12-31 0,-7 1 0 0,7 2 0 15,7 4 28-15,-7 9-1 0,3 7 0 0,-3 3 0 0,7 5-27 0,-3 8-12 16,3-4 0-16,0 6 1 0,0 0 11 0,-3 1 0 16,-4 8-9-16,0 1 9 0,0 0-18 15,-7-1 1-15,-4 1 0 16,-3-3 0-16,-4-4 4 0,4-2 1 0,0-1 0 0,-7-9 0 0,3 0-4 15,1-7 0-15,-1-2 0 0,0-7-809 16,8 0-163-16</inkml:trace>
  <inkml:trace contextRef="#ctx0" brushRef="#br0" timeOffset="94667.63">21562 7449 2484 0,'0'0'55'0,"0"0"11"0,0 0 2 0,0 0 1 0,0 0-55 0,0 0-14 0,0 0 0 0,0 0 0 0,0 9 13 0,0-3 0 15,3 4 0-15,-3 5 0 0,4 4-1 0,-1 0 0 16,4 9 0-16,0-3 0 0,-3 4-3 0,0 5-1 15,-1 4 0-15,1 6 0 0,-8-1-8 0,1 8 0 16,-5-4 0-16,-2-3 0 0,3-1 0 0,-4-5 0 16,1-3 0-16,-1-7 0 0,1 0 0 0,2-6 0 15,1-9 0-15,0 5 0 0,4-11 37 16,-4 2 6-16,7-9 1 0,0 0 0 0,0 0-20 0,0-16-3 16,0-2-1-16,3-1 0 0,1-6-20 0,-1-13 0 15,-3 3 0-15,4-8 0 0,-1-1 0 0,1 3 0 16,-1-9 0-16,1 3 0 0,0-3 0 0,3-4 0 15,-4 1 0-15,4 0 0 0,0-1 0 0,0 7 0 0,4 0 0 16,-1 6 0-16,-3 4 0 0,1 2 0 0,9 7 0 16,-3 3 0-16,-3 6 30 0,7 0 2 15,3 4 0-15,3 5 0 0,5-2-32 0,-5 6 0 0,1-4 0 0,3 10 0 16,4 0-12-16,-4 0-9 0,0 10-2 16,-3-4 0-16,3-3 3 0,-3 6 0 0,-7 7 0 0,-1-7 0 15,-3 1-1-15,-3 5 0 0,3-2 0 0,-10 6 0 16,-1-3 0-16,-3 2 0 0,0 1 0 0,0 0 0 15,-7 6 33-15,0-6 8 0,4-3 0 0,-5 2 1 16,1 1-1-16,-3-3 0 0,-1 0 0 0,1-4 0 16,6-3-20-16,-6 1 0 0,-1-4 0 0,0-6 0 15,1 0 0-15,3 0 0 0,-7 0 0 0,0-6 0 16,-4-4-40-16,0 1-12 0,4 0-2 16,-4-7-1-16,-3 3-159 0,4-2-32 0,-8-13-6 0,4-1-2 15</inkml:trace>
  <inkml:trace contextRef="#ctx0" brushRef="#br0" timeOffset="95122.08">22592 7314 2581 0,'0'0'114'0,"-4"0"24"0,-6-3-110 0,3-4-28 0,0 7 0 0,0-3 0 15,-7-3 41-15,-1 6 3 16,5 0 1-16,-4 0 0 0,-4 6-45 0,-3-3 0 0,0 4 0 0,0 2-13 31,3 0-22-31,0 4-4 0,-6 3-1 0,6 2 0 0,4-2 24 0,3 9 5 0,-6-3 1 0,3-3 0 16,3 6 10-16,0-6 0 0,4 3-9 0,-3-3 9 16,-1-7-22-16,4 4 0 0,11 0 0 0,-4-7 0 31,3 0-8-31,-3-9-2 0,11 4 0 0,3 2 0 0,3-3 24 0,1-3 8 0,-4-3 0 0,7-3-9 15,4-4 18-15,0 1 4 0,-8-1 1 0,5 1 0 16,2-7 24-16,1 4 5 0,-4-4 1 0,-3-3 0 16,-1 3-20-16,1 4-3 0,0-4-1 0,-4 7 0 15,-4-7-20-15,4 7 0 0,-3 6 0 0,3-4 0 16,-7-2 0-16,0 9 0 0,0 0 0 0,4 0 0 16,-4 0 0-16,-7 0 0 0,0 0 0 0,7 9 0 15,4-2 29-15,-4 2 2 0,-4 0 0 0,1 1 0 16,3-1-5-16,0 1-1 0,0-1 0 0,0 0 0 15,-4 7-13-15,1-6-4 0,10 5 0 0,-7-5 0 16,-3 2-33-16,3-2-7 0,3-4-2 16,-3 3 0-16,4 1-145 0,-11-10-29 15,0 0-5-15,0 0-777 0</inkml:trace>
  <inkml:trace contextRef="#ctx0" brushRef="#br0" timeOffset="95425.64">22878 7681 1958 0,'0'0'87'0,"0"0"17"0,-4 0-83 0,4 0-21 0,0 0 0 0,0 0 0 16,0 0 128-16,11 0 20 0,-1 0 5 0,-3-3 1 16,7 3-138-16,-6-7-28 0,-8 7-6 0,7-3-1 15,0-3 19-15,-4-4 16 0,-10 1-4 0,7 0 0 16,0-1-12-16,-3 1 0 0,-4-7 0 0,-1 7 0 15,1-10 30-15,0 3 0 0,7-3 0 0,-3 1 0 16,-4-1 12-16,3-6 2 0,8 6 1 0,-1-6 0 16,1 3-17-16,3 0-3 0,0 0-1 0,4-3 0 15,3 6-24-15,0 0 0 0,-4 4 0 0,1-1 0 16,7 3 0-16,-4 4 0 0,-4-1 0 0,1 4 0 16,3 0-25-1,4 3-11-15,-4 3-1 0,3 0-784 0,-3 0-157 0</inkml:trace>
  <inkml:trace contextRef="#ctx0" brushRef="#br0" timeOffset="95867.04">23626 7411 2516 0,'0'0'56'0,"-8"0"11"0,-2-3 2 0,-1 3 1 0,1 3-56 0,-1-3-14 0,-3 6 0 16,3-3 0 0,-3 4-37-16,-3 2-11 0,-1 0-1 0,0 1-1 0,1-1 50 0,-1 10 0 0,-3 0 0 0,3-3 0 15,1 2 0-15,3 1 0 0,-1-3 0 0,1 3 0 16,4-4 0-16,3-2 0 0,3 3 8 16,1-1-8-16,3-2 0 0,0-4 8 0,0 1-8 0,3-1 0 15,1-3 8-15,3 4-8 0,3-10 11 0,1 9-11 16,3-9 13-16,0 0-4 0,0-3-1 0,4-3 0 15,3-4 10-15,0 1 2 0,0 0 0 16,-3 2 0-16,0-5-20 0,-1-4 0 0,1 7 0 0,-4-7 0 16,0 3 13-16,-3-2-1 0,-1 5 0 0,1-5 0 15,0 5 7-15,-4 1 1 0,0 6 0 16,0-4 0-16,-7 7-20 0,0 0 0 0,7 7 0 0,-4-4 0 16,4 6 29-16,-3 1 3 0,-1 5 0 0,-3-5 0 15,4-1-20-15,-1 1-3 0,-3 5-1 0,4-5 0 16,-4-1-8-16,4 0 0 0,-1-2 0 0,1-4 0 15,-4-3-35-15,10 9-9 0,-3-9-1 16,0 7-1-16,4-7-159 0,-1-7-32 16,-3 7-7-16</inkml:trace>
  <inkml:trace contextRef="#ctx0" brushRef="#br0" timeOffset="96717.14">23894 7640 2246 0,'0'0'200'0,"0"0"-160"0,-4 3-32 16,-3 6-8-16,0 1 162 0,0-1 31 0,3 1 7 0,-3-1 0 31,4-3-188-31,-1 4-39 0,4-10-7 0,0 0-2 16,0 0 8-16,0 0 2 0,0 0 0 0,0 0 0 15,11-3-32-15,-1-4-6 0,-2 1-2 0,6-3 0 16,-4-1 9-16,4 1 1 0,0-10 1 0,1 10 0 0,-1-7 55 0,-4-3 12 0,4 0 1 0,-3 4 1 15,0-4 68-15,-1 0 14 0,-3 3 2 0,0 7 1 16,4-1-54-16,-8 1-10 0,-3 9-3 16,0 0 0-16,0 0 0 0,0 0 0 0,0 0 0 0,4 9 0 15,-1 1-32-15,-3-4 0 0,4 4 0 0,-1 5 0 16,1-5-24 0,0-1-4-16,3-6-2 0,-4 7 0 0,1-4 17 0,-1 3 3 0,-3-9 1 15,7 0 0-15,-7 0 9 0,0 0 0 0,0 0 0 0,7 0 0 16,-7 0 8-16,0 0 0 0,0 0 0 0,7 0 0 15,-7 0 19-15,4-9 4 0,-1 3 1 0,-3 6 0 0,0-10-32 16,0 10 0-16,0 0 0 0,0 0 0 16,0 0 0-16,0 0 0 0,0 0 0 0,0 0 0 0,11 0 0 0,-4 0 0 15,0 0 0-15,0 0 0 0,0 0 0 0,4 0 0 16,-1 0 0-16,-3-3 0 0,4 3 0 0,-4 0 0 16,4-6 0-16,-1 6 0 0,1-3 0 0,-1-4 0 15,1 7 0-15,0 0 0 0,-1-3 18 16,1 3-2-16,-1 3-1 0,1-3 0 0,-1 7 1 0,-2 2 1 15,2-6 0-15,-3 13 0 0,0-7-17 16,-3 7 0-16,3-3 0 0,-4 2 0 0,1-5 0 0,-4 5 0 16,3-5 0-16,-3 2 0 0,0-5-16 0,0-7-1 15,0 0 0-15,0 0 0 16,0 0-48-16,0 0-10 0,0 0-1 0,0 0-1 16,0 0-139-16,0 0-28 0,4-7-6 0,3-2-1 15,0-1 93-15,4 7 18 0,3-3 4 0,-4-3 1 16,1 9 75-16,-1 0 16 0,1 0 2 0,0 0 1 0,-1 0 182 0,-10 0 37 0,7 0 7 0,4 0 2 15,3 0-79-15,-3 0-16 0,-1 6-4 0,1-6 0 16,3 0-38-16,0 0-8 0,-3 0-2 0,-1-6 0 16,1 6 7-16,3-10 1 0,-4 10 0 0,1-6 0 15,0-3-16-15,3 9-2 0,0-10-1 0,0 1 0 16,0-1-21-16,0 1-8 0,0-1 0 0,4 1 9 16,-4-7-9-16,0 4 0 0,0-4 0 0,-3 7 0 15,-1-7 28-15,-3 7 3 0,-3-1 1 0,-1-5 0 16,-3 5-20-16,0 7-3 0,-3-3-1 0,-8 3 0 15,1-4-8-15,-1 7 8 0,-6 7-8 0,-1-4 8 0,0 6-8 16,-3-3 0-16,0 4 0 0,-4 6 0 0,4-4 8 0,0 4 0 16,3-7 0-16,-3 7 0 0,3-4-8 0,4 4 0 15,4-7 0-15,-1 10 8 0,8-9 0 0,-4 9 0 16,3-4 0-16,-3 1 0 0,3-4-8 16,1 7 0-16,-1 0 0 0,1 6 8 0,3-6-8 15,0-3 0-15,3 9 0 0,1-6 0 0,-1-1-20 16,1 1-2-16,3-9-1 0,4-1 0 15,3 0-132-15,0-2-26 0,4-7-6 0</inkml:trace>
  <inkml:trace contextRef="#ctx0" brushRef="#br0" timeOffset="96958.76">25298 7217 3178 0,'0'0'70'0,"0"0"14"0,0 0 4 0,0 0 1 0,0 0-71 0,0 6-18 0,0 3 0 0,3 7 0 15,-3 3-22-15,4 0-8 16,-4 6-2-16,0-3 0 0,-4 9 19 0,4-3 3 0,-3 10 1 0,-1-4 0 16,-3 4-63-16,0-4-12 15,-4 1-2-15,-3 3-1 0,0-4-87 16,-3 1-18-16,-1-1-3 0,-3-6-493 0,-4 0-98 0</inkml:trace>
  <inkml:trace contextRef="#ctx0" brushRef="#br0" timeOffset="97143.38">25118 7408 3398 0,'0'0'75'0,"0"0"15"0,0 0 3 0,0 0 3 0,0 0-77 0,0 0-19 15,0 0 0-15,14 0 0 0,0-6-10 0,0 6-6 16,0 0 0-16,4-7-1 0,3 4-2 0,0-3 0 0,4-4 0 0,3 1 0 31,-3 0-132-31,7-1-26 0,-1 1-6 0,1 3-1085 0</inkml:trace>
  <inkml:trace contextRef="#ctx0" brushRef="#br0" timeOffset="97468.16">25661 7511 1584 0,'0'0'35'0,"0"0"7"0,0 0 2 0,0 0 0 0,0 0-36 0,0 0-8 0,0 0 0 0,0 0 0 16,0 0 55-16,0 0 9 0,4-3 1 0,-1-3 1 15,4 3 12-15,-3-7 2 0,-4 10 1 0,7-6 0 16,0-3-21-16,-4 6-4 0,1-4 0 0,3 1-1 16,-4 3-35-16,5 3-8 0,-5-6 0 0,4 2-1 15,0-2-11-15,-3 6 12 0,3-3-12 0,-7 3 12 16,3-6 16-16,-3 6 3 0,0 0 1 0,0 0 0 15,4-3-7-15,-4 3-1 0,0-7 0 0,-4-2 0 16,1 6-12-16,-4-3-4 0,-4 6 0 0,1-7 0 16,-1 7-8-16,-3 7-11 0,0-7 3 0,0 9 0 0,3 0 8 0,-3 1 0 15,3-1 10-15,-3 7-10 16,4 3 34-16,3-1 1 0,0 1 0 0,-1 6 0 0,1-6-19 16,7 6-3-16,0 0-1 0,0-6 0 0,0 0-12 0,0 0 0 15,4 0 0-15,3-4 0 16,-3 4-29-16,3-3-9 0,-4-7-2 15,8 7 0-15,-1-7-176 0,1-6-36 0,14-3-8 0,3-3 0 16</inkml:trace>
  <inkml:trace contextRef="#ctx0" brushRef="#br0" timeOffset="97833.34">26081 7706 2718 0,'0'0'60'0,"0"9"12"0,-7-3 2 0,0-2 2 0,0 5-60 0,0-3-16 0,0 4 0 0,3-4 0 31,-3-3-65-31,0 3-16 0,0-3-3 0,0 4-1 0,0-7 56 0,0 0 11 0,7 0 2 0,-7 0 1 31,0-7-11-31,7 7-2 0,-4 0-1 0,4-9 0 0,0 0 37 0,4-1 8 0,-1 1 2 0,4-7 0 16,4 4 54-16,-1-4 10 0,1-3 2 0,3-6 1 15,-3 6-20-15,3-6-4 0,0-3-1 0,0 0 0 16,0-7-24-16,0 10-4 0,0-3-2 0,-3 3 0 16,-1 3-30-16,-2 0 0 0,2 3 0 0,-3 0 0 15,0 10 10-15,0-7-10 0,0 7 10 0,0-1-10 0,0 1 8 16,1 0-8-16,-5 2 0 0,4 4 0 0,0-3 0 0,0 6 0 16,4 0-11-16,-11 0 11 15,7 0-22-15,0 0 3 0,3 0 1 0,1 6 0 16,0-6-76-16,-1 3-15 0,1 10-3 15,3-4-1-15,-3 1-86 0,3-1-17 0,0 0-3 0,0 4-1 0</inkml:trace>
  <inkml:trace contextRef="#ctx0" brushRef="#br0" timeOffset="98240.81">26730 7420 3229 0,'0'0'71'0,"0"0"14"0,0 0 3 0,0 0 4 0,-4-3-74 0,-3-3-18 0,4-3 0 0,-4 2 0 16,3 4-54-16,1-3-14 16,-8 3-4-16,4-4 0 0,0 4 2 0,0-3 0 0,-4 6 0 0,-3 6 0 31,0-3-31-31,0 4-7 0,4 2 0 0,-1-6-1 0,0 10 69 0,4-10 15 0,4 6 2 0,3 1 1 15,-4-4 42-15,4-6 9 0,7 3 2 0,4 3 0 16,3-2 10-16,0 2 3 0,0-3 0 0,0 3 0 16,0 4-15-16,8-1-2 0,-5-3-1 0,4 4 0 15,1-7 3-15,-1 13 1 0,0-7 0 0,0 0 0 16,0 7-30-16,0-7 0 0,-3 4 0 0,0 3 0 16,-1-1 0-16,-3-2 0 0,-3-4 0 0,0 7 0 0,-4-7 0 15,0 7 0-15,-4-6 0 0,1-1 0 0,-4 7 57 0,0-4 6 16,-4-2 1-16,1-1 0 0,-1 0-32 0,-3 7-7 15,0-7-1-15,-4 1 0 0,1-1-12 16,-1 1-4-16,-3-4 0 0,-7 3 0 16,0-2-134-16,-7-4-27 0</inkml:trace>
  <inkml:trace contextRef="#ctx0" brushRef="#br0" timeOffset="100261.19">30547 5805 288 0,'0'0'12'0,"0"0"4"0,4-9-16 0,-1 0 0 16,4 5 0-16,-3-8 0 0,3 9 383 0,3-3 73 15,-3 2 16-15,0-2 2 0,0-3-304 0,1 6-61 0,-1-4-12 0,-7 7-2 16,0 0-17-16,0 0-3 15,0 0-1-15,0 0 0 0,0 0-14 0,3 10-4 16,-3 5 0-16,0 4 0 0,0 0-44 0,-3 9-12 0,-4-3 0 0,-1 4 0 16,1 5 0-16,-3-6 0 0,-1 7 0 0,4-1 0 15,0 1 0-15,-3-7 0 16,6 6 0-16,-3-5 0 0,3-1-12 0,-3-3 1 0,4 3 1 16,-1-9 0-16,1 3-2 0,-1-9 0 0,1 2 0 0,3-5 0 31,3-1-12-31,-3-9-4 0,0 0 0 0,0 0 0 15,0 0-7-15,-3-9-1 0,-4-7-1 0,3 3 0 16,1-12-11-16,-1 6-1 0,1-6-1 0,-1 0 0 0,-3-6 26 0,0 0 6 16,0-7 1-16,3 0 0 0,-3-6 50 0,4 1 11 0,-1-1 1 0,4 0 1 15,0-10-11-15,0 11-3 0,0-5 0 0,0 5 0 16,4-1-8-16,-1 0-1 0,1-10-1 0,-1 11 0 16,4 2 5-16,0 0 1 0,4 3 0 0,-4 4 0 15,0-1-10-15,0 7-2 0,4 3 0 0,-1 6 0 0,-3 7-16 16,4-4 0-16,0 7 0 0,-4 2 0 0,3 4 0 0,4 6-17 15,-3-3 3-15,3 10 1 0,4 5-2 0,-1 4 0 16,1 0 0-16,3 6 0 0,4 3-2 0,0-2-1 16,-1 2 0-16,4 3 0 15,-3-3-10-15,0 1-3 0,-4-1 0 0,-7-3 0 0,-3 3 31 0,3-3 0 16,-7 3-8-16,0-9 8 0,-4 6 0 0,-6-6 0 16,3-3 0-16,0 3 0 0,0-4 12 0,-4-2 9 15,-6 2 2-15,3-5 0 0,0 6 1 0,-4-7 0 16,-3 0 0-16,-4-5 0 0,1 5-16 0,-1-3-8 0,0-6 8 15,1 6-8-15,-4-6 0 0,3 0 0 16,0-6 0-16,1 0-12 16,-4 3-15-16,3-3-3 0,0-4-1 0,1 1 0 15,3-1-189-15,3-5-39 0,-17-7-7 0,14 3-590 16</inkml:trace>
  <inkml:trace contextRef="#ctx0" brushRef="#br0" timeOffset="100619.78">31147 5598 2016 0,'0'0'179'0,"0"0"-143"0,0 10-36 0,0 6 0 0,3-7 163 0,1 4 25 15,3-4 6-15,-4 3 1 0,4 1-156 0,-3-4-31 16,3-2-8-16,-3-4 0 0,3 3 8 0,0-3 0 15,-7-3 0-15,7 0 0 0,-7 0-8 0,0 0-12 16,0 0 4-16,3 0 0 0,4-9-10 0,-3-1-2 16,-1 1 0-16,-3 0 0 0,0-1 39 0,0-5 7 15,0 2 2-15,0-3 0 0,0-3 20 0,0 4 5 16,0-4 1-16,-3-6 0 0,6 6-17 0,1-9-3 16,-1 3-1-16,-3-3 0 0,4-7-1 0,3 7 0 15,-3 3 0-15,-1-13 0 0,4 13-32 0,0-3 0 16,0 3 0-16,0 6 0 0,0-6 0 0,0 6 0 15,0 0-11-15,4 4 11 16,-4 2-74-16,4-3-8 0,-1 7-2 0,-3-1 0 16,4 1-92-16,-4 9-20 0,0-6-3 0,0 3-866 0</inkml:trace>
  <inkml:trace contextRef="#ctx0" brushRef="#br0" timeOffset="100963.63">31390 5448 1036 0,'0'0'46'0,"-7"6"10"0,4-3-45 0,3-3-11 0,0 0 0 0,0 0 0 16,0 0 140-16,0 0 27 0,0 0 5 0,0 0 0 16,7 10-120-16,7-10-24 0,-4 0-4 0,1 0-2 15,0-10 30-15,6 7 5 0,1-3 2 0,3-3 0 16,-3 2-8-16,-1 4-2 0,1-13 0 0,0 7 0 16,-1 0 19-16,1-1 3 0,-4 1 1 0,0-1 0 15,0-5-20-15,-3 2-3 0,-1-2-1 0,-3 5 0 16,4-6-28-16,-8 7-7 0,5 0-1 0,-5-1 0 0,1 1-12 15,-4-1 0-15,0 4 0 0,0-3 0 0,-4 9 0 16,1-10 0-16,-5 10 0 0,-2 0 0 16,3 0 0-16,0 0 0 0,-7 10 0 0,3-10 0 0,0 9 28 0,1-3 4 15,-4 4 0-15,3-1 0 0,1 7-32 0,3-4 0 16,-4 7 0-16,0 3 0 0,8-3 0 16,-4 0 0-16,3 0 0 0,4-1 0 0,-7-2 0 0,7 0 0 15,0-4 0-15,4 4 0 16,-1-7-39-16,1 7-13 0,-1-6-4 0,4-1 0 15,0 3-147-15,4-5-29 0,-4 2-7 0,4 1-1 0</inkml:trace>
  <inkml:trace contextRef="#ctx0" brushRef="#br0" timeOffset="101468.49">32039 5357 2656 0,'-10'-16'118'0,"6"16"24"0,1-9-114 0,-1 6-28 0,4-3 0 0,0-4 0 15,-3 1 28-15,-1-1-1 0,8-5 0 0,-4 2 0 0,-4-3-14 0,4 1-2 16,0-4-1-16,4 0 0 0,-4 3-10 0,-4 4-12 15,1-4 2-15,-1 7 1 0,0-1 9 16,-3 4-10-16,0 6 10 0,0 0-10 0,-3 0 10 0,-1 10 0 16,-3 5 0-16,0 4 0 0,0-3 0 0,0 9-13 15,3-3 3-15,1 3 1 0,-5 3 9 0,8-3 8 16,-3 13-8-16,6-19 11 0,1 6-11 16,3 0 0-16,0-6 0 0,3-1-11 0,4-2 11 0,0-7 0 15,0 7 0-15,4-6 8 0,3-7-8 0,0 6 9 16,0-9-9-16,0 0 10 0,1 0-2 0,-1-3-8 15,0-3 12-15,0-7-4 0,-4-3 16 0,1 7 2 16,0-7 1-16,-4-9 0 0,-4 3-4 0,4-3-1 16,0-3 0-16,0-6 0 0,-3-1 7 0,-1-3 2 15,1-6 0-15,3 1 0 0,-3-1-3 0,-1-10-1 16,1 7 0-16,-4-6 0 0,3 0 1 0,1-1 0 0,-1 11 0 0,1-1 0 16,-8-3-19-16,4 9-9 0,0-3 10 0,-3 13-10 31,-1 0-32-31,1 9-13 0,-1 3-3 0,1 1 0 15,-4 5-194-15,-1 1-39 0,-13 9-8 0,7 6-2 0</inkml:trace>
  <inkml:trace contextRef="#ctx0" brushRef="#br0" timeOffset="103663.4">32262 4322 979 0,'0'0'87'0,"0"0"-70"0,0 0-17 0,0 0 0 16,0 0 176-16,0 0 31 0,0 0 6 0,0 0 2 15,0 0-81-15,0 0-16 0,0 0-3 0,0 0-1 16,0 0-29-16,0 16-5 0,0-16-2 0,-4 3 0 16,0 3-40-16,-6-3-8 0,3-3-2 0,-4 7 0 15,-6-4-11-15,-1-3-2 0,-3 0-1 0,-7 0 0 16,-8-3-6-16,-6 3-8 0,0 0 11 0,-4 0-11 15,0-7 0-15,-3 7 0 0,-4 0 0 0,0 0 0 16,-7-3 0-16,-4-3 0 0,-3 6 0 0,0 6 0 16,0-3 0-16,4 4 0 0,-4-4 0 0,3 3 0 15,1-3 0-15,-4 7 0 0,3-1 0 0,-3-3 0 16,0 10 0-16,7-3 0 0,7-7 0 0,4 3 0 0,3-9 8 0,4 3-8 16,-1 10 0-16,8-13 0 0,0 0 13 15,3 3-1-15,-3-3 0 0,3 0 0 0,4 0-12 0,3 0 8 16,-3 0-8-16,3 0 0 0,0 0 16 15,4 0-4-15,0 0 0 0,3 0 0 0,-3 0-12 0,4 0-13 16,2 6 2-16,-2-6 1 0,-1 3 10 0,4-3 0 16,-7 7 8-16,7-7-8 0,-7 3 0 0,3-3 0 15,-3 0 0-15,3 6-8 0,-3-6 8 0,0 0 0 0,0 3 0 16,3-3 0-16,0 0 13 0,4 10 2 16,-7-10 0-16,7 6 0 0,0-3 5 0,3-3 2 0,1 6 0 0,-4-6 0 15,3 10-2-15,0-4 0 0,1-3 0 0,6 7 0 16,-6-4-8-16,3 3-1 0,0 1-1 0,7 5 0 15,-7-2-10-15,7 6 0 0,0 6 0 0,0 9 8 16,3-6-8-16,1 10 0 0,3 3 0 0,0 6 0 16,0 3-8-16,0 3 8 0,0 1 0 0,0 2 0 15,0 7 0-15,-3 0 0 0,3 9 0 16,-4-10 0-16,-3 7 0 0,0 4 8 0,7 5 0 0,-3-3 0 16,-1 4-8-16,1-1 0 0,3 4 0 0,0-1 0 15,0-3 8-15,-3 4-8 0,-4 0 12 0,3 5-4 16,-3 1 0-16,0-3-8 0,-7 9 12 0,0-3-4 15,0 9-8-15,0-3 10 0,-4 1-10 0,1-8 10 16,-4-2-10-16,3-6 0 0,0-4 0 0,-3-9 0 16,4-3 18-16,-1-6-2 0,4-4 0 0,0-6 0 0,-4-9-1 0,4 3-1 15,0-10 0-15,4 1 0 0,-1-7-1 0,1-3 0 16,-4-6 0-16,3 0 0 0,4-10-3 16,0 1-1-16,-3-4 0 0,3 3 0 0,0-9 6 0,0 0 1 15,0 0 0-15,0 0 0 0,0 0-2 0,-7-9 0 16,3 0 0-16,-3 2 0 0,3 4-6 0,4 3 0 15,-3-9-8-15,-4 2 12 0,3 4-4 0,4 3 0 16,0 0-8-16,0 0 12 0,0 0-12 0,0 0 0 16,0 0 0-16,0 0 0 0,0 0 0 0,0 0 0 15,0 0 0-15,11-6 0 0,-1 6 0 0,5-3 0 16,-1 3 0-16,7-6 0 0,0-1 0 0,7 4 0 16,8-3 0-16,-1-3 0 0,7-1 0 0,0 1-8 15,1-1 8-15,6 4 0 0,1 3 0 0,6 3-12 0,4-6 12 16,4 6-10-16,-1 0 10 0,1 6 0 0,-1-6-9 15,1 9 9-15,3 1 0 0,0 5 0 0,3-2 0 16,4 3 8-16,-3-7-8 0,3 10 0 16,0 0-12-16,0 3 12 0,4-4-21 0,-1 1 3 0,4-3 1 0,-3-4 0 15,3 4 3-15,-7-6 1 0,-3-1 0 0,-4 0 0 16,0 1 13-16,0-1 0 0,-11 1 0 0,-3-1 0 16,-3 0 17-16,-5-2 7 0,-9 2 0 0,-1 0 1 15,-3-2 5-15,-8-4 1 0,1 3 0 0,-4-3 0 16,-3-3-31-16,0-3 0 0,-4 3 0 0,0-6 0 15,0 6 0-15,4-3 0 0,-8-4 0 0,4-2 0 16,-3 9 0-16,-1-9 0 0,1 2 0 0,0 4 0 16,3-3 0-16,-4-3-13 0,-3 5 1 0,0-2 0 15,-3 6 12-15,-4 0 0 0,7-9 9 0,-7 9-9 16,4-3 0-16,-4-4 8 0,3-2-8 0,-3 0 0 0,-3 2 0 16,-1 4 8-16,4-6-8 0,0 2 0 0,-7-5 8 15,7-1-8-15,-4 4 0 0,4-4 0 0,-3-2 10 16,-1-4-10-16,1 3 10 0,3-3-10 0,0-6 8 15,0 7-8-15,0-11 0 0,3 1 9 0,1-6-9 0,-1-1 12 16,-3-3-12-16,4-5 12 0,-4-4-4 0,3-7-8 16,1 1 12-16,0-7-4 0,-4-6-8 0,0-2 8 15,7-11-8-15,-4-2 8 0,1 2-8 0,-1-2 0 16,1-7 0-16,3 6 8 0,0-9-8 0,0 0 0 16,0-3 0-16,0 0 0 0,-4 0 0 0,5-3 0 15,-8 6 0-15,3-6 0 0,-3 12 0 0,4 1 0 0,-1 2-9 16,-3 4 9-16,-3 5 0 0,3 1 0 15,-4 0-8-15,1 10 8 0,-5-1-10 0,8 0 2 0,0 16 0 16,-3-6 0-16,-4 3 8 0,7 6-12 0,-4-10 12 16,4 10-12-16,0 7 12 0,4 2-8 0,-4-2 8 15,3 2-8-15,1 1 8 0,-1 2-12 0,5 7 12 16,-5 0-12-16,4 0 2 0,-3 3 0 0,-4-3 0 0,3 6 0 16,8 4 0-16,-4-4 0 0,0 3 0 0,-4 7 0 15,4-4 2-15,-3 4 0 0,0-7 0 0,-4 13 0 16,0-10 8-16,0 10 0 0,0 3 0 0,0 0 0 15,0 0 0-15,0 0 0 0,0 0 0 0,0 0 0 16,0 0 0-16,0 0 0 0,0 0 0 0,0 0 0 16,0 0 0-16,0 0 0 0,0 0-9 0,0 0 9 15,0 0 0-15,0 0 0 0,0 0 0 0,0 0 0 16,0 0 0-16,0 0 0 0,0 0 0 0,0 0 0 0,0 0 0 16,0 0 0-16,-4 0 0 0,-3 3 0 0,0 4 0 0,0-1 0 15,-4-6 0-15,1 3 0 0,-4-3 0 16,-1 0 0-16,-2 0 0 0,-1 0 0 0,-3-3 0 0,0 3 0 15,0 0 0-15,-1 0 0 0,1 0 0 0,-3 0 8 16,2-6-8-16,1 6 12 0,-3 0-12 0,-1 0 0 16,0 0 0-16,1 0 0 0,-5 6 0 0,1-6 0 15,-4 0-10-15,1 0 10 0,2 0-15 0,-2 3 3 16,-1-3 1-16,0 0 0 16,0 0-155-16,1 6-31 0,-1-3-7 0</inkml:trace>
  <inkml:trace contextRef="#ctx0" brushRef="#br0" timeOffset="104149.1">28871 5965 1612 0,'0'0'144'0,"0"0"-116"0,0 0-28 0,0 0 0 16,0 0 174-16,0 0 29 0,0 0 5 0,-3 10 2 15,-1-1-142-15,-3 1-28 0,-3 5-5 0,3 4-2 16,-4 6-15-16,0 0-3 0,-6-3-1 0,-1 13 0 15,-3-7-3-15,0 13-1 0,-4-10 0 0,-3 4 0 16,0-1-10-16,-1 1 0 0,1-1 9 0,0-3-9 16,0-6 0-16,0 4 0 0,-1-7 0 0,1 0 0 31,3-7-117-31,-3-2-19 0,4 2-3 0,2-8-865 0</inkml:trace>
  <inkml:trace contextRef="#ctx0" brushRef="#br0" timeOffset="104366.13">27944 6154 1843 0,'0'0'164'0,"0"0"-132"0,0 0-32 0,0 0 0 0,0 0 174 0,10 0 28 15,1 0 6-15,3 6 0 0,11-3-160 0,3-3-32 16,3 9-6-16,5-2-2 0,3 2 2 0,3 0 0 16,0 7 0-16,4-7 0 0,0 4 5 0,-4 3 1 15,-3 3 0-15,-4-4 0 0,1 4-16 0,-5 0 0 16,5 0 0-16,-5 6 0 0,5-6-10 0,-5-1-5 15,1-2-1-15,0 3 0 16,-4 0-48-16,4-4-9 0,0-5-3 0,-1 5 0 16,1-11-153-16,0 5-31 0</inkml:trace>
  <inkml:trace contextRef="#ctx0" brushRef="#br0" timeOffset="105432.43">29185 6339 2422 0,'0'0'108'0,"0"0"21"0,0 0-103 0,0 0-26 0,0 0 0 0,0 0 0 16,0 0 36-16,0 0 1 0,7 0 1 0,4 0 0 15,0-7-11-15,3 7-3 0,0 0 0 0,3-3 0 16,-2-3-12-16,2 6-4 0,8-3 0 0,-4-4 0 15,4 7-8-15,-1-3 0 0,1-3 0 0,0 6 0 16,-1 0 0-16,-2 0 0 0,-1-6 0 0,0 3 0 16,-3 3 12-16,-1 0 0 0,1 0 0 0,0 0 0 15,-1-7-22-15,1 7-4 0,-1-3-1 0,1-3 0 16,3 3 15-16,0-3 8 0,-3 6 0 0,0-10-8 16,-4 10 12-16,3 0-4 0,-2-3 0 0,-1-3-8 15,-4 6 12-15,1 0-4 0,-4-3 0 0,-7 3-8 0,0 0 0 0,7-7 0 16,-4 7 0-16,-3 0 0 0,0 0 0 15,0 0 0-15,0 0 0 0,0 0 0 0,0-9 0 16,0 3 0-16,0 2 0 0,0-2 0 0,0-3 0 16,-3 6 10-16,-1-4-10 0,1-2 12 0,-1 3-12 0,-3 3 0 15,0-4 0-15,0-2 0 0,-3 9 0 0,3-9 0 16,-4 5 0-16,4-2 8 0,-7 6 0 0,0-9-8 16,3 9 12-16,-3-10-4 0,0 10-8 0,0-6 8 15,0 3-8-15,3 3 8 0,-3-6-8 0,3 6 12 16,1-4-12-16,3-2 12 0,-4 6-12 0,8-3 0 15,-4 3 9-15,7 0-9 0,0 0 0 0,0 0 0 16,0 0 0-16,0 0 0 0,0 0 0 0,0 0 0 0,0 0 0 16,0 0-8-16,0 0-1 0,0 0 0 0,0 0 0 0,0 0 0 15,0 0 9-15,10 0 0 0,-3 0-9 16,4 0 9-16,-1 0 0 0,1 3 0 0,0-3 0 0,3 0 0 16,3 0-10-16,-3 6 10 0,1-2 0 0,-1-4-9 15,0 6 9-15,3 3 0 0,-2-2 0 0,-5-4 0 16,1 12 0-16,-1-5-10 0,1-1 10 0,-8 1 0 15,1-1 0-15,-4 10 0 0,7-10 0 0,-7 1 0 16,0-1 13-16,0 7 0 0,-4-7 0 0,1 1 0 16,3-1 6-16,-4 0 1 0,-3 7 0 0,4-7 0 15,-4 1-20-15,0-4 0 0,0 4 0 0,0-1 0 16,-4 0 0-16,0 7 0 0,4-7 0 0,-3 4 0 16,3-4-104-16,-4 1-20 15,8 5-5-15</inkml:trace>
  <inkml:trace contextRef="#ctx0" brushRef="#br0" timeOffset="106533.04">32720 6251 1897 0,'0'0'41'0,"0"0"9"0,0 0 2 16,0 0 2-16,0 0-43 0,0 0-11 0,0 0 0 0,0 0 0 0,0 0 0 0,0 0 0 15,0 0 0-15,0 0-11 0,0 0 41 0,0 0 8 16,-7-3 2-16,7 3 0 0,0 0-23 0,0 0-4 16,-3 0-1-16,3 0 0 0,-11-7 16 0,4 7 2 15,0 0 1-15,-4 0 0 0,1 0 11 0,-4 0 2 16,-1 0 1-16,1 0 0 0,0 0-7 0,0 0-2 16,-3 0 0-16,6 0 0 0,0 0 10 0,1 0 2 15,6 0 0-15,4 0 0 0,-7 0-20 0,7 0-3 16,0 0-1-16,0 0 0 0,0 0-3 0,0 0-1 15,0 0 0-15,0 0 0 0,0 0-11 0,11 0-9 16,3 0 12-16,4-6-12 0,3 3 0 0,0 3 0 16,7-6 0-16,-3 6 0 0,3 0 0 0,-3-4 0 0,-1 4 0 0,5-6-12 15,-5 6 12-15,1-3 0 0,0 3 0 16,-1 0 0-16,-2 0 0 0,-5-6 0 16,1 6 0-16,-4 0 0 0,4 0 0 0,-8 0 0 0,1 0 0 0,-1 0 0 15,4 0 0-15,-3-3 0 0,-4-4 8 16,0 7-8-16,-7 0 0 0,7-3 10 0,4 3-10 15,-8-6 8-15,-3 6-8 0,0 0 0 0,4 0 0 0,-1-6 0 16,4 3 0-16,-3-4 0 0,3 4 9 0,0-3-1 16,-3 3-8-16,3-3 0 0,-4 2-8 0,-3 4 8 15,4-6 0-15,-1 3 0 0,-3 3 0 0,0-6 0 16,0 6 0-16,0 0 0 0,0-10 0 0,-3 4 0 16,-1 3 19-16,1-3 9 0,3 6 1 0,-4-4 1 15,1-2-30-15,-1-3 0 0,-3 9 0 0,0-10 0 16,0 7 13-16,0-3-3 0,-4-3-1 0,4 2 0 0,0 4-9 15,0-3-9-15,0 3 9 0,0-4-13 0,7 7 13 0,-4-3 8 16,1-3 0-16,3 6-8 0,0-9 0 0,0 9 0 16,0 0 0-16,0 0 0 0,-4-3 0 0,4 3 0 15,-3-7 0-15,3 7 0 0,-7-6 0 0,7 6 0 16,-11-3 0-16,4-3 0 0,-7 6 0 0,3 0 0 16,4 0 0-16,-3 0 0 0,3 0 8 0,-4 0-8 15,8 0 0-15,3 0 0 0,0 0 0 0,0 0-9 16,0 0 1-16,0 0 0 0,0 0 8 0,0 0 0 15,0 0 0-15,3 9 0 16,4-3-28-16,0-6-3 0,4 10-1 16,-1-4 0-16,1-3 32 0,3 3-9 0,-3-3 9 0,3 4 0 0,0-4 0 0,0 6 0 15,-3-2 0-15,-1-4 0 0,-3 3 0 0,-3 0 0 0,3-3 0 0,-4 7 0 16,-3-10 0-16,7 9 0 0,-3-3 0 0,3 4 0 16,-3-1 0-16,-1 7 0 0,-3-3 0 0,0-4 0 15,0 7 0-15,0-7 0 0,-3 10 0 0,3-4 0 16,-4-5 0-16,1 9 0 0,-1-10 0 0,4 7 0 15,0-4 0-15,-4-2 0 0,1 5 0 0,-4-5 0 16,3-1 0-16,-3 7 0 0,-3-7 8 16,-4 10-8-16,-1-9-12 0,1 5-8 0,0-5 0 0,0 8-1 31,0-8-224-31,0-1-45 0</inkml:trace>
  <inkml:trace contextRef="#ctx0" brushRef="#br0" timeOffset="106866.35">33323 6044 2530 0,'0'0'56'0,"0"0"11"0,0 0 2 0,7 9 3 0,1 1-58 0,-1-1-14 0,-4 0 0 0,4 7 0 15,-3-7 9-15,3 4-1 0,-4 3 0 0,4-1 0 16,-3-2-8-16,3 3-11 0,0 2 3 0,-4 1 0 16,5 0 8-16,-5 6-8 0,4-6 8 0,0-3-8 31,0 2-36-31,0-2-8 0,0-3 0 0,-3 2-1 15,6 1-24-15,-2-3-5 0,-1-4-1 0</inkml:trace>
  <inkml:trace contextRef="#ctx0" brushRef="#br0" timeOffset="107085.21">33676 6056 2487 0,'0'0'110'0,"-3"7"23"0,-1 8-106 16,-3-2-27-16,0 2 0 0,0 4 0 0,-4 0 11 0,1 6-3 15,-1 0-8-15,-3 7 12 0,-4-1 9 0,4 0 2 16,-3 4 0-16,-1-1 0 0,0 4-23 0,4-4 0 16,0 4 0-16,-3 3 8 0,-1-7-22 0,0-2-4 15,-3 2-1-15,3-6 0 16,1-2-189-16,3 2-39 0,-4-13-7 0,8 4-2 15</inkml:trace>
  <inkml:trace contextRef="#ctx0" brushRef="#br0" timeOffset="107548.93">33242 5749 576 0,'0'0'0'0,"0"0"0"16,0 0 412-16,0 0 84 0,0 0 16 0,0 0 3 16,0 0-413-16,4 9-82 0,-4-9-20 0,3 4 0 15,-3-4 28-15,11 6 3 0,-4-6 1 0,0 0 0 16,4 0-20-16,-1 0-3 0,-3-6-1 0,4 2 0 15,-1-2 0-15,1-3-8 0,-4-1 12 0,4 7-4 16,-4-3 33-16,3-4 7 0,-3 1 0 0,0 0 1 0,0 2-20 0,0-5-4 16,1 2-1-16,-1-2 0 0,0 3 13 15,0-4 3-15,0-3 0 0,0 7 0 0,0-1-27 0,0-5-5 16,-4 5 0-16,5 1-8 0,-5 0 0 0,1-1 0 16,-1 4 0-16,1-4 0 0,-1 7 0 0,-3 3 0 15,0-6 0-15,0 6 0 0,0 0 8 0,0 0-8 16,0 0 0-16,0 0 0 0,0 0 0 0,0 0 0 15,0 0 0-15,0 0 0 0,0 0 0 0,7 9 0 16,-3-2 0-16,-1 2 0 0,4 10 0 0,-3-10-11 16,6 10 2-16,1-3 0 0,0 3 9 0,3 0 0 15,0-4 0-15,0 1 0 0,4-4 0 0,-4 4 8 0,0-7-8 16,3 1 8-16,-6-1-8 0,3 1 0 0,-3-1 0 0,-4-3 0 31,0-2-77-31,-7-4-17 0,10-4-3 0</inkml:trace>
  <inkml:trace contextRef="#ctx0" brushRef="#br0" timeOffset="109891.7">30417 6596 806 0,'0'0'36'0,"0"0"7"16,0 0-35-16,3-7-8 0,-3 7 0 0,0-6 0 0,0 6 296 0,0 0 56 15,0-3 12-15,0 3 3 0,-3-6-266 0,-5 3-53 16,1 3-10-16,0-7-2 0,-3 7-28 0,-1 7-8 16,4-7 0-16,-3 3 0 0,-1-3 9 0,0 6-1 15,1-6-8-15,3 9 12 0,-4-2 36 0,1-4 8 16,-1 6 0-16,0 1 1 0,4-1-20 0,-3 7-4 16,-1-1-1-16,1-2 0 0,-1 6 0 0,4-4 0 15,-4 10 0-15,4-3 0 0,-3 4-32 0,3-1 0 16,0 3 0-16,0-3 0 0,-4 3 0 0,4 0-19 0,0 4 3 15,0-4 0-15,3 0 6 0,1 7 2 0,3-10 0 0,3 3 0 32,1 0-18-32,-4-3-3 0,3-3-1 0,4 3 0 15,-3 4-38-15,3-4-7 0,0 0-1 0,4-6-1 16,-4 6-125-16,3-7-25 0,1 1-5 0,-1-3 0 0</inkml:trace>
  <inkml:trace contextRef="#ctx0" brushRef="#br0" timeOffset="110654.65">30547 6937 2786 0,'0'0'61'0,"0"10"13"0,0-1 2 0,0 1 3 0,0-1-63 0,4 7-16 0,-1 3 0 15,1-10 0-15,-4 7 0 0,3-7-10 0,-3 7 2 0,-3-4 0 16,3-2 8-16,0 5 0 0,-4-5 0 0,4-1 0 15,-3 1 0-15,3-1 0 0,0-9 0 0,0 9 0 16,0-9 0-16,0 0 0 0,0 0 0 0,0 0 0 16,0 0 14-16,0 0 2 0,0 0 0 0,0 0 0 15,0 0 0-15,0-9 0 0,0 0 0 0,0-1 0 16,0-5-16-16,3 5 0 0,1-9 0 0,-4 0 0 16,3 4 0-16,1-4 8 0,3 0-8 0,-4-6 0 15,4 6 0-15,-3 7 0 0,-1-4 0 0,1 0 0 16,-1 7 0-16,1 0 0 0,-4 9 0 0,0 0 0 15,0 0 0-15,0 0 0 0,0 0 0 0,7 9 0 16,0-3-13-16,0 4 1 0,0-7 0 0,0 6 0 16,0 7 12-16,-3-7 0 0,3-2 0 0,0 2 0 15,0-6 0-15,0 6 0 0,0-2 0 0,-7-7 0 16,0 0 23-16,4 3 7 0,-4-3 2 0,0 0 0 16,0 0-32-16,0 0 0 0,0 0-8 0,0 0 8 15,0 0 0-15,0 0 0 0,0 0 0 0,0 0 0 0,0 0 8 0,0 0-8 16,0 0 0-16,0 0 0 0,0 0 0 15,0 0 0-15,7-3 0 0,0-4 0 16,0-2 12-16,0 6-3 0,3-13-1 0,-3 7 0 0,4-7-8 0,0 7 0 16,-4-4-10-16,0-2 10 0,3 5 0 0,-3 1 0 15,-3 2 0-15,3-2 10 0,-3 9-10 0,-4 0 0 16,3-9 0-16,-3 9 0 0,0 0 0 0,0 0 0 16,4-3 0-16,-4 3 0 0,0 0 0 0,0 0 0 15,0 0 0-15,0 0 0 0,0 0 0 0,7 12 0 16,0-3 0-16,-4 1 0 0,1 6 0 0,-1-1 0 15,4-2 0-15,-3 2 0 0,3 4 0 0,-4 0 0 16,4-3 0-16,1-1 0 0,-1-2 0 0,-4 3 0 16,4-4 0-16,0 4 0 15,0-7-35-15,0 1-2 0,-3-1-1 0,-1 1 0 16,-3-10-103-16,0 0-21 0,7 6-4 0,-7-6-1 16,0 0-60-16,0 0-12 0,0 0-2 0,0 0-1 0</inkml:trace>
  <inkml:trace contextRef="#ctx0" brushRef="#br0" timeOffset="111098.88">31161 6903 1324 0,'0'0'59'0,"0"0"12"0,0 0-57 0,0 0-14 0,0 0 0 0,0 0 0 16,0-9 180-16,0 9 34 0,0 0 6 0,0 0 2 0,0 0-140 0,-4-4-28 15,-3-2-6-15,4 0 0 0,-4 6-24 0,3 6-4 16,-3-6 0-16,0 0-1 0,-4 6-19 0,1-2 10 15,-1 5-10-15,1-3 8 0,-1 4-8 0,1-1 0 16,-1 0 9-16,0 7-9 0,1-3 0 0,-1 2 0 16,1-2 0-16,-1 3 0 0,0-7 0 0,8 7 0 15,-4-7 0-15,3 7 0 0,1-4 0 0,3-12 0 16,3 7 0-16,4 2 0 0,-7-9-10 0,11 3 0 16,3-3 0-16,-3 0 0 0,3 0 10 0,0-3 0 15,0-3 10-15,0-4-10 0,0 7 0 0,0-3 8 16,0-10-8-16,1 7 0 0,-1 6 0 0,-4-7 0 15,1-5 0-15,-1 5 0 0,1 1 0 0,-4-1 8 16,0 1-8-16,-3 0 0 0,-1 2 12 0,1-2-3 0,-4-1-1 16,0 1 0-16,0 3 5 0,0-4 1 0,-4 1 0 0,1 6 0 15,-1-3 2-15,1 2 1 0,-4-2 0 0,0 0 0 16,-1 3-17-16,1 3 10 0,0-7-10 0,-3 4 8 16,3-3-8-16,0 6-17 0,-4 0 4 0,4-3 1 31,0 3-12-31,3-6-1 0,-3 6-1 0,7 0 0 15,0 0-10-15,0 0-1 0,0 0-1 0,0 0 0 16,0 0-174-16,0 0-36 0,0 0-6 0,0 0-2 0</inkml:trace>
  <inkml:trace contextRef="#ctx0" brushRef="#br0" timeOffset="111586.17">31429 6903 1872 0,'0'0'41'0,"0"0"9"0,0 0 2 0,7 0 0 0,-7-9-42 0,0 9-10 15,4 0 0-15,3-10 0 0,-7 10 43 0,0 0 6 16,0 0 2-16,0 0 0 0,0-6 4 0,0 6 1 16,0 0 0-16,0 0 0 0,-7-3-20 0,-4 3-3 15,-3 0-1-15,3 0 0 0,-3 3 20 0,0 3 3 16,-4-6 1-16,1 10 0 0,3-4-15 0,-4-3-2 0,4 6-1 15,-4 1 0-15,4-4-29 0,0 3-9 0,7 1 0 16,-4 6 0-16,1-4-9 0,3-3-9 16,0 1-2-16,0 6 0 0,3-7 20 0,4 0-10 15,-3 1 10-15,3-4-8 0,3 3 0 0,-3 1 0 16,0-10 0-16,7 9 0 0,0 1 8 0,0-4-10 0,0-3 10 16,-7-3-10-16,11 6-3 0,-4-2-1 0,4-4 0 15,-1 0 0-15,-3 0 14 0,4-4 0 0,-4-2 0 0,3 3-9 16,1-3 9-16,0-4 12 0,-1 1-2 15,1-1-1-15,-1-5 13 0,1 5 2 0,3-8 1 0,-3 2 0 16,-1-3-3-16,1 0-1 0,-4 0 0 0,3 1 0 16,1-1-9-16,-7-6-3 0,3 6 0 0,-4-6 0 15,-3 0-9-15,0 6 0 0,4-9 0 0,-4 9 0 16,-4-6 0-16,4 6 0 0,0 0 0 0,-3 0 0 16,3-3-30-16,-7 10 2 15,7-4 0-15,-4-3 0 0,-3 10-20 0,3 0-4 0,-3-1-1 16,4 4 0-16,-1-4-110 15,-3 7-21-15,7-3-5 0,0 6-712 0</inkml:trace>
  <inkml:trace contextRef="#ctx0" brushRef="#br0" timeOffset="112000.95">31478 6922 1846 0,'0'0'82'0,"0"0"17"0,7 6-79 0,0-3-20 0,-7-3 0 0,8 0 0 16,2 6 28-16,1-6 1 0,-1 0 1 0,-3 0 0 15,0-6 14-15,4 3 4 0,0 3 0 0,-1-6 0 16,-3 3-4-16,4-4 0 0,-1 4 0 0,1-3 0 16,0 3-16-16,-8-3-3 0,4-4-1 0,0 4 0 15,0 3 7-15,-7 3 1 0,0 0 0 0,0 0 0 16,4-7-32-16,-4 7 0 0,0-9 0 0,0 9 0 15,0-9 0-15,0 9 0 0,-4 0 0 0,4-3 0 16,-7-4 0-16,7 4 0 0,-3-3 0 0,3 6 0 16,-7 0 0-16,0 0 0 0,-1 0 0 0,5 6 0 15,-8-3 12-15,4-3-3 0,-3 7-1 0,-1 2 0 16,1-6-8-16,-1 6 0 0,0 7 0 0,1-6 0 16,-1 5 0-16,4-2 0 0,-3 2 0 0,3 1 0 15,3-3 0-15,-3 5 0 0,0-8 0 0,3 6 0 16,1-7 0-16,-1 0 0 0,4 1-10 0,0 5 10 15,0-15-10-15,4 10 10 0,6-4-10 0,5-3 10 16,-5 4-32-16,4-4-1 16,0 3 0-16,0-6 0 0,4 0-100 0,-4 0-20 0,0 0-4 15,4-6-735-15</inkml:trace>
  <inkml:trace contextRef="#ctx0" brushRef="#br0" timeOffset="112335.85">31821 6545 1324 0,'0'0'118'0,"0"0"-94"0,0 0-24 0,0 0 0 15,0 0 246-15,0 0 45 0,0 0 9 0,0 0 1 16,0 0-215-16,0 10-43 0,0-4-9 0,3 4-2 16,1-1-1-16,-1 7-1 0,1-4 0 0,3 4 0 15,0-4-22-15,-4 14-8 0,1-8 0 0,3-2 0 16,-4 9 0-16,4-6 0 0,-3 0 0 0,0 0-10 16,-4 6-10-16,0-7-1 0,0 1-1 0,-4 0 0 15,0-3-15-15,4 3-3 0,-3-1-1 0,3-2 0 16,0 0-28-16,0-4-6 15,-4-2-1-15,4-1-588 0,0-3-119 0</inkml:trace>
  <inkml:trace contextRef="#ctx0" brushRef="#br0" timeOffset="112766.32">31743 6207 1785 0,'0'0'159'0,"0"0"-127"0,0 0-32 0,0 0 0 15,0 0 60-15,0 0 5 0,7 0 2 0,0-3 0 16,4 3 4-16,-1-7 1 0,1 7 0 0,6 7 0 15,-2-4 0-15,-1-3 1 0,7 6 0 0,-4 3 0 16,5 1-11-16,-1 6-2 0,0-4-1 0,4 7 0 16,-1-3-25-16,1 9-5 0,0-3-1 0,-1 3 0 15,1 3-28-15,-4-3 0 0,-3 10-13 0,3-7 4 16,-7 0 9-16,0 6 0 0,0-5 0 0,-3 11 0 16,-4-2 0-16,-3 0 0 0,3 6 0 0,-7 0 0 15,0 6-8-15,-4-3 0 0,-3 0 0 0,-3-3 0 16,-1 0 8-16,-3-7 0 0,-4 4 0 0,1-3 0 15,-5-4 0-15,1 4 11 0,-3-10-3 0,-1 6 0 16,-3-2-76-16,-1-4-16 0,5-9-4 16,-5 9-1083-16</inkml:trace>
  <inkml:trace contextRef="#ctx0" brushRef="#br0" timeOffset="136872.97">24740 16737 1324 0,'0'0'118'0,"0"0"-94"16,0 0-24-16,0 0 0 0,0-10 27 0,0 1 1 15,0 0 0-15,0 2 0 0,0 7-28 0,0-3 0 16,0-3 0-16,0 6 0 0,-3-9 75 0,3 9 19 15,0 0 4-15,0 0 1 0,0 0 41 0,0 0 8 0,0 0 1 0,3-4 1 16,-3 4-20-16,4-6-4 16,-4 6-1-16,0 0 0 0,7-9-46 0,0 9-10 0,0-10-1 15,0 10-1-15,-7 0-16 0,7-6-3 0,0 3-1 16,-7 3 0-16,4-6-20 0,-4 6-4 0,7-4-1 0,-7 4 0 16,0 0-14-16,0 0-8 15,0 0 8-15,0 0-8 0,0 0 0 0,0 0 9 0,0 0-9 0,0 0 0 16,0 0 0-16,0 4 0 0,3 5 0 0,1 7 0 15,-4-7 8-15,3 10-8 0,-3-3 0 0,4 2 0 16,-4 11 0-16,3-4 0 0,1 3 0 0,-1 3-9 16,1-2 9-16,0-1 0 0,-1 0 0 15,-3-3 0-15,4 3 8 0,-1-3 3 0,1 0 1 0,-1-6 0 16,-3-6-4-16,4 3 0 0,-1 2 0 0,-3-8 0 16,4-1 2-16,-1-3 0 0,-3-6 0 0,0 0 0 15,0 0 6-15,0 0 0 0,7-6 1 0,-7 6 0 16,0-9 1-16,4-1 0 0,-4 1 0 0,0-10 0 15,3 0-3-15,-6-6-1 0,3-3 0 0,-4 0 0 16,1-4-5-16,-1-5-1 0,1 2 0 0,-1 1 0 16,-3-4-8-16,4 10 0 0,-4-7 0 0,3 10 0 0,1-3 0 15,-1 3 0-15,0-3 0 0,1 9 0 0,-1 0 0 0,1 0 0 16,-1-3 0-16,4 10 0 0,-3-4 0 0,-4 4 0 16,7-4 0-16,-4 7 0 0,1-1-15 0,3 4 2 15,-4-4 0-15,4 10 0 0,0-3 13 0,0 3 0 16,0 0 0-16,0 0 0 0,0 0 0 0,-7 3 10 15,4 4-2-15,-1 5 0 0,1-2-8 0,-1 5-11 16,4 4 3-16,0 0 0 0,0 6 8 0,0 0 0 0,4-3 0 0,-1 3 0 16,-3 0 0-1,4 4 0-15,-4-1 0 0,0 3 0 0,0-9 0 0,0 9 0 16,0-2 0-16,-4-4 0 0,4-3 0 0,0-7 0 16,0 10 0-16,0-6 0 0,-3-6 0 0,3 2 0 0,0-5 0 0,0 6 0 15,0-7 0-15,0-6 8 0,0 7-8 16,0-4 0-16,3 3 0 0,-3 1 0 0,0-1 0 0,0 0 0 15,0 1 0-15,4-4 0 0,-4 4 0 0,0-1 0 16,0 0 0-16,3 1 0 0,-3-1-10 16,4 1 10-1,-4 2-54-15,0-3-4 0,0 1-1 0,0-1-948 0,0 1-189 0</inkml:trace>
  <inkml:trace contextRef="#ctx0" brushRef="#br0" timeOffset="137844.46">25210 17201 2066 0,'0'0'92'0,"0"0"18"0,0 0-88 0,0 0-22 0,0 0 0 0,0 0 0 16,0 0 34-16,0 0 2 0,0 0 1 0,0 0 0 15,0 0-10-15,0 0-3 0,0 0 0 0,0 0 0 16,0 0 10-16,0 0 2 0,-4 9 0 0,4-9 0 16,0 0 10-16,-4 10 2 0,4-10 1 0,0 0 0 15,0 0 4-15,0 9 1 0,-7-3 0 0,7 4 0 16,-3-1-14-16,-4 1-4 0,0-1 0 0,0 0 0 15,-4 1-12-15,1 6-2 0,-5 2-1 0,1 1 0 16,-3 6-1-16,-1 0 0 0,-3-6 0 0,0 6 0 16,0 3 4-16,-1 1 1 0,-2-4 0 0,-1 3 0 0,0 7 3 15,1-7 1-15,2 0 0 0,1-3 0 0,4 0-12 16,-5 0-2-16,8-3-1 0,0-6 0 0,0 3-14 0,4-10 0 16,-1 7 0-16,4-7-10 0,0-6-2 0,3 4 0 15,4-7 0-15,0 0 0 16,0 0-83-16,-3-7-17 0,-4 4-3 0,7-6-1 15,-4-1-18-15,4 1-4 0,0-7-1 0,0 1-981 16</inkml:trace>
  <inkml:trace contextRef="#ctx0" brushRef="#br0" timeOffset="138229.31">24500 17530 1706 0,'-7'-15'76'0,"4"11"15"0,-4-5-73 0,3 0-18 0,1-7 0 0,-1 6 0 16,1-5-12-16,3 5-5 0,0-12-21 15,0 7 51-15,0 8 7 0,3-2 0 0,1 0 1 16,-1 6 75-16,4-4 16 0,-3 4 2 0,3-3 1 16,0 6-7-16,0 0 0 0,4-6-1 0,-4 6 0 15,3 6-37-15,-3-6-7 0,-7 0-2 0,11 9 0 16,-4-9-11-16,4 10-2 0,-4-4-1 0,3-3 0 16,-10-3-18-16,7 9-3 0,0 1-1 0,0 2 0 15,0-2-5-15,0-1 0 0,-3 1-1 0,3-1 0 16,0-6 10-16,0 7 3 0,4-4 0 0,-4 3 0 15,0 1-16-15,7-4-4 0,-3 3 0 0,-1-5 0 16,1 5-2-16,3 3-1 0,0-2 0 0,4-1 0 0,-4 1-1 16,7 2 0-16,-7 4 0 0,4 0 0 15,3-4-8-15,0 4 0 0,-3 3 0 0,-1-1 0 0,1-8 0 16,-1 6 0-16,-2 2 11 0,2-2-11 0,1-3 0 16,-4 2 8-16,0-5-8 0,7-1 0 15,-3 7 0-15,0-7 0 0,-4-6 0 0,0 7 0 0,3 2 0 16,-3-9 0-16,1 7 0 0,-1-10 0 0,-4 6-17 0,1-3-3 15,-1-3-1-15,1 6 0 16,-7-6-69-16,-4 0-14 0,0 0-2 0,0 0-783 16,7 0-157-16</inkml:trace>
  <inkml:trace contextRef="#ctx0" brushRef="#br0" timeOffset="142338.9">24899 16712 1497 0,'-3'-10'133'0,"3"7"-106"16,0-6-27-16,-4-1 0 0,4 1 84 0,-4-4 11 16,1 4 2-16,-1 0 1 0,1-1-36 0,-1 7-7 15,1-3-2-15,-1-4 0 0,-3 4-25 0,7 6-4 16,-7-3-2-16,0 3 0 0,7 0-10 0,0 0-3 16,-3 0 0-16,3 0 0 0,0 0 23 0,0 0 4 15,0 0 0-15,0-6 1 0,3 3-1 0,1-4 0 16,3-2 0-16,-4 9 0 0,-3 0-9 0,4-9-3 15,-1 9 0-15,-3-10 0 0,0 10 4 0,0-3 1 16,-7-3 0-16,4-4 0 0,-1 4-9 0,-3 3-1 16,0-3-1-16,0 6 0 0,-4-4-18 0,4 4 0 15,-3 0 0-15,3 0 0 0,-4 0 14 0,4 4-1 0,0 2 0 16,0-3 0-16,0-3-13 0,3 6 0 0,4-6 0 16,0 0 0-16,-3 10 0 0,3-1 0 0,0-3 0 0,0 4 0 15,7-7 0-15,-4 6 0 0,5 1 0 0,-5-1 0 16,4 7 0-16,0-7 0 0,0 1 0 0,0-1 0 15,0 7 0-15,-3-7-16 0,-1 10 3 0,1-10 1 16,-4 7 28-16,-4 3 7 0,4-3 1 16,-3-4 0-16,-1 4-4 0,1 3 0 0,-1-1 0 0,1-8 0 15,-1 5 16-15,1 1 4 0,-1-3 0 0,4-4 0 16,0-3-40-16,4 4 0 0,-1-1 0 0,1 1 0 16,-4-10-8-16,7 0 8 0,0 6-8 0,0-3 8 15,0-3-13-15,0 0 2 0,4 0 1 0,-8 0 0 16,-3 0-13-1,0 0-2-15,0 0-1 0,0 0 0 0,0 0-73 16,0 0-14-16,0 0-3 0</inkml:trace>
  <inkml:trace contextRef="#ctx0" brushRef="#br0" timeOffset="144001.93">25806 16815 1440 0,'0'0'128'16,"0"0"-103"-16,0 0-25 0,0 0 0 0,0 0 84 0,0 0 12 0,0 0 3 0,0 0 0 15,0 0-99-15,0 0-20 0,0 0-4 0,0 0-1 16,0 0 25-16,0 0 0 0,0 0 0 0,0 0 0 15,0 0 0-15,0 0 19 0,0 0-3 0,0 0-1 16,0 0 47-16,0 0 10 0,0 0 1 0,0 0 1 16,0 0-17-16,0 0-3 0,0 0-1 0,0 0 0 15,0 0-23-15,0 0-5 0,0 0-1 0,0 0 0 16,0 0-16-16,0 0-8 0,0 0 0 0,3-9 8 16,1 3-8-16,-1-4 0 0,1 1 0 0,-4-1 0 15,3 4 0-15,1-3 12 0,-1-1-12 0,1 1 12 16,-4-1-2-16,0 1 0 0,0 9 0 0,0 0 0 15,0 0 15-15,0 0 3 0,0 0 1 0,0 0 0 16,0 0-29-16,0 0 0 0,0 0 0 0,0 0 0 0,0 0-8 0,0 0 8 16,-4 9-12-16,4 1 12 0,0 6 0 0,4-7 11 15,-4 0 0-15,3 10 0 0,1-9-24 0,0 5-5 16,-1-2-1-16,1 2 0 0,-1-5 9 0,1 6 2 16,-1-4 0-16,1-3 0 0,-4 4 8 0,7-4 8 15,-7 1-8-15,3-7 11 0,-3-3-3 0,0 0-8 16,0 0 12-16,0 0-4 0,0 0 16 0,0 0 4 15,4 0 0-15,6-3 0 0,-6-3-8 0,3-4-2 16,0-6 0-16,0 4 0 0,-3-4-18 0,3-3 0 16,-4-6 0-16,1 7 0 0,-4-1 0 0,3-6 10 15,1 6-2-15,-4 0 0 0,-4 0-8 0,4 4 0 0,-3 2 9 0,3-3-9 16,0 10 0-16,0 3 0 0,0 3 0 0,0 0 8 16,0 0 12-16,0 0 2 15,0 0 1-15,0 0 0 0,0 0-32 0,0 0-7 0,0 0 0 0,0 0-1 16,-4 3 17-16,1 3-8 0,3 4 8 15,-4-4 0-15,4 3 0 0,-3 1-8 0,3-7 8 0,0 6 0 16,0-2 0-16,-4 2 0 0,4 0-8 0,0 1 8 16,-3-1 0-16,-1 1 0 0,0-1 0 0,1 7 0 15,-1-7 0-15,1 7 0 0,-1-4 0 0,-3-2 0 16,4 2 15-16,-1-2 6 0,1-7 2 0,3-3 0 16,-4 9-12-16,4-9-3 0,0 0 0 15,0 0 0-15,0 0-8 0,0 0 0 0,0 0 9 0,0 0-9 16,-3-3 12-16,-1-3-3 0,4-4 0 0,0 1 0 15,-3-7 18-15,3 7 3 0,0-10 1 0,0 0 0 16,0 4-12-16,0-4-3 0,0 0 0 0,0 3 0 16,0-2-6-16,0 5-2 0,-4-3 0 0,4 7 0 0,0-7-8 15,0 13 0-15,0 3 0 0,0 0-11 0,0 0 11 16,0 0 0-16,0 0 0 0,0 0 0 0,4 3 0 0,-1 7-12 16,1 5 4-16,-1 4 0 0,4-9 0 0,-3 8 0 15,6-2 0-15,-3 0 0 0,-3 3 18 0,7-7 4 16,-8 4 1-16,4-1 0 0,-3-2-15 0,-4-4 0 15,3 1 0-15,1 2 0 0,-4-12-11 0,3 10 11 16,-3-1-10-16,0-9 10 16,0 0-94-16,0 0-13 0,0 0-2 15</inkml:trace>
  <inkml:trace contextRef="#ctx0" brushRef="#br0" timeOffset="145528.93">24158 16800 1900 0,'0'0'169'0,"0"0"-135"0,0 0-34 0,0 0 0 0,0 0 88 0,0 0 12 16,0 0 1-16,0 0 1 15,0 0-102-15,0 0-34 0,-7 0 0 0,7 0 0 0,0 0 34 0,0 0 0 16,0 0 0-16,0 0 0 0,0 0 16 0,0 0 3 16,0 0 1-16,-3-4 0 0,3 4-12 0,0 0-8 15,0 0 12-15,0 0-12 0,0 0 0 0,0 0 0 16,0 0 0-16,0 0 0 0,0 0 12 0,0 0-12 16,0 0 12-16,0 0-12 0,3-6 26 0,1-3-2 15,-4 9 0-15,7-7 0 0,0 4 11 0,-4-3 1 16,4 6 1-16,0 0 0 0,4-3-20 0,-4 3-4 15,0-6-1-15,4 6 0 0,-4 0-12 0,3 0 0 0,-3-3 0 16,4 3 0-16,-4-7 0 0,0 7 8 16,4-3-8-16,-4-3 0 0,0 6 0 0,-4 0 11 0,-3 0-11 0,7-3 10 15,-7 3 10-15,7-7 1 0,-7 7 1 0,4-6 0 16,0 3 2-16,-4 3 1 0,3-6 0 0,1 3 0 16,-4-4-5-16,0 7-2 0,3-3 0 0,-3 3 0 15,0-9-3-15,0 9-1 0,0-6 0 0,0 6 0 16,4-10 3-16,-4 10 1 0,0 0 0 0,0 0 0 15,0 0-8-15,0 0-2 0,0 0 0 0,0 0 0 16,0 0 5-16,0 0 1 0,0 0 0 0,0 0 0 16,0 0-2-16,0 0-1 0,0 0 0 0,0 0 0 15,0 0 1-15,0 0 0 0,0 0 0 0,0 0 0 0,0 0-12 0,0 0 10 16,0 0-10-16,0 0 10 0,0 0-10 0,0 0 0 16,0 0 0-16,-4 10 0 0,4-1 0 15,-3 0 0-15,-1 1 0 0,4 5-11 0,-3 4 11 16,-1 0 0-16,0 6-9 0,1 0 9 0,-1 3 0 15,1-2 0-15,-1 2 0 0,1-3 0 0,-1-3 15 0,1 3-3 16,3-6 0-16,-4 0 0 0,4 2-12 16,-3-8 9-16,3 3-9 0,0-7 8 0,0 7 5 0,0-7 1 15,0-9 0-15,0 3 0 0,0-3-14 0,0 0 0 16,0 0 0-16,0 0 0 0,0 0 0 0,0 0-12 16,3-3 12-16,1-6-13 0,-1-7 13 0,-3 7 0 15,4-10 12-15,-4 0-12 0,3-3 0 0,-3 3 0 16,4-9 0-16,-4 3 0 0,-4 3 0 0,1-9 0 0,3 9 0 15,-4-3 0-15,4 0 0 0,0 6 8 0,-3-6-8 0,3 6 0 16,-4 3 8-16,4 7-8 0,-3-1 0 0,3 1 0 16,0 6 8-16,0 3-8 0,0 0 0 0,0 0 0 15,0 0 0-15,0 0 8 0,0 0-8 0,0 0 0 16,0 0 0-16,10 3-20 0,-6 3 2 0,3 4 1 16,0-1 8-16,0 7 9 0,-3-4-13 0,-1 7 5 15,1 3-8-15,-4 0 0 0,3 3-1 16,-3-6 0-16,0 6 17 0,0-6 0 0,0 0 0 0,0-1 0 15,0 4 0-15,-3-9 0 0,3 3 0 0,3-4 0 16,-3-2 27-16,0 2 2 0,4-9 1 0,-4-3 0 16,0 0-22-16,0 0-8 0,0 0 0 0,7 0 0 15,0-3 0-15,-4-3 8 0,4-10-8 0,-3 7 0 16,-1-1 9-16,1-9-1 0,-1 1 0 0,-3-1 0 16,0-6-8-16,-3 0 0 0,-1 3 0 0,4-3 8 15,-3 0-8-15,-1 6 8 0,1-6-8 0,-1 12 8 0,1-3-8 16,-1 7 0-16,4 0 0 0,0 9 8 0,0 0-8 0,0 0 0 15,0 0 0-15,0 12 0 0,0 4-12 0,0 3 12 16,4-4-12-16,-1 4 12 0,1 9 0 0,-1-12 0 16,1 3 0-16,-1 0 0 0,4-4 0 0,0 1 0 15,-3-3 0-15,0 2 0 0,-1-12 0 0,4 7 0 16,0-4 0-16,-3 3-11 16,-4-9-154-16,0 0-31 0</inkml:trace>
  <inkml:trace contextRef="#ctx0" brushRef="#br0" timeOffset="148522.79">24359 10446 1324 0,'0'0'59'0,"0"0"12"0,0 0-57 0,0 0-14 0,7 0 0 0,4 0 0 16,-4-3 17-16,0-3 1 0,4 6 0 0,-1-3 0 15,1 3-18-15,-4-6-16 0,3 6 4 0,-2-4 0 16,-8 4 3-16,0 0 1 0,7-6 0 0,-7 6 0 16,0 0 74-16,0 0 15 0,0 0 3 0,0 0 1 15,0 0 4-15,0 0 1 0,0 0 0 0,-7 0 0 16,-1 0-48-16,1 0-10 0,-3 0-1 0,-4 0-1 0,3 0-30 15,-3-3 0-15,0 3 0 0,3-6 0 0,1 6 0 16,-4 0 0-16,3-6 9 0,0 6-9 0,-3 0 9 16,0-4-9-16,-3 4 10 0,2-6-10 15,-6 6 26-15,0 0-1 0,0-3 0 0,-4 3 0 0,1 0 3 16,-8-6 1-16,0 6 0 0,0-3 0 0,1 3 8 16,2-7 2-16,1 7 0 0,3 0 0 0,1-3 34 15,3-3 7-15,3 6 2 0,0-3 0 0,4-4-45 0,4 7-9 16,-1 0-1-16,4-6-1 0,7 6-26 15,0 0 0-15,0 0 0 0,0 0 0 0,7-3 0 0,4 3-16 16,3 0 3-16,0 0 0 0,3 3 1 16,5 3 0-16,-1 4 0 0,4-4 0 0,-1-3-6 0,1 7-1 15,3-1 0-15,0 1 0 0,4 2 6 0,-4-3 1 16,4 1 0-16,0-1 0 0,0-6 2 0,6 13 1 0,-6-13 0 16,10 4 0-16,1 2 9 0,3-9 0 15,-8 6 0-15,1-3 0 0,0-3 8 0,-4 0 0 0,1-3 0 0,-8 3 0 16,0-6 19-16,-3 6 4 0,-4-9 1 0,0 9 0 15,-3-7-32-15,-4 4 0 0,0-3 0 0,-7 3 0 16,0-4 12-16,-3 4-3 0,-1-3-1 0,-3 6 0 16,0-9-8-16,-3-1 0 0,-1 1 0 0,-3 3 8 15,-4 2-17-15,-3 4-4 0,-3-6-1 0,-4 6 0 16,-8 6-2-16,-2-6 0 0,-5 4 0 0,-6-4 0 16,-4 6 2-16,0 0 0 0,0-3 0 0,-3 7 0 15,3-10 14-15,0 9 0 0,4-9 0 0,-4 6 10 16,4-3 16-16,-1 4 3 0,-2-4 1 0,6-3 0 15,0 0-18-15,4 0-3 0,-1 0-1 0,1 0 0 16,7 0-8-16,0 0 0 0,3-3 0 0,4 3 0 0,0-7 0 16,3 7 0-16,4 0 0 0,0 0 0 15,3 0 0-15,1 0-11 0,-1 0 3 0,7 0 0 0,-3 0 8 16,0 0 0-16,7 0 0 0,0 0 0 16,0 0-28-16,0 0-3 0,11 7-1 0,0-4 0 15,3-3 32-15,0 0 0 0,3 0-8 0,5 0 8 0,2 0-17 16,4 0-1-16,1 0 0 0,-1 0 0 0,0-3 8 15,0-4 2-15,1 7 0 0,2 0 0 0,-2 0 8 0,-1 0 0 16,0-3 0-16,0 3 8 0,0 0-8 0,1 0 0 16,2-6 0-16,1 6 0 0,0 0 0 0,3 0 0 15,0 0 0-15,1 0 0 0,3 0 0 0,-1 0 0 16,1 0 0-16,0 0-8 0,0-3 8 0,-4 3 0 16,-3 0 0-16,0 3 8 0,-4-3-8 0,0 0 0 0,-3 0 0 15,-1 6 0-15,-2-6 0 0,-1 0 0 0,0 0 0 0,-3 0 0 16,-1 3 0-16,-3-3 0 0,0 0 0 0,0 0 0 15,-3 0 0-15,0 7 0 0,-1-7 0 0,-3 0 0 16,4-7 0-16,-1 7 0 0,-2 0 0 0,-1 0-8 16,3 0 8-16,-6-3 0 0,3 3 0 0,-7 0 0 15,0 0 0-15,0 0 9 0,7-6-9 0,-7 6 0 16,-4-3 12-16,1-3-12 0,-1-4 12 0,1 10-12 16,-8-3 12-16,1-3-4 0,-5 0 0 0,1 6-8 15,-7-4 8-15,3 4-8 0,-3 0 0 0,0 0 0 16,0-6 0-16,0 6 0 0,0 0 0 0,-1 0 0 15,5 0 0-15,-4 0 0 0,3 0 10 0,-3 0-10 0,0 0 12 16,0 0-2-16,3-3-1 0,0 3 0 0,4 0-9 0,0 3 0 16,0-3 0-16,7 0-11 15,-4 0-12-15,4 0-2 0,0 0-1 0,7 0 0 16,0 0-31-16,0 0-7 0,0 0 0 0,0 0-1 0</inkml:trace>
  <inkml:trace contextRef="#ctx0" brushRef="#br0" timeOffset="150572.63">24754 10393 1382 0,'0'0'123'0,"0"-3"-99"16,0-6-24-16,0 2 0 0,0-2 187 0,4-1 32 15,3-5 6-15,-3 5 2 0,3 1-187 0,0-10-40 16,3 10 0-16,-6-7-9 0,3 7 9 0,0-1 0 0,0 1 0 0,-4-1 0 16,-3 1 8-16,0 9 3 15,0 0 1-15,0 0 0 0,0 0 23 0,0 0 5 0,-3 0 0 16,-8 9 1-16,8-9-5 0,-8 10-2 0,4-1 0 15,-3-2 0-15,3-4-6 0,-4 6-2 0,7-3 0 0,-3 4 0 16,4-4 2-16,-4 3 1 0,3-5 0 0,1 5 0 16,-1 0-13-16,4 1-2 0,-3-4-1 0,-1 3 0 15,4 7-4-15,0-6-1 0,0 2 0 16,4-2 0-16,-4 5-8 0,3 1 0 0,1-4 0 0,-1 4 0 16,1 3 0-16,-1-3 0 0,1-4 0 0,-1 4 0 15,1-7 0-15,-1 1 0 0,1-1 0 0,3 0 0 16,-3-2 8-16,3-4 0 0,-7-3 0 0,7 6 0 15,-4-6 29-15,8 0 6 0,-4 0 1 0,0-6 0 16,0 3-29-16,0-4-6 0,0-2-1 0,-3 0 0 16,3-10-8-16,0 9 0 0,0-5 9 0,-4 2-9 15,4-2 12-15,-3-1-1 0,-4-3-1 0,0 6 0 0,0-2 1 16,-4-1 0-16,-3 7 0 0,4-1 0 0,-8-2 16 16,4-1 3-16,-3 4 1 0,2-1 0 0,-2 7-31 15,3-3-13-15,-4 6 1 0,4 0 0 0,0-3 12 0,0 6 0 16,4-3 0-16,-5 6-9 0,5-3 9 0,-4 7-8 15,3-4 8-15,-3 3-8 0,4 1 8 0,-1 6-8 16,1-4 8-16,-1 4-8 0,4-1-1 0,0-2 0 16,0 3 0-16,0-7 0 0,4 7 9 0,-1-4 0 15,1-2-9-15,-1-1 9 0,1-3 0 0,-1 4 0 16,-3-10 0-16,0 0 0 0,7 0 0 0,-7 0 0 16,0 0 0-16,0 0 0 0,7 0 0 0,4 0 0 15,-7-6 0-15,3 2 0 0,-4-2 26 0,4-3 3 16,-3-1 1-16,3 1 0 0,0 0-22 0,-4-1-8 15,1 1 0-15,-1-1 9 0,1-5-9 0,0 5-16 16,-4-5 4-16,3 5 1 0,-3 1 11 0,0-1 0 0,4 7 0 16,-4-3 0-16,0 6 0 0,0 0 0 0,0 0 0 0,0 0 8 15,0 0-8-15,0 0 0 0,-4 0 0 0,4 0 8 16,0 0-8-16,-7 0 0 0,0 9-11 0,0-2 11 16,3-4-8-16,1 6 8 0,-4-3 0 0,3-2-9 15,4-4 17-15,-3 12 4 0,-1-9 1 0,1 7 0 16,3-1-13-16,0-9 0 0,0 9 0 0,3-2 0 15,-3-4 0-15,0-3 0 0,0 0 0 0,4 6 0 16,-4-6-9-16,0 0-2 0,7 3 0 0,-7-3 0 16,7 0 11-16,-7 0 0 0,7-3 0 0,3-3 0 15,-2 6 12-15,-5-10-1 0,1 1-1 0,-1 0 0 0,1 5-1 16,-1-5 0-16,-3-3 0 0,0 2 0 0,0 1 1 16,-3 6 0-16,3-7 0 0,-4 4 0 0,1-4-2 0,3 10 0 15,-4 0 0-15,4 0 0 0,-7-6-8 0,7 6 0 16,-7 0 0-16,0 6 0 0,0-6 0 0,0 7 0 15,0-4-8-15,3 6 8 0,-3-9 0 0,4 7 0 16,3-7 0-16,-4 9 0 0,4-9 0 0,0 0 0 16,0 0 0-16,0 0 0 0,0 0 0 0,0 0 0 15,0 0 0-15,0 0 0 0,0 0 0 0,0 3 0 16,0-3 0-16,0 0 0 0,0 0 0 0,0 0 0 16,-3 6 0-16,3-6 0 0,0 10 0 0,0-10 0 15,0 9 11-15,0-3-11 0,0-2 0 0,0-4 0 16,3 9 0-16,1 0-969 15,6-2-195-15</inkml:trace>
  <inkml:trace contextRef="#ctx0" brushRef="#br0" timeOffset="154646.96">21061 10158 1440 0,'0'0'128'0,"0"0"-103"0,0 0-25 0,0 0 0 0,0 0 51 0,0 0 5 16,0 0 0-16,0 0 1 0,0 0 18 0,0 0 3 16,0 0 1-16,0 0 0 0,0 0-19 0,0 0-4 15,0 0-1-15,0 0 0 0,0 0-32 0,0 0-7 16,0 0 0-16,0 0-1 0,0 0 2 0,0 0 1 16,0 0 0-16,0 0 0 0,0 0 3 0,0 0 1 15,0 0 0-15,0 0 0 0,0 0-10 0,0 0-1 16,0 0-1-16,0 0 0 0,0 0 2 0,0 0 0 15,0 0 0-15,0 0 0 0,0 0 8 0,0 0 3 16,0 0 0-16,0 0 0 0,0 0 1 0,0 0 0 16,0 0 0-16,0 0 0 0,0 0-13 0,0 0-3 15,0 0 0-15,0 0 0 0,0 0-8 0,0 0 0 16,0 0 0-16,0 0 0 0,0 0 0 0,0 0 0 16,0 0 0-16,0 0 0 0,0 0 0 0,0 0 0 15,0 0 0-15,0 0 0 0,0 0 0 0,0 0 12 0,0 0-12 0,0 0 12 16,0 0-12-16,0 0 0 15,0 0 0-15,0 0 0 0,0 0 0 0,0 0 0 0,0 0 0 0,0 0 0 16,0 0 23-16,0 0 2 0,0 0 1 0,0 0 0 16,0 0-26-16,0 0 0 0,0 0 0 0,0 0 0 15,0 0 12-15,0 0-4 0,0 0 0 0,0 0 0 16,0 0-8-16,0 0 8 0,0 0-8 0,0 0 8 16,0 0-8-16,0 0 0 0,0 0 9 0,0 0-9 15,0 0 0-15,0 0 0 0,0 0 0 0,0 0 8 16,0 0-8-16,0 0 0 0,0 0 0 0,0 0 0 15,0 0 0-15,0 0 0 0,0 0 0 0,0 0 0 16,0 0 0-16,0 0 8 0,0 0-8 0,0 0 0 16,0 0 0-16,0 0 0 0,0 0 0 0,0 0-8 15,0 0-30 1,0 0-6-16,0-6 0 0</inkml:trace>
  <inkml:trace contextRef="#ctx0" brushRef="#br0" timeOffset="155984.78">21019 10224 1324 0,'0'0'118'0,"0"0"-94"0,0 0-24 0,0 0 0 0,0 0 148 0,0 0 26 16,0 0 5-16,0 0 1 0,0 0-132 0,0 0-27 15,0 0-5-15,0 0 0 0,0 0-16 0,0 0 0 16,10-3-12-16,-3-4 12 0,4 7 0 0,-8-3 0 15,4-3 0-15,-7 6 0 0,0 0 0 0,0 0 11 16,0 0-3-16,0 0-8 0,0 0 36 0,0 0 1 16,0 0 0-16,0 0 0 0,0 0 13 0,0 0 2 15,-7 0 1-15,-3 0 0 0,3 0-5 0,0 0 0 16,3 6-1-16,-3-6 0 0,-4 0-26 0,8 0-5 16,3 0 0-16,-7 0-1 0,0 0 17 0,7 0 4 15,-7 0 1-15,7 0 0 0,-7-6-26 0,0 6-11 0,3-3 8 16,-3-3-8-16,0 6 17 0,0-10-1 0,0 10-1 15,-4-3 0-15,4-3-4 0,-3 6-1 0,3 0 0 16,-4 0 0-16,-3 0-10 0,3 0 0 0,1 0 9 16,-4 0-9-16,-4 0 16 0,4-7-2 0,3 7 0 15,-3 0 0-15,0 0 2 0,3 0 0 0,-6 0 0 16,3 0 0-16,3 0-2 0,-3 0 0 0,0 0 0 0,-4 0 0 16,1 0-14-16,-5 0 0 0,5-3 0 15,-4 3 0-15,-1 0 0 0,5-6 0 0,-4 6 0 16,3 0 0-16,-3-3 0 0,3 3 0 0,1-6 0 0,-1 6 0 15,-3 0 0-15,0 0 0 0,-1 0 0 0,1 0 0 16,-3 0 0-16,-1 0 0 0,0 0 0 0,-3 6 0 16,0-6 0-16,0 3 0 0,-1-3 0 0,1 6 0 15,0-6 0-15,-4 3 0 0,4 4 0 0,-4-7 0 16,7 6 0-16,-3-3 0 0,0-3 0 0,0 0 0 0,3 0 0 16,0 0 0-16,1 0 0 0,-1 0 0 0,-3 0 0 0,0 0 0 15,-1 0 0-15,1 0 0 0,3 0 0 0,-3 0 0 16,-7 0 0-16,3 0 0 0,0 6 0 15,1-2 0-15,-5-4 0 0,5 0 0 16,-1 6 0-16,-3-3 0 0,3-3 0 0,-3 6 0 0,-4-3 0 0,4-3 0 16,-4 0 0-16,3 7 0 0,1-4 0 0,0-3 0 15,3 0 0-15,0 0 0 0,4 0 0 0,3 0 14 16,-3 0-4-16,7 0-1 0,0 0-1 0,0-3-8 16,0-4 12-16,3 7-4 0,0 0-8 0,4-3 10 15,-3-3-10-15,-1 6 10 0,4 0-10 0,0 0 0 16,0-3 0-16,-4 3 0 0,4 0 0 0,3 0 0 15,1 0-10-15,-1 0 10 16,4 0-28-16,0 3 0 0,0-3 0 0,7 0 0 16,0 0-98-16,0 0-19 0,0 0-4 0</inkml:trace>
  <inkml:trace contextRef="#ctx0" brushRef="#br0" timeOffset="157789.63">20959 8722 1630 0,'0'0'72'0,"0"0"16"0,0 0-71 0,0 0-17 15,0 0 0-15,0 0 0 0,0 0 48 0,-8 0 7 16,8 0 1-16,-7 3 0 0,7-3-32 0,-3 0-7 16,3 0-1-16,0 0 0 0,-7-3-7 0,7 3-1 15,-7 0-8-15,7 0 12 0,-7 0 12 0,7 0 3 16,-4-7 0-16,-3 7 0 0,0 0 7 0,0 0 2 16,4 0 0-16,-5-3 0 0,1 3-4 0,0 0 0 15,0 0 0-15,0 0 0 0,-3 0 1 0,6 0 0 16,4 0 0-16,-7 0 0 0,4-6 5 0,-5 6 1 15,5 0 0-15,3 0 0 0,0 0-31 0,-7-3-8 16,0 3 0-16,7 0 0 0,0 0 0 0,-4 0 8 0,-3 0-8 16,7 0 8-16,0 0 1 0,0 0 1 0,0 0 0 0,0 0 0 15,-3 0 13-15,3 0 2 0,0 0 1 0,0 0 0 16,0 0 0-16,0 0 0 0,0 0 0 0,0 0 0 16,0 0-10-16,7 3-1 0,0 3-1 0,3-3 0 15,5-3-6-15,-5 7 0 0,4-7-8 0,4 3 12 16,0 3 1-16,-1-6 0 0,1 0 0 0,-4 0 0 15,4 6-1-15,-1-6 0 0,1-6 0 0,-1 6 0 16,-2 6 3-16,6-6 0 0,-4 0 0 0,1 4 0 16,3-4-3-16,-3 0-1 0,3 0 0 0,-3 0 0 15,6 0 0-15,-3 0 0 0,4 0 0 0,0 0 0 16,0 0-11-16,-4 0 12 0,3 0-12 0,1 0 12 16,-4 0-12-16,0 0 10 0,-3 0-10 0,3 0 10 15,-3 0-10-15,0 0 0 0,-1 0 0 0,1 0 0 0,-1 0 8 16,1-4-8-16,-4 4 8 0,4-6-8 0,-4 6 15 15,0 0-3-15,4-6 0 0,-4 3 0 0,-4 3-3 0,5-7-1 16,2 7 0-16,-3-3 0 0,-14 3-8 0,11 0 0 16,3-6 9-16,0 6-9 0,-7 0 0 0,4 0 0 15,-4-3 0-15,0-3 0 0,3 6-9 16,-10 0-3-16,0 0-1 0,0 0 0 16,7 0-71-16,-7 0-15 0,-3-10-2 0,-1 7-1 15</inkml:trace>
  <inkml:trace contextRef="#ctx0" brushRef="#br0" timeOffset="162276.46">21773 10434 1324 0,'-14'-6'59'0,"7"6"12"0,0 0-57 0,4 0-14 16,-4 6 0-16,-4-6 0 0,-3 0 56 0,3 0 9 15,11 0 2-15,-7 0 0 16,-7 3-77-16,7-3-15 0,0 0-3 0,7 0-1 16,0 0-3-16,-10 0-1 0,2 0 0 0,8 0 0 0,0 0 33 0,0 0 0 15,0 0 0-15,0 0 0 0,0 0 22 0,0 0 5 16,0 0 1-16,-7 0 0 0,7 0 22 0,0 0 5 16,0 0 1-16,0 0 0 0,0 0-28 0,0 0-4 15,11 0-2-15,-4 0 0 0,4 0 2 0,-1 6 0 16,1-6 0-16,6 3 0 0,5-3-24 0,-5 0 0 0,-3 0-12 15,4 0 4-15,3 0 8 0,0 0 8 16,0 0-8-16,1 0 11 0,-1 0-1 0,0 0 0 0,4 0 0 16,-4-3 0-16,-7 3 26 0,7 0 6 0,4 0 1 0,-4-6 0 15,-3 6-20-15,3 0-4 0,3 0-1 16,1 0 0-16,0 0-18 0,0-3 0 0,-1 3 0 0,4 0-9 16,4 0 0-16,-4 0 0 0,-3 0 0 15,0 0 0-15,3 0 9 0,-3 0 0 0,-8 0-9 0,1 0 9 16,0 0 0-16,-1 0 0 0,4 0 0 0,-6 3 0 15,-5-3 0-15,1 0 0 0,6 0 0 0,-2 0 0 16,-5 0 0-16,1 0 0 0,3 0 0 0,-4 0 8 16,4 0-8-16,-3 0 0 0,0 0 0 0,-1 0 0 15,4-3 0-15,0 3 0 0,-14 0 0 0,8 0 0 16,2-6 0-16,-3 6 0 0,-7 0 0 0,0 0 0 16,0 0-11-16,0 0-1 0,7 0 0 0,-7 0 0 0,0 0 20 0,0 0 3 15,0 0 1-15,0 0 0 0,0 0-12 16,0 0 0-16,0 0 0 0,0 0-11 0,0 0 0 0,0 0 0 15,-7 0 0-15,7 0 0 0,0 0 22 0,0 0 4 16,-10 0 1-16,3 6 0 0,7-6-16 0,0 0-16 16,-11 0 3-16,0 0 1 0,1 0 21 0,-1 0 5 15,4-6 1-15,-3 6 0 0,-5 0-2 0,5 0 0 16,-1 0 0-16,4-4 0 0,-7-2-13 0,0 6 0 16,0 0 0-16,0-3 0 0,3-3 0 0,-3 6-10 15,-11 0 2-15,8 0 0 0,3-6-13 0,-8 6-3 16,-2 0 0-16,-4-4 0 0,3 4 32 0,-3 0 5 15,-1 0 2-15,1 0 0 0,-7 0-15 0,3 0 0 0,7-6 0 16,1 6 0-16,-4 0 12 0,6 0-3 16,-2 0-1-16,3 0 0 0,-4 0-8 0,4 0 0 0,-4 0 0 15,4 0 0-15,3 0-20 0,-3 0-2 16,-7 0-1-16,3 0 0 0,7 0 3 0,1 0 0 0,-8 0 0 0,0 0 0 16,1 6 20-16,3-6-11 0,-1 0 11 0,5 0-8 15,-4 4 8-15,-1-4 0 0,8 6 0 0,0-6 0 16,0 0 0-16,3 6 0 0,1-6 0 0,3 0 0 15,3 0 10-15,4 0-2 0,0 0-8 0,0 0 12 16,0 0 16-16,0 0 2 0,0 0 1 0,0 0 0 16,0 0-19-16,0 0-3 0,4-6-1 0,6 6 0 15,1-6-8-15,0 2 0 0,-1 4 0 0,4-6 0 16,-3 6 0-16,3 0-11 0,11 0 3 0,-4 0 0 16,0 0 8-16,0 0 0 0,4 0 0 0,3 0 0 0,-3 6 0 15,3-6 0-15,-3 0 0 0,-1 4 0 16,8 2-28-1,-7-6-3-15,0 0-1 0,-1 6 0 0,1-3 19 0,3-3 3 0,-3 0 1 0,0 0 0 16,-1 0 9-16,4 0 0 0,8-3 0 0,-8 3 0 0,-7 0 0 16,11 0 0-16,3-6 0 0,-3 6 0 0,-4 0 0 0,-3 0 11 15,3-6-11-15,0 6 12 0,0 0-12 16,-6-4 0-16,-5 4 0 0,1 0 8 0,3 0-8 0,-3 0 0 16,-4 0 0-16,-4 0 0 0,1 4 0 0,0-4 0 15,-1 0 0-15,-10 0 0 0,0 0 0 0,7 6 0 16,0-6 0-16,-7 0 0 0,0 0 0 0,0 0 0 15,0 0 0-15,0 0 0 0,0 0 0 0,0 0 0 0,-7 9 0 0,7-9 0 16,0 0 0-16,-7 0 0 0,-7 0 9 0,3 0-9 16,4 0 13-16,-3 0-1 0,-4-3-1 0,-4-3 0 15,4 6 1-15,-4-6 0 0,1 2 0 16,-4 4 0-16,-4-6-12 0,0 6 0 0,0-3 0 0,1 3 0 16,-8-6 0-16,4 6 0 0,0 0 9 0,-4 6-9 15,0-6-9-15,0 3-7 0,-3-3 0 0,7 0-1 16,0 6 17-16,-4-2 0 15,-3 2-8-15,-1-6 8 0,1 6 0 0,3-3 0 0,-3-3 0 0,-4 6 0 16,0-2 0-16,4-4 0 0,3 0 0 0,-3 0 0 16,3 0 0-16,1 0 0 0,6 0 0 0,0-4-574 15,-3 4-121-15</inkml:trace>
  <inkml:trace contextRef="#ctx0" brushRef="#br0" timeOffset="164445.94">23082 10202 1494 0,'0'0'66'0,"0"0"14"0,0 0-64 0,0-6-16 0,-3-4 0 0,-1 1 0 0,-3 2 33 0,4-2 4 15,3 6 1-15,-7-3 0 0,3-4-19 0,4 10-4 16,-3-9-1-16,-1-1 0 0,0 1 14 0,1 3 4 16,-4-4 0-16,7 10 0 0,0 0-32 0,-4-3 0 15,-3-3-11-15,7 6 11 0,0 0 12 0,0 0 9 16,0 0 3-16,0 0 0 0,0 0 0 0,0 0 0 16,0 0 0-16,0 0 0 0,-3 6 2 0,3-6 1 15,0 0 0-15,0 3 0 0,0 7 3 0,0-10 1 16,0 6 0-16,0-3 0 0,7 13-8 0,-4-7-2 15,-3-2 0-15,0 2 0 0,7 0-11 0,-3 7-2 16,-8-3-8-16,4 5 12 0,4-2-2 0,-4 3-1 16,0 6 0-16,0-6 0 0,0 9-9 0,3-3-11 15,-3 3 3-15,0 7 0 0,0-1 8 0,-3-5 0 16,-1 8 0-16,1-2 0 0,3-7-9 0,-4 3 0 16,1-9 0-16,-1 3 0 0,4-6 9 0,-3 0 0 0,-1-3 0 15,4-7 8-15,4 7-8 0,-4-7 0 0,-4-6 0 0,4-3-666 16,0 0-127-16</inkml:trace>
  <inkml:trace contextRef="#ctx0" brushRef="#br0" timeOffset="166053.13">22296 10390 1324 0,'0'0'59'0,"0"0"12"0,0 0-57 0,0 0-14 0,0 0 0 0,0 0 0 0,0 0 20 0,0 0 0 16,0 0 1-16,0 0 0 0,0 0-13 0,0 0-8 15,0 0 8-15,0 0-8 0,0 0 41 0,0 0 4 16,10 3 1-16,-10-3 0 0,0 0 25 0,0 0 5 15,7 0 0-15,-7 0 1 0,0 0-17 0,11 0-4 16,6 0-1-16,-2-3 0 0,-1 3-46 0,0 0-9 16,-4 0 0-16,4 0 0 0,8 3 0 0,-8-3 0 15,-14 0 0-15,10 6 0 0,8-6 0 0,-4 4 0 16,-14-4 0-16,7 6 0 0,4 0 0 0,3-3 0 16,-7 3 0-16,-7-6 10 0,10 4 17 0,1-4 3 15,3 0 1-15,0 0 0 0,-3 0 14 0,3-4 3 16,4-2 1-16,-4 3 0 0,0-3-29 0,3 0-7 15,8 2-1-15,-7-2 0 0,-1 3-12 0,1-3 0 16,0 3 0-16,-1 3 0 0,1 0 0 0,-4 0-8 0,0 0 8 16,4 3-13-16,-1-3 13 0,-2 6 0 0,-8-6 0 15,0 3 0-15,3-3 0 0,-3 6 0 0,-7-6 0 0,0 0 0 16,7 0-12-16,0 4 3 0,1-4 1 0,-8 0 0 16,0 0-40-1,10 0-7-15,4 0-1 0,-3 0-1 0,-1 0-29 16,1-4-6-16,3-2 0 0</inkml:trace>
  <inkml:trace contextRef="#ctx0" brushRef="#br0" timeOffset="167161.14">23132 10428 1324 0,'0'0'118'0,"0"0"-94"0,0 0-24 0,0 0 0 0,0 0 74 0,0 0 10 15,0 0 3-15,0-10 0 0,0 10-35 0,0 0-6 16,0 0-2-16,3-3 0 0,-3 3-24 0,0 0-4 15,0 0-2-15,0 0 0 0,0 0 10 0,7 0 3 16,-7 0 0-16,7 0 0 0,-7 0 27 0,11 3 6 16,-4-3 0-16,4 0 1 0,-1 6-7 0,1-2-2 15,-1-4 0-15,4 6 0 0,0-3-11 0,4-3-2 16,0 6-1-16,3-6 0 0,4 3-9 0,-1-3-1 16,1 0-1-16,0 0 0 0,3-3-11 0,-3 3-3 15,-1 0 0-15,1-6 0 0,0 6 9 16,-1-3 2-16,-2 3 0 0,-1-6 0 0,-4 6-24 0,1 6 0 15,0-6 0-15,-1 0 0 0,1 3 0 0,3-3 0 16,0 0 0-16,4 6 0 0,-4-6 0 0,7 3 0 0,1-3-10 16,-1 0 10-16,-4 7-14 0,1-4 4 0,0-3 1 15,3 0 0 1,0 0-77-16,-3 0-15 0,-4 0-3 0</inkml:trace>
  <inkml:trace contextRef="#ctx0" brushRef="#br0" timeOffset="172768.26">25040 10202 1609 0,'0'0'35'0,"0"0"7"0,0 0 2 0,0 0 2 0,0 0-37 0,0 0-9 0,0 0 0 0,0 0 0 15,0 0 16-15,-3 3 0 0,-1 6 1 0,4-9 0 16,-3 10-4-16,-4-4-1 0,3-3 0 0,0 3 0 16,4-6-12-16,-3 10 0 0,-1-1 0 0,1 1 0 15,-1-4 16-15,1 3 6 0,3-6 2 0,-4 10 0 16,-3-4 2-16,4 1 1 0,-1-1 0 0,1 4 0 16,-1-4-14-16,4 7-2 0,0 0-1 0,0-4 0 15,-7 4-10-15,4 3 8 0,3-1-8 0,0 1 8 0,-4 3-8 16,1-3 0-16,3-6 0 0,-4 8 0 0,0-2 0 15,1 0 0-15,-1 0 0 0,1 0 0 0,-1 0 0 16,1 6 0-16,-1-7 0 0,-3-2 0 0,4 9-10 0,-1-6-1 16,-3-6 0-16,7 2 0 15,-3 4-28-15,3-10-5 0,0 1-2 16</inkml:trace>
  <inkml:trace contextRef="#ctx0" brushRef="#br0" timeOffset="173513.1">24927 10409 1562 0,'0'0'69'0,"0"0"15"0,0 0-68 0,0 0-16 0,-7 6 0 0,7-3 0 15,0-3 58-15,0 0 8 0,0 0 2 0,0 0 0 16,-3 10-8-16,3-10 0 0,0 0-1 0,0 0 0 16,0 0-46-16,0 0-13 0,7 0 0 0,-7 0 8 15,0 0-8-15,7 9 12 0,3-9-4 0,1 6 0 16,-4-3-8-16,-7-3 11 0,0 0-11 0,7 0 12 16,-7 0 13-16,11 0 3 0,-11 0 1 0,7 0 0 15,-7 0-3-15,10 0-1 0,1 0 0 0,-4 7 0 0,-7-7-13 0,11 3-4 16,-1-3 0-16,1 0 0 0,-4 6-8 0,-7-6 0 15,0 0 0-15,10 0 0 0,4 0 0 0,-3 3-14 16,-11-3 5-16,0 0 1 0,11 0 8 0,-1-3 0 16,-10 3 0-16,11 0-8 15,-11 0-48-15,10-6-10 0,-3 6-2 0</inkml:trace>
  <inkml:trace contextRef="#ctx0" brushRef="#br0" timeOffset="175079.49">25139 13212 1825 0,'0'0'40'0,"0"0"8"0,0 0 1 0,0 0 3 0,0 0-41 0,0 0-11 0,0 0 0 0,-7-3 0 0,7 3 64 0,0 0 10 16,0 0 2-16,0 0 1 0,0 0-6 0,0 0-2 16,-4-9 0-16,4 9 0 0,0 0-15 0,0 0-3 15,0 0-1-15,0 0 0 0,0 0 2 0,0 0 0 16,0 0 0-16,4-7 0 0,3 7-13 0,-7 0-3 16,0 0 0-16,7 0 0 0,0-6-6 0,0 3-2 15,0 6 0-15,0-3 0 0,-7 0-3 0,7 6-1 16,0-6 0-16,0 0 0 0,4 0-8 0,-4 0-1 15,4 0-1-15,-4 0 0 0,3 0-2 0,1 0 0 16,3 0 0-16,0 0 0 0,0 0 0 0,0 0-1 16,0 0 0-16,4-6 0 0,3 3-3 0,-3 3 0 15,3 0 0-15,4 0 0 0,-8 0-8 0,1 3 12 16,3-3-12-16,-3 6 12 0,-1-6-12 0,-2 7 0 16,-1-4 9-16,3 3-9 0,-3-3 0 0,4-3 9 0,-4 0-9 15,0 0 0-15,0 6 16 0,0-6-4 0,1 0-1 16,2 4 0-16,-3-8-3 0,4 4 0 0,-4 0 0 15,0 0 0-15,0-6-8 0,0 6 0 0,1 0 0 16,2 0 0-16,-3 0 0 0,0 0 0 0,1 0 0 16,2 0 0-16,-3 0 0 0,0 0 0 0,4 0 0 0,-4 6 0 15,0-2 0-15,0-4 0 0,0 6 8 0,1-3-8 16,-1-3 0-16,0 6 0 0,-4-3 0 0,4 4 0 16,-3-7 0-16,3 6 0 0,-3-3 0 0,-1-3 0 15,4 6 0-15,-3-6 0 0,3 0 0 0,-3 0 0 16,-1 0 9-16,1 0-9 0,3 0 10 0,0 0-10 15,-3 0 0-15,-1 0 0 0,1 0 0 0,3 0 0 16,-3 0 0-16,3 0-13 0,-4 0 1 0,-3 0 0 0,4 0 20 16,-1 0 4-16,1 0 0 0,0 4 1 0,-4-4-13 15,0 0 0-15,3 6 0 0,-3-3 0 0,-7-3 0 0,7 0 0 16,4 0 0-16,-4 6 0 0,-7-6 0 0,7 0 0 16,0 3 0-16,-7-3 0 0,0 0 0 0,0 0-10 15,0 0 2-15,0 0 0 16,0 0-64-16,0 0-12 0,0 0-2 0,0-9-1299 15</inkml:trace>
  <inkml:trace contextRef="#ctx0" brushRef="#br0" timeOffset="175890.99">25097 10472 1324 0,'0'9'118'0,"0"0"-94"15,0-2-24-15,0 2 0 0,3 0 13 0,-3 1-1 16,0-1-1-16,0 10 0 0,0-10-11 0,-3 10 0 15,3 3 0-15,-4-3 0 0,1 0 0 0,-1 0-12 16,1-1 4-16,-5 8 8 0,8-1-20 0,-3-3 3 16,-1 3 1-16,1 3 0 0,-1 3 16 0</inkml:trace>
  <inkml:trace contextRef="#ctx0" brushRef="#br0" timeOffset="179233.81">25093 10399 1324 0,'0'0'118'0,"0"0"-94"0,7 0-24 0,-7 0 0 0,0 0 60 0,7 10 7 16,-7-10 1-16,7 6 1 0,-3 3-17 0,-4 1-3 15,0-1-1-15,0 1 0 0,-4-1-26 0,4 10-6 16,-3-3 0-16,-1-4-1 0,4 4-15 0,-3 3 0 16,-1-1 8-16,8 1-8 0,-4 6 0 0,3-6 0 15,-3 6 0-15,0 0 0 0,0-6 0 0,4 9 0 16,-1-3 0-16,1-6 0 0,-1 9 0 0,4-2 0 16,-7-1 0-16,4-3 0 0,3 9 0 0,-4-3 0 15,-3 7 0-15,4-7 0 0,-4 10 0 0,4 2 0 16,-4-2 0-16,0 6 0 0,0 0 0 0,-4 0 0 15,0-4-8-15,-3 4 8 0,4-3 0 0,-1 3 0 16,1-6 0-16,-1 6 0 0,4-7 0 0,-3-2 0 16,3 2 0-16,0 4 0 0,0-10 0 0,0 10 0 15,3-13 8-15,-3 7-8 0,-3-13 0 0,3 9 0 0,0-3 0 0,0-3 0 16,0-3 0-16,0 13 11 0,-4-10-11 0,4 3 10 16,-3 0 1-16,3 4 0 0,-4-4 0 0,4 0 0 15,0 7-11-15,-3-7 0 0,3 6 0 0,0-5 8 16,0-1 0-16,3 3-8 0,1-9 12 0,-1 3-4 15,1 4 0-15,-1-4-8 0,1 0 12 0,-1 0-4 16,-3-3-8-16,0 3 0 0,0 0 0 0,-3-3 8 16,3 3-8-16,0 0 0 0,0-6 0 0,0 6 8 15,3-6 8-15,-3 0 0 0,0-1 1 0,0 1 0 16,0 6-6-16,0-6-2 0,0 0 0 0,0 6 0 16,0-6-9-16,0 0 0 0,0 3 9 0,0-4-9 0,0 1 0 15,4 0 0-15,-4-3 0 0,3-4 0 16,-3 4 0-16,4 3 0 0,-4 0-8 0,0-4 8 0,3 1-9 0,-3-4 9 15,4 7-10-15,-4-3 10 0,7 0-21 0,-7-4 1 16,4-2 1-16,-1-1-564 16,-3 0-113-16</inkml:trace>
  <inkml:trace contextRef="#ctx0" brushRef="#br0" timeOffset="180215.2">26384 15360 1324 0,'0'0'118'0,"0"0"-94"0,0 0-24 0,0 0 0 0,0 0 71 0,0 0 9 16,0 0 3-16,0 0 0 0,0 0-4 0,0 0-1 16,0 0 0-16,0 0 0 0,0 0 6 0,0 0 0 15,0 0 1-15,0 0 0 0,0 0-15 0,0 0-3 16,0 0-1-16,0 0 0 0,0 0-36 0,11-6-7 16,-4 3-2-16,7-3 0 0,-3 6 3 0,3 0 0 15,7-4 0-15,0-2 0 0,0 6 12 0,4-9 4 16,0 9 0-16,3-7 0 0,4-2-18 0,-1 6-3 15,1-6-1-15,0 2 0 0,3-2-6 0,-3 6 0 16,0-4-1-16,-4-2 0 0,4 3 1 0,-4 6 0 0,0-3 0 16,0 3 0-16,0-7-3 0,1 7 0 15,2 0 0-15,-2 0 0 0,-5-3-9 0,5 3 8 0,-5 0-8 16,1 0 8-16,3 0 0 0,-3 0 0 0,-4 3 0 0,4-3 0 16,-4 7-8-16,-3-7 0 0,3 0 0 15,-7 0 0-15,0 3 0 0,0-3-11 0,-3 0 3 0,-1 0 0 16,1 0-10-16,-4 0-2 0,0-3 0 0,-7 3 0 31,3-7-91-31,1-2-18 0,3 0-4 0</inkml:trace>
  <inkml:trace contextRef="#ctx0" brushRef="#br0" timeOffset="181462.18">27742 15504 1382 0,'0'0'61'0,"-7"0"13"0,-3 10-59 0,-1-10-15 0,11 0 0 0,-10 6 0 0,3-3 93 15,7-3 16-15,0 0 3 0,0 0 1 0,-11-3-91 0,11 3-22 16,0 0 0-16,0 0 0 0,0 0 10 0,4-6 0 16,-1-4 0-16,-3 10 0 0,0 0 10 0,0 0 3 15,0-6 0-15,0 6 0 0,0 0 31 0,0 0 6 16,0 0 2-16,-7-3 0 0,7 3-12 0,0 0-2 16,0 0-1-16,-11 3 0 0,-3-3-11 0,4 0-3 15,10 0 0-15,0 0 0 0,-11 6-12 0,11-6-2 16,0 0-1-16,0 0 0 0,0 0-9 0,0 0-1 15,0 0-8-15,0 0 12 0,0 0-12 0,0 0 0 16,0 0 0-16,0 0 0 0,7-6 0 0,-3 3 0 16,3-3 0-16,0 6 9 0,3 0 3 0,-3 0 1 15,4 0 0-15,0 0 0 0,-1 0 7 0,4 0 0 16,0 0 1-16,1 6 0 0,-1-6 2 0,0 3 0 0,0 3 0 0,7-6 0 16,-3 0-9-16,-1 7-2 15,5-4 0-15,-1-3 0 0,0 0 2 0,4 0 0 16,3-3 0-16,4-4 0 0,3 7 18 0,0-6 4 0,7 3 1 0,4-3 0 15,0 3-22-15,0-4-5 0,0-2-1 0,-4 6 0 16,1-3-9-16,-1 2 0 0,-3-2 0 0,-1 0 0 16,-2 3 0-16,-1 3 0 0,0 0 0 0,4 0 0 15,-7 0 0-15,0 0 0 0,-4 0 8 0,0 3-8 16,0 3 0-16,-3-6 0 0,0 0 8 0,-4 0-8 16,0 0 0-16,-3 0 0 0,-1 0 0 0,-3 0 0 15,0-6 0-15,1 3 0 0,-5 3-11 0,1 0 11 16,-4-7-37-16,0 4-3 15,0-3 0-15,-7 6 0 0,3-3-108 0,-3 3-21 0</inkml:trace>
  <inkml:trace contextRef="#ctx0" brushRef="#br0" timeOffset="183354.84">29647 15504 1555 0,'0'0'68'0,"0"0"16"0,0 0-68 0,0 0-16 0,0 0 0 0,0 0 0 16,0 0 36-16,0 0 3 0,0 0 1 0,0 0 0 15,0 0-11-15,0 0-1 0,0 0-1 0,0 0 0 16,0 0-16-16,8 10-3 0,-5-4-8 0,1-3 12 16,-4 7-12-16,0-1 0 0,0 1 0 0,0 5-10 15,3-5 10-15,-3 8 0 0,0-2 0 0,0 0 0 16,-3-4 0-16,3 7 0 0,3-9-10 0,-3 5 10 15,0 1-8-15,0-4 8 0,0-2 0 0,0-1-535 16,0 4-101-16</inkml:trace>
  <inkml:trace contextRef="#ctx0" brushRef="#br0" timeOffset="184219.62">28861 15442 1382 0,'0'0'123'0,"0"0"-99"0,0 0-24 0</inkml:trace>
  <inkml:trace contextRef="#ctx0" brushRef="#br0" timeOffset="184825.39">28787 15407 1566 0,'0'0'69'0,"0"0"15"0,0 0-68 0,0 0-16 16,0 0 0-16,0 0 0 0,7 0 23 0,-7 0 1 0,0 0 0 15,7 7 0-15,3-4 18 0,1-3 4 0,-4 0 1 0,4 0 0 16,-1 0 8-16,1 0 1 0,-1 0 1 0,1 0 0 16,3 0-19-16,0-3-4 0,-3 3-1 15,-1 0 0-15,4-7 5 0,1 7 1 0,-1 0 0 16,-4 0 0-16,4-3-7 0,0-3-2 0,1 6 0 0,2-3 0 16,-3-4-10-16,4 1-1 0,0 6-1 0,-1-3 0 15,4 3-18-15,-3 0 0 16,0 0 8-16,3 0-8 0,0 0 0 0,0 0 0 0,0 3 0 15,-3 3 0 1,-4-6 18-16,0 7 0 0,-3-4 0 0,3-3 0 0,-4 6 26 0,1-6 6 0,3 3 1 16,0-3 0-16,0 0-26 0,1 0-5 0,-5 7 0 0,1-7-1 15,3-7-9-15,0 7-2 0,-4 0 0 0,1 0 0 16,0 0 0-16,-1 0 0 0,1 0 0 0,-1 0 0 16,1 0-8-16,-4 0 0 0,4 7-12 0,-4-4 12 15,0-3 0-15,-7 0 0 0,7 6 0 0,-7-6 0 16,7 3 0-16,0 6 0 0,3-2 0 0,-6-7 0 0,-4 0 0 15,7 9 0-15,-7-9 10 0,11 10-10 0,-4-10 11 0,0 9-11 16,-7-9 10-16,10 0-10 0,-3 6 0 0,0-6 0 16,-7 0 0-16,11 3 0 0,-7-3 8 0,6 0-8 15,-6 0 0-15,6 7 9 0,-10-7-9 0,0 0 10 16,7 0-10-16,0 0 10 0,-7 0 5 0,0 0 1 16,0 0 0-16,7 3 0 0,-7-3-16 0,0 0-10 15,0 0 2-15,0 0 0 0,0 0 8 0,0 0 0 16,0 0 0-16,0 0 0 0,4 6 0 0,-4-6 8 0,0 0-8 0,0 0 0 15,0 0 0-15,0 0 0 0,0 0 0 0,0 0 0 16,0 0 0-16,0 0 0 0,0 0 0 0,0 0-8 16,0 0 8-16,0 0 0 0,0 0 0 0,0 0-8 15,0 0 0-15,0 0 0 0,0 0 0 0,0 0 0 16,0 0-12-16,0 0-3 0,-7 0 0 0,7 0 0 31,-7 0-36-31,7 0-7 0,-4 0-2 0,-3 0 0 16,0-6-110-16,7 6-22 0,-7 0-5 0</inkml:trace>
  <inkml:trace contextRef="#ctx0" brushRef="#br0" timeOffset="185241.56">29704 15414 1382 0,'0'0'123'0,"0"0"-99"16,0 0-24-16,0 0 0 0,0 0 100 0,0 0 14 15,0 0 3-15,0 0 1 0,0 0-94 0,0 0-24 16,0 0 0-16,0 0 0 0,0 0 10 0,0 0-2 16,-4 9-8-16,4-9 12 0,-3 3 7 0,-1 6 1 15,-3-2 0-15,7 2 0 0,-3 1 9 0,-1-1 3 16,1-3 0-16,-1 4 0 0,4-1 10 0,0 0 2 15,-3 1 1-15,3-1 0 0,0 7-19 0,0-7-4 16,3 1-1-16,-3 5 0 0,0-2-21 0,4 3 9 16,-4-4-9-16,0 4 0 0,3 0 0 0,1-4 0 15,-4 4 0-15,0 3 0 0,0-10 0 0,0 10 0 16,0-10 0-16,0 7 0 0,-4-7 8 0,4 7-8 0,-3-3 0 16,3-7 0-16,-4 10 8 0,4-13-8 0,0-3 0 15,-3 9 0-15,3-9 0 0,0 0 0 0,0 0 0 16,0 0 0-1,0 0-28-15,0 0 0 0,0 0 0 0,0 0 0 16,0 0-47-16,0 0-9 0,-7 6-1 0,7-6-1 16,0 0-13-16,-4 3-2 0,-3-3-1 0</inkml:trace>
  <inkml:trace contextRef="#ctx0" brushRef="#br0" timeOffset="186207.86">29616 15774 1728 0,'0'0'153'16,"0"0"-122"-16,0 0-31 0,7 0 0 0,3-3 48 0,1-3 4 16,0 3 1-16,-1-4 0 0,4-2-40 0,0 6-13 15,0-3 8-15,4-1-8 0,0 4 13 0,3-3-1 16,0 6 0-16,0 0 0 0,0-3 32 0,1 3 5 15,-1-7 2-15,0 7 0 0,4 7 4 0,-1-7 1 16,-3 0 0-16,4 0 0 0,-4-7 0 0,4 7 0 16,-4 0 0-16,4-3 0 0,0 3-37 0,3-6-7 0,0 3-2 15,0-3 0-15,7 2-2 0,-3-2 0 0,7 0 0 0,-4 3 0 16,-3 3-8-16,3-6 0 0,1 6 0 0,-5 0 8 16,1 0 13-16,0 0 3 0,-7 6 0 0,-1-6 0 15,1 3-10-15,0 3-2 0,-4-6 0 0,0 10 0 16,0-10 13-16,0 9 3 0,0-9 0 0,1 6 0 15,-1-3-4-15,4-3-1 0,-4 7 0 0,3-4 0 16,-2-3-10-16,-1 0-1 0,3 0-1 0,-2 0 0 16,6 0-11-16,-4 0 0 0,1 0 0 0,0-3 8 15,3-4-8-15,-3 4 0 0,-1-3 0 0,1 6 0 16,3-3 0-16,-3-3 0 0,0 2 0 0,-1-2 0 16,-2 6 0-16,-1-6 0 0,0 6 0 0,4 0 0 15,-8 0 12-15,8 0 0 0,-7 6 0 0,3-6 0 16,0 6 9-16,0-2 3 0,0-4 0 0,4 6 0 15,0-3-6-15,-1 3-1 0,1-6 0 0,0 3 0 16,3-3-1-16,0 0 0 0,-3 0 0 0,0 0 0 16,-1-3-4-16,5 3-2 0,-1 0 0 0,-4-6 0 15,1 6-10-15,0 0 0 0,0-3 0 0,-1-3 0 0,1 6 0 0,0-4 0 16,3-2 0-16,0 6 0 0,-3-6 0 0,-4 3 0 16,-3 3 0-16,3-6 0 0,-4 6 0 0,1 0 0 15,-7-4 0-15,3 4 0 0,-4 0-10 0,-3-6 10 16,-7 6-13-16,7 0 5 15,-7 0-34-15,0 0-6 0,0 0-2 0,4-3-881 16,-4 3-176-16</inkml:trace>
  <inkml:trace contextRef="#ctx0" brushRef="#br0" timeOffset="187480.42">27665 15147 1382 0,'0'0'123'0,"0"0"-99"0,0 0-24 0,0 0 0 0,10-6 65 0,-3-4 8 16,-3 7 2-16,0-3 0 0,3-4-35 0,3 1-6 15,1 0-2-15,-4 2 0 0,3-2-13 0,-3 9-3 16,1-3-1-16,-8 3 0 0,0 0 6 0,0 0 2 16,0 0 0-16,0 0 0 0,0 0 29 0,0 0 7 15,0 0 1-15,0 0 0 0,-4 3-22 0,0 6-4 16,1 1-1-16,-1 5 0 0,-3 1-23 0,-3 3-10 16,6-3 8-16,1 2-8 0,-4 4 0 0,3 0 0 15,-3 0 0-15,7 3 0 0,-3-6 0 0,3 9 0 16,0-6 0-16,-4 0 0 0,0-3 0 0,4 6-14 0,0-6 2 15,0-3 0 1,-3 3-52-16,3-4-9 0,-11 7-3 0,11-6 0 0</inkml:trace>
  <inkml:trace contextRef="#ctx0" brushRef="#br0" timeOffset="188903.8">26314 13294 1724 0,'0'0'76'0,"0"0"16"0,0 0-73 0,0 0-19 16,0 0 0-16,0 0 0 0,0 0 101 0,0 0 17 15,0 0 3-15,0 0 1 0,0 0-48 0,0 0-10 16,0 0-1-16,0 0-1 0,0 0-41 0,0 0-8 16,0 0-1-16,0 0-1 0,0 0-11 0,3 9 0 15,-3-9 0-15,0 6 0 0,0-6 12 0,0 10 0 16,0-10 0-16,0 9 0 0,0 1 13 0,0-1 3 16,0-3 1-16,0 4 0 0,4-1-9 0,-4 7-3 15,3-4 0-15,-3 4 0 0,7 0-17 0,-3 3 8 16,-1-1-8-16,1 1 0 0,-1 6 0 0,1-6 0 15,3 9 0-15,0 0 0 0,-3 7 0 0,-1-7 0 16,-3 7 0-16,4-1 0 0,-1 4 0 0,-3-4 0 0,0 1 0 16,0 2 0-16,0-2 20 0,0-1 0 0,0 1 0 15,-3-7 0-15,3 10-20 0,0-4 0 0,-4 1 0 16,4 2-9-16,-3-2 9 0,3 3 12 0,0-7-2 16,0 0-1-16,0 4-9 0,0-7 12 0,0 6-12 15,0-8 12-15,0 2-12 0,0 6 0 0,0-6 0 0,3-2 0 16,-3 2 0-16,0-3 0 0,4 3 8 0,-4 0-8 15,3 7 0-15,-3-7 0 0,4 7 0 0,3 27 0 16,-4-30 0-16,1-4 0 0,-1-6 0 16,1 9 0-16,-1-12 0 0,-3 6 0 0,4-6 0 0,-1 0 0 15,1-4 0-15,-4-2 0 0,4 3 0 0,-1-7 0 16,-3 10 0-16,4-10 0 0,-4 7 0 0,3-4 0 16,-3 4 0-16,4 0 0 0,-4-4 0 0,3 4 0 15,-3 0 0-15,4-4 0 0,-4 4 0 0,0-4 0 0,0 4 0 16,0 3 0-16,0-3 0 0,0-4 0 0,0 4 0 15,0 0 0-15,0-4 0 16,0-3 0-16,-4 1 0 0,4-4-9 0,0-6 9 0,0 10 0 0,0-10 0 16,0 9 0-16,0-9 0 0,0 0-12 15,0 0-4-15,0 0-2 0,0 0 0 16,0 0-26-16,0 0-6 0,0 0-1 0,0 0-715 16,0 0-143-16</inkml:trace>
  <inkml:trace contextRef="#ctx0" brushRef="#br0" timeOffset="191056.26">20747 8715 1382 0,'0'0'123'0,"0"0"-99"0,0 0-24 0,0 0 0 16,0 0 54-16,7 0 6 0,0 0 0 0,-7 0 1 16,0 0-29-16,0 0-5 0,0 0-2 0,0 0 0 15,0 0 22-15,0 0 4 0,0 0 1 0,0 0 0 16,0 0 15-16,0 0 3 0,0 0 1 0,0 0 0 16,0 0-4-16,0 0-1 0,0 0 0 0,0 0 0 15,0 0-21-15,0 0-4 0,0 0-1 0,4-3 0 16,-1-3-24-16,-3 6-6 0,7 0-1 0,-7 0 0 0,0 0-1 0,7 0-8 15,-7 0 12-15,11 0-4 0,-4 6 0 16,0-3 0-16,3 4 0 0,-3-4 0 0,1 3 6 0,-1 4 1 16,-4-1 0-16,4-3 0 0,-3 4 1 0,-1-1 1 15,1 0 0-15,-1 1 0 0,1-1-17 0,-4 7-9 16,3-4 1-16,1 4 0 0,-1 3 8 16,1 0 11-16,3-4-3 0,0 11 0 0,0-8-8 0,0 1-11 15,0 9 3-15,4-3 0 0,-1 4 8 0,-3-10 14 16,4 6-3-16,0 3-1 0,-1-3-10 0,1 0 12 15,-4-3-12-15,0 3 12 0,0-6-12 0,0 6 8 16,0 3-8-16,-7 4 8 0,0-4 0 0,4 0 0 16,-4 10 0-16,0-4 0 0,0 1-8 0,-4 2 0 15,-3 4 0-15,3-3 0 0,1-1 0 0,-1-2 0 0,1-1 0 0,-1-6 0 16,4 7 0-16,-3-7 0 0,3-3 0 0,0 3 0 16,3 1 0-16,-3-7 0 0,0 0 8 0,0-4-8 15,0-2 12-15,4 9-2 0,-4-12-1 0,0 9 0 16,3-10 11-16,-3 4 1 0,7-4 1 0,-7 10 0 15,0-3-10-15,0 0-1 0,0 0-1 0,0 0 0 16,-3 6-10-16,-1 0-17 0,1-3 4 0,-1 3 1 16,1 3-7-16,-4-3-1 0,0-6 0 15,0 6 0-15,3-6 20 0,1 0 0 0,-1-10 0 0,1 1 0 16,3 2 0-16,0-12 0 0,0 0 0 0,0 0 0 16,0 0-23-16,0 0-1 0,0 0 0 0,7-6-800 15,-4-4-161-15</inkml:trace>
  <inkml:trace contextRef="#ctx0" brushRef="#br0" timeOffset="191798.71">21661 8706 1324 0,'0'0'118'0,"0"0"-94"0,0 0-24 0,7-3 0 0,-4-3 61 16,-3 6 8-16,4-3 2 0,3-4 0 0,0 7-11 0,-7 0-3 15,0 0 0-15,0 0 0 0,7-3 8 0,-7 3 2 16,0 0 0-16,0 0 0 0,0 0-3 0,0 0 0 16,0 0 0-16,0 0 0 0,-7 3-27 0,7-3-5 15,3 10-2-15,1-1 0 0,-4-9-8 0,3 9-2 16,1-2 0-16,6 2 0 0,-2-3 2 0,-5 4 0 16,1-7 0-16,-1 6 0 0,4 1 0 0,0 5 0 15,-3 1 0-15,3 3 0 0,0-7-22 0,0 14 8 16,0 2-8-16,-3-3 0 0,-4 3 18 0,3 7-1 15,4-1 0-15,-7 4 0 0,-3-4-2 0,-1 4-1 16,4 3 0-16,-3-4 0 0,-1 1-14 16,0-4 0-16,1 1 0 0,-1 2 0 0,8-2 0 0,-4-7 0 15,-4 7 0-15,8-7 0 0,3 6 16 0,0-5-4 16,-10 5 0-16,3 1 0 0,3-7 2 0,-3 6 0 0,4 4 0 16,-8-4 0-16,1 1-4 0,-5 3-1 0,8 2 0 0,-7-2 0 15,-3 0-9-15,-1 6 0 0,4-10 0 0,0 4 0 16,-3 6 0-16,-1-7 0 0,0 4 0 0,8-13 0 15,-4 7 0-15,0-7 8 0,-4 0-8 0,4-6 0 16,7 0 8-16,-3-3-8 0,-4 3 0 0,3-10 8 16,0 4-8-16,4-7 10 0,4 7-10 0,-4-7 10 15,-4 1-10-15,8-7 8 0,0 3-8 0,-4-6 8 16,0 0-8-16,0 0 0 0,7 3 0 0,-7-3-11 16,0 0-17-1,0 0-3-15,0 0-1 0,3 10-803 0,-3-10-161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12T15:53:52.375"/>
    </inkml:context>
    <inkml:brush xml:id="br0">
      <inkml:brushProperty name="width" value="0.05292" units="cm"/>
      <inkml:brushProperty name="height" value="0.05292" units="cm"/>
    </inkml:brush>
    <inkml:brush xml:id="br1">
      <inkml:brushProperty name="width" value="0.05292" units="cm"/>
      <inkml:brushProperty name="height" value="0.05292" units="cm"/>
      <inkml:brushProperty name="color" value="#C00000"/>
    </inkml:brush>
    <inkml:brush xml:id="br2">
      <inkml:brushProperty name="width" value="0.05292" units="cm"/>
      <inkml:brushProperty name="height" value="0.05292" units="cm"/>
      <inkml:brushProperty name="color" value="#7030A0"/>
    </inkml:brush>
    <inkml:brush xml:id="br3">
      <inkml:brushProperty name="width" value="0.05292" units="cm"/>
      <inkml:brushProperty name="height" value="0.05292" units="cm"/>
      <inkml:brushProperty name="color" value="#00B050"/>
    </inkml:brush>
    <inkml:brush xml:id="br4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23915 4426 1551 0,'0'0'68'0,"0"0"16"0,0 0-68 0,-4 6-16 15,-3 1 0-15,0-7 0 0,4 0 64 0,3 0 8 16,0 0 3-16,0 0 0 0,-7 6-25 0,3 3-5 15,4-9-1-15,0 3 0 0,-3 10-4 0,3-4 0 16,3 1-1-16,1 2 0 0,-1-2 4 0,1 2 1 16,-4 4 0-16,3 0 0 0,1 3-23 0,-4 2-4 15,0 8-1-15,0-7 0 0,3 3-6 0,-3 6-2 0,0-3 0 0,0 4 0 16,0-1 17-16,-3 4 3 0,-1-4 1 0,1 13 0 16,-4-13-13-16,3 7-4 0,4 3 0 0,-3-4 0 15,-5 4 4-15,5 3 0 0,-1-3 0 0,1 9 0 16,3-6 4-16,-4 6 0 0,4-3 1 0,0 6 0 15,4-3 3-15,-1 4 1 0,-3 5 0 0,0-12 0 16,0 13-17-16,4-4-8 0,-4 7 8 0,0 0-8 16,0-4 0-16,3-2 0 0,1 5 0 0,0 4 0 15,-8-6 0-15,8 3 0 0,-4-1 11 0,3 1-11 16,-3 0 0-16,0-7 0 0,4 7 0 0,-4 0 0 0,3 3 0 16,1-4 0-16,-4 1 0 0,3 0 0 0,1 3 0 0,-1-4 0 15,-6 1 0-15,6 0 0 16,1 6 0-16,-1-4 0 0,1-2 0 0,-1 3 0 15,-6-3 0-15,3 3 0 0,0-4 0 0,0 1 0 16,3 0 0-16,1 6 0 0,-1-10 0 0,-3 4 0 16,4 6 0-16,-1-3 14 0,-3-7-2 0,4 1-1 0,0 3-3 0,-4-4-8 15,0 4 12-15,0 0-4 0,0 0-8 16,0-1 0-16,-4-5 9 0,4 5-9 0,-4-5 0 0,1 6 9 16,-1-4-9-16,1-2 0 0,-1-4 16 0,1 6-4 15,3-5-1-15,0-1 0 0,-4 0 6 0,4 1 2 16,0-1 0-16,-3 0 0 0,3-3-8 0,-4 4-2 0,4-10 0 15,0 9 0-15,-3-3 1 0,3-6 0 0,0 6 0 0,3-6 0 16,1 6 2-16,-1-6 0 0,-3 0 0 0,0-3 0 16,4 3-2-16,-1-3 0 0,1 2 0 0,3 4 0 15,-4-9-10-15,1 3 10 0,3 0-10 0,0-1 10 16,-3-5-10-16,-1 6 8 0,4-10-8 0,0 4 8 16,0-4-8-16,-3 0 0 0,-1 1 0 0,1-1 8 15,-1 0-8-15,1-9 0 0,-1 10 0 16,-3-10 8-16,4 6-8 0,0-6 0 15,-1-3 0-15,1-4 0 0,-4 4 0 0,3-6 0 0,1 5 0 0,-1-5 0 16,-3-4-16-16,4 1-4 0,-4-10-2 0,0 0 0 31,0 0-111-31,0 0-23 0,0 0-4 0,0 0-1039 0</inkml:trace>
  <inkml:trace contextRef="#ctx0" brushRef="#br0" timeOffset="1">16626 9867 864 0,'-7'3'76'0,"-3"-3"-60"15,3 6-16-15,-4-3 0 0,-3-3 167 0,3 3 30 16,4-3 7-16,0 0 0 0,4 0-101 0,3 0-21 16,-7 0-4-16,7 0-1 0,0 0-16 0,0 0-3 15,0 0-1-15,0 0 0 0,0 0-9 0,10 7-1 16,1-14-1-16,3 7 0 0,0 0-46 0,4 0 0 15,3 0 0-15,0-3 0 0,4 0 0 0,3-3 9 16,7 6-1-16,1 0 0 0,6 0 0 0,0 0-8 16,4 0 12-16,4 0-4 0,-1 0 5 0,0 0 1 15,4 0 0-15,0 0 0 0,7 0 10 0,0 6 3 16,0-6 0-16,11 0 0 0,-1 3 5 0,1-3 2 16,3-3 0-16,-4 3 0 0,8 0-9 0,3 0-1 0,4 0-1 15,3-6 0-15,-3 6-4 0,6 0-1 0,5 0 0 0,6 0 0 16,0 0 4-16,4 0 1 0,0 0 0 0,3 0 0 15,4 0-15-15,0 6-8 0,-7-6 8 0,7 3-8 16,3-3 14-16,1 3-2 0,-1-3 0 0,-3 0 0 16,10 0 4-16,-3 7 0 0,4-4 0 0,-1-3 0 15,1 0-8-15,3 0-8 0,0 0 11 0,0 0-11 16,0 0 15-16,7 0-4 0,-4 0-1 0,4 0 0 16,4 6-2-16,0-3 0 0,-4-6 0 0,-7 3 0 15,-4 0-8-15,1 0 12 0,10 0-12 0,-4 0 12 16,-6 0-12-16,6 0 12 0,15-6-12 0,-1 6 12 15,-6 0-3-15,0 0 0 0,3-3 0 0,-7-4 0 16,3 7-9-16,1-3 0 0,-4 3 0 0,4-3 0 16,-4-3 0-16,3 6 0 0,1 0 0 0,-1 0 0 0,1-3 0 0,-4 3 0 15,0-7 0-15,0 7 0 0,0 0 0 16,4 0 0-16,-4-3 0 0,3-3 0 0,1 6 10 0,-4 0 3 16,0 0 1-16,-3-3 0 0,-4 3 3 0,0 0 1 15,-4 0 0-15,-3 3 0 0,-4-3-7 0,4 0-2 16,7 6 0-16,-7-3 0 0,0-3-9 0,4 7 0 15,-1-4 9-15,1-3-9 0,-8 0 0 0,0 6 8 16,4-3-8-16,0 0 0 0,0-3 0 0,-3 7 9 16,-1-7-9-16,1 0 0 0,3 0 10 0,-4 0-10 0,-10 3 8 15,3-3-8-15,4 0 0 0,-7 0 0 0,0 0 8 0,-4 0-8 16,-3 0 0-16,0 0 0 16,6 0 0-16,-6 0 8 0,-7-10-8 0,3 10 8 15,-3 0-8-15,0-3 8 0,-1 0 1 0,-3-3 0 16,-3 6 0-16,-4 0 0 0,0-3 3 0,-3-4 0 0,0-2 0 0,-1 6 0 15,4 0-4-15,-7-3-8 0,-3-4 12 16,0 10-4-16,-1-3-8 0,1-3 8 0,3 3-8 0,0-1 8 16,-4-2-8-16,-3 3 0 0,-3-3 0 0,-1 3 0 15,-3-7 0-15,0 10 0 0,7-3 0 0,-7-3 8 16,0 6-8-16,-3-3 0 0,-4-4 0 0,-4 4 0 16,-3 0 9-16,0-3-9 0,-4 3 10 0,4-4-10 15,0 7 0-15,-4 0 0 0,4-3 0 0,0-3 0 16,0 3 0-16,0 0 0 0,0 3 0 0,-4-6 0 0,0 6 0 0,-3 0 0 15,0-4 0-15,3-2 0 16,0 6 0-16,-3 0 0 0,0-3 0 0,-11 3 0 16,1 0-20-16,-5 0-8 0,4 0 0 15,1 0-1-15,-8 0-91 0,4 0-17 0,-8-6-4 0</inkml:trace>
  <inkml:trace contextRef="#ctx0" brushRef="#br1" timeOffset="2">16619 9657 403 0,'0'0'36'16,"-10"0"-36"-16,3 3 0 0,0-3 0 16,-4 0 137-16,4 0 21 0,0-3 4 0,0 3 1 15,0-7-105-15,-4 7-21 0,4 0-4 0,0 0-1 16,0 0-32-16,-3 0 0 0,2 0 0 0,-2 0 0 16,-1 0 0-16,1 0 0 0,3 0 0 0,0 0 0 0,0 0 32 15,0 0 0-15,-1 0 0 0,8 0 0 16,-3 0 56-16,3 0 12 0,0 0 1 0,0 0 1 0,0 0-30 0,0 0-5 15,0 0-2-15,0-6 0 0,3-3-33 0,5 2-8 16,-1-2 0-16,3 3-1 16,-3-1 15-16,4-2 3 0,-1 6 1 0,1-6 0 0,0 5-24 0,-1-2-5 15,1 6-1-15,3-3 0 0,-4-3-4 0,1 12-8 16,0-3 11-16,-1-3-11 0,4 0 0 0,-3 6 0 0,-1-2 0 16,5-4 0-16,-1 3 0 0,3-3 0 15,-3 0 0-15,4 6 0 0,0-6 37 0,-1 0 1 16,4 0 0-16,-3-6 0 0,0 3 20 0,3 3 4 15,-3 0 1-15,3-10 0 0,-4 10-46 0,5 0-9 0,2-3-8 0,-3-3 12 16,-3 6-12-16,3 0 12 0,0 6-12 0,1-3 12 16,-1-3-4-16,-4 0-8 0,1 0 12 15,0 6-4-15,-1-2-8 0,1-4 0 0,0 0 0 16,-1 3 8-16,1 3-8 0,-1-6 0 0,1 0 9 0,3 0-9 16,-3 0 13-16,3 0-1 0,0-6-1 0,0 3 0 15,4 3 5-15,-4 0 2 0,0-10 0 0,1 10 0 16,-1-9-5-16,3 9-1 0,1-3 0 0,0 3 0 15,-4 0-12-15,0-4 0 0,0-2 0 0,1 6 0 16,-5 0 0-16,1 0 0 0,-4 0 0 0,0 0 0 16,0 0 9-16,0 6-1 0,-3-12 0 0,-1 6 0 15,1 0-8-15,0 0 0 0,-1 0 0 0,4 0 0 16,-3 0 0-16,-1 0 8 0,5 0-8 0,-1-3 8 0,3-3-8 0,-3 6 0 16,4 0 9-16,0-3-9 15,-1-4 13-15,1 4-1 0,-4 0-1 0,4-3 0 0,-1 3-3 16,1-4 0-16,0 7 0 0,-4-3 0 0,3 3-8 0,1-6 0 15,-4 3 0-15,-3 3 0 0,3-3 0 0,-4-4 0 16,1 7 0-16,3-9 8 0,-3 9 0 16,-4-3 0-16,3-6 0 0,1 5 0 0,-1-2 10 15,1 3 2-15,0-3 0 0,-1 3 0 0,4-7-20 0,0 7 0 16,-3-3 0-16,3-4 0 0,4 7 0 0,-4-6 0 16,-4 9 0-16,5-10 0 0,-1 7 0 0,0-6 0 15,-4 6 0-15,5-4 0 0,-5-2 0 0,1 9 0 16,-1-6 0-16,-3-1 0 0,0-2 0 0,0 6 0 15,0-3 0-15,1 3 0 0,-5-1 22 0,4-2-2 0,-3-3-1 0,3 9 0 16,-4-10-7-16,4 7 0 0,0-6-1 0,-3 6 0 16,3-7-11-16,0 1 0 0,-3-1 9 0,6 7-9 15,-3-6 0-15,0-1 0 0,0 1 0 0,0 0 0 16,4-4 0-16,-1 4 0 0,5 6 0 0,-5-10 11 16,1-3-11-16,-1 7 0 0,-3-4 0 0,4 4 0 15,-4-4 0-15,4 4 0 0,-8 0 0 16,8 5-11-16,-8-8 33 0,4 3 6 0,-3-1 2 0,-1 1 0 15,1-4-16-15,-1 4-3 0,-3-1-1 0,4-2 0 16,-1 2-10-16,1 1 0 0,0 0 0 0,3-4 0 16,-4 1 0-16,1-1 0 0,3-3 0 0,-4 1 0 15,4-1 0-15,0 0 0 0,0 1 0 0,0 2 0 16,1-6 0-16,-1 7 0 0,-4-1 0 0,4 1 0 16,0-4 0-16,0 3 0 0,-3 4 0 0,3-7 0 15,0 1 8-15,0 2-8 0,-4-6 0 0,5 7 8 16,-5 2-8-16,4-2 0 0,0-7 0 0,0 6 8 0,0-5-8 0,0 2 8 15,4-3-8-15,-4 0 8 0,0 7-8 0,0-7 0 16,0 3 0-16,4-3 8 0,-4 1-8 0,0 5 0 16,0-6 0-16,0 4 8 0,-4-4-8 0,5 0 0 15,-5 0 9-15,4 3-9 0,-3-2 8 0,-1-1-8 16,1 6 10-16,-4-6-10 0,3 7 9 0,-3-7-9 16,4 7 8-16,-1-4-8 0,-3 0 8 0,4 1-8 15,-1-1 0-15,1 3 8 0,-4-6-8 0,7 7 0 16,-4-7 0-16,5 7 8 0,-5-7-8 0,1 3 0 15,-1-3 0-15,4 0 0 0,-3-3 0 0,-1 7 0 16,-3-4 0-16,7 0 0 0,-3 0 0 0,-1 4 0 16,1-4 0-16,-1-3 0 0,-3 3 0 0,4-3 0 15,-4 0 9-15,0 3-9 0,0-3 8 0,0 10-8 16,0-10 10-16,3 3-10 0,-6 0 11 0,3 4-11 0,0-4 12 0,0 0-12 16,0-3 10-16,-4 10-10 0,4-10 8 0,0 0-8 15,0 3 0-15,0-3 0 0,0 0 8 0,0 0-8 16,4 0 0-16,-4-3 0 0,0 3 0 0,0 0 0 15,3 0 0-15,-3 3 0 0,4-3 0 0,-4 0 0 16,3 0 0-16,-3 0 0 0,4 0 8 0,0 1-8 16,-4 2 0-16,0-3 0 0,0 3 0 0,0-3 0 15,0 0 0-15,0 3 0 0,0-3 0 0,3 0 0 16,-3 4 0-16,4-4 0 0,-8 0 0 0,8 0 8 0,-4 0-8 0,3 0 0 16,-3 0 0-16,0 0 8 0,0 3-8 0,0 0 0 15,0-3 0-15,0 0 0 16,0 0 0-16,0 0 0 0,0 0 0 0,0 4 0 15,0-4 0-15,0 3 0 0,4-3 0 0,-1 3 0 0,1-3 0 16,-1 0 0-16,1 3 0 0,-1-3 0 0,1 1 8 0,-1-1-8 16,-3 3 0-16,4-3 8 0,-1 0-8 15,1 0 0-15,-4 3 0 0,3-3 0 0,1 0 0 16,0 3 0-16,-1-3 0 0,1 7 0 0,3-7 0 0,-4-3 0 16,4 9 0-16,-7-3 0 0,4-3 0 0,3 3 0 15,-4-2 0-15,4 2 0 0,-3-3 0 0,3 0 0 16,0 0 0-16,0 3 0 0,-3-3 0 0,3 6 0 15,0-2 0-15,0-4 0 0,-4 3 0 0,4 0 0 16,-3-3 0-16,-1 6 0 0,4-2 0 0,-3-1 0 0,3-3 0 0,-3 3 0 16,3 6 0-16,0-5 0 0,-4 2 0 0,1-3 0 15,-1 0 0-15,1 4 0 0,-1-4 0 0,4 0 0 16,-3 10 0-16,-1-13 0 0,1 9 0 0,3-6 0 16,-3 7 0-16,-1 2 0 0,1-5 0 0,-1 5 0 15,1-5 0-15,3-1 0 0,-4-3 0 0,1 10 0 16,3-4 0-16,-4 4 0 0,4-4 0 15,0 1 0-15,-3 2 0 0,3-5 0 0,4 2 0 16,-1 0 0-16,-6 1 0 0,6-4 0 0,1 4 0 0,-1 2 0 16,1-2 0-16,0 2 0 0,-4-2 0 0,3 6 0 15,4-10 0-15,-3 6 0 0,-4 1 0 0,4 0 0 16,-4-1 0-16,0 7 0 0,0-6 0 0,0 9 0 16,0-3 0-16,0-4 0 0,0 7 0 0,0-9 0 15,-7 9 0-15,4 0 0 0,3-6 0 0,3-1 0 16,-3 4 0-16,0-3 0 0,0 3 0 0,4-4 0 0,0 7 0 0,-4-12 0 15,0 12 0-15,3-9 0 0,1 9 0 0,-4-4 0 16,-7 4 0-16,7 0 0 0,0-6 0 0,-7 6 0 16,0 0-9-16,0 0 9 0,7 0 0 0,-7 0 0 15,0 0 0-15,7 6 9 0,-7-6-9 0,7 4 0 16,-7-4 0-16,7 9 0 0,0-3 0 0,-7-6 0 16,7 6 0-16,0 1 0 0,0 2 0 0,1-9 0 15,-8 0 0-15,7 3 0 0,3 7 0 0,-3-7 0 16,0-3 0-16,4 6 0 0,-4-3 0 0,0-3 0 15,0 7 0-15,0-4 0 0,0 3 0 0,0 0 0 16,-3 0-11-16,3-2 11 0,-7-4 0 0,3 9 0 16,4 0 0-16,-3 1-8 0,-1-7 8 0,4 10 0 15,-3-7 0-15,0 3 0 0,-1 1 0 0,1-4 0 16,-1 3 0-16,1 1 0 0,3-1 0 0,-4 1 0 16,4-7 0-16,-3 6 0 0,6 0 0 0,1 1 0 0,-4-7 0 15,0 10 0-15,4-13 0 0,-4 15 0 0,0-12 0 0,3 4 0 16,-6-1 0-16,3 0 0 0,4-3 0 0,-4 7 0 15,-4-1 0-15,4-6 0 0,0 7 0 0,0-4 0 16,0 0 0-16,-3 4 0 0,-1-1 0 0,4 4 0 16,-3-7 0-16,-1 3 0 0,5 1 0 0,-5-4 0 15,4 3 0-15,0 7 0 0,0-10 0 0,-3 10 0 0,-1-3 0 16,1-4 0-16,-1 7 0 0,1-7 0 16,3 0 0-16,-4 4 0 0,1 3 0 0,0-4 0 0,-4-2 0 0,3 2 0 15,1-2 0-15,-1-1 0 16,1 0 0-16,-1 4 0 0,1-4 0 0,-1 4 0 0,1-1 0 15,-1 4 0-15,-6-3 0 0,3-1 0 0,3 1 8 16,-3-4 0-16,-3 10 0 0,3-7 0 0,0 1-8 16,-4 3-12-16,1-1 4 0,3-5 0 0,-7 9 8 15,7-7 0-15,-4 1 0 0,4-4 0 16,0 10 0-16,0-7 0 0,-3 4 0 0,3-3 0 0,0-1 0 0,0 1 0 16,0 2 0-16,0-8 0 0,0 12 0 0,0-7 0 15,-4-3 0-15,4 10 0 0,0-6 0 0,0-1 0 16,-3 7 0-16,3-6 0 0,-4 6 0 0,4-7 0 15,0 7 0-15,-4-7 0 0,-3 4 0 0,7 0 0 0,0 3 0 16,0-7 0-16,-3 10 0 0,3-6 0 0,0-1 0 0,3 4 0 16,-3-6 0-16,0 9 0 0,-3-7 0 0,3 1 0 15,-4 3 0-15,4-7 0 0,-3 7 0 0,-1-6 0 16,4 6 0-16,0-7 0 0,-3 4 0 0,3 0 0 16,-4-4 0-16,4 7 0 0,4 0 0 0,-8-7 0 15,1 7 0-15,3 0 0 0,3-3 0 16,-3 6 0-16,0-7 0 0,0 1 0 0,4 6 0 15,-4-3 0-15,0-1 0 0,-4-2 0 16,1 3 0-16,3 3 0 0,-4 0 0 0,4-3 0 0,-7 3 0 0,4-4 0 16,-4 4 0-16,3-3 0 0,-3-3 0 0,3 3 0 15,1 0 0-15,3-4 0 0,-4 4 0 0,1-6 0 16,-1 5 0-16,1 4 0 0,3-3 0 0,0-6 8 16,-4 9-8-16,4 0 0 0,0-4 0 0,0-5 0 15,0 6 0-15,0 3 0 0,0-3 0 0,0-1 0 16,0-2 0-16,0 3 0 0,0-7 0 0,4 7 0 0,-4 0 0 0,3-3 0 15,-3 2 0-15,4 1 0 0,-4-3 0 0,0 3 0 16,3-7 0-16,-3 7 0 0,0-6 0 0,0 9 0 16,0-7 0-16,4 1 0 0,-4 3 0 0,0 0 0 15,3-4 0-15,-3 4 0 0,7-6 0 0,-7 5 0 16,4-5 0-16,0 6 0 0,-1-7 0 0,1 7 0 16,-1-6 0-16,1 6 0 0,3-7 0 0,-4-2 0 15,4 11 0-15,-3-11 0 0,-1 2 0 16,1 7 0-16,-1-6 0 0,4 2 8 0,-7 1-8 0,4 3 0 15,-4-7 0-15,4 7 0 0,-1-6 0 0,1 6 0 16,-1-7 0-16,1 7 0 0,-1-6 0 0,1 5 0 16,-4-5 0-16,3-1 0 0,4 7 0 0,-7-6 0 15,4-4 0-15,-1 4 0 0,4 2 0 0,-3-2 0 16,-1 0 0-16,4-4 0 0,1 3 0 0,-1 4 0 0,0-10 0 0,0 10 0 16,0 0 0-16,0-7 0 0,0 1 0 15,0 2 8-15,-4 4-8 0,5 0 0 0,-5-7 0 0,4 3 0 16,-3 4 0-16,3-3 0 0,-7-1 0 0,3-2 0 15,4 2 0-15,-7 7 0 0,4-6 0 0,-4 2 0 16,3-2 0-16,1-1 0 0,-1 7 0 0,1-6 0 16,-4-1 0-16,3-2 0 0,1 8 0 0,3-5 0 15,-3 0 0-15,-1-4 0 0,4 7 0 0,0-4 0 16,-3 1 0-16,3-1 0 0,0-2 0 0,-4 2 0 16,4-2 0-16,0 5 0 0,1-2 0 0,-1-1 0 15,0-2 0-15,0 2 0 0,0-2 0 0,-4 2 0 16,4 7 0-16,0-6 0 0,-3-4 0 0,3 4 0 0,-4 5 0 0,5-5 0 15,-1 3 0-15,-4-4 0 16,1 1 0-16,3-1 0 0,-4 7 0 0,4-6 0 0,4-4 0 16,-8 0 0-16,4 4 0 0,1 6 0 15,2-10 0-15,1 4 0 0,-4-1 0 0,0-2 0 0,3 5 0 0,1-8 0 16,3 2 0-16,-3 0 0 0,-1 4 0 0,1-4 0 16,-1 1 0-16,5 2 8 0,-8-2-8 0,3-1 0 15,1 1 0-15,-1-1 0 0,-3 0 0 0,0-2 0 16,8 8 0-16,-5-5 0 0,1-4 0 0,-1 3 0 15,1 1 0-15,3 2 0 0,0-2 0 0,-3-1 0 16,3-6 0-16,-4 13 0 0,4-13 0 0,1 10 0 0,-1-7 0 0,-4 3 0 16,4-6 0-16,1 7 0 0,-5-7 0 0,4 6 8 15,0-2-8-15,-3-4 8 0,3 6-8 0,0-6 8 16,0 4-8-16,0-4 0 0,-3-3 0 0,3 9 0 16,0-6 0-16,-3-3 0 0,3 10 0 0,0-4 8 15,0-3-8-15,0 7 0 16,0-7 0-16,0 3 0 0,1-3 0 0,2 3 0 0,-3-2 0 15,0 2 0-15,4-3 0 0,-4 0 0 0,0-3 0 16,4 0 0-16,-4 0 0 0,4 0 0 0,-4 6 0 0,3-6 8 16,1 3-8-16,-4-6 0 0,0-3 0 0,4 6 8 15,-4 0-8-15,0 0 8 0,0 0-8 0,0 0 8 16,-3 0-8-16,7 0 0 0,-4 0 0 0,-4 0 0 16,4 0 0-16,-3 0 0 0,3 0 0 0,0 0 0 15,4 6 0-15,-8-6 0 0,4 0 0 0,1 0 0 16,2 0 0-16,1-6 0 0,-8 6 0 0,8 0 0 15,3 0 0-15,0 0 0 0,-3 0 0 0,-4 6 0 0,0-6 0 0,0 3 0 16,4-6 0-16,-4 3 0 0,-3 0 0 0,6 0 0 16,8 0 0-16,-7 0 0 0,-4-6 0 0,3 6 8 15,5 0-8-15,-5 0 8 0,1 0-8 0,0 0 0 16,-8 6 0-16,8-6 0 0,-1 0 0 0,-2 0 0 16,-1 3-8-16,0-3 8 0,3 0 0 0,-3 0 0 15,1 0 0-15,-5 0 0 0,4 0 0 0,4 0 0 16,0 0 0-16,-4 0 0 0,-4 0 0 0,8 0 0 15,3 7 0-15,-3-7-8 0,-4 3 8 0,0-3 0 16,7 0 0-16,0 0 0 0,4 0 0 0,-4 3 0 16,-7-3 0-16,7 0 0 0,4 0 0 0,-7 0 0 15,-4 0 0-15,3 0 0 0,1 0 0 0,0 0 0 16,-4 0 0-16,0 6 0 0,0-6 0 0,4 0 8 16,-1 3-8-16,-3-3 8 0,4 7-8 0,0-4 0 15,3-3-8-15,4 0 8 0,-11 0 0 0,7 0 0 0,4-3 0 0,-1 3 0 16,1 3 0-16,0-3 0 0,-4 0 0 0,7 0-8 15,0 0 8-15,1 0 0 0,-5 0 0 0,-3 0 0 16,4 0 0-16,0 0 8 0,-4 6-8 0,4-3 8 16,-4-3-8-16,3 3 0 0,-2-3 0 0,-1 7 0 15,0-7 0-15,4 0 0 0,-1 0-8 0,1 0 8 16,0 0 0-16,3 0 0 0,-3 0 0 0,3 0 0 16,0 0 0-16,0 3 0 0,1-3 0 0,-1 0 0 15,-4 0 0-15,5 6 0 0,-8-3 0 0,4-3 8 16,-4 0-8-16,0 6 0 0,0-6-8 0,0 0 8 15,0 4 0-15,4-4 0 0,-4 3 0 0,0-3 8 0,4 0-8 0,0 0 0 16,0 6-8-16,-1-3 8 16,1-3 0-16,0 0 0 0,-4 0 0 0,3 0 0 0,1 0 0 15,0 0 0-15,0 0 0 0,-1 0 0 16,-3 0 0-16,1 0 0 0,2 0 0 0,-3 0 0 0,-3 0 0 0,3 0 0 16,-3 0 0-16,3 0 8 0,-3 0-8 0,3 0 0 15,0 0-8-15,0 0 8 0,4 0 0 0,-4 0 0 16,4 0 0-16,-4 0 8 0,0 0-8 0,0 0 0 15,-3 0-8-15,0 0 8 0,3 0 0 16,-4-3 0-16,1 3 0 0,0-6 0 0,-1 6 0 0,1 0 0 16,0 0 0-16,-1 0 0 0,-3-3 0 0,0 3-8 0,0 0 8 0,1 0 0 15,-5-4 0-15,4 4 0 0,0-6 0 0,-3 6 0 16,3 0 0-16,-3 0 0 0,-1 0 0 0,4 0 0 16,-3 0 0-16,0 0 0 0,-1 0 0 0,1 0 0 15,-1 0 0-15,1 0 0 16,-1-3 0-16,1 3 0 0,0 0 0 0,3 0 0 0,-4-6 0 15,1 6 0-15,-1 0 0 0,-2 0 0 0,6 0 0 16,-4 0 0-16,1 0 0 0,-1 0 0 0,5-3 0 0,-1-4 0 16,-4 7 0-16,4 0 0 0,0 0 0 0,-3 0 8 15,0 0-8-15,-1 0 0 0,4 0-8 0,0 7 8 16,-3-7 0-16,3 0 0 0,0 0 0 0,0 0 8 16,-3 0-8-16,-1 3 0 0,1-3-8 0,-4 0 8 15,4 0 0-15,-4 0 0 0,0-3 0 0,0 3 0 16,3 3 0-16,-2-3 0 0,-8 0 0 0,10 0 0 0,1 0 0 15,-4 0 0-15,3 0 0 0,-3 0 0 0,4 0 0 0,-4 0 0 16,0 0 0-16,4-3 0 0,-1-4 0 0,-3 7 0 16,0 0 0-16,4-3 0 0,0 0 0 0,-1-3 0 15,1 6 0-15,-4 0 0 0,3-3 0 0,-3-4 0 16,0 7 0-16,4-3 11 0,0 3-11 0,-1 0 0 16,-3-6 0-16,4 6 0 0,-1-3 0 0,1 0 0 15,0-4 0-15,3 4 0 0,-4-3 0 16,1 3 0-16,-1 0 0 0,1-3 0 0,-4 2 0 15,4-2 0-15,-1 3 0 0,1-3 0 0,-4 3 0 0,3-1 0 16,1-2 0-16,-4 3 0 0,0-3 0 0,0 3 8 16,4-4-8-16,-4 4 0 0,3 0 0 0,-3-3 8 15,1-4-8-15,-1 10 0 0,3-3 0 0,-3-6 0 16,0 9 0-16,0-10 0 0,-3 7 0 0,3-3 0 0,0 0 0 16,0-1 0-16,-3-2 0 0,3 6 0 0,0-3 0 15,0 3 0-15,-4-7 0 0,4 1 0 0,-3 6 0 0,-1-4 0 16,4 1 0-16,-3-3 0 0,-1 2 0 0,1-5 0 15,3 2 0-15,-3 1 0 0,-1 6 0 16,1-7 0-16,3 1 8 0,-7-3-8 0,3 2 8 0,1-2-8 16,-4 2 0-16,3-2 0 0,-3-4 0 0,0 3 0 15,0 4 0-15,4-4 0 0,-4 4 0 0,0-4 0 16,0-5 0-16,0 5 0 0,0 4 0 0,3-4 0 16,-3-6 12-16,0 10-4 0,0-4 0 0,0 1 0 15,0-1-8-15,0-2 0 0,-3 2 0 0,3-6 0 16,0 7 0-16,0-1 0 0,0-6 0 0,0 7 0 15,0-1 0-15,3-2-17 0,-3 2 4 0,4-6 1 16,-4 7 12-16,0-7 16 0,0 6-3 0,3-5-1 16,-3 5-12-16,4-6 0 0,-4 7 0 0,0-7 0 15,0 6 0-15,0-2 0 0,0-1 0 0,0 0 0 0,0 1 0 16,0-7 0-16,0 9 0 0,0-6 0 0,0 4 0 16,0-4 0-16,0 0-12 0,3 6 12 0,1-5 0 0,-4 5 0 15,4-6 8-15,-4 7-8 0,3-7 0 0,1 3-13 16,-4-3 1-16,3 1 0 0,4 5 12 0,-3-6 0 15,-1 7 0-15,1-7 0 0,-1 6 0 0,1 1 16 16,-1-4-3-16,1 4-1 0,-1-1-12 0,1 0 0 16,-1-2-9-16,1 2 9 0,-4-6-12 0,3 7 12 0,1 2-13 15,0-2 5-15,-1-7 8 0,1 7 0 0,-1-1 0 16,1 0 0-16,-4-2 8 0,3 2 3 0,1-6 1 0,-1 7 0 16,1-1-12-16,-1 1 0 0,1-4 0 15,3 4 0-15,-4 2 0 0,4-2 0 16,-3-1 0-16,3-3 0 0,0 13 0 0,0-6 0 15,0-1 0-15,4 1 0 0,-4-3 0 0,3 2-17 0,-3-2 4 16,4 2 1-16,-4-2 12 0,0 2 0 0,4 1 12 0,-4-4-12 16,0 4 8-16,-4-1-8 0,8 1 0 0,-7-4 0 15,-1 4 0-15,4 6 0 0,0-3 0 0,0-1 0 16,-3 1 0-16,-1-3 0 0,4 6 0 0,-7 3 0 16,4-7 10-16,-4 7-10 0,7-6 8 0,-4 0-8 15,-3 6 0-15,7-3 0 0,1-4 0 0,-8 7 0 16,3-3 0-16,-3 3 0 0,11-6 0 0,-4 3 0 15,-7 3 0-15,10 0 0 0,-3-3 0 0,0-4 0 16,-7 7 0-16,11 0 0 0,-4 0 0 0,0-3 0 0,4 3 0 0,-11 0 0 16,7 0-14-16,0 0 5 0,3 0 9 0,-6 0 0 15,-4 0 0-15,0 0 0 0,10 0 0 0,-10 0 0 16,4 3 0-16,3-3 0 0,-7 0 0 16,7 0 0-16,-7 0 0 0,7 7 0 0,-7-7 0 0,7 3 0 15,0 0 0-15,-7-3 0 16,4 9 0-16,3-9 0 0,0 10 0 0,0-10 0 15,-7 0 0-15,4 9 0 0,3-6 0 0,-4 4 0 0,4-4 0 0,-3 3-8 16,-4-6 8-16,3 3-8 0,4 3 8 0,0-2 0 16,-3-1 0-16,-1 6 0 0,-3-9 0 0,7 6 0 15,-3-3 0-15,3 7 8 0,-3-7-8 0,-4-3 0 16,3 9 0-16,1-2 0 0,-1-1 0 0,4 3 0 16,-3-2 0-16,-1 2 0 0,1-3 0 0,-1 4 0 15,1-1 0-15,-1-3-8 0,1 1 8 0,-1 2 0 0,-3 1 8 0,4-1-8 16,-4-9 0-16,7 9 0 0,-7-6 0 0,4 7 0 15,-1-1 0-15,1 1 0 0,-1-7 0 0,1 9 0 16,-1-5 0-16,-3 2 0 0,4-6 0 16,-1 10-8-16,-3-13 8 0,0 6 0 0,7 3 0 0,-7 1 0 15,4-4 0-15,-4 3 0 0,7 1 8 0,-4-1-8 16,-3 1 0-16,4-1 0 0,-4-3 0 0,3 4 0 16,1-1 0-16,-1 1 0 0,-3-1 0 0,0 0 0 15,0-5 0-15,0 8 0 0,4-2 0 0,0-4 0 16,-4 0 0-16,3 3 0 0,1 1 0 0,-1-1 0 15,-3 1 0-15,4-7 0 0,3 6 0 0,-4 1 0 16,1-1 0-16,-1-6 0 0,-3 7 0 0,4 2 0 16,-1-6 0-16,1 4 0 0,-1 2 0 0,1-9 0 15,-1 7 0-15,-3 2 0 0,4-5 0 0,-4 2 0 16,0 1 0-16,0-4 0 0,4 9 0 0,-8-5 0 0,4 2 0 16,0-2 0-16,4-4 0 0,-1 4 0 0,-3 5 0 0,0-9 0 15,4 4 0-15,-4 6-8 0,3-10 8 0,1 3 0 16,-4 1 8-16,3 2-8 0,4-2 0 0,-3 2 0 15,-1-2 0-15,1 5 0 0,-1-9 0 0,-3 10 0 16,0-3 0-16,0-1 0 0,4-2 0 0,-4 2 0 16,7-2 0-16,-4 2 0 0,-3-2 0 0,0-1 0 15,4 0 0-15,-1 4 0 0,-3-4 0 0,0 1 0 16,0-1 0-16,4 1 0 0,-4-4 0 0,0 3 0 0,0 7 0 16,0-10 0-16,4 4 0 0,-4 5 0 0,0-8 0 0,0 2 0 15,0 7 0-15,3-4 0 16,-3-2 0-16,0 2 8 0,4-2-8 0,-1-1 0 15,-3 3 0-15,0-2 0 0,4-1 0 0,-4-2 12 16,3 8-4-16,1-5 0 0,-4-4-16 0,7 10-4 0,-4-4 0 0,1-2 0 16,-1-7 12-16,4 9 0 0,-3-2 0 0,-1-1 0 15,5 4 0-15,-1-4 0 0,-4 0 0 0,4 1 0 16,-3 2 0-16,3-2 0 0,-4-1 0 0,1 4 0 16,-1-4 0-16,1 4 0 0,-1-4 0 0,4 0 0 15,-3-5 0-15,-1 5 0 0,5 7 0 0,-5-10 0 16,4 3 0-16,-3-2 8 0,3-1-8 0,0 3 11 15,0-2-11-15,0-4 0 0,0 6 0 0,-4-6 0 16,5 7 0-16,2-10 0 0,-3 9-12 0,0-9 12 16,0 10 0-16,0-7 8 0,4 6 2 0,-1-9 0 0,-2 9-10 0,2-2 0 15,1-4 0-15,-1 0 0 0,1-3 0 0,3 6 8 16,-3-3-8-16,-1-3 0 0,1 0 0 0,3 10 0 16,-4-10 8-16,5 0-8 0,-1 3 0 0,0 3 0 15,-4-3 0-15,1-3 0 16,3 7 0-16,0-4 0 0,-7-3 8 0,4 0-8 15,-4 6 0-15,7-3 0 0,0 0 0 0,-3-3 0 0,3 7 0 0,0-4 0 16,0-3 0-16,0 0 0 0,0 0 0 0,4 0 0 16,-4 0 0-16,4 6 8 0,-4-6-8 0,3 0 0 15,-3-6 0-15,1 6 0 0,-1 6 0 0,0-6 0 16,0-6 8-16,0 12-8 0,0-6 0 0,0 0 0 16,-3 0 0-16,3 0 0 0,-3 0 0 0,3 3 0 15,0-3 8-15,-4 0-8 0,4-3 0 0,4 6 0 0,-4-3 0 0,4 0 0 16,-4 0 0-16,0 6 0 15,4-2 0-15,-1-1 0 0,1-3 0 0,0 0 0 16,-4 6 8-16,3-3-8 0,1-3 0 0,0 0 0 0,-4 0 0 0,3 0 0 16,1 0 0-16,-4 0 0 0,-3 0 0 0,3 0 0 15,-4 0 0-15,5 0 0 0,-1 0 0 0,-4 0 0 16,1 0 0-16,-1 0 0 0,1 0 0 0,0 6 0 16,-1-12 0-16,1 6 0 0,-1 6 0 0,1-6 0 15,3 0 0-15,-3 0 0 0,3 0 0 16,0 0 0-16,0 3 0 0,4-3 0 0,-4 0 0 15,3 0 0-15,1 7 0 0,0-4 0 0,6-3 0 0,-6 0 0 16,0 0 0-16,3 0 0 0,0 0 0 0,-3 0 0 16,3 0 0-16,3 0 0 0,-2 0 0 0,-1 0 0 15,-4 0 0-15,5-3 0 0,-5 3 0 0,4 0 0 16,-3-7 0-16,0 7 0 0,-1 7 0 0,1-4 0 16,-4-3 0-16,4 0 0 0,-1 0 0 0,4 3 0 15,-3-3 8-15,3 0-8 0,0 0 0 0,1 0 8 0,2 0-8 0,1 6 0 16,7-3 0-16,-4-3 0 0,-7 0 0 0,7 0 0 15,-3 0 0-15,3 0 0 0,0 0 0 0,-3 0 0 16,3 0 0-16,-3 0 0 0,0 0 0 16,-1-3 0-16,1 6 0 0,0-3 0 0,0 0 0 0,-1 0 0 15,1 0 0-15,3 0 0 0,-3 0 0 0,3 0 0 16,4 0 0-16,-4 0 0 0,4 0 0 0,-4 0 0 16,4 0 0-16,-4 0 0 0,4 0 0 0,-1 0 0 0,-2 0 0 15,2 0 0-15,-2 0 0 0,-1 7 0 16,4-7 0-16,-1 0 0 0,1 0 0 0,3 0 0 15,-6 0 0-15,6 0 0 0,4 0 0 0,-4 0 0 16,0-7 0-16,-3 7 0 0,3 0 0 0,-3 0 0 0,0 0 0 16,-4 0 0-16,0 0 0 0,4 0 0 0,0 0 0 0,0 0 0 15,-1 0 0-15,5-3 0 0,2 3 0 16,-2-6 0-16,-1 6 0 0,0 0 0 0,0 0 0 0,4 0 0 16,-3 0 0-16,-1 0 0 0,-3 0 0 0,3 0 0 15,-3 0 0-15,-1 0 0 0,1 0 0 0,3 0 0 16,-3 6 0-16,3-3 0 0,4-3 0 0,0 0 0 15,-4 0 11-15,4-3-3 0,0 3-8 0,0 0 12 16,-4-6-12-16,4 6-8 0,-4 0 8 0,0-3-13 16,-3 0 13-16,3-4 0 0,1 4 0 0,6-3 0 0,-3 3 0 15,3-3 8-15,-3-1 0 0,0 1-8 0,7 3 0 0,-4-3 0 16,0-4 0-16,1 7-12 0,-5 0 12 0,1-3 0 16,-4 6 0-16,4-3 0 0,0 3 0 15,0 0 0-15,7-7 12 0,-4 7-12 16,4 0 0-16,-4 0 0 0,1 7 0 0,-5-4-12 0,1-3 12 0,0 0 0 15,3 6 0-15,-3-6 0 0,4 3 0 0,-1-3 0 16,4 0 12-16,-4 0-12 0,4 0 0 0,0 0 0 16,0 0 0-16,-4 0 0 0,0 0 0 0,-3 3 0 15,3-6 0-15,-6 3-12 0,-1 0 12 0,0 0 0 16,1-3 12-16,-1-3-12 0,0 6 0 0,-7-3 0 16,-3-4 0-16,3 7 0 0,0 0 0 0,1 0 0 15,-5-3-12-15,5 3 3 16,-1-6-70-16,7 3-13 0,-3 0-4 0</inkml:trace>
  <inkml:trace contextRef="#ctx0" brushRef="#br2" timeOffset="3">16122 9892 691 0,'0'0'61'0,"0"0"-49"0,0 0-12 0,0 0 0 15,0 0 95-15,0 0 16 0,0 0 3 0,0 0 1 16,7 0-94-16,0-3-21 0,-7 3 0 0,7-7-488 16</inkml:trace>
  <inkml:trace contextRef="#ctx0" brushRef="#br2" timeOffset="4">16087 9723 288 0,'0'0'25'0,"0"0"-25"16,0 0 0-16,0 0 0 0,0 0 260 0,0 0 48 16,-4 9 8-16,4-9 3 0,0 0-249 0,0 0-50 15,0 0-9-15,0 0-3 0,0 0-8 0,0 0 8 16,0-9-8-16,0 9 8 0,0 0 12 0,0 0 3 15,0 0 0-15,0 0 0 0,0 0 1 0,0 0 1 16,0 0 0-16,0 0 0 0,0 0 15 0,7 0 4 16,-7 0 0-16,0 0 0 0,0 0-4 0,11 0-1 0,-4-4 0 15,-7 4 0-15,0 0-8 0,10 0-2 0,-3 0 0 0,1 0 0 16,-1 0-13-16,3-6-4 0,-3 6 0 0,4 0 0 16,-4 0-3-16,3-3-1 0,1-3 0 0,3 3 0 15,0 3 4-15,0-4 1 0,0-2 0 0,1 6 0 16,2 0 12-16,1 0 3 0,0 0 0 0,-1 0 0 15,-6 0 3-15,3 0 1 0,0 6 0 0,0-6 0 16,0 0-6-16,0 4-1 0,4-4 0 0,-4 0 0 16,0 3-25-16,4 3 8 0,-4-3-8 0,0-3 0 15,0 6 0-15,4-2 0 0,-4-4 0 0,0 0 0 16,0 0 0-16,0 0 15 0,-3-4-4 0,6-2-1 16,-2 6-10-16,-1 0 10 0,0 0-10 0,0 0 10 15,-4-3 1-15,8 3 0 0,-4 0 0 0,-3-6 0 16,3 3-11-16,0 3 10 0,4 0-10 0,-1 0 10 0,1 0-10 15,0 0 10-15,-1-4-10 0,1 4 10 16,3 0-10-16,-3 0 8 0,-1-6-8 0,1 6 8 0,0 6-8 16,-1-2 12-16,-3-8-12 0,0 4 12 0,4 0-12 0,-4 0-17 15,0 0 4-15,-3 0 1 0,3 4 12 0,-3-4 0 16,3 0 0-16,-4 0 0 0,1 0 12 0,-1 0 6 16,1 0 1-16,3 0 0 0,-3 0 1 0,-1 0 1 15,4 0 0-15,4 0 0 0,0 0-21 0,-4 0 0 16,3 0 0-16,1-4 8 0,0 4-8 0,3 0 0 0,-3-6 0 15,-1 6 8-15,1 0-8 0,-1 0 8 0,1 0-8 0,0 0 8 16,-8 0-8-16,1 0 9 0,3 6-9 0,-3-6 10 16,3 4-10-16,0-4 0 0,3 0 0 0,1 0 8 15,0 3-8-15,-4-3 8 0,0 0-8 0,0 0 8 16,4 0-8-16,-4 0 0 16,-4-3 0-16,4 3 8 0,-3 0-8 0,0 0 10 0,-1 0-10 15,4 0 10-15,-7 0 3 0,4 0 1 0,0 0 0 16,-1 0 0-16,1 0-5 0,-1-4-1 0,-3 4 0 15,4 0 0-15,0-6 1 0,3 6 0 0,-4-3 0 0,4-3 0 16,-3 6-9-16,3-3-12 0,0-1 2 0,0-2 1 16,0 3 9-16,0-3 0 0,4 3 0 0,-4-4 0 15,-3 4 10-15,3-6-2 0,0 9-8 0,-3-10 12 16,6 10-3-16,1-9-1 0,0 6 0 0,-1-7 0 16,1 1-8-16,-1 6 0 0,1-6 0 0,-4-1 0 15,4 7 0-15,-4-6 0 0,0-1 9 0,0 7-9 0,-3-6 16 0,-1-1 0 16,1 1-1-16,3-1 0 0,-3 7 1 0,-1-6 1 15,1-1 0-15,-4 1 0 0,3 3-9 0,1-10-8 16,0 7 12-16,3-4-12 16,-4 4 8-16,4-1-8 0,4-2 0 0,0 2 0 0,-4-5 13 0,0-1-1 15,4 3 0-15,-4 4 0 0,3-3-12 0,1-7-18 16,-4 9 4-16,0-2 1 0,0-1 13 0,0-6 0 16,0 10 0-16,1-4 0 0,-1 4 0 15,-4-3 10-15,1-7-10 0,-1 9 12 0,1-2 0 0,-4 2 1 16,4-5 0-16,-4-1 0 0,3 3-1 0,-3 1 0 15,0-7 0-15,0 7 0 0,1-7-4 0,-1-3-8 16,0 3 11-16,0 6-11 0,3-9 8 0,-3-6-8 0,4 6 0 0,0 0 0 16,-1 0 0-16,1 4 0 15,-1-4 0-15,-3 0 0 0,4 0 0 0,-1 3 0 16,-2-3 0-16,-1 0 0 0,3 9 13 0,-3-5-4 0,0-4-1 0,0 0 0 16,4 3-8-16,-4-3 0 0,0 0 9 0,4 0-9 15,-8 0 11-15,8 0-3 0,-4 0 0 0,0-3 0 16,0 3-8-16,3 0-17 0,-2 0 4 0,-1 0 1 15,3 0 12-15,-6-6 0 0,6 6 0 0,-3 0 0 16,0 0 0-16,0 0 13 0,1 0-1 0,-1 4 0 16,0-4-12-16,0 3 8 0,-4-3-8 0,4 0 0 15,0 3 12-15,0-3-3 0,0 0-1 0,-3 3 0 16,-1-3 0-16,5 0-8 0,-1-3 12 0,-4 3-4 16,-3 4-8-16,4-11 0 0,3 7 9 0,0 1-9 15,-4 2 8-15,1-3-8 0,3 0 10 0,-4 0-10 16,4 0 10-16,-3 0-10 0,-4 0 10 0,4 0-10 15,-1-3 9-15,1 3-9 0,-8 0 8 0,4-3-8 16,4-3 8-16,-4 6-8 0,-4-10 8 0,4 10-8 0,0-9 0 0,-3 3 0 16,6 6 0-16,-3-3 0 0,-3-3 0 15,3-4 0-15,3 7 9 0,4-3-9 0,-3-3 0 0,3 9 0 16,-4-10 0-16,4 7 0 0,0-3 0 0,0 6 0 16,0-9 0-16,0 9 0 0,1-6 0 0,-1 2 0 15,0-2 0-15,0-3 0 0,0 6 0 0,-4-3 0 16,1 6 0-16,3-3 0 0,0-4 0 0,0 7 8 15,0-6-8-15,-3 3 0 0,3 3 0 0,0-6 8 0,-4 6-8 0,4 0 0 16,-3-3 8-16,3 0-8 16,-4 3 8-16,4 0-8 0,0 0 8 0,-3-3-8 0,3-3 8 0,-3 6-8 15,3-7 0-15,-4 8 9 0,4-5-9 0,-3-2 0 16,3 6 8-16,0 0-8 16,-4-6 0-16,4 3 0 0,1 3 0 0,-1 0 0 0,0-3 0 15,0 3 0-15,-4 6 0 0,4 1 0 0,0-10 0 0,4 6 0 16,-4-3 0-16,0 3 0 0,-3 3 0 0,3 1-9 15,0-7 9-15,0 0 14 0,-4 9-3 0,1-6-1 16,3 4-10-16,0-4 0 0,-4 0 9 0,4 0-9 16,-3 4 0-16,3-4 0 0,0 6 0 0,0-6 0 15,-3 7 0-15,-1-7 0 0,4 7 0 0,0-7 0 16,0 9 0-16,4-2 0 0,-4-7 0 0,4 13 8 16,-4-10-18-16,0 13-3 0,0-10-1 0,0 4 0 15,-4 0 14-15,1-1 16 0,-4 1-3 0,7 6-1 0,0-4-12 0,0 1 0 16,-3 0 0-16,3-4 0 15,0 10 0-15,3-9 0 0,-3 6 0 0,0 0 0 0,0-4 0 16,-7 7 0-16,11 0 0 0,0 0 0 0,-1 0-11 0,-10 0-1 16,11 0-1-16,-1 7 0 0,-3-4 13 0,-7-3 13 15,11 3-2-15,0-3-1 0,-4 6-10 0,3-3 0 16,-10-3 0-16,7 0 0 0,4 10 0 0,-4-10 0 16,0 9 0-16,0-6 0 0,-3 4 0 0,3-4 0 15,-4 6 0-15,4-6 0 0,-3 7 0 16,-1-1 0-16,4-3 0 0,-3 7 0 0,-1-4-11 0,1 4 3 15,-1-4 0-15,1 4 0 0,3-1 8 0,-3 7 11 16,-1-6-3-16,1-4 0 0,-1 4-8 0,1 5 8 0,-1-5-8 16,1 3 8-16,-1-1-8 0,1 4 0 15,-1-6 0-15,1 9 0 0,-4-7-12 0,3 1 1 16,1 3 1-16,-4-7 0 0,0 7 10 0,-4 3 9 0,4-3-1 0,0 3-8 16,0-3 0-16,-3-4 0 0,-1 7 0 0,4-3 0 15,-3 3 0-15,-1 0 0 0,1 6 0 0,3-6-9 16,-4 0 9-16,4 0 0 0,0-3 0 15,0 3 0-15,0 0 0 0,0 0 0 0,4-3 0 0,-4 3 8 16,0-4-8-16,3 4 0 0,-3 0 0 0,4-3 0 16,-4-3 0-16,0 9 0 0,0-9 0 0,0 5 0 15,0 1 0-15,-4-3 0 0,8 3 0 0,-8 0-8 16,4 6 8-16,-3-6 0 0,-1 0 0 0,4 0 8 16,-3 0-8-16,-1 6 0 0,4-6 0 0,-3 0 0 15,3 0 0-15,0 0 0 0,0-3 0 0,0 3-8 16,0 0 8-16,3 0 0 0,-3-3 0 0,4 3 0 15,-1 0 0-15,-3 0 0 0,4-4 0 0,-1 1 0 16,-3 3 0-16,0 0 0 0,4 0 10 0,-4 0-10 16,3 0 0-16,-3 6 0 0,0-6 0 0,0 0 0 0,0 9 0 0,0-9 0 15,0 7 0-15,-3-4-10 0,3 3 10 0,-4-3 0 16,4 3 0-16,0-3-8 0,0 0 8 0,4 0 0 16,-4-3 0-16,3 7 0 0,-3-7 8 0,4 3-8 15,-1-7 10-15,4 4-10 0,-3 0 0 0,-1 0 0 16,1 3 0-16,3-3 0 0,0 3 0 0,-3-3 8 15,-1 0-8-15,1 7 0 0,-1-7 0 16,1-1 0-16,-1 11-12 0,-3-4 12 0,4-3 0 0,-4 3 0 0,0-3 12 0,0 4-3 16,0-4-9-16,3 0 0 0,1-3 0 0,-4 3 0 15,3-3 0-15,1 0 0 0,3 3 0 0,-4-3 0 16,5 0 0-16,-5 3 0 0,4-3 0 16,0-3 0-16,0 9 0 0,-3-6 0 0,3 0 0 15,0 0 0-15,0-3 0 0,0 2-12 0,-4 1 4 16,5 0 8-16,-5 0 0 0,4 0 0 0,-3 6 12 0,-1-6-4 15,-3 4-8-15,4-8 0 0,-1 4 0 0,1 0 0 16,-4 0 0-16,3-3 0 0,1 3 0 0,3 0 0 16,-4-3 0-16,1 3 8 0,-1-4-8 0,5 1 8 15,-5-3-8-15,1 6 0 0,-1-3 0 0,1 3 0 16,3-10 0-16,-4 7 0 0,-3-6 0 0,4 5 0 16,3-5 0-16,0 3 0 0,-4-1 0 0,4-5 0 15,-3 2-12-15,-1 4 1 0,5-4 1 0,-5 1 0 16,4-4 18-16,-3 4 3 0,3-4 1 0,0 4 0 0,0-4-12 0,-4 7 0 15,8-10 0-15,-4 4 0 0,-3 5 11 0,6-8-3 16,-6 2-8-16,6 0 12 0,-3 1-12 16,0-1 0-16,4 1 0 0,-1-4 0 0,-2 3 0 0,-1 1 0 15,3-1 0-15,1-6 0 0,-1 7 0 0,1-1 0 16,-4-3 0-16,4 1 0 0,-1 2 0 16,1-3 0-16,-4-3 0 0,3 7 0 0,-3-7 0 15,4 6 0-15,0 1 0 0,-1-7 0 0,1 6 0 16,-1-2 0-16,-3-4 0 0,4 9 0 0,0-5 0 0,3 2 0 15,-4-6 0-15,4 7 0 0,-3-7 0 0,3 3 0 16,4-3 0-16,-4 7 0 0,3-1 12 0,1-6-4 16,-4 3-8-16,0-3 12 0,4 4-12 0,0-4 0 0,3-3 0 0,-4 3 0 15,1-3 0-15,0 6 0 16,3-3 0-16,-4 7 0 0,5-10 0 0,-5 6 0 16,4-3 0-16,-3 0 0 0,0 4 0 0,-1-4 0 0,-3-3 0 0,4 9 0 15,3-9 0-15,0 6 0 0,-3-2 0 0,3-1 0 16,0-3 0-16,4 0 0 0,-4 6 0 0,0-6 0 15,1 0 0-15,2 0 0 0,-3 3 0 0,4-3 0 16,-4 0 0-16,4 6 0 0,0-6 0 0,3 4 0 16,-3-4 0-16,-1 3 0 0,-2-3 0 0,2 6 0 15,1-3 0-15,-4-3 0 0,4 0 0 0,-4 0 0 16,4 0 0-16,-1 6 0 0,-3-3 0 0,8-3 0 16,2 0 0-16,-2 0 0 0,-5 0 0 0,5 7 0 15,2-4 0-15,-6 0 0 0,0-3 0 0,-1 6 0 16,-2-6 0-16,2 3 0 0,1 4 0 0,-4-4 0 15,0-3 0-15,-3 0 0 0,7 6 0 0,-4-3 0 0,-4 0 0 0,5-3 0 16,2 0 0-16,1 0 0 16,-4 0 0-16,4 0 0 0,0 0 0 0,3 0 0 15,4 0 0-15,-1 0 0 0,-13 0 0 0,10 0 0 0,4 0 9 0,0 0-1 16,-8 0 0-16,-2 0 0 0,6 0-8 0,-4 0 0 16,5 0-12-16,-5 0 12 0,-2 7 0 0,2-7 0 15,4-7 0-15,-3 7 0 0,0 0 0 0,0 0 0 16,6 0 0-16,-3 0 12 0,1 0-12 15,6-3 0-15,-3 3 0 0,3 0 0 0,4 0 0 0,0 0 0 16,-8 0-12-16,1 0 12 0,0 0 0 0,0 0 0 16,-4 0 0-16,4-3 0 0,-8 3 0 0,5-6 0 15,-5 6 0-15,4 0 0 0,1 0 0 0,-1-3 0 0,4 3 0 0,-4-7 0 16,0 7 0-16,0 0 0 16,-3 0 0-16,0-3 12 0,-1 3-12 0,1 0 0 15,0 3-10-15,-1-3 10 0,-2-3 0 0,-5 3 0 0,1 0 0 16,3-6 0-16,-7 3 0 0,4 3 0 0,-4-3 0 15,0 3 0-15,0-7-8 0,-3 7 8 16,3-3 0-16,-4 3-9 0,-3 0 9 0,4-6-12 0,-4 6 12 0,0 0-12 31,-7 0-30-31,7-3-6 0,0 3-2 0,-7 0 0 16,0 0-98-16,4-9-19 0,-4-1-4 0,-7 1-1 0</inkml:trace>
  <inkml:trace contextRef="#ctx0" brushRef="#br2" timeOffset="5">21777 9776 403 0,'-7'0'36'0,"7"0"-36"0,0 0 0 0,-4-10 0 16,-6 10 217-16,3-6 37 0,10-3 7 0,1-1 2 15,-1 1-150-15,-3 0-29 0,0-4-7 0,7 0-1 16,4-2-55-16,-4 2-11 0,-10 4-2 0,6-4-8 15,4 1-12-15,-3 2-8 16,-8 4-3-16,4 6 0 0,0 0 40 0,0 0 8 0,0 0 2 0,-7-3 0 16,-4 0 59-16,11 3 12 0,0 0 2 0,0 0 1 15,-10 6-31-15,6 0-6 0,4-6-2 0,7 3 0 16,0-3 1-16,4 7 0 0,0-4 0 0,3-3 0 16,3 0-30-16,-3 0-5 0,-3 0-2 0,7-3 0 15,3-4 10-15,0 4 3 0,-3-3 0 0,-1 3 0 16,1 0-31-16,3-4-8 0,4 4 0 0,-8-3 0 15,1 3 0-15,3-6 0 0,7 5-11 0,-6-2 11 0,-5 6 0 16,8 0 0-16,0-3 0 0,3 3 0 0,-3 3 0 0,-1-3 0 16,-3 6 0-16,8-2 0 0,-1-4 10 0,4 0 2 15,-8 9 0-15,1-9 0 0,3 3-12 0,0-3 10 16,-3 0-10-16,0 0 10 0,3 0 10 0,0 0 1 16,4 0 1-16,0 0 0 0,-11-3 6 15,7 3 2-15,7-6 0 0,-3 6 0 0,0 0-30 0,3 0 0 16,4 0 0-16,-4 0 0 0,1 6 0 0,-1-3 12 15,-3-3 0-15,-1 0 0 0,1 6-12 0,3-3 0 16,-3 4 0-16,0-4 0 0,0-3 0 0,6 0-8 16,-2 0 8-16,6 0-13 0,-3 0 13 0,-4 3 0 15,4-3 0-15,-4-3 0 0,4 3 11 0,-4 0-2 16,1-3 0-16,-1-4 0 0,-3 7-9 0,3-3 0 16,-3-3 0-16,3 3 0 0,4 3 8 0,-4-6-8 0,0 6 12 15,1-3-4-15,-1 3-8 0,0 0 10 0,0 0-10 16,4 0 10-16,-3-4-2 0,-5 4-8 0,1 0 12 0,0-6-4 15,0 6-8-15,-4 0 10 0,7 0-10 0,-3 0 10 16,3-3-10-16,-3-3 0 0,0 3 0 0,3-1-11 16,-3-2 11-16,3 6 0 0,-3 0 0 0,-1-3 0 15,1 3 0-15,0-6 0 0,-4 6 0 0,0 0-8 16,-3-3 8-16,3-4 0 0,-3 7 0 0,0 0 0 16,-1-3 0-16,5 0 0 0,-1 3 8 0,3 0-8 15,-2 0 0-15,-1 0 0 0,0 0 0 0,0 0-8 16,4 0 8-16,-4-6 8 0,1 6-8 0,-1 0 11 0,0 0-11 15,0 0 0-15,-3 0 0 0,0-3-11 16,-1-4 11-16,-3 7 0 0,4-3 0 0,-4-3-8 16,4 3 8-16,0-7 0 0,3 7 0 0,-3-3 0 15,-4 3 0-15,0-6 0 0,0 9 0 0,0-10 8 16,-3 1-8-16,0 6 0 0,-1-7 0 0,1 10 0 0,-4-9 0 0,0-1 0 16,0 7 0-16,4-6 0 0,-4-1 22 0,-3 7 6 15,-1-6 2-15,1-1 0 0,-1 1-30 0,-3-4 0 16,4 4-13-16,0 0 4 0,-4-4 9 0,0 4 0 15,3-1 8-15,-3-2-8 0,0-7 0 0,0 6 8 16,0 1-8-16,0-7 0 0,1 7 0 0,-1-7 8 16,0 6-8-16,0-6 0 0,0 7 11 0,-4-1-3 15,1-6 0-15,-4 10 0 0,3-7-8 0,1 1 8 0,-4-1-8 0,0 0 8 16,0 1 0-16,0-4 0 0,0 0 0 0,0-3 0 16,-4 0 2-16,8 0 0 0,-4-6 0 0,0 6 0 15,3 0-10-15,-3-9 0 0,7 9 0 0,-3-3 0 16,0 0 0-16,-1-1 0 0,1-2 0 15,-1 6 0-15,4-3 0 0,-3-3-11 0,6 6 11 16,-6-6-8-16,3 6 8 0,0 0 0 0,0 0 0 0,-4 3 0 16,5-3 14-16,-5 7-2 0,4-4 0 0,-3 0 0 15,-4-3-12-15,3 9 0 0,1-5 0 0,-1 5 0 16,-3-6 0-16,4 7 9 0,-4-1-9 0,3-3 8 16,1 4-8-16,-1 2-14 0,1-2 3 0,3-7 1 15,-4 7 18-15,8-1 3 0,0 1 1 0,-1-4 0 16,1 0-12-16,-1 0 0 0,-3 4 0 0,4-7 0 15,3 7 0-15,-3 2 0 0,-1-2 0 0,1 2 0 16,-4-2 0-16,0 2 0 0,4 1 0 0,-1-1 0 0,-6 1 0 0,3 6 0 16,3-7 0-16,-3 7 0 0,0-3 0 0,-7 6 0 15,11 0 0-15,-4-3 0 0,4 3-12 0,-11 0 3 16,0 0 0-16,10 3 0 0,4 3 9 0,-3-3 11 16,0-3-3-16,-1 10 0 0,4-7-8 0,0 3-9 15,0-3 9-15,-3 4-13 0,0-4 13 0,3 3 16 16,-4 0-3-16,1 1-1 0,3-4-20 0,-3 3-5 15,-1-3-1-15,1 7 0 0,-1-1 14 0,1-6 12 16,-4 7-3-16,0 2 0 0,0-2-9 0,0-1 0 16,-3 3 0-16,-1-2 8 0,4 2-8 0,-7 7 0 15,4-6 0-15,-4 2 0 0,0 1 0 0,0 0 0 16,0-4 0-16,3 1 0 0,-3 6 0 0,0 0 0 16,4-4 0-16,-4 4 0 0,3-6 0 0,1 5 0 15,-1-5 0-15,1 6 0 0,-1-7 0 0,1 7 0 0,3-6 9 16,-3 5-9-16,3-5 0 0,-4 0 0 0,4 5 0 0,0-5 0 15,-3 6 0-15,3-7 0 0,-4 7 0 0,-3 0 0 16,4-3 0-16,-1 6 0 0,1-4 0 0,-4-5 8 16,0 6-8-16,0 3 0 0,3-4 0 15,-3 4 0-15,-3-9 0 0,6 9 0 0,1-3 0 0,0 0 8 16,-1-4-8-16,1 4 0 0,3 3 0 0,-4-3 0 16,8-7 0-16,-1 7 0 0,-6-6 0 0,6-1 0 15,-2 4 0-15,2-4 0 0,-3 1 0 0,0-4 8 16,-3 10-8-16,6-6 0 0,1-1 0 0,-1 7 0 15,-2-6 0-15,2 2 0 0,-3 1 0 0,4-7 8 16,-1 4-8-16,1 6 0 0,0-7 0 0,-1-2 0 16,1 9 0-16,-1-10 0 0,-3 4 0 0,4-4 0 0,-1 3 9 0,1-2-9 15,-4-7 12-15,4 6-12 16,-1 1 0-16,4-1 0 0,-7-6 0 0,4 4 0 0,0-4 13 0,3 6-4 16,-4-6-1-16,4 7 0 0,-3-10 0 15,3 6-8-15,-3-3 12 0,3 7-4 0,-4-7-8 0,5 6 8 16,-1-9-8-16,0 9 8 0,0 4-8 0,0-7 0 15,0 4 0-15,4-7 0 0,-1 9 0 0,-3-2 0 16,-6-10 0-16,6 9 0 0,0 1 0 0,3-7 0 16,1 6 0-16,0-3 0 0,-1 1 0 0,4-7 8 15,-3 9-8-15,0-9 0 0,3 10 8 0,-3-10-8 16,3 6 8-16,0-3-8 0,-3 0 0 0,-1-3 8 0,1 6-8 0,-1-3 0 16,1 4 12-16,-4-4-4 0,4-3 0 0,-4 3 0 15,0-3-8-15,0 6 0 0,4-3 0 16,-1-3 8-16,1 10-8 0,0-10 0 0,3 6 0 0,-3-3 0 15,3 0 0-15,0 4 0 0,4-4 0 16,-1 3 0-16,-3-3 0 0,1-3 0 0,2 10 0 16,1-7 0-16,0-3 0 0,-4 6 0 0,0-3 0 0,0 3 0 15,0-2 0-15,-3-4 0 0,3 0 0 0,-3 3 0 16,3 3 0-16,0-3 0 0,4-3 0 0,-1 0 0 16,1 0 0-16,3 6 0 0,8-6 0 0,-1 0 0 15,-3 0 0-15,3 3 0 0,4-3 8 0,0 7-8 16,-4-7 0-16,4 3 0 0,-1-3 0 0,-2 0-11 15,-1 0 11-15,4 0 0 0,0 0 0 0,3 0 0 16,-3 0 0-16,3 0 0 0,-3 0 8 0,0 0-8 16,0 3 0-16,-4-3 0 0,0 6 0 0,0-6-8 0,-3 3 8 0,0-3 0 15,0 0 8-15,-1 7-8 0,5-14 0 16,2 7 0-16,1 0 0 0,0 0 0 0,3 0 0 0,-3 0 0 16,7 0 0-16,-4 0 8 15,4 0-8-15,-3 0 0 0,-5 0 0 0,5 0 8 0,3 7-8 16,-1-7 0-16,5 0 0 0,-1 0 0 0,1 3 0 15,3-3 0-15,-8 0 0 0,5 6 8 0,-4-3-8 0,0 0 0 16,3-3 0-16,-3 0 0 0,0 0 0 16,3-3 0-16,0 3 0 0,4-3 0 0,-3-3 0 0,3 6 0 15,-4 0 0-15,0 0 0 0,-3-10 0 0,0 7-8 16,0-3 0-16,3 3 0 0,-3 0 16 0,4-4 3 16,-8-2 1-16,4 6 0 0,3-3-12 0,-3 3 0 15,-4-7 0-15,1 10 0 0,-1-3 0 0,0-3-17 16,1 3 4-16,-1-7 1 0,4 10 12 0,3-3 16 0,4-3-3 15,-3 6-1-15,-1 0-12 0,0 0-16 0,1-3 3 0,-1 3 1 16,-3-7 12-16,0 4 0 0,-4 3 0 0,1-3 0 16,6 3 0-16,-3-6 16 0,0 3-3 15,-4-4-1-15,4 7-12 0,-7 0 0 0,3 0 0 16,-7 0 0-16,-3 0 0 0,3 0 0 0,1-3 0 0,-5 3 0 16,5 0 0-16,2 0-16 0,1 0 3 0,4 0 1 15,-8-6 12-15,4 6 15 0,3 0-3 0,0 0-1 16,-3 0-11-16,-4 6-16 0,1-3 4 0,-1-3 1 15,0 10 19-15,-7-10 3 0,4 0 1 0,0 9 0 16,-4-6-12-16,0-3 0 0,4 0 0 0,-7 0 0 16,0 7 0-16,-4-4 8 0,3-3-8 0,-2 6 8 15,2-3-8-15,1-3 8 0,-4 10-8 0,7-7 8 0,1-3-8 0,-8 6 0 16,3-3 0-16,-2-3 0 16,-5 6 0-16,4-6-9 0,-3 4 9 0,3-4 0 15,-3 0-22-15,-1 3 2 0,5-3 1 0,-5 0 0 16,1-3-59-16,3 3-12 0,0 0-2 0</inkml:trace>
  <inkml:trace contextRef="#ctx0" brushRef="#br3" timeOffset="6">22147 16991 403 0,'0'0'17'0,"7"-9"5"0,8 6-22 0,-8-7 0 16,-7 1 0-16,3 0 0 0,4 5 312 0,0-5 57 0,-7 9 12 0,0 0 3 15,0 0-238-15,0 0-47 0,0 0-10 0,0 0-1 16,0 0-52-16,0 0-11 0,0 0-1 0,0 0-1 16,0 0 7-16,0 0 2 0,0 0 0 0,0 0 0 15,4 9-2-15,-4-9 0 0,-4 10 0 0,4-7 0 16,7 9 2-16,-7-2 1 0,-3-1 0 0,6 10 0 15,1-6-9-15,3 9-3 0,-7-4 0 0,3 4 0 16,-3 0-1-16,4 0-1 0,3 0 0 0,-3 10 0 16,-4-1-3-16,3 0 0 0,8-2 0 0,-4 5 0 15,-7 4 0-15,3-1 0 0,1-5 0 0,-1 8 0 16,1-8-16-16,-1 2 0 0,-6 4 0 0,3-7 0 16,7-6 0-16,-4 7 0 0,-6-1 0 0,3 0 0 15,3-9 0-15,1 10 0 0,-11-10 0 0,0 6 0 16,3-6 0-16,4 0 0 0,4-3 8 0,-8-1-8 15,-10-2 0-15,7-7 0 0,11 4 8 0,-4-4-8 0,-4 10 0 0,1-6 0 16,-1-1 8-16,1-2-8 0,3 9 0 0,-4-7 0 16,-3 7 0-16,3-7 0 0,8-2 0 0,-4 2 0 15,-7 4 0-15,3-3 0 16,1-4 0-16,3-6 0 0,-4 10 0 0,1-4 0 0,-4-3 0 0,7-2 0 16,0-4 8-16,-4 9-8 0,-3-6 0 0,7-3 0 15,0 0 8-15,0 0-8 0,0 0 0 0,0 0 0 16,0 0 8-16,0 0-8 0,7 0 8 0,-7 0-8 15,0 0 9-15,7 6-9 0,0-6 10 0,-7 0-10 16,0 0 10-16,11 0-10 0,3 3 0 0,-3-3 0 16,-11 0-13-16,0 0 4 0,0 0 9 0,10 0 11 15,4 0-3-15,0 0 0 0,-3 0-8 0,3 0 8 16,11 0-8-16,-1 0 8 0,1-3 10 0,0 3 2 16,7-6 0-16,-4 3 0 0,4-6-10 0,-4 9-2 0,4-10 0 0,-4 10 0 15,11-9-8-15,-8 6-11 0,-6-1 3 0,7-2 0 16,3 6 8-16,0-3 0 0,1-3 0 0,-8 6 0 15,4-3 0-15,-1 3 0 0,1-7 0 0,0 7 0 16,-7 7 0-16,3-7 0 0,-4-7 0 0,1 7 0 16,-4 7 0-16,-3-7 0 0,-4 0 0 0,4 0 0 15,-4-7 0-15,-4 7 9 0,1 7-1 0,-4-7-8 16,0-7 0-16,-7 7 0 0,0 0 0 0,0 0 0 16,0 0 0-16,0 0 0 0,0 0 8 0,0 0-8 15,0 0 0-15,0 0 0 0,0 0 0 0,0 0 0 16,0 0 0-16,0 0 13 0,0 0-4 0,0 0-1 15,0 0 17-15,-3-3 3 0,-1-6 1 0,1-1 0 16,3-2-1-16,-4 2-1 0,0-5 0 0,4-1 0 16,0-6-16-16,0 3-3 0,0-3-8 0,0-9 12 0,0 9-4 0,4-9 0 15,0 6-8-15,-4-4 12 0,0-2-12 16,0 0 8-16,3-4-8 0,1 4 0 0,-1-1 12 0,-3-2-3 16,0-4-1-16,0-2 0 0,0 8-8 0,0-2 8 15,0-7-8-15,0 10 8 0,0-4-8 0,-3 7-9 16,3-3 9-16,0 9-13 0,-4 0 13 0,4 0 0 15,-3 3 0-15,-1-3-9 0,4 9 9 0,-4-5 0 16,4 5 0-16,0-6 0 0,0 7 0 0,0-7 0 16,4 3 0-16,-4 1 0 0,0-7 0 0,0 9 0 0,0-6 0 0,0 4-8 15,0-1 8-15,-4 0-10 0,4 0 10 0,0 1-10 16,-3 5 2-16,3-2 0 0,0 6 0 0,0-4 0 16,-4 7 8-16,4 3-8 0,0-9 8 15,0 9-8-15,0 0 8 0,0 0 0 0,0 0 0 0,-7 0-8 16,7 0 8-16,0 0 0 15,0 0-9-15,0 0 9 0,-7 0 0 0,7 0 0 0,-7 0 0 16,7 0 0-16,-3 6 0 0,-4-6 0 0,0-6 0 0,0 6 0 16,-1 0 9-16,1-4-9 0,-3-2 10 0,-1 6-10 15,4 0 0-15,-3-3 0 0,-8-3-8 0,4 6 8 16,-4 0 0-16,4 0 0 0,-4 0 0 0,-3 0 0 16,0 0 0-16,4 0 0 0,2 0 0 0,-6 0 0 15,-3 0 8-15,2 0 1 0,8 0 1 0,-3 0 0 16,-5 6 0-16,-2-3 0 0,-1-3 0 0,4 0 0 15,-4 6-1-15,1-2 0 0,-1-4 0 0,-3 6 0 0,6-3-1 0,-2 0 0 16,-1-3 0-16,-3 6 0 0,3-2-8 0,4-4 0 16,0 0 0-16,-4 9 0 15,-7-9 0-15,11 3 0 0,7 3 0 0,-4-2 0 0,-6-4-10 0,6 9 10 16,4-9-13-16,0 6 5 0,-4-3-1 0,8 0 0 16,-4 4 0-16,3-4 0 15,4-3-16-15,0 0-3 0,-4 6-1 0,4-3 0 16,7-3-101-16,0 0-20 0,-7 0-4 0,0 0-1099 15</inkml:trace>
  <inkml:trace contextRef="#ctx0" brushRef="#br3" timeOffset="7">23015 17151 2156 0,'0'0'48'0,"-10"6"9"0,10-6 3 0,0 0 0 16,0 0-48-16,0 0-12 0,-11-6 0 0,8 6 0 15,3 0 95-15,-4-6 17 0,-3 0 3 0,0-4 1 16,7 10-45-16,-4-3-9 0,4-3-2 0,-7 0 0 16,0-1-38-16,0 4-8 0,7 3-2 0,-7-6 0 15,-3 6-12-15,-5-3 0 0,8 6 0 0,-3-3 0 0,-4 6 12 0,0-3-1 16,-4 4 0-16,0-4 0 16,8 0-11-16,-4 6 8 0,-4 1-8 0,4-1 8 0,7-6 9 0,-7 7 2 15,0-1 0-15,-4 0 0 0,4-5-10 0,0 5-1 16,3-3-8-16,-3 1 12 0,-4 2-12 0,4 0 0 15,7-2 0-15,-7-1 0 0,0 0 0 0,3-3 0 16,1 7 0-16,3-1 0 0,-4-6 0 0,4 7 0 16,-3-10 0-16,3 9 0 0,7-9-12 0,0 0 4 15,-8 0 8-15,5 9-13 0,3-9 13 0,0 0 0 16,0 0 0-16,0 0 0 0,0 0 0 0,3 4 0 0,5 5 9 0,-1-9-9 16,-7 0 9-16,14 6-9 0,7-3 8 0,-4 1-8 15,1 2 0-15,0-3 0 0,6 3 0 16,1-3 0-16,3 4 0 0,-6-1 0 15,-1 0-8-15,0-3 8 0,7 7-8 0,-7-1 8 0,-10 1-10 16,6-1 10-16,5-3 0 0,-5 4 0 0,-6-4 0 0,-1-3 0 16,1 6 0-16,-4-5 10 0,4 5-2 0,-8-3 0 15,-3-3-8-15,0 7-11 0,0-10 3 0,0 9 0 16,-3-6 8-16,-4 7 0 0,0 2 0 0,-4-2 0 16,-3-1 0-16,-7 4 0 0,-4 2 0 0,4 1 0 15,7-7-23-15,-7 4-5 16,-8 6-2-16,1 0 0 0,3-7 17 0,4 1 3 0,-3 5 1 0,2-5 0 15,8-4 9-15,0 4 0 0,-3 3 0 0,2-4 0 0,-2-9 0 0,3 7 0 16,7 2 0-16,3-5 0 0,-3 2 9 0,4 0 1 16,-1-2 0-16,11 8 0 15,-3-5 1-15,3-4 0 0,0 10 0 0,3-4 0 0,8-9 11 16,0 7 2-16,-4-1 1 0,3 1 0 0,4-7-6 0,8 6-2 16,-5 4 0-16,1-4 0 0,7-3-5 0,0-3 0 15,6-3-1-15,-6-3 0 0,0 3-11 0,0 0 0 16,-1-6 0-16,-6-3 0 15,0 9-108-15,-4-3-18 0,-7-7-3 0,0 1-1106 16</inkml:trace>
  <inkml:trace contextRef="#ctx0" brushRef="#br3" timeOffset="8">16591 9882 748 0,'0'0'33'0,"0"10"7"0,0-10-32 0,-3 9-8 0,-1 1 0 0,4-7 0 15,0 6 180-15,4 1 35 16,-4-10 6-16,3 12 2 0,4-6-139 0,-7-6-28 0,0 0-6 15,7 4-1-15,4 2-7 0,-1-3-2 0,1-6 0 0,0 3 0 16,3 0-21-16,0-6-5 0,0 6-1 0,0 0 0 16,4 0-13-16,-1-4 8 0,8 4-8 0,-4 0 0 15,4-6 0-15,-4 6 0 0,7 0 0 0,-3 0 0 16,0 0 0-16,-1 0 0 0,5 0 0 0,-1 0 0 16,-4 6 0-16,1-6 0 0,3-6 0 0,1 6 0 15,-1 0 0-15,0-3 11 0,0-6-2 0,4 5 0 16,0-2 2-16,3-3 0 0,0 3 0 0,4-4 0 15,-7-6-2-15,7 4 0 0,-4 2 0 0,4-2 0 16,0-1-9-16,-4-2 0 0,0 2 0 0,0 1 0 16,-3 2 0-16,0-9 0 0,0 7 0 0,-4-1 0 15,4-5 9-15,-4 5 0 0,0-6 0 0,0 7 0 0,1-7-1 0,-5 3 0 16,1-3 0-16,0-3 0 0,-1 4-8 16,1-4-12-16,0 0 2 0,-1-7 1 0,1 7 9 15,-4-9-13-15,4 9 5 0,0-3 8 0,-4-3-16 0,4 3 5 16,-1 0 1-16,1 0 0 0,-4-4 10 0,4 7 0 15,-1 0 0-15,1-3 0 0,0 0 0 0,-4 0 0 16,-3-3 0-16,3 3 0 0,4 3 16 0,-4-6 0 16,0 3-1-16,-4-4 0 0,5-2 17 0,-5 6 4 15,1-3 1-15,0-4 0 0,-4 1-13 16,0 0-4-16,-4-1 0 0,4 1 0 0,-3 6-12 0,0-6-8 16,-1-7 10-16,1 7-10 0,3-4 15 0,-3-6-3 0,3 7-1 0,0-7 0 15,0 0-3-15,3-3 0 16,-2 4 0-16,2-1 0 0,1 6-8 0,0-5 10 15,-4-1-10-15,3 6 10 0,1-5 12 0,0 5 2 0,3-6 1 16,-4 0 0-16,1 7 5 0,-4-4 1 0,0 1 0 16,0-1 0-16,0-3-18 0,1 7-3 0,2-7-1 15,-3 7 0-15,0-7 3 0,1 9 1 0,-1-8 0 0,0 5 0 16,0-9-13-16,0 4 0 0,-3-4 0 0,-1 3 0 16,4-3 0-16,0 3 0 0,-3-3 0 0,3 4 0 15,-3-4 0-15,-1-3 8 0,1 3-8 0,3 0 0 16,-4-6 18-16,5 6 1 0,-1 0 0 0,0 0 0 15,-4-3-31-15,5 12-7 0,-1-5-1 0,3-1 0 16,-3 10 20-16,4-4-10 0,-4 1 10 0,4 2-8 16,-4 1 0-16,4-1 0 0,-1 1 0 0,1 3 0 15,-1-3-5-15,-2-1-1 0,6 1 0 0,-4-1 0 0,5 1 14 0,-1 0 0 16,3-1 0-16,-2-2 0 0,-1 9 0 0,0 0 0 16,4-10-13-16,-1 4 5 0,1 6 8 0,0 0 0 15,-1-7 0-15,5 7 0 0,-1-3 0 16,0 3 0-16,7-3 0 0,1 3-8 0,-1 3 8 15,4-7 0-15,-1 11-9 0,5-7 9 0,-1-4 0 16,0 7 0-16,-3 0 0 0,0 4 0 0,0 2 0 16,0-3 0-16,-1 0 0 0,1 4 8 0,0-1-8 0,0 3 0 15,0 1-10-15,0-1 10 0,-1-2-12 0,1 11 12 16,0-5-13-16,0 0 5 16,0 9-21-16,-1-10-4 0,1 7-1 0,-4-6 0 0,8 9 12 0,-4-10 2 15,-1 10 1-15,5-3 0 0,-1-3 5 0,0 6 1 16,4-3 0-16,-3 0 0 15,-1 3-21-15,0 3-4 0,-3-3-1 0,7 0 0 16,0 3-174-16,0-3-35 0,42 9-8 0,-14 1 0 0</inkml:trace>
  <inkml:trace contextRef="#ctx0" brushRef="#br4" timeOffset="9">22186 15207 1292 0,'14'-19'57'0,"-14"19"12"0,0-9-55 0,0 6-14 0,11-7 0 0,-8 1 0 16,-6 6 92-16,3-4 16 16,0 7 4-16,0 0 0 0,0 0-22 0,-7 0-4 0,0 0-1 0,3 0 0 15,4 0-25-15,-7 7-6 0,0-4-1 0,0 6 0 16,0 4-6-16,0-4-2 0,0 1 0 0,0 2 0 15,0 7 0-15,3 3 0 0,1 0 0 0,-1 6 0 16,-3-3-24-16,4 7-5 0,3 5 0 0,0-2-1 16,-7 5-15-16,3-5 11 0,1 6-11 0,-1 3 10 15,-3 9-10-15,0-3 0 0,0 3 0 0,0 1 0 0,3-1 0 0,-3 0 0 16,-3-12 0-16,6 0 0 0,4-7 0 0,-3 4 0 16,-1-7 0-16,1-6 0 0,-5-3 20 0,8 7 0 15,0-11-1-15,0-2 0 0,-3 3 4 0,3-7 1 16,3-2 0-16,1 2 0 0,0-2-12 0,-1-1-1 15,1 1-1-15,3-7 0 0,0-3 13 0,0 0 2 16,-7 0 1-16,7 0 0 0,7 0-11 16,-4 0-3-16,-2-10 0 0,-1 7 0 0,7-6 4 15,-4 6 0-15,1-4 0 0,-1-2 0 0,-6 6-16 16,7-7 0-16,3 7 0 0,-7-3-10 0,0 3 10 0,3 0 0 16,8-4 0-16,-7 4 0 0,3-3 0 0,-4 6 11 15,1 0-11-15,7 0 12 0,3 0-4 0,-4 0 0 16,-3 0 0-16,8 0 0 0,2 0-8 0,1 0 8 15,-7 0-8-15,-1 0 8 0,4 6-8 0,1-6 0 16,-1 0 0-16,-4 0 0 0,1 0 8 0,3 0-8 0,4 3 0 16,-4-3 8-16,-7 0 1 0,4 0 0 0,7 0 0 0,-1 0 0 15,-10 0-9-15,7 0 0 0,-3 0 0 0,7 0 0 16,0 0 11-16,-4 0-3 0,-7 0-8 0,7 0 12 16,4 0-12-16,-4 7-16 0,-4-7 3 0,1-7 1 15,3 7 12-15,0 7 8 0,-6-4 0 0,-1-3-8 16,0 3 0-16,0-3 0 0,0 6 0 0,-3-3 0 15,3-3 0-15,-4 0 0 0,1 7 0 0,-1-4 0 16,-3-3 8-16,1 3-8 0,-8-3 12 0,7 0-12 16,0 6 0-16,0-6 0 0,-7 0 0 0,7 0 0 15,0 0 11-15,0-6-11 0,-4 3 10 0,8 3-10 16,-7 0 14-16,3-3-3 0,0-4-1 0,0 7 0 16,0-9 2-16,0 6 1 0,0 0 0 0,0-4 0 15,0-2-4-15,-4 6-1 0,5-3 0 0,-1-7 0 16,-4 4 8-16,4-1 2 0,-3 4 0 0,3-10 0 0,-4 4 1 15,1-7 0-15,-1 3 0 0,1-6 0 0,-4-6-11 16,3 6-8-16,1-9 12 0,-1-1-12 0,-3 1 8 0,0-3-8 16,4-4 0-16,0-6 0 0,-4 10 0 0,3-4 0 15,1-3 0-15,-1 7 0 0,-3-7 0 0,4 10 0 16,-1-7 0-16,4 0 0 0,0 4 0 0,0-4 0 16,-3 4 0-16,6 2 0 0,-3 1 0 0,1 0 0 15,-1-1 0-15,3 1 0 0,-6 9 0 0,-1-3 0 0,-3 0 0 16,4 3 0-16,-4 0-10 0,0 9 10 0,0-5-10 0,0 8 10 15,-7-2-20-15,3 2 1 0,1 1 1 0,-4 3 0 16,-4-1-2-16,4-2 0 0,-4 9 0 16,1-10 0-16,-1 7 9 0,1 0 2 0,-1-3 0 15,0 3 0-15,1-4 9 0,3 4 0 0,-4-6 0 0,4 9-8 16,0-9 8-16,-3 9 0 0,2-10 0 16,1 10 0-16,0-3 0 0,0-6 0 0,0 9 0 0,-3-4 0 15,3-2 0-15,0 6 0 0,-4 0 0 0,-3 0-8 16,3 0 8-16,-3 0 0 0,-3 0 0 0,2 6-8 15,-6-2 8-15,-3-4 0 0,2 0-9 0,1 6 9 16,0-3 0-16,-4-3 0 0,-6 0 0 0,6 3 0 16,7-3 0-16,-3 0 0 0,-11 0 0 0,4 6 0 15,3-6 0-15,1 0 8 0,-1 0-8 0,-3 0 8 0,-4 4 2 0,7-4 0 16,1 0 0-16,-5 0 0 16,-2 0-10-16,-1 0 0 0,4-4 0 0,-4 4 0 0,0 0 0 0,1 0 0 15,-1 0 0-15,4 0 0 0,3 0 0 0,0 0 0 16,-3 0 0-16,7 0 0 0,0-6 0 0,3 6 0 15,-7 0 0-15,4 0 0 0,3 0 0 0,1 0 0 16,6 0 0-16,-6-3 0 0,2 3-18 16,5 0 4-16,-1-3 1 0,4-3 0 15,-3 6-21-15,3 0-4 0,7 0-1 0,0 0 0 16,0 0-114-16,0-10-23 0,0 1-5 0,0 9-981 16</inkml:trace>
  <inkml:trace contextRef="#ctx0" brushRef="#br4" timeOffset="10">23160 15204 1677 0,'0'0'36'0,"-4"-6"8"0,4 6 2 0,-3-4 2 0,-1-2-38 0,1-3-10 0,3 9 0 0,0 0 0 16,-4 0 112-16,4 0 21 0,0 0 4 0,0 0 1 16,0 0-38-16,0 0-7 0,-7-3-1 0,0 3-1 15,7 0-51-15,-10 0-9 0,-5 0-3 0,1 3 0 16,4-3-28-16,-8 9 0 0,-3-9 0 0,0 10 0 0,-4-1 14 0,0-6-3 15,-3 7-1-15,0-1 0 0,-7-9-10 0,10 9 0 16,7-5 0-16,-6 2 8 0,-5-3 16 0,5-3 4 16,-1 6 0-16,7-3 0 0,-3 0-14 0,0-3-2 15,0 7-1-15,0-4 0 0,3 3-11 0,-3-3 0 16,-7-3 0-16,3 10 0 0,4-1 0 0,-4 1 0 16,-3-7 0-16,3 9 0 0,1-6 0 0,-1 4 0 15,7-7 0-15,4 6 0 0,-7-5 0 0,10 2 0 16,4-3 0-16,0 3 0 0,-3-3 0 0,-1 0 0 0,11-3 0 0,0 0 0 15,0 0 8-15,0 0-8 0,0 0 0 0,0 0 8 16,14 10-8-16,-10-1 0 16,-1 1 0-16,8-7 0 0,6 6 0 0,8 7 12 0,-7-10-12 15,3 4 12-15,4-1 2 0,3 0 1 0,7-5 0 16,-7 5 0-16,1-3-6 0,-1 1-1 16,4-1 0-16,3-3 0 0,-7 3-8 0,0-3 0 0,4 4 0 0,0-4 0 15,-8 0 8-15,5-3-8 0,-5 6 0 0,5-3 8 16,-5-3-8-16,-6 7 0 0,-4-7 0 0,-3 3 0 15,6-3 0-15,-10 0 0 0,-7 0 0 0,0 0 0 16,0 0-16-16,0 0-3 0,0 0 0 0,0 0 0 16,-10 9 7-16,-1-6 2 0,1 7 0 0,-12-4 0 15,1-3 2-15,-3 6 0 0,-1 1 0 0,4-1 0 16,-4-2-8-16,-7 8 0 0,0-2-1 0,4-1 0 16,4 7 6-16,-5-6 2 0,1-1 0 0,3 4 0 0,4 0 9 0,0-7 0 15,-4 10 0-15,1-7 0 0,6 7 0 0,0-6 11 16,1 6-3-16,-1-7 0 0,1 7-8 0,-1-7 0 15,7 7 0-15,4-6 0 0,0-1 0 0,4 4 0 16,6-10 0-16,4 4 0 0,-3-1 18 16,6 4 2-16,-6-4 0 0,10-3 0 15,4-3 25-15,-1-3 6 0,-3 7 1 0,8-7 0 0,2 0-20 0,1-7-3 16,-4 7-1-16,4 0 0 0,3-9-16 0,4 9-3 16,3-9-1-16,-7 5 0 0,-7-5-20 0,11 0-4 15,14 6 0-15,-7-7-1 16,0 1-59-16,-8-1-12 0,5 4-3 0,-8-10-757 15,0 7-151-15</inkml:trace>
  <inkml:trace contextRef="#ctx0" brushRef="#br4" timeOffset="11">16672 9867 1198 0,'0'0'53'0,"0"0"11"0,-7-7-51 0,0 4-13 16,0-3 0-16,0 3 0 0,0 0 53 0,7 3 8 16,0 0 2-16,0 0 0 0,-4-6-19 0,4 6-4 15,-3-10-1-15,3 10 0 0,0 0-23 0,0 0-5 16,0-3-1-16,7-6 0 0,0 9 18 0,0-10 4 15,4 10 1-15,-4-9 0 0,3 6 3 0,1-1 0 16,3-2 0-16,-7 3 0 0,4-3-12 0,-1 6-1 16,4-3-1-16,-3-4 0 0,3 7-2 0,4 0-1 0,-1 0 0 0,1 0 0 15,0 0-3-15,-1 0 0 16,4 0 0-16,1 0 0 0,2 10-16 0,-3-10 10 0,1 6-10 16,2-3 8-16,-3 3 3 0,4-2 0 0,0-1 0 0,0-3 0 15,-1 9 17-15,1-9 4 0,7 6 1 0,-4-2 0 16,4-4-7-16,3 0-2 0,0 0 0 0,4 0 0 15,-4 0-5-15,1 3-2 0,2 3 0 16,5-6 0-16,-4 3-9 0,-4-3-8 0,4 0 12 16,-4 6-12-16,4-2 12 0,-4-4-4 0,7 0 0 0,-3 0-8 15,0 6 16-15,0-3-3 0,0-3-1 0,3 0 0 16,0 0 4-16,4 0 1 0,0 0 0 0,-4 0 0 16,4-3-9-16,-4-3-8 0,1 6 9 0,-1 0-9 15,0-10 8-15,1 10-8 0,-4-3 0 0,3 3 9 16,-3-6-1-16,3 3-8 0,-7 3 12 0,1-4-4 15,-5-2-8-15,-2 6 0 0,-1 0 0 0,0-3 0 16,-3-3 0-16,-4 6 0 0,4-3 0 0,-4-7 8 0,0 7-8 0,-3-3 0 16,3 3 0-16,-4-4 0 0,5-5 8 0,-5 9-8 15,1-7 0-15,-1 4 8 0,1-6-8 0,3 2 0 16,-7 7 0-16,4-6 0 0,0-1 0 0,-1 7 0 16,1-3 8-16,0-1-8 0,-1 1 0 0,-3-3 0 15,0-1 0-15,1-2 0 0,-1 2 0 0,0 7 0 16,-4-9 9-16,1-4-9 0,3 4 32 0,-3-1 3 15,-1 0 0-15,1-5 0 0,-1-1-9 0,1-3-2 16,3 0 0-16,-3-6 0 0,-1 6 12 0,1 0 3 16,-1-3 0-16,1-4 0 0,0-2-24 0,-1 6-5 15,1-3-1-15,-1 3 0 0,1-3-9 0,-1-4 12 16,1 1-12-16,-4-1 12 0,4 1-12 0,-4 0 0 0,0-1 0 16,0 1 8-16,-4 0-8 0,4-1 10 0,-3 7-10 15,3-3 10-15,-7-3 2 0,4-1 0 0,3 1 0 16,-4 0 0-16,4-1-4 0,-3-2-8 0,3 2 12 0,0 1-4 15,0-4 0-15,0-2-8 0,0 5 12 0,0-2-4 16,4-7-8-16,-4 7 12 0,0-4-12 0,0 4 12 16,0-7-12-16,0 9 10 0,0-2-10 0,-3 0 10 15,-1-4-10-15,4 3 0 0,0-2 0 0,-3-1 0 16,-1 0 0-16,1 7 0 0,-1-3 0 0,1-7 0 16,-1 10 0-16,1-10 0 0,-1 9 8 0,1-2-8 15,-1 3 0-15,1-4 0 0,-1-3 0 0,5 4 0 16,-5-4 0-16,4 4 0 0,-3-7 0 0,-1 10 0 0,4-10 0 15,-3 6 0-15,3 1 0 0,0-4 0 16,0 7 0-16,-4-4 0 0,5 4 0 0,-1-3 0 16,0 2 0-16,0 1 0 0,0 0 0 0,0-7 0 15,0 7 0-15,0-1 0 0,3 4 0 0,-2-3 0 16,2 2 0-16,-3-2 0 0,4 6 0 0,3-3 0 0,-4-4-8 16,5 1 8-16,-1 9 0 0,0-6 0 0,3 3 0 0,1-3 0 15,-4 6-9-15,4-4 9 0,-1-2 0 0,5 9 0 16,-1-6 0-16,-4 3 0 0,1-6 0 0,0 6-8 15,3 0 8-15,4 0 0 0,-4-6 0 0,0 6 0 16,4 6 0-16,-1-2 0 0,-3-1 0 0,4-3 0 16,-4 3 0-16,4 7 0 0,-4-7 0 0,4 3 14 0,0 0-4 0,3 4-1 15,0-7-9-15,0 6 0 0,4 4-12 16,3-3 12-16,4-1 0 0,-4 7 0 0,1-16 0 16,-1 12 0-16,4-2 8 0,0 2-8 15,-1-2 12-15,1-1-4 0,-4 4 0 0,-3-4-8 0,3-2 12 0,4 2-4 16,0 4-8-16,-4-4 0 0,4 4 0 0,-4-1 0 15,-3 7 0-15,3-6 0 0,1-1 0 16,-1 7 0-16,-3-3 0 0,-4 0 0 0,0-1 0 16,4 4 0-16,-4-3 0 0,0 6 0 0,1-9 0 0,2 9 8 15,8 0-8-15,-4-13 0 0,1 13 0 0,3-9-11 16,3 6 11-16,-3-4 0 0,-1 4 0 0,-2-6 0 16,-5 6 0-16,5-4 0 0,-4 4 0 0,-1 0 0 15,-6-3 0-15,0 3 0 0,6-4 0 0,-6-2 0 16,0 3-18-16,-4-1 2 0,-3-2 0 0,3 0 0 15,0 2-37-15,-3 1-7 0,-8-3-2 16,4-4 0-16,4 10-136 0,-4-3-27 0,-10-7-6 0,-4 4-1 0</inkml:trace>
  <inkml:trace contextRef="#ctx0" brushRef="#br3" timeOffset="12">23848 9559 1450 0,'-14'0'64'0,"14"0"14"0,-11 0-62 0,4-6-16 15,7 6 0-15,-7 0 0 0,0-3 36 0,7 3 5 16,0 0 1-16,0 0 0 0,0 0 19 0,0 0 4 16,0 0 1-16,0 0 0 0,0 0 16 0,0 0 3 15,7-6 1-15,4 6 0 0,-1 0-29 0,1 0-5 16,3 6-2-16,0-3 0 16,0 7-27-16,0-7-6 0,4 6-1 0,3-9 0 0,0 10-16 0,0-7 0 15,4 6 0-15,0-3 0 0,-4-6 26 0,4 3 2 16,-1-3 0-16,-3 0 0 0,4 0-10 0,0 0-2 15,0-3 0-15,-1 3 0 0,4-6 0 0,1 3 0 16,-1-6 0-16,0 5 0 0,4-2 13 0,-4 3 3 16,0-3 0-16,1 6 0 0,2-7-32 0,-3 1 0 15,1 6 0-15,-1-3 0 0,0-3 0 0,0-4 0 16,1 10 0-16,-5-3 0 0,1-6 12 0,0 6-3 0,-1-4-1 16,5 4 0-16,-5-6 4 0,5-1 0 15,-5 1 0-15,4-3 0 0,1 2 8 0,-5-2 1 0,1-7 1 0,3 6 0 16,-3 1 6-16,0-7 2 0,-1 0 0 0,1 6 0 15,3-5-19-15,0 2-11 0,-3 0 12 0,3 1-12 16,-3-4 0-16,3 0 0 0,1 3 0 0,-1-2 0 16,0-4 0-16,0 0 0 0,4 0 0 0,-4 0 0 15,7-3 0-15,-6 3 0 0,2 0 0 0,-2 0 0 16,-1 3 0-16,-3-3 0 0,-4-3 0 0,0-3 0 16,0 6 0-16,0-3 0 0,-3-4 0 0,0 1 0 0,-4-6 12 0,3 2-4 15,1 1 0-15,0 0-8 16,-4-1 12-16,3 1-12 0,4-4 12 0,-3 4-12 15,0 0 9-15,3-4-9 0,-3 7 0 0,3-3 9 16,0-1-9-16,0 1 0 0,-3 6 9 0,3-3-9 16,4 3 12-16,-8-1-1 0,-6 1-1 0,3-3 0 0,4 6 3 15,-4 0 1-15,0 3 0 0,0-3 0 16,0 1-3-16,4-1-1 0,-1 3 0 0,1-3 0 0,0 0-10 0,3 0 8 16,3 3-8-16,-2-3 8 0,2 6-8 0,1-2 10 15,0-4-10-15,3 3 10 0,0 0-10 0,0-3 0 16,4 6 0-16,0 1 0 0,7-7 0 0,-4 9 0 15,-10-6 0-15,3 4-11 0,0-4 11 0,0 0 0 0,-3 10 0 0,3-7 8 16,-3 0 0-16,3 4 0 16,-3-7 0-16,-1 6 0 0,1 4-8 0,3-3 0 0,-3-1 0 0,3 4 0 15,1-1 0-15,2-2 0 16,1 2 0-16,-4 1 0 0,8-1 0 0,-1 7-10 0,0-3 10 0,0 0-10 16,8-1 10-16,-1-2 0 15,-3 9 0-15,0-9 0 0,-1 5 0 0,5 1 0 0,3-3 0 0,-4-3 0 16,4 9 0-16,0-3 0 0,0-4 0 15,-1 4-8-15,-6 3 8 0,0-3 0 0,0 3 0 16,-4-6 0-16,-3 6 0 0,3 0 0 0,0 6 0 0,4-6-8 16,0 3 8-16,0-3 0 0,0 3 0 0,3 4 0 15,7-4 0-15,1-3-8 0,-1 9 8 0,1-9 0 16,-1 6 0-16,0-3 0 0,1 1 0 0,-1-4 0 16,4 0 0-16,0 6 0 0,3-3 0 0,-3-3-8 15,-3 0-1-15,-1 0 0 0,-3 6 0 0,-4-6 0 16,1 3-6-16,-5-3-1 0,1 0 0 0,0-3 0 15,0 3-21-15,-7 0-5 0,-4 0-1 0,0 0 0 16,0 3-135-16,0-3-27 0,-3 0-6 0</inkml:trace>
  <inkml:trace contextRef="#ctx0" brushRef="#br4" timeOffset="13">24472 9512 1209 0,'0'0'108'0,"0"0"-87"0,-3 0-21 0,3 0 0 15,0 0 221-15,0 0 40 0,0 0 8 0,0 0 2 16,14 0-176-16,0-3-35 0,4 3-8 0,-1 0 0 16,-3-6-36-16,4 3-8 0,0 3 0 0,-1-3-8 0,1-4 0 0,-1 4 0 15,1-3 0-15,3 6 0 0,-3-3 0 0,3 0 0 16,0-3 0-16,0 6 0 0,4 0 0 0,0 6 0 15,0-12 0-15,6 6 0 0,1 0 25 0,3 0-1 16,-3 0-1-16,3 0 0 0,1-10 3 0,2 10 1 16,1-9 0-16,-4 6 0 15,-3-7 10-15,4 7 3 0,-5-3 0 0,5-4 0 16,-1-2-21-16,0 2-4 0,4 7-1 0,-4-6 0 0,-3-1-6 0,0 1-8 16,3 6 11-16,-3 0-11 0,-4-4 0 0,4-2 0 15,-8 6 0-15,1-3 0 0,3 3 0 0,-3 3 0 16,3-4 0-16,-3-2 0 0,3 3 0 0,0-3 0 15,4 6 0-15,0-10 0 0,-4 4 0 0,7 0 0 0,1-4 0 16,-1 7 0-16,0-6 9 0,0-1-9 16,4 1 0-16,-3 3 9 0,-1-10 0 0,0 7 0 0,0-4 0 0,-3 1 0 15,0 2-9-15,3-9 0 0,-7 7 0 0,1-1 8 16,-1-6-8-16,0 7 0 0,-3-7 0 0,-4 0 8 16,4-3 0-16,-4 10 0 0,-4-7 0 0,5 6 0 15,-1-9-8-15,0 1 0 0,-3-8 0 0,3 7 0 16,0 0 11-16,0 0 0 0,0 0 0 0,0-6 0 15,4 6 5-15,-4-3 0 0,4-3 1 0,-4 3 0 16,4-3 5-16,-1-4 1 0,1 1 0 0,0 0 0 16,0-1-3-16,3 1 0 0,7-4 0 0,-7 4 0 15,-3-3-11-15,0 2-9 0,-1 1 12 0,1 3-12 16,3-4 0-16,1 7 0 0,-5-3 0 0,1 6 0 16,0-6 0-16,-4 6 0 0,0 0 0 0,0 0 0 15,0 3 0-15,0-3 0 0,1 0 0 0,-1 3 0 16,3-3 0-16,1 0 0 0,0 1 0 0,3-1 0 15,0 3 0-15,4-3 8 0,-4 0-8 0,4 3 10 16,0-3 1-16,3 6 0 0,-3-2 0 0,3-1 0 0,-7-3-11 0,8 3 8 16,-5 6-8-16,1-5 8 0,3 5-8 0,1 1 0 15,-1-7 0-15,0 9 0 0,4-2 0 0,-4-7 0 16,1 13 0-16,2-10 0 0,1 7 0 0,-4 2 0 16,4-2 0-16,-3 0 0 0,-5-1 0 0,5 1 0 15,-5-1 0-15,5-2 0 0,2 2 0 0,1 1 0 16,7-4 0-16,0 1 0 0,0 2 0 0,0-2 0 0,-1-4 0 15,1 4 0-15,0 2 8 0,-3-2-8 0,2-1 0 0,1 1 8 16,0 2-8-16,0 1 8 16,0-1-8-16,-4 1 8 0,11-3-8 0,-7 5 0 15,0 1 0-15,-4 0 8 0,0-4 0 0,1 7-8 16,-4-6 12-16,3 6-4 0,-3-4-8 0,7 4 0 16,-1-3 0-16,5 3 0 0,3-7 0 0,-7 7 0 0,3-3 0 0,0 3 0 15,-3-3 0-15,4 2 0 0,3-5 0 0,0 6 0 16,-1-3 0-16,1-4 0 0,0 7 0 0,0-6 0 15,0-1 0-15,-4 4 0 0,1-3 0 0,-4 2 0 16,0-2 0-16,-1-4 0 0,1 4 0 0,0 0 0 16,-3-4-47-1,-1 0-11-15,-3 1-2 0,-4-4-1 0,-3 4-111 0,3-7-23 0,-7-3-4 0</inkml:trace>
  <inkml:trace contextRef="#ctx0" brushRef="#br4" timeOffset="14">21967 11494 403 0,'0'0'17'0,"0"0"5"0,0 0-22 0,0 0 0 0,0 0 0 0,0 0 0 16,0 0 423-16,0 0 80 0,0 0 16 0,-3 10 3 16,-4-7-408-16,3 6-82 0,11 4-16 0,-7-4-3 15,0 7 0-15,0-4 0 0,7 1 0 0,1-1 0 16,-1 7-13-16,0-6 9 0,0 2-9 0,0 1 8 15,3 0 7-15,1 0 1 0,-8 2 0 0,5 1 0 0,2-3-2 0,-3 6 0 16,-3-3 0-16,-1 3 0 0,1 6-2 0,-1-3-1 16,1 3 0-16,-8 3 0 0,1-5-3 0,-4 11 0 15,7-2 0-15,0 2 0 0,-7-2-8 0,0-4 0 16,7 4 0-16,-4-4 8 0,1-3 1 0,-1 29 9 16,4-35-9-16,0 0 8 0,0-4 2 15,0 4 0-15,0-3 0 16,4-6-1-16,-1 5 0 0,-3-8 0 0,4 2 0 0,-4-2-6 15,3 2 0-15,4-5-1 0,-3-1 0 0,-4 3-2 16,3-2 0-16,4-4 0 0,-3 6 0 0,-1-6-9 0,4 7 0 16,4-1 0-16,0-3 8 0,-4 1-8 0,3-1 0 15,-3 3 0-15,4-2 0 0,3 2-12 0,-3 0 3 16,-8-2 0-16,8-1 0 0,6 3 9 0,-3 1-12 16,-3-10 12-16,0 9-12 0,3-6 12 0,0-3 0 15,3 7 0-15,-2-4 0 0,-1-3 0 0,3 0-10 0,11 0 10 0,1-3-10 16,-5-4 10-16,1 4 0 0,3 0 0 0,4-3 0 15,-4 3 0-15,1-4 0 0,-1 4-12 0,0-3 4 16,11 6 8-16,-7-6 0 0,-4-1 0 0,3 4-8 16,5 3 8-16,-1-6 0 0,-10 6 10 0,3 0-10 15,0 0 0-15,4 0 0 0,0 0 0 0,-4 0 0 16,-3 0 0-16,6 0 11 0,-2-3-11 0,-1-3 10 16,4 2-10-16,-1 4 0 0,1-9 0 15,0 6 0-15,3-3 10 0,0 3 0 0,-3-7 0 0,0 7 0 16,-4-3-10-16,0 3 0 0,-3-4 0 0,-4 7 0 15,0-3 0-15,-3 3 0 0,-4-3 0 0,-3-3 0 16,-1 6 0-16,-10 0 0 0,0 0 0 0,4 0 0 0,-4 0 8 0,0 0 2 16,0 0 1-16,0 0 0 15,3-10 1-15,-3 7 0 0,-3-3 0 0,-1-7 0 0,1 4-12 16,-4 0 0-16,3-4 0 0,-3 0 0 16,0-5 0-16,-4 5-14 0,1-6 5 0,-1-3 1 0,4 0 8 0,0-3 0 15,-3 0 0-15,6 0 0 0,-3-3 30 0,0-3 5 16,3-1 1-16,1 7 0 0,-4-6-15 0,7-1-2 15,-4 1-1-15,1 0 0 0,3-1 0 0,-4-2 0 16,4-4 0-16,-3 7 0 0,-1-1-6 0,4-5 0 16,0-1-1-16,4 7 0 0,-1-4-11 0,1-5 10 15,-1 5-10-15,4-3 10 0,-3 7-10 0,3-3 0 0,0 2 0 0,0 4 0 16,0-6 0-16,0 12 0 0,0-7 0 0,0 4 0 16,-3-3 0-16,3 6 0 0,-4 0 0 0,1 0 0 15,-4 0 0-15,3 3 0 16,-3-2 0-16,4 8 0 0,-4-6 0 0,3 0 0 15,-3 7 12-15,-3-7-4 0,-1 6-8 0,4 1 0 0,0-7-12 0,-3 10 12 16,-1-4 0-16,1 1 0 16,-1 2 0-16,1-2 0 0,-1 2 0 0,1 1-9 0,-4-1 9 15,0 1-10-15,0-4 10 0,0 10-12 0,-4-3 12 0,0-3-12 16,1 6 12-16,-1-1-8 0,1-2 8 0,-5 6-8 16,-2 0 8-16,-1 0-8 0,-3-3 8 0,0 3-8 15,0 3 8-15,-4-3 0 0,0 6 0 0,-3-2-8 16,3-1 8-16,-6 3 0 0,-1-3 0 0,-7 6 0 15,-3 1 0-15,3 2 0 0,-3-2 0 0,-4 2 0 16,0 4 0-16,0-3 0 0,4-1 0 0,-1 1 8 0,-2 2-8 0,2-8 9 16,8 2-9-16,0 0 10 0,-1 4 1 0,1-7 0 15,-7-3 0-15,10 7 0 16,11-1-11-16,-11-6 10 0,-3 4-10 0,0-4 10 0,6-3 0 0,-2 0 0 16,-5 0 0-16,8 0 0 15,-4 0-10-15,8 0 0 0,-1 0 0 0,4-3 0 16,-7-4-23-16,10 7-3 15,7-3-1-15,-3 0 0 0,0-3-108 0,3 3-21 0,8-4-5 0,3 7-1 0</inkml:trace>
  <inkml:trace contextRef="#ctx0" brushRef="#br4" timeOffset="15">23188 11187 1555 0,'0'0'138'15,"0"0"-110"-15,0 0-28 0,-7 0 0 0,-4 0 174 0,4 0 30 16,-3 3 5-16,3-3 2 16,-4 0-131-16,4 0-25 0,-3 0-6 0,-1 0-1 15,4 0-28-15,-7 0-7 0,-4 0-1 0,4 0 0 16,0 0-12-16,-7 6 0 0,-4-3 0 0,-7-3 0 16,1 7 0-16,-1-1 0 0,4 0 0 0,-4-3 0 15,-3 7 0-15,-1-10 0 0,1 9 0 0,0-6-10 0,3 7 23 0,0-4 5 16,4-3 1-16,0 7 0 0,3-7 24 0,0 6 5 15,-3-9 0-15,3 10 1 0,4-7-27 0,0 6-6 16,-7-3 0-16,3-3-1 0,11 7-15 0,-4-7 0 16,-3 3 0-16,0-3 0 0,-4 7 0 0,8-4 0 15,3 0 0-15,0 1 0 0,-8-4 0 0,8 3 0 16,7-3 0-16,0 7-10 0,-3-7 10 0,3 6 0 0,0-3 0 16,7-6 0-16,0 0 0 0,3 4 0 0,-3-4 0 15,4 12 8-15,6-6 11 0,1-2 2 16,-11-4 1-16,10 6 0 0,8 0 1 0,3-6 0 15,-3 6 0-15,-1-3 0 0,8 4-14 0,0-4-9 0,7 3 12 16,-4-3-12-16,-4 0 9 0,1-3-9 0,3 10 0 0,1-4 9 16,-5-3-9-16,-3 7 0 0,4-7 0 0,0-3 0 15,-4 9 0-15,4-9 0 0,-11 6 8 16,11-2-8-16,3-4 0 0,-7 0 0 0,-7 3 9 0,0-3-9 16,7 6 0-16,-7-3 0 0,1-3 0 0,-15 0 8 15,3 0-8-15,4 6 9 0,4-2-9 0,-4 5 10 16,-7-9-10-16,0 0 0 0,0 0 0 0,0 0 0 15,-4 9-8-15,-3-6 8 0,4 7-10 0,-4 2 10 16,0-2-14-16,-4-1 3 0,-7 1 1 0,4-1 0 16,4 0 10-16,-5-2 0 0,-6 2 0 0,4 1-8 15,-1-4-1-15,4 0 0 0,-4 4 0 0,-3-1 0 0,0 3 9 0,0-2 12 16,3-1-2-16,-3 4-1 0,-7 3-9 0,7-4-11 16,-1 1 3-16,5-1 0 15,-4-2-5-15,3-1-1 0,4 3 0 0,7-2 0 16,3-1 14-16,-3 1 0 0,-3-7 12 0,10-3-12 0,0 0 23 0,0 0-3 15,0 0 0-15,0 0 0 16,0 0-6-16,7 0-2 0,-7 0 0 0,7 9 0 0,-7-9-1 0,10 0-1 16,8 10 0-16,-7-7 0 0,-4 3 8 0,7-3 2 15,3 3 0-15,1-2 0 0,0 5-4 0,-1-6 0 16,1 7 0-16,3-1 0 0,4-3-3 0,-1 1-1 16,-2 2 0-16,6-3 0 0,11-3-1 0,-8 7-1 15,-2-7 0-15,2 6 0 0,5-9-10 0,2 7 0 0,1-4 0 0,0-3 0 16,-4 3-11-16,1-3-7 0,-1-3-2 0,0 3 0 31,0 0-93-31,1-3-19 0,-1 3-4 0,4-7-1 16,3 7-128-16,1 0-26 0,38-3-5 0,-21-3 0 0</inkml:trace>
  <inkml:trace contextRef="#ctx0" brushRef="#br3" timeOffset="16">22084 13012 2606 0,'0'0'57'0,"0"0"12"0,7-6 3 0,-7 6 1 0,0 0-58 0,0 0-15 0,0 0 0 0,0 0 0 15,0 0 17-15,0 0 1 0,0 0 0 0,0 0 0 16,0 0 11-16,0 0 3 0,0 0 0 0,0 0 0 15,3 6 0-15,-3-6 1 0,-3 9 0 0,-1-5 0 16,8 8-9-16,-1-6-1 0,5-3-1 0,-1 7 0 16,0-1-4-16,0 4-1 0,3-4 0 0,1 4 0 15,-4 2-17-15,0-2 8 0,7 0-8 0,-3-1 0 0,-4 7 0 0,3 0 0 16,4-4 0-16,-3 10 0 0,-7 1 12 0,3-4-12 16,-7 6 12-16,3-3-12 0,4 6 0 0,-7 1-12 15,-7 5 0-15,-3-2 0 0,2-4 12 0,1 4 0 16,-3-4 0-16,-4-3 0 0,3 3 0 0,1-5 0 15,6 2 0-15,-3-3 0 0,-4 3 0 0,4-6 0 16,7 0 0-16,-3 6 0 0,-1-12 8 0,1 3-8 16,3 3 0-16,3-4 0 0,-3 1 0 0,0-3 0 0,-3 0 8 15,3-1-8-15,3 1 0 0,-3 0 8 0,-3-1-8 0,-1 1 0 16,1-3 8-16,-1 5-8 0,1-5 0 16,-4 6 0-16,3 0 0 0,-3-4 0 0,3 4 0 15,-3 0 0-15,-3 3 0 0,3-10 0 16,3 7 0-16,4-6 0 0,-3-1 0 0,-1-2 0 15,4 5 0-15,0-8 0 0,7 2 0 0,-7-3 0 0,0-6 10 0,4 10-10 16,3-4 25-16,-4 0 0 0,-3-6 0 0,0 0 0 16,0 0-25-16,7 3 0 0,-7-3 8 0,4 10-8 15,-4-10 8-15,0 0 0 0,0 0 0 0,0 0 0 16,0 0-8-16,0 6 0 0,3 0 0 0,-3-6 0 16,0 0 0-16,0 0 0 0,0 0 0 0,0 0 0 15,8 0 0-15,-8 0 0 0,0 0 8 0,0 0-8 16,7 7 12-16,3-7 0 0,-3 0 0 0,4-7 0 0,-1 7 2 15,1 0 1-15,0-6 0 0,-1 0 0 0,-10 6-15 0,14-3 0 16,4-4 0-16,0-2 0 0,-11 9 0 0,7-6 9 16,3-1-9-16,1 7 12 0,-4-3-12 0,7-3 0 15,4 6-12-15,3 0 12 0,4 0-10 0,-4 0 10 16,-3 0 0-16,7 6-9 16,3-3 9-16,0-3 0 0,-7 0 8 0,4 7-8 0,3-4 0 15,1 0 0-15,-1-3 0 0,-3 0 0 16,-4 9 0-16,4-9 0 0,3 0 0 0,0 7 0 0,-3-4 0 0,0-3 0 15,-1 0 0-15,1 0 0 0,0 0 0 0,-4 0 0 16,-3 0 0-16,-4 0 0 0,-3 0 0 0,3 0 0 16,0 0 0-16,-3-3 0 0,-1-4 0 0,-3 7 0 15,4-9 0-15,-7 9 0 0,3-3 0 0,-4 0 0 16,1-4 0-16,-4 7 0 0,-7 0 0 0,7-3 0 16,0-3 0-16,-7 6 0 0,4 0 0 0,3-9 0 0,0 5 0 0,-4-5-8 15,4 9 8-15,-3-3 0 0,-1-6 0 0,4-1 0 16,0 7 0-16,-3-3 0 0,3-4 0 0,-3 7 8 15,-1-6-8-15,4-1 11 0,-3 1-11 0,-1-4 12 16,1 4 0-16,-1 0 0 0,-3-4 0 0,4 4 0 16,3-7-3-16,-4 0 0 0,1-6 0 0,3 10 0 15,0-10-1-15,-3 3-8 0,-1-6 12 0,4-3-4 16,-3-4-8-16,3 1 0 0,0 0 9 0,0-1-9 16,-4 1 0-16,4 6 0 0,-3-13 0 0,3 7 0 15,0-1 0-15,0 4 0 0,0-3 0 0,0 0 0 16,0 2 0-16,0-2 0 0,0 0 0 0,0 6 0 15,1-4 0-15,2-2 0 0,-3 6 0 0,0 0 0 16,0 0 0-16,0-4 0 0,0 8 0 0,-3-1 0 16,3 0 0-16,-4 0 0 0,1 0 0 0,0 0-8 0,-1 3 8 15,-3 0-8-15,4 7 8 0,-4-7-8 16,0 6 8-16,0 4-10 0,0-4 10 0,0 4-10 0,-4-4 10 0,4 4 0 16,0 0 0-16,-3 5 0 0,3-5 0 0,-4 3 0 15,4-1 0-15,-4 1 0 0,4-3 0 0,-3 6 0 16,-1-4 0-16,1 4-8 0,-1-6 8 0,1 9 0 15,-4-10 0-15,3 10 0 0,-3-3 0 0,0-6 0 16,0 9 0-16,0-10 8 0,0 10-8 0,-4-3 0 16,1-3 0-16,-1 6 0 0,-3 0 0 0,0 0-12 15,-4 0 12-15,1 0-12 0,-1 0 12 0,0 6 0 0,-3-3 0 0,0-3-8 16,0 10 8-16,-4-10 0 0,4 9 0 16,-7-6 0-16,3 7 0 0,0-4 0 15,1 0 0-15,-4 4 0 0,3-1 0 0,-7 1 11 16,0-1-3-16,1-6 0 0,-1 7-8 0,-3-1 0 15,-8-6 0-15,4 6 0 0,1 1 0 0,-1-4 0 16,4-3 0-16,-1 0 0 0,-3 4 0 0,4-7 10 0,7 0-10 0,0 0 10 16,-4 0-10-16,4 0 0 0,3 0 0 0,4 3 8 15,-4-3-8-15,1-3 0 0,-1 3 0 16,4 0 0-16,3 0 0 0,-3 0 0 0,0 0 0 0,3 3 0 16,7-3-14-16,-3 0 5 0,-7 0 1 0,0 0 0 15,7 0-5-15,0 0-1 0,-4 0 0 0,1 0 0 16,-1 0-64-16,4-3-13 0,14 3-2 0,0 0-836 15,-7-7-167-15</inkml:trace>
  <inkml:trace contextRef="#ctx0" brushRef="#br3" timeOffset="17">23248 13275 2487 0,'0'0'55'0,"-7"4"11"0,-4 2 2 0,1-3 2 0,-1-3-56 0,1 6-14 16,-1-3 0-16,4-3 0 0,0 0 9 0,-4 0-1 0,4 0 0 0,0-3 0 15,0-3 7-15,0 6 1 0,-3-3 0 0,3-3 0 16,-8 6 19-16,5-10 4 0,-1 7 1 0,-3 0 0 16,-3-3-32-16,-5 2-8 0,1-2 0 0,0 6 0 15,0-3 0-15,0 3 0 0,-11 3 0 0,7-3 0 16,8 6 0-16,-8-2 0 0,-7 2 0 0,4-3 0 16,3 0 0-16,4-3 11 0,0 10-1 0,-4-4 0 15,1-3 11-15,6 3 3 0,4-3 0 0,0 0 0 16,-8-3 6-16,8 7 2 0,4-4 0 0,-4 3 0 15,0-3-32-15,-1 0 0 0,1 7 0 0,0-1 0 16,7-9 0-16,-7 10 0 0,0-7 0 0,0 6 0 16,10-3 0-16,-3-2 0 0,-7 5 0 0,7-6 0 15,0 3 0-15,7-6 0 0,0 0 0 0,-3 4 0 16,-5 2 10-16,8-6-10 0,11 3 10 0,-11-3-10 0,0 0 19 0,14 6-3 16,7-3 0-16,0 0 0 0,-3 4-4 0,3-4-2 15,4-3 0-15,3 0 0 0,4 0-10 0,-4 0 0 16,-3 6 0-16,7-3 0 0,3-3 0 0,0 10 0 15,-14-7 0-15,8-3 0 0,-1 9 0 0,0-2 0 16,0-4 0-16,-3 0 0 0,-4 6 0 0,4-3 0 16,-1-2 0-16,1 5 0 0,-7-6 0 0,-1 7 0 15,5-4 0-15,-8-3 0 0,3 6 0 0,-3-5 0 16,-3 2 0-16,-4-3 0 0,4 6 0 0,-8 1 0 16,-3-10 0-16,4 3 0 0,-4 6 0 0,-4 4-9 15,-3-4 0-15,-3 1 0 0,-5 2 9 0,1-2 0 16,-7-1-9-16,-3 0 9 0,-5 1-12 0,-2-1 1 15,2-3 1-15,1 4 0 0,-11-1 10 0,8 4 0 0,6-4 0 16,0-2-8-16,0 2 8 0,1-3 0 0,3 10 0 0,-1-4 0 16,8-8 0-16,0 11 0 0,0-8 0 0,0 2 0 15,3 0 0-15,1 1 0 0,-1 2 0 0,1-2 8 16,3-1-8-16,3 0 0 0,-3-5 0 0,3 5 0 16,-3 0 0-16,0-5 8 0,7-4-8 0,0 9 0 15,-3 0 8-15,3-5-8 0,0 5 10 0,0-9-10 16,3 9 16-16,-3-9-4 0,7 7 0 0,0-1 0 15,8-6 15-15,-1 9 2 0,-7-9 1 0,10 10 0 16,12-10-12-16,-5 6-2 0,5-3-1 0,-1 0 0 16,7-3-5-16,0 0-1 0,4 0 0 0,0 0 0 0,-4 7-9 0,4-7 0 15,0 3 0-15,0-3 0 0,-1 0-11 0,-2 0-4 16,3 0-1-16,-1 6 0 16,1-3-119-1,-4-3-24-15,4 6-5 0,0-3-1092 0</inkml:trace>
  <inkml:trace contextRef="#ctx0" brushRef="#br0" timeOffset="18">17307 14470 172 0,'0'0'16'0,"0"0"-16"0,0 0 0 0,0 0 0 0,0 0 280 0,0 0 54 0,0 0 10 0,7 6 3 15,-7-6-187-15,0 0-38 0,0 0-7 0,0 0-2 16,0 0-5-16,0 0 0 0,0 0-1 0,0 7 0 0,-3 2-14 0,-1-3-2 16,1-3-1-16,-1 7 0 0,-3-1-18 0,4 4-3 15,-4-4-1-15,0 4 0 16,-4-1-25-16,0 7-6 0,1 0-1 0,-1 6 0 16,-3-6-16-16,0 12-3 0,-4-3-1 0,1 4 0 0,-4 2-16 15,-1 1 8-15,-2 6-8 0,-1-4 0 0,0-2 0 0,-3-1 0 16,-4 7 0-16,1-10 0 0,-1 4 0 0,0 2 0 15,0-5 0-15,8-1 0 0,-5-6 0 0,12 3 0 16,-4-6 0-16,3-3 0 16,0-6-23-16,4-1-8 0,0-5-1 0,4-1-1 15,-1-6-117-15,0 0-23 0,1 0-5 0,-1-3-562 16,1-10-112-16</inkml:trace>
  <inkml:trace contextRef="#ctx0" brushRef="#br0" timeOffset="19">16768 14555 1785 0,'0'0'79'0,"0"0"17"0,0 0-77 0,0 0-19 0,0 0 0 16,0 0 0-16,0 0 184 0,7 0 34 0,0 0 6 0,3 0 2 16,4 0-159-16,0 9-32 0,4 1-7 0,0 2 0 15,-1 1 4-15,1 5 0 0,0 11 1 0,3-4 0 16,0 6-22-16,-3 1-11 0,-1 11 10 0,-3-2-10 15,4 3 32-15,-4-3 0 0,0 3 0 0,0-3 0 16,0 2-32-16,1-2-13 0,-1 0 1 0,0 3 0 16,0-7 12-16,-4-2 10 0,5-1-2 0,-1-2 0 15,0-1-28-15,0-3-7 16,-3-3-1-16,3-6 0 0,-4 3-72 0,-3-3-16 0,4-6-2 0,-8-4-1022 16</inkml:trace>
  <inkml:trace contextRef="#ctx0" brushRef="#br0" timeOffset="20">16887 12140 1177 0,'0'0'52'0,"8"0"11"0,2-6-51 0,1 0-12 0,-1-4 0 0,1 1 0 0,-1-4 104 0,1 4 17 15,3-4 4-15,-3 4 1 0,-4 0-55 0,3 2-11 16,-6-2-3-16,3-1 0 0,-4 4-22 0,5 0-5 15,-5 0-1-15,1-4 0 0,-4 10 22 0,3-3 4 16,-3 3 1-16,0 0 0 0,0 0 2 0,0 0 1 16,0 0 0-16,0 0 0 0,0 0-8 0,0 0-2 15,0 0 0-15,4 10 0 0,-1-1-23 0,1 3-5 16,-1 1-1-16,1 9 0 0,-1-3 26 0,1 3 5 0,-1 0 1 0,1 0 0 16,3 9-19-16,-7 0-3 0,3 1-1 0,1-1 0 15,0 0-12-15,-4 10-2 0,-4-6-1 0,0 2 0 16,4 1-14-16,-3 3 11 0,-4 3-11 15,3-4 10-15,-3 1-10 0,4 3 0 16,-4-3 9-16,0 0-9 0,3-10 8 0,1 3-8 0,-1-5 10 0,-3-4-10 16,3 3 9-16,4-6-9 0,-3 0 8 15,-1-10-8-15,-3 7-15 0,4-6-8 0,-1-4-1 0,1 4-1 32,-4-4-98-32,3-3-19 0,-3-2-4 0,0-4-630 0,0 0-125 0</inkml:trace>
  <inkml:trace contextRef="#ctx0" brushRef="#br0" timeOffset="21">17865 12466 288 0,'0'0'25'0,"-7"0"-25"0,0 0 0 0,7 0 0 15,0 0 234-15,-4 0 42 0,-3 0 8 16,7 0 1-16,0 0-170 0,0 0-35 0,0 0-6 0,0 0-2 16,0 0 16-16,0 0 4 0,0 0 0 0,7 10 0 15,0-10 12-15,4 6 4 0,3-6 0 0,0 0 0 16,-4 0-42-16,8 0-8 0,7-6-2 0,3 6 0 16,4 0-25-16,3-3-6 0,4-4-1 0,0 4 0 15,7-3-5-15,3 0-2 0,7-1 0 0,8-2 0 16,6-4 5-16,8 1 1 0,7-7 0 0,10 7 0 0,0-7-13 0,15 0-2 15,2-3-8-15,-2-3 12 0,-1-3 3 0,8 3 0 16,3-4 0-16,-4 4 0 0,-3-3-15 0,3 6 11 16,1-9-11-16,-1 2 10 0,-3 4-10 0,0-3 8 15,0 6-8-15,-4-3 8 0,0 3-8 0,-6 3 0 16,-11-3 0-16,-1 4 8 0,1 5-8 0,-7-6 0 16,-8 7 0-16,-3-1 0 0,-10-3 0 0,-8 10 0 15,-10-9-12-15,0 11 12 0,-11-5-25 0,-7 0 2 16,-3 5 1-16,-4-2 0 15,-7-3-18-15,-3 9-3 0,0-3-1 0,-11 3 0 16,0 0-31-16,0 0-6 0,0 0-2 0,0 0 0 16,0 0-135-16,-7 9-27 0</inkml:trace>
  <inkml:trace contextRef="#ctx0" brushRef="#br0" timeOffset="22">17932 14577 1440 0,'0'0'128'0,"0"0"-103"15,0 0-25-15,0 0 0 0,0 0 158 0,0 0 26 0,0 0 6 0,0 0 1 16,7-3-127-16,-4-7-26 0,4 1-5 0,4-1-1 16,3-2-16-16,0-7-4 0,11 6-1 0,0-5 0 15,-1-4 15-15,8-3 3 0,3-4 1 0,4-2 0 16,0-10 27-16,10 7 6 0,4-7 1 0,7-3 0 16,7-6-11-16,4-3-1 0,6-1-1 15,1-8 0-15,7-1-14 0,10-3-2 0,0 3-1 0,0-9 0 16,1 3-14-16,6-3-2 0,0 0-1 0,4-3 0 15,0-1-8-15,3-5-1 0,-6 9-8 0,2-3 12 16,1-1 0-16,-3 4 0 0,-5 0 0 0,1 3 0 16,-4 0 2-16,-6 3 0 0,-5 0 0 0,-6 7 0 15,-1 2 2-15,-6-2 1 0,-8 5 0 0,-3 4 0 16,-3-3 3-16,-4 6 0 0,-4 0 0 0,-3 3 0 16,-4 0-10-16,-3 3-2 0,-4 1 0 0,1 5 0 15,-8 4 3-15,0-1 0 0,-3 7 0 0,3-3 0 16,-7 6-11-16,4-6 0 0,0 6 0 0,-1 0 0 0,-2 0 0 0,2 0 0 15,1 3 0-15,0-3 0 0,-8 3 0 0,4 7-11 16,4-1 3-16,-4 4 0 0,-7 0-5 0,1-1-1 16,2 7 0-16,-3 3 0 15,-3 0-48-15,-4 0-10 0,-7 0-1 0,3 3-1 16,4 3-55-16,-7 7-11 0,-10 0-3 0,-4 5-649 16,-4 4-129-16</inkml:trace>
  <inkml:trace contextRef="#ctx0" brushRef="#br0" timeOffset="23">17819 12463 1746 0,'0'0'77'0,"0"0"16"0,-7 0-74 0,7 0-19 16,0 0 0-16,0 0 0 0,0 0 132 0,0 0 24 16,0 0 4-16,0 0 0 0,10 0-49 0,1 3-11 15,0-3-1-15,6 0-1 0,1 10-35 0,3-10-7 16,-3 9-2-16,6 1 0 0,5-1-29 0,-1 0-5 15,7 4-2-15,4-1 0 0,0 1-6 0,3 3 0 0,0-1-1 0,8 1 0 16,3 0-11-16,3 3 0 0,4-7-10 0,4 7 10 16,6-7 0-16,4 7 0 0,0-6 0 15,7 9 10-15,8-3-10 0,2-1 0 0,5-2 0 16,-1 6 0-16,4-3 0 0,-1 3 0 0,8 0 0 0,-4 0 0 16,1 6 0-16,-4-6 0 0,-1 6 0 0,1-3 0 15,0 7 0-15,-4-1 8 0,-3 3-8 0,-4-2 8 16,0-1-8-16,0 0 0 0,-3 1 0 0,-4-1-11 15,-3-3 11-15,-4-3 0 0,-3-3 0 16,-1 3 0-16,-3-9 0 0,0 6 9 0,0-3-9 0,-3 3 10 16,-4-3-10-16,-4-7 0 0,-3 1 9 0,-4 2-9 15,1-2 0-15,-4 0 0 0,-1-4 0 0,-2 4 8 16,3-4-8-16,-11 0 0 0,-10 1 0 0,-1-1 8 16,1 1-8-16,-4-4-12 0,-7 3 4 0,-7 1 0 31,-3 2-96-31,-4-2-20 0,0-1-3 0,-11 0-1 0,-10 4-98 0,-4-4-20 0,-35 4-4 0,4-4-1 0</inkml:trace>
  <inkml:trace contextRef="#ctx0" brushRef="#br0" timeOffset="24">17893 15110 532 0,'-18'12'24'0,"11"-2"4"16,-3-1-28-16,-1-3 0 0,0 4 0 0,1-1 0 15,-1 4-68-15,4-13-19 16,-3 9-4-16,6-9-1 0,4 0 225 0,0 0 45 0,0 0 9 0,0 0 1 15,7-9-20-15,4-4-5 0,6 4-1 0,5-4 0 16,2-6-37-16,4-2-7 0,8 5-2 0,10-9 0 16,3 3-12-16,4 0-2 0,10-3-1 0,4-3 0 15,8-4-20-15,6 1-4 0,10-1-1 0,8 1 0 0,0 0-12 0,7-1-2 16,3 1-1-16,1-3 0 0,2-7-18 0,-2 9-4 16,6-8-1-16,-3 5 0 0,7-9 4 0,-4 4 1 15,4-4 0-15,0 0 0 0,-3-3-10 0,-1 3-1 16,-6 3-1-16,2-6 0 0,1 0-13 0,-7 3-2 15,0 3-1-15,-4 7 0 0,1-10-15 0,-1 6 8 16,-7 4-8-16,-7-1 0 0,-7-2 0 0,-3 12 0 16,0-4 0-16,-8 7 0 0,-10 4-16 0,-3 2 1 15,-8 0 0-15,-7 4 0 0,1 2-6 0,-15 7-2 0,-7-3 0 0,-3 3 0 16,3 3 4-16,-11-3 1 0,-10 3 0 16,0 0 0-16,0 0 18 0,0 0-12 0,0 0 12 15,0 0-10 1,0 0-76-16,0 0-15 0,0 0-3 0,-10 6-716 0,-11 0-142 15</inkml:trace>
  <inkml:trace contextRef="#ctx0" brushRef="#br0" timeOffset="25">17819 14859 2484 0,'-4'-13'110'0,"4"7"22"0,-7 3-105 0,4-3-27 15,3-1 0-15,0 7 0 0,-4-6 64 0,4 6 7 16,0-9 1-16,0 9 1 0,4-3-33 0,-4 3-6 0,0 0-2 0,3-10 0 16,1 7 2-16,6-3 0 15,1 6 0-15,7-3 0 0,-1 3-12 0,4 0-2 0,1 0-1 0,6 3 0 16,7 3-19-16,4 0 0 0,3 4 0 0,4-1 0 15,0 10 8-15,3-6-8 0,4 5 0 0,4 1 0 16,-1-3 8-16,8 3-8 0,10 3 9 0,0-4-9 16,3 4 8-16,5 0-8 0,6-3 0 0,3 3 9 15,5 3 12-15,2-3 3 0,-6 6 0 0,7-3 0 16,7 7-24-16,0-4 0 0,-1 3 0 0,5 1 0 16,-1-1 0-16,1 0 12 0,-1 4-4 0,-3-4 0 15,0-2-8-15,-4-4 0 0,7 6 0 0,-6-3 0 16,-5-3 0-16,-2 4 0 0,-5-4-10 0,1-3 10 15,0 3 0-15,-4-3 0 0,-10 0 0 0,-1-1 0 16,-10-2 0-16,4-3 0 0,-4 6 0 0,-7-3 0 16,-11-7 0-16,-3 7 0 0,3 0 8 0,-6-3-8 0,-8-7 0 15,-7 10 0-15,-7-7-12 0,-3-2 12 16,0 2-39-16,-11-2-1 0,-11-1 0 0,-3 1 0 16,0-7-67-16,-7 6-13 0,-14-9-4 0,-4 6-700 15,-3-12-140-15</inkml:trace>
  <inkml:trace contextRef="#ctx0" brushRef="#br0" timeOffset="26">17649 14962 954 0,'0'-15'42'0,"4"8"9"0,-4-2-41 0,4 0-10 0,-1-1 0 0,1 1 0 0,3-1 42 0,-7 4 6 16,3 0 2-16,-3 6 0 0,4-10 30 0,-4 1 7 15,0 9 1-15,0 0 0 0,0 0 5 0,0 0 2 16,0 0 0-16,0 0 0 0,7-3-23 0,-7 3-5 15,0 0-1-15,7 0 0 0,-7 0 6 0,7 0 2 16,3 0 0-16,1 3 0 0,-4-3-10 0,4 9-1 16,-1-2-1-16,4 2 0 0,-3-3-12 0,7 10-2 15,-4-3-1-15,7-1 0 0,4 1-3 0,-4 6-1 16,0-1 0-16,7 1 0 0,7-3-9 0,1 6-2 0,-1 0 0 16,4 6 0-16,0-6-7 0,3 6-1 15,4-3-1-15,3 7 0 0,4-1-9 0,0 3-2 16,7 4 0-16,0-3 0 0,10 5-12 0,1 4 9 0,0-3-9 15,3 3 8-15,3 6-8 0,8 3 0 16,-4 1 0-16,4-1 0 0,-1 0 0 0,5 7 0 0,2-4 0 0,5 4 0 16,2-4 0-16,5 4 0 0,-5-4 0 0,8 4 8 15,4 3-8-15,-5 3 10 0,5-1-10 0,-4-2 10 16,7 9-10-16,-4-6 0 0,-3 6 0 0,-7 3 8 16,-4-2-8-16,0 2 0 0,-3 0 0 0,-1 4 0 15,-6-4 0-15,-4-3 0 0,-7-3 0 0,-3 3 0 16,-8 0 8-16,4-9 2 0,4-7 1 0,-4 4 0 15,0-7-11-15,-7-9 0 0,-7 0 0 0,3-3 0 16,1-4 0-16,-8-2-14 0,1-1 3 0,-5-5 1 0,5-4 18 16,-8 0 3-16,-3-3 1 0,-7-7 0 15,0 7-28-15,-8-3-4 0,4-6-2 0,-10 2 0 16,-7-2-67 0,-4-4-14-16,0 1-2 0,-7-4-749 0,-11 3-150 0</inkml:trace>
  <inkml:trace contextRef="#ctx0" brushRef="#br0" timeOffset="27">18066 12382 1612 0,'-18'-10'144'0,"11"10"-116"16,-4-3-28-16,-3 0 0 0,0-3 136 0,0 6 22 16,7-3 4-16,0-4 1 0,-4 7-100 0,4-3-20 15,0 3-4-15,7 0-1 0,-7 0-13 0,7 0-2 16,0 0-1-16,0 0 0 0,0 0 23 0,0 0 5 0,0 0 1 15,0 0 0-15,0 0 16 0,0 0 3 16,0 0 1-16,0 0 0 0,0 0-29 0,11 3-6 16,-4 4 0-16,4-4-1 0,-1 6-13 0,1-6-2 0,-1 7-1 0,4-1 0 15,-3 0-8-15,0 4-2 0,3-4 0 0,-4 1 0 16,1 2-9-16,-1-2 10 0,-3 2-10 0,4 4 10 16,-4 0-10-16,4 3 0 15,-1-7 0-15,4 10 0 0,-3-3 0 0,3 3 0 0,0 0 0 0,4 0 0 16,-1 0 0-16,5 6 0 0,-1-6 0 0,3 9 8 15,1 1 1-15,3-1 0 0,8 0 0 0,-1 1 0 16,4 2 0-16,0 4 0 0,3-4 0 0,0 10 0 16,4-3-9-16,0 0 0 0,0 3 9 0,0-1-9 15,0-2 9-15,3 3-9 0,4 6 12 0,3-6-12 16,4-3 8-16,-3 3-8 0,-1 6 0 0,1-6 0 0,-4 6 0 0,3-6 8 16,7 6-8-16,4-3 0 0,-7 3 9 15,7-6-9-15,4 10 0 0,-4-4 9 0,-3 3-9 0,3 0 0 16,0 1 0-16,0 5 0 0,0-2 0 15,0-4 0-15,-7 7 8 0,0-4-8 0,0 7 0 0,-7-10 0 16,-1 10 0-16,-2-4 0 0,3-2 0 0,-4 2 0 16,1-2 0-16,-1-4 8 0,0 0-8 0,1 1 0 15,-4-4 0-15,-1 3 0 0,-2-9 0 0,3 6 0 16,-4-6 9-16,7 0-9 0,1 3 10 0,3-3-2 16,-4 0-8-16,0-3 12 0,-3-7-4 0,4 4-8 15,-8-4 11-15,0-2-11 0,-3-1 8 0,-4 4-8 0,1-7 0 0,-1 3 0 16,-3 4 0-16,-1-4 0 0,-2-3 0 0,-1 4 0 15,4-7 0-15,-8 6-9 0,-6-3 9 0,-4-3 0 16,4-3-12-16,-4 6 4 0,-4-6 0 16,-2-3 0-16,-5 0-4 0,4-3 0 15,0 3 0-15,-3-7 0 0,-4 7 0 0,0-7 0 0,3-2 0 0,1-1 0 32,-4 1-24-32,0-10-4 0,0 0-2 0,0 0 0 15,10 3-15-15,-10-3-3 0,0 0-1 0,0 0 0 16,4-10-11-16,-8 1-3 0,-6-7 0 0,-1 1-709 0,8-7-143 0</inkml:trace>
  <inkml:trace contextRef="#ctx0" brushRef="#br0" timeOffset="28">18253 12651 1551 0,'-14'-28'68'0,"10"19"16"0,1-7-68 0,-1-3-16 0,1 0 0 0,-1 7 0 16,0-7 64-16,4 3 10 0,4-2 2 0,0-1 0 16,-4 9-10-16,3-2-2 0,1-1 0 0,3 4 0 15,-4-1-35-15,1 1-7 0,-4 9-2 0,0 0 0 16,0 0-4-16,0 0-2 0,0 0 0 0,7 9 0 15,-7 1 6-15,3-1 2 0,-3 4 0 0,0-1 0 16,-3-2 10-16,3 9 3 0,0-7 0 0,-4 10 0 16,4-9 13-16,0 5 2 0,4 1 1 0,-4 0 0 15,7-3 9-15,-4 6 1 0,4-4 1 0,0 4 0 0,4 0-8 0,0-3-2 16,3 3 0-16,0 0 0 0,3 6-29 16,1-3-7-16,3 7 0 0,4-1-1 15,0 10-3-15,3 0-1 0,4 3 0 0,-1-1 0 16,1 8-3-16,3-1 0 0,-3 6 0 0,7 4 0 15,-4-4-8-15,8 4-14 0,-1-4 3 0,4 7 1 16,0-7 10-16,3 7 16 0,0 0-4 0,4 0-1 0,4-1-2 0,-4 1 0 16,0 0 0-16,3-1 0 0,-3 4-9 0,7 3 0 15,-4-3 0-15,4 0 8 0,4 6-8 0,-4-6 0 16,0 6 0-16,-4 3 8 0,4-3-8 0,-3 4 0 16,-1 2 0-16,1-3 8 0,-5 1-8 0,8-1 0 15,-3 6 0-15,-1-2 8 0,1-4-8 0,-4 4 0 0,-4-4 0 16,0-3 8-16,1-3 0 0,6 3-8 0,-3-3 12 0,4-3-4 15,-4 0 9-15,3-4 2 0,0 1 0 0,-3 0 0 16,-3-10-8-16,-1 7-2 16,4-7 0-16,0-6 0 0,0 6-9 0,0 1 0 0,-4-4 9 15,1-6-9-15,-8 9 0 0,0-3 0 0,-3-6 0 0,-4-3 0 16,1 3 0-16,-5-3 0 0,-2 2 0 16,-1 5-8-16,-3-11 8 0,-1 4 0 0,1-3 8 0,-7-4-8 15,-1-3 0-15,1 1 0 0,3-7 0 0,-3-6-8 16,-11 3 8-16,7 0 0 0,3-4 0 0,1-5 0 15,-4 3 0-15,-3-10 0 0,-1 10 0 0,4-7 0 16,1-3 0-16,-5 0 9 0,-10-6-9 0,7 4 0 16,7 2 8-16,-7-3-8 0,-7-3 0 0,0 0 0 15,0 0 0-15,7 9 0 0,4-5 0 0,-11-4 0 16,-4 9 0-16,4-9 0 0,8 6 0 0,-8-6 0 16,0 0 0-16,0 0 0 0,7 7 0 0,0-7 0 0,-7 0 0 0,3 9 0 15,-3-9-12-15,11 6 3 0,-1-3 17 0,-3 4 3 16,-7-7 1-16,0 0 0 0,11 3-12 0,-4 0 0 15,-3 6 0-15,-1 1 0 0,-3-10 0 0,4 9 0 16,3-6 0-16,-4 13 0 0,-3-10 0 16,4 4 0-16,3-1-14 0,-4 4 5 15,1 2-11-15,-4-2-1 0,7-4-1 0,0 4 0 16,0-1-96-16,0-2-19 0,0 8-4 0,0-8-731 16,4-1-145-16</inkml:trace>
  <inkml:trace contextRef="#ctx0" brushRef="#br1" timeOffset="29">24232 11544 2030 0,'0'0'90'0,"-7"0"18"0,7 0-86 0,-7 0-22 0,0-6 0 0,7 6 0 16,0 0 72-16,0 0 11 0,0 0 1 0,0 0 1 16,0 0-29-16,0 0-5 0,0 0-2 0,0 0 0 15,0 0-16-15,0 0-3 0,0 0-1 0,0 0 0 16,0 0-1-16,0 0 0 0,0 0 0 0,4 10 0 16,-1-1-6-16,-3-9-2 0,0 3 0 0,7 6 0 15,-3 1-6-15,-1-4-2 0,-3-6 0 0,7 6 0 16,-7-6 23-16,7 7 4 0,0-4 1 0,4 3 0 15,-4-3-23-15,7 7-4 0,-3-7-1 0,6 6 0 16,-2 1 4-16,6 2 1 0,3-2 0 0,5 2 0 16,-1 7-6-16,4-7-2 0,3 7 0 0,0 0 0 15,4 3-9-15,3 0 10 0,1 0-10 0,3 0 10 0,-1 0-10 16,8 0 0-16,0 6 0 0,0 0 0 0,7-3 0 0,-3 10 0 16,3-4 8-16,-4 1-8 0,0 5 11 0,4-2 0 15,4 5 0-15,-1-5 0 16,4 6-11-16,-3 3 0 0,3-4 0 0,-7 1 0 0,3 3-8 0,1 0-4 15,-1-3-1-15,1 9 0 0,-1-6 13 0,-3 6 16 16,4-3-3-16,-4 3-1 0,3-6-12 0,-3 6 0 16,0-6 0-16,0 0 0 0,0 6 0 0,0-6 0 15,-3 6 0-15,3-6 0 0,-7-3 0 0,-1 3 0 0,-2 0 0 16,-1-3 0-16,1-1 0 0,-1-5-12 16,7 2 1-16,-3-2 0 0,-3-4 11 0,-4 1 0 0,3-1 8 0,-3 0-8 15,0 1 8-15,-4-4-8 0,0-3 10 0,1-3-10 16,-4 0 0-16,-1 0 8 15,1-3-8-15,-4 3 0 0,4 0 0 0,0-4 0 0,-7 4 0 16,0-9 0-16,-4 6 0 0,-4-1-8 16,5-5-1-16,-8 0 0 15,-4-4-15-15,-2 0-4 0,-1 4 0 0,-4-7 0 16,1-3-103-16,-11-3-21 0,0 0-4 0,0 0-1040 0</inkml:trace>
  <inkml:trace contextRef="#ctx0" brushRef="#br1" timeOffset="30">24098 13533 1555 0,'-7'-4'138'0,"0"1"-110"0,-3-3-28 0,-1 6 0 15,0 0 126-15,1-9 20 0,3 9 4 0,0-4 1 16,0-2-64-16,0 6-13 0,7 0-2 0,-7 0-1 16,3-3-19-16,4 3-3 0,-7 0-1 0,7 0 0 15,0 0-16-15,0 0-3 0,0 0-1 0,0 0 0 0,0 0 6 0,0 0 1 16,7 3 0-16,4 7 0 0,-1-1-3 0,4-3 0 15,0 1 0-15,1 2 0 0,6 0-8 0,0 1-3 16,4-1 0-16,-1 1 0 0,4 2-1 0,4-3-1 16,7 4 0-16,3 0 0 0,4-4-8 0,4 4-2 15,3 2 0-15,3 1 0 0,0 6-9 0,4-3 0 16,4-1 0-16,3 4 8 0,11 0-8 0,-4 0 0 16,0 0 0-16,0 6 0 0,3-2 0 0,5-8 0 15,2 4 0-15,8 0 0 0,0-3 0 0,3-6 0 16,0 5 0-16,4-5 8 0,7 0-8 0,-7-4 12 15,3 0-12-15,0 4 12 0,-3-4-12 0,3 1 0 0,-3-1 9 0,3-6-9 16,-10 7 0-16,3-1 0 16,-3 4 0-16,0-4 8 0,-4 10-8 0,-7-7 0 15,-3 1 0-15,-11-4 0 0,-4 10-15 0,-10-6 3 0,-7 6 0 0,0-7 0 16,-11 1 0-16,4 5 1 0,-7-5 0 0,-4 6 0 16,-3-7 1-16,-4 7 0 0,-4-9 0 0,5-1 0 15,-12 0 10-15,4-2 0 0,0-1 0 0,-3-3 0 31,3 6-27-31,-3-9-6 0,-1 0-2 0,1 0 0 0,-4-3-93 0,0-3-20 0,0-3-3 0,-4 2-962 16</inkml:trace>
  <inkml:trace contextRef="#ctx0" brushRef="#br1" timeOffset="31">24179 15906 1134 0,'0'0'50'0,"0"0"10"0,-7 0-48 15,4-3-12-15,-4-6 0 0,7 9 0 0,0 0 108 0,0 0 20 16,3-10 3-16,1 1 1 0,-1 6-32 0,4-7-7 15,0 7-1-15,8-3 0 0,-1-3-19 0,0 2-4 16,3-2-1-16,5 0 0 0,2-1-23 0,8-2-5 16,-4 2 0-16,11-2-1 0,3-4-22 0,-3 3-4 15,7-5-1-15,0 5 0 0,3-9 23 0,8 3 4 16,-1 4 1-16,8-7 0 0,3-3-15 0,7 3-2 16,3-10-1-16,1 7 0 0,3-6 18 0,4-1 3 15,7-2 1-15,3-4 0 0,0-2-8 0,7 5 0 16,1-6-1-16,3 7 0 0,-4-4-7 0,0 7 0 15,-3-4-1-15,0 4 0 0,-1 0-16 0,-2-1-3 16,-5 7-8-16,-2-3 12 0,-5 6-12 0,1-6 0 16,-7 6 8-16,-1 0-8 0,-3 0 0 0,-3 3 0 0,-4-3 0 15,-7 6 0-15,-7 1 8 0,-4-1-8 0,-3 0 0 0,0 1 0 16,-11-1 12-16,0 0-4 0,1 1-8 0,-5 2 12 16,1-6-4-16,-4 7 0 0,-3-4-8 0,-4 0 12 15,-3 1-12-15,0-1 0 0,-1 4-9 0,-6-7 9 31,3 6-89-31,-7 1-12 0,0-1-3 0,-3-3-736 0,-4 7-148 0</inkml:trace>
  <inkml:trace contextRef="#ctx0" brushRef="#br1" timeOffset="32">24091 17687 1209 0,'0'0'108'0,"0"0"-87"0,0 0-21 0,0 0 0 16,0 0 184-16,0 0 32 0,0 0 6 0,0 0 2 16,11 0-152-16,3 0-29 0,0-3-7 0,0-3 0 15,4-3-2-15,3 2 0 0,4-8 0 0,6 5 0 16,1-2-1-16,3-7 0 0,8-3 0 0,6 0 0 0,1 0 15 0,2-3 4 15,5-6 0-15,3-1 0 0,7-5-15 0,0-4-2 16,14-3-1-16,0 0 0 0,4 0-11 0,0-6-3 16,6-3 0-16,4-10 0 0,11 0-5 0,0 1-2 15,7-1 0-15,0-3 0 0,7 3-13 0,-4 1 0 16,-3-4 0-16,4 0 0 0,-5-3 0 16,1 6 0-16,-3 0 0 0,-4 1 0 0,-4 5 0 0,0-2 0 15,0 5 0-15,-3 1 0 0,-3 0 0 0,-5-1 0 16,-6 4 0-16,-7 6 0 0,-1 0 0 0,-10 1 0 15,0-1 8-15,-7 6-8 0,-7 4 0 0,-7-4 0 16,-7 13 0-16,-4-7 0 16,-10 4-50-16,-4 3-3 0,0-3-1 0,-10 6 0 15,-4 0-77-15,0 3-15 0,-11-3-3 0,1 10-1 16,-4-7-76-16,-4 9-15 0,-24-24-3 0,-1 15-1 0</inkml:trace>
  <inkml:trace contextRef="#ctx0" brushRef="#br1" timeOffset="33">24726 10362 1285 0,'0'0'56'0,"0"0"13"0,0 0-55 0,0 0-14 16,0 0 0-16,-3-6 0 0,-4 3 69 0,7 3 11 15,0 0 3-15,0 0 0 0,-4-6-31 0,4 6-5 16,0 0-2-16,0 0 0 0,0 0-21 0,0 0-4 16,0-4 0-16,0 4-1 0,0 0-3 0,0 0 0 15,0 0 0-15,0 0 0 0,0 0 7 16,0 0 1-16,0 0 0 0,0 0 0 16,0 0 2-16,0 0 1 0,0 0 0 0,0 0 0 0,0 0-8 0,0 0-2 15,0 0 0-15,0 0 0 0,0 0 0 0,0 0 0 16,0 0 0-16,0 0 0 0,0 0 15 0,0 0 2 15,0 0 1-15,0 0 0 0,0 0 9 0,0 0 1 16,0 0 1-16,0 0 0 0,0 0-8 0,0 0-2 16,0 0 0-16,0 0 0 0,0 0-12 0,0 0-2 15,7 4-1-15,0 2 0 0,4-3-5 0,-1 3-2 0,1-3 0 0,3 7 0 16,0-1-14-16,4 1 11 0,-1-4-11 0,5 3 10 16,-5 7-10-16,8-4 8 0,0 1-8 0,-4 0 8 15,0 5-8-15,4-5 0 0,-4 6 0 0,0 0 0 16,-3-4 0-16,6 4 0 0,-2 3 0 0,-1-3 0 15,0 3 0-15,0 0 0 0,4-3 0 0,-4 2 0 16,4 1 0-16,-4-3 0 0,3 3 0 0,5 0-11 16,-1 0 11-16,4 0 0 0,3 0 0 0,-3 6 0 15,6-3 0-15,-2 4 0 0,-1-4 0 0,0 6 8 16,4 0-8-16,0 1 0 0,-4-1 0 0,0 0 8 16,4 1-8-16,-3-1 0 0,6 0 0 0,-3-2 8 15,-1-4-8-15,5 3 11 0,-1-3-11 0,0 3 12 16,-3-3-4-16,0 4 0 0,3-7 0 0,-3 9 0 15,-3-3-8-15,-1-3 0 0,0 7 0 0,0-1 0 16,-3 3 0-16,0-2 0 0,0-4 0 0,-1 3 0 0,5 1 0 16,-8-1 0-16,0 0 0 0,-3 1 0 0,3-1 0 0,0-6 0 15,4 7 0-15,-4-1-11 0,-3 3 11 0,3 4 0 16,-3-7 0-16,-1 4 0 0,5-4 0 0,-5 7 0 16,1-7 0-16,0 4 0 0,-1-1 0 0,1-2 8 15,-4 5-8-15,8-2 11 0,-1-1-11 0,-4-2 0 16,-6-1 0-16,3 0 0 0,0 1 0 0,1-1 10 15,2 0-2-15,-3 1-8 0,1-4 0 0,2-3 0 16,-2 6 0-16,2 1-9 0,1-10 9 0,-4 6 0 16,0-3 0-16,4-3 0 0,-4-3 0 0,0 3 0 15,-3-3 0-15,3-1 0 0,-3-2 0 0,-4 3 0 16,3-7 0-16,-2 7 0 0,-1-6-8 0,0-1 0 16,-7 4 0-16,0-3 0 15,-4-4-85-15,1 0-17 0,-4 4-3 0,-4-10-648 16,1 6-130-16</inkml:trace>
  <inkml:trace contextRef="#ctx0" brushRef="#br1" timeOffset="34">27711 13257 1566 0,'0'0'69'0,"0"0"15"0,3 0-68 0,-3 0-16 16,0 0 0-16,4 0 0 0,-4-4 106 0,3-2 18 15,1 6 3-15,-1 0 1 0,-3-3-33 0,7 3-7 16,-3 0 0-16,-1 3-1 0,5-3-18 0,-5-3-3 15,4 6-1-15,-7-3 0 0,4 0-21 0,-4 0-5 16,7 6-1-16,0-2 0 0,0 2-29 0,0-3-9 16,-7-3 0-16,7 3 0 0,3 7 0 0,-2-1 0 15,-1 0 0-15,-4-6 0 0,4 13 16 0,-3-10-3 16,3 4-1-16,-4-1 0 0,4 1 0 0,-3-1-1 16,-1 0 0-16,1 4 0 0,-1-10 6 0,1 7 2 15,3 5 0-15,-7-9 0 0,4 10-1 0,-4-3 0 16,3-4 0-16,-3 4 0 0,4-4 1 0,-4 4 0 15,0-1 0-15,0-2 0 0,3 5-3 0,-3-2-1 0,0-1 0 16,0 1 0-16,4 6-7 0,-4-7 0 0,3 7-8 0,4-6 12 16,-7 9-12-16,7-1 0 0,-3 8 0 0,-1-7 0 15,4 6 0-15,0-3 0 0,1 6 0 0,-1 7 0 16,-4-4 0-16,4 1 8 0,0 6-8 0,0-1 0 16,-3 4 0-16,3 0 0 0,-4 6 8 0,1 1-8 15,3 2 0-15,-3-6 11 0,-1 3-11 0,1-6 10 16,-1 6-2-16,1-6-8 0,3 0 12 0,-4-3-4 15,-3 3 2-15,7-4 0 0,-3 1 0 0,3-6 0 16,-4 5 2-16,4-8 0 0,0 9 0 0,1-10 0 0,-5 0-1 16,1 1 0-16,3-1 0 0,-4-6 0 15,4 6-11-15,-3-9 0 0,-1 10 0 0,4-7 8 16,-3-3-8-16,-1 3 0 0,-3-3 0 0,4 0 0 16,-4-3 0-16,0 3 0 0,0 0 8 0,0-4-8 15,-4-5 0-15,4 6 0 0,0-7 0 0,-3-2 0 0,-1 2 0 16,1 7 0-16,-1-6 8 0,4-4-8 0,-3 0 0 15,-1 1 8-15,1-1-8 0,-1-6 0 0,4-3 8 0,0 0-8 16,-3 10 0-16,3-10 8 0,0 0-8 0,0 0 0 16,0 0 9-16,0 0-9 0,0 0 0 0,0 0 9 15,0 0-9-15,0 0 0 0,0 0 8 0,0 0-8 16,0 0 0-16,0 0 0 0,0 0 0 0,0 0 0 0,0 0 0 0,0 0 0 16,0 0 0-16,0 0 0 15,0 0 0-15,7 3 0 0,0 6 11 0,0-9-11 0,3 0 10 0,1 0-10 16,0 0 9-16,3 0-9 0,3 0 8 0,-3-3-8 15,1-3 14-15,2 3-2 0,1 0-1 0,7-4 0 16,-4 4-11-16,3-3 0 0,1-4 0 0,3 7 0 16,-7 0 0-16,4-3 0 0,0-3 0 0,3-1 8 15,-3 7-18-15,3 0-4 0,-3-3-1 16,6-4 0-16,1 7 15 0,0-6 0 0,7-1 0 0,-4 7 0 16,0-6 0-16,1-1 18 0,2 1-2 0,-2 6-1 15,-1-7-15-15,0 1 0 0,-3 0 0 0,-4 5 0 16,0-5-15-16,1 6-2 0,-1-3-1 0,-3 2 0 15,-1-2 18-15,1 6 0 0,-4-3 0 0,0 0 0 16,0-3 0-16,1 6 0 0,-5 0 0 0,1-4 0 16,0 4 0-16,-4-6 0 0,0 6 0 0,0 0 0 15,3 0 0-15,1 0 0 0,-4 0-8 0,0 0 8 0,0 0 0 0,1 0 0 16,-5 0-8-16,4 0 8 0,-3 0 0 0,-1 0 0 16,1 0 0-16,0 0 0 0,-4 0 0 0,-7 0 0 15,10 0 0-15,-3 0 9 0,-7 0-9 0,0 0 0 16,11 6 0-16,-4-6 0 0,-7 0 0 0,0 0 0 15,0 0 0-15,11 4 8 0,-4-4 8 0,3 6 2 16,-10-6 0-16,7 3 0 0,0-3-18 0,4 0-16 16,-4 0 4-16,3 0 0 0,-2 0 12 0,-1 0 0 15,0 0 0-15,0 0 0 0,-7 0 0 0,10 0 0 16,-3 0 0-16,-7 0 0 0,0 0 0 0,0 0 0 16,7-3 0-16,-7 3 0 0,7-6 0 0,-7 6 8 15,0 0-8-15,0 0 0 0,4 0 14 0,-4 0-4 16,0 0-1-16,0 0 0 0,0 0-1 0,4-10 0 0,-4 10 0 15,3 0 0-15,-3 0-8 0,0-9 12 0,4 6-12 16,-1-7 12-16,1 10-4 0,-4-9 0 0,3 6 0 0,1-7 0 16,-1 1-8-16,1-1 12 0,-1-2-12 0,1 3 12 15,3-4-12-15,-4-6 0 0,1 4 9 0,-4-11-9 16,3 4 0-16,1-3 9 0,-4-3-9 0,3-3 0 16,-3-4 9-16,0 1-9 0,-3-13 0 0,3 12 9 15,-4-15-9-15,4 9 0 0,-3-3 0 0,-4 4 0 16,0-4 0-16,0 3 0 0,0-3-9 0,3 0 9 15,-3 0 0-15,0-3 0 0,-4 3 0 0,4 4 0 16,0-4 0-16,0 3 0 0,0 3 0 0,0-2 0 16,0-1 0-16,4 0 0 0,-8-3 0 0,7 3 0 0,-3-3 0 15,4 1-8-15,-1-4 8 0,1 3 0 16,-1-3 0-16,4 0 0 0,0 3 0 0,0 3 0 16,0-3-10-16,0 3 10 0,0 0-8 0,0 4 8 0,0-1-8 0,0 7 8 15,-3-4-8-15,3 4 8 16,-4-4-8-16,1 7 8 0,-1-3-8 0,1 9 8 0,-4-6 0 0,0 6-8 15,0 0 8-15,-1 6 0 0,1-3 0 0,0 1-8 16,-3 5 8-16,3-6 0 0,0 10 0 0,0-4-8 16,0 4 8-16,-4-1 0 0,4 7-8 0,0-6 8 15,0 9-8-15,3-3 8 0,-3 3-8 0,7 0 8 16,-7 0-8-16,7 0 8 0,0 0 0 0,-7 3-8 16,0 6 8-16,0-6 0 0,7-3 0 0,-4 10 0 0,-3-1 0 15,0 1 0-15,0-7 0 0,4 6 0 16,-4 1 0-16,-4-1-8 0,4-6 8 0,0 7 0 0,0-4 0 15,3 0 8-15,1 0-8 0,-1 4 0 16,-3-7 0-16,0 6 8 0,0-6-8 0,0 4 0 0,0-4 0 0,0 6 8 16,-4-6-8-16,1 7 0 0,-4-4 8 0,3-3-8 15,-3 7 0-15,0-7 8 0,-4 6-8 16,1 1 0-16,-1-1 0 0,-3-6 9 0,0 6-9 16,-4 1 0-16,0-1 12 0,1-6-12 0,-1 7 12 0,-7-1-12 15,0-6 9-15,1 7-9 0,-5-4 0 0,1-3 9 16,3 3 0-16,-6-2 0 0,-1-1 0 0,3-3 0 15,-2 9-1-15,2-9 0 0,1 0 0 0,-4 0 0 16,4 6-8-16,-7-2 0 0,3-4 0 0,-3 0 0 16,-1 0 0-16,1 6-17 0,0-6 4 0,-1 3 1 15,4 0 12-15,4-3 16 0,0 0-3 0,7 10-1 0,-1-10-12 0,1 9-16 16,7-9 3-16,-4 6 1 0,8-3 12 0,-1 0 0 16,4-3 0-16,0 7 0 0,0-4-19 0,3-3-1 15,-3 0 0-15,7 0 0 16,-4 6-40-16,4-6-8 15,0 0-1-15,4-6-1 0,-1 6-144 16,4 0-29-16,0 0-5 0,21-13-2 0</inkml:trace>
  <inkml:trace contextRef="#ctx0" brushRef="#br1" timeOffset="35">29178 13564 288 0,'0'0'25'0,"0"0"-25"0,-7 0 0 0,0 0 0 16,-3 0 515-16,3 0 97 0,-4 0 20 0,0 0 4 15,4-3-478-15,-3 3-96 0,-1 0-19 0,1 3-4 16,-1-3-13-16,0 0-2 0,1 6-1 0,-1-6 0 16,-6 3 14-16,2-3 3 0,1 0 1 0,0 10 0 15,-7-7-23-15,0-3-5 0,0 9-1 0,0-9 0 16,-8 10 15-16,5-4 2 0,-5-3 1 0,-2 0 0 16,2 3-10-16,-6-2-1 0,0 2-1 0,3-3 0 15,-3-3-6-15,3 9-2 0,-3-5 0 0,0 5 0 16,-1-3-10-16,-3 0 12 0,4 4-12 0,0-1 12 0,3-2-12 0,4-1 0 15,3 0 0-15,4-3 8 16,3-3-8-16,1 10 12 0,6-10-12 0,1 9 12 0,3-6-12 0,0 3 12 16,3-2-12-16,0 5 12 0,4-3-12 0,4 1 0 15,0 2-10-15,-1-3 10 0,4 7 0 0,4-10 0 16,3 6 0-16,-4 4 0 0,5-4 0 0,2 1 0 16,4-1 8-16,0 4-8 0,4-4 18 0,-4 0 0 0,8 1 0 15,-1-1 0-15,-4-2 2 0,5 2 0 16,2 0 0-16,1 1 0 0,3-1-30 0,1 1-6 15,-1-1 0-15,4-3-1 0,0 4 17 0,-4 5 0 16,-3-8 0-16,-1 2 0 0,1 4 0 0,-4-4 0 16,1 0 0-16,-5 1 0 0,1-1 0 0,-4 1 0 0,-3-1 0 15,-1-3 0-15,1 4 0 0,-4-4 0 0,0-3 0 16,0 6 0-16,-3-5 0 0,-4 5 0 16,0-3 0-16,-7-6 0 0,0 0 0 0,4 7 0 0,-4-7 0 0,0 9 0 15,-4-3 0-15,1 4-12 0,-4-4 12 0,-4 3-10 16,0 7 10-16,-3-3 0 0,-3-1 0 0,-1 1 0 15,-3-4 0-15,0 10 0 0,-4-7-10 0,0 7 10 16,-3-6 0-16,0 6-8 0,0-4 8 0,-1 4 0 16,1 3 0-16,0-6 0 0,0-1 0 0,-1 7 0 15,1-3 0-15,0 0 0 0,0-3 11 0,3 9-11 0,0-10 0 16,1 4 0-16,-1 0-10 0,4-3 10 0,-4 3 0 0,8-7 0 16,-8 7 0-16,7-7 12 0,4 4-12 0,-4-3 0 15,8-1 0-15,-1-2 8 16,1 2 8-16,3-2 2 0,0-1 0 0,3 0 0 0,4 1-18 15,0-4 0-15,0 3 8 0,7 1-8 0,-3-4 0 16,3 0 0-16,0 1 0 0,3-4 0 0,4 6 0 0,4 1 0 16,-4-7 0-16,4 6 0 0,7-9 0 0,-4 6 0 15,7-2 0-15,0-4 0 0,4 0 0 0,3 0 0 16,4-4 0-16,3 4 0 0,-3-6 0 0,0 6 10 16,3-9-10-16,-3 9 12 15,0-10-37-15,-4 7-7 0,0-6-2 0,-3 6 0 16,0-7-48-16,0 1-10 0,-1-4-1 0,1 4-1 15,0-4-16-15,0-2-3 0,3 2-1 0,0 1 0 16,1-7-111-16,-1 3-23 0</inkml:trace>
  <inkml:trace contextRef="#ctx0" brushRef="#br1" timeOffset="36">29849 14075 1555 0,'0'0'138'15,"-11"0"-110"-15,0 0-28 0,-3 0 0 16,4 0 134-16,-4 3 22 0,3-3 4 0,0 0 0 0,-3 3-96 0,7-3-20 16,-3 0-4-16,10 0-1 0,-7 0 32 0,7 0 6 15,0 0 2-15,0 0 0 16,0 0-18-16,0 0-3 0,0 0-1 0,0 0 0 0,0 0-10 0,0 0-3 15,0 0 0-15,7 10 0 0,3-10-1 0,-3 9-1 16,0-9 0-16,0 3 0 0,0 7-9 0,1-10-1 16,2 6-1-16,4-3 0 0,-7 6-4 0,7-5-1 15,4 5 0-15,0-3 0 0,3-3-2 0,4 7 0 16,-4-7 0-16,10 6 0 0,1-2-10 0,3-4-2 16,1 6-1-16,6-6 0 0,4 7-11 0,3-4 10 15,1-3-10-15,3 0 10 0,0 7-2 0,3-10 0 16,-3 6 0-16,-4-3 0 0,1-3-8 0,-1 6 0 15,4-3 0-15,-4-3-11 0,1 4 11 0,-1-4 0 0,-3 6 0 16,-4-6 0-16,-3 3 8 0,3-3-8 16,-6 6 8-16,-1-3-8 0,0-3 0 0,-3 0 0 0,-7 0 0 0,3 0 0 15,-3 0 0-15,-1 0 0 0,-2 0 0 0,2 0 8 16,-3-3-8-16,1-3 0 0,-1 6 0 0,-4 0 0 16,1 0 0-16,0 0 8 0,-8 0-8 15,4 0 0-15,-7-3 8 0,0-3-8 0,4 6 8 16,0 0-8-16,-11 0 0 0,7 0 9 15,3 0-9-15,-3 0 0 0,0-4 8 0,-7 4-8 0,0 0 0 0,7 4 0 16,4-4 0-16,0 0 0 0,-11 0 0 16,3 0 0-16,8 0 0 0,-11 0 0 0,0 0 0 0,0 0 0 15,0 0 0-15,3 0 0 0,4 0 0 0,-7 0-9 16,0 0 9-16,11 0 0 0,-4 6 0 0,0-6 0 16,-7 0 0-16,4-6 0 0,-1 2 0 0,-3 4 0 15,7-3 9-15,-7 3-9 0,7-6 12 0,-7 6-12 16,7 0 0-16,-7 0 0 0,0 0 0 0,0 0 0 0,4-9 0 0,-4 9 0 15,0 0 0-15,0 0 0 16,0 0-23-16,-4 0-1 0,1-3-1 0,-4-7 0 16,-7 1-167-16,-1 6-34 0,-23-19-6 0,2 0-2 0</inkml:trace>
  <inkml:trace contextRef="#ctx0" brushRef="#br1" timeOffset="37">19618 4106 403 0,'0'0'36'0,"0"0"-36"0,-7-6 0 0,3-3 0 15,4 9 68-15,-7 0 8 0,0-13 0 0,0 10 1 16,0-6-63-16,4-1-14 0,-4 1 0 0,0 6 0 15,-4-7 49-15,4 7 12 0,0-3 3 0,-4-4 0 16,8 7 26-16,-8-3 6 0,1 6 0 0,6-3 1 16,-3 0-36-16,0-4-7 0,0 7-2 0,3-3 0 15,4 3-24-15,-7 0-6 0,0 0-1 0,0 0 0 16,4 0-21-16,3 0 8 0,-7 3-8 0,-4 7 0 16,0-7 14-16,4 6-2 0,-3-2 0 0,3 2 0 15,-4 4-29-15,4-10-7 0,-3 9 0 0,2 4-1 16,1-7 25-16,-3 4 0 0,3-1 0 0,0 1 0 15,3 6 14-15,1 0 2 0,-1-4 0 0,4 10 0 16,0-3-8-16,0-6 0 0,4 12-8 0,3-6 12 16,0 0-12-16,0 0 0 0,7-3 0 0,-3 0 0 0,3 3 11 15,0-10-11-15,7 1 12 0,0-4-12 16,4 10 8-16,3-7-8 0,-7 1 0 0,4 3 0 16,0-7 0-16,-1 4 0 0,1-10 0 0,0 6 0 0,3 1 9 0,-3-7-9 15,-1 3 0-15,1-6 9 0,-4 0 4 0,0 0 1 16,-3-6 0-16,0 3 0 0,3-7 4 0,-4 7 1 15,1-3 0-15,-4-4 0 0,0-2 4 0,0 2 1 16,0-2 0-16,1-1 0 0,-1-9 4 0,0-3 0 16,-4 10 1-16,4-14 0 0,-3 4 1 0,-4-3 0 0,0 3 0 15,0-3 0-15,-7-4-18 0,0 1-3 0,-3 0-1 0,-1-1 0 16,1 7-8-16,-4-6 0 16,0-7 0-16,-4 7 0 0,-3 6 8 0,0-7 0 0,3 4 0 0,-3-3 0 15,-4 6 1-15,4 3 0 0,0-6 0 0,-3 6 0 16,2 3 4-16,-2-6 1 0,-1 6 0 0,0 3 0 15,-3 1-3-15,0 11-1 0,0-8 0 16,0 3 0-16,0 2 4 0,-4 4 1 0,0-3 0 16,-3 6 0-16,7 0-15 0,0 0 0 0,-4 6 0 0,0-3 0 15,4-3-13-15,-4 10-6 0,8-4-1 0,-1 6 0 16,-3-8 4-16,7 5 1 0,-4 10 0 0,4-7 0 16,0 7 15-16,0 3 12 0,3 3-3 0,1 7 0 15,3-1-9-15,-4 0 0 0,1 10 0 0,-1 0 0 16,4-7 0-16,0 10 0 0,-4 3 0 0,8-3 0 15,-4-3 0-15,3 0 0 0,1-7 0 0,-1 1 0 16,4-4 0-16,0-9 0 0,4 6 0 0,-1-6 0 0,1 0-10 0,3 0 10 16,0-3 0-16,0 3-9 0,3-3 9 0,-3-4 0 15,4 4-9-15,0 0 9 0,3-6 0 0,0-1 0 16,0 4 0-16,0-4 0 0,0 1 0 0,4-4 0 16,-1 10 0-16,1-16 0 0,3 10 0 0,0-13 0 15,1 6 0-15,-5-6 0 0,1 3 0 0,0-3 8 16,6-3-8-16,-3-3 12 0,1-7-12 15,-1 10 10-15,0-13-10 0,0 4 10 0,0-1-10 16,0 1 10-16,-3-7-10 0,-4 0 10 0,4 3 6 16,-4-2 0-16,-4-4 1 0,-2 0 0 0,2 0-17 0,-6-3-9 15,3-10 1-15,-4 4 0 0,-3-1 8 0,4 1 9 16,-4 0-1-16,0-4-8 0,0-2 0 0,-4 2 0 16,4 1 0-16,-3 2 0 0,-1 1 0 0,1 3 0 0,-1-4 0 15,1 10 0-15,-4 4 0 0,3-14 0 0,-3 17 0 16,0-14 0-16,0 7 0 0,-4 4 0 0,-3 2 0 0,4-3 0 15,-1 7 0-15,0-7 0 0,1 9 0 0,-4 1 0 32,0-4-48-32,-1 10-4 0,1-3-1 0,0 6 0 0</inkml:trace>
  <inkml:trace contextRef="#ctx0" brushRef="#br1" timeOffset="38">25164 11579 864 0,'0'0'76'0,"-4"6"-60"0,4-12-16 0,-7 6 0 15,4 6 76-15,-1-3 12 0,-3-3 2 0,3 3 1 16,-3-3-22-16,4 0-4 0,-4 10-1 0,3-10 0 16,1 0-12-16,3 0-4 0,-4 0 0 0,4 0 0 0,0 0 15 15,0 0 2-15,0 0 1 0,0 0 0 16,0 0-10-16,0 0-3 0,0 0 0 0,11 0 0 0,-1 0-9 0,-3 0-1 15,-7 0-1-15,11 0 0 0,0 0-10 0,-1 0-1 16,1 0-1-16,-4 0 0 0,3 0-17 0,-3 6-3 16,4-3-1-16,-4 4 0 0,0-4-9 0,4 0 0 15,-4 3 9-15,0-3-9 0,3-3 0 0,-3 10 0 16,1-10 0-16,-1 0 0 0,0 3 0 0,3-3 0 16,1 0 0-16,-4-3 0 0,0 3-11 0,4 0-6 15,-1 0-2-15,4-10 0 16,-3 10-55-16,3 0-11 0,-4-3-3 0,1-3 0 15,0 6-115-15,-4-3-23 0,10-7-5 0,-17 10-1 0</inkml:trace>
  <inkml:trace contextRef="#ctx0" brushRef="#br1" timeOffset="39">25598 11501 230 0,'0'0'20'0,"0"0"-20"0,0 0 0 0,0 0 0 15,0 0 191-15,0 0 33 0,0 0 8 0,0 0 0 16,0 0-134-16,0 0-27 0,0 0-6 0,0 0-1 0,0 0-14 0,0 0-3 15,0 0-1-15,0 0 0 0,0 0 1 0,3 6 0 16,-3 3 0-16,0 1 0 0,0 2 10 16,0 7 3-16,0-7 0 0,-3 7 0 0,3 3-3 15,-7 0 0-15,3 0 0 0,0 10 0 16,1-11-34-16,-1 11-7 0,-3-4-2 0,4-3 0 0,-1 3-14 0,-3-3 8 16,4 4-8-16,-1-7 0 0,1 0 0 15,-1 0 8-15,-3-4-8 0,4 4 0 0,-1-9 0 0,4 6 0 16,-4-7 0-16,4 7-10 15,0-6-86-15,4-4-18 0,-4 3-3 0,4-2-1 16,-4-10-62-16,0 0-13 0,0 0-3 0,0 0 0 0</inkml:trace>
  <inkml:trace contextRef="#ctx0" brushRef="#br1" timeOffset="40">25820 11651 230 0,'0'0'20'0,"0"0"-20"0,0 0 0 0,0 0 0 16,0-9 257-16,0 9 47 0,0 0 10 0,0-4 2 15,0 4-250-15,0 0-50 0,0 0-16 0,0 0 10 0,0 0 9 0,0 0 1 16,-7 4 1-16,-4-4 0 0,4 3 7 0,-3 6 2 16,2 1 0-16,1-1 0 0,0 4 18 0,0 5 3 15,-3-5 1-15,6 6 0 0,-6 3-23 0,3-4-4 16,0-2-1-16,3 9 0 0,-3 0-24 0,3-3 0 15,-3 0 8-15,7 0-8 0,-3-3 0 0,3 3 10 16,0 0-10-16,3-3 10 0,1 0 6 0,-1-4 0 16,1 4 1-16,3 3 0 0,0-3-3 0,4-7-1 0,-4-2 0 15,3 2 0-15,1-2-5 0,-1-1-8 0,5-6 11 0,-1 3-11 16,0-2 20-16,3-4-2 16,-2 0-1-16,6-4 0 0,-7 4-6 0,7-6-2 0,0 6 0 15,-3-12 0-15,3 2 9 0,-3 1 2 16,-1-4 0-16,-3 1 0 0,0-7 12 0,-3 3 2 0,-4 1 1 15,0-7 0-15,4 3-16 0,-8-3-3 0,1 0-1 16,-4 0 0-16,0 0 9 0,-4 0 3 0,1-6 0 0,-1 6 0 16,-6 0-7-16,3-3-2 0,-1 0 0 0,1 3 0 15,-7 0 0-15,4 0 0 0,-1 3 0 0,-3 3 0 16,0 1-8-16,0 2-2 0,0 1 0 0,-4 2 0 16,7 1-8-16,-3-1 0 0,4 4-12 0,-1 0 12 15,1 3-43-15,-1-4-1 16,0 7 0-16,1 0 0 0,-1 7-106 0,4-4-22 0,-3 3-4 0,3-3-719 15</inkml:trace>
  <inkml:trace contextRef="#ctx0" brushRef="#br1" timeOffset="41">25262 13078 1872 0,'0'0'83'0,"0"0"17"16,0 0-80-16,0 0-20 0,0 0 0 0,0 0 0 0,0 0 36 0,0 0 4 16,-7 9 1-16,4 1 0 0,-1-7-25 0,4 16-6 15,-3-7-1-15,-1 7 0 0,4 0-9 0,-3 3-12 16,-1 0 2-16,1 3 1 0,-1-6 9 0,4 9 0 15,-3-3 0-15,-1-3 0 0,1 6 0 0,-1-6 0 16,1 0 0-16,-1 0 0 0,-3 0 0 0,3-3 0 16,-3 3 0-16,0-4 8 0,0 4-22 0,0-9-4 15,0 6-1-15,0-7 0 16,0 7-62-16,3-6-13 0,-6-1-2 0,6-2-428 16,1-4-84-16</inkml:trace>
  <inkml:trace contextRef="#ctx0" brushRef="#br1" timeOffset="42">24998 13363 979 0,'0'0'87'0,"0"0"-70"0,0 0-17 0,0 0 0 16,0 0 185-16,0 0 34 0,0 0 6 0,0 0 2 15,0 0-171-15,0 0-35 0,0 0-6 0,0 0-2 16,0 0 27-16,0 0 6 0,0 0 1 0,10 10 0 15,1-10-16-15,0 0-3 0,-1 0-1 0,4 0 0 0,0 0-11 0,4 0-3 16,-4 0 0-16,4 0 0 0,-4 0-13 16,4 0 0-16,-1 0 8 0,1 0-8 0,-4 0-12 0,0 0-6 15,0 0-1-15,0 0 0 16,-3 0-119-16,-1 0-24 16,1 0-5-16,-4 0-596 0</inkml:trace>
  <inkml:trace contextRef="#ctx0" brushRef="#br1" timeOffset="43">25566 13131 1810 0,'0'0'80'0,"0"0"17"0,0 0-77 0,0 0-20 0,-4 0 0 0,4 0 0 15,-10 6 21-15,10-6 1 0,0 0 0 0,0 0 0 16,0 0-22-16,-7 4 0 0,3 5 0 0,-3 0 0 16,4 4 0-16,-1-1 0 0,-3 4-9 0,7 0 9 15,0 12 0-15,-4-3 0 0,1 3 0 0,3 7 0 16,-4-4 67-16,1 1 11 0,-1 5 2 0,4-2 1 15,-3-4-60-15,3 4-12 0,-4-4-9 0,1 0 12 32,-1 1-58-32,1-1-11 0,10-9-3 0,-7 6 0 0,-4-6 31 0,1-3 5 0,3-7 2 0,0 1-550 15,0-4-111-15</inkml:trace>
  <inkml:trace contextRef="#ctx0" brushRef="#br1" timeOffset="44">25972 13141 748 0,'0'0'67'0,"0"0"-54"16,0 0-13-16,0-10 0 0,-8 7 216 0,8 3 41 0,0 0 8 0,0 0 2 15,-7 0-198-15,0 0-39 0,0 0-8 0,0 3-2 16,0 7 4-16,-3 8 0 0,-1 4 0 0,0 0 0 15,1 10-15-15,-1-1-9 0,-3 3 12 0,0-2-12 16,0 5 28-16,0-2 0 0,7-4-1 16,-4 4 0-16,1-4 10 0,3 1 3 0,-1-4 0 15,1-3 0-15,7-6-20 0,-3 3-3 0,6-4-1 0,-3-5 0 16,7-1-16-16,-3-2 10 0,3-1-10 0,0 1 8 16,4-7-8-16,3-3 0 0,3 0 0 0,-2 0 0 15,6-3 0-15,-4 0 0 0,5-4 9 0,-1-2-9 16,0-4 14-16,0 4-2 0,4 0 0 0,-4 2 0 15,0-8 9-15,0 2 2 0,-3 0 0 0,3-2 0 16,-3 2 21-16,-4-6 4 0,-4 7 0 0,-3-1 1 16,0-5-14-16,-3 5-3 0,-4-6-1 0,0 4 0 15,-7-11 1-15,-4 4 1 0,-3 1 0 0,-3-11 0 16,3 7-23-16,-4-3-10 0,-3-3 8 0,0-1-8 0,-4 1 0 0,0-1 0 16,0 1 0-16,1 6 0 0,-1-3 0 0,0 6 0 15,4 0 0-15,0 3 0 16,0 7-65-16,3 2-6 0,1 1-1 0,2 2-698 15,1 1-140-15</inkml:trace>
  <inkml:trace contextRef="#ctx0" brushRef="#br1" timeOffset="45">24836 14903 1364 0,'0'0'60'0,"0"0"13"0,0 0-58 0,0 0-15 0,0 0 0 0,0 0 0 16,0 0 22-16,0 0 2 0,0 0 0 0,0 0 0 15,7-3 6-15,3-4 2 0,-3 4 0 0,7 0 0 16,-3-3-12-16,7 6-1 0,-1-3-1 0,1-4 0 16,0 7 29-16,-1-3 5 0,1-3 2 0,-1 6 0 15,1 0-25-15,3-3-5 0,-7 3 0 0,0 0-1 16,4 3-23-16,-7-3 9 0,3 0-9 0,-4 0 0 15,-3 0 8-15,-7 0-8 0,0 0 0 0,0 0 0 16,0 0 0-16,15 0 0 0,-8 0-11 0,-7 0 11 31,0 0-144-31,14-3-21 0</inkml:trace>
  <inkml:trace contextRef="#ctx0" brushRef="#br1" timeOffset="46">25502 14630 1450 0,'0'0'32'0,"0"0"6"0,0 0 2 0,0 0 1 0,-3 0-33 0,3 0-8 15,-4 0 0-15,4 0 0 0,4-13 49 0,-1 10 8 16,1-6 2-16,3 3 0 0,0-7-19 0,4 10-4 16,3-6-1-16,-4-1 0 0,1 1-3 0,3-1-1 0,4-2 0 0,-4 9 0 15,-4-4 1-15,4-2 1 16,0 6 0-16,-3 0 0 0,0-4-14 0,-1 7-3 0,1 7-1 0,-1-1 0 16,1 0-7-16,0-3-8 0,-4 7 11 0,3 2-11 15,-6-2 20-15,6 2-2 0,-6-2-1 0,3-1 0 16,0 4-1-16,0-4-1 0,-3 0 0 0,3 4 0 15,-4-4-15-15,4 1 9 0,-3 2-9 0,-1-2 8 16,-6-1-8-16,3 4 8 0,0-4-8 0,-4 4 8 16,-3-4 4-16,0 7 1 0,0-4 0 15,-4 1 0-15,4-1-13 0,-3 4-10 0,-8 0 2 0,4-1 0 16,-7 1-12-16,0 0-1 0,0-1-1 0,-4 4 0 31,4-6-7-31,0-1-2 0,-1-2 0 0,1 5 0 0,4-8 31 0,2 2 0 0,1-3 0 0,4-2 10 16,-4-4 10-16,7 0 1 0,7 0 1 0,0 0 0 15,0 0-22-15,0 0 8 0,0 0-8 0,0 0 0 0,7 0 8 0,0 0-8 16,-7 0 8-16,7 6-8 0,3 0 29 0,1 0 2 16,3-2 0-16,0 5 0 0,0 3-7 0,4-2-2 15,-4-4 0-15,4 0 0 0,-1 4-22 0,1-1 0 16,-4 1 0-16,4-7 8 0,-4 6-8 0,0 1-12 16,-4 2 4-16,5-2 0 15,-5-1-139-15,1 3-27 0,-1-2-6 0</inkml:trace>
  <inkml:trace contextRef="#ctx0" brushRef="#br1" timeOffset="47">24941 16273 1792 0,'0'0'80'16,"0"0"16"-16,0 0-77 0,0 0-19 0,0 0 0 0,11-3 0 0,0-3 14 0,-1 6-1 15,-10 0 0-15,11 0 0 0,3 0 7 0,-4 9 2 16,5-6 0-16,-1 7 0 0,-4 9 6 0,1-7 0 15,3 7 1-15,-7 3 0 0,0 0-29 0,0 6 8 16,-3-3-8-16,-1 3 0 0,-3-3 0 0,-3 7 0 16,-1-1 0-16,1-3 0 15,-8 4-64-15,0-7-13 0,-6 6-3 0,-1-9-739 0</inkml:trace>
  <inkml:trace contextRef="#ctx0" brushRef="#br1" timeOffset="48">24818 16593 1670 0,'0'0'74'0,"0"0"15"0,0 0-71 0,0 0-18 0,0 0 0 0,11 6 0 16,-4-3 132-16,7-3 22 0,-4 0 5 0,8 0 1 31,0 0-151-31,-4-3-29 0,0 3-7 0,0 0-1 0,4-6 28 0,-1 6 0 0,-3-3 0 0,0 3 0 15,0 0-8-15,1 0-7 0,-1 0-1 0,-4 0-613 16,-10 0-123-16</inkml:trace>
  <inkml:trace contextRef="#ctx0" brushRef="#br1" timeOffset="49">25404 16032 288 0,'0'0'12'0,"-4"-3"4"0,4-4-16 0,-4 4 0 16,1-6 0-16,3-1 0 0,-4 1 399 0,8 3 77 16,-4-10 15-16,3 7 3 0,1 2-400 0,3-8-80 15,-3 5-14-15,6 4 0 0,-3-3 0 0,4 2 9 0,-4-5 1 0,3 12 0 16,5-3 18-16,-5-4 4 0,-3 7 1 0,7 7 0 15,-3-4-11-15,3 3-2 0,0 0-1 0,-3 1 0 16,3-4-10-16,-4 6-1 0,1 1-8 0,3-1 12 16,-3 0-12-16,-1 4 0 0,1-4 0 0,3 4 0 15,-3-1 8-15,-4-2-8 0,3 9 0 0,1-7 9 16,-4 1 2-16,-4 9 0 0,4-7 0 0,-3 1 0 16,-1 3-11-16,-3 3 0 0,0-3 0 0,0 3 0 15,-3-4 0-15,-4 4 8 0,0 0-8 0,0-3 0 16,0 3 0-16,-4-6 0 0,1 3 0 0,-1-1 0 0,-3-5 0 15,0-1-11-15,0 7 1 0,-4-6 0 16,4-4 2-16,0 4 0 0,-4-4 0 0,4-3 0 16,-4-2 8-16,4-4 0 0,-3 0 8 0,-1 0-8 0,4 0 0 15,-4 0 0-15,4-10-10 0,0 10 10 16,0-3-11-16,7-3 11 0,-4 6-10 0,11 0 10 16,0 0 0-16,0 0 12 0,0 0-1 0,0 0 0 0,0 0 3 0,0 0 1 15,0 0 0-15,0 0 0 0,4 6 3 0,3-3 1 16,3 7 0-16,1 2 0 0,7-3 15 15,-4 1 3-15,0 2 1 0,7-2 0 0,-3-4 2 0,3 0 1 16,4 4 0-16,-4-1 0 0,7 1-23 0,-3-7-5 16,-1-3-1-16,-3 6 0 0,4-3-4 0,0-3 0 15,0 0-8-15,-4 0 12 0,3 0-12 0,1 0-16 0,0-9 3 16,-4 9 1 0,0-7-142-16,-3-2-28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12T17:35:20.28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17773 4554 1890 0,'0'0'84'16,"11"0"16"-16,-1 0-80 0,1 0-20 0,-1 0 0 0,1 0 0 15,-1-6 41-15,1 6 4 0,0-3 1 0,-1-3 0 0,1 6-34 0,-4-10-12 16,0 7 0-16,-7 3 9 0,0 0 7 0,0 0 0 16,0 0 1-16,-7 0 0 0,-7 0 15 0,-4 3 4 15,-3-3 0-15,-7 10 0 0,-8-10 5 0,-6 6 2 16,-7 3 0-16,-8-9 0 0,-6 10-3 0,-8-4-1 16,-6-3 0-16,-5 3 0 0,1-3-14 15,-7 4-2-15,-7-4-1 0,0-3 0 0,-1 0 2 16,-2 0 0-16,-8-3 0 0,-4-4 0 0,-2 4-12 0,-1-3-1 15,-4-3-1-15,1 2 0 0,-4 4 8 0,3-3 2 16,5-3 0-16,-1 9 0 0,0-10-2 16,3 10 0-16,8-3 0 0,3-3 0 0,1 3-8 0,6-4-2 15,0 7 0-15,7-6 0 0,8 6 0 16,6-3 0-16,8-3 0 0,10 6 0 0,7 0-8 0,4-3 8 16,10 3-8-16,7 0 8 0,11 0-8 0,4-7 8 15,10 7-8-15,10 10 8 0,11-10-24 0,15 9-4 0,20-3-2 16,15 4 0-16,20-4-2 0,22-3 0 0,7 7 0 0,14-10 0 15,11 6 2-15,14-6 0 0,10 0 0 16,7 0 0-16,-3 0 4 0,0 0 1 0,0-6 0 0,-7 6 0 16,-1 0 5-16,-9-10 2 0,-12 1 0 0,-10 6 0 15,-10-4-2-15,-11 1 0 0,-11 3 0 0,-17-3 0 16,-18 3 12-16,-11-4 16 0,-13 7-4 0,-12-3-1 16,-13 3-133-16,-18 0-26 0,-7 3-6 15,-21-3-861-15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12T17:37:42.083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00B050"/>
    </inkml:brush>
    <inkml:brush xml:id="br2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20433 406 1094 0,'0'0'97'0,"0"0"-77"0,0 0-20 0,3 9 0 15,1 0 232-15,3 7 44 0,0-3 8 0,0-1 1 0,4 1-197 0,-4 2-39 16,3 4-8-16,-3 0-1 0,4-10 1 15,-4 7 1-15,0 3 0 0,-3 0 0 16,3-4-11-16,-4 4-3 0,4 0 0 0,-3 9 0 0,-4-3-12 16,0 0-4-16,0 4 0 0,0-1 0 15,-4 3 7-15,4 1 1 0,-3 2 0 0,-1 4 0 0,1 2 3 0,-1-2 1 16,1 0 0-16,-1 3 0 0,1-7-6 0,-4-3-1 16,3 4 0-16,0-7 0 15,1 7-17-15,3-17 8 0,0 7-8 0,-4 1 0 16,4-14 0-16,0 4 0 0,0 3 0 0,0-4 0 15,0 1-98-15,0-13-17 16,0 6-3-16,0-9-998 0</inkml:trace>
  <inkml:trace contextRef="#ctx0" brushRef="#br0" timeOffset="626.69">21022 754 2052 0,'0'0'91'0,"0"0"18"0,0 0-87 0,0 0-22 15,-3 9 0-15,3-9 0 0,-8 0 50 0,8 0 6 16,-3 9 0-16,-4-9 1 0,3 7-45 0,-3 2-12 16,-3-6 0-16,3 7 0 0,0 2 0 0,-8 1 0 15,5-4 0-15,-1-3 0 0,1-2 0 0,-1 5 0 16,1 4 0-16,-5-1 0 0,5-3 0 0,-4-2 0 15,0 2 0-15,0 1 0 0,-1-1 8 0,-2 0 0 16,3 1 0-16,-4 5 0 0,-3-2 4 0,3-7 0 16,4 4 0-16,0-1 0 0,0 7 3 0,0-7 1 15,-4 1 0-15,4-1 0 0,0-3 9 16,0 7 3-16,0-4 0 0,0 1 0 0,3-4-28 0,0 3 0 0,1 1 0 16,-4-1 0-16,3 1 12 15,1-4-4-15,-1-3 0 0,4 3 0 0,0-3 8 0,0 4 2 0,3-1 0 16,4-6 0-16,0 0 6 0,0 0 2 0,0 0 0 15,0 0 0-15,0 0-5 0,0 0-1 0,0 0 0 16,0 0 0-16,0 0-20 0,4 3 0 0,3 6 0 0,3 1-8 16,1-4 8-16,0 4 11 0,6-7-3 0,1 6 0 15,3-3 4-15,0 4 1 0,4-4 0 0,0 7 0 16,-1-7-3-16,8 3-1 0,0-6 0 0,0 4 0 16,-1-1-9-16,1-3 8 0,-4 6-8 0,-3 1 8 15,0-10-8-15,-1 6 0 0,-2 4 0 0,-1-7 8 16,-4-3-8-16,1 6-11 0,3-3 3 0,-7 3 0 15,0-6-47-15,0 7-9 0,-3-4-1 0,0-3-1 16,3 6-130-16,-4-6-27 16,-3-6-5-16</inkml:trace>
  <inkml:trace contextRef="#ctx0" brushRef="#br0" timeOffset="1163.63">21978 352 2365 0,'0'0'104'0,"0"0"23"0,-3 0-102 0,3 0-25 0,0 0 0 0,0 0 0 15,0 0 42-15,-8 0 3 0,1 0 1 0,0 10 0 16,0-10-46-16,0 9 0 0,-7-3 0 0,-3 4 0 15,-1-7 0-15,0 13 0 0,1-7 0 0,-8 7 0 16,-3-4 0-16,-1 13 0 0,5 0 0 0,-4-6 0 0,-4 16 8 0,4-7-8 16,-1 6 0-16,1 4 0 0,3-10 8 0,1 7-8 15,-1-1 0-15,4 1 9 16,3-1 6-16,1-2 1 0,2 11 0 0,1-8 0 0,4 3 22 16,3 12 5-16,0-13 1 0,3 7 0 0,4 3-17 15,0-6-3-15,0-3-1 0,4-1 0 0,-1-2 5 0,1 6 0 16,3-4 1-16,3 1 0 0,1-10-29 15,0 13 0-15,3-7 0 0,0-2 0 0,3 12 0 0,1-13-18 16,3-3 2-16,7 0 1 16,4 1-21-16,3-11-4 0,1-2 0 0,10 3-1 15,10-3-76-15,0-7-15 0,-6 0-4 0,6-2-596 16,1-4-119-16</inkml:trace>
  <inkml:trace contextRef="#ctx0" brushRef="#br0" timeOffset="4211.3">22444 970 1094 0,'0'0'97'0,"0"0"-77"0,0 0-20 0,3-3 0 16,-6-3 83-16,3 6 13 0,7-4 2 0,-7 4 1 16,0-6-79-16,0 6-20 0,0 0 0 0,7 0 0 15,0-9 0-15,-7 9 8 0,3-10-8 0,1 10 0 16,3-3 38-16,-7 3 1 0,0 0 0 0,0 0 0 16,4-6 28-16,-4 6 5 0,0 0 2 0,0 0 0 0,0 0 0 15,0 0 0-15,0 0 0 0,0 0 0 0,-4 6-19 0,0 7-4 16,1-4-1-16,-4 1 0 0,0-1-27 0,-4 7-6 15,-3 9-1-15,4-6 0 0,-5 9-5 0,-2-9-2 16,-15 12 0-16,7-3 0 0,8-3-9 0,-4 4 10 16,-11-1-10-16,0 6 10 0,0-15-2 0,4 16-8 15,0-17 12-15,0 11-4 0,-1-11-8 0,5 4 10 16,6-3-10-16,-3-6 10 0,0 2-10 16,3 1 0-16,4-3 0 0,3-4 0 15,1-3-20-15,-1-3-7 0,1 4-1 0,3-1-685 16,7-6-138-16</inkml:trace>
  <inkml:trace contextRef="#ctx0" brushRef="#br0" timeOffset="4516.81">21876 951 2052 0,'0'0'91'0,"0"0"18"0,0 0-87 0,0 0-22 0,0 0 0 0,3 6 0 16,8-2 49-16,-1 2 6 0,-6-3 1 0,0 13 0 15,3-7-12-15,3 10-1 0,-3 0-1 0,0 6 0 16,0-9-17-16,4 2-3 0,3 11-1 0,0-11 0 16,-3 7-13-16,3 1-8 0,11-8 10 0,-1 1-10 0,-3 0 8 0,4 3-8 15,0-10 0-15,3 7 0 16,11-3 8-16,-7-7-8 0,-8 10 0 0,8-3 0 0,3-4 0 15,-3 4-15-15,-7-7 2 0,-1 7 0 16,1-3-127-16,0-4-24 16,-4 4-6-16</inkml:trace>
  <inkml:trace contextRef="#ctx0" brushRef="#br0" timeOffset="5241.99">22945 1503 172 0,'-18'10'8'0,"11"-10"1"0,0 9-9 0,3-3 0 0,-3 4 0 0,4-7 0 15,-1 12 368-15,4-5 72 0,-3-1 15 0,-1 7 2 16,4-7-309-16,0-6-63 0,7 13-12 0,-3 3-2 16,6-3-10-16,-3-4-1 0,1 4-1 0,2 9 0 15,4-13-23-15,-3 4-4 0,-1 3 0 0,-3-3-1 16,4-4-17-16,-4 4-3 0,0 3-1 0,0-4 0 16,-3-5 2-16,-1 5 1 0,1-2 0 0,-4 3 0 15,-4-4-13-15,4 4-18 0,0 3 4 0,-7-4 1 16,4 1-25-1,-8-3-5-15,4 12-1 0,-4-13 0 0,-3 13-167 0,4-9-33 0,-29 12-8 16,4 7 0-16</inkml:trace>
  <inkml:trace contextRef="#ctx0" brushRef="#br0" timeOffset="8153.66">21978 6868 172 0,'0'0'16'0,"0"0"-16"0,7-3 0 0,4-3 0 16,3 6 114-16,-7-3 20 0,-7 3 4 0,0 0 1 15,7-6-99-15,-7 6-19 0,3-10-4 0,-3 10-1 16,4 0 45-16,-4 0 9 0,0 0 2 0,0 0 0 15,-7-3 25-15,3-3 6 0,-3 6 1 0,4 0 0 16,-4 0-20-16,0 0-3 0,0 0-1 0,7 0 0 16,-4 0-3-16,-6 6-1 0,2-3 0 0,1-3 0 15,7 0-38-15,0 0-8 0,-7 0-2 0,7 0 0 0,0 0-19 16,0 0-9-16,0 0 8 0,-7 7-8 0,0-4 21 16,7-3-1-16,0 0 0 0,0 0 0 0,4 9 0 0,-4-9 0 15,10 9 0-15,1-2 0 0,3-7 0 0,0 9 0 16,0-9 0-16,4 0 0 0,7 6-20 0,-1-6 0 15,1-6 0-15,7 6 0 0,10 0 20 0,-3-6 2 16,-11 3 1-16,7 3 0 0,1 0 10 0,6-7 3 16,0 7 0-16,-3 0 0 0,-4 0-5 0,8 0-1 15,3 0 0-15,-1 7 0 0,1-7-17 0,4 0-3 16,10 0-1-16,0 0 0 0,7 0-1 0,-4 3-8 16,1-3 12-16,-1 0-4 0,4 0 4 0,4 0 0 15,-1-3 0-15,1 3 0 0,-1 0 2 0,5 0 1 16,-5-7 0-16,1 7 0 0,6 0 1 0,1 0 0 0,3-3 0 15,0-3 0-15,-3 6-5 0,6 0-1 0,5 0 0 16,-1 0 0-16,4 0 4 0,-4-3 1 16,3 3 0-16,-2-6 0 0,2 3 4 0,8-4 1 0,0 4 0 15,0-3 0-15,-8-4-20 0,5 10 0 0,6-9 0 0,0 3 0 16,1 6 10-16,-5 0-2 0,1 0 0 0,3 0 0 16,1 0-8-16,-1 0 0 0,-10 6 0 0,3-6 0 15,4 3 0-15,0-3 13 0,-8 6 0 0,1-6 0 16,0 7 3-16,-1-4 0 0,1-3 0 0,7 0 0 15,3 0-8-15,-6 0-8 0,2 0 11 0,1-3-11 16,0-4 24-16,3 7-3 0,-3 0 0 0,-4-6 0 16,4 3-21-16,0 3-18 0,3-6 3 0,-3 6 1 15,0-3 14-15,-4-4 0 0,0 7 0 0,4 0 0 16,0 0 0-16,-8 0 0 0,1 0 0 0,-7 7 0 16,3-4 12-16,0-3 1 0,0 6 1 0,-6-3 0 0,-1 3-14 0,-4 1-15 15,-6-4 3-15,6 3 1 0,1-3 11 16,0 4 0-16,-1 2 0 0,-3-6 0 0,0 6 0 15,1-9 0-15,-5 7 0 0,4-7 0 0,4 3 0 16,-4 3 0-16,-4 0 0 0,1-2 0 0,-4-4 11 0,-4 0 1 16,5 0 0-16,-5 0 0 0,1 0-12 0,-1 0-16 15,1 9 4-15,-5-9 1 0,-2 0 11 0,-8 6 0 16,1-3 0-16,-1-3 0 0,-3 0 0 0,0 7 0 0,-4-4 0 0,-3-3 0 16,0 0 0-16,-7 6 0 15,3-6 0-15,-3 3 0 0,3 3 0 0,-7 1 0 0,0-4 0 16,-3-3 0-16,-7 6-12 0,3-3 0 0,-4-3 0 15,1 0 0 1,-7 0-29-16,3 0-7 0,0-3 0 0,-4-3-1 16,5 6-190-16,-5-10-37 0,11 1-8 0,-10-7-2 0</inkml:trace>
  <inkml:trace contextRef="#ctx0" brushRef="#br0" timeOffset="9229.69">32939 6821 2224 0,'0'0'99'0,"0"0"20"0,0 0-95 0,-7 7-24 16,3-4 0-16,-3 6 0 0,0-2 21 0,0 2 0 15,0 0 0-15,-4 1 0 0,1 9-2 0,-4-4-1 16,3 4 0-16,-3 0 0 0,0 0 13 0,-4-1 2 16,4 8 1-16,-7-8 0 0,3 1-18 0,-3 6-3 15,-3 4-1-15,2-4 0 0,-2 0 2 0,-1-6 0 16,0 9 0-16,4-9 0 0,4 6-14 0,-5 3 0 16,1-6 0-16,4 0 0 0,-1-7-19 0,-3 4 3 15,0 0 1-15,3 0 0 16,-3-3-193-16,0 2-38 0</inkml:trace>
  <inkml:trace contextRef="#ctx0" brushRef="#br0" timeOffset="9573.44">32431 6815 2574 0,'0'0'56'0,"0"0"12"0,0 0 3 0,0 0 1 0,0 0-57 0,0 0-15 0,7-3 0 0,4 6 0 0,-4-3 19 0,3 6 1 16,1 1 0-16,3-4 0 0,0 6 19 0,-3 1 4 15,3-1 1-15,-4 0 0 0,8 13-7 0,3-3-1 16,-3 0 0-16,-1 9 0 0,4-3-3 15,-3 4-1-15,3-1 0 0,-3-3 0 0,0 3-6 16,-1-3-2-16,1 10 0 0,-4-10 0 0,0 3-9 0,4 0-3 16,-1 0 0-16,-3-2 0 0,4-1-12 15,-4-3 0-15,0 3 0 0,0-7 0 16,4-2-76-16,-4 3-19 0,0 0-3 0</inkml:trace>
  <inkml:trace contextRef="#ctx0" brushRef="#br0" timeOffset="11940.28">24158 917 1389 0,'0'0'30'0,"0"0"6"0,0 0 2 0,0 0 2 0,0 0-32 0,0 0-8 0,0 0 0 0,0 0 0 0,0 0 44 0,0 0 8 15,4 0 0-15,3-10 1 0,-4 7 0 0,-3 3 0 16,7-6 0-16,-3 3 0 16,-4-4-1-16,0 7-1 0,0 0 0 0,0 0 0 0,0-9-3 0,0 9-1 15,0 0 0-15,-7 0 0 0,7 0-12 0,-7 0-3 16,-4 9 0-16,4-2 0 0,-3 2 12 0,-1 4 1 16,0-1 1-16,-3 1 0 0,0 6-5 15,-3 3-1-15,-1 6 0 0,0-6 0 16,-3 3-10-16,-4 3-2 0,1 7-1 0,-1-4 0 0,4-3-15 0,-4 0-4 15,4 1 0-15,-4-4 0 0,8-7-8 0,-4 8 0 16,-1-8 0-16,1 11 8 0,4-11-17 0,-5 4-4 16,5-3-1-16,-1-6 0 15,0 9-44-15,1 0-9 0,-1-13-1 16,4 0-1-16,0 4-143 0,0-13-29 0</inkml:trace>
  <inkml:trace contextRef="#ctx0" brushRef="#br0" timeOffset="12260.38">23618 961 1440 0,'0'0'128'0,"0"0"-103"0,0 0-25 0,0 0 0 0,0 0 141 0,0 0 23 16,11 6 5-16,0-3 1 0,-1-3-126 0,4 6-24 16,-3 4-6-16,0-1-1 0,3 7 4 0,3-7 1 15,-3-6 0-15,8 13 0 0,-5 3 2 0,4-3 0 16,1-4 0-16,-1 4 0 0,-7 9-4 0,3-13 0 16,-2 4 0-16,-1 3 0 0,0 0-4 0,3-4 0 15,-2 4-1-15,-5 0 0 0,4-3-11 0,0-1 0 16,0-2 0-16,1 3 0 0,-1-4-11 0,0 1-7 15,0-4-2-15,0 4-660 16,4-7-132-16</inkml:trace>
  <inkml:trace contextRef="#ctx0" brushRef="#br0" timeOffset="30827.24">26875 581 2322 0,'0'0'103'0,"0"0"21"0,0 0-100 0,0 0-24 16,0 0 0-16,0 0 0 0,0 0 0 0,10 3 0 16,1-3-9-16,-1 0 9 0,1 10-19 0,0-10 3 15,-4 9 1-15,3 1 0 0,1-1 29 0,-4 7 6 16,0 2 0-16,0-2 1 0,0-3 20 0,0 2 4 16,-3 10 1-16,3-12 0 0,-4 12-20 0,4 3-4 0,0 7-1 0,0-10 0 15,-3 12 2-15,-1-2 0 0,4 3 0 0,-3 6 0 16,-1-1-3-16,1 11 0 0,0-4 0 0,3 0 0 15,-4 3-20-15,1 1 0 0,3-1 0 0,-4 7 0 16,1-4 0-16,-1 7 0 0,-3-1 0 0,4 7 0 16,-1-6 0-16,1 9 0 0,6-3 0 0,-2 3-8 15,-5-6 8-15,4 10 14 0,0-1-3 0,4-6-1 16,3 3-10-16,-4 0 12 0,1 6-12 0,3-2 12 16,0 2-12-16,0 0 0 0,-3-2 0 0,3 2 0 15,-3-6 15-15,-1 10 1 0,-3 2 0 0,4-2 0 16,-4-1 16-16,-4 1 3 0,1 3 1 0,-1-1 0 15,1 4-36-15,-4 3 0 0,0-6 0 0,0-1 0 16,4-2 0-16,-4 6 0 0,0 6 0 0,0-10 0 16,3 4 0-16,1-6 0 0,-4-1 0 0,3 7 0 15,-3 0 0-15,0 0 0 0,0-7 0 0,4 7 0 16,-1-6 0-16,-3-1 0 0,0 1 0 0,0-4 0 16,0 4 0-16,0-4 0 0,0-3 0 0,-3 4 0 0,-1 2 0 0,-3-2 0 15,0 8 0-15,-4-11 0 0,4 8 0 0,-3-8 0 16,-1 2 0-16,-3 0 0 0,4-2 0 0,-1 2 0 15,0 4 0-15,1-10 0 0,-1 0 0 0,1 6 0 16,-1-9 0-16,4 6 0 0,0-6 12 0,0 4-4 16,3-4 0-16,1-7-8 0,3 4 0 0,-4-3 0 15,4 0 0-15,-3-1 0 0,3-2 0 0,0 3 10 16,3-1-10-16,1-8 8 0,-4 2 0 0,3-3-8 16,-3 7 12-16,0-7-4 0,4-6-8 0,-4 7 0 15,-4 5 9-15,4-6-9 0,0-6 8 0,-3 7-8 0,-1-10 8 0,4 3-8 16,0-3 9-16,4 0-9 0,-4-1 12 0,0-5-12 15,3 6 33-15,-3 0 0 0,-3-10 0 0,3 10 0 16,-4-6-33-16,4 0 0 0,0 2 0 16,4-2 0-16,-1-10 0 0,4 13-11 0,-7-3 0 0,4-4 0 15,3 1 11-15,-4-4 0 0,1 3 0 0,-4 1 0 16,4-7 0-16,-1 3 12 0,-3-9 0 0,4 3-1 31,-1 1-37-31,1-8-7 0,-1 1-2 0,4-9-884 0,0-1-177 0</inkml:trace>
  <inkml:trace contextRef="#ctx0" brushRef="#br0" timeOffset="33760.67">24448 440 1483 0,'-18'-6'65'0,"11"6"15"0,3-3-64 0,4 3-16 0,0 0 0 0,0 0 0 15,0 0 50-15,0 0 7 0,0 0 2 0,0 0 0 16,4-7-47-16,-4 7-12 0,0 0 0 0,0 0 0 16,0 0 15-16,7-9 1 0,0 9 0 0,-7 0 0 15,0 0 6-15,0 0 2 0,0 0 0 0,0 0 0 16,0 0 12-16,0 0 4 0,0 0 0 0,0 0 0 15,0 0 0-15,7 0 0 0,-7 0 0 0,4 9 0 0,-1 1-21 16,1-4-4-16,-4-6-1 0,7 3 0 16,0 7-5-16,-7-10-1 0,0 0 0 0,0 0 0 15,3 6 12-15,4 3 1 0,-3 1 1 0,-4-10 0 0,3 15-9 0,1-5-1 16,-4-1-1-16,-4 1 0 0,4 8 9 16,-3-8 3-16,-4 6 0 0,3-1 0 0,-3-2-2 15,0 6 0-15,4-4 0 0,-4 4 0 16,3-3-21-16,0-4-16 0,1 4 2 0,-1 3 1 0,1-10 13 15,-1 1 16-15,4 5-3 0,-3-5-1 16,6-1-111-16,-3 7-22 0,0-7-5 0</inkml:trace>
  <inkml:trace contextRef="#ctx0" brushRef="#br0" timeOffset="36156.54">24684 221 460 0,'0'0'20'0,"0"0"5"0,0 0-25 15,0 0 0-15,0 0 0 0,0 0 0 0,0 0 85 16,0 0 12-16,0 0 3 0,0 0 0 0,0 0 12 0,0 0 2 15,0 0 1-15,-4-4 0 0,4 4-4 0,0-6-1 16,0 6 0-16,0 0 0 0,0-3-25 0,0 3-5 16,4-9 0-16,-4 9-1 0,0 0-27 0,0 0-4 15,0 0-2-15,0 0 0 0,0 0-25 0,0 0-5 16,0 0 0-16,0 0-1 0,7 0-4 0,-7 0-1 16,0 0 0-16,7 3 0 0,0 3 4 0,0-3 1 15,-3 3 0-15,3-2 0 0,-4 2 1 0,4 3 0 0,-3 1 0 16,3-1 0-16,-4-3 2 0,4 4 1 15,0-1 0-15,1 1 0 0,-5-1 1 0,4 7 1 16,0-7 0-16,4 4 0 0,-4 2-5 16,0 4-2-16,0-3 0 0,4-1 0 0,-4-2 2 15,0 12 1-15,3-16 0 0,-3 10 0 0,0 0-3 16,0 0-1-16,0-3 0 0,0 9 0 0,1-6-3 0,-5-1-1 16,4 7 0-16,0-6 0 0,-3 9-9 0,3-9 0 0,-4 6 0 0,4 0 0 15,-3-6 0-15,3 9 0 0,0-2 8 0,0 2-8 16,0-9 0-16,-3 6 0 0,3 0 0 0,3-6 0 15,-3-1 0-15,0 7 0 0,0-6-12 0,0 0 12 16,1 6 0-16,-5-12 15 0,4 12-1 16,-7-6 0-16,7-4-2 0,-3 4 0 0,-1 0 0 0,-3 3 0 0,0-10 0 15,0 14 0-15,0-14 0 0,-3 4 0 0,-1 9-12 16,4-13 11-16,-3 4-11 0,-1 3 10 0,1 0-10 0,-1-4 0 16,-3 4 0-16,3-3 0 0,1-4 0 0,-4 10 0 15,3-3 0-15,1-6 0 0,-4 9 10 0,3-10-10 16,1 13 12-16,-1-9-12 0,4-3 0 0,-3 2 0 15,-4-2 0-15,0 2 0 0,0 4 0 0,3-3 0 16,-7-4 0-16,8 4 10 0,-8 3-10 0,4-10 0 16,4 1 0-16,-4-1 0 0,0 7 0 0,0-7 0 15,3 1 0-15,0-4 0 0,-3-3 8 0,4 3-8 16,3-6 8-16,-7 3-8 0,0 4 0 0,0-1 8 16,0-6-8-16,0 3 0 0,-4-3 0 0,0 0 8 15,4 6-8-15,-3-2 0 0,-1-4 0 0,4 0 0 16,-3 9 0-16,3-9 0 0,-1 0-17 0,-2 0 4 15,6 0 1-15,-3 0 0 16,0 6-35-16,0-3-6 0,0-3-2 0,4 7 0 16,-1-7-3-16,-3 3-1 0,4-3 0 0,3 0 0 15,0 0-76-15,-8 6-15 0,5-3-3 0</inkml:trace>
  <inkml:trace contextRef="#ctx0" brushRef="#br0" timeOffset="39464.96">29595 6527 1263 0,'0'0'56'0,"0"0"12"0,0 0-55 0,0 0-13 0,3-7 0 0,-3 4 0 16,0-6 91-16,0-1 15 0,4 4 3 0,-4-3 1 15,0-1-39-15,0 4-8 16,3 3-2-16,1-3 0 0,-4-4-16 0,0 10-3 0,0-3-1 16,0 3 0-16,0 0-11 0,0 0-2 15,3-6-1-15,-3 6 0 0,0 0 18 0,0 0 4 0,0 0 1 0,0 0 0 16,0 0-6-16,0 0 0 15,0 0-1-15,0 0 0 0,0 0-4 0,0 0-1 0,0 0 0 0,0 0 0 16,4 6-3-16,-4-6-1 0,3 3 0 0,1 7 0 16,-1-4-11-16,1 3-3 0,-1 1 0 0,1 5 0 15,-4-2-20-15,3 3 0 0,-3 2 0 0,0 1 0 16,-3 0 10-16,3 6-2 0,0 0-8 0,-4 4 12 16,4-1-12-16,0-3 0 15,0 9 0-15,0-5 0 0,-3-1 12 0,3-3-3 0,0 3-1 0,-4 7 0 16,4-7-8-16,0-3 0 0,0 3-12 0,0-3 12 15,0 0 0-15,-3-6 0 0,3 6 0 0,0-6 0 0,-4 0 0 16,1 0 0-16,3-4 0 0,-4 4 8 0,4-9-8 16,0 8 0-16,-3-8 0 0,3-1 0 15,-7 1 11-15,7-4-3 0,-4-3-8 0,4-3 12 0,0 0-4 16,0 0 0-16,0 0-8 0,0 0 12 0,0 0 8 0,0 0 2 16,-3-3 0-16,-1-7 0 15,0 1-8-15,1-7-2 0,3 7 0 0,-4-10 0 0,4 3-2 16,0-2-1-16,0-1 0 0,0 0 0 0,0-6-9 0,0 0 12 15,0-3-12-15,0 2 12 0,0-2-12 0,0 3 0 16,4 3 0-16,-4-9 0 0,-4 9 0 0,4-3 0 16,0 0 0-16,0 3 0 0,0-3 0 0,0 0 0 15,-3 3 0-15,3 0 0 0,-4 3 0 0,4-6 8 0,0 6-8 0,-3 0 0 16,3 0 0-16,-4 4 0 0,4-4 0 0,0 6 0 16,-3-2 0-16,3 8 0 0,0-2 0 15,0-4 0-15,0 7 0 0,0-3-9 0,0 6 9 16,0 3 0-16,0 0-10 0,3-7 10 0,-3 7-8 15,0 0 8-15,4-6 0 0,-1 3 0 0,-3 3 0 16,0 0 0-16,0 0-9 0,0 0 9 0,0 0-10 0,0 0 10 16,0 0 0-16,0 0 0 0,0 0 0 0,0 0 0 15,0 0 0-15,0 0 0 0,0 0-8 0,0 0 8 16,0 0 0-16,4 3 0 0,-4-3 0 0,3 16 10 16,1-7-10-16,-4 7 0 0,3-4 0 0,-3 4 0 15,0 3 0-15,4 0 0 0,-4 3 0 0,0 0 0 16,4 6 0-16,-1 3 0 0,-3-3 0 0,4 7 0 15,-4-1 0-15,0-2 8 0,3 2-8 0,1 1 0 16,-4 2 8-16,3-2-8 0,-3-7 0 0,0 7 8 16,0-7-8-16,0-3 0 0,0 3 0 0,-3-3 0 0,3 0 0 15,0-6 0-15,0 0 0 0,-4 0 0 16,1 0 0-16,3-4 0 0,0 1 0 0,-4-4 0 0,4-2 0 16,0-4-20-16,-3 4 3 0,3-1 1 15,-4-3-94-15,4-6-18 0,0 0-4 0,0 0-1073 16</inkml:trace>
  <inkml:trace contextRef="#ctx0" brushRef="#br0" timeOffset="40173.4">29838 7696 1324 0,'0'0'118'0,"0"0"-94"15,0 0-24-15,0 0 0 0,0 0 164 0,0 0 28 0,-7 7 5 0,7-7 2 16,-4 3-86-16,4-3-17 0,0 0-3 0,0 0-1 15,0 0 5-15,0 0 1 0,0 0 0 0,0 0 0 16,0 0-34-16,0 0-8 0,0 0 0 0,-7 0-1 16,0 0-18-16,0 0-3 0,0 6-1 0,0-3 0 15,0 7-5-15,0-1-2 0,-7 0 0 0,3 7 0 16,-6 3-4-16,3 6-1 0,-1-6 0 0,1 6 0 16,0-6-3-16,0 6-1 0,-4-3 0 0,4 3 0 15,0 0-5-15,0 0-2 0,-4-3 0 0,4 3 0 16,-3 3-10-16,-1-9 0 0,4 6 0 0,-4-6 0 15,1 0 0-15,-1 3-17 0,0-10 4 0,1 4 1 16,-1-4-16 0,4 4-4-16,-4-6 0 0,4-4 0 0,0 3-67 0,4-6-13 0,-5-3-4 15,1 0 0-15,4 0-89 0,-4-9-19 16,3 0-3-16</inkml:trace>
  <inkml:trace contextRef="#ctx0" brushRef="#br0" timeOffset="40480.67">29418 7687 1555 0,'0'0'138'0,"0"0"-110"15,0 0-28-15,0 0 0 0,0 0 194 0,0 0 34 16,0 0 6-16,0 0 2 0,0 0-172 0,0 0-35 0,0 0-6 0,0 0-2 16,0 0 29-16,4 9 6 15,3 1 0-15,-4-1 1 0,1 1-13 0,3-1-2 0,3 7-1 0,-3-7 0 16,4 7-1-16,0-4 0 0,-1 10 0 15,-3-3 0-15,4 0-28 0,-4 0-12 0,4 9 11 0,-4-9-11 16,0 6 13-16,0 3-3 0,0-3-1 0,0 3 0 16,-4-3-9-16,1-6 8 0,3 6-8 0,0 0 8 15,-4-6-8-15,1 0 0 0,3-3 0 16,4-4 0-16,-4-2-14 0,0-1 2 0,3 0 0 0,-3-2 0 31,4 2-36-31,-4-3-6 0,4-2-2 0,-4-4 0 16,0 0-157-16,3-4-32 0,-6-2-7 0</inkml:trace>
  <inkml:trace contextRef="#ctx0" brushRef="#br0" timeOffset="40809.91">30071 7543 2325 0,'0'0'103'0,"0"0"21"0,0 0-99 0,0 0-25 16,0 0 0-16,0 0 0 0,7 12 57 0,-4-6 7 0,1 4 0 0,-1-1 1 15,-3 7 2-15,4-3 0 0,-1-4 0 0,1 7 0 16,0 2-43-16,-1-2-9 0,4-3-2 0,-3 2 0 16,-4 1-13-16,3-3-16 0,1 2 3 0,-4-5 1 31,3 8-61-31,-3-8-12 0,-3-1-3 0,3 1-690 0,3 2-138 0</inkml:trace>
  <inkml:trace contextRef="#ctx0" brushRef="#br0" timeOffset="49712.06">28504 6712 403 0,'0'0'36'0,"0"0"-36"0,0 0 0 0,0 0 0 0,0 0 123 0,0 0 17 16,0 0 4-16,0 0 1 15,0 0-50-15,0 0-11 0,0 0-1 0,0 0-1 0,0 0-6 0,0 0 0 16,0 0-1-16,11-7 0 0,-11 7-34 0,0 0-6 16,4 0-2-16,-4 0 0 0,0 0-8 15,0 0-1-15,0 0-1 0,0 0 0 0,0 0 14 0,0 0 3 16,0 0 1-16,0 0 0 0,0 0 17 0,7 7 3 16,-7-7 1-16,0 0 0 0,0 0 4 0,0 0 1 15,0 0 0-15,0 0 0 0,0 0-29 0,0 0-6 16,0 0 0-16,7 3-1 0,-4 6-31 0,-3-9 0 15,0 0 0-15,4 6 0 0,-4-6 0 0,0 0-15 16,7 10 3-16,-7-10 1 0,3 9 11 0,1-6 0 16,-4-3 0-16,0 10 0 0,3 2 24 0,-3-8 6 15,0 5 2-15,0 0 0 0,0-9-16 0,0 0-4 16,0 10 0-16,0-10 0 0,0 0 0 0,0 0 0 0,0 6 0 16,0-6 0-16,-3 9 2 0,3-9 0 0,0 0 0 0,0 0 0 15,0 0-6-15,0 0-8 0,0 0 11 16,0 0-11-16,0 0 11 0,0 0-11 0,0 0 10 0,0 0-10 15,0 0 20-15,0 0-3 0,0 0 0 0,0 0 0 16,0 0-1-16,0 0 0 0,0-9 0 0,0 3 0 16,0-4-8-16,3 1-8 0,-3 0 12 0,0-1-12 15,4-6 13-15,-4 7-4 0,3-4-1 0,-3-2 0 16,0 5-8-16,0-5 8 0,0 5-8 0,0 1 8 16,-3-4-8-16,3 1 8 0,-4 2-8 0,1 7 8 15,3-3-8-15,0 6 0 0,-7-3-12 0,7 3 12 16,0 0-16-16,0 0 5 0,0 0 1 0,0 0 0 15,0 0 10-15,0 0 0 0,0 0 0 0,0 0 0 16,-4 3 0-16,4-3-8 0,-3 6 8 0,3-6-8 16,-7 10 8-16,7-1 0 0,-4 1 0 0,4-1 0 0,-3 0 0 0,3 1-8 15,-4-4 8-15,4 3-8 0,0 7 8 0,-3-7 0 16,3 4 8-16,0-4-8 0,-4-2 0 16,4 2 0-16,0 1 0 0,-3-1 0 0,3-9 0 0,0 0 0 15,0 0 0-15,0 9 0 0,0 1 0 0,0-10 0 16,0 0 0-16,0 0 0 0,0 0 8 0,0 0-8 15,0 0 8-15,0 0-8 0,0 0 0 0,0 0 0 16,0 0 0-16,0 0 0 0,0 0 11 0,0 0-3 16,0-10 0-16,-4 7 0 0,4-6-8 0,0-1 0 15,0-2 0-15,-4 2 0 0,4 1 0 0,0 0 0 0,-3-1 0 0,3-2 0 16,-4-4 0-16,4 7 8 16,0-7-8-16,0 3 8 0,0-2-8 0,0 5 0 0,0 1 0 0,0-1 0 15,0 4 0-15,0-3 0 0,0-1 0 0,0 10 0 16,0-9 0-16,0 9-11 0,0 0 11 0,0 0-8 15,0 0 8-15,0 0 0 0,0 0 0 16,0 0-8-16,0 0-4 0,0 0-1 0,-3 9 0 0,3 1 0 16,-4-1 5-16,1 1 8 0,3-1-13 15,0 0 5-15,0 7-8 0,0-6 0 0,0-1-1 0,0 7 0 32,0-7-22-32,0 0-4 0,3 1-1 0,1-1 0 15,-4 1-121-15,3-1-25 0,-3-9-5 0</inkml:trace>
  <inkml:trace contextRef="#ctx0" brushRef="#br0" timeOffset="52369.91">28497 6652 403 0,'0'0'17'0,"0"0"5"0,0 0-22 0,0 0 0 16,0 0 0-16,0 0 0 0,0 0 119 0,0 0 19 15,0 0 4-15,0 0 1 0,0 0-58 0,0 0-11 16,0 0-2-16,0 0-1 0,0 0-11 0,0 0-3 16,0 0 0-16,0 0 0 0,0 0-1 0,0 0 0 15,0 0 0-15,0 0 0 0,0 0-3 0,0 0-1 16,0 0 0-16,0 0 0 0,0 0 6 0,0 0 1 16,0 0 0-16,0 0 0 0,0 0 14 0,0 0 3 15,0 0 1-15,0 0 0 0,0 0-10 0,0 0-3 0,0 0 0 0,0 0 0 16,0 0-22-16,0 0-5 15,0 0-1-15,0 0 0 0,0 0 0 0,0 0 0 0,0 0 0 0,0 0 0 16,0 0-8-16,7 0-1 0,-3-9-1 0,0 2 0 16,-1 7-7-16,-3-9-2 0,4 0 0 0,-4 5 0 15,0 4 7-15,0-6 0 0,0 3 1 0,0 3 0 16,0-6-5-16,0-4 0 0,-4 4-1 0,1 3 0 16,-1-3 0-16,4 3 0 0,-4-4 0 0,4-2 0 15,0 6 0-15,-3-4 0 0,-1-2 0 0,4 3 0 16,-3 3-19-16,3-7 8 0,-4 1-8 0,4 3 0 15,0-4 9-15,0 1-9 0,0-1 0 0,0-5 9 16,0 5-1-16,0 1-8 0,0-4 12 0,0-2-4 16,0 8 1-16,0-5 0 0,0-4 0 0,0 7 0 15,0-1 7-15,0-5 0 0,0 5 1 0,0 1 0 0,0 6 3 16,0-7 0-16,0-2 0 0,-3 2 0 0,3 1-20 16,0 6 0-16,0-7-8 0,0 1 8 0,0-7 0 15,3 10 0-15,-3 3 0 0,4-3 10 0,-4-4-10 0,3 1 0 16,-3 6 0-16,0-4-11 0,0-2 11 0,4 0 0 15,-4 9 8-15,0-7-8 0,0 4 0 0,0-3 0 16,3-3 0-16,-3 5 0 0,0-2 0 0,0-3-12 16,0 6 2-16,0-4 0 0,0 1 10 0,0-3 8 15,4 5-8-15,0-2 11 0,-4-3-11 0,3 6 0 16,-3-4 0-16,4-2 0 0,-1 0 0 0,1 2 0 16,-4-2 0-16,3 6 0 0,1-4 0 0,-1-2 8 15,1 0-8-15,-1-1 8 0,1 1-8 0,-1 3 0 0,4-4 0 16,-3 1-11-16,-1 6 11 0,-3-4 0 15,4-2 0-15,-1 0 0 0,1 2 0 0,-4 4 0 16,0-3 0-16,4-4-8 0,-4 7 8 0,0-3 0 0,0 3 0 16,0-3 0-16,3-4 0 0,-3 10 0 0,-3-9 0 15,3 3 0-15,3 2 0 0,-3-5 0 0,0 3 0 0,0-4 8 16,0 1-8-16,0 3 0 0,4-4 0 0,-4 7 0 16,3-6 0-16,-3 2 0 0,4-2 0 0,-1 0 0 15,1 5 9-15,-4-8-9 0,3 3 12 0,1 5-12 16,-4-5 0-16,3 0 0 0,1-1 0 0,-1 4-12 15,1-4 12-15,-1 4 0 0,-3 6 0 0,0-9 0 16,0 6 0-16,0-7 0 0,0 4 0 0,0 6 0 16,0 0 0-16,0-9 0 0,0-1 9 0,0 4-9 15,0-3 8-15,0 5-8 0,0-5 0 0,0 0 0 16,4 2 0-16,-4-2 8 0,0-1-8 0,3-5 0 0,1 5 0 16,-4 1 0-16,0 0 0 0,4-1 0 0,-4 1 0 15,0-1 0-15,0-5 0 0,0 5 0 0,0 1 0 16,0-1 0-16,0 4 0 0,-4-3 0 0,4-1 0 0,-4 7 0 15,4-6 0-15,0-4 0 0,-3 10 0 0,3-6 8 16,0 2-8-16,0-2 0 0,0 6 0 0,-4-13 0 16,4 7 0-16,0-1 0 0,4 4 0 0,-4-3 0 15,0 9 0-15,0-13 0 0,0 4 0 0,3-4 0 16,-3 4 0-16,4-1 0 0,-4 7 0 0,0-3 0 16,0-3 0-16,0 9 0 0,0 0 0 0,0 0 0 0,4-10 0 15,-4 1 0-15,0-1 0 0,0 4 0 16,0 3 0-16,0 3 0 0,0-6 0 0,0 6 0 0,0-10 0 15,0 1 0-15,0 6 0 0,0 3 0 0,0-7 0 0,0-2 0 16,0 0 0-16,0 2 0 0,0 4 0 0,3-6 0 16,-3 3 0-16,0-4 0 15,0 1 0-15,0-1 0 0,0 4 0 0,0 3 0 0,0-3 0 16,0-4 0-16,0 1 0 0,0-1 0 0,4 4 0 16,-4 3 0-16,0-6 0 0,0 2 0 0,0-2 0 0,0 6 0 15,0-7 0-15,0 4 0 0,0-3 0 0,-4-1 0 16,4 10 0-16,0-15 0 0,-3 15 0 0,3-13 0 15,0 4 0-15,0 2 0 0,0-2 0 0,0 3 0 16,-4-4 0-16,4 7 0 0,4-6 0 0,-4-1 0 16,-4 4 0-16,0-3 0 0,4-1 0 0,-3 1 0 15,3 3 0-15,0-4 0 0,-4 1 0 0,4-1 0 0,-3 1 0 0,3 3 0 16,-4-4 0-16,1 1 0 0,3 6 0 16,0-7 0-16,0 1 11 0,-4 3-11 0,1-4 0 15,3 10 0-15,0-6 0 0,0-3-12 0,-4-1 12 16,4 1 0-16,0-1 0 0,0 4 0 0,0-3 0 0,0-1 0 15,0-2 0-15,4 2 0 0,-4-5 0 0,3 5 0 16,-6 1 0-16,6 3 0 0,-3-13 0 0,4 9 0 16,-4 1 0-16,0 0 0 0,3-1 0 0,-3-6 0 15,0 7 0-15,0 0 0 0,0-1 0 0,0 4 0 16,0-3 0-16,0-1 0 0,-3 1 0 16,3-1 0-16,0 1 0 0,0 0 0 0,-4-1 0 0,4 1 8 0,-3-1-8 0,3 1 10 15,0-7-10-15,0 10 0 0,0-3-10 0,-4-1 10 16,4 1 0-16,0-1 0 0,0 1 0 0,0-7 10 15,0 13-10-15,0-6 0 0,0-7 0 16,0 13 0-16,-3-13 0 0,3 7 0 0,0 3 0 16,0-13 0-16,0 9 0 0,0 4 0 0,0-3 0 15,0-1 0-15,0 1 0 0,0-1 0 0,0 1 0 0,0 6 0 16,0-10 0-16,0 10 0 0,0-13 0 0,0 16 0 16,0-12 0-16,0 3 0 0,3-4 0 0,-3 10 0 15,0-7 0-15,0 1 0 0,0 3 0 0,0-4 0 16,0 10 0-16,0-9 0 0,0 6 0 0,4-10 0 15,-4 10 0-15,0 3-9 0,0-9 9 0,0 2-13 16,0-2 13-16,3 6 0 0,-3-3 0 0,0 6 0 16,4-10 0-16,-4 10 0 0,0-6 0 0,0 6 0 15,3-3 0-15,-3-3 0 0,4-4 0 0,-4 10 0 0,0-3 0 16,0 3 0-16,3-9 0 0,-3 9 0 0,0-7 0 0,0-2 0 16,0 9 0-16,4-3 0 0,-4-3 0 15,0-1 0-15,0 4-8 0,0-3 8 16,3-4 0-16,-3 10 0 0,-3 0 0 0,6-9 0 0,-3 6 0 0,0 3 0 15,4-6 0-15,-4-4-9 0,0 10 9 16,4-6 0-16,-4-3-9 0,0 9 9 0,0 0 0 0,0-4 0 16,0-2-9-16,3 3 9 0,-3-3 0 0,0 6 0 15,4-10 0-15,-1 7 0 0,-3 3 0 0,0-6 0 16,4 3 0-16,-4 3 0 0,3-13 0 0,1 10 0 16,-4 3 0-16,3 0 0 0,-3-9 0 0,4 2 0 15,-1-2 0-15,1 6 0 0,-4-3 0 0,3-4 0 16,-3 4 0-16,0-3 0 0,0 5 0 0,0-2 0 0,0-3 0 15,0 6 0-15,0 3 0 0,0 0 0 0,0-7 0 0,0-2 0 16,0 6 0-16,0 3 0 0,0-16 0 16,0 16 0-16,4 0 0 0,-4 0 0 0,0 0 0 0,0-9 0 15,0 2 0-15,0 7 0 0,0 0-8 0,0 0 8 16,0 0 0-16,0-9 0 0,0 0 0 0,0 9 0 16,0 0-8-16,0 0 8 0,0 0 0 0,0 0 0 15,0 0-22-15,0 0 2 0,0 0 1 0,0 0 0 31,0 0-93-31,0 0-18 0,0 0-4 0,0 0-1 16,0 0-122-16,3 0-25 0</inkml:trace>
  <inkml:trace contextRef="#ctx0" brushRef="#br0" timeOffset="53204.65">26917 3504 518 0,'0'0'46'0,"0"0"-37"0,-7 0-9 0,3 6 0 16,4-6 184-16,-7-6 34 0,4 6 7 0,-4-3 2 16,7 3-79-16,-4 0-16 0,1-7-4 0,3 7 0 15,0 0-24-15,0 0-6 0,0 0-1 0,0 0 0 16,0 0-18-16,0 0-4 0,0 0-1 0,0 0 0 15,7 0-33-15,7-9-6 0,0 6-2 0,4-3 0 16,6 6 15-16,1 0 4 0,10 0 0 0,1 0 0 16,-1 0-26-16,7 6-5 0,0-3-1 0,4-3 0 15,-3 0-20-15,-1 9 0 0,-3-9 0 0,0 0 0 16,-4 0 0-16,4 0 0 0,0 0 0 0,-4 0 0 16,-3 0-95-16,3 0-17 15,4 0-3-15,-1 0-640 0,-6 0-128 0</inkml:trace>
  <inkml:trace contextRef="#ctx0" brushRef="#br0" timeOffset="54507.09">26127 3037 1209 0,'0'0'53'16,"0"0"12"-16,0 0-52 0,0 0-13 0,0 0 0 0,0 0 0 0,0 0 194 0,0 0 36 16,0 0 7-16,0 0 2 0,0 9-143 0,0 0-29 15,-4 7-6-15,1 6-1 0,-1-6-19 0,1 9-4 16,-1 3-1-16,1 10 0 0,-1-4-7 0,-3 10-1 16,-4-10-1-16,4-2 0 0,-7 9-16 0,4-4-3 15,3-2-8-15,-4 2 12 0,0-5-12 0,1-1 8 16,-1 4-8-16,4-7 0 15,0-3-57-15,0-6-18 16,0 9-3-16,4-12-976 0</inkml:trace>
  <inkml:trace contextRef="#ctx0" brushRef="#br0" timeOffset="56414.71">28649 3858 288 0,'0'0'12'0,"0"0"4"0,-7 0-16 0,4 0 0 0,3 0 0 0,-11 0 0 16,4 0 256-16,0 0 48 0,-4 0 9 0,4 0 3 15,0 0-260-15,0-6-56 0,0 6 0 0,0-3 0 16,0 3-24-16,7 0 4 0,-4-7 0 0,4 7 0 16,-3-9 20-16,3 9 8 0,0-9 0 0,0 5 0 15,3-2 32-15,-3 6 7 0,4-6 1 0,-1-3 0 16,1 9 36-16,-4 0 8 0,3-10 2 0,1 7 0 16,0-6 11-16,-4 2 3 0,3-2 0 0,-3 9 0 15,4-3-27-15,-4-10-5 0,3 10 0 0,-3 3-1 16,0-9-27-16,0 2-4 0,0-2-2 0,-3 0 0 15,3-1-19-15,0 10-4 0,-4-6-1 0,1-4 0 16,3 7-10-16,-4-6-8 0,4 0 9 0,0-1-9 16,0 1 13-16,-4-7-3 0,8 7-1 0,-4 2 0 0,0-11-9 15,0 8 0-15,0 1 0 0,4-7 0 16,-4 7 10-16,3-1 6 0,-3 1 2 0,0-7 0 0,4 13-2 16,-1-6 0-16,-3 2 0 0,0-2 0 0,0 0-3 0,0-1-1 15,0 10 0-15,0-6 0 0,0 3-4 0,-3-4 0 16,3-2-8-16,0 9 12 0,-4 0-12 0,4 0 0 15,-3-9 8-15,3 9-8 0,-4-4 0 0,4 4 0 16,0 0 0-16,0 0 0 16,0 0-52-16,0 0-9 0,-4-6-3 0,4 6 0 15,0 0-109-15,0 0-23 0,0 0-4 0,0 0-492 16,0 0-100-16</inkml:trace>
  <inkml:trace contextRef="#ctx0" brushRef="#br0" timeOffset="57428.77">28593 3538 115 0,'0'0'0'0,"0"0"10"0,0 0-10 0,0 0 0 16,0 0 0-16,0 0 0 0,0-3 232 0,0 3 44 15,0 0 8-15,0 0 3 0,0 0-172 0,0-6-35 16,-4 3-6-16,4 3-2 0,0 0-12 0,0 0-4 0,0-7 0 16,0 7 0-16,0 0 7 0,0 0 1 0,0 0 0 15,0 0 0-15,0 0-2 0,0 0 0 16,0 0 0-16,0 0 0 0,0 0 2 0,0 0 0 0,0 0 0 0,0 0 0 15,0 0-5-15,0 0-1 0,0 0 0 0,-7-6 0 16,7 6-15-16,0 0-3 0,-7 0-1 0,7 0 0 16,0 0-21-16,0 0-4 0,0 0-1 0,0 0 0 15,0 0 6-15,0 0 1 0,0 0 0 0,0 0 0 16,0 0-5-16,0 0-1 0,0 0 0 0,0 0 0 16,0 0 6-16,0 0 0 0,0 0 1 0,0 0 0 15,0 0-5-15,0 0 0 0,0 0-1 0,0 0 0 16,0 0-7-16,0 0 0 0,4 13-8 0,-4-13 12 15,7 0-12-15,0 3 0 0,-7-3 8 0,10 6-8 16,1-3 0-16,-1-3 11 0,1 0-11 0,0 0 10 0,-1 0 1 16,1 0 0-16,3 0 0 0,0 0 0 0,0 0 1 15,-3 0 0-15,3 7 0 0,-4-4 0 16,1-3-3-16,3 0 0 0,0 0 0 0,0 0 0 16,4 0-1-16,0 0 0 0,-4 0 0 0,7 6 0 0,-4-6-8 15,1 0 8-15,3 0-8 0,-3 0 8 0,0-6-8 0,-1 6 12 16,1 6-12-16,-1-6 12 0,1 3-12 0,0-3 0 15,3 0 0-15,-3-3 8 0,-1 3-8 0,8 0 8 16,-4-6-8-16,7 6 8 0,-3 0 3 0,3 0 0 16,-7-3 0-16,8-4 0 0,-1 7-2 0,0 0 0 15,0-3 0-15,0-3 0 0,-3 6-9 0,3 0 12 16,-3 0-12-16,-4 0 12 0,0 0-12 0,1 0 12 0,-1 6-12 0,-4-3 12 16,5-3-12-16,-5 0 0 0,4 0 0 15,1 0 0-15,-1 0 0 0,3 0 0 0,-2 0 0 0,-1 0-11 16,3 0 11-16,-2-3 0 0,2 3 0 0,1-6 0 15,-4 6 0-15,0-3 9 0,0 3-9 0,-3 0 0 16,0 0 0-16,-1 0 0 0,-3 0 0 0,1 0-9 16,-1 0 17-16,0 0 3 0,0 0 1 0,-3 3 0 15,-1-3-12-15,4 6 0 0,-3-3 0 0,3-3 0 16,-4 0 0-16,1 10 0 0,3-10 0 0,0 0 0 16,0 0 0-16,1 6 0 0,-1-6 0 0,0 0 0 15,0 0 0-15,0-6 0 0,0 6 0 0,-3 0 0 16,3 0 0-16,0 0 0 0,0-3 0 0,0 3 0 15,0-7 0-15,0 7 0 0,-3 0 0 0,3 0 0 16,-7-3 0-16,4 3 0 0,-1 0 0 0,1-6 0 16,-11 6 0-16,0 0-16 0,0 0 3 0,0 0 0 15,0 0-83 1,0 0-16-16,0 0-3 0,0 0-1 0,0 0-148 16,-7 6-29-16</inkml:trace>
  <inkml:trace contextRef="#ctx0" brushRef="#br0" timeOffset="59490.46">29958 3526 946 0,'0'0'42'0,"0"0"9"0,0 0-41 0,0 0-10 0,0 0 0 0,0 0 0 16,0 0 0-16,0 0 0 0,0 0 0 0,0 0 0 16,3-7 0-16,4 1-11 0,1 6 3 0,-8 0 0 15,7 0 61-15,3-3 13 0,-3 3 2 0,4 0 1 16,-4 0 32-16,3 0 7 0,-2 0 0 0,2 0 1 15,-3-6-25-15,4 3-4 0,-11 3-2 0,10 0 0 16,1 0-24-16,-4 3-5 0,4 3-1 0,-1-6 0 16,-3 3-15-16,4 3-3 0,-1 1-1 0,1-7 0 15,0 3-13-15,-1 3-2 0,4-3-1 0,0-3 0 16,0 0 12-16,4 7 3 0,0-4 0 0,6-3 0 16,-2 0 10-16,-1 0 2 0,-4 0 1 0,5 0 0 15,-1-3-9-15,3 3-3 0,-6 0 0 0,3 0 0 16,0 0-13-16,1 0-4 0,-5 0 0 0,-3 0 0 15,4 3 0-15,-4-3 0 0,0 0 0 0,0 6 0 0,0-3-12 0,-3-3 0 16,3 6 0-16,0-3 0 0,0-3 0 0,0 10 9 16,1-10-9-16,-1 0 8 0,3 0-8 15,1 6 0-15,0-6 0 0,-4 0-11 0,7 0 11 0,-7 0 11 16,4-6-3-16,-1 6 0 0,1 0-8 0,-4 0 0 16,0-3 0-16,0-4 0 0,-3 7 21 0,-1 0-1 15,-10 0 0-15,0 0 0 0,0 0-4 0,7 0-2 16,8 0 0-16,-8 0 0 0,-7 0 2 0,0 0 1 0,7-3 0 15,0 3 0-15,-7 0-17 0,0 0 0 0,0 0 0 16,3-6-9-16,4 6 9 0,-7 0 14 0,0 0-3 16,0 0-1-16,0 0-10 0,0 0 0 0,0 0 0 0,0 0 8 15,0 0 16-15,0 0 4 0,0 0 0 0,0 0 0 16,0 0-28-16,0 0 0 0,0 0 0 0,0 0 0 16,0 0 0-16,0 0 0 0,0 0 0 0,0 0 0 15,0 0 0-15,0 0 0 0,0 0 0 0,0 0 0 16,0 0 0-16,0 0 8 0,0 0-8 0,0 0 12 15,0 0-4-15,0 0-8 0,0 0 12 0,0 0-4 16,0 0 0-16,0 0 0 0,0 0 0 0,0 0 0 16,-3 9-8-16,3-9 0 0,-7 7 0 0,7-7 0 15,-4 9 0-15,1-3 0 0,3-6 0 0,-4 10 0 16,4 2 0-16,0-5 0 0,-3 2 9 0,3-6-9 16,0 10 11-16,0-10-3 0,0 6 0 0,0 7 0 15,0-13-8-15,3 13 12 0,-3-7-12 0,-3 1 12 0,3 8-12 16,0-2 10-16,3 0-10 0,-3 3 10 0,0-7-10 15,0 7 0-15,0 3 0 0,0-3 0 0,4 0 0 0,-4-4 0 16,-7 4 0-16,7-6 0 0,0 2 0 16,3 1 8-16,-3-4-8 0,4 4 8 0,-1 0 9 0,4-4 2 15,-7 7 0-15,0-3 0 0,4 0-19 0,-1-4 0 16,-3 7 0-16,0 3 0 0,-3-10 0 0,3 7 0 16,0 6 0-16,0-6 0 0,0 6-16 0,-4-9 4 15,1 3 0-15,3 3 0 0,0 0 12 0,0 0 0 16,0-7 0-16,3 4 0 0,1 0 12 0,-1 6-4 0,-6-6 0 0,3 0-8 15,3-1 9-15,1 7-9 0,-4-6 0 16,-4 0 9-16,4 3-9 0,-3 0 0 16,-4 3 0-16,3 0 0 0,4 3 0 0,-3 1 0 0,-1-4 0 15,-3 9 0-15,-4-6 12 0,4 1-4 0,4 2 0 0,-1-3 0 16,1-6-8-16,-1 3 0 0,1 0-12 0,-1-6 12 16,4 0 0-16,-3 0 0 0,3-4 0 0,0 4 0 15,0 0 10-15,0-3-10 0,0 3 12 0,0-1-12 16,0 1 8-16,0 6-8 0,0-6 0 0,0 3 0 15,-4 0 8-15,4 3-8 0,-3 0 0 0,-1-3 0 16,1 3 8-16,-1 3-8 0,1-2 0 0,3 2 0 16,-4 3 0-16,4-9 0 0,0 3 0 0,-4 0 0 15,4-3 0-15,0 3 0 0,-3-6 8 0,3 0-8 16,0-3 0-16,0 2 0 0,0 1 8 0,-4-3-8 0,4 3 0 16,-3-4 10-16,3-5-10 0,0 9 8 0,0-1 0 15,-4-8 0-15,1 5 0 0,3 4 0 0,0-3 0 16,0-3-8-16,0-4 12 0,0 7-4 15,0-1-8-15,0-2 10 0,0 3-10 0,0-1 10 16,-4-2-10-16,8 2 0 0,-4-5 0 0,0 9 0 0,0-10 16 0,3 7 0 16,-3-4 1-16,0-2 0 0,-3 5-26 15,6-5-6-15,1 5-1 0,-1-5 0 0,-3-1 16 0,0 1 0 16,0-1 0-16,0 0 0 0,0 1 0 0,0-1 0 16,0-2 0-16,-3 2 0 0,3 0 15 0,0 1 2 15,0-1 1-15,0 1 0 0,3 5-18 0,-6-5 0 16,3-1 0-16,0 7 0 0,0-4 0 0,3-5 0 15,-3 11 0-15,4-8 0 0,-4 5 0 0,0-2-19 16,3 3 4-16,-3-1 1 0,0-2 14 0,0 3 0 16,0-7 0-16,0 0 0 0,0 7 0 0,0-3 0 0,0-4 0 0,0 4 0 15,0-1 11-15,0-2 1 0,0-1 1 0,0 0 0 16,0 1-13-16,0 5-15 0,-3-5 3 0,3-1 1 16,0 1 11-16,0-1 0 0,0 7 0 0,0-7 0 15,0 1 0-15,0-1 0 0,3 0 0 0,-3 1 0 16,0 5 0-16,0-5 0 0,0-1 0 0,0 1 8 15,0-1-8-15,0 4 0 0,0-4 0 0,0 0 0 16,0 1 0-16,0 2 0 0,0-5 0 0,0 2 0 16,0 1 0-16,0-1 0 0,0 0 0 0,0 1 8 15,-3 5-8-15,-1-5 0 0,4-1 0 0,0 1 8 16,0-1 1-16,-3 7 1 0,6-7 0 0,-3 1 0 16,-3-1-10-16,3 0 0 0,0 7 0 0,-4-7-11 15,4 1 11-15,-3-4 0 0,3 4 10 0,0-10-10 16,-4 3 9-16,4 6-9 0,0 0 8 0,-3-2-8 15,3-4 0-15,0-3 8 0,0 0-8 0,0 6 0 0,0-6 0 0,0 10 8 16,0-10-8-16,0 0 0 0,0 0 0 0,0 0 0 16,0 0 0-16,0 0 0 0,0 6 0 15,0-6-17-15,0 0 4 0,0 3 1 0,0-3 12 0,0 6 0 16,0 4 0-16,0-10-9 0,0 0-9 0,0 3-2 16,-4 3 0-16,4-6 0 0,0 9 5 0,0-9 1 15,0 7 0-15,0-7 0 0,0 0 5 0,0 0 1 16,0 0 0-16,0 0 0 15,0 0-63-15,0 0-12 0,0 0-2 0,-3 0-1277 0</inkml:trace>
  <inkml:trace contextRef="#ctx0" brushRef="#br0" timeOffset="60875.6">28727 5128 172 0,'0'0'16'0,"0"0"-16"0,0 0 0 0,0 0 0 16,0 0 345-16,0 0 67 0,0 0 12 0,7 0 4 16,-7 0-299-16,10 0-59 0,-10 0-12 0,11 0-2 15,3-3 13-15,-3 3 3 0,-1 0 1 0,4 0 0 16,-3 0-30-16,3 0-7 0,0 3 0 0,0-3-1 16,0 0-22-16,0 0-4 0,4 0-1 0,-4 0 0 15,0 0-8-15,4 6 0 0,0-6-10 0,-1 0 10 16,1 0 0-16,0 0 0 0,3 0 0 0,0 0 0 0,4-6 0 15,-1 6 0-15,8 0 0 0,-4 0 0 0,7 0 0 16,1-3 0-16,-1 3 0 0,0 0 0 0,4 0 0 16,0 0 0-16,-4 0 0 0,0 3 10 0,1-3-10 15,-4 0 0-15,3 6 0 0,-3-6 0 16,-1 0 8-16,1 0-8 0,0 0 0 0,3 0 8 0,0 0-8 16,-3-6 10-16,-4 6-10 0,4 0 10 0,0-3-2 15,-4 3-8-15,-3 0 12 0,-1 0-4 0,1-6-8 0,0 6 0 16,0 0 9-16,-1 0-9 0,-3 0 0 0,1 0 0 15,2 0 0-15,-3 0 0 0,1 6 0 0,-1-6 0 16,3 0 0-16,5 3 0 0,-5-3 0 0,5 0 0 16,-5 6 0-16,-3-6 0 0,4 0 0 0,-7 0 0 15,-4 0 0-15,4 0 0 0,-4 4 0 0,-4-4 11 0,1 0-11 16,-1 0 12-16,1 0 4 0,-4 0 0 0,0-4 1 0,-7 4 0 16,7 0-1-16,-7 0-1 0,7 0 0 0,-7 0 0 15,0 0-3-15,7 0-1 0,0 0 0 0,-7 0 0 16,0 0-11-16,0 0 10 0,0 0-10 0,7 0 10 15,0 0-10-15,-7 0 0 0,0 0 0 0,0 0 0 16,7-6 0-16,-7 6 0 0,0 0 0 0,0 0 0 16,0 0 0-16,4 0 0 0,-4 0 0 0,0 0 0 15,0 0 0-15,7 6 8 0,-7-6-8 0,0 0 8 16,0 0 9-16,0 0 2 0,7 0 0 0,-7 0 0 16,0 0-5-16,0 0-1 0,0 0 0 0,7 0 0 15,0 0-1-15,-7 0 0 0,0 0 0 0,0 0 0 16,7 0-3-16,-7 0-1 0,0 0 0 0,0 0 0 15,7-6-8-15,-3 3 12 0,-4 3-12 0,0 0 12 16,0 0-12-16,0 0 12 0,0-6-12 0,0-4 12 0,0 1 15 16,0 6 3-16,-4-10 1 0,1 10 0 15,-1-6-12-15,1 2-3 0,-8 4 0 0,4-6 0 0,0 3-4 16,-4 2 0-16,1-5-1 0,-1 3 0 0,4-4-3 0,-3 10-8 16,-1-9 12-16,-3 3-4 0,3-4-8 0,1 10 10 15,3-9-10-15,-4 6 10 0,1-4-10 0,-1 1 0 16,0 3 0-16,4-3 8 0,0 6-8 0,0-3 0 15,0-4 0-15,7 7 0 0,-3 0 0 0,3 0 0 16,0 0 0-16,0 0 0 0,0 0-13 0,0 0 1 16,0 0 1-16,0 0 0 0,0 0 1 0,0 0 0 15,10 7 0-15,1-4 0 0,-11-3 10 0,10 6-10 16,1-6 10-16,3 9-10 0,-3 1-2 0,3-4 0 16,0-3 0-16,-4 7 0 0,5-4 0 0,-1 3 0 15,-4-9 0-15,4 10 0 0,-3-4 12 0,0-3-8 0,-1 3 8 16,1-2-8-16,-4-4 8 0,3 6 0 0,-3-3 0 0,4 3-8 15,-7-3 8-15,3-3 0 0,-7 0 0 16,7 7 0-16,0-4 17 0,-4 3-1 0,4 3 0 0,-7-2 0 31,0-4-38-31,0 6-8 0,4 1-2 0,-4-1 0 0,-4 7 32 0,1-1 13 0,-1-2-1 0,1-4 0 16,-1 7 7-16,-3 0 1 0,4-4 0 0,-4-2 0 16,-4 5-20-16,4-5 0 0,0 5 0 0,-4-5 0 15,4 2 0-15,-3-5 0 0,3 2 0 0,-4 1 10 16,-3-4-10-16,3-3 0 0,4 6 0 0,-3 1 0 15,3-10-36-15,-4 0-4 0,0 0 0 16,1 0-809-16,-1 0-163 0</inkml:trace>
  <inkml:trace contextRef="#ctx0" brushRef="#br0" timeOffset="61762.66">28829 5009 1335 0,'0'0'59'0,"0"0"13"0,0 0-58 0,0 0-14 16,11-6 0-16,-4 6 0 0,-7 0 111 0,0 0 19 15,10 0 4-15,-10 0 1 0,0 0-63 0,0 0-12 16,11 0-2-16,-11 0-1 0,10 0-9 0,-10 0-3 16,0 0 0-16,7 0 0 0,4 0 1 0,0-10 0 15,-4 10 0-15,3-3 0 0,-3-3-7 0,4 3-2 16,-1-4 0-16,-2-2 0 0,2 3-21 0,1-4-4 15,-1 1 0-15,4 0-1 0,-3-1 1 0,0 1 0 16,-1-1 0-16,1 10 0 0,-1-15-12 0,1 5 0 16,-1 1 0-16,-2 6 0 0,-1-4 0 0,3-2 0 15,-6 9 0-15,-4 0 0 0,0 0 0 0,0 0 0 16,0 0-12-16,7 0 12 0,-7 0-21 0,0 0 3 16,7 0 1-16,-7 0 0 15,0 0-9-15,0 0-2 0,0 0 0 0,0 0 0 0,0 9 4 0,-4 1 0 16,1-1 0-16,-4 1 0 0,0-4 11 0,0 3 2 15,-4-6 1-15,4 10 0 0,-4-4 10 0,1-5 16 0,-1 5-4 0,1 0-1 16,-1 1 0-16,0-1 0 0,1 7 0 0,-4-7 0 16,3 1-11-16,-3 5 0 0,0-12 0 0,0 13 0 15,-4-6 0-15,4-1 0 16,-4 7 0-16,1-7 0 0,-4 0 0 0,3 7 0 0,4-13 0 0,0 7 0 16,0-1 0-16,-4-3 0 0,4-2 9 0,3 2-9 15,1 0 16-15,3-3-2 0,0 3 0 0,7-6 0 16,-7 4 6-16,7-4 0 0,0 0 1 0,0 0 0 15,0 0-9-15,0 0-3 0,7 6 0 0,0 3 0 16,0-6-1-16,3 7-8 0,1-1 12 0,0 7-4 0,3-7 7 16,0 1 1-16,3-1 0 0,1-3 0 15,-4 4 14-15,4-1 3 0,-1 7 1 0,1-4 0 16,0-2-34-16,-4 6 0 0,0-7 0 0,0 0 0 0,0 1 13 16,0-1-4-16,-3-3-1 0,-1 4 0 0,-3-1-8 0,4-2 0 15,0-4 0-15,-4-3 0 0,0 0 0 16,0 6 0-16,0-12 0 0,3 6 0 15,-3 0-36-15,1-10-10 0,-1 7-2 0,3-9-736 16,-3 2-148-16</inkml:trace>
  <inkml:trace contextRef="#ctx0" brushRef="#br0" timeOffset="62532.98">29323 4573 1209 0,'3'-16'53'0,"1"13"12"0,-4 3-52 0,0-6-13 0,3-3 0 0,1 9 0 0,0-10 146 0,3 7 26 16,-4-3 6-16,1 3 1 0,3-4-105 0,-7 7-21 15,3-6-4-15,-3 6-1 0,7 0-22 0,-7 0-5 16,0 0-1-16,4 0 0 0,-4 0-1 0,0 0-1 16,0 0 0-16,7 6 0 0,-7-6 26 0,7 7 6 15,-7-7 1-15,7 3 0 0,0 6-2 0,-3 1 0 16,-4-10 0-16,3 9 0 0,1-3 4 0,-1 4 1 15,1-1 0-15,-4 0 0 0,3 1-27 0,1-1-6 16,-4 1-1-16,3 5 0 0,-3-5-3 0,4 9-1 16,-1-10 0-16,1 0 0 0,-1 7-16 0,4 3 0 15,-3-10 0-15,3 10-9 0,-3-3 9 16,3-7 0-16,0 7 0 0,3-7 0 0,-3 7 0 0,0-7 11 16,0 1-3-16,0-7 0 0,1 3 13 0,-1-3 3 15,-7-3 0-15,7 0 0 0,3 0-14 0,-3 0-2 0,0 0-8 16,0-3 12-16,4-6-12 0,-4 3 8 15,0-4-8-15,0-6 0 0,0 13 12 0,-3-12-3 0,3-4-1 16,0 9 0-16,-4-5-8 0,4 2 0 0,-3 4 0 0,3-7 8 16,0 7-8-16,-3 2 0 0,-1 4 0 0,4-3 0 15,-7 6 0-15,4-3 0 0,-4 3 0 0,10 0 0 16,-3 3-15-16,0 3 2 0,0-6 0 0,4 10 0 16,-4-1 13-16,4 0 0 0,-4 1 0 0,3-1 0 15,-3 1 0-15,4-1 0 0,-4 4 0 0,4-4 0 16,-4-6 0-16,3 7 0 0,1-4 0 0,-1 3 0 15,-3-6 0-15,0 4 0 0,-7-7 0 0,8 0 0 16,-1 6 0-16,-7-6 0 0,0 0 0 0,7 0 0 16,-7 0 12-16,0 0 1 0,0 0 1 0,0 0 0 15,7-6 4-15,0 6 1 0,0-7 0 0,-7 7 0 16,0 0 2-16,3-3 1 0,-3 3 0 0,7-6 0 16,0-3-9-16,-7 9-1 0,4-10-1 0,0 1 0 0,3-1-2 0,-4-5 0 15,1 5 0-15,-1-2 0 0,4-4-9 0,-3 7 12 16,3-7-12-16,0-3 12 0,-4 7-4 0,4-4-8 15,-3 0 12-15,-4-3-4 0,3 1-8 0,1 2 0 16,-4-3 0-16,0 0 8 16,0 4-68-16,0 2-13 0,0-3-3 15,0 4-854-15,0-4-170 0</inkml:trace>
  <inkml:trace contextRef="#ctx0" brushRef="#br0" timeOffset="68967.28">29591 10428 864 0,'0'0'76'0,"0"0"-60"16,0 0-16-16,0 0 0 0,0 0 125 0,0 0 23 0,0 0 4 0,0 0 0 16,0 0-55-16,0 0-11 0,0 0-2 0,0 0-1 15,0 0-42-15,0 0-8 0,0 0-1 16,0 0-1-16,0-10-22 0,4 7-9 0,-4-3 8 0,0-4-8 15,3 4 45-15,-3 3 4 0,0-6 1 0,4-1 0 16,-4-6 22-16,3 7 5 0,1-7 1 0,-1 7 0 16,-3-4-30-16,4-2-5 0,3-1-2 0,-4 4 0 15,1-4-1-15,-1-3 0 0,-3 0 0 0,4-6 0 16,-4 0 17-16,3 3 3 0,-6-9 1 16,3 3 0-16,0-7-13 0,0 7-2 0,-4-7-1 0,1-2 0 15,-1 2-22-15,1 1-5 0,-4-4-1 0,3 4 0 16,1-10-5-16,3 6 0 0,-4-6-1 0,4 7 0 15,0-7-11-15,0 0 0 0,4 9 0 0,-1-2 0 16,-3 2 0-16,4 1 8 0,-1 5 2 0,1 1 0 16,3 0-10-16,-4 3 0 0,4 0 0 0,0-3 8 15,1 2-8-15,-5 8 0 0,1-7 0 0,-1 3 8 16,1-3 0-16,-4 6-8 0,3 0 12 0,-3-3-4 0,-3 3 0 16,3 0 0-16,0 4 0 0,-4 2 0 15,1-6-8-15,-1 0 0 0,1 4 9 0,-1-1-9 0,0-3 0 16,1 4 0-16,-4 5 0 0,3-2 8 0,1-4-8 0,-1 7 0 15,1 5 0-15,-1-8 0 0,4 9 0 0,-3-4 0 16,3-2 0-16,-4 6 0 0,4 3 0 16,0-6 0-16,-3 3 0 0,3 3 0 0,0-7 0 0,-4-2 0 15,4 9 0-15,0 0 0 0,0-6 0 0,0 6 0 16,0 0 0-16,0 0-8 0,0 0 8 0,0 0 0 16,0 0 0-16,0 0 0 0,0 0-9 0,0 0 9 15,-3 6-10-15,-1 10 10 0,1-4-11 0,-1 4 11 16,0 3-12-16,1-1 12 0,-1 1 0 0,1 6 14 15,-1 0-1-15,1-6 0 0,-1 0-25 0,1-3-4 0,-1 2-2 16,1 1 0-16,-1-9 18 0,4-1 0 0,-3 1 0 16,3-4 0-16,0-6 0 0,0 0 0 0,0 0 0 15,0 0 0-15,0 0 0 0,0 0 0 0,0 0 9 0,0-6-9 16,3-7 8-16,-3-3-8 0,4-3 0 0,-1 4 8 16,1-4 2-16,-1 0 0 0,1-6 0 0,3-3 0 15,-4 9-10-15,1-6 0 0,-1 0 0 0,1 6 0 16,3 0 0-16,-3 4-12 0,-1 2 2 0,1-3 1 15,-4 7 9-15,3 0 0 0,-3-1 0 0,4 10 0 16,-4 0 0-16,3-9 0 0,-3 9 0 0,0 0 0 16,7 0 0-16,-7 0 0 0,7 0 0 0,4 0 0 15,-4 0 0-15,4 3 0 0,-1-3 0 0,1 6 0 16,-1 4 0-16,1-4 0 0,-1-3 0 0,5 6 0 0,-5-2 0 0,1 2 0 16,-1-6 0-16,1 7-8 15,-4 2-39-15,4-2-7 16,-4 2-2-16,7-3-839 0,0 1-168 0</inkml:trace>
  <inkml:trace contextRef="#ctx0" brushRef="#br1" timeOffset="74930.61">4554 14934 403 0,'0'0'36'0,"-7"0"-36"0,4 6 0 0,-1-3 0 16,-3-3 249-16,4 0 43 0,3 6 9 0,-11-6 2 16,8 0-227-16,3 0-46 0,0 0-9 0,0 0-1 15,-7-6-20-15,3 6 0 0,4 0 0 0,0 0-463 16,0 0-91 0</inkml:trace>
  <inkml:trace contextRef="#ctx0" brushRef="#br1" timeOffset="85232.37">5669 6752 1677 0,'0'0'74'0,"0"0"16"0,0 0-72 0,0 0-18 0,0 0 0 15,0 0 0-15,0 0 56 0,0 0 7 0,0 0 1 0,-10 0 1 16,3 7-20-16,-1-7-4 0,1 0-1 0,7 0 0 15,-3 0 17-15,-8 0 3 0,11 0 1 0,0 0 0 16,-7 0 5-16,7 0 1 0,-3-7 0 0,3 7 0 16,0 0-4-16,-4 0-1 0,-3-9 0 0,7 9 0 15,0 0-3-15,-3 0-1 0,3 0 0 0,0 0 0 16,-7-3-44-16,7 3-14 0,-4-6 8 0,4 6-8 16,0 0 0-16,-4 0 0 0,4 0 0 0,-10 0 0 15,-1 0-9-15,11 0 9 0,0 0-8 0,-10 0 8 16,-1 0 0-16,8 0 0 0,3 0 0 0,0 0 0 15,0 0 0-15,0 0 0 0,0 0 0 0,0 0 0 16,0 0 13-16,0 0-1 0,0 0-1 0,0 0 0 16,0 0-2-16,3 0 0 0,4 0 0 0,0 0 0 15,0 6-1-15,4-3 0 0,3-3 0 0,0 6 0 16,-3-3-8-16,3 4 0 0,3 2 0 0,8 1 0 16,-11-4 0-16,7 3 0 0,4 1 0 0,0-1 0 0,0 0 0 15,-1 1 0-15,1-1 0 0,3-9 0 0,0 7 0 16,1-4 0-16,-1-3 0 0,0 0 0 15,-3 0 0-15,3 0 8 0,-3 0-8 0,-8 0 8 0,1-3 7 0,3 3 1 16,-10 0 0-16,3-7 0 0,-4 7-1 16,1 0 0-16,-11 0 0 0,0 0 0 0,7 0-15 0,-7 0 11 15,0 0-11-15,0 0 10 16,0 0-10-16,0 0 10 0,0 0-10 0,0 0 10 0,0 0-10 0,0 0 0 16,0 0 9-16,0 0-9 0,-7 0 0 0,7 0-10 15,0 0 1-15,0 0 0 16,-7 0-19-16,-4 0-3 0,4 0-1 0,0 0 0 15,4 0-149-15,-8 7-31 0,0-4-5 0</inkml:trace>
  <inkml:trace contextRef="#ctx0" brushRef="#br0" timeOffset="100246.26">21220 12077 633 0,'0'0'56'0,"0"0"-44"0,0 0-12 0,0 0 0 15,0 0 340-15,0 0 67 0,0 0 13 0,0 0 2 16,0 0-292-16,0 0-58 0,0 0-12 0,0 0-3 15,0 0-42-15,0 0-15 0,0 0 9 0,7 0-9 16,-4-6 9-16,4 6-9 0,-3-3 10 0,-4 3-10 16,0 0 25-16,0 0-1 0,7 0 0 0,-7 0 0 15,0 0-1-15,0 0-1 0,7 0 0 0,-7 0 0 0,7 0 18 16,-7 0 3-16,3 3 1 0,5 3 0 0,-8-6 0 16,3 3 0-16,-3-3 0 0,4 10 0 0,-1 2 0 0,1-9 0 15,-4-3 0-15,3 10 0 0,-3-10-5 0,4 9-1 16,-1 0 0-16,4-2 0 0,0 2-30 0,0 1-8 15,4-1 0-15,-4 0 0 0,4 7 0 0,-1 3 0 16,4 0 0-16,-3 0 0 0,-1 6 0 0,1-7-8 16,0 7 8-16,-1-6-12 0,1 0 12 0,-1 6 0 15,1-6 0-15,-4 0 0 0,0 3 0 0,0-3 0 16,0-1 0-16,-3-5 0 0,3 3 0 0,0 2 0 16,-4-8 0-16,4 6 0 0,-3-7 0 0,-1 0 0 0,8-2 0 15,-7-4 0-15,3 6-12 0,0-9-4 0,0 6-1 16,3-6 0-1,-10 0-31-15,11 0-7 0,-1-6-1 0,-2 6 0 16,2-3-183-16,1-3-37 0</inkml:trace>
  <inkml:trace contextRef="#ctx0" brushRef="#br0" timeOffset="100595.5">21833 11870 2768 0,'0'0'123'0,"0"0"25"0,0 0-119 0,0 0-29 16,-7 9 0-16,4 1 0 0,6-1 30 0,-10 1 0 15,-3 9 0-15,3-4 0 0,3 4-44 0,1 6-9 16,-4-3-1-16,-4 9-1 0,0 1 3 0,-6 2 1 15,-1 4 0-15,-3 6 0 0,-4 6 5 0,1-3 0 16,2 6 1-16,-2 7 0 0,-1-4 26 0,-3 7 5 16,0 6 0-16,-1-3 1 0,1-3-17 0,-4-1 0 15,4-2 0-15,0-7 0 0,0 1 0 0,3-1 12 16,4-9-4-16,3 0-8 0,4-13 8 0,0 3-8 16,7-5 0-16,0-4 0 15,3-10-221-15,4-5-51 0</inkml:trace>
  <inkml:trace contextRef="#ctx0" brushRef="#br0" timeOffset="101226.04">21347 11669 2048 0,'0'0'45'0,"0"0"10"0,0 0 1 0,-7 7 1 0,-1-4-45 16,8-3-12-16,0 0 0 0,0 0 0 0,0 0 10 0,0 0 0 15,0 0 0-15,8 0 0 0,2-3 10 0,-3-4 1 0,4 4 1 0,-1-6 0 16,1-7 10-16,0 7 1 0,-1-7 1 0,1 4 0 15,-1-4 24-15,-3 3 5 0,4-2 1 0,-4-1 0 16,0-3-11-16,0 0-1 0,0 4-1 0,0 2 0 16,0-3-22-16,-3-2-4 0,3 2-1 0,0 3 0 15,-4-2-13-15,4-1-3 0,-3-3-8 0,0 0 12 16,-1 4 1-16,1 2 0 0,-4-3 0 0,3-2 0 16,1 8-13-16,-1-5 11 0,-3 2-11 0,4 4 10 15,-1-7-10-15,-3 10 0 0,4-4 0 0,-4 10 0 16,0 0 0-16,0 0 0 0,0 0 0 0,0 0-11 15,0 0 11-15,0 0 0 0,0 0 0 0,0 0-8 16,0 0 8-16,10 0 0 0,-3 0 0 0,4 0 0 16,-4 7 8-16,4-4-8 0,-8 3 8 0,8 3-8 15,-1 1 0-15,-3-1 8 0,0 1-8 0,0-1 0 16,1 7 0-16,2-7 0 0,1 7 0 0,-4-4 0 0,-4-2 0 16,1 5 0-16,13 1 0 0,-10-3 0 0,-3 2 0 15,0-5 0-15,3 9 0 0,7-10 0 16,-7 0-61-16,3-2-11 0,1-4-1 0,3-3-1 15</inkml:trace>
  <inkml:trace contextRef="#ctx0" brushRef="#br0" timeOffset="103125.47">22430 12086 2761 0,'0'0'60'0,"0"0"13"0,0 0 3 0,0 0 2 0,10-6-62 0,1 3-16 0,-4-3 0 0,7 3 0 16,4-4 0-16,3 4-16 0,0-3 3 0,0 3 1 16,4-3-16-16,3-4-4 0,7 4 0 0,1-4 0 0,-1 7 12 0,4-3 1 15,-1-3 1-15,5 6 0 16,-4-4 2-16,-4 4 0 0,0-3 0 0,-3 6 0 15,0-6-82-15,-8 2-16 0,-6 4-3 0,0 0-867 16</inkml:trace>
  <inkml:trace contextRef="#ctx0" brushRef="#br0" timeOffset="103370.59">22430 12293 2304 0,'0'0'204'0,"0"0"-163"0,0 0-33 0,7 7-8 15,0-4 152-15,7 3 28 0,0 3 5 0,4 1 2 32,-4-10-179-32,10 9-35 0,5-9-7 0,2 0-2 0,5 0 24 0,2-3 12 0,1-3-12 0,11-4 12 15,3 4-24-15,-4-3 1 0,0-1 1 0,1 1 0 31,-4-10-187-31,-1 10-38 0</inkml:trace>
  <inkml:trace contextRef="#ctx0" brushRef="#br0" timeOffset="103900.62">23862 11205 2840 0,'0'0'126'0,"-4"16"26"0,-3-7-122 0,4 7-30 16,-1 6 0-16,1 0 0 0,3 0 0 0,3 3 0 16,-3 0 0-16,7 3 0 0,4 7 0 0,-4 2 0 15,0 1 0-15,0 6 0 0,-3 0 0 0,3 0 0 16,0 0 0-16,-4 3-10 0,1-3 10 0,-1-1 0 15,1-5 10-15,-1 6-10 0,-6-9 0 0,-1 2 0 16,4 4 0-16,-3-3 0 0,-1-10 0 0,4 6 16 16,-7-9-2-16,4 4 0 0,-4-4 10 0,3-7 1 15,-3 11 1-15,0-14 0 0,3-2-16 0,1 3-10 0,-1-7 12 16,4 0-12-16,-3-2 9 0,3-7-9 16,0 0 0-16,0 0 9 0,0 0 7 0,0 0 0 0,3-10 1 0,1-5 0 15,-4-1 11-15,3-3 3 0,4 0 0 16,1-9 0-16,-1 3-20 0,3-3-11 0,-3 3 12 15,0-4-12-15,4 4 8 0,-1 7-8 0,5-1 0 0,-1 3 0 16,0 7 0-16,3-4 0 0,1 7 0 0,0-4 0 16,3 4 0-16,0 3 0 0,0 3 8 0,4 0-8 15,-4 0 0-15,0 3 0 0,0 3 0 0,4 4 0 16,-7-1 0-16,-1 1 0 0,1-1 0 16,0 7-9-16,-1-7 9 0,-3 7 0 0,4-4 0 15,-4-2 0-15,0 5 0 0,0-5 0 0,0 6 0 0,-3-4 0 16,0-3 0-16,-1 1 0 0,1 6 0 0,-1-7 0 15,-6 10 0-15,3-10 0 0,0 7-8 0,0 0 8 16,-3-4-75-16,-4 4-9 16,3-7-3-16,1 1 0 0,-1-4-161 0,4-3-32 0,0 3-6 15</inkml:trace>
  <inkml:trace contextRef="#ctx0" brushRef="#br0" timeOffset="104269.95">25439 10882 2304 0,'0'0'102'0,"7"-9"21"0,0 9-99 0,-7 0-24 0,0 0 0 0,0 0 0 15,0 0 122-15,0 0 19 0,0 0 4 0,-4 9 1 16,1 1-122-16,-4 5-24 0,0-2 0 0,-7 9-12 15,0 0 12-15,-4 9-9 0,-3 1 9 0,-4 2-8 16,0 10 8-16,-3 0 0 0,3 3 0 0,-6-3 0 16,2 9 10-16,-6-3 7 0,0-3 2 0,7 10 0 15,7 2 10-15,-4-5 3 0,0 8 0 0,4-8 0 16,3 2-20-16,1 4-4 0,3-7-8 16,3 3 12-16,4-2-12 0,3-1 0 0,4 0 8 0,4 1-8 15,3-4 0-15,4-3 0 0,3-3 0 0,3 3 0 16,8-3-9-16,3-10-2 0,0 4 0 0,4-4 0 15,3-5-19 1,1-4-4-16,-1 3-1 0,4-3 0 0,0-6-90 0,3-10-19 16,4 1-3-16,-7-10-964 0</inkml:trace>
  <inkml:trace contextRef="#ctx0" brushRef="#br0" timeOffset="106811.4">26077 11679 3020 0,'0'0'67'0,"7"-3"13"0,0-4 4 0,1-2 0 0,-1 6-68 0,3-3-16 16,4-4 0-16,-3 10 0 16,-1-3-22-16,1 3-8 0,0 0-2 0,-1 3 0 15,-3 3-8-15,-3 4-1 0,-4 2-1 0,-4 4 0 0,-3 9 15 0,-3-3 3 0,-5 3 1 0,-6 0 0 16,0 3 23-16,-11 1 0 0,1 5 12 0,-5-6-4 15,-2 13 24-15,-5-9 5 0,1 8 1 16,0-5 0-16,-4-4 2 0,-4 4 0 0,4-10 0 0,1 3 0 16,6 0-40-16,0-3 0 0,0-9 0 0,7-3 0 31,11-4-39-31,4-3-9 0,3-6-1 0,6-9-1 16,5-1-174-16,3-5-36 0</inkml:trace>
  <inkml:trace contextRef="#ctx0" brushRef="#br0" timeOffset="107048.63">25820 11641 1555 0,'0'0'68'0,"0"0"16"0,0 0-68 0,0 0-16 15,0 0 0-15,0 0 0 0,10 10 278 16,1-10 52-16,0 6 10 0,-1 3 3 0,1 1-281 0,-1 8-62 16,1-2 0-16,-1-3 0 0,1 12 0 0,3 0 11 15,-3-3 0-15,3 9 0 0,0-3 9 0,0 1 1 16,4 5 1-16,-1 1 0 0,1-7-1 0,-4 9 0 15,7-2 0-15,-3-1 0 0,3-5-21 0,-3 5 0 16,3 1 0-16,-3-7 8 16,3-3-28-16,0-6-6 0,-3 6-1 0,-1-6 0 15,1-7-102-15,-1 4-21 0,1-10-4 0,3-3-601 16,-7-3-120-16</inkml:trace>
  <inkml:trace contextRef="#ctx0" brushRef="#br0" timeOffset="107527.23">26141 10704 1440 0,'0'0'128'0,"0"0"-103"0,0 0-25 0,0 0 0 0,0 0 277 0,0 0 51 16,10 0 9-16,1 0 3 0,-4-7-274 0,7 14-54 15,4-7-12-15,-4 6 0 0,7-3 8 0,-3 3 4 16,3-3 0-16,0 7 0 0,0-1 6 0,4 1 2 15,-4 2 0-15,4 1 0 0,3 5 7 0,0-2 1 16,8 9 1-16,-1-3 0 0,0 3-10 0,4 10-3 16,3 2 0-16,-3-2 0 0,0 3-3 0,3 5-1 15,-3 1 0-15,0 3 0 0,0 4-12 0,-1-4 0 16,1 3-9-16,-4 3 9 0,1 4 0 0,-5 2 0 16,-9 4 0-16,-1-7 0 0,0 13 16 0,-7-6-4 15,-3 0-1-15,-8-1 0 0,4 11-11 0,-7-11 8 16,-3 1-8-16,-1 0 8 0,-10-10-8 0,0 0 10 15,-4-3-10-15,1-9 10 0,3 0 10 0,-8-3 3 0,5-10 0 16,-1-3 0 0,4-6-47-16,0-10-10 0,0 1-2 0,0-10-1318 0</inkml:trace>
  <inkml:trace contextRef="#ctx0" brushRef="#br0" timeOffset="108927.12">21452 14282 2876 0,'0'0'64'0,"0"0"12"0,0 0 4 0,0 0 0 0,0 0-64 0,-3 9-16 0,3-9 0 0,-4 9 0 16,4 1-16-16,0-1-7 0,4 7-1 0,3-4 0 16,4 4 6-16,-1 3 1 0,1 0 0 0,3 6 0 0,0-6 17 0,4 6-10 15,-1-7 10-15,-3 8-8 0,-3-8 8 16,3 11 0-16,4-4 0 0,-8 0 0 0,-3-6 0 15,4 9 0-15,-1-3 9 0,-2 3-9 0,-5-3 13 16,4 0-4-16,-3-3-1 0,-1 3 0 16,8-6-8-16,-8 0 0 0,-3 0 0 0,0-4 8 15,7 4-66-15,-3-9-14 16,-1-4-2-16,-3-6-701 0,0 0-140 0</inkml:trace>
  <inkml:trace contextRef="#ctx0" brushRef="#br0" timeOffset="109181.16">22049 14181 1728 0,'0'0'153'0,"0"0"-122"0,0 10-31 0,-4-1 0 16,4 4 194-16,-7 2 33 0,0 10 6 0,0-3 2 31,3 3-235-31,-3 4-33 0,0 5-14 0,-3 1-2 0,-8 2 32 0,4 4 6 0,3-3 2 0,-6 9 0 15,-11 3 35-15,6-3 7 0,5 6 2 0,-4 0 0 16,-8 1-3-16,5-1 0 0,-1-6 0 0,4 3 0 16,0-6 0-16,-1 3-1 0,-6-3 0 15,4 0 0 1,6-6-59-16,-7 6-12 0,4-7-3 0,0-2-735 0,0-10-147 0</inkml:trace>
  <inkml:trace contextRef="#ctx0" brushRef="#br0" timeOffset="109755.78">21378 14159 1954 0,'0'0'43'0,"0"0"9"0,0-3 1 0,0-3 3 0,-3-4-45 0,3 7-11 16,0-6 0-16,0 3 0 0,0-4 30 0,0 4 4 0,0 3 1 0,0 3 0 15,0 0 17-15,0 0 3 0,3-7 1 0,-3 7 0 16,0 0 4-16,0 0 2 0,4-9 0 0,-1 9 0 16,-3 0 0-16,7-3 0 0,1-3 0 0,-1-4 0 15,3 10-37-15,1-9-7 0,3-1-2 0,-4 4 0 16,5-6-16-16,-1 2 0 0,3-5 0 0,-3-1 0 15,1 3 0-15,-1-2 0 0,0-4 0 16,0 3 0-16,0-3 8 0,0 1-8 0,-3-1 0 16,3 0 0-16,0-6 15 0,-4 6-4 0,-2-6-1 15,-1 0 0-15,-4 6 11 0,4-3 3 0,4 0 0 0,-8 0 0 16,-3-3-13-16,4 0-3 0,6 6 0 0,1 0 0 16,-11 4-8-16,3-4 12 0,8 3-12 0,-4 7 12 15,4-4-12-15,-8 4 0 0,1-1 0 0,3 4 0 16,3-3 0-16,1 9 0 0,-11 0-12 0,0 0 12 15,0 0-17-15,7 0 4 0,-7 0 1 0,0 0 0 0,0 0 12 16,4 9 16-16,6 1-3 0,-3-1-1 0,-7 0-4 16,4 1 0-16,3 5-8 0,7-5 12 0,0-1-12 0,-7 7 0 15,-7-4 0-15,4 4 0 0,6-6 0 0,-3 5 0 16,-7-2 0-16,4-4 0 0,6 7 0 0,-3-7 9 16,-7 1-9-16,4-1 8 0,3 1-8 15,-3 2 0-15,3 1 0 0,0-4 0 16,-4 0-40-16,1 10 0 15,6-3 0-15,1 3 0 0,-8 6-19 0,1-6-4 0,6-1-1 16,-2 8 0-16,-1-8-139 0,0 7-28 0</inkml:trace>
  <inkml:trace contextRef="#ctx0" brushRef="#br0" timeOffset="110174.43">22479 14256 2239 0,'0'0'99'16,"0"0"21"-16,0 0-96 0,0 0-24 0,0 0 0 0,0 0 0 0,0 0 37 0,0 0 3 16,0 0 1-16,7-3 0 0,7-3-10 0,-3 6-3 15,-1 0 0-15,1 0 0 0,3 0 36 0,0 6 6 16,0-3 2-16,0-3 0 0,-3 7-13 0,3-4-3 16,7 3 0-16,0-3 0 0,-3-3-44 0,0 0-12 15,-1 0 0-15,8 0 0 0,0 0 0 0,-4 0-11 16,4-3 3-16,6-3 0 0,5 3-10 0,-8-4-2 15,-7 4 0-15,4-3 0 16,-1-3-12-16,1 2-4 0,-4 4 0 16,-3-3 0-16,0 3-40 0,-1 3-9 0,-3-6-2 15,-3 6 0-15,-1 6-145 0,-3-6-30 0,8 0-6 0,-15 0 0 16</inkml:trace>
  <inkml:trace contextRef="#ctx0" brushRef="#br0" timeOffset="110483.5">22483 14667 2476 0,'0'0'110'0,"0"0"22"0,0 0-105 0,0 0-27 0,0 0 0 0,0 0 0 16,10 0 157-16,8 0 27 0,-4 0 4 0,7-3 2 0,-3-3-166 0,10 3-32 15,11-4-8-15,0-2 0 0,-4 0 16 0,11 2 0 16,14-5 11-16,3 5-11 0,-6-2 0 0,-5 0 0 16,1-1 0-16,-3 4 0 0,-1 3 0 15,1-3-17-15,-1 6 3 0,0-4 1 16,-3 4-76-16,0 0-15 15,-4-6-4-15,1 6-736 0,-4 0-148 0</inkml:trace>
  <inkml:trace contextRef="#ctx0" brushRef="#br0" timeOffset="112272.11">25079 13774 172 0,'0'0'16'0,"4"0"-16"0,-4 0 0 0,7 0 0 0,0 0 466 0,-4 0 90 16,-3 0 19-16,7 0 3 0,0 0-454 0,-7 0-90 15,0 0-18-15,0 0-4 0,0 0 14 0,0 0 3 16,0 0 1-16,0 0 0 0,0 0-10 0,0 0-1 16,0 0-1-16,0 0 0 0,0 0 20 0,-7 0 4 15,7 0 1-15,-10 6 0 0,3-6-6 0,-8 3-1 16,5-3 0-16,-4 0 0 0,0 6-16 0,0-3-3 15,-1 4-1-15,1-4 0 0,-3 3-2 0,-1-3-1 16,-3-3 0-16,-4 6 0 0,4-2-1 0,-4 2 0 16,1-6 0-16,-1 9 0 0,0-9 4 0,-3 10 1 15,0-4 0-15,0 3 0 0,-4-6 5 0,0-3 1 16,0 10 0-16,1-4 0 0,-5-3-23 0,5 4 9 16,-1 2-9-16,4-3 0 0,-1-3 0 0,1 7 0 0,7-4 0 15,0-3 0-15,3 3 32 0,1-6 2 0,-1 10 1 16,4-10 0-16,3 9-35 0,1-9 0 0,-1 0 0 0,7 10 0 15,4-10 0-15,0 0-14 0,0 0 2 0,0 0 1 16,0 6 11-16,0 3 0 0,8 1 0 0,-1-1 0 16,3-6 8-16,1 10 0 0,3-10 0 15,4 6 0-15,3 1-8 0,3-4 0 0,5-3 0 16,2 3 0-16,1-2 12 0,3 2-3 0,1 3 0 0,-1 1 0 16,4-10-9-16,-4 6 0 0,0-3 9 0,1-3-9 15,-1 6 0-15,0-3 0 0,4-3 0 0,0 0 8 16,-4 0-8-16,4 0 0 0,-4 0 0 0,0 7 8 15,1-7-8-15,-5 0 0 0,-2 0 0 0,-1 3 0 16,-3 3 0-16,-4-6 0 0,0 0 0 0,0 3 0 16,-3 4 8-16,-1-7-8 0,-3 0 8 0,-3 0-8 15,3 0 0-15,-3 0 0 0,-4 0 0 0,-7 0 8 0,0 0-8 0,0 0 0 16,0 0 0-16,0 0-8 0,0 0 8 0,0 0-12 16,-4 9 12-16,-6 0-12 0,-1-2 12 0,0-4 0 15,-6 6 0-15,-4-3 0 0,-4 4 0 0,-3-1-8 16,-4 1 8-16,-3 5 0 0,-1-11 0 0,1 11-8 15,-7 1 8-15,3-4 0 0,0 7 0 0,0-3 0 16,4 3 0-16,0 0-8 0,0-4 8 0,-1 4 0 16,1 0 0-16,0-3 0 0,-4 2 0 0,4 1 0 15,-4 6 0-15,4-6-8 0,-1 0 8 0,1-3 0 16,0 2 0-16,7 1 0 0,-1-3 0 0,5 3 0 16,-1-1 0-16,4 1 0 0,0-3 0 0,3 3 0 0,0 0 0 15,4-4 0-15,0 4 0 0,4 0 0 16,2 0 0-16,1 3 0 0,0-3 0 0,4-1 0 15,3 1 0-15,0 0 0 0,0-3 0 0,3 9 0 0,1-13 0 0,-1 4 8 16,4 3-8-16,1-4 0 0,-5-2 0 0,8-4 8 16,-4 1 4-16,3 5 0 0,1-5 1 0,3-4 0 15,0-3 2-15,4 7 0 0,3-4 0 0,0-3 0 16,4 3 1-16,3 4 1 0,-3-10 0 0,10 9 0 16,4-3-5-16,3-2 0 0,4 2-1 0,3-3 0 15,1-3-11-15,3 0 12 0,7 6-12 0,3-6 12 16,4 3-12-16,4-3 0 0,-8 0 0 0,1-3 8 15,-8 3-8-15,4 0 0 0,-3 0 0 0,-1 0 0 16,0 0-14-16,-3 0-2 0,0 0 0 0,-7 0 0 16,-4 0-73-16,1 0-15 0,-4-6-4 0,-4 6-1283 15</inkml:trace>
  <inkml:trace contextRef="#ctx0" brushRef="#br0" timeOffset="114189.92">24589 15627 172 0,'0'0'16'0,"0"0"-16"15,0 0 0-15,0 0 0 0,0 0 184 0,0 0 35 16,0 0 6-16,0 0 2 0,0 0-107 0,0 0-22 15,0 0-4-15,0 0-1 0,0 0-1 0,0 0-1 16,0 0 0-16,0 0 0 0,0 0-7 0,0 0-2 16,0 0 0-16,0 0 0 0,0 0-4 0,0 0-1 15,3-7 0-15,-3 7 0 0,4-9-5 0,-4 9 0 0,0 0-1 16,0 0 0-16,0 0-30 0,0 0-5 0,0 0-2 0,0 0 0 16,-7 9-18-16,0 1-3 0,-4 9-1 0,-3 0 0 15,3-4-12-15,-3 13 0 0,4-2 0 0,-5 2 0 16,1 0 17-16,4 6 1 0,-4-2 0 15,3-1 0-15,-3-6-29 0,0 10-5 16,7-10-2-16,3 3 0 0,1-9-2 0,3 6-1 0,0-6 0 0,3-7 0 31,4 4-44-31,4 0-9 0,-4-4-2 0,0-2 0 16,4-4-45-16,-1 3-10 0,1-9-1 0,3 0-469 0,0-9-94 0</inkml:trace>
  <inkml:trace contextRef="#ctx0" brushRef="#br0" timeOffset="114432.72">24740 15163 1958 0,'0'0'174'0,"-7"3"-139"15,7-3-35-15,-3 9 0 0,-4-9 185 0,7 0 31 0,-7 6 5 0,7-6 2 16,0 0-179-16,0 0-35 0,0 0-9 0,0 0 0 31,0 0-52-31,0 0-13 0,0 0-3 0,0 0 0 16,0 0-125-16,0 0-26 0,3-6-5 0</inkml:trace>
  <inkml:trace contextRef="#ctx0" brushRef="#br0" timeOffset="114864.15">24786 15881 748 0,'0'0'33'0,"0"0"7"16,0 0-32-16,0 0-8 0,0 0 0 0,0 0 0 0,0 0 445 0,0 0 87 16,0 0 18-16,0 0 3 0,0 0-442 0,0 0-89 0,0 0-22 0,11 0 0 15,-1 0 8-15,1 0-8 16,3-10 10-16,0 10-10 0,4-3 12 0,3-3-4 0,4 3-8 0,3-3 12 16,-3-1-12-16,-1-2 0 0,4 9 0 0,-3-10 0 31,3 7-45-31,-3-3-6 0,0 6-1 0,-1 0 0 15,1-9-114-15,-4 9-23 0,-3-3-5 0</inkml:trace>
  <inkml:trace contextRef="#ctx0" brushRef="#br0" timeOffset="115783.63">24793 16078 2041 0,'0'0'90'0,"0"0"19"0,0 0-87 0,0 0-22 0,0 0 0 0,0 0 0 15,0 0 76-15,0 0 10 0,0 0 2 0,4-3 1 16,6 3-28-16,-3 0-5 0,4-6-2 0,0 6 0 16,-1-3-9-16,4 3-1 0,0-6-1 0,0 6 0 15,4-4-24-15,3 4-5 0,0-6-1 0,-6 6 0 16,2 0-13-16,1-3 0 0,-4-3 0 0,7 6 0 15,-3 0 0-15,-1 0-15 0,1-3 3 0,0 3 1 16,-4 0-42-16,0 0-9 0,0-7-2 16,0 7 0-16,0 0-153 15,0 0-31-15,-3 0-7 0</inkml:trace>
  <inkml:trace contextRef="#ctx0" brushRef="#br0" timeOffset="117088.68">25566 15461 2210 0,'0'0'98'0,"-4"6"20"0,4-3-94 0,-3 3-24 16,-1 4 0-16,1-1 0 0,-1 0 41 0,1 7 4 16,-1 3 1-16,4 0 0 0,-3 0-6 0,3 9 0 15,-4 3-1-15,1 1 0 0,-1 2-19 0,0 7-4 16,1-4-1-16,-4 7 0 16,-4 3-47-16,1-3-8 0,-4 3-3 0,3 3 0 15,0-6-34-15,1 3-7 0,-1-9-2 0,4 3-902 0</inkml:trace>
  <inkml:trace contextRef="#ctx0" brushRef="#br0" timeOffset="122335.06">24613 13639 2026 0,'0'0'90'0,"0"0"18"0,0 0-86 0,0 0-22 0,0-7 0 0,0 7 0 0,4-9 43 0,-4 9 4 16,3-3 1-16,1-3 0 0,-1-4-2 0,1 1 0 15,-4 2 0-15,0 4 0 0,7-3 25 0,-3-3 5 16,-4-1 0-16,3 1 1 0,1-1-5 0,-4 1 0 16,3 3-1-16,-3-4 0 0,4-2-21 0,-4-4-4 15,7 7-1-15,-7-1 0 0,3-5-26 0,1 2-6 16,-1-3-1-16,1-2 0 0,-1-1-12 0,1-6 0 15,-1 6 8-15,1-6-8 0,3 6 0 16,-3 0 0-16,3 0 0 0,-4-3 0 0,1 10 0 0,-1-4 0 16,1-3 0-16,-1 10 0 0,1-7 0 0,-1 13 0 15,1-6 0-15,-4 2 0 0,3 4 0 0,-3 3-10 16,0 0 10-16,0 0-8 0,0 0 8 0,0 0-13 16,7 3 5-16,4 4 8 0,-4-4-14 0,4 6 5 15,-4 7 1-15,3-7 0 0,4 10 8 0,0-3 0 16,1 3-9-16,-1 0 9 0,3-4 0 0,-3 4 0 0,1 0-9 15,-1 0 9-15,0-4 0 0,3 4 0 16,-6-3 0-16,3-4 0 0,-3 4 0 0,-4-7 0 0,0 10 0 16,3-9 0-16,-3-1 0 0,0-3 0 0,1-3 0 0,2 4 0 15,-3-7 23-15,-7 0-2 0,0 0 0 0,11 6 0 16,-1-3-6-16,-3-6-2 0,-7 3 0 0,11 0 0 16,0-6-3-16,-4 6-1 0,3-7 0 0,-3 4 0 15,0-3 3-15,0-3 1 0,0-1 0 0,0 1 0 16,1-1 7-16,-1 1 2 0,3 0 0 0,-6-7 0 15,3 7-8-15,0-10-2 0,0 3 0 0,0 3 0 16,-4-12-4-16,5 10 0 0,-5-7-8 0,4-3 12 16,0 0-12-16,-3-4 0 0,3 1 0 0,-4-6 0 15,4 9 0-15,-3-4-13 0,-1 1 1 0,4 3 0 16,0 0-28-16,1-3-6 16,2 3-1-16,1 3 0 0,-1-3-138 0,1 6-28 0,7-6-6 15</inkml:trace>
  <inkml:trace contextRef="#ctx0" brushRef="#br0" timeOffset="126539.43">28085 13783 1814 0,'0'0'40'0,"0"0"8"0,0 0 1 0,0 0 3 0,0 0-42 0,0 0-10 0,0 0 0 0,0 0 0 15,0 0 48-15,0 0 8 0,0 0 2 0,0 0 0 16,0 0-13-16,0 0-2 0,7 0-1 0,-7 0 0 16,0 0-1-16,10 6 0 0,-3-3 0 0,0 7 0 15,-3-1-22-15,3-3-5 0,0 13-1 0,-3 0 0 16,3 0 23-16,-4 6 4 0,4 0 0 0,0 3 1 16,0 0-33-16,-3 7-8 0,-1 3 0 0,1 2 0 15,-1-2 14-15,1 6 1 0,-1 0 0 0,-3 3 0 16,0 3-2-16,0-6 0 0,0-6 0 0,0 9 0 15,-3-13-13-15,-1 10 0 0,1-6 0 0,-4-4 0 0,-4 1-13 16,4 2-6-16,0-2-1 0,-3-7 0 16,-5 6-31-16,5-5-6 0,-1-4-2 0,4 0 0 15,-3-6-45-15,3-10-10 0,0 0-2 0,7-9-804 16</inkml:trace>
  <inkml:trace contextRef="#ctx0" brushRef="#br0" timeOffset="127048.73">28607 14165 1944 0,'0'0'86'0,"0"0"18"0,-7 4-84 0,3 2-20 0,4-6 0 0,-3 9 0 16,-4-9 32-16,3 10 3 0,1-10 0 0,-5 6 0 16,1-3-22-16,0 3-4 0,0-2-1 0,0 2 0 15,0 3 36-15,0 1 6 0,0 5 2 0,-3-2 0 16,-1 3 3-16,0-7 1 0,-3 10 0 0,0-4 0 16,0-2-28-16,0 9-4 0,-4-10-2 0,-3 7 0 15,3-3-22-15,-3 3 8 0,0-4-8 0,0-2 0 16,0 3 0-16,7-1 0 0,0-5 0 0,3-1 0 15,0-6 15-15,-3 7-2 0,4-4 0 0,3 0 0 0,0-3 7 16,7-3 0-16,-7 0 1 0,7 0 0 0,0 0-13 0,0 0-8 16,0 0 8-16,0 0-8 0,0 0 0 0,0 0 0 15,0 0 0-15,0 0 0 0,0 0 0 0,0 0 0 16,0 0 0-16,7 10 0 0,0-1 8 0,0-3-8 16,3 4 8-16,-3-7-8 0,4 10 12 0,3-4-1 15,4-6-1-15,3 6 0 0,-4 1 5 0,5-1 1 16,2-2 0-16,-2 2 0 0,2 0-16 0,1 1 0 15,-4-1 0-15,0-3 0 0,0 4 0 0,-3-1 0 16,0 1 0-16,-4-1 0 0,3 1-8 0,-6-4 8 16,3 3-12-16,-3 1 12 0,-4-1-18 0,3-3 3 15,-3-3 1-15,0 7 0 16,1-10-96-16,-5 0-19 0,1 6-4 0,-4-6-599 0,0 0-119 16</inkml:trace>
  <inkml:trace contextRef="#ctx0" brushRef="#br0" timeOffset="127528.95">29390 13479 2127 0,'0'0'94'0,"0"0"20"0,7-7-91 15,-7 7-23-15,0 0 0 0,0 0 0 0,0 0 33 0,0 0 3 16,0 0 0-16,0 0 0 0,0 0-6 0,0 0-1 16,0 0 0-16,-7 0 0 0,0 0 29 0,0 0 6 15,-4 7 0-15,4-1 1 0,0-3-6 0,0 3-2 16,-4-2 0-16,1 5 0 0,-4 0-14 0,0 7-3 15,-4 3-1-15,0 0 0 0,-3 6-30 0,4 0-9 16,-1 3 0-16,-3 0 0 0,3 16 0 0,1-6 0 16,-5 6 0-16,5 6 0 0,3-3 0 0,-4 3 0 15,0-3 0-15,4 6 0 0,-3 4 12 0,-1 2-4 0,4 4 0 16,0 0-8-16,-4-7 8 0,4 4-8 16,0-4 0-16,3 4 0 0,1 3 0 0,-1-10 0 15,1 0 0-15,6 1 0 0,-3-1 0 0,7-6 0 0,3-3 0 16,1 6 0-16,3-3 0 0,4-3 0 0,-1 0 0 15,4-7 0 1,0 1-25-16,1-3-6 0,2-7-1 0,1 3 0 16,3-3 4-16,0-2 1 0,0-5 0 0,4-5 0 15,0 3-111-15,3-10-22 0,0 7-5 0,4-7-896 0</inkml:trace>
  <inkml:trace contextRef="#ctx0" brushRef="#br0" timeOffset="128671.3">29806 14096 1562 0,'0'0'69'0,"0"0"15"0,0 0-68 0,0 0-16 0,0 0 0 0,0 0 0 0,0 0 58 0,0 0 8 16,0 0 2-16,7 0 0 0,-7 0-13 0,0 0-3 16,7 7 0-16,-7-7 0 0,0 0-26 0,0 0-6 15,0 0 0-15,0 0-1 0,7 0-7 0,-7 0 0 16,0 0-1-16,0 0 0 0,0 0 37 0,0 0 8 15,0 0 2-15,0 0 0 0,0 0 2 0,-3 3 0 16,3 3 0-16,0-6 0 0,0 0-3 0,-7 10 0 16,7-10 0-16,-7 9 0 0,0 0-17 0,-4-2-3 15,1 2-1-15,-1 0 0 0,0 10-10 0,-3 0-2 16,-3 6-1-16,-1 3 0 0,0 1-23 0,-3 5 0 16,0 7 0-16,-4-3 0 0,1-4 0 0,-1 4 0 15,0-1 0-15,4 4 8 0,-4-6-17 0,1-4-3 16,2 3-1-16,1-5 0 0,0 2 21 0,0-9 4 15,0-3 0-15,10 3 1 16,1-10-39-16,-1 4-8 0,0-7-2 0,4-2 0 16,0-4-35-16,0-3-7 0,0 0-2 0,4-10 0 15,-1 1-129-15,1-7-27 0,6-3-4 0,-3-6-2 16</inkml:trace>
  <inkml:trace contextRef="#ctx0" brushRef="#br0" timeOffset="128938.36">29263 14228 576 0,'0'0'51'0,"0"0"-41"0,0 0-10 0,0 0 0 0,0 0 380 0,0 0 73 16,0 0 15-16,7 3 4 0,-3 4-356 0,-4-7-72 16,3 6-13-16,8 3-3 0,-1 1 28 0,1-1 7 15,-1 1 1-15,1 8 0 0,3-2 24 0,0 3 6 16,4 0 1-16,-4 6 0 0,4-6-50 0,-4 9-9 15,7-3-3-15,0 3 0 0,0-9-33 0,-3 6 0 16,3 3 0-16,0-3 0 0,0 0 10 0,4-3 2 16,-4 3 0-16,0 0 0 0,8-6-12 0,-5 0-17 15,1 0 4-15,-4-3 1 0,4 2-4 0,3-2-1 16,0-3 0-16,-3 2 0 16,-4-5-124-16,0-1-25 0,-3 1-5 0</inkml:trace>
  <inkml:trace contextRef="#ctx0" brushRef="#br0" timeOffset="132292.91">30240 14721 748 0,'0'0'67'0,"0"0"-54"16,0 0-13-16,0 0 0 0,0 0 208 0,0 0 38 0,0 0 8 0,0 0 2 16,0 0-135-16,0 0-26 0,0 0-6 15,0 0-1-15,0 0-33 0,0 0-7 0,0 0-2 0,0 0 0 16,0 0-11-16,0 0-3 0,0 0 0 0,7 6 0 15,-7-6-2-15,4 3-1 0,-4-3 0 0,7 9 0 16,0-2 0-16,-4 2 0 0,-3-9 0 0,7 9 0 16,-3 1-2-16,3-1-1 0,-3 1 0 0,3 5 0 15,0-5 8-15,0 9 2 0,0-1 0 0,3-2 0 16,-3 3-16-16,4-3-4 0,0 2 0 0,-4 1 0 16,0 0-8-16,0 0-8 0,3 3 12 0,-3-3-12 15,0-7 9-15,4 10-9 0,-4-9 0 0,0 5 9 16,-3-2-9-16,-1 3 12 0,-3-10-12 0,4 7 12 15,-4 0 4-15,-4-4 2 0,-3 4 0 0,4-4 0 16,-1 4-18-16,-3 3 0 0,-4-10 0 0,1 7 0 16,-1-7 0-16,1 1-17 0,-4-1 3 0,-1 1 1 15,1-4-43-15,0 3-8 0,-3-6-1 0,2 4-1 16,1 2-169-16,-3-3-33 0</inkml:trace>
  <inkml:trace contextRef="#ctx0" brushRef="#br0" timeOffset="135607.34">4974 15969 864 0,'0'0'76'0,"0"0"-60"15,0 0-16-15,0 0 0 0,0 0 321 0,-7 6 62 16,0-3 12-16,-4 3 2 0,1-3-309 0,3 7-61 16,0-4-13-16,0-3-2 0,-4 7-4 0,4-4 0 15,0 3 0-15,4-2 0 0,-5 2-8 0,1 0 0 16,4 1 0-16,-1-1 8 0,1 1 12 0,-4-1 3 15,3 7 0-15,-3-4 0 0,0 7 24 0,-3 6 5 16,-1-6 0-16,0 6 1 0,1 3-12 0,-4 4-2 0,0-1-1 16,-1 3 0-16,-6 4-19 0,7 3-4 15,-14-4-1-15,10-2 0 0,-3-7-14 0,4 7 0 0,-1-10 8 16,4-3-8-16,0 3 0 0,0-10-12 0,3-2 3 16,0-7 0-1,4 4-23-15,0-4-5 0,0-3-1 0,4-3 0 16,-8-3-147-16,8-3-30 0,-8-4-5 0</inkml:trace>
  <inkml:trace contextRef="#ctx0" brushRef="#br0" timeOffset="135917.72">4487 16094 2516 0,'0'0'112'0,"7"0"22"0,-3 9-107 0,3-2-27 16,4 2 0-16,-4 4 0 0,10-7 34 0,-10 13 2 15,11-10 0-15,-11 10 0 0,11-3 3 0,-8 2 1 16,-3-2 0-16,11 3 0 0,-11 0-24 0,4 6-5 16,6-6-1-16,-3 6 0 0,-3-3-10 0,-4 3 0 15,11 3 0-15,-8-6 8 0,4 0-8 0,-3-3 0 16,-1 3 0-16,5-4 0 0,2-5-10 0,1-4 10 15,-8 7 0-15,5-6-9 16,2-1-14-16,1-3-2 0,-4-3-1 0,0 4 0 16,0-7-125-16,-3 0-25 0,3 0-4 0,-4 0-846 15</inkml:trace>
  <inkml:trace contextRef="#ctx0" brushRef="#br0" timeOffset="136537.68">5129 15693 1555 0,'0'0'138'0,"0"0"-110"0,0 0-28 0,0 0 0 15,4-4 219-15,3-2 38 0,7 6 8 0,-10 0 2 0,3 0-214 0,7 6-42 16,-11-2-11-16,8-4 0 0,-4 9-8 0,0 0-4 15,4 1-1-15,-4 6 0 16,-7-7-19-16,3 10-4 0,-3-4-1 0,0 4 0 16,-3 0-50-16,3 0-9 0,-7-3-3 0,7 2 0 15,-4 1-57-15,4-3-12 0,-7 0-3 0,0-4 0 0</inkml:trace>
  <inkml:trace contextRef="#ctx0" brushRef="#br0" timeOffset="138497.31">6029 16122 460 0,'0'0'20'0,"0"0"5"0,0 0-25 0,0 0 0 0,0 0 0 0,0 0 0 15,0 0 165-15,0 0 28 0,0 0 6 0,0 0 1 16,0 0-132-16,0 0-25 0,0 0-6 0,0 0-1 15,0 0 16-15,0 0 4 0,0 0 0 0,0 0 0 0,4 6-2 16,-1-2 0-16,-3-4 0 0,7 6 0 16,-7 3 12-16,0 1 2 0,0-1 1 0,0 7 0 15,-10-4-9-15,6 13-3 0,-3-6 0 0,-4 6 0 0,4 4-24 0,-3 2-5 16,-4 0 0-16,3 10-1 16,-7-3-18-16,1-1-9 0,-1 4 10 0,0-3-10 0,-3-1 0 15,4-2 0-15,-1-1 0 0,-3 4 0 0,0-10-8 16,3 4-8-16,0-11-2 0,1 5 0 15,-1-8-119-15,-3-2-24 0,7 0-5 0,0-7-1 0</inkml:trace>
  <inkml:trace contextRef="#ctx0" brushRef="#br0" timeOffset="138761.04">5754 16191 2458 0,'0'0'54'0,"0"0"11"0,0 0 3 0,-7 10 1 0,7-1-55 0,0 0-14 0,7 7 0 0,-4-3 0 15,1 2 9-15,3 4-1 0,4 0 0 0,-1 6 0 16,-3 0-8-16,11-3 0 0,-11 9 0 0,10-2 0 16,1-1 0-16,0 0 0 0,-1 3 0 0,1-2 0 15,7-1-21 1,-8-3-7-16,1 0 0 0,0-3-1 0,3 3-46 15,0-6-9-15,-7 0-1 0,0-4-1 0,0 4-98 16,-3-3-20-16,-1-7-4 0,1 1-1 0</inkml:trace>
  <inkml:trace contextRef="#ctx0" brushRef="#br0" timeOffset="139439.73">6244 15809 2084 0,'0'0'92'0,"0"0"20"0,0 0-90 0,0 0-22 15,0 0 0-15,7-10 0 0,0 1 43 0,-3 3 4 16,3 2 1-16,7-2 0 0,-10-3-48 0,6 6-13 15,-3-7-1-15,7 4 0 0,-7-3-1 0,4 2 0 16,-1 4 0-16,1-3 0 0,0 6-4 0,-1-3-1 16,1 3 0-16,3-7 0 0,-14 7 20 0,3 7 0 15,5-7-8-15,-8 0 8 0,7 3 0 0,-4 6 8 16,4-2-8-16,0 2 12 0,-7 0 7 0,0 1 1 16,0 5 0-16,0-5 0 0,-7 6-20 0,4-4 8 15,-1 7-8-15,-3-3 0 0,4 9 0 0,-8-7 0 16,0 1 0-16,1 6 0 0,-1-6 0 0,1 0-11 0,3-3 11 15,-1-4-10-15,5-2 10 0,-4-1 11 16,0 4-3-16,7-4 0 0,0-9 11 0,-4 3 1 16,4-3 1-16,4 10 0 0,-4-1-6 0,0-9-2 0,7 6 0 15,0-3 0-15,4 4-5 0,-8 2-8 0,8-3 11 16,3-3-11 0,-4-3-15-16,4 7-9 0,1-7-3 0,2 3-645 0,-6-3-130 0</inkml:trace>
  <inkml:trace contextRef="#ctx0" brushRef="#br0" timeOffset="140600.54">13427 16273 1094 0,'0'0'97'0,"0"0"-77"0,0 0-20 0,-4 9 0 16,1-3 313-16,-1 4 59 0,-3-7 12 0,4 3 3 15,-4 4-304-15,3-1-61 0,-3 7-12 0,3-7-2 16,-3 1-8-16,0 2 9 0,0 4-9 0,0-1 10 16,-3-2-10-16,3 3 0 0,-4 9 0 0,0-6-11 15,1-1 11-15,-1 7-10 0,-3-3 10 0,-4 10-10 16,1-10 10-16,-1 12 0 0,1-6 8 0,-5 13-8 31,-6-3-28-31,3-4-9 0,-3 10-3 0,7-6 0 16,-4-4-132-16,4-5-26 0,7-4-6 0,4-7-644 0</inkml:trace>
  <inkml:trace contextRef="#ctx0" brushRef="#br0" timeOffset="140837.84">12926 16423 2246 0,'0'0'200'0,"0"0"-160"15,0 3-32-15,0 10-8 0,0-13 196 0,7 12 37 16,0-2 8-16,7 6 2 16,4-7-243-16,3 7-43 0,4-4-11 0,3 7-2 15,0-3 23-15,7 3 5 0,1-1 0 0,-1 1 1 16,0 6-26-16,0-6-6 0,-3 6-1 0,0 3 0 16,-4-3-8-16,-3 4-1 0,-4-4-1 0,0 3 0 15,-7-3-118-15,0 3-24 0,4-9-5 0,-11 3-610 0</inkml:trace>
  <inkml:trace contextRef="#ctx0" brushRef="#br0" timeOffset="141392.16">13603 15868 230 0,'0'0'20'0,"0"0"-20"0,-3-6 0 0,3 3 0 15,-4-3 615-15,4 6 118 0,0 0 24 0,4-7 5 16,3 4-635-16,0-3-127 0,3-4-26 0,1 7-5 16,-1-6 9-16,8 3 2 0,0-4 0 0,-1 1 0 15,8 9-2-15,-4-6 0 0,-3 6 0 0,3-4 0 0,-3-2 22 0,-1 6 0 16,1 6 0-16,-4-2 0 0,0-4 0 15,-3 6 12-15,-1-3-2 0,-3 3 0 0,0 4 2 0,1-4 0 16,-5 3 0-16,1 1 0 0,-1-7-4 0,-3 6 0 16,-3 7 0-16,3-7 0 0,-7 7-8 0,3-3 0 15,-3 2 0-15,-4 4-11 16,-3 0-20-16,4-3-4 0,-4-1-1 16,3-2 0-16,-3-4 3 0,3 1 0 15,-3-4 0-15,4-6 0 0,-1 9 33 0,0-9 0 0,1 0 0 16,3 0 0-16,7 0 0 0,0 0 0 0,-4 0 8 0,4 0-8 0,-7-6 12 0,7 6 0 15,0 0 0-15,0 0 0 0,0 0-12 0,11-3 0 16,-1 3 0-16,1 0 0 0,3 0-17 0,-3 0 3 16,3 0 1-16,0 0 0 0,3 0 1 0,-6 0 0 0,3 3 0 15,0 3 0-15,-3-6 1 0,-1 10 1 0,1-4 0 0,-4 3 0 16,4-5 10-16,-8 5 0 0,-3-9 0 0,11 6 0 16,-4 4 0-16,0-4-10 0,-7-6 10 0,0 0-13 15,3 3 13-15,-3-3 0 0,4 9 9 0,-4-9-9 16,3 10 0-16,1-4 8 0,-4 3-8 0,-4 1 0 15,1-1 0-15,-1 1-18 0,-3 5 4 0,0-2 1 32,-7 3-80-32,0 2-16 0,-4 1-3 0,-3 6-857 0</inkml:trace>
  <inkml:trace contextRef="#ctx0" brushRef="#br0" timeOffset="142038.21">12076 16379 345 0,'0'0'31'0,"0"0"-31"0,0 0 0 0,0 0 0 0,-7 10 251 0,7-10 44 16,0 0 9-16,-8 0 1 0,1 6-144 0,7-6-29 15,0 0-5-15,0 0-2 0,0 0-33 0,0 0-6 16,0 0-2-16,0 9 0 0,-3 1-29 0,-1-1-7 16,-3 10 0-16,4-3-1 0,-1 3 13 0,-3-1 4 15,-3 1 0-15,-1 0 0 0,-3 6-36 0,-4 3-6 16,4-9-2-16,-3 12 0 0,-1-2-5 0,0-1-2 15,-3-3 0-15,-4 10 0 16,1-1-37-16,-1-3-7 0,0 4-1 0,1-1-1 16,-5 1-182-16,5-7-36 0,6-9-7 15,4 0-2-15</inkml:trace>
  <inkml:trace contextRef="#ctx0" brushRef="#br0" timeOffset="142295.78">11603 16533 345 0,'0'0'15'0,"0"0"4"0,0 0-19 0,0 0 0 0,0 0 0 0,0 6 0 16,3 10 504-16,1-3 96 0,10-4 20 0,0 7 4 16,0 2-504-16,4-2-100 0,3-3-20 0,0 12 0 15,0-6 0-15,1-1 0 0,-1 7 0 0,3-6 0 16,-2 0-9-16,2 6 9 0,-6 0-8 0,7-6 8 15,-4 9-15-15,0-9 3 0,0 6 0 0,-3 3 0 16,-1-3-36-16,-2-6-8 0,2 0 0 0,-6 6-1 16,-8-9-112-16,4-4-23 0,0-2-4 0,0-4-370 15,-7 4-74-15</inkml:trace>
  <inkml:trace contextRef="#ctx0" brushRef="#br0" timeOffset="142694.1">12231 15790 1897 0,'0'0'41'0,"0"0"9"0,0 0 2 0,0 0 2 0,0 0-43 0,0 0-11 0,0 0 0 0,0 0 0 16,0 9 0-16,0-9-11 0,3 10 3 0,-3-1 0 16,0-3 8-16,0 4 0 0,0-1 8 0,0 1-8 15,-3-1 43-15,3 0 4 0,-7 1 1 0,3 5 0 16,1-2 16-16,-1 9 3 0,4-10 1 0,-3 7 0 16,-4-3-36-16,3 0-6 0,4-7-2 0,0 4 0 15,0-7-15-15,0 3-9 0,7 1 10 0,-3-1-10 16,-4-9 10-16,7 0-10 0,0 6 10 0,3-6-10 15,1-6 11-15,0 6-11 0,-1 0 12 0,1 0-12 16,3-3 0-16,-4-3 0 0,1 3 0 0,0-4 0 16,-4 1-12-16,3 3-2 0,4-7-1 0,-3 1 0 15,-1 0-48-15,1-1-9 0,3-5-3 16,0 5 0-16,0 4-112 0,0-4-22 0,-3 1-5 16</inkml:trace>
  <inkml:trace contextRef="#ctx0" brushRef="#br0" timeOffset="142948.43">12513 15737 1555 0,'-3'6'138'0,"-5"-3"-110"0,5 13-28 0,-1-4 0 16,-3 4 265-16,4 3 48 0,-1-1 10 0,1 8 1 31,3-8-296-31,-4 7-60 0,4-6-12 0,-3 9-3 16,3-9-11-16,-7 6-2 0,3 0-1 0,1-6 0 15,-4 6-38-15,-1-6-7 0,5 9-2 0,-8-9 0 16,4-3 40-16,0 9 8 0,4-6 2 0,-1-7 0 16,1 4-37-16,3 0-7 0</inkml:trace>
  <inkml:trace contextRef="#ctx0" brushRef="#br0" timeOffset="143579.12">15921 16461 2253 0,'0'0'49'0,"0"0"11"15,0 0 1-15,0 0 3 0,7 0-51 0,0-3-13 0,4 3 0 0,-8-7 0 0,-3 7-17 0,0 0-7 16,0 0 0-16,0 0-1 0,0 0 50 0,0 0 11 15,0 0 1-15,0 10 1 0,-7-1 27 0,0 7 6 16,-4 3 1-16,-3 0 0 0,0-4-23 0,4 14-4 16,-5-4-1-16,1 0 0 0,-3-3-28 0,-1 12-7 15,0-6-1-15,4-3 0 0,-3 4-8 0,-1-4-11 16,0 3 3-16,4-3 0 16,4 0-120-16,-8-3-23 0,4-6-5 0,0 3-895 15</inkml:trace>
  <inkml:trace contextRef="#ctx0" brushRef="#br0" timeOffset="143823.26">15744 16495 1785 0,'0'0'159'0,"0"0"-127"0,0 0-32 0,0 0 0 16,4 10 347-16,3 5 63 0,4-2 13 0,3 3 2 15,3 3-397-15,-2-1-79 0,2 1-16 0,1 6-3 16,-1-6 29-16,5 6 5 0,-5-6 2 0,1 0 0 16,3 6-48-16,-7-6-10 0,0-4-1 0,0 4-1 15,-3-9 34-15,0 5 6 0,-1-5 2 0,-6-1 0 16,3 0-45-16,-4 1-9 0,-3-10-2 16</inkml:trace>
  <inkml:trace contextRef="#ctx0" brushRef="#br0" timeOffset="144246.97">16355 15818 2833 0,'0'6'125'0,"-4"-3"27"0,-3 4-122 0,0-4-30 0,4 13 0 0,-1-7 0 32,1 0-23-32,-4 1-10 0,3-1-3 0,0 7 0 15,1-13-42-15,-1 10-9 0,1-4-1 0,-1-6-1 0,1 6 64 0,-1-2 13 0,4-7 2 0,-7 3 1 16,4-3 9-16,3 0 14 0,0 0-3 0,0 0-1 16,0 0 23-16,0 0 5 0,0 0 1 0,0 0 0 15,0 0-11-15,0 9-3 0,0-9 0 0,7 7 0 16,0 2-13-16,3-9-4 0,-3 6 0 0,8-3 0 15,2-3-8-15,1 7-11 0,-4-7 3 0,4 3 0 16,3-3 8-16,0 0 0 0,0 0 0 0,0 6 0 16,-3-3-9-16,-4-3 0 0,0 10 0 15,0-4 0-15,-7-3 9 0,0 13-12 0,-3-7 12 0,-1 7-12 0,-3-4 2 16,-3 4 0-16,-4 3 0 0,0 0 0 0,-4-4 10 16,1 4 0-16,-1 0 0 0,-3-3 8 15,0 2-8-15,3 1 0 0,-6-3 0 0,6 0 8 0,-3-4-8 0,7 4 0 16,0-7 0-16,-4 1 0 15,-3-4-68-15,-4-3-8 0,1 6-1 0,-1-9-628 16,-3 0-126-16</inkml:trace>
  <inkml:trace contextRef="#ctx0" brushRef="#br0" timeOffset="144440.99">16129 15859 3178 0,'0'0'141'0,"7"-6"29"0,0 6-136 0,7 0-34 0,0-10 0 0,8 4 0 15,6 3 32-15,3-7 0 0,5-5 0 0,6-1 0 32,4 7-80-32,3-10-16 0,-3 9-3 0,-3-8-1 0,2 2-158 0,1-3-32 0</inkml:trace>
  <inkml:trace contextRef="#ctx0" brushRef="#br2" timeOffset="154162.1">28120 6806 172 0,'-25'9'8'0,"25"-9"1"0,-10 0-9 0,10 0 0 16,-11 6 0-16,11-6 0 0,0 0 333 0,0 0 65 15,0 0 13-15,0 0 2 0,0 0-291 0,0-9-58 16,0 3-12-16,4-4-3 0,3 7 31 0,-4-3 7 15,4 3 1-15,0-3 0 0,0 2 9 0,0-2 3 16,0 0 0-16,1 3 0 0,-5 3-30 0,1 0-6 16,-4 0 0-16,0 0-1 0,0 0-32 0,0 0-7 0,0 0 0 15,0 0-1-15,0 0-4 0,0 0-1 0,0 0 0 0,3-7 0 16,1-2-5-16,-4 9-1 0,0-3 0 0,0 3 0 16,3-16-3-16,-3 7-1 0,0-1 0 0,4 1 0 15,-1 3 8-15,1-7 2 0,-1 4 0 0,4-1 0 16,0-2 18-16,0 2 4 0,0 1 1 0,1-4 0 15,-1 4-27-15,-4-7-6 16,4 7 0-16,-3-7-8 0,-1 7 17 0,4-4-3 0,0-2-1 16,-3 5 0-16,3 1 2 0,-4-7 0 0,5 7 0 0,-5-7 0 15,1 7-4-15,-1-1-1 0,1-2 0 16,-1 2 0-16,4-5-10 0,-3-1 10 0,-1 7-10 0,4-4 10 16,0-3-10-16,0 7 10 0,0-7-10 0,1-3 10 15,-1 1-10-15,0-1 12 0,3-6-12 0,1 6 12 16,-4-6-1-16,3 6 0 0,1-6 0 0,-4 3 0 0,4-3-11 15,-4 0 10-15,3-3-10 0,-3 9 10 16,0-9-2-16,0-4 0 0,-3 4 0 0,3 0 0 0,-3 0-8 0,-1-4 8 16,4 4-8-16,-3 0 8 0,-1 3-8 0,1-4 0 15,-1 1 0-15,1-3 0 0,-1 9 0 0,1-3 0 16,-4 0 0-16,0-4 8 0,3 14-8 16,-3-13 0-16,0 2 0 0,0-2 8 0,0 3-8 0,0 6 0 15,0-9 0-15,-3 3 0 0,3-3 0 16,0 3 0-16,0 3 8 0,-4-10-8 0,4 10 0 0,0-9 0 15,-3 3 0-15,3 3 8 0,0-3-8 16,-4-1 0-16,4 4 0 0,0-3 0 0,-3 3 0 0,-1 6 8 16,1-6-8-16,-1-3 8 0,1 9-8 0,-4-6 0 0,3 6 0 0,-3-6 0 15,0 3 0-15,0-3 0 0,0 0 0 0,3 3 0 16,1-3 0-16,-4 0 0 0,0 0 0 0,3-4 0 16,1 4 0-16,-1 7 0 0,-3-11 0 0,4 4 0 15,3-3 0-15,-4 9 0 0,0-6 0 0,4 0-11 16,-3 3 11-16,3-3 0 0,-4 6 0 0,1-6-8 15,-1 0 8-15,1 3 0 0,3-3 0 0,-4 6 0 16,1-6 0-16,-1 6 0 0,-3-6 8 0,7 6-8 16,-3-6 0-16,-1 6 0 0,4-2 0 0,-3-1-8 15,3 0 8-15,-4 3 0 0,4-6 0 0,-3 0 0 16,3 6 0-16,0-6 0 0,0 6 8 0,3 0-8 16,-3-6 0-16,4 6 0 0,-1-6 0 0,-3 6 0 15,4 1 0-15,-1-1 0 0,1 0 0 0,-1-3 0 16,1 3 0-16,-1 7 0 0,1-4 0 0,-1-3 0 0,-3 3 0 0,4 4 0 15,-4-4 0-15,0 7 0 0,0-7 0 0,0 4 0 16,0-4 0-16,0 6 0 0,0 1 0 0,0-7 0 16,0 7 0-16,-4-4 0 0,4 1 0 0,-3-1 0 15,3 4 0-15,-4-7 0 0,4 7 0 0,0-1 0 16,0 1 0-16,0-7 0 0,0 7 0 0,0 0 0 16,0-1 0-16,0 4 0 0,0-4 0 0,0 1 0 15,-3 6 0-15,3-3-8 0,0-4 8 0,0 10 0 16,0-9 0-16,0 6 0 0,0 3 0 0,0 0 0 15,3-7 0-15,-3 7-8 0,0 0 8 0,0-9-8 16,0 9 8-16,0 0-8 0,0 0 8 0,0 0 0 16,0 0 0-16,0 0 0 0,0 0 0 0,0 0-10 15,0 0 10-15,0 0-10 0,0 0 10 0,7 0 0 0,-7 0 0 16,11 3 0-16,-4 10 0 0,0-13 0 16,-7 0 0-16,11 0 0 0,-1 3 0 0,-3-3 0 15,4 0 0-15,-1 0 0 0,1 0 0 0,0 0 0 0,-1 0 0 0,4 0 0 16,0 0 0-16,1 0 0 0,2 0 0 0,4 0 0 15,0 0 0-15,8 0 0 0,-1-3 0 0,4 3 0 16,3 0 0-16,0-7 0 0,1 1-11 0,-1 3 11 16,0 3 0-16,0 0 0 0,-3-6 0 15,0 3 0-15,-4 3 0 0,4 0 0 0,-4 0 8 0,4-7-8 16,0 7 0-16,3 0 0 0,0 7-11 0,4-7 11 16,-4 3 0-16,4 3-8 0,0-6 8 0,3 0 0 15,0 3 0-15,-3 3 0 0,0 1 0 0,3-4 0 16,-3-3 0-16,0 0 0 0,0 6 0 0,3-6 0 15,0 3 0-15,4-3 0 0,0 0 0 16,0 0 0-16,-4-3 0 0,1 3 0 0,-4-6 0 0,-1 6 0 0,1 0 0 0,0-3 0 16,0 3 8-16,3-13-8 0,-3 13 0 0,7-3 0 15,-4 3 0-15,4 0 0 0,0 0 0 0,0 0 0 16,-4 0 0-16,-3 0 0 0,0 0 0 0,-4 0 0 16,0 3 0-16,4 10-10 0,-4-13 10 0,1 3 0 15,2-3 0-15,-2 9 0 0,-8 1 0 0,4-4 0 16,-1-3 0-16,1 6 0 0,-7-2 0 0,-1-4 0 15,5 3 0-15,-8 0 0 0,0-2 0 0,-3-4 0 16,-4 6 0-16,3-3 0 0,1-3 0 0,-4 0 8 16,-3-3 0-16,-1 3 0 0,4-6-8 0,1 6 0 15,-5-4 0-15,-3-2 0 0,4 6 0 0,-4-6 0 16,3 6 0-16,-3 0 0 0,1-3 0 0,-8 3 0 0,0 0 0 16,7-7 0-16,-7 7 0 0,0 0 0 0,0 0 0 15,0 0 0-15,0 0 0 0,0 0 0 0,0 0-11 0,0 0 11 16,0 0 0-16,0 0 0 0,0 0 0 0,0 10 0 15,0-4 0-15,0-6 0 0,0 0 0 0,-4 10 0 16,4-1 0-16,0-9 0 0,0 0 0 16,0 0 0-16,-3 9 0 0,3-9 0 0,3 10 0 15,-3-4 0-15,4-3 0 0,-4-3 0 0,0 13 0 16,3-10 0-16,-3 13 0 0,0-4 0 0,0-3 10 16,4 7-10-16,-4 12 0 0,-4-12 0 0,4 12 0 15,0 7 0-15,-3 2 0 0,-1-5-10 0,1-1 10 16,-1 10 0-16,0-10 0 0,1 10 0 0,3-7 0 15,-4 4 0-15,-3-10 0 0,4 16 0 0,3-6 10 16,-4 3-10-16,-3-4 0 0,4 7 0 0,-1-6 0 16,1 3 0-16,-1-4 0 0,-3-2 0 0,4-4 0 15,-1 4 0-15,-3-1 0 0,3-6-10 0,-3 7 10 0,4-1 0 16,-1 4 0-16,1-4 0 0,-1 1 0 16,-3 2 0-16,4 1 0 0,-1 3 8 0,1-3-8 0,-1-4 0 0,4 4 0 15,0-7 0-15,-3 0 0 0,3 4 0 0,0-1 0 16,-4-5 0-16,4-1 0 0,0 3 0 0,0-3 0 15,-3 1 0-15,3-1 0 0,-4 3 0 0,4-3 0 16,-4 1 0-16,4-4 0 0,-3 3 0 0,-1 6 0 16,4-5 0-16,-3-4 0 0,3 3 0 0,-4-3 10 15,4 0-10-15,0-3 8 0,0 3-8 0,-3-6 0 16,6 6 0-16,-3 0 0 0,4-3 0 0,-4 3 0 0,0 3 9 16,0-9-9-16,3 6 0 0,1 0 0 0,-4 0 0 15,3-3 8-15,-3 4 0 0,0-1 0 0,0-3 0 16,0 3 0-16,0 0-8 0,0-6 0 15,0 9 0-15,0-9 0 0,-3 3 0 0,3-1 0 16,0-2-8-16,0 6 8 0,3-6 0 0,-3 6 0 0,4-6 0 0,0 9 0 16,3-3 0-16,-4 4 0 0,4-4 0 0,0 0 0 15,0-6 0-15,0-1 0 0,-3 8 0 16,3-14 8-16,-4 4-8 0,5 3 0 0,-5-4 0 0,1-2 0 16,-1 2 0-16,4-5 0 0,-7 6-8 0,4-13 8 15,-4-3 0-15,0 9 0 0,0-9 0 0,0 16 8 16,-4-7-29-16,4 1-6 15,-7-1-1-15,4 7 0 0,-4-1-8 16,-1-2-1-16,-2 3-1 0,-1 2 0 0,-3-2-42 0,4 3-8 16,-5 0-1-16,1 9-835 0,0-9-168 0</inkml:trace>
  <inkml:trace contextRef="#ctx0" brushRef="#br2" timeOffset="156551.63">31951 13030 2602 0,'0'0'57'0,"0"0"12"0,-3-6 3 0,3 6 1 0,-4-9-58 0,1 9-15 0,3-10 0 0,0 10 0 15,0 0 28-15,-8-6 4 0,8 6 0 0,-3 0 0 16,-1-9-42-16,-3 9-8 0,0-4-2 0,0-2 0 15,-3 6 3-15,-1 0 0 0,0-3 0 0,1-3 0 16,-4 6 9-16,-4 0 8 0,1-3-12 0,-1-4 12 16,-7 7 0-16,-3 0 0 0,-7-6 12 0,-4 3-3 15,-3 3-1-15,-8 0-8 0,-6-6 12 0,-4 6-4 16,-4 0 0-16,4 0-8 0,-7-3 12 0,0 3-4 16,-7-7 0-16,-3 7 0 0,-5 0 0 15,-2 7 0-15,-1-4-8 0,0-3 0 0,1 6 0 0,-12-6 0 16,1 3 0-16,0 3 0 0,3-6 0 0,1 7 0 15,-12-7 0-15,8 3 8 0,3-3-8 0,1 0 0 16,6-3 13-16,-3-4-2 0,-1 7-1 0,1 0 0 16,0 0 0-16,0-6 0 0,7 3 0 0,0 3 0 15,-1-6-10-15,-2 6 0 0,-1 0 0 0,8 0 0 16,2 0 0-16,5 0 0 0,3 0 0 0,3 0 0 0,1 0 0 16,10 6 0-16,4-6 0 0,3 9 0 0,0-9 8 15,7 10-8-15,4-4 0 0,3 3 8 0,4-5 2 16,3 5 0-16,4 0 0 0,0-2 0 0,3 2-10 0,0 0 0 15,4 1 0-15,0-1 0 0,0-2 0 0,4 2 0 16,-1 0-8-16,-3-2 8 0,3 2 0 0,-3-6 0 16,0 3 0-16,3-2 0 0,-3 5 0 0,-3-9 0 15,3 6 0-15,-1 4 0 0,1-4 0 16,-3 3 0-16,6-6 0 0,-3 7 8 0,7-1-8 16,-4 1 12-16,1-4-12 0,-1 3 12 0,4 7-12 15,0 3 0-15,7 6 0 0,4 3 8 0,-1 0 17 0,4 7 3 16,0 3 1-16,4-4 0 0,-1 4-21 0,5 2-8 15,-1-2 0-15,3 9 0 0,-3-3 0 0,1 6 8 16,-1 3-8-16,0 4 0 0,-4-4 0 0,-3 7 0 16,0-4 0-16,-3 7 0 0,3 0 0 0,-3 6 0 0,-1-3 0 0,1 3 0 15,-4-7 0-15,3 7 0 16,-3-6 0-16,0 0 0 0,0 2 8 0,0-2-8 0,0 9 11 0,0-9-11 16,0-3 18-16,-3 2-3 0,3-8-1 0,-4-1 0 15,1 0-14-15,-1-6 9 0,-3 3-9 0,0-2 8 16,0-5-8-16,-4 4 12 0,1-3-12 0,-1-3 12 15,1-10-12-15,-1 4 0 0,0-10 0 0,4 0 8 16,-3-6-8-16,6-6 0 0,1 2 0 0,-1-5 0 16,1-4 36-16,3-6 4 0,0 0 2 0,0 0 0 15,0 0-17-15,0 0-3 0,0 0-1 0,0 0 0 0,10 0 7 16,1-6 2-16,-1 6 0 0,4 0 0 16,-3 0-22-16,3-4-8 0,0-2 0 0,-3 6 9 0,3 0-9 15,4 0 12-15,-8 0-12 0,4 10 12 16,4-10-12-16,-4 6 0 0,4-3-12 0,-1 3 12 0,5-3-9 15,2 4 9-15,1-4 0 0,3-3 0 0,7 6 0 0,1-3 0 16,-1 3 12-16,7-6-3 0,4 0 3 0,0 7 1 16,0-4 0-16,7-3 0 0,-4 0-13 0,4 0 0 15,7 0 0-15,4 0 0 0,3 0 0 0,0 0 0 16,0 0 0-16,0 0 0 0,0 0 0 0,3 0 0 16,11 6 0-16,1-6 0 0,-1 0 0 0,0 3 0 15,-4-3 0-15,8 0 0 0,3 0 0 0,0 0 0 0,4 0 0 16,0 0 0-16,-7 0 0 0,3 0 0 0,4 0 0 15,-1 0 0-15,1 0 0 0,-7-3 0 0,-1-3 0 16,-3 6 0-16,4-10 0 0,0 10 0 0,6-9 0 16,-6 3 0-16,-7 6 0 0,-1-10 0 0,1 7 0 0,3-3 0 15,0 6 0-15,-7 0 0 0,0-3-11 0,-3 3 11 16,-8 3-8-16,-3-3 8 0,0 0 0 0,0 6 0 16,-3-3 0-16,3-3-9 0,-7 7 9 0,0-4 0 15,-4 3-8-15,0-6 8 0,-3 0 0 0,-3 3 0 16,-1-3 0-16,0 0 0 0,1 0 0 0,-1 0 0 15,0-3 11-15,-3 3-11 0,-4-6 12 0,1 6-12 16,2-3 9-16,-6-4-9 0,0 7 0 0,-7-3 9 16,-1-3-1-16,-6 6 0 0,0 0 0 0,-4-3 0 15,-4-3-8-15,1 6 0 0,-4 0 0 0,-4 0 0 0,-3 0 0 16,0 0 0-16,0 0 0 0,8-4 0 0,-5-2 0 0,4 0 8 16,-7 3-8-16,4-3 8 0,-1-4-8 0,1 1 0 15,-4-1 0-15,3-2 0 0,4-4 0 16,-3 7 0-16,-1-7 0 0,1-3 0 0,-1-6 28 0,1 6 3 15,-1-9 1-15,1 0 0 0,0-4-32 0,-1-5 0 16,1 2 0-16,-1-2 0 0,1 2 0 0,-4-9 0 16,0 7 0-16,0-7-10 0,0-3 10 0,-4-7 0 15,4 1 10-15,-3-6-10 0,-4 2 0 0,3-6 0 16,-3 1 0-16,0-7 0 0,0 6 0 0,0-9 0 16,0 3 0-16,0-3 0 0,3 9 0 0,-3 0 0 15,0 1 0-15,0 8 0 0,0 1 0 0,0 0-16 0,0 6 1 16,0-4 1-16,0 8 14 15,0 2 0-15,0 0 0 0,0-3-9 0,-1 6 9 16,1 4 0-16,-3-1 0 0,6 4 0 0,-3 0-10 0,4-1-6 0,-1 1-2 16,-3 3 0-16,7 0 18 0,-3-1 0 0,-4-2 0 0,3 12 0 15,0-9 0-15,1 3-15 0,-4 6 2 0,3-6 0 16,1-3 13-16,3 9 0 0,-4-6-10 0,1 6 10 16,-4 0-9-16,7 0 9 0,-4 4-12 0,1-4 12 15,-1 3-9-15,-3 4 9 0,4 2 0 0,-1-5-9 16,4 5 9-16,-3 4-12 0,-5-3 12 0,5 5-12 15,-4-2 12-15,0 3-10 0,0-3 10 16,0 3-10-16,3-4 10 0,-3 7-10 0,0 0 10 0,0 0-10 16,0 0 10-16,0 0-13 0,0 0 5 0,0 0 8 15,-4 7-13-15,4-4 5 0,0-3 8 0,-3 6-13 16,-1-3 13-16,0-3 0 0,1 6 0 0,-1-2 0 16,-3-4 0-16,0 6-9 0,-4-3 9 0,4-3-8 15,-3 6 8-15,-1-6 0 0,-3 0 0 0,0 0 0 0,-4 0 0 0,-3 3 0 16,-4-3 0-16,0 7 0 0,-7-7 0 0,4 6 0 15,-4-3 0-15,0-3 0 0,1 6 0 0,-1-3 0 16,4-3 0-16,-4 7 0 0,0-4 0 0,4 3 0 16,-8-3 0-16,1-3 0 15,0 10-36-15,-4-4-3 0,-4-6 0 0,-2 3-921 16,-1-3-184-16</inkml:trace>
  <inkml:trace contextRef="#ctx0" brushRef="#br2" timeOffset="158462.6">31524 14391 2275 0,'0'0'50'0,"0"0"10"0,0 0 3 0,0 0 1 0,0 0-52 0,0 0-12 0,0 0 0 0,11 0 0 16,-1 0 18-16,1 0 1 0,-7-3 0 0,3-3 0 15,-7 6 33-15,10-3 6 0,-10 3 2 0,0 0 0 16,4-7 11-16,-4 7 2 0,3-9 1 0,-3 9 0 16,0 0-8-16,0 0-2 0,7-3 0 0,-7 3 0 15,0 0-24-15,0 0-4 0,0 0-2 0,0 0 0 16,-3 3-34-16,-4 6 0 0,-7 7 0 0,-1-3 0 15,5 9 0-15,-8 0-14 0,-3-7 2 0,-4 13 1 16,1-2 11-16,-1 2 0 0,-3-3 0 0,3 3 0 16,-3-3 0-16,3 3 8 0,0-3-8 0,1 4 11 0,3-1-19 15,-4-3-4-15,4 0-1 0,0-3 0 16,-1 3-26-16,5-6-5 0,-4 0 0 0,3-4-1 16,4 1-105-16,0-3-21 0,0-7-4 15,3 3-959-15</inkml:trace>
  <inkml:trace contextRef="#ctx0" brushRef="#br2" timeOffset="158736.59">31179 14398 2718 0,'0'0'60'0,"0"0"12"0,0 0 2 0,0 0 2 0,0 0-60 0,0 0-16 0,0 0 0 0,7 9 0 15,0-9 0-15,0 6 0 0,-7-6 0 0,10 3 0 16,-3 7 14-16,0-4 0 0,0 3 0 0,0 1 0 16,1 2 1-16,-1 4 0 0,0 0 0 0,3 3 0 15,-6-1 1-15,3 1 1 0,-4 0 0 0,4 6 0 16,0-6-2-16,1 6-1 0,-5 0 0 0,1-3 0 16,3 3-14-16,0-6 0 0,3 6 8 0,-3-6-8 15,4 0-12-15,3-4-6 0,0 4-1 0,0 0 0 16,0-3-124-1,0-7-25-15,8 0-4 0,-8 1-931 0</inkml:trace>
  <inkml:trace contextRef="#ctx0" brushRef="#br2" timeOffset="159569.69">32046 13507 864 0,'0'0'76'0,"0"0"-60"0,0 0-16 0,0 0 0 16,0 0 210-16,0 0 39 0,0 0 8 0,0 0 2 15,0 0-192-15,0 0-39 0,0 0-7 0,0 0-1 16,0 0 12-16,0 0 4 0,0 0 0 0,0 0 0 16,0 0 0-16,-7 6 1 0,-3-3 0 0,3 7 0 15,-11-4 3-15,4 3 1 0,0 1 0 0,-4-1 0 16,-3 10 0-16,3-3 0 0,-3-1 0 0,4 4 0 16,-1-6-13-16,0 12-2 0,8-6-1 0,-4 0 0 15,-1 6-5-15,5-7 0 0,3 8-1 0,0-8 0 16,0 7-19-16,0-6 10 0,3 0-10 15,4 0 8-15,0 3-8 0,4-3 0 0,-1-7-12 0,4 4 12 16,0 3-32-16,0-4 2 16,4-2 0-16,-4-4 0 0,4 7-23 15,-1-7-5-15,1-2-1 0,3-4 0 0,3 3-4 0,-2-3-1 16,2-3 0-16,-3 6 0 0,0-6-15 0,4 0-3 0,-4-6-1 16,0 6-466-16,4 0-94 0</inkml:trace>
  <inkml:trace contextRef="#ctx0" brushRef="#br2" timeOffset="159897.81">32187 13846 2786 0,'0'0'61'0,"0"0"13"0,0 0 2 0,0 0 3 0,0 9-63 0,0 0-16 0,0 1 0 0,0-4 0 15,0 4 0-15,0-1-15 0,-3 0 3 0,-1-2 1 16,4-4-23-16,-3 6-5 0,3-9-1 0,0 6 0 15,-4 4-16-15,4-1-4 0,-3-2-1 0,3-7 0 16,0 0-82-16,0 0-16 0,0 0-3 16,0 0-734-16</inkml:trace>
  <inkml:trace contextRef="#ctx0" brushRef="#br2" timeOffset="160144.64">32184 13614 2055 0,'0'0'45'0,"0"0"10"0,0 0 1 0,0 0 2 0,0 0-46 0,0 0-12 0,0 0 0 0,0 0 0 16,0 0 8-16,0 0 0 0,0 0 0 0,0 0 0 15,0 0 4-15,0 9 0 0,0-9 0 0,0 6 0 16,0-6-12-16,0 0-11 0,0 0 3 0,0 10 0 31,-4-7-36-31,4-3-6 0,0 0-2 0,0 0 0 16,0 0-19-16,0 0-4 0,0 0-1 0,0 0 0 0</inkml:trace>
  <inkml:trace contextRef="#ctx0" brushRef="#br2" timeOffset="160612.1">32293 13432 1681 0,'0'0'74'0,"0"0"16"0,0 0-72 0,0 0-18 0,7 3 0 0,-3 6 0 16,-1-2 28-16,-3-7 3 16,4 9 0-16,-1 0 0 0,-3-6 5 0,4 13 2 0,-4-6 0 0,0-1 0 15,0 0 42-15,0 1 9 0,4 5 2 0,-4-5 0 16,3 6-25-16,-3-4-5 0,4 4-1 15,-1 3 0-15,1-10 4 0,3 10 0 0,0-4 0 0,-4 1 0 16,4-3-39-16,0 6-7 0,0-4-2 0,4 4 0 16,-4 0-16-16,0-3 0 0,0 2 0 0,0 1 0 15,0-3 0-15,-3 3 0 0,3-1 0 16,-4-2 0-16,-3 3 0 0,0-3 0 0,0-4 0 0,-3 4 0 16,3 0-9-16,-4-4 1 0,1 4 0 0,-4-7 0 15,0 1 8-15,0-1 0 0,-4 7 0 0,0-7-8 31,1-6-97-31,-1 3-19 0,1-6-4 0,-1 4-952 0</inkml:trace>
  <inkml:trace contextRef="#ctx0" brushRef="#br0" timeOffset="167097.74">32015 15279 1562 0,'0'0'69'0,"0"0"15"0,0 0-68 0,0 0-16 15,0 0 0-15,0 0 0 0,0 0 0 0,0 0 0 16,0 0 0-16,10 0-9 0,-10 0 9 0,0 0 0 16,0 0 8-16,7-7-8 0,0 7 50 0,4-6 6 15,-4 3 0-15,0 3 1 0,4 0 35 0,-4 0 6 16,-7 0 2-16,7 0 0 0,3-6-26 0,1 6-5 16,-4 0-1-16,0-3 0 0,4 3-22 0,-4-7-5 15,0 4-1-15,3-3 0 0,-3 3-22 0,4-3-5 16,-4-4-1-16,4 1 0 0,-1 2 26 0,1-5 5 0,-1 2 1 15,1 1 0-15,-1-7-10 0,1 1-2 16,3 2 0-16,0-3 0 0,-3-2 7 16,-1 2 1-16,5-3 0 0,-1 0 0 0,-4 1-15 0,4-1-2 0,4-6-1 15,0 0 0-15,-4 3-7 0,3 0-2 0,1 0 0 16,-4-3 0-16,4 6-4 0,-4-6-1 16,3 6 0-16,-6 0 0 0,0-6 1 0,-4 9 0 0,0-2 0 15,0-1 0-15,0-6 4 0,0 6 1 0,0 0 0 0,0 0 0 16,0 0 5-16,0 1 1 0,0-4 0 0,0 9 0 15,0-6-4-15,-3-3-1 0,6 3 0 0,1-6 0 16,-4 7-15-16,4-11 11 0,-4 11-11 0,3-8 10 16,1-2-10-16,-1 9 0 0,1-6 0 0,0 7 8 0,-4-8-8 15,3 8 0-15,-6-1 0 0,3 0 0 0,-4 0 0 0,1 3 0 16,-1-2 0-16,-3 2 0 0,0 0 11 16,-3 4-3-16,3-4-8 0,-4-3 12 0,1 4-3 0,3 2-1 15,-4-3 0-15,4-2 0 0,-3 2-8 0,3-3 0 16,0 0 0-16,3 0 0 0,1 1 0 0,-1-1 0 15,-3-3 0-15,4 3 0 0,-1 0 0 0,1 0 0 16,-4 4 0-16,0-4-11 0,0 0 11 0,0 10 0 16,0-7 8-16,-4 7-8 0,-3-10 11 0,4 9-3 15,-8 1 0-15,8-7 0 0,-8 7-8 0,1-7 0 16,3 7 0-16,-4-1 0 0,4 1 0 0,-4 0 0 16,4-4 0-16,4 0 0 0,-4 4 0 0,0-3 0 15,3 5 0-15,1-2 0 0,-1-1 0 0,4-5 10 0,-4 5 1 16,4 1 0-16,-3 0-11 0,-1-1 0 0,4 1-12 0,-3 2 12 15,-4-2-9-15,3 6 9 0,-3-3 0 0,0 3 0 16,-3-4-12-16,3 4 4 0,0-3 8 0,-4 6-13 16,0-3 3-16,-3-4 1 0,0 7 0 0,0 0 0 15,0 0 9-15,3 0 0 0,-3 0-9 0,4 0 9 16,-1 0 0-16,4 0 0 0,-4 7-9 0,4-4 9 16,0-3-16-16,0 0 1 0,0 0 0 0,0-3 0 15,0-4-72 1,0 7-14-16,7 0-3 0,-7 0-818 0,7 0-163 0</inkml:trace>
  <inkml:trace contextRef="#ctx0" brushRef="#br0" timeOffset="180602.24">279 9151 3031 0,'0'0'134'0,"-11"0"28"0,8-3-130 0,3 3-32 16,0 0 0-16,0 0 0 0,0 0-12 0,0 0-8 15,0 0-3-15,0 0 0 0,3 3 3 0,8-3 0 16,3 7 0-16,-4-4 0 0,5 3 3 0,6-3 1 15,-7-3 0-15,7 0 0 16,-7 0-11-16,7 0-1 0,-7 0-1 0,8 0 0 0,-8 0 29 0,0 0 0 16,-4-3 0-16,4 3 0 0,1-6 0 0,2 6 10 0,-3 0-2 15,0-3 0-15,8-4 4 0,-8 7 0 16,7 0 0-16,-4 0 0 0,8 0-12 0,7 0 0 16,-4 0 0-16,7 7 0 0,8-4 0 0,-4-3 0 0,6 0 0 15,8 6 0-15,4-6 0 0,-4 3 0 16,3-3 0-16,-10 0 0 0,3 0 0 0,1 0 10 0,-15 6-10 15,0-6 10-15,1 4 18 0,-12-4 3 0,1-4 1 0,-11 4 0 16,0 0 4-16,4 0 0 16,-8 0 1-16,-6 0 0 0,7-6-5 0,-11 6 0 0,10-3-1 0,-10 3 0 15,4-6-10-15,-1 3-1 0,4-4-1 0,-3 4 0 16,3-3-19-16,3-3 0 16,-6 2 8-16,7 4-8 0,-8-3 0 0,8 3 0 0,-8-4 0 15,4-2-9-15,4 6 9 0,-8-3 0 0,4 2 0 0,-3-2 0 16,-4-3 0-16,0 3 0 0,0-4 0 0,0 7 0 15,-4-6 8-15,-3-1 1 0,-3-2 0 0,6 8 0 0,-6-5 9 0,-4 0 2 16,-1-1 0-16,-2-5 0 0,6-1-4 0,-3 7 0 16,0-10 0-16,-7 0 0 0,7 3-16 0,0 4 10 15,-1-4-10-15,-2 3 8 16,3-2-8-16,3 5 0 0,-3 1 0 0,3-7 0 0,-3 7 0 0,7-1 0 16,4 4 0-16,-8 3 0 0,8-3 0 0,-8 3 0 15,11 3 0-15,0 0 0 0,-3-7 0 0,3 7-11 16,0 0 11-16,0 0-8 0,0 0 8 0,0 0-8 15,0 0 8-15,0 0-8 0,0 0 0 0,0 0 0 16,0 0 0-16,7 10 0 0,10-4 8 0,-3-3-12 16,-3 7 12-16,7 2-12 0,3-2 12 0,-7-7 0 15,7 6 0-15,4 0 0 0,-4 7 0 0,-3-6 0 16,3-1-11-16,0 0 11 0,-4 1 0 0,5-1-9 0,-8 1 9 16,-4 2 0-16,4-2 0 0,-3-1 0 0,0 0 0 15,-8-5 0-15,4 2 0 0,-3 3 0 16,3 1-9-16,-7-1 9 0,0 0 0 0,0 1 0 0,3-4 0 15,-3 3 8-15,7-5-8 0,-7 8 0 0,0-2 0 0,0-7-11 16,0 6 19-16,0 1 3 0,-7-1 1 0,7-3 0 16,-3 4-12-16,3 5 0 0,0-5 0 0,-7-1 0 15,3 1 8-15,-6 8 0 0,-1-2 0 0,0-3 0 16,-3 2 0-16,0 4-8 0,0 6 12 0,-7-6-4 16,-4 9-8-16,1-3 0 0,-12 10 0 0,-3 2 0 31,-6-2-48-31,-5 12-16 0,-6 6-2 0</inkml:trace>
  <inkml:trace contextRef="#ctx0" brushRef="#br0" timeOffset="188229.09">26233 14407 640 0,'0'0'28'0,"0"0"7"0,3-9-35 0,4 2 0 16,0-5 0-16,0 2 0 0,4 1 47 0,-1-4 2 0,1 4 1 0,-4 6 0 16,0-3 132-16,0 2 26 0,-7 4 6 15,0 0 1-15,11-6-41 0,-11 6-8 0,0 0-2 0,0 0 0 16,7 6-42-16,-7-6-9 0,7 4-1 0,-4 5-1 15,1 7-43-15,-1-7-9 0,5 7-2 0,-5-4 0 16,4 4-33-16,0 0-6 0,0-4-2 0,0 7 0 16,4-3-6-16,-1 9-2 0,-3-6 0 0,4 6 0 15,0-3-8-15,-1 3 8 0,1 0-8 0,-1 3 8 16,1 0-8-16,0 4 0 0,-4-1 0 0,0-6 0 16,-4 3-19-16,8-3 1 0,-1 4 0 0,-3-11 0 31,0 7-84-31,1-6-17 0,-1-9-3 0,0 5-639 0,3-5-128 0</inkml:trace>
  <inkml:trace contextRef="#ctx0" brushRef="#br0" timeOffset="188532.22">26896 14282 1728 0,'0'0'76'0,"0"0"16"0,0 0-73 0,-4 9-19 16,-3 0 0-16,4 1 0 0,-4-4 130 0,3-3 22 16,1 7 5-16,-4-4 1 0,3 3-101 0,0 1-20 15,-3-1-4-15,0 7-1 0,4-4 12 0,-4 13 3 16,0-6 0-16,-4 9 0 0,1 7-3 0,-1-1 0 16,-3 17 0-16,3-4 0 0,-6 0-14 0,3 6-3 15,-1 7-1-15,1-4 0 0,4-3 4 0,-4 1 1 16,-4-1 0-16,7 0 0 0,4 7-31 0,-3-13 8 0,-1 6-8 0,1-6 0 31,3 3-26-31,-1-6-8 0,1 0-2 0,0-6 0 16,0-1-90-16,4-5-18 0,-1-1-4 0</inkml:trace>
  <inkml:trace contextRef="#ctx0" brushRef="#br0" timeOffset="189258.33">26977 13338 1134 0,'0'0'24'0,"0"0"6"0,0 0 1 0,0 0 1 0,0 0-32 0,0 0 0 0,0 0 0 0,3-10 0 16,-3 7 58-16,0 3 5 0,0 0 1 0,0 0 0 0,0 0 23 0,0 0 5 15,0 0 0-15,0 0 1 0,-7-6-5 0,0 6 0 16,7 0-1-16,0 0 0 16,-7 6-27-16,0-6-4 0,0 3-2 0,4-3 0 0,3 0-26 15,-7 10-6-15,3-4-1 0,-3-3 0 0,7 3-21 0,-4 4-12 16,1-1 2-16,-1 1 0 0,1 5 10 0,3-2 0 15,-4-4 0-15,4 7 0 0,-3 0 0 0,-1 2 0 16,1-2 0-16,3 3 0 0,-4 0 0 16,1-1 0-16,3 1 0 0,-4 0 8 0,1 6-8 0,3 3 0 15,-4-3 0-15,1 1 0 0,3-4 0 0,-4 3 0 16,4-7 0-16,0 8 0 0,0-8 0 0,0 1 0 16,0-3 0-16,4-1 0 0,-1-2-21 0,1-4 1 15,-1 7 0-15,4-6 0 0,0-4-4 0,0 3 0 16,-3-6 0-16,6 7 0 15,-6-4-20-15,7-3-5 0,-11-3-1 0,7 0 0 16,3 6-30-16,-3-6-7 0,4 0-1 0,-4 0-425 0,4 0-86 0</inkml:trace>
  <inkml:trace contextRef="#ctx0" brushRef="#br0" timeOffset="189766.93">27301 13541 1821 0,'0'0'80'0,"0"0"18"0,0 0-78 0,0 0-20 0,-3 7 0 0,3-7 0 15,-4 3 33-15,1-3 3 0,3 0 1 0,0 0 0 16,-4 9-17-16,1-2-3 0,-4-4-1 0,3 3 0 16,1 3-16-16,-1 1 10 0,-3-1-10 0,4-3 8 15,-4 4-8-15,3-7 0 0,4 6 0 0,-3 1 0 16,3-10 0-16,-4 9 0 0,0 4 0 0,4-4 0 31,0-9-36-31,0 0-10 0,0 3-2 0,0-3-804 0</inkml:trace>
  <inkml:trace contextRef="#ctx0" brushRef="#br0" timeOffset="190076.48">27266 13262 2145 0,'-10'4'95'0,"6"-4"20"0,1 6-92 0,-1-6-23 0,4 0 0 0,0 0 0 16,0 0-12-16,0 0-8 0,0 0 0 0,0 0-1 31,0 0-64-31,0 0-13 0,0 0-2 0,0 0-1 16,0 0-114-16,0 0-22 0,0 0-5 0,0 0-1 0</inkml:trace>
  <inkml:trace contextRef="#ctx0" brushRef="#br0" timeOffset="190668.91">27400 13068 172 0,'0'0'8'0,"0"0"1"0,0 0-9 0,0 0 0 0,0 0 0 0,0 0 0 16,0 0 392-16,0 0 77 0,4-6 15 0,-4 6 4 15,3-3-392-15,-3 3-79 0,0 0-17 0,0 0 0 16,0 0 0-16,0 0-14 0,0 0 4 0,0 0 1 15,0 0 9-15,7 3 0 0,0 6 8 0,0 4-8 16,-3-4 28-16,0 0 2 0,-1 4 0 0,-3 3 0 16,4-7 14-16,-1 10 2 0,4 0 1 0,0-4 0 15,-3 4-11-15,3-3-3 0,0 3 0 0,0 0 0 16,4-4-17-16,-1 4-3 0,-3 0-1 0,7 6 0 16,0-6-12-16,0 6 0 0,1-3 0 0,-1 3 0 15,-7 0 0-15,7-6 0 0,-4 9 0 0,1-3 0 16,-7 3 0-16,-4-3 0 0,3 4 0 0,-6-1 0 15,-4 3 0-15,-1-3 0 0,-2 1 0 0,-4 5 0 0,0-6 0 16,-4 1 0-16,0 2 0 0,-3-3 0 0,4 0 0 0,-1-9 0 16,-3 6 8-16,0-6-8 0,-1-3 0 0,1-4-10 15,4 4 2-15,-1-7-684 16,-3-9-137-16</inkml:trace>
  <inkml:trace contextRef="#ctx0" brushRef="#br1" timeOffset="196119.5">23689 16997 460 0,'0'0'20'0,"0"0"5"0,0 0-25 0,0 0 0 0,0 0 0 0,0 0 0 15,0 0 516-15,0 0 99 0,11 6 19 0,-4-6 4 16,-7 0-538-16,7 0-108 0,3 0-22 0,1 0-4 0,-4 0 10 0,0 0 3 16,4 0 0-16,-4-6 0 15,3 6 21-15,1 0 0 0,-1-3 0 0,1 3 0 16,0 0 31-16,3-6 10 0,-4 6 3 0,8 0 0 15,-4 0-10-15,4 0-2 0,-1 0 0 0,4-3 0 0,4 3 0 0,0 0-1 16,7 0 0-16,-4 0 0 0,4 0-8 0,3 0-2 16,0 0 0-16,0 0 0 0,8-7-21 15,3 7 0-15,3-3 0 0,4-3 0 0,3 3 0 0,1-4 0 16,-1 4 0-16,1-3 8 0,-1 0 0 0,1 3 1 16,6-4 0-16,-3 4 0 0,4-6 6 15,3 3 1-15,3 2 0 0,-6-2 0 0,-4-3-1 0,7-1 0 16,0 4 0-16,7-3 0 0,-4-1 4 0,8 1 1 15,-4 6 0-15,4-7 0 0,-1 4-1 0,8-3 0 0,3 2 0 16,4 4 0-16,3-6-11 0,0 3-8 0,-3-4 9 0,7 7-9 16,0-3 0-16,-1-4 8 0,-6 4-8 0,0-3 0 15,3 6 0-15,0-4 0 0,4-2 8 0,-4-1-8 16,1 1 0-16,-1 0 0 0,-3 2 0 0,3 4 0 16,0-6 0-16,-3 3 11 0,-8-4-11 0,1 1 10 15,3-1 6-15,0 4 2 0,1 3 0 0,2-3 0 16,-2-4-18-16,2 10 10 0,8-9-10 15,3-1 8-15,4 10-8 0,-3-9 0 0,-1 3 0 0,7 3 0 16,1-4 8-16,-5 7-8 0,1-3 0 0,0 3 8 16,0-6-8-16,0 3 0 0,0 3 0 0,-11 0-11 15,-3-6 11-15,-1 6 0 0,1-4-9 16,0-2 9-16,-8 6 0 0,1-3 0 0,-7-3 0 0,-1-1 8 16,4 4 3-16,4-3 0 0,3 6 0 0,-3 0 0 15,0-3-11-15,3 3 0 0,4 0 9 0,3 0-9 16,4 0 0-16,3 0 0 0,-7 3 0 0,7-3 0 0,4 0 0 15,-3 6 0-15,-5-6 0 0,1 10 0 0,-7-4 0 0,-4-3 0 16,4-3 0-16,-8 10 0 0,1-10 0 0,-7 9 0 16,-4-9 0-16,-11 6 0 0,-3-3 0 15,4-3 0-15,-4 7 0 0,-18-7 0 16,0 0 0-16,1 0 0 0,-1 3 0 0,-3-3 8 0,-4 0-8 16,0 0 8-16,-3 0-8 0,10 0 8 0,-6 0-8 0,-4 0 0 15,-4 0 0-15,-4 0 0 0,-2-3-10 0,-5 3-3 16,1-7-1-16,-8 7 0 15,1-3-124-15,-7-6-25 0</inkml:trace>
  <inkml:trace contextRef="#ctx0" brushRef="#br2" timeOffset="204991.54">11289 13610 2160 0,'-14'4'48'0,"14"-4"9"0,0 0 3 0,0 0 0 0,-7-4-48 0,7 4-12 0,0 0 0 0,0 0 0 16,0 0 23-16,-7-6 2 0,3 3 1 0,4 3 0 31,0 0-46-31,0 0-8 0,-7-6-3 0,7 6 0 16,0 0 3-16,0 0 0 0,0 0 0 0,0 0 0 0,0 0 28 0,0 0 0 0,0 0 0 0,0 0 0 15,0 0 28-15,11 9 3 0,-1-9 0 0,-3 10 0 16,-7-10 53-16,7 0 12 0,7 6 1 0,1-6 1 15,2 3-34-15,-3-3-6 0,-7 0-2 0,8 0 0 16,6 0-35-16,-7 0-7 0,0 6-2 0,0-6 0 16,4-6-12-16,-1 6 0 0,1 6 0 0,-4-6 0 15,4 0 0-15,-4 0 0 0,7 0 0 0,-3 3 0 16,-4-3 9-16,3 10-1 0,5-10 0 0,-5 6 0 0,1 3 4 16,-1-9 0-16,5 10 0 0,-1-10 0 0,0 6 16 15,-3-3 3-15,3-3 1 0,-4 0 0 0,5 0-20 0,2 0-3 16,-3 0-1-16,-3 0 0 0,0 0 3 0,-1 0 0 15,1-3 0-15,0-3 0 0,-1 6 2 0,-3 0 1 16,-3-10 0-16,3 10 0 0,-7-9 0 0,4 9 0 16,-1-6 0-16,-3 6 0 0,0-3-4 0,-7 3-1 15,0 0 0-15,7-7 0 0,4 7-9 0,-4-3 12 0,0-3-12 16,4 6 12-16,-8-3-12 0,8-3 8 16,-4 6-8-16,0-4 8 0,0-2-8 0,0 6 0 15,0-3 0-15,4-3 0 0,-11 6 0 0,0 0 12 0,0 0-12 16,0 0 12-16,7 0-12 0,-7 0-12 0,0 0 2 0,7 0 1 15,-7 0 9-15,7 0 12 0,-7 0-2 16,0 0-1-16,0 0-9 0,7-7 0 16,0 4 0-16,4 3 0 0,-11 0 0 0,7-6 12 15,0 6-2-15,-4-3 0 0,4-3-10 0,-7 6 0 0,0 0 0 0,11-3 0 16,-4-4 8-16,-7 7-8 0,0 0 0 0,0 0 8 16,0 0-8-16,0 0 0 0,0 0-10 0,0 0 10 15,0 0 0-15,0 0 0 0,0 0-8 0,0 0 8 16,0 0 0-16,0 0 0 0,0 0 0 0,0 0 0 15,0 0 8-15,7 0 0 0,-7 0 1 0,3-3 0 16,-3 3-1-16,8-6 0 0,-8 6 0 0,7 0 0 16,-7 0 0-16,0 0 0 0,0 0 0 0,0 0 0 15,0 0-8-15,0 0-11 0,0 0 3 0,0 0 0 0,0 0 8 16,0 0 16-16,0 0-4 0,0 0-1 0,0 0-11 0,0 0 0 16,0 0 9-16,0 0-9 0,0 0 8 0,0 0-8 15,0 0 8-15,0 0-8 0,0 0 0 0,0 0 9 16,0 0-9-16,7 0 0 0,0 6 8 0,-7-6-8 15,0 0 0-15,7 3 0 0,-7-3 10 16,0 0-10-16,7 0 8 0,-7 0-8 0,0 0 0 0,3 10 0 16,-3-4 0-16,4 3 0 0,-8 1 0 15,4-1 0-15,0 7-9 0,0-4 9 0,-3-2 0 0,3 5 0 16,-4 4-8-16,4 0 8 0,0-3 0 0,4 3 0 16,-4-1 0-16,3-2 0 0,-3 3 0 0,4 0 0 15,-4 0 0-15,3 6 0 0,1-7 0 0,-1 8 0 0,-3-8 9 16,0 7-9-16,4 4 11 0,-4-1-3 0,0 6-8 15,0 1 12-15,-4 2-12 0,1 4-16 0,-4-3 3 16,7 0 1-16,-4 2 12 0,1-8 16 0,-1 2-3 0,1 1-1 16,3-7-12-16,-4-3 0 0,4 3 0 0,0-3 0 15,0 3 0-15,0-9 0 0,0 3 0 0,0-3 0 16,0-6 0-16,4 9 0 0,-4-10 0 0,0 7 0 16,3-3 0-16,1 2 0 0,-4-2 0 0,3-3 0 15,-3 2 0-15,0 4 0 0,4 0 0 0,-4 0 0 16,0-4 0-16,0 4 0 0,-4-3 0 0,4 3 0 15,0-4 0-15,0-2 0 0,-3 3 0 0,3-1 0 16,-4-2 8-16,4-4-8 0,-3 7 11 0,3-7-11 16,0 1 8-16,0-1-8 0,0 1 0 0,0-1 0 15,0 0 0-15,0-2 0 0,0-7 0 0,3 9 0 16,-3 0 0-16,4 1 0 0,-1-4 8 0,1 4-8 16,-1-1 0-16,1 0 0 0,-4 1 0 0,3-1 0 0,1 1 0 15,-4-1 0-15,0 0 0 0,0 1 0 0,3 2 0 0,-3-2 0 16,0-1 0-16,0-6 0 0,0 7 0 0,0-4 0 15,0-6 0-15,0 9 0 0,0-9 15 0,0 10-4 16,0-4-1-16,0-6 0 0,0 0-10 0,0 9 0 16,0-9 0-16,4 10 0 0,-4-10 10 0,0 3 0 15,0 6 0-15,4-2 0 0,-4 2-10 0,3 1 0 16,-3-1-12-16,0-3 12 0,4 4 0 0,-4-7 0 16,0 6 0-16,0-9 0 0,0 6 0 0,0 4 0 15,0-1 0-15,0-9 0 0,0 0 0 0,0 0 10 16,0 0-10-16,0 0 10 15,0 0-162-15,-7-9-32 0,-4-7-6 0</inkml:trace>
  <inkml:trace contextRef="#ctx0" brushRef="#br2" timeOffset="206042.72">11934 13570 1789 0,'0'0'79'0,"0"0"17"0,0 0-77 0,0 0-19 0,0 0 0 0,0 0 0 15,0 0 44-15,0 0 6 0,0 0 1 0,0-10 0 16,0 7-31-16,0-3-5 0,0-4-2 0,-3 10 0 15,3-9-23-15,-7 9-5 0,3-6-1 0,-3 6 0 16,0-3 33-16,0-4 7 0,-3 7 0 0,3 0 1 16,-4 0 31-16,4 0 7 0,-4 0 1 0,4 0 0 15,-7 0-6-15,4 0-1 0,-1 0 0 0,4 0 0 16,-4 0-32-16,4 0-6 0,0 0-2 0,-3 0 0 0,6 0-8 16,-6-3-1-16,-1-3-8 0,0 6 12 15,4-3 1-15,0-3 0 0,-3 6 0 0,-4-4 0 16,-1-2 11-16,1 6 3 0,4-3 0 0,-4-3 0 0,-7 6-27 15,6 0 0-15,1 0 0 0,0 0 0 0,-3 0 14 16,2 6-2-16,5-6-1 0,3 0 0 0,-4 3 21 16,4-3 4-16,7 0 0 0,0 0 1 0,11-3-5 0,-11 3 0 15,0 0-1-15,0 0 0 0,0 0-15 16,10 0-2-16,-10 0-1 0,0 0 0 0,0 0-13 0,7 0 0 16,7-6 0-16,-14 6 0 0,0 0 0 0,0 0 0 15,11 0 0-15,-11 0 0 0,0 0 0 0,0 0 0 16,0 0 0-16,7 9 0 0,4 1 0 0,-8-1 8 15,-3 0-8-15,4 1 0 0,6-4 14 0,-3 10 0 0,-7-4 0 0,4-2 0 16,3 5 2-16,0-5 0 0,4 9 0 0,-4-4 0 16,-4-2-4-16,8 2 0 0,-1 4 0 0,1 0 0 15,-4 6-12-15,4 0 8 16,-1-3-8-16,1 13 0 0,-4-1 0 0,0 1 0 0,0 2 0 0,0 4 0 16,0 6 0-16,-3 0 0 0,-4 3 0 15,0-3 0-15,3-3 0 0,1 0 0 0,-4 3 0 16,3-6 0-16,1 3 14 0,-1-6 0 0,1-1 0 0,3-2 0 15,-4 2 2-15,1-2 0 0,3-1 0 0,0 4 0 16,-4-4-16-16,1 1 9 0,0 3-9 0,-4-4 8 16,3 4 0-16,-3-4-8 0,0-6 12 0,0 7-4 15,-3-7-8-15,3 3 0 0,-4-2 0 0,0-1 0 16,1-9 0-16,-1 6 0 0,-3-6 0 0,4-1 0 16,3 4 10-16,-4-9-10 0,1 3 12 0,-1-4-12 15,4 1 13-15,-3-4-4 0,3 0-1 0,0-5 0 16,0-4-8-16,0 0 12 0,0 0-12 0,3 9 12 15,-3-9-12-15,0 0 0 0,0 0 0 0,0 0 8 0,0 0-8 0,0 0 0 16,0 0 0-16,0 0 0 0,0 0 0 0,0 0 0 16,0 0 0-16,0 0 0 15,-7-3-90-15,7 3-14 0,-7-10-2 0,4 4-848 16,-8-6-170-16</inkml:trace>
  <inkml:trace contextRef="#ctx0" brushRef="#br2" timeOffset="207761.5">12859 15156 979 0,'0'0'87'0,"0"0"-70"0,0 0-17 0,0 0 0 0,0 0 380 0,0 0 72 15,0 0 14-15,0 0 3 0,0 0-369 0,0 0-75 16,3-6-14-16,-3 3-3 16,4-3-33-16,-4-4-7 0,-4 1 0 0,4 6-1 15,0-13-6-15,-3 7-1 0,3 2 0 0,-4-5 0 0,4 2 48 0,-3-5 10 16,-1 5 2-16,4-5 0 0,-3 2 40 0,-1-6 9 15,1-3 2-15,-1 0 0 0,1 4-10 0,3-7-1 16,-4-1-1-16,0-2 0 0,1-6-25 0,3 6-5 16,-4-7-1-16,1 1 0 0,3-4-4 0,0 3 0 15,0-2-1-15,0-4 0 0,3 3-10 0,-3-6-1 16,4 1-1-16,-4-4 0 0,3-4-11 0,1 11 0 0,-4-4 0 0,4 0 8 16,-4 9-8-16,0 1-9 15,0 6 9-15,0 2-13 0,0 5 13 0,-4-5 0 0,0 11-10 0,1-4 10 16,-1 0 0-16,1 10 0 0,-1-7 8 0,-3 7-8 15,7-1 12-15,-3-5-4 0,-1 5 0 0,4 1 0 16,0-4 4-16,0-2 1 0,-3 5 0 0,-1 1 0 16,4-1-13-16,0 1 11 0,0-7-11 0,0 7 10 15,0 3-10-15,0-4 0 0,-3 1 0 0,-1 6 0 16,4-7 0-16,-3 4 0 0,-1-3 0 0,1-1 0 0,-1 4 0 16,1 3 0-16,-1-4 0 0,-3 4 0 15,3-3 0-15,1 3 0 0,-4-7 0 0,3 1 0 16,1 3 0-16,-1 0 0 0,1 2 0 0,-4-2 0 15,3 6 0-15,4 0 0 0,0 0 0 0,0 0 0 0,-3-9 0 0,3 9 0 16,0 0 0-16,0 0 0 0,0 0 0 0,0 0 0 16,0 0 0-16,0 0 0 0,0 0 0 0,0 0 0 15,0 0 0-15,0 0 0 0,0 0 0 0,0 0 0 16,0 0 0-16,0 0 0 0,0 0 0 0,0 0 0 16,0 0 8-16,0 0-8 0,0 0 16 0,0 0-3 15,3-10 0-15,1 10 0 0,-1-9-13 0,-3 9 0 16,7 0 0-16,4-3 0 0,-4-4 0 0,0 7 0 15,0 0 0-15,4 0 0 0,-4 0 9 0,3 0-1 16,-3 0 0-16,4 0 0 0,-4 0-8 0,3 0 0 0,1 7 0 16,-4-4 0-16,4-3 0 0,-1 9 0 0,1-2 0 0,-1-4 0 15,1 3 0-15,3-3 0 0,0 7 0 0,4-4 0 16,-4-6 0-16,0 6 0 0,4-3 0 16,-1-3 0-16,1 0 0 0,0 0 12 0,3 0-4 15,0 0 0-15,-3 0-8 0,-1-9 0 0,1 9 0 0,0-6 8 16,-1 2-8-16,1-2 8 0,-4 6-8 0,0 0 8 15,0 0-8-15,-3 0 0 0,-1 0 9 0,-3 6-9 16,-7-6 0-16,7 0 0 0,4 4 0 0,-11-4 0 16,0 0 0-16,0 0 8 0,4 6-8 0,-4-6 0 15,0 0 16-15,0 0-2 0,0 0 0 0,0 0 0 16,7 0-14-16,-7 0 9 0,0 0-9 0,0 0 8 16,0 0-8-16,7 9 10 0,-7-9-10 0,0 0 10 15,0 0-10-15,0 0 0 0,0 0 0 0,0 0 0 0,0 0 0 0,0 0 0 16,0 0 0-16,0 0 0 0,0 0 0 0,0 0 0 15,0 0 0-15,3 6 0 0,1-2 0 16,-1 5 0-16,1 0 0 0,-1 1 0 0,1-4-9 0,-1 4 9 16,1-10 0-16,3 9 0 0,-4 0 0 0,5 1 0 15,-5-4 12-15,4 3-3 0,-3-5-9 0,3 8 0 16,0-3 0-16,0 1 0 0,0 2 0 0,0 4 0 16,0 0 0-16,0-4 0 0,4 7 0 0,-4 6 0 15,0 0 0-15,3 4 0 0,-3 8 0 0,0 4 0 16,0 3 0-16,-3 9 0 0,7 4 0 0,-4 2 0 15,0-2 0-15,3 2 0 0,-3-2 0 0,0-4 0 16,-3 0 0-16,3 1 0 0,0-7 0 0,-3-3 0 16,3-1 0-16,-4-5 0 0,1 3 0 0,3-13 0 15,0 7 0-15,-4-10 0 0,1-3 0 0,-1-4 0 0,1-2 0 0,-1 0 0 16,1-4 0-16,-1-2 8 0,-3-1-8 0,4 7 0 16,0-10 0-16,-4-3 0 0,0 7 8 0,0-1-8 15,0-9 0-15,0 0 0 0,0 9 0 0,-4-2 0 16,4 2-14-16,0-3 2 0,0-6 0 0,4 3 0 31,-8 7-21-31,4-10-4 0,0 0-1 0,0 9 0 0,0-9-110 16,0 0-23-16,0 0-4 0,0 0-1138 0</inkml:trace>
  <inkml:trace contextRef="#ctx0" brushRef="#br2" timeOffset="209466.95">15095 15034 2055 0,'0'0'91'0,"0"0"19"0,0 0-88 0,0 0-22 0,0 0 0 0,0 0 0 15,0 0 71-15,0 0 9 0,0 0 3 0,0 0 0 16,0 13-60-16,0-10-12 0,0-3-3 0,0 0 0 15,4 9 17-15,3 1 3 0,0-4 1 0,-3-3 0 16,3-3-29-16,3 9 0 0,4-9-13 0,-3 7 4 16,3-7 26-16,4 3 6 0,3 3 1 0,-4-6 0 15,5 0 18-15,-1 0 4 0,3 0 1 0,1 0 0 16,0 0-13-16,3 0-2 0,-3 0-1 0,3 0 0 16,-3 0-12-16,-1-6-3 0,1 3 0 0,-4 3 0 15,4 0-6-15,-4-7-2 0,0 4 0 0,-3-3 0 16,0 3 2-16,3-7 0 0,-4 4 0 0,-3-3 0 15,1-1 2-15,-1 1 1 0,0 0 0 0,-4-1 0 0,4-6 15 16,-6 7 4-16,2-7 0 0,1 7 0 16,-1-4-3-16,-3-2 0 0,-7-4 0 0,7 3 0 0,-3-3-9 15,-4 4-3-15,0 2 0 0,-4-2 0 0,1 2-4 16,-1-3-1-16,1-2 0 0,-1 2 0 16,-3-3-1-16,0 3-1 0,0-2 0 0,0-1 0 15,-4 3 2-15,4 3 1 0,0-5 0 0,0-7 0 0,0 9 1 16,0-3 0-16,0-6 0 0,0 6 0 0,4-3-3 0,-4 0-1 15,3-6 0-15,0 0 0 0,4 3-2 0,-3-3 0 16,-1-1 0-16,4-5 0 0,-3-1-8 0,3 7 0 16,-4 0 0-16,4-3 0 0,-3 2 0 0,3 1 0 15,-4 3 0-15,1 0 8 0,3 3-8 0,-4-3 8 16,1 9-8-16,-1-3 8 0,1 7-8 0,-1-4 0 16,-3 0 0-16,4-2 0 0,-1 8 0 0,0-5 0 15,-3 5 0-15,7 1 0 0,-3-1 0 0,3 7 0 0,0-6 0 16,0 3 0-16,0-4 0 0,0 4 0 0,3-4 0 0,1 1 0 15,-1 6 0-15,-3-3 0 0,4-4 0 0,0 1 0 16,3-1 0-16,-7 10 0 0,3-6 0 0,-3 6 0 16,0 0 0-16,0 0-11 0,0 0 11 0,0 0-8 15,0 0 8-15,0 0 0 0,0 0 0 0,0 0 0 16,0 0 0-16,0 0 0 0,7 6 0 0,-7-6 0 16,0 0 0-16,11 0 0 0,-4 0 0 0,3 0 0 15,-3 4 0-15,4-4 0 0,0 0 0 0,-1 0 0 16,1 6 0-16,3-6 0 0,0 0 8 0,0 9-8 15,0-9 0-15,0 10 0 0,0-4 0 0,1-3 0 16,-1 3 0-16,0-3 0 0,0 7 0 0,0-4 0 16,0 4 0-16,4-1 0 0,-1-3 0 0,1-3 0 15,-4 7 0-15,0-4 0 0,7-3 0 0,-3 3 0 16,0-6 0-16,-1 4 0 0,1 2 0 0,0-6 0 0,-1 0 0 0,1 0 8 16,-4 0-8-16,4 0 0 0,-4-6 0 0,0 2 0 15,-4 4 0-15,1 0 8 0,0-6-8 0,-1 3 0 16,-6-3 0-16,3 3 8 0,0-4-8 0,-7 7 9 15,7 0-9-15,-7 0 10 0,0 0-10 0,0 0 8 16,0 0-8-16,0 0 8 0,0 0-8 0,0 0 12 16,0 0-12-16,0 0 12 0,0 0-12 0,0-9 10 15,0 9-10-15,0 0 10 0,0 0-10 0,0 0 0 16,0 0 0-16,0 0 8 0,0 0-8 0,0 0 0 0,0 0 0 16,0 0 0-16,0 0 0 0,0 0 0 0,0 0 0 15,0 0 0-15,0 0 0 0,0 0 0 0,0 0 0 16,3 9 0-16,1 1 0 0,3-1 0 15,-3 7 0-15,-4-7 0 0,7 7 0 0,-4 3 0 16,1 0 0-16,-1 6 0 0,4-3 0 0,-3 12 0 0,3 1 0 16,-4 2 0-16,4 7-9 0,-3 6 9 0,-1-3 0 15,1 7 0-15,-4-1 0 0,0-6 0 0,0 3 0 0,0-6 0 16,0 3 0-16,0-3 0 0,0-6 0 0,0 6 0 16,0-10 0-16,4 4 0 0,-4 2 0 0,3-8 0 15,1 2 0-15,-1-9 0 0,-3 10 0 0,0-13 0 16,4 3 0-16,-4-6 0 0,0 6 0 0,0-6 0 15,0-4 0-15,0-2 0 0,-4 9 0 0,4-10 0 16,-3-2 0-16,-1-1 0 0,1 4 0 0,-1-1 0 16,0-6 0-16,1 4 0 0,3-10 0 0,-4 3 0 0,1 6 0 15,-1-2 0-15,4-7 0 0,-3 9 0 0,3-9 0 0,0 0-13 16,-4 6 1-16,4-6 0 0,0 0-4 16,0 0 0-16,0 0 0 0,0 0 0 15,-3 4-96-15,3-4-19 0,0 0-4 16,0 0-1295-16</inkml:trace>
  <inkml:trace contextRef="#ctx0" brushRef="#br2" timeOffset="210197.55">16397 15025 230 0,'0'0'10'0,"0"0"2"0,0 0-12 0,0 0 0 15,0 0 0-15,0 0 0 0,0 0 349 0,-3 9 67 16,-8-3 14-16,0 1 2 0,4-4-332 0,0-3-68 16,0 9-12-16,-3-9-4 0,3 6 20 0,0-2 4 15,0-4 1-15,-1 6 0 0,1-6 0 0,-3 0 0 16,10 0 0-16,0 0 0 0,-4 0 6 0,4 0 1 16,-7-6 0-16,7 6 0 0,0 0 0 0,0 0 0 15,-7 0 0-15,7 0 0 0,0 0 12 0,-3 6 4 0,3-6 0 0,-4 3 0 16,4-3-42-16,0 0-8 15,0 9-2-15,0-9 0 0,0 7 7 0,4 2 1 0,3 0 0 0,0-2 0 16,0-4 14-16,0 3 3 0,0-6 1 0,7 3 0 16,0-3 14-16,0 7 2 0,0-7 1 0,4 0 0 15,0 0-35-15,6 0-6 0,-2 0-2 0,6 0 0 16,0 0 3-16,0 0 0 0,7-7 0 16,-3 7 0-16,3 0-6 0,4-3-1 0,4 3 0 0,6-6 0 15,0 6-8-15,8 0 0 0,-1 0 0 0,4 0 0 16,0-3 8-16,0 3-8 0,4 0 0 0,-1 0 8 15,4 0-8-15,-3-7 0 0,-1 7 0 0,-3 0 0 16,-7 0 0-16,0 0 0 0,-7 0 0 0,-4 0 0 16,-3 0-17-16,-4 7-6 0,-3-14-1 0,-4 7 0 15,1 0-24 1,-5 0-4-16,-3-9-2 0,1 9 0 0,-5 0-6 16,-3-9-2-16,-3 9 0 0,-1-7 0 0,-2 7-114 0,-8 0-22 0,0 0-5 15,-11-3-1-15</inkml:trace>
  <inkml:trace contextRef="#ctx0" brushRef="#br2" timeOffset="211485.05">15445 15097 403 0,'0'0'17'0,"0"0"5"0,0 0-22 0,0 0 0 16,0 0 0-16,0 0 0 0,0 0 284 0,0 0 52 16,0 0 10-16,0 0 2 0,0 0-298 0,0 0-60 15,-4-3-12-15,4 3-2 16,0-7-12-16,0 7-1 0,0-9-1 0,0 9 0 0,-3 0 21 0,3 0 4 16,-7-3 1-16,3-3 0 0,-3 6 20 0,0 0 5 15,0 0 1-15,3 0 0 0,-3 0 66 0,0 0 14 0,0 0 2 16,0 6 1-16,-4-6-9 0,4 3-1 0,-3-3-1 0,3 0 0 15,7 0-32-15,-7 6-6 0,-4-3-2 0,1-3 0 16,-5 0-33-16,5 7-13 0,-1-7 11 0,1 0-11 16,-4 0 10-16,-1 0-10 0,5 0 10 15,-1 0-10-15,-3 0 0 0,0 0 0 0,4-7 0 0,-5 7 0 16,1 0 0-16,-3 0 9 0,3 0 1 0,-4 0 0 16,0 0 8-16,1 7 2 0,-5-7 0 0,1 0 0 15,-3 9 5-15,2-9 2 0,-2 6 0 0,-1-3 0 16,0 4-15-16,-3-4-2 0,3-3-1 0,-3 6 0 15,0-3-9-15,0 4 0 0,3-4 0 0,4-3 0 16,-4 6 0-16,1-6 0 0,-1 0 0 0,4 0 0 16,-1 0 8-16,-2 0-8 0,3 0 0 0,-1-6 8 15,1 6-8-15,0 0 0 0,0 0 0 0,-4 0 8 0,4 0-8 16,3-3 0-16,-3 3 0 0,4 0 0 0,-1 3 0 0,4-3 0 16,0 0 8-16,3 0-8 0,1 0 12 0,-1 0 0 15,4 0 0-15,7 0 0 0,-7 0 2 16,7 0 1-16,-11 0 0 0,4 0 0 15,0 0-1-15,4 0 0 0,3 0 0 0,0 0 0 0,0 0 6 0,-7 0 2 16,-4 0 0-16,0 0 0 0,1-3-7 16,-1 3-2-16,1-7 0 0,-4 7 0 0,0 0-13 0,-1 0 8 15,1-3-8-15,0-3 0 0,4 6 0 16,-5 0 0-16,5 0 0 0,-1 0 0 0,1 0 0 0,-1 0 12 16,4 0-1-16,0 0-1 0,-4 0-2 0,4 0 0 15,0 0 0-15,0 0 0 0,-3 0-8 0,-1 0 0 16,4 0 0-16,-4 6 8 0,-3-6-8 0,4 3 0 0,-1-3 0 15,-3 0 0-15,0 7 0 0,-4-7 0 0,4 0-9 16,-3 3 9-16,2-3 0 0,-2 0 0 0,-1 0 0 0,1 0 0 16,-1 6 16-16,4-6 0 0,0 0 0 0,0 3 0 15,-1-3-16-15,5 6-16 0,-4-6 3 0,0 0 1 16,0 0 12-16,-1 0 0 0,1 7 0 0,0-4 0 16,0-3 0-16,-4 9 0 0,4-9 0 0,-3 0 0 15,-1 6 0-15,0-2 0 0,1 2 0 0,-1-3 0 16,4-3 0-16,-4 0 15 0,1 6-2 0,-1-6 0 15,1 3-13-15,2-3-16 0,-2 0 3 0,3 0 1 16,0 0 12-16,-1 0 0 0,1 0 0 0,0 0 10 16,0 0-2-16,0-3 0 0,-4 3 0 0,4-6 0 15,0 6-8-15,4 0 8 0,-1 0-8 0,-3 6 8 16,-4-6-8-16,4 3 0 0,-4-3 0 0,1 0 0 16,-1 7 0-16,4-7-9 0,0 3 9 0,0 3 0 0,3 0 0 0,-3-2 0 15,4-4 0-15,3 6 0 0,-1-3 0 16,5-3 0-16,-4 0 0 0,0 0 0 0,7 0 0 0,0 0 0 15,0 0 0-15,0 0 0 0,0 0 0 0,0 0 0 16,0 0 0-16,0 0 0 16,0 0-28-16,0 0-1 0,0 0-1 0,10 6 0 15,1-6-48-15,0 3-10 0,3-3-1 16,3 0-1-16,1 0-28 0,0 0-6 16,-1 0 0-16,-3 0-1 0,4 0 91 0,-4 0 18 0,4 0 4 0,-1 0 1 15,1 0-1-15,0-3-1 0,-1 3 0 0,4-6 0 0,-3 6 13 0,3-3 16 16,0-3-3-16,1 2-606 15,-1-2-122-15</inkml:trace>
  <inkml:trace contextRef="#ctx0" brushRef="#br2" timeOffset="213047.89">13469 15122 403 0,'0'0'36'0,"0"0"-36"0,0 0 0 0,0 0 0 16,0 0 352-16,0 0 63 0,-3 0 13 0,3 0 2 15,-8 6-329-15,1-6-65 0,7 0-14 0,-7-6-2 16,-3 6-20-16,3 0-12 0,0-10 1 0,-4 10 1 16,1-3 10-16,-1-3 0 0,0 6 0 15,-3 0 0-15,0 0 0 0,-4 0 0 0,1 0 0 0,-4 0-8 16,0 0 8-16,-4 0 16 0,4 6-4 0,-1-6-1 16,-2 0 31-16,-1 3 6 0,-3-3 2 0,3 0 0 15,-3 0 20-15,3-3 4 0,1 3 1 16,-5-6 0-16,1 6-21 0,3-6-4 0,1 3-1 15,-4 3 0-15,3 0-20 0,-3-7-4 0,-1 7-1 0,-2 0 0 16,-1-3-16-16,0-3-8 0,-7 6 8 16,1 0-8-16,-1 0 0 0,-4 6 0 0,5-3 0 0,-5-3-11 15,4 7 11-15,-3-7 0 0,3 3 0 0,-3 3 0 16,0 0 0-16,-4-3 0 0,0 4-8 0,-3-4 8 16,-1 3 0-16,4 4 14 0,-3-7-2 0,-1 3 0 15,-2 3-12-15,2 1 0 0,1-1 0 0,-8-3 0 16,-6 4 0-16,-1-1 0 0,11-6 0 0,1 7 0 0,-1-4 0 15,3 4 0-15,-6-10 0 0,6 6 0 0,5-3 0 16,-8-3 0-16,-7 6 0 0,0-6-10 0,10-6 10 0,-6 6-12 16,-1-3 12-16,-3-3-12 0,4 2 12 0,0-2 8 15,-4 0-8-15,-4 3 11 0,-3-4-11 16,0 4 0-16,3-3 0 0,1 3 0 0,3-3 0 16,-3 2-14-16,-1-2 5 0,1 6 1 0,-1-9 8 0,1 9 0 15,-1-3 8-15,4-4-8 0,0 1 0 0,0 3-16 16,4-3 2-16,-4 3 1 0,0-7-9 0,-4 4-2 15,1-4 0-15,-4 1 0 0,7 0 15 0,-4 2 9 16,1-2-12-16,-4 0 12 0,3-1 0 0,-3 1 0 16,-14-1 0-16,7 4 0 0,3 3 10 0,1-3-10 15,-4 3 10-15,-4 3-10 0,1-7 10 0,2 14-10 16,-6-7 10-16,4 3-10 0,6-3 0 0,-3 6 0 16,0-3 0-16,0 3 0 0,3-6 0 0,-3 7-10 0,4-4 2 15,-1-3 0-15,4 0-1 0,-11 0 0 0,4-3 0 0,-3-4 0 16,-1 7 1-16,4-6 0 0,-4 6 0 0,1-3 0 15,-4 3 8-15,-4-6 0 0,0 6 0 0,8 0 0 16,-8 0 0-16,4 0 0 0,7 6 0 0,-7-6 0 16,0 3 0-16,3 3 0 0,4-6 8 0,-4 0-8 15,11 7 8-15,0-4-8 0,4-3 8 0,-11 0-8 16,3 0 0-16,11 6 0 0,-10-6 0 0,10 3 0 16,3-3 0-16,-3 0 0 0,7-3 0 0,-7 3-8 15,-7-6 8-15,7 6 0 0,0-10 0 0,0 4 0 16,0 3 0-16,0-3 0 0,8-4 0 0,-5 1 0 0,4-4 0 15,-7-2 0-15,4 5 0 0,-1-5 8 0,4 5 8 16,-7-9 1-16,11 10 1 0,-7 0 0 0,10-7 7 0,-4 6 2 16,-3 7 0-16,0-3 0 15,1-3-27-15,2 2 0 0,1 7 0 0,3-9 0 16,-11 9-28-16,15-3 0 16,-4-3-1-16,0 6 0 0,1-4 29 0,2-2 0 0,-10 6 0 0,11-9 0 0,-11 9-22 0,4-3 2 15,-1-4 0-15,4 1 0 0,-3 3 20 0,10-3-11 16,-10-4 11-16,7 1-8 0,-1-1 8 0,1 1 0 15,3 0 0-15,0 2 0 0,-7-2-8 0,11 0 0 16,0 5 0-16,7-2 0 16,-8 6-55-16,1 0-10 0,3 0-3 0,-3 0 0 15,7 10-73-15,-7-4-15 0,6 3-4 0,-2 1 0 16</inkml:trace>
  <inkml:trace contextRef="#ctx0" brushRef="#br2" timeOffset="-212009.13">10964 11462 1324 0,'-7'0'118'0,"7"0"-94"15,0 0-24-15,0 0 0 0,0 0 116 0,0 0 18 16,0 0 4-16,0 0 1 0,0 0-111 0,0 0-28 16,0 0 0-16,0 0 0 0,7 0 87 0,-7 0 12 15,-7-9 2-15,4 0 1 16,10-1-102-16,-7 1-24 0,-11 3-4 0,4-4 0 0,0 1 55 0,0-1 10 15,0 1 3-15,-4-1 0 0,-3 4 10 0,0-3 2 16,11 6 1-16,-8-4 0 0,-3-2-23 0,0 9-5 16,0-9-1-16,3 9 0 0,-3-7-24 0,0 4 0 15,-4-3 8-15,4 3-8 0,0-4 0 0,-4 7 0 16,-3-9 0-16,4 9 8 0,-5-3-8 0,5-3 0 16,-4 6 9-16,0-7-9 0,-4 4 10 0,4 3-2 15,-1 0-8-15,-2 0 12 0,-4 3-12 0,-1 4 0 0,12-7-12 0,-4 9 12 16,-1-3 0-16,5-3-8 0,3 4 8 0,3-4 0 15,0 3 0-15,4-3 0 0,-3-3 0 0,10 0 0 16,0 0 0-16,0 0 0 0,-7 7 0 0,3-7 0 16,4 0 10-16,0 0-10 0,0 0 10 0,-7 3-10 15,4-3 13-15,3 0-3 0,0 0-1 0,0 0 0 16,-7 0-9-16,7 0 0 0,0 0 0 0,0 0 0 16,0 0 0-16,0 0 0 0,0 0 0 0,0 0 0 15,0 0 0-15,0 0 0 0,0 6 11 0,0-6-11 16,3 9 20-16,-3-9-1 0,-3 10-1 0,3-10 0 15,0 0 0-15,3 6 0 0,-3-6 0 0,0 9 0 16,0-5 5-16,4 5 1 0,3 0 0 0,-4 4 0 16,-3-4-8-16,7 1-2 0,0 2 0 0,0-2 0 15,-3 2-14-15,3 1 8 0,0 3-8 0,0-4 0 16,4 4 18-16,-4 3-2 0,-4-1-1 0,1-2 0 0,6 9-15 0,-3 3 0 16,-7 1 0-16,0-4 0 0,0 9 0 0,4-2 0 15,-1 2 0-15,-3 0 0 0,-3 4-9 0,3 3-8 16,7-3-2-16,0-4 0 0,-10 4 19 0,3 2 14 15,7-8-2-15,0 12-1 0,-4-10 1 0,4 10 1 16,-7 0 0-16,7 0 0 0,4 0-13 0,-1-3 8 16,-10-1-8-16,4-2 0 0,7 0 10 0,-4 5-10 15,-4-2 10-15,-3-3-10 0,4 6 16 0,-1-7-4 16,1 1 0-16,-4 6 0 0,-4-3-12 0,4-4 0 16,7 7 0-16,-3 0 0 0,-1-6 0 0,-3 6 0 15,0 3 0-15,0-7 0 0,4-2 0 0,-1 6 0 16,-3-6 0-16,7 6 0 0,8-10 0 0,-8 10 14 15,-7-6-4-15,3-4-1 0,8 1 14 0,-4-7 2 0,0 9 1 16,-7-2 0-16,3 2-18 0,1-2-8 0,-1-1 8 0,-3 1-8 16,-3 3 0-16,3-4 0 0,3 4 0 0,-3-4 0 15,0 1 0-15,-3-1 0 0,3-6 0 0,3 7 0 16,4-7 0-16,-7 0 0 0,-3-3 8 0,-1 4-8 16,11-11 0-16,-7 8 0 0,-3-8 0 0,-1 1 8 15,1 6 0-15,3-6 0 0,3 0 0 0,-3 3 0 16,0-3 9-16,7 0 2 0,-3 6 0 0,0-3 0 15,-4-4-19-15,7 7 0 0,0-6 0 0,0-3 0 16,0 9 0-16,-4-6 0 0,1 0 0 0,6-1 0 16,-3 1 0-16,-7 3 0 0,0-3 0 0,-3 0 0 15,6 0 0-15,-3 6 0 0,-7-6 0 0,4-1 0 0,-4 1 10 16,0 0-2-16,0-3 0 0,0 3 0 16,-4-4 0-16,4-2-8 0,7 2 12 0,-4-5-4 0,-3-1 10 0,4 1 2 15,3-1 0-15,3 7 0 16,-3-7-20-16,0 1-11 0,0-1 2 0,0 0 0 0,7-2 9 15,-3 2 8-15,-4 0-8 0,-4 1 11 0,1-1-11 0,-1 1 0 16,8-1 0-16,-1-3 0 0,-6 4 0 0,3-1 0 16,0-9 0-16,-4 6 0 0,1-2 0 0,3-4 0 15,3 9 0-15,-3-9 0 0,-7 9 0 0,7-9 0 16,0 0 0-16,0 0 0 0,0 0 11 0,0 0 0 16,0 0 0-16,4 7 0 0,3-4-11 0,-4 3 0 15,-3-6 9-15,0 0-9 0,8 9 0 0,-8-9 0 0,0 0 0 16,-4 10 0-16,4-10 0 0,0 0 0 0,0 6 0 0,0-3 0 15,-7 7 0-15,7-10 0 0,0 0 0 0,0 0 0 16,-4 6 8-16,4-6-8 0,0 0 8 0,4 3-8 16,3 3 11-16,-7-6-3 0,0 0 0 0,0 0 0 15,0 0-8-15,0 0 8 0,0 0-8 0,0 0 8 16,0 0-8-16,0 0 0 0,4 10 0 0,-4-10 0 16,-4 6 0-16,4-6 0 0,0 0 0 0,0 0 0 15,-4 3 0-15,4-3 0 0,0 0 0 0,0 10-11 16,0-4 11-16,0-6 0 0,0 0 0 0,0 0 0 15,0 0 0-15,-3 3 0 0,-4 6 0 0,7-9 0 16,0 0 14-16,0 0-2 0,-7 0 0 0,7 0 0 16,0 0-12-16,0 0 8 0,0 0-8 0,-7 7 0 15,-4-7 0-15,11 0-8 0,0 0-1 0,0 0 0 0,-10 0 9 16,-5 3 0-16,5 3 0 0,-1-6 0 0,-3 0 0 0,0 0 0 16,-4 6 0-16,4-3 0 0,0-3 16 0,-7 0-2 15,-4 0 0-15,1-3 0 0,3-3-6 0,-4 6 0 16,0 0-8-16,0-6 12 0,1 3-12 0,3-4 8 15,-4-2-8-15,0 9 0 0,4-9 0 0,-4 5 8 16,1-2-8-16,2 6 0 0,1-3 0 0,-3-3 0 16,2 6 0-16,1 6 0 0,-3-6 0 0,-1 3 0 15,0-3 0-15,0 6 0 0,1-2 0 0,-4 2 0 16,3-3 0-16,-3-3 0 0,3 9 0 0,-3-2-8 16,3-7 8-16,0 3 0 0,-3 3 0 0,3-6 0 15,-3 0 0-15,4 0 0 0,-5 0 0 0,-2 0 0 0,-1 0 0 16,4 0 0-16,-1-6 0 0,5 3 0 0,-12 3 0 15,5-7 0-15,-1 7 0 0,4 0 0 16,-4 0 0-16,4 0 0 0,-4 7 0 0,4-7 0 0,-4 9 0 16,0-3 0-16,0-3 0 0,-3 7-8 0,0 6 8 0,-4-7 0 15,4 0-21-15,-4 1 2 0,0 5 1 0,0-5 0 16,1 2 18-16,-1-5 9 0,0 2-1 0,4 1 0 16,-1-1-8-16,-2 0 0 0,6-2 0 0,-3-4 0 15,-4 3 0-15,4-3-11 0,-4 3 3 0,3-6 0 16,-2 0 8-16,2 0 0 0,1 0 0 0,3 0 0 15,1 0 0-15,-1 0 0 0,-7 0 0 0,7 0 0 16,1 10 0-16,-1-10 0 0,0 6 0 0,0-3 0 16,1-3 0-16,-5 10 0 0,4-10 0 0,4 6-8 15,-7-3 8-15,10-3 0 0,-6 0 0 0,6 0 0 16,0 0 0-16,0 0-10 0,4 0 10 0,0 0 0 0,0 0-13 0,3 0 4 16,1 0 1-16,6 0 0 0,-7 0-2 0,4-3 0 15,0-3 0-15,0 6 0 16,0-10-50-16,3 10-11 0,-3-3-1 0,0-3-1 15,7-4-139-15,-7 10-28 0</inkml:trace>
  <inkml:trace contextRef="#ctx0" brushRef="#br2" timeOffset="-210360.75">10929 11453 1152 0,'21'0'102'0,"-21"0"-82"0,-7 0-20 0,4-6 0 16,3 6 269-16,0 0 50 0,-4 0 9 0,-3-3 3 16,0-4-253-16,7 7-50 0,0 0-11 0,-7 0-1 15,-4 0-16-15,4 0 11 0,7 0-11 0,0 0 10 16,0 0 12-16,0 0 2 0,0 0 1 0,0 0 0 15,0 0 17-15,0 0 3 0,0 0 1 0,0 0 0 16,11 0 4-16,-4 0 1 0,-7 0 0 0,0 0 0 16,11 0-2-16,-4 7 0 0,-7-7 0 0,0 0 0 15,0 0-18-15,0 9-4 0,7 0-1 0,-7 1 0 16,-11 6-12-16,11-7-2 0,4 0-1 0,-4 10 0 16,-4-3-11-16,4-4 8 0,4 4-8 0,-1 3 8 15,8-3-8-15,-8 2 0 0,-6 1 0 0,6-3 0 16,11 3 0-16,-7-1 0 0,-7 1 0 0,0 0 0 0,11 6 0 15,-4-6 0-15,0 6 8 0,0-6-8 0,-3 6 0 0,6-6 0 16,4 6 0-16,-3-3 8 0,-8 3 0 0,8 3 0 16,3 7 0-16,0-7 0 0,-3 6-8 0,-1 1 12 15,-2-1-12-15,2 4 12 0,4-4-12 0,-7 10 0 16,-7-6 0-16,4-4 8 0,3 4-8 0,0-3 0 16,-7-1 9-16,0 1-9 0,3-7 8 0,1 6-8 15,-1-5 8-15,1 5-8 0,0-6 12 0,3 0-3 16,0-2 0-16,0 8 0 0,-4-6-1 0,1 1 0 15,3-4 0-15,0 9 0 0,0-6-8 0,-4 1 0 0,1 5 0 0,0-6 0 16,3 13 0-16,-7-3 0 0,-4 9-10 0,4-7 10 16,4-2 0-16,-8 6 0 0,-3-6 0 0,0-4 0 15,3 1 8-15,4-7-8 16,0 0 0-16,-3 3 0 0,-4-9 15 0,7 3-1 0,7-6 0 0,-4 6 0 16,-3-6-4-16,0 6-1 0,4-6 0 0,3 9 0 15,-3-9-9-15,3 6 0 0,-7 0 0 0,3-3 8 16,4 3-8-16,0 4 0 0,-10 2 0 0,3 0 0 15,3 4 0-15,-6-1 0 0,-1 4 0 0,-3-4 0 16,0 1-8-16,0-7 8 0,3 7 0 0,-3-1 0 16,-3-6 0-16,6 0 0 0,1 4 0 0,-1-4 0 15,1-3 0-15,3-3 0 0,-4 3 12 0,4-6-4 16,0 6 4-16,4-6 0 0,-4 6 0 0,7-6 0 16,3 6-12-16,-3-6 0 0,-7 0 0 0,4-1 0 15,-4 1 0-15,3 0 0 0,1 3 0 0,-4 0 0 16,-4 3 0-16,8-6 0 0,-4 6 0 0,-4 3 0 0,-3-3 0 0,4 3 0 15,-1 1 0-15,1-4 0 0,-1 3 0 0,1-3 0 16,-1 3 0-16,1-3 0 0,3 0 0 0,0-3 12 16,-4-6-2-16,1 3 0 0,3-10-10 0,0 7 8 15,-4-7-8-15,4 10 8 0,0-13-8 0,0 4 0 16,0-1 0-16,-3 1 0 0,-1-1 0 0,4 0 0 16,0 1 0-16,0-1 0 0,-7-2 0 0,3 2 0 15,4-6 0-15,0 10 0 0,0-1 0 0,-3-2 0 16,-1-1 0-16,4 0 0 0,0-2 0 0,0 2 0 15,-3 0 0-15,-1 1 0 0,8-1 0 0,-8 1 0 16,1-4 0-16,-1 3 0 0,4-9 0 0,0 7 0 16,0-7 10-16,-3 3-10 0,-4 6 13 0,7-9-4 0,0 0-1 0,0 0 0 15,-4 6-17-15,4 4-4 0,0-10-1 0,4 9 0 16,-4-6 14-16,0-3 15 0,0 10-3 0,3-4-1 16,4 4-11-16,-7-10-16 0,-3 9 4 0,-1-3 1 15,4-6 11-15,4 10 16 0,-8-7-4 0,4-3-1 16,0 6-11-16,0-6-16 0,0 0 4 0,-3 9 1 15,-8-2 21-15,8-4 4 0,3-3 1 0,0 0 0 16,0 0-15-16,0 0 11 0,0 0-11 0,0 0 10 16,0 0-10-16,0 0 10 0,0 0-10 0,0 0 10 15,0 0-10-15,0 0 0 0,0 0 9 0,0 0-9 16,0 0 0-16,0 0 8 0,0 0-8 0,0 0 0 16,0 0 0-16,0 0 0 0,0 0 0 0,0 0 0 15,0 0 0-15,0 0 0 0,0 0 0 0,0 0 0 16,0 0 0-16,0 0 0 0,0 0 0 0,0 0 0 0,0 0 0 15,0 0 0-15,0 0 0 0,0 0 0 0,10 0 0 16,4 0 0-16,-3 6 0 0,-1-6 0 0,8-6 0 0,-4 6 0 16,4-3 8-16,0-4-8 0,-1 7 8 0,4-6-8 15,4 3 10-15,0-3-10 0,-1 3 0 0,5 3 0 16,6-7 0-16,-3 7 0 0,-4 0 0 0,4 0 0 16,-4 0 0-16,4 0 0 0,-1 0 0 0,-2 0 0 15,-5 7 0-15,-3-7 0 0,4 3 0 0,-7-3-12 16,-1 6 12-16,1-6-10 0,-4 0-6 0,0 0-2 15,0-6 0-15,0 3 0 16,4-4-78-16,0-2-16 0,3 0-4 0,4-10 0 16,10 3-90-16,4-6-18 0</inkml:trace>
  <inkml:trace contextRef="#ctx0" brushRef="#br1" timeOffset="-190002.26">2910 15015 288 0,'0'0'25'0,"0"0"-25"0,-3 10 0 0,3-10 0 16,-7 9 334-16,7-9 62 0,0 0 12 0,0 0 2 15,0 0-242-15,0 0-48 0,0 0-9 0,0 0-3 16,10 0-33-16,1 0-7 0,0 0-2 0,3-3 0 15,7 3-32-15,-7-6-6 0,4 6-2 0,3 0 0 16,0 0-26-16,4 6 0 0,-1-3 0 0,1 3-11 16,7 1 11-16,-8-4 0 0,5 6 0 0,2-3 0 15,-6-2 0-15,3 5-8 0,4 0 8 0,3 1 0 16,1 2 0-16,-8-2 0 0,7-7 0 0,0 6 0 16,1 1 14-16,-1-4 8 0,0-6 2 0,-3 3 0 15,3-3 19-15,8 0 4 0,-8 0 1 0,0 0 0 16,8-3-32-16,-1-3-7 0,-7 6-1 0,4-3 0 15,-4-4-8-15,1 4 8 0,-8-3-8 0,3-4 8 0,-2 7-8 16,2-9 0-16,-6 9 0 0,0-4 0 0,-8-2 0 16,5 0 12-16,2-1-12 0,-2 1 12 0,-1-1 8 15,-4-5 3-15,4 2 0 0,1-3 0 0,2 1-3 0,1 2-1 16,-7-6 0-16,3 4 0 0,0-4-3 0,-3 0-1 16,3 0 0-16,0-3 0 0,-7 10-5 0,7-4-1 15,-7-3 0-15,-3 4 0 0,3-4 3 0,0 0 0 16,0 3 0-16,-3-2 0 0,-1-1-1 0,1 0 0 15,0 0 0-15,-1 0 0 0,-6-3 0 0,6 0 0 16,-6-3 0-16,3 0 0 0,0-3 5 0,-4 3 0 16,1-3 1-16,0-7 0 0,3-2 3 0,-4 2 1 15,4-9 0-15,-7 0 0 0,4 7-3 0,-1-7-1 16,4 0 0-16,-7 0 0 0,4 6-7 0,-4 1-2 0,7-4 0 16,-7 3 0-16,0 4-8 0,3-1 0 15,-3 7 9-15,0-6-9 0,0 5 12 0,0 1-1 0,-3-6-1 16,3 5 0-16,0 4 6 0,0-3 2 0,0 0 0 15,0-4 0-15,0 4-6 0,0 0-2 0,0 3 0 0,-7-10 0 16,7 7-2-16,-4-6 0 0,4-4 0 0,0 0 0 16,-7-5-8-16,7-1 0 0,-3 0-12 0,-1-3 12 15,4 3 0-15,0-6 16 0,-7 9 0 0,7-9-1 16,-3 3-15-16,3-3 8 0,0-4-8 0,0 7 0 16,0-6 0-16,0 6 0 0,0-3 0 0,-7 3 0 15,7-4 0-15,0 8 8 0,0-4-8 0,0 3 0 16,0-10 0-16,0 10 0 0,0-9 8 0,0 6-8 15,-4-3 0-15,4 3 0 0,-4 3 0 0,1-3 0 16,-1-3 8-16,1 6-8 0,-4-3 0 0,3 3 0 0,-3-3 8 16,4-3-8-16,-1 3 0 0,4-7 0 0,-7 7 8 0,4-3-8 15,3 6 0-15,-7 0 0 0,0-3 0 16,7 3 0-16,-4 0 0 0,0 1 0 0,4 5 0 16,-3-6 0-16,3 6 0 0,0-2 0 0,0 2 0 0,0 0 0 15,0-2 0-15,-7 8 0 0,7-2 0 0,0-1 0 16,-4 1 0-16,4-4 0 0,-7 10 0 0,4-7 0 15,-1 1 0-15,4-1 0 0,0-2 0 0,0 2 0 16,0 1 0-16,0-4 0 0,0 1 0 0,0-4 0 16,0 3 0-16,4 1 0 0,-1-4 0 0,4 0 0 15,4 0 0-15,-8-3 0 0,5-3 0 0,-1 3 0 16,3 10 0-16,-3-10 0 0,7 6 0 0,-10 1 0 0,3-4 0 16,0 3 0-16,4 4 0 0,-4-1 0 0,-4 4 0 15,4-3 0-15,-3-1 0 0,-1 1 0 0,-3-1 0 0,7 7 0 16,-7-7 0-16,0 7 0 0,0-6 0 0,4 5 0 15,-4-5 0-15,0 6 0 0,0 3 0 0,7-4 0 16,-7 1 0-16,0 3 0 0,0-3 0 0,3 9 0 16,-3-6 0-16,4 0 0 0,-4 6 0 0,3 0 0 15,1 0 0-15,0 4 0 0,-4-4 0 0,7 0 0 16,-7 3 0-16,0-2 0 0,0 2 0 0,0 3 0 16,0-2 0-16,0 2 0 0,0-3 0 0,0 1 0 15,0 2 0-15,0-2 0 0,0-1 0 0,-7 3 0 0,7-2 0 16,0-4 0-16,-4 0 0 0,4 0 0 15,-4 4 0-15,4-4 0 0,0 0 0 0,0-6 0 16,0 6 0-16,0 0 0 0,0-6 0 0,0 6 0 0,0-6 0 16,4 6 0-16,-4 1 0 0,0-7 0 15,0 9 0-15,0-3 0 0,4 0 0 0,-4 0 0 0,0 1 0 16,0 2 0-16,7-3 0 0,-7 10 0 0,0-7 0 0,0 3-8 16,0-2 8-16,0-1 0 0,0 4 0 0,0-4 0 15,0 6 0-15,-7-5 0 0,7 2 0 0,0 4 0 16,-4-1 0-16,4-5 0 0,-4 5 0 0,4 4 0 15,0-3 0-15,0 9 0 0,0-3 0 0,-3-4 0 16,3 7 0-16,0-9 0 0,0 9 0 0,0 0 0 16,0 0 0-16,0 0 0 0,0 0 0 0,3-3-8 15,-3-4 8-15,0 7 0 0,0 0 0 0,0 0 0 16,0 0 0-16,8-9 0 0,-8 9-8 0,7 0 8 0,3-6 0 16,-3 3 0-16,4 3 0 0,-1 0 0 0,-3 0 0 15,8 0 0-15,-5 0 0 0,4 0-8 16,0 3 8-16,0-3 0 0,4 0 0 0,-4 0 0 0,4 0 0 0,-1 0 0 15,1 0 0-15,0 0 0 0,-4 0 0 0,-4-3 0 16,1 3 0-16,7 0 0 0,-8 0 0 0,4 0 0 16,-3-7 0-16,3 7 0 0,-3-3 0 0,-1 3 0 15,4 0 0-15,-3-6 0 0,0 6 0 0,3 0 0 16,-7-3 0-16,7 3 0 0,-4-6 0 0,-3 6 0 16,4-4 0-16,0-2 0 0,-4 6 0 0,0 0 0 15,3-3 0-15,-3 3 0 0,0 0 0 0,4 0 0 16,-11 0 0-16,7 0 0 0,-7 0 0 0,0 0 0 15,11 3 0-15,-8-3 0 0,-3 0 0 0,0 0 0 0,11 10 0 16,-11-10 0-16,0 6 0 0,0-6 0 0,3 9 0 16,-3-9 0-16,0 0 0 0,7 3 0 0,-7 7 0 0,0-10 0 15,0 0 0-15,0 0 0 0,4 6 0 0,-4-6 0 16,0 0 0-16,3 9 0 0,-3-9 0 16,0 10 0-16,4-1 0 0,-1 1 0 0,1-1 0 0,3-3-8 15,-7 13 8-15,4-3 0 0,3 3 0 0,-4-1 0 16,1 8 0-16,3-4 0 0,3 9 0 0,-10-9-8 15,7 3 8-15,-3 3 0 0,3-3 0 0,0 3 0 16,-7-2 0-16,4-1 0 0,3-7 0 0,-4 1 0 16,1 6 0-16,3-6 0 0,-7 6 0 0,3-3 0 15,4 0 0-15,-3 0 0 0,-1 9 0 0,4-2 0 16,4-1 0-16,-8 6 0 0,5 4 0 0,-5-4 0 0,8 14 0 16,-8-5 0-16,4 1 0 0,0 7 0 0,-3-1 0 15,10 9 0-15,-11-2 0 0,5 9-8 16,-5-4 8-16,1 1 0 0,3-7 0 0,-7 7 0 0,0-10 0 15,0 1 0-15,0-1 0 0,0-6 0 0,0 3 0 0,-7-3 0 16,3 3 0-16,1-2 0 0,3 2 0 0,0-10 0 16,0 11 0-16,0-4 0 0,0-3 0 0,0 9 0 15,-8 0 0-15,8-6 0 0,0 13 0 0,0-7 0 16,0 0 0-16,0 4 0 0,0-7 0 0,8 6 0 16,-8 4 0-16,0-3 0 0,0 2 0 0,-8-2 0 15,8 5 0-15,-3-8 0 0,3-1 0 0,-11 0 0 16,8-3 0-16,-4-3 0 0,3-3 0 0,-3 3 0 15,4 4 0-15,3-4 0 0,-7 3 0 0,3-10 0 0,1 11 0 16,3-7 0-16,0 3 0 0,0-4 0 0,0 1 0 0,0 3 0 16,0 7 0-16,0-4 0 0,3 3 0 15,1 4 8-15,-4-4-8 0,0 0 0 0,7 7 0 0,-7-4 0 16,0-2 0-16,0 8 0 0,0 7 0 16,0-3 0-16,0-3 0 0,-7 0 0 0,3-10 0 15,1 0 0-15,3 1 0 0,-8-11 0 0,5 1 0 0,3-6 0 16,-7 6 8-16,3-10-8 0,4 4 0 15,0-4 0-15,-3 1 8 0,3-1-8 0,0 1 0 0,3-4 0 16,1 4 8-16,3-1-8 0,-7-5 0 0,3 5 0 16,5 4 0-16,-5-4 0 0,1 4 0 15,3 3 0-15,-4-4 0 0,4 7 0 0,-7 0 0 0,0-6 0 16,4 6 0-16,-4-1 0 0,3 1 0 0,-3-6 0 16,-3 0 0-16,3-4 0 0,0 1 0 0,-4 2 8 0,4-12-8 0,0 3 0 15,0-2 0-15,-7-1 8 0,7-7-8 0,0 1 0 16,0 6 11-16,0-6-11 0,0 0 12 0,0 0-12 15,0 0 9-15,0 3-9 0,7 0 0 0,-7-4 9 16,4 7-9-16,-1 1 0 0,1-8 0 0,3 7 0 16,0-3 0-16,-4 3 0 0,5-6 0 0,-8 6 0 15,7-6 0-15,0 6 0 0,-7-6 0 16,0 0 0-16,0 6 0 0,0 0 0 0,0-6 0 0,-7 0 0 16,3 0 0-16,1-4 0 0,3-5 0 0,-8 5 0 15,5-12 9-15,3 7-9 0,-7-1 10 0,3 1-10 16,1-4 0-16,-1 3 0 0,1-2 0 0,3-7 0 15,0 0 9-15,0 9-9 0,-4-6 8 0,4 7-1 16,0-10-7-16,0 9 0 0,-7-3 0 0,7 4 0 16,-3-7 0-16,-4 9 0 0,7-9 0 0,-4 7 0 0,1-1 0 0,3 1 0 15,-8-1 0-15,8 4 0 0,-3-4 0 0,3 0 0 16,-7 4 0-16,7-4 0 0,-4-2 0 0,4 2 0 16,-3 0 0-16,3 1 0 0,-4-1 0 0,4-2 0 15,0-7 0-15,0 3 0 0,0-3 0 0,0 0 0 16,-3 9 0-16,3-9 0 0,0 0 0 15,0 0 0-15,3 6 0 0,-3-6 0 0,0 0 0 0,0 10 0 16,0-10 0-16,0 6 0 0,0-6 0 0,4 9 0 16,-4-9 0-16,0 0 0 0,0 0 0 0,7 4 0 15,-7-4 0-15,7 9 0 0,-4-9 0 0,5 9 0 16,-5-9 0-16,8 7 0 0,-1-4 0 0,-3 3 0 16,0-6 0-16,4 0 0 0,0 0 0 0,-4 6 0 15,3-12 0-15,4 6 0 0,-3 0 0 0,-1-6 0 16,1 3 0-16,3 3 0 0,-3-7 0 0,-1-2 0 0,1 0 0 0,-1 5 0 15,5-5 0-15,-5 3 0 0,-10-4 0 0,11 10 0 16,3-9 0-16,-11 9 0 0,-3 0 0 0,11-6 0 16,0 6 0-16,-1 0 0 0,1 0 0 0,-11 0 0 15,14 6 0-15,-4-6 0 0,5 3 0 0,-5 3 0 16,-6-6 0-16,3 7 0 0,7-7 0 0,-14 0 0 16,0 0 0-16,0 0 0 0,7-7 0 0,-4 7 0 15,11-6 0-15,-14 6 0 0,4-3 0 0,3-6 0 16,-7-1 0-16,7 4 0 0,-3-4 0 0,3 1 0 15,0 0 0-15,-4 2 0 0,1-2 0 0,-1 6 0 16,1-7 0-16,-1 4 0 0,4 6 0 0,-7 0 0 16,0 0 0-16,11-3 0 0,-11 3 0 0,4-6 0 0,-4 6 0 15,7 0 0-15,-7 0 0 0,7 0 0 0,3 0 0 16,-6 0 0-16,-4 0 0 0,0 0 0 0,0 0 0 16,0 0 0-16,7-3 0 0,-7 3 0 0,10-7 0 0,-10-2 0 15,11 3 0-15,-11-4 0 0,0 1 0 16,0-4 0-16,4-2 0 0,-1-4 0 0,-3-6 0 0,0 0 0 15,4-4 0-15,-4-5 0 0,3 6 0 0,-3-7 0 16,4-2 0-16,-4 2 0 0,0 1 0 0,0-4 0 16,-4 3 0-16,4-8 0 0,-3 5 0 0,-1 0 0 15,-3-2 0-15,0 2 0 0,3 3 0 0,-3-2 0 16,-3-7 0-16,3 9 0 0,0-2 0 16,-4-1 0-16,4-3 0 0,0 4 0 0,-4-7 0 0,4 0 0 15,0-3 0-15,4 3 0 0,-11-6 0 0,10-3 0 16,-3 5 0-16,7-5 0 0,0 0 0 0,-7 0 0 15,3-1 0-15,4-8 0 0,0 5 0 0,0-2 0 0,4 2 0 16,-4 4 0-16,-4-1 0 0,8 1 0 0,-4 3 0 0,0 3 0 16,0 3 0-16,-4 0 0 0,4 0 0 0,0 0 0 15,0 4 0 1,-7-4 0-16,7 3 0 0,0 3 0 0,-3 4 0 0,-1-1 0 16,4 4 0-16,0-10 0 0,-3 13 0 0,3-10 0 0,-4-2 0 15,4 2 0-15,0-6 0 0,-3 6 0 0,3-6 0 16,0 1 0-16,-7 5 0 0,7-6 0 0,-4 6 0 0,4-2 0 15,0 2 0-15,-3 4 0 0,3-4 0 0,0 3 0 16,0 1 0-16,0-1 0 0,-4 4 0 0,4 0 0 16,0-1 0-16,0 1 0 0,-3 3 0 0,3 0 0 15,-4-1 0-15,4 4 0 0,0-3 0 0,0 3 0 16,0 0 0-16,0 0 0 0,0 3 0 0,0-3 0 16,0 6 0-16,-7-6 0 0,7 0 0 0,0 3 0 0,-3-3 0 15,3-4 0-15,0 1 0 0,-8 3 0 16,5-3 0-16,-1-3 0 0,1 2 0 0,3 1 0 0,-4 0 0 15,4-3 0-15,-3 9 0 0,3-10 0 0,0 10 0 16,0-3 0-16,-7 0 0 0,3 3 0 0,1-3 0 0,-1 6 0 16,-3-6 0-16,7 6 0 0,-7-6 0 0,7 6 0 15,-3 4 0-15,3-4 0 0,-8 0 0 0,8 0 0 16,-3-6 0-16,3 6 0 0,0 1 0 0,0-1 0 0,0-3 0 0,0 0 0 16,3 3 0-16,-3-3 0 15,0 3 0-15,8-6 0 0,-8 6 0 0,0 1 0 0,3-7 0 16,-3 6 0-16,7-3 0 0,-7 0 0 15,0 3 0-15,0 0 0 0,0-6 0 0,0 6 0 0,4 0 0 16,-4 1 0-16,0-1 0 0,0-6 0 0,0 6 0 0,0-6 0 16,0 6 0-16,0 0 0 0,0-6 0 15,0 6 0-15,3-6 0 0,-3 6 0 0,0-6 0 0,0 3 0 16,0-3 0-16,4 0 0 0,-4 0 0 0,0 6 0 16,0 0 0-16,0-6 0 15,3 7 0-15,-3-1 0 0,4-6 0 0,-4 6 0 0,0 0 0 0,0 0 0 16,0 0 0-16,0-6 0 0,7 10 0 0,-7-4 0 15,0-9 0-15,0 9 0 0,0-6 0 0,0 6 0 16,0 0 0-16,0-6 0 0,3 0 0 0,-3 6 0 16,4-6 0-16,-4 6 0 0,0-3 0 0,0 0 0 0,0 0 0 15,3-3 0-15,-3 10 0 0,0-4 0 0,0-6 0 0,0 6 0 16,0 6 0-16,0-5 0 0,0-4 0 0,0 3 0 16,0 0 0-16,0 3 0 0,0-3 0 0,-3 1 0 15,3-1 0-15,0 0 0 0,0 3 0 0,0-3 0 16,0 1 0-16,-4-7 0 0,4 6 0 0,0 0 0 15,0 0 0-15,0-3 0 0,0 3 0 0,-3 1 0 16,3-1 0-16,0 0 0 0,0 0 0 0,0-3 0 16,3 3 0-16,-3 1 0 0,4-8 0 0,-4 8 0 15,3-1 0-15,-3-6 0 0,7 6 0 0,-7-6 0 16,8 6 0-16,-8-3 0 0,3 0 0 0,-3 0 0 16,0-3 0-16,7 9 0 0,-7-2 0 0,0-1 0 15,0 0 0-15,0 0 0 0,0-6 0 0,0 9 0 0,0-2 0 16,0-1 0-16,4 3 0 0,-4-3 0 0,3 0 0 0,-3 1 0 15,0-1 0-15,4 0 0 0,-4-3 0 0,0 3 0 16,0 0 0-16,0 1 0 0,0 2 0 0,-4-3 0 16,4 0 0-16,0 4 0 0,0-4 0 0,-3-6 0 15,-1 6 0-15,4 0 0 0,0-6 0 0,0 6 0 16,-7 0 0-16,7-6 0 0,0 6 0 0,-3 1 0 16,3-7 0-16,0 6 0 0,0 0 0 0,0-6 0 15,0 6 0-15,0 0 0 0,-8-6 0 0,8 6 0 16,0 1 0-16,0-8 0 0,0 8 0 0,0-1 0 15,-3 0 0-15,-1 3 0 0,1-3 0 0,3 1 0 16,-4 2 0-16,1-3 0 0,3 3 0 0,-7-2 0 16,3 2 0-16,1 3 0 0,-1-2 0 0,1 5 0 15,-1-2 0-15,4-4 0 0,0 7 0 0,0-7 0 0,-7 4 0 16,7-4 0-16,-3 0 0 0,3 4 0 0,0-4 0 16,0 0 0-16,-8 7 0 0,1-10 0 0,7 10 0 15,-3-10 0-15,-1 3 0 0,1 7 0 0,-4-10 0 0,3 10 0 16,1-7 0-16,-1 3 0 0,1-2 0 0,-1 5 0 15,4-5 0-15,-7 2 0 0,4-3 0 0,3 7 0 16,-11-7 0-16,7 7 0 0,4-4 0 0,-7 7 0 16,4-3 0-16,-4-1 0 0,3 1 0 0,1-1 0 15,-1 1 0-15,1 0 0 0,-1 2 0 0,-3-2 0 16,4-1 0-16,-4 4 0 0,3-3 0 0,0 6 0 16,4-7 0-16,0 1 0 0,-7 3 0 0,7-4 0 0,-3 1 0 15,3 2 0-15,0 4 0 0,0-3 0 16,0-3 0-16,0 6 0 0,0-4 0 0,0-2 0 0,0 9 0 15,0 0 0-15,0-10 0 0,0 4 0 0,0 3 0 0,0 3 0 16,0 0 0-16,0-6 0 0,0-4 0 0,0 10 0 16,0 0 0-16,0 0 0 0,0 0 0 0,0-9 0 15,0 9 0-15,0 0 0 0,0 0 0 0,0-3 0 16,0 3 0-16,0 0 0 0,0 0 0 0,0-6 0 16,0 6 0-16,3-10 0 0,-3 10 0 0,7-6 0 15,1 3 0-15,-1-4 0 0,3 7 0 0,-3-3 0 16,4-3 0-16,-1 6 0 0,1 0 0 0,0 0 0 15,-1-3 0-15,1 3 0 0,3 0 0 0,-4 0 0 16,5 0 0-16,-5 0 0 0,1 0 0 0,3 0-10 16,-7 0 10-16,11 3 0 0,-8-3 0 0,1 0 0 0,3 0 0 15,-7 0 0-15,10 0 0 0,-6 6 0 16,0-3 0-16,6-3 0 0,-3 7-12 0,4-7 4 16,-7 0 8-16,6 3 0 0,-3 3 8 0,4-6-8 0,0 0 0 15,-4 6 0-15,3-2 0 0,1-4 0 0,0 0 0 0,-11 0 8 16,10 6-8-16,-6-6 0 0,3 3 0 0,-10-3 0 15,-4 0 0-15,7 0 8 0,-7 0-8 0,7 0 0 16,-4-3 0-16,-3 3 6 0,0 0-6 0,0 0 0 16,7-6 0-16,-7 6 0 0,0 0 0 0,0 0 0 15,7 0 0-15,-7 0 0 0,0 0 0 0,0 0 0 16,0 0 0-16,0 0 0 0,11 6 0 0,-8-3 0 16,-3-3 0-16,11 6 0 0,-11 4 0 0,4-7-15 15,-4-3 5-15,7 9 1 0,-7 4 9 0,3-4 0 16,1 1 0-16,-1 2 0 0,-3-3 0 0,4 1 0 15,-1 6 0-15,4-1 0 0,-7-2 0 0,0 2 0 0,4 4 0 16,3-3-8-16,-7 3 8 0,0 0 0 0,0-4 0 0,3 4 0 16,1 0 0-16,3 0 0 0,-3 0 0 0,3 6 0 15,-7-7 0-15,3 8 0 0,1-1 0 0,-1-3 0 16,1 12 8-16,-1-9-8 0,-3 10 8 0,7-4-8 16,-7 10 0-16,0-4 0 0,0-2 0 0,0 9-8 15,0-7 8-15,0 1 0 0,0 6 8 0,0-10-8 16,4 10 0-16,-4 0 0 0,0 0 0 0,3 0-8 15,-3-6 8-15,0 6 0 0,0-7 8 0,0 7-8 16,0-9 0-16,0 2 0 0,0-9 0 0,0 7 0 16,0-10 0-16,0 10 0 0,0-7 0 0,-3 0-8 15,3 3 8-15,-4 1 0 0,4 2 0 0,0-6 0 16,0 7 0-16,-7-1-10 0,14 10 10 0,-7-6-10 0,0 0 10 16,4 5 0-16,-4 1 0 0,0 0 0 0,3 0 8 0,-3 3 0 15,0 6 0-15,4 1 0 0,-4-4-8 0,0 3-15 16,0-6 4-16,0 7 1 0,0-10 10 0,0 3 0 15,-4-4 0-15,4 1 0 0,-3 0 0 0,3 3 8 16,0-3-8-16,0-3 11 0,0-3-11 0,3-1 0 16,1 7-10-16,-1-6 10 0,1 6 0 0,3-10 0 15,-3 1 0-15,3 2 0 0,0 4 0 0,0-3 0 16,-4-1 0-16,4 7 0 0,0-6 11 0,0 6-11 16,-3 6 10-16,3-3-10 0,-7 3 0 0,3-3-8 15,-3 0-1-15,8 3 0 0,-8 4 9 0,0-1 0 16,0-6 0-16,0 6 0 0,0-3 8 0,0-2 0 15,0-1 0-15,0 3 0 0,0-3-8 0,3-3 0 16,1 0-11-16,3-1 11 0,-4 5 0 0,4 2 0 0,-7-3 0 16,0 3 0-16,4-3 0 0,-4 0-11 0,3 3 11 15,-3-3-10-15,0-3 10 0,-3 9 0 0,3-9 0 0,-4 10 0 16,-3 2 8-16,4-3 0 0,-4 1 0 0,3-1 0 16,1 0-8-16,-5 1 0 0,5-4-8 0,-4-3 8 15,3-3 0-15,-3 3 0 0,4 3 0 0,-1-3 8 16,4-3-8-16,-7 3 0 0,4 3 0 0,-1-3 0 15,4-3 0-15,0 0 0 0,-3 0-8 0,3 3 8 16,0 3 0-16,0-3 0 0,0 6 0 0,-4-2 8 16,1-4-8-16,3 6 0 0,-7 0 0 0,3-6 0 15,-3 7 0-15,0-4-12 0,3-3 4 0,-3 6 0 16,0-6 8-16,0 3 11 0,-3 4-3 0,3-7 0 16,3-3-8-16,-3-1 0 0,0 1 0 0,7 0 0 0,-7-6 0 15,7-4 0-15,-4 4-12 0,4 3 12 0,0-4 0 16,0 1 0-16,0-4 0 0,4 4 12 0,-4-3-12 0,0-1 0 15,7 10 0-15,-7-6 0 0,0-1 0 0,0 4 0 16,0-3 0-16,-7-1 0 0,7 7 0 0,0-3 0 16,-4 3-12-16,-6-7 12 0,6 11 0 0,1-5 0 15,-4-2 0-15,0-3 12 0,3 6-12 0,-3-7 0 16,0-2 0-16,7 2 0 0,-11-8 0 0,11 5 0 16,0 1 0-16,0-7-11 0,0 3 11 0,-7-3 0 15,14 1 0-15,-7-1 0 0,-7-3 0 0,7-6 0 16,0 6 0-16,7 3 0 0,-7-9 0 0,0 6 0 0,0 3 0 15,0-3 0-15,4 0 0 0,-4-3 0 0,-4 0 0 16,4-3 0-16,0 0 0 0,0 0 0 0,0 0 0 16,0-1 0-16,0-8 0 0,0 5 11 0,0-5-3 15,0-1 0-15,-7 1-8 0,7-4 0 0,0-6 0 16,0 0 7-16,0 0-7 0,0 0 0 0,0 0 0 0,0 0 0 16,0 0 0-16,0 0 0 0,0 0 0 0,0 0 0 15,0 0 0-15,0 0 0 0,0 0 0 0,0 0 0 16,0 0 0-16,0 0 0 0,0 0 0 0,0 0 0 15,0 0 0-15,0 0 0 0,0 0 0 0,0 0 0 16,0 0 0-16,7 9 0 0,-3-2 0 0,-4-7 0 16,7 3 0-16,-4 3 0 0,8-3 0 0,-11-3 0 15,4 0 0-15,-4 0 0 0,10 6 0 0,-3-6 0 16,0 4 0-16,-7-4 0 0,0 0 0 0,11 0 0 16,-11 0 0-16,7 0 0 0,0 0 0 0,-7 0 0 15,11 0 0-15,-11 0 0 0,7 0 0 0,0 0 0 0,3 0 0 16,-3 0 0-16,-7 0 0 0,7 0 0 15,4 0 0-15,-4 6 0 0,-7-6 0 0,11 0 0 0,-4 0 0 16,3 0 0-16,-3 0 0 0,0 0 0 0,0 0 0 16,4 0 0-16,-11 0 0 0,11 3 0 0,-8-3 0 0,8 6 0 15,-1-6 0-15,-3 3 0 0,-7-3 0 0,7 0 0 16,4 0 0-16,-8 0 0 0,-3 0 0 0,8 7 0 16,-8-7 0-16,7 0 0 0,-7 0 0 0,7 0 0 15,3-7 0-15,-6 7 0 0,-1-3 0 0,1-3 0 16,3 3 0-16,0-3 0 0,-4-4 0 0,4-2 0 15,-7-1 0-15,0 4 0 0,4-10 0 0,0 0 0 16,-1 3 0-16,1-2 0 0,-1-1 0 0,-3-6 0 0,7 3 0 16,-7-3 0-16,0-4 0 0,0-5 0 15,0 6 0-15,0-4 0 0,0-5 0 0,0 9 0 0,0-7 0 16,0 1 0-16,0-1 0 0,0 4 0 0,0-4 0 16,0-2 0-16,-7-4 0 0,7-3 0 0,-3 0 0 15,3-3 0-15,-4 3 0 0,1-9 0 0,-1 6 0 0,0-13 0 16,-3 7 0-16,7-4 0 0,-3-2 0 0,3-4 0 15,0-3 0-15,-7-3 0 0,3-3 0 0,1 0 0 16,-1 0 0-16,4 0 0 0,-3-7 0 0,-1 1 0 16,4 3 0-16,0-1 0 0,-7 4 0 0,4 6 0 15,-1-3 0-15,1 7 0 0,-4-1 0 0,7 7 0 16,-11-4 0-16,11-3 0 0,-11 10 0 0,4 0 0 16,0-1 0-16,0 7 0 0,4-3 0 0,-4 3 0 0,3-3 0 0,1 3 0 15,-5-6 0-15,5 6 0 0,3-7 0 0,-7 1 0 16,7 0 0-16,-4 2 0 15,1-2 0-15,3 0 0 0,-4 0 0 0,4-4 0 0,0 4 0 0,0-1 0 16,0-2 0-16,-3 3 0 0,3 3 0 0,-4 3 0 16,4-4 0-16,0 7 0 0,-7 7 0 0,7-7 0 15,-3 0 0-15,-1-3 0 0,1 12 0 0,-1-8 0 16,1 5 0-16,3-6 0 0,-7 10 0 0,7-4 0 16,-4 3 0-16,4 1 0 0,0-4 0 15,0 4 0-15,0 6 0 0,0-7 0 0,0-3 0 0,4 4 0 16,3-1 0-16,-7-2 0 0,0 2 0 0,3 1 0 15,1-4 0-15,-1 4 0 0,-3-4 0 0,0 4 0 16,0-1 0-16,0 4 0 0,0-4 0 0,0 1 0 16,0-1 0-16,0 1 0 0,0-4 0 0,0 10 0 15,-3-7 0-15,3 7 0 0,0-6 0 0,3 5 0 16,-3-5 0-16,4 0 0 0,-1 8 0 0,4-2 0 0,-7 0 0 0,4 9 0 16,-4-6 0-16,0 6 0 0,0-6 0 0,0 6 0 15,0-6 0-15,0 6 0 0,0 1 0 0,0 2 0 16,0-6 0-16,0 0 0 0,0 3 0 0,-4 0 0 15,4-6 0-15,0 7 0 0,0-4 0 0,0 0 0 16,0 0 0-16,-7-3 0 0,7 6 0 0,0-6 0 16,0 0 0-16,7 3 0 0,-7-3 0 0,0-1 0 15,0 5 0-15,0-1 0 0,4 3 0 0,-4-6 0 16,3 6 0-16,-3 0 0 0,0 0 0 0,4 4 0 16,-4-4 0-16,3 0 0 0,-3 3 0 0,0-3 0 15,0 1 0-15,4 2 0 0,-4-3 0 0,0 0 0 16,0 4 0-16,0-4 0 0,0 6 0 0,0-6 0 15,0-2 0-15,0 2 0 0,0 0 0 0,-4 0 0 0,4 0 0 16,0 0 0-16,0-3 0 0,0 4 0 16,0-1 0-16,0 3 0 0,4-3 0 0,-4 1 0 0,0-1 0 0,7 3 0 15,-7 4 0-15,0-4 0 16,0 0 0-16,0 7 0 0,0-4 0 0,0 4 0 0,0-1 0 0,0-2 0 16,0 2 0-16,0 1 0 0,0 0 0 0,0-1 0 15,0 1 0-15,0-1 0 0,0 4 0 0,0-3 0 16,-7 6 0-16,7-4 0 0,0-2 0 0,0 6 0 15,0-4 0-15,0-2 0 0,0 9 0 0,0-9 0 16,0 2 0-16,0 4 0 0,0-3 0 0,7 3 0 16,-7-3 0-16,0 6 0 0,0-10 0 0,0 10 0 0,3 0 0 15,5-9 0-15,-8 9 0 0,0 0 0 16,3 0 0-16,-3 0-10 0,7 0 10 0,7 0 0 16,-10 0 0-16,6 9-8 0,1-3 8 0,0-2 0 15,-4 5 0-15,3-3 0 0,1-3 0 0,3 7 0 16,-4-4 0-16,5 3-8 0,-5-2 8 0,4-4 0 0,4-3 0 0,-8 6 0 15,8-6 0-15,-4 3 0 0,4-3 0 16,-4 0 0-16,0-3 0 0,-3 3 8 0,3 0-8 0,3 0 11 16,-10-6-11-16,11 6 0 0,-7 0 0 0,3-3 7 15,-4-4-7-15,-3 7 0 0,4 0 0 0,0 0 0 16,-1 0 0-16,1 0 0 0,-11 0 0 0,10 0 0 16,-3 0 0-16,-7 0 0 0,7-9 0 0,-7 9 0 15,11 0 0-15,-11 0 0 0,7-6 0 0,4 3 0 0,-4-4 0 16,3 4 0-16,-10 3 0 0,7-6 0 15,4-3 0-15,-4 9-10 0,0-10 10 0,-7 10-8 0,7 0 8 0,4-9 0 16,-11 9 0-16,3 0 0 0,4-6 0 0,-7 6 0 16,0 0 0-16,11 6 0 0,-4-6 0 0,0 6 0 15,-7-6 0-15,7 3-8 0,0 7 8 0,4-1 0 16,-8 0 0-16,1 7 0 0,3 0 0 0,-4-4 0 16,4 7 0-16,-3-3-8 0,3 9 8 0,-4-6 0 15,5 0 0-15,-1 6 0 0,0-7 0 0,0 11 0 16,3-4 0-16,-3 3 0 0,4 0 0 0,0 4 0 15,3-1 0-15,-4 3 0 0,1 1 0 0,3 3 0 16,-4 2 0-16,5-2-8 0,-5 6 8 0,4 3 0 16,-3-3 0-16,-4 6 0 0,4-3 0 0,-1 6 0 15,-3 1 0-15,7-1 0 0,-3 10 0 0,-4-1 0 0,0 1 0 16,4 0 0-16,-4 6 0 0,0-3 0 0,3-4 0 16,-6 7 0-16,6-3 0 0,1 3 0 0,0 0 0 0,-4-3-8 15,3-3 8-15,1 6 0 0,3-7 8 0,3 4-8 16,-6 3 0-16,3 3 0 0,0-9 0 0,0 0-8 15,1 6 8-15,2 3 0 0,-10 0 0 0,7 0 0 16,0 7 0-16,-10-7 0 0,7 9 0 0,-1-2 0 16,-6 2 0-16,3 1 0 0,-7 2 0 0,3-2 0 15,-3-1 0-15,0-2 0 0,-3 2 0 0,3-5 0 16,-4 2 0-16,1-6 0 0,3 6 0 0,-4-15 0 16,4 6 0-16,0-3 0 0,0-3 0 0,0-1 0 15,0 1 0-15,0-3 0 0,-7-4 0 0,7 7 0 16,7-10 0-16,-7 7 0 0,0-7 0 0,-7 0 0 0,7 4 0 15,-3 2 0-15,-1-2 0 0,0 2 0 0,-3-5 0 16,0 2 0-16,0-2 0 0,0-1 0 16,0 0 0-16,0 0 11 0,-7-6-3 0,7 7 0 0,-4-1-8 15,4-3 0-15,-3-3 0 0,-1-3 0 0,4 3 0 0,0-3 0 16,-4 6-12-16,1-6 12 0,3 0 0 0,0-3 0 16,-4 3 0-16,4-3 0 0,0-4 0 0,4 7 0 15,-4-6 0-15,-1-1 12 0,1 4-12 0,0-3 0 16,4-4 0-16,-8 4-11 0,-3-4 11 0,7 1 0 15,-4 2 0-15,4-8 0 0,-3 11 0 0,-8-11 0 16,11 5 0-16,0-6 8 0,-3 1-8 0,2-4 0 16,-2 0-8-16,3-3 8 0,3 3 0 0,-3-9 0 15,0-4 9-15,4 4-9 0,3-1 0 0,-4-2 0 0,4-4 0 16,-3 1 0-16,3 2 0 0,-7-2 0 0,3-1 0 16,0 1 0-16,4-1 0 0,-3 0 0 0,-1 7 0 15,1-3 0-15,3 2 0 0,-7-2 0 0,3 2 0 16,1-5 0-16,-1 6 0 0,1-4 0 0,-1 4 0 15,1-7 0-15,3 1 0 0,-4-4 0 0,1-3 0 16,3 6 0-16,-7-2 8 0,7-7-8 0,0 0 0 0,0 0 0 16,0 0 0-16,0 0 8 0,0 0-8 0,0 0 9 15,0 9-9-15,0-9 0 0,0 0 0 0,0 0 0 16,0 0 0-16,0 0 0 0,0 0 0 0,-4 10 0 16,4-10 0-16,0 0 0 0,0 0 0 0,0 0 0 15,0 0 0-15,0 0 0 0,0 0 0 0,0 0 0 16,0 0 0-16,0 0 0 0,0 0 0 0,0 0 0 15,0 0 0-15,0 0 0 0,0 0 0 0,4-10 0 16,-4 10 0-16,0 0 0 0,0-9 0 0,7 2 0 0,-7 7 0 16,0-3 0-16,0 3 0 0,0 0 0 0,0 0 0 15,0 0 0-15,0 0 0 0,0 0 0 0,3-6 0 16,-3 6 0-16,0 0 0 0,0 0 0 0,0 0 0 0,0 0 0 16,4-3 0-16,-4 3 0 0,3-6 0 0,4 2 0 15,-3-2 0-15,-1-3 0 0,1 6 0 0,3-4 0 16,-7-2 0-16,7 3 0 0,4 3 0 0,-4-4 0 15,0 4 0-15,0-3 0 0,3 3 0 0,1 3 0 16,-8-7 0-16,4 7 0 0,8 0 0 0,-12 0 0 16,-3 0 0-16,0 0 0 0,7 0 0 0,7 7 0 15,-10-7 0-15,-4 0 0 0,0 0 0 0,0 0 0 16,10 3 0-16,-10-3 0 0,0 0 0 0,11 0 0 0,0 0 0 16,-1-3 0-16,4 3 0 0,-3-7 0 0,6 7 0 15,-2-9 0-15,6 9 0 0,-4-6 0 0,5 3 0 0,-1 3 0 16,-4-7 0-16,5 7 0 0,-1 0 0 0,0-3 0 15,0 3 0-15,0 0 0 0,0 0 0 0,-3 3 0 16,3-3 0-16,0 0 0 0,-3 7 0 0,0-7 0 16,-1 0 0-16,1 0 0 0,-4 3 0 0,0-3 0 15,0 6 0-15,0-6 0 0,0 0 0 0,1 0 0 16,2 0 0-16,-3 0 0 0,4 6 0 0,0-6 0 16,6 3 0-16,-10-3 0 0,8 0 0 0,-5 0 0 15,1 7 0-15,3-4 0 0,0-3 0 0,0 0 0 16,-3 0 0-16,0 0 0 0,-1 6 0 0,1-6 0 15,-8 0 0-15,8 3 0 0,-7-3 0 0,3 7 0 0,-4-7 0 0,1 0 0 16,-4 0 0-16,4 3 0 16,-1-3 0-16,1 0 0 0,-4 0 0 0,0 0 0 15,3-3 0-15,-2 3 0 0,2-7 0 0,1 7 0 0,3 0 0 16,-7 0 0-16,10-3 0 0,-6 3 0 0,0-6 0 0,3 6 0 16,0 0 0-16,0 0 0 0,4-3 0 0,-4 3 0 15,0 0 0-15,0 0 0 0,0 0 0 0,4 0 0 16,-11 0 0-16,-7 0 0 0,7 0 0 0,-7 0 0 15,0 0 0-15,10-7 0 0,-10 7 0 0,0 0 0 16,7 0 0-16,-7 0 0 0,0 0 0 0,0 0 0 16,11 0 0-16,-4-3 0 0,-7 3 0 0,11-6 0 15,-8-3 0-15,4 2 0 0,0-2 0 0,0 6 0 16,0-7 0-16,-3-5 0 0,3 5 0 0,-3 1 0 16,3-7 0-16,0 7 0 0,-4-10 0 0,4 0 0 15,-3 0 0-15,-1-6 0 0,-3 7 0 0,7-8 0 16,-7 1 0-16,0-3 0 0,-7 0 0 0,4 0 0 0,3-4 0 15,-4 1 0-15,1-4 0 0,-1 1 0 0,1-4 0 16,-1-2 0-16,-3-7 0 0,4 3 0 0,-1-10 0 0,-3-2 0 16,7-4 0-16,-4-2 0 0,1-1 0 0,-1 0 0 15,4 0 0-15,0 4 0 0,0-7 0 0,4-3 0 16,-4 6 0-16,3-3 0 0,1 7 0 0,-1-4 0 16,-3 10 0-16,4-10 0 0,-4 10 0 0,0-4 0 15,0-2 0-15,0-4 0 0,-4 10 0 0,4-10 0 16,-3 10 0-16,-1-4 0 0,4-2 0 0,-3 2 0 15,-1-2 0-15,4-7 0 0,-10-3 0 0,6 6 0 16,4 4 0-16,-3-7 0 0,-1-3 0 0,4 3 0 0,0-3 0 16,0-3 0-16,4 0 0 0,-4 3 0 0,3 3 0 15,-3-3 0-15,4 0 0 0,-1 6 0 16,4-3 0-16,-7 4 0 0,0-1 0 0,0 3 0 0,0-2 0 0,0 8 0 16,-7 7 0-16,4-3 0 0,-4-6 0 0,3 2 0 15,1 10 0-15,-8-9 0 0,4 6 0 16,0-3 0-16,3 3 0 0,-3-3 0 0,0 3 0 0,-3 3 0 15,3-3 0-15,7-4 0 0,-14-2 0 0,10 6 0 16,-3 0 0-16,3-3 0 0,1 3 0 0,-1-3 0 16,-3-4 0-16,4 1 0 0,-1 0 0 0,1-1 0 15,-4 1 0-15,7 6 0 0,-7-6 0 0,0 9 0 16,3-3 0-16,-3 3 0 0,0 0 0 0,3 0 0 16,-6 0 0-16,3 0 0 0,0 7 0 0,-4-1 0 0,4-3 0 15,0 4 0-15,0 2 0 0,3 1 0 0,-10 6 0 16,11-10 0-16,-4 3 0 0,0 1 0 15,0 6 0-15,3-7 0 0,-3 7 0 0,4 0 0 0,-4-7 0 0,3 7 0 16,0-3 0-16,4 2 0 16,-7 1 0-16,7 3 0 0,-3-3 0 0,-1 3 0 0,1-3 0 0,3 3 0 15,0 3 0-15,-7-4 0 0,3 1 0 0,1 3 0 16,-1 1 0-16,1-1 0 16,3-4 0-16,-4 8 0 0,4-1 0 0,0-3 0 0,-3 9 0 0,-1-5 0 15,4 2 0-15,0 0 0 0,-3-3 0 0,-1 7 0 16,4-4 0-16,0 7 0 0,0-1 0 0,-4 1 0 15,4 3 0-15,0-4 0 0,0 1 0 0,0 3 0 16,0 2 0-16,-3-2 0 0,3-3 0 0,0 6 0 16,0-4 0-16,0-2 0 0,0 9 0 0,0-9 0 15,3-1 0-15,-3 4 0 0,0 3 0 0,0-4 0 16,4-2 0-16,0 0 0 0,-1-1 0 0,-3 1 0 0,4-1 0 0,-1 1 0 16,1 3 0-16,-1-4 0 0,1 1 0 0,3-1 0 15,0 7 0-15,-7-3 0 0,0 6 0 0,7-9 0 16,-4 2 0-16,-3 7 0 0,7 0 0 0,1-3 0 15,-1 3 0-15,3 0 0 0,1-6 0 0,-4 6 0 16,7 0 0-16,-4 0 0 0,5 6 0 0,-1-6 0 16,0 0 0-16,3 3 0 0,-2-3 0 0,6 0 0 15,-7 0 0-15,3 0 0 0,-2 0 0 0,-1 0 0 16,3-3 0-16,-3 3 0 0,4-6 0 0,-7 6 0 16,6 0 0-16,-6 0 0 0,-1 0 0 0,1 0 0 0,0 0 0 15,-1 6 0-15,4-3 0 0,-10-3 0 0,6 0 0 16,5 7 0-16,-5-4 0 0,4 3 0 0,0 3 0 15,4 1 0-15,0-4 0 0,-1-3 0 0,1 7 0 16,0-10 0-16,-1 9 0 0,1-3 0 0,-1-6 0 16,1 4 0-16,-4 2 0 0,-3-6 0 0,6 6 0 0,-2-3 0 15,2-3 0-15,-10 0 0 0,4 0 0 0,-1 0 0 16,1 0 0-16,-4 0 0 0,-7 0 0 0,14 0 0 16,-7 0 0-16,0-3 0 0,-7 3 0 0,0 0 0 15,0 0 0-15,0 0 0 0,11 0 0 0,-11 0 0 16,0 0 0-16,10 3 0 0,-10-3 0 0,8 0 0 15,-8 0 0-15,10 10 0 0,-10-10 0 0,7 9 0 16,-3 0 0-16,-1 1 0 0,1-4 0 0,-1 10 0 0,1-7 0 16,-4 4 0-16,0-4 0 0,3 7 0 15,-3 0 0-15,4-4-8 0,-8 4 8 0,4 3 0 0,0-4 0 16,0 4 0-16,0 0 0 0,0 0 8 0,4 6-8 0,-4 0 0 16,3-3 0-16,-3 3 0 0,0 3 0 0,4-3 0 15,-1 10 0-15,1 2 0 0,-1-2 0 16,5 2 0-16,-5 4-10 0,4 0 10 0,-3 3 0 15,-1 0 0-15,1 6 0 0,3-3 8 0,-4 0-6 0,1 6-2 16,-1 1 0-16,1-1 0 0,-4 0 0 0,3 7-10 16,-3-4 10-16,0 4-12 0,4-4 12 0,-4 13 0 15,0-3 10-15,-4 3-10 0,4 0 0 0,-3-3 0 16,3-3 0-16,-7 9 0 0,3-3 0 0,1 0 0 16,-4-3 8-16,3 3-4 0,1-4-4 0,-1-2 0 0,4 0 0 15,-7-4 0-15,7 4 0 0,0 0 0 0,-3 0 0 0,3-1 0 16,0 1 0-16,3 0 0 0,-3-4 0 15,7 4 0-15,-7 0 0 0,0 3 0 0,0 3 0 0,0-4 0 16,4 1 0-16,-1-3 0 0,-3 0 0 0,4-7 0 16,-4 7 0-16,3-3 0 0,-3-4 0 0,0 7 0 15,0-4 0-15,0-5-12 0,4-1 12 0,-8-6-10 16,4 6 10-16,-3-6 0 0,-1 3 0 0,4 4 0 16,-3-7 0-16,-1-3 0 0,4 9 10 0,0-9-10 15,0 3 0-15,-7-3 0 0,7 0 0 0,0 0 0 16,7 3 0-16,-7-3 0 0,0-4 0 0,0 1 0 15,0 3 0-15,4 0 0 0,-4 0 0 0,3-7 9 16,-3 7-9-16,4-3 0 0,-4-3 0 0,0-1-11 16,0-2 11-16,-4-1 0 0,4 1 0 0,-3-4 0 15,-1 4 0-15,4-1 0 0,-7 4 8 0,7-7-2 16,-7 1-6-16,3 2 0 0,4 1 0 0,-3-7 0 16,-1 6 0-16,1-6 0 0,-1-2 0 0,4-1 0 0,0-3 0 0,0 3 0 15,-3 0 0-15,3-6 0 0,0-1 0 0,0 1 0 16,0 3 0-16,-4-3 0 0,4-7 0 0,0 7 0 15,0-3 0-15,0 3 0 0,0 0 0 0,-3 6 0 16,3-10 0-16,-4 4 0 0,1 6 0 0,-1-3 0 16,4 0 0-16,-3 0 0 0,3 3 0 0,-4 0 0 15,4-3 0-15,0 0 0 0,0 0 0 0,-7-6 0 16,7 3 0-16,0-1 0 0,-3-2 0 0,3-6 0 16,-4 8 0-16,4-8 0 0,-3 5 0 0,3-2 0 15,-4 3 0-15,4-7 0 0,-4 7 0 0,4-4 0 16,0-2 0-16,0 5 0 0,0-5 0 0,0 5 0 15,0-2 0-15,4 3 0 0,-4-7 0 0,4 1 0 0,-4 5 0 16,0-5 0-16,0-1 0 0,0 0 0 0,0 1 0 0,0-1 0 16,3-2 0-16,-3 2 0 0,0-6 0 0,0 10 0 15,0-10 0-15,0 6 0 0,4 1 0 0,-4-1 0 16,0-3 0-16,0 4 0 0,0-7 0 0,0 9 0 16,0-2 0-16,0-1 0 0,0 1 0 0,0-1 0 15,0 0 0-15,0 1 0 0,0-1 0 0,0 1 0 16,0-4 0-16,0 3 0 0,0-6 0 0,0 7 0 15,0-10 0-15,3 6 0 0,-3-6 0 0,0 9 0 16,0-9 0-16,0 0 0 0,7 10 0 0,-7-10 0 16,0 0 0-16,0 0 0 0,0 0 0 0,0 0 0 15,0 0 0-15,0 0 0 0,0 6 0 0,0-6 0 16,0 0 0-16,0 0 0 0,4 10 0 0,-4-10 0 0,7 3 0 16,-4 3 0-16,1 3 0 0,-4-9 0 15,3 7 0-15,4-4 0 0,-3 6 0 0,-1-3 0 0,-3-6 0 16,7 4 0-16,-3 5 0 0,3-9 0 0,-7 0 0 0,11 6 0 15,-4-3 0-15,3-3 0 0,-3 0 0 0,0 0 0 16,4 0 0-16,-4 0 0 0,4-3 0 0,-1 3 0 16,1 0 0-16,-1 0 0 0,1 0 0 0,0 3 0 15,-1-3 0-15,1 7 0 0,3-7 0 0,-4 0 0 16,8 3 0-16,-4 3 0 0,0-6 0 0,4 6 0 16,0-3 0-16,3-3 0 0,-4 0 0 0,1 0 0 15,0 0 0-15,6 0 0 0,1-3 0 0,0-3 0 0,3 6 0 16,-3-9 0-16,3 9 0 0,-3 0 0 0,-1-7 0 15,1 7 0-15,0-3 0 0,-1 3 0 0,1-6 0 0,0 6 0 16,-4 6 0-16,-3-3 0 0,6-3 0 16,-6 0 0-16,-1 7 0 0,5-7 0 15,-5 3 0-15,1 3 0 0,3-6 0 0,-3 0 0 0,-1 0 0 0,1 6 0 16,0-12 0-16,-1 6 0 0,4 0 0 0,-3 0 0 16,3-6 0-16,0 3 0 0,-3 3 0 0,0-7 0 15,-1 7 0-15,1-3 0 0,3-3 0 0,-3 6 0 16,-1-3 0-16,1 3 0 0,-4-6 0 0,0 6 0 15,4 0 0-15,-4 0 0 0,0 0 0 0,-3 6 0 16,-4-6 0-16,3 3 0 0,-3-3 0 0,-7 0 0 16,0 0 0-16,0 0 0 0,11 0 0 0,-4 6 0 15,-7-6 0-15,0 0 0 0,11-6 0 0,-1 6 0 16,-3 0 0-16,0 0 0 0,-7 0 0 0,11-3 0 16,0-3 0-16,-1 2 0 0,-6-2 0 0,3 6 0 0,3-9 0 15,1 9 0-15,-8-10 0 0,-3 4 0 0,4 3 0 16,3-3 0-16,-4-4 0 0,1 1 0 0,-8-1 0 15,4 1 0-15,8 0 0 0,-8-7 0 0,-4 3 0 0,0-2 0 16,8-10 0-16,0 6 0 0,-4-9 0 0,0 3 0 16,-4-10 0-16,4-3 0 0,7 1 0 0,-3-7 0 15,-8 0 0-15,4-9 0 0,4 6 0 0,-1-7 0 16,-3 1 0-16,-3 0 0 0,3-1 0 0,0 1 0 16,3 0 0-16,1-1 0 0,-11 4 0 0,10 3 0 15,4 0 0-15,0-3 0 0,-7 3 0 0,0-3 0 0,7 3 0 16,0 3 0-16,-3 0 0 0,-4 0 0 15,-4-3 0-15,4 3 0 0,7-3 0 0,-3-3 0 0,-11 6 0 16,0-3 0-16,7 0 0 0,0-6 0 0,-7 3 0 16,-4-4 0-16,-6-2 0 0,6-4 0 0,4 7 0 0,-4 0 0 15,-6-10 0-15,6 6 0 0,4-2 0 0,0 2 0 16,-7-2 0-16,3 5 0 0,4 1 0 0,4 6 0 16,-4 3 0-16,0 0 0 0,0-3 0 0,3 7 0 15,-3-1 0-15,3 0 0 0,-3 3 0 0,0-2 0 16,4 8 0-16,-1-9 0 0,-3 13 0 0,4-6 0 15,-4 6 0-15,3-1 0 0,1 1 0 0,3 3 0 16,-7 0 0-16,3-3 0 0,0 3 0 0,4 0 0 16,-3 3 0-16,-1-4 0 0,1 1 0 0,3 7 0 15,-4-11 0-15,4 11 0 0,-3-1 0 0,-1-6 0 16,1 6 0-16,3 0 0 0,-4-3 0 0,1 3 0 0,-1 0 0 16,4 1 0-16,-3 8 0 0,-1-5 0 0,1-4 0 15,3 9 0-15,-4-5 0 0,1 2 0 0,-1-3 0 16,4 7 0-16,-4-7 0 0,4 7 0 0,-3-4 0 15,3-2 0-15,0 5 0 0,0-5 0 0,0 5 0 16,0-2 0-16,3-4 0 0,-3 7 0 0,0 2 0 0,0-5 0 16,0 5 0-16,4-2 0 0,-4 6 0 0,4-3 0 15,-4 6 0-15,0-10 0 0,0 10 0 0,0 0 0 16,0 0 0-16,0 0 0 0,3 0 0 0,-3 0 0 16,0 0 0-16,4-6 0 0,-1 3 0 0,-3 3 0 15,4-6 0-15,3 2 0 0,-7 4 0 0,3-9 0 16,1 3 0-16,-1 3 0 0,4-4 0 0,-3-2 0 0,3 3 0 15,-4 3 0-15,1-4 0 0,-4 7 0 0,4-3 0 0,-1-3 0 16,-3 6 0-16,7-3 0 16,0-4 0-16,0 7 0 0,-7 0 0 0,7 0 0 0,0-3 0 15,0 3 0-15,4 3 0 0,-4-3-8 0,0 0 8 0,4 7 0 16,6-4 0-16,1 3 0 0,-7-3-8 0,6-3 8 16,4 7 0-16,0-4 0 0,-6-3 0 0,2 6 0 15,1-6 0-15,3 0 0 0,4 0 0 0,-1 0 0 16,-9 0 0-16,6 0 0 0,0 0 0 0,4 6 0 15,-8-6 0-15,1 0 0 0,-4 3 0 0,0-3 0 16,4 10-8-16,-1-10 8 0,-6 6 0 0,3-3 0 16,0 3 0-16,0-2-8 0,-7-4 8 0,0 9 0 15,4-9 0-15,0 6 0 0,-4-6 0 0,3 10 0 16,-10-10 0-16,7 0 0 0,7 6 0 0,0-6 0 16,-14 0 0-16,11 0 0 0,7 0 0 0,-4 0 0 0,-4 0 0 15,1 0 0-15,0 0 0 0,-1 0 0 0,8 0 0 16,-4 3 0-16,-7-3 0 0,7 0 0 0,7 6 0 0,-7-3 0 15,-14-3 0-15,11 7 0 0,3-4 0 0,-3 6 0 16,-1-2 0-16,-3-4 0 0,-7-3 0 0,11 12 0 16,-1-9 0-16,-3 7 0 0,-7-10 0 0,4 9-8 15,3 1 8-15,0-1 0 0,0-3 0 0,0 4 0 16,0-1 0-16,0 1 0 0,7-1 0 0,-7 0 0 16,1 1 11-16,-1 5-11 0,3-5 0 0,1 9 0 15,-4-4 0-15,0 1 0 0,-4 3 0 0,4 0 0 16,1 6 0-16,-5-3 0 0,1 3 0 0,-1 3 0 0,4 3 0 15,-3 1 0-15,-4-7 0 0,0 9 0 0,3-6 0 16,1 7-12-16,-4-7 12 0,3 0 0 16,-3 7 12-16,0-7-12 0,11 4 0 0,-8-4 0 0,-3 6 0 15,0-6-12-15,7 1 12 0,0-1 0 0,-7 6 12 0,0-9-12 16,4 10 0-16,0-7-9 0,-1 0-1 0,-3 4 0 16,-3-4 10-16,3 0 0 0,0 7 0 0,0-7 0 15,-4 0 0-15,0 13 14 0,4-10-3 0,0 4-1 16,4-1-10-16,-4 4 0 0,-4-4 0 0,8-5 0 15,0 5 0-15,-1 1 0 0,-3-7 0 0,0-3 0 16,7 3 0-16,-3-3 0 0,-1 3 0 0,-3 1 0 16,4-4 0-16,-1 3 0 0,8 3 0 0,-8-2 0 15,-3-1 0-15,0 0 0 0,11-3 0 0,-8 3 0 16,-3-3 0-16,0 4 0 0,0 2 0 0,0-3 0 16,4 0 0-16,-4-3 0 0,0 4 0 0,-4-4 0 0,4-3 0 15,-3 3-11-15,-4 0 3 0,0-6 0 0,7 6 8 0,-7-6 0 16,3-1 8-16,-3 1-8 0,4-3 8 15,3-4-8-15,-4 4 8 0,1 0-8 0,-1-4 0 16,1-2 0-16,6 5 0 0,-3-5 0 0,-3-1 0 0,3 1 0 16,0-1 0-16,0 1 0 0,3-4 0 0,-3 3 0 15,-3 1 0-15,3-10 0 0,3 6 0 0,-3-6 0 16,-3 3 0-16,3-3 0 0,0 0 8 0,0 0-8 16,0 0 8-16,0 9-8 0,-8-2 0 0,8-7 0 15,0 0 0-15,0 0 8 0,0 0-6 0,0 0-2 16,0 0 0-16,0 0 0 0,0 0 0 0,0 0 0 15,0 0 0-15,0 0 0 0,0 0 0 0,0 0 0 0,0 0 0 16,4 9 0-16,0-6 0 0,-4-3 0 16,0 0 0-16,0 7 0 0,0-7 0 0,0 0 0 0,0 9 0 15,0-9 0-15,-8 9 0 0,8-9 0 0,0 0 0 16,0 0 0-16,0 0 0 0,0 0 0 0,0 0 0 16,0 0 0-16,0 0 0 0,0 0 0 0,0 0 0 0,0 0 0 15,8 0 0-15,-8 0 0 0,0 0 0 0,0 0 0 16,0 0 0-16,0 0 0 0,0 0 0 0,0 0 0 15,0 10 0-15,0-1 0 0,0-9 0 0,0 6 0 16,0 4 0-16,0-1 0 0,3-3 0 0,-3-2 0 16,0 5 0-16,0 0 0 0,0-9 0 0,4 10 0 15,-1-1 0-15,1 7 0 0,-4-7 0 0,0 1 0 16,7-1 0-16,-4-3 0 0,-6 4 0 0,-1-1 0 16,8 1 0-16,-4-1 0 0,-4-3 0 0,4-3 0 0,0 7 0 15,0-4 0-15,0 4 0 0,0-1 0 16,-3 0 0-16,-1 1 0 0,4-10 0 0,4 9 0 15,-8 1 0-15,4 5 0 0,4-5 0 0,-4 5 0 16,3-5 0-16,-3-1 0 0,-3 10 0 0,3-10 0 0,3 7 0 0,-3-7 0 16,-3 10 0-16,-1-9 0 0,8 5 0 15,-4-5 0-15,0-1 0 0,-4 10 0 0,1-10 0 0,3 7 0 16,0-6 0-16,0-1 0 0,-7 0 0 0,7 1 0 16,0 5 0-16,3-5 0 0,-6-1 0 0,3 10 0 15,0-10 0-15,0 7 0 0,3-3 0 0,1 2 0 16,-8 1 0-16,4-3 0 0,4 2 0 0,-1 4 0 15,-6-3 0-15,3-4 0 0,0-2 0 0,0 5 0 16,0-5 0-16,0 5 0 0,-4-5 0 0,4-1 0 16,4 1 0-16,-4-1 0 0,-4 0 0 0,4-2 0 15,0-4 0-15,0 6 0 0,0-9 0 0,0 10 0 16,0 2 0-16,0 1 0 0,4-4 0 0,-8 1 0 0,1-1 0 0,3 7 0 16,0-7 0-16,3 1 0 0,-6-1 0 0,3 0 0 15,-4 7 0-15,4-7 0 0,4 1 0 0,-8-4 0 16,0-3 0-16,4-3 0 0,0 10 0 0,0-10 0 15,-3 6 0-15,3-6 0 0,0 9 0 0,0 1 0 16,0-4 0-16,0 3 0 0,0-9 0 0,0 10 0 16,0-7 0-16,0 6 0 0,-4-2 0 0,1 2 0 15,6 0 0-15,-3 1 0 0,-3-1 0 0,-1 1 0 16,1-4 0-16,-1 3 0 0,4 1 0 0,-3-1 0 16,-1 1 0-16,1-4 0 0,3-6 0 0,0 9 0 15,0-9 0-15,0 0 0 0,0 0 0 0,0 0 0 16,0 0 0-16,3 3 0 0,-3-3 0 0,0 0 0 15,4 7 0-15,-4-7 0 0,0 0 0 0,0 0 0 0,0 0 0 16,0 0 0-16,0 0 0 0,0 0 0 16,0 0 0-16,0 0 0 0,0 0 0 0,3 9 0 0,-3-9 0 0,0 0 0 15,7 9 0-15,-3-2 0 0,-4-7 0 0,7 9 0 16,0-6 0-16,0 7 0 0,4-1 0 0,-4-3 0 16,-4 4 0-16,4-1 0 0,7-3 0 0,-7-2 0 15,-7-4 0-15,4 9 0 0,3-3 0 0,0-3 0 16,-7-3 0-16,0 0 0 0,0 0 0 0,0 0 0 15,14 7 0-15,-14-7 0 0,0 0 0 0,0 0 0 16,7-7 0-16,0 7 0 0,-7 0 0 0,0 0 0 16,7 0 0-16,7-9 0 0,1 9 0 0,-5-3 0 15,-10 3 0-15,14-6 0 0,0 2 0 0,1-2 0 16,-15 6 0-16,7 0 0 0,3-3 0 0,1-3 0 16,-11 6 0-16,0 0 0 0,0 0 0 0,7 6 0 0,3-3 0 0,-10-3 0 15,0 0 0-15,0 0 0 0,14 0 0 0,-6 0 0 16,-8 0 0-16,0 0 0 0,0 0 0 0,10 0 0 15,1 0 0-15,-11 0 0 0,0 0 0 0,0 0 0 16,14-3 0-16,-4-3 0 0,-3-4 0 0,1 4 0 16,-1 3 0-16,3-3 0 0,-3 3 0 0,0-4 0 15,-7 7 0-15,7 0 0 0,4-3 0 0,-4-3 0 16,-7 6 0-16,0 0 0 0,7 0 0 0,-7 0 0 16,0 0 0-16,0 0 0 0,0 0 0 0,0 0 0 15,11 0 0-15,-11 0 0 0,0 0 0 0,0 0 0 16,0 0 0-16,0 0 0 0,0 0 0 0,0 0 0 15,0 0 0-15,3-10 0 0,1 1 0 0,-1 0 0 0,-6-7 0 0,6 7 0 16,-3-10 0-16,4 3 0 0,-4-3 0 0,0 0 0 16,0-6 0-16,3-3 0 0,-3 3 0 0,0-3 0 15,0 0 0-15,0-1 0 0,4-2 0 0,-8 3 0 16,1-7 0-16,-1 4 0 0,1-4 0 0,-1-5 0 16,-3 2 0-16,0 4 0 0,0-10 0 0,0 6 0 15,3 4 0-15,-6-4 0 0,-1-6 0 0,4 10 0 16,4-4 0-16,-1 3 0 0,-6 1 0 0,6 6 0 15,0-7 0-15,1 4 0 0,3-4 0 0,0 1 0 16,-7-1 0-16,7 1 0 0,3 6 0 0,-3-7 0 16,-7 4 0-16,7-1 0 0,4-5 0 0,-4 9 0 15,0-7 0-15,-4 7 0 0,1-4 0 0,3 4 0 0,3 0 0 16,-3 9 0-16,-3-6 0 0,-1 0 0 0,4 6 0 0,0 0 0 16,-3-6 0-16,3 13 0 0,-4-4 0 0,8 7 0 15,3-7 0-15,-7 7 0 0,-7-1 0 0,7 1 0 16,7 6 0-16,-7-4 0 0,-7-2 0 0,7 9 0 15,0-6 0-15,0 3 0 0,0 3 0 0,-4-7 0 16,1 4 0-16,3-3 0 0,3-3 0 0,-3 9 0 16,0 0 0-16,0 0 0 0,4-10 0 0,-1 7 0 15,1-3 0-15,-4-1 0 0,3-2 0 0,-3 9 0 16,11 0 0-16,-11 0 0 0,0 0 0 0,7 0 0 16,4 0 0-16,-4 0 0 0,-7 0 0 0,10 6 0 15,1-6 0-15,-1 3 0 0,4 4 0 0,-3-1 0 0,3-3 0 16,-3-3 0-16,6 6 0 0,-2-6 0 0,2 0 0 15,-3 0 0-15,7-6 0 0,-6 6 0 0,2-3 0 16,-3-3 0-16,4 6 0 0,-4 0 0 16,0 0 0-16,0 0 0 0,-3 0 0 0,-1 0 0 0,5 6 0 15,-5-3 0-15,1-3 0 0,-1 10 0 0,1-10 0 0,-1 9 0 16,1-3 0-16,0-3 0 0,-1-3 0 0,1 10 0 16,-1-10 0-16,1 6 0 0,-4-6 0 0,-3 3 0 15,-4-3 0-15,10 6 0 0,1-6 0 0,-1 0 0 16,1 0 0-16,-4 0 0 0,-7 0 0 0,11 0 0 15,-4 0 0-15,-7 0 0 0,0 0 0 0,0 0 0 16,0 0 0-16,10 7 0 0,-10-7 0 0,0 0 0 16,4 3 0-16,-1 6 0 0,-3-9 0 0,7 6 0 15,-7 4 0-15,4-1 0 0,-4 1 0 0,0-1 0 16,0 1 0-16,3-1 0 0,1 0 0 0,-4-2 0 16,0-7 0-16,3 9 0 0,1 0 0 0,-1-2 0 0,1 2 0 0,3-6 0 15,-3 7 0-15,-1-1 0 0,4-3 0 0,-3 4 0 16,-1-1 0-16,4-3 0 0,-3 4 0 0,-1-1 0 15,4 1 0-15,-3-1 0 0,-4 0 0 0,7 7 0 16,-7-3 0-16,3 2 0 0,-3 4 0 0,0-3 0 16,0 6 0-16,0-7 0 0,0 14 0 0,-3-4 0 15,3 0 0-15,0-3 0 0,3 9 0 0,-3-9 0 16,4 9 0-16,0-9 0 0,-1 4 0 0,1-1 0 16,-1-7 0-16,4 1 0 0,-3 0 0 0,3 0 0 15,0-3 0-15,-4 2 0 0,1-2 0 0,3 3 0 16,0 0 0-16,-4-4 0 0,1 4 0 0,0 0 0 15,-1 0 0-15,1-4 0 0,-4 11 0 0,3-4 0 16,-3-4 0-16,0 7 0 0,0 1 0 0,0 8 0 16,0-6 0-16,-3 7 0 0,-1-7 0 0,4 0 0 0,0 0 0 15,-3 4 0-15,3-13 0 0,-4 9 0 16,8-9 0-16,-4 6 0 0,3-7 0 0,-3-2 0 0,4-3 0 16,-1 2 0-16,-3 4 0 0,4-3 0 0,-1-7 0 15,-3 10 0-15,4-3 0 0,-4-4 0 0,3 4 0 0,1 0 0 16,-4-4 0-16,0 4 0 0,3 0 0 0,-3-4 0 15,0 4 0-15,4-4 0 0,-4 4 0 0,0-7 0 16,0 7 0-16,0-6 0 0,0-1 0 0,0 0 0 16,0 1 0-16,0-4 0 0,0-6 0 0,0 3 0 15,0-3 0-15,0 10 0 0,0-10 0 0,0 0 0 16,0 0 0-16,0 9 0 0,0-9 0 0,0 0 0 0,0 0 0 0,0 0 0 16,0 6 0-16,0-6 0 0,0 0 0 0,0 0 0 15,3 3 0-15,-3-3 0 0,0 0 0 0,4 7 0 16,-4-7 0-16,3 9 0 0,-3-9 0 0,0 0 0 15,0 9 0-15,0-9 0 0,7 7 0 0,-3-4 0 16,-4-3 0-16,7 6 0 0,0-3 0 0,4 4 0 16,-1-7 0-16,1 3 0 0,3-3 0 0,0 6 0 15,0-6 0-15,0 3 0 0,0 3 0 0,4-6 0 16,0 7 0-16,-1-4 0 0,-6-3 0 0,3 9 0 16,4-9 0-16,-1 6 0 0,-3-2 0 0,1 2 0 15,-1-3 0-15,3-3 0 0,-3 9 0 0,0-9 0 16,1 7 0-16,-5-7 0 0,1 3 0 0,-1 3 0 0,1-6 0 0,0 6 0 15,-1-6 0-15,1 3 0 0,-11-3 0 0,10 0 0 16,-10 0 0-16,7-3 0 0,-7 3 0 0,11-6 0 16,-11 6 0-16,0 0 0 0,7 0 0 0,-7 0 0 15,11-6 0-15,-11 6 0 0,3-3 0 0,4-7 0 16,-3 1 0-16,-4 3 0 0,3-4 0 0,-3 1 0 16,0-1 0-16,0 1 0 0,4-7 0 0,-8 7 0 15,4-10 0-15,-3 3 0 0,-1-2 0 0,1-1 0 16,-1-6 0-16,1 3 0 0,3-10 0 0,-8 10 0 15,5-12 0-15,3 9 0 0,-4-10 0 0,1 4 0 16,3-4 0-16,-4 1 0 0,4 6 0 0,0-7 0 16,4 1 0-16,-4-1 0 0,3 4 0 0,-3-4 0 15,4 1 0-15,-4-1 0 0,3-2 0 0,1 2 0 0,0 1 0 16,-4 6 0-16,3-7 0 0,-3 1 0 0,0 5 0 16,0 1 0-16,0 0 0 0,0-3 0 0,0 9 0 0,-3-10 0 15,3 10 0-15,-4-12 0 0,4 9 0 0,-4-3 0 16,1-7 0-16,-1 7 0 0,1-7 0 0,-1 7 0 15,4 0 0-15,-7-3 0 0,7 9 0 0,0-4 0 16,0 1 0-16,4 7 0 0,-4-1 0 0,0 3 0 16,3 7 0-16,-3-4 0 0,0 4 0 0,0-7 0 15,0 10 0-15,0 3 0 0,0-4 0 0,0 4 0 16,0 3 0-16,0 0 0 0,0-6 0 0,0 6 0 16,0 0 0-16,0 0 0 0,0 0 0 0,0 0 0 15,0 0 0-15,4-9 0 0,-1 9 0 0,-3 0 0 16,7-10 0-16,1 7 0 0,-1-3 0 0,3-1 0 15,1 4 0-15,-1-3 0 0,1 6 0 0,0-3 0 16,3 3 0-16,-4 0 0 0,1 0 0 0,3 0 0 16,-4 3 0-16,1-3 0 0,3 0 0 0,-3 6 0 0,3-3 0 0,0 4 0 15,4-1 0-15,-1-3 0 0,1 7 0 0,0-4 0 16,3-3 0-16,-4 3 0 0,5-3 0 0,-5-3 0 16,1 10 0-16,3-10 0 0,-3 0 0 0,3 0 0 15,-7 0 0-15,4 0 0 0,-4 0 0 0,0 0 0 16,0-3 0-16,-4 3 0 0,-3 0 0 0,1 0 0 15,2 3 0-15,-10-3 0 0,7-3 0 0,-7 3 0 16,7 0 0-16,-7 0 0 0,0 0 0 0,11 0 0 16,-8-7 0-16,-3 7 0 0,7 0 0 0,-7 0 0 15,11 0 0-15,-11 0 0 0,4 0 0 0,-4 0 0 16,0 0 0-16,10 0 0 0,-10 0 0 0,7 0 0 0,0 7 0 16,-7-7 0-16,7 3 0 0,0 3 0 0,0 3 0 0,-3 1 0 15,3-1 0-15,-4 1 0 16,1 5 0-16,3 1 0 0,0-3 0 0,-3 5 0 0,3-2 0 0,0 9 0 15,0-6 0-15,0 0 0 0,-4 0 0 0,4-1 0 16,1-2 0-16,-1 9 0 0,3-6 0 16,1 0 0-16,-4 0 0 0,3-1 0 0,1 8 0 0,0-8 0 15,-1 7 0-15,1 4 0 0,3-1 0 0,0-3 0 16,-7 9 0-16,4 1 0 0,-4 3 0 0,0-1 0 16,3 7 0-16,-3 0 0 0,0 0 0 0,-3 3 0 15,-4-3 0-15,3-10 0 0,1 4 0 0,-1-4 0 16,1-8 0-16,0 8 0 0,3-12 0 0,-4 3 0 15,1 0 0-15,3-6 0 0,0 0 0 0,0-4 0 16,0-2 0-16,0 3 0 0,-4-7 0 0,5 7 0 16,-5-4 0-16,1-5 0 0,3 2 0 0,-4 7 0 15,4-7 0-15,-3 1 0 0,-1-1 0 0,1 7 0 0,-1-4 0 0,1-2 0 16,-8-1 0-16,4 7 0 0,0-7 0 0,0 0 0 16,-3 7 0-16,3-6 0 0,-4-1 0 0,4 0 0 15,-3-2 0-15,3-4 0 0,-4 6 0 0,4-9 0 16,0 0 0-16,-3 6 0 0,3-6 0 0,0 0 0 15,-4 4 0-15,4-4 0 0,0 0 0 0,0 0 0 16,0 0 0-16,0 9 0 0,0-9 0 0,4 6 0 16,-4-6 0-16,0 3 0 0,0-3 0 0,0 0 0 15,0 10 0-15,0-10 0 0,0 0 0 0,0 0 0 16,0 0 0-16,0 0 0 0,3 6 0 0,-3-6 0 16,7 6 0-16,0-3 0 0,4 4 0 0,-4-4 0 15,0-3 0-15,4 0 0 0,3 6 0 0,0-3 0 16,0-3 0-16,4 7 0 0,-4-7 0 0,3 3 0 0,1-3 0 15,0 6 0-15,-1-6 0 0,4 3 0 0,-3 3 0 0,3 1 0 16,4-4 0-16,-4-3 0 0,0 0 0 0,0 0 0 16,4 6 0-16,0-6 0 0,-4-6 0 0,7 6 0 15,-3 0 0-15,3 0 0 0,-3-3 0 0,3-4 0 16,4 7 0-16,-4 0 0 0,4 0 0 0,-4-6 0 16,0 6 0-16,0 0 0 0,4 0 0 0,3 0 0 15,1 6 0-15,-1-6 0 0,0 0 0 0,4 7 0 16,-4-4 0-16,-3-3 0 0,3 0 0 0,-3 6 0 15,-7-3 0-15,0-3 0 0,-1 6 0 0,-6-2 0 16,-1-4 0-16,1 6 0 0,0-6 0 0,-4 0 0 16,0 0 0-16,-3 0 0 0,3 0 0 0,0 0 0 0,-4-6 0 0,4 6 0 15,1 0 0-15,-1-4 0 0,0-2 0 0,0 3 0 16,4-3 0-16,3 3 0 0,-4-4 0 16,1 1 0-16,3-3 0 0,-3 9 0 0,-4-3 0 15,0-4 0-15,0 4 0 0,0 3 0 16,0-6 0-16,0 6 0 0,1 0 0 0,-5 6 0 0,1-6 0 0,-4 0 0 15,-7 0 0-15,7 3 0 0,-7-3 0 0,0 0 0 16,10 0 0-16,-10 0 0 0,0 0 0 0,8 0 0 16,-8 0 0-16,10 0 0 0,-10 0 0 0,11-3 0 15,-1-3 0-15,1 6 0 0,-4-3 0 0,3-4 0 16,1 4 0-16,0-3 0 0,3-3 0 0,-4 9 0 16,1-7 0-16,0 7 0 0,-1-3 0 0,-3-3 0 0,4 6 0 15,-4 0 0-15,-4 0 0 0,4 0 0 0,-7 0 0 0,0 0 0 16,0 0 0-16,0 0 0 0,0 0 0 0,0 0 0 15,0 0 0-15,0 0 0 0,0 0 0 0,0 0 0 16,0 0 0-16,0 0 0 0,0 0 0 0,4-9 0 16,-1 5 0-16,-3-5 0 0,0 3 0 0,4-4 0 15,-1-5 0-15,-3 5 0 0,4-2 0 0,0-4 0 16,-4-3 0-16,3 4 0 0,1-4 0 0,-4 0 0 16,3 0 0-16,-3 0 0 0,4-3 0 0,-4 10 0 15,-4-7 0-15,8-3 0 0,-4 3 0 0,-4 0 0 16,4 1 0-16,-3-1 0 0,3-6 0 0,0 6 0 15,-4-6 0-15,4 0 0 0,0 3 0 0,0-3 0 16,0-4 0-16,0-5 0 0,4 6 0 0,-4-7 0 16,3 1 0-16,-3-1 0 0,4-2 0 0,-1 2 0 15,-3 1 0-15,4 5 0 0,-4 1 0 0,3 3 0 0,-3-3 0 0,4 9 0 16,-4 0 0-16,0-3 0 0,0 3 0 0,0 7 0 16,0-4 0-16,0-3 0 0,-4 10 0 0,4-7 0 15,0-2 0-15,0 2 0 0,0 6 0 0,0-2 0 16,-3-4 0-16,3 7 0 0,0-7 0 0,0 7 0 15,0-1 0-15,0 1 0 0,0 0 0 0,0 2 0 16,0 7 0-16,0-3 0 0,0-3 0 0,0-4 0 16,0 7 0-16,0 3 0 0,0 0 0 0,0-6 0 15,0-3 0-15,0 9 0 0,0 0 0 0,3 0 0 16,1-10 0-16,-1 1 0 0,4 9 0 0,0-6 0 16,0 2 0-16,1-2 0 0,-1 3 0 0,3 3 0 0,4-6 0 15,-3 3 0-15,3 3 0 0,4 0 0 16,-1-7 0-16,-3 7 0 0,0 0 0 0,4 0 0 15,-7 0 0-15,3 0 0 0,0-3 0 0,0 3 0 0,4-6 0 16,-1 6 0-16,4-3 0 0,-3-4 0 0,0 1 0 0,-1 3 0 16,5-3 0-16,-5 6 0 0,1-10 0 0,-1 7 0 15,1-3 0-15,-4 3 0 0,4-3 0 0,-4 2 0 16,0-2 0-16,0 6 0 0,-3 0 0 0,3-3 0 16,-4 3 0-16,1-6 0 0,0 6 0 0,-1 6 0 15,-3-6 0-15,0 3 0 0,0-3 0 0,0 0 0 16,0 10 0-16,1-10 0 0,-8 0 0 0,7 6 0 15,-4-3 0-15,4 6 0 0,-3-2 0 0,3-4 0 16,-4 3 0-16,1 3 0 0,3 1 0 0,-4-1 0 16,1 1 0-16,-1-1 0 0,5-3 0 0,-5 4 0 15,1 5 0-15,-1-2 0 0,1-4 0 0,3 7 0 16,-4 3 0-16,1-3 0 0,-1 2 0 0,1 1 0 0,-1 0 0 16,1 0 0-16,-1 6 0 0,-3 0 0 0,0 0 0 15,0 3 0-15,0 1 0 0,0-1 0 0,-3 6 0 0,3-6 0 16,0 7 0-16,3-7 0 0,-3 4 0 15,4-10 0-15,-1 9 0 0,4-3 0 0,1-9 0 0,-5 9 0 16,4-3 0-16,0 0 0 0,0-3 0 0,-3-6 0 16,3 3 0-16,0 0 0 0,0-4 0 0,-4 4 0 15,1-3 0-15,0-4 0 0,-1-2 0 0,-3 5 0 16,0 1 0-16,0-3 0 0,-3-4 0 0,3 7 0 16,0 2 0-16,0-2 0 0,-4-3 0 0,0 2 0 15,4 1 0-15,0-3 0 0,0 2 0 0,4-5 0 16,-4 9 0-16,4-10 0 0,-4 0 0 0,3 1 0 0,-3 5 0 15,0-5 0-15,0-10 0 0,0 0 0 0,4 6 0 0,-1 4 0 16,-3-10 0-16,4 3 0 0,-4-3 0 16,0 0 0-16,0 0 0 0,0 9 0 0,0-9 0 0,0 0 0 15,0 0 0-15,0 0 0 0,0 0 0 16,0 0 0-16,0 0 0 0,0 6 0 0,0-6 0 0,0 0 0 16,0 0 0-16,0 0 0 0,0 0 0 0,3 10 0 15,-3-10 0-15,4 9 0 0,-1-3 0 0,-3-6 0 16,0 0 0-16,4 4 0 0,3 2 0 0,-7-6 0 15,3 3 0-15,1 6 0 0,3-9 0 0,0 0 0 16,0 7 0-16,0-7 0 0,0 3 0 0,4 3 0 16,-4-6 0-16,3 9 0 0,-3-9 0 0,4 10 0 15,-4-10 0-15,4 9 0 0,-1-2 0 0,1-4 0 16,-1 3 0-16,1 3 0 0,3-9 0 0,0 10 0 0,-3-10 0 16,6 6 0-16,1-3 0 0,3-3 0 0,-3 0 0 15,3 6 0-15,4-2 0 0,3-4 0 0,0 6 0 0,0-3 0 16,1 6 0-16,2-2 0 0,1-4 0 0,0 12 0 15,-4-5 0-15,0-4 0 0,1 4 0 16,-5-1 0-16,1 0 0 0,0 1 0 0,3-1 0 0,-3-3 0 16,3-2 0-16,0 5 0 0,0-9 0 0,4 6 0 15,-4-3 0-15,0-3 0 0,1 0 0 0,-5 0 0 16,8 0 0-16,-4 0 0 0,-7-3 0 0,4 3 0 16,-7-6 0-16,3 6 0 0,-3 0 0 0,-1 0 0 15,-3 0 0-15,-3 0 0 0,3 0 0 0,-3-3 0 16,-1 3 0-16,-6-6 0 15,3 2-28-15,-4-2-1 0,4 3-1 0,-7-6 0 16,0-7-147-16,-3 0-30 0,-4-12-5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17T16:50:20.852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29697 3250 1191 0,'0'0'52'0,"0"0"12"0,0 0-51 0,0 0-13 16,0 0 0-16,0 0 0 0,0 0 9 0,7 12-1 15,-7-12 0-15,3 0 0 0,-3 0 20 0,11 0 3 16,-4 0 1-16,0-9 0 0,4 9 48 0,-4-10 9 16,0 7 3-16,0-9 0 0,0 2 28 0,0 1 5 0,-3 0 2 15,-1-4 0-15,-3-3-26 0,4 1-5 16,-1-4 0-16,-3 0-1 0,4-6-32 0,-4 3-7 0,0-3 0 0,0 0-1 15,-4 0-15-15,4-3-4 16,0-7 0-16,0 7 0 0,0-7-10 0,0 4-2 0,0-10-1 0,0 7 0 16,0-4-3-16,0 0-1 0,0-2 0 15,-3 2 0-15,3 0-19 0,0-2 0 0,0 2 0 16,-4 0 0-16,1-2 0 0,-1-1 0 16,-7-9 0-16,8 6 0 0,-4-3 16 0,0 3 10 0,0 0 2 15,0 0 0-15,3-3-16 0,-3 3-2 0,4 0-1 16,-1 10 0-16,4-10-1 0,0 6 0 0,0 4 0 15,4-1 0-15,-4 7-8 0,3-7 0 0,1 7 0 16,-1 3 0-16,1 6 0 0,-1-3 0 16,1 7 8-16,-4-4-8 0,0 0 0 0,0-3 0 0,0 13 0 0,0-4 0 15,0-2 0-15,0 5 0 0,0 1 0 0,0-1 0 16,-4 1 12-16,1-7 6 0,3 7 2 0,0-7 0 16,-4 13-20-16,1-6 0 0,3-1 0 0,-4 4 0 0,4-4 0 0,0 1 0 15,-3 6 0-15,3-10 0 0,0 10 0 0,-4-6 0 16,4 9 0-16,-7-6 0 0,7-4 0 0,-4 1 0 15,4 9 0-15,-3 0 0 0,-4-3 0 0,3-4 0 16,1 7 0-16,3 0 0 0,-4 0 0 0,4 0 0 16,-3-6 0-16,3 6 0 0,0 0 0 0,0 0 0 15,-7-3 0-15,7-3 0 0,0 6 0 0,0 0 0 16,0 0 0-16,0 0 0 0,-4-3 0 0,4 3 0 16,0 0 0-16,0 0 0 0,0 0 12 15,0 0-4-15,0 0 0 0,0 0-8 0,0 0 0 0,0 0 0 16,0 0-15-16,0 0 5 0,0 0 10 0,0 0 0 15,0 0 0-15,0 0 0 0,0 0 0 0,0 0 0 0,0 0 0 0,0 0 0 16,0 0 0-16,0 0 0 0,0 0 0 16,0 0 0-16,0 0 0 0,0 0 0 15,0 0 0-15,-7 3 8 0,4 3-8 0,-4-3 0 0,3 3 0 16,0 10 0-16,1-3 0 0,-1 2 14 0,-3-5-3 0,4 5-1 16,-4 4-10-16,0-6 0 0,0 2 0 0,0 4 0 15,0 9 0-15,-4-6 0 0,0-3 0 0,1 0 0 16,3 0 0-16,0 0 0 0,-4-10 0 0,4 0 0 15,0 7 0-15,0-6 0 0,0-1 0 16,7-9 0-16,0 0 0 0,0 0 0 0,0 0 0 0,0 0 0 16,0 0 0-16,0 0 0 0,0 0 0 0,0 0 8 15,3-9 0-15,-3-1-8 0,4 1 12 0,-1-7-4 16,5-3-8-16,-5 0 0 0,4 4 9 0,0-4-9 0,0-3 8 16,-3 6-8-16,3-9 8 0,-4 6-8 0,1 4 0 0,-1-4 0 15,1 9 0-15,3-2 0 0,-4-4 0 0,1 1 8 16,0 5-8-16,-1 1 11 0,1-1-11 0,-1 4 0 15,1-3 0-15,-1 6 0 0,-3 3 0 0,0 0 0 16,4-7 0-16,-4 7 0 16,7-3 0-16,-7 3 0 0,0 0-11 0,10 0 11 0,1 3 0 15,-4 4 0-15,4-4 0 0,-1 6 0 0,4-3 0 0,-3 10 0 16,3-3 0-16,0-7 0 0,0 6 0 0,0 1 9 16,4-1-1-16,0-2-8 0,-4 6 8 0,3-4-8 15,1-6 0-15,0 4 0 0,-4 9 0 0,3-10 8 16,-6-3-8-16,3 4 0 0,-3-4 8 0,-1-3-8 0,-6 7 0 15,-4-10 0 1,0 0-60-16,0 0-16 0,0 0-4 0,0 0 0 16,0 0-77-16,0 0-16 0,0 0-3 0,7-10-990 0</inkml:trace>
  <inkml:trace contextRef="#ctx0" brushRef="#br0" timeOffset="1305.09">29767 1067 1209 0,'-14'-9'53'15,"7"-1"12"-15,0 7-52 0,0-3-13 0,0-3 0 0,4 2 0 16,-1 4 240-16,0-3 44 0,1-3 10 0,3-1 2 0,0 10-189 0,0-9-38 15,0-1-7-15,0 10-2 0,0-6-24 16,0 6-4-16,0 0-2 0,0-9 0 0,0 9 1 0,0-4 0 16,-4-2 0-16,1-3 0 15,-1 9 4-15,1 0 1 0,-4 0 0 0,0-10 0 0,0 10 4 0,0 0 2 16,0-3 0-16,3-3 0 0,-3 6-5 0,0 0-1 16,0 0 0-16,3 0 0 0,-3 0-9 0,7 0-3 15,-3 6 0-15,3-6 0 0,-7 3-24 0,0 7 8 16,3-1-8-16,-3 1 0 0,4-1 0 0,-1 4 0 15,0-1 0-15,4 4 0 0,-3-7 0 0,3 4 0 0,0 2 0 0,0-5 0 16,0 6 0-16,3-4 0 0,1-6 0 16,0 10 0-16,-1-3 0 0,4-7 0 0,0 3 8 15,0-6-8-15,0 4 0 0,4-1 8 0,-1-6-8 0,5 0 8 16,2-13 3-16,-3 10 0 0,4 3 0 16,0-9 0-16,-1-7-11 0,1 7 0 0,-4-1 9 15,0 4-9-15,-3-6 16 0,3 5-2 0,0-12 0 0,-4 10 0 16,-2 3 1-16,-1-7 0 0,0-2 0 0,-4-4 0 15,4 3-1-15,-7 7 0 0,0-1 0 0,4-9 0 16,-4 4-14-16,0 5 0 0,-4 7-12 0,-3-6 12 16,4 2 0-16,-8-2-8 0,4 9 8 0,0-9 0 15,-4 9 0-15,-3 0-8 0,4 0 8 0,-4 0 0 16,-1 9-11-16,-2-9 11 0,3 9-10 0,0 1 10 0,-4-1 0 16,4 1 0-16,-4-4 11 0,4 3-3 0,0 1-8 15,0 5-15-15,3-2 4 0,1 0 1 0,6-1 10 0,-3 4 0 16,0-4 0-16,4 4 0 0,-1-7 0 0,4 1-10 15,-4 6 10-15,8-13 0 16,-4 6-10-16,0-9 10 0,7 6-8 0,0 1 8 0,0-4 0 16,4-3 0-16,3 0 9 0,0-10-9 15,0 10 0-15,0-6 0 0,0-3 0 0,0-1 0 0,4 1 8 16,-4-4-8-16,0 1 12 0,0 2-12 0,1-2 13 0,-1-4-4 16,-4 7-1-16,1-1 0 0,-4-5-8 0,0 5 12 15,0-9-12-15,-4 10 12 0,-3 3-12 0,0-4 0 16,-3 7 9-16,-1-3-9 0,-3 3 0 0,-3 3 8 15,-1 0-8-15,-3 0 0 0,0 0 0 0,-4 9-8 0,-3-9 0 16,4 3 0-16,-1 13 8 0,4-7 0 0,-4 1-9 16,8 5 9-16,-1-5 0 0,4-1 0 0,0 10-9 15,7-9 9-15,-4-1 0 0,8 0 0 0,-4 7 8 0,7-7-8 16,-4 10 0-16,8-12 0 0,0-4-13 0,6 3 4 16,1-3 9-16,0-3 0 0,3 0 0 0,3-3 0 15,1-3 0-15,0 6 0 0,-1-3 8 0,1-4-8 16,-4-2 0-16,1-1 0 0,-5 1 0 0,1 3 0 15,-4-7 8-15,-4 4-8 0,-2-7 8 0,-1 7-8 16,-4-1 13-16,1-5-1 0,-4 5-1 0,-4 1 0 16,1-1-11-16,-4 1 10 0,3 3-10 0,-7 3 10 15,-6 3-10-15,-1 0 0 0,-3 3 0 0,-4 3 0 16,-3 3 0-16,-4 1-11 0,1 5 11 0,-1-2-8 16,4 3 8-16,-1 3 0 0,5-1 0 0,-1-2-8 15,11 3-4-15,-4 0-1 0,4-4 0 0,0 4 0 0,7-3 13 16,-4-4 13-16,8 1-2 0,-1-1-1 15,1-2-10-15,3-10-12 0,0 0 2 0,0 0 1 0,10 0 17 0,-3 0 3 16,4 0 1-16,0-13 0 0,3 4-12 0,-4-7 0 16,4 1 0-16,1-4 0 0,-1 0 0 15,3 3 0-15,-3-3 8 0,0 4-8 0,-3-7 0 0,0 6 0 16,-1-3 0-16,1 10 0 0,-1-1 0 0,-6-5 0 16,-1 15 8-16,-3 0-8 0,0 0 0 0,0 0 0 15,-3-10 0-15,3 10 8 0,-7 0-8 0,0 0 0 16,-4 10 0-16,-3-1 0 0,4-3-9 0,-5-2 9 15,5 11 0-15,-1-5 0 0,1-1 0 0,3 1-8 16,0-1 8-16,3 0 0 0,-3-2 0 0,7-4 0 0,-4 3 0 16,4-6 0-16,0 0 0 0,0 0 9 0,0 0-1 0,0 0 0 15,0 0-8-15,11 0 0 0,-4 0 0 16,4-6-11-16,-4 3 11 0,3-4 0 0,-3-2 0 16,4 6 0-16,-4-13 0 0,4 7 0 0,-4-1 0 0,3 4 8 15,-3-3-8-15,0 5 0 16,0-2 0-16,-3-3 0 0,-1-1 0 0,-3 10 0 0,0 0 0 15,0 0 0-15,0 0 0 0,0 0 0 0,-7 10 0 0,-3-1 0 16,3-3 0-16,0-2 0 0,-4 5 0 0,4-3-8 16,0 4 8-16,0-1 0 0,0 1 0 0,3-4 0 15,4-6 0-15,0 0 0 0,-7 3 0 0,7-3 0 16,0 0-16-16,0 0-2 0,0 0 0 0,0 0 0 31,0 0-170-31,7-3-35 0</inkml:trace>
  <inkml:trace contextRef="#ctx0" brushRef="#br0" timeOffset="6847.74">20052 17903 2790 0,'10'-6'61'0,"1"-6"13"0,3-10 2 0,4 3 3 0,3 0-63 0,0 0-16 0,4-6 0 0,3 6 0 16,0-6 0-16,-3 6 0 0,3-6 0 0,-3 6 0 15,3-9 12-15,-3 9 0 0,3-6 0 0,-3 0 0 16,3 3 16-16,0-9 4 0,4 3 0 0,7-7 0 16,3 7 0-16,0-7 1 0,8 4 0 0,-1-3 0 15,1-7-16-15,2 10-3 0,-2-10-1 0,3 3 0 0,0 4-13 16,7-10 9-16,-4 6-9 0,4-6 8 0,0 10 0 0,-3-10-8 15,-1 6 12-15,-7 4-4 0,1-4 0 16,-4 4-8-16,3-1 12 0,0-3-4 0,1 10 2 0,-1-6 0 16,1-1 0-16,-5 1 0 0,-6 2-10 15,4-2 12-15,-1-1-12 0,-7-2 12 16,-3 2-12-16,0 1 0 0,3 6 0 16,-3-7 0-16,-4 7 8 0,7-7-8 15,-3 10 8-15,7-3-8 0,0 9 16 0,-8 0-3 16,-2-6 0-16,-5 10 0 0,4 2-13 0,-3-3 8 15,-7 4-8-15,3-4 0 0,0 10 0 16,-3-7 0-16,-4 7 0 0,-4-3 0 0,1-1 0 0,-4 1 0 16,4-1-8-16,-4 1 8 0,0 0 0 0,-4 2 0 0,1-2 0 0,3 0 0 15,-7 2 0-15,3-2 0 0,-3 9 0 0,0 0 0 0,0 0 0 0,-3-10 0 0,-8 7 8 16,-3 3-8-16,4 0 0 0,-12 0 0 0,-9 3-12 16,-1 7 12-16,-7-4-13 0,-7 4 4 0,0 5 1 0,1-2 0 15,-1-4 8-15,0 7 0 0,3-7 0 0,1 7 0 16,-4-7 0-16,0 4 19 0,1-7-3 0,-1 4-1 15,3 5-7-15,5-5 0 0,-5-7-8 0,11 6 12 16,4-9-2-16,4 10-1 0,2-10 0 0,5 6 0 16,-1-6-9-16,8 0 0 0,2 3 0 0,1-3 0 15,7 0-12-15,0 0-4 0,0 0 0 0,0 0-1 16,0 0-7-16,18 0 0 0,7 0-1 0,3 0 0 16,7-3 17-16,4 3 8 15,3-6-8-15,4 6 8 0,4-10 0 0,-4 7 0 0,-4-3 0 16,0-4 0-16,4 1 0 0,0 0 0 0,0-1 0 15,0 1 0-15,-1-7 0 0,5 7 0 16,3-10 8-16,-4 9-8 0,-6-5 9 16,-1 5-9-16,0-2 12 0,1-4-12 0,-5 0 8 0,1 7-8 0,0 0 0 15,-4 6 0-15,4-4 0 0,-7 7 0 0,-11 10 0 0,4-4 0 0,-1 3 0 0,-6 4 0 16,-11 3 0-16,0 2 0 0,0 1 0 0,-7 6 10 16,-14 0-10-16,0 4 8 15,-4-4 8-15,-6 3 0 0,-5 0 1 0,-6 0 0 0,-7 7-9 0,-1-7-8 16,1 3 9-16,-14-9-9 15,-11 10-77-15,0-10-22 0,-4 12-4 0,0-9-1276 0</inkml:trace>
  <inkml:trace contextRef="#ctx0" brushRef="#br1" timeOffset="45489.75">9648 10506 518 0,'0'0'46'16,"0"0"-37"-16,0 0-9 0,0 0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12T17:42:59.127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5838 6091 1962 0,'0'0'43'0,"-7"9"9"0,4 1 1 0,-1 5 3 0,4 4-45 0,0 9-11 0,0 7 0 0,0-1 0 16,7 20 0-16,0-7 0 0,-3 6 0 0,3 7-11 16,0-4 11-16,0 13 0 0,4-3 0 0,-4 12 0 15,0-6 0-15,3 10 0 0,1 3 0 0,-7-1 0 16,3 13 20-16,0 1 0 0,-7 8 0 0,7 4 0 16,-7 12-12-16,0 4-8 0,-7 5 8 0,0 7-8 15,0 13 14-15,-4-1-2 16,0 10 0-16,-3 3 0 0,0 7-12 0,0 9 0 0,3-10 0 15,-3 6 0-15,4-2 12 0,-4 6 0 0,3 6 0 0,4 3 0 16,-4-3 20-16,4-3 3 0,0-4 1 0,4 7 0 0,3-3-36 0,-7 3 0 16,3 3 0-16,1-2 0 0,3-5 16 0,-4-5-3 15,4-4-1-15,0 4 0 0,-3 3-12 0,3 0 0 16,-4-10 0-16,4 0 0 0,-7 4 0 0,4-13 0 16,3 6 8-16,-11-13-8 0,7 1 9 0,1 3-9 15,-1-10 8-15,1 4-8 0,-4-10 9 0,3-6-9 16,1 0 10-16,3-13-10 0,0-3 12 0,-4-6-3 15,8-3-1-15,-4-7 0 0,-4-6-8 0,4-3 0 16,0-9 0-16,-3-10 0 0,3-2 0 0,-4-5 0 0,4-5 0 16,-7 0 0-1,4-10-67-15,-4-6-15 0,3-3-3 0,-7-3-1 0</inkml:trace>
  <inkml:trace contextRef="#ctx0" brushRef="#br0" timeOffset="1311.56">6018 5144 2178 0,'0'0'96'0,"0"0"20"0,-7 0-92 0,7 0-24 0,0 0 0 0,0 0 0 16,0 0 56-16,0 0 8 0,0 9 0 0,7 1 1 16,-3-1-40-16,3 0-8 0,7 7-1 0,-3 0-1 15,-4-4-7-15,10 7-8 0,-3-3 11 0,8-1-11 32,-5 4-21-32,1 0-11 0,0 0-3 0,3 0 0 0,0 6 15 0,-7-6 2 0,-3-1 1 0,3 1 0 31,-4 3-47-31,1-9-10 0,3 2-2 0,-10-5 0 0,3-1-124 0,0 1-26 0,3-1-5 15,-10-9-1-15</inkml:trace>
  <inkml:trace contextRef="#ctx0" brushRef="#br0" timeOffset="1555.89">6593 4833 2635 0,'0'0'58'0,"0"0"12"0,0 0 2 0,0 7 2 0,-7-4-59 0,4 3-15 16,3 10 0-16,-7 6 0 0,3-7 13 0,1 14 0 0,-1-1 0 0,-3 6 0 15,-3 7 9-15,-1-3 2 0,7 9 0 0,-6-3 0 16,-4-1-12-16,3 5-1 0,1-5-1 0,-1 11 0 16,0-10-10-16,8 0 0 15,-11-1 0-15,3 4-11 0,-3-3-7 0,4 0-2 0,-8 0 0 0,7-6 0 31,-3 3-125-31,-3-10-26 0,6 3-5 0</inkml:trace>
  <inkml:trace contextRef="#ctx0" brushRef="#br0" timeOffset="2456.37">1947 13231 2113 0,'18'-3'46'0,"0"-3"10"0,-4 6 1 0,10-10 3 0,12 1-48 0,-1-1-12 16,14 1 0-16,8-7 0 0,6-3 0 0,8-6 0 16,3 3 0-16,7-3 0 0,7-9 0 0,8-4 8 0,9 1-8 0,5-7 0 15,10-10 15-15,0 1-3 0,21-10-1 0,-7 4 0 16,10-7 1-16,1-3 0 0,10-3 0 15,4 3 0-15,10-6 4 0,8-10 0 0,3 0 1 0,3-3 0 16,11 7 15-16,7-7 2 0,11-9 1 0,7 0 0 16,6-4-2-16,5 4 0 0,-1 0 0 15,4-3 0-15,7-7-6 0,0 7-2 0,7-4 0 0,-8 4 0 16,15-7 12-16,-3 7 3 0,-4-4 0 0,10 4 0 16,-3 3-24-16,0-4-4 0,4-2 0 0,3 3-1 15,0 2-1-15,-3 11 0 0,-8-4 0 0,4 3 0 16,7-3-2-16,-10 9-8 0,-8 4 12 0,-3 6-4 15,-11 3-21-15,-3 6-5 0,-14 0-1 0,-11 7 0 16,-14 3-203-16,-11-1-41 0,-10 4-8 0</inkml:trace>
  <inkml:trace contextRef="#ctx0" brushRef="#br0" timeOffset="3352.7">1101 10710 2188 0,'0'-25'97'0,"0"15"20"0,-4 1-93 0,4-7-24 16,4 7 0-16,3-7 0 0,3 7 184 0,4-1 32 15,1 7 6-15,9-3 2 16,8-3-224-16,7 9-32 0,-4-7-13 0,11 7-3 0,3 0 35 0,4 7 13 16,14-7-11-16,-3 6 11 0,3-3-22 0,10 6 2 0,5 7 0 15,2-3 0-15,-3 12 20 0,-3-7 0 16,14 8 0-16,-8-8 8 0,12 11-8 0,-1-4-17 0,-7 3 4 15,7 6 1-15,4-9 12 0,3 10 0 0,-3-7 0 0,11 10 10 16,-5-4-2-16,12 1 0 0,-4-1 0 16,3-2 0-16,-3 2 4 0,7 1 0 0,7-1 0 0,0-6 0 15,0 7-12-15,7-7 10 0,7 7-10 16,4-7 10-16,-1 6-10 0,-3 4 0 0,11-4 0 0,0 4 0 16,-4 3 0-16,7-4 0 0,0 7 0 0,4-6 0 15,7 6 0-15,-4-10 15 0,-3 4-4 0,7-4-1 16,3 1 0-16,1 3 0 0,6-4 0 0,-3 4 0 15,3-4-2-15,1 4 0 0,6 3 0 0,0-4 0 16,1-2 4-16,3 9 0 0,0-7 0 0,0 1 0 16,7 3-12-16,0-4-17 0,3 7 4 0,1-6 1 15,0 6 12-15,3 6 16 0,-7-3-3 0,0 6-1 0,-7 1-12 16,3 2 0-16,4 4 0 0,-10-7 0 0,-8 10 0 0,4-7 0 16,7 13 0-16,0-6 0 0,-7-4 0 15,-4-2 0-15,-3 6 0 0,0-4 0 16,0-6 0-16,-4 1 0 0,0-7 0 0,-3 0 0 0,-4-3 0 15,1-4 0-15,-1-2 0 0,0 0 0 16,-6 2-77-16,6-8-15 16,0 2-4-16,-3-9-1116 0</inkml:trace>
  <inkml:trace contextRef="#ctx0" brushRef="#br0" timeOffset="3985.25">14686 14890 2790 0,'-7'6'61'0,"-3"-3"13"0,-8 7 2 0,0 5 3 0,-6-5-63 0,-1 9-16 0,-7 6 0 0,-3 3 0 31,0-3-61-31,-11 3-15 0,-7 7-4 0,-4 2 0 0,4-2-8 0,-7 2-1 0,0 7-1 15,0-9 0-15,1 2-7 16,2 4-2-16,1-6 0 0,3-7 0 16,7-9 23-16,7 0 4 0,7-4 0 0</inkml:trace>
  <inkml:trace contextRef="#ctx0" brushRef="#br0" timeOffset="4179.18">14355 15034 2995 0,'14'16'266'0,"-11"-7"-213"0,4 1-42 0,0 8-11 0,4 7 104 0,-1 1 18 16,5 8 4-16,-1-3 1 16,10 10-145-16,-2-3-29 0,-5-1-5 0,4 7-2 15,-3-3-61-15,0-3-12 0,3 6-2 0,-4 0-759 16,1-1-151-16</inkml:trace>
  <inkml:trace contextRef="#ctx0" brushRef="#br0" timeOffset="4607.49">15293 15630 2404 0,'0'0'107'0,"0"0"21"0,-4 9-102 0,4-2-26 16,4 5 0-16,-4-2 0 0,0-1 52 0,0 7 6 16,3-1 1-16,1-2 0 0,-4-4-13 0,4 7-2 15,-4 0-1-15,3-4 0 0,-3 7 11 0,4-3 2 16,-4-1 1-16,0-2 0 0,-4 3-45 0,4-1-12 15,-7 4 0-15,3-6 0 0,1 12 0 0,-8-7-14 16,1 1 2-16,-4 6 0 16,0-9-129-16,-1-3-26 0,-2 2-5 0,-4-5-960 0</inkml:trace>
  <inkml:trace contextRef="#ctx0" brushRef="#br0" timeOffset="5321.7">14351 15175 979 0,'0'0'87'0,"0"0"-70"0,0 0-17 0,0 0 0 16,0 0 262-16,0 0 49 0,0 0 9 0,0 0 3 15,-4-3-233-15,4 3-46 0,-3-6-10 0,-4 6-2 16,7 0-17-16,0 0-4 0,-7 0-1 0,0-3 0 16,0-4 7-16,3 1 2 0,-3 3 0 0,4-3 0 15,-1 6 32-15,1-10 6 0,-1 1 2 0,1-1 0 16,-1 1 0-16,0 0 0 0,1-1 0 0,-1 1 0 0,1-7-14 0,-1 7-2 15,1-7-1-15,-1 7 0 0,1-4-14 0,-1 4-2 16,1-7-1-16,-4 7 0 0,3-1 13 16,-3-5 2-16,4 5 1 0,-5 1 0 0,1-7-26 15,-3 7-6-15,-4-4-1 0,3-3 0 0,-3 7 1 16,-4-7 0-16,1 7 0 0,-1-10 0 0,4 10-9 16,-4-7 12-16,-3-3-12 0,4 7 12 0,-5-10-12 0,5 9 12 15,-1-2-12-15,0-4 12 0,1 3-28 0,-1 3-4 16,1-2-2-16,2-4-937 15,-2 3-187-15</inkml:trace>
  <inkml:trace contextRef="#ctx0" brushRef="#br0" timeOffset="6011.13">13847 7935 1094 0,'0'0'48'0,"0"-10"11"0,0-2-47 0,0 9-12 0,0-4 0 0,-4-2 0 16,0 6 260-16,1-4 51 0,3 7 9 0,-7 7 3 15,0-4-230-15,0 3-45 0,-4 4-10 0,1-1-2 16,-1 10-22-16,0 0-5 0,-6 6-1 0,-1 3 0 16,4 3 0-16,0-3 0 0,0 1 0 0,-4 5 0 15,-6 1 8-15,2-4 0 0,-2 4 1 0,-1 5 0 16,0-2-17-16,-3 0 0 0,0-4 8 0,0 4-8 15,3-4 12-15,0-6-2 0,1-3 0 0,2 4 0 16,-2-4-10-16,2-6 0 0,-2-1 0 0,3-2 0 16,-4 0-92-16,4-7-20 15,0 1-4-15,-4-7 0 0,4 6-126 16,0-9-25-16</inkml:trace>
  <inkml:trace contextRef="#ctx0" brushRef="#br0" timeOffset="6257.83">13025 8079 1818 0,'0'0'80'0,"0"-10"17"0,-4 4-77 0,1-3-20 16,3-1 0-16,-4 7 0 0,4 3 123 0,0-6 21 0,0 6 4 0,4-6 0 15,-4 6-59-15,7-3-12 0,3 3-2 0,4 0-1 16,0 3-23-16,4 3-5 16,0 3-1-16,3 7 0 0,4-3-14 0,3 5-3 0,3 8-1 15,1-8 0-15,0 7-19 0,-4 1-8 0,4 2 8 16,-4 0-8-16,0 3 17 0,1 1-1 0,-1 2-1 0,-3 1 0 31,-1-1-45-31,-3 4-9 0,1-4-1 0,-1-6-1 16,-4 1-23-16,-3 2-5 0,1-3-1 0,-5-9 0 15,4 6-5-15,-7-3-1 0,0-6 0 0,0 0 0 16,1-4-141-16,2-3-29 0,4 13-6 0,4-18 0 0</inkml:trace>
  <inkml:trace contextRef="#ctx0" brushRef="#br0" timeOffset="6855.51">13928 8697 2286 0,'0'0'101'0,"0"0"21"0,3-10-98 0,1 1-24 0,3-1 0 0,0 4 0 15,0-3 59-15,0 6 6 0,7-4 2 0,-3-2 0 16,3 0-47-16,0-1-10 0,-4 4-2 0,8 3 0 16,3-4 0-16,-3-2 0 0,3 0 0 0,0 5 0 15,0-2-8-15,4-3 0 0,0 3 0 0,3 2 0 16,-3-2 0-16,-1 6 0 0,-2-3 0 0,-1-3 8 15,-4 6 1-15,-3 0 0 0,1 6 0 0,-5-3 0 16,1 7-9-16,-8 2 12 0,-3 1-12 0,-3 5 12 16,-1-2-1-16,-6 9 0 0,-8-3 0 0,0 10 0 0,-6-4 1 15,3 0 0-15,-4 0 0 0,0 7 0 0,-3-7-1 16,3 3 0-16,1-3 0 0,2 1 0 0,1-10 31 16,4 6 6-16,2-7 2 0,1 1 0 0,4-3-34 0,-1 9-6 15,4-6-2-15,4 0 0 0,-4-1-8 0,7 1 8 16,-4-3-8-16,8 0 8 0,-1-4-8 15,4 4 10-15,0-7-10 0,7 10 10 0,4-10-10 0,0 1 0 16,3 6 0-16,3-7 0 16,8 0-23-16,3 1-6 0,1-1-2 0,3 1-842 15,6-10-169-15</inkml:trace>
  <inkml:trace contextRef="#ctx0" brushRef="#br0" timeOffset="8009.61">13832 3617 2257 0,'0'0'100'0,"0"0"20"0,-3-7-96 0,3 7-24 0,0 0 0 0,0 0 0 16,3-9 63-16,-3 9 7 0,0 0 2 0,0 0 0 16,0 0-29-16,0 0-6 0,0 0-1 0,0 0 0 15,0 0 10-15,0 0 2 0,-3 9 0 0,-1-2 0 16,1 2-10-16,-1 7-2 0,-3-7 0 0,-3 4 0 15,-4 2 7-15,-1-2 1 0,1 9 0 0,-3-3 0 16,-4-7-2-16,3 13 0 0,0-6 0 0,-3 0 0 16,0 6-6-16,0 0 0 0,-4-6-1 0,-3 6 0 15,3-3-21-15,0 3-4 0,4 0-1 0,0-6 0 16,0 0-9-16,3 6 0 0,-3-6 0 0,4 9 8 0,-1-6-8 16,4-3 0-16,0 3 0 0,3-7 0 0,0 4 0 15,1-10 0-15,3 7 0 0,0 0 0 0,0-13 0 16,0 3 0-16,3-3 0 0,4-3 0 0,-7 7-20 0,7-7 4 15,-3 0 1-15,-4 0 0 16,3 3-18-16,-3-3-4 0,0-3-1 0,0 3 0 16,3-7-82-16,-6 4-17 0,3-6-3 0,0-4-1 15,3 1-85-15,1-4-17 0,-1-9-3 16</inkml:trace>
  <inkml:trace contextRef="#ctx0" brushRef="#br0" timeOffset="8284.62">13187 3682 1612 0,'0'0'72'0,"0"0"14"0,-7-9-69 0,0 0-17 0,7 9 0 0,0 0 0 15,-4-3 300-15,4 3 57 0,0 0 11 0,0 0 3 16,0 0-261-16,0 0-52 0,0 0-10 0,7-7-3 16,4 7-7-16,3 0-2 0,4 0 0 0,3 10 0 15,0-1-6-15,4 7-2 0,-1-1 0 0,1 7 0 16,0-6-17-16,3 12-11 0,-3 1 12 0,3-4-12 16,-3 3 11-16,-1-3-11 0,1 3 10 0,-4 7-10 15,0-10 8-15,0 3-8 0,-3 0 0 0,-4-3 9 16,0 3-9-16,-3-2 0 0,-1-1 9 0,1-3-9 15,0 3 8-15,-1 0-8 0,1 0 10 0,-1-6-10 16,4-1 13-16,-3 1-3 0,0 10-1 16,-1-14 0-16,-3 4-9 0,4-3 0 0,-1-4 9 0,-2-2-9 15,-1 5 0-15,0-5 0 0,3-4 0 0,-3-3 0 16,-7-3-68-16,7 0-8 0,0-9-1 16,0-1-1-16,-7 1-90 0,0-16-17 15,0 3-4-15</inkml:trace>
  <inkml:trace contextRef="#ctx0" brushRef="#br0" timeOffset="8765.07">13413 3297 1440 0,'-4'-10'64'0,"-3"1"12"0,4 9-60 0,-5-9-16 0,1 2 0 0,0-2 0 16,4 6 277-16,-1-4 53 0,4 7 10 0,-3 0 3 15,-1 0-250-15,-3 0-49 0,0 0-11 0,0 7-1 16,0-4 10-16,0 6 2 0,3 1 1 0,-3-4 0 16,4 3-45-16,3-9 0 0,0 0-12 0,0 7 2 15,0-7 30-15,0 0 5 0,0 0 2 0,3 9 0 16,-3-9 5-16,7 3 0 0,0 7 1 0,1-10 0 16,2 0-6-16,1 9-2 0,-1-18 0 0,4 9 0 15,1 0-11-15,2 0-2 0,1 0-1 0,-1 0 0 16,5 0-11-16,-1 0 8 0,-4-4-8 0,5 4 8 15,2-6-8-15,1 6 0 0,-7 0 0 0,-1 0 8 16,4 0-8-16,1 0 0 0,-1 0 9 0,0 0-9 16,0 0 8-16,0-3-8 0,-3-3 8 0,3 6-8 15,-3-3 8-15,-1 3-8 0,-3 0 8 0,1-7-8 16,-1 1 11-16,0 3-3 0,-4 3 0 0,1 0 0 16,-4-6 2-16,0 3 0 0,0 3 0 0,-7 0 0 0,0 0 0 15,0 0 0-15,0 0 0 0,0 0 0 0,0-7 5 0,-3-2 1 16,3 6 0-16,-7-4 0 0,-1-2-5 15,1 3-1-15,-3-4 0 0,-1 1 0 0,-3 0-10 0,-4-1 0 16,1 1 0-16,-1 2 8 0,-3-5 7 0,-4 3 1 16,4-7 0-16,0-3 0 0,3 10-4 0,4-7 0 15,-3 7 0-15,-1-1 0 0,4-6-12 0,0 4-10 16,0-4 2-16,7 7 0 16,0-10-100-16,3 3-19 0</inkml:trace>
  <inkml:trace contextRef="#ctx0" brushRef="#br0" timeOffset="9551.33">15296 3378 2055 0,'0'0'91'0,"0"0"19"0,0-9-88 0,-3 6-22 0,6-7 0 0,-3 4 0 15,0 0 100-15,0-4 16 0,-3 1 4 0,-1 9 0 16,4 0-71-16,0 0-13 0,0-9-4 0,0 9 0 15,-7-10 0-15,4 7 0 0,-4-3 0 0,7 6 0 16,-7 0-32-16,-4 0 0 0,-3 0 0 0,3 6 0 16,-3-3 0-16,-3 7 0 0,-1-1 0 0,-3-3 0 15,0 7 0-15,-4 3 0 0,0 2 0 0,1-2 0 16,-5 3 23-16,1 6-3 0,-4-3 0 0,-3 3 0 16,0 0-6-16,0 3-2 0,-1 7 0 0,5-7 0 15,-1 0 14-15,4 7 2 0,-1-1 1 0,5 4 0 16,3-4-21-16,-4 1-8 0,7 2 0 0,1-5 9 15,2-4-9-15,8 0-12 0,0 0 2 0,4 4 1 0,-1-10 18 16,8 6 4-16,3-3 1 0,0 0 0 0,0-6-4 16,4 6-1-16,3-6 0 0,0 0 0 0,0-1-9 15,7-8 12-15,0-1-12 0,7 4 12 0,1-10-12 0,2 6 0 16,1-9 9-16,0 7-9 0,0-7 0 0,3 0-15 16,-7-7 3-16,4 7 0 15,-4-9-32-15,4 6-5 0,-7-10-2 0,-1 4 0 16,1-1-110-16,-4 1-23 0,0 0-4 0,-7-1-869 0</inkml:trace>
  <inkml:trace contextRef="#ctx0" brushRef="#br0" timeOffset="9783.91">14616 3915 2858 0,'0'0'127'0,"0"0"25"0,0 0-121 0,0 0-31 0,0 0 0 0,0 0 0 15,7 0 49-15,3-10 4 0,4 10 1 0,4-3 0 16,3 3-54-16,4-6 0 0,7 6 0 0,-1-3-12 16,8-4 12-16,0 7 0 0,0 0 0 0,0-3 0 15,-1 3-13-15,-2-6-1 0,6 6 0 0,-7-3 0 16,1 3-98 0,-5 0-19-16,5-13-4 0,-8 10-665 0,-4 3-134 0</inkml:trace>
  <inkml:trace contextRef="#ctx0" brushRef="#br0" timeOffset="10117">15854 3287 2818 0,'0'0'125'0,"-4"10"26"0,1-1-121 0,3 10-30 0,-4 6 0 0,4 10 0 16,4-7 35-16,-4 9 1 0,-4 7 0 0,4 0 0 16,0 6-36-16,-3 4 0 0,-4 2 0 0,0 7 0 15,0-10 0-15,0 7-14 0,-8-4 1 0,8-2 0 16,-3-1 13-16,-1 0 16 0,1-15-3 0,-5 6-1 15,8 0-23-15,-7-7-5 0,4-2 0 16,-1-7-1 0,4-3-7-16,0 3-2 0,0-9 0 0,0-3 0 15,0-7-200-15,3 1-40 0,4-10-8 0,0 0-2 0</inkml:trace>
  <inkml:trace contextRef="#ctx0" brushRef="#br0" timeOffset="10647.79">15843 3181 3200 0,'0'-7'71'0,"0"7"14"0,-3-9 3 16,-1 6 1-16,8-3-71 0,-4-4-18 0,3 10 0 0,-3 0 0 0,0 0 0 0,0 0 0 16,0 0 8-16,7 0-8 0,-7 0 0 0,14 0-14 15,-3 7 2-15,3-4 1 16,4 3-14-16,-4-6-3 0,7 3-1 0,-3 6 0 15,3-2 2-15,0-7 1 0,-3 9 0 0,3-3 0 0,-4 7 16 0,1-7 10 0,-4-3-12 0,0 7 12 16,0 5 0-16,-3-5 0 16,0 6 0-16,-1-4 0 0,-3 4 0 0,0 3 0 0,0-1 0 15,0-2 0-15,0 3 0 0,-3 0 0 0,0-4 8 16,-1 4-8-16,-3 0 8 0,0-3-8 0,0-1 0 16,0-2 0-16,0 6 0 0,-3-4 0 0,-1-5 0 15,0 9 0-15,-6-10 0 0,-1 10-10 0,1-3 10 16,-4 2-12-16,-8-2 12 0,1 3 0 0,0-10 0 0,-4 7 0 15,4-7 0-15,0 4 0 0,3-7 0 0,1 4 0 16,-1-10 0-16,8 9 0 0,3 0 0 0,-1-2-8 16,1-4 8-16,0 3 11 0,4 3-3 0,-1-2 0 15,4 2-8-15,0 1 0 0,4 2-12 0,-1-2 12 16,-3 5 0-16,4 4 0 0,-1 0 0 0,4-3 0 16,-3 2-9-16,3 1 9 0,-3-3 0 0,3-1 0 15,-4 7 0-15,4-6 8 0,-3 0 0 0,3-4 1 0,-4 7 4 16,4 0 1-16,-3-3 0 0,3 2 0 0,-4-2-3 15,5 0-1-15,-1-4 0 0,0 7 0 16,3-3 18-16,-3-7 3 0,4 10 1 0,-1-3 0 0,1-4-32 16,3 4 0-16,-3 0 0 0,-1-4 0 15,-3 4-26-15,4-7-5 0,-4 7-1 0,0-3 0 16,0-4-84-16,0-3-16 0,-3 4-4 0,-4-10-1 16,0 0-111-16,3 0-23 0,-3 0-4 0,14-16-1 0</inkml:trace>
  <inkml:trace contextRef="#ctx0" brushRef="#br0" timeOffset="11370.29">16390 2808 460 0,'0'0'41'0,"7"-4"-33"0,0-2-8 0,0-3 0 16,0-4 500-16,7 1 99 0,4-1 19 0,3-3 4 15,4 7-469-15,0-7-93 0,-4 4-20 0,3-4-3 16,-2 7-29-16,-1-1-8 0,3-5 0 0,1 12 0 15,-4-13 0-15,4 6 0 0,0 7 0 0,-4-3 0 16,0 6 0-16,0 0 0 0,-3 6 0 0,0-3 0 16,-4-3 0-16,0 10-12 0,0-4 4 0,-4 4 0 15,-3-1 8-15,1 0-8 0,-5 10 8 0,1-3-8 16,-1-7 8-16,-3 7-8 0,-3-4 8 0,-1 7-8 16,-3-3 8-16,0 3 0 0,-4 6 0 0,1-6-8 15,-1 9 8-15,-3-3 0 0,0 3 0 0,3-9-8 16,4 12 8-16,0-9 11 0,4 3-3 0,-1 1 0 0,1-5 28 15,6 5 4-15,4-8 2 0,4-2 0 0,-1 3-7 0,8-3-2 16,-4-7 0-16,7 3 0 0,8 1-33 0,-5-4 0 16,5-5 0-16,-1 5 0 15,0-9-106-15,0 0-22 0,0-9-4 0,-3 5 0 0</inkml:trace>
  <inkml:trace contextRef="#ctx0" brushRef="#br0" timeOffset="11803.25">15797 3102 2350 0,'0'0'104'0,"0"0"22"0,0 0-101 0,0 0-25 0,0 0 0 0,0 0 0 16,0 0 44-16,0 0 4 0,0 0 1 0,-3 10 0 16,-4-4-41-16,3 3-8 0,1-2 0 0,-4 5 0 15,-4-5 0-15,4 2-9 0,-4 3 9 0,4 4 0 0,0-6 0 16,-3 8-10-16,6-2 10 0,-3 12 0 0,0-12 9 15,0 3 9-15,4 9 2 0,-1-3 0 16,1 3 32-16,-1 4 6 0,0-1 2 0,4 13 0 16,0-3 0-16,0 6 0 0,0 0 0 0,0 3 0 0,0 6-11 0,0-2-1 15,4-1-1-15,-4 0 0 0,0 7-47 0,0-13-13 16,0 6-1-16,0-9 0 0,0 3 22 0,-4-3 4 16,1-3 0-16,-4-4 1 15,0-2-46-15,0-7-10 0,0 7-1 0,-4-13-868 16,-3 9-172-16</inkml:trace>
  <inkml:trace contextRef="#ctx0" brushRef="#br0" timeOffset="13729.2">25591 2466 806 0,'-11'3'72'0,"-3"-3"-58"0,0 9-14 0,-4-9-236 15,0 7-51-15</inkml:trace>
  <inkml:trace contextRef="#ctx0" brushRef="#br0" timeOffset="14354.71">25188 1657 1843 0,'0'0'81'0,"-3"-3"18"0,3 3-79 0,0 0-20 16,-4-7 0-16,4 7 0 0,0 0 113 0,-10 0 19 16,-1 7 4-16,4-4 1 0,0 6-54 0,-4-3-11 15,1 10-3-15,3-3 0 0,-4 2-10 0,4-5-3 16,0-1 0-16,0 10 0 0,4-3-6 0,-1-7-2 15,4 0 0-15,4 10 0 0,-1 0-16 0,1-3-3 0,3-1-1 0,3 4 0 16,1 3-11-16,-1 3-2 0,-3 0-1 0,4 4 0 16,3-1-14-16,-3 16 11 0,-1-10-11 15,1 13 10-15,-1 3-10 0,1-6 0 0,-4 13 0 0,0-13 8 16,0 9-8-16,0 0 0 0,-3 7 9 16,-1-4-9-16,1 4 0 0,-4-4 9 0,3-9-9 15,-3 4 0-15,-3-8 0 0,3-5 0 0,0 0 0 0,-4-4 0 31,1-6-64-31,3 7-9 0,-4-16-3 0,4 3 0 16,-3-10-82-16,3 4-17 0,0-4-3 0,0-5-566 0,0-7-112 16</inkml:trace>
  <inkml:trace contextRef="#ctx0" brushRef="#br0" timeOffset="14773.47">25696 2325 1785 0,'0'0'79'0,"4"-10"17"0,3 7-77 0,4-3-19 15,-8 0 0-15,8 2 0 0,-4-2 60 0,-7 6 8 16,0 0 1-16,0 0 1 0,0 0 10 0,0 0 1 16,0 0 1-16,0 0 0 0,-4 6-5 0,-3 4-1 15,0-1 0-15,-4 10 0 0,1-9-24 0,-4 5-4 16,0 4-2-16,-4 0 0 0,0 0-8 0,-3-4-2 15,4 4 0-15,-1 0 0 0,0-3-9 0,1 2-3 16,-1-2 0-16,-7-3 0 0,4 9-8 0,0-10-3 16,0 4 0-16,0-4 0 0,-1 4-13 0,1-7 9 0,7 7-9 15,-3-6 8-15,2-7-8 0,1 9 0 0,4-9 0 0,-1 7 8 16,1-1-8-16,3-9 12 0,-1 6-12 16,5-2 12-16,3-4-12 0,0 0 0 0,0 0 0 0,0 0 0 15,0 0 0-15,0 0 0 0,11 6-12 16,-1-6 12-16,4 3 0 0,7-3 0 0,4 9 0 0,3-2 0 15,1 11 0-15,2-8 0 0,1 6 0 0,0-7 0 16,-4 7 0-16,0-4 0 0,4 4 0 0,-4-4 0 16,-3 4 0-16,0-6 0 0,-4 5 0 0,0-2 0 15,-3 2 0-15,3-5 0 0,-4 5 0 0,-3-5 0 16,1 2-86 0,-1 1-10-16,-4 0-1 0,4-4-1 0,-3 0-157 0,0 1-31 0</inkml:trace>
  <inkml:trace contextRef="#ctx0" brushRef="#br0" timeOffset="15191.3">26839 1431 345 0,'0'0'31'0,"0"0"-31"0,0 0 0 0,0 0 0 15,0 0 440-15,0 0 83 0,0 0 16 0,0 0 3 16,-3 3-382-16,-4 3-77 0,0-6-15 0,-4 10-4 16,-3 9-48-16,-4-4-16 0,1 1 10 0,-8 6-10 15,0-3 18-15,1 12-2 0,-5 0 0 0,1 10 0 16,-7-3 23-16,3-1 4 0,-3 7 1 0,3 0 0 15,0 0-20-15,4 3-3 0,0 7-1 0,0 5 0 16,3-2 10-16,4 5 2 0,-4-2 0 16,8-4 0-16,-1 4-16 0,4 3-4 0,3-10 0 0,8 10 0 15,-4-10 16-15,7 3 4 0,3-2 0 0,1-1 0 16,6-3-11-16,1-12-1 0,6 6-1 0,1-10 0 16,3-6-19-16,8 7 0 0,-1-10 0 0,7-3 0 15,0 3-43-15,4-6-9 16,3-3-1-16,1-4-1 0,3 10-168 15,-4-9-34-15,0 2-6 0</inkml:trace>
  <inkml:trace contextRef="#ctx0" brushRef="#br0" timeOffset="15760.32">27686 2184 2354 0,'0'0'104'0,"0"0"22"0,0 0-101 0,0 0-25 0,0 0 0 0,0 0 0 0,0 0 67 0,0 0 8 16,-7 12 1-16,0-9 1 0,-4 7-20 0,1-1-4 16,3-3-1-16,-4 4 0 0,1 2-28 0,-1-5-7 15,0 11-1-15,1-2 0 0,-1 3 5 0,-3 0 1 16,3 0 0-16,-3 6 0 0,0 3 7 0,0-3 2 16,-3 3 0-16,-1 7 0 0,0 2-5 0,1-2-1 15,-1 2 0-15,-3 7 0 0,0-9-7 16,-4 2-2-16,4-2 0 0,3-4 0 0,0-3-8 0,1 1-8 15,3-10 12-15,0-1-12 0,3-2 0 0,0 3 0 16,4-10 0-16,0 7-12 16,0-16-66-16,4 3-13 0,3-3-2 0,-11-3-1 15,4 3-96-15,0-10-19 0,0-5-4 0,0 5-1 16</inkml:trace>
  <inkml:trace contextRef="#ctx0" brushRef="#br0" timeOffset="16024.43">26984 2378 2646 0,'0'0'117'0,"0"0"24"0,0 0-113 0,0 0-28 0,0 0 0 0,0 0 0 16,11 0 81-16,-1 0 11 0,1 6 1 0,-1-3 1 16,4 7-34-16,1-4-8 0,2 3 0 0,1 1-1 15,3 9-33-15,0-4-6 0,4 7-2 0,7 3 0 16,-1 1-10-16,1-1 0 0,3 3 0 0,-3 0 0 15,0 7 0-15,-4-17 0 0,0 17 0 0,-3-16 0 0,0 9 0 16,-4-12-11-16,0 2 1 0,0 1 0 16,-3-3-19-16,-1-7-4 15,1 1-1-15,0-1 0 0,-1 1-78 0,1-1-16 16,-7-3-4-16,3-3 0 0,-4-3-91 0,1 0-18 16,7-3-4-16,-18 3-1 0</inkml:trace>
  <inkml:trace contextRef="#ctx0" brushRef="#br0" timeOffset="16593.14">26910 1986 1825 0,'0'0'40'0,"0"0"8"0,0 0 1 0,0 0 3 0,0 0-41 0,0 0-11 0,0 0 0 0,0 0 0 16,0 0 61-16,0 0 11 0,0 0 1 0,7 0 1 16,-4 9 29-16,8-2 5 0,0-4 2 0,-4-3 0 15,3 6-32-15,4-3-6 0,4-3-2 0,-4 0 0 16,4 0-10-16,-1 0-3 0,5 0 0 0,-5-3 0 15,8-3-30-15,0 3-7 0,-1 3 0 0,1-10-1 0,3 4-4 16,-3-3-1-16,0-1 0 0,-1 7 0 16,1-3-14-16,0 0 0 0,-1 2 0 0,-2-2 0 15,-1 3 12-15,0-3 0 0,0 6 0 0,-3-10 0 0,-1 10-12 16,-3 0 0-16,1 0 0 0,-1 0 0 0,-4-3 0 0,1 3 0 16,-4 0 0-16,-7 0 0 0,7 0 0 0,-7 0-16 15,0 0 3-15,0 0 1 0,0 0 35 0,0 0 7 16,0 0 2-16,0 0 0 0,0-6-20 0,0 6-4 15,-4-10-8-15,1 4 12 0,-4 3 3 0,3-3 0 16,-3 3 0-16,4-7 0 0,-4 4-6 0,0-3-1 16,3-1 0-16,-3 7 0 0,4-9-8 0,-8 8 0 0,4-2 0 15,0 3 8-15,0-3-8 0,-4-4 0 0,4 10 0 0,-3-3 0 16,2-3 0-16,-2 6 0 0,-1 0 0 16,1 0 0-16,3 0 0 0,-4-3 0 15,4-4 0-15,0 7 0 0,0 0 0 0,3 0 0 0,1-6 0 0,3 6 0 16,-4-9-8-16,4 6-4 0,0-7-1 15,4 4 0 1,-1-7-143-16,4 4-28 0,1-4-5 0</inkml:trace>
  <inkml:trace contextRef="#ctx0" brushRef="#br0" timeOffset="17110.95">28131 2895 2523 0,'0'0'112'0,"0"0"23"0,0 0-108 0,0 0-27 0,0 0 0 0,3 10 0 15,4-1 32-15,4 7 0 0,-1-4 1 0,1 10 0 16,-1-3-33-16,1 0 0 0,-7 9-10 0,6-3 10 16,1 4-12-16,-4-1 12 0,-4-3-12 0,1 3 12 15,3 7 0-15,-7-7 0 0,0-3 0 0,-4 3 0 16,4-3 28-16,-3 3 9 0,-4-2 3 0,0 2 0 15,-7-6-23-15,-1 0-4 0,1-4-1 0,0-2 0 16,-3 0-12-16,-5-4 0 0,5-5 0 0,-1 2 0 16,1-9-196-16,-5 0-46 0</inkml:trace>
  <inkml:trace contextRef="#ctx0" brushRef="#br0" timeOffset="17587.36">29475 2300 1897 0,'0'0'84'0,"-4"-4"17"0,4-5-81 0,0 3-20 0,0-4 0 0,-3 7 0 0,3-3 62 0,0-3 8 16,0 2 2-16,0 7 0 0,0 0 1 0,0 0 1 15,0 0 0-15,0 0 0 0,0 0 6 0,0 0 2 16,0 0 0-16,0 0 0 16,0 0-46-16,-4 7-10 0,0 11-2 0,-3-2 0 15,0 3 4-15,0 9 0 0,0-9 0 0,-7 15 0 0,0 1 4 16,0 9 0-16,-4-7 1 0,4 4 0 0,-3 0-20 16,-5 3-4-16,1 0-1 0,-3 6 0 0,-1-9-8 15,0 3 0-15,0-10 0 0,-3 4 8 0,4-4-24 0,-1 1-6 16,4-7-1-16,3-3 0 15,0 3-125-15,4-12-26 0,4-7-5 0,-1-6-595 16,1 4-119-16</inkml:trace>
  <inkml:trace contextRef="#ctx0" brushRef="#br0" timeOffset="17817.84">28924 2416 345 0,'0'0'31'0,"0"0"-31"0,0 0 0 0,0 0 0 15,0 0 559-15,7 6 105 0,4 3 22 0,7 1 4 16,-4 9-506-16,0-4-100 0,3 4-21 0,1 6-4 16,3-6-30-16,0 9-5 0,1 0-2 0,2-3 0 15,1 4-3-15,0 5-1 0,3 1 0 0,-3-1 0 16,-4-9-10-16,0 3-8 0,0 1 9 0,-3-1-9 16,-1-9 0-16,4 6 0 0,-3-6 0 0,3-1 0 15,-3-2-40 1,0-6-15-16,3-1-2 0,-4-3-1 0,1-3-76 15,0-3-15-15,-4 0-3 0,3-9-644 0,-2 9-128 0</inkml:trace>
  <inkml:trace contextRef="#ctx0" brushRef="#br0" timeOffset="18494.59">28935 1973 2368 0,'0'0'52'0,"0"0"12"0,-4-6 1 0,4 6 1 0,0 0-53 0,0 0-13 0,0 0 0 0,0 0 0 16,0 0 45-16,0 0 7 0,0 0 0 0,4-3 1 15,-4 3-7-15,3-6-2 0,1 0 0 0,3 2 0 16,0 4-29-16,0 0-7 0,0-6 0 0,0 3-8 16,4 3 17-16,-1 0-3 0,-3 0-1 0,8 0 0 15,-5 0-13-15,4-6 9 0,0 6-9 0,0 0 8 16,1-10 0-16,6 10 0 0,0-3 0 0,4-3 0 15,-1 3 12-15,1-4 1 0,-4 1 1 16,4-3 0-16,0 6-10 0,-4 3-1 0,7-7-1 0,-7 4 0 16,0 3-10-16,-3-6 0 0,-4 6 0 0,-3 0 0 15,3 0 0-15,-7 0 0 0,0 0 14 0,0 0-4 0,-7 0-2 16,7 0 0-16,-7 0 0 0,0 0 0 16,0 0 0-16,0 0-8 0,0 0 12 0,0 0-4 0,0 0 1 0,0 0 0 15,0 0 0-15,0 0 0 0,0 0 4 0,0 0 1 16,0 0 0-16,0 0 0 0,0 0 5 0,0 0 1 15,0 0 0-15,0 0 0 0,3-9-8 0,-3 9 0 16,0-10-1-16,0 7 0 0,-3 3 1 0,3-12 1 16,-4 8 0-16,1 4 0 0,-1-9-1 0,1 9 0 15,-1-6 0-15,-3-4 0 0,0 10-12 0,-3-9 0 16,3 6 0-16,-4-4 0 0,-3 1 8 0,3-3-8 16,4 6 0-16,-3-7 0 0,-1 4 8 0,4 6-8 0,-4-13 0 0,4 7 0 15,7 6 9-15,-3-3-9 0,-4-10 8 16,3 10-8-16,-3-3 19 0,0 3-2 15,7 3 0-15,-3-6 0 0,-4 6-17 0,-1-10 0 16,5 10 0-16,3 0 0 0,-7-9-13 0,7 9 3 0,0 0 1 0,0 0 0 31,0 0-79-31,0 0-16 0,0 0-4 0,0 0-822 0,0 0-165 0</inkml:trace>
  <inkml:trace contextRef="#ctx0" brushRef="#br0" timeOffset="20747.18">29831 1763 345 0,'7'-18'15'0,"-4"14"4"0,1-2-19 0,0 3 0 0,-4-10 0 0,3 10 0 0,4-6 169 0,0 3 31 16,-3-4 5-16,3 1 2 0,0 9-170 0,-7 0-37 15,0 0 0-15,0 0 0 0,0 0 28 0,3-10 11 16,-3 10 1-16,0 0 1 0,0 0 59 0,7 0 11 16,-3-6 2-16,-4 6 1 0,0 0 13 0,0 0 2 15,0 0 1-15,0 0 0 0,0 0-38 0,0 0-8 16,0 0-2-16,0 0 0 0,0 0-18 0,0 0-4 16,0 0-1-16,0 0 0 0,7 6-35 0,-3 4-6 15,-8-1-2-15,4 7 0 0,-4-4-4 0,4 4-2 16,0 3 0-16,4 0 0 0,-4 6-10 0,4 0 0 15,-4 0 0-15,3-3 0 0,1 6 8 0,-1-3-8 16,4 4 8-16,-3-4-8 0,3 0 0 0,-4-6 0 16,4 9 0-16,-3-13 0 15,-1 1-114-15,1-3-28 0,-8-4-6 0,4 7-911 0</inkml:trace>
  <inkml:trace contextRef="#ctx0" brushRef="#br0" timeOffset="21440.92">29923 1218 748 0,'0'0'33'0,"-7"-3"7"0,3-4-32 0,4 7-8 0,0 0 0 0,-3-6 0 16,-5 6 234-16,8 0 45 0,0 0 9 0,0 0 1 16,0 0-166-16,0 0-34 0,4-9-6 0,-4 9-2 15,0 0-21-15,0 0-5 0,0 0-1 0,0 0 0 16,4-3-14-16,-4 3-2 0,0 0-1 0,0 0 0 15,0 0-13-15,0 0-2 0,0 0-1 0,10 3 0 16,1 6-7-16,3-3-2 0,0 10 0 0,0-3 0 16,0 2 8-16,0-5 2 0,4-1 0 0,3 10 0 15,-3 0 13-15,6-4 2 0,-2 4 1 0,6-3 0 16,-4 9-10-16,8-3-3 0,3-3 0 0,1 12 0 16,3-3 4-16,-8 1 1 0,-2 8 0 0,-1-2 0 15,0-1-17-15,0 4-3 0,-3 6-1 0,-4-10 0 0,-3 4-9 16,3 6 0-16,-7-10 0 0,0 4 0 0,-3 12 0 15,-1-3 0-15,1 3 0 0,-4-3 0 0,0 0 0 16,-4 7 12-16,1-1 0 0,0-3 0 0,-1-3-4 0,1 3-8 16,-4-3 12-16,-4-3-4 0,1 0 0 0,-5-6-8 15,1 6 12-15,-3 0-4 0,-1-7 4 0,-3-2 0 16,0 9 0-16,-7-7 0 0,0-2-12 0,-4-1 0 16,-3-6 0-16,-4 7 0 0,-3-1 0 0,-4-2 0 15,0-7-14-15,-7 3 5 16,0 3-73-16,-3-2-14 0,0-1-4 0,-4 0 0 15,0 3-113-15,0-9-23 0</inkml:trace>
  <inkml:trace contextRef="#ctx0" brushRef="#br0" timeOffset="27183.17">28243 7640 230 0,'0'0'10'0,"0"0"2"0,0 0-12 0,4-6 0 15,-1-4 0-15,1 4 0 0,0-3 284 0,6-1 55 16,-3 1 10-16,7-1 3 0,0 1-260 0,0-1-52 0,1 1-11 0,2 0-1 15,-3-7-28-15,-3 7 0 0,3-7 0 0,0 6 0 16,-3 1 0-16,-1 6 0 16,-3-6 0-16,0-4 0 0,-3 4 8 0,-1 5 4 0,-3-2 0 15,0 6 0-15,0 0 27 0,0 0 5 0,0 0 2 0,-7-3 0 16,4-3-30-16,-4 6-7 0,0 0-1 0,0 0 0 16,0 6-18-16,0-3-4 0,-4-3-1 0,0 6 0 15,-3 4 15-15,0-1 0 0,-3 1 0 16,-1 5 10-16,-3-2 6 0,-4 3 2 15,-3 2 0-15,-4 1 0 16,-3 0 9-16,-4 6 1 0,0-6 1 0,-3 6 0 0,-4 3-14 16,-7-3-3-16,-7 4-1 0,-7 5 0 0,-7 1 4 0,0 2 1 15,-7 7 0-15,-11 0 0 0,-7 3-16 0,-3 3 0 16,-7-3 0-16,-1 7 0 0,-3-1 20 0,-3 6 10 0,-7 4 2 16,-4 0 1-16,-11 3 21 0,0-4 4 0,-10 7 1 0,-4 4 0 15,-6-1 3-15,3 0 1 0,-4 6 0 0,-4-6 0 16,-2 10-8-16,-1-4-2 0,-3 1 0 0,-1-4 0 15,1 3-26-15,3 4-6 0,-7-1-1 0,4-5 0 0,7-1-12 0,-1-3-8 16,-2 0 10-16,6 3-10 0,4-3 21 0,-1-6-1 16,-2 13-1-16,2-10 0 15,5-3-41-15,6-4-8 0,7 1-2 16,1-3 0-16,-1 2 32 0,8-5-9 0,10-4 9 0,0 0 0 0,10-9-16 0,1 0 3 16,3 0 0-16,11-6 0 15,7-4-35-15,7 1-8 0,0-7 0 0,10 6-1 16,0-5-121-16,8-4-24 0,3-3-5 0</inkml:trace>
  <inkml:trace contextRef="#ctx0" brushRef="#br0" timeOffset="28226.97">22962 8349 864 0,'-10'0'76'0,"-8"-10"-60"0,-7 1-16 0,8 2 0 0,3-2 149 0,-8 0 27 16,-2-4 6-16,-4-3 1 0,6 7-103 0,-2 0-20 15,3-1-4-15,-1 1 0 0,-2-1-28 0,3 1-6 16,3-4-1-16,4 4 0 0,-7 6-21 0,6-3 0 16,5 3 0-16,-1-4 0 0,1 7 0 0,-1 0 0 15,1-3 0-15,3 6 0 0,-1 4 0 0,1-4 0 16,0 3 0-16,4-3 0 0,6 6 24 0,-3 7 0 16,0-6 0-16,4-1 0 0,-1 0 45 0,4 7 10 15,4 0 1-15,3-4 1 0,0 4 11 0,4-7 3 16,10 10 0-16,0-3 0 0,1-4-45 15,6 4-9-15,7 3-1 0,8 0-1 0,6-4-8 16,-3 4-2-16,0 0 0 0,3-3 0 0,1 2-17 0,3 8-3 16,3-14-1-16,4 13 0 0,4-6-8 15,-4 0 12-15,0 6-12 0,0-6 12 0,7 0 6 0,0 6 2 16,7-7 0-16,4 8 0 0,3 2 5 0,0 3 2 0,4-3 0 16,7 7 0-16,3-4-13 0,-3 10-2 0,0-3-1 15,6-1 0-15,1-2-2 0,4 5 0 0,-1 1 0 0,-3-6 0 16,0-1-9-16,3 4 0 0,7 6 9 0,-3-10-9 15,-3 10 0-15,-1-6 9 0,4-4-9 0,-7 4 0 16,0 6 13-16,-4 0-4 0,-3-10-1 0,3 4 0 16,-3-4 9-16,0 1 2 0,-4-7 0 15,-3 7 0-15,3-7-19 0,7 0-9 0,0 6 1 0,1 1 0 16,-1-7 8-16,4 0 0 0,3 4 0 16,-3-4 0-16,0 6 8 0,-7-5 1 0,-1-1 0 0,1 6 0 15,7-5-9-15,-7-4-17 0,-4 3 4 0,-3-3 1 16,-1 3 1-16,-2-9 1 0,-1 6 0 0,0-6 0 15,-7 0-13-15,-7 3-2 0,0-3-1 16,-10-1 0-16,3 1-22 0,-7 0-5 0,0-3-1 0,-7 3 0 16,0-1-183-16,-7-8-37 0</inkml:trace>
  <inkml:trace contextRef="#ctx0" brushRef="#br0" timeOffset="29709.38">30226 10625 1191 0,'0'0'52'0,"0"0"12"0,0 0-51 0,0 0-13 0,0 0 0 0,0 0 0 16,-7 0 60-16,7 0 8 0,0 0 3 0,-7-3 0 15,7 3-15-15,0 0-2 16,0 0-1-16,0 0 0 0,-7-6 9 0,7 6 2 15,-4-3 0-15,4 3 0 0,0 0 6 0,0 0 2 0,-7 0 0 0,0 0 0 16,0 0-4-16,0 3 0 0,0-3 0 0,-4 9 0 16,4-3-28-16,-7 4-7 0,0-1-1 0,-3 1 0 31,-1 8-48-31,-7-2-9 0,1 3-3 0,-8 0 0 0,0 0 9 0,-3 3 2 0,-4-4 0 16,0 1 0-16,-3 0 17 0,7 0-10 15,-1-4 10-15,8 4-8 0,0-3 8 0,3-7-13 0,4 1 5 0,3-1 8 16,4-6-136-1,4 4-20-15,-12-7-4 0,22 0-1 0</inkml:trace>
  <inkml:trace contextRef="#ctx0" brushRef="#br0" timeOffset="29936.02">29933 10399 1670 0,'0'0'148'0,"0"0"-118"15,0 0-30-15,4 4 0 0,-1 2 280 0,4 3 51 16,-3 7 9-16,3-4 3 0,-4-2-275 0,4 12-54 16,1-10-14-16,-5 7 0 0,1 6 12 0,3-6 0 15,-4 6 0-15,1 3 0 0,-1-3-12 0,4 4 0 16,-3-1 0-16,3 3 0 0,-4-9-16 0,4 10-5 16,1-11-2-16,-1 5 0 15,0 2-16-15,0-3-3 0,0 0-1 0,3-3 0 16,1 3-114-16,-1-6-23 0,1 0-5 0,0 6-834 0</inkml:trace>
  <inkml:trace contextRef="#ctx0" brushRef="#br0" timeOffset="30464.56">30625 11052 3128 0,'0'0'69'0,"0"0"15"0,0 0 2 0,-4 9 1 0,4 0-70 0,-3 1-17 0,3-1 0 0,-4 1 0 15,1 5-27-15,-1 1-9 0,-7-3-1 16,4 12-1-16,-3 0-104 0,-4-3-21 0,-4 3-4 0,-3 3-1 31,0 3-142-31,-4-2-29 0,-3-1-5 0</inkml:trace>
  <inkml:trace contextRef="#ctx0" brushRef="#br0" timeOffset="31647.82">29005 6715 1807 0,'0'0'80'0,"0"0"16"0,0 0-76 0,0 0-20 0,0 0 0 0,0 0 0 16,-3-3 76-16,3 3 12 0,0 0 3 0,-4-7 0 15,-3 1-27-15,-3 6-4 0,-4 0-2 0,-4 6 0 16,-3 1-14-16,-4 2-4 0,-3 0 0 0,-4 4 0 15,-3 3-40-15,0 3 0 0,-8 6 0 0,-3 0 0 16,1 3 0-16,-1 0 0 0,-4 0-12 0,4 4 12 16,-3-4-13-16,3-9 5 0,4 9 8 0,-1-9-13 15,5-4-29-15,-1 4-6 0,4-3 0 16,6-7-644-16,1 1-128 0</inkml:trace>
  <inkml:trace contextRef="#ctx0" brushRef="#br0" timeOffset="31880.09">28120 6652 1267 0,'0'0'56'0,"11"0"12"0,-4-9-55 0,7 9-13 16,-4-7 0-16,4 7 0 0,4-3 225 0,0 6 43 15,-4-3 8-15,0 7 1 0,4 8-198 0,-1-2-40 0,1 3-8 0,-1-4-2 16,1 10-29-16,0 0 0 15,-1 3 0-15,-3 0 0 0,1-3 0 0,-1 3 0 0,-4 3 0 16,1-2 0-16,-1-1 13 0,-3 3-3 0,4 0-1 0,-4-3 0 31,0 0-45-31,0-3-8 0,0 3-3 0,0 0 0 16,4-6-136-16,-4 0-27 0,4 0-6 0,3-3 0 0</inkml:trace>
  <inkml:trace contextRef="#ctx0" brushRef="#br0" timeOffset="32381.32">29002 7122 288 0,'0'0'25'0,"0"0"-25"15,0 0 0-15,3-6 0 0,4-3 436 0,4 3 83 16,0 2 16-16,-1-5 3 0,1 3-398 0,3-4-79 0,0 1-16 0,4-1-3 15,3 1-14-15,0 0-2 0,0-7-1 16,-3 7 0-16,6-1-15 0,-2 1-10 0,-1 2 12 16,0-2-12-16,-7 6 8 0,0-3-8 15,0 3 0-15,0-4 0 0,-3 7 0 0,3 0 0 0,-7 0 0 0,0 7 0 16,-3 2 0-16,-1-6 0 0,1 6-12 0,-4-2 12 16,0 8 0-16,-4-2 0 0,-6-4 0 0,3 7 0 15,0 3 0-15,-4-3 0 0,4 6 13 0,-4-1-4 16,-3-2 13-16,0 0 2 0,0 0 1 0,3 0 0 15,1 6 17-15,3-6 3 0,-4-1 1 0,8-2 0 16,-1 3-6-16,1 0 0 0,3-4-1 0,3-2 0 16,4 3-24-16,4-7-5 0,-1 0-1 0,1 1 0 15,3-4-28 1,4 4-5-16,6-1-2 0,5-9-826 0,2 0-164 0</inkml:trace>
  <inkml:trace contextRef="#ctx0" brushRef="#br0" timeOffset="36083.74">29157 8794 864 0,'0'0'76'0,"0"0"-60"0,0 0-16 0,0 0 0 0,0 0 266 0,0 0 50 16,0 0 11-16,0 0 1 0,0-10-228 0,0 4-47 0,0 6-9 0,0-9-1 15,0 6-32-15,0 3-11 0,0-7 0 0,0-2 9 16,0 6-1-16,0-3-8 16,-3-4 12-16,3 10-4 0,-7 0 28 0,3-6 4 0,-3 6 2 15,0-3 0-15,0 6 19 0,-4-3 4 16,1 6 1-16,-1 4 0 0,-3-4-10 0,0 3-1 0,0 1-1 15,0-1 0-15,0 0-14 0,3 1-4 16,-3 6 0-16,3-4 0 0,1-3-28 0,3 1-8 0,0 6 0 0,-1-7 0 16,5 7 0-16,3-7 0 15,-4 0 0-15,1 1 0 0,6-4 0 0,-3-6 0 16,0 0 0-16,7 3 0 0,4 7 0 0,0-4 0 0,-1-3 0 16,1-3 0-16,3 0 0 0,-3 0 11 15,3-3-3-15,3-3 0 0,1 3-8 0,-4-4 0 0,4-2 0 0,-1 3 0 16,1-4 8-16,0 7-8 0,-1-6 0 0,1 2 8 15,-4-2-8-15,0 0 0 0,0-1 0 0,-7 4 0 0,4-4 0 16,-4 7 0-16,0-6 0 0,0 3 0 16,-3-4 12-16,-4 1-4 0,0-1 0 0,0 4 0 15,-4 6 10-15,0-9 2 0,-3 6 0 0,-3-4 0 0,-1 7-20 16,-3-3 0-16,0 3 8 0,0 0-8 0,0 3 0 16,0-3 0-16,0 7 0 0,-1-4 0 0,5 6 0 15,-4-3-16-15,3 4 5 0,1 6 1 0,-1-7 20 0,4 0 4 16,0-6 1-16,0 13 0 0,3-6-15 0,1-1 0 15,3-3 0-15,0 4 0 0,0-10-11 0,3 9-1 16,4-6-1-16,0 3 0 0,4 4 13 0,0-10 0 16,3 0 0-16,0 0-9 0,0 0 9 0,4-6 0 15,-4 2-9-15,0-2 9 0,3-3 0 0,1-1 0 0,-4 1 0 16,4 0 8-16,-4-1 4 0,-3 1 1 0,-1-1 0 0,-3-5 0 16,0 5-2-16,-3-5-1 0,3 5 0 0,0 1 0 15,-7-4-10-15,0 4 12 0,0-1-12 16,0-2 12-16,3 2-12 0,-3 10 8 0,-10 0-8 15,-1-3 8-15,-3 3-8 0,-4 3 0 0,1-3 0 16,-4 7 0-16,3 2 0 0,-3 1-9 0,0-1 9 0,0 7 0 16,3-7 0-16,4 0-8 0,0 10 8 0,0-9 0 15,6-1 0-15,-2 0 0 0,6 7 0 0,1-6 0 16,3-4 0-16,0-3 0 0,0-3 0 0,7 9 0 16,0-9 0-16,0 7 0 0,4-7 0 0,3 0 0 15,0-7 0-15,3 4 0 0,1-3 0 0,3-3 0 16,0-7 0-16,-3 6 0 0,3 1 9 0,-3 0-9 15,-4-1 8-15,-3 1-8 0,-4-1 8 0,0 1-8 16,0 0 8-16,-4 2-8 0,-3 7 8 0,0-9-8 16,0 9 0-16,0 0 0 0,0 0 8 0,-7 0-8 15,0-3 0-15,-7-3 0 0,-4 6 0 0,1 0-11 16,-1 6 11-16,0-3 0 0,1-3-9 0,-1 6 9 0,1-3 0 0,2 7 0 16,1-10 0-16,4 9 0 0,-1-9 0 0,4 6 0 15,0 4 0-15,4-10 0 0,3 0 0 0,0 0 0 16,0 0 0-16,0 0 0 15,-4 9 0-15,4-9 0 0,0 0-9 0,0 0 9 0,7 10 0 0,0-4 0 16,-7-6 0-16,7 3 0 0,0 3 0 0,0-3 0 16,-7-3 0-16,7 0 0 0,-7 0 0 0,7 7 0 15,-7-7 0-15,7 9 0 0,-3 1 0 0,-4-10 0 16,0 0 12-16,4 9-3 0,-4-9-9 0,0 0 0 16,0 0 0-16,7 0 0 0,-7 0 0 0,0 0 0 15,0 0 0-15,10 0 8 0,-3 0-8 0,4 0 0 0,-4-9 0 16,0 9 0-16,0-10 0 0,-4 1 0 0,1 2 0 0,0-2 12 15,-1 6-12-15,1-6 10 0,-1 2-10 0,-6-2 10 16,-1-1-10-16,1 4 12 0,-1 3-12 0,0-3 12 16,-3 3-12-16,0-4 0 0,0 4 0 0,-3-3 0 15,3 6 0-15,-4-3 0 0,1 6 0 0,-1-3 0 16,4 0 0-16,-4 6 0 0,4-3-8 0,0 7 8 16,-3-1 0-16,6-3 0 0,1 4 0 0,-1-1 0 15,0 1-9-15,4-1 9 0,4 0 0 0,0 1 0 16,-1-4 0-16,1 4-8 0,3-4 8 0,0-3 0 15,3-3 0-15,1 6 0 0,-1-6 0 0,1 0 0 16,3 0 0-16,-7 0 0 0,4 0-8 0,-1 0 8 16,1-6 0-16,0 6 0 0,-1 0 0 0,-3-3 0 15,4-3 0-15,-4 6 0 0,3-10 0 0,-3 4 0 0,1 3 0 16,-5-4 0-16,8-2 0 0,-8 0 0 16,1-1 8-16,3 1-8 0,-4-1 0 0,1-5 0 0,-1 5 0 15,1-2 8-15,-8-4-8 0,4 7 0 0,-3 2 0 0,-1-2 0 16,-3 6 0-16,0-3 0 0,0 6 0 0,-3 0 0 15,-1 6 0-15,-3-3 0 0,3 6 0 0,-3-2 0 16,-4 2 0-16,4 1 0 0,0 5 0 0,4-2 0 16,-4 2 0-16,3-5 0 0,-3 6 0 0,7-4 0 15,-4-3 0-15,8 7 0 0,-8-6 0 0,8 5 0 16,-4-5 0-16,3-7 0 0,0 6 0 0,4-3 0 16,-3 4 0-16,3-10 0 0,0 0 0 0,0 0 0 15,0 0 0-15,0 0 9 0,3 6-9 0,-3-6 8 0,8 0-8 0,2 3 8 16,1-3-8-16,-1-3 0 0,1-3 0 0,-1 6 0 15,1-10 0-15,0 4 10 0,-1 6-10 0,-3-9 10 16,4 6-10-16,-1-4 0 0,1-2 0 0,-4 6 8 16,0-3-8-16,0-4 0 0,0 1 9 0,-3 2-9 15,-4 4 10-15,3-6-2 0,-3 3-8 0,0-4 12 16,-3 1 1-16,-1 3 0 0,-3 2 0 0,0 4 0 16,0-6-13-16,-4 6 11 0,4 0-11 0,-3 6 10 15,-1-6-10-15,-3 10 0 0,4-1 0 0,-1 1 0 16,0-1 0-16,1 7 0 0,-1-1-12 0,1-2 12 15,3-4-9-15,0 7 9 0,-1-3 0 0,5 2 0 16,-1-5 0-16,4-1 14 0,0 1-1 0,0-10 0 16,0 0-13-16,0 6-18 0,0-6 4 0,7 3 1 15,-7-3 13-15,8 6 0 0,-1-6 0 0,3 0 0 16,1-6 0-16,-1 3 0 0,1-3 0 0,0 2 0 0,-1-5 0 16,1-7 0-16,-1 7 0 0,-3-1 0 0,0 1 8 15,0 0-8-15,0-1 0 0,-3 1 0 0,0-1 8 0,-4-2-8 16,0 2 0-16,-8 7 0 0,5-6 0 0,-1 3 0 15,-3-4 0-15,-3 7 0 0,-1-3 0 0,4 0 0 16,-3 2 0-16,-1 4 0 0,-3 0-8 16,3 0 8-16,-3 0 0 0,4 0-9 0,-1-6 9 0,4 6 0 15,-4 6 0-15,4-6 0 0,0 0 0 0,4-6 8 16,3 6-8-16,0 0 8 0,0 0-8 0,0 0 0 16,0 0 0-16,0 0 0 0,0 0 0 0,0 0 0 0,0 0 0 15,0 0 0-15,0 0 0 0,0 6 0 0,3 4-12 16,4-1 4-16,-3 1-2 0,3-1 0 0,0 0 0 15,0-2 0 1,4 2-75-16,-1 1-15 0,1-1-4 0,-1-3-818 0,1-3-164 16</inkml:trace>
  <inkml:trace contextRef="#ctx0" brushRef="#br0" timeOffset="37626.11">29806 9001 403 0,'0'0'36'0,"0"0"-36"16,0 0 0-16,0 0 0 0,0 0 261 0,0 0 46 15,0 0 9-15,0 0 1 0,0 0-232 0,0 0-46 16,0 0-10-16,0 0-1 0,0 0 20 0,0 0 5 16,0 0 1-16,7 0 0 0,-7 0 5 0,7 0 1 15,-7 0 0-15,7 0 0 0,-7 0-8 0,0 0 0 16,4 0-1-16,-4 0 0 0,0 0 7 0,-4 9 2 16,-3-3 0-16,0 10 0 0,-7-3-23 0,4 2-4 15,-8-2-1-15,0 3 0 0,1-1-22 0,-5 4-10 16,1 0 8-16,-3 0-8 0,2-4 8 0,1-2-8 15,-3 3 8-15,2 2-8 0,-2-8 0 16,-1 6 0-16,-3 2-12 0,3-8 12 16,0 5-107-16,1-5-13 0,-1 9-4 15,0-10 0-15,4 0 10 0,4 1 2 0,2-4 0 0,5-3-722 0</inkml:trace>
  <inkml:trace contextRef="#ctx0" brushRef="#br0" timeOffset="37877.93">29468 8904 1666 0,'0'0'74'0,"0"0"15"0,0 0-71 0,0 0-18 0,3 12 0 0,-3-12 0 16,0 0 112-16,7 13 18 0,-3-4 4 0,3 7 1 16,0-7-34-16,0 1-6 0,0 5-2 0,3-2 0 15,1 2-47-15,0 4-10 0,3-3-1 0,3-3-1 16,-3 8-19-16,8-2-4 0,-5 0-1 0,1 0 0 0,0-3-10 15,3-4 0-15,-4 4 0 0,1 3-11 16,0-4-25-16,-1-2-6 0,-3 3-1 0,1-7 0 16,-1 0-126-16,-4 7-26 0,1-7-5 0,-4-5-700 0</inkml:trace>
  <inkml:trace contextRef="#ctx0" brushRef="#br0" timeOffset="39861.18">30145 8687 2174 0,'0'0'96'0,"0"0"20"0,0 0-92 0,0 0-24 0,0 0 0 0,0 0 0 0,0 0 122 0,0 0 20 16,0 0 4-16,0 10 1 0,-4-1-57 0,1 0-11 15,-1 7-3-15,1 3 0 0,-8 0-64 0,8 6-12 16,-8 0 0-16,0 3 0 0,4 7 0 0,-3-7 0 15,3 0 0-15,-4 3 0 0,8-2 0 0,-4-7 0 16,0 3 0-16,3 0 0 16,4-6-155-16,0-1-33 0,4-2-8 0</inkml:trace>
  <inkml:trace contextRef="#ctx0" brushRef="#br0" timeOffset="41285.07">29457 8813 288 0,'0'0'25'0,"0"0"-25"16,0 0 0-16,7 0 0 0,-7 0 240 0,11 0 44 15,-11 0 8-15,7-3 1 0,3-4-159 0,-10 7-32 16,0 0-6-16,11 0-2 0,-11 0-25 0,0 0-5 15,0 0 0-15,7 0-1 0,-7 0 3 0,0 0 1 16,0 0 0-16,0 0 0 0,0 0 2 0,0 0 1 16,0 0 0-16,7 7 0 0,-7-7-28 0,11 3-6 15,-4-3 0-15,0 0-1 0,-7 0-21 0,10 0-4 16,1 0-1-16,-1 0 0 0,1 0 7 0,0 0 0 16,3 0 1-16,0-3 0 0,3-4-5 0,1 7-2 15,0 0 0-15,-1 0 0 0,-3 0-10 0,4-3 8 16,0 3-8-16,-4 0 8 0,-4 0-8 0,5 0 0 0,-5 0 0 15,-3 0 0-15,0 0 0 0,-7 0 0 0,0 0 0 16,11 0 0-16,-11 0 0 0,0 0 0 0,0 0 0 0,7 0 0 16,-7 0 0-16,0 0 0 0,7 0 0 0,-7 0 8 15,0 0-8-15,7-6 8 0,-4 6-8 0,5-6 8 16,-5 2 0-16,-3 4 0 0,0 0 0 0,0 0 0 16,7-6 0-16,-7 6 0 0,4 0 0 0,-4 0 0 15,0 0 7-15,0 0 1 0,3-9 0 0,-3 9 0 16,0 0 0-16,-3-3 1 0,3 3 0 0,0 0 0 15,-4-7-8-15,-3 7-1 0,4 0-8 0,-5-3 12 16,1-3-12-16,0 6 0 0,-3 0 0 0,-1 0 0 0,1-3 0 16,-1-3 0-16,4 6 0 0,-4-4 0 15,-3-2 0-15,4 6 0 0,-1-6 0 0,1 3 0 0,-1 3 0 0,4 0 0 16,-4-7 0-16,4 7 0 0,-3-3-12 0,3 3-6 16,0 0-1-16,7 0 0 15,-4-6-157-15,-3 6-31 0</inkml:trace>
  <inkml:trace contextRef="#ctx0" brushRef="#br1" timeOffset="45622.07">29069 8276 864 0,'0'0'76'0,"0"0"-60"0,0 0-16 0,0 0 0 16,0 0 123-16,0 0 21 0,0 0 5 0,0 0 1 15,0 0-119-15,0 0-31 0,0 0 8 0,0 0-8 16,0 0 19-16,0 0 1 0,0 0 1 0,-7 0 0 16,3 0 19-16,4 0 4 0,0 0 1 15,0 0 0-15,0 0 31 0,0 0 5 0,0 0 2 0,0 0 0 16,0 0-18-16,0 0-3 0,0 0-1 0,0 0 0 16,0 0-43-16,0 0-9 0,0 0-1 0,0 0-8 15,0 0 0-15,0 0 0 0,0 0 0 0,0 0 0 16,0 0 0-16,-7 10 0 0,0-1 0 0,0-2 0 15,4 2 10-15,-8-6 2 0,4 6 0 0,-4 4 0 16,1 0 7-16,-1-4 1 0,1 0 1 0,-1 1 0 16,0 2-21-16,1-2 0 0,-1 2 0 0,4-2 8 15,-7-4 0-15,4 3 0 0,-5 1 0 0,1-1 0 16,0 1-8-16,-3 8 11 0,-1-8-11 0,0 12 12 0,-3-3-3 16,0-1 0-16,-4 1 0 0,-3 0 0 0,3-3-9 15,1 3 0-15,-5-1 0 0,5 1 8 0,-1-3 15 16,7 3 2-16,-3-10 1 0,7 0 0 0,0 1-5 0,0-4-1 15,3 4 0-15,1-4 0 0,-1-3-6 0,1-3-2 16,3 6 0-16,-1-6 0 0,1 0-12 0,0 3-18 16,0-3 4-16,0 7 1 15,0-7-45-15,4 3-9 0,3-3-1 0,-7 0-1 16,7 0-141-16,-7 6-28 0</inkml:trace>
  <inkml:trace contextRef="#ctx0" brushRef="#br1" timeOffset="46833.93">28603 8684 1864 0,'0'0'83'0,"0"0"17"0,0 0-80 0,0 0-20 0,0 0 0 0,0 0 0 15,-3 3 42-15,-4 7 5 0,0-4 1 0,0-3 0 16,-8 6-48-16,5 1 0 0,-4-4 0 0,-4 4 0 15,4-1-12-15,-4 0 4 0,1 1 8 0,-4-1-13 16,-1-3 13-16,1 4 12 0,-3-1-3 0,2 1 0 16,1-4-1-16,0-3-8 0,0 6 12 0,3-9-4 15,4 7-8-15,0 2 12 0,3-9-12 0,-3 10 12 0,4-10 8 0,-1 0 3 16,4 9 0-16,-4-3 0 0,1-3-23 0,-1 7 0 16,1-1 0-16,-1-3 0 15,1 4 0-15,-1-1-10 0,0 1 10 0,1-4-13 0,-4 7 1 16,3-7 0-16,1 9 0 0,-1-2 0 15,4-4-27-15,0 1-5 0,0-1 0 0,3-3-1 16,-3 4 1-16,7-10 1 0,0 0 0 16,0 0 0-16,0 0 43 0,0 0 0 0,0 0 0 0,0 0 0 0,0 0 0 0,0 0 11 15,0 0-1-15,0 0 0 0,0 0-10 0,0 0 0 16,0 0 9-16,0 0-9 0,0 0 8 0,0 0-8 16,0 9 8-16,0-9-8 0,0 0 0 0,4 7 0 15,-4-7 0-15,3 3-12 16,1 6-24-16,-4-9-4 0,0 0-2 0,0 0 0 15,0 0-13-15,0 0-2 0,0 0-1 0,0 0 0 16,0 0 26-16,7 0 4 0,3 0 2 0,-10 0 0 0,0 0 26 16,7 0 0-16,4-3 0 0,-11 3 0 0,0 0 61 0,0 0 11 0,0 0 3 15,0 0 0-15,0 0 26 0,0 0 6 0,0 0 1 16,7 3 0-16,-7-3-66 0,0 0-13 0,0 0-2 0,0 0-1 16,0 0-7-16,0 0-2 0,0 0 0 0,0 0 0 15,0 0-9-15,0 0-8 0,-3 10 9 0,3-10-9 16,0 0 19-16,0 0-3 0,0 0 0 0,0 0 0 15,0 0 13-15,0 0 3 0,0 0 0 0,0 0 0 16,0 0-9-16,0 0-2 0,0 0 0 0,0 6 0 0,0-3-7 16,0-3-2-16,0 0 0 0,0 0 0 0,0 0-1 15,0 0-1-15,0 0 0 0,0 0 0 0,0 0 6 0,0 0 2 16,0 0 0-16,0 0 0 0,7 6-6 0,3-6 0 16,-3 6-1-16,4-2 0 0,-1-4-11 15,1 9 8-15,3-9-8 0,0 9 8 0,0-2 8 16,0 2 0-16,1 1 1 0,-1-1 0 0,3 0-27 0,1 1-6 15,7 5 0-15,-4-5-1 0,0-1 17 0,4 7 0 16,-4-4 0-16,4 4 0 0,-4-6-13 0,3 8 1 16,-2-8 0-16,2-1 0 0,1 1 21 0,0 5 5 15,-1-5 1-15,1 5 0 0,3-5 1 0,1 2 1 16,2-2 0-16,1 5 0 0,-4-5-17 0,0-4 0 16,-3 3 0-16,3-5 0 15,-3 5-34-15,0-3-7 0,-1 1-2 16,-2-4 0-16,-1-3-26 0,0 0-6 0,-3 6-1 0,-1-3 0 15,-3 3-124-15,0-2-26 0,1 2-5 0</inkml:trace>
  <inkml:trace contextRef="#ctx0" brushRef="#br1" timeOffset="48036.54">29023 9437 1630 0,'0'0'72'0,"0"0"16"0,0 0-71 0,0 0-17 0,0 0 0 0,0 0 0 16,0 0 74-16,0 0 11 0,7 0 3 0,0 0 0 15,4 0-17-15,-1 6-3 0,1-3-1 0,-1-3 0 16,-2 6-28-16,2-2-6 0,4 2-1 0,-3-3 0 16,-1 6-19-16,1-2-4 0,0 2-1 0,-1 0 0 15,1-9-8-15,-1 10 0 0,-3-1 0 0,4 1 0 16,-4-4-13-16,4-6-2 0,-11 0 0 0,7 9 0 0,-7-9 15 16,7 0-12-16,0 10 12 0,-7-10-12 0,7 0 12 15,0 0 12-15,0 0-3 0,-7 0 0 16,0 0 8-16,0 0 2 0,0 0 0 0,0 0 0 0,0 0 13 0,0 0 4 15,0 0 0-15,0 0 0 0,0 0-36 0,0 0 0 16,0 0 0-16,0 0 0 0,-7-3 0 0,0 3-14 16,0 0 1-16,0 0 0 0,0 0 13 0,0 3-9 15,0-3 9-15,-1 6-8 0,1-3 8 0,7-3 0 16,0 0 0-16,0 0 0 0,0 0 0 0,-3 6 9 16,3-6-1-16,0 0-8 0,0 0 22 0,0 0-2 15,0 0-1-15,0 0 0 0,-4 4-19 0,4-4 0 16,0 0 0-16,0 0 0 0,0 0 0 0,0 0 0 15,0 0 0-15,0 0 0 0,-3 6 0 0,3-6 0 16,0 0 0-16,0 0 0 0,0 0 0 0,0 0 10 0,0 0-10 16,0 0 8-16,7-6 0 0,3-4 0 0,1 7 0 15,0-3 0-15,3-10 1 0,3 7 0 0,-2-1 0 0,-1 1 0 16,7-10 20-16,-4 3 4 0,5-2 1 16,-1-1 0-16,3-6-34 0,-2 6 0 0,2-9 0 15,1 2 0-15,-4-2 0 0,4 3 15 0,0-3-2 16,-4 0 0-16,3-7-1 0,1 1 0 0,0-1 0 0,0 7 0 15,-1-6-12-15,4 5-10 0,1 4 2 0,-1 3 0 16,0-3-4-16,0 6-1 0,-3-6 0 16,-4 6 0-1,4 4-24-15,-4 2-5 0,0-2-1 0,-3-1 0 0,3 6 15 0,-3-2 2 0,-1 3 1 16,1-1 0-16,-4-6 25 0,4 10-10 0,-1-6 10 0,1 2 0 16,-4-5 0-16,0 5 0 0,0 1 0 0,0 2 0 15,-3-2-23-15,0 0 3 0,-1 6 0 0,-3-4 0 16,-7 7-32-16,0 0-7 0,0 0-1 0,0 0 0 15,0 0 23-15,0 0 4 0,0 0 1 0,0 0 0 0,0 0 32 0,0 0 0 16,0 0 0-16,0 0 0 0,0 0 0 0,0 0 0 16,0 0 0-16,0 0 0 0,0 0 0 0,0 0 0 15,0 0-8-15,0 0 8 0,0 0 0 0,0 0 0 16,0 0 8-16,0 0-8 0,0 0 0 0,0 0 0 16,0 0 0-16,0 0 0 0,0 0-16 0,0 0 3 15,0 0 1-15,-7 10 0 16,4-10-29-16,-4 6-6 0,3-6-1 0,-3 3 0 15,0-3-3-15,7 0-1 0,0 0 0 0,0 0 0 16,-7 0-2-16,7 0-1 0,0 0 0 0,0 0 0 16,0 0 27-16,0 0 4 0,0 0 2 0,0 0 0 15,3-3-24-15,1-3-5 0,-4 6-1 0,3-3 0 16,-3 3 16-16,0 0 2 0,0 0 1 0,0 0 0 16,0 0 1-16,8-7 1 0</inkml:trace>
  <inkml:trace contextRef="#ctx0" brushRef="#br1" timeOffset="48460.13">30226 8650 1202 0,'0'0'53'0,"0"0"11"0,0 0-51 0,0 0-13 0,0 0 0 0,0 0 0 0,0 0 86 0,0 0 14 15,0 0 4-15,0 0 0 0,0 0-16 0,-7 0-2 16,0 3-1-16,3-3 0 0,-6 0-19 0,3 0-4 15,0 0-1-15,0 0 0 0,0-3-9 0,0 3-1 16,-1-7-1-16,1 7 0 0,-3-3-17 0,3 3-3 16,-4-6-1-16,1 6 0 0,-1-3-29 0,0-3 0 15,1-4 0-15,-4 10 0 0,3-9 0 0,1 2 11 16,-5-2 0-16,1 0 0 0,0-1 1 0,-3 1 1 16,-5-1 0-16,1 4 0 0,-3-3 0 15,-1-1 0-15,0 1 0 0,0-1 0 0,-3 1 10 0,-3 3 1 16,6-4 1-16,0 7 0 0,0-6 7 0,1-7 2 15,-1 7 0-15,4-1 0 0,0 4-34 0,0-6 0 16,-1-4 0-16,-2 6 0 0,3 1 13 0,-1-7-4 16,-2 7-1-16,-1 0 0 0,4-4-8 0,-4-3 0 0,-3 10 0 15,3-3 0-15,4 6 0 0,0-4-11 16,-4-2 3-16,4 9 0 0,0-3 8 0,0-4 11 0,3 7-3 0,0-3 0 16,4 3-8-16,0-6 0 0,4 6 0 0,-1 0 0 15,0 0 0-15,4 0-11 0,0 0 3 0,0 6 0 31,7-6-61-31,0 0-12 0,-3-6-3 0,3 6 0 16,0 0-12-16,0 0-4 0,0 0 0 0,0 0-556 0,0 0-111 0</inkml:trace>
  <inkml:trace contextRef="#ctx0" brushRef="#br1" timeOffset="50420.4">29129 8223 518 0,'0'0'46'0,"0"0"-37"0,0 0-9 0,0 0 0 16,0 0 96-16,0 0 16 0,0 0 4 0,0 0 1 15,0 0-109-15,0 0-23 0,0 0-4 0,0 10-1 32,0-10-5-32,0 0-2 0,0 0 0 0,0 0 0 0,0 0 9 0,0 0 2 0,0 0 0 0,0 0 0 15,0 0 77-15,0 0 16 0,0 0 3 0,0 0 1 16,0 0 35-16,0 0 8 0,0-10 0 0,0 10 1 15,0 0-23-15,0 0-5 0,3-3-1 0,-3 3 0 0,0 0-58 16,0 0-12-16,0-6-2 0,0 6-1 0,0 0-23 0,0-10 0 16,0 10-12-16,0-6 4 0,0 6-4 0,-3-3 0 15,-1-3 0-15,1-4 0 0,3 1 12 0,-4 6 12 16,4-7-2-16,-3-2-1 0,3 2 26 0,-4 7 5 16,4-6 0-16,0-7 1 0,0 7 11 0,0-1 1 15,0 1 1-15,0-1 0 0,-3-5-11 0,3 5-3 16,-4 1 0-16,4 0 0 0,0-1-14 0,0 1-3 15,0-1-1-15,0 4 0 0,0-3-12 0,0-1-2 16,-3 4-8-16,3-3 12 0,3-1-12 0,-3 7 0 16,0 3 8-16,0-9-8 0,0-7 12 0,0 7 0 15,0 2 0-15,0-5 0 0,0-4 12 0,0 7 3 16,4-7 0-16,-4 7 0 0,0-4 7 0,3-3 2 16,-3 7 0-16,0-7 0 0,4 4-36 0,-4-4 0 15,0 7 0-15,0-7 0 0,0 7 0 0,0-1 0 0,-4-2 0 0,4-4 0 16,4 7 0-16,-4-1 0 0,0-6 0 15,0 7 0-15,0-7 0 0,0 7 0 0,0-4 0 0,3 4 0 16,-3-7 0-16,0 7 0 0,0-1 0 0,0 1 0 16,0-7 12-16,0 7-4 0,0 0 0 0,0-1-8 15,0 1 13-15,0-1-4 0,0 1-1 0,0-7 0 16,-3 7 5-16,3-1 1 0,-4 4 0 0,4-6 0 16,0 2-14-16,0 1 9 0,0-7-9 15,0 10 8-15,0-7 4 0,0-2 0 0,0-4 0 0,4 9 0 16,-4-5-4-16,3 2 0 0,1-2 0 0,-4-1 0 15,0 3-8-15,3-2 0 0,-3-1-12 0,4 7 12 0,-4-4-8 16,0-3 8-16,0 7 0 0,0-7 0 0,0 7 0 16,0-4 0-16,-4-2 0 0,1 5 0 0,-1 1 0 15,4-1 10-15,-3 1-1 0,-1-7 0 0,1 7 3 0,3-1 1 16,-4-5 0-16,4 5 0 0,-3-2-13 0,3-4 0 16,3 0 8-16,-3 4-8 0,0-4 0 15,4-3 0-15,-1 4 0 0,1 2 0 0,-1-2 8 0,-3-1-8 16,4 3 0-16,-4-2 0 0,3-4 0 0,-3 9 0 15,-3-5 0-15,3 2 0 0,0-2 0 0,0 5 0 16,0-6 0-16,-4 7 0 0,1-4 0 0,-1 4 8 16,4 0-8-16,-3-4 0 0,-4 4 8 0,3-4-8 15,1-2 0-15,3 5 9 0,-4 1-9 0,1-7 0 0,3 7 0 16,-4-4 8-16,0-3-8 0,4 1 0 0,0 2 9 0,0-3-9 16,4-2 0-16,-4-1 8 0,0 0-8 0,4-3 0 15,-4 3 0-15,3 0 0 0,1 1 0 16,-4 2 0-16,3-3 0 0,-3 0 0 0,0 4 0 15,0 2 0-15,0-3 0 0,0 1 0 0,0 2 0 0,-3-2 0 16,3 2 0-16,-4-3 0 0,1 1 0 16,-1 2 0-16,0-3 0 0,1 1 0 0,-1 2 0 0,4-2 0 15,-3-4 0-15,-1 3 0 0,4 3 0 16,0-2 0-16,0-4 0 0,-3 3 0 0,3-3 0 0,3 1 0 16,-3-1 0-16,4 3 0 0,-1-3 0 0,-3 1 0 15,4-1 0-15,-1-6 0 0,-3 6 0 0,0 0 0 16,0 3 0-16,0-2 0 0,4-1-8 0,-4 3 8 15,0-3 0-15,0 4 0 0,-4-4 0 0,4 6 8 0,0-9-8 0,0 10 0 16,-3-4 0-16,-1-3 0 0,4 4 0 0,0-4 0 16,-3 6 0-16,3-3 0 0,0 1 0 15,-4-4 0-15,4 0 0 0,0 3 0 0,0-2 0 16,-3-1 0-16,3 3 0 0,0-3 0 0,0 7 0 0,-4-4 0 16,4-3 0-16,0 4 0 0,0-4 0 15,-3 3 0-15,-1 7 0 0,4-10 0 0,0 10 0 0,-3-1 0 16,3-6 0-16,0 7 0 0,0 0 0 0,-4-4 0 15,4-3 8-15,0 10-8 0,-3-3 0 16,3-4 8-16,-4 4-8 0,4 2 0 0,0-2 0 0,-3 0 0 16,3-1 0-16,0 4 0 0,0-3 0 0,0 5 0 15,0-5 0-15,0 3-8 0,0-4 8 0,0 4 0 0,0 3 0 0,0-3 0 16,0-4 0-16,0 10 0 0,0 0 0 0,0-9 0 16,0-1 0-16,0 10 0 0,0-9 0 0,0 9 0 15,0 0 0-15,0 0 0 0,0-6 0 16,0 6 0-16,0 0 0 0,0 0 0 0,0 0 0 0,0 0 0 15,0 0-8-15,0 0 8 0,0 0-8 0,0 0 8 16,0-3-11-16,0 3 11 0,0 0-13 0,0 0 5 16,0 0-1-16,0 0 0 0,0 0 0 0,0 0 0 15,0 0 9-15,0 0 0 0,0 0 0 0,0 0 0 16,0 0-11-16,0 0 0 0,0 0 0 0,0 0 0 16,0 0 19-16,0 0 3 0,0 0 1 0,0 0 0 15,0 0-112-15,0 0-23 0,0 0-4 0,0 0-669 16,0 0-135-16</inkml:trace>
  <inkml:trace contextRef="#ctx0" brushRef="#br1" timeOffset="51063.57">28988 5028 2070 0,'0'0'92'0,"0"0"18"0,0 0-88 0,0 0-22 0,-4 0 0 0,4 0 0 15,0 0 51-15,0 0 5 0,0 0 2 0,0 0 0 16,7-10-45-16,-7 10-13 0,7 0 0 0,-7 0 8 15,0 0-8-15,0 0 0 0,7 0 8 0,-7 0-8 16,0 0 12-16,0 0-3 0,7 0 0 0,-7 0 0 16,11 3 3-16,-4 4 0 0,0-1 0 0,0-3 0 0,0 7 16 0,0-1 3 15,0 0 1-15,0-2 0 0,0 2-10 0,1 0-2 16,6 1 0-16,-4-1 0 0,8 1 20 0,0-4 3 16,3 3 1-16,3 1 0 0,5-1-33 0,-1 1-11 15,4 5 0-15,-1-2 9 0,5 2-1 0,-1 4-8 16,0 0 12-16,0-3-4 0,-3 9-8 15,0-3 0-15,0 3 0 0,-4 3 0 0,4-3 0 0,-4 0-11 16,0 4 11-16,0-1-8 0,1-13 8 16,-5 14 0-16,4-11 8 0,1 4-8 0,-1-3 0 0,4-6 9 15,-4 6-9-15,0 3 0 0,0-10 14 0,4 4-4 16,-4-1-1-16,1-2 0 0,-1-4-1 0,3-2 0 0,1 2 0 16,-4 0 0-16,4-5-8 0,0 8 0 0,-4-9 0 0,-3 4-11 31,0-4-17-31,-4-3-3 0,-4 6-1 0,-3-3-780 0,-3-3-156 0</inkml:trace>
  <inkml:trace contextRef="#ctx0" brushRef="#br1" timeOffset="52704.14">30279 5724 1440 0,'0'0'64'0,"0"0"12"0,0 0-60 0,0 0-16 15,-4-10 0-15,4 10 0 0,0 0 80 0,-3-6 12 16,3 6 4-16,0 0 0 0,0 0-48 0,0 0-10 15,-4-9-2-15,4 9 0 0,0 0 0 0,0 0-1 16,-3-3 0-16,3 3 0 0,0 0 11 0,0 0 2 16,0 0 1-16,0 0 0 0,-7 3-16 0,0-3-3 15,7 0-1-15,-11 0 0 0,8 9-2 0,3-9-1 16,0 0 0-16,0 0 0 0,0 0 6 0,0 0 2 16,0 0 0-16,0 0 0 0,0 0 6 0,0 6 2 0,3-2 0 0,-3-4 0 15,4 6-8-15,-1 3-2 0,4 1 0 0,-3-4 0 16,3 3-20-16,0-5-12 0,-4 5 12 0,4 3-12 15,-3 1 8-15,0-4-8 0,-1 10 0 0,-3-3 0 16,0 3 9-16,0 6-1 0,4-6-8 16,-4 9 12-16,0-3-12 0,3 0 8 0,1-3-8 0,-1 3 0 15,-3 3 8-15,0-3-8 0,4 4 0 0,-1-4 0 16,-3 3 8-16,0-3-8 0,0 3 0 0,0-3 0 16,0 4 12-16,-3-4-4 0,-1 3-8 0,4 0 12 15,-3 3 8-15,-1-2 0 0,1-4 1 0,3-3 0 16,-4 3-5-16,4 3 0 0,0-9-1 0,-3 6 0 15,-1 0-6-15,0-6-1 0,4 6 0 0,-3-3 0 16,-1 9-8-16,1-9 0 0,3 3 0 0,0 3 0 0,0-2 0 16,0 2 0-16,0-3 0 0,3-6 0 0,-3 6 0 15,0 3 0-15,0-3 0 0,0 0 0 0,4-3 0 0,-8-3 0 16,4 6 0-16,0 0 0 0,-3-6 0 0,-1 0 0 16,1 6 0-16,-1-6 0 0,1 6 0 0,-4-6 0 15,7-1 0-15,-4 7 0 0,-3-6 0 0,4 0 0 16,3 0 0-16,-4 6 0 0,1-6 0 0,-1 0 0 15,0-4 0-15,1 4 0 0,3-3 0 0,-4-4 0 16,4 4 0-16,-3 0 0 0,3-4 0 0,3-2 0 16,-3 5 0-16,4-5 0 0,-4-1 23 0,3 7 5 15,1-7 2-15,0 1 0 0,-1-1-22 0,1 0-8 16,-1 1 0-16,1-1 0 0,-1 1 0 0,-3 5 8 16,4-5-8-16,-4-1 0 0,0 1 0 0,0 5 0 15,0-5 0-15,-4 5 0 0,4-2-10 0,0-4-5 16,0 7-1-16,-3 0 0 0,3-4 16 0,0-2 0 15,0-1 0-15,3 7 0 0,-3-7 12 0,4 0 3 0,3 1 0 0,-4-1 0 16,4-2-15-16,-3 2 11 0,3 7-11 0,0-7 10 16,-3 0-10-16,3 4 0 0,0-4 0 15,-4 7 8-15,1-7-8 0,3 1 0 0,-4-1 0 0,1 1 0 16,-1 5 0-16,-3-5 0 0,4 5 0 0,-4-2 0 16,0 3 0-16,0-1 0 0,-4-2 0 0,4 3 0 15,-3-1 0-15,3-2 0 0,0 2 0 0,0-2 0 16,0 3 0-16,3-7 0 0,-3 7 0 0,4-7 0 15,-1 1 0-15,1-1 0 0,3 0 0 0,0 1 0 16,-3-4 0-16,-1 4 10 0,1-7-10 0,-1 6 10 16,-3-3-2-16,0-6 0 0,4 10 0 0,-1-1 0 15,-3 1-8-15,0-1 0 0,4 0 0 0,-4-2 0 0,-4 8 0 16,1-2 0-16,3-4 0 0,-4 1 0 0,1-1 0 16,3 7 0-16,0-7 0 0,0 1 0 0,-4-1 0 15,4 0 0-15,0 1 0 0,4-4 0 0,-4 3 0 0,3 1 0 16,-3-10 8-16,0 6-8 0,0-6 0 0,0 10 0 15,0-7 0-15,0-3 0 0,0 0 0 0,0 0 0 16,0 9 8-16,-3-3-8 0,-1 4 0 0,1-1 0 16,3-3 0-16,0-2 0 0,-4 5 0 0,0 0 0 15,1-2 0-15,3-7 0 0,-4 9 0 0,1-3 0 16,-1-3 0-16,4-3 8 0,-3 10-8 0,3-4 0 16,0-6 0-16,0 10 0 0,0-10 0 0,-4 3 0 15,4-3 0-15,0 0 8 0,-3 9-8 0,3-9 0 16,0 0 0-16,-4 6 0 0,1-2 0 0,3-4 0 0,-4 6 0 15,1 3 0-15,3-9 0 0,0 0 0 0,0 0 0 0,-4 6 0 16,-3-2 0-16,7-4 0 0,-3 6 0 0,3-6-11 16,0 0 11-16,-4 9 0 0,1-6 0 0,3-3 0 15,0 0 0-15,-4 7 0 0,4-7 0 0,0 0 0 16,-4 9 0-16,4-9 0 0,-3 6 0 0,3-6 0 16,-4 4 0-16,4-4 0 0,0 0 0 0,-3 9 0 15,3-9 0-15,0 0 0 0,0 0 0 0,0 0 0 16,0 0-16-16,0 0-2 0,-7 0 0 0,7 0 0 15,0 0-158-15,-4-3-32 16,-3-7-7-16,0-5-991 0</inkml:trace>
  <inkml:trace contextRef="#ctx0" brushRef="#br1" timeOffset="53447.28">28977 5053 633 0,'0'0'56'0,"0"0"-44"16,0 0-12-16,0 0 0 0,0 0 208 0,0 0 39 16,0 0 8-16,0 0 1 0,0 0-198 0,0 0-40 15,0 0-8-15,0 0-2 0,0 0 17 0,0 0 3 16,0 0 1-16,0 0 0 0,-7 0 21 0,0 0 4 16,0 0 1-16,0 0 0 0,0 0 10 0,0 3 3 15,0-3 0-15,0 6 0 0,0-3-15 0,0-3-2 16,0 10-1-16,0-4 0 0,-4 3-4 0,4 1-1 15,-4-4 0-15,1 7 0 0,-1-7-19 0,1 3-4 0,-5 1-1 16,-2 9 0-16,3-10-21 0,0 7 8 16,-4-4-8-16,-3 4 0 0,0 3 0 0,3-10 0 15,-3 7 0-15,-4 3 0 0,4-1 0 0,0 1 0 0,-4 3 0 16,4 0 0-16,0-6-11 0,-4 9-3 0,0-6-1 0,1 0 0 31,-1-1-14-31,0 1-3 0,-3-3-1 0,0 0 0 0,3-7 33 0,4 3-8 0,-4-5 8 16,11 2 0-16,0-9-8 0,3 6 8 0,4-6-12 0,0-6-690 15,0 6-138-15</inkml:trace>
  <inkml:trace contextRef="#ctx0" brushRef="#br1" timeOffset="54697.11">28131 5598 288 0,'0'0'25'0,"0"0"-25"0,0-6 0 0,0 3 0 16,3-3 235-16,1-4 41 0,3 7 9 0,-4-6 2 16,4 3-190-16,-3-4-37 0,-1 4-8 0,-3 6-2 15,7-3 10-15,-7 3 1 0,0 0 1 0,0 0 0 16,0 0-18-16,0 0-4 0,0 0-1 0,0 0 0 16,0 0 7-16,0 0 2 0,0 0 0 0,0 0 0 15,-3 9 9-15,-1 1 3 0,1-1 0 0,-1 0 0 0,1 1-24 0,-1-1-4 16,4 7 0-16,0-7-1 0,0 7 1 0,0-3 1 15,4-4 0-15,-4 7 0 16,3 2-19-16,-3-8-4 0,4 9-1 0,-1-4 0 16,4 4-9-16,-7-3 8 0,4 9-8 0,-1-3 8 0,1-3-8 0,-1 6 12 15,1 0-12-15,-1 3 12 0,1-9 1 0,0 12 1 16,-1-9 0-16,1 3 0 0,-1 3 2 0,-3-2 1 16,7 2 0-16,-7 0 0 0,0 3-1 0,0-2-1 15,4 8 0-15,-4-5 0 0,0-1-15 0,0 0 0 16,-4 1 0-16,4-1 0 0,0 0 0 0,0-6 0 15,4 4 0-15,-4-4 0 0,3 3 9 0,-3-9-1 0,4 6 0 16,-1-6 0-16,1-4 13 16,-1 4 3-16,-3 0 0 0,0-3 0 0,4 3 6 0,-1-1 2 0,-3-2 0 15,4 3 0-15,-1-4-22 0,1 4-10 0,0-6 10 0,3 9-10 16,-4-3 8-16,4-1-8 0,-3 1 0 0,-1-3 0 16,1 3 0-16,-1 0 0 0,1 6 0 0,3-7 0 15,-4 8 0-15,-3-5 0 0,4 5 0 0,-4-8 0 16,3 7 0-16,-3-6 0 0,4 0 0 0,-1-3 0 15,-3 3 11-15,4-1-11 0,0-2 12 0,-4 3-12 16,0 0 20-16,3-4-4 0,1 4 0 0,-1-3 0 16,1 3 13-16,-4-7 3 0,3 10 0 0,4-3 0 15,-3 0-32-15,-1 0 8 0,1-1-8 0,-1 8 0 16,1-8 0-16,-1 7 0 0,-3 4 0 0,0-1 0 16,0-3-10-16,-3 3-5 0,-1-3-1 0,1 4 0 15,-4 5 16-15,-4-6 0 0,4-3 0 0,-3 4 0 16,-1-4 0-16,4 3 0 0,0-3 0 0,0-6 0 15,3 6 0-15,-3-6 0 0,4-4 8 0,3-2-8 0,-4 6 12 16,4-4-2-16,-3 4 0 0,-1 0 0 0,4-3-10 16,0 2 10-16,4 1-10 0,-4 3 10 0,0 0-10 15,0-3 10-15,-4-3-10 0,4 9 10 0,0-13-10 16,-3 10 0-16,3-3 0 0,-4-6-11 0,1 5 11 0,3 4 0 16,-4-9 0-16,0 6 0 0,1-4 0 0,-1 4 0 15,4-3 0-15,0-4 0 0,0 4 0 16,-3 3 8-16,3-3-8 0,0-7 8 0,3 7-8 0,-3-4 0 15,0-2 0-15,4-1 0 0,-1 7 0 0,1-7 0 0,0 7 0 0,-4-4 0 16,3-2 0-16,-3 5 0 0,0-5 0 16,0 9 0-16,-3-4 0 0,3-5 0 0,-4 9 0 15,0-4 8-15,1-2-8 0,-1 3 0 16,1 2 0-16,3-8 0 0,0 5 0 0,-4 1 0 0,1-3 0 0,3-4 0 16,0 0 0-16,0 1 8 0,-4 2-8 15,4-2 0-15,0-10 8 0,0 9-8 0,0-9 8 0,4 10-8 16,-4-7 0-16,0-3 8 0,0 9-8 0,0-9 0 15,0 10 0-15,0-4 0 0,0 3 0 0,0 1 8 16,0-4-8-16,-4 3 0 0,4-6 0 0,0 7 0 16,-3 2 0-16,-1-2 0 0,8-7 0 0,-1 6 0 15,-6 1 0-15,3-1 0 0,0-9 0 0,-4 6 0 16,1 4 0-16,3-1 0 0,0-9 0 0,0 0 0 16,-4 10 0-16,4-10 0 0,0 0 0 0,0 0 0 15,0 0 0-15,0 0 0 0,0 0-8 0,0 0 8 16,0 0-73-16,0 0-10 15,0 0-1-15,4-10-823 0,-4 1-164 0</inkml:trace>
  <inkml:trace contextRef="#ctx0" brushRef="#br1" timeOffset="56234.89">29150 9537 864 0,'0'0'76'0,"0"0"-60"16,0 0-16-16,0 0 0 0,0 0 126 0,0 0 22 16,0 0 5-16,0 0 1 0,0 0-73 0,0-3-14 15,0-7-3-15,-3 1-1 0,3 3-28 0,0 3-6 16,0-4-1-16,0-2 0 0,-4 3-3 0,4 3-1 15,4-7 0-15,-4 4 0 0,0-3 5 0,0-1 1 16,3 1 0-16,1-1 0 0,-4-5 10 0,3 5 1 16,-3 1 1-16,0-1 0 0,4 1-2 0,-1 0 0 15,-3-1 0-15,0 1 0 0,0-7-9 0,0 7-3 0,0-1 0 16,-3-5 0-16,-1 5-14 0,4 1-3 0,-3-10-1 16,3 3 0-16,-7 4 15 0,3-7 3 0,0-3 1 15,-3 3 0-15,4-9-7 0,-4 3-2 0,3-3 0 0,1-1 0 16,-1-5-4-16,1 6 0 0,-4-7-1 15,3 1 0-15,1 5 13 0,-1-5 4 0,1-1 0 0,-1 7 0 16,0 0-17-16,1 0-3 0,-1-4-1 0,-3 4 0 16,4-6 1-16,-4 6 1 0,3-1 0 0,1-5 0 15,-4 6 9-15,0-7 2 0,3 7 0 0,1-7 0 16,-1 1-14-16,1-1-2 0,-5 7-8 16,5-6 12-16,3 5 2 0,-4 1 0 0,-3-6 0 0,4 6 0 15,-1-7 2-15,1 7 0 0,3-7 0 0,-4 1 0 16,4-1-4-16,-3 7-1 0,-1-6 0 0,4 5 0 0,0 4-11 15,-3-3 0-15,3 0 0 0,0 3 0 0,-4-3 9 0,4 2 3 16,0 1 1-16,0 3 0 0,-3-3-13 0,3 0 8 16,0 6-8-16,-4-6 0 0,4 3 17 0,0-3-2 15,-3 0-1-15,-1 3 0 0,0-3-14 16,4 0 0-16,-7 0 0 0,4 3 0 0,-1-6 0 16,1 3 0-16,-1-3 8 0,-3-4-8 0,4 10 8 0,-1-3-8 15,1 0 11-15,-4-3-11 0,3 9 8 0,1-6-8 16,3 6 0-16,-4-6 0 0,1 6 0 0,-1 4 8 15,0-7-8-15,1 6 0 0,3-3 11 0,-4 3-11 16,1-2 10-16,-4 2-10 0,3-3 9 0,1 7-9 16,-1-4 8-16,1-3-8 0,-1 10 0 0,1-7 0 15,-1 7 0-15,1-10 0 0,-4 9 0 0,7-5 0 16,-4 5 0-16,-3-9 0 0,3 4 0 0,1 2 0 0,-1-2 0 0,4-4 0 16,0 3 0-16,0 3 0 0,-3-2 0 0,-1-4 8 15,4 3-8-15,-3 7 0 0,-1-10 9 0,4 10-9 16,0-7 0-16,0 3 0 0,-3-2 0 0,3 5 8 15,-4 1-8-15,1-7 0 0,3 7 0 0,0-1 0 16,0 1 0-16,0 0 0 0,0-7 0 0,-4 7 0 16,4-1 0-16,0 1 0 0,0-1 0 0,4 1 0 15,-4 0 0-15,0-1 0 0,0 1 0 0,0-7 0 16,0 7 0-16,0 2 0 0,0-2 0 0,0-4 0 16,0 4 0-16,0 0 8 0,0-4-8 0,0 4 8 15,-4-1-8-15,4 1 9 0,-3-1-9 0,-1 1 10 16,1 0-10-16,-1-1 0 0,4 1 0 0,-3-1 0 15,-1 1 0-15,4 3 0 0,-4-4 0 0,4 4 0 16,4-3 0-16,-4-1 0 0,4 7 0 0,-4-3 0 0,0-4 0 16,0 1 0-16,0 0 0 0,0 2 0 15,0-2 0-15,0 0 0 0,0-1 0 0,-4 7 8 0,4-6-8 0,0-4 0 16,-4 10 9-16,4-3-9 0,0-4 0 0,-3 1 0 16,3 6 0-16,0-4 8 0,-4-2-8 0,1 0 0 15,3 2 0-15,-4 7 0 0,4-9 0 0,0 6 0 16,-3-4 0-16,3 7 0 0,-4-3 0 0,4-3 0 15,-3 3 0-15,3 3 0 0,-7-6 0 0,7 6 0 16,-4-3 0-16,1-4 0 0,3 7 0 0,0 0 0 16,0-6 0-16,0 6-8 0,0 0 8 0,0 0 0 15,0 0 0-15,0 0 0 0,-4-3 0 0,4-3 0 16,-3 2 0-16,3 4 0 0,0-6 0 0,0 6 0 16,0 0 0-16,0 0 0 0,0-9 0 0,0 9 0 0,0 0 0 15,0 0 0-15,-4-3 0 0,1-4 0 0,3 7 0 16,0 0 0-16,-4-3 0 0,4 3 0 0,0-6 0 15,0 6 0-15,0 0 0 0,0 0 0 0,0 0 0 0,0 0 0 16,-4-9 0-16,4 9 0 0,0 0 0 0,0 0 0 16,0 0 0-16,0 0 0 0,-3 0 0 0,3 0-8 15,0 0 8-15,0 0 0 0,-4-7 0 0,4 7 0 16,0 0 0-16,0 0 0 0,0 0 0 0,0 0 0 16,0 0 0-16,0 0 0 0,-3-3 0 0,3 3 0 15,0 0 0-15,0 0 0 0,0 0 0 0,0 0-8 16,0 0 8-16,0 0-10 0,0 0 10 0,0 0-10 0,0 0-3 15,0 0-1-15,-7 0 0 0,7 0 0 16,0 0-16-16,0 0-3 0,-7 3-1 0,7-3 0 16,-4 7-127-16,4-7-26 0,-3 9-5 15,-1 0-992-15</inkml:trace>
  <inkml:trace contextRef="#ctx0" brushRef="#br1" timeOffset="57100.4">30222 5699 1209 0,'0'0'53'0,"0"0"12"0,0 0-52 0,0 0-13 0,0 0 0 0,0 0 0 15,-7 6 107-15,7-6 18 0,0 0 4 0,0 0 1 16,-3 3-106-16,3-3-24 0,0 0 0 0,0 0 0 16,-7 0 0-16,0 6 0 0,7-6 0 0,-7 4 0 15,-4 2 0-15,4-6 10 0,0 9-10 0,-4-9 12 16,4 7 23-16,-3-4 5 0,-1-3 0 0,-3 6 1 16,4-3 15-16,-8 7 4 0,0-10 0 0,-3 6 0 15,-7 3-23-15,0 1-4 0,-8-4-1 0,-2 6 0 16,-5-2-16-16,-6-1-3 0,7 1-1 0,-8 5 0 15,4-5 8-15,-3 5 2 0,-1-2 0 0,-6 0 0 16,-4-1 6-16,0 4 2 0,7-4 0 0,-3-5 0 16,3 11-9-16,0-8-1 0,0 5-1 0,4-5 0 15,3-1-5-15,0 7-1 0,-4-7 0 0,5 1 0 16,6-7-13-16,0 6 0 0,4-2 0 0,-1-7 0 0,5 3 0 16,2 3 0-16,5-6 0 0,-1 0 0 0,4 0 0 15,3 6-10-15,4-12 10 0,0 6-12 0,3 0 12 16,1 0-13-16,-1-6 5 0,8 3 8 15,-1 3-30-15,4 0 2 0,-3-7 0 0,3 7 0 16,0 0-93-16,0 0-19 0,0 0-3 0,3-3-764 0</inkml:trace>
  <inkml:trace contextRef="#ctx0" brushRef="#br1" timeOffset="57958.64">28219 5617 172 0,'-25'-9'16'0,"14"3"-16"15,1 2 0-15,-1-2 0 0,-3 3 205 0,0-3 39 0,0 6 7 0,3 0 1 16,-3-10-176-16,0 7-36 0,0-3-8 0,0 3 0 16,3-3 14-16,4 6 3 0,-3-10 1 0,-1 10 0 15,1 0 23-15,6 0 5 0,-3-6 1 0,3 6 0 16,-3 0-7-16,7 0 0 0,0 0-1 0,-3 6 0 16,-1-6-48-16,-3 10-10 0,4-10-1 0,-1 6-1 15,1-3 1-15,-1 6 0 0,1-9 0 0,3 0 0 16,-4 10 26-16,4-10 6 0,0 0 0 0,0 0 1 15,0 0 9-15,0 0 2 0,0 0 0 0,0 0 0 16,0 0-13-16,0 0-3 0,0 0 0 0,0 0 0 16,7 0-16-16,4 6-4 0,-1-3-1 0,4 3 0 15,-3-6-19-15,7 10 8 0,-1-1-8 0,1 1 0 0,3 5 0 16,0-2 0-16,0 3 0 0,1 2 0 16,-1 1 0-16,0 3 0 0,-7-9 0 0,0 6 0 0,7 6 0 15,-3-7 0-15,0-2 0 0,-1-3 0 0,4 9 0 16,-3-10 15-16,3 4-2 0,-3 0 0 0,3-4 22 15,-3-3 4-15,3 1 1 0,0-4 0 0,0 4-16 0,0-7-4 16,4 3 0-16,-4 3 0 0,4 1-20 0,-4-4 0 16,0-3 0-16,0 7 0 0,-3-4 0 0,3 3 8 15,-7 1-8-15,0-1 0 0,0-3 0 0,-3 4 0 16,0-7 0-16,-4 6 0 0,0-2-11 0,0 2 11 16,-7-9-13-16,0 0 5 0,3 6 8 0,4-3-13 15,-3 4 5-15,-4-7 8 16,0 0-46-16,0 0-2 0,11-7 0 0,-1 7 0 15,4-3-132-15,0-3-26 0,4 0-6 16,0 3-432-16,-1 3-86 0</inkml:trace>
  <inkml:trace contextRef="#ctx0" brushRef="#br1" timeOffset="59714.82">28113 8857 507 0,'0'0'22'0,"0"0"6"0,0 9-28 0,0-9 0 16,-4 6 0-16,-3-3 0 0,4 7 0 0,-8-1 0 16,4-3 0-16,0 4 0 15,0-4-43-15,0-3-7 0,7-3-2 0,-11 0 0 0,11 0 32 0,-7 0 7 16,7 0 1-16,-7 0 0 0,0-3 148 0,7 3 29 15,-3-6 7-15,3 6 0 0,0 0-15 0,-4-10-3 0,4 10-1 0,-3-6 0 16,3-3-67-16,0 9-14 0,0 0-2 0,0 0-1 16,0 0-55-16,0 0-14 0,-7 0 0 0,7 0 0 15,-11 0-12-15,4 0-6 0,-4 0-1 16,8 9 0-16,-8-9 9 0,4 6 2 0,0-6 0 0,0 4 0 31,-4-8-16-31,1 4-4 0,-1 0 0 0,-3 0 0 0,-3 0 17 0,-1 0 11 0,-3 0-13 16,-7 0 5-1,-4 0-18-15,-3-6-3 0,-4 6-1 0,-4 0 0 0,-6-3 18 16,3-3 12-16,-3 6-13 0,-11-3 5 0,-4 3 8 0,-6-7-10 0,-11 7 10 0,-4 7-10 16,-3-4 10-16,-11-3 0 0,-3 9 10 0,-11 7-10 15,-7-7-10-15,-7 7-8 0,-11-3-2 0,-6 12 0 16,-8 0-2-16,-7-3-1 0,-7 3 0 16,-7 0 0-16,1 3 23 0,2 0 10 0,1 4-1 0,-7-10 0 15,-1 3 67-15,4-7 14 0,4 8 2 0,3-8 1 16,7-8 0-16,1 5 0 0,-5-5 0 0,5-1 0 0,-1 1-58 15,0-1-12-15,-7-9-3 0,8 6 0 0,-5-6-20 0,8 3-10 16,7-3 1-16,-4 7-565 16,-3-4-113-16</inkml:trace>
  <inkml:trace contextRef="#ctx0" brushRef="#br1" timeOffset="60681.03">27848 8367 633 0,'-10'0'56'0,"3"-3"-44"16,-4-3-12-16,-3 6 0 0,0-9 148 0,-4 9 28 16,1-10 6-16,-5 7 1 15,1-3-183-15,-3-1-40 0,-1 4-7 0,0-3-1 16,-7 3-51-16,1-3-10 0,2 3-3 0,-2-4 0 16,-1-2 60-16,0 6 11 0,0-4 2 0,-3-2 1 0,-4 0 104 0,1 2 21 15,-1-2 4-15,-4 0 1 0,-10-1-10 0,4 1-2 16,-4-1 0-16,0-5 0 0,0 12-60 0,-3-13-20 15,-1 6 10-15,-6-5-10 0,-1 2 0 0,-3-2-9 16,0 5 0-16,-3-9 0 0,-8 4 9 0,1 2-12 16,-12-3 12-16,-2 1-12 0,-5 5-4 0,-6-9 0 15,-7 7-1-15,-1-4 0 0,-2 7 17 0,-1-1-10 0,-4-5 10 16,-3 5-8-16,-7 1 8 0,-3 3 8 0,6-4-8 16,-10 7 11-16,-3-6-11 0,-1 2 0 0,4-2 0 15,-4 9 0-15,4-9 0 0,-3 2 0 0,-1 4 0 16,-3-3-489-16</inkml:trace>
  <inkml:trace contextRef="#ctx0" brushRef="#br1" timeOffset="61506.33">28646 9528 230 0,'-7'0'20'0,"-4"0"-20"0,0 0 0 0,-3 0 0 15,-3 6 256-15,-1-6 48 0,0 0 8 0,-3 9 3 16,0 1-259-16,-4-1-56 0,-6 1 0 0,-1 5-11 16,-11 4-1-16,5 6-1 0,-5-3 0 0,-3 9 0 15,-6-2-23-15,-1 5-4 16,0 4 0-16,-4-1-316 0,-13 14-64 0</inkml:trace>
  <inkml:trace contextRef="#ctx0" brushRef="#br1" timeOffset="61625.02">26430 10882 1263 0,'-134'72'56'0,"60"-31"12"0,-28 6-55 0,-11 10-13 0,-11 2 0 0,-10 4 0 16,-10 0 73-16,-5 9 12 0,-9-3 3 0,2 3 0 0,5-6-52 0,-1 3-11 16,0 3-1-16,8-9-1 0,6-4-12 0,4-2-3 15,0-4 0-15,14 0 0 0,7 1-8 16,0-1-9-16,4-6 9 0</inkml:trace>
  <inkml:trace contextRef="#ctx0" brushRef="#br1" timeOffset="62318.41">29108 10007 1594 0,'3'16'35'0,"1"6"7"0,3 22 2 0,7 0 1 0,4 9-36 0,6 7-9 0,1 2 0 0,3 4 0 31,4 3-39-31,3-3-9 0,4 3-3 0,-4 3 0 0,8 0 41 0,-5 0 10 0,1-3 0 0,0 4 0 15,3 5 52-15,1-3 12 0,6 4 2 16,0-1 1-16,1 4 11 0,6 9 2 0,1 12 1 16,-1-3 0-1,1 10-93-15,-1 3-20 0,-3 6-3 0,3 3-1 16,4 4-32-16,0-1-6 0,-3 7-2 0,-1-3 0 16,-3-4-28-16,0 7-7 0,-7-7-1 0,-4-3 0 0,-6-12 92 15,2-3 20-15,-6-1 0 0,-4-15 0 0,-3 7 94 0,-4-11 18 0,4-5 4 16,-7-4 1-16,-1-6-109 0,-3 1-23 0,11 43-4 15,-11-35-657-15</inkml:trace>
  <inkml:trace contextRef="#ctx0" brushRef="#br1" timeOffset="62974.1">29905 9070 345 0,'-21'9'31'0,"10"-9"-31"0,-3 6 0 0,4-2 0 0,-8-4 168 0,4 0 27 15,3 9 5-15,1-9 2 0,-1 6-103 0,0-3-21 16,1 4-4-16,10-7-1 0,-4 3-38 0,4-3-8 16,-3 9-2-16,6-2 0 0,4 8-9 0,11-5-1 15,3-1-1-15,14 4 0 0,8 2 10 0,3 1 1 16,10-4 1-16,8 7 0 0,13-3-12 0,11 0-2 16,15 2-1-16,3-5 0 0,3 3-11 15,11 2 0-15,14 1 0 0,4-3 0 0,6 3 0 0,4 6 0 16,11 0 0-16,7-3 0 0,7 3 0 0,-4 3 0 15,-3 7 0-15,0-7 0 0,-4 13 0 0,4-10-11 0,-7 4 3 16,-43-10 0 0,4 0-79-16,10 3-15 0</inkml:trace>
  <inkml:trace contextRef="#ctx0" brushRef="#br1" timeOffset="63523.94">30642 8305 1335 0,'18'9'59'0,"-7"-9"13"0,6 6-58 0,8 4-14 0,0 5 0 0,13-2 0 15,8 3 12-15,7-1-1 0,7-2 0 0,7-4 0 16,7 7 41-16,4-7 9 0,6 1 2 0,8-1 0 16,14 1 5-16,3 5 0 0,1-5 1 0,6 8 0 15,8-2-25-15,3 3-4 0,-4 0-2 0,4 0 0 16,7-1-38-16,0 8 0 0,0-1 0 0</inkml:trace>
  <inkml:trace contextRef="#ctx0" brushRef="#br1" timeOffset="64027.2">30191 7295 2152 0,'10'-19'96'0,"-3"13"19"0,7 3-92 0,8-13-23 16,9-3 0-16,15 4 0 0,11-7 53 0,13-10 7 15,8 4 0-15,24-6 1 0,22-4-24 0,17-6-5 16,7-3 0-16,25-6-1 16,17-1-139-16,22-5-28 0,7-4-6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3-23T15:14:49.296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002060"/>
    </inkml:brush>
    <inkml:brush xml:id="br2">
      <inkml:brushProperty name="width" value="0.05292" units="cm"/>
      <inkml:brushProperty name="height" value="0.05292" units="cm"/>
      <inkml:brushProperty name="color" value="#0070C0"/>
    </inkml:brush>
    <inkml:brush xml:id="br3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18069 380 691 0,'0'0'61'0,"0"0"-49"0,0 0-12 0,0 0 0 16,0 0 124-16,0 0 21 15,0 0 5-15,0 0 1 0,4-3-99 0,-4 3-19 0,0 0-4 16,0 0-1-16,0 0-6 0,0 0-2 16,0 0 0-16,0 0 0 0,0 0 4 0,0 0 0 0,0 0 0 0,0 0 0 15,0 0 46-15,0 0 10 0,0 0 1 0,0 0 1 16,0 0 8-16,0 0 2 0,3 3 0 0,4 7 0 15,-3-4-44-15,-4-6-8 0,7 10-1 0,4-1-1 16,-4 0-15-16,-4 1-3 0,4-1-1 0,-3 7 0 16,-1 3 7-16,1-10 2 0,-1 7 0 0,1-1 0 15,-1-2-16-15,-3 12-4 0,0-12 0 0,0 12 0 16,0-10-8-16,0 4 0 0,0 0 0 0,0 6 0 16,-3-6 18-16,3 9-2 0,-4-12 0 0,1 3 0 0,3 9-2 0,0-9-1 15,0 6 0-15,0 3 0 0,0-3 24 0,3 3 5 16,1-3 1-16,-1 4 0 0,1 5-43 0,-1-6 0 15,1 7-8-15,-1-1 8 0,1 1 0 16,0-7 0-16,-1 7 0 0,1-7 12 16,-1 6-3-16,1-9 0 0,-1 4 0 0,-3-1 0 0,0 6-9 15,0-9 0-15,0 4 0 0,0-1 0 0,0 6 0 16,0-5 0-16,0 5 0 0,0-6-11 0,0 0 11 0,0 7 0 16,0-10 8-16,4 3-8 0,-1-3 0 0,-3-6 0 15,4 16 0-15,-4-17-8 0,0 11 8 0,0-4 0 16,0-6 0-16,0 9 0 0,0-3 0 0,0 3 0 15,-4-3 0-15,4 10 0 0,-3-7 9 0,-1 6-9 0,1-5 12 0,-1 5-12 16,-3-6 0-16,4 7 0 0,-5-7 0 0,5 7-12 16,-4-7 12-16,3-3 0 0,1 3 0 0,-4-9 10 15,3 6-10-15,-3 0 0 0,4-6 0 0,3 9 8 16,-4-12-8-16,1 3 0 0,-1-1 0 0,4 1 0 16,-3 3 0-16,3 0 0 0,0-6 0 15,0 3 0-15,-4-1 8 0,4 1 0 0,-3-3 0 0,3 12 0 16,0-12-8-16,-4 3 8 0,4-1-8 15,-4 8 8-15,4-11-8 0,-3 7 12 0,3-6-12 0,0-4 12 16,-4 10-12-16,4-3 0 16,-3-6 9-16,3 2-9 0,-4 4 0 0,4-3 0 0,0-7 0 0,0 1 0 15,0 5 0-15,4-2 0 0,-4-4 0 0,3 1 8 16,-3-4-8-16,4 3 0 0,-1 1 0 0,1-1 8 16,-4 1 0-16,4-4 0 0,-1 3 0 0,1 1 0 15,-4-4-8-15,3 3 0 0,-3 4 0 0,0-4 0 16,0 1-8-16,-3 5-4 0,3-5 0 0,-4-1 0 0,4 7 36 15,-3-13 6-15,3 6 2 0,0 4 0 0,-4-4-32 0,4-5 0 16,-4 5 0-16,4-9 0 0,0 9 0 0,-3-2 0 16,3-7 0-16,0 0 0 0,0 0 9 0,0 9-9 15,0-9 8-15,0 6-8 0,0-6 8 0,0 22-8 16,0-22 8-16,0 0 3 0,0 0 0 16,0 0 0-16,0 0 0 0,0 0-1 0,0 0 0 15,0 0 0-15,0 0 0 0,0 0-10 0,-4 0 0 16,4 0 0-16,-3 7 8 0,3-7-8 0,-4 9 0 15,4-9 0-15,0 0 8 0,0 0-8 0,0 0 0 16,0 0 0-16,0 0 0 0,0 0 0 0,0 0 0 16,0 0 0-16,0 0 0 0,0 0 0 0,0 0 0 15,0 0 0-15,0 0 0 0,7 0 0 0,0 9 0 16,1-2 0-16,-1-7 0 0,-7 0 0 0,10 3 0 0,4 3 0 16,-3-3 0-16,3-3 0 0,0 0 0 0,0 0 0 0,0 0 0 15,0 0 0-15,4 0 0 0,3-9 0 0,-3 9 0 16,7-3 0-16,-1-10 0 0,4 10 8 0,1-3-8 15,-1-4 0-15,4 10 0 0,-4-9 0 0,4 6 0 16,6-4 0-16,-2 7 0 0,-1 0 0 0,0-3-11 16,1 3 11-16,-1-6 0 0,0 6 8 0,0 0-8 15,1 0 0-15,-1-6 0 0,4 6 0 0,0 0 0 16,3-3 0-16,-3 3 0 0,-1 0 0 0,1 3 0 16,0-3 0-16,0 0 0 0,0 0 0 0,-4 0 0 0,0 6 0 15,1-6 0-15,-5-6 0 0,5 6 0 0,2 0 0 16,-2 0 0-16,-1 0 0 0,4 6 0 0,-4-6 0 0,4 0 0 15,-4 6 0-15,4-3 0 0,-7-3 0 16,-1 0 0-16,1 0 0 0,0 0 0 16,-7 0 0-16,6 0 0 0,-2 0 0 0,2-3 0 15,1 3 0-15,3-6 0 0,-3 6 0 0,3 0 0 16,-3 0 0-16,0 0 0 0,-4-6 0 0,4 6 0 0,-4 0 0 0,0 0 8 16,-3 0-8-16,3 0 0 0,-7 0 0 0,4 0 0 15,-4 0 0-15,0 0 0 0,-3 0 0 0,0-3 0 16,-1 3 0-16,1-7 0 0,-4 7 8 0,4 0-8 15,-8 0 10-15,4 0-10 0,-3-3 0 0,0 3 0 16,-1-6 0-16,-3 6 0 0,4 0 0 0,-4 0 0 0,-7 0 0 0,3 0 0 16,4 0 0-16,0-9 8 15,1 5-8-15,-8 4 9 0,3-6-9 0,1-3 0 0,-1 2 9 0,4-2-9 16,-3 6 0-16,-1-6 9 0,1 2-9 16,-1-5 0-16,1 2 9 0,-1-2-9 15,-3 2 0-15,4 1 9 0,-1-10-9 0,4 10 0 0,-3-7 0 0,0 7 0 16,-4-1 0-16,3-9 8 0,1 1-8 0,3 2 0 15,-7-3 0-15,3-6 8 0,1 6-8 0,-1-3 0 16,4-3 0-16,-3 0 0 0,-1-3 8 16,-3-7-8-16,4 7 0 0,-1-13 10 0,4 4-10 0,4 2 10 15,-7-9-10-15,6 7 0 0,1-1 0 0,-1-6 0 16,1 0 0-16,3 0 0 0,-7-9 0 0,4 9 0 16,-1 0 0-16,1-3 0 0,-4 3 0 0,3-3 0 15,-3 3 0-15,4-6 0 0,0 13-11 0,-4-7 11 16,3 0 0-16,-3 6 0 0,0-6 0 0,0 0 8 0,1 0-8 0,-5-3 0 15,4 4 0-15,0 5 0 0,0-12 0 0,4 9 0 16,-4 0 0-16,0-3 0 0,3 0 0 0,1-3-10 16,0 3 10-16,-4 1-10 0,3-4 10 0,4 3 9 15,-3-3-1-15,0 6-8 0,-1-3 0 0,4 0 0 16,-3 6-12-16,-1 10 3 16,1-6 9-16,-4 5 0 0,4-5 0 0,-1 9 0 0,-3-3 0 0,0 3 0 15,0 6 0-15,-3-6 0 0,-4 3 0 0,0-3 0 16,0 9 0-16,3 3-8 0,-3-2 8 0,-3-4 0 15,3 3 0-15,-4 4 0 0,4-13 0 0,0 15 0 16,-3 1-9-16,-1-1 9 0,1-5 0 0,-1 5-9 16,4 1 9-16,-3-1 0 0,-1 1 0 0,1 0 0 15,-1 2 0-15,1-2 0 0,-4-4 0 0,3 7-8 16,1 0 8-16,-1 3 0 0,-3-7 0 0,3 10 0 0,-3-6 0 0,0 6 0 16,0-9 0-16,0 9-8 15,-3 0 8-15,3-10 0 0,-4 10 0 0,4 0 0 0,0-3 0 0,-4 3 0 16,1 0 0-16,-1 3 0 0,1-3 0 0,-1 0 0 15,0 0 0-15,-3 0 0 0,0-3 0 0,4 3 0 16,-5 0 0-16,1 3 0 0,0-6 0 0,-3 3 0 16,2-6 0-16,-2 6 0 0,-1 0 0 0,1 0 0 15,-1 0 0-15,-3 0 0 0,3 0 0 0,-7 0 0 16,1 0 0-16,-1 0 0 0,0 0 0 0,1 0 0 16,-5 0 0-16,1 0 0 0,0 0 0 0,3 0 0 15,-6 6 8-15,2-3-8 0,-2-3 0 0,2 0 0 0,-6 10 0 16,0-10 8-16,0 0-8 0,-4 9 0 0,3-9 0 0,-2 0 0 15,2 0 0-15,1 0 0 16,0 0 0-16,0 0 0 0,3 0 0 0,-4 6 0 16,8-12 13-16,-7 6-3 0,0 0-1 0,-4 0 0 0,0-9-9 15,0 9 0-15,0 0 0 0,-6 0-11 16,2 0 11-16,1 0-8 0,0 0 8 0,3 0-8 0,0 0 8 0,4 0 0 16,-4 0 0-16,0-10 8 15,0 10-8-15,-3 0 0 0,-4 0 0 0,4 0 8 0,-4 0-8 0,4 0 0 16,-1 0-8-16,4-3 8 0,1-3 0 0,2 6 0 15,5-6 0-15,-5 6 0 0,5 0 0 0,2-4 0 16,-2-2 0-16,2 6 0 0,-2 0 0 0,6-3 0 16,-3 3 0-16,3 0 0 0,-7 0 0 0,8 0 0 0,2-6 0 15,-2 6 0-15,3-3 0 0,-1 3 0 0,1 0 0 0,4 0-8 16,-1 0 8-16,4 3-10 0,0-3 10 0,3 6-10 16,1-6-7-16,-1 0-2 0,4 0 0 0,7 0 0 31,-7 0-95-31,7 0-19 0,0 0-4 0,0 0-1082 0</inkml:trace>
  <inkml:trace contextRef="#ctx0" brushRef="#br0" timeOffset="1983.97">18157 299 460 0,'0'0'41'0,"0"0"-33"15,0 0-8-15,0 0 0 0,0 0 171 0,0 0 32 0,0 0 6 0,0 0 2 16,0 9-92-16,0-9-19 16,0 0-3-16,0 0-1 0,0 10-39 0,0-10-8 15,0 0-1-15,0 0-1 0,0 0 30 0,0 0 7 0,0 0 0 0,0 0 1 16,0 0-10-16,0 0-3 0,-3 6 0 0,3-6 0 15,0 0-6-15,0 0-2 0,0 0 0 0,0 0 0 16,0 0-31-16,0 0-6 0,0 0-2 0,0 0 0 16,0 0 2-16,0 0 0 0,0 0 0 0,0 0 0 15,0 0-27-15,0 0 0 0,0 0 0 0,0 0 0 16,0 0 8-16,0 0-8 0,0 0 12 0,0 0-4 16,0 0 4-16,0 0 0 0,0 0 0 0,0 0 0 15,0 0-2-15,0 0 0 0,0 0 0 0,0 0 0 16,0 0-10-16,0 9 8 0,0-9-8 0,0 4 8 15,3 8 0-15,-3-12 0 0,0 0 0 0,0 0 0 0,0 13-8 16,0-13-11-16,0 0 3 0,0 0 0 0,0 15 16 0,0-5 3 16,0-1 1-16,0 1 0 0,0-1-12 0,0 0 0 15,0 1 0-15,0 5-11 0,4 4 11 0,-4 0 0 16,0 0 0-16,4-3 0 0,-4 9 0 0,0-6 0 16,3-1 0-16,-3 7 0 15,0-6 22-15,0 9 0 0,0-9 0 0,0 3 0 0,0 0-32 0,0-3-6 16,-3-3-2-16,3 9 0 0,-4-6 29 0,0-1 5 15,4 1 2-15,-3 0 0 0,-1-3-18 0,4 2 0 16,0-2 0-16,0-3 0 0,0 2 0 0,0 4 8 16,0-9-8-16,4 5 0 0,-4 4 11 0,0 0-11 15,3 0 10-15,-3-4-10 0,0 4 0 0,0-3 0 16,0-7 0-16,4 10 0 0,-4 0 0 0,0-3 0 16,0-7 0-16,0 10 0 0,-4-10 0 0,4 1 0 0,0-1 0 15,0-3 0-15,0-6 0 0,-3 10 0 0,3-10 0 0,0 0 9 16,0 0-9-16,-4 9 10 0,1 1-10 0,3-10 10 15,0 0-10-15,0 0 0 0,-4 6 0 0,4-6 8 16,0 0-8-16,0 0 0 0,0 0 0 0,0 0 0 16,0 0 9-16,0 0-9 0,0 0 10 0,0 0-10 15,0 0 13-15,0 0-3 0,0 0-1 0,0 0 0 16,0 0-9-16,0 0 12 0,0 0-12 0,0 0 12 16,7 0-12-16,-7 0 0 0,7-6 0 0,-7 6 8 15,8 0-8-15,-1-10 0 0,-7 10 9 0,7 0-9 16,0-3 21-16,0-3 0 0,0 6 0 0,0 0 0 15,-7 0-21-15,7-10-18 0,0 10 3 0,0-6 1 16,4 6 14-16,-1 0 0 0,-3-3 0 0,4-3 0 16,-1 6 0-16,1-3 0 0,0 3 0 0,-1 0 0 15,1-7 0-15,3 7 0 0,-4-3 0 0,5-3 0 0,-1 6 0 0,0 0 0 16,3 0-8-16,-2 0 8 0,2 0 0 0,-3 0 0 16,0 0 0-16,4 0 0 15,-4 6 0-15,0-3 0 0,4-3 0 0,-4 0 0 0,4 0 0 0,-1 0 0 16,1 0 0-16,-4 0 0 0,4 0 0 0,-1 0 0 15,-3 0 0-15,1 0 0 0,-1-3 0 0,3 3 0 16,-3 0 0-16,1 0 0 0,-1 0 0 0,0 0 0 16,0-6 0-16,0 6 0 0,0 0 0 0,0 0 0 15,-3-10 0-15,3 7 0 0,0-3 0 0,-3 6 0 0,-1 0 0 16,1-3 0-16,-1-3 0 0,1-1 0 16,-4 7 0-16,0 0 0 0,4-3 0 0,-8 3 0 15,-3 0 0-15,7 0 0 0,-7 0 8 0,7-9-8 0,-7 9 0 0,4 0 0 16,-4 0 8-16,3-6-8 15,1-4 0-15,-4 10 0 0,0 0 10 0,0 0-10 16,3-9 8-16,-3 9-8 0,0-10 0 0,0 4 8 16,4-3-8-16,-4 6 0 0,0-4 0 0,0 7 8 0,-4-9-8 15,4-1 0-15,0-5 0 0,0 5 0 0,-3 7 8 0,3-6-8 16,0-7 0-16,-4 7 0 0,4-1 0 0,0 1 0 16,-3-1 0-16,-1-5 8 0,1-4-8 0,3 10 0 15,-4-7 8-15,1-3-8 0,-1 0 0 0,4 4 8 16,0-4-8-16,-3-9 0 0,3 9 0 0,0-9 8 15,-4 2-8-15,4-2 0 0,0 3 0 0,0 0 0 16,4-3 0-16,-1 3 0 0,1 6 0 0,-1 0 0 0,-3-6 0 16,0 6-9-16,0 0 9 0,4 4 0 0,-4 2 0 0,0 1-8 15,3-1 8-15,-3 4 0 0,0-7 0 0,0 7 8 16,4-1-8-16,-1 1 12 0,1 2-12 0,-4-2-12 16,3 0 3-16,1-1 0 15,-1 7 9-15,1-3 0 0,-4 6 0 0,3-6 0 0,-3-4 0 16,4 10 0-16,-4 0 0 0,0 0-8 0,0 0 8 15,0 0 0-15,0 0 0 0,0 0-8 0,0 0 8 0,0 0 0 16,0 0 0-16,0 0-8 0,0 0 8 0,0 0 0 16,0 0-9-16,0 0 9 0,0 0 0 0,-7 0 0 15,7 0 0-15,-7 10 0 0,7-10 0 0,-7 0 0 16,-4 6 0-16,4-6 0 0,0 0 0 0,-3 6 0 16,2-3 0-16,-2-3 0 0,-1 0 0 0,1 0 0 15,-1 0 0-15,1 0 8 0,-5 0-8 0,1 10 0 0,4-20 0 0,-8 20 0 16,4-10 0-16,-4 0 0 15,1 0 0-15,-4 0 0 0,-1 9 0 0,-6-9 0 0,0 6 0 0,0-6 0 16,3 0 0-16,-3 0 0 0,0 0 0 0,3 0 0 16,-3 0 0-16,3 0 0 0,-3 3 0 0,7 4 0 15,-1-7 8-15,1 0-8 0,0 3 8 0,3-3-8 16,1 6 0-16,3-6 0 0,0 0-14 0,3 10 5 31,0-1-21-31,1-9-4 0,3 9-1 0,0-9 0 16,3 7-138-16,4-7-28 0,0 0-6 0</inkml:trace>
  <inkml:trace contextRef="#ctx0" brushRef="#br0" timeOffset="3368.2">18454 801 172 0,'0'0'8'0,"0"0"1"15,0 0-9-15,0 0 0 0,0 0 0 0,0 0 0 0,0 0 133 0,0 0 25 16,0 0 5-16,0 0 1 16,0 0-75-16,0 0-14 0,0 0-3 0,0 0-1 15,0 0-7-15,0 0-2 0,0 0 0 0,3 0 0 16,-3 0-29-16,7-10-5 0,-7 10-2 0,0 0 0 0,11 0-5 0,-4 0-1 15,4 0 0-15,-4-3 0 16,-7 3-20-16,10 0 0 0,-3 0 0 0,4 0 0 0,3-6 0 0,-3 6 0 16,-1-3 0-16,1 3 0 0,-4 0 0 0,3 3 0 15,1-3 0-15,0 0 0 0,-1 0 0 0,4 0 0 16,-3-3 0-16,3 3 0 0,0 3 11 0,0-3-3 16,0 0 0-16,0-3 0 0,1 3-8 0,-1 0 0 15,0 0 0-15,0 0 0 0,0 0 0 0,-3 0 0 0,3-7 0 0,0 7 0 16,-4 0 13-16,1 0-2 0,0 7-1 0,-4-7 0 15,3 0 8-15,1 0 2 0,-1-7 0 0,4 14 0 16,-3-7 1-16,0 0 1 0,3 0 0 0,-4 0 0 16,8 0-10-16,-4 0-1 0,0 0-1 0,0 0 0 15,0 0-10-15,0 0 0 0,1 0-12 0,2 0 12 16,1 0 0-16,-4 3 0 0,0-3 0 0,0 0 12 16,4 0-12-16,-8 0 0 0,1 6 0 15,0-6 0-15,3 0 0 0,-4 0 0 0,-3 0 0 0,0 0 0 16,4 0 32-16,0 0 4 0,-4 0 0 0,-7 0 1 15,7 0-20-15,3 0-4 0,-3-6-1 0,4 6 0 16,-11 0-12-16,7-3 11 0,4 3-11 0,-1-7 10 16,-3 7-10-16,0-9 0 0,0 9 0 0,0 0 0 15,4 0 0-15,-4-9 0 0,0 9 0 0,0 0 0 16,0-3 0-16,0-4 0 0,4 7 0 0,-8-6 8 16,-3 6-8-16,11 0 0 0,-4 0 0 0,0-3 0 0,-3 3 0 0,3-6 0 15,0 6 0-15,-4 0 8 0,-3 0-8 0,7-4 0 16,-3 4 0-16,-4 0 0 0,3-6 0 0,-3 6 0 15,0 0 0-15,7-9 8 16,0 9-8-16,-7 0 0 0,0 0 0 0,0 0 0 0,0-10 0 0,0 10 8 16,0 0-8-16,0 0 0 0,4-3 0 0,-4 3 0 15,0-6 0-15,0 6 0 0,0 0 0 0,0-6 0 16,3-4-8-16,-3 10 8 0,0 0 0 0,-3-3 0 16,3 3 0-16,0 0 0 0,-4-9 10 15,4 9 0-15,-7-7 0 0,0-2 0 0,0 9 2 0,4-9 1 16,-4 9 0-16,7 0 0 0,-7-4 3 0,0-2 0 15,-1 0 0-15,1 6 0 0,-3-9-16 0,3 9 0 16,0-4 8-16,0-2-8 0,0 6 0 0,7 0-15 0,-4-9 3 0,-3-1 1 16,4 10 11-16,3 0 0 15,0 0 0-15,-4-9 0 0,4 9 0 0,0 0-8 0,-7 0 8 0,7 0 0 16,0 0 0-16,0 0 14 0,-4 0-2 0,4 0 0 16,-7 0-26-16,7 0-6 0,0 0 0 0,0 0-1 15,0 0 21-15,0 0 0 0,0 0 0 0,0 9 0 16,0 1 0-16,0-1 0 0,0-9 0 0,0 0 0 15,0 0 0-15,0 0 0 0,7 6 0 0,-7-6 0 16,11 0-11-16,-4 4 11 0,0 5-8 0,0-9 8 16,0 6-15-16,0-6 3 0,0 10 0 0,4-10 0 15,-4 9 4-15,0-9 8 0,4 9-13 0,-4-2 5 16,0 2 8-16,0-6 0 0,-4-3 0 0,8 10 0 16,-4-4 0-16,0-6 0 0,0 6 0 0,4-3 0 15,-11-3 0-15,7 0 0 0,0 10 0 0,0-10 0 0,-7 0 12 16,7 9-3-16,-7-9 0 0,0 0 0 0,0 0-1 0,7 0 0 15,0 6 0-15,-7-6 0 16,0 0-8-16,0 0 8 0,3 10-8 0,-3-1 8 0,0-9 13 0,-3 10 3 16,-1-1 0-16,-3 0 0 0,4-2-24 0,-4 2 0 15,0-6 0-15,0 7 0 0,0-4 0 0,-4 3 0 16,0 1 0-16,1-10 8 0,-1 15-26 0,1-11-5 16,-1 5-1-16,1-3 0 15,2 1-13-15,-2-4-3 0,-1 6-1 0,4 0 0 16,0-9-150-16,0 7-29 0</inkml:trace>
  <inkml:trace contextRef="#ctx0" brushRef="#br0" timeOffset="4783.59">18704 531 1036 0,'0'0'92'15,"0"0"-73"-15,0 0-19 0,0 0 0 16,0 0 98-16,0 0 16 0,0 0 3 0,0 0 1 15,11 0-98-15,-11 0-20 0,0 0 0 0,7 9 0 16,-7-9-45-16,0 0-4 0,0 0-1 0,7 7-543 16</inkml:trace>
  <inkml:trace contextRef="#ctx0" brushRef="#br0" timeOffset="4982.09">18711 1155 864 0,'0'0'19'0,"0"6"4"0,0-6 1 0,4 13 0 0,-1-13-24 0,1 9 0 0,-4-9 0 0,0 0 0 16,0 0-80-16,0 0-20 0,0 0-4 0,7 7 0 15,-7-7 11-15,0 0 2 0,7 3 1 0,-7-3 0 0,0 0 0 0</inkml:trace>
  <inkml:trace contextRef="#ctx0" brushRef="#br0" timeOffset="5190.55">19163 1190 756 0,'18'0'16'0,"-11"0"4"0,0 3 1 0,0-3 0 0,7 6-21 0,-4-3 0 16,5-3 0-16,-5 0 0 0,1 0 16 0,-1 0 0 16,4 0-1-16,-3 0 0 0,0 0-15 0,3 0 0 15,-4-3 0-15,1 3-237 16,3 0-51-16</inkml:trace>
  <inkml:trace contextRef="#ctx0" brushRef="#br0" timeOffset="5345.14">19487 1193 288 0,'0'0'12'0,"0"0"4"0,8 0-16 0,-5 0 0 15,-3 0 0-15,7 0 0 0,0 0 285 0,4 0 55 16,-4-3 10-16,0-4 2 0,0 4-274 0,3-3-55 16,-2 6-11-16,-1-10-3 0,0 7 3 0,0-3 0 0,-4 3 0 0,-3 3 0 15,4-13 0-15,-1 10 0 0,-3 3 0 16,0 0 0-16,0-9 4 0,0 3 0 0,0-4 1 0,0 10-524 31,-3-3-105-31</inkml:trace>
  <inkml:trace contextRef="#ctx0" brushRef="#br0" timeOffset="5505.71">19692 791 172 0,'4'-3'16'0,"-1"-6"-16"0,1-7 0 0,-4-3 0 15,0 4 375-15,3-4 72 0,1 9 14 0,-1-5 3 16,1 5-350-16,-4-2-70 0,3 5-15 0,-3-2-2 16,0 9-10-16,4-9-1 0,-4-1-1 0,0 4 0 15,0 6-15-15,0-9 0 0,0 9 0 0,0-4 0 16,0-2-65-16,0-3-7 0,-4-1 0 15,4 1-472-15,-3 3-95 0</inkml:trace>
  <inkml:trace contextRef="#ctx0" brushRef="#br0" timeOffset="5669.27">19713 406 1792 0,'0'0'80'0,"0"0"16"0,0 0-77 0,0 0-19 16,0 0 0-16,0 0 0 0,0 0 59 0,0 0 8 15,0 0 1-15,0 0 1 0,0 0-49 0,0 0-9 16,0-4-3-16,0-2 0 16,4-3-150-16,-4-1-30 0,-4-5-7 0,4 15-1 0</inkml:trace>
  <inkml:trace contextRef="#ctx0" brushRef="#br0" timeOffset="6200.39">19375 566 172 0,'0'0'16'0,"0"0"-16"0,0 0 0 0,0 0 0 15,0 0 184-15,0 0 35 0,0 0 6 0,0 0 2 16,0 0-125-16,3 3-25 0,-3-3-5 0,4 6 0 15,-1 3-52-15,-3-9-9 0,4 10-3 0,-4 5 0 16,3-11-8-16,-3 11-14 0,0-5 3 0,4-1 1 31,-4 7-34-31,3-7-6 0,1-6-2 0,-4 13 0 16,3-7-2-16,-3 1-1 0,0-10 0 0,0 0-357 0</inkml:trace>
  <inkml:trace contextRef="#ctx0" brushRef="#br0" timeOffset="6371.24">19413 1136 288 0,'0'0'12'0,"0"0"4"0,0 0-16 0,0 0 0 16,0 0 0-16,0 0 0 0,-3 3 311 0,3-3 59 15,0 0 12-15,0 0 2 16,0 0-363-16,0 0-73 0,0 0-14 0</inkml:trace>
  <inkml:trace contextRef="#ctx0" brushRef="#br0" timeOffset="6570.36">19791 1155 403 0,'0'0'36'0,"0"0"-36"15,7 0 0-15,0 9 0 0,0-9 328 0,4 10 58 0,-1-10 12 0,4 0 2 16,-3 0-324-16,3 0-66 0,-3 0-10 0,-1 0 0 31,1 0-45-31,-4 6-2 0,3-6 0 0,-3 3 0 16,0-3-89-16,4 7-17 0,-11-7-4 0,0 0-1 0</inkml:trace>
  <inkml:trace contextRef="#ctx0" brushRef="#br0" timeOffset="6719.28">20133 1174 2282 0,'0'0'50'0,"0"0"10"0,0 0 3 0,0 0 1 0,0 0-51 0,0 0-13 0,7 6 0 0,-7 4 0 16,0-7 0-16,0-3 8 0,0 0-8 0,0 0 0 16,0 0-82-1,0 0-22-15,0 0-5 0,0 0-800 0</inkml:trace>
  <inkml:trace contextRef="#ctx0" brushRef="#br0" timeOffset="6860.49">20281 970 2469 0,'0'0'54'0,"0"0"11"0,0 0 3 0,0 0 2 0,4-9-56 0,-1 5-14 0,-3-2 0 16,0-3 0-16,0-10 16 0,-3 10 1 16,-1-1 0-16,4-6 0 15,-3 7-113-15,-1-10-22 0,1 10-5 0,-4-1-877 0</inkml:trace>
  <inkml:trace contextRef="#ctx0" brushRef="#br0" timeOffset="7008.32">20295 531 1969 0,'4'-25'87'0,"-4"22"18"0,-4-7-84 0,4-5-21 0,4 5 0 0,-4-5 0 16,3 5 69-16,-3 7 10 0,4-13 1 0,-1 7 1 15,1 0-71-15,-4 5-10 0,3-8-11 0,1 12 3 31,-4 0-132-31,0 0-27 0,0 0-5 0,0 0 0 0</inkml:trace>
  <inkml:trace contextRef="#ctx0" brushRef="#br0" timeOffset="7391.55">19932 453 1872 0,'0'0'83'0,"0"0"17"0,0 0-80 0,0 0-20 0,0 0 0 0,0 6 0 16,0-6 51-16,0 9 6 0,3 10 2 0,-3-9 0 15,4-1-51-15,-4 7-8 0,0 2 0 0,0 1-11 16,0-3-9-16,0 3-3 0,0 0 0 0,-4 2 0 31,4 1-176-31,0-6-35 0,0 3-7 0</inkml:trace>
  <inkml:trace contextRef="#ctx0" brushRef="#br0" timeOffset="7570.55">19897 1108 748 0,'0'0'67'0,"0"0"-54"0,0 0-13 0,0 0 0 0,0 0 101 0,0 0 18 16,10-6 3-16,1 6 1 16,-4-3-123-16,3-4-19 0,-2 7-6 0,-1 0-2 15,0 0-1-15,-7 0-1 0,10 0 0 0,-3 7-429 0</inkml:trace>
  <inkml:trace contextRef="#ctx0" brushRef="#br0" timeOffset="7728.45">20295 1155 961 0,'0'0'20'0,"0"0"5"0,0 0 1 0,11 0 2 0,-4 6-28 0,4-6 0 0,3 0 0 15,0-6 0-15</inkml:trace>
  <inkml:trace contextRef="#ctx0" brushRef="#br0" timeOffset="7939.92">20634 1127 864 0,'0'0'76'0,"7"0"-60"16,0 0-16-16,0 0 0 15,0 0-21-15,-7 0-7 0,0 0-2 0,0 0 0 0,0 0 111 0,4 9 23 16,3-6 4-16,0 10 0 0,-7-13-40 0,0 3-8 15,3 6-1-15,-3 7-1 0,0-16-26 0,4 10-6 16,-4-10-1-16,0 0 0 0,0 0 6 0,0 0 1 16,-4 3 0-16,4-3 0 15,0 0-111-15,0 0-21 0,0 0-5 0,0 0-1 0</inkml:trace>
  <inkml:trace contextRef="#ctx0" brushRef="#br0" timeOffset="8055.62">20782 1086 1796 0,'0'0'40'0,"4"-3"8"0,3-3 1 0,-4 3 1 0,1-4-40 0,3-2-10 16,-4-1 0-16,1-5 0 0,-1 5 18 0,1 7 2 0,3-12 0 0,-3-4 0 31,-1 9-144-31,1-5-29 0,-1-4-6 0,4 0-511 0</inkml:trace>
  <inkml:trace contextRef="#ctx0" brushRef="#br0" timeOffset="8331.07">20934 415 1400 0,'0'0'62'0,"0"0"13"0,-4-9-60 0,4-1-15 0,-3 4 0 0,-4 3 0 16,3-7 49-16,4 10 7 0,-3-6 2 0,3 6 0 16,-7 0-30-16,7 0-7 0,0 0-1 0,-4 0 0 15,-3 0-36-15,7 0-7 0,0 0-1 0,0 0-1 16,0 0-37-16,0 0-7 0,0 0-2 0,0 0 0 15,0 0-26-15,0 0-6 0,0 0-1 0,4-9 0 0,-1-1 74 0,1 1 14 16,-1 3 4-16,-3 6 0 0,4-4 69 0,-1-2 15 16,1 3 2-16,-4 3 1 0,0 0-27 0,0 0-6 15,0-6-1-15,0 6 0 0,0-3-33 0,0 3-8 16,0 0 0-16,-4-7-394 16,4 7-81-16</inkml:trace>
  <inkml:trace contextRef="#ctx0" brushRef="#br0" timeOffset="9322.56">18207 870 1324 0,'0'-10'118'0,"0"10"-94"0,0 0-24 0,0 0 0 16,3-6 91-16,-3 6 13 0,4 0 4 0,-4 0 0 15,7-3-92-15,0 3-16 0,4-6-8 0,-1 6 8 16,-3 6-12-16,4-6 12 0,-1 0-12 0,5-6 12 16,-1 12-38-16,3-3 0 0,1-3 0 0,0 0 0 15,3 0-128-15,0 0-26 0,18-3-4 16,0-3-2-16</inkml:trace>
  <inkml:trace contextRef="#ctx0" brushRef="#br0" timeOffset="9485.12">19011 854 172 0,'0'0'16'0,"14"0"-16"16,-3 6 0-16,3-6 0 15,4 0 320-15,-4 0 62 0,0 7 12 0,-4-4 2 0,5 6-302 0,-8-9-61 16,-7 0-12-16,0 0-2 0,0 0-3 0,0 0-1 16,0 0 0-16,0 0 0 15,0 0-37-15,0 0-7 0,0 0-2 0,0 0-703 0</inkml:trace>
  <inkml:trace contextRef="#ctx0" brushRef="#br0" timeOffset="9688.11">19071 1164 288 0,'0'10'25'0,"-3"-4"-25"0,-4 4 0 0,3-7 0 16,1 6 369-16,3 7 69 0,0-7 14 0,3 7 2 15,-3-4-354-15,0 4-70 0,0 3-14 0,0-10-4 16,-3 7-12-16,3 0 0 0,-4-4 0 0,0 4 0 15,4-4-24-15,0 1 3 0,-3-4 0 0,3 4 0 16,-4 3 1-16,4-7 1 0,-7 0 0 0,4 1 0 31,-4-1-32-31,3 7-6 0,1-7-2 0,-1 7 0 16,1-13-37-16,-1 7-8 0,-3-1-2 0</inkml:trace>
  <inkml:trace contextRef="#ctx0" brushRef="#br0" timeOffset="9806.29">18944 1672 864 0,'0'0'76'0,"0"0"-60"0,-7 10-16 0,4-4 0 0,-1-3 209 0,1 7 39 16,-1-4 8-16,0-3 2 0,-3 3-164 0,4-3-33 16,-1-3-6-16,1 13-2 15,-4-13-133-15,3 3-26 0,4-3-6 0</inkml:trace>
  <inkml:trace contextRef="#ctx0" brushRef="#br0" timeOffset="10023.41">18454 1788 864 0,'-11'7'76'0,"4"-4"-60"16,-3 3-16-16,-1-3 0 0,0-3 204 0,-3 0 39 16,4 0 7-16,-1 0 2 0,-6 0-219 0,2-3-43 0,1 3-9 0,-3-6-1 31,-1 6-8-31,0-10 0 0,1 10-1 0,3-6 0 0,0 6 17 0,-4 0 12 0,4-3-13 0,3-3 5 31,1 6-122-31,3 0-24 0,-11-3-5 0,18 3-1 0</inkml:trace>
  <inkml:trace contextRef="#ctx0" brushRef="#br0" timeOffset="10490.11">18577 1067 1490 0,'0'0'66'0,"0"0"14"0,0 0-64 0,0 0-16 0,0 0 0 0,0 0 0 15,0 0 77-15,0 0 13 0,0 0 2 0,4 10 1 16,-4-1-29-16,3-3-7 0,-3 4-1 0,4-1 0 16,-4 7-38-16,0-4-8 0,-4 4-2 0,4 3 0 31,4-3-28-31,-4-4-7 0,0 4-1 0,0 3-564 0,3-4-112 0</inkml:trace>
  <inkml:trace contextRef="#ctx0" brushRef="#br0" timeOffset="10671.17">18708 1773 1792 0,'0'0'40'0,"0"0"8"0,0 0 1 0,3 9 1 0,-3-3-40 0,4 4-10 15,-1-1 0-15,1 7 0 0,-1-7 0 0,1-5-11 16,0 8 3-16,-4-12 0 16,3 3-208-16,-3-3-42 0,4 19-8 0,-4-19-2 0</inkml:trace>
  <inkml:trace contextRef="#ctx0" brushRef="#br0" timeOffset="10880.62">19142 1754 1954 0,'0'0'43'0,"0"0"9"0,0 0 1 0,0 0 3 0,10 6-45 0,-3-6-11 0,0 3 0 0,4-3 0 15,0 0-24-15,-4-3-6 0,3 3-2 0,1 0 0 16,-4-6-137-16,3 6-28 0,-2 0-6 0,-1 0-410 15</inkml:trace>
  <inkml:trace contextRef="#ctx0" brushRef="#br0" timeOffset="11045.17">19540 1691 230 0,'14'-3'20'0,"-6"3"-20"0,-1-6 0 0,0 6 0 0,-7 0 214 0,0 0 38 16,7-3 8-16,0 3 2 0,0-7-106 0,-7 7-22 15,0 0-4-15,7 0-1 0,0 0-47 0,-7 0-10 16,0 0-1-16,0 0-1 0,11-6-45 0,-11 6-9 16,0 0-1-16,3-9-583 0,1 6-117 15</inkml:trace>
  <inkml:trace contextRef="#ctx0" brushRef="#br0" timeOffset="11239.65">19618 1020 1785 0,'0'0'159'0,"-4"0"-127"0,1-9-32 0,3 9 0 15,0-6 116-15,0 6 16 0,0-10 4 0,0 10 1 16,3-9-114-16,-3 9-23 0,0 0 0 0,0 0-10 16,4-10-38-16,-4 4-7 0,0 6-1 0,-4-9-1 15,1-1-6-15,-1 1-1 0,4-1 0 0,-3 7-505 16,-1-9-102-16</inkml:trace>
  <inkml:trace contextRef="#ctx0" brushRef="#br0" timeOffset="11405.42">19512 917 172 0,'0'0'16'0,"0"0"-16"16,0 0 0-16,-7 6 0 0,-3 3 280 16,-1-9 54-16,4 10 10 0,-4-10 3 0,1 0-214 0,3 9-42 15,-4-9-9-15,0 6-2 0,-3-6-44 0,4 4-10 16,-4 2-2-16,3-3 0 0,-3-6-24 0,0 3 0 15,0 3 0-15,3-3 0 16,-3 0-158-16,0-9-37 0,-11 5-7 0,-3-2-2 16</inkml:trace>
  <inkml:trace contextRef="#ctx0" brushRef="#br0" timeOffset="11870.82">19237 1020 748 0,'0'0'33'0,"0"0"7"0,-4 3-32 0,4 7-8 15,-3-4 0-15,6 13 0 0,-3-3 268 0,4-4 51 0,0 10 10 0,3 0 3 32,-4 3-300-32,1-6-60 0,3 9-12 0,-4-3-3 15,1 0-17-15,-1 0-3 0,1 4-1 0,-4-11 0 16,3 11-120-16,1-11-25 0,-1 33-5 0,-3-23-1 0</inkml:trace>
  <inkml:trace contextRef="#ctx0" brushRef="#br0" timeOffset="12029.84">19297 1788 1209 0,'0'0'53'0,"0"0"12"0,0 0-52 0,7 10-13 0,-3-1 0 0,3 1 0 16,0-4 208-16,-7-6 38 0,0 0 8 0,7 3 2 15,-7-3-192-15,7 6-37 0,-7-6-8 0,10 0-2 16,-10 0-123-16,11 0-25 0</inkml:trace>
  <inkml:trace contextRef="#ctx0" brushRef="#br0" timeOffset="12231.32">19953 1719 1641 0,'0'0'72'0,"7"-3"16"0,-7 3-70 0,11 0-18 16,-1 0 0-16,4 0 0 0,-3 0 37 0,0 3 4 15,-11-3 1-15,7 0 0 0,0 13-34 0,3-13-8 16,-3 3 0-16,0 7 0 0,-7-10 0 0,7 0 0 16,-7 0 0-16,8 9 0 15,-8-9-32-15,0 0-12 0,0 0-3 0,0 0-705 0</inkml:trace>
  <inkml:trace contextRef="#ctx0" brushRef="#br0" timeOffset="12382.98">20126 1290 1152 0,'4'-19'102'0,"-4"10"-82"0,-4-1-20 0,8-5 0 15,-1-4 160-15,1 3 28 0,-4 4 6 0,0-4 1 16,3 3-195-16,1 4-49 0,-1-7-5 0,-3 7-462 15,4-7-93-15</inkml:trace>
  <inkml:trace contextRef="#ctx0" brushRef="#br0" timeOffset="12595.46">20048 917 460 0,'-21'0'20'0,"11"0"5"0,-4 0-25 0,-8 0 0 16,1 0 0-16,4 0 0 0,-1-3 232 0,-3-4 42 15,0 7 8-15,-1 0 2 0,1 0-209 0,0 0-42 0,0-3-8 16,0 3-1 0,0 3-55-16,-1-3-10 15,5 7-3-15,-4-7 0 0</inkml:trace>
  <inkml:trace contextRef="#ctx0" brushRef="#br0" timeOffset="24737.96">22871 663 633 0,'0'0'28'0,"0"0"6"15,7-7-34-15,0 7 0 0,-7 0 0 0,3-9 0 16,8 0 112-16,-1-1 148 0,-10 10-128 0,11-6-98 0,-7-3-19 16,-1 5-4-16,1-2-1 0,-4 6 41 0,0 0 8 15,7 0 1-15,0-9 1 0,-4-1-4 0,-3 10-1 16,11 0 0-16,-1-9 0 0,1 9-19 0,-4-6-4 16,4 6-1-16,-4 0 0 0,3-3 9 0,1 3 2 15,-4 0 0-15,3 0 0 0,-2-7-7 0,-8 7-2 16,0 0 0-16,7 7 0 0,3-4-1 0,-3-3 0 15,-7 0 0-15,4 6 0 0,-4-6-13 0,7 9-4 16,0 1 0-16,-4-1 0 0,1 1 0 0,-1-1 0 16,-3-3 0-16,4 4 0 0,-1-1 0 0,-3 7-1 15,0-4 0-15,0 4 0 0,0 3-15 0,0-4 0 16,0 4 0-16,0 0 0 0,0 6 0 0,-3-6 0 16,-1 9 9-16,4-3-9 0,-3 10 0 0,-1-7 0 15,1 10 0-15,-1-4 0 0,1 4 0 0,-1 3 0 0,4-4 0 0,-3-2 0 16,-4-1 0-16,3-6 0 15,1 7 0-15,-1-7 0 0,1 7 10 0,-4-10 3 0,-1 3 1 0,5 0 0 16,-1 0-14-16,1-3 9 0,-4 10-9 0,0-10 8 16,7-3-8-16,-4 6 0 0,-3-3 9 0,7 0-9 15,-3-6 0-15,-1 6 9 0,1-6-9 0,-1 0 0 16,1 6 12-16,-1-6-12 0,4 0 12 0,-4 6-12 16,-3-13 0-16,4 4 0 0,-1 9 0 0,1-12 0 15,-4 2 0-15,0 4 0 0,3-3 0 0,1 2 0 16,-4-2 0-16,3-3 0 0,-6 2 8 0,2 1-8 15,8-3 40-15,-7 2 0 0,-3-2 1 0,3-4 0 0,3 4-27 0,1-4-6 16,3 4 0-16,-4-7-8 16,1 3 18-16,-1-5-3 0,4-4-1 0,0 6 0 15,-3 3-14-15,3-9 0 0,0 7-9 0,0-4 9 0,0 6 0 16,0-3 0-16,-4 4 0 0,4-7 0 16,7 6 0-16,-7-2 0 0,-7-1 9 0,7-3-9 15,7 6 8-15,-7-9-8 0,0 0 0 0,0 0 9 0,0 10-9 0,4-4 0 16,-4-6 0-16,0 0 0 0,0 0 8 0,0 9-8 15,0-9 0-15,0 0 8 0,0 0-8 0,0 0 0 16,0 0 0-16,3 4 0 0,-3-4 8 0,0 0-8 16,0 0 0-16,0 0 8 0,7 12 3 0,-7-12 0 15,0 0 0-15,0 3 0 0,0-3 1 0,0 0 0 0,-3 10 0 0,3-10 0 16,0 0-12-16,0 0 0 0,0 9 0 0,0-9 0 16,-7 6 0-16,7-6 0 0,0 0 0 0,0 0 0 15,-4 10 0-15,4-10 0 0,0 0 0 0,0 0 0 16,0 0 0-16,4 3 0 0,-4-3 0 0,3 9 0 15,4-2 0-15,-7-7 0 16,0 0 0-16,7 6 8 0,0-3-8 0,-7-3 0 0,0 0 0 0,0 0 0 16,0 0 8-16,7 9-8 0,-7-9 8 0,0 0-8 15,0 0 14-15,4 10-2 0,-4-10-1 0,0 0 0 16,0 6-11-16,7 3 0 0,-3-5 0 0,-4-4 0 16,0 0 0-16,0 0 8 0,7 6-8 0,0 0 0 15,3-3 0-15,-3-3 0 0,-7 0 0 0,7 10 0 16,4-10 10-16,-4 0-10 0,-7 0 12 0,11 0-12 15,3 9 8-15,-4-9-8 0,-3 0 0 0,0 0 0 16,4 0 10-16,0 0-10 0,-1 0 8 0,1 0-8 0,-1 0 0 0,1 6 0 16,3-6 0-16,-3 0 0 0,6 4 11 0,-3 2-3 15,0-6-8-15,4 0 12 0,0 0-12 0,6 0-8 16,1 0 8-16,0 0-13 0,-1 0 13 0,5 0 16 16,-1-6-3-16,-3 6-1 0,3 0-12 0,0 0 0 15,0 0 0-15,4 0 0 0,-7 0 0 0,3 0 0 16,-3 0 0-16,3 0 0 15,0 0 0-15,4 0 8 0,0-4-8 0,-1 4 0 0,8 0 16 16,-4-6 1-16,4 6 0 0,0 0 0 16,3 0-17-16,1 0 0 0,-1 0 0 0,0 0 0 0,1 0 0 0,-5 0 0 15,1 6 0-15,0-6 0 0,0 0 0 0,-4 4 0 16,0-4-12-16,1 0 3 0,-1 0 9 0,-3-4 0 16,0 4 0-16,-1-6 0 0,1 6 0 0,-4 0 11 15,-3 0-3-15,0 0 0 0,-8-9-8 0,4 9 0 16,1 0 0-16,-5-3-11 0,-3-4 19 0,4 7 3 0,-4 0 1 0,0 0 0 15,0 0-12-15,4-3 0 0,-4 3 0 16,0-6 0-16,4 6 0 0,-4 0 0 0,4 0 0 0,-1 0 0 16,1-6 0-16,-1 6 0 0,1 0 0 0,0-4 0 15,-4 4-12-15,0 0 12 0,0 0-12 0,0-6 12 16,-7 6 0-16,4 0 0 0,-1 0 9 0,-3 0-1 16,1 0-8-16,-1 0 0 0,0 6 0 0,-7-6 0 15,7-6 0-15,0 6 0 0,0 0-10 0,3 0 10 16,1-3 0-16,0 3 0 0,-4 0 0 15,3 0 0-15,-3 0 0 0,4-6 0 0,-11 6 0 0,7 0 0 16,-7 0 0-16,10 0 8 0,-2 0-8 0,-8 0 0 16,10 0 0-16,-3 0 8 0,4 0-8 0,-11 0 0 15,7 0 0-15,-7 0 0 0,7-10-9 0,3 10 9 16,-10 0 0-16,8 0 0 0,-8 0 0 0,7-3 0 16,0-3 0-16,-7 6 0 0,0 0 0 0,7-3 0 0,0-3 9 0,-7 6-9 15,0-7 0-15,3 4 9 0,1-3-1 0,-1 3 0 16,-3-13 0-16,0 7 0 0,0 6 2 0,4-7 0 15,-4-2 0-15,0-1 0 0,3-3-2 0,-3-2 0 16,0 2 0-16,0-3 0 0,0 0-8 0,-3 0 0 16,3-6 0-16,0 0 0 0,-4 3 0 15,4-3 0-15,0 6 0 0,-3-6-11 0,-1 0 23 0,1 3 4 16,-1-3 0-16,1 0 1 0,-4-3-5 0,3 0 0 16,1-7-1-16,-1 7 0 0,-3-7-11 0,0 7 8 0,3-6-8 0,1-1 8 15,-4 1-8-15,3 2 10 0,1-2-10 0,-4-1 10 16,0 1-10-16,0-1 0 15,0-2 0-15,3-1-11 0,-3-3 11 0,0 1 0 0,3-1 0 16,1-6 0-16,-1 6 0 0,1-6 0 16,3 13 0-16,-4-10-8 0,8 0 8 0,-4 6 12 0,3 0-2 0,-3-2-1 15,0 11-9-15,4-5-17 0,-1 6 4 0,1-7 1 16,-4 7 12-16,3 3 0 0,-3 6 0 0,4-9-9 16,-1 12 9-16,-3-3 0 0,0 1 0 0,4-1 0 15,-4 3 0-15,4 7 0 0,-4-10 0 0,0 3-8 16,0 7 8-16,3-1 0 0,-3-8 0 0,0 8 0 15,0 1 0-15,0-1 0 0,0-5 0 0,0 5-8 16,0 1 8-16,0 3 0 0,4-4 0 0,-8 7 0 16,4-6 0-16,0 9 0 0,0-7 0 0,0-2-8 15,0 9 16-15,0 0 3 0,0 0 1 0,0 0 0 0,0 0-12 0,0 0 0 16,-7-9 0-16,7 9 0 0,0 0-12 0,0 0-5 16,0 0-1-16,0 0 0 0,0 0 18 0,0 0 0 15,-4-4-8-15,-3 4 8 0,4 4 0 0,3-4 0 16,0 0 0-16,0 0 0 15,0 0 0-15,-7 0 0 0,0 0 0 0,3 0 0 0,-3 9-16 0,4-9 4 16,-4 0 1-16,7 0 0 16,-7 0 19-16,0 0 3 0,-4 0 1 0,4 0 0 0,-4 0-12 0,1 0 0 15,-1 0 0-15,1 0 0 0,-1 0 0 0,0 0-17 16,1 0 4-16,-1 0 1 0,-3 0 12 0,0 9 16 16,-4-9-3-16,4 0-1 0,-3 0-12 0,2 0 0 15,-2 0 0-15,3 0 0 0,-4 0 0 0,0 0 0 16,4 0 0-16,0 0 0 0,0 0 0 0,0 0 0 0,0 0 0 0,-4 0 0 15,4 0 19-15,0-9 1 0,-4 9 0 0,1 0 0 16,-4 0-20-16,-1 0 0 0,1 0 0 0,-3 0 0 31,-1 0-27-31,-3 0-2 0,3 0-1 0,-7 0 0 0,4 9 30 0,-4-9 0 0,8 0-8 0,-5 0 8 16,5 0 0-16,2 0 0 0,-2 0 0 0,3 0 0 16,-1 7 0-16,1-7 0 0,0 0 0 0,0 0 0 15,0 0 0-15,-4 0 16 0,4 0-3 0,-4 3-1 16,1 3-12-16,-5-6 0 0,5 3 0 0,-5-3 0 15,1 0 0-15,3 6 0 0,1-2 0 16,-1-4 0-16,-3 0 0 0,3 6-16 0,0-6 3 0,1 0 1 16,3 6 12-16,-1-6 0 0,1 3 0 0,4-3 0 15,-1 0 0-15,4 0 16 0,-7 0-3 0,7 0-1 16,-4-3-12-16,0 3 0 0,1 0 0 0,-1 0 0 16,4-6 0-16,-4 6 0 0,1 0 0 0,-1 0 0 0,0 0 0 0,4 0 0 15,0 0 0-15,0 6 0 0,-4-6 0 0,4 0 0 16,0 0 0-16,4 0 0 0,-5 0 0 0,5 0 0 15,3 0 0-15,-4 0 0 0,1 0 0 0,3 0 0 16,-4 0 0-16,4-6 0 0,0 6 0 0,0 0 0 16,0 0 0-16,0-6 0 0,7 6 0 0,-7 0-13 15,0 0 1-15,7 0 0 0,-7-4 12 0,0 4 0 16,-4-6 0-16,11 6 0 0,-7 0 0 16,0 0 16-16,0-3-3 0,0 3-1 0,0 0-12 0,7 0 0 15,-4 0 0-15,4 0 0 0,-10 0 0 0,3 0-18 16,-1 0 4-16,1 0 1 0,0 0 13 0,0 0 0 15,0 3 0-15,4-3 0 0,3 0 0 0,-7 6 0 16,0-6 0-16,7 0 0 0,0 0 0 0,0 0 13 16,-7 4-1-16,7-4 0 0,-4 0-12 0,4 0 0 15,0 0 0-15,0 0 0 0,-7 6 0 0,7-6 0 0,0 0 0 0,-4 6 0 16,4-6 0-16,-3 3 0 0,3-3 0 0,-7 10-10 16,3-10 10-16,-3 9 0 0,7-3 0 0,-3 4-8 15,3-10 8-15,-4 3-8 0,4 3 8 0,-3 4-8 16,3-1 8-16,-4 7 0 0,4-7 0 0,0 0 8 15,0 1-8-15,0 9 0 0,0-4 0 0,0-5-8 16,0-1 8-16,0 10 0 0,4-10 0 0,-4 7 0 16,3-13 0-16,-3 7 0 0,4 5 0 0,-4-5 0 15,0 5 0-15,0-11 0 0,0 5 0 0,0 3 0 0,0 1 0 0,0-13 0 16,0 0 0-16,0 9 8 0,0 1-8 0,0-10-13 16,0 0 3-16,0 0 1 15,0 0-104-15,0 0-21 0,0 0-4 0,0 0-680 16,0 0-136-16</inkml:trace>
  <inkml:trace contextRef="#ctx0" brushRef="#br0" timeOffset="25444.77">23432 609 1825 0,'0'0'40'0,"0"0"8"0,0 0 1 0,0 0 3 0,0 0-41 0,0 0-11 0,0 0 0 0,0 0 0 15,0 0 12-15,7 0 0 0,-7 0 0 16,0 0 0-16,0 0 6 0,7 4 2 0,-7-4 0 0,7 6 0 16,-7-6-20-16,7 3 0 0,-7-3 0 0,7 6 0 15,0 4 0-15,0 8 0 0,-4-11 0 0,1 2 0 16,-1 4 0-16,1 2 0 0,-4 4 0 0,0-3-9 15,4 0 9-15,-4 5 0 0,-4-5 0 0,4-3 0 16,-4 12 0-16,4-10 0 0,-3-2 0 0,-1 3 0 16,4 2-19-16,-3-2 2 0,-1-3 0 0,1-1 0 31,3 1-129-31,0 2-26 0,-4-2-4 0,4-13-2 0</inkml:trace>
  <inkml:trace contextRef="#ctx0" brushRef="#br0" timeOffset="25827.89">23442 1290 979 0,'0'0'43'0,"0"0"9"0,0 0-41 0,0 0-11 0,0 0 0 0,0 0 0 16,0 0 178-16,0 0 34 0,0 0 6 0,0 0 2 15,0 6-175-15,0 4-34 0,0-10-11 0,-3 3 0 16,-1 6 8-16,1-3-8 0,-5 4 8 0,5-1-8 16,-4 1 0-16,3-4 0 0,1 3 8 0,-1-6-8 31,1 10-79-31,-4-10-17 0,3 3-4 0,4-6-598 0</inkml:trace>
  <inkml:trace contextRef="#ctx0" brushRef="#br0" timeOffset="26240.79">23361 1804 691 0,'0'0'61'0,"0"0"-49"0,0 0-12 0,-4 13 0 16,1-7 246-16,3 3 46 0,-7-5 10 0,3 8 2 16,1-3-244-16,-4 4-48 0,7-7-12 0,-4 4 0 15,-3 2 0-15,4 1 0 0,-1-1 0 0,4-2 0 16,-7-1 0-16,4 1 0 0,-1 2 0 0,0-3 0 16,1 4-37-16,-4 3-4 0,3-7-1 0,1 1 0 15,-1 8-34-15,1-2-8 0,-4-3 0 0,3 2-555 16</inkml:trace>
  <inkml:trace contextRef="#ctx0" brushRef="#br0" timeOffset="27305.12">24098 647 864 0,'0'0'38'0,"0"0"8"15,0 0-37-15,0 0-9 0,0 0 0 0,0-9 0 16,0-1 185-16,0 10 35 0,0 0 8 0,0 0 0 15,0 0-180-15,0 0-37 0,-7 6-11 0,0-2 0 16,0 5 0-16,4 0 0 0,-4-2 0 0,3 5 0 16,0 4 0-16,-3 3 0 0,0-4-14 0,0-2 5 15,0 3 0-15,4 9 0 0,-4-13 0 0,3 10 0 0,4-9 9 0,0 6 0 16,0 3 0-16,0-10 0 0,7 7 0 0,0-3 0 16,0-1 0-16,4-2 0 0,-1 2 0 15,1-11 0-15,3 5 0 0,0-3 0 0,4 1 0 0,-4-4 0 16,0 6 0-16,4-9 0 0,-1 0 9 0,-2-9-9 15,2 9 12-15,1-10-12 0,-1 4 11 0,1-7-11 16,0 7 10-16,3-13-10 0,0 4 8 0,-3 2-8 0,-4 4 0 16,3-7 0-16,1-9 8 0,0 12-8 0,-4-2 0 0,-4-10 9 15,1 12-9-15,-4-3 0 0,-3-2 0 0,-1-1 8 16,1 3-8-16,-4-6 0 16,-4 0 0-16,-3 10 8 0,-4-4-8 0,-3 3 0 0,4 1 0 15,-1 3 0-15,-3-1 0 0,-4 1 0 0,1 9 0 0,3-13 0 16,-4 7 0-16,0 0 0 0,4 6-9 15,-3 0 9-15,3-10 0 0,-1 10 0 0,5 0 0 0,-4 0 0 16,3 0-10-16,4 7 10 0,0-4-8 0,0-3 8 31,0 6-35-31,3-6-1 0,-3 9-1 0,0-9-439 0,4 10-88 0</inkml:trace>
  <inkml:trace contextRef="#ctx0" brushRef="#br0" timeOffset="28015.87">24253 1255 518 0,'0'0'23'0,"0"0"5"0,0 0-28 0,0 0 0 0,0 0 0 0,0 0 0 15,0 0 213-15,-3 0 38 0,-4 0 7 0,7 0 2 16,-4 0-208-16,-3 0-42 0,0 0-10 0,0 7 0 0,0-1 0 0,-3-6 0 15,3 3 0-15,-4 3 0 16,0-3 0-16,4 7 0 0,-3-4 9 0,3 4-9 16,-4-7 11-16,4 12-3 0,-4-5 0 0,4 9 0 15,0-10-8-15,0 0 0 0,0 7 0 0,4-7 0 0,3 1 18 0,0 6 2 16,0-13 0-16,0 6 0 0,3 4-20 0,1-10 0 16,-1 6 0-16,4 1 0 15,-3-4 0-15,3-3 0 0,-7-3 0 0,10 0 0 0,-2 6 0 0,-1-6 0 16,-7 0 0-16,10 0 0 0,1 0 8 0,-1-6-8 15,1 3 12-15,0 3-12 0,-4-16 0 0,3 7 0 16,-3-1 0-16,0 4 0 0,4-3 10 0,-4-1-10 16,0 1 8-16,0-1-8 0,0-2 8 0,-3-1-8 15,-1 1 8-15,4-4-8 0,-7 4 23 0,0-1-1 0,0-6 0 0,-3 0 0 16,-1 7-6-16,1-4-2 16,-4 1 0-16,3-4 0 0,-3 3 0 0,0 4 0 0,-4 2 0 15,4-6 0 1,-7 4-67-16,7-1 21 0,0 10 0 15,0 3-111-15,0 0-22 0,-7 0-5 0,7 3-1 0</inkml:trace>
  <inkml:trace contextRef="#ctx0" brushRef="#br0" timeOffset="28506.55">24112 1886 1036 0,'0'0'46'0,"0"0"10"0,0 0-45 0,0 0-11 16,-3-7 0-16,3 7 0 0,0 0 124 15,-7 0 24-15,0 0 4 0,0 0 0 0,3 0-116 0,-3 7-24 16,0-7-12-16,0 3 12 0,-4-3 2 0,1 9 1 16,3-9 0-16,0 6 0 0,-4 4-15 0,4 9 11 15,-4-10-11-15,4 7 10 0,-3-1-10 0,6-2 0 0,-3 6 0 16,4-3-11-16,-1-1 11 0,4-2-10 0,-3 2 10 0,3-5-10 16,0-1 10-16,3 1 0 0,4-1 0 0,0-9 0 15,0 6 8-15,4 4 0 0,-4-10 0 16,4 0 0-16,-1 0-8 0,1 0 0 0,-1-7 0 0,4 4 0 15,-3-3 0-15,3-3 0 0,-3-1 0 0,-1 1 0 16,4-1 0-16,-7 1 0 0,4-7 0 0,0 4 0 16,-1-1 8-16,-6 1 3 0,3 2 1 0,-4-5 0 15,1 5 7-15,-4-5 1 0,0 5 1 0,-4 1 0 16,4-4-7-16,-3 4-2 0,-4-4 0 16,3 4 0-16,-3 6-12 0,0-13 0 0,-3 7 0 0,-1-1 0 15,4 7-13-15,0-9 1 0,-4-1 0 0,4 7 0 31,-3-4-28-31,3 1-4 0,-4-1-2 0,4-5-457 0,3 5-91 0</inkml:trace>
  <inkml:trace contextRef="#ctx0" brushRef="#br0" timeOffset="28867.22">24483 744 1591 0,'0'0'35'0,"0"0"7"0,0 0 2 0,0 0 0 0,7-6-35 0,0-3-9 0,-7 9 0 0,10 0 0 15,5-4 12-15,-5 4 1 0,1-6 0 0,-1 6 0 16,4-9-13-16,-3 9 9 0,0 0-9 0,3-10 8 16,0 10-8-16,-4 0 0 0,1 0 0 0,0 0-11 31,-1-3-103-31,-3 3-21 0,4 0-4 0,-11 0-1 0</inkml:trace>
  <inkml:trace contextRef="#ctx0" brushRef="#br0" timeOffset="29135.79">24857 603 1810 0,'0'0'80'0,"0"0"17"0,0 0-77 0,0 0-20 15,0 10 0-15,0-1 0 0,3 3 13 0,-3 1-1 16,0-4 0-16,0 7 0 0,-3-3-12 0,3-1 0 0,0 1 0 0,0 6 0 16,-4-4-9-16,4 4 9 0,0 0-13 0,0-3 5 31,0 2-20-31,4 1-3 0,-4-3-1 0,3 3 0 15,-3-1-42-15,4-2-9 0,-4 3-1 0,0 0-590 0</inkml:trace>
  <inkml:trace contextRef="#ctx0" brushRef="#br0" timeOffset="29532.73">24631 1431 1267 0,'0'0'112'0,"0"0"-89"16,0 0-23-16,0 0 0 0,0 0 138 0,0 0 23 16,0 0 5-16,0 0 1 0,0 0-125 0,0 0-25 15,0 0-5-15,0 0 0 0,7-6-12 0,-7 6 0 16,7 0 0-16,0-3 0 0,0 3 0 0,0-10-14 15,4 10 2-15,-4-6 0 16,0 6-109-16,0 0-22 0,-3-10-4 0,-4 10-1 0</inkml:trace>
  <inkml:trace contextRef="#ctx0" brushRef="#br0" timeOffset="29846.12">24941 1252 979 0,'0'0'43'0,"0"0"9"15,0 0-41-15,-3 3-11 0,-1 10 0 0,1-10 0 0,3 6 238 16,0 1 46-16,0 6 8 0,0-13 3 0,0 6-233 0,0 7-46 16,0-7-16-16,0 7 9 0,-4-4-18 0,4 4-4 15,0-7-1-15,-3 10 0 16,-1 0-26-16,1-6-4 0,-1-1-2 0,4 4 0 16,-3-4-18-16,3 4-4 0,-4-6-1 0,4 5-435 15,0-5-86-15</inkml:trace>
  <inkml:trace contextRef="#ctx0" brushRef="#br0" timeOffset="30187.71">24606 1939 1969 0,'0'0'87'0,"0"0"18"0,0 0-84 0,0 0-21 16,0 0 0-16,0 0 0 0,0 0 50 0,7 0 6 15,-7 0 0-15,11 0 1 0,-4 0-39 0,0 0-8 16,4 0-2-16,-4 0 0 0,3 0-20 0,1 0-4 16,-1-6 0-16,1 6-1 15,0 0-50-15,-1-10-9 0,1 10-3 0,-1-3-508 16,1-3-101-16</inkml:trace>
  <inkml:trace contextRef="#ctx0" brushRef="#br0" timeOffset="30418.62">25033 1804 2282 0,'-14'3'101'0,"10"7"21"0,1-4-98 0,-1 3-24 0,1 7 0 0,-1-7 0 16,4 4 33-16,0 3 2 0,0-4 0 0,-3 4 0 15,6 3-35-15,-3 0 0 0,0-4 0 0,-3 4 0 16,3 0-86-16,0 3-18 0,0 0-3 0,0-7-852 16</inkml:trace>
  <inkml:trace contextRef="#ctx0" brushRef="#br0" timeOffset="35259.74">26744 697 900 0,'0'0'40'0,"0"0"8"0,0 0-39 0,0 0-9 15,0 0 0-15,0 0 0 0,0 0 76 0,0 0 12 16,0 0 4-16,0 0 0 0,0 0 0 0,0 0 1 16,0 0 0-16,0 0 0 0,0 0-30 0,0 0-7 15,0 0 0-15,0 0-1 0,-7 3 0 0,7-3 0 16,0 0 0-16,-7 10 0 0,7-10-15 0,0 0-2 16,0 0-1-16,0 0 0 0,0 0 7 0,0 0 0 0,-4 0 1 0,4 0 0 15,0 0-18-15,0 0-4 0,0 0-1 0,0 0 0 16,0 0-10-16,0 0-1 0,0 0-1 0,0 0 0 15,0 0 18-15,0 0 3 0,0 0 1 0,0 0 0 16,0 0-16-16,0 0-4 0,0 0 0 16,0 0 0-16,0 0-4 0,0 0 0 0,0 0-8 0,0 0 12 15,0 0-4-15,4 0 0 0,3 0-8 0,0 0 12 16,4 9-12-16,-1-9 0 16,1 0 8-16,-1 0-8 0,5 0 0 0,-5 6 0 0,4-6 0 0,0 0 0 15,4 0 0-15,0 0 8 0,-1 0-8 0,1 0 0 16,3 0 0-16,0 0 8 0,0 4-8 0,4-4 0 15,0 0 0-15,-4 0 8 0,0 0-8 0,0 0 0 16,0 0 0-16,1 6 0 0,2-6 0 0,1 3-10 0,-4-3 10 16,4 0 12-16,0 0-2 0,-4 0-1 0,0 0-9 15,0 6 0-15,0-12 0 0,0 6 0 0,1 6 0 0,-1-6 0 16,0 0 8-16,0-6-8 0,0 6 0 0,-3 0-14 16,0 0 3-1,3 0 1-15,0 0 18 0,0 0 4 0,0 0 1 0,0 6 0 0,1-6-13 0,-1 0 0 16,-7 0 0-16,3 7 0 0,-2-7 0 0,-1 3 0 15,0-3 0-15,-4 9 0 16,1-9 18-16,0 0 1 0,-1 0 0 0,1 0 0 0,-8 9-19 16,8-9 0-16,-4 0 0 0,-7 0 0 0,7 0 0 15,-7 0 0-15,0 0 0 0,0 0 0 0,0 0 0 0,0 0 0 16,0 0 0-16,0 0 0 0,7-9 0 0,-7 9 0 16,0 0 0-16,0 0 0 0,0 0 8 0,0 0-8 15,0 0 0-15,0 0 0 16,0 0-22-16,0 0-8 0,-4 0-2 0,4 0 0 15,-3 0-196-15,3 0-39 0,-11-9-8 0,11 9-1 0</inkml:trace>
  <inkml:trace contextRef="#ctx0" brushRef="#br0" timeOffset="36103.58">27845 798 403 0,'0'0'36'0,"0"0"-36"0,0 0 0 0,0 0 0 16,0 0 50-16,0 0 3 0,-4-7 1 0,4 7 0 15,0 0-26-15,0 0-4 16,-3 0-2-16,3 0 0 0,0-3 42 0,0 3 9 0,0 0 2 0,0 0 0 16,-4-6 10-16,1 3 3 0,-1-4 0 15,4 7 0-15,-3 0-28 0,3 0-6 0,0 0-1 0,0 0 0 16,-4-9-11-16,-3 9-2 0,7 0-1 0,0 0 0 16,-4 0-15-16,1-9-4 0,-1 9 0 0,4 0 0 15,0 0 12-15,0 0 3 0,-3-10 0 0,3 10 0 16,0 0-3-16,-4 0-1 0,4 0 0 0,0-6 0 15,0 6 12-15,0-9 2 0,0 9 1 0,0 0 0 16,0 0-7-16,0 0-2 0,0-4 0 0,0 4 0 16,0 0-21-16,0 0-4 0,0 0 0 0,0 0-1 15,0 0-11-15,0 0 0 0,0 0 0 0,7 4 0 0,-7-4 0 0,7 9 0 16,-3 7 8-16,0-7-8 0,-1 0 13 0,1 1-2 16,-4-1-1-16,0 7 0 0,3-7 0 0,-3 10 0 15,4-9 0-15,-4 12 0 0,0-1 3 0,0-2 1 16,0 6 0-16,0 0 0 0,0 4-1 15,0-1 0-15,0-3 0 0,0 10 0 0,0-7 1 0,0 6 0 16,0 4 0-16,3-13 0 0,1 3-6 16,-1 7-8-16,1-7 11 0,-4 0-11 0,3-3 9 15,1 3-9-15,-1-3 0 0,1 1 9 0,-1-8-1 0,1 11-8 16,-1-11 12-16,1 8-4 0,0-8-8 0,-1-2 0 16,-3 0 0-16,4-4 0 0,-4 7 0 0,0-10 0 15,0 4 9-15,0-10-9 0,0 7 0 0,0-1 9 16,-4 0-9-16,4-2 0 0,0-7 0 0,0 0 0 0,0 3 0 15,-3 6 0-15,3-9 0 0,0 0 0 0,-4 6 0 0,4 4 0 16,0-10 0-16,0 0 0 0,0 0 0 0,0 0 0 16,0 0 0-16,0 0-9 0,0 0 9 0,0 0 0 15,0 0-21-15,0 0 1 0,0 0 0 0,0 0 0 32,0 0-26-32,0 0-5 0,0 0-1 0,0 0 0 15,0 0-76-15,0 0-16 0,0 0-4 0,0 0-436 0,0 0-87 0</inkml:trace>
  <inkml:trace contextRef="#ctx0" brushRef="#br0" timeOffset="37187.25">27901 1691 403 0,'0'0'17'0,"0"0"5"0,0 0-22 0,0 0 0 16,0 0 0-16,0 0 0 0,0 0 84 0,0 0 12 15,0 0 2-15,0 0 1 0,0 0-44 0,0 0-9 0,-7 0-2 0,7 0 0 16,-7 0 7-16,7 0 1 0,-7 0 0 0,7 0 0 16,0 0 16-16,0 0 3 0,-11 0 1 0,11 0 0 15,0 0 1-15,0 0 1 0,0 0 0 0,0 0 0 16,-7 0-13-16,7 0-2 0,0 0-1 0,0 0 0 16,0 0-30-16,0 0-7 0,0 0-1 0,0 0 0 15,0 0 10-15,0 0 2 0,0 0 0 0,0 0 0 16,0 0-5-16,0 0-1 0,4-9 0 0,-4 9 0 15,0 0 10-15,0 0 1 0,7 0 1 0,-3 0 0 16,3 0-10-16,0-3-1 0,-7 3-1 0,3-7 0 16,-3 7-26-16,7 0 0 0,0 0 0 0,0 0 0 15,0-6 0-15,0 6 0 0,0-3 0 0,1 3 0 16,2 0 0-16,-3-6 0 0,7 6 0 0,-3 0 8 16,3 0-8-16,0 0 0 0,0-3 0 0,7-4 0 15,1 4 0-15,2 3 0 0,1-6 0 0,0 6 0 16,-1-9 9-16,1 9-9 0,0 0 10 0,-1 0-10 0,8-4 0 0,-4 4 0 15,-3 4 0-15,3-4 0 0,-3 0 28 0,-4 0 4 16,0 0 0-16,0 0 0 0,-3 9-32 0,0-9 0 16,3 0 0-16,-3 0 0 0,-4 0 0 0,0 0 0 15,3 0 0-15,1 0 0 0,0 0 0 0,-4 0 0 16,0-9 0-16,4 9 0 0,-1-4 0 0,1-2 0 16,-1 6 0-16,-2 0 0 0,-1-3 9 0,3-3-1 15,-6-1 0-15,3 7 0 0,-3-3-8 0,3 3 0 16,-4 0 0-16,1 0 0 0,-1-6 0 0,1 6 0 15,-4-3 0-15,-3 3 0 0,-4 0 0 0,7 0 0 16,-4-6-14-16,4 6 5 16,-7 0-31-16,0 0-7 0,0 0-1 0,0 0 0 15,0 0-118-15,0 0-24 0,-10 6-5 0,3-6-1 0</inkml:trace>
  <inkml:trace contextRef="#ctx0" brushRef="#br0" timeOffset="38413.67">28949 1603 403 0,'0'0'17'0,"0"0"5"0,0 0-22 0,-7 13 0 15,3-10 0-15,-3-3 0 0,7 0 160 0,-3 6 28 16,3-6 6-16,-7 4 1 0,0-4-95 0,7 0-20 16,0 0-3-16,-4 9-1 0,-3-3-19 0,4-3-4 15,3-3-1-15,0 0 0 0,0 0-7 0,-7 7-1 16,7-7-1-16,0 0 0 0,0 0 11 0,0 0 2 15,-4 9 1-15,4 0 0 0,0 1-12 0,0-4-2 16,0 7-1-16,0-4 0 0,4 0-22 0,-4 7-4 16,0 3 0-16,3-3-1 0,-3 2-3 0,0 1-1 15,4 6 0-15,-1-6 0 0,-3 6-2 0,4-3 0 16,-4 3 0-16,3 0 0 0,1-6 5 0,-1 6 1 0,-3-3 0 16,4 3 0-16,-1 0 1 0,1-6 0 0,-4 0 0 0,3 0 0 15,1-3-1-15,-1 2 0 0,1-2 0 0,-4-3 0 16,3 2-3-16,1 4-1 0,-4-10 0 0,-4 1 0 15,4 6-11-15,-3-7 10 0,3 0-10 0,-4 1 10 16,1-1-10-16,-1-3 0 0,1-2 9 0,3 2-9 16,-4 3 0-16,4-9 9 0,-7 10-9 0,7-1 0 15,0-9 16-15,0 0-4 0,-7 0-1 0,7 0 0 16,0 0-11-16,0 0 0 0,0 0 0 0,0 0 0 16,-3 6 0-16,3-6-9 0,0 0 9 0,0 0 0 15,-4 10 0-15,4-10 9 0,0 0 1 0,0 0 0 16,0 0-10-16,-3 3-11 0,3-3 3 0,0 0 0 15,-7 9 8-15,7-9 12 0,-8 7-2 0,8-7-1 16,0 0-9-16,-3 6 0 0,-4-3 0 0,7-3 8 16,0 0-8-16,0 0 0 0,0 0 0 0,0 0 0 15,0 0 0-15,0 0 0 0,0 0 0 0,0 0 0 0,0 0 0 0,0 0-11 16,0 0 11-16,0 0-12 0,0 0 12 0,0 0 0 16,0 9 0-16,0-9-8 0,3 10 8 0,-3-10 11 15,0 0-3-15,11 6 0 0,0-3-8 0,-4 3 0 16,3-6 0-16,1 4 0 0,-1-4 11 0,1 0 0 15,3-4 0-15,-3 4 0 0,3 0 0 0,0 0 0 16,4-6 0-16,-4 3 0 0,3 3-3 0,4 0-8 16,1 0 12-16,2-6-4 0,1 6-8 0,0-10 0 0,-1 7 9 0,1-3-9 15,0-3 8-15,-4 9-8 0,0-7 8 0,0 7-8 16,4-9 0-16,-4 6 0 0,0 3 0 0,4-10 0 16,0 4 0-16,-4 6 0 15,0 0 0-15,-3-9 0 0,-1 9 0 0,4 0 0 0,-3-3 0 0,0-4 0 16,-8 7-20-16,4-3 2 15,1-3 0-15,-1 6 0 16,-7 0-18-16,3 0-4 0,-3 0-1 0,0 0 0 16,-7 0-4-16,0 0-1 0,0 0 0 0,0 0-643 0,0 0-129 0</inkml:trace>
  <inkml:trace contextRef="#ctx0" brushRef="#br1" timeOffset="58567.2">26744 3805 979 0,'0'0'43'0,"0"0"9"15,4-6-41-15,-1 2-11 0,1-2 0 0,3 3 0 16,-7 3 174-16,3 0 33 0,4 0 6 0,-7 0 2 16,0 0-155-16,11 3-32 0,-4-3-5 0,0 10-2 15,-7-10 1-15,4 6 0 0,-1 3 0 0,4 1 0 16,-3-1 16-16,-1 0 3 0,1 7 1 0,-4-6 0 16,0-1 5-16,0 10 1 0,0-4 0 0,0 4 0 15,0 0-24-15,0 6-4 0,0-6 0 0,0 6-1 0,-4-3-19 0,1 12 0 16,3-8 0-16,-4 8 0 0,4-6 0 0,0 16 0 15,-3-9 0-15,3 2 0 0,-4 7 0 0,1-9 15 16,-1 2-3-16,0 7-1 0,1-6 9 0,-1 6 1 16,1 0 1-16,-1 0 0 0,1 3 6 0,3-4 0 15,-7 11 1-15,7-10 0 0,-4 9-29 0,4-6 0 16,0 3 0-16,0-3 0 0,0-3 0 0,0 9 0 16,0-5 0-16,0 5 0 0,0 0 0 0,0-3 0 15,0 7 0-15,0-13 0 0,0 9 11 0,0-3 9 0,-3-3 1 16,3 6 1-16,0 1-5 0,-4-1-1 0,1 0 0 0,-1 1 0 15,1-7 5-15,-1 3 1 0,1-3 0 0,-1-3 0 16,1 3-22-16,3-3 0 0,-4 0 0 0,0 0 0 16,4 3 0-16,-3-3 0 15,-1-1 0-15,1 1 0 0,-1 3 0 0,1-6 0 0,-1-3 0 16,1 6 0-16,-4-7 0 0,3-2-16 0,1 2 2 16,-1 4 1-16,1-3 13 0,-1-1 12 0,1-2-3 0,-1-1 0 15,4 4 3-15,-4-3 0 0,4-1 0 0,-3 4 0 16,3-10-12-16,3 6 0 0,-3-2 0 0,0-1 0 15,0-6 0-15,0 3 0 16,0-2 8-16,0 2-8 0,0-3 0 0,0 3 0 0,0-3 0 0,0 3 8 16,0-3-8-16,0-6 0 0,0 6 0 0,4-6 0 15,-4 9 0-15,0-9 0 0,0 6 0 0,0-6 0 0,0 0 0 16,0-3 0-16,4 2 0 0,-4 1 0 0,0-3 0 0,3 3 12 16,1-4-12-16,-1-2 12 0,1 3-4 0,-1 2 0 15,-3-2 0-15,0-3 0 0,0 2-8 0,0 1 0 16,0-3 0-16,0 2 0 0,0-5 0 0,0 8 0 15,0-2 0-15,-3-3 0 0,3 2 0 16,-4-5 0-16,4 5-9 0,-3-5 9 0,3-1 0 16,0 1 0-16,-4-1 0 0,4 7 0 0,-3-7 17 0,3 1 1 15,0-7 0-15,-4 9 0 0,4-12 3 0,0 3 1 16,0 7 0-16,0-1 0 0,0-9-22 0,0 10 0 16,0-4 0-16,0-3 0 0,-4 3 0 0,4-6 0 15,0 10 0-15,0-10 0 0,-3 9 0 0,-1 0 0 16,1-2 0-16,3-4 0 0,-4 6 0 0,4-9 0 15,0 7 0-15,-3 2 0 0,3 0 0 0,-4 1 0 0,1-4 0 0,3-6 0 16,-4 3 0-16,1 7 0 0,3-1 0 0,0-9 0 16,-4 6 0-16,4-6 0 0,0 0 0 0,0 3 0 15,0-3 0-15,0 13 0 0,0-13-11 0,0 0 11 16,0 3 0-16,0-3 0 0,0 10 0 0,0-10 10 16,0 9-1-16,0-9 0 0,0 9 0 0,0-9 0 15,0 7-9-15,0 2 0 0,0 0 0 0,0-9 0 16,-3 10 0-16,3-10-12 0,0 6 4 0,0-6 8 15,-4 10-8-15,4-10 8 0,0 0 0 16,0 0 0-16,0 0 0 0,0 0 8 0,0 0 0 0,0 0 0 16,0 3-8-16,0-3-11 0,0 0 3 0,0 0 0 15,0 0 8-15,0 0 0 0,0 0 0 0,4 9 0 16,-4-9 0-16,0 0 0 0,3 6 0 0,-3-6 0 16,0 0 0-16,0 0 8 0,0 0-8 0,0 10 0 15,0-1 8-15,0-9-8 0,0 0 8 0,0 0-8 0,0 6 0 0,0-6 0 16,0 0-12-16,0 0 4 15,4 10-14-15,-4-10-2 0,0 0-1 0,0 9 0 0,0-9 3 0,0 0 1 16,-4 3 0-16,4-3 0 16,0 10-11-16,0-10-3 0,0 0 0 0,4 12 0 15,-4-9-77-15,0-3-15 0,-7 10-3 0,3-1-920 0</inkml:trace>
  <inkml:trace contextRef="#ctx0" brushRef="#br1" timeOffset="60012.53">23414 7524 748 0,'0'0'67'0,"-7"0"-54"0,-4 3-13 0,4-3 0 16,-3 0 220-16,3 0 42 0,7 0 8 0,-8-3 2 15,8 3-194-15,0 0-38 0,0 0-8 0,-7-6-2 16,4 6-14-16,3 0-4 0,0 0 0 0,3-10 0 0,1 4-12 0,3 6 0 15,0-3 0-15,0-4 0 0,4 7 0 0,-1 0 11 16,4-3-11-16,4 3 10 0,0 3 27 0,3 4 6 16,-4-7 1-16,5 3 0 0,2-3-9 0,1 0-2 15,0 6 0-15,3-6 0 0,-3 3-9 0,3-3-1 16,4 0-1-16,3 0 0 0,4 0 0 0,0 7 0 16,3-7 0-16,0 0 0 0,4 6-5 0,0-3-1 15,3-3 0-15,-3 6 0 0,0-3 9 0,3-3 2 16,1 0 0-16,6 0 0 0,1 7-27 15,3-7 0-15,0 0-14 0,-4 3 5 0,4-3 9 0,-4 6 9 16,1-6-1-16,6 3-8 0,1-3 11 0,-1 0-11 16,1 6 10-16,-8-2-10 0,4 2 0 0,-3-6 0 15,-4 0 0-15,0 0 0 0,0 3 0 0,3-3 8 16,4 0-8-16,0 0 0 0,0 6 0 0,0-6 8 16,-7 0-8-16,3 7 0 0,4-4 15 0,-7-3-3 0,4 0-1 0,-1 0 0 15,4 0-1-15,0 9 0 0,0-9 0 0,-4 10 0 16,1-10-2-16,-1 9-8 0,-3-9 12 0,4 6-4 15,-1-3 0-15,1 4-8 0,-1-1 12 0,0-3-4 16,-3-3-8-16,0 9 0 0,-3-9 0 0,-1 7 0 16,-3-4 0-16,3 3 0 0,1-3 0 0,3-3 0 15,-4 7 0-15,4-7 0 0,0 3 0 0,3 3 0 16,-6-3 9-16,3 3-9 0,-8-6 10 0,5 7-10 16,3-4 15-16,0-3-3 0,0 6-1 0,-1-3 0 15,1-3 2-15,0 0 1 0,-3 0 0 0,-4 6 0 16,-1-2 0-16,-2-4 0 0,-1 6 0 0,4-3 0 15,0-3-3-15,0 0-1 0,0 6 0 0,-4-6 0 16,7 0-10-16,-3 3 0 0,-4 4 0 0,1-7 8 0,-1 0-8 0,-3 0 0 16,0 0 0-16,0 0 8 0,3 0-8 15,0 0 0-15,1 0-12 0,2 0 12 0,-2-7 0 16,3 4 12-16,-4 3 0 0,-3-6 0 0,0 6-12 0,-4 0 0 16,0 0 0-16,0 0-11 0,-6 0 11 0,2 0 0 15,1 0 0-15,0 0 0 0,-4 0 0 0,4 0 0 16,0 0 0-16,-1 0 0 0,1 0 0 0,-4 0 0 15,0 6 0-15,-3-6 0 0,3 0 0 0,1 0-12 16,-5 0 2-16,1 0 0 0,-4 0 34 0,0 0 6 0,4 0 2 0,-7 0 0 16,3-6-32-16,-4 6-16 0,5 0 1 15,-1 0 1-15,-4 0 14 0,5 0 0 0,-1 0 0 0,0 0 10 16,0 6 2-16,0-6 1 0,0 0 0 0,4 0 0 16,0 3-5-16,0 4-8 0,-4-7 11 0,3 6-11 15,1-3 9-15,-4-3-9 0,0 0 0 0,1 6 9 16,2-3-9-16,-3-3 0 0,1 0 0 0,-5 0 0 15,4 0 8-15,-3 0-8 0,0 0 8 16,-1 0-8-16,1 0 12 0,0 0-2 0,3 0-1 0,0 0 0 16,0 0-9-16,0 0 10 0,4 0-10 0,-4 0 10 15,4 0-10-15,-4 0 0 0,0-3 0 0,0-3 0 16,1 6 0-16,-1 0 0 0,-4 0 0 0,1 0 0 16,0 0 0-16,-1 0 0 0,1 0 0 0,-4 0 0 15,-3 0 0-15,-1 0-14 0,1 0 5 0,-1 0 1 16,-10 0-12-16,7 0-3 0,-7 0 0 0,7 0 0 15,-7 0-125-15,0 0-24 0,0 0-6 0</inkml:trace>
  <inkml:trace contextRef="#ctx0" brushRef="#br1" timeOffset="68743.2">26801 3940 345 0,'0'0'15'0,"0"0"4"0,0 0-19 0,0 0 0 0,0 0 0 0,0 0 0 16,0 0 139-16,0 0 24 0,0 0 5 0,0 0 0 16,0 0-126-16,0 0-26 0,0 0-4 0,0 0-2 15,0 0-10-15,0 0 0 0,0 0 0 0,0 0 0 16,0 0 0-16,0 0 0 0,0 0 0 0,0 0 0 15,0 0 43-15,-8 9 6 0,8-9 2 0,-3 0 0 16,3 0-12-16,0 0-3 0,0 0 0 0,0 0 0 16,-11 9 0-16,11-9 0 0,0 0 0 0,0 0 0 0,0 0 5 0,0 0 1 15,0 0 0-15,0 0 0 16,0 0-25-16,0-9-5 0,0 6 0 0,4-3-1 0,-1-4 7 0,-3 4 2 16,4 3 0-16,-4-3 0 0,0-4 9 0,3 7 3 15,-3-3 0-15,4-4 0 0,-4 7-4 0,0 3-1 16,0-6 0-16,-4 3 0 0,4-13-5 0,0 16-1 15,-3-16 0-15,3 16 0 0,-4-12-4 0,4 6-1 16,0-4 0-16,0 1 0 0,0-7-8 0,0 7-8 16,0-1 9-16,0 1-9 0,0-1 14 0,4 1-3 15,-4-7-1-15,0 7 0 0,0-4 3 0,3 1 1 16,-3 2 0-16,0 1 0 0,-3 0 7 0,3-1 2 16,0 1 0-16,0 6 0 0,0-10-2 0,-4 10 0 15,4-6 0-15,0 2 0 0,0-2-5 0,0 6-2 16,-3-3 0-16,-1 2 0 0,4 4-14 0,0-6 9 15,-3 0-9-15,3 3 8 0,0-4-8 0,0-2 0 16,0 9 0-16,-4-3 0 0,4-3 0 0,0 6 0 0,-3-3 0 0,3-4 8 16,0-2-8-16,-4 6 0 0,4-4 9 0,0-2-9 15,0 9 9-15,-3-9-9 0,3 2 12 0,0 7-12 16,0-12 8-16,0 6-8 0,0 2 0 0,0 4 0 16,0 0 18-16,0-6 0 0,0 6 0 0,0 0 0 15,0 0-27-15,0 0-6 0,-7 0-1 0,7 0 0 16,0 0 16-16,0 0 0 0,0 0 0 0,0 0-9 15,0 0 9-15,-4-6 0 0,4 6 0 0,0 0 0 16,0 0 0-16,0 0 0 0,0 0 0 0,0 0 0 16,0 0 0-16,0 0 0 0,0 0 0 0,0 0 0 15,7 0 0-15,-7 0 0 0,0 0 0 0,0 0 0 16,0 0 0-16,0 0 0 0,0 0 0 0,0 0 8 0,0 0-8 0,4-10 8 16,-1 10-8-16,-3 0 8 15,0 0-8-15,0 0 0 0,0-9 0 0,0 9 8 16,4 0-8-16,-4 0 0 0,0-9 0 0,0 9 0 0,3-4 0 0,1-2 0 15,-4 6 0-15,0-3 0 0,0 3 11 0,3-6 1 16,-3 3 0-16,0 3 0 0,0 0-12 0,4-13-16 16,-4 10 4-16,0 3 1 0,0 0 11 0,3 0 0 15,-3 0 0-15,0 0 0 0,0 0 0 0,0-9 0 16,0 9 0-16,0 0 0 0,0 0 8 0,0 0 4 16,0 0 1-16,0 0 0 0,-3-7-1 0,3 7 0 15,0 0 0-15,0 0 0 0,0 0-12 0,0 0 9 16,-4-9-9-16,4 9 8 0,0 0-8 0,0 0 8 0,0 0-8 0,0 0 8 15,0 0-8-15,-7 9 0 0,0-9 0 16,4 0 0-16,3 0 0 0,-7 7 0 0,7-7 0 16,-4 9 0-16,-3-9 0 0,0 9 0 0,0-2 0 15,0 2 0-15,0 0 0 0,0 1 0 0,0-7 0 16,0 6 0-16,0 7 11 0,0-6-3 16,-4-1-8-16,4 0 12 0,0 7-12 0,0-13 0 0,0 10 0 0,0-4 0 15,0 1 25-15,3-1 6 0,-3-6 1 0,4 6 0 16,3-9-24-16,0 10-8 0,0-10 0 0,0 0 9 15,0 0-9-15,0 0 0 0,0 0 0 0,0 0 0 16,0 0 0-16,0 0 0 0,0 0 0 0,0 0 0 16,0 0 0-16,0 0 0 0,0 0-8 0,0 0 8 15,0 0 0-15,7-10 0 0,-4 7 0 0,4-3 0 0,0-3 0 0,0 6 0 16,0-7 0-16,0 4 0 0,0-4 0 16,1 1 0-16,-1 3 0 0,0-4 0 15,0 1 0-15,0 0 0 0,-4 5 0 0,4-8 8 0,-3 9-8 0,3-7-9 16,-4 1 9-16,1 3-13 0,0-4 13 0,3 1 0 15,-4-1 0-15,1 1 0 16,3 0 0-16,-4 2 8 0,1-2 0 0,-1 0-8 0,1 9 0 0,-4 0 0 16,3-10-10-16,-3 10 10 0,4-6 0 0,-4 6 0 15,3-3 0-15,-3 3 0 0,7-7 0 0,-7 7 0 16,0 0 0-16,0 0 0 0,0 0-8 0,0 0 8 16,0 0 0-16,0 0 0 0,0 0 0 0,0 0 0 15,0 0 0-15,7 0 0 0,-7 0 0 0,0 0 8 16,8 0 0-16,-8 0 0 0,7 10-8 0,0-4 0 15,0 4 0-15,-4-1 0 0,1 0 11 0,-1-2-3 0,1 2-8 16,-1-6 12-16,-3 10-12 0,4-4 0 0,-1-6 0 0,1 7 0 16,-1-1 0-16,1-3 8 0,-4-6-8 0,7 3 0 15,-7-3 0-15,4 10 11 0,-4-10-11 0,7 6 10 16,3 4-10-16,-6-1 0 0,-4-9 9 0,0 0-9 16,7 9 0-16,3-9 0 0,-3 7 0 0,0-4 0 15,-7-3-12-15,11 6-4 0,-4-6-1 0,-7 0-796 16,7 0-159-16</inkml:trace>
  <inkml:trace contextRef="#ctx0" brushRef="#br1" timeOffset="71280.66">26441 8581 982 0,'0'0'44'0,"0"0"8"0,0 0-41 0,-4 9-11 0,1 0 0 0,-4-2 0 15,3 2 76-15,1 1 14 0,-5-1 2 0,5 0 1 16,-4 1-69-16,3-1-13 0,1 1-3 0,-1 5-8 16,-3-5-20-16,4-1-12 0,3 7-1 15,-4-7-1-15,1 1 7 0,3 5 2 0,0-5 0 0,3 2 0 16,-3-6 25-16,4 4 0 0,-1-4 12 0,4-3-4 16,4 7 7-16,-4-1 1 0,0-3 1 0,0-3 0 15,4-3-17-15,-1 7 8 0,-3-7-8 0,4 0 0 16,-1 3 8-16,5-3-8 0,-5-3 0 0,-3 3 0 15,4-7 0-15,3 4 0 0,4-3 0 0,-4 3 0 0,0-3 0 0,0-4 0 16,0 1 0-16,0-1 0 0,0 4 0 0,0-3 0 16,-3-1-15-16,3 1 5 15,0 0-39-15,-3-1-8 0,-4 1-2 0,0 2 0 0,0-2 41 0,0 6 8 16,0-6 2-16,-3-1 0 0,3-2 28 0,-4 2 5 16,1 1 2-16,-1 6 0 0,-3-7 40 0,0 4 8 15,0-3 1-15,0-1 1 0,0 4-33 0,0 6-6 16,-7-3-2-16,7 3 0 0,0-7-36 0,0 7-18 15,0 0 2-15,0 0 0 16,0 0-64-16,0 0-13 0,0 0-3 0,0 0 0 0</inkml:trace>
  <inkml:trace contextRef="#ctx0" brushRef="#br1" timeOffset="72198.32">26779 8668 57 0,'0'0'0'0,"0"0"0"16,7 0 0-16,-7 0 0 0,0 0 150 0,0 0 25 15,0 0 5-15,0 0 0 0,0 0-115 0,0 0-23 16,0 0-5-16,0 0-1 0,0 0-21 0,0 0-5 16,0-6-1-16,0 6 0 0,-3-9 7 0,-1 6 0 15,1-4 1-15,-1 4 0 0,4-3 15 0,-3-3 4 16,3 5 0-16,-4-2 0 0,4-3-16 0,-3 2-4 15,-1 4 0-15,1-3 0 0,-1-3 13 0,-3 9 3 16,4-10 0-16,-4 7 0 0,3-3 12 0,-3 0 4 16,0 2 0-16,0-2 0 0,0 3-5 0,-4-3-1 15,1 3 0-15,3-4 0 0,-1 4-22 0,1 3-5 16,-3-6-1-16,3 6 0 0,3-10-4 0,-3 10-1 16,-3-3 0-16,3-3 0 0,-4 6-9 0,4-6 12 15,-4 3-12-15,-3-4 12 0,4 7-12 0,-1 0 10 0,4 0-10 0,0 0 10 16,-7 7 1-16,3-7 0 0,4 3 0 0,-3 3 0 15,3 0-20-15,-4-3-4 0,0 7-1 0,4-4 0 16,-3 4 14-16,-1-7 8 0,4 6 0 0,-3-9-8 16,2 6 0-16,1 4 0 0,-3-10 0 0,3 9 0 15,0-3-16-15,3-2 2 0,4-4 1 0,-7 6-478 16,-3-3-95-16</inkml:trace>
  <inkml:trace contextRef="#ctx0" brushRef="#br1" timeOffset="76830.05">28628 7458 1288 0,'0'0'57'0,"0"0"12"0,0 0-55 0,0 0-14 0,0 0 0 0,0 0 0 16,0 0 62-16,0 0 10 0,0 0 1 16,0 0 1-16,-4 13 2 0,1-4 0 0,-1 0 0 0,1 1 0 15,3-1-24-15,-4 1-5 0,1 5-1 0,3-2 0 16,-4-4-3-16,1 10-1 0,-1 3 0 0,1-3 0 15,-1 0-23-15,1 6-5 0,-1-3-1 0,1 3 0 16,-1 3-13-16,-3-3 0 0,3 3 8 0,1-3-8 16,-1 4 16-16,1-4 0 0,-1 3 0 0,1-3 0 31,3 0-43-31,-4-3-8 0,4-6-1 0,0 2-1 0,0 1-85 0,0-9-17 0,4 5-3 0</inkml:trace>
  <inkml:trace contextRef="#ctx0" brushRef="#br1" timeOffset="77406.06">28356 8223 1652 0,'0'0'36'0,"0"0"8"0,0 0 2 0,0 0 0 16,0 0-37-16,0 0-9 0,0 0 0 0,4 10 0 0,-1-4 32 0,1 6 4 16,3-5 0-16,-4 8 1 0,1-5-23 0,0 2-5 15,-1-2-1-15,1 5 0 0,-1 1-8 0,1-3 0 16,-1 2 0-16,4-2 0 0,-3 2 0 0,-1 1 0 15,1-3-11-15,-1-4 11 16,1 7-29-16,-1-7-1 0,1 1 0 0,-1-1-484 16,1-3-97-16</inkml:trace>
  <inkml:trace contextRef="#ctx0" brushRef="#br1" timeOffset="77773.62">28716 8214 57 0,'0'0'0'0,"0"0"0"0,0 0 0 15,0 0 0-15,-3 6 0 0,3-6 0 16,-4 3 384-16,-3 7 72 0,3-4 15 0,4-3 2 0,-3 6-338 0,-1 1-68 16,-3-4-14-16,0 10-2 0,4-4-10 0,-8 7-1 15,4-3-1-15,0 9 0 16,-3 3-23-16,-5-3-4 0,5 3 0 0,-4 7-1 0,0-7-11 0,-1 10 0 16,1 2 0-16,-3-8 0 0,3 9 0 0,0-7 0 15,-1-3 0-15,1 4 0 0,4-1-14 0,-1 1 5 16,1-7 1-16,-1 0 0 15,4-3-34-15,-4 1-6 0,8-4-2 0,-4-1 0 16,3-8-114-16,1 6-24 0</inkml:trace>
  <inkml:trace contextRef="#ctx0" brushRef="#br1" timeOffset="78201.06">28706 8606 1393 0,'0'0'61'0,"0"0"14"0,0 0-60 0,0 0-15 0,0 0 0 0,0 0 0 16,0 0 25-16,0 0 3 0,0 0 0 0,0 0 0 15,0 0 13-15,0 0 3 0,0 0 1 0,0 0 0 16,0 0-3-16,0 0-1 0,0 0 0 0,0 0 0 16,0 0-21-16,7 0-4 0,0 0 0 0,-7 0-1 15,0 0 3-15,0 0 1 0,0 0 0 0,7 0 0 16,3 0 7-16,-10 0 2 0,7 0 0 0,-7 0 0 15,4 9-10-15,3 1-2 0,-4-1 0 0,1 7 0 16,-4-4-4-16,0-2 0 0,-4 5-1 0,4 4 0 16,0-3-3-16,-3 3 0 0,-1-4 0 0,-3 4 0 15,0 0-8-15,-3 0 0 0,6-4 9 0,-3 4-9 0,0 0 0 0,0-3 0 16,0-4 0-16,0 4 0 0,0 3 0 0,3 0 0 16,1-4 0-16,-4 4 0 0,7-3 0 0,-4-4 0 15,4 4 0-15,-3-7 0 0,3 1 0 0,3 5 0 16,-3-5-9-16,4-1 9 0,-1-3 0 0,-3-6-9 15,4 4 9-15,3 5 0 0,0-3 0 0,3-3 0 16,1-3 8-16,0 7-8 0,-1-7 0 0,4-7 0 16,-3 7-13-16,0-3 4 15,3-3-15-15,3-3-4 0,-3-1 0 0,4 1 0 16,0-1-166-16,-4 1-34 0</inkml:trace>
  <inkml:trace contextRef="#ctx0" brushRef="#br1" timeOffset="79055.58">24836 7367 979 0,'0'0'43'0,"0"0"9"0,0 0-41 0,0 0-11 16,0 0 0-16,0 0 0 0,0 0 240 0,0 0 47 15,0 0 9-15,0 0 1 0,0 0-214 0,0 0-43 16,7 0-9-16,0 0-2 0,0 0 4 0,0 6 1 0,3-3 0 0,-3 7 0 16,0-4-19-16,1-3-4 0,2 10-1 0,1-1 0 15,-8 4-10-15,8-3 0 16,-1 2 9-16,-3 4-9 0,-3 0 0 0,0 6 0 15,3-6 0-15,-4 0 0 0,1 6 0 0,-4 0-16 0,3-6 4 16,-3 9 0 0,0-3-40-16,-3 0-9 0,-1-3-2 0,1 3 0 15,-4 0-169-15,3 3-35 0,-3-3-6 0,0-6-2 0</inkml:trace>
  <inkml:trace contextRef="#ctx0" brushRef="#br1" timeOffset="79493.57">24144 8239 2052 0,'0'0'45'0,"0"0"10"0,-3 3 1 0,3-3 1 0,0 0-45 0,0 0-12 0,0 0 0 0,0 0 0 16,0 0 0-16,0 0 0 0,0 0 0 0,0 0 0 15,0 0 0-15,0 0 0 0,7-3 0 0,3-3 0 16,-3 6 0-16,0 0 0 0,-7 0 0 16,11 0 0-16,-4 0-10 0,4 0 10 0,-1 0 0 0,1 6-9 31,-1-6-27-31,1 3-4 0,-4-3-2 0,4 0-534 0,-1 0-108 0</inkml:trace>
  <inkml:trace contextRef="#ctx0" brushRef="#br1" timeOffset="79891.02">24652 8082 1908 0,'0'0'42'0,"0"0"9"0,0 0 1 0,0 0 1 0,0 6-42 0,0 4-11 0,0-4 0 0,4 3 0 16,-4-5 0-16,0 5 8 0,0 0-8 0,3-2 8 16,1 2-8-16,-1 0 0 0,-3 1 0 0,4-1 0 15,-1 1-17-15,1-1 1 0,-1 0 0 0,4 4 0 31,-3-4-40-31,3 1-7 0,-3-7-1 0,3 6-1 0,-4-2-111 0,4-4-23 0</inkml:trace>
  <inkml:trace contextRef="#ctx0" brushRef="#br1" timeOffset="80216.66">25118 7972 1681 0,'0'0'36'0,"0"10"8"0,-4-4 2 0,1 3 2 0,-1 1-38 0,-3 2-10 15,0-2 0-15,0 5 0 0,0 4 34 0,0-3 5 16,-4-4 1-16,1 4 0 0,-4 9-23 0,0-6-4 0,-1 6-1 0,1-3 0 15,-3 0-12-15,6 6 0 0,-3-3 8 0,3 7-8 16,-3-1 0-16,-3 0 0 0,3 4-12 0,-1-1 12 16,-2 4-27-16,3 3 2 0,-4-4 0 0,4-2 0 31,0 3-31-31,0-10-5 0,0 6-2 0,3 1 0 16,-3-1-95-16,3-6-19 0,-3 7-4 0,4-7-1 0</inkml:trace>
  <inkml:trace contextRef="#ctx0" brushRef="#br1" timeOffset="80691.39">25044 8499 1785 0,'0'0'159'16,"0"0"-127"-16,0 0-32 0,0 0 0 0,0 0 58 0,7 0 6 15,0 0 0-15,3-6 1 0,-3 6-65 0,4-3-9 16,0-4-4-16,-4 7-1 0,0-3 24 0,-7 3 5 16,0 0 1-16,10-6 0 0,-3 6-16 0,-7 0 0 15,7 0 0-15,-7 0 0 0,0 0 0 0,7 0 0 16,-7 0 0-16,8 9 0 0,-5-2-12 0,1 2-4 15,-1-3-2-15,1 4 0 0,-4-1 29 0,0 1 5 16,-4-1 2-16,1 0 0 0,-1 1-18 0,1 5 0 0,-5-5 0 16,5 2 0-16,-4-5 0 0,0 8 0 0,0-2 0 0,-4-4 0 15,4 1 0-15,-3-1 0 0,-1 1 0 0,0 5 0 16,-3-5 0-16,0-1 0 0,0 0 0 0,3 7 0 16,1-6 0-16,-1 5 0 0,4-2-8 0,0-4 8 15,-3-3 0-15,3 10 0 0,7-6 0 0,-4-1 0 16,4 0 0-16,0-6-11 0,4 7 0 0,-1-4 0 15,1 4 19-15,3-1 3 0,0-3 1 0,3-3 0 16,4 4-12-16,1-4 0 0,2-3 0 0,4 0 0 16,-3 0 0-16,3 0 0 0,0 0 0 0,4-3 0 15,-4-4-182-15,0 4-32 16,18-6-6-16,-4-7-2 0</inkml:trace>
  <inkml:trace contextRef="#ctx0" brushRef="#br2" timeOffset="86379.25">22874 7417 298 0,'0'0'13'0,"0"0"3"0,0 0-16 0,0 0 0 0,0 0 0 0,0 0 0 0,11 3 55 0,-11-3 7 15,0 0 2-15,0 0 0 0,0 0 17 0,0 0 4 16,0 0 1-16,0 0 0 0,0 0 6 0,0 0 0 16,14-3 1-16,-7 3 0 0,-7 0-22 0,0 0-5 15,10-6-1-15,1 6 0 0,-11 0-18 0,11 0-4 16,-1 0-1-16,1 0 0 0,3 0-24 0,-4 0-5 15,-10 0-1-15,15 0 0 0,-5 0 5 0,4 0 1 0,-3 0 0 0,-1 0 0 16,1-3 14-16,3 3 2 0,-3-6 1 0,-1 6 0 16,-3-7-8-16,4 4-2 0,0 3 0 0,-1-6 0 15,1 3-2-15,-1-4-1 0,1 7 0 0,-4-3 0 16,4-3-10-16,-1 6-3 0,1-3 0 0,-1-3 0 16,1 6-9-16,-1-3 12 0,1-4-12 0,0 7 12 15,-1 0-12-15,4 0 0 0,-3-6 0 0,-1 6 0 16,1-3 11-16,3 3 0 0,0 0 0 0,-3 0 0 15,3 0 1-15,-3 0 0 0,-1-6 0 0,4 6 0 16,-3-4-12-16,6 4 8 0,-6 0-8 0,3-6 8 16,-3 6-8-16,-1 0 0 0,4 0 0 0,-3 0 0 15,0 0 0-15,3 0 0 0,-7-3 0 0,7 3 0 16,-4 0 18-16,1 0-2 0,0 0 0 0,-1 0 0 16,1 0 5-16,-1-6 1 0,1 6 0 0,-4 0 0 15,4 0-10-15,3 0-3 0,-4 0 0 0,1 0 0 0,3 0-9 0,-3 0 0 16,3 0 0-16,0 0 0 0,-4-3 0 0,4 3 0 15,1 0 0-15,-1-7 0 0,0 7 0 0,-4 0 0 16,5 0 0-16,-1 7 8 0,-4-7-8 0,4 0 12 16,0 0-12-16,1 0 12 0,-5 0-12 0,4 0 10 15,-3 0-10-15,6 0 10 0,-2 0 2 0,2 0 1 16,-3 0 0-16,0 0 0 0,1 0-4 0,2 0-1 16,1 0 0-16,-1 0 0 0,-2-7 2 0,-1 7 0 15,0 0 0-15,-4 0 0 0,1 0 2 0,3 0 0 16,-3 0 0-16,-1 0 0 0,1 0-4 0,-4 0 0 15,3 0 0-15,1 0 0 0,0 0-8 0,-4 0 8 0,0 0-8 16,3 0 8-16,1 0-8 0,-1 7 0 0,1-7 0 16,-4 0 0-16,7 0 0 0,-3 0 0 15,3 0 9-15,-3-7-9 0,3 7 10 0,0 0-2 0,-4 0-8 16,1 0 12-16,-4 0-4 0,4 0-8 0,-1 7 11 0,1-7-11 16,-11 0 8-16,7 0-8 0,3 3 0 0,-3-3 0 15,4 6 0-15,-4-6 0 0,4 0 0 0,-1 3 0 16,1-3 0-16,-4 0 0 0,0 0 0 0,3 0 0 15,1 0 10-15,-4 0-10 0,4 0 8 0,-4 0-8 16,-7 0 0-16,10 0 0 0,1 0 0 0,-11 0 0 16,7 0 0-16,4 0 0 0,-11 0 8 0,0 0-8 15,7 6 0-15,-7-6 0 0,0 0 0 0,10 0-11 16,-3 4 19-16,-7-4 4 0,11 6 1 0,-4-6 0 0,0 0 6 0,-7 0 1 16,0 0 0-16,11 0 0 0,-4 0-20 15,-7 0 0-15,7 0 0 0,3 0-9 0,-10 0 20 0,7 0 4 16,-7 0 1-16,11 0 0 0,-11 0-16 0,7 0 0 15,-7 0 0-15,7 0 0 16,-7 0 0-16,0 0 0 0,7 3 0 0,-7-3 0 0,7 6 0 16,4-6 0-16,-4 0 0 0,0 7-10 0,0-7 10 15,0 3 0-15,-7-3 0 0,10 0 0 0,1 0 8 0,-4 0 0 16,0-3 0-16,0 3 0 0,4 0-8 0,-4 0 11 16,0 0-11-16,-7 0 12 0,0 0-12 0,7 3 0 15,0-3 0-15,-7 0 0 0,0 0 0 0,0 0 0 16,0 0 8-16,11 0-8 0,-8 0 0 0,-3 0 0 15,0 0 0-15,7 0 8 0,-7 0-8 0,0 0 0 0,0 0 0 0,7 0 0 16,-7 0 0-16,7 0 0 0,-7 0 0 0,0 0 0 16,0 0 0-16,11 6 0 0,-11-6 0 0,0 0 0 15,0 0 0-15,7-6 0 0,-7 6 8 0,0 0-8 16,0 0 0-16,0 0 0 16,0 0 0-16,7 0 0 0,-7 0 0 0,0 0 0 0,7 0 0 0,-7 0 0 15,0 0-19-15,0 0-2 0,0 0-1 16,0 0 0-1,0 0-175-15,0-10-35 0</inkml:trace>
  <inkml:trace contextRef="#ctx0" brushRef="#br2" timeOffset="92762.58">24920 7502 172 0,'0'0'16'0,"0"0"-16"0,0 0 0 0,0 0 0 16,0 0 156-16,0 0 29 0,0 0 6 0,0 0 1 16,0 0-129-16,0 0-26 15,0 0-5-15,0 0 0 0,0 0-18 0,0 0-3 16,0 0-1-16,0 0 0 0,0 0-10 0,0 0 0 0,0 0 0 0,0 0 8 15,0 0 20-15,0 0 4 0,0-3 1 0,0 3 0 16,0 0 34-16,0 0 6 0,0-7 2 0,0 7 0 16,7-3-7-16,-7 3 0 0,0-6-1 0,0 6 0 15,4-3-10-15,-4 3-1 0,0 0-1 0,0-6 0 16,0-4-13-16,-4 1-2 0,4 9-1 0,0-10 0 16,0 4-9-16,0-3-2 0,0 9 0 0,0-10 0 15,-3 1-16-15,3 0-4 0,3-1-8 0,1 4 12 16,-4-4-12-16,7 1 9 0,-4 0-9 0,1-1 8 0,3 1-8 15,-3-1 0-15,-1-5 0 0,1 5 8 0,3 1 5 0,-4 0 1 16,1-1 0-16,-4 1 0 0,0-7 14 0,0 7 4 16,0-1 0-16,0 1 0 0,-4-1-2 0,1 1 0 15,3 0 0-15,-4-1 0 0,1 1-10 0,3-4-3 16,-4 4 0-16,1-1 0 0,-1 1-4 0,0 0-1 16,1-7 0-16,-1 7 0 0,4-4-2 0,0 4-1 15,-3-7 0-15,-1 0 0 0,4 7 6 0,0-10 1 16,-3 10 0-16,-1-10 0 0,1 3-7 0,-4-12 7 15,3 12-8-15,-3 4-8 0,4-4 8 16,3 3-8-16,-4-2 8 0,1-1-8 0,-1-3 0 16,0 0 0-16,1 4 0 0,-1 5 0 0,4-8 0 15,-3 8 0-15,3-6 0 0,-4 4 0 0,1-4 0 16,-1 7 0-16,4-1 0 0,-3-5 0 0,-1 5 0 16,4 1 0-16,-3-4 0 0,-1 1 0 0,4 2 0 0,-3 1 0 15,-1 0 0-15,4-1 0 0,0 1 0 0,0-1 0 0,0 1 0 16,0 0 0-16,0-1 0 0,0 1 0 0,-3-1 0 15,3-2 0-15,-4 2 0 0,4 1 0 0,0 0 0 16,0 5 0-16,-3-2 0 0,3-3 0 0,0-1 0 16,-4 1 0-16,4 3 0 0,0-4 0 0,0 1 0 15,0-10 0-15,0 10 0 0,0 2 0 16,-3 4 0-16,3-3 0 0,3-3 0 0,-3-1 0 16,0 1 0-16,0 6 0 0,0 3 0 0,0-13 0 15,4 4 0-15,-4-1 0 0,0 1 0 0,0 9 0 16,3-10 0-16,-3 1 0 0,4 3 0 0,-4 3 0 15,0-7 0-15,3 1 0 0,-3 3 0 0,0-4 0 16,0 1 0-16,0 6 0 0,0 3 0 0,0-7 0 16,0-2 0-16,0 3 0 0,0-4 0 0,0 7 0 15,0-3 0-15,0-4 0 0,0 10 0 0,0-9 0 0,0 3 0 16,0 3 0-16,0-4 0 0,0-2 0 0,4 0 0 0,-4-1 0 16,0 7 0-16,0-6 0 0,0 2 0 0,0-2 0 15,3 3 0-15,-3-4 0 0,0 1 0 0,4-1 0 16,-4 1 0-16,3 3 0 0,-3-4 0 0,4 1 0 15,-1 6 0-15,-3-7 0 0,0 4 0 0,4-6 0 16,-4 5 0-16,0-2 0 0,0 3 0 0,0-4 0 16,0 1 0-16,0-1 0 0,-4 7 0 0,1-3 0 15,-1-3 0-15,4 2 0 0,0-2 0 0,0 6 0 16,-3-4 0-16,3-2 0 0,-4 6 0 0,4-3 8 16,0-4-8-16,0 4 12 0,0 3-12 0,0-3 12 15,0-4-12-15,0 7 12 0,0 3-12 0,0-9 0 16,0-1 0-16,4 4 0 0,-4 6 0 0,0 0 0 15,3-9 0-15,-3 2 0 0,0-2 0 0,0-1 0 0,0 10 0 0,4-3 0 16,-1-3 0-16,-3-3 0 0,4-1 0 16,-4 1 0-16,0 3 0 0,0-4 0 0,7 7 8 0,-7-6-8 15,0-1 0-15,0 4 0 0,3-4 9 0,-3 4-9 16,0-3 0-16,0-1 9 0,0 1-9 0,0 6 0 16,0-7 8-16,0 4-8 0,-3-3 0 0,3 3 0 15,0 2 0-15,-4-2 0 0,4-3 0 0,-3 6 0 16,3-4 0-16,-4-2 0 0,4-1 0 0,0 4 0 15,-3 6 0-15,3 0 0 0,0-9 0 0,0 9 0 16,-4-10 0-16,4 1 0 0,0 0 0 0,0 5 0 0,0-8 0 16,0 2 0-16,0 7 0 0,0-6 0 15,0 3 11-15,0-4-11 0,-3 1 10 0,3-1-10 0,0 4 0 0,0 3 0 16,0-3 0-16,0-4 0 0,0 7 0 16,-4-3-8-16,4 3 8 0,-3-3 0 15,-1-4 0-15,4 4 0 0,-3 3 0 0,3-4 0 0,-4-2 0 0,4 6 0 16,0-3 0-16,0-4 0 0,-3 7 0 15,3-3 0-15,3-4 0 0,-3 4 9 0,0-3-9 0,0 9 0 16,0-10 0-16,0 1-11 0,4 6 11 0,-4 3 0 16,0-6 0-16,0-4 0 0,3 1 0 0,-3 2 0 15,0 7 0-15,0 0 0 0,0-9 0 0,0 6 0 16,0-3 0-16,0-4 0 0,0 1 0 0,0 3 0 16,0 2 8-16,0-2-8 0,0-3 0 0,0 9 0 0,0-10 0 0,0 7-8 15,4-3 8-15,-4-4 9 0,0 4-1 0,0 3-8 16,0 3 0-16,3-9 0 0,-3 2-12 0,4 4 3 15,-4-6 9-15,3 3 0 0,-3-4 0 0,4 7 0 16,-1-3 0-16,1-4 11 0,-4 4-3 0,3 3 0 16,-3-3-8-16,0-4-11 0,4 7 3 0,-1-3 0 15,-3-4 8-15,4 10 0 0,-1-9 8 0,-3 3-8 16,0-4 0-16,4 7 0 0,-4-3 0 0,4-3-8 16,3 5 8-16,-4-2 0 0,-3 6 0 0,0-9 0 15,4 2 0-15,-1 4 0 0,1-6 8 0,-4 3-8 16,3-4 0-16,-3 1 0 0,4-1 0 0,-1 4-8 15,-3 3 8-15,4-3 0 0,-1-4 8 0,1 7-8 16,-4-3 0-16,3-3 0 0,1 9 0 0,-1-10-8 16,1 7 8-16,0-3 0 0,-1-4 0 0,1 10 0 15,3-15 0-15,-4 15 9 0,-3 0 0 0,0-10 0 16,0 10-9-16,4-9-11 0,-1 6 3 0,4-4 0 0,-7 7 8 0,4-9 0 16,-1 3-9-16,-3 6 9 0,0-10 0 0,-3 1 12 15,3 6-2-15,0-3 0 0,3-4-10 0,-3 1-9 16,0 2 9-16,0 7-13 0,0 0 13 0,4-3 0 15,-4-6 12-15,3 3-12 0,-3 6 0 0,0 0 0 16,0 0-15-16,0-10 5 0,0 10 10 0,0 0 0 16,0 0 0-16,4 0 0 0,-4-9 0 0,0-1 0 15,0 10 0-15,0 0 0 0,0-6 0 0,-4 3 0 16,4 3 0-16,0-6 0 0,0-4 0 0,0 10 0 16,-3-3 0-16,3-3 0 0,0-4 0 0,0 10 0 15,0 0 0-15,-4-3 0 0,4-3 0 0,0 3 0 16,0 3 0-16,0-6 8 0,0-4-8 0,0 10 0 15,0 0 0-15,-3 0 0 0,-1-6 0 0,4 6 0 16,-3-3 0-16,-1-3 0 0,-3 6 0 0,7 0 0 0,-3-10 0 0,3 10 0 16,-7 0 0-16,7 0 0 0,0 0 0 0,0 0 0 15,0-9-8-15,0 9-4 0,-4 0 0 0,4 0 0 16,0 0 12-16,-3-10 16 0,-1 4-4 0,4 6-1 16,0 0-22-16,0 0-4 0,0 0-1 0,0 0 0 15,0 0 1-15,0 0 0 0,0 0 0 0,0 0 0 16,-4 0 15-16,4 0 15 0,0 0-3 15,0 0-1-15,0 0-11 0,0 0 0 0,0 0 0 0,0 0 0 16,0 0 0-16,0 0-17 0,0 0 4 0,0 0 1 16,0 0 12-16,0 0 16 0,0 0-3 0,0 0-1 15,0 0-12-15,4-3-16 0,3-3 3 0,0 6 1 0,-7 0 12 0,0 0 13 16,7 0-2-16,-7 0-1 16,4 0-10-16,-4 0 0 0,7-3 0 0,0 3 0 15,0 0 0-15,3-7-14 0,-10 7 5 0,7 7 1 16,-7-7 8-16,8 0 0 0,2 0 0 0,-3 0 0 0,-7 0 0 15,11 0 0-15,-4 3 0 0,3-6 0 0,1 3 0 16,0 0 0-16,-1 0 0 0,1 3 0 0,-1-3 0 0,1 0 9 16,-1 0-1-16,1 0-8 0,0-3 0 0,-1 3 0 15,-3 3-10-15,4-3 10 0,-1 0 0 0,1 0 0 16,-11 0 0-16,7 0 0 0,4 0 0 0,-1 0 0 16,1 6 0-16,-4-6 0 0,0 3 0 0,4-3 0 15,-4 0 0-15,3 0 0 0,-3 0 0 0,4 0 0 0,-1 0 0 0,1 0 8 16,-4 6-8-16,4-6 0 15,-1 0 0-15,1 7 0 0,-1-7 0 0,1 0-11 0,3 0 3 0,0 3 0 16,0-3 8-16,4 0 9 0,0 0-1 0,-4 0-8 16,0 0 0-16,3 0 0 0,-2 0 0 0,2 0 0 15,1 0 0-15,-1 0 0 0,-2 0 0 0,-1 6-12 16,0-6 12-16,0 3 13 0,0-3-2 16,0 0-1-16,0 10-10 0,-3-10 0 0,3 0 0 0,-3 0 0 15,3 0 0-15,0 0 0 0,0 6 0 0,0-3 0 16,0-3 0-16,0 0 0 0,0 0 0 0,0 0 0 15,4 0 0-15,-4 0 0 0,0 0 0 0,4-3 0 16,0 3 0-16,-1 0 0 0,1-6 0 0,-1 6 0 16,5 6 0-16,-5-6 0 0,1 0 0 0,3 0 0 15,-3 3 0-15,-1-3 0 0,1 6 0 0,3-6 0 0,-3 0 8 16,3 0-8-16,-3 0 0 0,-1 0 8 0,4 0-8 0,1 0-9 16,-1 0 9-16,0 3-13 0,-3-3 13 15,-1 0 0-15,1 7 0 0,3-7 0 0,-3 0 0 0,-1 0 0 16,4 6 0-16,1-6 0 0,-1 3 0 15,0-3 0-15,0 0 0 0,0 0 0 0,-3 6 0 0,0-3 0 16,3-3 0-16,0 7 0 0,0-7 0 0,-3 3 0 16,3-3 9-16,-4 6-9 0,5-3 0 0,-1-3 0 15,-4 0 0-15,5 0-10 0,-5 7 10 0,4-7 0 16,-3 3 0-16,3-3 0 0,0 0 0 0,-3 0 0 16,3 0 0-16,-3 0 0 0,3 0 0 0,0 0 0 15,0 6 0-15,-3-6 0 0,3 0 0 0,0 0 0 16,4 3 0-16,-7-3 0 0,-1 0 8 0,4 0-8 15,-3 0 10-15,3 0-10 0,0 0 0 0,1 0-13 0,-1 0 1 16,0 0 0-16,4 0 12 0,-8 0 10 16,4 0-2-16,1 0 0 0,-5 6-8 0,4-6 0 0,1 0 0 0,-8 0 0 15,3 7 0-15,1-7-11 0,0 0 3 0,-4 0 0 16,0 3 8-16,3-3 12 0,1 6-2 0,-4-6-1 16,0 0-9-16,4 0 0 0,0 3 0 0,3-3 0 15,0-3 0-15,0 6 0 0,-3-3 0 0,-1 0 0 16,8 0 0-16,-4 10-14 0,-3-10 5 0,0 0 1 15,3 0 16-15,3 6 3 0,-6-6 1 0,3 3 0 16,-3 3-12-16,-1-6 0 0,-2 0 0 0,-1 0 0 16,0 0 0-16,-4 3 0 0,4 4 0 0,-3-1 0 15,0-3 0-15,-1-3 0 0,1 6 0 0,-1-6 0 0,5 4 0 16,-5-4 0-16,1 0 0 0,-1 0 0 16,4 0-16-16,-3 0 4 0,0 6 0 0,3-3 1 15,-4-3 11-15,1 0 0 0,3 0 0 0,-3 0 0 0,-1 0 0 16,4 0 14-16,-3 0-2 0,-1 6 0 0,1-3-12 15,0-3 0-15,-4 0 8 0,-7 0-8 0,0 0 0 0,10 0-15 16,1 0 3-16,-1 0 1 16,1 7 19-16,-4-7 3 0,-7 0 1 0,11 0 0 0,-1 3-12 0,1-3 0 15,-4 0 0-15,7 0 0 0,-4 0 0 0,-2 0-17 16,2 0 4-16,-3 0 1 0,0 6 12 0,0-6 16 16,0 0-3-16,4 0-1 0,-11 0-12 0,0 0 0 15,7 3 0-15,4 3 0 0,-4-6 0 0,-7 0-16 16,7 0 3-16,0 7 1 0,-7-7 12 0,0 0 0 15,7 3 0-15,0-3 0 0,0 0 0 0,-7 0 16 0,0 0-3 0,7 6-1 16,0-6-12-16,-7 0 0 16,0 0 0-16,0 0 0 0,0 0 8 0,0 0-8 15,7 0 0-15,-7 0 0 0,0 0 0 0,7 3 0 0,-7-3 0 0,0 0 0 16,0 0 0-16,0 0 0 16,7 10 0-16,-7-10 0 0,0 0 0 0,0 0 0 0,4 0 0 0,-4 0 0 15,7 9 0-15,-7-9 0 0,0 0 0 0,3 6 0 16,1 4-11-16,3-1-1 0,-7-9-1 0,0 10 0 15,3-1 13-15,-3-9 16 0,4 9-3 0,-1 1-1 16,-3-1-12-16,0 4-16 0,0-1 3 0,0-2 1 16,0-1 12-16,0 0 12 0,0 7-3 0,4-6 0 15,-4 5-9-15,0-2-12 0,0 2 2 0,0 1 1 16,0 3 9-16,4-6 0 0,-8 8 0 0,4-2 0 16,0 3 0-16,0 3 11 0,0 0-3 0,0 4 0 0,-4-1-8 15,4-3 0-15,-3 3 0 0,-1 4 0 0,1-11 0 0,3 5 8 16,0 2-8-16,0-9 8 0,0 6-8 15,0 0 0-15,0 3 0 0,3-9-11 0,-3 6 11 16,4 0 0-16,-1-3 0 0,1 9 0 0,-4-3 0 0,4 1 0 16,-1-4 0-16,-3 9 0 0,0-5 0 0,0-1 0 15,0 0 0-15,-3 3 0 0,-1-2-11 0,0-1 11 16,4 0-13-16,-3 3 5 0,-1-2 8 0,1-1 11 16,3-9-3-16,0 6 0 0,0 0-8 0,0-6 8 15,3 9-8-15,1-9 8 0,-1 3-8 0,1-4 0 16,0 4 0-16,3 0 0 0,-4-3 0 0,4 0 0 15,-3 0 0-15,3 6 0 0,-4-6 0 0,1-1 0 16,-1 8 0-16,1-8 0 0,-4 1-8 0,3 9 8 16,-3-6 0-16,0 0 0 0,-3 3-11 0,3 4 3 0,0-4 0 0,-4-6 0 15,1 9 8-15,3-6 14 0,0 0-3 0,0-4-1 16,3-2-10-16,-3 3 0 0,0 0 0 0,4-4 8 16,-4 4-8-16,3-3 0 0,1-4 0 0,-1 10 0 15,-3-9 19-15,4 6-2 0,-1-4 0 0,1 1 0 16,-4-3-17-16,4 2 0 0,-4-2 8 0,3 9-8 15,1-10-12-15,-4 4-5 0,3 3-2 0,-3 0 0 16,0-4 19-16,0 4 0 0,0 0 0 0,0-3 0 16,0 3 0-16,0-1 0 0,-3-2 0 0,3-3 0 15,0 2 0-15,3 4 0 0,-3-3 11 0,0-7-11 16,4 1 17-16,-4 8-3 0,0-8-1 0,3-1 0 16,1-3-4-16,-1 4-1 0,-3-1 0 0,4 1 0 15,-1-1-8-15,1 0 0 0,-1 1 0 0,-3-1 0 16,7 7 0-16,-7-7 0 0,4 1 0 0,-1-1 0 15,1-3 0-15,-4 4 0 0,4-1 0 0,-4 7 0 16,3-4 0-16,-3-2 0 0,-3-4 0 0,3 4 0 0,0-1 0 0,0 0 0 16,0-9 0-16,0 10 0 0,0-10 0 0,0 6 10 15,0 3-10-15,0-9 10 0,0 0 4 0,0 0 1 16,0 0 0-16,7 4 0 0,-7-4-15 0,7 6 0 16,-7-6 8-16,0 0-8 0,7 3 0 0,-7-3 0 15,0 0 8-15,7 6-8 0,-7-6 0 0,0 0 0 16,0 0 0-16,0 0 0 0,0 0 0 0,0 0 0 15,0 0 0-15,0 0 0 0,0 0 11 0,3 7-1 16,-3-7 0-16,7 3 0 0,-7-3-10 0,4 9 0 0,-4-9 0 0,7 6 0 16,-7-6 0-16,0 0 0 0,3 4 0 0,-3-4 0 15,0 0 0-15,0 0-14 0,0 0 3 0,7 9 1 16,-7-9 18-16,0 0 3 0,0 0 1 0,0 0 0 16,0 0 4-16,0 0 0 0,0 0 1 0,0 0 0 15,0 0-17-15,0 0 0 0,0 0 8 16,0 0-8-16,0 0 0 0,0 0 0 0,0 0-13 0,0 0 5 15,0 0 8-15,0 6 9 0,0-6-1 0,0 0-8 16,0 0 0-16,0 0 0 0,0 0 0 0,0 0 0 16,0 0 0-16,0 0 0 0,0 0 0 0,0 0 0 15,0 0 0-15,0 10 0 0,0-10-12 0,0 0 3 16,0 0 9-16,0 0 0 0,0 0 0 0,0 0 0 16,0 0 0-16,0 0 0 0,0 0 0 0,0 0 0 0,8 6 9 0,-1-3-9 15,-7-3 12-15,10 0-12 0,1 6 0 0,-4-6 0 16,3 3 0-16,-3-3 0 15,4 0 0-15,-4 0 0 0,-7 0 0 0,11 0 0 0,-1 0 0 0,4 0 0 16,-3 0 8-16,0 7-8 16,-1-7 0-16,4 0 0 0,0-7 0 0,4 7 0 0,-4 0 0 0,0 0 0 15,0 0 0-15,4-3 0 16,0 3 0-16,-1-6 0 0,1 6 0 0,0 0 0 0,-1 0 0 0,1-3 0 16,-1 3 0-16,1-6 0 0,3 6 0 15,0 0 0-15,1 0 0 0,-5 0 0 0,4 0 0 0,4 0 0 16,-4 0 0-16,0 0 0 0,-6 0 0 0,2 6 0 15,4-6 0-15,0 0 0 0,-3 3 0 0,3-3 0 16,0 0 0-16,-3 0 0 0,0 0 0 0,-1 6 0 16,1-3 0-16,0-3 0 0,3 0 0 0,-4 0 0 15,1 0 0-15,0 0 0 0,-1-3 0 0,1 3 0 0,3-6 0 0,-3 6 0 16,-1 0 0-16,1 0-11 0,3 0 2 16,-3 0 0-16,3 0 9 0,-3 0 0 0,3 0 0 0,4 0 0 15,-4 0 0-15,0 0 0 0,0 0 0 0,0 0 0 16,-3 0 8-16,0 6 0 0,-1-6 0 0,1 3 0 15,3-3-8-15,-3 7 0 0,-4-7 0 0,3 3 0 16,1-3 0-16,0 0-12 16,-4 0 4-16,3 0 0 0,1 0 8 0,0 0 0 0,-1 0 0 0,1 0 0 15,0 0 0-15,-1 0 0 0,4-3 0 0,1 3 0 16,-1 0 0-16,-4 0 9 0,8 0 0 0,-4 0 0 16,0 0-9-16,1 0 0 0,-1 0-10 0,-4 0 10 15,5 0-9-15,-5 0 9 0,1 0-8 0,-4 0 8 16,7 0 0-16,-7 3 8 0,4-3 0 0,-4 0 0 15,4 0-8-15,-4 0 0 0,0 0 0 0,0-3 0 16,-4 3 0-16,5 0 0 0,-1-7 0 0,-4 7 0 0,4 0 0 0,1 0 0 16,-1 0 0-16,0 0 0 0,0 0 0 0,0 0 0 15,-3 0-8-15,3 0 8 0,-4-3 0 0,4 3-8 16,-3-6 8-16,0 6 0 0,-4 0 0 0,3 0 0 16,1 0 12-16,-1 0-4 0,-10 0-8 0,4 0-12 15,-4 0 4-15,0 0 0 0,0 0 8 0,10 0 11 16,-3 0-3-16,-7 0 0 15,0 0-108-15,0 0-21 0,8 0-5 0,-8 0-1058 0</inkml:trace>
  <inkml:trace contextRef="#ctx0" brushRef="#br2" timeOffset="106400.98">31835 7508 651 0,'0'0'28'0,"0"0"8"0,0 0-36 16,0 0 0-16,0 0 0 0,0 0 0 0,7 0 121 0,0-6 18 16,-7 6 3-16,3-3 1 0,-3 3-42 0,0 0-8 15,0 0-1-15,7-10-1 0,-7 10-15 0,0 0-4 16,0 0 0-16,0 0 0 0,0 0-29 0,0 0-7 0,0 0 0 0,0 0-1 15,0 0-14-15,0 0-2 0,-3 10-1 0,-1-7 0 16,-3 6-3-16,4 4-1 0,-4-1 0 0,-4-2 0 16,4-1-2-16,-4 7-1 0,4 3 0 0,-3-4 0 15,-1-2-2-15,1 3 0 0,-1 2 0 0,4 1 0 16,-4 0-9-16,1 3 0 0,-1 0 0 0,1-6 0 16,-4 9 0-16,3-6 0 0,0-1 0 0,1 1 0 15,-1 0 0-15,1 3 0 0,-1-10 0 0,4 7 0 16,0-3 0-16,0 0-14 0,3-4 2 0,1-2 0 15,-4-1-119-15,7-3-23 0,-4 4-5 0,4-10-581 16</inkml:trace>
  <inkml:trace contextRef="#ctx0" brushRef="#br2" timeOffset="106788.45">31549 7561 1825 0,'0'0'40'0,"0"0"8"0,0 0 1 0,0 0 3 0,7-6-41 0,-7 6-11 0,0 0 0 0,0 0 0 16,11 0 66-16,-11 0 11 0,0 0 3 0,0 0 0 16,0 0-12-16,7 6-3 0,3 4 0 0,-3-7 0 15,0 10-21-15,0-4-4 0,-3 4 0 16,6-4-1-16,-2 7-39 0,-1-7 0 0,0 10 0 0,3-3-12 16,1-4 12-16,-4 4 0 0,3 3 0 0,1-4 0 15,-4 4 0-15,4 0 0 16,-4-3 0-16,3 2 0 0,1 1 0 0,-1 6 0 0,-2-6 0 0,2-3 0 15,-3 3 0-15,0-1 0 0,0 1 0 0,4-9 0 16,-8 5-36-16,8 4-9 0,-7-10-2 0,3 1-657 16,-4-1-131-16</inkml:trace>
  <inkml:trace contextRef="#ctx0" brushRef="#br2" timeOffset="108365.16">32064 7715 0 0,'-7'6'0'0,"7"-6"0"15,0 0 0-15,0 0 0 0,-7 4 178 0,7-4-36 16,0 0 29-16,0 0 5 0,-4-4-82 0,4 4-17 0,0 0-3 0,0 0-1 15,0 0-5-15,0 0 0 16,0 0-1-16,0 0 0 0,0 0 5 0,0 0 0 16,0 0 1-16,0 0 0 0,0 0-15 0,0 0-3 15,0 0-1-15,0 0 0 0,0 0 6 0,0 0 2 16,0 0 0-16,0 0 0 0,0 0 2 0,0 0 0 16,0 0 0-16,0 0 0 0,0 0-5 0,0 0-1 0,0 0 0 0,0 0 0 15,0 0-24-15,0 0-5 0,0 0-1 0,0 0 0 16,0 0-16-16,0 0-4 0,0 0-8 0,0 0 12 15,0 0 12-15,0 0 3 0,0 0 0 0,7 4 0 16,-7-4-27-16,11 6 0 0,0-6 0 0,3 3 0 16,-4-3 0-16,1 6 0 0,3-6 0 0,0 0 0 15,-3 0 0-15,3 0 15 0,-4 0-4 0,4 0-1 16,-3 0-18-16,0 0-4 0,-1 0-1 0,1 0 0 16,-1 0-13-16,1 0-2 0,-11 0-1 0,7 0 0 15,-7 0-37-15,11 0-7 0,-1 0-2 0,-10 0-581 16,0 0-116-16</inkml:trace>
  <inkml:trace contextRef="#ctx0" brushRef="#br2" timeOffset="111074.02">32784 7533 630 0,'0'0'28'0,"0"0"5"0,0 0-33 0,0 0 0 16,0 0 0-16,0 0 0 0,0 0 50 0,0 0 3 16,0 0 1-16,0 0 0 0,0 0-18 0,0 0-3 15,0 0-1-15,0 0 0 0,0 0 21 0,0 0 4 0,0 0 1 0,0 0 0 16,0 0 5-16,0 0 1 0,0 0 0 0,0 0 0 16,0 0-21-16,0 0-4 0,0 0-1 0,0 0 0 15,0 0-8-15,0 0-2 0,0 0 0 0,0 0 0 16,0 0 3-16,0 0 0 0,0 0 0 15,0 0 0-15,-4 3 0 0,-3 4 0 0,4-4 0 0,3-3 0 16,-8 6-9-16,5-3-2 0,-1 3 0 0,1 4 0 16,-1-7 10-16,1 10 2 0,-4-10 0 15,3 6 0-15,1 1 2 0,-8-1 1 0,4-3 0 0,0 4 0 16,-4 5 0-16,1-5 0 0,-4 2 0 0,3 4 0 16,-3 0-27-16,3-4-8 0,-3 7 0 0,4-3 0 15,-4 2 0-15,0-2 0 0,-4-3 0 0,4 2 0 16,3 4 0-16,1 0 0 0,6-10 0 0,-3 7 0 15,0-7 0-15,0 1 0 0,3-1-10 0,-3 1 10 16,4 2-32-16,-1-9-1 0,4-3-1 0,-3 10 0 16,-1-4-14-16,4-6-2 0,0 0-1 0,0 0 0 15,0 0-33-15,0 0-6 0,0 0-2 0,0 0-686 16</inkml:trace>
  <inkml:trace contextRef="#ctx0" brushRef="#br2" timeOffset="111516.38">32530 7561 756 0,'0'0'33'0,"0"0"7"0,0 0-32 0,0 0-8 0,0 0 0 0,0 0 0 16,0 0 85-16,0 0 15 0,0 0 4 0,0 0 0 16,0 0-14-16,0 0-2 15,0 0-1-15,0 0 0 0,0 0 18 0,0 0 4 0,0 0 1 0,0 0 0 16,0 0-24-16,0 0-5 0,0 0-1 0,0 0 0 15,10 4-36-15,-6 2-7 0,-4-6-1 0,7 9-1 16,0 1-18-16,0-4-3 0,-4 3-1 0,5 1 0 16,-1-1-5-16,0 1-8 0,0 5 11 0,0-2-11 15,0-4 12-15,0 7-12 0,0 0 12 0,3-4-12 16,-2 4 10-16,-1-4-10 0,0 10 8 0,0-3-8 0,0 0 0 0,3 0 0 16,-3 0 0-16,4-1 0 0,-4 4 0 0,4-3 0 15,-4 0 0-15,0 0 0 0,0-4 0 0,-4-2-11 16,1 3 1-16,-1 2 0 15,1-8-48-15,-1-1-10 0,1-2-1 0</inkml:trace>
  <inkml:trace contextRef="#ctx0" brushRef="#br2" timeOffset="113209.65">32992 7248 615 0,'0'0'27'0,"0"0"6"15,0 0-33-15,0 0 0 0,0 0 0 0,0 0 0 16,0 0 96-16,0 0 13 0,0 0 3 0,0 0 0 0,0 0-32 0,0 0-7 16,0 0-1-16,0 0 0 0,0 0-35 0,0 0-7 15,0 0-2-15,0 0 0 0,0 0-2 0,0 0-1 16,0 0 0-16,0 0 0 0,0 0 4 0,0 0 1 15,0 0 0-15,0 0 0 0,0 0 2 0,0 0 1 16,0 0 0-16,0 0 0 0,0 0 9 0,0 0 2 16,0 0 0-16,0 0 0 0,0 0 1 0,0 0 1 15,0 0 0-15,-7 3 0 0,0 3-30 0,3 4-7 16,1-7-1-16,-4 3 0 0,3 4 3 0,1-1 0 16,-1-3 0-16,0 4 0 0,-3-1-11 0,4-6 0 15,-1 7 9-15,4-1-9 0,0-9 9 0,-3 13-9 16,-1-4 12-16,4 0-12 0,0 1 0 0,0-7 0 15,0-3 0-15,4 9 0 0,-4-9 0 0,3 7 0 16,4 2-12-16,0 0 12 0,-7-9-20 0,4 7 1 16,-4-7 1-16,11 9 0 15,-4-6-15-15,-7-3-3 0,0 0-1 0,7 6 0 16,0-2-31-16,-7-4-5 0,0 0-2 0</inkml:trace>
  <inkml:trace contextRef="#ctx0" brushRef="#br2" timeOffset="113508.85">33048 7060 633 0,'-7'0'56'16,"4"-7"-44"-16,3 7-12 0,0 0 0 0,0 0 260 0,0 0 51 15,0 0 9-15,0 0 3 0,0 0-199 0,0 0-39 16,0 0-8-16,0 0-1 0,0 0-36 0,0 0-8 16,0 0 0-16,0 0-1 0,0 0-20 0,0 0-11 15,0 0 12-15,0 0-12 0,0 0 0 0,0 0 0 16,0 0-10-16,0 0 10 15,0 0-114-15,0 0-15 0,0 0-3 0</inkml:trace>
  <inkml:trace contextRef="#ctx0" brushRef="#br3" timeOffset="127731.84">6096 7778 288 0,'0'0'12'0,"0"0"4"16,0 0-16-16,7-3 0 0,-7 3 0 0,0-7 0 16,0 7 183-16,0 0 33 0,0-9 8 0,0 9 0 0,0 0-153 0,0 0-31 15,0 0-7-15,0 0-1 0,0 0-10 0,0 0-2 16,0 0-1-16,0 0 0 0,0 0 0 0,0 0 0 16,0 0 0-16,0 0 0 0,0 0 4 0,0 0 1 15,0 0 0-15,0 0 0 0,0 0-24 0,0 0 0 16,0 0 0-16,0 0 0 0,0 0 0 0,0 0 0 15,-7 9-8-15,7-9 8 0,0 0 0 0,0 0 0 16,0 0 0-16,0 0 8 0,-7 0-8 0,0 7 0 16,7-7 0-16,0 0-8 0,-4 9-7 0,4-9-1 15,0 3 0-15,0-3 0 16,0 0-11-16,0 0-2 0,0 0-1 0,0 7 0 16,0 2 0-16,0-9 0 0,0 0 0 0,0 0 0 15,0 0-46-15,0 0-10 0,11 6-2 0,-11-6-199 0,0 0-40 16</inkml:trace>
  <inkml:trace contextRef="#ctx0" brushRef="#br3" timeOffset="137110.04">25107 9471 0 0,'21'0'0'0,"-10"3"0"0,3-3 0 0,0 0 0 15,0 7 367-15,4-7-74 0,0 0 59 0,3 0 12 16,-4 0-280-16,5 3-56 0,-1 3-11 0,3 0-2 15,1-6-15-15,3 0 0 0,4 3 0 0,0-3 0 16,7 0 48-16,-1 7 8 0,8-14 0 0,-3 14 1 16,2-4 3-16,1-3 1 0,0 6 0 0,0-3 0 15,0-3-42-15,3 0-9 0,4 0-2 0,-3 6 0 16,-5-2-8-16,5-4 8 0,3 6-8 0,-4-3 8 16,-3 3 4-16,0 4 0 0,0-4 0 0,3-3 0 15,1 3 22-15,-5 4 5 0,5-7 1 0,-4 3 0 16,0 4-40-16,-1-10 0 0,1 9-14 0,-3-3 4 15,-5-3 10-15,5 7 11 0,-4-4-3 0,-1-3 0 16,5 4-8-16,-1-4 0 0,0-3-12 0,8 6 12 0,-4-6 0 16,-1 3 15-16,1 3-1 0,-3 1 0 15,-5-4 1-15,1-3 0 0,0 9 0 0,-4-9 0 0,1 6-4 0,-1-6-1 16,-3 4 0-16,-1-4 0 0,5 0 18 0,-5 6 3 16,-2-6 1-16,2 0 0 0,1 3-22 0,-4-3-10 15,1 0 10-15,-1 0-10 0,0 0 20 0,-3 0-3 16,-1 0 0-16,1 0 0 0,-4-3-4 0,4 3-1 15,-7-6 0-15,3 6 0 0,-4-4 1 0,1 4 0 0,-4-6 0 16,4 6 0-16,-8-3 10 0,4-3 1 16,1 6 1-16,-5 0 0 0,1 0-15 0,-1 0-10 0,1-3 12 0,0-4-12 15,-4 7 8-15,3 0-8 0,1 0 0 0,-1 0 0 16,-3-6 0-16,4 6 0 0,0-3 0 0,-1 3 0 16,1 0 0-16,-1-6 0 0,-3 6 0 0,-7 0-9 15,7 0 9-15,4 0 0 0,-11 0 0 16,7 6 0-16,4-6 0 0,-1 0 9 0,-3 0-1 15,4 0-8-15,-1 0 11 0,-3 0-11 0,4 0 10 0,-4 0-10 16,0 0 11-16,4 0-11 0,-4 0 12 16,0 0-12-16,0 0 15 0,0 0-4 0,-7 0-1 0,7-6 0 15,-7 6 11-15,0 0 3 0,0 0 0 0,0 0 0 16,0 0 4-16,0 0 0 0,0 0 1 0,0 0 0 16,0 0 6-16,0 0 1 0,0-3 0 0,-3-4 0 15,-5 7-36-15,1-3 0 0,0-3 0 0,0-4 0 0,0 1 0 0,-3 0 0 16,6 2-12-16,-6-2 3 15,-1-4 17-15,0 4 4 0,1 0 1 0,3-4 0 0,3 4-13 0,-3 5 0 16,-3-5-12-16,-1 0 12 0,4-7 0 0,-4 7 0 16,1 2 0-16,-1-2 0 0,1 6 10 0,3-7-10 15,-1 4 10-15,5-3-10 0,-4 9 0 0,7 0 0 16,0 0-13-16,0 0 4 16,0 0-15-16,0 0-4 0,0 0 0 0,10 6 0 15,1-3 2-15,0 7 0 0,3-4 0 0,-4-3 0 16,-10-3 1-16,11 9 0 0,0-2 0 0,-1-7 0 0,4 9 12 0,-3 0 2 15,-1-9 1-15,1 10 0 0,0-1 10 0,-1-3 0 16,-3-2 0-16,4 2-8 0,-4 3 8 0,3 1 0 16,-3-4 0-16,4-3 0 0,-4 7 8 0,0-1-8 15,4-3 8-15,-4-3-8 0,-4 4 21 0,4 2 0 16,0-9 0-16,-3 9 0 0,3-9-21 0,-3 10-13 0,-1-4 1 0,1 4 1 16,-4-7 11-16,0-3 16 0,0 6-4 0,0 3-1 15,0 1-3-15,0-1 0 0,-4-3 0 0,-3 4 0 16,7-1 4-16,-7 1 0 0,0-1 0 0,0 0 0 15,3 1 0-15,-6-1 0 0,3-2 0 0,-4 2 0 16,-3-6 22-16,3 3 5 0,1 4 1 0,-4-1 0 16,3 1-32-16,1-1-8 0,-5-3 0 0,5 4 0 15,-1-7 0-15,1 3 0 0,-1 3 0 0,1-2 0 16,2-4 0-16,-2 3 0 0,-1-3-10 0,4 4 10 16,0-4-33-16,-3-3 0 0,3 0 0 15,-1 0 0-15,-2 0-105 0,-1 0-21 16,1-3-4-16</inkml:trace>
  <inkml:trace contextRef="#ctx0" brushRef="#br3" timeOffset="138013.7">25471 9267 864 0,'0'0'76'15,"0"0"-60"-15,0 0-16 0,0 0 0 0,0 0 141 0,0 0 26 16,0 0 5-16,0 0 0 0,0 0-91 0,0 0-18 16,0 0-4-16,0 0-1 0,0 0-5 0,0 0-1 15,0 0 0-15,0 0 0 0,0 0-14 0,0 0-3 16,-4 7-1-16,-3-4 0 0,0 6 5 0,0-3 1 0,0-2 0 0,-4 2 0 16,1-3-8-16,-1 3-2 0,-3 4 0 0,3-1 0 15,-3-9-30-15,-3 9 8 0,3 1-8 0,-1-4 0 16,1-3 8-16,-3 4-8 0,-1 8 11 0,0-5-11 15,1-1 13-15,-4 0-4 0,-1-5-1 0,5 5 0 16,-1 4 12-16,0-10 1 0,-3 6 1 0,7-3 0 16,-3-2 8-16,2 2 2 0,1-3 0 0,4-3 0 15,-1 9-20-15,11-9-4 0,0 0-8 0,0 0 12 16,-7 0-12-16,0 0 8 0,7 0-8 0,0 0 0 16,-7 7 0-16,7-7 0 0,0 0 0 0,0 3 0 15,0-3 0-15,0 12-8 0,-4-9 8 0,4 7 0 16,8-1 0-16,-5-3 0 0,1 4 0 0,-1-1 0 15,4-2 0-15,4-4 0 0,-1 6 8 0,1 1-8 16,3-1 10-16,0 7-1 0,4-7 0 0,-1 0 0 16,1 1 4-16,0-1 1 0,-1 1 0 0,1-4 0 0,-4 3 10 15,4 1 3-15,-1-1 0 0,1 1 0 0,-4-1-27 0,4 0-14 16,-4-2 2-16,4 2 0 0,-4 0 12 0,3 1 0 16,-3-4 0-16,4-3 0 0,0 7 11 0,-1-4-11 15,1-3 10-15,-4 3-10 0,0 1 13 0,0-4-3 16,0 3-1-16,0-3 0 15,1-3-92-15,-1 0-18 0,-7 6-4 0</inkml:trace>
  <inkml:trace contextRef="#ctx0" brushRef="#br3" timeOffset="144200.87">5503 7797 460 0,'0'0'20'0,"0"0"5"0,0 0-25 0,0 0 0 0,0 0 0 0,0 0 0 16,0 0 251-16,0 0 45 0,0 0 8 0,0 0 3 15,0 0-235-15,0 0-46 0,0 0-10 0,0 0-1 16,0 0-15-16,0 0 11 0,0 0-11 0,0 0 10 16,0 0-10-16,0 0 0 0,0 0 0 0,0 0 8 15,0 0 10-15,0 0 2 0,0 0 0 0,0 0 0 16,0 0 17-16,0 0 4 0,0 0 1 0,0 0 0 15,0 0 2-15,0 0 1 0,4 6 0 0,-4-6 0 16,0 0-10-16,0 0-3 0,7 9 0 0,-7-9 0 16,0 0-1-16,11 0-1 0,-11 0 0 0,7 7 0 15,0-7-5-15,-7 0-1 0,0 0 0 0,0 0 0 0,10 0 13 0,-3-7 3 16,0 7 0-16,-7 0 0 16,0 0-40-16,0 0 0 0,0 0 0 0,0 0-12 15,0 0 12-15,0 0 0 0,0 0 10 0,11 0-10 16,-11 0 0-16,0 0 0 0,0 0 0 0,0 0 0 15,10 0 8-15,-10 0-8 0,0 0 0 0,4 7 9 0,-4-7 4 0,11 0 1 16,-11 0 0-16,0 0 0 0,0 0 6 0,0 0 2 16,0 0 0-16,0 0 0 0,0 0-11 0,10 0-3 15,-3-7 0-15,-7 7 0 0,0 0-8 0,7 0-17 16,-7 0 4-16,11 0 1 0,-11 0 12 0,0 0 0 16,0 0 0-16,0 0 0 0,0 0 0 0,0 0 12 15,0 0-3-15,3 0 0 0,-3 0 11 0,0 0 3 0,0 0 0 16,0 0 0-16,0 0-23 0,0 0 0 15,0 0 0-15,0 0 0 0,0 0 0 0,11-3 0 0,-11 3 0 0,11-6-8 16,-11 6 8-16,0 0 0 0,0 0 8 0,10 0-8 16,-10 0 0-16,0 0 0 0,0 0 0 0,7 0 0 15,-7 0 0-15,0 0 0 0,0 0 0 16,0 0-12-16,7 6 22 0,-7-6 4 0,0 0 1 16,0 0 0-16,0 0-7 0,0 0-8 0,0 0 11 0,11 3-11 15,-11-3 10-15,0 0-10 0,7 0 8 0,-7 0-8 16,0 0 12-16,0 0-4 0,0 0 0 0,10 0 0 15,-10 0-8-15,0 0 0 0,8 0 0 0,-8 0 0 16,10 0 0-16,-10 0 10 0,7 0-10 0,-7 0 10 16,0 0 6-16,11 0 2 0,-11 0 0 0,0 0 0 15,0 0-7-15,7 0-2 0,3 7 0 0,-10-7 0 16,0 0-1-16,0 0 0 0,7 3 0 0,1-3 0 0,-8 0-8 16,10 9 0-16,-10-9 9 0,7 0-9 0,4 0 8 0,-11 0-8 15,7 0 8-15,0 0-8 0,3 0 0 0,-3 0 0 16,-7 0 0-16,11-3 8 0,-4 3-8 0,0 0 8 15,-7 0-8-15,11 0 8 0,-4 0-8 0,0 0 0 16,3 0 8-16,-6 3-8 0,-4-3 0 0,7 0 9 16,0 0-9-16,0 6 0 0,-7-6 8 15,0 0-8-15,11 4 0 0,-4-4 0 0,0 0 8 0,-7 0-8 16,10 0 0-16,-6 0 0 0,3 0 0 0,-7 0 10 16,11 0-10-16,-4 0 8 0,0 0-8 0,0-4 8 15,3 4-8-15,-3 0 8 0,4-6-8 0,-11 6 8 16,7 0-8-16,-7 0 8 0,7 0-8 0,-7 0 0 15,11-3 0-15,-11 3 0 0,0 0 0 0,3-6 0 16,-3 6 8-16,0 0-8 0,0 0 0 0,7 0 0 16,0 0 0-16,0 0 0 0,-7 0 0 0,0 0 0 0,0 0 9 0,11 0-9 15,-8 0 8-15,8-3-8 0,-11 3 8 0,0-7-8 16,0 7 0-16,11 0 8 0,-8-9-8 0,4 9 0 16,0 0 0-16,-7 0 0 0,7-6 0 0,-7 6 0 15,0 0 0-15,4 0 0 0,-4 0 0 0,7 6 0 16,7-6 0-16,-14 0 0 0,0 0 0 0,0 0-8 15,0 0 8-15,4 0 0 0,-4 0 0 0,7 9 0 16,-7-9 0-16,7 0 0 0,0 0 0 16,-7 0 0-16,10 0 0 0,1 0 0 0,-8-3 0 0,8-3 0 15,-11 6 0-15,4 0 9 0,6-6-9 0,-3 6 0 16,0-3 8-16,-7 3-8 0,7-7 0 0,-7 7 0 16,7 0 0-16,-7 0 0 0,0 0 0 0,0 0 0 15,0 0 0-15,0 0 0 0,0 0 0 0,0 0 0 16,4 0 9-16,-4 0-9 0,0 0 0 0,0 0 9 0,0 0-9 15,14 0 0-15,-14 0 9 0,0 0-9 0,0 0 0 0,0 0 8 16,0 0-8-16,0 0 0 0,0 0 0 0,0 0 0 16,0 0 0-16,4 7 8 0,-4-7-8 0,0 0 0 15,0 0 0-15,7 0 0 0,-7 0 0 0,0 0 0 16,0 0 0-16,0 0 8 0,0 0-8 0,0 0 0 16,0 0 8-16,0 0-8 0,0 0 10 0,0 0-2 15,0 0-8-15,0 0 12 0,0 0-1 0,0 0-1 16,0 0 0-16,0 0 0 0,0 0 0 0,0 0 0 15,0 0 0-15,0 0 0 0,0 9-2 16,0-9 0-16,0 0 0 0,-7 6 0 0,7-6-8 0,0 0 0 16,-4 3-12-16,4-3 12 0,0 10 0 0,-7-1 0 0,3-3 0 0,4-6 0 15,-3 4 0-15,3-4 0 16,0 0 0-16,-4 6 0 0,1-3 0 0,3-3 0 0,-4 6 0 16,4 4-11-16,0-10 11 0,-7 9 0 15,7-3 0-15,0-6 0 0,-7 3 0 0,7 7 0 0,-3-1 0 0,3-9 0 16,0 0 0-16,-4 7 0 0,1 2 0 0,3-9 0 15,0 0 0-15,0 9 0 0,0-2 0 0,0-7 8 16,0 9-8-16,0-9 0 0,-7 9 0 0,7-5 0 16,0 5 0-16,-4-3 0 0,4 4 0 0,0-1 0 15,0 0 0-15,0 1 0 0,0-1 0 0,-7-2-8 16,14 2 8-16,-7-9 0 0,-7 9 0 0,7 1 8 16,7-1-8-16,-7 1 0 0,0-10 0 0,0 9 0 0,0-3 0 15,0 4 0-15,0-10 0 0,0 9 0 16,0 1 0-16,0-1 0 0,0-9 0 0,4 9 0 0,-4-2 0 0,0-7 0 15,0 9 0-15,7 0 0 16,-7 1 0-16,0-10 0 0,0 6 0 0,0 4 0 0,0-10 0 16,3 3 0-16,1 6 0 0,-4-9 0 0,0 6 0 0,0 4 0 15,0-1 0-15,0-9 0 0,3 10 0 16,-3-10 0-16,0 9 0 0,0-3 0 0,0 4 0 16,0-7 0-16,0 9 0 0,0-9 0 0,0-3 0 0,0 10 0 15,0 6 0-15,4-13 0 0,-4 6 0 0,0-3 0 16,0 4 0-16,0-1 0 0,3 1 0 0,-3-1 8 15,-3 0-8-15,3 1 8 0,0-4-8 0,0 10 0 16,0-4 0-16,0-2 0 0,-4-1 0 0,4 1 0 0,0 2 0 16,-3 1 0-16,3-4 0 0,0 0 0 0,0 1 0 0,0 5 0 15,0-5 0-15,0-1 0 0,0 1 0 0,3-1 0 16,1-3 0-16,-1 4 0 0,-3-1 8 0,7 1-8 16,-7-1 0-16,4 0 0 0,-4 1 0 0,3 6 0 15,4-7 0-15,-3 0 8 0,3 1-8 0,-7-1 8 16,4 7-8-16,-4-7-8 0,7 7 8 0,-7-4-12 15,0 4 12-15,0 0 0 0,0-4 0 0,0 4 0 16,0-7 0-16,3 7 11 0,1-3-3 0,-4 2 0 16,3-5-8-16,1 5 0 0,-1-2 0 0,4 3 0 15,-3-7 0-15,3 0 0 0,-4 1-12 0,8-1 12 16,-8 1-13-16,5 5 5 0,-5-5 8 0,4-1-13 16,-3 10 13-16,6-10 0 0,-10 1 0 0,4 5 0 15,-1 1 0-15,-3-3 13 0,4 6-4 0,-4-4-1 16,0 1-8-16,0-4 8 0,0 7-8 0,0-3 8 15,-4 0-8-15,4-4 0 0,0 4 0 0,-3 0 0 0,3-4-8 16,0-3-4-16,0 1-1 0,-4 6 0 0,4-7 21 0,0 0 4 16,0 1 0-16,0-1 1 0,0 1-13 0,0 5 0 15,0-5 0-15,0-1 0 0,0 0 0 0,0 1 0 16,0-1 0-16,-7 7 0 0,7-7 0 0,-3 1 0 16,-1 5 0-16,1-2 0 0,3 3 0 0,-4-7 0 15,1 10 0-15,3-10 0 0,0 7 0 0,-8 3-16 16,5-4 3-16,3-5 1 0,-7 9 12 0,7-10 15 15,-4 7-3-15,1-7-1 0,-1 10-11 0,4-10 0 16,-3 7 0-16,3-6 0 0,0-1 0 0,-4 0 0 16,4 1 0-16,0-1 0 0,0 1 0 0,0-1 0 15,0 0 0-15,0 1 0 0,0 2 0 0,0 1 0 0,0-4 0 16,0 1 0-16,0-1 0 0,0 7 0 16,0-7 0-16,0 1 0 0,-7 5 0 0,7-2 0 0,-3-1 0 0,-1 1 0 15,1-4 0-15,3 7 0 16,0 0 0-16,-4-4 0 0,4-2 0 0,-3-1 0 0,3 0 8 0,0 7-8 15,0-6 0-15,0-1 12 0,0-3-12 16,0 7 12-16,0-7-12 0,0 3 0 0,0 1 0 0,0 5 0 16,0-5 0-16,0 2 0 0,-7 1 0 0,7 0 0 15,-4 2 0-15,4-2 0 0,0-4 0 0,-7 7 0 16,3 0 0-16,1-4 0 0,3 4 0 0,-4-1 0 16,1-2 0-16,3-4 0 0,0 7 0 0,3-7 0 15,-3 7 0-15,0-6 0 0,0 2 0 0,0-3 0 16,0 7 0-16,0-6 0 0,0-1 0 0,0 0 0 0,0 7 0 15,0-7 0-15,0 7 0 0,-3-6 0 16,3 2 0-16,0 4 0 0,0-1 0 0,0-2 0 0,-4 3 0 0,4-4 0 16,0 4-9-16,0 3 9 15,0-4 0-15,-7 1 0 0,14-3 0 0,-7 2 0 0,0-2 0 0,0 3 0 16,0 2 0-16,0-8 0 16,4 5 0-16,-4 4 0 0,-4-3 0 0,4-4 0 0,4 4 0 0,-4-6 0 15,0 8 0-15,0-2 0 0,3-7 0 0,-3 10 0 16,-3-9 9-16,3 5-9 0,0-2 0 0,0-4 0 15,3 7 0-15,-3 0 0 0,-3-4 0 0,3 4 0 16,0 0 0-16,0-4 0 0,0 4 0 0,0 3 0 0,-4-1 0 16,4-2 0-16,0 3-8 0,-7 0 8 0,7-4 0 15,-3 4 0-15,-1 0 0 0,1 0 0 0,-1-3 8 0,1-1-8 16,3-2 0-16,0 2 0 0,-7-2 0 0,3 3 0 16,4-1 0-16,0-2 0 0,0 3 0 0,-7-1 0 15,7-2 0-15,0 2 0 0,-4-2 0 0,1 3 0 16,3-1 0-16,0-2 0 0,-7 3 0 15,7-7 0-15,-4 10 0 0,4-4 0 0,-7-2 0 0,7 3 0 16,0-1 0-16,-3-2 0 0,-1 3 0 16,4-1 0-16,-3-2 0 0,3 3 0 0,0-4 0 0,-4 4 0 15,4-1 0-15,-3-2 0 0,6 3 0 0,-3-1 0 16,-3-2 0-16,3 3 0 0,0-4 0 0,0 4 0 16,0 3 0-16,0-4 0 0,0 4 0 0,-7 0 0 15,7 0 0-15,0-4 0 0,0 10 0 0,0-3 0 16,0-6 0-16,0 9 18 0,0-6-2 0,-4 0 0 15,4 0-25-15,0 6-6 0,0-6-1 0,4 6 0 0,-4-7 26 0,7 8 5 16,-7-5 1-16,3 1 0 0,-3 0-16 0,4-3 0 16,-1 6 0-16,-3 0 0 0,4-6 0 0,-1 6 0 15,4-6 0-15,-7 6 0 16,11-3 0-16,-11-3 0 0,0 6 0 0,7-6 0 0,0 3 0 0,-3-3 0 16,3-1 0-16,-7 1 0 0,3 0 0 0,1 0 0 15,-1-3 0-15,1 2 0 0,-1 1-14 0,4-3 1 16,-7 3 0-16,4-1 0 0,-1-2 22 0,-3 0 5 15,4-4 1-15,-1 7 0 0,1-3-15 0,3 3 0 16,-7-4 0-16,4-2 0 0,3-4 0 16,-7 7 0-16,0 0 0 0,7-4 0 0,-7 4 0 0,0 0 0 15,0-4 0-15,0 7 0 0,0-3 0 0,0-1 0 16,0-2 0-16,0 2 0 0,0-5 0 0,0 9 0 16,0-4 0-16,0-2 0 0,0-4 0 0,0 7-13 15,0 0 2-15,0-4 1 0,-4-2 10 0,8 5 14 0,-4-5-3 0,0 5-1 16,0-2-10-16,0 3 0 0,0-7 0 0,0 7 0 15,3-4-9-15,-3 4 9 0,0 0-12 0,4-4 12 16,-4 7 0-16,3-3 0 0,-3 2 12 0,0-2-3 16,0-3-9-16,0 2 0 0,0 4 0 0,7 0 0 15,-7-3 0-15,0 3 0 0,0-1 0 0,0-2 0 16,0 3 0-16,0 0 0 0,0-4 0 0,4 4 0 16,-1-3 0-16,-3 3 0 0,0-7 0 0,0 10 0 15,4-9 0-15,-4 2 0 0,3 4 0 0,-3-3 0 16,4 3-12-16,-4-7 3 0,7 10 0 0,-7-9 0 0,0 2 9 15,0 4 16-15,3-9-4 0,5 8-1 16,-8-8-11-16,3 5 0 0,4 4-12 0,-3 0 12 16,-1-3 0-16,4 3 0 0,-7-4 0 0,7-2 12 15,-3 3-12-15,-1 2 0 0,1 1 0 0,3-3 0 16,-4 3 0-16,-3-4 0 0,8-2 0 0,-8 9 0 0,0-10 0 0,0 7-11 16,0-3 3-16,0 0 0 0,0-4 8 15,0 7 0-15,0-3 0 0,0-7 0 0,0 10 9 0,3-4-9 16,1-5 12-16,-4 9-12 0,0-4 11 0,3-2-11 15,-3 3 10-15,4 2-10 0,-4-2 0 0,3-3 0 16,-3 2 0-16,0 4 0 0,0-3 0 0,7 3 8 16,-7-1-8-16,0 1 0 0,0-3 0 0,0 3 0 15,0 0 0-15,0-4 0 0,0 4 0 0,0 0 0 16,0-3 0-16,0 2 0 0,0-2 8 0,0-3-8 0,0 2 0 0,0 1 0 16,0-4 10-16,4 4-10 15,-4-3 10-15,3 2-10 0,-3 1 0 0,0-3 0 0,4 2 0 0,-4 1 0 16,0-4 8-16,3 4-8 0,-3-6 0 0,4 8 0 15,-4-2 0-15,0-3 0 0,0 2 0 0,0 4 0 16,0-3 0-16,0 3 0 0,-4-1 0 16,4-2 0-16,-3 3 0 0,3-3 0 0,0-4 0 0,0 7 0 15,0-3 9-15,-4 2-9 0,4-2 8 0,0 3-8 16,0-3 0-16,-3-4 0 0,3 7 0 0,-4-3 0 16,8 2 0-16,-4-2 0 0,0-3 0 0,0 2 0 15,0 4 0-15,0-3 0 0,0-4 0 0,-4 4 0 16,4 0 0-16,0-4 0 0,0 4 0 0,0 3 0 15,0-4 0-15,0-2 0 0,0 3 0 0,0 3 0 16,0-10 0-16,0 10 8 0,0-10-8 0,0 7 0 0,4 3 0 0,-4-1 8 16,-4-2-8-16,4-6 0 0,4 5 0 15,-4-2 0-15,0 2 0 0,0 4 0 0,0-9 8 0,0 8-8 16,-4-2 8-16,4 0-8 0,0-4 0 16,0 4 0-16,-7-7 0 0,7 10 0 0,-3-9 0 0,3 5 0 15,-4-5 0-15,4 5 0 0,0-2 0 0,0-4 0 16,0 1 0-16,0-1 0 0,0 7 0 0,4-7 0 15,-4 1 0-15,3-1 0 0,-3 1 0 0,7-1 0 16,-7 7 0-16,0-7 0 0,0 7 0 0,0-7 12 16,0 7 0-16,4-4 0 0,-4 4-12 0,0-3-11 15,0 2 3-15,0 4 0 0,0-3 8 0,0-4-8 16,3 4 8-16,1 3-8 0,-4-10 8 0,0 7 0 16,3 0 0-16,-3-4 0 0,0 4 8 0,0-7 3 15,0 7 1-15,0-4 0 0,0-2-12 0,0-1 0 16,0 1 0-16,0-4-11 0,0 3 11 0,0 1 0 0,0-1 0 0,0 1 0 15,0-1 0-15,0 0 0 0,4 4 0 0,-4-4 0 16,7 1 0-16,-7-1 0 0,0 0 0 0,3 1 0 16,4-1 0-16,-7 1 0 0,4-1 0 0,0-3 0 15,-4 4 0-15,3-1 0 0,-3 1 0 0,4-1 0 16,-1 0 0-16,-3 1 0 0,0-1 0 0,0 1 0 16,0-1 0-16,0 7 0 0,7-7 0 0,-7 1 0 15,-7-1 0-15,7-3 0 0,0 4 0 0,0-1 0 16,0 0 0-16,0 1 0 0,0-1 0 0,0-2 0 15,0-7 0-15,0 9 0 0,7 0 0 0,-7 1 0 16,0-10 0-16,0 9 0 0,4 1 0 0,-4-1 0 16,0-9 0-16,3 6 0 0,-3 4 0 0,0-1 0 15,0 0 0-15,0-2 0 0,0-7 0 0,0 9 0 16,0 1 0-16,0-1 0 0,4 0 0 0,-4-9 0 16,-4 10 0-16,4-1 0 0,0-9 0 0,0 6 0 0,0-6 0 0,0 10 0 15,0-10 0-15,-3 3 0 0,3-3 0 0,0 0 0 16,0 6 0-16,0-6 0 0,0 0 0 0,0 0 0 15,0 0 0-15,0 0 0 0,0 0 0 0,0 0 0 16,0 0 0-16,0 0 0 16,0 0-27-16,0 0-3 0,0 0-1 0,0 0 0 15,0 0-74-15,0 0-15 0,0-6-4 0,0-3 0 16,0-4-7-16,0-3-1 0,7-2-1 0,-4-8-1053 16</inkml:trace>
  <inkml:trace contextRef="#ctx0" brushRef="#br3" timeOffset="147431.37">5761 7819 288 0,'0'0'25'0,"0"0"-25"16,0 0 0-16,0 0 0 0,-4-7 99 0,1 4 14 15,3-3 3-15,0 0 1 0,0 6-68 0,0 0-13 16,-7-3-4-16,3-4 0 0,1 7 40 0,3 0 7 0,0 0 1 16,-7 0 1-16,3 0 6 0,-3 0 1 0,7 0 0 0,-3 0 0 15,-5 0-28-15,5 7-6 0,-4-7-1 0,7 0 0 16,0 0 2-16,0 0 0 0,-4 0 0 0,4 0 0 15,0 0-6-15,-3-7-1 16,-8 7 0-16,8 0 0 0,-1-3-5 0,4 3-2 0,-7-6 0 16,7 3 0-16,-7-4-7 0,7 7-2 0,0 0 0 0,-3 0 0 15,-4-3-32-15,-1-3 0 0,1 6 0 0,4 0 0 16,-4 6 0-16,0-3 0 0,0-3 0 0,7 0 0 16,0 0 16-16,-4 7-3 0,-3-4-1 0,7-3 0 15,0 0 10-15,-3 6 2 0,-8-3 0 0,11-3 0 16,-4 7 3-16,4-7 1 0,0 0 0 0,0 0 0 15,-7 3-16-15,7-3-2 0,0 0-1 0,0 0 0 16,-3 6 2-16,3 3 0 0,0-9 0 0,0 10 0 0,-7-4-11 16,7-6 0-16,-4 9 0 0,1-5 0 0,3-4 11 15,0 9-3-15,-4 0-8 0,4 4 12 0,4-1-12 0,-4-2 0 16,-4-1 0-16,4-2 0 0,0-4 0 16,0 9 9-16,0 1-9 0,-3-4 8 0,3 1-8 0,-4-1 10 15,8-3-10-15,-4 4 10 0,-4 5-10 0,4-5 12 16,0 2-12-16,0-2 12 0,0 2 4 0,0 1 2 15,0-4 0-15,4 7 0 0,-4-4-18 16,3 4 0-16,-3 0-11 0,0-4 11 0,4 4 0 0,-1 3 8 16,1 0 0-16,-4-4 1 0,7 4-9 0,-7 0 8 15,3 0-8-15,4 6 8 0,-7-6 0 0,0 6 0 16,4 3 0-16,-4-9 0 0,0 6-8 0,4 3 12 16,-4-3-12-16,7-6 12 0,-7 6-4 0,0 0-8 15,0-3 12-15,3 3-4 0,-3 0 4 0,7-6 1 0,-7 0 0 0,4 6 0 16,-4-6-1-16,3 0-1 0,-3-1 0 0,4 4 0 15,-1 0-3-15,1-3-8 0,3 6 12 0,-7-6-4 16,3 0 0-16,4 3 0 0,-7 0 0 0,4 3 0 16,0-6 0-16,3 6-8 0,-7 0 12 0,3-3-4 15,4 3-8-15,-7 0 0 0,0-6 0 0,4 9 0 16,-1-9 0-16,1 6 0 0,-1-6 0 0,1 6 0 16,3-6 0-16,0-1 0 0,-4 1 0 15,1 6 0-15,-1-6 8 0,5-3-8 0,-5 9 0 0,4-6 8 16,-3 0-8-16,-1 9 0 0,1-9 0 0,-1 6 0 15,1-6 8-15,-4 6-8 0,7 0 0 0,-4-3 8 16,-3 3 4-16,4 0 1 0,-1-6 0 0,-3 9 0 16,4-9-13-16,-1 6 8 0,-3 0-8 0,0-6 0 15,8 6 16-15,-8-6-4 0,0-1 0 0,0 1 0 16,3 0-3-16,-3 6-1 0,0-6 0 0,0 0 0 0,0 3-8 16,0 0 0-16,0-4 0 0,0 8 8 0,0-8 1 0,0 7 0 15,0 0 0-15,-3-6 0 0,3 6-9 0,0-3 0 16,0-3 0-16,-8 6 8 0,8-6-8 0,0 3 0 15,-3 0-12-15,-1-3 12 0,4-4 0 0,0 4 0 16,-3 0 0-16,3-3 0 0,-7 3 10 0,7-1-10 16,0-2 12-16,-7 3-12 0,3 6 8 0,1-6-8 15,3 0 0-15,-4-1 0 0,4 1 8 0,-3 3-8 16,-1 0 0-16,4-6 0 0,0 3 10 0,0-1-10 16,0-2 8-16,0 3-8 0,0-3 9 0,0-4-9 15,0 10 10-15,0-9-10 0,0 5 8 0,0-2-8 16,0 0 0-16,0 3 9 0,0-7-9 0,0 4 0 0,0 3 0 15,0-4 0-15,0-2 0 0,0 3 0 16,0 2 0-16,0-2 0 0,0-3 0 0,0 2 0 16,0 1 0-16,0-3 0 0,4 2 0 0,-1 4 0 0,-3-3 0 15,0-4 0-15,4 10 9 0,-4-9-9 0,0 6 10 0,3-4-10 16,-3 4 11-16,4-3-11 0,-4-4 12 0,0 10-12 16,0-9 0-16,0 6 0 0,0-4 0 0,0 4 0 15,0 0 0-15,0 0 0 0,0-4 0 0,7 4 0 16,-7 0 8-16,0-3-8 0,0 2 0 0,0 1 0 15,0-3 0-15,0 3 0 0,0 0 0 0,0-4 0 16,0 4 0-16,0 0 0 0,0-3 0 0,0 2 0 16,0 8 0-16,-7-8 0 0,7 1 0 0,0 0 0 15,0 0 0-15,0 6 0 0,0 9 10 0,-4-9-10 16,4-6 0-16,4 0 0 0,-4 0 0 0,0 0 0 16,0 0 0-16,0 2 0 0,0-2 0 15,0 0 0-15,0 0 0 0,0 0 0 0,0-4 0 0,0 4 0 0,7 6 0 16,-7-6 0-16,0 0 0 15,-7 0 0-15,7 6 0 0,-4-6 0 0,4 6 0 16,-3 3 8-16,-1-9-8 0,4 6 8 0,0-6-8 0,-3 6 0 0,-1-6 0 16,8 6 0-16,-4-7 0 0,0 1 0 0,0 0 0 15,0 6 8-15,0-6-8 0,3 0 0 0,-3-4 0 16,0 4 0-16,4-3 0 0,-4 3 0 0,0-4 0 16,0-2 8-16,-4 6-8 0,4-3 0 0,0 2 0 15,-3-2 0-15,-1 3 0 0,4 0 0 0,0-1 0 0,-7 1 0 16,4 3 0-16,3-3 9 0,-8 0-9 15,5 0 10-15,-1-1-10 0,1 1 0 0,3-3 0 0,-4 3 0 0,4 0 0 16,-3-4 0-16,3 1 0 0,0 3 0 0,0-7 0 16,0 4 0-16,0 0 9 0,0-4-9 0,0 4 8 15,0 3-8-15,0-4 0 0,-7-2 0 0,3 3 8 16,4 2-8-16,-3 1 0 0,3-3 0 0,0 3 0 16,-4-4 0-16,4 4 0 15,0 0 0-15,-3 0 8 0,-1 0-8 0,4-4 0 0,-7 10 0 0,4-6 0 16,3 0 0-16,0 0 0 0,-7 0 0 0,3-4 0 15,4 4 8-15,-4 0-8 0,4 3 12 0,0-3-4 16,0 0-8-16,-7-1 0 0,7 1 0 0,0 0 8 16,0-3 0-16,7 3-8 0,-7-4 12 0,0-2-4 15,0 2-8-15,0 1 0 0,4-3 9 0,0 2-9 16,-4 4 0-16,0-9 0 0,0 8 0 0,0-2 8 16,7 3-8-16,-7-3 0 0,0-4 0 0,0 10 8 15,0-3-8-15,0-7 0 0,-7 7 0 0,7 3 0 0,-4-9 0 0,0 6 0 16,4-4 0-16,0 1 0 0,0-4 0 0,0 4 0 15,0 0 0-15,0-4 0 0,-7 4 0 0,7-7 0 16,7 7 0-16,-7-3 8 0,0 2-8 0,0-2 0 16,0 3 0-16,0-7 0 0,0 7 0 0,0-4 0 15,0 4 0-15,4-7 0 0,7 7 0 0,-11-4 0 16,0 4 0-16,3 0 0 0,-3-4 0 0,7-2 0 16,-7 5 0-16,0-5 0 15,0 9 0-15,0-4 0 0,4-2 0 0,-1 3 0 0,-3-1 0 0,4-2 0 16,-4 2 0-16,3 4 0 0,-3 0 0 15,4-3 0-15,-4 3 0 0,7-1 0 0,-7 1 0 0,0-3 0 16,3 9 0-16,-3-6 0 0,4 0 0 0,3-1 0 16,-4 1 0-16,5 3 0 0,-8-3 0 0,3-6 0 15,4 5 0-15,-7-2 0 0,4 3 0 0,-1-3 0 0,1 2 0 0,-4-2 0 16,3 3 0-16,1-3 0 0,3 2 0 0,-7-5 0 16,0 6 0-16,0 3 0 0,3-10 0 0,1 7 0 15,-4-3 0-15,3 3 0 0,-3-1 0 0,4-2 0 16,-1 3 0-16,-3 0 0 0,8-4 0 0,-8 4 0 15,0 0 0-15,0-3 0 0,0 2 0 0,0 1 0 16,0-3 0-16,0 3 0 0,0 0 0 0,0-4 8 16,0-2-8-16,0 2 0 0,0 4 0 0,3-3 0 15,-3-7 0-15,0 10 0 0,0-3 0 0,7-4 0 16,-7 4 0-16,0 0 0 0,0-4 0 0,0-2 0 16,0 5 0-16,4 1 0 15,-1-3 0-15,-3 2 0 0,0-5 0 0,0 9 0 0,0-1 0 0,-3-2 0 0,-1 3 0 0,4-3 0 16,0 2 0-16,0 1 8 0,0 0-8 0,0-3 0 15,0-4 0-15,0 4 0 0,0 3 0 16,0-4 0-16,0-5 0 0,0 9 0 0,0-4 0 0,0-2 0 16,0-4 0-16,0 7 0 0,0-7 0 15,0 7 0-15,0-3 0 0,0 2 0 0,0-5 0 0,0 5 0 16,0-2 0-16,0-4 0 0,0 7 0 0,0 0 0 16,0-4 0-16,0 4 0 0,0-1 0 0,0-2 0 15,0 6 0-15,0-3 0 0,0-7 0 0,0 10 0 16,-7-10 0-16,7 7 0 0,0 3 0 0,0-4 0 15,0-2 0-15,0 3 8 0,0-1-8 0,0-2 0 0,0-4 0 0,0 7 8 16,0 0-8-16,0-4 8 0,0-3-8 0,0 7 8 16,0-6-8-16,0 5 0 0,0-5 0 0,0-1 0 15,0 4 0-15,0-4 0 0,0 4 0 0,0-4 0 16,0 0 0-16,0 1 0 0,-3-1 0 0,3 1 0 16,0-1 0-16,0 7 0 0,0-7 0 0,0 0 0 15,0 1 0-15,0-1 0 0,-8 1 0 0,8-1 0 16,0 1 0-16,0-1 0 0,0-3-8 15,0 4 8-15,-3-1 0 0,3 0 0 0,0-2 0 0,0 2 8 16,0-6-8-16,0 4 0 0,0-7-8 0,0 9 8 16,0-9 0-16,3 3 0 0,-3 3 0 0,0 4 8 15,0-1-8-15,0-3 0 0,0-6 0 0,0 10 0 16,0-7 8-16,0 3 0 0,0-6 0 0,0 10 0 16,0-1-8-16,0-9 0 0,-3 9-8 0,-1-2 8 15,4 2 0-15,0-9 0 0,0 10 0 0,0-1 8 0,0 0-8 0,0-9 0 16,0 0 0-16,-3 10 0 0,3-10 0 0,0 6 0 15,0-6-11-15,-4 3 11 0,4-3 0 0,0 10 0 16,0-1 0-16,0-9 10 0,0 0-10 0,-3 6 0 16,3-6 0-16,0 0 0 0,0 10 0 0,0-1 0 15,0-9 0-15,0 0-11 0,-7 9 11 0,7-9 0 16,0 0 0-16,0 7 0 0,-4 2 0 0,4-9 0 16,0 0 0-16,-3 3 0 0,3-3 0 0,0 0 0 15,0 10 8-15,0-10-8 0,0 0 0 0,0 6 0 16,0-6 0-16,-4 9-8 15,4 1 8-15,0-10 0 0,0 9 8 0,-3-3-8 0,3-2 0 0,0-4 0 16,-4 9 0-16,4-3-8 0,0 4 8 0,0-10 0 16,0 0 0-16,0 9 0 0,0-9 0 0,0 6 0 15,0-6 0-15,0 10 0 0,0-10 0 0,0 0 0 0,0 0 8 0,0 3-8 16,0-3 0-16,0 0 0 0,0 9 0 16,0-9 0-16,0 7 0 0,0 2 0 0,0-9 0 0,0 0-8 15,0 0 8-15,0 0 0 0,0 3 0 0,0-3 0 16,0 0 0-16,0 0 0 0,0 0 0 0,0 0 0 15,0 0 0-15,0 0 0 0,0 0 0 0,0 0 0 32,0 0-60-32,0 0-9 0,0 0-3 0,0 0 0 0,7-3-64 0,4 3-12 0,-1-9-4 15,-3-7-724-15,8 7-144 0</inkml:trace>
  <inkml:trace contextRef="#ctx0" brushRef="#br3" timeOffset="152855.26">6622 6028 288 0,'0'0'12'0,"0"0"4"0,0 0-16 0,-4 0 0 0,4-9 0 0,-10 9 0 0,2-3 242 16,5-4 46-16,3 7 8 0,0 0 3 15,0 0-169-15,-4-6-34 0,-3 3-6 0,7 3-2 0,0 0-22 0,-3 0-5 16,-4-6-1-16,7 6 0 0,0 0-20 16,0 0-5-16,-7 0-1 0,3-4 0 0,4 4-5 0,0 0-1 15,0 0 0-15,0 0 0 0,-3-6 5 0,3 6 1 16,0 0 0-16,0 0 0 0,0 0 1 0,0 0 0 16,0 0 0-16,0 0 0 0,0 0-3 0,0 0 0 0,0 0 0 0,7 0 0 15,0-3-20-15,3 3-12 0,-3 0 12 0,0 0-12 16,4 0 15-16,-4 0-4 0,4 0-1 0,3 0 0 15,-4 3-10-15,1-3 12 0,3 6-12 16,-3-6 12-16,3 4-12 0,0-4 0 0,0 6 0 0,4 3 0 16,-4-9 0-16,3 10 0 0,1-10 0 0,-7 9 0 15,3-9 0-15,0 0 0 0,0 0 0 0,0 0 0 16,4 0 8-16,-8 0-8 0,4 0 0 0,1 0 8 16,-1 0-8-16,0 0 0 0,0 0 9 0,0 0-9 15,0 0 18-15,0 0-1 0,-3 0 0 0,-1 6 0 16,1-6-1-16,0 3-1 0,3-3 0 0,-7 7 0 15,0-7 5-15,3 3 0 0,1-3 1 0,-8 6 0 16,-3-6-9-16,0 0-1 0,7 3-1 0,-7-3 0 16,0 0-2-16,8 0-8 0,-8 0 12 0,0 0-4 15,7 0-8-15,-7 0 12 0,0 0-12 0,0 0 12 16,0 0 8-16,0 0 3 0,3-9 0 0,-3 9 0 0,4 0-23 0,-1-3-20 16,4-4 4-16,-7 7 1 0,0 0 15 0,0 0 0 15,0-3 0-15,0 3 0 0,0 0 0 0,0 0 0 16,0 0 0-16,0 0-9 0,0 0 9 0,0 0 0 15,0 0 0-15,0 0 0 0,0 0 0 0,0 0 8 16,0 0-8-16,0 0 0 0,0 0 0 0,0 0 8 16,0 0-8-16,0 0 0 0,0 0 13 0,0 0-1 15,0 0-1-15,0 0 0 0,0 0-11 0,0 0-9 16,0-6 9-16,0 6-13 0,0 0 13 0,0 0 0 16,0 0 0-16,0 0 0 0,0 0 0 0,0 0 0 15,0 0-8-15,0 0 8 0,0 0 0 0,0 0 0 16,0 0 0-16,0 0-9 0,0 0 17 0,0 0 3 15,0 0 1-15,0 0 0 0,0 0-12 0,0 0 0 16,0 0 9-16,0 0-9 0,0 0 0 0,0 0 0 0,0 0 0 0,0 0 8 16,0 0-8-16,0 0 0 0,7 0 8 0,-7 0-8 15,0 0 0-15,0 0 0 0,0 0 0 0,0 0 8 16,11 6-8-16,-11-6 0 0,0 10 0 0,0-7 0 16,0-3 0-16,3 9 0 0,-3-9 0 0,0 7-8 15,0 2 8-15,0-9 0 0,4 9 0 0,-1 1 8 16,1-1-8-16,0-3 0 0,3-2 0 0,-7 5 0 15,0 4 0-15,3-1 0 0,-6-2 8 0,3-1-8 16,3 7 8-16,-3-7-8 0,-3 7 10 0,3-4-10 16,0-2 14-16,0 5-3 0,-11 1-1 0,7-3 0 15,4 2-1-15,0-5 0 0,-3 5 0 0,3-2 0 0,0 3-9 0,0-7 0 16,0 10 9-16,-4-10-9 0,1 10 8 16,3-10-8-16,0 7 8 0,0 3-8 15,-7-3 0-15,3-4 8 0,4 4-8 0,0 3 0 16,0-4 0-16,0-2 8 0,-7 9-8 0,7-10 0 0,-3 7 0 15,3-3 0-15,-4 3 0 0,1-4 8 16,3-5 1-16,-4 9 1 0,4-4 0 0,-3 4 0 0,3-3 2 0,-7 2 0 16,7-5 0-16,0 3 0 0,-8 3-4 0,5-4-8 15,-1-2 12-15,1 2-4 0,3 4-8 0,0 0 0 16,-7-3 9-16,7 3-9 0,-4-4 0 0,1 4 0 16,-1-3 0-16,1 3 8 0,3-7-8 0,0 4 0 0,0 3 0 15,-4-4 0-15,4-2 0 0,0 2 0 16,-3 4 0-16,3-3 0 0,0-3 0 0,0 2 0 0,0 1 0 0,0-4 8 15,-4 4-8-15,4 3 0 0,4-3 0 0,-4-4 8 16,0 7-8-16,3 3 0 0,-3-10 0 0,0 4 0 16,4 3 0-16,-1 0 0 0,1 0 0 0,-1-4 0 15,1 4 0-15,-4-3 0 0,7 3 0 0,-7-1 8 16,3-2-8-16,1 3 0 0,-1 0 0 16,-3-1 0-16,0-2 0 0,4 3 0 0,0 6 0 0,3-6 8 15,-7 0-8-15,0 0 0 0,3-1 8 0,1 7-8 16,-1-6 10-16,1 6-2 0,-1-6-8 0,-3 0 12 15,7 6-12-15,-7 0 0 0,4-6 0 0,3 6-10 16,-7-3 10-16,7 0 0 0,-4-3 0 0,-3 0 0 16,4 6 0-16,0-3 0 0,3-4 8 0,-7 7-8 15,3-6 0-15,1 3 0 0,-1 0 0 0,4-3 0 16,0 3 0-16,-7-3 0 0,4 0 0 0,3 6 0 0,-7-6 0 0,3-1 0 16,1 7 0-16,-1-3 0 0,1 0 0 0,-1 0 0 15,-3 3 0-15,0 0 0 0,0-3 0 0,0 3 0 16,8 1 0-16,-8-4 11 0,-8 9-11 0,8-9 0 15,0 9 0-15,0-3 0 0,-3-3 0 0,-1-3 0 16,8 4 0 0,-4 2 0-16,3-3 0 0,-3 0 0 0,8-3 0 0,-8 3 0 0,3 0 0 15,-3 0 0-15,0-3 0 0,0 3 0 0,4 0 0 0,-1-3 0 16,-3 3 0-16,7 4 0 0,0-4 0 0,-7 3 0 16,0-9 0-16,4 12-11 0,-4-9 11 0,7 9 0 15,-7-2 8-15,0-4-8 0,0-3 0 0,0 9 0 16,0-9 0-16,0 9 8 0,0-3-8 0,0 1 0 15,-7-1 0-15,7-3 8 0,-4 3-8 0,4-3 9 16,0 4-9-16,0-1 10 0,0 3-10 0,0-9 10 16,0 9-10-16,0-2 10 0,4-1-10 0,-4-3 0 0,0 3 0 0,0 0 8 15,7-3-8-15,-7 4 0 0,0 2 0 0,-7-3 0 16,7 0 0-16,-4 1 0 0,4 5 0 0,0-9 0 16,0 10 0-16,0-7 0 0,0 10 8 0,0-7-8 15,0 0 0-15,0 4 0 0,0-7 0 0,4 7 0 16,-4-7 0-16,7 6 0 0,-7-9 8 0,0 4-8 15,0-1 0-15,0 6 8 0,0-5-8 0,0 2 8 16,0-3-8-16,0 7 0 0,0-1 0 0,0-3 0 16,0 1 0-16,-7-1 0 0,7 4 8 0,0-7-8 15,0 6 0-15,0-5 0 0,0 5 0 0,-4-9 0 16,4 10 0-16,0-7 0 0,0 0 0 0,-7 7 0 0,7-1 0 0,0-6 0 16,-3 1 0-16,3 5 0 15,0-6 0-15,0 7 0 0,0-7 0 0,0 6 0 0,0-5 0 16,0 2 0-16,0-3 0 0,0 0 0 15,3 1 0-15,-3 2 0 0,7-3 8 0,-7 1-8 0,0-1 0 0,0 3 0 16,0-3 0-16,0 1 8 0,4-4-8 0,3 9 0 16,-7-6 0-16,0 7 0 0,0-7 0 0,3 7 0 15,1-7 0-15,-4 0 0 0,0 3 0 0,3-2 0 16,-3-1 0-16,0 0 0 0,0-3 0 0,-3 10 0 16,6-7 0-16,-3 6 0 0,0-5 0 0,0 5 0 0,4-6 0 15,-4 0 0-15,3 7 0 0,5-7 0 16,-8 7 0-16,0-10 0 0,3 9 0 0,1-6 0 0,-4 7 0 0,3-7 0 15,1 0 0-15,-4-2 0 0,3 8 0 0,-3-6 0 16,0 7 0 0,7-7 0-16,-7 10 0 0,0-4 0 0,0 1 0 0,0-1 0 0,0 4 8 0,4-4-8 15,-4-6 0-15,0 7 0 0,0-1 0 0,7-5 0 16,-7-1 0-16,0 0 0 0,3 3 0 0,1-2 0 16,-1-1 0-16,1-3 0 0,-4 9 0 15,3-5 0-15,-3 5 0 0,0-6 0 0,0 1 0 16,0 2 0-16,0-3 0 0,0 0 0 0,0 1 8 0,0 2-8 15,0-3 0-15,7 0 0 0,-7-2 0 0,0-5 8 16,0 5-8-16,0 2 12 0,0-3-12 0,0 0 12 16,0 0-12-16,0-3 0 0,0 3 0 0,4 3 0 15,-4-9 0-15,4 6 0 0,-4 0 8 0,0-3-8 16,3 3 0-16,1 0 0 0,-4 4 0 0,3-1 0 0,-3-3 0 16,0 0 0-16,0-6 0 0,0 9 0 0,0-9 0 0,-3 6 0 15,3 3 0-15,0-3 0 0,0 0 0 0,-4 4 0 16,4-1 0-16,0-3 0 0,0 3 0 0,0-3 0 15,0 3 0-15,0-2 0 0,4 2 0 0,-4-3 0 16,0 0 0-16,3-3 0 0,-3 3 0 0,0 0 0 16,0-3 8-16,0 3-8 0,7-6 0 0,-7 6 0 15,0-6 0-15,0 6 0 0,0-6 0 16,0 6 0-16,0-6 0 0,0 6 0 0,0-3 0 0,0 0 0 16,4 0 0-16,-4-4 0 0,0 4 0 0,0-3 0 15,0 0 0-15,0 6 0 0,3-3 0 0,-3-3 0 16,-3 6 8-16,3-6-8 0,0-4 0 0,0 4 0 15,0 0 0-15,-4 0 0 0,4 3 0 0,0-3 0 16,-7-7 0-16,4 4 8 0,3 3-8 0,-4-1 0 16,4-2 0-16,-3 3 0 0,3 0 0 0,-4-4 8 15,4 4-8-15,-4-3 0 0,4-4 0 0,0 4 0 0,0 3 8 0,0 0-8 16,0-4 0-16,0 4 0 0,0 0 0 0,0-3 0 16,0 3 0-16,-7-1 0 0,7 1 0 0,0-3 0 15,0 3 0-15,0-1 0 0,0-2 0 0,0 3 0 16,-3-3 0-16,3-4 0 0,3 4 0 0,-3 3 0 15,-3-10 0-15,3 7 0 0,0-1 0 0,0-2 0 16,3 3 0-16,-3-7 0 0,0 7 0 16,7-4 0-16,-7-2 0 0,0 5 0 0,0-5 0 0,0 9 0 15,4-4 0-15,-4-2 0 0,4 3 0 0,-4 2 0 16,3-2 0-16,-3-3 0 0,4 2 0 0,-1 4 0 16,4 0 0-16,-7-3 0 0,0 2 0 0,0-2 0 0,4-3 0 15,-4 2 0-15,3 1 0 0,1-4 0 16,-4-2 0-16,3 6 0 0,1-7 8 0,-1 7-8 15,-3-7 0-15,4 4 0 0,-1-4 0 0,4 4 0 0,-7-1 0 0,0-2 0 16,0-1 0-16,0-3 0 0,4 10 0 0,0-4 0 16,-1-2 0-16,1-1 0 0,-4 7 0 0,3-7 0 15,4 1 0-15,-7 5 0 0,0-2 0 0,0-4 0 16,7 7 0-16,-3 0 0 0,-1-4 0 0,1-2 0 16,-1 5 0-16,1 1 0 0,-1-3 0 0,4 2 0 15,-7 4 0-15,4-3 0 0,-1-4 0 0,5 4 0 16,-5 0 0-16,-3-4 0 0,7 4 0 0,-7-7 0 15,4 1 0-15,-4 5 0 0,3-5 0 0,-3 2 0 0,4-5 0 16,-4 2 0-16,0-9 0 16,0 9 0-16,3 1 8 0,1-4-8 0,-4-6 0 0,0 9 0 15,0-9 0-15,0 4 8 0,0 5-8 0,0-9 0 0,3 6 0 16,-3-6 0-16,0 10 0 0,0-4 0 16,0-3 0-16,0-3 0 0,0 0 0 0,0 10 0 0,0-1 0 0,0 0 0 15,0-9 0-15,0 7 0 16,0-7 0-16,0 9 0 0,0-9 0 0,-3 3 0 0,3-3 0 0,0 6 0 15,0-6 0-15,0 10 0 0,0-10 8 0,0 9-8 16,0-9 0-16,-4 6 0 0,4-6 0 0,0 4 0 16,0-4 0-16,0 9 0 0,0-3 0 0,0-6 0 15,-3 10 0-15,3-4 0 0,0-6 0 0,0 3 0 16,-4 7-13-16,4-10 1 0,0 9 1 0,0-9 0 16,0 6-44-16,0-6-9 0,0 0-1 0,0 0-1 15,0 0-100-15,0 0-20 0,0 0-4 0</inkml:trace>
  <inkml:trace contextRef="#ctx0" brushRef="#br3" timeOffset="155656.34">6809 6019 1623 0,'0'0'72'0,"0"0"15"0,0 0-70 0,0 0-17 0,0 0 0 0,0 0 0 16,0 0 44-16,0 0 4 0,0 0 2 0,0 0 0 16,0 0-25-16,0 0-5 0,0 0 0 0,-4 0-1 15,-3-10-10-15,7 10-1 0,-7-9-8 0,7 9 12 16,-7-6-12-16,3 6 11 0,-3-4-11 0,7-2 10 16,0 6-10-16,-10 0 0 0,10 0 0 0,-11 0 8 15,4 0 3-15,0 0 0 0,7 0 0 0,-7 6 0 0,0-2 17 0,7-4 3 16,0 0 1-16,0 0 0 0,0 0 15 0,-7 6 3 15,7-6 1-15,0 0 0 0,0 0-13 0,-4 0-2 16,4 0-1-16,0 0 0 0,0 0-8 0,0 0-2 16,0 0 0-16,0 0 0 0,0 0-11 0,0 0-2 15,-10 3-1-15,10-3 0 0,0 0-11 16,0 0 12-16,-11 0-12 0,11 0 12 0,-7 0-12 0,7 0 8 16,0 0-8-16,-7 6 8 0,-3-6-8 0,10 0 8 15,-8 7-8-15,8-7 8 0,-7 3 12 0,0-3 1 16,7 0 1-16,0 0 0 0,-3 0 8 0,3 0 2 15,-7 0 0-15,7 0 0 0,0 0-15 0,-7 0-2 16,7 0-1-16,0 0 0 0,0 0-5 0,0 0-1 16,0 0 0-16,0 0 0 0,-7 0 0 0,7 0 0 15,0 0 0-15,0 0 0 0,-11 0-8 0,11 0 0 0,0 0 0 0,-7 0 0 16,7 0 0-16,0 0 0 0,0 0 0 0,0 0 0 16,0 0 0-16,-4 9-9 0,-3 0 9 0,7-9-13 15,0 0 13-15,0 10 0 0,0-1 0 0,4-2 0 16,-1 2 12-16,1 0-12 0,-4 7 12 0,4-3-12 15,-1-4 10-15,4 7-10 0,-3-1 8 0,3-2-8 16,0 6 8-16,0 6-8 0,-7-6 0 0,10 3 8 16,-10 0 4-16,4 3 1 0,3-7 0 0,-3 8 0 15,-1-1-13-15,4 3 0 0,-3-6 0 0,-1 9 0 16,1-3 0-16,3-3 0 0,0 4 0 0,-7-1 0 16,0 0 0-16,3 3 0 0,4 26 8 15,-7-23 2-15,0-5-10 0,7-1 10 0,-3 6-10 16,-1-9 9-16,1 10-9 0,3-7 8 0,-3 7-8 15,3-7 9-15,0 6-9 0,0-5 10 0,3-1-10 16,-3 6 10-16,0-5-10 0,4 2 10 0,-7-3-10 0,3 7 9 0,7-7-9 16,-11 9 8-16,1-2-8 15,3-7 11-15,-4 13-3 0,4-3-8 0,-3-4 12 0,3 4-12 0,-7-10 9 16,7 6-9-16,-3 1 8 0,-4-7-8 0,3 7 0 16,1-7 0-16,3 0 8 0,-7 7-8 0,7-10 0 15,-7 9 9-15,3-6-9 0,4 1 8 0,-3 5-8 16,-4-6 8-16,7 7-8 0,0-7 0 0,-7 6 0 15,4-5 0-15,-1 2 8 0,-3-3-8 0,4 1 0 16,-1-4 0-16,1 3 8 0,-4 0-8 16,0-3 0-16,7 3 8 0,-7 4-8 0,3-1 11 0,-3-6-3 15,7 3 0-15,-3 7 0 0,-1-7 0 0,1 3-8 16,-1-2 12-16,1-1-4 0,-4 0-8 0,7 3 0 16,-7-2 9-16,0-1-9 0,0 0 0 0,3 7 8 15,-3-10-8-15,0 3 0 0,0 6 0 0,-3-5 8 16,3-1-8-16,0 6 0 0,0 1 0 0,0-7 8 0,0 7-8 0,0-7 0 15,0-3 9-15,0 9-9 0,0-5 12 0,0-1-12 16,0-3 9-16,0 3-9 0,0 4 0 0,0-4 9 16,0 0-9-16,0-3 0 0,0 3 0 0,0 0 8 15,0 7-8-15,0-7 0 0,-7 4 0 0,7-1 8 16,-4 3-8-16,4-5 8 0,-3 5-8 0,-1-6 8 16,4 7-8-16,-3-10 0 0,-1 9 0 0,4-5 8 15,-3-1-8-15,-1-3 0 0,4 3 9 0,-3-3-9 16,3 3 0-16,0 1 8 0,0-4-8 0,0 3 0 15,0 3 0-15,0 1 0 0,0-1 0 0,-7-3 8 0,7 10-8 0,0-10 0 16,0 7 0-16,0-4 0 16,-4 0 0-16,4 1 0 0,-3-4 0 0,3 0 0 15,-4 0 0-15,1 7 0 0,3-1-10 0,-4-5 10 16,4 5 0-16,0 1 14 0,0-1-1 0,-7-3 0 16,7 4-13-16,-4-1 9 0,1 1-9 0,3-7 8 0,-4 10-8 15,4-13 0-15,-3 9 0 0,3-5 8 0,0-1-8 0,-4-3 0 16,4 9 0-16,-3-5 8 0,3 5-8 0,-4-6 0 15,4 7 0-15,0-7 0 0,-3 7 0 0,3-7 0 16,0 6 8-16,0-6-8 0,0 1 0 0,0 5 0 16,0-9 0-16,0 3 0 0,0 1 0 0,0-4 0 15,0 3 8-15,0 7-8 0,0-10 0 0,0 3 0 0,0 0 0 16,0 7 0-16,0-1 0 0,0-6 8 0,0 7-8 16,-7-7 0-16,7 3 0 0,0-2 0 0,0-1 0 0,0 0 0 15,0-3 0-15,0 3 0 0,0-3 8 0,7 0-8 16,-7-3 0-16,0 4 0 15,0 2 0-15,3-9 0 0,1 6 0 0,-4 0 0 0,0 3 0 0,3-9 8 16,-3 6-8-16,4 3 0 16,-4-3 0-16,0 0 0 0,0 3 0 0,0-2 0 0,0-4 8 0,0 9-8 15,0-9 0-15,0 3 0 0,-4 3 0 16,4-3 0-16,0 0 0 0,-3-3 0 0,-1 3 0 0,1 4 8 16,3-4-8-16,0 3 0 0,-7-3 0 0,7 0 0 15,0-3 0-15,-4 3 0 0,4 0 0 0,0 3 0 16,0-9 0-16,4 6 0 0,-4 0 0 0,0-3 0 15,7 3 0-15,-7-6 0 0,0 6 0 0,0-6 0 16,3 0 0-16,1 6 0 0,-4-6 8 0,3 6-8 0,-3-6 0 16,4 6 0-16,-1-6 0 0,1 6 0 0,-4-3 0 0,0 3 0 15,3 0 0-15,-3 0 0 0,4 3 0 16,-4-6 0-16,0 3 0 0,0 0 8 0,7-6-8 16,-7 9 8-16,0-9-8 0,0 6 8 0,4-6-8 0,-4 6 0 15,3-6 9-15,-3 0-9 0,4-4 0 0,-1 4 8 16,1-3-8-16,3 3 0 0,-7-4 0 0,0-2 9 15,3 6-9-15,-3-4 0 0,4 4 0 0,-4 0 0 16,3-3 0-16,1 3 0 0,-1-1 8 0,1 1-8 16,-4 6 0-16,3-6 0 0,1-3 0 0,-4 9 0 15,0-6 0-15,0 0 0 0,7 6 8 0,-7-7-8 16,0 1 0-16,0 0 0 0,0 0 0 0,0 3 0 16,0-3 0-16,0-1 0 0,0 1 0 0,0-3 8 15,0 3-8-15,0 0 0 0,0-4 8 0,0 4-8 16,0 0 0-16,0 0 0 0,3-4 0 0,1 4 8 0,-4 0-8 0,4 0 0 15,-4-4 8-15,3 4-8 0,1 6 0 0,-4-6 0 16,0 6 8-16,7-3-8 0,-7 0 0 0,0 0 0 16,0-3 0-16,0 6 0 0,3-6 8 0,-3 6-8 15,0 0 0-15,0-6 0 0,4 6 0 0,-4-3 0 16,0-3 8-16,0 6-8 0,0 0 0 0,0-6 0 16,0 6 0-16,0-3 0 0,0 3 0 0,-4 0 0 15,4 0 8-15,0-3-8 0,0 3 0 0,-3-6 0 16,3 6 0-16,0-6 0 0,0 6 0 0,0-6 0 15,-7 6 8-15,7-3-8 0,0 3 0 0,0-6 0 16,7-1 0-16,-7 4-11 0,0-3 0 0,0 0 0 0,0 0 19 0,0 0 3 16,0-1 1-16,0 4 0 0,0-3-12 0,0 0 0 15,0 9 0-15,0-9 0 16,0 6 0-16,0-6 0 0,0 6 0 0,0-6 0 0,0 6 0 16,0-6 0-16,0 9 0 0,0-9 0 15,0 6 0-15,0-6 0 0,0 6 0 0,0-6 0 0,0-1 0 0,0 1 0 16,3 3 0-16,-3-3 0 0,4-6 0 0,-4 8 0 15,3-8 0-15,-3 6 0 0,4 3 0 0,-4-10 0 16,0 7 0-16,3-3 0 0,1 3 0 0,-4 6 0 16,0-13 0-16,3 13 0 0,-3-6 0 0,0-3 0 15,0 3 0-15,0-1 0 0,0 8 0 0,-3-8 0 16,3 1 8-16,0 0-8 0,0 3 0 0,0-3 0 0,0-7 0 0,0 10 0 16,3-9 0-16,-3 6 0 0,4-4 0 15,-4 1 0-15,0-3 0 0,7 2 0 0,-7 1 0 0,0-4 0 16,0 4 0-16,0-3 0 0,0 2 0 0,3 1 0 15,-3-3 0-15,0 2 0 0,0 4 0 16,0-3 0-16,0 3 0 0,0-1 0 16,0 1 0-16,0 0 0 0,0-3 0 0,0 2 0 0,0 1 0 15,0 6 0-15,0-6 0 0,-3-3 0 16,3 3 8-16,0-1-8 0,0-2 0 0,0 3 0 0,0-3 0 0,0-4 0 16,0 7 0-16,0-10 0 0,0 7 0 0,0 0 0 15,0-4 0-15,0-2 0 0,0-1 8 0,0 4-8 16,0-1 0-16,0-2 0 0,0-1 0 0,0 0 0 15,0 4 0-15,0-4 0 0,0 1 0 0,0-1 0 16,0-6 0-16,0 7 0 0,0-4 0 0,0 3 0 16,0 1 0-16,0-1 0 0,0-9 8 0,0 10-8 15,0-1 0-15,0-3 0 0,0-6 0 0,0 10 0 0,0-10 0 0,0 9 8 16,0-9-8-16,0 6 0 0,-7 4 0 0,7-10 0 16,0 0 0-16,0 3 0 0,0-3 0 0,0 9 0 15,7-2 8-15,-7-7-8 0,0 9 0 0,0-9 0 16,0 0 0-16,0 0 0 15,0 0-45-15,0 0-8 0,0 0-2 0,0 0 0 16,0 0-85-16,7-9-18 0,0-7-3 0,4 3-1189 16</inkml:trace>
  <inkml:trace contextRef="#ctx0" brushRef="#br3" timeOffset="158558.29">23432 4454 172 0,'0'0'16'0,"0"0"-16"16,0 0 0-16,0 0 0 0,0 0 364 0,0 0 69 15,0 0 15-15,0 0 2 0,0 0-346 0,0 0-70 0,0 0-14 0,0 0-2 16,0 0-6-16,7 3 0 0,0-3-1 0,3 9 0 16,1-9-11-16,-1 7 8 0,4-4-8 0,1-3 8 15,-1 6 20-15,3-6 3 0,1 0 1 0,-4 3 0 16,4-3-20-16,-1 0-3 0,5 0-1 0,-1 0 0 16,0 0-8-16,4-3 0 0,-1 3 0 0,1-6-11 15,3 3 11-15,0-4 0 0,4 4 8 0,0-3-8 16,3 3 8-16,-3 3-8 0,0-6 8 0,-1-1-8 15,-2 4 16-15,-1 3 0 0,-7 0-1 0,0 0 0 16,0 0 7-16,1 0 2 0,-5 0 0 0,1 0 0 16,-1 0-8-16,-2 0-2 0,-5 0 0 0,1 0 0 15,-1 0-6-15,1 0-8 0,-1 0 11 0,-2 0-11 16,-1 0 14-16,-7 0-4 0,3 0-1 0,-3 0 0 16,7 0 4-16,-7 0 1 0,0 0 0 0,4 0 0 15,-4 0 15-15,0 0 3 0,0 0 1 0,0-9 0 0,0 3-10 0,-4 6-3 16,-3-10 0-16,4 7 0 0,-1-3 4 15,-3 6 0-15,-4-10 0 0,4 10 0 16,-3 0 4-16,-1-6 0 0,1 6 1 0,3-3 0 0,-4-3-20 0,0 3-9 16,4-4 8-16,-3 4-8 0,3-3 0 0,0 3 0 15,0-4 0-15,0-2 0 0,-1 9 0 0,5-3 0 16,-1-10 0-16,1 10 0 0,3 3 0 0,-4-6 0 16,4 6 0-16,0 0 0 0,0 0 0 0,0-9 0 15,4-1 0-15,-4 10 0 16,7 0 0-16,4-3 0 0,-4-3 0 0,3 6 0 0,1 0 0 0,-1 0 0 15,1 0 0-15,0 0 0 0,3 6-13 0,0-3 5 16,0-3 8-16,3 10-13 0,-2-10 13 0,2 0 0 16,1 6 0-16,0 3 0 0,-1-9 0 0,1 3 0 15,-1 10 0-15,-2-10 0 0,-5 3 0 0,4 4 0 16,0-1-8-16,-3-6 8 0,-4 7 0 0,4-1 0 0,-4-3 0 0,-4 4 0 16,1-1 0-16,-4 7 0 0,0-7 0 0,0 7 0 15,-4-13 0-15,1 13 10 0,-1-4-10 0,1-2 12 16,-4 5-12-16,-1-5 8 0,-2 9-8 0,-1-4 8 15,1-5 0-15,3-1 0 0,-7 10 0 0,3-10 0 16,0 7-8-16,1-7 0 0,3 1 0 0,-4-1 0 16,4 7 0-16,0-7-17 0,4-9 4 0,3 0-805 15,0 0-161-15</inkml:trace>
  <inkml:trace contextRef="#ctx0" brushRef="#br2" timeOffset="164129.53">29411 4554 288 0,'0'0'25'0,"0"0"-25"16,0 0 0-16,0 0 0 0,0 0 408 0,0 0 76 15,0 0 15-15,0 0 3 0,0 0-397 0,0 0-79 16,0 0-16-16,0 0-10 0,0 0 0 0,0 0 0 16,0 0 0-16,0 0 0 0,0 0 0 0,0 0 0 15,0 0-8-15,0 0 8 0,0 0 0 0,0 0 0 16,0 10 0-16,-3-1 0 0,3 0 0 0,-4 1 8 0,1 6 1 0,-1-4 0 15,4 1 27-15,0-1 6 0,-4 4 1 16,4-4 0-16,-3 4 10 0,3 3 3 0,0-3 0 0,-4-4 0 16,4 4-36-16,4 3-6 0,-4-4-2 0,0 4 0 15,-4-3-12-15,4 3 8 0,-3-7-8 0,3 4 0 16,-7 3 8-16,3-4-8 16,1-5 0-16,-1-1 9 0,1 7-9 0,-4-4 0 0,-4-2 0 15,4-1 8-15,3 4-8 0,-3-1 0 0,4-2 0 0,-4-10 8 16,0 9-8-16,3-3 0 0,1-6 0 0,3 0 0 15,-7 0 11-15,7 0-3 0,0 0-8 0,0 0 12 16,0 0 1-16,0 0 0 0,0 0 0 0,0 0 0 16,0 0 14-16,-4-9 2 0,4 3 1 0,0-7 0 15,0 4-12-15,-3-7-2 0,6 7-1 0,-3-7 0 16,0-3-7-16,0 3-8 0,4-2 11 0,-4-1-11 16,3 0 8-16,1 0-8 0,-1-6 0 0,1 0 0 15,-4 3 0-15,0 0 0 0,0 0 0 0,3-3 0 0,-3 6 0 0,-3 4 0 16,3-14 10-16,0 14-10 0,0 2 0 0,0-6 0 15,0 4 0-15,3-1 0 0,4-3 0 0,-3 7 0 16,-1-1 0-16,4-6 0 0,8 7 0 0,-1-4 0 16,-4 7 0-16,4-1 0 0,-3-5 0 0,3 5 0 15,-3-2-9-15,-1-1 9 16,1 4-10-16,-1-1 10 0,-3 7-8 0,1-3 8 0,-8 6-8 16,0 0 8-16,0 0-8 0,0 0 8 0,0 0-15 0,0 0 3 15,0 0 0-15,-4 0 0 16,4 0-30-16,-11 0-6 0,1 0 0 0,3 6-736 15,-4-3-148-15</inkml:trace>
  <inkml:trace contextRef="#ctx0" brushRef="#br2" timeOffset="165398.81">26762 4686 57 0,'0'0'0'0,"0"0"0"0,0 0 0 0,0 0 0 16,0 0 258-16,0 0 46 0,7-6 10 0,-7 6 2 15,10 0-195-15,-10 0-38 0,11-7-8 0,-4 4-2 16,0 3-36-16,0 0-7 0,4-6-2 0,-4 3 0 16,0-3-28-16,0 6 0 0,0-10 0 0,4 7 0 15,-1-3 0-15,1-4 0 0,3 4 0 0,0 3 0 0,0-3 0 16,4-4 0-16,-8 10 0 0,4-3 0 15,0-3 0-15,1 6 0 0,-5-3 8 0,1 3-8 0,-4-7 21 0,-7 7-1 16,0 0-1-16,0 0 0 0,0 0 29 0,0 0 7 16,0 0 1-16,0 0 0 0,0 0 0 0,-7 7 1 15,0-4 0-15,0-3 0 0,0 6-20 0,0-6-4 16,-8 0-1-16,5 0 0 16,-1 0-24-16,-3 0-8 0,0 0 0 0,0 0 0 0,0 0 0 15,0 0 0-15,-4 0 0 0,4 0 0 0,-4-6 0 0,1 6 0 16,-5 0 0-16,1 0 0 0,0-3 9 0,0 3-9 15,-4-7 0-15,1 7 9 0,-1 0 10 0,0 7 1 16,4-7 1-16,0 3 0 0,0-3-21 0,0 6 8 16,3-6-8-16,4 0 0 0,0 3 0 0,3-3 0 15,1 0 0-15,-1-3 0 0,4 6 0 0,7-3 0 0,0 0 0 0,0 0 0 16,0 0-12-16,0 0 2 0,0 0 1 0,0 0 0 16,0 0 21-16,0 0 5 0,10-3 1 0,5 3 0 15,-5 0-18-15,4 3 0 0,4-3 0 0,0 0 0 16,6 0 0-16,-3 0 0 0,1 7 0 0,2-4 0 15,4-3 0-15,-3 0 0 0,-4 6 8 0,1-6-8 16,2 3 0-16,-3-3 0 0,1 0 0 0,-5 6-9 16,4-6 9-16,-3 0-10 0,0 0 10 0,-4 0-10 15,0 0 10-15,0 0 0 0,0 0 0 0,0 7 0 16,0-7 0-16,0-7 0 0,4 7 0 0,-7 0 0 16,3 0 0-16,-4 0 0 0,1 0 0 0,-1 0 8 15,1 0-8-15,-11 0 0 0,0 0 8 0,0 0-8 16,0 0 12-16,0 0-1 0,0 0-1 0,0 0 0 15,0 0 30-15,0 0 7 0,-7 0 1 0,-4-6 0 16,1 6-35-16,-1 0-13 0,1 0 11 0,-1-3-11 0,-3-3 12 0,3 6-3 16,1-10-1-16,-4 10 0 0,3-3-8 0,1-3 12 15,-5 3-12-15,5-4 12 0,-1 7-12 0,-3-9 0 16,0 9 0-16,-4 0 0 0,1-3 0 0,-1 3 0 16,-3 0 0-16,0 0 0 15,-4 0 0-15,4 0 0 0,0 0 0 0,-4 3 0 16,4-3 0-16,3 0 0 0,4 0 0 0,0 0 0 0,0 0 12 0,0 0 0 15,3 0 0-15,4 0 0 0,0 0-12 0,7 0 8 16,-7 0-8-16,7 0 8 0,0 0-8 0,0 0 0 16,0 0 0-16,0 0 0 0,0 0 0 0,14 0 0 15,0 9 0-15,4-9 8 0,-4 7-8 0,0-4-9 16,0-3 9-16,0 6-13 0,4-3 13 0,-4-3 15 16,4 7-3-16,-4-4-1 0,4-3-11 0,-4 0-11 15,0 0 3-15,0 6 0 0,-4-6 8 0,5 3 11 0,-5-3-3 0,1 0 0 16,-4 0-8-16,3 0 0 15,-10 0 0-15,7 0 0 16,0 0-32-16,1-3-4 0,-8 3-2 0,10-6-718 0,-3 6-143 0</inkml:trace>
  <inkml:trace contextRef="#ctx0" brushRef="#br3" timeOffset="180706.95">8435 8170 748 0,'0'0'33'0,"0"0"7"0,0 0-32 0,0 0-8 16,0 0 0-16,0 0 0 0,0 0 292 0,0 0 56 15,0 0 11-15,0 0 2 0,0 0-285 0,0 0-56 16,0 0-12-16,0 0-8 0,0 0 0 0,0 0 0 0,0 0 0 0,-4 6 0 16,-6-3 0-16,3-3 0 15,7 0-14-15,-7 0 5 0,0 0 9 0,-4 0 0 0,4 0 10 0,0 0-10 16,3 0 35-16,-10 0 1 0,4 0 0 0,-1 0 0 15,4 0 8-15,-3 0 3 0,2 0 0 0,-9 0 0 16,10 0-3-16,-7 0 0 0,-8 0 44 16,5 0-56-16,3 0-2 0,-4 0-1 0,4 0 0 15,0 7-5-15,0-7-2 0,0 0 0 0,0 3 0 16,-4-3-2-16,4 0-1 0,3 0 0 0,1 0 0 16,-4 0 0-16,3 0 0 0,4 0 0 0,-7 0 0 15,7-3-10-15,-4 3-1 0,1 0-8 0,-1-7 12 16,4 7-12-16,-7 0 9 0,0 0-9 0,3 0 8 15,1 0-8-15,-1 0 0 0,0 0 0 0,-3 0 0 16,4 0 13-16,-4 0-2 0,6 0-1 0,-2 0 0 16,-1 0 5-16,4 0 1 0,0 0 0 0,-3-3 0 15,3 3-7-15,3 0-1 0,-3-6 0 0,0 6 0 16,7 0 2-16,0 0 0 0,-11 0 0 0,4 0 0 0,7 0-10 0,0 0 8 16,0 0-8-16,-7 0 8 0,7 0-8 0,-7 0 0 15,-3 0 0-15,3 0 0 0,-4-3 0 16,11 3 0-16,0 0 0 0,0 0 0 0,-7 0 0 0,7 0 0 15,-7 0 0-15,3 0 0 0,-10 0 0 16,14 0 0-16,0 0 8 0,0 0-8 0,-7 0 0 0,0 0 10 16,0 0-10-16,7 0 10 0,-7 0-10 0,7 0 12 15,0 0-12-15,0 0 12 0,0 0-12 0,-7 0 8 16,7 0-8-16,0 0 8 0,0 0-8 0,0 0 0 16,0 0 0-16,-4 3 0 0,4-3 0 0,0 0 0 15,-7 6 0-15,7-6 0 0,0 10-8 0,-7-7 8 16,7 6 0-16,-3-3 0 0,3 4 0 0,-4-1 0 15,4 1 0-15,0-1 0 0,0 0 0 0,0 7 0 0,0-7 0 0,0 1 0 16,0 6 0-16,0-7 0 0,0 0 0 0,0 10 0 16,0-3 0-16,4-4 0 15,-1 4 0-15,4 3 0 0,-7-10 0 0,0 10 0 0,0-3 0 0,0 3 0 16,4-1 0-16,-1 4 8 0,-3 0-8 0,0-3 8 16,0 6-8-16,0-6 10 0,0 6-10 0,0-6 10 15,4 0-2-15,-4 0 0 0,0 6 0 0,0-7 0 16,0-2 0-16,3 9 0 0,1-12 0 0,-4 6 0 15,7 3-8-15,-7-4 8 0,0 1-8 0,0 0 8 16,4 0-8-16,-4-4 0 0,3 4 9 0,1 0-9 16,-4 0 0-16,0 6 8 0,0-6-8 0,3 0 0 15,-3 6 0-15,4-6 8 0,-4 6-8 0,3-7 0 16,-3 1 0-16,0 3 0 0,4-3 0 0,-4 0 0 16,0 0 0-16,3 6 9 0,-3-6-9 0,0-1 0 15,-3 1 10-15,3 0-10 0,3 3 8 0,-3-3-8 16,-3 0 9-16,3-1-9 0,3 1 10 0,4-3-10 0,-7 9 10 0,0-6-10 15,0 0 10-15,7-1-10 0,-3 7 11 0,-1-6-11 16,-3 6 12-16,4-6-12 0,3 6 11 0,0-3-11 16,-7-6 10-16,4 9-10 15,-1-6 0-15,1 0 0 0,-1 6 0 0,1-6 0 0,-4-1 0 0,0 7 0 16,3-6 0-16,4 0 0 0,-14 0 0 0,7 6 8 16,7-6-8-16,-7 6 0 0,0-6 0 0,0 9 0 15,0-9 0-15,4 3 0 0,-1 0 0 0,1-4 0 0,-4 4 0 16,0 0 0-16,7-3 8 0,0 6-8 0,-3-6 0 15,-1 3 9-15,1-3-9 0,3 0 12 16,-4-1-12-16,4 1 12 0,0 0-12 0,-7 6 10 16,4-6-10-16,-1 0 10 0,1 3 0 0,-1-3 0 0,1-1 0 15,-4 11 0-15,7-11-10 0,-7 1 0 0,0 6-10 16,0 0 10-16,0-6 0 0,0 6 0 0,0-6 13 0,0 6-4 16,0-6-9-16,0 0 8 0,0 6-8 0,0-6 8 15,0 0-8-15,0-1 0 0,0 1 0 0,0-3 0 16,0 0 0-16,0-4 0 0,0 7 8 0,0-3-8 15,0 2 0-15,0 1 0 0,0-3 0 0,0 3 0 16,0 0 0-16,0 6 0 0,-7-7 0 0,7 8 0 16,-4-1 0-16,1-3 0 0,-1 3 0 0,4 0 0 15,-3-3 0-15,6 3 0 0,-6-6 0 0,3-1 0 16,0 7 0-16,3-6 0 0,-3 3 0 0,4-3 0 0,-4 0 0 16,0 0 0-16,3-1 0 0,1 1 0 0,-4-3 0 0,7 3 8 15,-7 0-8-15,0-4 0 0,3 4 0 0,-3 0 0 16,0 0 0-16,0-4 0 0,0 4 0 0,0 0 0 15,-3 6 0-15,3-6 0 16,0 0 0-16,0 6 8 0,-7-6-8 0,3-4 0 0,1 14 0 16,3-11 0-16,-4-2 0 0,4 3 0 15,-3 0 0-15,-1 0 0 0,4 2 0 0,0-8 0 0,0 3 0 0,0 2 0 16,0 1 0-16,0 0 0 0,0-3 0 0,0 3 0 16,-7-1 0-16,7 4 0 0,0-3 0 0,0 0 0 15,-7 6 8-15,4-3-8 0,3 3 0 0,0 0 0 16,-7-3 0-16,3 3 0 0,1-6 0 0,-1 6 0 15,4 3 0-15,-7-3 0 0,7 1 0 0,-4-4 0 0,1 3 0 0,3 3 0 16,0-3 10-16,0-6-10 0,3 0 12 0,-3 6-12 16,4-7 0-16,-4 8 0 0,7-8 0 0,-7 1 0 15,0 6 0-15,4 0 0 0,-4-3 0 16,0 10 0-16,3-10 0 0,1 3 0 0,-4 3 0 0,0-3 0 16,0 0 0-16,3-3 0 0,1 3 0 0,-4 0 0 15,3 3 10-15,-3-3-10 0,4 1 8 0,-1-4-8 16,4 3 0-16,-7 3 8 0,0-9-8 0,4 6 0 15,-1 0 0-15,-3-6 0 0,4 9 8 0,-4-3-8 16,3 0 0-16,1-3 0 0,-4 3 0 0,7 3 0 16,-7-9 0-16,0 6 0 0,0 0 0 0,3-6 0 15,-3 6 0-15,0-6 0 0,4 9 0 0,-4-9 0 16,0 6 0-16,0-6 0 0,0 0 0 0,4 3 0 16,-4-3 0-16,0-1 0 0,0 1 0 0,0 0 0 15,0 0 0-15,-4 6 0 0,4 0 0 0,-4-6 0 0,4 6 0 16,-3-3 8-16,3 3-8 0,-7 0 0 0,3-6 0 0,1 6 8 15,-1-6-8-15,4 0 0 0,-3 6 0 0,-1-7 0 16,4 11 0-16,0-11 0 0,-7 8 0 0,4-8-9 16,3 7 9-16,-4-6-13 0,4 0 13 0,-3 0 16 15,3 6-3-15,-4-6-1 16,1 0-12-16,3 6 0 0,-4 0 0 0,1 0-10 0,3-6 10 0,0-1 0 16,-4 11 0-16,4-10 0 0,0 6 0 0,0-7 0 15,0 1 0-15,0 6 0 0,0-6 0 0,4 0 0 16,-1 6 0-16,-3-6 0 0,4-3 0 0,-1 9 0 0,1-7 8 0,-1 1-8 15,4 0 0-15,-7 0 0 16,7 6 0-16,-7-6-8 0,4 0 0 16,-1 3 0-16,1-1 0 0,-1-2 0 0,1 6 16 0,3 0 3 15,-7-6 1-15,3 10 0 0,1-11-12 0,0 7 0 16,-4 1 0-16,7-8 0 0,-4 7 0 0,1-3 0 16,-1 0 0-16,4 0 0 0,-7-3 0 0,4 6 0 0,-1-6-12 0,1-3 12 15,3 2 0-15,0 1 0 0,-7-3 0 0,3 3 0 16,1-4 0-16,0-2 0 0,-1 3 0 0,1 2 0 15,3 1 0-15,-4-3 0 0,-3 3 0 0,4 0 0 16,-1-1 0-16,-3-2 0 0,0 9 0 0,0-6 0 16,0 0 0-16,0 6 0 0,0-6 0 0,0 0 0 15,0-1 0-15,0 1 0 0,0 3 0 0,4-3 0 16,-4 0 0-16,3-4 0 0,-3 4 0 0,0-6 0 16,0 2 0-16,0 1 0 0,0-3 8 0,0-4-8 0,0 7 0 15,0-1 0-15,-3-2 0 0,3-4 0 0,-4 7 0 0,4-7 0 16,0 7 0-16,0-3 0 0,-3 2 0 0,3-5 0 15,0 5 8-15,0-2-8 16,-4 6 0-16,4-3 0 0,0-7 0 0,0 10 0 16,0-10 0-16,-3 7 0 0,3 3 0 0,0-10 0 0,0 7 0 15,-4-7 0-15,4 10 0 0,0-10 0 16,0 7 0-16,4-3 0 0,-4-4 0 0,-4 7 0 0,4-7 0 0,0 0 0 16,0 1 0-16,-3 6 0 0,3-7 0 0,0 7 0 15,0-7 0-15,0 4 0 0,0-7 0 0,0 10 0 16,0-7 0-16,3 4 0 0,-3-4 0 0,0-3 0 15,0 4 0-15,0 5 0 0,4-5 0 0,-1-1 0 16,-3-6 0-16,4 7 0 0,-4-1 0 0,3 4 0 16,-3-4 0-16,0 0 0 0,0 1 0 0,0-1 0 0,0 1 0 0,0-1 0 15,0 0 0-15,0 1 0 0,0-1 0 16,0 1 0-16,0-1 0 0,4 7 0 0,-4-7 0 0,3 1 0 16,-3-1 0-16,0-3 0 0,0 4 0 0,0-1 0 15,0 0 0-15,0 1 0 0,0-1 0 0,0-2 0 16,0 2 0-16,4 0 0 0,-4-2 0 0,0-4 0 15,0-3 0-15,3 9 0 0,1 1 0 0,-4-4 0 16,-4-3 0-16,4 3 0 0,4 4 0 0,-4-10 0 16,0 9 0-16,0-3 0 15,0-6 0-15,0 3 0 0,0-3 0 0,0 0 0 0,0 10 0 0,0-10 0 16,7 9 0-16,-7-9 0 0,0 0 0 0,0 0 0 16,0 7 0-16,0 2 0 0,0-9 0 0,-7 9 0 15,7-9 0-15,0 10 0 0,0-10 0 0,0 0 0 0,0 0 0 16,0 0 0-16,-4 6 0 0,4-6 0 15,0 0 0-15,0 0 0 0,0 0 0 0,-3 3 0 0,3-3 0 0,0 0 0 16,0 0 0-16,0 0 0 16,0 0 0-16,0 0 0 0,0 0-11 0,0 0 11 0,0 0 0 0,0 0 0 15,0 0 0-15,0 10-8 0,0-10 8 0,0 9 0 16,0-9 0-16,0 0-8 0,0 6 8 0,0-6 0 16,0 10 0-16,0-10-8 0,0 6 8 0,0 3 0 15,0-9-9-15,0 4 9 0,0-4 0 0,0 9 0 16,0 0 0-16,0-2 8 0,0-7-8 15,0 0 0-15,-4 9 0 0,4 0 8 0,0-9-8 0,0 10 0 16,0-10 0-16,0 9 0 0,0-9 0 0,0 6 0 16,0-6 0-16,0 0 0 0,0 0-11 0,-3 4 3 15,3-4 0-15,3 9 0 16,-3-9-21-16,0 0-4 0,0 0-1 0,0 0 0 16,0 0-122-16,0 0-24 0,0 0-4 0</inkml:trace>
  <inkml:trace contextRef="#ctx0" brushRef="#br3" timeOffset="182591.37">8054 8242 968 0,'0'0'43'0,"0"0"9"0,7-3-42 0,-3-3-10 0,3-4 0 0,0 7 0 16,-4-3 96-16,4-4 18 0,-3 4 3 0,10-3 1 15,-14 6-48-15,7-4-10 0,-4-2-1 0,4 9-1 0,-3-3-41 0,3-4-8 16,-7 7-1-16,0 0-8 0,7 0 10 0,-7 0-10 16,0 0 8-16,7 0-8 0,-3 10 21 0,3-10-1 15,-7 0 0-15,7 6 0 0,-7-6 10 0,0 10 2 16,0-10 0-16,7 3 0 16,-7-3 12-16,3 6 4 0,-3-6 0 0,7 3 0 0,-7-3 5 0,8 0 2 15,-8 0 0-15,0 0 0 0,10 6-25 0,1-6-5 16,-4 0-1-16,-7 0 0 0,0 0-10 0,0 0-2 15,0 0-1-15,0 0 0 0,0 0 0 0,10 3 0 16,1 4 0-16,-11-7 0 0,0 0 8 0,0 0 1 16,0 0 1-16,10 0 0 0,-2 9-10 0,-8-9-3 15,0 0 0-15,7 6 0 0,3-2 4 0,1 5 0 16,-11-9 0-16,0 9 0 0,3-2 4 0,4-4 2 16,-7-3 0-16,4 15 0 0,-1-5 3 0,4-1 1 15,-3 1 0-15,0-1 0 0,-4 7 0 0,3-7 0 0,4 10 0 0,-3-3 0 16,-1-1-4-16,8 4-1 0,-11-6 0 0,7 2 0 15,-4 14-7-15,4-11-2 0,0 7 0 0,0 1 0 16,-3 2 0-16,3-3 0 0,0 3 0 0,4 0 0 16,-8-3 2-16,4 10 0 0,0-7 0 0,0 7 0 15,-3-7-1-15,-1 9 0 0,1-2 0 0,3-1 0 16,-3 4 4-16,-1 3 1 0,1-4 0 0,3 1 0 16,-7 6-2-16,7-9 0 0,-7 2 0 0,3 4 0 15,1-10-12-15,-1 10 11 0,-3-3-11 0,7 6 10 16,-7-7-10-16,0 7 0 0,4-6 0 0,-1 6 0 0,1-4 0 15,-4-2 0-15,3 0 8 0,5 2-8 0,-5-2 0 16,1 0 0-16,-1 2 0 0,1-2 0 16,-1 0 0-16,1 6 8 0,-1 0-8 0,4-1 0 15,0 1 8-15,-7-6-8 0,7 6 0 0,-3 0 8 0,-1 0-8 16,1-7 0-16,0 7 0 0,-1-6 8 16,1 6-8-16,-1 0 8 0,-3 6-8 0,0-3 8 0,0 0 3 0,4 3 0 15,-4-6 0-15,0-6 0 0,0-1 3 0,0 4 1 16,0-3 0-16,0-1 0 0,0-2-3 0,3-1 0 15,1 10 0-15,-1-9 0 0,4-4-12 0,0 10 9 16,-3-7-9-16,-1-2 8 0,4 8-8 0,-3-8 0 16,-1 2 0-16,5 1 0 0,-8-1 0 0,3-6 0 0,-3 10 8 15,4-3-8-15,-4-1 0 0,0 4 0 0,0-4 0 16,0 4 0-16,0 6 0 0,-4-4 8 0,4-2-8 0,0 0 0 16,-3 6 9-16,3-10-9 0,0 1 10 0,-4-7-10 15,4 9 14-15,0-2-3 0,4-1-1 0,-1 1 0 16,-3-1-10-16,4-2 12 0,-4 2-12 0,3 1 12 15,1-1-12-15,-4 32 0 16,3-31 8-16,-3-1-8 0,0 1 0 0,0-7 0 16,0 9 0-16,0-2 0 0,0-1 0 0,0 4 0 0,0-3 0 15,0 2 0-15,0-2 0 0,0-1 8 0,4 4-8 16,-4-4 0-16,3 1 0 0,4-7 0 0,-3 6 8 16,-1-5-8-16,1-1 0 0,3 3 9 0,-4-2-9 15,1-1 0-15,0 0 0 0,-1-3 0 0,1 3 0 16,-1 7 0-16,1-7 0 0,-1 6 0 0,-3-5 8 15,0 5-8-15,0 1 0 0,0 2 0 0,-3-2 8 0,3-1-8 0,-4 1 0 16,1 2 0-16,-1-2 0 0,1-7 8 0,3 10-8 16,-4-4 10-16,0 1-10 0,4 2 10 0,0-2-10 15,-3-1 10-15,3 1-10 16,-4-7 0-16,4 7 8 0,-3-7-8 0,3 0 0 0,0 0 0 0,0 4 0 16,0-10 8-16,-4 9-8 0,4-9 0 0,-3 9 0 15,-1-9 0-15,4 13 0 16,0-10 0-16,-7 9 8 0,4-6-8 0,-1 1 0 0,-3 5 0 0,0 1 0 15,0-7 0-15,0 10 0 0,3-4 8 16,1 1-8-16,-4-1 0 0,3-6 0 0,4 0 12 0,-7 7-4 16,0-7-8-16,7-3 12 0,-3 3-12 0,-1-2 0 15,1 2 8-15,-1-3-8 0,4 3 0 0,-3-3 0 16,3-6 0-16,-4 9 0 0,4-3 0 0,0 0 0 0,0-3 0 16,0 0 0-16,0 0 0 0,0 3 0 15,-3-6 0-15,3 6 0 0,0-6 0 0,-4 6 8 0,4-3-8 0,0 3 0 16,-4-6 0-16,4 6 0 0,-3 0 0 0,3-6 0 15,0 9 0-15,0-9 0 0,0 12 0 0,-4-9 0 16,4 3 0-16,0 4 0 0,0-4 0 0,0 3 0 16,0 0 0-16,0-3 0 0,0 3 0 0,4-6 0 15,-4 0 0-15,0-3 0 0,3 6 0 0,1-6 0 16,-4 6 0-16,4-6 0 0,-4 0 0 0,3 6 0 16,1-6 0-16,-4 0 0 0,3 2 0 15,-3 1 0-15,4-3 0 0,-4 6 8 0,0-6-8 0,0 6 0 16,0-6 0-16,0 0 0 0,0 6 0 0,0 0 0 15,-4-6 0-15,4 9 0 0,0-9 0 0,0 6 0 16,0-6 0-16,0 0 0 0,0-4 8 0,4 4-8 16,-4 0 0-16,3-3 0 0,-3 2 0 0,0 1 0 15,4-3 8-15,-4 0-8 0,3-4 0 0,-3 7 0 16,0-3 8-16,0 2-8 0,0 1 0 0,0-3 9 0,0 3-9 16,0 6 0-16,0-6 0 0,0-1 0 0,0 1 0 0,0 6 8 15,0-6-8-15,0 6 0 0,0-6 8 0,0 6-8 16,0-6 8-16,0 9-8 0,0-9 8 0,0 3-8 15,-3-3 0-15,3 0 8 0,0-1-8 0,0 1 0 16,0-9 0-16,0 5 0 0,3 1 0 0,1-3 0 16,-1-4 0-16,4 0 0 15,-7 1-35-15,0-4-5 0,11-3-2 0,-4 3 0 16,-4-6-68-16,8-6-14 0,0-3-2 0,6-4-1 16,-3-6-128-16,8-12-25 0,20-32-6 0,-7-3-1 0</inkml:trace>
  <inkml:trace contextRef="#ctx0" brushRef="#br3" timeOffset="185076.98">14295 16433 57 0,'-4'18'0'0,"1"-8"0"15,-5-1 0-15,1-2 0 0,0 2 253 0,-3 7 46 16,3-13 9-16,-4 6 1 0,4 1-247 0,4-4-50 16,-1-3-12-16,4-3 0 0,-7 6 0 0,7-6 9 15,0 0-9-15,0 0 8 0,0 0 45 0,0 0 9 16,0 0 2-16,0 0 0 0,0 0 0 0,0 0 0 16,0 0 0-16,0 0 0 0,0 0 32 0,0 0 8 15,0 0 0-15,0 0 1 0,0 0-28 0,0 0-5 16,0 0-2-16,0 0 0 0,0 0-10 0,0 0-1 0,0 0-1 0,0 0 0 15,0 0-38-15,0 0-7 0,0 0-1 0,0 0-1 16,0 0 5-16,0 0 2 0,0 0 0 0,0 0 0 16,0 0 20-16,0 0 4 0,0-6 1 0,0-3 0 15,0 5-17-15,3-5-3 0,-3 0-1 0,-3-4 0 16,3 1 9-16,0 2 1 0,0-6 1 0,0-2 0 16,3 8-21-16,1-9-12 0,-4 1 12 0,4-4-12 15,-1 3 15-15,1-3-4 0,-4 0-1 0,3-6 0 16,1 0 5-16,-4 2 1 0,0-2 0 0,3 3 0 15,-3-3 11-15,0 0 2 0,-3-4 1 0,3 4 0 16,0 0-22-16,0-7-8 0,-4 1 0 0,1 3 0 16,-1-1 0-16,1 1 8 0,-5-1-8 0,1 4 0 15,4 3 0-15,-1-3 0 0,1 0 0 0,-1-1 0 16,8-2 0-16,-4 9 0 0,-7-3 0 0,7 0 0 16,-4-3 0-16,4 3 0 0,0 3 0 0,0-3 0 0,-3 0 0 0,3-1 0 15,0-2 0-15,0 3 0 0,0 6 0 0,3-9 0 16,-3 3 0-16,4 6 0 0,-4-6 0 0,3 3 0 15,1-3 0-15,-4 6 0 0,3-6 0 0,-3 6 11 16,0 4-11-16,0-4 10 0,0 0-10 0,0 0 0 16,0 4 0-16,-3-4 8 0,-1 9-8 0,1-5 0 15,3-4 0-15,0 9 0 0,-4-8 0 0,1 8 0 16,3-5 0-16,-4 5 0 0,1-2 0 0,3-4 0 16,0 7 0-16,0-7 0 0,0 6 0 0,-4 1 0 15,8-7 0-15,-4 4 0 0,3 2 0 0,-3-5 0 0,0 5 0 16,0-5 12-16,4 5-12 0,-4-2 0 15,0-4 0-15,0 0 8 0,3 4-8 0,-3-4 0 16,0 7 0-16,0-7 0 0,0 7 0 0,0-4 0 16,0-3 0-16,0 7 0 0,4 0 0 0,-4-1 0 15,-4 1 0-15,4 2 0 0,0-2 0 0,4 9 0 0,-4-9 0 0,0 6 0 16,0-4 0-16,0 1 0 0,0 6 0 0,0-3 8 16,0-3-8-16,3 2 0 0,1-2 0 0,-1 3 0 15,1-3 0-15,-4 6 12 0,3-10-12 0,1 10 12 16,3-9-12-16,-7 9 0 0,4-9 0 0,-1 9 0 15,4-7 0-15,-3-2 0 0,3 6 0 0,-7 3 8 16,3-7-8-16,-3 7 0 0,0 0 0 0,7 0 0 16,0-9 0-16,-7 9 0 0,0 0 0 0,0 0 0 0,11 0-9 15,-11 0 9-15,7 6 0 0,4-3 0 16,-4-3 0-16,3 7-8 0,-3-4 8 0,4-3 0 16,-4 9 0-16,3-2 0 0,1-7 0 0,0 3 9 0,-1 3-1 0,1-6 0 15,-1 6 0-15,1-3 0 16,3-3-8-16,0 7 12 0,0-4-12 0,0-3 12 0,1 0-12 0,-1 0 0 15,0 6 0-15,3-6 0 16,-2 3 0-16,2 3 0 0,1-6 10 0,3 4-10 0,0 2 0 16,0-6 0-16,0 3 0 0,1 3 0 0,-5-6 8 0,4 0-8 15,1 0 0-15,-5 0 0 0,4 7 0 0,1-4 0 16,-5-3 0-16,1 6 0 0,-1-3 0 0,1-3 0 16,-4 0 0-16,0 6 0 0,0-6 10 0,1 3-10 15,-5-3 8-15,4 0-8 0,-3 7 0 0,-1-7 0 16,-10 0 0-16,7 3 0 0,4-3 0 0,-11 0 0 0,7 0 0 0,-7 0 0 15,0 0 8-15,7-3-8 0,-7 3 8 0,11 0-8 16,-11 0 8-16,7-7-8 0,-7 7 8 0,0 0-8 16,7 0 8-16,-7 0-8 0,0 0 0 0,0 0 8 15,0 0-8-15,0 0 0 0,3-9 0 0,-3 9 8 16,0 0-8-16,0 0 0 0,0 0 0 16,0 0 0-16,0 0 0 0,0 0 8 0,0 0-8 15,0 0 0-15,0 0 9 0,0 0-9 0,0 0 10 0,0 0-10 16,0 0 0-16,0 0 0 0,0 0 0 15,4 9 0-15,-4-9 0 0,3 10 0 0,1-1 0 0,0-2 0 16,-1 2 0-16,4 7 0 0,-7-7 0 0,4 4 0 16,-1 2-8-16,1 4 8 0,3 0 0 0,-4 6 0 15,1 0 0-15,3 3-8 0,-4 1 8 0,4-1 0 16,-3 6 0-16,-1 1-8 0,5-1 8 0,-5-6 0 16,1 7 0-16,-1-1 0 0,-3-5 0 0,4 5 0 0,-4-6 0 0,0 10 0 15,0-3 0-15,0-1 0 0,0-6 0 0,0 7 0 16,-4-1 0-16,1 4 0 0,-1-10 0 0,1 7 0 15,3-7 0-15,-4 6 0 0,0-5 0 16,1 5 0-16,-1-6 0 0,1 4 0 0,-1-1 0 0,1 3 0 16,-1-2 0-16,4-1 0 0,-7 1 0 0,7-4 0 15,-3 0 0-15,3-3 0 0,-4-6 0 0,1 9 8 16,3-9-8-16,0 6 0 0,-4-6 0 0,4 0 0 16,0 3 0-16,-3-10 0 0,-1 7 0 0,4-3 0 15,0 2 0-15,-3-8 0 0,3 9 0 0,0-10 8 16,0 7-8-16,0-1 0 0,0-2 0 0,0-7 0 15,0 10 0-15,0-4 0 0,3-2 0 0,-3-1 8 16,4 7-8-16,-4-7 0 0,3 1 0 0,-3-1 0 16,0 1 0-16,0-1 0 0,4 7 0 0,-4-10 0 15,0-3 0-15,0 6 0 0,0 1 0 0,0-1 0 0,0-2 0 0,0 2 0 16,-4-6 0-16,4 10 0 0,0-10 0 0,0 6 0 16,-3 1 0-16,3-1 0 0,0-9 0 0,-4 6 0 15,4 4-10-15,0-1 2 0,0-9 0 0,0 9 0 16,0 1 8-16,0-1 0 0,-3-2-9 0,3-7 9 15,0 9 0-15,0 0 0 0,0-2 0 0,3 2 0 16,-3-9 0-16,0 3 0 0,0 7 0 0,0-10 0 16,0 0-12-16,0 0 12 0,0 0-12 0,0 9 12 15,0-9-82-15,0 0-9 0,0 0-1 0,0 0-1 32,0 0-165-32,0 0-33 0</inkml:trace>
  <inkml:trace contextRef="#ctx0" brushRef="#br3" timeOffset="186795.22">16090 16364 403 0,'0'0'36'0,"0"0"-36"0,0 0 0 15,0 0 0-15,0 0 214 0,0 0 36 0,0 0 7 0,7-3 2 16,-7 3-199-16,4-7-40 0,-4 7-8 0,0 0-2 31,3-3-42-31,-3 3-8 0,0 0-1 0,0 0-1 0,0 0 23 0,0 0 5 0,0 0 1 0,0 0 0 16,0 0 46-16,0 0 10 0,0 0 1 0,0 0 1 16,-3 3 41-16,3 7 8 0,-4-4 2 0,4-6 0 15,0 0-38-15,0 9-7 0,-3 1-2 0,-1-1 0 16,4-9-32-16,0 6-6 0,0-6-2 0,0 0 0 0,-3 4-9 0,3-4 0 15,0 0 0-15,0 9 0 16,-4-3-24-16,4-6 0 0,0 0 0 0,0 0 0 16,0 0-32-16,-3 10-6 0,3-10-2 0,0 0 0 15,0 0 25-15,0 6 5 0,-4-3 1 0,4-3 0 0,0 0 33 0,0 9 0 16,0-2 0-16,-3-4 0 0,3-3 22 0,-4 9 8 16,4-9 2-16,-3 10 0 0,3-10-20 0,0 6-3 15,0-6-1-15,0 0 0 0,0 0 39 0,0 0 7 16,0 0 2-16,0 9 0 0,0-9 6 15,0 0 2-15,0 10 0 0,0-10 0 0,0 0-42 0,0 9-8 16,0-9-2-16,0 6 0 0,0-2-4 0,0-4 0 16,-4 9-8-16,4-9 12 0,0 0 4 0,0 6 0 15,-4 4 0-15,4-10 0 0,0 0 22 0,0 0 5 0,0 0 1 0,0 0 0 16,-3 6 23-16,3-6 5 0,0 0 0 0,0 0 1 16,0 0-1-16,0 0 0 0,0 0 0 0,0 0 0 15,0 0-22-15,0 0-5 0,0 0-1 0,0 0 0 16,0 0-21-16,0 0-5 0,0 0-1 0,-4-6 0 15,4-4 12-15,-3 4 3 0,3 3 0 0,-4-7 0 16,4 1-19-16,-3-7-3 0,3 7-1 0,0-7 0 16,0 4-9-16,0-4 8 0,0-3-8 0,0 0 8 15,0-6 0-15,0 0 0 0,0-3 0 0,0 3 0 16,0-3 5-16,-4-7 1 0,4 7 0 0,0-6 0 16,0-1-2-16,0 4 0 0,0-10 0 15,0 10 0-15,-3-10-12 0,3 3 0 0,0 4 8 0,0-4-8 0,0-3 0 0,0 10 0 16,0-4 0-16,0 1 0 15,0-1 0-15,-4 7 0 0,4-6 8 0,0 5-8 16,-3-5 0-16,3 0 8 0,-7 5-8 0,3-8 0 16,1-4 12-16,-4 3-3 0,3 4-1 0,-7-4 0 0,8 4-8 0,-4-4 0 15,0 4 0-15,0-1-11 0,0 7 11 0,0 0 0 16,0-1 0-16,3 4 0 0,4 0 0 0,-3 6 9 16,3 1-9-16,-4 2 0 0,4-3 9 0,0 3-9 15,0-2 0-15,0 8 9 0,4-9-9 0,-4 10 0 16,0 0 0-16,0-1-11 0,3-6 11 0,-3 7 0 15,0 3 0-15,0 3 0 0,0-4 0 0,0-2 0 0,0 9 0 16,4 0 0-16,-4-9 0 0,0 9 0 0,0 0 0 0,0 0 0 16,3-10 0-16,-3 10 8 0,0-3-8 0,0 3 8 15,4-6-8-15,-4 6 0 0,0 0 0 0,0 0 0 16,0 0 0-16,3-10-15 16,-3 10 4-16,0 0 1 0,0 0 10 0,0 0 0 15,0 0 0-15,0 0 0 0,7-6 0 0,-7 6 8 0,0 0-8 0,0 0 0 16,0 0 8-16,0 0-8 15,0 0 8-15,0 0-8 0,0 0 0 0,0 0 0 0,0 0 0 0,0 0 0 16,0 0 0-16,0 0 0 0,7 0 0 0,-7 0 0 16,0 0 0-16,7-3 0 0,-7 3 0 0,7 0 0 15,-7 0 0-15,7-6 11 0,-3 3-3 0,-4 3 0 16,0 0-8-16,0 0-9 0,7-7 9 0,-7 7-13 16,0 0 13-16,7 0 0 0,-7 0 0 0,7-3 0 15,-7 3 0-15,7-6 0 0,0 6 0 0,0 6 0 0,-7-6-8 0,11 3 8 16,-4 4 0-16,4-4-9 0,-1 3 9 0,1-3 0 15,-1 3 0-15,1 1 0 0,-1-4 0 0,1 3 0 16,7-3 0-16,-8-3 0 0,4 6 0 0,0-2 0 16,1-4 0-16,2 0 0 0,-3 0 0 15,0 0 0-15,4 0 0 0,-4 0 0 16,0 6 0-16,4-6 0 0,-4 0 0 0,0 0 0 0,0 0 0 16,-3 0 0-16,-1 0 0 0,1 3 0 15,0-3 0-15,-1 0 0 0,1 6 0 0,-1-6 0 0,1-6 0 0,-4 6 0 16,-7 0 0-16,7 0 8 0,4 0-8 0,-11 0 0 15,7 0 0-15,-7 0 0 0,0 0 0 0,7 0 9 16,0-3-9-16,-7 3 0 0,0 0 10 0,0 0-10 16,0 0 8-16,0 0-8 0,3-6 10 0,-3 6-10 15,0 0 12-15,0 0-12 0,0 0 15 0,4-4-4 0,-4 4-1 0,0 0 0 16,7-6-10-16,-7 6 0 0,0 0 0 0,0 0 0 16,0 0 0-16,0 0 0 0,3-9 0 0,-3 9 0 15,0 0 0-15,0-3 0 0,7-4 0 0,-7 7 0 16,0 0 0-16,0 0 0 0,0 0 0 0,0 0 0 15,0 0 0-15,0 0 0 0,0 0 0 0,4-6 0 16,7 12 0-16,-11-6 0 0,3 7 0 0,4 2 0 16,0 0 12-16,0 1 0 0,-3 9 0 0,3-1 0 15,-4 8-12-15,4-8-17 0,-3 11 4 0,0-4 1 16,-1 9 12-16,1 1 0 0,-1 2 0 0,-3 1 0 16,4 6 0-16,-4 0 16 0,0 0-3 0,0 0-1 15,0 3-12-15,0-4 0 16,-4 4 0-16,4-3 0 0,0 7-8 0,0-4-5 0,0-4-1 0,0 11 0 15,0 2 14-15,0-2 0 0,0 5 0 0,0-6 0 16,-3 1 0-16,3-7 0 0,0-3 0 0,-4 0 0 16,1-1 8-16,3 1 0 0,0-6 1 0,0 0 0 0,0 2-9 0,0-2 8 15,0-3-8-15,0-1 8 0,3-6-8 0,-3 0 0 16,4 1 0-16,-4-4 0 0,3 0 0 0,1-6 0 16,-4 0 0-16,0-1 0 0,0-2 0 0,0 3 0 15,0-10 0-15,-4 7 0 0,4-7 0 0,0 1 0 16,0-1 9-16,-3-3-9 0,3-6 0 0,0 0 0 15,0 0 0-15,0 0 0 0,0 0-13 0,0 0 2 16,-7-6 1-16,-1 6 0 16,1-3-89-16,0-3-17 0,0-4-4 0,4-5-841 0,-1 5-168 0</inkml:trace>
  <inkml:trace contextRef="#ctx0" brushRef="#br3" timeOffset="188360.36">19487 16564 633 0,'0'0'28'0,"0"0"6"0,0 0-34 0,0 0 0 0,0 0 0 0,0 0 0 16,0 10 214-16,0-10 36 0,0 0 7 0,0 0 2 16,0 0-185-16,0 0-37 0,0 0-7 0,0 0-2 0,0 0 11 0,0 0 1 15,0 0 1-15,0 0 0 0,0 0 21 0,0 0 4 16,0 0 1-16,0 0 0 0,8-6 13 0,-1 2 2 16,-4-2 1-16,-3 6 0 0,4-9 14 0,-1 2 3 15,-3-2 1-15,4 0 0 0,-4-1-45 0,0 1-10 16,0-10-2-16,0 10 0 0,0-7-10 0,0-3-2 15,-4 0-1-15,4-6 0 0,0 0-18 16,-3 3-3-16,3-3-1 0,-4-3 0 0,1-7-9 0,3 10 0 16,-4-6 0-16,4 0 0 0,-3-7 0 0,3 3 0 15,0 1 8-15,0-4-8 0,0 4 0 0,0-4 0 16,0 4 0-16,0-1 0 0,3 4 0 0,-3-1 0 16,-3 4 9-16,-1 3-9 0,4-3 15 0,0 3-2 15,-4 6 0-15,1 0 0 0,-1-6 10 0,1 13 1 16,-1-7 1-16,1 3 0 0,-1 0-25 0,1-2 0 15,3-1 8-15,-4 3-8 0,1-3 0 0,-1 0 0 0,1 4 0 0,3-4 0 16,-7 6 0-16,7-9 0 0,-4 10 0 0,4-4 0 16,0-3 0-16,0 10 0 0,-3-7 0 0,3 7 0 15,0-4 0-15,3-2 0 0,-3 5 0 0,4 1 0 16,-1 0 0-16,1-1 0 0,-1 1 12 0,-3-4-4 16,4 4-8-16,-1 6 0 0,1-7 0 0,3 4 0 15,-4-3 0-15,1-1-14 0,3 1 3 0,0 2 1 16,-3-2 10-16,-1 6 0 0,4-7 0 0,0 4 0 15,-3-3 0-15,-1 6 0 0,1-4 10 0,-4 1-10 16,0 6 16-16,3-3-4 0,1-3 0 0,-4 6 0 0,0 0 2 0,0 0 0 16,0 0 0-16,0 0 0 15,0 0-14-15,0 0 9 0,0 0-9 0,0 0 8 0,0 0-8 16,0 0 8-16,0 0-8 0,0 0 8 0,0 0-8 16,0 0 0-16,0 0 0 0,0 0 8 15,0 0-8-15,0 0 0 0,0 0 0 0,0 0 8 0,0 0 12 0,7 0 3 16,-7 0 0-16,0 0 0 0,7-3-23 0,0 3-12 15,4 0 2-15,-1 0 0 0,1 0 10 0,-1 0 11 16,4-7-3-16,-3 7 0 0,0 0-8 0,3 0 0 16,7 0 9-16,-4 0-9 0,1 0 0 0,0 0 0 15,3-3 0-15,0 3 0 0,-3 0 12 0,3-6-3 16,0 6 0-16,-3 0 0 0,3 0-9 0,0 0-12 0,0 0 2 0,0 0 1 16,4 0 9-16,-4 0 0 0,4 6 0 0,0-6 0 15,-1 3 0-15,1 4 0 0,-4-4 0 0,0 3-8 16,-3 3 8-16,0 1 0 0,3-4 0 0,-7 3 0 15,0-5 0-15,-3 5 12 0,-1 0-2 0,1-2-1 16,-1-4-9-16,-3 3 0 0,-7-6 0 0,0 0-11 16,4 10 11-16,-1-4 8 15,-3-6-8-15,0 0 11 0,0 0-11 0,0 0 10 0,0 0-10 0,0 3 10 16,0-3-10-16,0 0 8 0,0 9-8 0,0-9 8 16,0 0-8-16,0 0 0 15,0 0 0-15,0 0 8 0,0 0-8 0,0 0 0 0,0 0 0 0,0 0 0 16,0 0 0-16,0 0 0 0,0 10 0 0,0-10 0 15,0 0 0-15,0 6 0 0,0 3 0 0,4 1 0 16,0-1 0-16,-1 1 0 0,1-1 0 0,-1 0 0 16,4 7 0-16,0 3 0 0,-3 0-9 0,3 6 9 15,0 3 0-15,0 3 0 0,3-2-8 0,-2 5 8 0,-1-2 0 0,0 8 0 16,0-2-8-16,0 6 8 0,-4 0 0 0,4 3 0 16,0 6 0-16,0-3 0 0,-3-3 0 0,-4 7 0 15,0-7 0-15,4-3 0 0,-4-1 0 0,0 1 0 16,0 0 0-16,0 0 0 0,-4 0 0 0,4-6 9 15,-4-1-9-15,4 4 8 0,-3-10-8 0,-1 4 0 16,1-10 0-16,-1 3 8 0,4-3-8 0,-3 0 0 16,-1-6 0-16,1-6 8 0,-1 9-8 0,1-10 0 15,3-2 0-15,-4-1-11 0,4 0-1 0,-3-2 0 16,3-7 0-16,0 0 0 16,0 0-72-16,0 0-14 0,0 0-3 0,0 0-1 15,0 0-46-15,-7-10-10 0,-4-5-2 0,4-4 0 0</inkml:trace>
  <inkml:trace contextRef="#ctx0" brushRef="#br2" timeOffset="200684.22">22063 11647 403 0,'-7'-6'36'0,"7"6"-36"0,0 0 0 0,0 0 0 16,0 0 59-16,0 0 5 0,0 0 0 0,0 0 1 16,7 6 61-16,-7-6 12 0,0 0 2 0,0 0 1 0,0 0-20 0,0 0-4 15,0 0-1-15,0 0 0 0,0 0-14 0,0 0-3 16,0 0-1-16,0 0 0 16,0 0-34-16,0 0-6 0,7 10-2 0,-7-10 0 0,0 0-8 15,3 9-1-15,8-6-1 0,-1 4 0 16,1 2-6-16,-4-9 0 0,-7 0-1 0,14 9 0 15,0-9-2-15,-3 10 0 0,-11-10 0 0,7 6 0 0,7-3 6 0,-3 7 1 16,-4-4 0-16,-4-3 0 0,4 7-44 0,0 5 0 16,4-5 0-16,0 8-11 0,-8-2 11 0,4 3 0 15,11 0 0-15,-4 0 0 0,-4 6 0 0,5 0 8 16,-1 0-8-16,3-3 0 0,1 3 9 0,-7 3-9 16,-1-9 12-16,4 6-12 0,4 0 14 0,-4-6-4 0,-7 0-1 15,4-1 0-15,3-2-1 0,-4 3 0 0,-3-3 0 0,-3-7 0 16,-1 0-8-16,4 7 0 0,1-6 0 0,-5-1 0 15,-3-9 0-15,0 0 0 0,4 3 0 0,-4-3 0 16,0 0 0-16,0 0-17 0,0 0 4 0,0 0 1 31,7 10-101-31,-7-10-20 0,0 0-4 0,0 0-594 0,0 0-118 0</inkml:trace>
  <inkml:trace contextRef="#ctx0" brushRef="#br2" timeOffset="201138.73">22557 11641 2048 0,'0'0'45'0,"0"0"10"0,0 0 1 0,0 0 1 0,-7 0-45 0,7 0-12 0,0 0 0 0,0 0 0 0,-7 0 16 0,7 0 2 16,0 0 0-16,0 0 0 0,0 0-7 0,0 0-2 15,0 0 0-15,0 0 0 0,0 0 16 0,0 0 3 16,0 0 1-16,0 10 0 0,3-1 23 0,-6 0 4 16,-1 7 0-16,0 3 1 0,1-3-4 0,-1-4-1 15,1 13 0-15,-1-6 0 0,-3 6-33 0,0 0-7 16,4-3-2-16,-1 9 0 0,-3-2-10 0,4 5 8 15,3-2-8-15,-4 8 8 0,1-2 0 0,-1-4-8 16,-3 13 12-16,3-6-4 0,1-3 0 0,-4 0 0 16,-7-4 0-16,7 0 0 0,3 4-8 0,-3-7 0 0,-11-2-12 0,4-1 12 15,4-3 0-15,-1 3 0 0,4-9 0 0,-3 0 0 16,-8 3 10-16,11-10-10 0,3 7 12 0,1-9-12 16,-11-1 0-16,7 7 0 0,7-16 0 0,0 0 0 31,0 0-31-31,0 0-13 0,0 0-2 0,0 0-1 15,10 0-37-15,-10 0-7 0,0 0-1 0,0 0-620 0,7-3-124 0</inkml:trace>
  <inkml:trace contextRef="#ctx0" brushRef="#br2" timeOffset="201768.81">22056 11284 1047 0,'-11'0'46'0,"11"0"10"0,0 0-44 0,0 0-12 0,0 0 0 0,0 0 0 16,0 0 92-16,0 0 16 0,0 0 3 0,0 0 1 15,-7 0-17-15,7 0-3 16,0 0-1-16,0 0 0 0,-3 9-8 0,-1 0-2 0,4-9 0 0,0 0 0 16,0 0-10-16,0 0-3 0,0 0 0 15,4 7 0-15,6-4-12 0,-10-3-2 0,0 0-1 0,7 0 0 16,0 0-24-16,4 0-5 0,-4 0 0 0,0-3-1 15,0-4-6-15,4-2-1 0,-1 0 0 0,1-1 0 16,-8-5-8-16,8 5-8 0,3-9 9 0,-3 10-9 16,-4-7 8-16,3-3-8 0,4 1 0 0,-3 8 0 15,3-5 0-15,-3 2 8 0,-4-3-8 0,3 7 0 16,8-7 12-16,-8 4-1 0,-10 2 0 0,4 4 0 0,7-3-11 16,-1 2 0-16,-10 7 0 0,0 0 0 0,0 0 0 0,0 0 0 15,7-3 0-15,-7 3 0 0,0 0 0 0,0 0 0 16,7 3 0-16,0 4 0 0,-3 2 0 0,3-3 0 15,0-3 0-15,3 7 0 0,1-1 0 0,-4 7 15 16,-3-7-4-16,6 10-1 0,4-3-10 16,-3-4 10-16,-8 10-10 0,5-9 10 0,2 6-10 0,1-4 0 15,-8 4 0-15,1-3 8 0,-1-7-8 16,4 10 0-16,0-10 9 0,4 7-9 0,-8-6 0 0,5-1 8 16,-5 0-8-16,-3-9 0 0,4 7 0 0,-4-7 9 15,0 0-9-15,3 3 0 0,-3-3 0 0,0 0-17 16,0 0 1-16,7 6 1 15,4-12-96-15,-11 6-19 0,0 0-4 0,0 0-598 16,7-3-120-16</inkml:trace>
  <inkml:trace contextRef="#ctx0" brushRef="#br2" timeOffset="202833.19">23121 11767 1652 0,'0'0'73'0,"0"0"15"0,0 0-70 0,0 0-18 0,0 0 0 0,0 0 0 16,7-4 93-16,0-2 15 0,4 6 4 0,-4 0 0 16,3-9-70-16,1 9-14 0,0 0-2 0,3-6-1 15,0 2 1-15,0 4 0 0,4-6 0 0,-1 3 0 16,1-3-2-16,-1 6-1 0,5-3 0 0,-1-4 0 15,0 4-23-15,0-3 9 0,0 6-9 0,-3 0 0 0,0 0 0 0,-1 0 0 16,-3 0 0-16,0 0-9 16,1 6-38-16,-5-6-7 0,1 3-2 0,-4-3 0 15,3 0-14-15,1 0-3 0,-11 0-1 0,7 7 0 16,-7-7-99-16,0 0-20 0,14 3-4 0,-14-3-1 0</inkml:trace>
  <inkml:trace contextRef="#ctx0" brushRef="#br2" timeOffset="203102.46">23054 12033 1555 0,'0'0'138'0,"0"0"-110"0,0 0-28 0,0 0 0 15,7 0 164-15,4 0 28 0,-4 0 6 0,7 0 1 16,3 0-157-16,1 0-31 0,3-6-11 0,0 3 0 16,8-4 9-16,-1 7-9 0,0-3 0 0,4-3 9 15,0-3-9-15,-1 6 0 0,1-4-12 0,3 4 12 32,-3-3-40-32,-4-4 0 0,-3 10 0 0,0-6 0 0,-1 3-124 0,-2-3-26 0,-5 6-5 0,1-3-1 15</inkml:trace>
  <inkml:trace contextRef="#ctx0" brushRef="#br2" timeOffset="203971.25">24084 11152 1609 0,'0'0'35'0,"0"0"7"0,0 0 2 0,0 0 2 0,0 0-37 0,0 0-9 15,0 0 0-15,0 0 0 0,0 0 50 0,0 0 8 16,0 0 2-16,0 0 0 0,0 0 3 0,0 0 1 16,0 0 0-16,0 0 0 0,0 0-7 0,0 0-1 15,-3 6 0-15,3 10 0 0,-4-4-35 0,4 7-7 16,0-3-2-16,4 9 0 0,-1-3-12 0,1 9 9 15,-4-2-9-15,3 5 8 0,1-3-8 0,-1 10 0 16,1-3 0-16,-4 6 0 0,3 0 0 0,1 0 0 16,-4-1 0-16,3-5 0 0,1 6 0 0,-4-6 12 15,3-4-12-15,-3 1 12 0,0-7 23 0,0 0 5 16,0-3 0-16,0 3 1 0,0-9-5 0,4 6 0 16,-4 0-1-16,3-12 0 0,-3 3-9 0,0-1-2 15,0-5 0-15,4-7 0 0,-4 6 2 0,0-9 0 16,0 0 0-16,0 0 0 0,0 0-8 0,0 0-2 0,7-3 0 0,0-6 0 15,0-1-6-15,0-5-2 0,-3-1 0 0,3 3 0 16,-4-2-8-16,4-4 12 0,-3-6-12 0,-1 6 12 16,1 0-12-16,0 0 0 0,-1 0 0 0,4 4 8 15,-3-1 4-15,3 7 0 0,-4-4 0 0,4 4 0 16,-3-1-26-16,3 4-5 0,3-3-1 0,1 2 0 16,0-2 12-16,3 6 8 0,-4-3-12 0,4 6 12 15,4 0-10-15,-7 0 10 0,3 0-8 0,0 0 8 16,0 6 0-16,0-3-8 0,0 6 8 0,0 1 0 15,-3 5 0-15,-1-5-8 0,5 6 8 0,-5-4 0 0,1 10 0 16,-1-9 0-16,1 5 0 0,-1-2 8 16,5 3-8-16,-5 0 0 0,1-4 0 0,-1 4 0 15,1-3 0-15,0-4 0 0,-4 4 0 0,3 0 0 16,-3-4-26-16,0-2-6 0,0-4-2 16,0 3 0-16,-3 1-87 0,-4-10-18 0,0 0-3 0,0 0-578 15,0 0-115-15</inkml:trace>
  <inkml:trace contextRef="#ctx0" brushRef="#br2" timeOffset="204486.25">25171 10936 2070 0,'0'0'92'0,"0"0"18"0,0 0-88 0,0 0-22 0,0 0 0 0,0 0 0 15,7 0 52-15,-7 0 5 0,0 0 2 0,0 0 0 16,0 0-43-16,0 0-8 0,3 0-8 0,-3 0 12 15,0 0 8-15,0 0 3 0,0 9 0 0,4 0 0 16,-8 1 9-16,1-1 3 0,-4 7 0 0,3 3 0 0,-3-4-8 0,0 4-2 16,-4 0 0-16,-3 9 0 0,0-3 5 0,0 4 1 15,-3 2 0-15,-1 0 0 0,0 10-23 0,1-3-8 16,-1-1 0-16,0 7 0 0,-3 0 0 0,4 0 8 16,-1 3-8-16,0 3 0 0,4-3 0 0,0-3 0 15,0 6 0-15,3-9 0 0,4 0 11 0,0-4-1 16,7-2 0-16,-3 3 0 0,-1-4-10 15,4 4 10-15,4-4-10 0,-1 1 10 0,1-7-10 0,3 6 0 16,0-8 9-16,3 2-9 16,1 0 0-16,3 0 0 0,-3-3 0 0,-1 4 0 0,1-4 0 0,3-7 0 15,0 7 0-15,7-6 0 0,-3 0-16 0,3-3-2 16,0-7 0-16,4 7 0 16,0-7-52-16,-1 1-10 0,-3-7-3 0,4 3 0 15,-4-3-123-15,1-3-25 0,-5 0-5 0,1 0 0 0</inkml:trace>
  <inkml:trace contextRef="#ctx0" brushRef="#br2" timeOffset="204837.3">25658 11588 1670 0,'0'0'148'0,"0"0"-118"0,0 0-30 0,0 0 0 16,0 0 192-16,0 0 32 0,0 6 6 0,-4-3 2 15,4-3-181-15,-4 10-36 0,4-10-7 0,-3 6-8 0,-1 3 0 0,1 1 0 16,-1-1 0-16,1 7-10 0,-4-7 10 0,0 4 0 15,0 2 0-15,-4 4 0 0,1 6 8 0,-5-6 0 16,5 0 0-16,-8 6 0 0,-3-6 32 0,3 6 6 16,1-6 2-16,-1 0 0 0,4-1-38 0,-4 4-10 15,4-3 0-15,4-6 0 16,-4 2-32-16,3 1-12 0,0-6-1 0,1-1-1 16,6-6-126-16,-3 6-26 0,-3-9-5 0</inkml:trace>
  <inkml:trace contextRef="#ctx0" brushRef="#br2" timeOffset="205085.64">25322 11723 2538 0,'0'0'112'0,"0"0"24"0,0 0-109 0,0 0-27 0,7 9 0 0,1-3 0 16,-1 4 55-16,0-1 5 0,3 1 2 0,1-4 0 15,-1 3-43-15,1 1-9 0,3-1-2 0,0 7 0 16,0-4-8-16,4 7-14 0,-4 3 3 0,0-3 1 15,7 0 10-15,-3 0 0 0,-4-1 0 0,0 1 0 16,0 3 0-16,-3-3 0 0,3-7 0 0,-3 4 0 0,3 0-12 16,-4-4 0-16,4-2 0 0,-3-1 0 31,-4-3-40-31,4 4-9 0,-1-1-2 0,1-9 0 0,-1 0-89 0,1 0-17 0,0 0-4 0,3 0-757 16</inkml:trace>
  <inkml:trace contextRef="#ctx0" brushRef="#br2" timeOffset="205656.07">25636 10911 1933 0,'0'0'85'0,"-7"-4"19"16,0-2-84-16,0 6-20 0,0-3 0 0,4 3 0 16,3 0 87-16,0 0 13 0,0 0 2 0,0 0 1 15,0 0-42-15,0 0-8 0,0 0-1 0,0 0-1 16,0 0-41-16,0 0-10 0,7 0 0 0,3 3 0 16,4 3 0-16,-3-2 0 0,3 5 0 0,0 7 0 0,4-7 14 0,-1 10 1 15,5 0 0-15,-1 6 0 0,-4 3 1 0,5-3 1 16,2 10 0-16,-3 2 0 0,4 4 12 0,0-3 3 15,3 5 0-15,0-5 0 0,1 6-32 0,-5-6 0 16,4 12 0-16,-3-13 0 0,-4 7 16 0,0 0-4 16,-3-6 0-16,0 6 0 0,-4-7-4 0,3 7-8 15,-2-9 11-15,-1 2-11 0,-7-2 10 0,3-7-10 16,-3 7 8-16,0-1-8 0,-3-6 16 0,0 7-1 0,-8 2-1 16,4-2 0-16,-4 3-14 0,-3 2 0 15,-3-2 0-15,-1-4-10 0,-6 4 32 0,-1-3 6 0,0-1 2 0,-3-6 0 16,4 1-30-16,-1 2 0 0,0-9 0 0,1-6 0 31,6 2-28-31,0-8-11 0,1-1-2 0,3 1-805 0,-4-4-161 16</inkml:trace>
  <inkml:trace contextRef="#ctx0" brushRef="#br2" timeOffset="207839.11">23322 13755 864 0,'0'0'76'0,"0"0"-60"0,-3 0-16 0,-1-7 0 16,4 7 214-16,0 0 40 0,0 0 8 0,0 0 2 15,-7 0-164-15,7 0-33 0,0 0-7 0,0 0 0 16,0 0-49-16,0 0-11 0,0 0 0 0,0 0 0 16,0 0 0-16,0 0 0 0,0 0 0 0,11 0 0 15,-1 0 19-15,1 0 1 0,-4 0 0 0,3 0 0 16,1 0 18-16,3 7 4 0,-3-7 1 0,3 0 0 0,0 3-19 0,0-3-4 15,4 0-1-15,-1 6 0 0,1-3-4 0,3 4-1 16,-3-7 0-16,3 9 0 0,0-9 5 0,0 6 1 16,-3-3 0-16,24-3 13 0,-17 0-21 15,-4 0 0-15,0 7 0 16,-3-7-33-16,3 3-7 0,0-3-2 0,-3 0 0 16,0 0-106-16,-4 0-22 0,3 0-4 0</inkml:trace>
  <inkml:trace contextRef="#ctx0" brushRef="#br2" timeOffset="208296.44">23297 14049 2181 0,'0'0'96'0,"0"0"21"0,0 0-93 0,0 0-24 0,0 0 0 0,0 0 0 16,0 0 58-16,0 0 7 0,0 0 2 0,0 0 0 16,0 0-40-16,0 0-8 0,0 0-2 0,8 4 0 15,-1 2-6-15,3-6-2 0,-3 0 0 0,4 0 0 0,-1 6-9 0,1-3 0 16,0-3 0-16,-1 0 0 0,1 7 0 0,-1-4 0 16,1-3-8-16,3 6 8 0,-3-3 0 0,-1-3 0 15,1 6-9-15,3-3 9 0,-4-3-8 0,1 0 8 16,0 0-12-16,-1 0 12 15,1-3-63-15,-1-3-5 0,4 6-2 0,1-3 0 16,-1-3-32-16,3 3-6 0,4-4-2 0,1-2 0 16,-5 3-126-16,8 2-24 0,17-14-6 0,-10 8-1 0</inkml:trace>
  <inkml:trace contextRef="#ctx0" brushRef="#br2" timeOffset="211926.23">25171 13140 1558 0,'0'0'34'0,"0"0"7"0,0 0 2 0,0 0 1 0,0 0-35 0,0 0-9 15,-7 6 0-15,7-6 0 0,0 0 55 16,-4 3 9-16,4-3 1 0,-7 0 1 0,7 0-54 0,-7 0-12 16,3 0 0-16,-3 7 0 0,0-4 8 0,0-3 0 15,4 0 1-15,-4 6 0 0,0-6 36 0,0 3 7 16,-4-3 2-16,4 0 0 0,0 0-11 0,-4 0-3 16,1 7 0-16,-1-7 0 0,1 3 8 0,-1-3 2 0,0 0 0 0,-6 6 0 15,3-6-7-15,0 3-2 0,-4-3 0 0,0 6 0 16,-3-6-22-16,3 0-5 0,1 7-1 0,-1-4 0 15,1-3-13-15,-1 0 0 0,4 0 8 0,-4 0-8 16,4 9 8-16,0-9 0 0,0 0-8 0,0 0 12 16,0 0 14-16,0 0 2 0,-1-3 1 0,-2 3 0 15,3 3-7-15,-4-3-2 0,0 0 0 16,1 0 0-16,-1 0-7 0,0 0-1 0,1 0-1 0,-1 0 0 16,-3 6-11-16,3-6 0 0,4 4 9 0,-3-4-9 15,3 6 11-15,-4-6-3 0,0 3 0 16,1 3 0-16,2-6-8 0,1 3 0 0,0-3 0 0,4 7 8 15,-1-7-8-15,4 6 0 0,-4-3 0 0,4-3 0 16,0 0 27-16,7 0 3 0,-7 6 1 0,7-6 0 16,0 0-31-16,0 0 8 0,0 0-8 0,0 0 0 15,0 0 0-15,0 0 0 0,0 0 0 0,4 4 0 0,3 5 10 0,3-3-1 16,-2-3 0-16,-1 7 0 0,3-4-1 0,1-3-8 16,-1 3 12-16,1 4-4 0,3-4-8 0,-3-3 0 15,6 3 9-15,-3-2-9 0,4 2 8 0,0-3-8 16,-1 3 8-16,1-6-8 0,3 3 12 0,-3 4-3 15,3-7 0-15,0 9 0 0,4-9 3 0,-4 6 1 16,0-2 0-16,0-4 0 0,0 6-13 0,1-3 0 16,2 3 0-16,-3-3 0 15,1-3 0-15,-1 7 8 0,0-4-8 0,0-3 0 0,-3 6 16 0,-1-3 0 16,1 3 0-16,3 1 0 0,-7-4-16 0,0-3 0 16,4 6 0-16,0-3 0 15,-4 4 0-15,3-7 0 0,-2 3 0 0,-1 3 0 0,0-6 0 0,0 3 0 0,0-3 0 0,0 0 0 16,-3 0 11-16,-1 0-11 15,4 0 12-15,-7 0-12 0,4 0 0 0,0 0 0 0,-4 6 0 16,-7-6 0-16,0 0 0 0,0 0 0 16,7 3 0-16,-7-3 0 0,0 0 0 0,0 0 0 0,0 0 9 0,0 0-9 15,7 7 12-15,-7-7-3 0,0 0-1 0,0 0 0 16,0 6-8-16,0-6 8 0,-7 3-8 0,3 7 8 16,-3-4-8-16,0-3 0 0,-4 3 0 0,4-3 8 15,-7 7-8-15,4-4 0 0,-4-3 0 0,0 10 0 16,-1-10 0-16,1 6 0 0,-3 1 0 0,-1-1 0 15,0 7-8-15,-3-7 8 0,-3 10 0 0,2-3 0 16,-2 2 0-16,2 1 0 0,-2 0-9 0,3-3 9 16,-1 3 0-16,5-4 0 0,-4 4 0 0,7-3 0 15,-4-4 0-15,4 7 0 0,0-3 0 0,0-1 0 16,-1-2 0-16,1 6 0 0,0-3 0 0,-3-1 0 16,2-2 0-16,1 2 0 0,-3 1 0 0,-4-3 0 0,3 5 0 15,0-2 0-15,1 0 0 0,-1-4 0 16,4 7 0-16,-4-3 0 0,-3 3 0 0,3-4 0 0,1-2 0 15,-1 3 0-15,1 2 0 0,2-2 0 16,1-7 0-16,4 1 0 0,-1-1 0 0,1 1 0 0,3-1 0 0,-1 1 0 16,5-4 0-16,-1-3 9 0,4-3-9 0,0 6 0 15,0-6 0-15,0 10 0 0,0-1 0 0,0-9 0 16,0 9 0-16,4-2 0 0,-1-4-10 0,5 6 10 16,-5-2 0-16,4 2-9 0,0 0 9 0,4 1 0 15,-4-4 0-15,3-3 0 0,1 7 0 0,3-4 9 0,4-3-9 16,-1 3 10-16,5 4-10 0,-1-4 12 0,0-3-12 0,4 6 12 15,-1-9-12-15,1 7 10 0,3-4-10 0,-3-3 10 16,3 6-10-16,0-6 10 0,-3 0-10 0,3 3 10 16,4-3-10-16,-4 0 0 0,0 0 0 0,4 0 0 15,0 0 0-15,-4 0 0 16,4 0 0-16,-4 0 0 0,0 7 0 0,1-7 0 0,-5 3 0 16,4-3 0-16,-3 6 0 0,0-6 0 0,-4 0 0 0,0 0-11 15,0 0 11-15,-3 0 0 0,-4 0 8 0,4 6-8 16,-4-6-8-16,0 3-7 0,0-3-1 0,-3-3 0 31,3 3-9-31,-4 0-3 0,4 0 0 0,-3 0 0 16,3-6-27-16,0 6-5 0,4-6-2 0,-4 3 0 0,0 3-96 0,0-7-19 15,4 7-4-15,-4 0-938 0</inkml:trace>
  <inkml:trace contextRef="#ctx0" brushRef="#br2" timeOffset="214676.61">26331 13705 172 0,'0'0'16'0,"0"0"-16"0,0 0 0 0,0 0 0 16,0 0 188-16,0 0 34 0,0 0 7 0,0 0 2 16,0-4-60-16,0 4-12 0,0 0-3 0,0 0 0 15,0-6-76-15,0 6-15 0,0 0-3 0,0 0-1 16,0 0-21-16,0 0-5 0,0 0-1 0,0 0 0 16,0 0-19-16,0 0-4 0,0 0-1 0,4-3 0 15,-4 3-10-15,0 0 0 0,0 0 0 0,0 0 0 16,0 0 20-16,0 0 1 0,0 0 1 0,0 0 0 15,0 0 4-15,0 0 1 0,0 9 0 0,0 1 0 16,0-4 19-16,0 3 4 0,0-9 1 0,0 10 0 16,0-7-1-16,-4 6 0 0,4-9 0 0,0 10 0 0,0-4-24 0,0-3-5 15,0 10-1-15,4-4 0 0,-4-9-8 0,0 10-3 16,0-1 0-16,0 0 0 0,-4 1-9 0,4-1 0 16,-3 1 0-16,3 5 0 0,-4-2 0 0,1-4 0 15,-1 7 0-15,1 0 0 0,-4-4 0 0,0-2 0 16,3 5 0-16,-3-5 8 0,0 5 8 0,0-2 2 15,3-7 0-15,-3 10 0 0,0-4 6 0,4-2 2 16,-4-1 0-16,0-3 0 0,3 4-6 0,-3-4-2 0,4-3 0 16,-5 7 0-16,1-4-18 0,-3 3 0 0,3-6 0 15,0 7 0-15,-4-4 0 0,4 4 0 16,-4-4 0-16,1-3 0 0,3 6 0 0,-4-2 0 16,4-4 0-16,-3 6 0 0,-1-9 0 0,4 6 0 15,0-6 8-15,0 4-8 0,3 2 12 0,-3 0-2 0,0-3 0 16,0-3 0-16,0 7-10 0,4-4 0 0,-8-3 0 0,4 0 8 15,0 6-8-15,3-3 0 0,-3 3 0 0,0-6 0 16,-3 0 0-16,3 4 0 0,0-4 0 0,0 6 8 16,-4-6-8-16,4 0 0 0,0 0 0 0,0 0 0 15,0 0 0-15,-4 0 0 0,4 0 0 0,0 0 0 16,0-6 20-16,3 6 0 0,-3-10-1 0,0 10 0 16,0-3-9-16,4-3-2 0,-1-4 0 0,-3 7 0 15,4-3-8-15,-4-4 12 0,0 4-12 0,3 3 12 16,0-6-12-16,-3 2 0 0,4-2 0 0,-1 0 8 0,1-1-8 15,-1 4 0-15,1-4 0 0,-4 1 0 0,7 0 11 0,-4-1 0 16,1 1 0-16,-1-7 0 0,4 7 0 0,0-1 0 16,-3-2 0-16,3-4 0 0,3 7-11 15,-3-7 0-15,0 4 0 0,4-4 0 16,-1 0 0-16,-3 4 0 0,4-4 0 0,3 7 0 0,-7-7 0 0,3 6 0 16,1 1 0-16,3 0 0 0,-4-4 0 0,1 1 0 15,-1 2-9-15,1 7 9 0,0-6 0 0,3 2 0 16,-4-2 0-16,1 6 0 0,3-3 0 0,0-4 0 15,-7 10 0-15,7 0 0 0,0-6 0 0,0 3 0 16,0 3-8-16,4-7 8 0,-4 7 0 0,3 0 0 16,-3 0-8-16,4 7 8 0,-4-4 0 0,3-3-8 0,5 0 8 15,-5 6 0-15,1-3 0 0,-1 4 0 0,1-1 0 0,3-3 0 16,-3 6 0-16,3-2 0 16,-4-4 0-16,1 6 0 0,3-3 0 0,-3 4 0 0,-1-1 8 15,4 1-8-15,-3-1 8 0,3 0-8 0,-3 7 0 0,3-6 9 16,-4-1-9-16,1 7 0 0,3-4 0 0,-3-6 0 15,-1 10 0-15,1-3 0 0,3 2 0 0,-4-2 0 16,1-7 0-16,3 10 0 0,-3-4 0 0,3-2 8 16,-4-1-8-16,1 7 12 0,0-7-12 0,-1 1 12 15,4-1-12-15,-3 0 10 0,-1 7-10 0,-3-6 10 16,4-1-10-16,0 0 0 0,-4 1 0 0,0-1 8 16,3 1-8-16,-3 2 0 0,0-9 0 0,4 7 0 15,-4-1 0-15,0 1 0 0,4-4 0 0,-4 3 0 16,-7-9 0-16,7 3 0 0,3 4 0 0,1 2 0 15,0-9-9-15,-4 9 9 0,3-9-12 0,4 0 12 16,-3 7-70-16,-1-7-7 16,-2 0-2-16,-1 0 0 0,3-7-87 0,-3 7-18 0,4 0-3 0,-4 0-877 15</inkml:trace>
  <inkml:trace contextRef="#ctx0" brushRef="#br2" timeOffset="-213884.62">26829 14209 633 0,'0'0'56'16,"0"0"-44"-16,0 0-12 0,0 0 0 15,0 0 217-15,0 0 42 0,0 0 8 0,0 0 1 16,0 0-186-16,0 0-38 0,0 0-7 0,0 0-1 16,0 0-16-16,0 0-2 0,0 0-1 0,0 0 0 0,0 0-17 0,7 4-19 15,-4 5 4-15,1-3 1 0,-4 10 35 0,0-7 7 16,-4 1 2-16,1-1 0 0,3 1 16 0,-4-1 3 16,1 7 1-16,-1-4 0 0,-3-2-27 0,4 5-6 15,-4 4-1-15,3-10 0 0,1 7 18 0,3-6 3 16,-4 5 1-16,0-2 0 0,4-4-24 15,0 1-5-15,0 5-1 0,0-5 0 0,4-1 2 0,-4 7 0 16,4-7 0-16,-4 1 0 0,0-1-10 0,3 0-11 16,-3 1 3-16,4 5 0 0,-1-11 8 0,1 11 0 15,-1-8 0-15,1 2 0 0,-1-6 0 0,4 6 0 16,-3-2 0-16,-4-7 0 0,10 3-20 0,-3-3-3 16,1 6 0-16,2-3 0 15,-3-3-21-15,0-3-5 0,0 3-1 0,4-6 0 16,-4 6-154-16,3-3-30 0</inkml:trace>
  <inkml:trace contextRef="#ctx0" brushRef="#br2" timeOffset="-213616.72">26811 13999 2746 0,'0'0'122'0,"0"0"25"0,0 0-118 0,0 0-29 0,-7 7 0 0,7-7 0 16,0 0 24-16,0 0 0 0,0 0-1 0,0 0 0 15,0 0-75-15,0 9-16 0,0-9-2 0,0 0-1 16,0 0-17-16,0 0-3 0,0 0-1 0,0 0-615 15,0 0-123-15</inkml:trace>
  <inkml:trace contextRef="#ctx0" brushRef="#br2" timeOffset="-209898.06">27481 13131 172 0,'0'0'8'0,"0"0"1"0,0 0-9 0,0 0 0 0,0 0 0 0,-3 9 0 0,3-3 308 0,0-6 60 15,0 0 12-15,0 0 3 0,0 0-256 0,0 0-51 16,3 10-11-16,-3-10-1 0,0 0-32 0,0 0-7 16,7 9-1-16,-7-9 0 0,0 0 24 0,4 3 4 15,0 7 0-15,-1-1 1 0,1 4 8 0,-1-1 2 16,1-2 0-16,-1-1 0 0,-3 7-5 0,4-7-1 15,-1 10 0-15,1-3 0 0,-4-7-33 0,3 10-8 16,1-4 0-16,-4 4-1 0,3 0-7 0,1 0-8 0,-1 0 11 16,1 6-11-16,-1-6 14 0,4 6-4 0,-3 3-1 15,3-3 0-15,-3 10 13 0,-1-7 2 0,8 6 1 0,-8 1 0 16,1-4-1-16,-1 4-1 0,1-1 0 0,3 1 0 16,0-1-4-16,-4-3-1 15,1-5 0-15,0 2 0 0,3-3-10 0,-4 3-8 0,4-9 12 0,-3 6-12 16,-4-6 12-16,7 0-12 0,-4 3 12 0,1-10-12 15,-4 4 21-15,3 3-2 0,4-4-1 16,-7-2 0-16,0 2-18 0,-3 1 0 0,3-3 8 0,0-7-8 16,0 3 0-16,0 1 0 0,-4-7 0 0,4-3 0 31,0 0-25-31,0 0-9 0,0 0-2 0,0 0 0 0,0 0-12 0,0 0-4 0,0 0 0 16,-7 6 0-16,7-6-88 0,0 0-17 0,0 0-4 0,-10 0-522 15,3-6-104-15</inkml:trace>
  <inkml:trace contextRef="#ctx0" brushRef="#br2" timeOffset="-209287.69">27929 13667 1036 0,'0'0'92'0,"0"0"-73"15,0 0-19-15,0 0 0 0,0 0 172 0,0 0 32 16,0 0 5-16,0 0 2 0,0 0-169 0,0 0-34 0,0 0-8 16,-3-3 0-16,3-4 8 0,0 7 0 0,0 0 0 0,0 0 0 15,0 0 45-15,0 0 9 0,0 0 2 0,-7 0 0 16,0-6 11-16,0 6 2 0,3 6 1 0,-3-6 0 15,4 7-22-15,-4-4-5 0,0 6-1 0,-1-2 0 16,5-4-40-16,-4 6-10 0,-4 1 0 0,4 5 0 16,0-5 0-16,0-1 0 0,0 0 0 0,0 1 0 15,0-1 0-15,0 7 0 0,0-10 0 0,0-3 0 16,0 7 12-16,0-1 0 0,0-3 0 0,0-2 0 16,0 2 0-16,-1 0 0 0,5-3 0 0,-1 7 0 15,4-10 15-15,-7 9 3 0,0-3 1 0,4-3 0 16,-1 7-31-16,-3-4 8 0,0 4-8 0,0-1 0 15,7-9 0-15,0 0 0 0,-3 9 0 0,3-9 0 0,-8 7 0 0,8-7 14 16,0 0-1-16,0 0 0 16,0 0 2-16,0 0 0 0,0 0 0 0,8 0 0 15,-1 3-3-15,3-3-1 0,1 6 0 0,-1-6 0 16,4 3-11-16,1-3 8 0,-1 0-8 0,3 0 8 0,-3 6-8 0,4-6-11 16,0 10 3-16,-4-4 0 0,3-3 8 0,-2 4 0 15,-1-4 0-15,3 6 0 0,-6-3 0 0,3-3 8 16,-3 7-8-16,-1-1 11 15,-3 4-11-15,4-4 0 0,-1 1 0 0,-3 2 0 0,1-6 0 0,-1 10 0 16,-4-13 0-16,4 7 0 0,0 5 0 0,0-5 0 16,-3-7 0-16,-1 6 0 0,4 4-8 0,0-10-4 15,0 6-1-15,-7-9 0 16,4 10-35-16,-4-10-8 0,0 0 0 0,0 0-1 16,0 0-143-16,0 0-29 0,0 0-6 0</inkml:trace>
  <inkml:trace contextRef="#ctx0" brushRef="#br2" timeOffset="-208546.96">28663 12936 172 0,'0'0'16'0,"0"0"-16"0,0 0 0 0,0 0 0 15,0 0 220-15,0 0 42 16,0 0 8-16,0 0 2 0,0 0-184 0,0 0-37 0,0 0-7 0,0 0-2 15,0 10 26-15,0-10 4 0,0 6 2 0,0-6 0 16,0 0 19-16,0 9 4 0,0-2 1 0,-3 2 0 16,3-6-14-16,-4 7-2 0,1-4-1 0,-1 3 0 15,-3 1-29-15,4-4-5 0,-1 3-2 0,-3 1 0 16,3-1-23-16,-3 4-5 0,-3-4-1 0,6 7 0 16,-6-1-4-16,3-2-2 0,0 9 0 0,-4-3 0 15,4 3 9-15,0 3 1 0,0 0 1 0,0 0 0 16,-4 3-6-16,4 0-2 0,0 1 0 0,-4-4 0 15,4 3 17-15,0 6 3 0,0-5 1 0,0-4 0 16,0 9-22-16,0-6-4 0,0 7 0 0,4-7-8 16,-5 10 16-16,5-4-3 0,-4 7-1 0,3-3 0 15,1-1-4-15,-1-2-8 0,4-1 11 0,-3-5-11 16,3 5 39-16,0-6 1 0,0 0 0 0,0-2 0 0,3-1-30 16,1-3-10-16,-1 3 0 0,1 0 9 0,3 3-9 0,0-3 10 15,0 0-10-15,0-3 10 0,4 3-10 0,-1 3 0 16,4-2 9-16,1 2-9 0,-1-3 0 0,3 0 0 15,4-3 0-15,-3-3 8 0,0 3-8 0,3-4 0 16,4 1 0-16,-4 0 0 0,0-3-10 0,0-4-3 16,-3 4-1-16,3-7 0 15,0 1-60-15,-3-1-12 0,-1 1-2 0,1-4-1 16,0 3-80-16,-4-9-16 0,3 7-3 0,-3-7-788 0</inkml:trace>
  <inkml:trace contextRef="#ctx0" brushRef="#br2" timeOffset="-206512.46">29182 13610 115 0,'0'0'10'0,"0"0"-10"0,0 0 0 0,0 0 0 16,0 0 193-16,0 0 37 0,0 0 7 0,0 0 2 15,0 0-168-15,0 0-34 0,0 0-6 0,0 0-2 16,0 0-9-16,0 0-1 0,0 0-1 0,0 0 0 16,0 0 63-16,0 0 13 0,0 0 2 0,0 0 1 15,7-6 11-15,3 3 1 0,-6-3 1 0,3 6 0 0,0-7-21 0,-7 7-4 16,7-3-1-16,-7 3 0 0,0 0-24 0,0 0-4 16,0 0-2-16,0 0 0 15,0 0-5-15,0 0-1 0,0 0 0 0,0 0 0 16,0 0-12-16,0 0-2 0,0 0-1 0,0 0 0 0,0 0-5 0,0 10-2 15,0-4 0-15,0-6 0 0,0 9-7 16,0-5-2-16,0-4 0 0,-3 9 0 0,-1 0 16 0,4 1 3 16,-3-4 1-16,-1 3 0 0,0 1-14 0,-3 6-3 15,0-4-1-15,0 4 0 0,-7-1-2 0,7-2 0 16,-3 6 0-16,-5 3 0 0,5 0 5 0,-8-3 1 16,4 6 0-16,0 0 0 0,0 0-31 0,-4-3-7 15,1 3-1-15,3 3 0 0,-8-9 44 0,8 6 8 0,-3 0 1 16,2-6 1-16,1 6-24 0,4-6-5 0,-4 0-1 0,3-1 0 15,1-8-8-15,-1 5 0 0,7-5 0 0,-3-1 0 16,0 1 0-16,4-4 0 0,3-6 0 0,0 0-11 16,0 0-8-16,0 0-1 0,0 0-1 0,0 0 0 31,0 0-20-31,0 0-4 0,0 0-1 0,0 0 0 16,0 0-78-16,-4-6-15 0,4-4-3 0,-3 1-1 15,3-1-124-15,-4 4-25 0,-3-22-4 0,0 9-2 0</inkml:trace>
  <inkml:trace contextRef="#ctx0" brushRef="#br2" timeOffset="-206191.81">28861 13657 230 0,'0'0'20'0,"-7"0"-20"0,3 10 0 0,-3-4 0 0,-3-3 376 0,2-3 72 15,5 7 13-15,-4-4 3 0,3 3-304 0,4-6-60 16,-3 3-13-16,3-3-3 0,0 0-24 0,0 0-6 15,0 0-1-15,0 0 0 0,0 0-5 0,3 6 0 16,-3-6-1-16,7 10 0 0,0-1 15 0,4 1 3 16,0-4 1-16,3 6 0 0,0-2-10 0,0 6-3 15,0-7 0-15,4 10 0 0,-1-4-22 0,1 1-5 16,0-3-1-16,-1 5 0 0,4-2-5 0,-3 3 0 16,0-3-1-16,-1 2 0 0,5-2-5 0,-1 3-1 15,-4 0 0-15,5 0 0 0,-5-1-13 0,1 1 0 16,3 3 0-16,-3-3 0 0,-4-7 0 0,0 7 0 15,0-3 0-15,-7 3 0 0,0-10 0 0,4 7-12 16,-4 0 3-16,3-7 0 16,-6 0-77-16,-4-9-15 0,3 4-3 0,-3-4-1 15,0 0-133-15,0 0-26 0</inkml:trace>
  <inkml:trace contextRef="#ctx0" brushRef="#br2" timeOffset="-204823.26">29623 14112 57 0,'0'0'0'0,"0"0"0"0,-4 0 0 0,1 10 0 0,-1-10 0 0,-3 6 0 16,7-6 416-16,-3 3 77 0,3-3 16 0,0 0 3 15,0 0-364-15,0 0-74 0,0 0-14 0,0 0-4 16,0 0-28-16,0 0-5 16,0 0-2-16,0 0 0 0,0 0 2 0,0 0 0 0,0 0 0 0,0 0 0 15,0 0 14-15,0 0 3 0,0 0 1 16,0 0 0-16,0 0 7 0,7 9 0 0,0-2 1 0,0 2 0 15,0-6-14-15,0 3-3 0,0 4-1 0,0 6 0 16,0-7-17-16,4 4-3 0,-4-4-1 0,7 7 0 16,-4 2-10-16,4 1 0 0,-3 3 9 0,0 0-9 15,-1 3 0-15,4-6 0 0,-3 6 0 0,-4-6 0 16,0 6 0-16,-3-6 0 0,-1 0 0 0,-3-1 11 16,0 1 0-16,0-3 0 0,0 0 0 0,0-4 0 15,-3 4 9-15,3 0 1 0,-4-4 1 0,1-3 0 0,-1 1-22 16,0-1-15-16,1 1 3 0,-1 2 0 0,1-9 12 0,-4 7 0 15,0-1 0-15,0 1 0 16,0-4-37-16,0 3-8 16,-4-2-2-16,0-4 0 0,1 6-73 0,-1-9-16 0,1 6-2 0,-1-2-568 15,1-8-114-15</inkml:trace>
  <inkml:trace contextRef="#ctx0" brushRef="#br2" timeOffset="-204011.16">30413 13585 57 0,'0'0'0'0,"0"0"0"0,0 0 0 0,7-6 0 0,4 3 0 15,-1-3 0-15,1-4 212 0,-1 7 38 0,1-3 7 0,3-4 2 16,0 1-172-16,-3 9-35 0,-1-6-6 0,-3 3-2 15,0-4 23-15,-7 7 4 0,0 0 1 0,0 0 0 16,11 0 42-16,-11 0 9 0,0 0 1 0,0 0 1 16,0 0-1-16,0 0-1 0,0 0 0 0,0 10 0 15,-3-4-41-15,-1 3-8 0,4-2-2 0,-7 2 0 16,0 1-22-16,0 2-5 0,0-3-1 0,0 7 0 16,0-6-19-16,-4 5-4 0,0-2-1 0,1 2 0 15,-1 4-8-15,1 0-1 0,-8 6-1 0,4-6 0 16,-4 6-10-16,4 3 0 0,-7-3 0 15,0 4 8-15,0-1 18 0,-4-3 3 0,4 3 1 0,0-3 0 16,0-6-16-16,3 6-3 0,0-6-1 0,1-3 0 0,3-4-10 0,3 4 0 16,-3 0 0-16,3-7 0 15,4 0-30-15,0-6-8 16,0 4-2-16,0-7 0 0,3 3-9 0,1-3-3 16,-4 0 0-16,3-3 0 0,4 3-11 0,-3-7-2 0,-1 4-1 0,4-6 0 15,-3 3-93-15,3-4-18 0,0-5-4 0</inkml:trace>
  <inkml:trace contextRef="#ctx0" brushRef="#br2" timeOffset="-203675.07">30099 13595 921 0,'0'0'82'0,"0"0"-66"0,0 0-16 0,0 0 0 16,0 0 244-16,7 0 44 0,-3 9 10 0,-1 1 2 15,-3-10-132-15,7 6-25 0,-3 3-6 0,3 1-1 16,-4-1-46-16,4 0-10 0,-3 7-1 0,-1-3-1 16,4 2-36-16,1 4-7 0,-5-3-2 0,8-4 0 15,-4 4-16-15,0 3-3 0,3 0-1 0,1 0 0 16,-4 2-13-16,4-2 0 0,3-6 8 0,0 9-8 15,0-10 0-15,0 7 9 0,0-3-9 0,4 3 8 16,-8-1-8-16,4-8 0 0,-3 6 0 0,0-1 0 16,-1-5 0-16,-3-1 0 0,-3-6 0 0,3 7 8 15,3-4-50-15,-6 0-10 0,-1-3-3 0,-3-3 0 16,8 7-121-16,-8-7-25 0,0 0-5 0</inkml:trace>
  <inkml:trace contextRef="#ctx0" brushRef="#br2" timeOffset="-203055.77">30879 12955 172 0,'0'0'16'0,"0"0"-16"0,0 0 0 0,0 0 0 16,7-3 215-16,0-3 40 0,0 6 8 0,-7 0 1 0,0 0-218 0,0 0-46 15,0 0 0-15,0 0-12 0,0 0 12 0,0 0 16 16,0 0-3-16,0 0-1 0,0 0 85 0,-7 6 17 15,0-6 3-15,0 3 1 0,0 3 11 0,3 1 3 16,4-7 0-16,-7 3 0 0,3-3-54 0,4 0-10 16,0 0-3-16,-7 9 0 0,-3-3-37 0,3-2-8 15,3 5-2-15,-3-3 0 0,0-3-18 0,0 10 0 0,4-4 8 0,-4 1-8 16,-1 2 0-16,1 4 0 16,4 0 0-16,-1-4 0 0,1 7 9 0,-4-3-1 0,3-1-8 0,4-2 12 15,-3 6-3-15,3-4-1 0,0 4 0 16,0-3 0-16,0-4-8 0,0 4 8 0,0 0-8 15,3-4 8-15,-3 4-8 0,0-7 0 16,4 10 0-16,-4-9 8 0,0-1-18 0,3-3-4 0,-3 4-1 0,4-1 0 31,-4-9-13-31,0 0-2 0,3 0-1 0,4 6 0 16,4-6-129-16,-4 0-27 0,0-6-5 0</inkml:trace>
  <inkml:trace contextRef="#ctx0" brushRef="#br2" timeOffset="-202759.9">31037 13159 1450 0,'0'0'64'0,"0"0"14"0,0 0-62 0,0 9-16 16,0 1 0-16,0-4 0 0,-7 3 108 0,7 1 18 16,-3-1 4-16,3 1 1 0,-7-1-76 0,0-3-15 15,3-3-4-15,4 4 0 0,0 2-36 0,-3 1 0 16,-1-10-14-16,1 6 4 16,3-6-30-16,0 0-7 0,0 0-1 0,0 0 0 15,0 0 9-15,0 0 2 0,7 3 0 0,0-3-488 16,0 0-98-16</inkml:trace>
  <inkml:trace contextRef="#ctx0" brushRef="#br2" timeOffset="-202526.48">31034 13015 864 0,'0'0'76'0,"0"0"-60"0,0 0-16 0,7-10 0 15,0 4 206-15,0-3 38 0,0-1 8 0,-3 10 2 16,3-9-199-16,-7 9-40 0,0 0-15 0,0 0 11 16,0 0-51-16,0 0-9 0,0 0-3 0,0 0 0 15,0 0 38-15,0 0 14 0,-4 6-11 0,1-3 11 16,-4 3 14-16,0-2 9 0,7-4 1 0,0 0 1 16,0 0-87-16,0 0-18 0,-11 0-3 15,11 0-1-15</inkml:trace>
  <inkml:trace contextRef="#ctx0" brushRef="#br2" timeOffset="-201990.76">31136 12917 633 0,'0'0'56'16,"0"0"-44"-16,0 0-12 0,0 0 0 15,0 0 312-15,0 0 61 0,0 0 12 0,0 0 3 0,11 0-305 0,-11 0-61 16,0 0-12-16,0 0-2 0,10 0-8 0,-10 0 0 16,0 0-8-16,0 0 8 0,4 10 0 0,-1-4 0 15,1-3 12-15,-4 7-4 0,3-1 24 0,-3 4 4 16,4-4 2-16,0 0 0 0,-1-5-15 0,1 5-3 15,-1 7-1-15,1-7 0 16,3 0-8-16,0 7-2 0,-4-3 0 0,4-4 0 0,-3 7 4 0,-1-1 1 16,4-2 0-16,-3 9 0 0,-1-10 12 0,1 7 2 15,-4-3 1-15,0 3 0 0,4-4-9 0,-4-2-3 16,0 3 0-16,-4 3 0 0,0-10-17 0,1 7 0 16,-1-7 8-16,4 7-8 0,-7-4-12 0,4-2-5 15,-4-1-2-15,3-3 0 16,-3 4-77-16,0-1-16 0,0-9-4 0,0 10-543 15,7-10-109-15</inkml:trace>
  <inkml:trace contextRef="#ctx0" brushRef="#br2" timeOffset="-201270.16">31302 12874 921 0,'0'0'40'0</inkml:trace>
  <inkml:trace contextRef="#ctx0" brushRef="#br2" timeOffset="-200759.82">31231 12801 1868 0,'0'0'41'0,"0"0"9"0,-7 7 2 0,7-7 0 0,0 0-42 0,0 0-10 0,0 0 0 0,0 0 0 16,0 0 63-16,0 0 10 0,0 0 3 0,0 0 0 16,0 0-37-16,0 0-7 0,0 0-2 0,0 0 0 15,0 0-16-15,0 0-3 0,0 0-1 0,0 0 0 16,0 0 12-16,0 0 2 0,0 0 1 0,7 9 0 15,-7-9 11-15,4 3 3 0,-1 7 0 0,5-4 0 16,-5 3-20-16,4-2-4 0,-3 2-1 0,3 0 0 16,-4 1 22-16,4-1 5 0,0 1 1 0,0 5 0 15,-3-5-23-15,7 2-5 0,-1 4-1 0,1 0 0 0,-1-4 7 16,4 7 0-16,0 3 1 0,1 0 0 16,2-3-5-16,-3 6-2 0,0 0 0 0,1 0 0 15,2 3-1-15,1 0 0 0,-4 1 0 0,4 5 0 16,-1-6-3-16,1 7-1 0,-4-7 0 0,-3 7 0 0,-1-1-9 0,-3 1 10 15,4 2-10-15,-4 1 10 0,3 3-10 0,-6-4 0 16,-1 1 0-16,-3 3 0 0,0-4 11 0,0 7-3 16,-3-6-8-16,-1 2 12 0,1-2-12 0,-4 0 8 15,0-4-8-15,3 4 0 0,-3-4 12 0,4 1-3 16,-8 2-1-16,8-2 0 0,-1-1-8 0,-3 1 0 16,-4-7 0-16,4 7 0 0,4-1 29 0,-4-6 4 15,0 1 1-15,-4-1 0 0,4-3-23 0,-4 3-11 0,1-3 10 16,-1 0-10-16,4-3 11 0,-7 3-11 0,4-6 12 15,-5 6-12-15,1-6 10 16,-3 6-10-16,-1-6 8 0,4 6-8 0,-4-6 0 0,1 0 8 0,-1 0-8 16,0-1 0-16,8-2 0 0,-4 3 8 15,0-3-8-15,-1-4 0 0,5 4 0 0,-1-7 0 0,1 1 0 16,3-1 0-16,-4-3 0 0,4-3-12 0,0 4 0 0,3 2 1 31,1-9-23-31,3 0-5 0,0 0-1 0,0 0 0 16,0 0-120-16,0 0-24 0,3-9-4 0</inkml:trace>
  <inkml:trace contextRef="#ctx0" brushRef="#br2" timeOffset="-195432.83">31256 7323 345 0,'0'0'31'0,"0"0"-31"0,0 0 0 0,0 0 0 16,0-9 10-16,0 6-10 0,0-4 10 0,0-2-10 15,0 0 67-15,0 9 7 0,0 0 2 0,4-7 0 0,-4 7-8 0,0 0 0 16,0-3-1-16,0 3 0 0,3-6 21 0,-3 6 5 16,0 0 1-16,0 0 0 0,0 0 2 15,0 0 0-15,0 0 0 0,0 0 0 0,-3-3-20 0,3 3-3 16,0 0-1-16,0 0 0 0,-4-7-10 0,4 7-2 15,0 0-1-15,0 0 0 16,0 0-25-16,0 0-5 0,0 0-1 0,-3 7 0 0,-1 2-20 0,1 1-8 16,-1-1 0-16,0 7 0 15,1-4 12-15,-1 4-3 0,1 0-1 0,-1 2 0 0,1 1-8 0,-1 9 0 16,-3-9 0-16,0 13 0 0,4-4 0 0,-4-3 0 16,0 3 0-16,0 0 0 0,-1 1 0 0,1 2 0 15,4 0 0-15,-4 4 0 0,3-7 0 0,1 6 0 16,-1 1 0-16,4-1 0 0,0-5 0 0,0 5 10 0,0-6-10 0,4 1 10 15,-1-4-10-15,1 3 0 0,-1-9 9 16,1 6-9-16,-1-6 0 0,1-4-18 16,-1 1 3-16,-3-3 1 15,4 2-58-15,0-5-11 0,-4-7-2 0,0-3-1 16,0 6-126-16,0-6-26 0</inkml:trace>
  <inkml:trace contextRef="#ctx0" brushRef="#br2" timeOffset="-194953.76">31471 7207 518 0,'0'0'23'0,"0"0"5"0,4-3-28 16,-4 3 0-16,0 0 0 0,7-6 0 0,0 3 138 0,4-4 22 15,-4 4 5-15,0-3 1 0,0 6-78 0,-7 0-15 16,0 0-3-16,0 0-1 0,0 0-4 0,0 0-1 16,0 0 0-16,0 0 0 0,0 0 4 0,-4 6 0 15,-3-3 0-15,0 4 0 0,0-4-29 0,0 6-6 16,-4-3-1-16,4 4 0 0,4-7-6 0,-1 9-2 15,4-2 0-15,-3-1 0 0,-1 1-13 0,4-1-3 16,0 1-8-16,-3 5 12 0,3-2-2 0,-4 2-1 16,4-5 0-16,0 9 0 0,-3-1-9 0,3-2 12 0,-4 9-12 0,1-3 12 15,-1 10-2-15,-3-4 0 0,3 0 0 0,1 6 0 16,-4-5-10-16,0 5 0 0,0 10 0 0,0-6 8 16,0-1-8-16,3 7 0 0,1 0 0 0,-4-3 8 15,3-3-8-15,0-1 0 0,1-2 0 0,3-1 0 16,0-6 8-16,0 1-8 0,0-4 8 0,3 3-8 15,1-3 0-15,0 0 0 0,-1-3 0 0,4-6 0 32,-3 3-44-32,-1-4 0 0,1-2-1 0,-1-1-572 0,-6 1-115 0</inkml:trace>
  <inkml:trace contextRef="#ctx0" brushRef="#br2" timeOffset="-194170.05">33366 7185 1422 0,'0'0'63'0,"0"0"13"15,0 0-61-15,0 0-15 0,0 0 0 0,0 0 0 0,-4-6 90 0,4 6 15 16,0 0 3-16,0 0 1 0,0 0-70 0,0 0-15 15,0 0-2-15,0 0-1 0,0 0-21 0,-7 0 0 16,0 0 0-16,-3 0 0 0,2 6 0 0,1-3 0 16,-3 4 0-16,-1-4 0 0,1 6 9 0,-1 1 7 0,-3-4 2 0,3 3 0 15,-3 7 23-15,7-4 5 0,-3 4 1 0,-1 0 0 16,4-4-6-16,0 13-1 0,0-6 0 0,0 9 0 16,3-9-31-16,1 13-9 15,-1-10 0-15,4 12 0 0,-3-6 0 0,-1 7 9 0,4-1-9 0,-3 4 0 16,-4-4 0-16,3 4 0 0,-3 6 0 0,0-3 0 15,0 6 9-15,0-19-9 0,3 13 0 0,-3-7 9 16,-3-2-9-16,3 2 0 0,-4 4 0 0,4-4 0 16,-4 1 0-16,-3 2-14 0,7-2 2 0,0-7 0 15,4-3-5-15,-1 0-1 0,-3-12 0 0,4 2 0 16,3 1-100-16,0-3-20 0,0-13-4 0</inkml:trace>
  <inkml:trace contextRef="#ctx0" brushRef="#br2" timeOffset="-193707.3">33472 7295 1036 0,'0'0'92'0,"0"0"-73"16,0 0-19-16,0 0 0 0,0 0 86 0,0 0 14 0,0 0 2 0,7 0 1 16,-7 0-84-16,7 0-19 0,-7 0 0 0,0 0 0 15,0 0-9-15,0 0-1 0,0 0 0 0,0 0 0 16,0 0 34-16,0 0 8 0,0 0 0 0,0 0 1 15,0 0 56-15,0 0 11 0,0 9 3 0,0 1 0 16,-4 5-35-16,4-5-8 0,-3 9 0 0,-1-1-1 16,1-2-37-16,-1 12-7 0,1-3-2 0,3 4 0 15,-4-1-13-15,0 6 0 0,4-5 0 0,-3 11 0 16,-1-5 0-16,1 3 0 0,-1-1 0 0,1 4 0 16,-4-3 0-16,0 5 0 0,0 1 0 0,0-6 0 15,0 9 0-15,-4-6 0 0,0-4 0 0,4-2 0 16,-3-7 0-16,-1 7 0 0,1-7 0 0,-1-3 0 0,4-6-8 0,0 6-8 15,0-6-2-15,0-4 0 16,0-2-34-16,3 3-6 16,-3-4-2-16</inkml:trace>
  <inkml:trace contextRef="#ctx0" brushRef="#br2" timeOffset="-193109.87">33595 7286 1004 0,'0'0'44'0,"7"-10"10"0,-3 4-43 0,3 3-11 15,3-7 0-15,1 4 0 0,-4-3 9 0,3 5 0 0,-2-2 0 0,2-3 0 16,-6 3-21-16,3 2-4 0,0-2 0 0,0 3-1 16,-7 3 70-16,3-6 15 0,-3 6 2 0,0 0 1 15,7-10 78-15,-7 10 16 0,0 0 3 0,0 0 1 16,0 0-61-16,4-3-13 0,-4 3-3 0,3-6 0 15,-3 6-57-15,8-9-12 0,-5 9-3 0,4-10 0 16,0 10-10-16,0 0-2 0,4-6-8 0,-4 3 12 16,0-4-12-16,3 7 0 0,-2-3 0 0,-1-3-10 0,-7 6 10 0,10 0 0 15,-10 0 0-15,7 0 0 0,-7 0 0 0,0 0 0 16,0 0 0-16,0 0 0 0,4 9-10 0,-4 1 10 16,-4-4-12-16,1 4 12 0,-4-1-10 0,0 7 10 15,-4-7-8-15,0 4 8 0,-3-4 0 0,4 7-10 16,-4-7 10-16,3 7 0 0,-3-4 0 0,3 4 17 15,1-7-1-15,-4 7-1 0,3-7-28 0,-3 1-6 16,3-1-1-16,4 1 0 0,0-1 20 0,0-3 0 16,4-3 0-16,-1 7 0 0,4-10 0 15,0 0 0-15,-7 6 0 0,4-3 0 0,3 4 0 0,-4 2-10 16,1 0 10-16,-1-2-8 0,0 2 8 0,4-6-10 16,0-3 10-16,0 10-10 0,0-10 10 0,0 6 0 15,4 3 0-15,-4-9-8 0,0 0-8 0,7 7 0 16,-7-7-1-16,7 3 0 15,0 3-52-15,4-3-11 0,-4 3-1 0</inkml:trace>
  <inkml:trace contextRef="#ctx0" brushRef="#br2" timeOffset="-191789.27">33510 8383 345 0,'0'0'31'0,"0"0"-31"15,0 0 0-15,0 0 0 0,0 0 122 0,0 0 18 16,0 0 4-16,0 0 1 0,-3-6-65 0,3 6-14 16,0 0-2-16,3-3-1 0,-3 3 25 0,4-7 4 15,-1 4 2-15,-3 3 0 0,7-9 30 0,-7 9 5 16,4-6 2-16,-4 6 0 0,0 0-52 0,7-4-11 0,-7 4-1 0,0 0-1 16,0 0-43-16,4-6-9 15,3 6-2-15,-7 0 0 0,7-3-12 0,0-3 0 0,-7 6 0 0,10 0 0 16,-3 0 0-16,0-7 0 0,4 4 0 0,-4 3 0 15,-7 0 0-15,7 0 0 0,4 0 8 0,-4-6-8 16,-7 6 17-16,10 0 1 0,-10 0 0 0,7 0 0 16,-7 0-18-16,0 0-9 0,0 0 1 0,4 6 0 15,-4-6 8-15,3 10 11 0,-3-1-3 0,-3 1 0 16,-1 5-8-16,-3-5-17 0,-3 8 4 0,-4-2 1 16,0 3 0-16,-1 0 0 0,-2-4 0 0,3-2 0 15,0 3-1-15,3 2 0 0,0-8 0 0,4 6 0 16,0-4 13-16,0-6 0 0,0 10 0 0,4-7 0 15,-1-5 0-15,4 5 0 0,-3 0 0 0,3-2 0 16,0-7 0-16,3 9 0 0,-3-9 0 0,4 6 0 16,3 4 8-16,0-7-8 0,-4 3 0 0,4-3 0 0,0 4 0 0,0-4 0 15,4 3 0-15,0-3-9 16,-4-3-34-16,3 6-6 0,1-6-2 0</inkml:trace>
  <inkml:trace contextRef="#ctx0" brushRef="#br3" timeOffset="-167380.4">24899 14802 230 0,'0'0'20'0,"0"0"-20"15,0 0 0-15,0 0 0 16,0 0 269-16,0 0 50 0,0 0 9 0,0 0 3 0,0 0-229 0,0 0-46 15,0 0-8-15,0 0-3 16,0 0-36-16,-3 6-9 0,-1 4 0 0,-3-4 0 0,3-3 48 0,4-3 7 16,0 0 1-16,-7 10 1 0,4-1 8 0,-4-3 2 15,7-6 0-15,0 0 0 0,-7 3 1 0,3 4 1 16,-3 2 0-16,0 0 0 0,4-2-33 0,-4 2-8 16,3 1 0-16,-3-7-1 0,0 12-27 0,3-5 0 15,-3 5 0-15,-3-2 0 0,3 6 0 0,0-4 0 16,-4 4 0-16,0 0 0 0,4-3 0 0,-3 3 0 15,3-1 0-15,-4-2 0 0,4 3 0 0,4-3 0 0,-1-4 11 0,1 4-11 16,3-7 9-16,0 1-9 0,0-1 8 0,0 0-8 16,7-2 0-16,-7-7 0 0,3 9 0 0,-3-9 0 15,11 6-10-15,-11-6-4 0,0 0-1 16,10 4 0 0,1-4-29-16,-4 0-5 0,3 0-2 0,1 0 0 15,0-10-33-15,-4 10-6 0,7-9-2 0,-4 2 0 16,1-2-28-16,0 6-5 0,3-7-2 0,-4 1-559 0</inkml:trace>
  <inkml:trace contextRef="#ctx0" brushRef="#br3" timeOffset="-167062.86">25026 14507 2113 0,'-18'0'93'0,"18"0"20"0,-7 0-90 0,0 0-23 0,-7 0 0 0,7 0 0 16,7 0 38-16,-7 0 3 0,-3 0 1 0,2 0 0 0,8 0-22 0,-7 0-5 15,7 0-1-15,-7 0 0 0,0 0 6 0,-3 0 0 16,3 7 1-16,0-7 0 0,-4 3 14 0,0 3 2 15,4-6 1-15,0 6 0 0,-3-3-14 0,3 4-2 16,0-4-1-16,0-3 0 0,3 6-13 0,-3-3-8 16,7-3 8-16,0 0-8 15,-4 6-23-15,4-6-9 0,0 0-1 0,0 0-722 0,0 0-144 0</inkml:trace>
  <inkml:trace contextRef="#ctx0" brushRef="#br3" timeOffset="-164735.83">28681 16273 172 0,'0'0'16'0,"0"0"-16"16,0 0 0-16,-4 9 0 0,4-9 124 0,0 6 21 16,-3-2 5-16,3-4 1 0,0 0-26 0,0 0-5 15,0 0 0-15,0 9-1 0,0-9-23 0,0 0-5 16,0 0-1-16,-4 6 0 0,4-6-18 0,-3 10-3 16,3-10-1-16,0 0 0 0,0 9-34 0,0-9-7 15,0 0-2-15,0 0 0 0,-4 9-5 0,4-9 0 16,0 10-1-16,0-10 0 0,0 0 10 0,0 0 3 15,-3 6 0-15,3-6 0 0,0 0 12 0,0 0 2 16,0 0 1-16,0 0 0 0,0 0 9 0,0 0 1 0,0 0 1 0,0 0 0 16,0 0-7-16,0 0-2 0,3-6 0 0,4-4 0 15,-3 7-1-15,3-6 0 16,-4-7 0-16,4 7 0 0,-3-1-37 0,-1-5-11 0,5-1 0 0,-5 4 0 16,4-4 8-16,-3 3-8 15,-1-2 8-15,1-1-8 0,3 3 19 0,-7-2-1 16,3-4 0-16,1 0 0 0,-4 3 3 0,3-2 1 0,-3-1 0 0,0-6 0 15,0 6 3-15,0-6 1 0,0 6 0 0,-3-6 0 16,3 6-14-16,0-6-4 0,-4 6 0 0,1 0 0 16,3 1 4-16,-4-8 1 0,4 8 0 0,0-1 0 15,0 0-5-15,0 0-8 0,0-3 11 0,-3 10-11 16,3-4 8-16,0-3-8 0,0 4 0 0,0 5 0 16,-4-2 0-16,4 2 0 0,0-6 0 0,-3 10 0 15,3-3 0-15,0 6-12 0,0-7 12 0,0 10-12 0,-4-6 12 0,4 6 0 16,-3-3 0-16,3 3 0 0,-4-6 0 0,4 6 0 15,-7-4 0-15,7 4 0 16,0 0 0-16,0 0 0 0,0 0 0 0,0 0 0 0,0 0 8 0,0 0-8 16,0 0 0-16,0 0 0 0,0 0 0 15,0 0 0-15,0 0 0 0,0 0 0 16,0 0 0-16,0 0 0 0,0 0 0 0,0 0 0 16,0 0 0-16,0 0 0 0,0 0 0 0,0 0 0 0,0-6 0 0,0 6 0 15,0 0 0-15,0 0 0 0,0 0 8 0,0 0-8 16,0 0 0-16,0 0 0 0,0 0 0 0,0 0 0 15,0 0 0-15,0 0 0 0,0 0 8 0,0 0 5 16,0 0 1-16,0 0 0 0,-4-9 5 0,4 9 1 16,0 0 0-16,0 0 0 0,0 0-20 0,0 0-14 0,0 0 2 0,0 0 1 15,0 0 11-15,8 0 0 0,-1-6 0 0,0 6 0 16,0-4 0-16,3-2-8 0,1 6 8 0,3 0 0 16,0 0 0-16,4 0 17 0,3 0-2 0,4 0-1 15,-1 0-14-15,1 0 0 0,0 0 0 0,-4 0 0 16,4 0 0-16,-1-3 0 0,1 3 0 0,0-6 0 15,-1 6 0-15,5-3 0 0,-5-4 0 0,8 7 0 16,-4-9 0-16,4 9 0 0,-4-3 0 16,0-4 0-16,4 7 0 0,0-6 0 0,-4 3 0 15,-3 3 0-15,3-6 0 0,-7 6 0 0,0 0 0 0,-3-3 0 16,0 3 0-16,-4 0 0 0,-4-7 0 0,4 7 0 16,-6 0 0-16,2 0 9 0,-6 0-9 0,-4 0 12 15,10 0-12-15,-10 0 0 0,0 0-10 0,0 0 10 16,4 0 0-16,-4 0 16 0,0 0-1 0,0 0-1 15,0 0 0-15,0 0 0 0,0 0 0 0,0 0 0 0,0 0-5 0,0 0-1 16,0 0 0-16,0 0 0 0,0 0 0 0,0 0 0 16,0 0 0-16,0 0 0 0,0 0-8 0,0 0 0 15,0 0 0-15,0 0 0 0,0 0 0 0,0 0 0 16,0 0 0-16,0 0 0 0,7 0 0 0,-7 0 0 16,0 0 0-16,0 0 0 15,0 0 0-15,0 0 0 0,0 0 0 0,0 0 0 0,3 10 0 0,1-4 0 16,-1 3 0-16,-3 1 0 0,4-1 0 0,-1 7 0 15,1-7 0-15,-4 1 0 0,3 5 0 0,-3-2 0 16,0 6 0-16,4-4 0 0,0-5 0 0,-4 9 0 16,3 6 0-16,-3 0 0 0,7 28 0 15,-7-21 0-15,4-1 0 0,-4-3 0 0,3 7 0 16,-3-7 0-16,0 0 0 0,0-3 0 0,4 0 0 16,-4-3 0-16,0 3 0 0,0-6 0 0,0 6 0 15,0-6 0-15,3 0-11 0,-3 0 11 0,0 3 0 16,0-4 0-16,4-5 0 0,-4 3 0 0,0-1 0 0,0-2 0 0,0-4 0 15,3 1 0-15,-3 5 0 0,0-5 0 0,0-1 8 16,0-3-8-16,0 4 0 0,0-10 8 0,0 3-8 16,0-3 0-16,0 6 8 0,0-6-8 0,0 10 0 15,0-10 0-15,0 9 8 0,0-9-8 0,0 9 0 16,0-9 0-16,0 0 9 0,0 7-9 0,0-7 0 16,0 0 12-16,0 9-4 0,0-9 0 0,0 0-8 15,0 0 9-15,0 3-9 0,0-3 0 0,0 0 9 16,0 0-9-16,0 0 0 0,0 0 9 0,0 0-9 15,0 0 11-15,0 0-3 0,0 0 0 0,0 0 0 0,0 0-8 16,0 0 10-16,-3 10-10 0,3-10 10 16,0 0-10-16,0 0 0 0,0 6 0 0,0-6 0 15,0 0 0-15,0 0 0 0,0 0 0 0,0 0 0 16,0 9 0-16,0-9 0 0,0 0 0 0,0 0 0 16,3 7 0-16,-3-7 0 0,0 0 0 0,7 3 0 0,-7-3 8 0,7 6-8 15,4-3 0-15,0-3 8 0,-1 6-8 0,4-2 0 16,-3-4 0-16,3 0 8 0,4 0-8 0,-4 0 0 15,0 6 0-15,3-6 0 0,1 0 0 0,-4 0 0 16,4 0 0-16,-1 3 0 0,1-3 0 0,-4 0 0 16,-3 0 0-16,3 0 0 0,-3 0 0 0,-1 0 0 15,1 0 0-15,-1 0 0 0,-3 0 0 0,4 0-14 0,-11 0 5 16,10 0 1-16,-10 0-4 0,0 0 0 0,8 0 0 0,-8 0 0 31,10-3-41-31,-3-3-9 0,-7 6-2 0,11 0 0 16,-4-4 6-16,0-2 1 0,-4-3 0 0,-3 9 0 15,7-10-56-15,-3 4-11 0,-4 3-3 0,0-6-677 0,0 2-136 0</inkml:trace>
  <inkml:trace contextRef="#ctx0" brushRef="#br3" timeOffset="-164117.3">28607 16345 576 0,'0'0'25'0,"0"0"6"0,0 0-31 0,0-10 0 16,-4 7 0-16,4-3 0 15,0-3-43-15,4 2-14 0,-4-2-3 0,3 6-1 16,-3 3 0-16,0 0 0 0,0-6 0 0,0 6 0 0,0 0 179 0,0 0 36 16,0 0 7-16,0 0 2 0,0 0 35 0,0 0 7 15,0 0 2-15,0 0 0 0,0 0-86 0,0 0-17 0,0 0-3 16,0 0-1-16,0 0-70 0,0 0-14 0,0 0-4 0,0 0 0 15,0 0-2-15,0 0-1 0,0 0 0 0,0 0 0 16,0 0 44-16,0 0 9 0,0 0 2 0,0 0 0 16,0 0 2-16,0 0 1 0,0 0 0 0,0 0 0 15,0 0-15-15,0 0-2 0,0 0-1 0,0 0 0 16,0 0 7-16,0 0 2 0,0 0 0 0,0 0 0 16,-7 0-5-16,7 0-1 0,-7 0 0 0,0 0 0 15,0 6-29-15,0-6-7 0,-4 3 0 0,1-3-1 16,-1 0 1-16,1 0 1 0,-1 6 0 0,4-6 0 15,-4 0 16-15,-3 0 3 0,4 3 1 0,-4-3 0 0,3 7-13 16,-3-7-2-16,0-7-1 0,0 7 0 16,3 0-2-16,-3 0-1 0,0-3 0 0,0 3 0 15,0 0 2-15,0-6 0 0,-1 6 0 0,1-3 0 16,-3-3-30-16,3 6-6 0,0-4 0 0,3-2-1 0,0 6-7 16,1 0 0-16,-1 0-1 0,-3 0 0 15,3 0-26-15,1 0-5 0,-1 0 0 0,1 0-1 16,-1 0-97-16,1 6-19 0,3-2-4 0,-4-4-1002 0</inkml:trace>
  <inkml:trace contextRef="#ctx0" brushRef="#br3" timeOffset="-160322.99">30469 15103 115 0,'0'0'0'0,"0"0"10"0,0 0-10 0,0 0 0 0,0 0 0 0,0 0 0 16,0 0 283-16,0 0 54 15,0 0 11-15,0 0 3 0,0 0-267 0,0 0-54 0,4-9-10 0,-4 2-3 16,3 4-17-16,1-3 8 16,-4-3-8-16,0-1 0 0,0 1 61 0,0 6 6 0,0-10 1 0,-4 10 0 15,1-6 6-15,3-1 2 0,0 4 0 0,-4-4 0 16,1 1-20-16,-1 0-3 0,4-7-1 0,0 7 0 15,-3-1-5-15,3 1-2 0,0-1 0 0,0 1 0 16,0 0-9-16,-4-1-3 0,4-6 0 0,0 1 0 16,0 5 7-16,0-2 2 0,0-4 0 0,-3 4 0 15,6-4-21-15,-3 0-4 0,-3 4-1 0,3-4 0 16,0 0 4-16,-4 4 0 0,8-4 0 0,-4-3 0 16,0 10-20-16,0-7 0 0,0-3 0 0,0 10 0 15,0-7 0-15,-4 7-16 0,4-1 4 0,0 1 0 16,0 0 12-16,0-1 0 0,0 1 0 0,0 3 0 15,0 2 0-15,4-2 15 0,-4 6-2 0,0 0 0 0,0-3-26 0,0 3-6 16,0 0-1-16,0 0 0 16,0 0 20-16,0 0 0 0,0 0 0 0,0 0 0 0,0 0-17 15,0 0 3-15,0 0 1 0,0 0 0 16,-4 3 13-16,-3 3 0 0,0-2 0 0,4 2 0 0,3-6 0 0,-7 9 8 16,0 1-8-16,3-1 10 0,-3 0-10 0,-4 1 0 15,4-1 0-15,-3 1-11 0,-1 5 11 0,1-5 0 16,-1 5 0-16,0-5-8 0,4-1 8 0,-3 1 0 15,3-1 8-15,-4 1-8 0,8-1 0 0,-1-3 0 16,4-6 0-16,0 0 0 0,-7 3 0 0,7-3 0 0,0 0 0 0,0 0 0 16,0 0 0-16,0 0 8 0,0 0-8 0,0 0 8 15,0 0-8-15,0 0-12 0,0 0 4 0,0 0 0 16,7-9 32-16,-3 6 6 0,-1-3 2 0,4-4 0 16,0 1-24-16,-3 6-8 0,3-10 0 0,-4 4 9 15,4-1-9-15,0 1 0 16,-3-1 0-16,3 1 0 0,0 0 0 0,0-1 0 0,-3 1 0 15,3-1 0-15,-4 1 0 0,4 3 8 0,-7-4-8 16,4 1 0-16,3 3 8 0,0-4-8 0,-7 7 0 0,7-3 8 16,-3 3-8-16,3-4 12 0,-7 7-12 0,0 0 12 15,0 0-4-15,7 0 0 0,-7 0 0 0,0 0 0 16,0 0-8-16,7 0 8 0,3 0-8 0,-3 0 8 16,-7 0 0-16,11 10 0 0,-11-10 0 0,7 6 0 15,0-3-8-15,4 3 0 0,-4-2 0 0,-4 5 8 16,8-3-8-16,-4 10 0 0,0-7 0 0,0 4 0 0,0-4 0 15,0 1 0-15,-3 5 0 0,3-5 0 0,0 5-14 0,0-5 2 16,-4-1 0-16,4 10 0 16,-3-9-106-16,-1 8-21 0,1-2-4 0,-4 0-953 15</inkml:trace>
  <inkml:trace contextRef="#ctx0" brushRef="#br3" timeOffset="-159278.79">29122 16332 0 0,'0'0'0'0,"0"0"0"16,0 0 0-16,0 0 0 0,0-6 192 0,0-3-39 16,3-1 31-16,-3 4 7 0,4-3-144 0,-4 5-29 0,0 4-6 0,-4-9 0 15,1 3 22-15,3-4 5 0,-4 4 1 0,4 6 0 16,0 0 60-16,0 0 12 0,-3-3 2 0,3 3 1 16,0 0 21-16,0 0 4 0,0 0 0 0,0 0 1 15,0 0-62-15,0 0-13 0,0 0-2 16,0 0-1-16,0 0-13 0,0 0-2 0,0 0-1 0,0 0 0 15,0 0-24-15,0 0-5 0,0 0-1 16,0 0 0-16,0 0-17 0,0 0 0 0,0 0 0 0,0 0 0 16,0 0 0-16,0 0 0 0,0-6 0 0,0 6 0 15,0 0 21-15,0 0-2 0,0 0-1 0,0 0 0 16,0 0 10-16,0 0 3 0,0 0 0 0,0 0 0 16,0 0-15-16,0 0-2 0,0 0-1 0,0 0 0 15,0 0-13-15,0 0 9 0,3 6-9 0,-3 10 8 16,0-4-8-16,4-2 0 0,-1 5 0 0,-3 4 0 15,4-3-9-15,-4 3 9 0,0-1 0 0,0 1 0 16,0 6 0-16,0-6 0 0,0 0 0 0,-4 0 0 0,4-4 0 0,0 4 8 16,-3 0 0-16,3-10 1 0,0 7-9 0,-4 0 0 15,4-7-10-15,0-6 10 0,0 4 0 0,0-7 0 16,0 0 8-16,0 0-8 0,0 9 20 0,0-9-4 16,0 0 0-16,0 0 0 0,0 0 11 0,0 0 1 15,0 0 1-15,0 0 0 0,0 0 1 16,0 0 0-16,-3-9 0 0,3-1 0 15,0 1-7-15,0-7-2 0,0 7 0 0,0-7 0 0,0-3-12 0,-4 0-9 16,4 4 12-16,0-4-12 0,-3 0 22 0,3 0-2 16,0-6-1-16,-4 6 0 0,4-6-19 0,-3 6-16 15,-1 1 4-15,4 2 0 0,-3-3 12 0,3 0-9 16,0 4 9-16,0 2-8 0,0-3 8 0,0 7 0 16,0-7 0-16,0 7-8 0,-4 6 8 0,4-3 0 0,-3-4 0 0,3 10 0 15,0 0 0-15,0-3 0 0,0 3 0 0,0 0 0 16,0 0 0-16,0 0 0 0,0 0 0 0,0 0 0 15,0 0 10-15,0 0 4 0,0 0 1 0,0 0 0 16,0 0-31-16,0 3-5 0,0 7-2 0,0-1 0 16,3 7 14-16,1-7 9 0,-1 0-12 0,1 7 12 15,-1-3-13-15,1 2 4 0,-1-5 1 0,1 5 0 16,-1-2-22-16,1-7-4 16,-4 10-1-16,3-4 0 0,-3-12-116 0,0 0-23 0,0 0-5 15</inkml:trace>
  <inkml:trace contextRef="#ctx0" brushRef="#br3" timeOffset="-158564.58">29266 16916 230 0,'0'0'20'0,"0"0"-20"16,0 0 0-16,0 0 0 0,0 0 416 0,0 0 80 15,0 0 15-15,0 0 3 0,0 0-402 0,0 0-81 16,0 0-16-16,0 0-3 0,0 0-12 0,0 0 0 16,0 0 0-16,0 0 0 0,0 0 37 0,0 0 3 15,0 0 0-15,0 0 0 0,0 0 11 0,0 0 2 16,0 0 1-16,0 0 0 0,-3 6-18 0,3-6-3 15,0 0-1-15,-4 3 0 0,1 6 2 0,-1-2 0 16,-3-4 0-16,4 3 0 0,-1 3-2 0,-3 1 0 16,4-1 0-16,-4-2 0 0,0 5-14 0,-1-6-3 15,1 10-1-15,0-3 0 0,-3 2-14 0,-1-5 0 16,-3 5 0-16,4-2 0 0,-1 6 0 0,-3-4 0 16,3 4 0-16,-3-3 0 0,0-4 0 0,0-2 0 0,0 6 0 15,3-1 0-15,1-2 0 0,-1-4 0 0,4 1 0 0,0 2 0 16,-4-9 0-16,4 7 0 0,0-1-8 0,0-3 8 31,4-3-36-31,-4 4-1 0,0-4 0 0,-1 3 0 16,1 0-22-16,0-2-4 0,0-4-1 0,0 9 0 15,0-9-56-15,0 0-11 0,0 0-2 0,4-3-523 0,-4-3-105 0</inkml:trace>
  <inkml:trace contextRef="#ctx0" brushRef="#br3" timeOffset="-158226.43">28885 16950 2055 0,'0'0'91'0,"0"0"19"16,0 0-88-16,0 0-22 0,0 0 0 0,0 0 0 0,0 0 26 0,8 0 1 16,-8 0 0-16,7 9 0 0,0-2-27 0,3-4 0 15,-3 6 0-15,-7-9-11 0,4 10 60 0,3-1 12 16,0-3 3-16,0 4 0 0,-4-1 27 0,5 1 5 15,-5-1 2-15,4 7 0 0,-3-7-62 0,3 7-13 16,0-4-3-16,-4-2 0 0,4-1-6 0,0 7-2 16,0-7 0-16,1 7 0 0,-5-4-12 0,4-2 0 15,0 6 0-15,0-1 0 0,-3-2 0 0,6-4 0 16,-3 7 0-16,0-7 0 0,4 7 12 0,-4-7-1 16,4 1 0-16,-4 5 0 0,3-2-11 0,-3-4-16 15,0 1 4-15,0-1 1 0,1-3-2 0,-8-6-1 0,7 10 0 0,-7-10 0 31,0 0-43-31,0 0-9 0,0 0-2 0,0 0 0 16,0 0-163-16,0 0-33 0</inkml:trace>
  <inkml:trace contextRef="#ctx0" brushRef="#br3" timeOffset="-157680.89">29390 16636 57 0,'0'0'0'0,"0"0"0"0,0 0 0 0,0 0 0 0,7-6 256 0,0 6 47 16,-3-9 9-16,-1-1 1 15,4 10-394-15,-7 0-79 0,7-9-16 0,-7 9-4 16,0 0 118-16,0 0 23 0,0 0 5 0,0 0 1 0,0 0 255 0,0 0 51 16,0 0 11-16,0 0 1 0,0 0-90 0,0 0-19 15,0 0-3-15,0 0-1 0,0 0-98 0,0 0-20 0,0 0-4 0,0 0-1 16,0 0-49-16,-7 9 0 0,-3 1-16 0,6-4 4 15,-3-3 20-15,3 3 5 0,4-6 1 0,-7 4 0 16,0 2-14-16,0-3 9 0,7-3-9 0,-7 6 8 16,0 4 1-16,0-4 0 0,7-6 0 0,-3 3 0 15,-1 7-9-15,-3-1 0 0,3 0 9 0,-3 7-9 16,4-7 0-16,3 1 0 0,0-1 0 0,-4 7 0 16,4-7 0-16,0 1 0 0,0-1 0 15,0 1 0-15,4 5 16 0,-4-12-2 0,-4 7 0 0,4-4 0 16,0-6 0-16,0 9 0 0,7 1 0 0,-7-10 0 15,0 0-22-15,4 9-5 0,3 1-1 0,-7-10 0 16,11 6-5-16,-4-3-1 0,0-3 0 0,0 6 0 31,3-6-12-31,-3 0-4 0,-7 0 0 0,7 0 0 0,4-6-39 0,-4 6-8 0,0 0-1 0,0-9-793 16</inkml:trace>
  <inkml:trace contextRef="#ctx0" brushRef="#br3" timeOffset="-157345.78">29538 16790 2466 0,'0'0'54'0,"0"0"11"0,0 0 3 0,0 0 1 0,0 0-55 0,0 0-14 0,0 0 0 0,0 0 0 32,0 0-24-32,0 0-7 0,0 0-1 0,-3 10-1 0,-1-1 12 0,1-3 2 0,3 4 1 0,-4-1 0 15,0 0 18-15,1 1 0 0,-1-1 0 0,4-9 0 16,0 7 0-16,-3-4-13 0,3-3 4 0,0 0 1 15,0 0-34 1,0 0-6-16,0 0-2 0,0 0-589 0,0 0-117 0</inkml:trace>
  <inkml:trace contextRef="#ctx0" brushRef="#br3" timeOffset="-156711.45">29573 16586 57 0,'0'0'0'0,"0"0"0"0,0 0 0 0,0 0 0 16,0 0 66-16</inkml:trace>
  <inkml:trace contextRef="#ctx0" brushRef="#br3" timeOffset="-156326.91">29573 16596 961 0,'0'0'42'0,"0"0"10"0,0 0-42 0,0 0-10 0,0 0 0 0,0 0 0 15,0 0 137-15,0 0 26 0,0 0 5 0,0 0 0 16,0 0-85-16,0 0-18 0,0 0-3 0,0 0-1 15,0 0-30-15,0 0-7 0,0 0 0 0,0 0-1 16,0 0-7-16,0 0 0 0,0 0-1 0,0 0 0 16,0 0-15-16,0 0 11 0,0 0-11 0,0 0 10 15,0 0 10-15,0 6 3 0,0-6 0 0,0 0 0 16,0 0-9-16,0 0-2 0,0 0 0 0,0 0 0 16,0 0 16-16,0 0 2 0,0 0 1 0,0 9 0 15,0-9 1-15,0 0 0 0,4 10 0 0,-4-10 0 16,3 9-13-16,1-3-3 0,-1-2 0 0,1 5 0 15,-4-9-3-15,7 6-1 0,-3-3 0 0,3 4 0 0,-4 2-12 16,1 1 8-16,-4-4-8 0,7 3 0 0,-7-6 0 0,3 7 8 16,-3-1-8-16,0 4 0 0,0-4 13 0,0 1 0 15,0-1 0-15,0 0 0 0,0 1-13 0,0-1 11 16,0 1-11-16,0-1 10 0,0 0-10 0,0-9 0 16,0 10 0-16,0 2 0 0,0-12 0 0,0 10 0 15,0 2 0-15,0-5 0 16,0-7-16-16,-3 9-8 0,3 0-1 0,-4 7-1 15,1-3-23-15,-1-4-5 0,-3 0-1 0,0-2 0 16,0 2-19-16,3 0-4 0,-6 1-1 0,6-1 0 16,-3-2-41-16,7-7-8 0,0 0-1 0,-3 0-587 0</inkml:trace>
  <inkml:trace contextRef="#ctx0" brushRef="#br3" timeOffset="-153844.05">6071 16495 288 0,'0'0'25'0,"0"0"-25"0,0 0 0 0,0 0 0 15,0 0 283-15,0 0 51 0,0 0 10 0,0 0 3 16,-3-9-256-16,3 9-51 0,-4 0-11 0,4 0-1 16,0 0-28-16,0 0 0 0,0 0 0 0,0 0 0 15,0 0 0-15,0 0-9 0,0 0 9 0,0 0-10 16,7-6 10-16,-7 6 0 0,0 0 0 0,0 0 0 16,0 0 37-16,0 0 3 0,0 0 1 0,0 0 0 15,0 9 7-15,0 4 0 0,0-13 1 0,7 3 0 16,-7 6-13-16,0-9-4 0,0 10 0 0,0-1 0 15,0-3-22-15,0 4-10 0,-7-1 8 0,14 1-8 16,-7-4 0-16,0 3 0 0,0 1 0 0,0-1 0 16,-7 10 0-16,7-10 0 0,0 7-9 0,-3-4 9 0,-1 4 0 0,4 0 0 15,0-4 0-15,0 4 0 0,-3 3 0 0,3-3 0 16,3-4 0-16,1 4 0 0,-4 3 0 0,0-10 0 16,3 7 0-16,-3-7 0 0,7 0 0 15,-7-9 0-15,0 10 0 0,0-10 0 0,0 9 16 0,0-9 1 16,0 0 0-16,0 0 0 0,11 7 0 0,-11-7 0 15,0 0 0-15,0 0 0 0,0 0 19 0,0 0 4 16,0 0 1-16,0-7 0 0,-7-2-7 16,7-1-2-16,0 1 0 0,0 3 0 0,-4-4-10 0,4 1-2 15,0 0-1-15,-7-1 0 0,7-6-10 0,-3 7-1 16,-1-10-8-16,1 10 12 0,3-10-12 0,0 3 11 0,0 4-11 16,0-4 10-16,0-3-10 0,0 0 0 15,0 4 0-15,0-4 8 0,0 3-8 0,0-2 0 16,0-1 0-16,0 3 0 0,0 3 0 0,0-2 0 0,0-1 0 0,0 4 0 15,-4 5 0-15,4-2 0 0,0-1 0 0,0 7 0 16,0 3 0-16,0 0 0 0,4-6 0 0,-4 6 0 16,0 0 0-16,0 0 0 0,0 0 0 0,0 0 0 15,0 0-10-15,0 0 10 0,0 0 0 0,0 0-9 16,0 0 9-16,0 0-13 0,7 0 5 0,-7 0 8 16,0 0-16-16,3 9 5 0,4 7 1 0,-7-6 0 15,0-1 0-15,0 10 0 0,4-10 0 0,-4 7 0 16,0-4-21-16,7 4-4 0,-7 0-1 0,0-4 0 15,7 4-43-15,-7 3-9 0,7 0-1 0,-7-4-543 16,0 4-108-16</inkml:trace>
  <inkml:trace contextRef="#ctx0" brushRef="#br3" timeOffset="-153276.58">6198 17235 57 0,'0'0'0'0,"0"0"0"16,0 0 0-16,0 0 0 0,0 0 60 0,0 0 8 16,0 0 0-16,0 0-163 0</inkml:trace>
  <inkml:trace contextRef="#ctx0" brushRef="#br3" timeOffset="-152957.89">6188 17235 57 0,'0'0'0'0,"0"0"0"0,0 0 0 0,0 0 0 15,0 0 263-15,0 0 47 0,0 0 10 0,0 0 1 16,0 0-145-16,0 0-28 0,0 0-7 0,0 0-1 16,0 0-67-16,0 0-13 0,3 10-4 0,-3-10 0 15,0 0-22-15,0 6-5 16,0 4-1-16,0-10 0 0,-3 3-16 0,3-3-3 0,-4 9-1 0,4-9 0 16,0 9-8-16,0-9 10 0,-3 7-10 0,-1-4 10 15,1 3 14-15,3-6 4 0,-7 10 0 0,7-10 0 16,-4 9 6-16,4-9 2 0,0 0 0 0,-7 9 0 15,3 1-10-15,1-4-2 0,-4 3 0 0,3 1 0 16,-3-1 0-16,4 1 0 0,-1 5 0 0,1-5 0 16,-1 9-6-16,1-4-2 0,-8-2 0 0,11 6 0 15,-11 6-8-15,8-6-8 0,-8 2 12 16,-3 1-12-16,7-3 0 0,-3 6 0 0,-1-6 0 0,4 0 0 16,-11 3 8-16,8-3-8 0,3 0 0 0,-4-1 0 15,1-2 0-15,-1-3 0 0,0 2 8 0,4 4-8 0,-3-10 0 16,3 1-12-16,0-1 1 0,3-2 1 15,-3 2-33-15,7-9-6 0,-11 6-2 0,11-6 0 16,0 0-95-16,0 0-19 0,-10-6-4 0,10 6-1 16,0 0-50-16,-4 0-11 0,4-9-1 0</inkml:trace>
  <inkml:trace contextRef="#ctx0" brushRef="#br3" timeOffset="-152559.95">5764 17304 1648 0,'0'0'36'0,"0"0"8"0,0 0 2 0,0 0 0 0,0 0-37 0,0 0-9 0,0 0 0 0,15 4 0 16,-15-4 65-16,3 0 11 0,-3 0 3 0,11 9 0 15,-4-9 1-15,0 6 0 0,0 4 0 0,0-7 0 16,0 6-4-16,3-3 0 0,-6 4 0 0,3-1 0 16,0 1-21-16,0 5-5 0,4-2-1 0,-4 3 0 0,0 2-25 15,7-8-4-15,0 5-2 0,-3 1 0 0,3-3-10 0,-4 6-8 16,8-4 9-16,-7 1-9 0,6-4 8 0,-3 7-8 16,4-3 0-16,-4 0 0 0,-3-4 0 0,-1 4 0 15,4-1 0-15,-3-2 0 0,3 6 0 0,-3-3 0 16,-8-7 0-16,4 10 0 15,0-4 0-15,0-5 0 0,4-1 0 0,-11 1 0 0,3-1-9 0,-3-9-2 16,0 0 0-16,4 9 0 16,-4-9-61-16,0 0-13 0,0 0-3 0,0 0 0 15,0 0-116-15,0 0-23 0,0 0-5 0,0 0 0 0</inkml:trace>
  <inkml:trace contextRef="#ctx0" brushRef="#br3" timeOffset="-151677.79">6392 16881 1414 0,'0'0'63'0,"0"0"13"0,0 0-61 0,0 0-15 0,-3 6 0 0,3-6 0 0,0 0 93 0,0 0 16 16,0 0 3-16,0 0 1 0,0 0-86 0,0 0-18 15,0 0-9-15,0 0 10 0,0 0-10 0,0 0 0 16,0 0 0-16,0 0-11 0,-4 0 1 0,1 10 0 15,-1-4 0-15,4-3 0 0,-10 7 10 0,6-1 9 16,-3 0-1-16,4 7-8 0,-5-7 12 0,5 1-4 16,-4 6 0-16,3-4-8 0,-3 4 11 0,4-1-11 15,-1-2 10-15,4-4-10 0,-7 7 13 0,0 0-3 16,4-4-1-16,-1-2 0 0,1-1-9 0,3 1 8 16,0 2-8-16,-7-3 8 0,7 1-8 0,0-1 0 15,0 1 0-15,0-1 0 0,0 1 0 0,7-1 0 16,-7 0 0-16,3 1 0 0,1-1 0 0,3-3 0 15,-4 4 0-15,8-1 0 0,-4 1 0 0,7-1 0 0,-11-3 0 0,5-3 0 16,2 4 0-16,4-4 0 0,-10 3-9 0,6 0 9 31,1-2-26-31,-8 2-2 0,5-3 0 0,2-3 0 16,-10 0-104-16,7 0-22 0,0 0-4 0</inkml:trace>
  <inkml:trace contextRef="#ctx0" brushRef="#br3" timeOffset="-151357.65">6523 17085 2124 0,'0'0'94'0,"0"0"19"0,0 0-90 0,0 0-23 16,0 0 0-16,0 0 0 0,0 0 0 0,10 0 9 15,-10 0-9-15,0 0 0 16,0 0-32-16,8 0-14 0,-1 6-2 0,-7-6-1 16,0 0-23-16,0 0-4 0,3 10 0 0,-3-1-1 15,0 0 35-15,-3 1 7 0,-1-1 2 0,1 1 0 0,-1-1 33 0,0 0 0 16,4 1 0-16,-7 2 0 15,7-2-37-15,0-10-4 0,0 0-1 0,0 0-612 0</inkml:trace>
  <inkml:trace contextRef="#ctx0" brushRef="#br3" timeOffset="-150751.22">6643 16800 288 0,'0'0'12'0,"0"0"4"16,0 0-16-16,0 0 0 0,0 0 0 0,0 0 0 0,-11 0 255 0,11 0 48 16,0 0 9-16,0 0 3 0,0 0-171 0,0 0-35 15,0 0-6-15,0 0-2 0,0 0-45 0,-3 6-10 16,-4 3-2-16,3-6 0 0,4-3 8 0,-7 7 0 15,0 2 1-15,7-9 0 0,0 0-15 0,0 6-3 0,0-6-1 16,-4 10 0-16,1-7-22 0,3-3-4 0,3 9 0 0,-3-9-8 16,0 0 12-16,0 0-12 0,0 10 12 0,4-1-12 15,-4-3 13-15,4 4-4 0,-1-1-1 0,-3 1 0 16,7-1 0-16,-7 0-8 0,4 1 12 0,3 2-4 16,0-2 0-16,0 2-8 0,-4-2 12 0,4-1-4 15,0-3-8-15,1 10 0 0,2-3 0 0,-3-4 0 16,0 0 0-16,4 1 0 0,-8 2 0 0,4-2-11 15,4 2 34-15,-4-2 6 0,0-1 2 0,-3-3 0 16,-1 4-31-16,1-1-13 0,-1 1 1 0,1 5 0 16,3-5 12-16,-7-1 0 0,3 1-10 0,-3-1 10 15,7-3 0-15,-7 4 0 0,0-1 0 0,0-9 0 16,0 9 8-16,-7 1 7 0,7-1 1 0,-3-2 0 16,3-4-38-16,-7 6-7 15,0-3-2-15,3 4 0 0,-3-1-3 0,-7 1-1 0,3-1 0 0,1-3 0 16,-8-3-155-16,4 7-31 0</inkml:trace>
  <inkml:trace contextRef="#ctx0" brushRef="#br3" timeOffset="-147101.89">26409 15909 1872 0,'0'0'83'0,"0"0"17"15,0 0-80-15,-4 6-20 0,4-6 0 0,-3 7 0 16,-4-4 77-16,7-3 12 0,0 0 3 0,0 0 0 15,0 0-77-15,0 0-15 0,0 0 0 0,0 0 0 0,3-10-16 0,1 1 3 16,-4 3 1-16,3-4 0 0,4 1 22 0,-3-1 5 16,0-2 1-16,3-4 0 0,-4 7 30 0,1-7 6 15,-1-3 2-15,1 4 0 0,-1 2 2 0,1-6 1 16,-1-3 0-16,1 10 0 16,-4-7-8-16,0-6-1 0,0 6-1 0,0 0 0 0,-4-3-11 0,4 3-1 15,0 1-1-15,-3-7 0 0,-1 6-10 16,4 0-3-16,-3-6 0 0,-1 6 0 0,1-6-2 15,-1 6-1-15,4 0 0 0,-3 0 0 0,-1 1-10 0,1-7-8 16,3 6 12-16,0-6-12 0,-4 6 0 0,4 0 0 16,0 3 0-16,4-2 0 0,-4 2 0 0,3 3 0 15,1-2 0-15,-1 5 0 0,1-2 0 0,-1-1-9 16,1 4 9-16,-1-1-12 0,-3 7 12 0,4-3 0 16,-4-4 0-16,0 7 0 0,3-3 0 0,-3 0 0 15,-3 3 0-15,3 3 0 0,-4-7 0 0,4 7 9 0,0-3-9 0,0 3 0 16,-3-6 11-16,3 6-11 0,0 0 10 0,0 0-10 15,-4-9 0-15,4 9 0 0,0 0 0 0,0 0 0 16,0 0-8-16,0 0 8 0,0 0 0 0,0 0 0 16,0 0 0-16,0 0 0 0,0 0 0 0,0 0 0 15,0 0 0-15,-7 6 0 0,0-3 0 16,4 6 0-16,-5-2 0 0,5-4 0 0,-4 9 0 0,0-2 0 16,3 2 0-16,-3-2 0 0,0-1 0 0,-3 7 0 15,3-1 0-15,-4-5 0 0,4 2 0 0,0-5 0 16,0 2 0-16,0 1 8 0,3-4-8 0,1-3 9 15,3-3-1-15,0 0 0 0,0 0 0 0,0 0 0 16,-4 0-8-16,4 0 0 0,-3 0 0 0,-4-3 0 16,7-3 0-16,0-4 0 0,-4 1 0 0,4 2 0 15,0-2 0-15,-3-4-17 0,6-2 2 0,-3 5 1 16,0-5 2-16,0 5 0 0,4-2 0 0,-4-4 0 0,0 7 12 0,3-7 0 16,1 7 0-16,-1-1 0 0,1 1 0 0,-1-7 0 15,1 7 0-15,-1 6 10 0,1-7-10 0,3 1 0 16,-4-1 0-16,1 4 0 0,-1-3 0 0,1 2 0 15,3-2 0-15,-3 6 0 0,-1-3 0 0,1 2 0 16,-4 4 0-16,0 0 0 0,0 0 0 0,3-6 12 16,-3 6-12-16,0 0 12 0,7 0-12 0,0 6 0 15,0-2 0-15,4 2 0 0,-8 3 0 16,8 1 0-16,-7-1 10 0,6 0-10 0,-3 7 32 0,0-3 0 0,4 2 0 16,-4 4 0-16,3-9-20 0,-2 8-4 15,2-2 0-15,1 3-8 0,-4 0 12 0,3-4-12 16,1 1 12-16,-1-3-12 0,1 5 0 0,0-8 0 15,3 2 0-15,0-2 0 16,-4-1-145-16,5-9-27 0</inkml:trace>
  <inkml:trace contextRef="#ctx0" brushRef="#br3" timeOffset="-137965.18">5701 16549 831 0,'0'0'36'16,"0"0"9"-16,0 0-36 0,0 0-9 0,0 0 0 0,0 0 0 15,0 0 97-15,0 0 18 0,0 0 3 0,0 0 1 16,0 0-71-16,0-10-13 0,0 10-3 0,3-6-1 16,4 3-23-16,1-3-8 0,-5 2 0 0,-3 4 0 0,0 0 12 0,7-6-3 15,-7 3-1-15,0 3 0 0,0 0 29 0,0 0 6 16,0 0 1-16,0 0 0 0,0 0-10 0,0 0-2 15,0 0 0-15,0 0 0 0,-7 3 26 0,4 3 5 16,-5-2 1-16,8-4 0 0,-3 6-4 16,-1-3 0-16,4-3 0 0,-7 6 0 15,7-6-19-15,0 0-4 0,0 0-1 0,0 0 0 16,-3 3-28-16,3-3-8 0,0 0 0 0,0 0 0 0,0 0-11 0,0 0-3 16,0 0-1-16,0 0 0 0,0 0 33 0,0 0 6 15,0 0 2-15,0 0 0 0,0 0 13 0,0 0 2 16,0 0 1-16,0 0 0 0,0 0-10 0,-7 7-1 15,7-7-1-15,0 0 0 0,0 0-30 0,0 0 0 16,0 0 0-16,-4 9 0 0,1-9 8 0,3 0-8 0,0 0 11 0,0 0-11 16,0 0 38-16,0 0 1 0,0 0 0 0,0 0 0 15,0 0-23-15,0 0-4 0,-7 0 0 0,7 0-1 16,-4 0 2-16,4 0 1 0,-7 0 0 0,7 0 0 16,-3 0-5-16,3 0-1 0,0 0 0 0,-7 0 0 15,-1 0-8-15,8 0 0 0,0 0 0 0,0 0 0 16,-10 0 0-16,3-3 0 0,7 3 0 0,-7 0 0 15,0 0 28-15,3 0 3 0,-6-6 1 0,-1 6 0 16,7 0-32-16,-6 0 0 0,3 0 0 0,7 0 0 16,0 0 0-16,-7-7 0 0,0 7 0 0,-4-3 0 15,11 3 0-15,-3 0 0 0,-8 0 0 0,8 0 0 16,-8 0 0-16,0-6 0 0,11 6 0 0,-7 0 0 16,0 0 0-16,-3 0 0 0,3 0 0 0,0 0 0 15,-1 6 0-15,5-6 0 0,-8 0 0 0,4 3 0 16,4 4 8-16,-1-7-8 0,-6 0 11 0,3 0-11 15,7 0 8-15,0 0-8 0,-7 6 0 0,-4-6 0 0,11 0 8 0,-7 0-8 16,-4 0 0-16,4 0 0 0,0-6 8 0,4 6-8 16,-8 0 0-16,8 0 0 0,-8 0 13 0,4 0-4 15,0 0-1-15,7 0 0 0,-7-7 0 0,3 7 0 16,-6 0 0-16,3 0 0 0,0 0-8 0,-4 0 0 16,4 7 0-16,-4-7 0 0,4 0 0 0,0 0 0 15,-3 0 0-15,3 6 0 0,-4-3 0 0,0-3 0 16,1 0 0-16,-1 6 0 0,1-2 0 0,3-4-9 15,-4 0 9-15,1 6-10 0,-1-6 10 0,0 0 0 16,1 3 0-16,3-3 0 0,-4 0 0 0,-3 0 0 16,3 0 10-16,4 0-10 0,-3 0 0 0,3 6 8 15,-11-6-8-15,4 0 0 0,3 0 0 0,1 3 0 16,-4-3 0-16,0 7 0 0,-1-7 0 0,5 3 0 16,-4 3 0-16,-4-6 0 0,1 3 0 0,2 3 0 15,5 1 0-15,-8-4 0 0,1 3 0 0,2-3 0 0,5-3 0 0,-1 0 0 16,-3 6 0-16,-3-2 0 15,2-4 0-15,5 0 0 0,-4 0 0 0,3 0 0 0,-3 0 0 0,3-4 0 16,1 4 9-16,-4 0-1 0,0-6 0 0,0 6 0 16,3 0-8-16,-7 0 0 0,4-3 9 0,0 3-9 15,0 0 9-15,3 0-9 0,-3 0 12 0,-3 0-12 16,-1 0 0-16,0 0 0 0,4 0 0 0,4 0-12 16,-4 3 12-16,-1-3 0 0,1 0 0 0,4 0 0 0,-4 0-9 15,7 0 1-15,-8 0 0 0,5 0 0 16,6 0 8-16,-6 0 0 0,-1-3 0 0,8 3 0 0,-8-6 0 15,0 6 0-15,4 0 0 0,0-3 0 0,0-4 25 0,-3 7 4 16,3-6 1-16,7 3 0 16,-11 3-22-16,4-6-8 0,4 3 0 0,-5 3 9 0,1-7-9 15,7 7 0-15,-10 0 0 0,3-3 0 16,0 3 0-16,0-6 0 0,3 6 0 0,-3 0 0 0,4-3 0 0,-5 3 0 16,1 0 0-16,0-6 0 0,4 6 0 0,-8 0 0 15,8-4 0-15,-8-2 0 0,1 6 0 0,-1 0 0 16,7-9 0-16,-6 9 0 0,-4-7 0 0,7 4 0 15,-4-3-9-15,1 6 9 0,2-3 0 0,-2-3 11 16,3 2-2-16,0-2 0 0,-4 6-9 0,1-9 0 0,3 9 0 0,0-3 0 16,7 3 0-16,-8-7 0 0,-6 7-12 0,4-6 12 15,-1 3-11-15,8 3 11 0,-11 0-8 0,6 0 8 16,-2 0 0 0,3 0 0-16,-4 0 0 0,1 0 8 0,6 0-8 0,-6 0 0 0,-1 0-8 0,4 0 8 15,0 0 0-15,-4 0 0 0,4 0 0 0,0 0 0 16,-3 0 0-16,3 0 0 0,-4 0 0 15,4 0 0-15,-4-6 0 0,4 6 0 0,0 0 0 16,-3 0 0-16,-1 0 0 0,0 0 0 0,1 0 0 16,-1 0 0-16,4 0 0 0,-3 0 0 0,-1 6 0 0,0-6 0 15,1 0 0-15,-1 0 0 0,-3 0 0 0,4 0 8 16,6 0-8-16,-10 0 11 0,3 0-11 0,1 0 12 16,6 0-12-16,-6 0 0 0,-1 0 0 0,-3 0 0 15,3 0 0-15,4 0-9 0,0 0 9 0,-3 0-13 16,-1 0 13-16,-3 0 0 0,3 0 0 0,4-6 0 15,0 6 0-15,-3 0 0 0,-1-3 0 0,-3 3 0 0,3 0 0 16,-3 0 0-16,14 0 0 0,-10 0 0 0,-1 0 0 0,1 0 0 16,-1 3-10-16,0-3 10 0,4 6 0 0,-3-6-9 15,-1 9 9-15,1-9 0 0,6 7-8 0,-6-4 8 16,2 3 0-16,1-3 0 0,-3 3 0 16,3-6-8-16,3 4 8 0,-6-4 0 0,6 0-12 0,4 0 2 15,0 0 0-15,-7 0 0 16,-3-4-20-16,6 4-4 15,0-6-1-15,4 3 0 0,-10-3-36 0,10 3-7 0,0-4-2 0,0-2 0 16,0 3-20-16,0 6-4 0,0-10 0 0,0 7-630 16,3-3-126-16</inkml:trace>
  <inkml:trace contextRef="#ctx0" brushRef="#br3" timeOffset="-135878.49">6551 16505 57 0,'0'0'0'0,"0"0"0"16,0 0 0-16,0 0 0 0,0 0 109 0,0 0 17 16,0 0 3-16,0 0 1 0,0 0-10 0,0 0-3 15,0 0 0-15,0 0 0 0,0 0-60 0,0 0-12 0,0 0-2 16,0 0-1-16,0 0-42 0,0 0 0 0,0 0-13 0,0 0 3 16,0 0 10-16,0 0 8 0,0 0-8 0,0 0 11 15,0 0 20-15,0 0 4 0,0 0 1 0,-7 0 0 16,0 9 20-16,7-9 5 0,0 0 1 0,0 0 0 15,-4 0 2-15,4 0 0 0,-7 6 0 0,7-6 0 16,0 0-12-16,0 0-3 0,-3 4 0 0,3-4 0 16,0 0-31-16,0 0-6 0,0 0-2 0,0 0 0 15,0 0 23-15,0 0 5 0,0 0 1 0,0 0 0 16,0 0-16-16,0 0-3 0,0 0-1 0,0 0 0 16,0 0 17-16,0 0 4 0,0 0 1 0,0 0 0 15,0 0-9-15,0 0-3 0,-11 6 0 0,11-6 0 16,0 0-9-16,-3 3-1 0,3-3-1 0,0 0 0 15,0 0 2-15,0 0 1 0,0 0 0 0,0 0 0 0,0 0-21 0,0 0 8 16,0 0-8-16,0 0 0 0,0 0 15 16,0 0-2-16,0 0 0 0,0 0 0 0,0 0-1 0,0 0-1 15,0 0 0-15,0 0 0 0,0 0 4 0,7 6 1 16,-7-6 0-16,0 0 0 0,7 10-2 0,-4-10 0 16,-3 0 0-16,7 6 0 0,4-3-1 0,-4-3 0 15,0 6 0-15,0-2 0 0,4-4 3 0,-4 6 0 16,3-6 0-16,-3 3 0 0,4-3 3 0,-4 6 1 15,4-6 0-15,-4 0 0 0,3 0-20 0,-3 0 10 16,4 0-10-16,3 0 8 0,-3 3 10 16,3-3 2-16,-4 0 0 0,4 0 0 0,1 0-20 0,-1 0 0 15,-4 0 0-15,4 0 0 0,-3 0 0 0,3 0 0 16,-3 7 0-16,-1-7 0 0,1 3 0 0,-4-3 0 16,7 6 0-16,-10-6 0 0,-4 0 0 0,7 0 0 15,0 0 0-15,-7 0 0 0,10 0 19 0,-10 0 0 0,0 0 0 0,7 3 0 16,0-3-2-16,-7 0 0 15,7 0 0-15,-7 0 0 0,11 0-17 0,-11 0 8 0,4 0-8 0,-4 0 0 16,10-3 0-16,1 3 0 0,-8 0 0 0,-3 0 0 16,7 0 0-16,-7 0 0 0,7 0-12 0,-7 0 3 15,0 0 9-15,0 0 0 0,11 0 0 0,-11 0 0 16,0 0 0-16,0 0 0 0,7 0 0 0,-7 0-8 16,0 0 8-16,7 0 0 0,-7 0 0 15,7 3 0-15,-7-3 0 0,0 0 0 0,0 0 0 0,0 0 0 16,0 0 16-16,11 0 1 15,-11 0 1-15,0 0 0 0,3 0-2 0,-3 0-1 0,7 0 0 0,-7 0 0 16,0 0-15-16,0 0 0 0,0 0 0 0,0 0 0 16,0 0 0-16,0 0 0 0,0 0 0 0,0 0 0 15,0 0 0-15,0 0 0 0,0 0 8 0,0 0-8 0,0 0 12 16,0 0-1-16,0 0 0 0,0 0 0 16,0 0-11-16,0 0 8 0,0 0-8 0,0 0 8 0,0 0-8 0,0 0 8 15,0 0-8-15,0 0 8 0,0 0-8 0,-7-3 0 16,7 3 0-16,-3-6 0 15,3 6 11-15,0 0-3 0,0-3-8 0,-11 3 12 0,4-7-12 0,7 7 0 16,-4 0 0-16,1 0-10 0,-8 0 10 0,4 0 0 16,-3 0 0-16,3 0 0 0,-4 0 0 0,4 0 0 15,0 0 0-15,-7 0 0 0,3 0 0 0,1 0 0 16,3 0 0-16,-4 0 8 0,4 0-8 0,-7 0 0 16,3-3 0-16,1-3 0 0,3 6 0 0,-4-3 8 15,-3 3-8-15,3-6 0 0,4 6 0 0,-3 0 9 16,-1-4-9-16,1-2 0 0,-1 6 0 0,4 0 0 15,-4 0 0-15,4 0-12 0,-3 0 12 0,3 0-11 16,7 0 11-16,-7 0-10 0,-4 0 10 0,4 0 0 16,7 0 0-16,0 0-8 0,-7 0 8 0,7 0 0 15,0 0 0-15,0 0 0 0,0 0-11 0,0 0 11 0,-4 0-13 0,4 0 5 16,0 0-4-16,0 0 0 0,0 0 0 0,0 0 0 31,0 0-16-31,0 0-4 0,0 0-1 0,0 0 0 16,0 0-98-16,0 0-19 0,7-9-4 0,1 9-659 0,2-7-132 0</inkml:trace>
  <inkml:trace contextRef="#ctx0" brushRef="#br3" timeOffset="-134575.04">7581 16568 1130 0,'0'0'50'0,"0"0"10"0,0 0-48 0,0 0-12 0,-3 0 0 0,-4 0 0 16,7 0 125-16,0 0 23 0,-4 0 4 0,4 0 0 16,-10 0-72-16,10 0-14 0,0 0-3 0,-8 0-1 15,1 0-18-15,0 0-3 0,0 0-1 0,7 0 0 16,-3 0 10-16,-4 0 2 0,0 0 0 0,7 0 0 15,0 0 14-15,-4 0 3 0,4 0 1 0,-7 0 0 16,7 0-37-16,0 0-7 0,-7 0-2 0,7 0 0 16,-7 0-12-16,7 0-4 0,0 0 0 0,0 0 0 15,-4 6 1-15,4-6 0 0,0 0 0 0,0 0 0 0,0 0 11 0,0 0 3 16,0 0 0-16,0 9 0 0,0-9-23 0,0 0 0 16,0 0 0-16,0 0 0 0,0 0 0 0,0 0 0 15,0 0 0-15,0 0 0 16,4 3 11-16,3 4-3 0,7-7 0 0,-7 3 0 0,0 3 4 0,0-6 0 15,7 0 0-15,-3 0 0 0,3 3-12 0,-7 3 0 16,4-6-10-16,6 7 10 0,-6-4 0 16,3-3 0-16,-3 0-8 0,3 0 8 0,0 6 0 0,0-3 0 15,0-3 0-15,-3 0 0 0,6 0 0 0,-10 0 8 16,4 0-8-16,0 0 0 0,3 0 8 0,-4 0-8 16,-3-3 0-16,4 3 0 0,-4-6 0 0,0 6 10 15,0-3-10-15,-3 3 8 0,-4 0-8 0,10-7 8 0,-10 7-8 16,7 0 8-16,-7 0-8 0,0 0 8 15,7-6-8-15,-7 6 8 0,7 0-8 0,-7 0 0 0,0 0 0 0,0 0 0 16,0 0 28-16,0 0 3 0,0 0 1 0,0 0 0 16,0 0-20-16,0 0-4 0,0 0-8 0,0 0 12 15,-7-3-12-15,7 3 0 0,0 0 8 0,0 0-8 16,-7-6 0-16,4 3 0 0,3 3 8 0,-4 0-8 16,4 0 0-16,0 0 0 0,-3-7 0 0,3 7 0 15,0 0 0-15,0 0-8 0,-7-3 8 16,7 3 0-16,0 0 0 0,0 0 0 0,0 0 0 0,0 0 0 15,0 0 0-15,0 0 0 0,0 0 0 0,0 0 0 16,0 0 0-16,0 0 0 0,0 0 0 0,0 0 0 16,0 0 0-16,0 0 0 0,0 0 0 0,0 0 0 15,0 0 0-15,0 0 0 0,0 0 0 0,0 0 0 16,10 0-10-16,-10 0 2 0,0 0 0 0,0 0 0 16,14 3 8-16,-14-3 12 0,0 0-2 0,4 0-1 0,3 0-9 0,7 0-11 15,-11 0 3-15,-3 0 0 0,0 0 8 0,11 7 0 16,-4-7 0-16,7 3 0 15,-10-3-24-15,-4 0-4 0,10 6 0 0,1-6 0 0,-11 0 4 0,7 9 0 16,-3-2 0-16,3-4 0 16,3 3-104-16,-6-3-20 0,3 7-4 0,-4-4-922 0</inkml:trace>
  <inkml:trace contextRef="#ctx0" brushRef="#br3" timeOffset="-126104.9">8692 16583 57 0,'0'0'0'0,"0"0"0"16,0 0 0-16,0 0 0 0,0 0 296 0,0 0 53 15,0 0 11-15,0 0 3 0,0 0-230 0,0 0-45 16,0 0-10-16,0 0-2 0,0 0-1 0,0 0-1 16,0 0 0-16,0 0 0 0,0 0 17 0,0 0 3 15,0 0 1-15,0 0 0 0,0 0-23 0,0 0-4 16,0 0 0-16,0 0-1 0,0 0-41 0,0 0-8 15,0 0-2-15,0 0 0 0,0 0 4 0,0 0 0 16,0 0 0-16,0 0 0 0,0 0-10 0,0 0-2 16,-7 3 0-16,7-3 0 0,0 0 10 0,0 0 2 15,0 0 0-15,0 0 0 0,-7 0-20 0,7 0 0 0,0 0 0 0,0 0 0 16,-7 7 10-16,7-7-2 0,0 0 0 0,0 0 0 16,-7 3 13-16,7-3 3 0,0 0 0 0,0 0 0 15,0 0 6-15,0 0 2 0,0 0 0 0,0 0 0 16,0 0-20-16,0 0-3 0,0 0-1 0,0 0 0 15,0 0-8-15,0 0 0 0,0 0 0 0,0 0 0 16,0 0 0-16,0 0 0 0,0 0 0 0,0 0 0 16,0 0 8-16,0 0 0 0,0 0 0 0,0 0 0 15,0 0 0-15,0 0-8 0,0 0 12 0,0 0-4 16,0 0 0-16,0 0-8 0,0 0 12 0,0 0-4 16,0 0-8-16,0 0 0 0,0 0 0 0,0 0 8 15,0 0-8-15,0 0 0 0,0 0 0 0,0 0 0 16,0 0 0-16,0 0 0 0,0 0 0 0,0 0 0 15,0 0 0-15,0 0 18 0,0 0-2 0,0 0 0 16,0 0-8-16,0 0-8 0,0 0 9 0,0 0-9 16,0 0 0-16,0 0 8 0,0 0-8 0,0 0 0 0,0 0 0 0,0 0 0 15,7 6 0-15,-7-6 0 0,7 0 0 0,-7 0 0 16,0 0 0-16,0 0 0 0,0 0 8 0,0 0-8 16,7 0 0-16,-7 0 9 0,0 0-9 0,7 0 10 15,4 0-10-15,-11 0 10 0,0 0-10 0,7 0 12 16,-7 0-12-16,7 0 12 0,-7 0-12 0,0 0 0 15,0 0 9-15,7 0-9 0,-7 0 0 0,7 0 0 0,0 0 0 0,-7 0 8 16,7 0-8-16,0 0 0 0,4 0 0 0,-4 0 8 16,0 0-8-16,7-6 0 0,-7 6 8 0,0 0-8 15,7-3 9-15,-6 3-9 0,2-7 12 0,4 7-12 16,-10 0 8-16,6-3-8 16,4 3 0-16,-3-6 0 0,-4 6 8 0,7 0-8 0,-7-3 0 15,7 3 0-15,-3 0 0 0,0 0 0 0,-1 0 0 16,4-6 0-16,0 6 0 0,0 0 0 0,1 0 0 0,-1 0 0 15,0 0 0-15,3 0 0 0,-2 0 0 0,2 0 0 16,-3 0 0-16,4 0 0 0,-4 0 0 0,4-4 0 16,-4 8 0-16,3-4 0 0,1 0 0 0,0 0 0 15,-4 0 0-15,3 0 0 0,1 0 0 0,0 0 0 16,-4 0 0-16,3 0 0 0,-2 0 0 0,-1 0 0 16,3 0 0-16,1 0 13 0,-4 0-4 0,0 0-1 15,4 0-8-15,-1-4 0 0,-2 4 9 0,-1-6-9 16,3 6 0-16,-3 0 8 0,8 0-8 0,-12-3 0 0,1 3 0 0,3-6 0 15,0 6 0-15,-3 0 0 0,3 0 0 16,-4 0 0-16,4 0 0 0,0 0 0 0,-3 0 8 0,3 0-8 16,-3 6 8-16,3-6-8 15,0 3 0-15,-3-3 0 0,-1 0-10 0,4 0 10 0,0 0 0 0,-3 0 0 16,0 6 0-16,-1-6 0 16,1 4 0-16,3-4 0 0,-4-4 0 0,5 4 0 0,-5-6 0 15,1 6 0-15,3 0 0 0,0 0 0 0,0-3 0 16,0-3 0-16,4 6 0 0,-4 0 9 15,0 0-9-15,0-7 0 0,-3 7 0 0,3-3 0 0,-4 3 0 0,4 0 0 16,-3 0 0-16,0 3 0 0,-4-3 0 0,3 0 0 16,-3 0 0-16,-7 0 0 0,11 7 0 0,-11-7 0 15,0 0 0-15,7 0 0 0,0 0 0 0,-7 0 0 0,0 0 0 0,0 0 0 16,11 0 12-16,-11 0-4 0,0 0 0 0,0 0 0 16,7 0-8-16,-7 0-17 0,7 0 4 0,-7 0 1 15,0 0 12-15,0 0-9 0,0 0 9 0,0 0-8 16,0 0 19-16,0 0 4 0,0 0 1 0,0 0 0 15,0 0-16-15,0 0 0 0,0 0 8 0,7-7-8 16,-7 7 8-16,0 0-8 0,0 0 11 0,3-3-11 16,1-3 0-16,-1-3 0 0,-3 5 0 0,0-2 0 15,0-3 11-15,0-1 1 0,0 4 1 0,0-3 0 16,0 6-13-16,0-7-12 0,0 1 3 16,0-1 0-16,0 1 9 0,0-4 0 0,-3 4 0 0,3 0 0 15,-4-1 0-15,1 1 0 0,3-7 8 0,0 7-8 16,-4-1 8-16,4 1-8 0,-3-1 10 0,-1-2-10 15,1-4 13-15,-1 10-3 0,1-7-1 0,3-2 0 16,-4 5-9-16,1-8 8 0,-1 8-8 0,1-6 8 16,-1-2-8-16,0 8 0 0,1-5 0 0,3 2 0 0,-4-3 0 0,1 1 0 15,-1 2 0-15,1-3 0 0,-1-2 0 0,-3 2 0 16,4-3 8-16,-1 0-8 0,1 4 0 0,-1-4 0 16,1-3 0-16,-1 0 8 0,4 3-8 0,-3-6 8 15,-1 6-8-15,4 0 8 0,-4 1-8 0,1-1 0 16,-1-6 0-16,4 6 0 0,-3 0 0 0,-1 0 0 15,4-3 0-15,0 3-11 0,0 1 11 0,-3-1 0 16,3 0 0-16,3 0 0 0,-3-3 0 0,0 3 0 16,0 1 0-16,0-1 0 0,4 3 0 0,-4-3 8 15,0 0-8-15,3 4 0 0,-3-4 0 0,4-6 0 16,-4 6 0-16,0 0 0 0,-4 0 0 0,4 1 0 16,0-1 0-16,0-3 0 0,-3 3 0 0,-1 0 0 0,1-6 0 15,3 6 0-15,-4 1 0 0,4-8 0 16,-3 8 0-16,3-1 0 0,-4-6 0 0,4 6 0 15,-3 0 0-15,3-6 0 0,-4 6 0 0,1-6 8 0,3 6-8 0,0 0 0 16,-4-6 0-16,4 3 0 0,0-3 0 0,-3 7 0 16,3-8 0-16,-4 1 8 0,1 7-8 0,3-11 0 15,-4 11 8-15,4-8-8 0,0 1 8 0,0-3-8 16,-3 3 0-16,3 3 0 0,0-3 0 0,0 6-8 16,3-6 8-16,-3 6 0 0,4-6 0 0,-4 3 0 15,3-3 0-15,-3 0 0 0,0 0 0 0,0 6 8 16,0-9-8-16,0 3 0 0,0 3-8 0,-3-3 8 0,3 0 0 15,0 0 0-15,-4 6 0 0,4-9 11 16,-3 9-11-16,3-6 0 0,0-4 0 0,0 4-11 0,-4 0 11 0,4 6 0 16,0-9 0-16,0 3 0 15,4 6 0-15,-4-9 0 0,3 3 0 0,1 6 0 0,-1-6 0 0,1-3 0 16,-4 3 0-16,3 3 0 16,-3-3 0-16,4 0 0 0,-4-3 0 0,0 2 0 0,3 4 0 15,1-3 0-15,-4 0 0 0,3 6 0 0,-3-6 0 16,0 3 0-16,0-3 0 0,4 0 0 0,-4 6 0 0,-4-6 0 15,4 7 0-15,0-11 0 0,4 11 0 0,-4-8 0 16,-4 8 0-16,4-7 0 0,0 6 0 0,-3-6 0 16,3-4 0-16,0 4-8 0,0 7 8 0,0-11 0 15,0 4 10-15,3 0-10 0,-3 3 8 0,4-3-8 16,-1-3 0-16,4 3 9 0,-7 0-9 0,4 3 0 0,-1-3 0 0,-3 0 8 16,4 6-8-16,-1-6 0 0,1 6 0 0,-4-3 0 15,4 0 0-15,-4-6 0 0,0 9 0 0,3-6 0 16,-3 6 0-16,0-6 0 0,4 6 0 15,-4-9 0-15,0 9 0 0,0 0 0 0,0-6 0 0,0 9 0 16,0-2 0-16,0-1 0 0,0 0 0 0,-4 3 0 16,4-2 10-16,0 2 0 0,0-3 0 0,-3 7 0 15,3-10-2-15,0 9 0 0,0-3 0 0,0-2 0 16,0 2-8-16,0 3 0 0,-4-2 0 0,8-4 0 16,-4 0 0-16,0 0 0 0,0-3 0 0,0 3 0 15,0-3 0-15,3 1 0 0,-3 2 0 0,4-6 0 16,-1 6 0-16,-3 0 0 0,4 0 0 0,-4-6 0 15,0 6 0-15,0 0 0 0,3 1 0 0,1 2 0 16,-4-9 0-16,0 12 0 0,0-5 0 0,0 2 0 16,0-3 0-16,0 3 0 0,0 4 0 0,0-4 0 0,0 0 0 0,3-2 0 15,-3-1 0-15,0 3 0 0,4 4 0 0,-4-4 0 16,3-3 0-16,-3 3 0 0,4-2 0 0,-1 5 0 16,-3-9 0-16,4 10 0 0,-4-7 0 0,3 3 0 15,-3-3 0-15,0 4 0 0,4-4 0 0,-4 0 0 16,3 0 0-16,1 3 0 0,-4-2 0 15,4 2 0-15,-4-3 0 0,0 3 0 0,0 4 0 0,0-4 0 16,0 4 0-16,0-4 0 0,-4 7 0 0,4-1 0 16,0-5 0-16,-4 5 0 0,1-6 0 0,3 7 0 15,0-4 0-15,-4-2 0 0,4 5 0 0,0-5 0 16,0 2 0-16,-3-3 0 0,3 7 0 0,-4-10 0 16,4 4 0-16,0 2 0 0,0-3 0 0,0 1 0 15,0-4 0-15,0 0 0 0,0 3 0 0,0-2 0 16,0 5 0-16,0-3 0 0,0-2 0 0,0-1 0 15,0 3 0-15,0-3 0 0,0 4 0 0,0-4 0 0,0 6 0 16,-3-2 0-16,3-4 0 0,0 3 0 0,0-3 0 0,0 4 0 16,0 2 0-16,0-3 0 0,-4-3 8 0,4 4-8 15,4 2 9-15,-4-2 0 0,0-4 0 0,0 3 0 16,0-3-9-16,0 0-11 0,3 1 3 0,-3-7 0 16,4 6 8-16,-1-6 11 0,-3 6-3 0,4-6 0 15,-1-3-8-15,1 9-11 0,-4-6 3 0,4 0 0 16,-4 6 8-16,0-3 0 0,0 0 0 0,0 0 0 15,3-3 0-15,-3 6 11 0,0-6-3 0,0 6 0 16,0 0-8-16,0-6-9 0,0 0 9 0,0 6-13 0,0-6 13 0,4 6 0 16,-4-3 0-16,3-3 0 0,-6 0 0 0,6-3 0 15,-3 3 0-15,0-3 0 0,4-1 0 16,-4-2 0-16,3 9 8 0,1-3-8 16,-1 0 0-16,-3 3 0 0,7-9 0 0,-7 12 0 0,4-6 10 15,-4 6-10-15,3-3 8 0,1-3-8 16,-1 9 0-16,1-3 0 0,-4 1 0 0,3-1-11 0,1-6 11 0,-1 6 0 15,-3 0 0-15,4 0 0 0,3-3 0 0,-3 4 0 16,-1-1 0-16,1 0 0 0,-1 0 0 0,1 3 0 16,3-2 0-16,-4-1 8 0,-3 0-8 0,7 3 0 15,4-3 8-15,-8 4-8 0,1 2 0 0,0-2-10 16,-1 5 1-16,1-6 0 0,3 7 9 0,-4-3 0 0,1-4 0 16,-1 10 0-16,1-4 0 0,-1 1 0 0,1-1 10 0,-1-5-10 15,1 5 0-15,-4 1 0 0,7-1-11 0,-7 1 11 16,0 0 0-16,0-1 0 0,7 4 0 15,-4-3 0-15,-3 5 0 0,0-5 0 0,4-7 0 0,3 7 0 16,-3 0-8-16,-1-1 8 0,1 1 0 0,3-7 0 16,0 7 0-16,0-1 0 0,-7-5 0 0,7 2 0 15,3-3 0-15,-2 7 0 0,-5-1 0 0,1-5 0 16,-1 5-10-16,1 1 10 0,3 0 0 0,-4-7-9 16,-6 7 9-16,3-4 0 0,3-3 0 0,-3 7-8 15,-3-1 8-15,3-5 0 0,3 5 0 0,4-2-8 16,-7-4 8-16,0 0 0 0,0 7-9 0,4-3 9 15,3-4 0-15,-4 6 0 0,-6-5 0 0,-1 2 0 16,8-2-8-16,-4 5 8 0,-4-6 0 0,1 7 0 16,3-3 0-16,0-4 0 0,0 6 0 0,-7-5 0 15,0 2-8-15,3-2 8 0,11 5 0 0,-7-6 0 0,-10 4 0 0,10-4 0 16,3-3 0-16,1 4 0 0,-4-4-9 16,0 0 9-16,0 3 0 0,0 4 0 0,7-4-8 0,-7-3 8 15,-4 4 0-15,1 2 0 0,6-3-12 0,-6 1 12 16,-1 5-12-16,1-2 12 0,-1-4-10 0,4 0 10 15,-3 7-8-15,-1-3 8 0,-3-4 0 0,0 3-8 16,10-2 8-16,-6 5 0 0,-4-5 0 0,3 5 0 16,4-9 0-16,-3 10 0 0,3-7 0 0,0 7 0 15,0-4 0-15,-4 1 0 0,4 2 0 0,0-2 0 16,0 2 0-16,0 4-8 0,4-3 8 0,-8-1 0 16,1 4 0-16,-1 3 0 0,4 3-8 0,0 0 8 15,0 0-8-15,-3-6 8 0,-4 2-12 0,3-2 4 16,4 6 0-16,0 0 0 0,-3 0 8 0,3 0 0 0,0 0 0 15,0 0 0-15,0 0-12 0,0 0-4 0,0 0-1 0,0 0 0 16,0 0 8-16,0 0 9 0,-7 0-13 0,7 0 5 16,0 0 17-16,0 0 4 0,0 0 1 0,0 0 0 15,0 0-14-15,0 0 0 0,0 0 0 0,0 0 0 16,-8 6-20-16,8-6-8 16,0 0 0-16,0 0-1 0,0 0 29 0,0 0 12 0,0 0-1 0,0 0 0 15,0 0-11-15,0 0 0 0,0 0 0 0,4 4 0 16,7 5 0-16,-11-9 0 0,0 0 0 0,0 0 0 15,10 0 0-15,-3 6 0 16,4-6 0-16,-11 0 0 0,10 3 0 0,1-3 0 0,3-3 0 0,-3 3 0 16,-11 0 0-16,10 0 0 0,11-6 0 0,-6 6 0 0,-8 0 0 0,7 0 0 15,3 0 0-15,5 0 0 16,-5 0 0-16,1 6 0 0,-1-6 0 0,5 0 0 16,2 0 0-16,-3 3 0 0,-6 4 0 0,-1-7 0 15,7 0 0-15,-7 6 0 0,0-3 0 0,0-3 0 0,-3 0 0 16,-1 0 0-16,4 0 0 0,1 0 0 0,-8 0 0 15,3-3 0-15,4-3 0 0,-3 6 0 16,-1-7 0-16,1 4 0 0,0 3 8 0,3-6-8 0,0 6 0 0,-4 0 8 16,1-3-8-16,3-3 0 0,4 6 18 0,-4 0-2 15,-14 0 0-15,10 0 0 0,8 0-26 0,-4 0-6 16,-14 0 0-16,0 0-1 0,0 0 17 0,0 0 0 16,7 9 0-16,-7-9 0 0,0 0 0 0,0 0 0 15,11 0 0-15,-11 0 0 0,0 0 0 0,0 0 0 0,7 6 8 0,0 4-8 16,-3-10 16-16,-4 0-4 0,0 0 0 0,0 0 0 15,10 9-12-15,-6-3 0 16,-4-6 0-16,0 0 0 0,10 4 0 0,-3 5 0 0,-7-9-12 0,0 6 12 16,0 4-8-16,4-1 8 0,-1 0 0 15,-3 1 0-15,-7-1 0 0,7 1-8 0,7 5 8 16,0-5 0-16,-14 5 0 0,7-2 0 0,4 6 0 0,-1-4 9 16,1 4-9-16,3 0 8 0,-11 3-8 15,8 0 8-15,7-3-8 0,-4 6 0 0,-7-6 0 0,0 6 0 16,7 3 0-16,0-3 0 0,-4 3 0 0,-3-3 0 15,0 4 0-15,4-4 0 0,-1 0 0 0,-3-3 0 16,-3 9 0-16,3-3 0 0,3-3 0 0,4 4 0 16,0-1 0-16,-3 0 0 0,-4 3 0 0,3 1 0 15,1-7 0-15,0 9 0 0,-4-5 0 0,3 5 0 0,1-6 0 0,-1 7 0 16,-6-7 10-16,3 7-10 0,3-7 0 0,1 0 0 16,-8 6 0-16,1-5 0 0,-1 2 0 0,4 4 0 15,0-4 0-15,0 3 0 0,-7 1 0 0,7-7 0 16,4 0 0-16,-4 7 0 0,-4-7 0 0,0 7 0 15,8-10 8-15,-4 9-8 0,7-6 0 0,-7 1 0 16,-7 5 0-16,7-6 0 0,7-3 0 16,-7 10 0-16,-3-7-8 0,-1 7 8 0,4-7 0 0,0 6 0 15,0 1 0-15,-4-7 10 0,-3 6-10 0,4-5 0 16,13 5 0-16,-6-6 0 0,-4 1 0 0,0 2 0 16,7-3 0-16,-3 0 0 0,-1-2 0 0,1-5 0 15,-1 5 0-15,1 2 0 0,-1-3 0 0,-3 3 0 16,-3-3 0-16,3 3 0 0,7-2 8 0,-7 2 0 15,-4-3 0-15,4 3 0 0,0 0-8 0,0 4-9 0,0-10 9 0,-3 3-13 16,-4 3 13-16,7-3 0 16,0 0 0-16,-7-6 0 0,0 9 16 0,3-9-3 0,8 6-1 0,-4-6 0 15,-4 6-12-15,0 0 0 0,1-3-9 0,3 3 9 16,3 0 0-16,-3 0 0 0,-7-3 0 0,4 3 10 16,10 0-10-16,-7-3 0 0,-11 3 0 0,4 4-11 15,11-4 11-15,-8 3 0 0,1-3 0 0,-4 0 0 16,0-3 0-16,3 0 8 0,1 0-8 0,-1-3 0 15,-7 3 0-15,4 0 8 0,7-7-8 0,-3 14 0 16,-1-11 0-16,1 7 0 0,-1-6 0 0,8 6 8 16,-4 0-8-16,-4-3 0 0,-3 3 8 0,4-6-8 15,10 6 0-15,-7 0 0 0,-7-3 0 0,0 0 0 0,7 0 0 16,0 3 0-16,-7 4 8 0,-4-11-8 16,4 7 0-16,3 1 0 0,8-8 0 0,-11 11 0 15,-7-11 0-15,3 8 0 0,11-1 0 0,-3-3 0 0,-4 9 0 0,3-12 0 16,-3 9 0-16,7-3 0 0,0 0 0 15,0-3 0-15,-11 3 0 0,8 0 0 0,3-3 0 0,-4 3 0 16,-3 4 0-16,4-4 0 0,-1-7 0 0,1 7 0 16,-1 4 0-16,-3-4 8 0,-3 0-8 0,3-3 0 15,3 9 0-15,-3-9 0 0,-4 13 0 0,4-7 0 16,0 6 0-16,0-5 0 0,0 5 0 0,0-6 0 16,4 4 0-16,-1-4 0 0,1 6 0 0,-1-5 0 15,-3-4 0-15,3 3 0 0,4-3 0 0,-3-3 0 16,-1 3 0-16,-3 0 8 0,7-6-8 0,0 9 0 0,-3-9 0 0,-1 6 0 15,-3 3 0-15,7-3 0 16,0 4 0-16,-3-4 0 0,-1 3 0 0,1-3 0 0,6 3 0 16,-3 0 0-16,0-2 0 0,-3 2 0 15,3 3 0-15,3-9 0 0,4 9 0 0,-7-2 0 0,-7-4 0 0,7 3 0 16,4-9 0-16,-4 9 0 0,-4-3 0 0,1 10 0 16,3-7 0-16,-4 0 0 0,4 0 0 0,-7 7 0 15,0-10 0-15,3 9 0 0,4-5 0 0,0-1 0 16,-7-3 0-16,4 3 0 0,3-3 0 0,-4 3 0 15,4-3 0-15,-3 4 0 0,-1-4 0 0,4 3 0 16,4 0 0-16,-1-3 0 0,-6 3 0 0,-1-2 0 16,8 2 0-16,-4 6 0 0,-4-5 0 0,1 5 0 15,3 1 0-15,0-1 0 0,0-6 0 0,-4 0 0 16,1 1 0-16,-1 2 0 0,4-3 0 0,0 0 0 16,-3-2 0-16,3-1 0 0,0-3 0 0,7 9 0 0,-7-9 0 0,3 9 0 15,1-3 0-15,3 1 0 0,-4-1 0 0,4 3 0 16,-7-2 0-16,0-1 0 0,7 0 0 0,-3-3 0 15,-4 3 0-15,0-3 0 0,0 0 0 0,4-3 0 16,-1 10 0-16,-3-10 0 0,-3 3 0 0,3 0 0 16,0-3 0-16,0 3 0 0,-4-6 0 0,0 6 0 15,12 0 0-15,-8-3 0 0,0 3 0 0,-4 0-16 16,4-6 4-16,4 6 0 0,-1-6 20 0,-3 6 3 16,-3-6 1-16,3-1 0 0,3 1-12 0,-3 0 0 15,-3 0 0-15,-5 3 0 0,8-3 0 0,-3-1 0 16,3 1 0-16,-4 0 0 0,-3-3 0 0,4 3 0 15,3-1 0-15,0-2 0 0,-7 3 0 0,3 0 0 16,4 0 0-16,0 6 0 0,0-7 0 0,0-2 0 0,-3 3 0 0,3 6 0 16,3-6 0-16,-3 0 0 0,-7-1 0 15,4 1 0-15,6 3 0 0,-6-3 0 0,-1 0 0 0,1 0 0 16,-1-1 0-16,4-2 0 0,-3 3 0 0,-5-3 0 16,1-4 0-16,4 4 0 0,-1 3 0 0,1-4 0 15,-4-2 0-15,0-4 0 0,3 7 0 0,1-7 8 16,-1 7-8-16,4-7 0 0,-3 1 0 0,3-1 0 15,3 1 0-15,-3-1 0 0,0-3 0 0,0 4 0 16,4-7 0-16,-4-3 0 0,0 9 0 0,-4-2 0 16,8 2 0-16,3 0 0 0,-7-2 0 0,0 2 8 15,-7-6-8-15,7 7 0 0,3-4 0 0,-3 3 0 16,-3 1 0-16,-1-1 0 0,4 1 0 0,4-1 0 16,-4 7 0-16,3-7 0 0,-3 0 0 0,4 1-11 15,-1-1 11-15,1-2 0 0,-8 2 0 0,8 0 0 16,-1 1 0-16,1-1 0 0,-8-3 0 0,1 4 0 0,3-10 0 15,3 3 0-15,1 6 0 0,-4 4 0 0,-7-1 0 0,7-5 0 16,7 2 0-16,-4-6 0 0,-3 7 0 0,0-4 0 16,7 3 0-16,-3 1 0 0,-1-1 0 0,-3-9 0 15,0 6 0-15,4 4 0 0,3-7 0 0,-7-3 0 16,0 0 0-16,4 6 0 0,3 4 0 0,-7-10 0 16,0 0 0-16,0 0 0 0,0 0 0 0,0 0 0 15,0 0 0-15,0 0 0 0,0 0 0 0,0 0 0 16,7 0 0-16,-7 0 0 0,0 0 0 0,0 0 0 0,7 6 0 0,-7-6 0 15,0 0 0-15,0 0 0 16,0 0 0-16,10 0 0 0,1 0 0 0,0 0 0 16,-11 0 0-16,0 0 0 0,7 0 8 0,-7 0 3 15,0 0 1-15,0 0 0 0,0 0-12 0,0 0-17 0,7 0 4 0,-7 0 1 16,0 0 12-16,0 0 0 0,10-6 0 0,-6 6 0 16,-4 0 0-16,10-7 16 0,1 4-3 0,-1 3-1 15,-2-6-12-15,-1 6 0 0,0-3 0 0,3-3 0 16,8 2 0-16,-8-2 0 0,-2 6 0 0,2-3 0 15,11-3-14-15,-7 6 1 0,-3 0 0 0,0-3 0 16,-4 3 13-16,7-7 15 0,3 7-3 0,-3 0-1 16,-3-6-11-16,3 6-11 0,4 0 3 0,-4 0 0 15,-4 0 8-15,5 0 0 0,6 0 0 0,-4 0 0 16,5 0 0-16,-5 0 0 0,-3 0 0 0,4 6 0 16,3-6 0-16,-3 0 0 0,-4 0 0 0,4 0-8 0,-1 0 8 0,1 0 0 15,-1 0 0-15,1 0 0 16,-4 0 0-16,4 0 0 0,-1 0 0 0,-2 0 0 0,-1 0 0 0,0 0 0 15,10 0 0-15,-9 0 0 0,-1 0 9 16,0 0-9-16,7 0 12 0,0 0-12 16,0 7 0-16,-3-14 0 0,0 7 0 0,3 0 0 0,3 0 0 0,-2 0 0 15,-5-6-12-15,1 3 3 0,3 3 9 0,-3-6 12 16,-1 3-2-16,-6 3-1 0,3-7-9 0,4 4 0 16,-4-3 0-16,0 3 0 0,4-4 0 0,-4-2 8 15,0 6-8-15,0-3 0 0,0-1 0 0,0 4 0 16,0-3 8-16,0 3-8 0,-3-3 0 0,3 2 0 15,0-2 0-15,-3 3 0 0,-1-3 0 0,4 6 0 16,-3-3 0-16,0-4 0 0,-1 7 0 0,1 0 0 0,-1 0 0 0,1 0 0 16,-4 0-11-16,0 0-1 0,4 0 0 0,-1 0 0 15,1 0 12-15,-1 0 0 0,-10 0 0 0,11 0 0 16,3 0 0-16,-3 0 0 0,-1 0 0 0,1 0 0 16,-1 0 0-16,1 0 0 0,-11 0 0 0,0 0 0 15,11-6 14-15,-1 6-2 0,-3 0 0 0,-7 0 0 16,0 0-12-16,11 0-16 0,-11 0 3 0,7-3 1 15,0 3 12-15,-7 0 16 0,0 0-3 0,10 0-1 16,-2 0-12-16,-8 0-16 0,0 0 3 0,10 0 1 16,-10 0 12-16,7 0 15 0,-7 0-3 0,0 0-1 15,7 0-11-15,-7 0 0 0,7 0 0 0,-7 0 0 16,0 0 0-16,7 0 0 0,-7 0 0 0,0 0 0 16,7-6 0-16,-7 6-14 0,7 0 2 0,-7 0 0 15,7 0 12-15,1-3 0 0,-8 3 0 0,0 0 0 16,0 0 8-16,7 0 4 0,-4-7 0 0,4 7 1 0,-7 0-13 15,4-3 0-15,3-3 0 0,-7 6 0 0,3-3 8 0,1-4-8 16,-1 4 0-16,-3 3 0 0,4-6 0 0,-1-3 0 16,4 2 0-16,-3 4 0 0,-4-3 0 0,7 3 0 15,-3-3 0-15,-1-4 0 16,4 7 0-16,0-3 0 0,-3-4 0 0,-1 1 0 0,4 0 0 0,-3-7 0 16,3 6 0-16,-4-2 0 0,1-4 0 0,-1 7 0 15,5-7 0-15,-5 4 0 0,-3-4 0 0,4 0 0 16,-1 4 0-16,1-4 0 0,-4-3 0 0,3 0 0 15,1 1 0-15,-4-4 0 0,0 0 0 0,0-3 0 0,3 6 0 16,-3-6 0-16,0 0 0 0,0-4 0 16,0-5 0-16,4 6 0 0,-4-1 0 0,3 1 0 15,1-3 0-15,-4 3 0 0,3-7 0 0,1 7 0 16,-1 0 0-16,-3-1 0 0,4-2 0 0,-1 0 0 16,1-1 0-16,0-5 0 0,-4 9 0 0,0-7 0 0,3 1 0 0,-3-4 0 15,0-6 0-15,0 10 0 16,4-1 0-16,-4-3 0 0,0 4 0 0,0-1 0 0,0-2 0 0,0-1 0 15,3-3 0-15,-3 4 0 0,0-1 0 0,0-3 0 16,0 4-8-16,4 2 8 0,-4-2 0 0,3-1 0 16,1-3-8-16,-1 4 8 0,-3 2 0 0,0 1 0 15,-3 2 0-15,3 1 0 0,3-7 0 0,-3 4 0 16,0-1 0-16,0 4 0 0,4 0 0 0,-4-7 0 16,0 3 0-16,0 1 0 0,0-4 0 0,0 10 0 15,0-6 0-15,0-1 0 0,-4-3 0 0,4 10 0 0,0-6 0 0,0-1 0 16,0 1 0-16,0-4 0 0,-3 4 0 15,3-1 0-15,0 7 0 0,-4-7 0 16,4 4 0-16,-3 0 0 0,3-7 0 0,0 13 0 16,0-3-9-16,-4 0 9 0,4 2 0 0,0-2-9 15,0 3 9-15,-3 0 0 0,-1-3 0 0,4 3 0 0,0 6 0 0,0-9 0 16,-3 3 0-16,-1 3 0 0,0-3 0 16,4 0 0-16,-3-1 0 0,-1 4 0 0,1-3 0 0,-1 0 0 15,1 6 0-15,-4-6 8 0,3 3-8 0,1-3 0 16,-4 0 0-16,7 6 0 0,-4-6 0 0,-3 7-12 15,4-4 4-15,3 0 0 0,-4 0 8 0,0-3 0 16,1 0 10-16,-1 3-10 0,4-4 0 0,0 1 0 0,-3-3 0 16,3 9 0-16,-4-6 8 0,4 0-8 15,-3 3 0-15,3-3 9 0,-4 6-9 0,1-6 0 0,3 10 0 0,-4-4 0 16,1 0 0-16,3 0 0 0,0 0 0 0,-4 4 0 16,4-4-12-16,-3 3 12 0,3-3-10 0,0 1 10 15,0 2 0-15,-4-3 0 0,4 6 0 0,0-8 0 16,0 8 0-16,0-3 0 0,0-3 0 0,0 4 0 15,0 2 0-15,0-2 0 0,0-4 0 0,0 3 0 16,0 7 0-16,0-10 0 0,-3 3 0 0,3 4 0 16,0-4 0-16,3 7 0 0,-3-7 0 0,0 6 0 15,0 1 0-15,0 0 0 0,0-1 0 0,0 1 0 16,0-1 0-16,0 1 0 0,0 0 0 0,0-1 0 16,0 1 0-16,4 3 0 0,-4-4 0 0,0 1 0 15,0 2 0-15,0-2 0 0,3 0 0 0,-3 6 0 16,0-7 0-16,0-2 0 0,4 8 0 0,-4-5 0 15,3 3 0-15,-3-4 0 0,4 1-8 0,-1 6 8 0,1-7 0 0,-1-2 0 16,1 9 0-16,-1-4 0 0,1-2 0 0,-1 0 0 16,1-1 0-16,0 7 0 0,3-3 0 0,-4-4 0 15,-3 10-9-15,4-9 9 0,3 3 0 0,0 3 0 16,0-4 0-16,-7 7 0 0,0 0-8 0,3-9 8 16,4 9-8-16,-7 0 8 0,0 0 0 0,7-3 0 15,1-4 0-15,-1 4 0 0,0-3 0 0,-7 6-8 16,7 0 8-16,3 0 0 0,-3-6 0 0,4 3 0 15,-11 3 0-15,10 0-8 0,1 0 8 0,-4 0 0 0,-7 0 0 16,7 3-8-16,4-3 8 0,-1 0 0 16,4 0 0-16,-3 6 0 0,0-6 0 0,-1 0-8 15,4 6 8-15,0-3 0 0,1-3 0 0,-1 10 0 0,-4-10 0 16,4 6 0-16,0-3 0 0,1 4 0 16,-1-4 0-16,0 3 0 0,0-3 0 0,-4 3 0 0,5-2 0 15,-5 2 0-15,4-6 0 0,0 9 0 0,1-9 0 0,-1 6 0 16,0-2 0-16,3-4 0 0,-3 6 0 0,4-3 0 15,-4-3 0-15,4 6 0 0,0-6 0 0,-1 3 0 16,-3-3 0-16,0 0 0 0,8 0 0 0,-8 0 0 16,0 7 0-16,0-7 0 0,0 0 0 0,0 0 0 15,0 0 0-15,0 0 0 0,-3 0 0 0,3 0 0 16,0 0 0-16,-3 0 0 0,-1 0 0 0,1 0 0 16,-1 0 0-16,1 0 0 0,0 0 0 0,-1 0 8 15,-3 0-8-15,0 0 8 0,4 0-8 0,-4-7 8 16,-7 7-8-16,7 0 0 0,0-3 0 0,4 3 8 0,-4-6-8 0,0 3 0 15,-7 3 0-15,7 0 8 16,-7 0-8-16,3-6 0 0,4 2 0 0,-7 4 0 16,0 0 0-16,0 0 0 0,0 0 0 0,0 0 8 15,4-6-8-15,-4 6 0 0,0 0 0 0,0 0 0 16,0 0 0-16,0 0 0 0,0 0 0 0,0 0 0 16,7 10 0-16,-3-4 0 0,-1 3 0 0,1-6 0 0,-1 7 0 0,-3 6 0 15,4-7 0-15,-1 7 0 0,1-4 0 0,-1 4 0 16,-3 3 0-16,4 6-8 0,-1 0 8 0,1-3 0 15,-4 12 0-15,3-6-8 0,1 4 8 0,-1-1 0 16,-3 4 0-16,4-1 0 0,-4 4 0 0,3-4 0 16,1 1 0-16,-4 9-8 0,3-7 8 0,-3 7 0 15,4 0 0-15,3 3 0 0,-3 3 0 0,-1-3 0 16,1 7 0-16,-1-10 0 0,4 9 0 0,0-6 0 0,-3 3 0 16,-1 3 0-16,1 4 0 0,-1 6 0 15,-3-4 0-15,0-2-8 0,-3 2 8 0,3-2 0 0,-4-4 0 0,1 0 0 16,-1 1 0-16,4-1 0 0,-3 0 0 15,3 0 0-15,-4-5 0 0,4 5 9 0,-3-3-1 16,3-6-8-16,0 3 0 0,0-9 0 0,0 5 0 16,3 1-12-16,1 0 12 0,-4 0 0 0,0 0 0 0,0 0 0 15,0 3 0-15,0-3 0 0,0 3 0 0,0-3 0 16,-4 0 0-16,4 0 0 0,0 0 0 0,0-1 0 16,0 1 0-16,4-6 0 0,-4 6 0 15,0 0 0-15,0-7 0 0,0 1 0 0,3 3 0 0,1-13 0 16,-4 10 0-16,3-7 0 0,-3-3 0 0,4 0 0 15,-4-2 0-15,3 2 0 0,-3-3 0 0,0 3 0 0,0-3 0 0,0-3 0 16,4 3 0-16,-4-6 0 0,0 6 8 0,0 3-8 16,0-9 12-16,0 6-12 0,0 0 8 0,0-6-8 15,3 6 0-15,-3-6 0 0,0 6 8 0,0-6-8 16,4 0 0-16,-4 0 0 0,0-1 8 0,0 1-8 16,0-3 0-16,-4 9 0 0,4-12 0 0,0 8 0 15,-3-2-10-15,3-6 10 0,-4 2 0 0,1 4 0 16,-1 0 14-16,4 0-4 0,-3 3-10 0,-1-3 0 15,1 0-12-15,-1-1 12 0,1-2 0 0,-1 3 0 16,1 0 12-16,-1-1-4 0,1 1-8 0,3 3-11 16,-4-9 3-16,4 6 0 0,-3-4 8 0,3 4 0 15,0-3 0-15,0-4 0 0,0 4 0 0,0 3 0 16,0-10 0-16,0 7 0 0,0 3 0 0,0-10 14 16,-4 10-3-16,4-3-1 0,0-1-10 0,-4-2 0 0,4 2 0 0,0-2 0 15,-3 3 0-15,3 3 0 0,0-4 0 0,0-5 0 16,-4 8 0-16,4-8 0 0,-3 6 8 0,3-7-8 15,0 7 0-15,0-4 0 0,0-2 0 0,0-1 0 16,0 0 0-16,-4 4 0 0,4-1 0 0,-3-2 0 16,-1-1 0-16,4 1 0 0,0-1 0 0,-3 4 0 15,-1-1 0-15,4-2 0 0,0-1 0 0,0-9 0 16,-3 6 0-16,3 4 0 0,0-10 0 0,0 9 0 16,0-9 0-16,3 9 0 0,-3-9 8 0,0 0-8 15,0 0 0-15,0 10 0 0,0-4 0 0,0-6 8 16,0 0-8-16,4 3 0 0,-4-3 0 0,0 0 0 0,0 0 0 0,0 0 0 15,0 0 0-15,0 0 8 16,0 0-8-16,0 10 0 0,0-10 0 0,0 0 0 16,0 0 0-16,0 0 0 0,0 0 0 0,3 6 0 0,-3-6 0 15,0 0 0-15,0 0 0 0,0 0 0 16,0 0 0-16,0 0 0 0,0 0 0 0,0 0 0 0,4 9 0 0,-4-9 0 16,0 0 0-16,7 7 0 0,-7-7 0 0,7 3 0 15,-7-3 0-15,0 0 0 0,7 6 0 0,-7-6 0 16,7 3 0-16,-7-3 0 0,0 0 0 0,4 6 0 15,-4-6 0-15,7 4 0 0,-7-4 0 0,0 0 0 16,7 6 0-16,-7-6 0 0,0 0 0 0,10 3 0 16,-3-3 0-16,0 6 8 0,0-6-8 0,1 0 0 15,-8 0 0-15,7 0 0 0,3 0 0 0,-3 0 0 0,0-6 0 16,0 6 0-16,0 0 0 0,0-3 0 16,4 3 0-16,-4-6 8 0,0 6-8 0,4-4 12 0,-1 4-12 0,1 0 12 15,-1-6-12-15,1 6-11 16,0 0 3-16,3 0 0 0,-4 0 8 0,4-3 0 0,1 3 0 0,-1 0 0 15,0 0 0-15,0 0 0 0,-4 0 0 0,1 0 0 16,3-6 0-16,-3 6 0 16,-4 0 0-16,3 0 0 0,-3 0 0 0,4 0 0 0,0 0 0 0,-4-3 0 15,0-4 0-15,3 7 0 0,1 0 0 16,-1 0 0-16,-2-6 0 0,2 3 0 0,1 3 0 0,-4 0 0 16,3-6 0-16,1 3 0 0,-1-4 0 0,1 7 0 15,0 0 0-15,-1-3 0 0,1 3 0 0,-1 0 0 16,-3 0 0-16,4 0 0 0,-4 3 0 0,4-3 0 15,-4 7 0-15,0-7 0 0,3 3 0 0,-10-3-8 0,4 6 8 0,-4-6 16 16,7 0-4-16,-7 0-1 0,7 3-11 0,-7-3-16 16,0 0 4-16,0 0 1 15,7 6 11-15,-7-6 0 0,0 0 0 0,0 0 8 0,7 0-8 0,-7 0 0 16,0 0 0-16,0 0 8 0,0 0-8 0,0 0 0 16,4-9-8-16,-4 9 8 15,0 0-20-15,0 0 0 0,0 0 1 0,0 0 0 16,0 0-34-16,0 0-7 0,3 0-2 15,-3-9 0-15,0 9-125 0,-7-7-25 0,-3-5-4 0,2-4-2 0</inkml:trace>
  <inkml:trace contextRef="#ctx0" brushRef="#br3" timeOffset="-125307.29">15406 16621 345 0,'0'0'31'0,"0"0"-31"15,0 0 0-15,0 0 0 0,0 0 380 0,0 0 69 16,0 0 15-16,0 0 2 0,-4-3-332 0,1-4-66 16,-1-2-14-16,1 3-2 0,-1 3-19 0,1-4-3 0,-1-2-1 0,4 6 0 15,-3-3 15-15,-1-4 4 16,-3 10 0-16,0-9 0 0,3 9-29 0,1-10-6 0,-4 10-1 0,0-6 0 15,0 6 0-15,7 0 0 0,0 0 0 0,0 0 0 16,-11 0 32-16,4-3 7 0,7 3 1 16,0 0 0-16,-7 0-27 0,0 0-5 0,7 0 0 0,0 0-1 15,0 0 16-15,0 0 3 0,0 0 1 0,0 0 0 16,0 0-24-16,0 0-5 0,0 0-1 0,0 0 0 16,0 0 4-16,0 0 1 0,0 0 0 0,11 3 0 15,3 3-14-15,3-3 0 0,4 4 0 0,1-7 0 16,-1 9 0-16,0-9 0 0,0 6 0 0,4-2 0 15,-4-4 8-15,0 6-8 0,0-3 0 0,4 3 0 16,-4-3 0-16,-3 4 0 0,-1-4 0 0,5 3 0 0,-1 3 0 16,0-2 0-16,4-4 0 0,-4 6 0 0,4-3 29 15,-4-2 0-15,3 2 0 0,1-3 0 0,-4-3-29 0,0 6 8 16,4-6-8-16,-4 0 0 0,-3 0 11 0,3 0-1 16,-3 0 0-16,-4 0 0 15,3 0-10-15,-2 0 8 0,-1 0-8 0,-4 0 8 0,-3 0-8 0,-7 0 0 16,7 0 0-16,-7 0 0 0,0 0-8 0,0 0-4 15,0 0-1-15,0 0 0 16,0 0-35-16,0 0-8 0,0 0 0 0,0 0-1 16,-7 0-62-16,7 0-12 0,-7 0-2 0,7 0-1 15,-10 0-75-15,10 0-15 0,0 0-4 0,0 0 0 0</inkml:trace>
  <inkml:trace contextRef="#ctx0" brushRef="#br3" timeOffset="-124430.02">16496 16555 2484 0,'0'0'55'0,"0"0"11"0,0 0 2 0,0 0 1 0,0 0-55 0,0 0-14 0,0 0 0 0,0 0 0 0,0 0 25 0,0 0 3 16,0 0 0-16,0 0 0 0,0 0-28 0,0 0 0 15,7-6 0-15,-7 6 0 0,0 0 0 0,0 0 0 16,11 0 12-16,-4 0-4 0,-7 0 40 0,10 0 7 16,-3 0 1-16,4 6 1 0,-4-6-7 0,3 3-2 15,1-3 0-15,0 0 0 0,3 6-26 0,0-2-6 16,0-4 0-16,4 0-1 0,-1 6 19 0,1-6 4 16,3 0 1-16,4 3 0 0,-1-3-39 0,5 6 0 15,-1-6 0-15,4 3 0 0,-4-3 0 0,4 0-8 0,3 7 0 0,-3-7 0 16,-1 3 8-16,1-3 11 15,-4 6-3-15,1-6 0 0,-1 0 3 0,0-6 0 16,-3 6 0-16,3-3 0 0,4 3 2 0,-1-7 1 16,1 7 0-16,3-3 0 0,1-3 3 0,-1 6 1 0,0-3 0 15,1-3 0-15,2 6-18 0,5-4-14 0,-8-2 2 0,4 6 1 16,-4 0 11-16,0 0 0 0,1 0 0 0,-5 0 8 16,8 0 2-16,-4 0 1 0,4 6 0 0,-3-6 0 15,-5 4-11-15,5-4 0 0,-5 0 0 0,5 0 0 16,-5 0 0-16,1 0 0 0,0 6 0 0,-4-6 0 15,4 0-12-15,-4 3 3 0,4-3 0 0,0 0 0 16,-1 0 33-16,5 6 6 0,-5-3 2 0,1-3 0 16,3 0-32-16,-3 7 0 0,7-4 0 0,0 3 0 15,-4-6 0-15,-3 0 0 0,3 9 0 0,-3-9 0 0,-4 0 0 0,0 0 0 16,0 0 0-16,-3 0 0 0,0 0 0 0,-4 0-15 16,4 0 2-16,-4 0 0 15,-4 0 13-15,5 0 12 0,-1 0-3 0,-4 0 0 0,1 0 0 16,7 0 0-16,-4 0 0 0,0 0 0 0,-3 0-9 15,6-6 12-15,1 6-12 0,3-3 12 0,-3 3-12 0,-4 0 0 16,4 0 0-16,17-9 0 0,-21 9 8 16,-3-7-8-16,3 7 0 0,-7 0 0 0,4-3 0 15,0-3 0-15,-4 6 0 0,0-3 0 0,0 3 8 16,-3-6-8-16,-1 6 0 0,1 0 0 0,-4 0 0 16,3 0 0-16,1 0 0 0,-8 0 0 0,8 0 0 15,0 0 0-15,-4 0 0 0,0 6-12 0,0-6 12 16,3 3-10-16,-3-3 10 0,0 0 0 0,1 6 0 0,2-6 0 0,1 0 0 15,-1 0-9-15,-3 0 1 0,0 0 0 0,-7 0 0 32,0 0-16-32,7 0-4 0,1-6 0 0,-8 6 0 15,7-3-58-15,-4-3-12 0,8 2-2 0,-4-2-1 16,-4-3-119-16,1-1-23 0</inkml:trace>
  <inkml:trace contextRef="#ctx0" brushRef="#br3" timeOffset="-123908.34">20341 16574 979 0,'0'0'87'0,"0"0"-70"0,0 0-17 16,0 0 0-16,0 0 228 0,0 0 41 0,0 0 9 0,0 0 2 15,0 0-217-15,0 0-43 0,4-6-9 16,3 2-2-16,3-2-9 0,-3-3 0 0,4 9 0 0,-4-7 0 16,4 4 0-16,-4 3 10 0,3 0-1 0,1 0 0 15,-4 3 47-15,0 4 8 0,4-1 3 0,-1-3 0 16,1 7 17-16,-1-4 3 0,4-3 1 0,1 6 0 15,-1-2 6-15,3-4 2 0,1 3 0 0,7-6 0 16,-4 0-52-16,3 3-9 0,1 3-3 0,0-6 0 16,0 0-17-16,3 0-4 0,-4 0-1 0,5-6 0 15,-5 6-19-15,1-3-4 0,-7 3-1 0,-1-6 0 32,1 3-104-32,0 3-21 0,-8-7-4 0,4 4-673 0,-7-3-136 0</inkml:trace>
  <inkml:trace contextRef="#ctx0" brushRef="#br3" timeOffset="-10380.81">22610 17292 1900 0,'0'0'169'0,"0"0"-135"0,0 0-34 0,7-3 0 16,-4-7 149-16,1 1 23 0,-1 0 5 0,1-7 1 15,3 6-142-15,3-5-36 0,-3 5 0 0,4-8 0 16,3 2 24-16,0 3-3 0,-3-2 0 0,3-10 0 0,0 6 12 0,4 0 3 15,-4-9 0-15,-4 3 0 16,1-4-11-16,7 4-1 0,3-3-1 0,-4 0 0 0,1-4 21 0,0 4 4 16,6-9 0-16,-2 2 1 0,-1 1-29 0,3-4-5 15,-2 4-2-15,2-4 0 0,-3-3 18 0,1 4 3 16,-1-7 1-16,0 0 0 0,0 6-35 0,0-6 0 16,-3 0-12-16,0 7 3 0,-1 2 9 15,-3-2 0-15,0 8 0 0,0-2 8 16,-3 3-8-16,0 3 0 0,-1-4 0 0,-3 11 8 0,0-1 0 15,0-6 0-15,-3 6 0 0,3 3 0 0,0-3-8 0,0 1 0 16,-3-1 0-16,3 3 0 0,0-3 0 0,0 4 0 16,0-4 0-16,0 0 8 0,3 0-8 0,1 0 0 15,-4 1 0-15,0-4 0 0,0 3 0 0,4 0 0 16,-4-6 0-16,3 6 0 0,1 0 8 0,0 4-8 0,-1-4 8 0,-3 6-8 16,4-3 10-16,-4 1-2 15,0 2-8-15,0-2 12 0,0 5-12 0,0-5 0 0,-3 5-12 0,3 1 12 16,-4-1 0-16,4-2-8 0,0-1 8 0,-3 4 0 15,-1-1 0-15,4 1 0 0,1 0-8 0,-1-1 8 16,-4 1 0-16,4 2 0 0,-3-2 0 0,3 0 0 16,-4-1 0-16,4 7 0 0,-3-6 0 0,-1 2 0 15,1-2 0-15,-4 9 8 0,3-6-8 0,-3 6 12 16,4-3-12-16,-4 3 0 0,0 0 8 0,0 0-8 16,0 0 8-16,0 0-8 0,-7-7 11 0,7 7-11 15,0 0 9-15,-4 0-9 0,-3 0 0 0,-3 0 9 16,3 0-9-16,-4 7 12 0,1-4-12 0,-1 3 12 15,-3-6-12-15,0 3 0 0,-4 3 0 0,0 4 0 16,1-4 0-16,-1-3 12 0,-3 4 0 0,0 2 0 16,-4-6-12-16,4 6 10 0,0-2-10 0,0 2 10 15,-4 1 5-15,4-1 1 0,0 7 0 0,-1-7 0 0,1 0-28 0,4 1-4 16,-5-1-2-16,5 7 0 0,-1-7 18 0,8 1 0 16,-5-7-8-16,1 3 8 0,0 4 0 0,7-10 0 15,7 0 0-15,-7 6 0 0,7-6 0 0,0 0 0 16,0 0 0-16,0 0 0 0,0 0 0 0,0 0-10 15,0 0 10-15,4-10-8 0,3-2 8 0,3 3-8 16,1-1 8-16,3 1-8 0,0-1-8 0,7-9-2 16,-3 4 0-16,3 2 0 0,4-2 18 0,-1-4-12 15,5 3 12-15,-1-3-10 0,-7 7 10 0,4-4 0 0,-1 0 0 16,1 7-8-16,0 0 8 0,-4-7 0 16,-3 6 0-16,-1 1 0 0,-3 6 0 0,1-6 9 15,-5-1-9-15,1 4 0 0,-1-4 13 0,-3 4-4 16,4 3-1-16,-4-3 0 0,0 3 4 0,0-4 0 15,4 4 0-15,-4 3 0 0,0 0 0 0,3 0 1 16,-3 3 0-16,0-3 0 0,4 10-3 0,0-4-1 0,-1 3 0 0,1 7 0 16,-4-3-9-16,3 2 12 0,-2-2-12 0,-1 9 12 15,0-3-4-15,0-1 0 16,-4 1 0-16,1 6 0 0,-1-6-8 0,1 0 0 0,-1 0 0 0,-3 6 8 16,0-6-8-16,-3 0-12 0,3-4 2 0,-4 4 1 15,4-3-140 1,-3-4-28-16,-1 10-6 0,1-12-1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12T17:44:37.020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30794 1848 864 0,'0'0'76'0,"0"0"-60"0,4-12-16 0,-1 8 0 16,-3 4 136-16,0-6 25 0,-3 3 5 0,3 3 1 0,-4-6-63 0,-3-4-12 15,-4 10-2-15,1 0-1 16,-4-3-17-16,3 3-4 0,-3 3-1 0,0-3 0 0,3-3-27 0,-3-3-6 16,4 6-1-16,-1 0 0 0,-3 0-1 0,3-3-1 15,1-4 0-15,-1 1 0 0,1 6-8 0,-1-3-2 16,4-3 0-16,0 3 0 0,-4-4 18 0,-3 4 3 16,4-3 1-16,-5 6 0 0,1 0-19 0,0 0-3 15,-3 0-1-15,-5 0 0 0,-2 0 7 0,-1 0 1 16,-7 0 0-16,1 0 0 0,-5 6-12 0,1-3-1 15,0 4-1-15,-4-7 0 0,0 3-6 0,0-3-8 0,-3 9 11 16,0-9-11-16,-11 6 9 0,0-6-9 16,0 7 0-16,3-4 9 0,1 3-9 0,-4-3 0 0,4 7 0 15,-4-4 0-15,3-6 10 0,1 9-10 0,-7-5 12 0,-1 8-12 16,-3-12 16-16,0 3-3 0,4 7-1 16,-1-1 0-16,4-9-1 0,-3 6-1 0,0 4 0 0,-4-7 0 15,-4 6-2-15,1-3-8 0,-8 1 12 0,4 2-4 16,4 4-8-16,-8-7 0 0,-3 7 0 0,-4-1 0 15,-3-3 8-15,4 4-8 0,-1-4 0 0,-3 1 8 16,3 6-8-16,-7-7 0 0,-6 0 0 0,-1 7 0 16,4-7 0-16,-4 1 0 0,0-1 0 0,1-2 0 15,-5-4 0-15,8 6 0 0,0 0 0 0,3-2 0 16,1-4 0-16,6 3 0 0,-7-3 0 0,4 4 0 16,0-7 0-16,0 6 0 0,3-3 0 0,-3 3 0 0,-3-3 0 0,-1 7 0 15,0-4 0-15,1 3 0 0,-1-5 8 0,0 8-8 16,-3-2 0-16,0 2 8 0,0-3-8 0,-1 1 12 15,8 6-12-15,0-7 12 0,-7 0-12 0,3 7 0 16,-10-7 9-16,10 1-9 0,-3 9 0 16,4-10 0-16,-8 7 0 0,0-13 0 0,0 6 0 0,1 7 0 15,6-7 0-15,-3 1 0 0,0-1 8 0,3 1-8 16,-3 2 8-16,7 1-8 0,3 2 0 0,0-2 0 16,4 3 0-16,-3 2-8 0,3-2 16 0,0 3 3 15,-1 0 1-15,5 6 0 0,-1-6-12 0,4 9 0 16,0-9 0-16,-7 15 0 0,-3-6 0 0,3 7 0 15,3-10 11-15,4 9-11 0,0 1 0 0,3-4 0 0,-10 4 0 16,11-7 0-16,3 7 0 0,-4-7 0 0,1 6 0 16,-1 1 0-16,8-7 0 0,-1 6 0 0,8 1 0 15,0-7 0-15,-1 7 0 0,4-7 0 0,1 6 0 0,2-5 0 16,-3 5 0-16,4 1 0 16,7-7 0-16,-1 6 0 0,5 4 0 0,-1-4 0 0,4 4 0 0,0 6 0 15,3-3 0-15,7-1 0 0,-6 4-8 0,6 0 8 16,0 0 0-16,4 0 0 0,0-6 0 0,0 6 0 15,3-10 0-15,4 4 0 0,-3-4 0 0,3 10 0 16,0-16 0-16,3 10 0 0,1-4 0 0,3-2 0 16,0-1 0-16,0-6 0 0,7 4 0 0,-4 2 0 15,8-12 0-15,-1 3 0 0,1 0 0 0,-1 0 0 16,8-7 0-16,-4 4 11 0,7 0-11 0,1 0 10 16,2-4-1-16,4 1 0 0,-3-3 0 0,3 2 0 15,1 4-9-15,6 0 10 0,4-3-10 0,-1-4 10 0,1 4-10 16,4 3 10-16,2-4-10 0,5 1 10 0,-1-4-10 15,8-2 12-15,3 6-12 0,3-4 12 0,8-6-12 16,-1 10 0-16,-6-3 0 0,6 2 8 0,4-5-8 0,4-1 0 16,-4 7 0-16,4-7 0 0,3 4 0 0,4-7 0 15,-4-3 0-15,7 3 0 0,4-6 0 0,-1 10 8 16,1-10-8-16,0 6 0 0,-1-3 0 0,8 7 0 16,4-10 8-16,-1 0-8 0,0 0 0 0,0 0 0 15,8 0 0-15,-1 0 0 0,1 0 0 0,-1 0 0 16,0 0 8-16,-3-10-8 0,3 10 0 0,-3 0 0 15,-3-3 0-15,2-3 8 0,1 3-8 0,4-10 0 16,6 10 0-16,-3-6 0 0,3-1 8 0,1-5-8 16,3 5 8-16,-4 1-8 0,-3-1 8 0,0-5-8 0,3 5 0 15,-3-2 8-15,0-1-8 0,0 4 0 0,0-4 9 0,3-3-9 16,4-2 0-16,0 8 8 0,-3-5-8 0,3-4 0 16,-4 9 8-16,-3-5-8 0,-7 2 10 0,0-3-10 15,-1 7 10-15,5-7-10 16,-4 7 10-16,-1 0-10 0,1-4 0 0,0-3 8 0,3 7-8 0,1 0 0 15,-8-7 0-15,4 6 0 0,7-2 0 0,-4-4 0 16,4 7 8-16,-4-7-8 0,-3 4 0 0,4-10 0 16,2 9 8-16,-6-6-8 0,-3-3 0 0,-5 4 0 15,5-11 8-15,-5 4-8 0,1 6 0 0,-3-9 9 16,-8 3-1-16,0 0-8 0,0-6 12 0,4-1-4 16,0 4-8-16,-8 0 10 0,-3 0-10 0,-3-7 10 15,3 1-10-15,-3-1 0 0,-4-9 9 0,0 7-9 16,-4-1 8-16,1-6-8 0,-11 0 8 0,-4 0-8 15,1 0 10-15,-4-9-2 0,3 6-8 0,-3 3 12 16,-3-9-12-16,-5 0 9 0,-2 5-9 0,-4-2 8 0,-8-3-8 0,-3 6 10 16,-6-3-10-16,-5 3 10 0,-3 3-2 0,-7 0 0 15,-3-3 0-15,-4 3 0 0,0-3-8 16,-7-3 0-16,-7 6-12 0,-4-3 12 0,-7-3-10 0,-3 9 10 16,-7-9 0-16,-4 12-9 0,0-6 9 0,-6 0-8 15,6 0 8-15,-7 7-8 0,0-7 8 0,-3 0 0 16,-4 0 0-16,0 6-8 0,-4-12 8 0,1 13 0 15,-4-1 0-15,3-6 0 0,1 10 0 0,0-4 0 16,-1 3 0-16,-3 7 0 0,-7 0-8 0,0 3 8 0,-3-10-8 0,-5 17 8 16,1-7 0-16,0-1 0 0,-3 8 0 0,-4-4 8 15,-11 6-16-15,4-3-4 0,-1 4 0 0,-2 2 0 32,-5 0-69-32,-9 10-15 0,-8-3-2 0,-4 3-1267 0</inkml:trace>
  <inkml:trace contextRef="#ctx0" brushRef="#br1" timeOffset="16560.62">23848 7427 1209 0,'-18'-7'53'0,"11"4"12"0,-3-3-52 0,2-3-13 0,-6-1 0 0,7 1 0 16,0-7 216-16,4-3 41 0,-4 0 8 0,3-6 2 15,-3 7-213-15,4-8-42 0,3 8-12 0,0-7 0 16,-4 6 28-16,4 0 3 0,0 0 0 0,0 3 0 15,0 4 9-15,0 2 1 0,0 4 1 0,0-3 0 16,0 9 4-16,0 0 1 0,0 15 0 0,0-2 0 16,0 12-26-16,0 3-5 0,0 1 0 0,0 5-1 15,4 7 16-15,-4 0 3 0,3 9 1 0,1 3 0 16,-4-6-11-16,3 6-3 0,1 1 0 0,-1 8 0 16,1-2-7-16,-4 6-2 0,0 6 0 0,3-3 0 15,1 12-12-15,-1-2 0 0,1 2 0 0,-1 10 0 16,4 13 0-16,0-4 0 0,1-3 0 0,-1 13 0 15,3 6 0-15,-3 6 0 0,0-6 0 0,0 10 0 16,-3 9 12-16,-1-4 0 0,1-2 0 0,-4 12 0 0,-4 10-12 0,-3-1 0 16,4 4 0-16,-8 6 0 0,1 0 0 15,-1 3-12-15,-3 3 3 0,3-6 0 0,-3-3 9 0,0 3 8 16,4 0-8-16,-1-4 11 0,0-8 15 0,8 2 3 16,-4-9 1-16,7-6 0 0,0 6-15 0,3-6-3 15,1 0-1-15,3-3 0 0,0-4-11 0,4-2 0 16,-4-4 0-16,7 3 8 0,-4-9-8 0,-3 7 0 15,7-4 0-15,-3-3 0 0,-4 0 0 16,4-3 0-16,-4-3 0 0,0-4 0 0,-4 4 0 0,1-3 0 16,-1-10 8-16,-3 0-8 0,0-6 0 0,0-3 0 15,-3-7 0-15,-1-2 0 0,1 2 0 0,-4-12 0 0,3-3 0 16,-3-6 0-16,0-4 0 0,4-6 0 0,-1-3 0 0,1-3 0 16,-1-6-8-16,-3-4 8 0,7-6-10 15,0-2 10 1,0-1-31-16,0-7 0 0,7 1 0 0,-7-3 0 15,4-3-26-15,3 2-6 0,-4-5-1 0,4-1-775 0,0-3-155 0</inkml:trace>
  <inkml:trace contextRef="#ctx0" brushRef="#br1" timeOffset="17414.16">19216 13112 1497 0,'0'0'133'0,"0"0"-106"15,0 0-27-15,0 0 0 0,0 0 225 0,7 0 40 16,3 0 8-16,5 0 2 15,2 0-245-15,1 0-49 0,3 0-9 0,0 0-3 0,4 0 31 0,0 0 0 16,6 3 0-16,1-3 0 0,3 6 0 0,4-6 0 16,7 0 0-16,0 0 0 0,0 0 10 0,3 0-2 15,1 0 0-15,2 0 0 0,5 0 10 0,6 0 2 16,4 0 0-16,4 0 0 0,10-6-4 0,4 6 0 16,3-3 0-16,4-3 0 0,10 2-16 0,0-2 8 15,4-3-8-15,7-1 0 0,7 1 8 0,7 0-8 16,0-1 0-16,7 1 0 0,11 2 0 0,-4 4 8 15,-7-3-8-15,3 6 0 0,8 0 12 0,3 0-12 0,-3 0 12 0,7 6-12 16,3-3 19-16,7-3-3 0,0 0-1 16,4 0 0-16,3 7 10 0,1-7 3 0,6 0 0 0,4 3 0 15,-4-3-28-15,4 6 0 0,-3-3 0 0,3 7 0 16,10-10 0-16,-3 6 0 0,0 3 0 0,4 1 0 16,-1-4 10-16,4 3 3 0,4 1 1 15,-1-1 0-15,4 1-14 0,-7-1 9 0,0-3-9 0,0 4 8 16,8-1-8-16,2 1 0 0,1-1 0 0,-4-6 0 15,0 10 0-15,-7-10 10 0,-7 6-10 0,0 1 10 16,-4 5-10-16,4-5 10 0,-7-1-10 0,-3 7 10 16,-8-4 16-16,4-2 3 0,0 5 1 0,0-5 0 15,-11-1-18-15,0 7-3 0,-7-7-1 0,-3 1 0 16,0-1-8-16,-4 1 0 0,-11-1 0 0,5 0 0 16,2-2 0-16,-3 2 0 0,-7-6 0 0,0 3 0 15,4 4 0-15,-11-4-12 0,-11-3 4 0,1 4 8 16,-1-7-59-16,-6 0-4 0,-5 0-1 0</inkml:trace>
  <inkml:trace contextRef="#ctx0" brushRef="#br1" timeOffset="18798.99">33108 12701 806 0,'0'0'72'0,"0"0"-58"15,0 0-14-15,0 0 0 16,7-6 365-16,0 6 71 0,0 0 13 0,0 0 3 0,-7 0-341 0,7 6-69 16,-3-3-14-16,0 7-2 0,-4 5 21 0,0-5 4 0,-4-1 1 0,0 10 0 15,-3-3-26-15,0-7-5 16,0 10-1-16,0-4 0 0,-3 4-8 0,-4 0-3 16,-4 6 0-16,-3-6 0 0,0 9-1 0,-11 7 0 0,7-7 0 15,-3 6 0-15,0-5-19 0,7 5-4 16,-1-9-1-16,1 3 0 15,0-2-92-15,3-8-20 0,1 7-3 0</inkml:trace>
  <inkml:trace contextRef="#ctx0" brushRef="#br1" timeOffset="19108.62">32724 12594 1958 0,'0'0'174'0,"-11"4"-139"0,4 2-35 0,-4-6 0 0,4 9 266 0,0 1 46 0,4-1 10 0,3 0 2 0,0 1-256 0,7-1-52 16,0 4-16-16,4-1 10 0,-1 7 2 0,8 6 1 16,-1 0 0-16,5-3 0 0,2 13-13 0,4-1 9 15,1 1-9-15,-5-7 8 16,5 0-8-16,-1 4 0 0,4-1 0 0,3 0 8 0,4 1-8 0,-4-1 0 15,4-9-10-15,7 19 10 16,-1-13-41-16,-2 0-3 0,-4-3 0 0,-1 4 0 16,-6-11-122-1,0 7-25-15,-4-6-5 0</inkml:trace>
  <inkml:trace contextRef="#ctx0" brushRef="#br1" timeOffset="20658">27989 12889 633 0,'0'0'28'0,"0"0"6"0,4-9-34 0,-4 3 0 0,0 6 0 0,0 0 0 0,0 0 259 0,0 0 45 16,0-10 8-16,0 10 3 0,0 0-172 0,0 0-35 16,3-9-6-16,-3 9-2 0,0 0 1 0,0-3 0 15,-3-10 0-15,3 10 0 16,0-3-22-16,0-4-5 0,0 7-1 0,0-6 0 0,0-1-15 15,3 4-3-15,-3-3-1 0,0-1 0 0,0 4-34 0,0-3-6 16,0 5-2-16,0 4 0 0,0 0-3 0,0 0-1 16,4-6 0-16,-4 6 0 0,0 0 0 0,0 0 0 15,0 0 0-15,-4 10 0 0,1-1-8 0,3 7-9 16,0 2 9-16,-4 1-13 0,1 0 13 0,-1 6 0 16,1-6 9-16,3 6-9 0,-4 3 10 0,1-3-10 15,3 10 10-15,-4-7-10 0,4 7 10 16,-3-1-10-16,3 4 10 0,0-4-10 0,0 1 17 0,3-4-2 15,-3 4-1-15,7-7 0 0,-7 6 6 0,4-9 2 16,-4 4 0-16,3-11 0 0,-3 1-22 0,4 3 0 16,-1-9 0-16,1 2 0 0,-1-5 0 0,1-1 0 15,-4 1-10-15,0-10 10 0,0 0 0 0,0 0 0 0,0 0 10 0,0 0-2 16,0 0 1-16,0 0 1 16,0 0 0-16,0-4 0 0,0-2 6 0,-4-10 2 0,4 7 0 0,-3-10 0 15,3 0-8-15,0-6-2 0,-4-3 0 0,4 3 0 16,0-13-8-16,-3 4 0 0,-1-10 0 0,4 6 8 15,0-6-8-15,0 1 0 0,0 5 0 0,0-6 8 16,0 6-8-16,0-2 0 0,4-1 0 0,-4 0 0 16,0 7 0-16,0 2 0 0,3 1 0 0,-3 3 0 0,0 3 0 15,0 3 0-15,4 3 0 0,-4 3 0 16,0 0-12-16,3 7 12 0,-3 0-12 0,4-1 12 16,-4 4-15-16,4 3 5 0,-4 3 1 0,0 0 0 0,3-6-2 15,-3 6 0-15,0 0 0 0,0 0 0 0,7 6 11 16,4 3-13-16,-8 1 5 0,4 8 8 0,0-8-12 15,0 12 12-15,-3-3-10 0,-1 3 10 0,1 3-9 16,-4 3 9-16,-4 6-8 0,4 1 8 0,-3-7-13 16,-1 7 2-16,-3 2 1 0,0 4 0 0,0-3-11 0,0-1-3 15,-3 7 0-15,3-3 0 16,-4-10-1-16,4 10-1 0,0-13 0 16,-4 7 0-16,8-13-23 0,-4 9-5 0,3-9-1 0,1 3 0 15,3-9-121-15,0-4-24 0,0 4-4 16</inkml:trace>
  <inkml:trace contextRef="#ctx0" brushRef="#br1" timeOffset="21153.44">28367 13836 2372 0,'0'0'52'0,"0"0"12"0,-4 6 1 0,-3-2 1 0,4 2-53 0,-4 3-13 16,0-6 0-16,0 7 0 0,-4-1 0 0,0 7 0 15,-3 0 0-15,4-4 0 0,-1 4 0 0,-3 3 0 16,-4-4 0-16,1 4 0 0,-4 0 40 0,-1 6 11 15,-2-6 2-15,-1 9 1 0,-3-3-2 0,3 3 0 0,-3 7 0 16,3-7 0-16,1 7-22 0,-1-7-5 0,0 3-1 16,-3-3 0-16,0-6 7 0,3 3 1 0,0-6 0 15,4-3 0 1,0 3-58-16,0-4-11 0,0-11-3 0,7 2 0 16,-1-3-76-16,1-6-16 0,0-3-4 0,0-4 0 15,3 1-95-15,4-10-19 0</inkml:trace>
  <inkml:trace contextRef="#ctx0" brushRef="#br1" timeOffset="21368.79">27799 13811 2376 0,'0'0'105'0,"0"0"22"16,0 0-102-16,0 0-25 0,0 0 0 0,0 0 0 16,0 0 60-16,7 0 8 0,0 6 0 0,4-6 1 0,-1 4-18 15,4 2-4-15,-3 3-1 0,3 1 0 0,0 5-2 0,0-2 0 16,0 9 0-16,0-3 0 0,4-1-32 0,-4 11-12 15,4-1 0-15,-4-3 9 0,0 3-9 0,4-3 0 16,-4 10 0-16,0-7 0 0,0 6 0 0,0-5 0 16,4-4-14-16,-1 3 5 15,1-3-19-15,0 0-3 0,-1-3-1 0,-6-3 0 16,3 3-99-16,0-10-20 0,4 7-4 0,-1-12-941 16</inkml:trace>
  <inkml:trace contextRef="#ctx0" brushRef="#br1" timeOffset="23681.58">27538 16574 345 0,'0'0'15'0,"0"0"4"0,0 0-19 0,0 0 0 0,0 0 0 0,0 0 0 15,0 0 264-15,0 0 50 0,0 0 10 0,0 0 1 16,0 0-165-16,0 0-32 0,0 0-8 0,3-6 0 16,4-4-6-16,-3 7-1 0,3-10 0 0,0 10 0 15,-3-6-41-15,3-1-9 0,0-5-2 0,3 5 0 16,1-5-13-16,-1 5-4 0,5-9 0 0,-1 7 0 15,3-4-11-15,1 1-2 0,-4-4-1 0,4-6 0 0,-1 3-1 0,5-10 0 16,-5 4 0-16,1 0 0 0,3 0-13 0,-3-7-4 16,3 1 0-16,-4-1 0 0,1-2-4 0,0 2 0 15,-4-3-8-15,0 1 12 16,0-4-3-16,0 7-1 0,0-4 0 0,-3 10 0 0,3-7-8 0,-3 10 10 16,-1-3-10-16,1 9 10 0,-4 0-2 0,0 4-8 15,0-4 12-15,0 9-4 0,-4 1 0 16,1 0-8-16,-1 2 12 0,-3-2-4 0,4 9-8 0,-4 0 0 15,0 0 0-15,0 0 8 0,0 0-8 0,0 0 8 16,0 0-8-16,0 0 8 0,-4 6-8 0,1 4 0 16,-4-1 0-16,3 4 0 0,-3 8 0 0,4 1 0 15,-1 4 0-15,-3-1 0 0,4 3-9 0,-4 0 9 16,3 0 0-16,-3 7 0 0,4-7 0 0,-1 6-8 0,-3-2 8 16,3-4 0-16,4-9 0 0,-3 9 0 0,3-9 0 0,0 3 0 15,0-3 0-15,3-1 0 0,1-8 0 0,-1 9 0 16,1-10 0-16,3-3-8 0,0 4 8 0,-3-7 0 15,-4-3 0-15,10 0 0 0,-3 0 0 0,4 0 0 16,3-3 0-16,0-7 0 0,0 4 0 0,0-3 0 16,4-1 0-16,0-5 0 0,-1 5 8 0,1-9-8 15,-4 7 0-15,4-10 0 0,-4 3 8 0,3 0-8 16,1-6 0-16,-4 6 9 0,4 1-9 0,-1-1 8 16,-3-6 2-16,-3 0 0 0,3 3 0 0,-3-3 0 15,-1 6-10-15,1 0 0 0,0-6 0 0,-1 9 0 16,-3-3 0-16,0 10 8 0,0-7-8 0,-3 7 0 15,-1-1 0-15,1 7 0 0,-1-3 8 0,-3 6-8 0,0 0 0 16,0 0 0-16,0 0 9 0,0 0-9 16,0 0 0-16,0 0 8 0,4 6-8 0,-4 7 0 0,-4 3 0 0,1 2 0 15,3 1 0-15,-4 6 0 0,1 0 0 16,-1-3 0-16,-3 3 0 0,4 4 0 0,-1 2 0 0,1-9 0 16,-1 3 0-16,1 0 0 15,3-6-10-15,-4 9 0 0,1-9 0 0,3-3 0 16,0 2-30-16,-4-2-7 0,4-3-1 0,-4 2 0 15,4-5-98-15,-3-1-20 0,3-9-4 0,0 10-614 16,0-10-122-16</inkml:trace>
  <inkml:trace contextRef="#ctx0" brushRef="#br0" timeOffset="37235.18">21505 12908 403 0,'0'0'36'0,"0"0"-36"0,0 0 0 0,0 0 0 15,0 0 232-15,11 0 40 0,-11 0 8 0,11 0 2 16,-1 6-150-16,-3-6-29 0,-7 0-7 0,11 0 0 15,-4-6-48-15,3 6-10 0,4 0-2 0,-6 0 0 16,2-3-25-16,1-3-11 0,3 6 8 0,-4-7-8 16,1 7 11-16,0-3-3 0,-1 3-8 0,4 0 12 15,-3 0 28-15,-11 0 6 0,0 0 1 0,10 0 0 16,5 10 9-16,-5-10 3 0,-10 0 0 0,7 9 0 16,4 0-19-16,-1-2-4 0,4-4-1 0,-3 6 0 15,-4-2-11-15,7-4-3 0,0 3 0 0,0-3 0 16,-3 3 7-16,3 1 2 0,4-4 0 0,-1-3 0 15,1 0-14-15,-4 6-4 0,0-6 0 0,4 3 0 16,0-3-12-16,-1 0 11 0,-3 0-11 0,0 0 10 16,4 0 5-16,0 6 1 0,-8-6 0 0,4 4 0 15,-3-4-5-15,3 6-1 0,0-3 0 0,0-3 0 16,-3 6 2-16,3-3 0 0,7 4 0 0,-3-1 0 16,-4-3 3-16,4-3 1 0,-1 9 0 0,4-9 0 0,1 7-5 15,2-7-1-15,-3 3 0 0,4-3 0 0,3 0 0 0,-7 0 0 16,-3 0 0-16,0 0 0 0,3 0-10 0,0 0 0 15,-7 0 0-15,-3 0-11 0,3 0 11 0,0 6 0 16,0-6 8-16,-3 0-8 0,-1 0 12 0,1 0-3 16,6 0 0-16,1 0 0 0,-4 0 1 0,7 0 0 15,1-6 0-15,2 6 0 0,1 0-10 0,0 0 0 16,-8 0 0-16,12 0 8 0,2 0-8 0,-3-3 12 16,-3 3-12-16,0 0 12 0,3 0-4 0,-3 0-8 0,-4 0 12 15,0 0-4-15,0 0-8 0,-3 0 12 16,0 0-12-16,3 0 12 0,-7 0-12 0,3 3 8 15,1-3-8-15,0 0 8 0,-1 6-8 0,1-3 0 0,3 4 9 0,0-4-9 16,-3 3 8-16,3-3-8 0,0 3 10 0,4-6-10 16,0 7 11-16,-1-4-11 0,5 3 12 0,-1-3-12 15,0-3 9-15,-3 6-9 0,-1-2 0 0,1 2 9 16,0-3-9-16,-4-3 0 0,0 6 0 0,0-3 0 16,1 4 8-16,-1-1-8 0,-4-3 0 0,1-3 8 15,0 0 3-15,-1 6 0 0,1-6 0 0,0 3 0 16,-1-6-11-16,1 6 12 0,3-3-12 0,0 0 12 15,0 0-2-15,-3 0 0 0,0 7 0 0,3-7 0 0,3 3-10 16,-2-3 0-16,2 0 9 0,1 0-9 16,0 6 0-16,3-6 0 0,-3 3 0 0,-4-3 0 15,3 7 0-15,1-4 0 0,-4-3 0 0,1 0 8 0,-1 6-8 16,-4-6 0-16,4 0 0 0,-3 0 0 0,3 0 0 0,-3 3 0 16,3 3 0-16,0-6 0 0,0 0 0 15,1 0 0-15,-5 0 0 0,8 0 0 0,-4 0 0 16,4 0 0-16,3 0 0 0,-3 0 0 0,6 0 0 15,-6 0 16-15,0 0-3 0,3 0 0 0,-3 0 5 16,-1 0 1-16,-2 0 0 0,2 0 0 0,1 0-19 16,0 0 0-16,-1 0 0 0,1 0 0 0,0 0 0 0,-1 0 0 15,5 7 0-15,-1-7 0 0,-3 0-12 0,-1 0-4 16,1 0 0-16,3 3 0 0,-3-3 28 0,0 6 6 0,3-3 1 16,-3-3 0-16,3 6-19 0,-4-2 0 0,1-4 0 15,-4 0 0-15,0 6 0 0,4-6 0 0,0 0 0 16,0 0 0-16,-1 0 0 0,4-6 0 0,-3 6 0 0,0-4 0 15,0 4 0-15,-1 0 0 0,4-6 0 16,-3 6 0-16,0 0 0 0,3 0 12 0,-3 0-3 0,3-3 0 16,0-3-1-16,-3 6-8 0,0-10 12 0,-1 10-4 15,1 0-8-15,0 0 0 0,-1 0 9 0,1-6-9 16,0 3 0-16,3 3 0 0,-3-6 0 0,3 6 8 16,-3-10-8-16,-1 7 0 0,8-3 0 0,-7 3 8 15,-4-4-8-15,0 4 0 0,0-3 0 0,4-3 8 16,-4 2-8-16,0 4 8 0,-3-3-8 0,3-3 8 15,0 5-8-15,-3-2 0 0,-4 3 8 0,4-3-8 0,-1 6 8 16,1-10-8-16,0 10 10 0,-1-9-10 0,1 9 8 0,-1-6-8 16,1-4 0-16,3 10 0 0,-3-3 0 0,3-3 0 15,0 3 0-15,0-4 0 0,1-2 0 0,-1 6 8 16,-4-3-8-16,5-4 0 0,-5 4 0 0,4 3 0 16,-3-3 0-16,3-4 0 0,-3 1 0 0,3 6 0 15,-3-4 0-15,-1-2 0 0,-3 3 9 16,4-4-9-16,0 1 8 0,-4-1-8 0,0 1 8 0,0 0-8 15,0-1 0-15,0 1 8 0,0-7-8 0,0 7 8 16,4-10-8-16,0 3 8 0,-1 4-8 0,1-7 10 16,3-3-10-16,0 3 10 0,0 0-10 0,1 0 0 15,2 1 9-15,-6-1-9 0,0-3 0 0,-4 3 0 16,3 0 0-16,1-6 8 0,0 6-8 0,-4 1 0 16,3-1 0-16,-2 0 0 0,2-3 0 0,-3 3 8 0,4 0-8 15,-4-6 0-15,-3 6 8 0,3-9-8 16,-4 3 8-16,4-3-8 0,-3 0 0 0,0-7 9 0,3 1-9 0,-4-4 0 15,1 4 8-15,3-4-8 0,-3-6 0 16,3 6 0-16,0-2 8 0,0-4-8 0,0 0 0 16,0 6 0-16,0-6 0 0,0 0 0 0,0 1 0 0,1 5 0 15,-5 0 0-15,8-3 12 0,-4 4-4 0,-4 2 1 16,1-2-9-16,-4 9 0 0,4-13 0 16,3 13 0-16,-4-10 0 0,1 3 0 0,0-2 0 0,-1-4 0 15,4 3 0-15,-3 1-8 0,-1-4 8 0,1 0-10 16,3 0 10-16,-3-2 0 0,-1-1 0 0,1 3 0 15,-1 0 0-15,1-3 0 0,3 7 0 0,-3-7-8 16,-1 6 8-16,-3-3 0 0,4 4 0 0,-4 2 0 16,0-2 0-16,4-1 0 0,-4-3 0 0,3 10 0 15,-3-4 0-15,0 1 0 0,0-1 0 0,4 1 0 16,-4 2 0-16,0 1 0 0,0-7 0 0,-3 4 0 0,3-1 0 0,0 7 0 16,3-6 0-16,-3 2 0 0,1 1 0 15,-1 0 0-15,0-4 0 0,3 4 0 0,-3 3 0 16,4-1 0-16,-1 4 0 0,1 3 0 15,0-3 0-15,-1 0 0 0,4 0 0 0,0 6 0 0,1-9 0 0,-1 9 11 16,0 0-11-16,0-6 12 0,0 10-9 0,0-7-3 16,0-3 0-16,0 9 0 0,-3-3 0 0,3 0-8 15,-3 4 8-15,3-4-10 0,3 0 10 0,-3 3 0 16,1-2 0-16,-1-1 0 0,3 0 0 0,-3 3-8 16,1-3 8-16,-5 1 0 0,4 8 0 0,0-6 0 0,-3 7 0 15,-1 0-8-15,1-7 8 0,-4 7 0 0,4 5 0 0,-1-5 0 16,-3 3 0-16,0-4 0 0,4 7 0 0,-4-3 0 15,0 0 0-15,4 3 0 0,-4-4 0 16,0 7 0-16,3-3 0 0,1-3 0 0,-4 6 0 0,0 0-8 16,0 0 8-16,4 0 0 0,-4 0 0 0,3 0 0 15,-3 6 0-15,0-3 0 0,1 4 0 0,2-4-8 16,-3 3 8-16,0-6 0 0,-3 9 8 0,6-9-8 16,-3 10 0-16,0-4 0 0,0 3 0 0,1-5-8 15,-1 2 8-15,3 3 0 0,-6 1 0 0,3-1 0 16,0 0 0-16,0 1 0 0,0-1 0 15,0 1 0-15,0 5 0 0,-3-5-8 0,3-1 8 0,-4 1-8 16,1-1 8-16,3 7 0 0,-7-7 0 0,3 1 0 16,4-1 0-16,-3 0 0 0,-1-2 0 0,4 2 0 15,0 0 0-15,-3 1 0 0,0-1 0 0,-1 1 0 16,1 5 0-16,-1-5 0 0,-3-1 0 0,4 7 0 16,-8-7 0-16,4 4 0 0,4 2 0 0,-4-5 0 0,0 6 0 15,-4-7 0-15,4 7 0 0,0-4 0 0,0-2 0 16,0-1 0-16,0 7 0 0,0-1 0 0,4-2 0 15,-4-4 0-15,0 7 0 0,0 0 0 0,3 2 0 0,1-5 0 16,-4 3 0-16,-4 2 0 0,4 1 0 0,-3 0 0 16,3 6 0-16,0-9 0 0,-4 3 0 0,4 6 0 15,0-3 0-15,0 3 0 0,0 3 0 0,0-3 0 16,0 3 0-16,0-3 0 0,0 4 0 16,0-4 0-16,0 3 0 0,0-3 0 0,0 3 0 0,4-3 0 15,-4 4 0-15,0-1 0 0,3-3 0 0,-3 3 11 0,0-3-3 16,0 3 0-16,-3-2-8 0,3 2 0 15,0-3 0-15,-4 3 0 0,4-3 0 0,0 3 0 0,0 1 0 0,0 2 0 16,0-9 0-16,0 3 0 0,0 3 0 0,4-3-11 16,-4 0 11-16,3-3 0 0,-3 3 0 0,0 0 0 15,4 4 0-15,-1-1 0 0,-3 6 0 0,0-5 8 16,4 2-8-16,-1-3 0 0,-3 7 0 0,4-7 0 16,-1 6 0-16,1 1 0 0,-1-4 0 0,1 1 0 15,3-1 0-15,-3-6 0 0,3 10 0 0,-4-7 0 16,4 0 0-16,-3 7 0 0,-1-7 0 0,4 6 0 15,-3-6 0-15,3 7 0 0,0-10 0 0,0 3 0 16,-4 0 0-16,5 4 0 0,-1-10 0 0,0 9 0 16,0-9 0-16,0 9 0 0,-4-9 0 0,4 3 0 15,0 4 0-15,0-4 8 0,1 3-8 0,-1-3 0 16,-4 3 0-16,4-3 0 0,0 10 0 0,-3-7 0 0,3 0 0 16,0 7 0-16,0-7 0 0,-4-3 0 15,4 10 0-15,-3-13 0 0,3 9 0 0,0-12 0 16,0 6 0-16,-3-3 0 0,3-7 0 0,0 11 0 0,3-8 0 15,-3-5 0-15,4 9 0 0,-4-10 8 0,4 4-8 16,-4 3 0-16,3-3 0 0,-3-4 0 0,4 7 8 0,-4-3-8 16,4 2 10-16,-1-2-2 0,1 3-8 0,-1 0 0 15,1 0 0-15,0 3 0 0,-1-4 0 0,1-5 0 16,-4 12 0-16,3-6 0 0,1 0 0 0,-4-4 0 0,0 4 0 16,4 0 0-16,-1-10 0 0,4 7 0 15,-3 0 0-15,3-4 0 0,-3-2 0 0,3 5 0 0,0-5 0 16,0-1 0-16,0 1 0 0,0-4 0 15,0 3 0-15,0-6 0 0,-3 10 0 0,3-10 0 0,0 6 0 16,-3 1 0-16,6-4 0 0,-6-3 0 0,3 7 0 16,-3-4 0-16,3 3 0 0,3 1 0 0,1-1 0 0,-4 1 0 15,4-1 0-15,3 7 0 0,0-7 0 0,0 0 0 16,-3 1 0-16,3-1 0 0,7 1 0 0,-3-4 0 16,-4-3 0-16,4 3 0 0,0 4 0 0,-1-4 0 15,1-3 0-15,0-3 0 0,-4 6 0 0,4-6 0 16,-1 4 0-16,-3-4 0 0,4 0 0 0,-4 0 0 15,4 0 0-15,3 0 0 0,0 0 0 0,4 0 0 16,0 6 0-16,0-3 0 0,3 3 0 0,0 4 0 16,-3-10 0-16,3 6 0 0,4-3 0 0,-4 6 0 15,-3 1 0-15,0-1 0 0,0 1 0 0,-1-4 0 16,-2 3 0-16,2-2 0 0,-3-4 0 0,4 3 0 16,0-3 0-16,0 7 0 0,-4-4 0 0,0-3 0 15,0 3 0-15,1 4 0 0,-5-10 0 0,5 9 0 0,2-9 0 16,-2 10 0-16,2-10 0 0,-3 6 0 0,4-3 0 15,0 3 0-15,3-6 0 0,1 0 0 0,2 0 0 0,5 0 0 16,-1 0 0-16,0 0 0 0,8 0 0 0,-4 3 0 16,-1-3 0-16,1 7 0 0,-3-4 0 0,-5-3 0 15,1 0 0-15,0 0 0 0,3 0 0 0,-3 0 0 16,4-3 0-16,2-4 0 0,-2 7 0 0,-1 0 0 16,0 7 0-16,1-7 0 0,-1 0 0 0,-3 0 0 15,0 3 0-15,-1-3 0 0,1 6 0 0,4-6 0 16,-1 3 0-16,4 3 0 0,0 4 0 0,0-4 0 0,3 3 0 15,0 1 0-15,-6-7 0 0,-1 6 0 0,-7-2 0 0,4 2 0 16,-7 1 0-16,-4-4 0 0,4-3 0 0,-8 3 0 16,1-3 0-16,0 4 0 0,-7-4 0 0,-1-3 0 31,-6 0-94-31,-1 6-18 0,-3-6-4 0</inkml:trace>
  <inkml:trace contextRef="#ctx0" brushRef="#br1" timeOffset="92562.86">28787 13570 2268 0,'-11'-3'100'0,"4"3"21"0,0 0-97 0,3 0-24 0,-3 0 0 0,7 0 0 16,0 0 33-16,0 0 2 0,0 0 0 0,0 0 0 16,0 0-35-16,0 0 0 0,0 0 0 0,0 0 0 15,4 9 0-15,-4-9 0 0,3 9 12 0,1 1-12 16,0-1 32-16,-4 1-1 0,0-1 0 0,-4 0 0 16,0 1-5-16,1-1-1 0,-8 7 0 0,4 0 0 15,4-7-25-15,-4 4 0 0,0 2 8 0,0 1-8 31,3-4-68-31,-3 4-15 0,0 3-3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12T17:47:14.871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20486 16574 2286 0,'0'0'101'0,"-7"3"21"0,0 3-98 0,0-3-24 16,0-3 0-16,-4 7 0 0,4-4 27 0,3 3 0 16,1-6 0-16,3 0 0 0,0 0 11 0,0 0 2 0,0 0 1 0,0 0 0 15,0 0 25-15,0 0 5 0,0 0 1 0,0 0 0 16,0 0-48-16,0 0-10 0,7 9-2 0,4-9 0 15,-1 0-12-15,1 10 0 16,-1-10 0-16,1 9 0 0,-1 1 0 0,1 5 0 0,3-5 0 0,0 9-10 16,-3-1 2-16,3 1 0 0,0 3 0 0,0-3 0 15,0 0-1-15,0 6 0 0,1-6 0 16,-1 6 0-16,-4-6 9 0,1-1 0 16,-8 1 0-16,8 0 0 0,-4 0 0 0,4-4 0 0,-4 4 0 15,0-3 0-15,3-7 0 0,-3 10-8 0,0-9 8 16,0-1 0-1,4 0-37-15,-4-2-3 0,0 2 0 0,4-9 0 16,-4 10-19-16,-7-10-4 0,7 0-1 0,-7 0 0 16,0 0-56-16,0 0-11 0,0 0-2 0,0 0-490 0,7 0-97 15</inkml:trace>
  <inkml:trace contextRef="#ctx0" brushRef="#br0" timeOffset="395.7">20906 16586 2300 0,'0'0'102'0,"0"0"21"0,0 0-99 0,0 0-24 16,0 0 0-16,0 0 0 16,0 0-56-16,0 0-16 0,0 0-3 0,0 0-1 15,0 0-24-15,0 0-4 0,0 0-2 0,0 0 0 0,0 0 125 0,0 0 25 16,0 0 4-16,0 0 2 0,0 0 35 0,0 0 7 15,-4 10 2-15,1-4 0 0,-1 3-5 0,1-2-1 16,-1 2 0-16,0 0 0 0,1-5-27 0,-1 11-5 0,-3-5-2 0,4 5 0 16,-4 4-24-16,3 0-5 0,1 0-1 0,-4 9 0 15,3-3-12-15,-3 10-4 0,-4-7 0 16,4 9 0-16,0 4-8 0,-3-3 0 0,-1 6 0 0,1 0 0 16,-1 0 12-16,0-1 0 0,-3 1 0 15,4 3 0-15,-1-3 0 0,1 3 0 0,-5-3 0 16,5 0 0-16,-1 3-12 0,-3-3-17 0,4 0 4 0,-1 0 1 15,0-6 3-15,4 2 1 0,-3-8 0 0,3 2 0 32,0 1-39-32,0-7-7 0,0-3-2 0,3-6 0 0,1-4-116 15,3-5-23-15,0-10-5 0,0 0-756 0</inkml:trace>
  <inkml:trace contextRef="#ctx0" brushRef="#br0" timeOffset="919.05">21375 15896 2718 0,'0'0'120'0,"0"0"25"0,0 0-116 0,-7 0-29 0,0 0 0 0,-4 0 0 16,4 0-15-16,7 0-9 0,-7 4-1 0,7-4-1 16,-4 0-55-1,-3 6-11-15,4 3-3 0,-1 1 0 0,-3-1 71 0,0 7 13 0,0-7 11 0,4 7-13 16,-4-4 13-16,0 4 13 0,0-3-2 0,-1 2-1 16,-2 4 5-16,3 0 1 0,-4 6 0 0,1-6 0 15,-1 6-5-15,0-6-1 0,1 6 0 0,-1-6 0 16,1 9-2-16,3-9-8 0,0 6 12 0,3-6-4 15,4-1 11-15,0-2 1 0,0 3 1 0,4-3 0 16,6-4-43-16,-3 4-9 0,0-1-1 16,4-2-1-16,-1-4 33 0,1 7-8 0,0-7 8 0,3 7 0 15,0-6-39-15,0 2-4 0,0 4-1 16,4-7 0-16,-1 7-107 0,1-7-21 0,0 1-5 0,-1-1-1 16,1 1-43-16,0-1-9 0,10 7-2 0,-11-7 0 15</inkml:trace>
  <inkml:trace contextRef="#ctx0" brushRef="#br0" timeOffset="1204.54">21646 16147 1785 0,'0'0'159'0,"0"0"-127"0,0 0-32 0,0 0 0 16,-7 0 127-16,7 0 19 0,0 0 4 0,0 0 1 15,-3 10-151-15,-4-1-16 16,3 1-11-16,1-1-1 0,-1 0 28 0,1 7 8 0,-1-7 1 0,1 7 0 16,3-6-9-16,0 2 10 0,-4 4-10 0,4-1 10 15,0-5-27-15,0-1-6 0,4 7-1 0,-1-4 0 16,-3-2-135-16,0-1-27 0,4-2-6 0,-4-7 0 15</inkml:trace>
  <inkml:trace contextRef="#ctx0" brushRef="#br0" timeOffset="1410.95">21615 15906 1324 0,'0'0'59'0,"0"0"12"0,0 0-57 0,0 0-14 16,0 0 0-16,0 0 0 0,0-6 280 0,0 2 54 0,-4-2 10 16,4 3 3-1,0 3-486-15,0 0-97 0,4-9-19 0,-4 9-4 0</inkml:trace>
  <inkml:trace contextRef="#ctx0" brushRef="#br0" timeOffset="1926.06">21770 15765 1728 0,'18'6'76'0,"-18"-6"16"0,-4 0-73 0,4 0-19 0,0 0 0 0,0 0 0 16,0 0 247-16,0 0 45 0,0 0 10 0,0 0 2 15,11 0-250-15,-11 0-54 0,0 0 0 0,7-6-8 16,7 6-3-16,-4 6 0 0,1-3 0 0,0-3 0 16,6 6 1-16,-3-2 0 0,-3 2 0 0,-4 3 0 15,7 7 10-15,0-4 0 0,4-2 0 0,-1 6 0 16,-2 2 0-16,-1-2 0 0,3 3 0 0,1 0 0 15,0 6 0-15,-1 0 0 0,-6-3 0 0,3 3 0 16,4 3 0-16,-8-3 0 0,-3 3 0 0,0-3 0 16,-3 4 8-16,-1-4 3 0,-3 3 1 0,0 0 0 15,-7 7-12-15,4-1 0 0,-1-6 0 0,-3 7-11 16,-7-7 3-16,7 0 0 0,-4 7 0 0,1-10 0 16,-4 9-36-1,0-12-6-15,-1 4-2 0,1-1-722 0,-3 0-145 0</inkml:trace>
  <inkml:trace contextRef="#ctx0" brushRef="#br0" timeOffset="3021.15">22751 15818 2602 0,'0'0'116'0,"0"0"23"0,-7-9-111 0,-4-1-28 16,7 1 0-16,1 9 0 0,-4-6 0 0,3 6-14 15,4 0 2-15,0 0 0 16,0 0-35-16,-3 0-6 0,-4 9-2 0,3 7 0 0,8-7 55 0,-1 10 0 0,-3 3 0 0,0 0 8 16,0 12 17-16,0 4 3 0,0 6 1 0,0 6 0 15,-7-3-29-15,0 13 0 0,4 2 0 0,-8 4 0 16,-3 3 11-16,0-3 2 0,0 3 1 0,3-6 0 15,-6-1 1-15,-1 1 0 16,0 0 0-16,4 0 0 0,0-10-15 0,0 0 8 0,-4 0-8 0,4-9 0 16,4 0 0-16,-5-9 0 0,5-4 0 15,-1-6 0 1,1 0-110-16,6-12-25 0,-3 3-5 0</inkml:trace>
  <inkml:trace contextRef="#ctx0" brushRef="#br0" timeOffset="3464.21">22973 16549 2718 0,'0'0'60'0,"-4"0"12"0,-3 0 2 0,0 6 2 0,0-3-60 0,-3-3-16 16,-8 6 0-16,7-2 0 15,4 2-48-15,-7 3-13 0,-10-6-3 0,-1 4 0 0,4 2 52 0,-4 7 12 0,-3-4 0 0,0-2 0 16,-1-1 16-16,1 7 7 0,3-1 1 16,1-2 0-16,-8-4 19 0,4 7 4 0,7 0 1 0,-4-4 0 15,0 4-36-15,4-7-12 0,-4 7 9 0,4-3-9 16,7-4 0-16,-4 0 0 0,-3 1 0 15,11 2 0-15,6-9 0 0,1 7 0 0,-4-10 0 0,-1 6 0 16,8-6 0-16,0 0 0 0,0 0 0 0,11 3 0 16,3 4 0-16,4-4 12 0,3 6 0 0,0-3 0 15,4 4-12-15,3-1 0 0,4 7 0 0,0-4 0 16,-1-2 0-16,1 5-11 0,0 4 3 16,3-3 0-16,0 3-4 0,1 0 0 0,-12-4 0 0,5 4 0 31,2 0-23-31,-6 0-5 0,-7-4 0 0,-1 4-1 0,-3-9 20 0,-3 5 4 0,0-12 1 15,-4 7 0-15,0 2-89 16,-4-8-18-16,8 2-3 0,-11-6-542 0,0 0-109 0</inkml:trace>
  <inkml:trace contextRef="#ctx0" brushRef="#br0" timeOffset="3943.37">24134 15765 2761 0,'0'0'60'0,"-8"9"13"0,5-3 3 0,-8 4 2 0,-3-1-62 0,0 1-16 0,-3 5 0 0,-1-2 0 16,0 3 0-16,1-1 9 0,-5 4-9 0,1 0 8 16,0 0-8-16,0 6 0 0,-7-6 0 0,3 9-11 15,0-3 11-15,1 3 0 0,-1 0 8 0,4 7-8 16,0-1 11-16,-1 4-3 0,5 6 0 0,-1 0 0 15,1 6 0-15,-1-3 0 0,4 6 0 0,-4 1 0 16,4-1 19-16,0 3 3 0,3-2 1 0,1 5 0 16,3-2-31-16,3-4 0 0,4 7 0 0,4-7 0 15,-1 3-19 1,1-6-9-16,3-2-3 0,0-5 0 0,3 4 6 0,-3 4 1 0,4-14 0 0,0 7 0 16,-1 0-32-16,4-6-7 15,0 2-1-15,1-8 0 0,2-1-95 0,1-3-19 16,7 1-4-16,-1-11-1 0,4 8-14 0,1-8-3 0</inkml:trace>
  <inkml:trace contextRef="#ctx0" brushRef="#br0" timeOffset="5128.64">24575 16630 2336 0,'0'0'104'0,"0"0"20"0,0 0-99 0,-8 0-25 0,1 6 0 0,0-2 0 16,-3 2 64-16,-1-3 7 0,1 3 1 0,3-6 1 16,-4 10-60-16,0-4-13 0,-6-3 0 0,3 3 0 0,0-2 25 0,-4 5 7 15,0-3 2-15,4-3 0 0,-7 4-20 0,3 2-4 16,1 7-1-16,-1-4 0 0,-3-2-9 0,0 8 8 16,0 8-8-16,-4-1 8 0,0 9-8 0,-3-6-17 15,0 10 4-15,-4-4 1 16,0-5-32-16,0 5-7 15,1-6-1-15,2 4 0 0,1-10-13 16,4 3-3-16,-5-6-1 0,8-1 0 0,0-2-106 16,3-6-21-16,-10 5-4 0,11-15-613 0</inkml:trace>
  <inkml:trace contextRef="#ctx0" brushRef="#br0" timeOffset="5331.22">24059 16712 3056 0,'0'0'68'0,"0"0"13"0,0 0 3 0,0 0 1 0,0 0-68 0,0 0-17 0,8 6 0 0,6 3 0 32,3-2-20-32,-3 5-8 0,8-2-2 0,-5-1 0 15,1 7-8-15,-1-1-2 0,5 4 0 0,-5 6 0 0,1-3 13 0,3 6 3 0,-3 4 0 0,-1-4 0 31,1 7-112-31,-7-7-23 0,3 0-4 0,-4 3-881 0</inkml:trace>
  <inkml:trace contextRef="#ctx0" brushRef="#br0" timeOffset="5671.45">24825 17298 1440 0,'7'19'128'0,"-7"-19"-103"0,0 6-25 0,0 4 0 0,-3-7 340 0,3-3 64 16,0 9 12-16,0-9 2 15,0 0-376-15,3 16-75 0,-3-7-15 0,4 7-4 16,3-4 7-16,-4-2 1 0,4 6 0 0,-3 2 0 0,-1 1 35 0,4 6 9 15,-3 0 0-15,-4 0 0 0,3 4-18 0,-3-1-2 16,-3 0 0-16,-1 3 0 0,-3-2 20 0,-3-1-10 0,-1 6 10 0,-3-5-8 16,0 5-2-16,-4-6 0 0,1-3 0 0,2 1 0 31,-2-8-48-31,-1-5-10 0,4 3-1 0,-4-7-1 16,8 0-136-16,-4-18-27 0,-11-7-6 0,7-12-1 15</inkml:trace>
  <inkml:trace contextRef="#ctx0" brushRef="#br0" timeOffset="5978.06">25943 16771 2973 0,'0'0'65'0,"0"0"14"0,0 10 2 0,-3-1 3 0,-4-3-67 0,0 4-17 15,3-1 0-15,-6 1 0 16,2 5-29-16,-2 4-10 0,-4 3-1 0,0 3-1 0,-4 0 25 0,0 3 4 16,-6 1 2-16,3 2 0 0,-8 0 10 0,1 1 14 15,-4-1-3-15,-3 0-1 0,0-2-10 0,3-1 0 16,0 0 0-16,4-3 8 0,0 0-8 0,0-6-14 15,3 0 3-15,4 0 1 16,0-4-136-16,3-5-27 0,0-1-6 0,1-9-884 0</inkml:trace>
  <inkml:trace contextRef="#ctx0" brushRef="#br0" timeOffset="6226.07">25269 16828 3063 0,'0'0'68'0,"0"0"13"0,4 6 3 0,-4-6 2 0,0 0-69 0,4 9-17 0,-1 1 0 0,8-1 0 16,-1 1 0-16,4-1 0 0,4-3 0 0,7 10 0 15,3-3 0-15,4 2 0 0,-1-2 0 0,5 12 0 16,-1-6-10-16,4 6 10 0,-4 3-10 0,-3 7 10 16,0-1-25-16,-1 0 1 0,-2-2 0 0,-5 9 0 15,-6-7-58-15,3-3-11 0,-7 4-3 0,-3-7 0 16,-4 4-80-16,0-4-16 0,-7-9-3 0,3 6-1 15,-3-13-19 1,-3-6-4-16,-4 13-1 0,7-19 0 0</inkml:trace>
  <inkml:trace contextRef="#ctx0" brushRef="#br0" timeOffset="8598.49">19893 15708 2746 0,'14'-6'122'0,"-7"3"25"0,0-3-118 0,0-4-29 0,0 4 0 0,4-3 0 15,0 5 35-15,-4-2 1 0,3-3 0 0,1-1 0 16,-1 7-36-16,-2-3-12 0,-1 3 0 0,-7 3 0 16,7-7 12-16,-7 7 0 0,0 0 0 0,0 0 0 15,0 0 23-15,0 0 7 0,0 0 2 0,-7 7 0 16,0 2-32-16,-8 1 0 0,1-1 0 0,-3 0 0 15,-5 1 0-15,-2-1 0 0,-1 7 0 0,-10-4 0 16,0-2 9-16,-8 6-9 0,1 2 8 0,0 1-8 0,-4-3 23 16,0 3-1-16,0-1 0 0,0 1 0 0,7 6 13 15,0-6 2-15,4-3 1 0,3 9 0 0,1-6-30 16,2 0-8-16,1-4 0 0,4 4 0 0,-1-6 0 16,4 2 0-16,7-5 0 0,-1 5 0 0,1-5 0 0,7-1 0 15,4-6-9-15,-1 10 9 0,4-10 0 16,0 6 13-16,7 1-1 0,4-4-1 0,3-3-11 0,0 7 0 15,7-4 0-15,0-6 0 0,4 9 0 0,3-9 13 16,-3 7-3-16,7-4-1 0,0-3-9 16,3 6 0-16,4-3 0 0,-1-3 0 0,1 6 0 0,0-2 0 15,3 5 0-15,-3-3 0 0,0-3 0 0,0 4 0 16,-7 2 0-16,-1-3 0 0,-2 4 0 0,-1-7 0 16,0 6 0-16,-3-2 0 0,-1-4 0 0,1 3 8 0,-4 3-8 15,4-9 0-15,-4 10 10 0,-3-4-10 0,-4-3 12 16,3 3-12-16,-6-2 0 0,0 2 0 0,-4-3 0 0,-7-3 0 15,0 6 0-15,0 4 0 0,-4-1 0 16,-3 0 0-16,0 1 0 0,-7-1-11 0,-4 1 11 0,-3 5-13 16,-4 1 5-16,1-3 8 0,-4 5-13 0,-4 4 5 15,0 0 8-15,-7-3 0 0,0 6-9 16,4 0 9-16,-4 0 0 0,4-3 0 0,-4 3 0 0,4-6 0 16,0 6 0-16,3 0 0 0,4-3 0 0,3 3 0 15,0 1 0-15,1-8 0 0,2 11 0 0,5-4 0 16,-1-7 0-16,4 8 0 0,0-8 0 0,0 7 0 15,0-6 0-15,3 0 0 0,4 0 0 0,-3-3 0 16,6 2 0-16,-3-2 0 0,3-3 0 0,-3 5 0 16,7-2 0-16,0 3 0 0,0-3 0 0,4-4 0 15,3-2 8-15,4 5-8 0,-1 1 8 0,4-4-8 0,4-2 8 0,3 2-8 16,7 1 8-16,4-4-8 16,10 1 11-16,1-1-3 0,6-3-8 0,4 4 12 0,0-1-12 0,0 1 0 15,-4-10 0-15,1 9 0 0,-5-3-9 0,1-3-2 16,4-3 0-16,-4 7 0 15,-1-7-51-15,1 0-10 0,-7 3-3 0,0-3 0 16,-4 6-173-16,0-6-36 0,29 0-6 0,-25-9-2 16</inkml:trace>
  <inkml:trace contextRef="#ctx0" brushRef="#br0" timeOffset="9495.64">16298 16611 2980 0,'0'0'66'0,"0"0"14"0,-7-6 2 0,0 6 1 0,4-3-67 0,3 3-16 16,0 0 0-16,0 0 0 16,0 0-29-16,0 0-10 0,3-6-1 0,4 3-1 0,4-4 33 0,3 7 8 15,0 0 0-15,7 0 0 0,7 7 23 0,4-4 6 16,-4 12 2-16,4-5 0 0,3 9-31 0,1-4-18 16,-4 10 2-16,-1-3 1 0,1 3 15 0,0 4-9 0,0-4 9 15,-4 3-8-15,0 3-4 0,-3-9 0 16,3 3 0-16,-7 4 0 0,-3-4-1 0,-1-7-1 15,-3 11 0-15,-3-14 0 16,-4 4-82-16,0-3-16 0,-3-4-3 0,-4-5-1005 0</inkml:trace>
  <inkml:trace contextRef="#ctx0" brushRef="#br0" timeOffset="9734.34">17209 16470 2826 0,'0'10'62'0,"-8"5"13"0,1 4 2 0,-3 0 3 0,-1 12-64 0,1 1-16 16,-4 2 0-16,-1 1 0 16,1 2-72-16,-3 7-18 0,-4 6-3 0,-8 4-1 15,1-1-18-15,-4 3-3 0,-6 4-1 0,-1-3 0 0,0 5 152 0,4 1 29 16,3 6 7-16,0-3 0 0,0-4 38 0,8-2 7 15,-1-3 2-15,4 2 0 0,0-12-95 0,3 3-24 16,0-3 0-16,4-9 0 16,-3 6-172-16,3-10-38 0,3-5-8 0</inkml:trace>
  <inkml:trace contextRef="#ctx0" brushRef="#br0" timeOffset="10344.7">16320 16301 3171 0,'0'0'140'0,"0"0"30"0,-4-3-136 0,-3-7-34 15,3 4 0-15,4-3 0 16,4-7-35-16,3 4-13 0,4 2-4 0,-1-6 0 16,-3 4-1-16,4-4-1 0,3 10 0 0,0-3 0 0,-3-1 40 0,3 1 14 15,0-1-9-15,-7 4 9 0,3 3 0 0,1-3 17 16,0-4-2-16,-1 10-1 0,1-9 16 0,-1 6 3 15,-3-4 1-15,8-2 0 0,-5 0-21 0,4-1-4 16,-3 1-1-16,-1-1 0 0,5-5-8 0,-5 5 8 16,4-5-8-16,0 2 8 0,0-3-8 0,-3-2 0 15,0 2 0-15,-1 3 0 0,1-2 0 0,-4-1 0 16,3 7-10-16,-3-1 10 0,1 1 0 16,-1 6 0-16,0-4 0 0,-4-2 0 0,1 9 0 0,-4 0 0 0,0 0 0 15,7-9 0-15,0 9 0 0,-7 0 0 16,0 0 0-16,0 0 0 0,3 0 0 0,-3 0 0 0,0 0 0 15,0 0 0-15,0 0 8 0,11 0-8 16,-1-7 0-16,1 7 0 0,-4 7 10 0,0-7-2 0,4 9 0 16,-1 0 0-16,1 1-8 0,3-1 0 0,-3 7-12 0,-1-7 12 15,4 10 0-15,-3-3 0 0,-1-4 0 0,-2 4 0 16,2-7 0-16,-3 7 0 0,0-3 0 0,0-7 0 16,-3 10 0-16,3-7 0 0,-4-6 0 0,-3-3 0 15,0 0 0-15,7 10 0 0,-7-10-10 0,8 6 10 16,-8-6-67-1,10 3-7-15,1-3-2 0,-1 0 0 16,1 0-137-16,3 0-28 0,0 0-6 0,4 6-1 0</inkml:trace>
  <inkml:trace contextRef="#ctx0" brushRef="#br0" timeOffset="10905.16">17745 16621 2080 0,'0'0'46'0,"0"0"10"0,0 0 1 0,0 0 1 0,0 0-46 0,0 0-12 0,0 0 0 0,3-3 0 0,4-4 67 0,0 1 11 16,0 3 2-16,4-3 1 0,-4 6 12 0,4-3 3 16,3 3 0-16,0-7 0 0,0 7-26 0,4-3-5 15,-1 3-1-15,4-6 0 0,1 6-44 0,-1-3-10 16,0-3-2-16,4 6 0 0,3 0-8 0,-3-4-11 15,6-2 3-15,-2 6 0 16,2-3-20-16,1-3-3 0,3 6-1 0,1-10 0 0,-1 4 20 16,7 3 3-16,-3-3 1 0,7-4 0 15,-4 10-39-15,1-9-7 16,-5 9-2-16,1-3 0 0,0-4-71 0,-7 7-14 0,-1 0-3 0,-6 0-540 16,0 0-108-16</inkml:trace>
  <inkml:trace contextRef="#ctx0" brushRef="#br0" timeOffset="11290.81">17963 16922 3031 0,'0'0'67'0,"0"0"13"0,0 0 4 0,0 0 0 0,8-6-67 0,2 2-17 15,1-2 0-15,3 3 0 0,7-10-8 0,4 10-6 16,-1-3-1-16,1-3 0 0,3-1 15 0,0 1 0 16,4 6 9-16,-4-4-9 0,4-2 20 0,-4 9-1 15,4-6-1-15,-4 3 0 0,4 3-18 0,-4 0 0 16,4 0 0-16,-4 0 0 16,-3-7-56-16,0 7-14 0,3 0-3 0,-3 0-1213 0</inkml:trace>
  <inkml:trace contextRef="#ctx0" brushRef="#br0" timeOffset="17532.73">26363 16003 288 0,'0'0'25'0,"0"0"-25"0,0 0 0 0,0 0 0 16,0 0 314-16,0 0 58 0,0 0 11 0,0 0 2 15,0 0-313-15,0 0-64 0,0 0-8 0,0 0-9 16,7-6-6-16,4 6-1 0,-4-3 0 0,0-4 0 16,0-2 32-16,0 9 5 0,0-9 2 0,-7 9 0 15,0 0 27-15,4 0 6 0,-4 0 0 0,0 0 1 16,0 0 1-16,0 0 0 0,0 0 0 0,0 0 0 16,0 0 0-16,-8 6 0 0,5-3 0 0,-4 3 0 15,3-3 2-15,-3-3 0 0,0 7 0 0,4-4 0 16,-4 3-39-16,3-3-7 0,4-3-2 0,-7 10 0 0,4-10-12 0,3 0 0 15,-4 6-12-15,-3 3 12 0,0 1-10 0,0-4 10 16,3-3-8-16,-3 7 8 0,0-4 0 0,0-3-8 16,-3 3 8-16,-1-3 0 0,4 10 0 0,-7-10 0 15,3 6 0 1,-6 1 0-16,3 5 0 0,-1-5 0 0,-2 9 8 0,3-10-8 0,0 10 0 0,3-3 0 16,0-1 0-16,4-2 0 0,0 3 0 15,4-4 0-15,-4 10 0 0,3-9 0 0,1 2 0 16,-1 4 0-16,4-10 0 0,0 7 0 0,0-6 0 0,0 2 0 15,0 4 0-15,4-7 0 0,-4 7 0 16,0-7 0-16,3 1 0 0,1 5 0 0,3-2 0 0,-4-4 0 16,4 1-8-16,-3 5 8 15,3-5-28-15,0 5-1 0,4-5 0 0,-1-1 0 16,-3 1-3-16,7-4 0 0,-3-3 0 0,3 3 0 16,-3-2-159-16,3-4-32 0,14-4-6 0,-7-5-2 0</inkml:trace>
  <inkml:trace contextRef="#ctx0" brushRef="#br0" timeOffset="17886.02">26585 16301 2944 0,'0'0'131'0,"0"0"26"0,-3 0-125 0,3 0-32 0,0 0 0 0,0 0 0 15,-11 6-168-15,11-6-39 0,0 0-8 0,0 10-1 16,0-1 148-16,0 0 31 0,-3 1 5 0,-1-1 2 0,1 7 30 0,-4 0 0 15,0 2-8-15,-1 1 8 0,1 0 0 0,0 0 0 16,-3-3 0-16,6 2 0 0,1 1 0 0,-1-9 0 16,1 5 0-16,3-5 0 15,-4-1-32-15,8 1-6 0,3-4-2 0,0-3-544 16,-7-3-110-16</inkml:trace>
  <inkml:trace contextRef="#ctx0" brushRef="#br0" timeOffset="18141.36">26677 16110 288 0,'0'0'25'0,"0"0"-25"15,-3 3 0-15,3-3 0 0,0 0 372 0,0 0 68 16,-11 6 15-16,4-3 2 0,0-3-377 0,3 6-80 16,-3-2-8-16,7-4-6 15,-3 0-43-15,3 0-9 0,0 0-2 0,0 0-700 0</inkml:trace>
  <inkml:trace contextRef="#ctx0" brushRef="#br0" timeOffset="18628.72">26822 16006 403 0,'0'0'36'0,"0"0"-36"0,0 0 0 0,0 0 0 16,0 0 182-16,0 0 30 0,0 0 5 0,0 0 2 15,0 0-41-15,7 6-8 0,-7-6-2 0,7 4 0 0,3 2-32 0,-3-6-6 16,4 3-2-16,-4 3 0 0,4 1-51 0,-4-4-10 16,3 3-3-16,1-3 0 0,-1 7-41 15,1-4-9-15,0-3-2 0,-4 3 0 16,3 4-12-16,1-1 0 0,-4 0 0 0,0 1 0 0,4 5 0 0,-4-5 0 16,-4 9-8-16,1 0 8 0,3-4-10 0,-4 4 2 15,1 0 0-15,-1 0 0 16,-3 6-16-16,0 0-4 0,4-6 0 15,-1 6 0-15,-6-3 13 0,3 3 3 0,0 0 0 0,-4-6 0 0,-3-1 12 0,0 1 0 16,0-3-10-16,0 3 10 0,-3-4 0 0,2-2 0 16,-2-4 0-16,-1 4 0 15,4-10-83-15,-3 7-21 0,-1-10-5 16</inkml:trace>
  <inkml:trace contextRef="#ctx0" brushRef="#br0" timeOffset="19903.87">27062 15746 2102 0,'-18'0'46'0,"11"6"10"0,-4-6 1 0,-6 0 3 0,3 0-48 0,-1-6-12 0,1 6 0 0,4 0 0 15,-1 0 15-15,1 0 1 0,-1 0 0 0,7 0 0 16,4 0 66-16,0 0 14 0,0 0 2 0,0 0 1 0,0 0-15 0,0 0-4 16,11 0 0-16,3 0 0 0,0 0-32 15,0 0-6-15,4 0-2 0,0 6 0 0,-1-3-26 16,1 4-6-16,0 2 0 0,3 0-8 0,3 1 0 0,-2 6 0 16,-12-7 0-16,4 3 0 15,4 4 0-15,-4 9-9 0,4-3 9 0,-1-3-12 16,-3 12 12-16,1-2 0 0,-1-1 0 0,-4 6 0 15,1 1-24 1,-4-7-7-16,3 10-1 0,1 2 0 16,0-2 51-16,-1 0 9 0,1 6 3 0,-1-1 0 0,5-5-15 0,-1 3-2 15,0-4-1-15,0-2 0 0,0 3-13 0,-3-4 11 16,3 4-11-16,0-4 10 0,-4 7-10 0,4 0 0 16,-6 0 9-16,2-4-9 0,-6 7 9 0,-4-6-9 0,0 6 12 0,0-4-12 15,-7 1 18-15,0-6-3 0,-1 5-1 0,-2-8 0 0,3 2-1 0,-4 1 0 16,1 2 0-16,-1-2 0 0,0-1-5 0,1 1-8 0,-1-4 11 0,-3 4-11 15,7-7 8-15,-3 3-8 0,-1-9 0 0,0 3 0 16,-3-6 0-16,4 0 0 0,-4-3 0 16,3-1-9-1,-3-2-29-15,0 3-6 0,-4-7 0 0,-3 0-1 16,3 1-123-16,-6-1-25 0,2 1-5 0,-2-4-1 0</inkml:trace>
  <inkml:trace contextRef="#ctx0" brushRef="#br0" timeOffset="25380.86">10358 14899 2026 0,'0'0'90'0,"0"0"18"0,0 0-86 0,0 0-22 16,0 0 0-16,0 0 0 0,-7 0 36 0,7 0 4 15,0 0 0-15,0-9 0 16,0 6-58-16,3-4-11 0,-3 4-3 0,7-3 0 0,4 0 53 0,-4 6 11 16,-7 0 1-16,10 0 1 0,4 0 7 0,1 6 2 15,-12 3 0-15,4 1 0 0,4 6-23 0,-1 2-5 16,1 1-1-16,-4 0 0 0,-7 12-22 0,0-2-5 15,7-1-1-15,-7 6 0 0,-7-6 14 0,0 7 0 16,10-1-10-16,1-2 10 0,-1-1 0 0,-3-3 8 16,-3 7 0-16,6-7 0 0,5-3 12 0,-8-6 1 15,-8 0 1-15,5 0 0 0,6-4 2 0,1-5 0 16,-8-1 0-16,1 1 0 0,-4-4-24 0,7-6 0 16,0 0 0-16,0 0 0 0,-4-6 0 0,4 6 0 15,11-10 0-15,0 1 0 0,-11-7 0 0,3 4 0 0,4-7 0 16,0-3-8-16,4 3 16 0,-8-6 4 15,-6-3 1-15,3-1 0 0,7 4 27 0,-7-3 6 0,-14 0 1 0,3 0 0 16,4 3-22-16,4-4-4 0,-8 4-1 16,4 0 0-16,3 0 4 0,-3 6 0 0,4-3 0 0,-8 0 0 15,1 4-7-15,3-1-1 0,7 0 0 0,0 10 0 16,-4-7-16-16,4 6 10 0,4 1-10 0,-1 3 8 16,-3 6-8-16,0 0 0 0,0 0 0 0,4 12 0 31,10 1-20-31,-7 3-7 0,-7-4-1 0,3 13 0 0,4-6 28 0,0 6-8 0,-3 3 8 15,-1 4 0-15,-6-1 0 0,10 0 0 0,4 1 0 0,-4-1 0 16,-14 0 0-16,7-5 0 0,10 2 0 0,-6-3 0 16,-4-6-12-16,0-1 4 0,0 4 0 0,3-9 0 15,8-4-25-15,-8 1-5 16,-6-10-1-16,3 0-770 0,0 0-155 0</inkml:trace>
  <inkml:trace contextRef="#ctx0" brushRef="#br0" timeOffset="26529.51">10732 11375 518 0,'-8'-4'46'0,"1"-2"-37"0,-3 3-9 0,-1 3 0 15,-10-6 392-15,3-4 77 0,8 7 15 0,-4-3 4 0,-4 0-395 0,0 3-78 16,-6-4-15-16,3 4 0 16,3-3-40-16,-7 6-4 15,-3-3 0-15,0 3 0 0,3 0 26 0,-3 3 5 0,-4-3 1 0,0 6 0 0,4-6 12 0,0 3 0 16,0-3 0-16,0 0 0 0,3 0 18 0,0 0 0 15,0 0 0-15,1 0 0 0,3 0 14 0,-1 0 4 16,8 0 0-16,-3-3 0 0,6 3-36 0,4 0 0 16,0-6 0-16,7 6-9 0,0 0 23 0,0 0 5 15,7 0 1-15,7 0 0 0,4 0-20 0,-1 6 0 16,8-6 0-16,0 0 0 0,3 3 0 0,0-3 0 16,4 0-10-16,3 7 10 0,-7-7 0 0,8 3 0 15,6 3 0-15,-7-6 0 0,-3 6 0 0,0-3 0 16,10-3-11-16,-3 0 11 0,-7 0-11 0,0 0 11 15,-4 0-13-15,3 0 5 0,5 0 16 0,-4 0 4 0,-4 0 1 16,0 0 0-16,7-3 3 0,-7 3 0 16,-6-6 0-16,-1 6 0 0,0 0-16 0,-3 0 8 0,-1 0-8 0,-10 6 0 15,-7-6 0-15,0 0-8 0,7 0-1 0,-7 0 0 16,0 0 9-16,-7 3 0 0,-3-3-9 0,-1 10 9 16,-3-10 0-16,-11 0 0 0,-3 6 0 0,-4-6 0 15,4 0 0-15,-4 0 0 0,-10 0 9 0,3 0-1 16,0 0 5-16,4 0 2 0,-11 0 0 0,0 0 0 15,-3 0 9-15,3 0 3 0,4 0 0 0,-4 3 0 16,4 3-11-16,-4-2-3 0,3-4 0 0,1 9 0 16,0-3-13-16,-4-6 0 0,4 10 0 0,3-4 0 0,4-3 0 15,3 7 0-15,0-10-11 0,4 6 11 0,3-3-12 16,7 6 12-16,4-9-10 0,4 7 10 16,-1-4-115-16,11-3-17 15,0 0-3-15</inkml:trace>
  <inkml:trace contextRef="#ctx0" brushRef="#br0" timeOffset="29025.77">10675 11535 1954 0,'0'0'43'0,"0"0"9"0,0 0 1 0,0 0 3 0,0 0-45 0,0 0-11 0,-7 0 0 0,0-4 0 16,0-2 39-16,7 6 5 0,0 0 2 0,-4-9 0 16,-3 2-35-16,4 4-11 0,6-3 0 0,1-3 0 15,-4 6 0-15,-4-4 0 0,8-2 0 0,-4 6 0 16,-4-4 0-16,1-2 0 0,3 9 0 0,0 0 0 16,7-9 20-16,-7 2-2 0,-7 4-1 0,3-3 0 0,4 6 19 15,0 0 4-15,0-3 1 0,-7-3 0 0,-3-4 1 16,3 10 0-16,7 0 0 0,-7-3 0 0,-4-3-42 15,4 6-16-15,0-7 1 0,0 4 0 16,-4 3 15-16,1-6 0 0,-1 6 0 0,4 0 0 0,7 0 0 0,-7 0 0 16,-4 0-10-16,4 0 10 0,7 0-8 0,-7 6 8 15,-3-3-10-15,-1 4 10 0,0 2-8 16,1 1 8-16,3-1 0 0,-7 0-9 0,0-2 9 0,7 2 0 16,3 7 0-16,0-7-8 0,-6 4 8 15,3-4 0-15,0 7 10 0,0-7-10 0,-4 7 24 0,4-7 0 16,-3 1-1-16,6-1 0 0,0 7-12 0,-3-7-3 15,0 1 0-15,0 2 0 0,0-6-8 0,0 10 0 16,0-3 0-16,0-4 0 0,-4 0 0 0,4 7 0 0,4 0 0 16,-4-4 8-16,-4 7-8 0,4-3 0 0,4 3 0 15,-4-1 0-15,0-2 0 0,3 3 0 0,1 0 0 0,-1 0 8 16,0 2-8-16,4-2 0 0,-3 0 0 0,-1 0 0 16,4 0 0-16,0 0 18 0,-3 6-3 0,3-7-1 15,-4-2 5-15,4 9 1 0,0-6 0 0,-3 0 0 16,3 0 0-16,-4-1 0 0,4 8 0 0,0-8 0 15,-3 7-20-15,3-6 0 0,-4 6-11 0,4 0 11 16,-3-3 0-16,3 3 0 0,-4-6 0 0,1 10 0 16,3-4 0-16,-7 0 0 0,3-6 0 0,1 9 0 15,-5-3 0-15,5 9 0 0,-4-12 0 0,0 10 0 16,0-4 0-16,-4 0 17 0,8-3-3 0,-4 0-1 16,0-3-3-16,0 3-1 0,3 0 0 0,0-6 0 15,1 0 3-15,3 0 0 0,-4 0 0 0,4-4 0 16,0 4-12-16,0 0 0 0,-3-3 0 0,3 2 8 0,0 1-8 15,0 6 0-15,-4-6 0 0,4 0 8 16,0 6-8-16,-3 3 0 0,3 4 0 0,-4-1 0 0,1 0 0 0,-1 1 0 16,-3-1 0-16,0-3 0 0,0 10 0 0,0-4 0 15,0-5 0-15,0 2 0 0,-4-3 0 0,4-6 0 16,0 3 0-16,4 0 0 0,-1-6 11 0,-3 0 0 16,7 0 0-16,-3 6 0 0,3-9 7 0,0 2 2 15,0 7 0-15,0-3 0 0,0-3-20 0,3 6 0 16,-3-6 0-16,4 6-9 0,-1 0 17 0,1 4 3 15,-4-1 1-15,0 3 0 0,0 0-12 0,-4 1 0 0,4-1 0 16,-7 4 0-16,0-1 0 0,0 1 0 0,0-1 0 16,-4-3 0-16,4 4 0 0,-3-7 0 0,3-3 0 15,0 4 0-15,0-4 0 0,3-7 0 0,-7 8 0 0,8-8 0 16,-4 1 17-16,3 0 5 0,1-3 1 16,-1 2 0-16,-3 1-23 0,4 3 8 0,-1-3-8 15,1 0 0-15,-1 0 0 0,1 6 0 0,-4-6 0 16,3-1 0-16,-3 7 0 0,3-6 0 0,-6 0 0 0,-1 6 0 15,4-6 0-15,0 6 0 0,0-3 0 0,-4 3 0 16,-3-6 8-16,4-3-8 0,3 2 8 0,0-8-8 16,-4 9 21-16,1-10 0 0,2 7 0 15,-2-7 0-15,3 1-8 0,0-4-1 0,0 3-1 0,-4 1 0 16,8-1-11-16,-8 0 10 0,4-2-10 0,-4 2 10 16,4 4-10-16,-7-7 0 0,4 3 0 0,3 1 0 0,-8-1 0 0,5 1 0 15,-1-1 0-15,-3 0 0 0,4-2 0 0,-5 2 0 16,1 0 0-16,0 1 0 0,-3-4 0 15,3 4 0-15,-4-7 0 0,4 3 0 16,0-3 0-16,0 3 8 0,3-6-8 0,-3 7 8 0,0-4-8 16,7-3 0-16,-11 0 9 0,4 0-9 0,0 6 0 15,0-6 9-15,0 0-9 0,-1 3 0 0,1-3 13 0,-3 0-4 16,3 0-1-16,-4 0 0 0,0 6-8 16,1-2 0-16,-1-4 0 0,0 6 0 0,-3-3 0 0,4-3 0 15,-5 0 0-15,1 6 0 0,0-3 0 0,-4-3 0 16,-3 0 0-16,4 7 0 0,2-7 0 0,1 0 0 15,-11 3 0-15,4-3 0 0,0 0 0 0,3 0 0 16,1-3 0-16,-1 3 0 0,-3 0 0 0,-1 0 10 0,8-7-2 0,-3 7-8 16,2 0 0-16,1 0 0 0,0 0 0 15,-4 0 0-15,4 0 0 0,-7 0 0 0,3 7 0 16,-3-7 0-16,3 0 0 0,-6 3 0 16,2 3 0-16,5-6 0 0,-12 6 0 0,5-3 0 0,2-3 0 15,-2 0 0-15,-1 7 0 0,4-4 0 0,3-3 0 16,-3 0 0-16,3 6 0 0,0-6 0 0,1 0 0 0,-1 0 0 15,-3 3 0-15,3-3 0 0,-3 0 0 16,-4-3 0-16,4 3 0 0,-7-6 0 0,3 6 0 0,0-3 0 16,0-4 0-16,1 7 0 0,-1 0 0 0,0-3 0 15,0 3 0-15,1 3 0 0,2-3 0 0,-6 0 0 16,3 0 0-16,1 7 0 0,2-4 0 0,-6 3 0 16,-7-3 0-16,7-3 0 0,3 7 0 0,-3-4 0 15,3-3 0-15,4 0 0 0,-4 6 0 0,4-6 0 16,-4 0 0-16,4 3 0 0,-4 3 0 0,4-6 0 0,3 0 0 15,-7 7 0-15,4-7 0 0,-4 0 0 16,4 3 0-16,-7-3 0 0,-1 6 0 0,1-3 0 0,3-3 0 0,1 0 0 16,-1 0 0-16,0 6 10 0,0-2-10 0,-3-4 0 15,3 6 0-15,4-6 0 0,-4 3 0 16,4-3 0-16,-4 0 0 0,4 6 0 0,-4-6 0 0,4 3 0 16,-7-3 8-16,0 0-8 0,3 0 0 15,0 0 0-15,0 0 0 0,1 0 0 0,-1 0 0 0,0-3-9 16,-3 3 9-16,7-6-13 0,-4 6 13 0,4 0 12 15,3-3-3-15,-7-3 0 0,4 6-9 0,0-4 0 16,3 4 0-16,-3-6 0 0,0 6 0 0,7-3 0 16,-11 3 0-16,7-6 0 0,-3 6 0 0,3 0 0 15,0-3-12-15,1-4 12 0,3 7-19 0,-1 0 4 0,1-6 1 16,4 3 0 0,-8 3-54-16,7-6-12 0,1-4-1 0,3 7-831 0,3-6-165 0</inkml:trace>
  <inkml:trace contextRef="#ctx0" brushRef="#br0" timeOffset="30786.79">10432 11509 806 0,'0'0'72'0,"0"0"-58"0,0 0-14 0,7-3 0 0,0-3 135 0,-7 6 24 16,-4-3 5-16,4 3 0 0,11-6-121 0,-8-4-25 15,-3 7-5-15,0-3-1 0,4-4 8 0,3 1 0 16,0 3 1-16,0 3 0 16,-7-4 39-16,11-2 7 0,3 0 1 0,0-1 1 0,-7 1 11 0,7-1 3 15,0 4 0-15,4-3 0 0,-1-1-18 0,-2 1-3 16,-1-1-1-16,0 7 0 0,0-3-13 0,0-3-2 16,-11 2-1-16,8 4 0 0,0-3 2 0,-1 3 0 15,-6-4 0-15,3-2 0 0,-7 9-12 0,10 0-3 16,-3-3 0-16,4-3 0 0,-11 6-16 15,7 0-4-15,4-7-1 0,-4 7 0 0,-7 0-11 0,10 0 0 16,1-3 0-16,3 6 0 0,-3 4 0 0,3-7 0 16,-4 9 0-16,8 0 0 0,3-2-8 0,0 5 8 15,-10-2 0-15,3 5 0 0,0 1 0 0,0 3 0 16,-7 0 0-16,4 0 0 0,-1 6 0 0,1 0 0 16,0 3 0-16,-4-3 0 0,0 6 0 0,0-6 0 15,7 10 0-15,-4-1 0 0,-6-5-11 0,-1 8 11 0,8-2-8 0,0-1 8 16,-1-6 0-16,-3 7 0 15,0-7 0-15,-3 7 8 0,6-1-8 0,-6-2 0 0,-4 2 0 16,0 1 0-16,4-1 0 0,-1 1 0 0,-3-7 0 16,-3 9 8-16,-5-2-8 0,8 3 0 0,0-7-8 0,0-3 8 15,-7 7 0-15,4-7 8 0,3 9 0 16,0-5 0-16,-4-1-8 0,1 4 11 0,-1-1-11 0,8 4 12 16,-1-10-12-16,1 6 0 0,-8 1 0 0,4-7 0 15,4 7 12-15,3-1 0 0,-11 1 0 0,4-7 0 16,0 0 0-16,4 0 0 0,-4-3 0 0,0 4 0 15,-4-4 1-15,4 3 1 0,4-3 0 0,-4 3 0 16,-4-3 1-16,1 10 0 0,6-7 0 0,1-3 0 0,-1 3-2 16,1 1 0-16,0 2 0 0,3-3 0 15,0 0-5-15,0 7-8 0,-7-7 11 0,7-3-11 16,0 3 12-16,0 1-12 0,-4-4 12 0,1 3-12 0,-1-3 24 0,1 3-1 16,3-3-1-16,-3 4 0 0,-4-1-2 0,3-3 0 15,4 0 0-15,0-6 0 0,-3 9-4 0,3-9-2 16,0 12 0-16,3-9 0 0,-3 3-14 0,1 3 0 15,-5-2 0-15,8-1 0 0,-1 3 0 0,-3-3 0 16,-3-3 0-16,-1 3 0 0,4-6 0 0,4 6 0 16,-8-6 0-16,-3 6 0 0,4-6 10 0,3-1-1 15,0 1 0-15,-3-3 0 0,-4 3 5 0,3 0 1 0,4-1 0 16,0-2 0-16,-3 3-7 0,3-3-8 0,0-1 11 16,4 4-11-16,-1-6 12 0,1 5-4 0,-1 7 0 0,4-6-8 15,8 3 9-15,-5 0-9 0,-10-6 0 0,7 9 9 16,4-6-9-16,-4 0 0 0,0-4 0 0,-3 4 0 15,-1-6 0-15,1 2 0 0,7 1 0 0,-4-4 8 16,-4 4 3-16,4-6 0 0,4-1 0 16,0 0 0-16,-4 7-3 0,0-7-8 0,4 1 12 0,-1-1-4 15,4 1-8-15,-3-1 12 0,3 1-12 0,-3-1 12 16,3 0-12-16,0-2 12 0,0 8-12 0,0-5 12 16,1-1-12-16,-1 4 0 0,0-7 0 0,4 3-11 15,-8 7 11-15,8-3 0 0,-7-4 0 0,3 7-8 16,-4-7 8-16,5 0 0 0,-5 7 0 0,4-3 0 15,-3-7 0-15,3 3 0 0,-3 1 0 0,-1-1 0 16,1-3 0-16,0-2 0 0,3 5 0 0,-3-9 0 16,-1 6 0-16,1-3 0 0,3-3 0 0,0 7 0 0,-3-7 0 15,3 3 0-15,4 3 0 0,-1-6 0 0,5 6 0 0,-1-3 0 16,4-3 0-16,-1 7 0 0,1-4 0 0,0-3 0 16,0 9 0-16,-4-2 0 0,0-4 0 0,-3 3 0 15,-1-3 0-15,1 3 0 0,-4 1 0 0,-3-4 0 16,3 6 0-16,-3-9 0 0,-1 6 14 15,5-2-2-15,-5-4 0 0,4 0 0 0,4 0-12 0,-4 0 9 16,4 0-9-16,3 0 8 0,4 0-8 0,3 0 8 16,-3 0-8-16,3 0 8 0,4 0-8 0,0 0 0 15,-4 0 0-15,0 0 0 0,4 0 0 0,-4 0 0 16,4 0 0-16,4 0 0 0,-1 0 0 0,-3 6 0 16,3-6 0-16,0 3 0 0,4-3 0 0,-3 0 0 15,-5 6 0-15,1-6 0 0,3 3 0 0,-6-3 0 0,-4 0 0 16,3 0 0-16,4 7 0 0,-1-7 0 0,1-7 0 0,-4 7 0 15,4 0 0-15,7 0 0 16,4-3 0-16,-1-3 0 0,0 6 0 0,1 0 0 0,3 0 0 16,-4-3 0-16,7 3 0 0,1 0 0 0,3-6 0 0,3 6 0 15,1 0 0-15,-4 0 0 0,0 0 0 0,-4 0 0 16,1 0 0-16,-4 0 0 0,3 6 0 0,4-6 0 16,-4 3 0-16,1-3 0 0,-4 0 0 0,3 6 0 15,-6-3 0-15,-1-3 0 0,0 0 0 0,1 0 0 16,6 0 0-16,1 0 0 0,-1 0 0 0,4-3 0 15,0 3 0-15,0-6 0 0,-3 6 0 0,3 0 0 16,-4 0 0-16,4 0 0 0,0 0 0 0,3 0 0 0,4 0 0 16,-3 0 0-16,-4 0 0 0,-7 0 0 0,0 6-11 15,0-3 3-15,-4-3 0 0,0 0 0 16,4 0-10-16,0-3-2 0,-7-3 0 0,0 6 0 16,-4-3-90-16,-3-7-18 0,-7-5-4 0,3-1-1286 15</inkml:trace>
  <inkml:trace contextRef="#ctx0" brushRef="#br0" timeOffset="33587.33">8911 15112 288 0,'0'0'25'0,"0"0"-25"15,0 0 0-15,11 0 0 0,-11 0 95 0,0 0 13 16,0 0 4-16,7-9 0 0,-7 9-84 0,0 0-17 15,0 0-3-15,0 0-8 0,7-6 42 0,-7 6 2 16,0 0 0-16,0 0 0 0,0 0 34 0,0 0 7 16,0 0 2-16,-7-3 0 0,7 3-11 0,0 0-3 15,-4-7 0-15,4 7 0 0,-3 0 23 0,3 0 5 16,0 0 1-16,0 0 0 0,0 0-43 0,0 0-9 16,0 0-2-16,0 0 0 0,0 0-36 0,0 0-12 15,0 0 0-15,0 0 0 0,0 0 0 0,0 0 0 0,0 0 0 16,10-3 0-16,1-3 31 0,0 6-1 0,6 0 0 0,-10 0 0 15,7 0 24-15,4 0 5 0,3 0 1 0,-7 0 0 16,4 0-22-16,0-3-4 16,-1 3-1-16,4 0 0 0,4 0-25 0,-4 0-8 0,0 0 0 15,4 0 0-15,0 0 0 0,3 0 0 0,-3 0 0 16,3 0 0-16,0 0 16 0,0 0-4 0,1 0-1 0,-1 3 0 16,0-3 0-16,4 0 0 0,-4 0 0 0,0 0 0 15,4 0 17-15,-4 0 4 0,7-3 1 0,1 3 0 16,3-6-17-16,-1 2-4 0,1-2-1 0,3 3 0 15,4-3-2-15,0 3 0 0,-7-4 0 0,3 7 0 16,-6-6-9-16,-5 3 0 0,5-3-10 0,-5 6 10 16,-6 0 0-16,3 0 0 0,4 0 13 0,-4 0-4 15,-3 0 11-15,3 0 1 0,0-3 1 0,4 3 0 16,3-7 12-16,-3 7 2 0,-4-3 1 0,1-3 0 0,6 3-22 16,-3-4-5-16,-4-2-1 0,4 3 0 0,-1 3-9 15,1-7 0-15,3-5 0 0,-3 5 0 0,3-2 0 0,1-4 0 16,6 0 0-16,-7 4 0 0,-3-4 0 0,0 0 0 15,3 4 0-15,0-4 0 0,1 7 0 0,-8-1 0 16,0 1 0-16,-3 0 0 0,-1 2 0 16,-2-2 8-16,-8-1-8 0,0 1 8 15,4 3-8-15,-1 3 0 0,-10-4 0 0,4 4 0 0,-1-3 19 0,1-3-2 16,3 5 0-16,-3-5 0 0,-1 0-1 0,1-4-1 16,6 4 0-16,1-4 0 0,0-3-3 0,-4 1 0 15,7 5 0-15,0-9 0 0,4 1-12 0,-7 2 11 16,-8 3-11-16,8-5 10 0,6-4-10 0,-6 3 0 15,-7 0 0-15,-4 0 0 0,3 4 8 0,1-4-8 0,-4 0 8 16,0 0-8-16,-3 0 12 0,3-3-2 0,0 4-1 0,-4 5 0 16,1-6 6-16,-1-3 1 0,1 3 0 0,3-6 0 15,-4 7-8-15,4-4-8 0,0-4 11 0,4 8-11 16,0-7 0-16,-4 6 0 0,0-6 0 0,3 6 0 16,1 0 8-16,-4 0-8 0,0-3 12 0,0 3-12 15,0 1 0-15,0 5 0 0,0-9 0 0,-3 10 0 16,-1-4 12-16,1-3-12 0,-1 3 12 0,1 7-12 15,-4-4 0-15,0-2 0 0,0 5 0 0,0 1 0 16,0-7 0-16,0 7 0 0,0-7 0 0,0 7 0 16,3-4 0-16,-3-2 0 0,4 5 0 0,-1-9 0 15,1 10 0-15,3-7 0 0,-3 7 0 0,3-7 0 16,0 7 0-16,0-4 0 0,0 4 0 0,0-7 0 16,-4 13 0-16,4-10 0 0,0 10 0 0,-3-3-12 15,3-3 12-15,-3 6 0 0,3-4 0 0,-7 7 0 16,3 0 0-16,1-3-9 0,-4 3 9 0,7-6 0 0,-7 6 0 15,3 0 0-15,4-10 0 0,0 10 0 0,-3-6 0 0,3 3 0 16,0 3 0-16,0-6 0 0,-7 6 0 0,7 0 0 16,0 0 0-16,4 0 0 0,-8 0 0 0,4 0 0 15,0 0 0-15,0 0 0 0,1 0 0 0,-1 6 0 16,0-6 0-16,-7 0 0 0,0 0 0 0,10 9 0 16,-3-2 0-16,0-4 0 0,0 6-8 0,0-2 8 15,-3 2-8-15,3-6 8 0,-3 6 0 0,3 4-8 16,-4-4 8-16,1 1 0 0,-1-1 0 0,4 1 0 15,-3-1 0-15,3 0 0 0,0 1 0 0,0 6 0 16,0-7 0-16,0 0 0 0,4 1 0 0,-4-1 0 0,0 1 0 16,0 5 0-16,-4-2 0 0,1-7 0 0,3 4 9 15,-4 8-9-15,1-8 8 0,-1-1-8 0,1 7 0 16,0-1 0-16,-4-2 0 0,0 3 0 0,3-4 0 16,4 10 0-16,-3-3 0 0,3-6-9 0,-4 2 9 0,1 4-8 15,6 0 8-15,-3-3 0 0,0-1 0 0,1-2 0 16,2 2 14-16,-3 4-2 0,0-3 0 0,4 3 0 15,-8-7-12-15,4 4 0 0,0 3 0 0,0-4 0 16,1 4 0-16,-5 0 0 0,4 6 0 0,-3-6 0 16,-1 9 0-16,1-3 0 0,3 4 0 0,-4-4 0 15,4 0 0-15,0-6 11 0,0 6-2 0,1-3 0 16,-1-7-9-16,3 4 0 0,-3 0 0 0,4 0 8 16,-1 3-8-16,1-4 0 0,0 1 0 0,-1 0 0 0,1 6 0 15,3-6 8-15,0 9-8 0,-3-3 0 16,-1 4 10-16,1-11-10 0,-1 7 12 0,1 1-12 0,-1-8 0 15,1 1 0-15,0 0 0 0,-1-3-12 0,4 2 12 16,0-8 16-16,1 9-3 0,-1-10-1 16,-4 4-4-16,4-1-8 0,0-2 11 0,1-1-11 0,-1 0 10 15,3-2-10-15,-6 2 8 0,3 0-8 0,0 1 10 0,0-4-10 16,0-3 12-16,0 7-12 0,1-4 10 0,-1-3-10 16,0 3 8-16,0 4-8 0,0-1 0 0,0-3 8 15,0-2-8-15,0 5 0 0,4 0 0 0,0-2 0 16,-1 2 0-16,4-3 0 0,1-3 0 0,-1 7 8 0,3-4-8 0,-2-3 12 15,-1 7 0-15,3-10 0 0,1 6 0 0,3-3 0 16,-3 3-12-16,0-6 10 0,3 0-10 0,-3 0 10 16,3 0-10-16,0 0 0 0,0 0 0 15,4-6 8-15,-4 3-8 0,8 3 0 0,-1-6 9 16,0 6-9-16,7-3 0 0,-3-4 0 0,-3 7 0 16,2-3 0-16,5 3 0 0,-4-6 0 0,-4 6 0 15,0-3 0-15,-3 3 0 0,0-7 0 0,3 7 0 0,-7 0 0 16,7 0 0-16,-3 0 0 0,3-3 0 0,-3 3 0 15,3-6 8-15,1 6-8 0,2-6 8 0,5 3-8 16,-4 3 0-16,6-7 0 0,-2 7 0 16,3-3 0-16,0-3 0 0,-1-3 0 0,12 5 0 0,-1-2 8 15,8-3-8-15,-1-1 0 0,-3 4 8 0,0-3-8 16,-3 6 0-16,-1-7 0 0,4-6 0 0,-3 7 0 16,-1 3 0-16,0 3 0 0,1-4 0 0,-1 4 0 15,-6-3 0-15,-1 6 0 0,-3-3 0 0,0-3 0 16,-4 6 0-16,0 0 0 0,8 0 0 0,-1 0 0 0,-3 0 0 0,4 0 0 15,2 0 0-15,5 0 0 0,-1 6 0 0,-3-6 0 16,7 0 0-16,0 3 0 0,4-3 0 16,3 0 0-16,10 6 0 0,-3-3 0 0,-3 4 0 0,0-7 0 15,-4 3 0-15,3 3-8 0,1-6 8 0,-1 9 0 16,-6-9 0-16,-1 0 0 0,-6 7 0 0,-4-7-8 16,-4 3 8-16,4-6-8 0,0-4 8 0,-4 7 0 15,4-3-9-15,-7-3 9 0,-4 0-16 0,4 3 2 16,-7-4 0-16,0-2 0 15,0 0-73-15,-8-1-14 0,1-2-3 0,0-4-1 16,-7 0-147-16,3-3-30 0</inkml:trace>
  <inkml:trace contextRef="#ctx0" brushRef="#br0" timeOffset="35252.8">11232 15122 2710 0,'-10'0'120'0,"10"0"25"0,0 0-116 0,-7 6-29 0,-4-6 0 0,4-6 0 16,-3 6-134-16,3 0-33 0,7 0-6 0,0 0-2 16,-11-3-102-16,4-4-21 0,7 7-4 0,0 0-1 15,3-9 159 1,1 9 32-16,-4 0 7 0,7-9 1 0,4 9 166 0,-11 0 34 0,0 0 6 0,0 0 2 15,10 0 66-15,1 3 14 0,-4 3 2 0,3-6 1 16,5 0-59-16,-1 6-11 0,3-3-2 0,1-3-1 0,-4 0-25 0,7 0-5 16,11 0 0-16,-4 0-1 0,-3-9-23 15,3 9-5-15,7-6-1 0,4 3 0 0,0-4-3 16,-4 4-1-16,1-3 0 0,2-3 0 0,-2 5-27 0,2-2-6 16,-6-3-1-16,3-1 0 0,1 1-7 0,-1 3-1 15,4-7-8-15,3 4 12 0,-3-7 16 16,3 7 4-16,1 2 0 0,-1-5 0 0,4 2-19 0,-7 1-3 15,-4 0-1-15,-3-4 0 0,-1 4-9 16,1-4 8-16,-7-3-8 0,3 7 8 0,-3-7 1 0,-4 4 0 16,0-4 0-16,0 4 0 0,-7-4 26 0,8-3 5 0,-5 0 0 0,1-3 1 15,-4 4-21-15,0-4-4 0,7 0 0 0,-3-7-1 16,-4 11-3-16,4-8 0 0,-1 5 0 0,1-5 0 16,-1 1-12-16,1 7 0 0,-4-8 0 0,0 8-10 15,-3 2 10-15,0 3 0 0,-1-2 0 16,-3-4 8-16,0 10-8 0,4-7 8 0,-8 6-8 15,4 1 8-15,0-7-8 0,-3 4 0 0,-1 2 0 0,1-5 0 16,0 5 0-16,-1-8 0 0,1 8 0 0,-1-6 0 16,1-2 8-16,-1 2 0 0,4 3 0 0,-3-2 0 15,-1-4-8-15,4 3 0 0,-3-3-8 0,3 1 8 16,4-1 0-16,-4 0 0 0,3 3 0 0,1 1-8 16,-1 5 8-16,1 1 0 0,3-1 0 0,-3 1 0 15,-1 0 0-15,1-1 0 0,3 4 0 0,0-4 0 16,-3 1 0-16,-1 0 0 0,4 6 0 0,-3-4 0 0,3-2 0 0,-3-1 0 15,-1 4 0-15,-3-3 0 0,7-1 0 0,-3 1 0 16,-1 0 0-16,-2-1 11 0,-5 4-11 0,4-4 0 16,0-2 0-16,4-4 8 0,-1 1-8 15,1 5 0-15,3 1 0 0,0-1 0 16,-3 1 0-16,3 0 0 0,0 2-12 0,-3 4 12 0,-1-3-9 0,1 6 9 16,-1 0 0-16,1 0 0 0,-1 0 0 0,-3 0 0 15,4 0 0-15,0 6 0 0,-1-3 0 0,1 10 0 16,3-4 0-16,-3 1 0 0,3 2 0 15,0 4-10-15,3 3 2 0,-3-4 0 0,1 4 8 0,-1 6 0 16,3-3 0-16,1 3 0 0,-4 0 0 0,4-6 0 16,-1 9 0-16,-3 1-8 0,4 2 8 0,-4-3 0 15,0 0 0-15,0-3 0 0,-3 4 0 0,0-10 0 0,-1 6 0 16,1 0 11-16,-1-3-11 0,1 3 0 0,3 0 9 0,-7 3-9 16,4-3 0-16,-4 0 8 0,7-3-8 0,-4 3 0 15,-2-6 0-15,2 0 9 0,4 0-9 0,-3 3 0 16,3-4 15-16,0-5-4 0,0 3-1 0,-3-7 0 15,3 7 8-15,0-4 2 0,0-5 0 0,0 8 0 16,4-5-20-16,-4-1-9 0,4 0 1 0,-1 1 0 16,1-1 19-16,-1-2 4 0,5 2 1 0,-5-6 0 15,4 7-4-15,4-1 0 0,0 0 0 0,-4-2 0 16,4 2-12-16,-1 0 0 0,1 1 0 0,3-4 0 16,1-3 0-16,-5 7 9 0,4-4-9 0,1 3 8 15,-1 1 0-15,4-4 0 0,-8-3 0 0,8 7 0 0,-4-4-8 16,4-3 0-16,3-3 0 0,4 9 0 0,3-9 0 0,1 7 0 15,-1-7 0-15,0 3 0 0,1 3 0 0,-4 0 0 16,-1-3 0-16,1-3 0 0,-4 10 0 16,4-4 0-16,-3-3 0 0,-1-3 0 15,4 10 0-15,3-4 0 0,0-3 0 0,-3 3 0 0,0 1 16 16,-4-4 2-16,4 6 0 0,-4-3 0 0,4-2-3 0,-4 5-1 16,-3 0 0-16,3-2 0 0,4-7-14 15,0 9 0-15,3-9 0 0,4 9 0 0,0-9 0 0,3 10 0 16,4-10 0-16,-3 9 0 0,-1-2 9 0,1-4-1 15,-1 3 0-15,0-6 0 0,4 3-8 16,-3 3 0-16,-1 1 0 0,4-4 0 0,3-3 0 0,-3 6 0 16,0-3 0-16,-7-3 0 0,0 0 0 0,-4 0 0 15,-3 0 0-15,3 0 0 0,-3 0 0 0,4 0 0 0,-1 0 0 16,0 0-11-16,4 0 11 0,-4 6-8 0,4-6 8 0,-3 4-8 16,-1-4 8-16,4 0 0 0,0 6 0 0,0-6 0 15,6 0 0-15,-2 0 0 0,3 0 8 0,-4 3-8 16,4-3 0-16,-4 0-8 0,-3 0 0 15,-3 0 0-15,-8-3-8 0,0 3-2 0,-7 0 0 0,1-6 0 32,-8 6-45-32,3 0-9 0,-2-4-1 0,-1-2-1 15,-7 3-59-15,4-3-12 0,-4-4-3 0,0 10-739 0,-4-6-148 0</inkml:trace>
  <inkml:trace contextRef="#ctx0" brushRef="#br0" timeOffset="40342.51">12891 15006 2113 0,'0'0'46'0,"-8"6"10"0,-2-3 1 0,-4 4 3 0,0-4-48 0,3-3-12 0,0 0 0 0,1 6 0 16,-1-6-35-16,4 3-9 0,7-3-3 16,0 0 0-16,0 0 36 0,0 0 11 0,-3-3 0 0,3 3 0 15,0 0 40-15,0-6 14 0,3 3 3 0,4-7 1 16,0 4-18-16,4 6-3 0,-4-3-1 0,4-4 0 16,-1 7 5-16,4 0 1 0,0 10 0 0,4-10 0 15,0 6-14-15,3 4-2 0,0-7-1 0,4 3 0 16,-1 3 23-16,1 1 5 0,3-1 1 0,4 1 0 15,-4-1-16-15,1 0-3 0,-1-2-1 0,3 2 0 0,-2-3-6 16,2-3-2-16,-2-3 0 0,6 7 0 0,-3-14 0 16,7 7 0-16,-4-9 0 0,4 0 0 0,3 2-26 0,4 4 0 15,0-3 0-15,3-3 0 0,0 5 0 16,1-2 0-16,-4-3 0 0,0 6 0 0,-4-4 0 0,0 1 0 16,4 3 0-16,-7 3 0 0,3 0 8 0,-3-6-8 15,-7 6 8-15,3 0-8 0,-7-3 14 0,8 3-2 16,-8-7-1-16,0 7 0 0,4 0 12 0,-4 0 2 15,0-3 1-15,0 3 0 0,-3-6-3 0,3 6-1 16,1-10 0-16,2 7 0 0,1-3-6 0,0-3 0 0,3-1-1 0,0 1 0 16,4-1-15-16,0 1 8 0,-4-7-8 0,1 10 0 15,-1-3 0-15,-3-1 8 16,-4 1-8-16,0-1 0 0,-3 1 8 0,-1 0-8 0,-2 2 11 0,-5-2-11 16,1 6 12-16,-4-7-12 0,0 1 12 15,0 0-12-15,0-4 13 0,0 4-4 0,0-1-1 0,4 1 0 16,-4-1 2-16,7 1 0 0,1-7 0 0,2 4 0 15,1-4-10-15,0 4 0 0,-1-4 0 0,1 0 0 16,3-3 0-16,-3 10 0 0,0-7 0 0,-1 4 0 16,1 2 0-16,-4-5 0 0,-3 5 0 0,-4 1 0 15,0 3 0-15,0-4 0 0,-3 1 0 0,-4-1 8 16,0 7-8-16,0-3 12 0,0-3-12 0,-3 2 12 16,3-2-12-16,-4 6 12 0,1-7-12 0,-4 1 12 15,3-7-4-15,4 7 0 0,-3-1 0 0,-1-5 0 16,1-4-8-16,3 3 12 0,-4-3-12 0,4 1 12 15,0-7-12-15,1 6 0 0,-1-6 0 0,-4 6 0 16,4-3 0-16,4 0 0 0,-8 3 0 0,1 7 0 0,3-4 0 16,-7 0 0-16,3 4 0 0,1 2 0 0,-4-5 0 0,3 5 0 15,1-6 0-15,0 7 0 0,-4 0 0 0,3-1 0 16,1 1 0-16,-4 3 0 0,3-4 0 0,4 1 0 16,-3 6 0-16,3-7 0 0,-4 1 0 0,8-4 0 15,-4 4 0-15,0 6 0 0,0-7 0 0,0 4 0 16,4-3 0-16,-4 6 0 0,-4-7 0 0,4 4 0 15,0-4 0-15,-3 4 0 0,-1 3 0 0,-3-3 0 16,4-4 0-16,-4 10 0 0,0 0 0 0,3-3 0 16,-3 3 0-16,0 0 0 0,11-6 0 0,-11 6 0 0,0 0 0 0,7 0 0 15,-7 0 0-15,11 0 0 0,3 0 0 0,-4 6 0 16,4-3-8-16,4-3 8 0,-4 0 0 0,4 7 0 16,0-7 0-16,-1 3 0 0,1 3 0 0,-4-6 0 15,0 3 0-15,0-3 0 0,-3 6 0 0,3-6 0 16,-4 10 0-16,-3-10 0 0,-7 0 0 15,8 9 0-15,-1 1 0 0,0-4 0 0,0 3 0 0,-4 1 0 16,4-1 0-16,-3 7 0 0,-1-4 0 0,1-2 0 16,-1 5 0-16,1 4 10 0,3-3-10 0,0-4 10 15,0 7-10-15,0-3 0 0,4 3 0 0,-4-4 0 16,3 4 0-16,1-9 0 0,-4 5 0 0,4-2 0 16,-1 3 0-16,1-7 0 0,-4 10 0 0,0-10 0 15,3 7 0-15,-6 3 0 0,7-4 0 0,-8 4 0 16,4-3 0-16,-3 3 0 0,3-7 0 0,-4 4 0 0,1 3 0 0,3-4 12 15,0-2 0-15,-4 3 0 0,1 2-12 0,-1-2 0 16,5 3 0-16,-5 0 0 0,4 0 0 0,-3 6 0 16,-1-7 0-16,1 8 0 0,3-8 0 0,0 1 8 15,0 6-8-15,0-6 8 0,3 0 4 0,-2-3 0 16,-5-1 0-16,4-2 0 0,7 3-12 16,0-4 0-16,4 1 0 0,0-1 0 0,3-2 0 0,0-1 10 15,4 0-10-15,-4 1 10 0,0 2-10 16,-3-2 0-16,-1-1 0 0,1-6 8 0,-4 4-8 0,4-4 0 15,-4 3 0-15,0-3 0 0,-4 3 0 0,8 4 8 16,-4-10-8-16,0 6 0 0,7-3 8 0,-3 3-8 16,3-2 0-16,4 2 8 0,3-3-8 0,0-3 8 15,8 6-8-15,-1-3 8 0,0 4-8 0,-3-7 0 16,3 3 0-16,1 3 0 0,-1-6 0 0,-3 6 0 0,-1-3 0 16,5-3 3-16,-5 0-3 0,5 0 0 15,-5 0 0-15,5 0 0 0,-5 0 0 0,5 0 0 0,-8 0 0 0,4-3 0 16,-1 3 0-16,5-6 0 0,-5 6 0 0,5-6 0 15,-1 6 0-15,0-3 0 0,8 3 0 0,6 0 0 16,0 0 0-16,8 0 0 0,-1 0 0 0,4 3 0 16,0 3 0-16,0 0 0 0,-7-3 0 0,0 7 0 15,3-4 0-15,-6 4 0 0,-4-7 0 0,-4 3 0 16,0-6 0-16,-3 9 0 0,-7-9 0 0,3 7 0 16,-3-4 0-16,-4-3 0 0,0 6 0 0,1-3 0 15,-1-3 0-15,0 0 0 0,0 0 0 0,1 0 0 16,-1 0 0-16,4 0 0 0,-1-9-10 0,5 9 10 15,6-10-46-15,-3 1-4 16,3 0-1-16,0-7 0 0,1-3-181 0,-5-9-37 0</inkml:trace>
  <inkml:trace contextRef="#ctx0" brushRef="#br0" timeOffset="43660.87">4978 8480 1324 0,'0'0'59'0,"7"-6"12"0,-14-3-57 0,7 5-14 15,0 4 0-15,0-6 0 0,0-3 200 0,0 9 36 16,0-10 8-16,0 10 2 0,0 0-216 0,7-6-43 15,-7 6-9-15,0-9-2 0,3 9 8 0,1-10 0 16,3 1 1-16,-4 6 0 0,4-7 15 0,-7-2-11 16,0 9 11-16,4-7-10 0,-4 1 20 0,0 3 4 15,0-4 1-15,0 7 0 0,-4-10 32 0,-3 10 6 16,7-3 2-16,-3-3 0 0,3 6-3 0,-7-4-1 16,7 7 0-16,0-9 0 0,0 9-41 0,0 0-10 0,0 0 0 15,0 0 0-15,0 0 0 0,0-10-16 0,0 10 4 0,0 0 1 16,0 0 11-16,0 0 12 0,-7 0-2 0,0 0-1 15,3 0-24-15,-3 7-5 16,0-4 0-16,-4 3-1 0,4 4 21 0,-3-7 0 0,3 6-9 0,-4-3 9 16,4-3 0-16,0 10 0 0,-3-4 8 0,2 1-8 15,1-7 22-15,0 6-2 0,4 1 0 0,-4-4 0 16,3 10-9-16,-3-7-3 0,4 4 0 0,-1-4 0 16,4 7-8-16,0 3 0 0,-7-1 0 0,7 7 0 15,-3 4 0-15,3-4 0 0,0 0 9 0,0 3-1 16,-8 7-8-16,8 2 0 0,-3-2-8 0,-1 2 8 15,-3-2 0-15,4 9 0 0,-4 3 0 0,3-3 8 16,-3 0-8-16,0-7 0 0,0 4-8 0,4-3 8 16,-4-10 0-16,-1 6 0 0,5 1 0 0,-1-1 8 15,1-2 9-15,3 2 3 0,-7 1 0 0,3-7 0 16,4 13 9-16,0-4 3 0,0-2 0 0,0 2 0 16,0 7-16-16,4 0-4 0,-4 3 0 0,7-3 0 15,-7-6-4-15,-7 12 0 0,7-3-8 0,-4 6 12 0,4 1-12 16,-7-1 0-16,0 0 0 0,7 7 0 0,-7-13 0 0,4-3 0 15,-8 3 0-15,4-6 0 0,0-4 0 0,-4 7 16 16,4-6-2-16,0-4 0 0,-3 4 16 0,-1-4 3 16,4 1 1-16,3 2 0 0,1 4-34 0,3-3 0 15,-7-1 0-15,7-2-12 0,0 3 22 0,0 2 5 16,7-2 1-16,-7 0 0 0,0 6-6 0,3-1-1 16,1 1 0-16,-4 0 0 0,0 3-9 0,0 3 0 15,0-3 0-15,-4-3 0 0,1-6 0 0,3 6 0 16,-11-3 0-16,4-4 0 0,0 1 11 0,7-4-3 0,-10 4-8 15,10-3 12-15,-7-1 2 0,7-6 0 16,0 7 0-16,-4-7 0 0,4 3-1 0,0 1 0 0,0-7 0 16,4 9 0-16,-4-6 0 0,0 1 0 0,0 5 0 15,0-6 0-15,0 13-5 0,7-9 0 0,-14 11-8 0,7-8 12 16,0 9-12-16,-4-7 8 0,4 7-8 0,0 0 0 16,-3 0 0-16,3-6 8 0,-4 6-8 0,4-10 0 15,-4 4 0-15,4 6 0 0,-3-10 0 0,3 10 0 16,0-6 12-16,0 6-4 0,-7-7-8 0,7 4 12 15,0-3-1-15,0-1-1 0,0 4 0 0,-4-3 0 16,4-10-10-16,0 13 12 0,0-13-12 0,0 10 12 16,-7-4-2-16,7 1 0 0,0-1 0 0,0-3 0 15,0 4 4-15,7-1 1 0,-7 1 0 0,0 3 0 16,0-10-15-16,0 6 0 0,0 1-9 0,4 2 9 0,-4-2 0 16,0-7 0-16,0 7 0 0,0-1 0 0,0-6 10 0,0 7-10 15,0-1 8-15,7-6-8 0,-7 1 9 16,0-4-9-16,0 9 10 0,-7-12-10 0,7 10 0 0,-4-4 0 15,4 0-8-15,-7-3 8 0,0 3 0 0,7-3 0 16,-7 1 0-16,4-5 0 0,-4 5 0 0,0 2 8 16,7-3-8-16,0 0 0 0,-7 3 8 0,3-3-8 15,4-3 0-15,-7 10 0 0,3-10 0 0,4 9 8 16,-10-3-8-16,6 0 0 0,-6 1 0 0,3-4 0 16,0 3 0-16,-4-3 0 0,0 0 0 0,-3-3 0 15,4 3 0-15,3-6 0 0,-7 6 0 0,3-6 9 16,0 6-9-16,4 0 8 0,-3-3-8 0,-4 3 0 0,3 3 0 15,4-3 8-15,-4 4-8 0,4-4 0 16,0 3 0-16,4-3 8 0,-11 3-8 0,14-3 0 16,-11 0 0-16,11-3 8 0,-10 3-8 0,2-6 0 0,5 0 0 15,-1-3 0-15,-6 2 0 0,-1-2 0 0,8-3 0 16,-8 2 8-16,1 1-8 0,-1-3 12 0,0-4-12 0,-3 7 12 16,0-7-4-16,4 0 0 0,-5 1 0 0,5 6 0 15,-4-7-8-15,3 0 8 0,-6 1-8 0,2-1 8 16,-2 1-8-16,6-1 0 0,1-3 0 0,-1 4 0 15,0-7 0-15,-3 9 0 0,0-8 0 0,0 5 0 16,-4-3 0-16,1-3 8 0,-1 7-8 0,1-10 8 16,-1 9-8-16,0-3 0 0,-3 4 0 0,0-4 0 15,3-3 0-15,-6 4-17 0,-1 2 4 0,0-6 1 16,4-3 25-16,-11 9 6 0,4-9 1 0,-4 7 0 0,4-7-7 0,-7 3-1 16,3 3 0-16,0-6 0 0,1 0-12 0,2 0-16 15,-6 6 3-15,3-2 1 0,4-4 12 16,-4 0 0-16,4 0-10 0,-7 0 10 15,3 0 0-15,-3 0 0 0,-4 0 0 0,0-4 0 0,-3-2 0 16,0 6 0-16,-4 0 0 0,0 0 0 0,7 0 15 16,-7 6-3-16,0-2 0 0,4-4 0 0,0 9-12 0,3-9-16 15,-7 9 3-15,0 1 1 0,4-4 12 0,7 3 0 16,-1-2 0-16,1 2 0 0,-4-6-19 0,7 7-1 16,4-1 0-16,-7 0 0 0,10-2 20 0,-7-7 0 15,4 9 0-15,7-3 0 0,-4-2-15 0,1 5 1 0,-1-3 0 16,0-3 0-1,4 7-30-15,-4-10-5 0,-6 6-2 0,2 3 0 16,-2-2-10-16,2-4-3 0,-2 6 0 0,3 1 0 16,-8-4 1-16,8-3 0 0,-4 7 0 0,-3-4 0 0,7-3 44 0,-4 3 9 15,7-6 2-15,1 6 0 0,-1-2 8 0,0-4 0 0,1-4 0 0,2-2 0 16,1 6-12-16,-3-6 0 0,6-3 0 16,-7-1 0-16</inkml:trace>
  <inkml:trace contextRef="#ctx0" brushRef="#br0" timeOffset="45154.02">4822 8392 460 0,'0'0'20'0,"0"0"5"0,-3 0-25 0,-1-9 0 0,1 0 0 0,3 2 0 0,0 7 302 0,0 0 55 16,0 0 11-16,0 0 3 0,0 0-287 0,0 0-58 16,0 0-11-16,0 0-3 0,0 0-12 0,0 0 0 15,0 0 0-15,7 0 0 0,4-3 23 0,-1-3 1 16,-6 6 1-16,6-9 0 0,1 9 43 0,-1-10 9 15,5 7 2-15,-5-3 0 0,-3 6-3 16,4-10 0-16,3 10 0 0,-4-6 0 0,8 3-37 0,-4-3-8 16,0-4-2-16,7 1 0 0,-10 6 3 15,14-4 1-15,-8-2 0 0,5 3 0 16,-1-4-15-16,3 7-3 0,-6-3-1 0,3 3 0 16,0-3-14-16,-10 6 0 0,3 0 8 0,-3 0-8 0,3 0 0 0,-4 6 0 15,-3-3 0-15,4 6 0 0,-4 7 0 0,4 3 0 16,-4-3 0-16,3 2 0 0,-3 7 0 0,0-3 0 15,0 10 0-15,8-4 0 0,-8 6 0 0,7-2 0 16,-4 2 0-16,1 1 0 0,3 2 0 0,-3-2 0 16,3-1 0-16,0 10 0 0,0-6 0 0,4 6 0 15,-11 3 0-15,3 3 0 0,4-3 0 0,-3 6 0 0,-1 1 0 16,-2-1 0-16,-5 7 0 0,1-4 0 0,6 7 0 16,-3-1 0-16,-7 1 13 0,0 0-3 0,4 6-1 15,-4-3 0-15,3 0 15 0,1-1 4 0,-1-2 0 0,1 6 0 16,3-6-7-16,3 0-1 0,5-1 0 15,-5 1 0-15,-3 0-20 0,4-1 0 0,-1-2 0 16,1-4 0-16,0 7 0 0,-1 0 0 0,-3 6 0 0,0-3 0 16,4-4 0-16,-11 7 0 0,3 4 0 0,1-1 0 15,-8 0 0-15,4 0 0 0,-3 6 0 0,-4-6 0 16,3-3 0-16,-3 4 8 0,0-1-8 0,0-10 8 16,4 7 10-16,-4-3 2 0,-1-3 1 0,1 0 0 15,4-4 15-15,3-2 2 0,-11 2 1 0,8-2 0 16,-1 2-27-16,1-2-4 0,6 5-8 0,-3-2 11 15,-3-3-3-15,3-4-8 0,3 6 12 0,-3-2-4 0,0-4-8 16,0 10 0-16,-3-4 0 0,3-2 0 0,0 12 0 0,0-6 8 16,0-7-8-16,0 10 0 0,0 0 11 15,0-4-3-15,0 1-8 0,3-10 12 0,-3 7-2 0,4-3-1 16,-1-7 0-16,1-3 0 0,-4 0 0 16,7 3 0-16,-4-6 0 0,4-7 0 0,-3 7 1 0,0 0 0 15,3-6 0-15,-4 6 0 0,-3 0 2 0,7 0 0 16,-7-7 0-16,4 7 0 0,-4 0-12 0,0-6 0 15,0 6 0-15,0-1 0 0,0 4 0 0,-4 4 0 16,4-4 0-16,0-3 0 0,0 0 10 0,-7 3 0 16,7-4 0-16,0-2 0 0,0-9-2 0,0 8-8 15,7-11 12-15,-7 5-4 0,0-6-8 0,4 0 0 0,-4-2 0 16,3 2 0-16,1-3 0 0,-4 3 0 0,0-9 0 16,3 6 0-16,1-6 12 0,3 0-4 0,-4 3 0 0,1 0 0 15,-1-7-8-15,4-2 0 0,1 2 0 0,-5 4 0 16,4-3 0-16,-3 0 0 0,3-4 0 0,-4-2 0 15,8-1 0-15,-8 7 0 0,4-7 0 0,0 0 0 16,1-2 0-16,-5 2 0 0,4 1 0 0,0-1 0 16,-3 0 0-16,3 1 0 0,0-1 0 0,-7-3 0 15,3 4 0-15,1-1 0 0,-4-6 0 0,3 4 0 16,1 2 13-16,-1 0 1 0,-3-9 0 0,7 7 0 16,-7-7-22-16,0 0-5 0,0 0-1 0,0 0 0 15,0 0-68 1,0 0-14-16,4-10-2 0,3-5-1370 0</inkml:trace>
  <inkml:trace contextRef="#ctx0" brushRef="#br0" timeOffset="46199.54">4893 8537 2016 0,'0'0'179'0,"-3"-3"-143"16,3-7-36-16,-8 4 0 0,8 6 108 0,0-10 14 0,0 7 3 0,8-3 1 16,-8-3-115-16,3 2-23 0,4-2-5 0,-7 6-1 15,0 3 18-15,4-6-12 0,-4 6 12 0,10-10-10 16,-10 7 10-16,11-3 0 16,-8-4 0-16,1 10 8 0,3-6 19 0,-4-3 4 0,4 6 1 15,4-4 0-15,-11-2 6 0,7 6 2 0,0-7 0 0,4 4 0 16,-8-3-4-16,8 2-1 0,-8 7 0 0,8-9 0 15,0 9-16-15,-1-9-3 0,-10 5-1 0,11-5 0 16,-4 3-3-16,3-4-1 0,8 1 0 0,-4 0 0 16,-3-1 7-16,3 4 2 0,3-7 0 15,1 1 0-15,-7 9-20 0,3-4-11 0,0-2 2 0,0 9 0 16,-3-3 9-16,3 3 12 0,-4 0-2 0,4 0-1 16,-3 0-17-16,7 0-4 0,-11 3-1 0,3 3 0 15,-3-3 13-15,4-3 0 0,-4 7 0 0,0 2 0 16,4-3 0-16,-11-3 0 0,3 7-9 0,1-1 9 15,3 1 0-15,-7-1 0 0,3 0 0 0,4 7 0 16,-7 0 0-16,4-4 0 0,-1 4 0 0,1 3-8 16,-4 0 8-16,7-4 0 0,0 10-9 0,-3-3 9 0,3 3 0 15,7 4-9-15,-11 5 9 0,4-6 0 0,0 7 0 16,4-1-8-16,-4 1 8 0,4 3 0 0,-11 5-10 0,7 4 2 16,0-3 0-16,-7 0 0 0,0 10 8 0,0-1 0 15,0-6 0-15,0 3 8 0,-7-6-8 0,0 0 0 16,7-3-8-16,0 3 8 0,0 6 0 0,-8-6 0 15,8 0 0-15,0 3 8 0,0 0-8 16,8-3 0-16,-8-1 0 0,0 8-8 0,7-4 8 0,-7 0 0 16,7 3 8-16,-7 3-8 0,0-6 0 0,3 7 0 15,-3 5 0-15,7-2-8 0,-14-4 8 0,7 10 9 16,7-10-1-16,-7 10-8 0,-7-1 8 0,7 1-8 16,0-3 0-16,-3-4 0 0,3 4 10 0,0-7-2 0,0-6 0 15,0 6 0-15,0-9 13 0,3 3 3 0,-3 3 0 16,7-6 0-16,-7 0-9 0,7 3-2 0,-3 0 0 15,3-3 0-15,0 0 4 0,4 0 1 0,-4-6 0 16,3 5 0-16,-3-2-18 0,4 0 8 0,3 0-8 0,-4-4 0 16,-2 7 8-16,2-6-8 0,1-4 0 0,-4 10 0 15,0-6 21-15,3-4-2 0,-3 1-1 0,1-7 0 16,-1 0-26-16,3-3-6 0,-10 1-1 0,4-8 0 16,3-2-1-16,0-3-1 0,-7-7 0 0,0-6-897 15,0 0-179-15</inkml:trace>
  <inkml:trace contextRef="#ctx0" brushRef="#br1" timeOffset="77681.53">2297 15141 921 0,'17'0'40'0,"-17"0"10"0,0 0-40 0,0 0-10 0,0 0 0 0,11 0 0 0,-1-3 260 0,1 3 51 15,3 0 9-15,7 0 3 16,-7 3-274-16,8-3-49 0,-8 6-20 0,7-6 0 0,-4 9 20 0,5-2 0 15,-1-4 0-15,3 6 0 0,-6 1-9 0,3-4-5 16,0 3-1-16,4 1 0 0,0-1 15 0,-4 1 0 16,4-1 0-16,-1-3 0 0,1 4 0 0,0-7 0 15,-1-3 0-15,-2 6 0 0,2-6 19 0,1 0 3 16,0 0 1-16,-1-6 0 0,-2 3-7 0,2-7 0 16,1 4-1-16,0-3 0 0,-1-7 25 0,1 6 6 15,7 1 1-15,-7-4 0 0,-1 4-10 0,1-7-1 16,3 7-1-16,4 0 0 0,-4-1-9 0,7 4-2 0,1-7 0 15,-1 7 0-15,0-3-13 0,0 2-3 0,1-2-8 0,-8 0 12 16,4-1 1-16,-4 1 0 0,-3-1 0 0,-1 1 0 16,-2 0 15-16,-1-7 2 0,-4 6 1 0,1-8 0 15,-4 2-7-15,7-3 0 0,-7 0-1 16,0-6 0-16,8-3-8 0,-12 0-2 0,15-7 0 0,-11 7 0 16,7-13-4-16,-7 10-1 0,4-10 0 0,0 7 0 15,-4 2-8-15,0-8 0 0,0 8 0 0,4-2 0 16,-8-7 0-16,-6 10 0 0,6-10 0 0,-6 13 0 15,3-7 0-15,0 1 0 0,0 5 0 0,-4-8 0 16,5 2 25-16,-1 1 7 0,0-1 0 0,3 4 1 16,1-4-21-16,-8 1-12 0,11-1 12 0,1 4-12 15,-5-3 12-15,1-7-12 0,-1 3 12 0,4 4-12 16,1-4 8-16,-5 4-8 0,8-1 0 0,-4-3 0 0,-4 10 0 0,5-6 8 16,-5-1-8-16,1 1 0 0,3 2 0 0,-4-2 0 15,5-1 0-15,-5 1 0 0,1-4 0 0,3 4 0 16,-4-1 0-16,4-2 0 0,-3-1 0 0,0-3 0 15,-4 10-8-15,3-10 8 0,1 7 0 0,-1-4 0 16,1 0 0-16,0-2 0 0,3-7 0 0,-4 9 0 16,4-6 0-16,1-6 0 0,6 3 12 0,-11 3-12 15,-3 6 12-15,0-6-12 0,4 7 17 0,0-4-3 16,-4 3-1-16,0 4 0 0,3-4 1 0,-10-2 0 16,4 2 0-16,-1 0 0 0,-3 4-14 0,0-4 0 15,0-3 0-15,0 4 0 0,0 2 0 0,7-2 0 16,-7-7 0-16,4 9 0 0,-4-2 0 0,7-4 0 15,-7 0 0-15,3 0 0 0,1-3 0 0,0 1 0 16,3 2 0-16,0-3 0 0,-4 3 0 0,4-6 8 0,-3 9-8 0,6-2 9 16,-10 2-9-16,11 0 8 0,-8-2-8 0,1 8 8 15,0-9-8-15,3 7 0 0,0-7 0 0,-4 0 0 16,4 7 0-16,0-4 0 0,0-6 0 0,4 7 0 16,-4-1 0-16,4-3 0 0,-4 4 8 0,3-1-8 15,-3-3 0-15,4 4 12 0,-4-7-12 0,0 0 12 16,0 6-4-16,4-6-8 0,-8 1 12 0,4-1-4 15,-3 0-8-15,-1 0 0 0,4 3 0 0,-7 0-11 16,4-3 11-16,-4 7 0 0,0-7 0 0,0 6-8 16,0-6 8-16,0 0 0 0,-4 7 0 0,4-4-8 15,0 3 8-15,0 4-8 0,-7-4 8 0,7 4-8 16,-3-4 8-16,-1 4 0 0,4-1 0 0,0 1 8 16,0-4-8-16,-7 0 8 0,7-2-8 0,0 2 8 15,-3 0-8-15,3-2 12 0,0 2-4 0,0 4 0 16,0-4-8-16,-7 10 0 0,7-4 0 0,-4 1 0 15,0-4 0-15,1 1 0 0,-1 9 0 0,1-6 0 0,3-1 0 16,-7-2 0-16,3 5 0 0,4-5 8 0,-7 6-8 0,7-7 0 16,-3 4 0-16,-1 0 8 0,4 2-8 0,0 1 9 15,0 0-9-15,-7-4 10 0,7 11-10 0,0-11 0 16,0 10 0-16,7-3 8 0,-7 0-8 0,0-3 0 16,0 3 0-16,7 3 0 0,0-3 0 0,-3 0 0 15,3-4 0-15,0 4 0 0,-4 3 0 0,5 0 0 16,-1-6 0-16,3 3 0 0,-6 6-9 0,6 0 9 15,-6 1 0-15,3-1 0 0,0 0 0 0,-4-3 0 0,4 10 0 16,1-4 0-16,-5-3 0 0,4 3 0 0,-3 4 0 0,6-4 0 16,-6 7 0-16,3-7 0 0,0-3 0 0,11 10 0 15,-8-10 0-15,-3 3-8 0,4-2 8 0,3 5 0 16,-4-3 0-16,1 1 0 0,-4 5 0 16,7-9 0-16,-3 10 0 0,-4-7 0 0,0 7 0 15,-4-1 0-15,4 1 0 0,-3 0 0 0,3-1 0 0,0 4 0 16,0-3 0-16,-7 9 0 0,0 0 0 0,4-10 0 15,3 10 0-15,-7 0 0 0,0-9 0 0,0 9 0 16,3-10 0-16,1 7 0 0,-4-3 0 0,7 0 0 16,-4-4 0-16,4 10 0 0,-3-3 0 0,3-3 0 15,0-4-8-15,0 10 8 0,-3-3 0 0,3-3 0 16,-7 6 0-16,3 0-8 0,-3 0 8 0,0 0 0 0,0 0 0 16,11-3 0-16,-11 3 0 0,0 0 0 15,0 0-9-15,0 0 9 0,3 0 0 0,-3 0-9 0,7 3 9 0,-3 6 0 16,-1-2 0-16,5 2 0 0,2-6 0 0,-6 4 0 15,-4-7 0-15,7 3 8 0,0 3-8 0,0 3-12 16,3 1 4-16,-6-1 0 0,-1 1 8 0,8-1 0 16,-4-3 0-16,4 4 0 0,-11-1 0 0,7 0 0 15,0 1 0-15,-4-1 0 0,4 7 0 0,-3-7 0 16,-1 1 0-16,1 5 0 0,-1-2 0 0,1 3 0 16,-4-7 0-16,7 10 0 0,-7-3 0 0,4 2 0 15,-4-2 0-15,0 3 0 0,7 0 0 0,-7 0 0 16,0-1 0-16,0 4 0 0,3-3 0 0,1 3 0 15,3 3 0-15,-7-6 0 0,3 6 0 0,4-6 8 16,-3 0 0-16,-1 0 0 0,1 2-8 0,3-2-10 0,0 0 10 0,4 0-13 16,-8 0 13-16,8 0 0 0,-1 2 0 0,-6-2 0 15,3 0 0-15,7 0 0 0,-10 0 0 0,3 6 0 16,7-6 0-16,-11 6 0 0,4-6 0 0,0 6 0 16,-3-7 0-16,3 8 0 0,3-5 0 0,-2 5 0 15,-8 2 0-15,7-9 0 0,0 6 0 0,-7 0 0 16,3-6 8-16,-3-1-8 0,7 1 0 0,-3 3 0 15,-1-3 0-15,4-6 0 0,-3 2 8 0,3 4-8 16,-4-10 9-16,5 7-1 0,-5-6-8 0,8-1 12 16,-11 0-4-16,10 1-8 0,-6-1 11 0,-1 1-11 15,1-4 10-15,-1 3-10 0,8 1 8 0,-11-1-8 16,3-3 8-16,-3-3-8 0,7 7 8 0,-7-4-8 16,0-3 0-16,0 7 8 0,0-4-8 0,0 3 0 15,0 1 0-15,0-1 0 0,0-3 0 0,0 4 0 16,0-1 0-16,0 1 0 0,0-1 0 0,0-3 0 15,0 4 0-15,0-7 0 0,0-3 0 0,0 0 0 0,0 9 0 16,0-9 0-16,0 0 0 0,0 0 8 0,0 0-8 0,0 0 0 16,0 0 9-16,0 0-9 0,0 0 9 0,0 7-9 15,0-7 12-15,8 9-12 0,-1-9 10 0,-7 9-10 16,3 1 8-16,4 5-8 0,-7-5 0 0,0-1 0 16,4 7 0-16,-4-3 0 0,0 5 0 0,0-2-9 15,0 0 9-15,0-4 0 0,-4 4-8 0,4 0 8 16,0-4 0-16,0 7 0 0,-7-3 0 0,4-7 0 15,3 10 0-15,-7-10 0 0,7 7 0 0,-8-7 0 0,8 7 0 16,0-7 0-16,-7 4 0 0,4 3 0 0,-4-7 0 16,3 7 0-16,1-4 0 0,-1-2 0 0,1 5 0 0,-1 1 0 15,-3-3 0-15,4 5 0 16,3-2 0-16,0 3 0 0,-7-3 0 0,7 2 0 16,0-2 0-16,0-3 0 0,-4 2 0 0,1-2 0 15,3 3 0-15,0-1 0 0,0-5 0 0,0-1 0 0,0 7 0 0,0-4 0 16,3-2 0-16,-3-1 0 0,0 7 0 0,-3-7 0 15,3 7 0-15,0-4 8 0,0-2-8 0,0 5 0 16,0 1 0-16,-8-3 0 0,8 2 0 0,0-5 0 16,-3 9 0-16,3-10 0 0,0 7 0 0,-7-7 0 15,7 0 0-15,0 7 0 0,-4-6 8 0,4-1-8 16,4 0 0-16,-4 1 8 0,0-1-8 0,0 7 0 16,7-7 8-16,-7 4-8 0,0 2 0 0,0-5 0 0,3 6 0 15,5-4 8-15,-8 4-8 0,0 3 0 0,0-4 0 16,3 4 0-16,1 0 0 0,-4 0 0 0,0-4 0 0,-4 4 0 15,4-3 0-15,0 3 0 0,-3-7 0 0,3 4 0 16,0 3 0-16,-8-4 0 0,8 4 0 0,0 0 0 16,0-3 0-16,0-4 0 0,0 4 0 0,0 0 0 15,0-7 0-15,8 0 0 0,-8 7 0 0,0-3 8 16,3-4-8-16,1 0 0 0,-4 1 0 0,7 6 0 16,-7-7 0-16,0 7 0 0,3-4 0 0,4 4 0 15,-3 0 0-15,-1 2 0 0,-3 1 0 0,4 0 0 16,3 0 0-16,0 6 0 0,-4 0 0 0,-3-3 0 15,7 0 0-15,-7-3 0 0,4 0 0 0,0-1 0 16,-4-2 0-16,0-3 0 0,0 5 0 0,0-2 0 0,7 0 0 16,-7-7 0-16,-7 1 8 0,7-1-8 0,7 0 0 0,-7 1 0 15,0-4 0-15,0 3 8 0,0-5-8 0,3 5 0 16,-3 0 0-16,7 4 0 0,-14-1 0 0,7-2 0 16,7-1 0-16,-7 1 0 0,0 5 0 0,-7 1 0 15,7-3 0-15,0-4 0 0,-3 7 0 0,-4-1 0 16,3-2 0-16,0 3 0 0,4-1 0 0,0-2 0 15,-7 6 0-15,4-4 0 0,3-5 0 0,-7 9 0 16,0-4 9-16,7-5-1 0,-4-1 0 0,4 7 0 16,0-7-8-16,0 1-11 0,0-1 3 0,4 0 0 15,-1 1 8-15,1-1 11 0,-4 1-3 0,0-1 0 16,0 0-8-16,0 7 0 0,0-7 0 0,0 7 0 16,-4-6-11-16,4 2 11 0,0-6-8 0,0 10 8 15,-3-3 0-15,-1-4 0 0,4 0 0 0,0 7 0 16,-3-7 0-16,-1 1 0 0,4 6 0 0,0-7 0 15,-7 0 0-15,7 1 0 0,0-1 0 0,7 1 0 0,-7-4 8 0,0-6-8 16,0 0 8-16,7 3-8 0,-3 6 0 0,-1-2 9 16,-3-7-9-16,0 0 0 0,4 9 8 0,3-3-8 15,-7-6 0-15,3 4 0 0,-3 5 0 0,7-3 0 16,-7 4 0-16,4-7 0 0,0 6 0 0,3 1 0 16,-4 2 0-16,4-2 0 0,-7-1 0 0,4 0 0 15,-1 1 0-15,1-1 0 0,3-3 0 0,0-2 0 16,-7-4 10-16,0 0-10 0,0 9 8 0,0-9-8 15,0 0 0-15,0 0 8 0,0 0-8 0,0 0 8 16,0 0-8-16,10-3 8 0,-2-3 4 0,-1-4 0 16,-4 1 0-16,4-1 0 0,-7 1-4 0,4-7 0 0,-1 1 0 15,1 2 0-15,-4-6 4 0,3 4 0 16,-3-11 0-16,0 8 0 0,0-1-12 0,0-6 0 16,-3 3 0-16,3-3-11 0,0 0 3 0,-4-4 0 15,4 1 0-15,-3-3 0 0,-1 3 16 0,4-1 3 0,0 1 1 0,0-6 0 16,0 5-12-16,0-5 0 0,0-1 0 0,0 7 0 15,0-6-10-15,0-4-1 0,-7-3 0 0,4 4 0 16,3-7 19-16,-7-3 3 0,3-3 1 0,0 3 0 16,4 3-12-16,0-3-17 0,0 3 4 0,-7-6 1 15,4 2 12-15,3 5 16 0,-7-4-3 0,3-4-1 16,1 7-12-16,3-3 0 0,0 4 0 0,0-1 0 16,0 0 0-16,0 0 0 0,0 3 0 0,0 0 0 15,0-3 0-15,0 7 0 0,0-7 0 0,-4 6 0 16,1-3 0-16,-1 4-16 0,4-1 3 0,-7-3 1 0,7 4 12 15,-3-1 16-15,-8-3-3 0,7 4-1 0,4-7-12 0,-7 6 0 16,4-6 0-16,3 7 0 0,-7-7 0 0,7 0 0 16,0 0 0-16,0 6 0 0,0-12 0 15,0 6 0-15,7 4 0 0,-4-4 0 0,4 3 0 16,-7-3 0-16,4 6 0 0,0 1 0 16,3-4 0-16,-7 3 0 0,-7 4 0 0,7-4 0 0,0 10 0 0,0-13 0 15,-8 4 0-15,8 2 0 0,-7 1 0 0,4 2 0 16,3-2 0-16,-7-1 0 0,0 1 0 0,3-4 0 15,4 4 0-15,0-1 0 0,0-2 0 0,0-1-16 16,4-3 3-16,3 3 1 0,0 1 12 0,-7-4 16 16,10 3-3-16,-10 1-1 0,4-4-12 0,0 13 0 0,3-7 0 15,-4-2 0-15,4 9 0 0,-7-7 0 0,0 1 0 0,4-1 0 16,-4 7 0-16,3-7 0 0,-3 4 0 0,0 0 0 16,0-7 0-16,4 10 0 0,-1-7 0 0,1 1 0 15,-4-1 0-15,0 7 0 0,7-6 0 0,-7 5 0 16,0-8 0-16,0 2 0 0,0 1 0 0,3-1 0 15,-3-2 0-15,7-7-16 0,-7 9 3 0,8-9 1 16,-8 7 12-16,7 2 16 0,-7-2-3 0,0 2-1 16,3 1-12-16,4 5 0 0,-7-5 0 0,0 6-10 15,4-1 2-15,-1 4 0 0,1-9 0 0,-1 12 0 16,1-10 16-16,3 4 3 0,-7 3 1 0,3 3 0 16,1-3-12-16,-1 0-17 0,1 3 4 0,-1-3 1 15,5 6 12-15,-8-6 0 0,0 6 0 0,3 0 0 16,4 4 0-16,-7-4 8 0,0 0 0 0,0 4-8 15,0-4 8-15,4 3-8 0,-1 3 0 0,-3-2 0 16,4 5 0-16,-4 1-9 0,3 0 1 0,1-1 0 0,-4 1 8 0,7-1 0 16,-7 4 0-16,3-3 0 0,1 2 0 0,3-2 0 15,-4 9 8-15,5-9-8 0,-5 5 0 0,4-2 0 16,0-3 0-16,-3 6-8 0,3-4 8 0,0-2 0 16,-4 3 0-16,4 3 0 0,-3-7 0 0,6 4 0 15,-10 3 0-15,0 3 0 0,0 0 0 0,0 0 0 16,4-7 0-16,-4 7 0 0,0 0 0 0,0 0 0 15,0 0 0-15,0 0 0 0,0 0 0 0,0 0-8 16,0 0 8-16,0 0-8 0,0 0 8 0,7 0 0 16,-7 0 0-16,7 10-8 0,0-10 8 0,4 9 0 0,-8-2 0 15,4-4-8-15,0 6 8 0,0-3 0 16,4 4 0-16,-7-1 0 0,3-3 0 0,0 4 0 16,0 2 0-16,-4-5 0 0,4 8 0 0,-3-2-8 15,6-4 8-15,-10 7-8 0,11 0 8 0,-11-4 0 0,4 4 0 16,-1 3-8-16,4-4 8 0,-3 4 0 0,-4 0 0 0,7 6-8 15,-7-3 8-15,3 3 0 0,-3 0 8 0,4-3-8 16,-1 3 0-16,1 0 0 0,-1-6 0 0,4 9 0 16,-7-3 0-16,0 1 0 0,4-5 0 0,-4 11-8 15,0-10 8-15,7 3 0 0,-7 0 0 0,0 3 0 16,0-3 0-16,0 4 0 0,0-1 8 0,-7 6-8 16,3 1 0-16,4-7 0 0,-7 6 0 0,4 4-12 15,-1-3 12-15,-3 2 0 0,4 7 10 0,-4-9-10 16,0 2 0-16,3-2 0 0,-3-1-13 0,7 1 4 15,-7-7 9-15,7 10 0 0,-4-4 0 0,4 1 0 0,0 2 0 0,4-9 12 16,-4 7-4-16,7-1 0 0,-7 4-8 0,4-4 0 16,3 1 0-16,-4-1 0 0,8 1 0 0,-8-4-10 15,1 4 10-15,3-1-13 0,-4 4 13 16,4-4 0-16,-3 4 0 0,3 6 0 16,-7-3 0-16,0-4 0 0,7 7 0 0,0-6 0 0,-7 6 0 0,0-7 0 15,0 4 0-15,4-3 0 0,3-1 0 0,-7-2 0 16,3-1 0-16,4 4 0 0,0-3 0 0,0 2 0 15,4-2 0-15,-8-7 0 0,8 3 0 0,0 1 0 16,-8 2 0-16,1-3 0 0,-1 1 0 0,1 2 0 16,-1-5 0-16,4 5 0 0,-3-6 0 0,3 7 0 15,-7-1 0-15,7 4 0 0,-7-4 0 0,0 1 0 0,7 3 0 0,-7-4 0 16,0 4 0-16,0 2 0 0,4-2 0 0,3-3 0 16,-7-7 0-16,7 0 0 0,-4 6 0 0,1-5 0 15,6-4 0-15,-6 3 0 0,3 3 0 0,-4-9 0 16,1 10 0-16,3-4 0 0,-3 0 0 0,3 0 0 15,-7 4 10-15,7-1-10 0,-4 4 8 0,1-1-8 16,-1 1 0-16,-3-1 0 0,0-3 0 0,0 4-11 16,0 2 11-16,0-2 0 0,-3-1 0 0,-1 4 0 15,4 3 0-15,-3-10 0 0,3 4 0 0,-4-1 0 16,1 1 0-16,3-7 0 0,0 6 10 0,0-5-10 16,-7-1 0-16,7-3 0 0,-4 3 0 0,4-3 0 15,0 3 0-15,0-2 0 0,0 2 0 0,-7-3-10 16,7 3 10-16,0 0 0 0,-4 7 0 0,4-4 0 15,4 1 0-15,-4 2 0 0,-4-6 0 0,4 7 0 16,0-7 0-16,0 3 0 0,4-2 0 0,-4-1 0 0,0-3 0 0,7 3 0 16,-7-3 0-16,0 0 0 0,4-3 0 0,3 3 0 15,-7 4 0-15,0-4 0 0,0 0 0 0,0-3 0 16,3 9 0-16,1-9 0 0,-1 3 0 0,-3 0 0 16,4-3 0-16,-1-6 0 0,4 9 0 0,-7-13 0 15,4 10 0-15,-1-3 8 0,1-6-8 0,-1 2 8 16,1 1-8-16,3-3 8 0,-3-4-8 0,3 7 0 15,-7-7 0-15,3 0 0 0,1 7 0 0,-1-3 0 16,4-4 0-16,0 7 0 0,-7-7 0 0,4 10 0 16,-1-10 0-16,1 7 0 0,-1 0 0 0,1-4 0 15,3-2 0-15,-7 5 0 0,11-5 0 0,-11-1 0 16,0 1 0-16,7-1 0 0,-4 0 0 0,4-2 0 16,0 2 0-16,-7-9 8 0,7 10-8 0,-3-4 0 15,-4-6 0-15,0 0 0 0,0 0 0 0,7 3 8 16,-7-3-8-16,0 0 8 0,0 0-8 0,0 0 8 15,7-3-8-15,-7 3 8 0,3-10-8 0,5-5 9 0,-8 5-9 0,0-5 10 16,0-4-10-16,0-6 0 0,0 3 9 0,0-10-9 16,0 4 0-16,-8-6 9 0,8 2-9 0,0-8 0 15,-3 2 0-15,3-6-11 0,0 0 0 0,0 0 0 16,0 0 20-16,0-3 4 0,0 3 1 0,0 7 0 16,0-7-14-16,0 0 0 0,0-3 8 0,0-3-8 15,0 6 0-15,0-3 0 0,0-3 0 0,0 3 0 16,0 0 0-16,-7 3 8 0,7-6-8 0,-4 6 0 15,1-3 0-15,-1 3 0 0,4-10 0 0,-3 7 0 16,-1-6 0-16,4 3 8 0,0 3-8 0,0-6 0 16,0 9 0-16,0 0 0 0,4-3 0 0,-4 3 0 0,3 0 0 15,-3 0 0-15,4 0 0 0,-1-3 0 0,1 3 0 16,3 6 0-16,-7-2 0 0,0 8 0 16,0-2 0-16,3-1 0 0,-3 1 0 0,0 6 0 0,0-7 0 15,0 7 0-15,0 0 0 0,0-7 0 0,-3 1 0 0,3 6 0 16,3-7 0-16,-3 7 0 0,0-13 0 0,8 13 0 15,-8-7 0-15,0 7 0 0,3 0 0 0,1 3 0 16,3 0 0-16,-4 3 0 0,4-3 0 0,0 0 0 16,-3 6 0-16,3-6 0 0,0 6 0 0,3 0-8 15,-6-6 8-15,0 6 0 0,3 0 0 0,-4-6 0 16,4 6 0-16,-3-3 0 0,-4 1 0 0,3 2 0 0,4 0 0 0,-3-6 0 16,-4 3 0-16,7-3 0 0,-7 0 0 0,3-4 0 15,4 4 0-15,-7 7 0 0,8-8 0 0,-5 8 0 16,4-1 0-16,0 3 0 0,0-3 0 0,0 1 0 15,4 2 0-15,-8 6 0 0,4-8 0 0,-3 8 0 16,3-5 0-16,-3 5 0 16,-1-2 0-16,4-4 0 0,-7 7 0 0,4-1-8 0,-1-6 8 0,-3 7 0 15,-3-4 0-15,3-2 0 0,3 5 0 0,-3-5 0 16,-3-4 0-16,3 9 0 0,0-8 0 0,0 2 0 16,0 7 0-16,0-4 0 0,0-3 0 0,0 1 0 15,3 5 0-15,-3-2 0 0,0-4 0 0,4 7 0 16,-1-1 0-16,1 1 0 0,-4-1 0 0,7 1 0 15,-7-4 0-15,0 10 0 0,10-3 0 0,-10 6 0 16,0 0 0-16,0-9 0 0,0 9-8 0,4-3 8 16,-1-4 23-16,-3 7 8 0,0 0 1 0,8-3 1 15,2-3-57-15,-10 6-11 0,0 0-2 0,7 0-1 0,-7 0 38 16,11 0 0-16,-1 0 0 0,-10 0 0 0,7 6 0 0,0-3 0 16,4 4 0-16,-4-4-11 0,-7-3 11 0,7 0 0 15,4 9 0-15,-1-3-8 0,-3-3 8 0,0 4-8 16,-3 2 8-16,10 1-8 0,-10-1 8 0,3 0 0 15,0 1 0-15,0 5 0 0,0-5 0 0,-4 6 0 16,4-4 0-16,-3-2-8 0,3 5 8 0,0 1 0 16,-3-4 0-16,-1 4 8 0,-3 3-8 0,4-3 0 15,-1-4 0-15,1 4 0 0,-4-1 0 0,7-2 0 16,-7 3 0-16,0-1 0 0,3-2 0 0,1 6 0 16,-4-4 0-16,3 4 0 0,1 0 0 0,-1 0 0 15,1 6 0-15,-1-6 0 0,1 6 0 0,-4-6 0 16,7 6 0-16,-7 3 0 0,0 6 0 0,4-5 0 0,-1 5 0 15,-3 1 0-15,0-1-8 0,0-2 0 0,0 2 0 0,0 1 0 16,0-7 8-16,0 0 0 0,0 6 8 0,-3-8-8 16,-1 2 0-16,4 0 0 0,0 6 0 0,0-5 8 15,0 2-8-15,0-3 0 0,-7 7 0 0,7-1 0 16,0-2 0-16,0 2-8 0,-4-6 8 0,4 7-8 16,4-1 8-16,-4-5 0 0,0 5 0 0,0 1 0 15,0 2 0-15,0-2 0 0,0 2 8 0,0 7-8 16,0 0 0-16,-4 0 0 0,1 3 0 0,3 3 0 15,0-3 0-15,-4-3 0 0,4 0 0 0,-3 0 0 16,-1 3 0-16,4-3 0 0,-3 0 0 0,3-7-8 16,0 7 8-16,0-3 0 0,0 0 0 0,0 0 0 15,0-4 0-15,0 1 0 0,0-4 8 0,0-5-8 16,0 5 0-16,0 1 0 0,0 2 0 0,0-2 0 16,0-1 0-16,0 4 0 0,0-4 0 0,0 10 0 0,0-6 0 0,3 6 0 15,-3-10 0-15,4 13-8 0,-1-6 8 0,-3-3 0 16,4 6 8-16,-4-1-8 0,0 1 0 0,3 0 0 15,-3-3 0-15,4 9 0 0,-4-6 0 0,0-6 0 16,0 6 0-16,0-7 0 0,7-2 0 0,-7-1 0 16,0-6 0-16,4-2 8 0,-1 2-8 0,-3-3 0 15,4-3 0-15,3 3 8 0,0 0-8 0,-4-6 0 16,1 9 0-16,-1-3 8 0,1 0-8 0,-1 3 0 16,1-9 8-16,-1 9-8 0,1-2 0 0,3 2 0 0,-7 6 0 15,0-5 0-15,3-4 0 0,1 0 0 0,-4 0 0 16,4-3 0-16,-4-3 0 0,0-4 0 0,3 4 0 15,-3 0-8-15,4-10 8 0,-4 7 9 0,7 0-1 0,-7-4-8 16,3-2 10-16,-3-4-10 0,4 3 8 0,-1 1-8 16,1-1 8-16,-1-3-8 15,1-3 8-15,3 7-8 0,0-1 0 0,-7 4 8 16,7-4-8-16,-3 4 0 0,-1-4 0 0,1 1 0 0,3 5 0 0,-7 1 0 16,3-4 0-16,-3-2 0 0,0 6 0 0,4-7 0 15,-4 0 0-15,0 7 0 0,0-7 0 0,0 1 0 16,0 6 0-16,0-4 0 0,3-2 0 0,1-1 0 15,-4 0 0-15,3 4 0 0,-3-4 0 0,0 1 0 16,4-1 0-16,-4 0 0 0,0-5 0 0,3 5 0 16,-3-9 0-16,0 13 0 0,0-4 0 0,4 0 0 15,-4-9 0-15,0 10 0 0,7-1 0 0,-7 1 0 16,0 5 0-16,0-2 0 0,0 3 0 0,0 2 0 0,0-2 0 0,0 3 0 16,0 0 10-16,0-1-10 0,0 1 0 0,0-3 0 15,0 3 0-15,0 0-9 0,3-1 9 0,1-2 0 16,-1 3 0-16,-3-3 0 0,4-7 0 0,0 7 0 15,-4-7 0-15,7 0 0 0,-7 4 0 0,0-7 0 16,0 4 0-16,0-1 0 0,0 1 0 0,0-1 0 16,0 0 0-16,0 1 0 0,0-4 0 0,0 3 0 15,0 1 0-15,0-1 8 0,0 1-8 0,0-1 9 16,-7 0-9-16,7 7 10 0,0 0-10 0,0-4 0 16,0-2 0-16,0 5 0 0,0 1 0 0,0-3 0 15,0-4 0-15,7 7 0 0,-7-1 0 0,0-2 0 16,0-4 0-16,0 1 0 0,0 5 0 0,3-5 0 0,-3-1 0 0,4 1 0 15,-4-4 0-15,0-6 0 0,0 9 0 0,0-9 0 16,3 3 0-16,-3-3 0 0,0 0 0 0,0 13 0 16,0-10 8-16,0-3-8 0,0 10 0 0,0-10 8 15,0 6-8-15,0 3 0 0,4 1 0 0,-4-7 0 16,0 6 0-16,3 7 0 0,-3-7 0 0,0 1 0 16,0-1 0-16,0 1 0 0,0 5 0 0,0-5 0 15,7-1 0-15,-7 0 0 0,0 1 0 0,0-1 0 16,0 4 0-16,0-4 0 0,0-6 0 0,0 7 0 15,4-4 0-15,-4-6 0 0,0 0 0 0,0 0 0 16,-4 9 0-16,4-9 0 0,0 0 0 0,0 0 0 16,0 0 0-16,0 0 0 0,0 4 0 0,0-4 0 15,0 6 12-15,0-6-4 0,-7 9 0 0,7 1 0 16,0-1-8-16,0 0 0 0,0 1 0 0,-3-4 0 16,-1 10 0-16,4-4-11 0,0-2 3 0,0 5 0 15,0 1 8-15,0-3 0 0,0 2 0 0,0-2 0 0,0-4 0 16,0 7 0-16,0-7 0 0,0 7-8 0,0-7 8 0,0 1 0 15,0-1 0-15,0 1 0 0,0-1 0 0,0 0 0 16,0-2 0-16,0 2 0 0,0 7 0 0,0-7 9 16,0 4-9-16,0-4 10 0,0 7-10 0,4-7 0 15,-4 7 0-15,3-3-11 0,-3 2 11 0,7 4 0 16,-7 0 0-16,4 6 0 0,3 0 0 0,-7-3 0 16,0 3 0-16,3 3-8 0,1-3 8 0,-1 0 0 15,5-6 8-15,-1 0-8 0,-7 0 0 0,3-3 0 16,-3 2 0-16,4 1 0 0,-1-3 0 0,-3-7 0 0,0 10 0 0,4-10 0 15,-1 7 0-15,-3-6 0 0,7 5 0 0,-7-5 0 16,0-1 0-16,4 0 0 16,3 1 0-16,-7-1 0 0,0 1 0 0,0-1 0 15,7 1 0-15,-4-4 0 0,4 3 0 0,1 1 0 16,-5-1 8-16,1 7-8 0,3-7 0 0,3 4 0 0,-6-7 0 0,3 10-8 16,0-4 8-16,3 4 0 0,-2-4 0 0,-5-2 0 15,4 5 0-15,7-5 0 0,-10-1 0 0,3 1 0 16,-4-1 0-16,1-3 0 0,-4-6 0 0,7 10 0 15,-7-10 0-15,10 6 0 0,-10-6 0 0,8 3 0 16,-8-3 0-16,7 6 8 0,3-2-8 0,-3 2 0 16,-7-6 0-16,11 3 0 0,-1 3 0 0,-3-3 8 15,4-3-8-15,3 7 0 0,-7-4 0 0,4 3 0 16,-1-6 0-16,-3 9 0 0,8-9 0 0,-5 10 0 0,4-4 0 16,0-3 0-16,-3 4 0 0,3-4 0 0,-3 3 0 0,3-3 0 15,3 3 0-15,-3 1 0 0,1-4 0 0,-1 3 0 16,3-3 0-16,1-3 0 0,0 10 0 0,-1-10 0 15,-3 6 0-15,4-3 0 0,0-3 0 0,-1 6 0 16,-3-3 0-16,4-3 0 0,-4 0 0 0,0 7 0 16,4-7 8-16,-4 0-8 0,-3 0 0 0,6-7 0 15,-10 7 0-15,11 0 0 0,-11-3 0 0,7-3 0 16,-3 3 0-16,-1-3 0 0,1 2 0 0,-1-2 0 16,1-3 0-16,0-1 8 0,-1 1-8 0,4 0 0 15,-3 2 0-15,-1-2 0 0,5-1 0 0,-1 1 0 16,-4 0 0-16,4 2 0 0,0-2 0 0,1 0 0 15,-1 5 0-15,0-2 8 0,-4-3-8 0,5-1 0 0,-1 4 0 0,0 3 0 16,-4-3 0-16,4 3 0 0,-3-4 0 0,-4 4 0 16,0-3 8-16,0-4-8 0,4 7 10 0,-4-3-2 15,3-3-8-15,1 2 0 0,0-2 0 0,-4 0 0 16,7-4 0-16,-7-3 0 0,0 7 0 0,3 0 0 16,-3-7 0-16,1-3 0 0,-1 10 0 0,7-7-10 15,-11 7 10-15,8-1 0 0,-1-2 0 0,-6-1 8 16,3 4-6-16,0-1-2 0,0 1 0 0,4-1 0 15,-8 1 0-15,4 0 0 0,-3 2 0 0,6-2 0 16,-10-1 0-16,4 1 0 0,3 0 0 0,-4-7 0 16,1 7 0-16,0-1 0 0,-1-9 0 0,4 4 0 15,-7-4 0-15,4 0 0 0,-1-6 0 0,1-3 0 16,-4 0 0-16,0-7 0 0,3 1 0 0,-3-4 0 16,0-6 0-16,0 0 0 0,0 0 0 0,0-3 0 15,0 0 0-15,0-3 0 0,0-3 0 0,-3-1 0 16,3 1 0-16,-4-3 0 0,1-4 0 0,3 7 0 0,-4-1 0 0,4-2 0 15,-3-4 0-15,-1 7 0 0,1-10 0 0,-1 1 0 16,4-1 0-16,-4 0 0 0,1 7 0 0,3-4 0 16,-4 7 0-16,1-4 0 0,-1-5 0 0,4 2 0 15,-7-3 0-15,4 1 0 0,-1-1 0 0,1 7 0 16,-4-4 0-16,7-3 0 0,-11 7 0 0,4-13 0 16,0 6 0-16,3-6 0 0,1 3 0 0,-1-3 0 15,-3 3 0-15,4-3 0 0,-1 0 0 0,4-3 0 16,0 0 0-16,0 6 0 0,0-3 0 0,4 0 0 15,-1 4 0-15,4-4 0 0,-7 3 0 0,0-3 0 0,4 6 0 16,-4-6 0-16,3 6 0 0,-3 1 0 16,0 5 0-16,0-2 0 0,0 2 0 0,0-3 0 15,-3 4 0-15,-1-4 0 0,4 4 0 0,0-4 0 0,-7 7 0 16,0-10 0-16,4 7 0 0,-1-13 0 0,1 6 0 0,-4 1 0 16,7-1 0-16,-4-3 0 0,4-3 0 0,0 6 0 15,4 4 0-15,-4-4 0 0,7 7 0 0,-7-4 0 16,0 7 0-16,3-4 0 0,1-2 0 0,-1 12 0 15,1-7 0-15,-1 7 0 0,-3-3 0 0,7 6 0 16,-7-3 0-16,0 3 0 0,0-3 0 0,0-3 0 16,0 6 0-16,0 0 0 0,0-3 0 0,0 0 0 15,0 3 0-15,0 0 0 0,4 0 0 0,-4 1 0 16,3-1 0-16,5 0 0 0,-5 0 0 0,4 6 0 16,4 4 0-16,-8-4 0 0,4 4 0 0,7-1 0 0,-10 7 0 15,3 0 0-15,0-1 0 0,4 4 0 0,-1 0 0 16,-3 6 0-16,7-6 0 0,-10 7 0 0,3-1 0 0,4 3 0 15,-1-3 0-15,-3 0 0 0,-3 4 0 16,3 2 0-16,3-2 0 0,-3 2 0 0,-3-3 0 0,3 10 0 16,4-7 0-16,-4 4 0 15,0 0 0-15,0 2 0 0,3-2 0 0,-3 3 0 0,4 3 0 0,0 3 0 16,-4 0 0-16,7 0-10 0,0 0 10 0,0 3 0 16,0 3 0-16,-3 3 0 0,6-2 0 0,-6 2-10 15,6 0 10-15,-2 4-13 0,-5-7 13 0,1 13 0 16,-1-9-10-16,4 5 10 0,-3-2 0 0,0 2 0 15,-1 4 0-15,1-9 0 0,-1 5 0 0,-3 4 8 16,0 0-8-16,4-3 12 0,-4 9-12 0,0-3-11 0,-3 3 3 16,3 0 0-16,0 3 8 0,-4 7 0 0,1-7 0 15,-1 9 0-15,1-2 0 0,-1-1-13 0,1 4 5 0,-1-3 8 16,-3 2-8-16,4 7 8 0,-4 0 0 0,4 0 0 16,-4 0 0-16,3 3 0 0,4 3 0 0,-7-3 8 15,0-3-8-15,7 3 0 0,-7-3-10 0,4 0 10 16,3 0 0-16,-4 0 0 0,-3 3 0 0,4-4 10 15,3 11-10-15,-4-4 8 0,1-3-8 0,-1 6 8 16,1-6-8-16,0 7-14 0,-1-4 3 0,1 3 1 16,-1 4 10-16,4 2 8 0,-3 4-8 0,-1-7 11 15,1 13-11-15,-1-6-9 0,4-7 9 0,-3 4-13 16,3 3 13-16,0-1 15 0,-4-2-3 0,1-3-1 16,0 5-11-16,-1 1-14 0,4-10 3 0,0 7 1 15,-3-7 10-15,3 4 0 0,-4 2 0 0,4-2 8 16,-3 2-8-16,-1-2 12 0,4 2-4 0,-3-2 0 0,0-4-8 0,-1 0-15 15,1-6 4-15,-1 3 1 0,1 4 10 0,-1-7 14 16,1 6-3-16,-4 0-1 0,3-6-10 0,-3 7-14 16,0-1 3-16,0-3 1 0,4-3 10 0,-4 7 8 15,0-4-8-15,0 3 11 0,0 4-11 0,0-4 8 16,0 0-8-16,0 0 8 0,0 1-8 0,3-1-14 16,1 4 3-16,-4-4 1 0,0 6 10 0,0-2 14 15,3-4-3-15,1 10-1 0,-4-10-10 0,3 7-11 16,-3-7 3-16,4 0 0 0,-1-6 8 0,-3 7 11 15,0-1-3-15,0 0 0 0,4-6-8 0,-8 7 0 16,4-4 0-16,-3-3 0 0,-1-3 0 0,1 0-12 16,-1 3 2-16,-3-6 1 0,0-4 9 0,4 1 12 15,-1 3-2-15,1-7-1 0,-4-3-9 0,3 4 0 16,1-1 0-16,-1 1 0 0,4 3 0 0,0-10 0 0,-4 6-12 0,4-6 12 16,4-2 0-16,-4 2 0 0,0-3 0 0,4 0 0 15,-1-3 0-15,1 3 0 0,-1 0 0 0,1-6 0 16,3 6 0-16,-4-6 0 0,1 9 8 0,3-9-8 15,-4 6 0-15,1-6 0 0,3 0 0 0,-4 6 0 16,4-7 0-16,-3 1 0 0,7-3 0 0,-4 3 0 16,0 0 0-16,0-1 0 0,0-2 0 0,0 3 0 15,0-3 0-15,0-7 0 0,0 7 8 0,0-7-8 16,4 0 0-16,-11 1 0 0,7-1 0 0,-4-6 0 16,-3-3 0-16,7 13 0 0,-7-13 0 0,0 0 8 15,0 0 2-15,4 3 0 0,3 6 0 0,-7-9 0 16,0 0-10-16,7 10 0 0,0-4 0 0,4-3 0 0,-4 7 0 0,-4-4 0 15,4 3 0-15,-3 1 3 0,3-1-3 0,0 1-13 16,-4-4 4-16,1 3 1 16,-1-2 8-16,5 2 0 0,-5-6 0 0,8 6 0 0,-11-2 0 15,0-7 0-15,7 3 0 0,-4 6 0 0,-3-9 0 0,7 7 0 16,-7-7 0-16,4 9 0 0,3-9 0 0,-7 0 0 16,3 9 0-16,4-2 0 0,0-4 0 0,1 6 0 15,-1-3 0-15,-4-2 0 0,4 5 0 0,0-3 0 16,4 4 0-16,-4-1 0 0,0 1 0 0,0-1 0 15,4 0 0-15,-8-2 0 0,1 2 0 0,3 0 0 16,-4 1 0-16,4-10 0 0,-7 0 0 0,0 0 0 0,7 6 0 16,-7-6 0-16,4 3 0 0,-4-3 0 0,10 7 0 15,-3-7 8-15,1 0-8 0,-1 0 0 0,-7 0 0 0,3 0 0 16,8-7 0-16,-4 7 0 0,0 0 0 0,0 0 8 16,0-3-8-16,0 3 0 0,-3-6 0 0,3 6 0 15,0-3 0-15,0-4 0 0,-4 4 0 0,4-3 0 16,-3-3 0-16,3-1 8 0,3 1-8 0,-3-7 6 15,1 4-6-15,2-4 0 0,-3-9 0 0,4 6 0 16,-1-6 0-16,1-3 0 0,0-7 0 0,-1 1 0 16,-3 2 0-16,4-8 0 0,-1-7 0 0,1 9 0 15,-4-6 0-15,0 0 0 0,-3-6 0 0,-1 3 0 16,1 3 0-16,-4-3 0 0,0-3 0 0,0 6 0 16,3-13 0-16,-3 7 0 0,-3 3 0 0,3 0 0 15,3-3 0-15,-3-3 0 0,-3 6 0 0,3-7 0 16,3 1 0-16,1 0 0 0,-4-1 0 0,3 1 0 0,1 0 0 15,-4 0 0-15,7-10 0 0,-7 6 0 0,3-2 0 0,1 5 0 16,-1-2 0-16,-3 3 0 0,4-7 0 0,-1 7 0 16,1 0 0-16,-1-1 0 0,-3 7 0 0,4 3 0 15,0 0 0-15,-4 0 0 0,3 7 0 0,1-1 0 16,-4-3 0-16,0 4 0 0,3-1 0 0,1 4 0 16,-1-7 0-16,1 3 0 0,-1 4 0 0,4 2 0 15,0-2 0-15,-3-1 0 0,6 1 0 0,-3 6 0 16,1-7 0-16,-1 7 0 0,0 0 0 0,3-4 0 15,-3 4 0-15,0 0 0 0,4 3 0 0,-4-3 0 16,0 3 0-16,4-4 0 0,-4 4 0 0,3 6 0 16,-3-6 0-16,4 7 0 0,-1-11 0 0,1 11 0 15,0-1 0-15,-1-6 0 0,1 9 0 0,3-3 0 16,0 0 0-16,-3 4 0 0,3-4 0 0,-4 0 0 16,1 3 0-16,3 4 0 0,4-4 0 0,-4-3 0 0,-7 10 0 0,7-7 0 15,4-3 0-15,-8 10 0 0,1-7 0 0,-4 4 0 16,3-4 0-16,1 7 0 0,0-7 0 0,-4 7 0 15,-4-4 0-15,4 4 0 0,4-7 0 0,-4 0 0 16,-4 7 0-16,1-1 0 0,6 1 0 0,1 0 0 16,0-7 0-16,-1 7 0 0,-3 5 0 0,4-5 0 15,6 0 0-15,-6-1 0 0,-4-2 0 0,4 2 0 16,3 7 0-16,-7-6 0 0,0-1 0 0,-4 4 0 16,5-3 0-16,-1 2 0 0,0 4 0 0,-4-3 0 15,-3 6 0-15,7 0 0 0,4 0 0 0,-1-3 0 16,-10 3 0-16,11 0 0 0,3 0 0 0,0 3 0 0,0-3 0 15,0 6 0-15,1-6 0 0,2 0 0 16,1 10 0-16,-4-4-8 0,0-3 8 0,4 3 0 0,-1-3 0 16,1 4 0-16,-4-4 0 0,-3 3 0 0,-1-3 0 15,8 4 0-15,-1 2 0 0,-6 0 0 16,-7 1 0-16,3-1-8 0,7 1 8 0,-7-1 0 0,-4 0 0 16,4 7 0-16,4 0 0 0,3-4 0 0,0 4 0 0,-3 0 0 15,-4-4-8-15,3 4 8 0,5-7 0 0,-1 10 0 16,-11-3 0-16,4-4 0 0,7 4 0 0,-7-7 0 15,-3 10 0-15,-1-9 0 0,5 5 0 0,-1 4 0 16,0-3 0-16,0-4 0 0,-4 4 0 0,1 3 0 16,3 0 0-16,0-1 0 0,-4 4 0 0,1-3 0 15,-1 0 0-15,4 0 0 0,-3 0 0 0,0 6-8 0,-1-6 8 16,1 6 0-16,3 0 0 0,-4-3 0 0,-3 3 0 0,0 0 0 16,4 3 0-16,-1-9 0 0,-3 6 0 0,4-6 0 15,-4 6 0-15,3-6 0 0,1 6 0 0,-1-3 0 16,-3-7 0-16,4 11 0 0,-1-8 0 0,1 1 0 15,3 0 0-15,-3 6 0 0,-1-6 0 16,1 0 0-16,3-1 0 0,-4 8 0 16,1-1 0-16,-1-3 0 0,1 3 0 0,-1 0 0 0,-6 0 0 0,3-3 0 15,3 3 0-15,-3 0 0 0,0-3 0 0,0 3 0 16,0 0 0-16,0 0 0 0,0-3 0 0,0 3 0 16,0 0 0-16,4-3 0 0,-1 3 0 0,1 0 0 15,-4-6 0-15,3 9 0 0,-3-2 0 0,4-8 0 16,-1 11 0-16,1-4 0 0,-4 0 0 0,0 0 0 15,7-3 0-15,-3 3 0 0,-4-6 0 0,0 9 0 0,0-3 0 16,3 3 0-16,-3 4 0 0,0-1 0 0,0 3 0 16,4-5 0-16,-1 11 0 0,-3-11 0 0,-3 5 0 0,3-6 0 15,3 7 0-15,1-7 0 0,-4 7 0 0,0-7 0 16,0 0 0-16,3-3 0 0,4 3 0 0,-7-3 0 16,-3 1 0-16,6-5 0 0,1 5 0 0,-1 2 0 15,-6-3 0-15,3 3 0 0,0-3 0 0,0 3 0 16,3-3 0-16,-3 4 0 0,-3-4 0 0,3 0 0 15,3-3 0-15,1 9 0 0,-4-9 0 0,0 3 0 16,3 3 0-16,-3-2 0 0,4-1 0 0,-4-3 0 16,7 3 0-16,-4-7 0 0,8 8 0 0,-7 2 0 15,-4-3 0-15,3 3 0 0,4-3 0 0,-3-6 0 16,-4 6 0-16,3-6 0 0,1 0 0 0,-1 0 9 16,-3-4-1-16,4 4 0 0,-4 0-8 0,3-3 0 0,4 2-12 0,-3-2 12 15,-4-3 0-15,3 2 0 0,4 4 0 0,1-10 12 16,-5 7-12-16,1-6 0 0,-1-1 0 0,8 0 7 15,-1 1-7-15,1-4 0 0,-11-6 0 0,7 9 0 16,4-5 0-16,-1-4 0 0,-10 0 0 0,0 0 0 16,0 0 0-16,0 0 0 0,0 0 0 0,0 0 0 15,-3-10 0-15,6 1 0 0,8-4 0 0,-4-2 0 16,-14-4 0-16,10 0 0 0,4-6 0 0,4 6 0 16,-4 3 0-16,0-9 0 0,-4 6 0 0,5 1 0 15,6-1 0-15,-4 3 0 0,-6-3 0 0,6 0 0 16,4 10 0-16,-6-7 0 0,2-2 0 0,-3 8 0 15,0-6 0-15,0 4 0 0,0-4 0 0,0 7 0 0,-3-7 0 0,-1 7 0 16,4-4 0-16,-3-2 0 16,3 5 0-16,-3-6 0 0,3-2 0 0,-4-1 0 15,4 3 0-15,-3-3 0 0,-1 1 0 0,1-8 0 16,3 8 0-16,-4-7 0 0,-3 6 0 0,7 0 0 0,-3 0 0 16,0 0 0-16,-1 4 0 0,1 2 0 0,-1-3 0 0,1 1 0 15,-1 2 0-15,4-3 0 0,-3 7 0 0,3 3 0 16,-4-7 0-16,4 4 0 0,0-1 0 0,-3 1 0 15,3-4 0-15,-3 4 0 0,3 0 0 0,-4-1 0 16,4 1 0-16,-3-7 0 0,-1 7 0 0,4-1 0 16,-3 1 0-16,-1 0 0 0,4-4 0 0,-3-3 0 15,-1 7 0-15,1 0 0 0,0-7 0 0,-1 6 0 16,4-5 0-16,-3 5 0 0,3-2 0 0,-4-4 0 0,1 7 0 16,-1-1 0-16,4 1 0 0,-3-1 0 0,-1-5 0 0,1 5 0 15,3 4 0-15,0 3 0 0,-3-3 0 0,3-4 0 16,0 1 0-16,0 6 0 0,0-3 0 0,3 6 0 15,-3-10 0-15,4 10 0 16,-4 0 0-16,0-3 0 0,0 3 0 0,4-6 0 0,-1 6 0 16,1 0 0-16,-4 0 0 0,4 0 0 0,-11 0 0 0,7 6 0 15,3-6 0-15,-3 3 0 0,4 3 0 0,-4-2 0 16,0 5 0-16,4 0 0 0,-1 1 0 0,4 5 0 16,-7-5 0-16,4 9 0 0,-1-10 0 0,-3 7 0 15,4 3 0-15,0-4 0 0,-1-2 0 0,1 2 0 16,-1 4 0-16,-3-3 0 0,1-4 0 0,2 4 0 15,-3 3 0-15,0-10 0 0,-3 7 0 0,3 0 0 16,-4-4 0-16,4-2 0 0,-3-1 0 0,3 7 0 0,-4-1 0 16,1-2 0-16,3 6 0 0,-3-4 0 0,-4 4 0 15,3 0 0-15,1 3 0 0,-1-3 0 0,1 0 0 0,-1 0 0 16,1-1 0-16,-1 1 0 0,1 3 0 0,3-3 0 16,-4 3 0-16,1-6 0 0,-1-1 0 0,1-2 0 15,0 2 0-15,-1 1 0 0,1-3 0 0,-1 5 0 16,4-2 0-16,-3 0 0 0,-1-4 0 0,1 7 0 15,-1-3 0-15,1 3 0 0,-4-4 0 0,3-2 0 16,-3 9 0-16,4-3 0 0,-1-1 0 0,1-2 0 16,-1 3 0-16,-3-6 0 0,4-4 0 0,-1 7 0 15,5-7 0-15,-5 0 0 0,1 7 0 0,-1-13 0 16,1 7 0-16,3 2 0 0,-4-9 0 0,4 7 0 16,0-1 0-16,0-3 0 0,0-2 0 0,1 2 0 15,-1-3 0-15,0 3 0 0,-7-6 0 0,7 3 0 0,0 4 0 0,3-7 0 16,-10 0 0-16,7 0 0 0,-7 0 0 0,7 0 0 15,4 0 0-15,-4 0 0 0,4 0 0 0,-4 0 0 16,3 6 0-16,-3-12 0 0,-7 6 0 0,7 0 0 16,0 0 0-16,4 0 0 0,-7 0 0 0,-4 0 0 15,7-10 0-15,0 10 0 0,3-6 0 0,-3 3 0 16,0-3 0-16,-3 2 0 0,3-5 0 0,4 0 0 16,-4-1 0-16,0-2 0 0,0 2 0 0,0-9 0 15,3 7 0-15,-3-10 0 0,0 3 0 0,1 0 0 16,2-6 0-16,-6 6 0 0,3-6 0 0,0 6 0 15,0-9 0-15,-4 9 0 0,4-6 0 0,-3-3 0 16,-1 9 0-16,1-6 0 0,-1 6 0 0,1-6 0 16,0 7 0-16,-1-1 0 0,1 0 0 0,-4 3 0 15,3-9 0-15,1 13 0 0,-1-4 0 0,1-3 0 16,-1 3 0-16,1 4 0 0,-1-4 0 0,1-3 0 16,3 4 0-16,-4 5 0 0,4-2 0 0,1-4 0 0,-5 7 0 0,4-1 0 15,-3 1 0-15,3 3 0 0,0-4 0 0,0 1 0 16,0 2 0-16,0 4 0 0,-4-3 0 0,8 3 0 15,-4-3 0-15,4-4 0 0,-4 10 0 0,0-9 0 16,0 6 0-16,3-4 0 0,1-2 0 0,0 9 0 16,-1-6 0-16,1 6 0 0,-1-3 0 0,1-4 0 15,-1 7 0-15,1 0 0 0,0-3 0 0,-1 3 0 16,4 0 0-16,0 0 0 0,-3 0 0 0,0 0 0 0,3-6 0 16,0 6 0-16,0 0 0 0,0-3 0 15,-3 3 0-15,3 0 0 0,-4 0 0 0,4 0 0 16,-3 0 0-16,-4 0 0 0,4 0 0 0,-1 0 0 15,1 3 0-15,-1-3 0 0,-6 6 0 0,7-3 0 16,-4-3 0-16,0 7 0 0,0-4 0 0,0 3 0 0,3 3 0 16,-3-9 0-16,0 10 0 0,1-4 0 0,-1-3 0 15,0-3 0-15,0 7 0 0,0-4 0 0,0 3 0 0,0-3 0 16,3-3 0-16,-3 6 0 0,1-3 0 0,-1 4 0 16,3-7 0-16,-3 0 0 0,0 9 0 0,0-9 0 15,4 10 0-15,-4-4 0 0,0-3 0 0,0 6 0 16,0 1 0-16,0 5 0 0,4-5 0 0,-4 6 0 15,0-4 0-15,0 4 0 0,4-1 0 0,-4-2 0 16,0 3 0-16,0-4 0 0,3 10 0 0,-3-9 0 16,0 2 0-16,0 1 0 0,-3-3 0 0,7-4 0 15,-4 0 0-15,3 7 0 0,-3-6 0 0,-3-1 0 0,-1 0 0 16,4-2 0-16,4 2 0 0,-4-6 0 0,4 3 0 0,-4 4 0 16,3-1 0-16,-3 1 0 0,4-1 0 0,-1-3 0 15,-2 4 0-15,2-1 0 0,-3 1 0 16,4 5 0-16,-1-5 0 0,-3 2 0 15,0 4 0-15,4-7 0 0,-7 10 0 0,6-10 0 0,-3 7 0 0,0-6 0 16,0 5 0-16,4-5 0 0,-4-1 0 0,0 0 0 16,0 1 0-16,4-1 0 0,-4-2 0 0,3 2 0 15,-3 0 0-15,4-5 0 0,-4 2 0 0,4 3 0 16,-1-6 0-16,-3 4 0 0,4 2 0 0,-1-3 0 16,1-3 0-16,0-3 0 0,-1 10 0 0,-3-4 0 15,4-3 0-15,-4 4 0 0,3 2 0 0,1-3 0 0,0 4 0 16,-1-1 0-16,-3 0 0 0,4 1 0 0,3-1 0 0,0 1 0 15,-7 5 0-15,4-5 0 0,-1 2 0 0,1-5 0 16,6 8 0-16,-2-2 0 0,-5-4 0 0,4 1 0 16,0-4 0-16,0 3 0 0,1-6 0 0,-1 4 0 15,0 2 0-15,0-3 0 0,-4-3 0 0,5-3 0 16,-1 7 0-16,0-4 0 0,-4-3 0 0,1 6 0 16,0-3 0-16,-1-3 0 0,-3 0 0 0,0 7 0 15,4-7 0-15,-4 3 0 0,3 3 0 0,1 0 0 16,-4-3 0-16,4 7 0 0,-4-4 0 0,3 3 0 15,-3-5 0-15,4 2 0 0,0-3 0 0,-4 3 0 16,3 4 0-16,-3-10 0 0,4 9 0 0,-4-9 0 16,3 6 0-16,1-6 0 0,0 0 0 0,3 3 0 15,-4-3 0-15,1 0 0 0,3 0 0 0,-3 0 0 16,3 7 0-16,0-7 0 0,0 0 0 0,-3 3 0 0,3-3 0 0,-4 0 0 16,8 0 0-16,-4 6 0 0,-3-3 0 0,3-3 0 15,-4 0 0-15,4 7 0 0,0-7 0 0,4 3 0 16,-7 3 0-16,-1-6 0 0,4 0 0 0,1 0 0 15,-1 0 0-15,-4 0 0 0,1 0 0 0,-1 0 0 16,4-6 0-16,-3 3 0 0,0 3 0 0,3-7 0 16,-4 4 0-16,1-3 0 0,3 3 0 0,-3-4 0 15,-1 4 0-15,4-3 0 0,-3 3 0 0,-1-3 0 16,1 6 0-16,0-10 0 0,-1 10 0 0,1-6 0 16,-1 3 0-16,1-3 0 0,0 6 0 0,-1-10 0 15,4 7 0-15,-3-3 0 0,3 3 0 0,0-4 0 0,0-2 0 16,0 0 0-16,-3 2 0 0,-1-2 0 15,1-1 0-15,0-2 0 0,3-1 0 0,-4 1 0 16,1 2 0-16,3 1 0 0,-7-7 0 0,4 7 0 0,3-7 0 16,-4-3 0-16,1 7 0 0,0-4 0 0,-4-3 0 0,0 4 0 15,3-4 0-15,-3 3 0 0,0-3 0 0,-3 1 0 16,3-1 0-16,0 3 0 0,-4 4 0 0,5-4 0 16,-5 6 0-16,4-5 0 0,-3 5 0 0,3-8 0 15,-4 8 0-15,4-6 0 0,0 7 0 0,0-3 0 16,0 2 0-16,1-6 0 0,-5 7 0 0,4-7 0 15,0-2 0-15,0 2 0 0,0 3 0 0,0-2 0 16,-3-4 0-16,3 3 0 0,3 7 0 0,-2-4 0 16,-1-2 0-16,-4-1 0 0,8 6 0 0,-4 1 0 15,-4 0 0-15,8-4 0 0,-1 1 0 0,-2 2 0 16,2 7 0-16,1-6 0 0,-1-1 0 0,4 1 0 0,0-4 0 16,1 4 0-16,2-1 0 0,-3 7 0 0,4-3 0 0,0-3 0 15,-8 5 0-15,1-2 0 0,-1-3 0 16,4 3 0-16,1 2 0 0,-5-2 0 0,4 3 0 0,0 3 0 15,4 3 0-15,-4-3 0 0,0 6 0 16,0 4 0-16,4-1 0 0,-4 1 0 0,0-1 0 0,4 0 0 16,0 7 0-16,-4-6 0 0,0 5-11 0,0-2-1 15,0-4-1-15,-3 7 0 0,3-7 13 0,-4 1 0 16,1 5 0-16,3-2 0 0,-3-7 8 0,3 10 4 16,-4-4 0-16,4 4 1 0,0-7-9 0,4 7-4 15,0-3 0-15,-4 2 0 0,3-2 0 0,1 3 0 0,7-1 0 16,-8-2 0-16,-2 2 0 0,-1-5 0 0,3 9 0 15,1-4 0-15,0-2 0 0,-1 3 0 0,1 2 0 0,-1-2 0 16,1 3 0-16,0-3 0 0,-4-4 0 0,0 4 0 16,0 3-11-16,0-1-1 0,0 1-1 0,0 3 0 15,-3 0 21-15,3-3 4 0,-3 6 0 0,-1 0 1 16,4 3-9-16,-7-9-4 0,8 6 0 0,-1 0 0 16,0-6 0-16,0 0 0 0,-4 0 0 0,5 0 0 15,-1-4 0-15,3 4 0 0,-3-3 0 0,1-4 0 16,2 4 0-16,4 3 0 0,-3-10 0 0,0 7 0 15,3 0 0-15,0-4 0 0,4 7 0 0,-4-10 0 16,4 7 0-16,-1-7 0 0,1 7 0 0,0-6 0 16,3-1 0-16,7 0 0 0,4 1 0 0,7-1 0 15,7 1 0-15,3-4 0 0,1-3 0 0,-1-3 0 16,4 0 0-16,4 6 0 0,-5-3 0 0,1-3 0 16,7 0 0-16,1 0 0 0,2 7 0 0,4-4 0 0,0 3 0 0,4 3 0 15,-1 7 0-15,1-6 0 0,0-1 0 0,3 0 0 16,0 10 0-16,0-3 0 0,-3-4-11 0,6 4-1 15,-2-7-1-15,2 7 0 0,8-3 21 0,-7 2 4 16,-8-5 0-16,4-1 1 0,4-3-9 0,3-2-4 16,0 2 0-16,-3-6 0 0,-4 0-11 0,4 0-1 15,3-6-1-15,7 2 0 16,8-5-27-16,2-7-4 0,1 1-2 0,7 2 0 16,7-12-30-16,0 0-5 0,0 3-2 0,7-9 0 15,11 2-116-15,-1-5-23 0,-3-4-5 0,-42 4-1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17T16:50:07.206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28825 9220 172 0,'-17'3'16'0,"6"-3"-16"0,1 7 0 0,-8-7 0 16,0 3 344-16,-3-3 65 0,4 0 14 0,-5 0 2 0,1 0-313 0,0 0-64 15,0 0-12-15,0 0-2 0,3 0-6 0,4 0-2 16,-4-3 0-16,4 3 0 0,-3 0 54 0,3 0 10 16,-1-7 2-16,1 4 1 0,0 3-16 0,-3-6-3 15,-1 6-1-15,0-3 0 16,1-3-13-16,-5 6-4 0,1 0 0 0,-3-3 0 0,-1-4-29 0,0 7-7 16,1 0 0-16,2-6-1 15,1 6-11-15,-4-3-8 0,4 3 9 0,4 0-9 0,-1 0 24 0,4 0-2 16,3 0 0-16,4 0 0 0,0 0 7 0,7 0 2 15,0 0 0-15,0 0 0 0,0 0-14 0,14 0-2 16,8-6-1-16,2 6 0 0,1 0-14 0,7 6 0 16,3-6 0-16,0 0 0 0,0 3 0 0,4-3 0 15,-3 6 0-15,-1-6 0 0,0 10 0 0,0-10 0 0,-3 0 0 0,3 0 0 16,1 0 0-16,-1 6 0 0,0-3 0 16,-3-3 0-16,3 0 0 0,-3 6 8 15,-4-6-8-15,-3 0 0 0,0 0 0 0,-4 0 0 0,0 0 0 16,-7 0 0-16,0-6 0 0,0 6 9 0,-3 0-9 15,-4 0 8-15,4-9 4 0,-11 9 0 0,0 0 0 0,0 0 0 16,3-3 9-16,-3 3 3 0,-3-7 0 0,-5 1 0 16,1-3-11-16,-3 9-1 0,-8-4-1 0,1-2 0 15,-5 6-11-15,-2 0 0 0,-8-3 0 0,4 6 0 16,-8-3 0-16,1 6 0 0,0-2 0 0,3 2 0 16,0-6 0-16,1 9 0 0,-1-9 0 0,4 7 0 15,-4-4 9-15,4 3 3 0,-1-3 1 0,1 3 0 16,4-3-13-16,-5-3 0 0,5 7-9 0,-1-4 9 15,7-3-13-15,1 0 3 0,3 0 1 0,3-3-952 16,4 3-191-16</inkml:trace>
  <inkml:trace contextRef="#ctx0" brushRef="#br0" timeOffset="1381.29">27742 14639 1497 0,'-17'0'133'0,"-4"9"-106"0,-8-2-27 0,5-4 0 16,-8 3 241-16,7-3 43 0,-3 7 9 0,3-4 2 16,4 3-201-16,0 1-40 0,0-1-8 0,3 1-2 15,4-1-35-15,4-3-9 0,-1 4 0 0,4-1 0 16,3-3 0-16,1-3 0 0,6 7 0 0,-3-1 0 15,7-2 12-15,0-4 0 0,4 3 0 0,3-6 0 16,7 0 32-16,4 0 6 0,7 0 2 0,3 0 0 16,14 0-26-16,4-6-5 0,4 6-1 0,-1-10 0 15,-3 7-8-15,7-3-1 0,4 6-1 0,6-10 0 16,1 7 6-16,3-3 2 0,0 6 0 0,-4-6 0 16,-10 3-3-16,0 3-1 0,4 0 0 0,-8 0 0 15,-3 3-14-15,-3 3 0 0,-8-6 0 0,-7 6 0 0,-6-3 0 0,-5-3 11 16,-10 0-3-16,-10 10-8 0,-4-10 18 0,0 0-3 15,-14 0-1-15,-7 6 0 0,-4-3-5 0,-10-3-1 16,-4 7 0-16,0-7 0 0,0 3-8 0,-7-6 0 16,-7 3 0-16,0 0 8 0,-6 0-8 0,-1 0 0 15,-11 0 0-15,11 0 0 0,0 0 0 0,4 0 0 16,3 3 0-16,-4 3 0 0,1-6 0 16,-1 9 0-16,-3 1-8 0,0-1 8 0,7 1 0 0,4-1 0 0,7 7 0 15,6-7 0-15,5 0 0 0,3 1-11 0,6-4 3 16,8-3 0-1,4-3-120-15,-1 0-24 0,11 0-5 0</inkml:trace>
  <inkml:trace contextRef="#ctx0" brushRef="#br0" timeOffset="5472.07">28702 8882 691 0,'0'0'61'0,"0"0"-49"16,0 0-12-16,0 0 0 16,0 0 336-16,4-10 64 0,-1 4 12 0,-3 6 4 0,7-3-328 0,-3-3-66 15,3-4-13-15,-7 10-9 0,0-6 38 0,0 6 1 16,0-10 0-16,0 7 0 0,0-3 23 0,-4-3 5 16,1 6 1-16,-1-4 0 0,-3 7 3 0,0-9 1 15,0 9 0-15,0-6 0 0,-4 2-14 0,4 4-2 16,-3-6-1-16,3 6 0 0,-4 0-19 0,0 0-3 15,1-3-1-15,-1 3 0 0,1 0-12 0,-1 0-2 16,4-6-1-16,-4 6 0 0,1 6-9 0,-1-3-8 16,1-3 12-16,-1 6-12 0,1-6 0 0,-1 10 0 15,0-1 0-15,1 1 0 0,-1-1 0 16,1 0 0-16,-1 7 0 16,0 3 0-16,4-3 0 0,-3-4 0 0,3 10 0 0,-4-3 0 0,4-6 0 15,4 2 0-15,-1 1 0 0,1-4 0 0,3-2 0 0,3 5-11 0,-3-5 2 0,4-1 0 16,-1 1 9-16,4-1 0 0,-3 1 0 0,3-4 0 15,0-6 0-15,0 3 0 0,3 3 0 0,1-6-8 16,0 0 8-16,-1 0 0 0,1-6 0 0,3 3 0 16,0-3 0-16,0 2 0 0,-3-5 0 0,3 0 0 15,0-7 0-15,-3 6 0 0,3 4 0 0,-4-6 8 16,1 2-8-16,-1-5 9 0,1 5-9 0,-4-5 10 16,0 2-1-16,0-3 0 0,0 1 0 0,0 5 0 15,-3-2 1-15,-1-4 0 0,-3 7 0 0,0-7 0 0,-3 6-10 16,3 1 8-16,-7 6-8 0,3-3 8 0,-6 3-8 0,-1-4 0 15,0 7 0-15,-3 0 0 0,0 0 0 0,0 0 0 16,0 7 0-16,-4-4 0 0,1 6-18 0,-1 0 4 16,0-2 1-16,-3 2 0 0,0 7 13 0,3-7 0 15,-3 4 0-15,0 2 0 0,4 1 0 0,-1-3 0 16,0 6 8-16,4-4-8 0,0 4 0 0,7 0 0 16,-4-4 0-16,8 4 0 0,3-3-12 0,7-3 3 15,-4 2 1-15,8-5 0 0,0-1 0 0,3 0 0 16,3-2 0-16,1-4 0 0,3-3 8 0,-3 0 0 15,3 0 0-15,0-3 0 0,0-7 0 0,0 4 0 16,1-3-9-16,-1-7 9 0,0 7 0 0,-3-4 0 16,-1-3 0-16,1-3 0 0,0 4 10 0,-4-4-10 15,0 0 12-15,-4 4-12 0,-3-4 20 0,-3-6-4 0,-1 6 0 0,1 6 0 16,-8-2 0-16,1-4-1 0,-4 9 0 0,-4 1 0 16,1 3-5-16,-8 3-1 0,4-4 0 0,0 7 0 15,-4 7-9-15,4-4 0 0,-4 6 0 0,4 7 0 16,-3-7 0-16,3 10 0 0,-1 0 0 0,1-4 0 15,4 11 0-15,-1-8 0 0,1 1 0 16,-1 6 0-16,4-3-11 0,3 3 3 0,1-6 0 0,3-3 0 16,0 3 8-16,0-4 0 0,7-2 0 0,0 3 0 15,0-7-8-15,4 0 0 0,-1 1 0 0,4-1 0 16,0-9 8-16,4 6-8 0,3-6 8 0,4-6-8 16,0 3 8-16,-1-3 12 0,5-7-2 0,-1-2-1 15,0-1-9-15,-3-3 8 0,-1 0-8 0,-2 4 8 0,-5-7 9 0,1-4 2 16,-4 8 0-16,-3-7 0 15,-4 0-19-15,-4 3 0 0,1-10 0 0,-8 10 0 16,1-3 0-16,-4 0 0 0,-4 6 0 0,-3 0 0 16,0 4 0-16,-7 5 0 0,-1 1 0 0,-2 6-9 15,-1-3-5-15,0 12-1 0,1-3 0 0,-1 6 0 0,0 1 5 0,1-1 1 16,2 7 0-16,1 3 0 0,0-1-1 0,0 8 0 16,3-1 0-16,1-3 0 0,-1 3 10 15,7 0 0-15,1 3-9 0,3-3 9 0,3-6 0 16,1 6 0-16,6-6 0 0,1 0 0 0,3-1 0 0,0-2 0 15,3-6 0-15,5-1 0 0,-1 0 0 0,0-2 0 16,3-7 0-16,1 0 0 0,0-7 0 0,-1-2 0 16,8 3 0-16,-4-4 12 0,4-9-12 0,0 1 8 0,3-1-8 0,-4-6 8 15,1 6-8-15,-4-6 0 0,1-3 9 16,-5 3-9-16,1 3 9 0,-8-4-9 0,1 1 12 16,-8 7-12-16,1-1 10 0,-8 9-10 15,-3 1 8-15,-3 3-8 0,-8 6 0 0,-3 0 0 16,0 6 8-16,-4 3-8 0,-3 1 0 0,0 9-9 0,3-4 9 0,0 4-13 15,1 0 13-15,6 6-9 0,0-6 9 0,4 0-8 16,0 6 8-16,4-7 0 0,-1 1-9 0,4-3 9 16,0-3-11-16,3 2 3 0,1-5 0 0,-1-1 0 15,4-9 8-15,4 6 0 0,-4-6 0 0,0 0 0 16,7 3 8-16,3-3 3 0,1-3 1 0,3-3 0 16,4-3-12-16,-1-1 0 0,1-5 0 0,7-4 0 15,-4 6 0-15,4-9 0 0,-1 10 0 0,1-4 0 16,-4 3 0-16,-3 1 0 0,-1 3 0 0,-6 5 0 0,0-5 0 0,-8 3 0 15,-3 6 0-15,0 0 8 0,0 0 4 0,0 0 1 16,0 0 0-16,-7 0 0 0,0 6-13 0,-4-3 0 16,1 3-12-16,3-2 12 0,-7 2 0 0,7-3-8 15,-4 3 8-15,0 0 0 0,1-2-13 16,3-4 1-16,0 9 0 0,0-9 0 0,0 0 12 0,7 0 15 16,-7 6-3-16,7-6-1 15,-4 3-11-15,-3 7-16 0,0-10 4 0,3 9 1 0,-3-3 11 0,4 4 0 16,-1-1 0-16,1 1 0 0,-1-1 0 0,1 1 0 15,-1-4 8-15,4 3-8 0,0 1 0 0,0-10 0 16,0 0 0-16,4 9 0 0,-4-9 0 0,7 0 0 16,-7 0 0-16,10 6 0 0,-3-12 0 0,4 6 8 15,-4-3-8-15,4-3 0 0,-4-4 8 0,3-5-8 0,-3 2 8 0,4-3-8 16,-4 1 0-16,4-4 0 0,-1 6 0 0,-3-6 0 16,0-2 0-16,0 2 0 0,-3 0 0 0,-1 3 0 15,-3 4 0-15,0-4 0 16,-3 7 0-16,-4-1 0 0,-4 4 0 0,1 3 0 0,-8 6 0 0,0 3 0 15,-6 4 0-15,3 5-10 0,-4-2 10 0,4 6 0 16,3 6 0-16,-3-6 0 0,3 2 0 0,4 1 0 16,0-3 0-16,0 6 0 0,7-6 12 0,0 0-3 15,0-3-9-15,7 2 0 0,-4-8 0 0,8-1 0 16,-4 1 0-16,7-4 8 0,-4 3-8 0,8 1 0 16,-4-10 8-16,4 0-8 0,-1 0 0 0,8 0 8 15,-4-10-8-15,3 1 0 0,5 0 0 0,-1 2 0 16,0-5 0-16,0-4 0 0,4-3 0 0,-4 4 0 15,0 2 0-15,-3-3 8 0,-4-3-8 0,0 10 8 16,0-7-8-16,-3 7 8 0,-4-4-8 0,-4 1 8 16,1 3-8-16,-4 5 12 0,0 4-12 0,-4-6 12 0,-3 3 4 0,4 3 0 15,-8 0 1-15,1 0 0 0,-1 0-9 0,4 0-8 16,-7 0 9-16,3 0-9 0,1 0 0 0,3 0 8 16,0 0-8-16,-1-6 0 15,5 3-61-15,-4-4-15 0,3-2-4 0,-3-1-1392 0</inkml:trace>
  <inkml:trace contextRef="#ctx0" brushRef="#br1" timeOffset="91880.41">31510 8019 1954 0,'18'-3'43'0,"-8"-3"9"0,4 6 1 0,1 0 3 0,2-3-45 0,4 3-11 0,1 0 0 0,-5 0 0 15,1 3 0-15,-1-3 0 0,-6 6 0 0,0-3 0 16,-1 4 0-16,-10-7 0 0,0 0 0 0,0 9 0 0,0 0 30 0,-7 10 10 16,4-9 3-16,-8 5 0 0,0 1 39 0,-3-3 8 15,0 5 2-15,0 7 0 16,-4-6-43-16,1 9-8 0,-4 4-1 0,0 2-1 15,-4 4-25-15,0 6-5 0,0 3-1 16,-3-3 0-16,-4 9-8 0,1 4 12 0,-1 2-12 16,-3-6 12-16,3 10 0 0,-3 0 1 15,-1 0 0-15,1-1 0 0,3 1 0 0,-6 0 0 16,-1-10 0-16,0 7 0 0,-3-4-13 16,3-3 0-16,-4-2 0 0,5-4 0 0,-1 6 0 15,4-6 0-15,3-3 0 0,0 0 0 0,4 0 0 0,0 0 0 0,-1-7 0 0,1-2 0 0,-4 2 0 0,1-2 0 16,-1-1 0-16,-3 1 0 0,-1-4 8 0,1 4 0 15,3-1-8-15,1-9 12 0,2-3-2 0,5 3-1 16,-1-6 0-16,7 6 0 0,4-9 11 0,0-4 3 16,4-2 0-16,2-4 0 0,1 3-9 0,4-2-2 0,-1-4 0 0,4-3 0 15,-7 0-2-15,7 0-1 0,0 0 0 0,-3-10 0 16,-4 1 2-16,7-7 0 0,-4 4 0 16,4-4 0-16,0-9-11 0,4 6 10 0,-1-9-10 0,1 3 10 15,3-10-2-15,0 7 0 0,0 0 0 0,0-7 0 16,0 1-8-16,4 6 8 0,-4-7-8 15,0 1 8-15,0 2-8 0,0-2 0 0,0 9 0 0,0-3 0 16,-3-1 0-16,-1 4 0 0,1 6 0 0,-4-6 8 16,-4 7-8-16,4 2 0 0,-7 7 0 0,3-4 8 15,1-3-8-15,-1 7 0 0,1 3 0 0,3-4 0 16,-4 7 0-16,1-3 0 0,3 6-12 0,0 0 12 16,-7 0-16-16,3 6 4 0,-3 3 0 0,0 4 1 15,0 12 11-15,0 3 0 0,-4 7-9 0,4 9 9 16,-3-7-11-16,3 7 3 0,0 0 0 0,0 0 0 0,3 0 8 15,4 0 0-15,-3-7 0 0,6-2 0 0,1 9 0 16,3-6 11-16,0-4-3 0,3-6 0 0,1 0-8 16,3 4 12-16,0-10-12 0,7 0 12 0,0-3 1 0,-3-7 1 15,7 4 0-15,-4-7 0 0,4 7-3 0,-4-7-1 16,4-6 0-16,3 7 0 0,0-10-10 0,-3 6-12 16,-1-6 2-16,5 0 1 15,-1-6-21-15,4-4-4 16,3 1-1-16,7-19-849 15,8-7-169-15</inkml:trace>
  <inkml:trace contextRef="#ctx0" brushRef="#br1" timeOffset="100816.96">28582 11488 1670 0,'0'0'74'0,"0"0"15"0,0 0-71 0,0 0-18 0,0 0 0 0,0 0 0 15,0 0 45-15,0 0 6 0,0 0 1 0,0 0 0 31,0 0-99-31,0 0-19 0,0 9-4 0,-7 0-1 0,0 1 20 0,-7-4 4 0,0 3 1 0,-7-5 0 16,-4 2 46-16,-7-6 0 0,-7 3 0 0,-3-3 0 16,-4-3 96-16,-3-3 16 0,-4 6 4 0,3-10 0 15,1 10-2-15,3-9 0 0,7-1 0 0,4 4 0 0,0 6-47 16,7-3-10-16,-1-3-1 0,5 3-1 0,10-4-31 16,-1 4-7-16,5 3-1 0,10 0 0 0,0 0-16 0,0 0-17 15,0 0 3-15,14 0 1 16,0 0-22-16,0 0-4 0,4 3-1 0,3 4 0 0,-3-4 21 0,6-3 4 15,5 9 1-15,-1-3 0 0,4-3-7 0,3 10-2 16,4-10 0-16,-1 7 0 0,5-1 10 16,-1 0 1-16,0-2 1 0,1 2 0 0,-4-3 11 0,3 4 0 15,-3-7-9-15,-4 6 9 0,0 1-12 0,1-4 3 16,-1-3 0-16,-7 3 0 0,-3-6 1 16,-4 3 0-16,-3-3 0 0,-8 0 0 15,-3 7 25-15,-7-7 6 0,0 0 1 0,-7-7 0 0,-7 7 21 0,-4 0 5 16,-6-3 1-16,-1 3 0 0,-7 0-8 0,-3-6-2 0,0 6 0 15,-11-9 0-15,-4 9-20 0,-6-10-4 0,-4 7-1 16,0-3 0-16,0-4 42 0,7 7 8 0,0-3 2 0,7 0 0 16,8 3-20-16,-5 3-3 0,8-7-1 0,0 7 0 15,6 0-25-15,5-3-6 0,3 3-1 0,-1-6 0 16,8 6-12-16,4 0 0 0,10 0 0 0,0 0-896 16,10 0-176-16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3-23T15:20:24.726"/>
    </inkml:context>
    <inkml:brush xml:id="br0">
      <inkml:brushProperty name="width" value="0.05292" units="cm"/>
      <inkml:brushProperty name="height" value="0.05292" units="cm"/>
      <inkml:brushProperty name="color" value="#002060"/>
    </inkml:brush>
    <inkml:brush xml:id="br1">
      <inkml:brushProperty name="width" value="0.05292" units="cm"/>
      <inkml:brushProperty name="height" value="0.05292" units="cm"/>
      <inkml:brushProperty name="color" value="#0070C0"/>
    </inkml:brush>
    <inkml:brush xml:id="br2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27615 4724 172 0,'0'0'16'0,"0"0"-16"16,4-7 0-16,3 4 0 0,0 3 342 0,0-6 66 16,-7 6 12-16,4-3 4 0,3-4-232 0,-4 4-47 15,-3 3-9-15,0 0-1 0,0 0-59 0,0 0-12 16,11-6-3-16,-11 6 0 0,0 0-29 0,0 0-7 15,7 9-1-15,0-2 0 0,0-4-24 0,-3 6 0 16,-1 1 0-16,1-1 0 0,-1 4 0 0,-6-1 0 16,3 4 0-16,0-4 0 0,0 10 0 0,0 0 0 0,-4 3-8 0,1 4 8 15,-1-14 0-15,4 14 18 16,0-1-3-16,-4-3-1 0,1 9 9 0,-1-5 1 0,4 5 1 0,0 4 0 16,-3-7-1-16,-1 0-1 0,8 13 0 0,-4-3 0 15,3-3-3-15,-3 9-1 0,0-13 0 0,0 10 0 16,4 0-19-16,-1 0 0 0,-3 3 0 0,0-3 0 15,4 9 0-15,0-6 0 0,-8 7 0 0,0-4 0 16,4 3 0-16,-3 0 0 0,3 4 0 0,-4-4 0 16,-3 0 0-16,4 10 0 0,3-10 0 0,-4 7 0 15,1-4 0-15,-1 7 0 0,4-10 0 0,0 7 0 16,0-4 8-16,0 4-8 0,0-3 9 0,4 5-9 16,3-8 8-16,-4 5-8 0,1-2 0 0,-1 5 9 15,1-8-1-15,-1-1 0 0,-3 6 0 0,0-2 0 16,0-4-8-16,-3 7 0 0,3-4 0 0,-4-2 0 15,-3-1 0-15,4 0 0 0,3 4-8 0,-7-4 8 16,0 0 0-16,-4 7 0 0,4-4 10 0,0-2-10 0,0 5 10 16,0-6-10-16,0-6 8 0,3 7-8 0,-3-4 29 0,4-3 1 15,-1 0 0-15,1-3 0 0,3 6-30 0,0-3 0 16,-4-3 0-16,4 3 0 0,0-3 12 0,-3 0-3 16,3-6-1-16,0 5 0 0,-4-2 0 0,1-3-8 15,3 6 12-15,-4-7-4 0,1 7 1 0,-1-6 0 16,0 3 0-16,4-4 0 0,-7 1-1 0,7 6 0 15,-3-10 0-15,-1 1 0 0,1-1-8 0,3-2 0 16,-4 2 9-16,4-2-9 0,-3-4 0 0,3 0 0 16,0-3 0-16,0 3 8 0,0 0-8 0,0-2 0 15,3 2 0-15,-3 0 0 0,0-3 8 0,4 3-8 16,-4-3 8-16,3 4-8 0,-3-4 12 0,0 0-1 16,0-3-1-16,4 3 0 0,-4 0 0 0,0-6 0 0,0 0 0 15,0-1 0-15,0 7-10 0,0-9 0 16,0-3 0-16,0 2 0 0,0 4 12 0,0-3-4 0,0-7 0 0,0 1 0 15,-4-1-8-15,8 0-12 0,-4 1 2 0,-4-1 1 32,4-9-93-32,0 0-18 0,0 0-4 0,0 0-1 15,-3 0-105-15,-4 7-21 0</inkml:trace>
  <inkml:trace contextRef="#ctx0" brushRef="#br0" timeOffset="922.58">23689 9822 1094 0,'-7'0'97'0,"-4"0"-77"0,4 0-20 0,-3-3 0 16,-1 3 260-16,1-6 49 0,3 6 10 0,-1 0 1 15,1 0-244-15,4-3-48 0,3 3-11 0,0 0-1 16,-7 0-2-16,7 0 0 0,0 0 14 16,0 0-28-16,0 0 8 0,0 0-8 0,14 0 0 0,0 0 0 0,0 0 0 15,4 0 0-15,3 0 0 0,0 0 0 0,7 3-10 16,8-3 10-16,-1 6-8 0,4-6 8 0,3 0 9 16,0 3-1-16,4-3-8 0,4 7 32 0,-1-7-1 15,0 0 0-15,4 3 0 0,7 3-4 0,4-6-1 16,3 0 0-16,0 0 0 0,7 0 9 0,-3 9 1 15,3-9 1-15,3 7 0 0,8-4-25 0,0 3-4 16,6-3-8-16,1-3 11 0,0 10-11 0,3-4 12 16,14-3-12-16,-3 3 12 0,0 1-12 0,3-4 8 15,4 3-8-15,0-3 8 0,0-3-8 0,3 0 0 16,-3 0 0-16,0 0 0 0,7 0 0 0,-7 0 0 16,-4-3 0-16,8-3 0 0,6 6 0 0,-6-3 0 15,-1-4 0-15,4 1 0 0,7 3 0 0,-7-3 0 0,-4 6 0 16,4-3 0-16,-7-4 11 0,7 7 0 0,4 0 0 15,-4 0 0-15,0-3-3 0,3 3-8 0,1 0 12 0,-1 0-4 16,-10 3-8-16,3-3 12 0,8 0-12 0,-8 0 12 16,-3 0-12-16,0 0 0 0,3 0 0 0,1 0 0 15,-4-3 0-15,0 3 0 0,-8 0 8 0,1-6-8 16,0 6 0-16,-4 0 0 0,-3 0-12 0,-4 0 12 16,1 0 18-16,-5 0 11 0,1 0 3 0,-4 0 0 15,-7 0-20-15,-3 0-4 0,0 0-8 0,3 0 12 16,0 0-12-16,0 0 0 0,-7 0 8 0,0 6-8 15,-7-6 10-15,0 3-1 0,0-3 0 0,0 0 0 16,0 0-9-16,0 7 0 0,-7-14 0 0,0 7 0 0,-10 0 8 16,-1 0-8-16,-3 0 0 0,0 0 8 15,-7-3 2-15,-1 3 0 0,-2 3 0 0,-1-3 0 16,0-3-10-16,-6 3 0 0,-8 0 0 0,-4 0 0 16,1 0-69-16,-4-6-7 0,-7 6 0 0,0 0-1 15,0 0-157-15,-7 0-31 0</inkml:trace>
  <inkml:trace contextRef="#ctx0" brushRef="#br1" timeOffset="13405.48">22165 9615 565 0,'0'0'24'0,"0"0"7"0,-7 7-31 0,7-7 0 0,0 0 0 0,0 0 0 16,0 0 94-16,0 0 13 0,0 0 2 0,0 0 1 15,0 0-37-15,0 0-7 0,0 0-2 0,0 0 0 16,7 0-21-16,-7 0-5 0,0 0-1 0,0 0 0 16,11-7-24-16,-4 7-5 0,-7 0 0 0,0 0-8 15,0 0 16-15,7-9-3 0,3 9-1 0,-10 0 0 0,0 0 29 0,0 0 6 16,11-6 1-16,-4 6 0 16,-7 0-13-16,0 0-3 0,0 0 0 0,11 6 0 0,3-6 12 0,-7 0 1 15,-7 0 1-15,10 0 0 0,4 0-22 0,-3 0-4 16,-11 0 0-16,0 0-1 15,7 0-9-15,4 0-2 0,-1 0 0 0,-10 0 0 16,0 0-8-16,7 0 0 0,7 0 0 0,-3 0 8 0,-11 0 10 16,11 0 2-16,-1 0 0 0,1 0 0 0,-4 0-20 0,0 0 0 15,0 0 0-15,3 6 0 0,1-3 20 0,0-3-4 16,-11 0 0-16,0 0 0 0,10 0 8 0,1 10 0 16,-11-10 1-16,7 0 0 0,3 0-9 15,-3 6-3-15,4-6 0 0,-4 0 0 0,-7 0-13 0,11-6 11 16,-1 6-11-16,1 0 10 0,-11 0-10 0,7 0 0 0,7 0 0 0,-7-3 0 15,4-4 0-15,-1 7 0 0,1 0 0 0,-1 0 0 16,1 0 0-16,-4 0 0 0,-7 0 0 0,14 0 0 16,0-3 9-16,0 3-9 0,-14 0 10 0,11-6-10 15,3 6 11-15,0 0-11 0,-3-6 12 0,3 3-12 16,-11 3 20-16,15-7-2 16,0 4-1-16,-4 3 0 0,-7-6-1 0,3 6 0 0,8-3 0 0,0-3 0 15,-4 6-5-15,0-4-2 16,0-2 0-16,4 6 0 0,-1-9 3 0,1 9 0 0,-7-3 0 0,3 3 0 15,3-7-12-15,-3 7 0 0,1-6-10 0,-5 6 10 16,4-3 0-16,0 3 0 0,0 0 0 0,-3-6 0 16,3 6 0-16,-3-4 0 0,3-2 0 0,0 3 0 15,-3-3 12-15,6 6-2 0,-3-10 0 0,0 7 0 16,-3-3 1-16,3 0 0 0,0 3 0 0,4 3 0 16,-4-7-11-16,0 7 10 0,0-3-10 0,0-3 10 15,4 3-2-15,-4-3-8 0,0 2 12 0,0-2-4 16,0 6-8-16,0-3 0 0,1-3 0 0,-1 3 0 0,3-4 0 0,1 1 0 15,-4 3 8-15,0-3-8 0,0 2 0 0,4-2 0 16,-4 3 0-16,-3-3 0 0,3-4 0 0,-4 10 0 16,4-3 0-16,1-3 0 0,-5 0 0 0,1 3 0 15,-1 3 0-15,1-7 0 0,-1 4 0 0,1-3 0 16,0 3 0-16,-4-4 0 0,3 4 0 0,1-3 8 16,-4 6-8-16,0-9 8 0,4 9 0 0,3 0-8 15,-4-10 12-15,1 10-4 16,-1-6 11-16,5 3 1 0,-5-3 1 0,4 6 0 0,0-4-21 0,4-2-13 15,-4 3 1-15,0-3 1 0,0 3 19 0,0-4 3 16,1 4 1-16,-1-9 0 0,3 9-12 0,1-4 0 16,0-2 0-16,-1 9 0 0,1-10 0 0,-1 7 0 0,-2-3 0 0,2-3 0 15,-3 9 0-15,0-10-14 0,1 10 2 0,-1-9 0 16,3 9 12-16,-3-6 0 0,1-4 0 0,-1 7 0 16,-4-3 8-16,4-4-8 15,0 10 0-15,1-9 0 0,-1 0 0 0,3 2 0 0,-3-2 0 0,4 6 0 16,-4-7 0-16,0 4 0 0,4-3 0 0,-4-1 0 15,4 4 0-15,-4-3 0 0,3 5 0 0,1-2 0 16,0-3 12-16,-4 6-4 0,-4-4 0 0,5-2-8 16,-5 9 13-16,4-10-4 0,-3 4-1 0,3 6 0 15,-4-9-8-15,5 6 0 0,-5-4 0 0,4 4 0 16,-7-3 0-16,4-3 8 0,0 9-8 0,-1-10 8 16,-3 1-8-16,4 3 0 0,-1 2 0 0,1-2 0 15,-4-3 0-15,4-1 0 0,-4 7 0 0,3-3 0 16,-3-4 8-16,4 4 0 0,-4 3 0 0,0-3 0 15,0-4-8-15,0 7 0 0,-3-3 0 0,3-3 0 16,-4-1 0-16,4 4 8 0,-3 3-8 0,3-4 8 16,-4 4-8-16,4-3 10 0,-3-3-10 0,3 6 10 0,-4-4-10 0,1 4 0 15,3-3 9-15,-3-4-9 0,3 4 0 0,-4 6 0 16,4-9 0-16,-3 6 0 0,3-4 0 0,-4 4 0 16,4-3 0-16,-3-3 0 0,3 5 0 0,-3-2 0 15,3-3 0-15,-4 2 0 0,1 4 0 0,3-3 0 16,-4-3 0-16,4 6 8 0,-3-4-8 0,-1-2 9 15,4 9-9-15,0-10 10 0,-3 4 1 0,-1 3 0 0,-3 3 0 0,4-6 0 16,7 3-11-16,-8-4 0 0,4-2 9 0,-3 9-9 16,6-9 0-16,-6 5 0 0,3-2 0 0,-4 0 0 15,4-4 14-15,1 7-2 0,-1-6 0 0,-4 3 0 16,4-4-12-16,-3 1-16 0,-1-1 3 16,4 4 1-16,-3-3 12 0,3-1 0 0,-4 1 0 15,4-1 0-15,-3 1 0 0,3 3 16 0,0-4-3 0,-3 7-1 16,3-3-12-16,-7 6 0 0,0 0 0 0,3-9 0 15,8-1 8-15,-8 1-8 0,4-1 11 0,-3 4-11 16,-1-3 8-16,1 6-8 0,-1-7 0 0,1 4 0 16,0-4 0-16,-1 1 0 0,4 3 0 0,-3-4-9 15,-1 7 9-15,1-6 0 0,-1 3 8 0,1-4-8 16,3 1 0-16,-7-1 0 0,3 4 0 0,-3-3 8 16,7-1-8-16,-3 1 0 0,-1-1 0 0,-3 7 0 15,4-9 0-15,-1 9 12 0,-3-4-2 0,4-2-1 0,-4 0-1 16,4 5 0-16,-1-2 0 0,1-3 0 0,-1-1-8 0,-3 4 10 15,4-3-10-15,-1 6 10 0,1-7-10 16,3 4 0-16,-4-4 0 0,1 1 0 0,3 0 0 0,-4-1 0 16,-3 1 0-16,7-7 0 0,-3 7 0 0,0-1 0 15,-1 1 0-15,1-1 0 16,-1-5 0-16,1 5 0 0,-1 1 0 0,1 0 0 0,-1 2 0 0,1-5 0 16,-1 2 8-16,-3 1-8 15,4-7 0-15,-1 10 0 0,1-3 0 0,-1-1 0 0,4 7 8 0,-3-6-8 16,-1-7 8-16,1 10-8 0,3-4 0 0,-3 1 0 15,3-1-12-15,-4 1 12 0,4 0 0 0,-3-1 0 16,3-5 9-16,-4 5-1 0,4 1-8 0,-3-1 0 16,3-5-11-16,0 5 11 0,0 1 0 0,-3-1 10 15,3 1 0-15,-4-7 0 0,4 7-10 0,-3 0 0 0,3-1 0 0,0 1 0 16,-4-1 0-16,1 1 0 0,-1 0 0 16,5 2 0-16,-5-2 0 0,4-1 0 0,-3 1 0 0,3 0 0 15,0 2 0-15,-4-2 0 0,4 6 0 0,0-7 0 16,0 4 0-16,-3-3 0 0,0-1 0 0,3 1 0 15,0-7 0-15,0 7 0 0,0-1 0 0,-4 1 0 16,1 0 0-16,3-1 0 0,0 1 0 0,0-1 0 16,0 1 0-16,-3-7 0 0,3 7 0 0,-4-1 0 15,4 1 0-15,-3 0 0 0,3-1 0 16,0 1 0-16,0-4 0 0,-4 4-14 0,4-1 2 0,-3 1 0 16,3-3 12-16,-3-1 0 0,3 4 0 0,0-1 0 15,-4 1 0-15,4-1 0 0,0-2 0 0,-3-1 0 16,-1 4 0-16,1 6 16 0,3-7-3 0,0 1-1 15,-3-1-12-15,3-2-16 0,-4 3 3 0,4-1 1 0,-3 7 12 16,3-6 15-16,-4 2-3 0,4-2-1 0,0 0-11 0,-3 2 0 16,-1 4 0-16,5-3 0 0,-5-4 0 0,1 1 0 15,-1 6 0-15,4-3 0 0,-3-4 0 0,3 1-16 16,-4 3 4-16,1-4 1 0,-1 7 11 0,1-3 0 16,3-4 0-16,-4 7 0 0,1-6 0 0,-1-4 0 15,5 10 0-15,-5-6 0 0,4 2 0 0,-3-2 0 16,3 0 0-16,-4-1 0 0,1 1 0 0,-1 2 0 15,4-2 0-15,-3 0 0 0,-1-1 0 0,4 1 0 16,-3-1 0-16,0 4 0 0,-1-3 0 0,4 6 0 16,-3-4 0-16,-1-2 0 0,1 0 11 0,3-1 1 0,-4 4 0 0,1 3 0 15,-1-7-12-15,1 4-16 16,3-3 4-16,0-1 1 0,-4 7 11 0,5-6 0 16,-1 2 0-16,0-2 0 0,0 0 22 0,-4 2 6 0,1-2 2 15,3 0 0-15,3 5-30 0,-3-2 8 0,1-3-8 0,-5 2 0 16,4-2 0-16,0 6 0 0,4-7 0 0,-4 4 0 15,-4-3 0-15,8 6 0 0,-1-4 0 0,-2-2 0 16,-1 3 0-16,0 3 0 0,0-4 0 0,0-2 0 16,3 6 0-16,-3-3 0 0,0-4 0 0,4 10 0 15,-4-9 0-15,4 2 0 0,-4 4 0 0,3-3 0 16,-3-3 0-16,4 5 0 0,-4-2 0 0,0-3 0 16,4 6 0-16,-4-4-18 0,-4 1 2 0,4 3 1 15,-3-3 15-15,3 3 0 0,0-4 0 0,0-2 0 16,0 9 0-16,-3-10 0 0,3 10 0 0,0-9 0 15,0 9 15-15,0-9-4 0,-4 2-1 0,4 4 0 0,0-3-10 0,0 3 0 16,1-3 0-16,-5 2 0 0,4-2 0 0,0-3-17 16,0-1 4-16,0 4 1 0,0 3 12 0,4-3 16 15,-4-4-3-15,0 7-1 16,0-3-12-16,0 3 0 0,0-4 0 0,0-2 0 0,0 0 0 16,0 2-8-16,0 4-1 0,0-3 0 15,1-3 9-15,-1 5 12 0,-4-2-2 0,4-3-1 0,0 9-9 0,0-10 0 16,0 1 0-16,0 3 0 0,0 3 0 0,1-4 0 15,-1 4 0-15,3-6 0 0,-3 2 0 0,0-2 0 16,4 3 0-16,-4 3 0 0,0-7 0 0,0 4 0 16,0-3 0-16,4 5 0 0,-8-2 8 0,4-3 0 15,0 6 0-15,0-4 0 0,4 1-8 0,-4 3 0 0,0-3 0 0,-3 2 0 16,3-2 0-16,0-3-11 0,0 9 3 0,0-10 0 16,0 7 8-16,0-3 0 0,0-3 0 0,0 9 0 15,4-7 0-15,-4-2 0 0,3 9 0 0,-3-9 0 16,4 5 0-16,-1-2 11 0,-2 6-11 0,2-9 12 15,-3 9-12-15,0-10 0 0,4 10 0 0,-4-6 8 16,0 3-8-16,0-3 0 0,4 6 0 0,-4-4 0 16,0-2 0-16,3 3 0 0,-6-3-11 0,3 6 11 15,0-3 0-15,-7 3 0 0,7-7 0 0,-4 4 11 16,5-3-11-16,-1 6 0 0,0-6-10 0,-4 3 10 16,4 3 0-16,-3-7 0 0,6 7 0 0,-3-3 0 15,-7 3 0-15,7-6 0 0,0 6 0 0,1-10 10 16,-1 10-10-16,0-3 0 0,0-3-10 0,0 3 10 15,0-3 0-15,0 3 0 0,3-4 0 0,-2 1 0 16,2 6 0-16,-3-3 0 0,4 3 0 0,-4-6 0 0,3 6 0 0,-3-4 0 16,4-2 0-16,-4 6-9 0,0-3 9 0,4 3 0 15,-4-6 0-15,0 6 0 0,0-3 0 0,3-4 0 16,-2 7 0-16,2 0 0 0,-3-3 0 0,0-3 0 16,4 6 0-16,-4 0 0 0,0-9 0 0,3 9 0 15,-2-7 8-15,2 7-8 0,-3 0 0 16,4-3 0-16,-4-3 0 0,3 6-8 0,-3-3 8 0,4 3 0 15,0-7 0-15,-4 4 0 0,3 3 0 0,1-6 0 16,-4 6 0-16,3 0 0 0,-2-3 0 0,2-3 0 16,-3 6 0-16,0 0 0 0,0 0 0 0,-7 0 0 0,11-3 0 15,-4-4 0-15,4 7 0 0,-4 0 0 16,-7 0 0-16,7-6 0 0,3 3 0 0,-3 3 0 16,0-6 0-16,0 6 0 0,0 0 0 0,4-4 0 15,0-2 0-15,-4 6 0 0,0-3 0 0,0 3 0 0,3-6 0 0,-3 6 0 16,0-3 0-16,1-4 0 15,2 7 0-15,-3 0 8 0,0-3-8 0,4 3 0 0,-4-6 0 0,0 6 0 16,3 0 0-16,-2 0 0 0,-8 0-11 0,7 0 11 16,3-6 0-16,1 3 0 0,-4 3 0 0,-7 0 0 15,7 0 0-15,0 0 0 0,4-7 0 0,-1 7 0 16,-10 0 0-16,0 0 0 0,11 0 0 0,-1 0 0 16,-3 0 0-16,0 0 0 0,0 0 0 0,0-3 0 15,-7 3 0-15,0 0 0 0,11 3 0 0,3-6 0 16,-3 3 0-16,-1 0 0 0,-10 0 0 0,11 0 0 15,0-6 0-15,-1 6 0 0,1 0 13 0,-11 0-4 0,10 0-9 0,-3 0 0 16,-7 0 0-16,11 0 0 0,-1 0 0 0,1 0 0 16,-4 0 0-16,0 0 0 0,-7 0 0 0,11 0 0 15,-1 0 0-15,-3 0 0 16,4 0 0-16,0 0 0 0,-4 0 0 0,3 0 0 0,-3-3 0 16,0 6 0-16,-7-3 0 0,11 0 0 15,-4-3 0-15,4 3 0 0,-1 0 0 0,-3 0 0 0,-7 0 0 0,11 0 0 16,-4 0 0-16,3 0 0 0,-3 0 0 0,1 0 0 15,-8 0 0-15,10 0 0 0,-3 0 0 0,0 0 0 16,4 0 0-16,-4 0 0 0,3 0 0 0,-3 0 0 16,-7 0 0-16,11 0 0 0,0 0 0 0,-1 3 0 15,1-3 0-15,-1 0 0 0,1 0 0 0,0 6 0 16,-1-6 0-16,4 0 0 0,-3 0 0 0,3 3 0 0,-3-3 0 0,-1 0 0 16,-3 0 0-16,0 7 0 0,4-7 0 0,-1 3 0 15,1 3 0-15,0-6 0 0,-1 0 0 0,1 6 0 16,-4-3 0-16,3 4 0 0,1-4 0 15,-4 3 0-15,4-3 0 0,-1 3 0 0,1-2 0 0,-1-4 0 16,1 6 0-16,0-3 0 0,-1 3 0 0,-3-6 0 16,4 7 0-16,-4-4 0 0,3-3 0 0,1 9 0 15,0-9 0-15,-4 6 0 0,3-3 0 0,1 7 0 16,-4-10 0-16,3 6 0 0,-3-3 0 0,1 4 0 16,-1-7 0-16,3 9 0 0,-3-3 0 0,0-3 0 15,0 7 0-15,0-4 0 0,0-3 0 0,4 3 0 16,-4-2 0-16,0-4 0 0,4 6 0 0,-4-3 0 15,0 3 0-15,0 4 0 0,0-4 0 0,4-3 0 16,-4 3 0-16,0-3 0 0,3 4 0 0,-3-4 0 16,4 6 0-16,3-2 0 0,-7-7 0 0,4 9 0 0,-4-9 0 0,3 9 0 15,1 1 0-15,-1-10 0 0,1 9 0 0,0-3 0 16,-4-2 0-16,3 2 0 0,1 3 0 0,-1-2 0 16,-3-4 0-16,4 6 0 0,0-3 0 0,-4 4 0 15,3-7 0-15,1 6 0 0,-1-2 0 0,-3-4 0 16,1 3 0-16,2 3 0 0,1-2 0 0,-4-4 0 15,3 6 0-15,-3-3 0 0,4-2 0 0,0 5 0 16,-4-3 0-16,3 4 0 0,-3-1 0 0,0-3 0 16,4-2 0-16,-1 5 0 0,-2 0 0 0,-1-2 0 15,3 2 0-15,-3 0 0 0,0 1 0 0,0-1 0 16,0-2 0-16,0 2 0 0,0 0 0 0,1 1 8 16,-1-1-8-16,0 1 8 0,0-1-8 0,-4 0 0 15,4-2 0-15,0 2-11 0,0 0 11 0,4 1 0 16,-4-1 0-16,0 1 0 0,4-4 0 0,-4 3 0 15,0 1 0-15,0-1 0 0,0-3 0 0,0 4 0 0,4-7 0 0,-4 6 0 16,0-2 0-16,0 2 0 0,3 0 0 0,-3 1 8 16,0-4-8-16,0 4 0 0,4-1 0 0,-4-6 8 15,4 10-8-15,-4-1 0 0,-4-2 0 0,4-1 0 16,0 0 0-16,0-2 0 0,0 2 0 0,4 1 0 16,-4-1 0-16,0 0 0 0,0 1 0 0,0-1 0 15,4 7 0-15,-1-7 0 0,-6 1 0 0,7-1 0 16,-4 0 0-16,0-2 0 0,0 8 0 0,0-5 0 15,3-1 0-15,-3 1 0 0,0-1 0 0,4 0 0 16,-4-2 0-16,4 2 0 0,-8 1 0 0,4 2 0 16,4-3 0-16,-4 1 0 0,0 2 0 0,0 1 0 15,4-4 0-15,-4 1 0 0,0-1 0 0,3 7 0 16,-3-7 0-16,0 1 0 0,0-1 0 0,1 0 0 0,-1 1 0 16,0 2 0-16,0-2 0 0,3-1 0 15,-3 1 0-15,4-1 0 0,-4 0 0 0,4 1 0 16,-1-1 0-16,4-2 8 0,-3 2-8 0,-1 0 0 0,1 1 0 0,3-1 0 15,-3 1 0-15,-1-4 0 0,1 3 0 0,3 1 0 16,-3-7 0-16,3 6 0 0,0 4 0 0,0-1 0 16,0-5 0-16,0 5 8 0,-7-2-8 0,7-4 0 15,-3 9 0-15,-1-2 0 0,1-4 0 0,0 1 8 16,3 6-8-16,-4-7 0 0,1 7 0 0,-1-4 0 0,5-6 0 0,-5 4 0 16,1 6 0-16,3-4 0 15,-4-3 0-15,1 7 0 0,0-6 0 0,-1-1 0 0,4 7 0 0,0-4 0 31,-3-2 0-31,3-1 0 0,-3 7 0 0,-1-7 0 0,4 7 0 0,-3-7 0 0,3 10 0 0,-3-10 0 16,3 7 0-16,-4-7 0 0,4 4 0 0,1 3 0 16,-5-7 0-16,4 7 0 0,0-7 0 15,1 10 0-15,-1-3 0 0,0-4 0 0,-4 4 0 0,4-7 0 16,1 10 0-16,-1-9 0 0,0 5 0 16,0 1 0-16,4-4 0 0,-1 4 8 0,1-6-8 0,-4-1 0 15,0 10 9-15,4-10-9 0,-1 1 12 0,1-1-12 16,-4 0 0-16,0 7 0 0,0-7 0 0,0 7 0 15,0-6 13-15,1 5-4 0,-1-2-1 0,-4-4 0 16,1 7-8-16,-4-4-11 0,4 4 3 0,-1 0 0 16,1-4 8-16,-1 4 0 0,1 0 0 0,-1-4 0 15,-3-2 0-15,4 5 0 0,0-5 0 0,-1 5 0 0,1-2 0 0,3-4 0 16,0 1 0-16,0 5 0 0,0-5 0 0,-3-1 0 16,3 1 0-16,0-1 0 0,0-3 0 0,0 10 0 15,0-7 0-15,1 1 0 0,-5-1 0 0,4 1 0 16,-7-1 0-16,7 7 0 0,-3-7 0 0,3 4 0 15,-7-4 0-15,4 0 0 0,-1 7 0 0,4-6 0 16,-3-1 0-16,0 7 0 0,-4-7 0 0,3 0 0 16,4 7 0-16,-3-3 0 0,-4-4 9 0,4 1-9 15,3 5 12-15,-4-5-12 0,1 5 0 0,-1-5 0 16,1-1 0-16,0 10-12 0,-1-10 12 0,1 1 0 16,-1 5 0-16,-3-5 10 0,4 5-10 0,-4-5 0 15,4 2 0-15,-4-5 8 0,3 8-8 0,-3-2 0 16,4-4-12-16,-4 1 12 0,0-1 0 0,0 1 0 15,4 2 0-15,-1 1 0 0,-3-4 0 0,4 0 0 0,-4 1 0 0,3-4 0 16,5 4 0-16,-5 5 0 0,1-5 0 0,-1-1 0 16,1 0 0-16,0 1 0 0,-4-1 0 0,3 7 0 15,1-7 0-15,3 1 0 0,-4-1 0 0,-3 1 0 16,4-1 0-16,-4 0 0 0,4 1 0 0,-1-1 0 16,-3 1 13-16,0 2-2 0,4-2-1 0,3-1 0 15,-3 4-10-15,-1-7-17 0,1 3 4 0,-1 1 1 16,5-1 24-16,-8-3 4 0,3 4 2 0,4-7 0 15,-3 6-6-15,-1-3-2 0,1 4 0 0,0-1 0 16,-4 1-10-16,3-4 0 0,-3-3 0 0,0 3 0 0,0-2 0 16,0 2 0-16,1 3 11 0,-1-9-11 15,0 10 0-15,0-4 0 0,3-3 0 0,-3 6 0 16,0-9 0-16,0 10 0 0,1-4 0 0,2-3 0 0,-3-3 0 16,4 7 0-16,-4 2 0 0,0-3 0 15,3-3 0-15,-3 4 0 0,1-4 0 0,-1 3 0 0,0-3 8 0,3 3-8 16,-3-2 11-16,0 2-11 0,0-3 0 0,0 3 0 15,4 4 0-15,0-4 0 0,-4-3 0 0,0 3 0 16,0-3 0-16,3 7 0 0,-3-10 0 0,4 9 0 16,-4-2 0-16,4-4 0 0,-1 3 0 0,1-6 0 15,-4 9 0-15,3-2 0 0,-2-4 0 0,2 3 0 16,-3-3 12-16,4 3-12 0,-4-2 0 0,0 2 0 16,0-6 0-16,0 3-9 0,-7-3 9 0,11 6 0 0,-4 4 0 0,0-10 0 15,0 9 0-15,3-9 0 0,-3 6 0 16,4-3 0-16,-4 4 0 0,0-4 0 0,0-3 0 0,4 6 0 15,-4-3 8 1,3-3-8-16,-3 7 10 0,0-7-10 0,4 9 0 0,-4-9 0 0,0 6 0 16,0-3 0-16,0 4 0 0,0-4 0 0,4-3 0 0,-1 6 0 15,-2-6 0-15,2 3 9 16,1-3-9-16,-1 6 12 0,1-2-12 0,3-4 12 0,-3 0-12 0,3 0 12 16,0 0-12-16,0 0 0 0,-4 0 0 0,5 6 0 15,-1-6 0-15,0 0 0 0,0 0 0 0,-4 3 0 16,5 3 0-16,-5-6 0 0,1 0 0 0,-4 7 0 15,3-4 0-15,1-3 0 0,3 0 0 0,-3 0 0 16,-1 0 0-16,1 0 0 0,3 0 0 0,0 0 0 16,-3 0 0-16,3 0 0 0,0 6 0 0,0-6 0 15,0-6 0-15,0 6 0 0,0 0 0 0,0 0 8 0,1 0-8 0,-1 0 0 16,0 6 0-16,0-3 0 0,-4-3 0 16,5 0 0-16,-1 6 0 0,-7-2 0 0,3-4 0 0,4 6 0 15,-3-6 0-15,3 0 0 0,-3 3 0 0,6-3 0 16,-3 0 0-16,1 0 0 0,-1 6 0 0,0-3 0 15,0-6 0-15,4 3 0 0,-4 0 0 16,0 0 0-16,0 0 0 0,0 0 0 0,0-6 0 16,0 6 0-16,0 0 0 0,0 0 0 0,1 0 0 0,2 0 0 15,1 0 0-15,-4 0 0 0,0 0 0 0,-3 0 0 16,3 0 0-16,-4 0 0 0,1 0 0 0,-4 0 0 16,0 0 0-16,4 0 0 0,-4 0 0 0,0 0 0 15,0 0 0-15,0 0 0 0,0 0 0 0,-4 0 0 16,8 0 0-16,-4 0 0 0,0-3 0 0,0 3 0 15,4-6 0-15,-4 6 0 0,0 0 0 0,0 0 0 0,3 0 0 0,-2-4 0 16,-1 4 0-16,0 0 0 0,0 0 0 0,0 0 0 16,0-6-10-16,-7 6 10 0,0 0-13 0,3 6 5 15,4-12-8-15,-7 6 0 0,0 0-1 0,0 0 0 32,0 0-96-32,0 0-19 0,0 0-4 0</inkml:trace>
  <inkml:trace contextRef="#ctx0" brushRef="#br1" timeOffset="14877.25">27615 5652 748 0,'-21'0'67'0,"14"0"-54"0,0 0-13 0,-3 3 0 16,-5 3 131-16,1-6 23 0,0 0 5 0,-3 6 1 15,3-2-100-15,-1-4-20 0,-2 0-4 0,-1 6-1 16,0-3 23-16,1-3 5 0,-4 9 1 0,0-9 0 16,-4 7-13-16,4-4-3 0,-1 3 0 0,1-3 0 15,0-3 18-15,0 6 3 0,3-6 1 0,4 0 0 16,-3 0 1-16,-1 0 0 0,4 0 0 0,3 0 0 0,4 0-27 0,-3 0-6 16,3-6-1-16,7 6 0 0,0 0-25 0,0 0-4 15,0 0-8-15,0 0 11 0,0 0-11 0,0 0 0 16,0 0 0-16,10 0 0 0,4 0 0 0,0 0 0 15,0 0 0-15,4 6 0 0,0-6 0 0,6 4 0 16,-2-4 0-16,2 6 0 0,1-6 0 16,3 0 0-16,0 0 0 0,1 0 0 0,2 6 12 15,1-6 0-15,3-6 0 0,4 6 0 0,7 0 23 0,-4 0 5 16,1-6 0-16,3 2 1 0,0-2-30 0,-1 3-11 16,-6-3 0-16,0 6 9 0,0 0-9 0,0-3 0 15,-1-4 0-15,1 7 0 0,-4-3 0 0,4-3 0 16,-3 6 0-16,-1 0 0 0,0-3 0 0,0-3 0 15,-3 6 0-15,0 0 0 0,0-4 0 0,-4 4 0 16,-3-6 0-16,-1 6 0 16,-3-6-24-16,1 3-6 0,-8 3-2 0,0 0 0 15,0-6-53-15,0 6-11 0,-7 0-3 0,4 0-959 0</inkml:trace>
  <inkml:trace contextRef="#ctx0" brushRef="#br1" timeOffset="15680.72">30692 5360 403 0,'0'0'17'0,"0"0"5"0,0-3-22 0,0 3 0 0,0 0 0 0,0-6 0 16,0-4 263-16,0 7 48 0,0-3 9 0,0 6 3 0,0 0-215 15,0-9-42-15,3-1-9 0,-3 10-1 0,0 0 10 0,0 0 2 16,0 0 1-16,0 0 0 0,4-9-30 0,-4 9-7 16,0 0 0-16,0 0-1 0,0 0-15 0,0 0-2 15,0 0-1-15,0 0 0 0,0 0 19 0,0 0 3 16,0 0 1-16,0 9 0 0,0 1-4 0,-4-1-1 15,4 10 0-15,-3-10 0 0,3 7-8 0,-4 3-2 16,4-1 0-16,-3 1 0 0,3 6-1 0,0 0-1 0,-4-6 0 0,4 9 0 16,-3-2 2-16,3 2 1 0,0-9 0 0,0 12 0 15,0-3 1-15,-4 0 0 0,4 7 0 0,0-7 0 16,0-3-23-16,-3 3 0 0,3-2 0 0,-4-1 0 31,4-3-18-31,-4-7-8 0,4 4-2 0,-3 0 0 16,3-10-180-16,0 1-36 0</inkml:trace>
  <inkml:trace contextRef="#ctx0" brushRef="#br1" timeOffset="18932.28">25531 7866 633 0,'-4'0'56'15,"4"0"-44"-15,-7-7-12 0,7 7 0 16,0 0 226-16,0 0 43 0,0 0 9 15,0 0 2-15,0 0-192 0,0 0-39 0,0 0-7 0,0 0-2 16,11-3-40-16,-1 3 0 0,1-6 0 0,3 6 0 16,-4-9 24-16,8 9 2 0,3 0 1 0,0 0 0 15,1-4 2-15,2-2 1 0,1 6 0 0,0 0 0 16,-1 0 6-16,5 0 0 0,2-3 1 0,-2-3 0 0,6 6-1 0,-3 0-1 16,3 0 0-16,0 0 0 0,0 0-7 0,1 0 0 15,-1-3-1-15,4 3 0 16,0 0 11-16,-1-7 2 0,1 7 1 0,0 0 0 0,0-3-33 0,0-3-8 15,3 6 0-15,4-6 0 0,-4 3 0 0,7 3 0 16,-3-7 0-16,0 4 0 0,-3-3 9 0,2 3 3 16,-2-4 1-16,-1 7 0 0,0 0-13 0,1-3 0 15,3-3 0-15,-1 6-10 0,-2 0 10 0,3 0 0 16,0 0 8-16,-1 0-8 0,5 0 8 16,-8 0-8-16,0 6 8 0,4-3-8 0,-7-3 20 0,3 0 0 0,1 0 0 0,-1 7 0 15,0-7 7-15,4 0 1 0,0 3 0 16,4-3 0-16,-5 0-28 0,-2 0 0 15,-1 0 0-15,0 0 0 0,-3-3 0 0,0-4 0 0,0 7-14 16,0 0 5-16,-4-3 9 0,4 3 0 16,0-6 8-16,-8 6-8 0,5 0 13 0,-5 0-1 0,-2 0-1 0,-5 0 0 15,8 0-11-15,-7 0 0 0,-1 0 9 0,1 0-9 16,-4 0 19-16,4 6-1 16,-4-6 0-16,-3 0 0 0,3 0-8 0,0 0-2 0,0 0 0 0,0 0 0 15,4 0-8-15,0-6 0 0,-4 6 0 0,4 0-11 16,-1 0 11-16,-3 0 0 0,1 0 0 0,-1-3-8 15,0-3 8-15,-3 6 0 0,3 0 0 0,-4 0 0 16,-2 0 0-16,-1 0 0 0,3 0 0 0,-3 0 0 16,-3-7 12-16,3 7-1 0,0 0-1 0,-3 0 0 15,3 0-10-15,0 0 0 0,-3 7 0 0,3-7 0 0,-4 0 0 0,1-7 0 16,-1 7 0-16,1-3 0 0,3 3 0 16,-3 0 0-16,-4 0 8 0,3 0-8 0,1 0 18 0,0 0 2 15,-1-6 0-15,-3 6 0 0,0 0-20 0,0 0 0 16,4 0 0-16,-4 0 0 0,0 0 0 0,0 0 0 15,4 0-11-15,-1-3 11 0,1 3 0 0,-1 0 11 16,1-6 0-16,0 6 0 0,3 0-11 0,3 0 0 16,-3 0 0-16,4 0 8 0,-4 0-8 0,0-4 0 15,0 4 0-15,0 0 0 0,1 0 0 0,-1 0 0 16,0 0 0-16,3 0 0 0,-6 4 0 0,3-4-16 16,0 0 4-16,-3 0 1 0,-1 0 11 0,1 6 0 15,0-3 0-15,3-3 0 0,-4 0 0 0,1 6 0 0,3-6 8 0,0 0-8 16,0 0 0-16,-3 0 0 0,3 0 0 0,0 0-8 15,4-6 8-15,-4 6 0 0,0 0 0 0,4 0 8 16,-4 0-8-16,3-3 0 0,-3-3 0 0,0 6 0 16,1-4 0-16,-1 4 0 0,0-6 0 0,0 6 0 15,-3 0 0-15,-1 0 0 0,1-3 0 0,-1-3 0 16,-3 6 8-16,4 0-8 0,-4 0 10 0,4-3-10 16,-4-4 8-16,0 7-8 0,-7 0 0 0,0 0 9 15,10-6 4-15,-6 3 1 0,-4 3 0 0,0-6 0 16,0 3 0-16,0-7 0 0,0 4 0 0,-4 3 0 15,-3-7 11-15,0 4 3 0,0-3 0 0,-4-1 0 16,4 4-28-16,-3-3 0 0,-1-1 0 0,-3 1 0 16,0-1 0-16,0 1-12 0,0-1 2 0,0 4 1 15,0-3 9-15,-4-1 0 0,4 1 0 0,0 0 0 16,0-1 0-16,0 4 0 0,3-4 0 0,-3 1 0 16,0 0 0-16,3 6 0 0,1-4 0 0,-1-2 0 0,0 3 0 0,1 2 0 15,3-2 0-15,-4 6 0 0,4-3 0 0,0 3 0 16,0-6 0-16,0 3 0 0,7 3 0 0,0 0 0 15,-4-7 0-15,4 7 0 0,0 0 0 0,0 0-8 16,0 0 8-16,0 0 0 0,0 0 0 0,0 0 16 16,0 0-3-16,0 0 0 0,0 0-26 0,11 7-6 15,-4-4-1-15,4 3 0 0,-1-3 12 0,1 7 8 16,3-1-12-16,0 4 12 0,0-4-11 0,0 0 11 0,4 1-10 16,0-1 10-16,-1 1-8 0,4-4 8 15,-3-3 0-15,3 6-9 0,0 1 9 0,0-4 0 0,-3-3 0 0,3 3 0 16,0 4 0-16,-3-7 0 15,-4 3 0-15,4 1 0 0,-4-4 0 0,0 6 0 16,0-9 0-16,0 6 0 0,0-2 0 0,-3-4 0 0,3 9 0 0,0-9 0 16,-3 0 0-16,-1 6 0 15,1-6 0-15,0 3 0 0,-4 4 0 0,0-7 0 0,-7 0 0 16,7 9 0-16,0-9 0 0,-7 0 0 0,7 9 0 0,-7-9 0 16,3 7 0-16,-3-4 0 0,0 6 0 0,-3 1 0 15,3-4 0-15,-4 3 0 0,-3 1 0 0,0-1 0 16,-3-3 14-16,3-2-2 0,-4 5 0 0,0-3 0 15,1 4-12-15,-1-1 9 0,-3 0-9 0,3 1 8 16,-3-1 7-16,0-2 1 0,0 2 0 0,0 0 0 16,3 1-16-16,-3-1-16 0,-3 1 3 0,3-1 1 15,-1-3 12-15,-2 4 12 0,-1-1-3 0,4 0 0 16,-4 1-9-16,1-4 0 0,-4-3 0 0,3 7 8 16,0-4-87-16,1 3-17 0,-4 1-4 15,3-10-1-15,0 6-135 0,-3-6-28 16</inkml:trace>
  <inkml:trace contextRef="#ctx0" brushRef="#br1" timeOffset="19912.66">25904 7624 345 0,'0'0'31'0,"0"0"-31"15,0 0 0-15,-3 0 0 0,-8 0 140 0,4 0 21 16,0 0 5-16,-3 3 1 0,-1 4-126 0,-3-7-25 16,3 6-4-16,1-3-2 0,-4-3-10 0,0 0 0 15,-1 0 0-15,1 6 0 0,0-3 8 0,0-3 5 16,4 7 2-16,-1-7 0 0,0 0 56 0,1 0 11 16,3 0 2-16,-4 0 1 0,4-7-10 0,4 7-3 15,3 0 0-15,0 0 0 0,-7-3-6 0,7 3-2 0,0 0 0 16,0 0 0-16,0 0-27 0,0 0-5 15,0 0-2-15,3-6 0 0,-3 6 0 0,4-9 0 16,3 2 0-16,0 4 0 0,0-3 1 0,3 3 0 16,-3-3 0-16,4 6 0 0,0-10-8 0,-1 10-2 15,4-9 0-15,-3-1 0 0,6 4-5 0,-2-3 0 16,2-1-1-16,1 1 0 0,0-1-3 0,3-2-1 0,3-4 0 0,-2 7 0 16,-5-7-2-16,4 7 0 0,4-7 0 0,0 3 0 15,-4 4-9-15,0-7 8 0,0 7-8 0,-3 0 8 16,0-1-8-16,-1 1 0 0,-3-1 0 0,4 1 8 15,-4 3-8-15,-3-4 8 0,-1 4-8 0,-3 3 8 16,0-3-8-16,-7 6 10 0,7 0-10 0,-7 0 10 16,0 0-10-16,0 0 0 0,0 0 0 0,0 6 0 15,0 3 0-15,-3 1 0 16,-1-1 0-16,-3 0 0 0,-3 1 0 0,3 6 0 0,-4-7 0 0,-3 0 0 0,0 7 0 16,-4-3 0-16,4 2 0 0,-4-5 0 0,1 5 0 0,-1-2 0 15,-7 3 0-15,4-1 0 16,-3-2 0-16,2-4 8 0,-2 7-8 0,3 3 0 15,-4-4 0-15,0-2 0 0,0 3 0 0,1 2 0 0,-1-2 11 16,4-6-3-16,-4 2-8 0,4 4 12 0,0-1-12 0,0-5-8 16,0-1 8-16,3 1-13 0,0-1 13 0,4 0 0 15,-3-2 0-15,6 2 0 0,0-6 15 0,1 4 2 16,-4-4 1-16,7 3 0 0,0 0-8 0,7-6-2 16,0 0 0-16,-8 3 0 0,1 4 3 0,7-7 0 15,0 0 0-15,0 0 0 0,0 0-11 0,4 9 0 16,3-6 0-16,4 7 8 0,3-4 12 0,-4 3 3 15,8-6 0-15,0 4 0 0,-1 2 4 0,4 0 1 0,1-2 0 0,-1-4 0 16,0 6-12-16,4-2-1 16,-4 2-1-16,0-3 0 0,0-3-6 0,0 4 0 0,0-4-8 0,1 3 12 15,-5-3-12-15,1-3 8 16,3 6-8-16,-3-6 0 0,-1 4-12 0,1-4-9 0,3 0-2 16,-3 0-802-16,-1 6-161 15</inkml:trace>
  <inkml:trace contextRef="#ctx0" brushRef="#br1" timeOffset="22846.31">27584 9741 0 0,'0'0'0'0,"0"0"0"0,0 0 0 0,0 0 0 16,0 0 0-16,0 0 0 0,0 0 318 0,7-3-64 15,-4-4 51-15,-3 7 11 0,4-3-220 0,-1-3-44 16,4 0-9-16,-7 6-2 0,0-3-25 0,0 3-4 16,7-7-2-16,-7 7 0 0,0 0 2 0,0 0 0 15,0 0 0-15,0 0 0 0,4-3 10 0,-4 3 2 0,0 0 1 0,0 0 0 16,7 0 7-16,-7 0 2 0,0 0 0 0,0 0 0 16,0 0-22-16,0 0-4 0,0 10 0 0,0-1-8 15,-3 0 12-15,3 1-12 0,-4-1 12 0,4 1-12 16,-4-4 0-16,4 3 0 0,4 7 0 0,-4-7 0 15,0 1 0-15,0 2 0 0,0 4 0 0,0 0 0 16,0 3 0-16,0-1 0 0,0 1 0 0,0 0 0 16,0 6 0-16,0-6 0 0,-4 0 10 0,4-4-10 15,0 4 0-15,4 0 0 0,-4-3 0 0,7 3 0 16,-7-4 0-16,4-2 0 0,3-4 0 16,-4 7 0-16,-3-7 0 0,4-2 12 0,3-4-12 0,-7-3 12 15,0 0-3-15,0 0 0 0,0 0 0 0,7 6 0 16,0-12-1-16,-7 6-8 0,0 0 12 0,3-3-4 15,8-7-8-15,-8-6 0 0,1 7 0 0,0-7 8 16,-4 7-8-16,0-4 0 0,0-9 0 0,-4 4 0 16,0-1 0-16,1 0 0 0,-1 0 0 0,-3-6 0 0,-3 0 0 15,3 6 0-15,3 0 0 0,-3 4 0 0,0-4 14 0,0 0 7 16,0 0 2-16,3 4 0 0,1-4-13 0,-1 0-2 16,1 3-8-16,3 7 12 0,0-10 0 0,0 10-1 15,0-1 0-15,3 1 0 0,-3-1-11 0,4 4 0 16,-4 3 0-16,0 3 0 0,0 0-19 0,0 0 1 15,0 0 0-15,0 0 0 16,0 0-46-16,0 0-10 0,0 0-2 0</inkml:trace>
  <inkml:trace contextRef="#ctx0" brushRef="#br1" timeOffset="23654.48">27750 10515 172 0,'0'0'16'0,"0"0"-16"16,0 0 0-16,0 0 0 0,0 0 45 0,7-6 7 0,-4 3 0 0,1-6 1 16,-4 9-53-16,7-7 0 0,-4-2 0 0,1 0-12 15,-4 9 75-15,0 0 14 0,0-10 3 0,0 10 1 16,0 0 67-16,0 0 12 0,0-6 4 0,0 6 0 15,0 0-64-15,0 0-13 0,-4-10-3 0,1 10 0 16,3 0-51-16,-7-9-10 0,3 6-3 0,-3 3 0 31,4-6-40-31,-5 6-9 0,1 0-2 0,0 0 0 16,-3 0-1-16,3 6-1 0,-4-6 0 0,1 3 0 0,-1 3 17 0,0-3 4 0,-3 7 1 0,4-4 0 16,-1 4 11-16,1-1 16 0,-1 7-4 0,0-4-1 15,1-2-11-15,3 5 8 0,-4 1-8 0,4 3 8 16,0-7-8-16,3 10 12 0,1-3-12 0,-1-6 12 15,4 12-3-15,0-10 0 0,0 4 0 0,4 0 0 16,-1 0-9-16,1 0 8 0,0 3-8 0,3-4 8 16,3 1-8-16,1 0 0 0,-1-3 0 0,4-4 0 15,4-2 0-15,0 2 0 0,-4-2 0 0,3-7 0 0,1 3 0 0,3-3 0 16,-3-3-9-16,3 0 9 16,0-3-9-16,0-3 9 0,1-4-13 0,-1 1 5 0,-4-7 8 0,5 7 0 15,-5-10 0-15,1 0 0 0,-4 3 17 0,4-2 6 16,-4-1 1-16,-4-6 0 0,4 6 16 0,-7-6 3 15,1-3 1-15,-1 9 0 0,-4-9 3 0,1 3 1 16,-4-1 0-16,-4 4 0 0,4-3 6 0,-3 0 2 16,-4 7 0-16,-4 2 0 0,4-3-45 0,-4 6-11 15,1-2 0-15,-4 5 0 0,-4 4 0 16,0-3 0-16,1 6 0 0,-4 3 0 16,-4 0-164-16,0 0-36 0</inkml:trace>
  <inkml:trace contextRef="#ctx0" brushRef="#br1" timeOffset="29634.36">31365 10622 345 0,'0'0'31'0,"0"0"-31"15,0 0 0-15,0 0 0 0,0 0 182 0,0 0 30 16,0 0 7-16,0 0 1 0,0 0-81 0,-7 0-16 0,7 0-3 0,0 0-1 15,0 0-35-15,0 0-8 0,0 0 0 0,0 0-1 16,-7 3-3-16,7-3-1 0,0 0 0 0,0 0 0 16,0 0-8-16,0 0-2 0,0 0 0 0,0 0 0 15,-3 6-5-15,-1 4 0 0,1-1-1 0,-4 1 0 16,-4-1-7-16,1 0-2 0,-1 1 0 0,0 6 0 16,-3 2-17-16,0 1-3 0,-3-3-1 0,-1 9 0 15,0-3-11-15,-3 0-2 0,3 0-1 0,-3 3 0 16,0 0-11-16,3-3 0 0,-6 3 0 0,3 3 0 15,-1-3 0-15,5 0 8 0,-1-6-8 0,1 6 0 16,2-6 0-16,1-6-19 0,0 9 3 0,0-4 1 16,4-5-45-1,2 3-8-15,-2-7-3 0,-1 7 0 0,1-7-113 16,3-6-24-16,-4 7-4 0,4-4-688 0</inkml:trace>
  <inkml:trace contextRef="#ctx0" brushRef="#br1" timeOffset="30113.35">30847 10741 115 0,'0'0'10'0,"0"0"-10"16,0 0 0-16,-4-3 0 0,1-3 260 0,3 6 49 16,-4-10 11-16,4 10 1 0,-3 0-186 0,3 0-38 15,0 0-7-15,0 0-2 0,0 0-17 0,0 0-4 0,0 0-1 0,0 0 0 16,0 0 20-16,0 0 4 0,0 0 1 0,0 0 0 16,0 0 7-16,0 0 2 0,0 0 0 0,0 0 0 15,0 0-36-15,0 0-8 0,0 0 0 0,0 0-1 16,0 0-26-16,0 0-5 0,0 0 0 0,3 7-1 15,4-4-11-15,-3 6-1 0,3-3-1 0,0 4 0 16,-3-1-10-16,3 1 0 0,-4-1 0 0,4 0 0 16,0 1 28-16,4 6 3 0,3-7 1 0,4 7 0 15,-4-7-22-15,7 4-10 0,-4 2 10 0,5 1-10 0,-1-3 9 16,0 2-9-16,0 4 8 0,-3 0-8 0,-1 0 8 0,1-4-8 16,0 4 0-16,-4 0 8 15,0-3-8-15,0 2 0 0,-3 1 9 0,-4-3-9 16,0 3 9-16,0 0-9 0,0-4 12 0,0-5-12 15,-4 8 0-15,1-8 0 0,3-1 0 0,-3-2 0 16,-1 2-39 0,4-9-11-16,-7 0-2 0,0 0-1 0,7 0-137 0,0-6-27 0,-3-4-6 0</inkml:trace>
  <inkml:trace contextRef="#ctx0" brushRef="#br1" timeOffset="32340.92">31676 10898 460 0,'0'0'20'0,"0"0"5"0,0 0-25 0,0 0 0 0,0 0 0 0,0 0 0 15,0 0 284-15,0 0 51 0,0 0 10 0,0 0 3 16,0 0-228-16,7 3-46 0,-7-3-9 0,0 0-1 15,7 6-25-15,-7-6-5 0,7 4-1 0,0-4 0 16,-7 0-14-16,0 0-3 0,11 9-1 0,-4-9 0 16,3 6 5-16,-3-6 2 0,4 0 0 0,0 0 0 15,-1 0 0-15,4 0 0 0,-3 0 0 0,3 0 0 16,0-6-4-16,4 6-1 0,-1-3 0 0,1-3 0 16,0 6-17-16,3 0 8 0,-4-4-8 0,1-2 0 15,0 6 12-15,-1 0-12 0,1-3 12 0,0 3-12 16,-4 0-9-16,0 0-9 0,-4 0-2 0,1 0 0 15,0 0-116-15,-1 0-24 16,-10 0-5-16,7 0-415 0,-7 0-82 0</inkml:trace>
  <inkml:trace contextRef="#ctx0" brushRef="#br1" timeOffset="33038.17">32632 10669 172 0,'0'0'8'0,"0"0"1"0,0 0-9 0,0 0 0 15,0 0 0-15,0 0 0 0,0 0 196 0,0 0 36 16,0 0 8-16,0 0 2 0,0 0-104 0,0 0-21 16,0 0-4-16,0 0-1 0,0 0-10 0,0 0-2 15,0 0-1-15,0 0 0 0,0 0-19 0,-7 0-3 16,0 6-1-16,0-3 0 0,0-3 0 0,3 7-1 0,-6-4 0 0,3 3 0 16,0 4-19-16,-4-1-4 0,0 0-1 0,1 1 0 15,3-1-27-15,0 7-4 0,-4 3-2 0,-3-4 0 16,0-2-10-16,-4 12-8 15,1-6 12-15,-1-4-12 0,0 4 0 0,1 6 0 0,-1-6-10 0,4 6 10 16,-4-3 0-16,4-6 0 0,0 9 12 0,0-3-4 16,3-6-8-16,1 2 0 0,-1-2-12 15,1-6 12-15,-1 8 0 0,7-8 0 0,-3 5 0 0,0-5 0 16,0-1-55 0,4-6-9-16,-1 4-3 0,1 2 0 0,-1-9-157 15,4 0-31-15,-3 0-6 0</inkml:trace>
  <inkml:trace contextRef="#ctx0" brushRef="#br1" timeOffset="33404.18">32311 10650 979 0,'0'0'87'0,"0"0"-70"16,0 0-17-16,0 0 0 0,0 0 185 0,0 0 34 16,0 0 6-16,0 0 2 0,0 0-119 0,0 0-24 0,0 0-5 0,3 10-1 15,1-1-15-15,-4 0-3 0,7 1-1 0,-7 6 0 16,0-7-23-16,4 7-4 0,-1-4 0 0,1 4-1 16,-1 3 0-16,1-4 0 0,3-2 0 0,0 9 0 15,0-10-7-15,0 7-2 16,0-3 0-16,0 3 0 0,4 0-12 0,-1-4-2 15,1 4-8-15,-1 0 12 0,1-3-12 0,0 2-8 16,-1 7 8-16,1-6-13 0,-1 0 13 0,-6-3 0 0,-1 3 0 0,1 6 0 16,-1-3 0-16,4-7 0 0,0 4-13 0,1 0 5 15,-1-3-7-15,0 2-1 0,-4-8 0 0,4 5 0 32,4-5-43-32,-8-7-9 0,4 3-1 0</inkml:trace>
  <inkml:trace contextRef="#ctx0" brushRef="#br1" timeOffset="35309.4">32900 10330 676 0,'0'0'30'0,"0"0"6"0,0 0-28 15,0 0-8-15,0 0 0 0,0 0 0 16,0 0 66-16,0 0 12 0,0 0 2 0,0 0 1 15,0 0-17-15,0 0-3 0,0 0-1 0,0 0 0 16,0 0-4-16,0 0-2 0,0 0 0 0,0 0 0 0,0 0 8 0,0 0 2 16,0 0 0-16,0 0 0 0,0 0-19 0,0 0-3 15,0 0-1-15,0 0 0 0,0 0-21 0,0 0-4 16,0 0 0-16,0 0-1 0,0 0-6 0,-7 7-1 16,3-4 0-16,4-3 0 0,-7 6 19 0,4 3 3 0,3 1 1 0,-4-4 0 15,-3-3-17-15,4 7-3 0,-4-4-1 0,3-3 0 16,1 7-10-16,-1-4 0 0,-3 3 0 0,4 1 8 15,-1-1-8-15,1-3 0 0,-1 4 0 0,0-7 0 16,4 6 0-16,-3 4 8 0,3-4 0 0,0 1 0 16,-4-1-8-16,4-6 0 0,0 7 0 0,4-4 0 15,-1 3 0-15,-3-9 0 0,0 0 0 0,0 10 0 16,0-10-12-16,0 0-5 0,0 0-1 0,4 6 0 31,-4-6-46-31,7 3-8 0,-7-3-3 0,0 0 0 16,0 0-29-16,7 6-5 0,0-6-2 0</inkml:trace>
  <inkml:trace contextRef="#ctx0" brushRef="#br1" timeOffset="35671.78">32907 10149 57 0,'0'0'0'0,"0"0"0"16,0 0 0-16,0 0 0 0,0 0 0 0,0 0 0 0,0 0 428 0,7 0 80 15,-7 0 16-15,0 0 3 0,0 0-400 0,0 0-80 16,11-7-16-16,-11 7-3 0,0 0 5 0,0 0 2 0,0 0 0 0,0 0 0 16,0 0-11-16,0 0-3 0,0 0 0 0,0 0 0 15,0 0-21-15,0 0 0 0,0 0 0 0,0 0 0 32,0 0-56-32,0 0-13 0,0 0-3 0,-7 7 0 15,7-7-126-15,0 0-26 0</inkml:trace>
  <inkml:trace contextRef="#ctx0" brushRef="#br1" timeOffset="36391.28">32798 10080 460 0,'0'0'41'16,"0"0"-33"-16,0 0-8 0,0 0 0 0,0 0 171 0,0 0 32 16,0 0 6-16,0 0 2 0,0 0-139 0,0 0-27 15,0 0-5-15,0 0-2 0,0 0-21 0,0 0-4 16,0 0-1-16,0 0 0 0,0 0-12 0,0 0 9 15,0 0-9-15,0 0 8 0,0 0 1 0,-7 0 0 16,0 0 0-16,7 0 0 0,0 0 26 0,-4 0 5 16,4 0 0-16,-7 9 1 0,7-9 1 0,-7 0 0 15,0 9 0-15,0-2 0 0,0-4-11 0,0 3-3 16,0 3 0-16,0 7 0 0,0-6-5 0,0 2-2 16,3-3 0-16,-3 7 0 0,0 3-9 0,0-10-1 15,0 7-1-15,0 3 0 0,0-3-10 0,3-4 0 16,-3 10 0-16,4-9 0 0,-1 5 0 0,4-2 0 15,-3 3 0-15,-1 0 0 0,4 0 0 0,0-4 0 16,4 4 0-16,-1-3 0 0,1-4 0 0,-1 10 0 0,4-9 0 0,-3 2-11 31,3-5-25-31,-4-1-6 0,1 7-1 0,3-7 0 16,3 4-145-16,-2-7-28 0</inkml:trace>
  <inkml:trace contextRef="#ctx0" brushRef="#br1" timeOffset="36921.37">32981 10061 403 0,'0'0'17'0,"0"0"5"0,0 0-22 0,0 0 0 15,0 0 0-15,0 0 0 0,0 0 235 0,0 0 42 16,0 0 9-16,0 0 2 0,4-10-203 0,-4 10-40 15,0 0-8-15,0 0-1 0,0 0-9 0,0 0-2 0,0 0 0 0,0 0 0 16,0 0 27-16,0 0 4 0,0 0 2 0,0 0 0 16,-7 10-16-16,7-10-3 0,0 9-1 15,0 1 0-15,0-1-19 0,3 0-4 16,1 1-1-16,-1 5 0 0,8-5-2 0,-4-1 0 0,0 7 0 0,-7-7 0 16,3 1-12-16,-3 5 11 0,4-2-11 15,0 3 10-15,3-4-10 0,0 4 0 0,0 3 9 0,0-1-9 16,3 4 0-16,-3-3 8 0,0 0-8 0,1 6 0 15,-1-6 0-15,-4 0 0 0,1 0 0 0,3 6 8 16,-7-6-8-16,3 6-15 0,-3-7 4 0,-3 1 1 16,3 0-9-16,-4 0-1 0,1-3-1 0,-1-1 0 15,-3 4 9-15,4-10 1 0,-5 7 1 0,1-3 0 16,4 2-26-16,-4-5-6 0,0-1-1 0,0 1 0 16,3-4-156-16,-3-3-31 0</inkml:trace>
  <inkml:trace contextRef="#ctx0" brushRef="#br1" timeOffset="37441.99">33390 10446 1036 0,'0'0'92'0,"0"0"-73"0,0 0-19 0,0 0 0 16,0 0 189-16,0 0 35 0,0 0 6 0,0 0 2 15,0 0-142-15,0 0-28 0,0 0-6 0,0 0 0 16,-3 10-19-16,-1-4-3 0,-6 4-1 0,3 8 0 15,0 1-14-15,0-3-3 0,0 12-1 0,-4-3 0 16,4 3-15-16,3 1 8 0,-3 5-8 0,0 1 0 0,4-1 8 0,-1-6-8 16,1 10 0-16,3-4 0 0,-4-5 9 0,4 5-9 15,-3 1 8-15,3-1-8 0,-4-6 8 0,4 1-8 16,0 2 8-16,0-3-8 0,0-3 8 0,0-3-8 16,0 3 0-16,0 3 8 0,4-9 0 0,-1 3-8 15,-3-9 12-15,4 2-4 16,-1-2-48-16,1-4-9 0,-1 4-3 0</inkml:trace>
  <inkml:trace contextRef="#ctx0" brushRef="#br1" timeOffset="37808.4">33475 10443 460 0,'0'0'41'0,"0"0"-33"0,0 0-8 0,0 0 0 16,0 0 206-16,4 10 39 0,-8-7 8 0,4 6 2 15,0 4-113-15,0-4-22 0,0 4-5 0,-3 2-1 0,-1 4-29 0,4 6-5 16,-3-3-2-16,-1 10 0 0,0-4-40 0,4 0-8 15,-3 7-2-15,3-1 0 0,-4-6-28 0,1 10 8 16,3-7-8-16,0 1 0 16,0-1 0-16,0 0 8 0,0 4-8 0,0-1 0 0,0-5 0 15,0 5 0-15,0 1 0 0,0-7 0 0,3 0 8 16,-3-3-8-16,4 3 0 0,-4-6 0 0,0-3 0 16,0 3-8-16,0-6-1 0,0 2 0 15,0-2-69-15,0-3-14 0,0-1-2 0</inkml:trace>
  <inkml:trace contextRef="#ctx0" brushRef="#br1" timeOffset="38743.11">30469 10437 806 0,'0'0'36'0,"0"0"7"16,0 0-35-16,0 0-8 0,0 0 0 0,0 0 0 0,7 0 156 0,-7 0 30 16,0 0 6-16,0 0 0 0,8-3-90 0,-8 3-18 0,0 0-4 0,0 0-1 15,7 3-10-15,3 6-1 0,-3 1-1 0,0-1 0 16,0 7-47-16,-3 9-10 0,3-6-2 0,0 9 0 16,0 0-8-16,-3 7 8 0,3 6-8 0,-4-4 8 15,1 1-8-15,3 6 0 0,-4-7 0 0,1 7 8 16,-1 6-8-16,-3-6 0 15,4-6 9-15,-4 9-9 0,0-6 0 0,3-4 8 0,-3 1-8 0,0-4 0 32,0-8-20-32,0 2-9 0,0-3-2 0,0-6 0 15,0 6-157-15,-3-13-31 0</inkml:trace>
  <inkml:trace contextRef="#ctx0" brushRef="#br1" timeOffset="39189.91">30752 10384 230 0,'0'0'20'0,"0"0"-20"16,0 0 0-16,0 0 0 0,0 0 203 0,0 0 36 15,0 0 7-15,0 0 2 0,0 0-113 0,0 0-23 0,0 0-4 16,0 0 0-16,0 0-28 0,0 0-6 0,0 9-1 0,-4 1 0 15,1 5-30-15,-4-5-7 0,3 8 0 0,0 1-1 16,-6 6-8-16,3 0-2 0,0 4 0 0,-4 5 0 16,4 1-6-16,0 2-2 0,0 1 0 0,0 3 0 15,0-4-17-15,3 7 0 0,1 3-13 0,-4-3 5 16,7 0 8-16,-4 0 0 0,4 3 0 0,0-6 0 16,0-4 0-16,4 1 0 0,-1-4 0 0,1-5 0 15,-1 2 0-15,-3-9-12 0,4 3 12 0,3-6-899 16</inkml:trace>
  <inkml:trace contextRef="#ctx0" brushRef="#br2" timeOffset="58941.52">4230 16423 651 0,'0'0'28'0,"0"0"8"0,0 0-36 0,0 0 0 16,0 0 0-16,0 0 0 0,0 0 87 0,0 0 10 16,0 0 3-16,0 0 0 0,0 0-53 0,0 0-11 0,0 0-1 0,0 0-1 15,0 0-26-15,0 0-8 0,0 0 0 0,0 0 0 16,0 0 18-16,0 0 0 0,0 0 0 0,0 0 0 15,0 0 30-15,0 0 5 0,0 10 2 0,0-10 0 16,3 9-3-16,-3-9-1 0,0 0 0 0,0 0 0 16,0 0-27-16,0 0-4 0,0 6-2 0,0-6 0 15,0 0-18-15,0 0 10 0,7 3-10 0,-7-3 8 16,4 10-8-16,-4-10 10 0,0 0-10 0,0 0 10 16,11 6 5-16,-11-6 1 0,0 0 0 0,0 0 0 15,0 0 5-15,0 0 2 0,0 0 0 0,0 0 0 16,0 0 6-16,0 0 2 0,3 0 0 0,-3 0 0 0,0 0-17 0,0 0-3 15,7 0-1-15,-7 0 0 16,11 3-10-16,-8-3 0 0,-3 0 0 0,4 0 8 0,-4 0-8 16,10 0 0-16,-10 0 0 0,7 0 8 0,-3 0 5 0,-4 0 1 15,0 0 0-15,10 0 0 0,-6 0 1 0,3 0 0 16,4 0 0-16,-11 0 0 0,0 0-15 0,14 0 11 16,-11 0-11-16,-3 0 10 0,0 0-10 0,7 0 0 15,-3 0 0-15,6 0 8 0,-6-3-8 0,-4 3 0 16,7 0 0-16,4 0 0 0,-8 0 0 0,8 0 0 15,-11 0 0-15,3-6 0 0,4 6 13 0,-7 0 1 16,0 0 0-16,4 0 0 0,-4 0-3 0,10 0-1 0,-6 0 0 0,-4 0 0 16,0 0-10-16,0 0 8 0,7 0-8 0,4-3 8 15,-11 3-8-15,0 0 8 0,0 0-8 0,0 0 8 16,0 0-8-16,3 3 10 0,-3-3-10 0,11 0 10 16,-8 0-10-16,-3 0 0 15,0 0 0-15,0 0 8 0,0 0-8 0,7 0 0 16,-7 0 0-16,7 0 0 0,0 0 0 0,4 0 0 0,-11 0 0 0,4 0 0 15,-4 0 0-15,7 0 0 0,0 0 0 16,-7 0 0-16,0 0 0 0,7 6 0 0,-7-6 0 0,10 0 0 16,-3 0 0-16,-7 0 0 0,0 0 0 0,11 3 0 15,-4-3 0-15,0 0 15 0,-7 0-4 0,11 7-1 16,-4-7-10-16,3 0-9 0,-10 0 9 0,4 3-13 16,-4-3 13-16,10 0 0 0,-10 0 0 0,11 0 0 15,-11 0 12-15,3 6-12 0,5-6 12 0,-8 0-12 16,0 0 9-16,14 0-9 0,-4 0 0 0,-6 0 9 0,-4 0-9 0,10-6 10 15,-10 6-10-15,11 0 10 0,-4 0-10 0,-7 0 0 16,0 0 9-16,7-3-9 0,4 3 0 0,-1 0 0 16,-10 0 0-16,7-7 8 0,4 7-8 0,-11 0 0 15,7 0 0-15,0-3 0 0,-4-3 0 0,5 6 0 16,2-3 8-16,-3-4-8 0,-7 7 16 0,4 0 0 16,6-9-1-16,-6 6 0 0,3-3 0 0,-7 6 0 15,3-7 0-15,1 4 0 0,3-3-7 0,4-3 0 16,-11 9-8-16,3-4 12 0,4-2-12 0,-3-3 8 15,6-1-8-15,-10 1 0 0,4 3 0 0,3-4 0 16,-7 7 0-16,3-3 0 0,1-4 0 0,-1 1 8 16,4 0-8-16,1 2 0 0,-8-2 0 0,3 0 0 15,4-1 8-15,-3 1-8 0,-1-1 0 0,4 1 0 16,-3 3 0-16,3-4 0 0,-4 1 8 0,1-1-8 16,3 1 0-16,-7 0 9 0,10 2-1 0,-10-2 0 0,4 6 0 0,3-7 0 15,-7 4 2-15,0-3 0 0,4-1 0 0,-1 1 0 16,-3 3 1-16,7-4 0 0,-7 7 0 0,4-6 0 15,3-1-11-15,-7 1 8 0,0-4-8 0,3 4 8 16,-3 0-8-16,0-1 0 0,4 1 0 0,3-1 8 16,3 1-8-16,-6 3 0 0,-4-4 0 0,7 1 0 15,-7-1 19-15,0 1-2 0,4 0 0 0,-4-1 0 16,-4 1-17-16,4-1 0 0,4 4 0 0,-4-3 0 16,-4-1 0-16,4-5 0 0,4 5-8 0,-1 1 8 15,-3-1 0-15,-3 1 0 0,6 0 11 0,-3-1-3 16,0 1-8-16,0-7 0 0,0 7 0 0,0-1 0 15,7 1 0-15,-3 3 0 0,-8-7 0 0,4 4 0 16,0 2 0-16,0-2 0 0,0 0 0 0,0-1 0 16,0 4 0-16,0-4 0 0,0 1 0 0,0 0-8 15,0-1 8-15,4 1 0 0,3-7 0 0,-7 13 8 0,0-6-8 0,3-1 12 16,1 1-4-16,-4-4 0 0,7 4-8 0,-7-1 0 16,0 1 0-16,3 0 0 0,4 5 0 0,-7-8 0 15,0 9 0-15,4-7 8 0,-4 4-8 0,7-3 0 16,-7-1 0-16,0 1 0 0,7-1 0 0,0 1 0 15,-7 0 0-15,0-1 0 0,11-5 0 0,-11 5 0 16,7 1 0-16,0-7 8 0,-7 7-8 0,3-4 0 16,4-3 0-16,0 7 0 0,-3-7 0 0,3 7 0 0,0 0 0 0,-3-7 8 15,3 6-8-15,0-2 0 0,0 3 0 0,-7-7 0 16,3 6 0-16,4 1 0 0,-7 0 0 0,4-7 0 16,-1 7 0-16,1-1 0 15,-1 1 0-15,1-7 0 0,-4 7 10 0,7-1-2 0,-3 1-8 16,3-1 12-16,-7 1-12 0,0 3 0 15,7-4 8-15,0 1-8 0,-7-1 0 0,3 1 11 0,4 0-11 0,-3-1 10 16,-1 1-10-16,-3-1 0 16,4 4 0-16,-1-3 8 0,1-1-8 0,-4 1 0 0,7 0 9 0,-7-1-9 15,0 1 0-15,0-1 0 0,0-2 0 0,0 2 8 16,0 1-8-16,0 0 0 0,0-1 0 0,0-2 0 16,0-4 11-16,0 7-3 0,0-7 0 0,0 3 0 15,0-2 12-15,0 8 1 0,0-5 1 0,0-4 0 16,0 4-22-16,0-4 0 0,0 7 0 0,0-7 0 0,0 6 0 15,0-5 0-15,-7 5 0 0,7-2 0 0,-7-4 0 0,3 7 0 16,4-7 0-16,-3 7 0 0,-1-1 0 0,4-2 0 16,0-4 0-16,-7 7 0 0,4-7 0 0,3 3-8 15,0-2 0-15,0 5 0 0,0-5 8 0,-7 5 11 16,7-2-3-16,-4-4 0 0,4 7-8 0,0-7-11 16,0 6 3-16,-3 1 0 15,3-7 8-15,0 7 11 0,0 0-3 0,0-1 0 0,0-2-8 16,0-4 0-16,3 7 0 0,-3-7 0 15,0 6 0-15,0-2 0 0,4-4 0 0,-4 7 0 0,0-7 0 0,7 4 0 16,-7-4 0-16,0 7 0 0,0-7 0 0,0 3 0 16,0-2 0-16,0-4 0 0,0 9 0 0,0-5 0 15,0 5 0-15,0-9 0 0,0 10 0 0,0-7 0 16,0 7 0-16,0-7 0 0,0 4 8 0,0-4-8 16,0 7 12-16,0-10-4 0,0 9-8 0,0 1 0 0,0-7 0 0,0 7 0 15,0-7 0-15,0 7 0 16,-7-4 0-16,7 4 0 0,0-7 0 0,0 7 0 0,0-7 0 0,-4 7 0 15,4-4 0-15,0-2 8 0,0 5-8 0,-3-6 0 16,3 4 0-16,0-4 0 0,0 1 0 0,0 2 0 16,0-3 0-16,0 4 0 0,0-4 0 0,0 7 0 15,0-7 0-15,0 7 0 0,0-10 0 0,0 9 0 16,-7 1 0-16,7-7 0 0,0 7 0 0,0-1 0 16,0-5 0-16,0 5 0 0,-4-2 0 0,4 2 0 15,0-5 0-15,0 5 0 0,0-5 0 0,0 5 8 16,0-2-8-16,0-4 0 0,0 7 0 0,0-1 0 15,0-5 0-15,0 5 0 0,0-6 0 0,0 7 0 16,0-3 0-16,0 2 0 0,0-6 0 0,0 7 0 16,4 0 0-16,-4-1 0 0,0-5 0 0,0 5 0 15,7 1 0-15,-7-7 0 0,0 7 0 0,0-4 0 0,0-3 0 0,3 7 0 16,-3-7 0-16,0 7 0 0,0 0 0 0,0-4 0 16,0-3 0-16,4 7 0 0,-4-7 0 0,0-3 0 15,7 10 0-15,-7-7 0 0,0-3 0 0,0 10 0 16,0-10 0-16,3 10 0 0,-3-7 0 0,7-3 0 15,-7 4 0-15,0 5 0 0,0-2 0 0,0-4 0 16,0 0 0-16,0 7 0 0,0-4 0 0,0-2 0 16,0 5 0-16,0-5 0 0,0 5 0 0,4 1 0 15,-4-4 0-15,0-2 0 0,0-1 0 0,0 7 0 16,3-4 0-16,-3-3 0 0,0 1 0 0,0 5 0 0,0-9 0 0,4 7 0 16,-4-4 0-16,0 1 0 15,0 5 0-15,3-9 0 0,-3 4 0 0,4 2 0 16,-4-3 0-16,0 4 0 0,7-4 0 0,-7 0 0 15,0 7 0-15,0-10 0 0,0 4 0 0,0 5 0 0,0-9 0 0,0 10 0 16,0-7 0-16,0 7 0 16,4-4 0-16,-4-2 0 0,0-1 0 0,0 7 0 0,0-4 0 0,7-3 0 15,-7 7 0-15,0 0 0 0,0-7 0 0,0 6 0 16,0-2 0-16,0-4 0 0,3 7 0 0,-3-1 0 16,4-5 0-16,-4 5 0 0,0-2 0 0,0-4 0 15,0 7 0-15,7-7 0 0,-7 3 0 0,0-2 0 16,0 9 0-16,0-7 0 0,0-3 0 0,0 1 0 15,0 2 0-15,0 4 0 0,0-7 0 0,0 3 0 16,0-2 0-16,0-1 0 0,0 4 0 0,0-4 0 16,0 0 0-16,0 4 0 0,0-4 9 0,0-3-9 0,0 3 0 0,3 4 0 15,-3-4 0-15,0-3 0 0,0 4 0 0,-3 5 0 16,6-8 0-16,-3 8 0 0,0-6 0 0,0 4 11 16,7-4-11-16,-7 1 12 0,0 2-12 0,0-3 0 15,0 4 0-15,0-4 0 0,4 0 0 0,-4-2 0 16,0 5 0-16,0-3 0 0,0-2 0 0,3 2 0 15,-3-3 0-15,0 3 0 0,0-2 0 0,0-1 0 16,0 0 0-16,0 0 0 0,0 0 0 16,0-3 0-16,-3 10 8 0,3-7-8 0,0-3 0 0,3 3 0 15,-3 7 0-15,0-10 0 0,0 3 0 0,4 0 0 16,-4 0 8-16,0 4-8 0,0-4 0 0,0 0 0 16,3 0 0-16,-3 0 0 0,0-3 0 0,0 4 0 0,0-1 0 15,0 0 0-15,0 0 0 0,0-6 0 0,0 6 0 0,-3 0 0 16,3 1 0-16,0-7 0 0,0 6 0 0,0-6 0 15,0 9 0-15,0-6 0 0,3 3 0 0,-3-3 0 16,0 3 0-16,4 1 0 0,-4-1 0 0,0 0 0 16,0 0 0-16,7 3 0 0,-7-2 0 0,0 2 0 15,0-3 0-15,0 3 0 0,0-2 0 0,0-1 0 16,4 3 0-16,-4-3 0 0,0-6 0 16,0 6 0-16,7 1 0 0,-7-7 0 0,0 6 0 15,0 0 0-15,3-6 0 0,-3 6 0 0,0-3 0 0,0 0 0 16,4 3 0-16,-4-6 0 0,7 6 0 0,-7 1 0 15,0-1 0-15,3 0 0 0,4 3 0 0,-7-3 0 16,0 1 0-16,4-1 0 0,-4-6 0 0,3 9 0 16,1-3 0-16,-1 0 0 0,1-6 0 0,3 7 0 15,-7-1 0-15,4 3 0 0,3-6 0 0,-7-3 0 0,7 9 0 0,0-6 0 16,-7-3 0-16,3 6 0 0,4-6 0 0,-7 0 0 16,4 7 0-16,3-1 0 0,0-6 0 0,0 6 0 15,-7 0 0-15,3 3 0 0,5-3 0 0,-5-6 0 16,1 7 0-16,3-1 0 0,-7 0 0 0,3 3 0 15,-3-3 0-15,7-6 0 0,-7 7 0 0,7-1 0 16,-3 0 0-16,-1 0 0 0,1 0 0 0,3-6 0 16,4 10 0-16,-8-4 0 0,8-6 0 0,-11 12 0 15,10-6 0-15,-6-3 0 0,3 4 0 0,7-1 0 16,-11 0 0-16,4 3 0 0,-7-3 0 0,8 1 0 0,-1-1 0 0,-4 0 0 16,4-3 0-16,-7 9 0 15,4-12 0-15,-4 7 0 0,3 2 0 0,1-3 0 16,-1 0 0-16,1 4 0 0,-4-4 0 0,7 0 0 15,-7 0 0-15,0 0 0 0,3-6 0 0,4 6 0 0,-7 4 0 16,0-4 0-16,4-6 0 0,0 12 0 16,3-6 0-16,-7 4 0 0,0-4 0 0,0 0 0 15,3-3 0-15,-3 10 0 0,7-7 0 0,-7-3 0 0,0 9 0 0,0-5 0 16,0 2 0-16,4-3 0 0,-1 0 0 0,1 4 0 16,-1-4 0-16,1 3 0 0,3-3 0 0,-7 0 0 15,3 4 0-15,1 2 0 0,-1-6 0 0,1 4 0 16,-1-4 0-16,5 3 0 0,-8-3 0 0,3 4 0 15,4-4 0-15,-3 6 0 0,-1-2 0 0,1-1 0 16,-1-3 0-16,1 10 0 0,3-7 0 0,-4 4 0 16,1-4-8-16,-1 3 8 0,4-2 0 0,1 5 0 0,-5-5 0 0,4 5 0 15,-3-9-9-15,-1 10 9 0,4-7 0 16,-3 7 0-16,3-4 0 0,-4 1 0 0,1 2 0 0,-1 1 0 16,4-4 0-16,0-2 0 15,-7 5 0-15,0 4 0 0,4-3 0 0,3-1 0 0,-7 1 0 0,0-1 0 16,4 1 0-16,-1 3 0 0,1-4 0 0,-1 1 0 15,1 6 0-15,3-7 0 0,-7 4 0 0,3-3-8 16,1-1 8-16,3 4 0 0,-4-3 0 0,4-1 0 16,4 1 0-16,-7-1 0 0,3-5 0 0,7 5 0 15,-11 1 0-15,4-1 9 0,7 1-9 0,-3 0-9 16,-7-1 9-16,3 4-13 0,7-3 13 0,-11 5 0 16,8-2 0-16,-1 3 0 0,1-3 0 0,-7 3-9 15,6-4 9-15,1 7 0 0,-11 0 0 0,3-3-8 0,8-3 8 0,-1 6 0 16,-6-6 0-16,3 6-8 0,0-3 8 0,4 3 0 15,-1 0 0-15,-3 0 0 0,0 0 0 0,4 0 0 16,-4 0 0-16,0 0 0 0,0 0 0 0,4 3 0 16,-4 3 0-16,3-6 0 0,-3 6 0 0,4-3 0 15,-8-3 0-15,8 7 0 0,0-4 0 0,-8 3 0 16,-3-6 0-16,7 9 0 0,0-5 0 0,4 5 0 16,-8 0 0-16,4 4-8 0,4-4 0 0,-7 1 0 15,3-1 8-15,0-6 0 0,-4 4 0 0,4 2 0 16,0 0 0-16,-3 1 0 0,-1-4 0 0,4 3 0 15,-3-5 0-15,3 5 9 0,-4-3-1 0,5 4-8 16,-8-1 8-16,3 1-8 0,4-1 0 0,-7 0 0 16,7-2 0-16,0 2 0 0,-7 0 0 0,4-2 0 15,-1 2 0-15,1 1-16 0,-1-7 4 0,1 6 0 0,3 0 12 16,-7 4 0-16,3-4 0 0,5 1 10 0,-8-1-10 0,3 1 0 16,4-1 0-16,-3 0-11 0,-1 1 11 0,4 6 0 15,-7-7 0-15,4 0 0 0,-4 1 0 0,3 5 0 16,-3-2 0-16,4-4 0 0,-1 1 0 0,-3 5 0 15,4-5 0-15,-4 6 0 0,0-4 0 0,7 4 0 16,-7-7 0-16,3 7 0 0,-3-4 0 0,7-2 0 16,-7 5 8-16,4 1-8 0,0-3 0 15,-1-4 0-15,-3 7 0 0,0-1-8 0,4-2 8 0,-4 3 0 16,3-7 0-16,-3 10 0 0,0-10 0 0,0 10 0 16,0-9 0-16,-3 5 0 0,3 1 0 0,-4-4 0 15,4-2 0-15,0 6 0 0,-3-1 0 0,3-2 0 16,0 2 0-16,-4 1 0 0,4-3 0 0,-4 2 0 15,4-2 0-15,0 3 0 0,0 2 0 0,0-2 0 16,0-7 0-16,0 10 0 0,0-3 0 0,0-3 0 16,0 2 0-16,0 4 0 0,0 0 0 0,0-4 0 0,0 4 0 0,0 0 0 15,0 0 0-15,-7-3 0 0,7 2 0 0,0 1 0 16,-3 3 0-16,3-3 0 0,0-6 0 0,-7 9 0 16,7-10 0-16,-4 7 0 0,1 0 0 0,-1 3 0 15,4-4 0-15,-3-5 0 0,3 9 0 0,-4-3 0 16,4 0 0-16,0 6 0 0,-7-7 0 0,7 1 0 15,-3 6 0-15,-1-3 0 0,4 0 0 0,-3 0 8 16,-1 3-8-16,1 0 0 0,3-3 0 0,0 3 0 16,-8 1 0-16,8-1 0 0,-3-3 0 0,3 3 0 15,-7-7 0-15,3 8 0 0,1-8 0 0,-1 11 0 16,1-4 0-16,-1 3 0 0,-6-3 0 0,6 3 8 16,-3-3-8-16,4 4 11 0,-5-1-11 0,5 3 12 15,-4-9-12-15,3 9 0 0,1-9 0 0,3 3 0 16,-4 4 0-16,1-4 0 0,-1 0 0 0,4-3 0 15,-7 3 0-15,7-6 0 0,-7 6 0 0,7-6 0 0,-3 6 0 0,-1-7 0 16,1 8 0-16,3-4 0 0,0 3 0 0,-7 0 0 16,3 0 0-16,4-3 8 0,0-3-8 0,-7 6 0 15,7 0 0-15,0 0 8 0,0-3-8 0,0 3 0 16,0 0 0-16,0-3 0 0,0 3 0 0,0 0 0 16,0-6 0-16,0 6 0 0,0-6 0 0,0 0 0 15,0-1 0-15,0 1 0 0,7 6 0 0,-7-6 8 0,0 0-8 16,0 6 0-16,0-6 9 0,0 6-9 0,0 0 10 0,0-3-10 15,0 0 9-15,0 0-9 0,0 3 8 0,0-6-8 16,0 6 9-16,0-6-9 0,4 6 10 0,-4-3-10 16,7 3 0-16,-7-6 0 0,3-1 0 0,1 7 0 15,-1-6 0-15,1 3 0 0,-1-3 0 0,4 3 0 16,-3-6 0-16,-1 9 0 0,-3-6 0 0,4 6 0 16,3-3 0-16,0-4 0 0,-7 8 0 0,3-1 0 15,5-7 0-15,-8 11 0 0,7-4 0 0,-4 0 0 16,-3-6 0-16,7 9 0 0,0-3 0 0,-7-6 0 15,4 9 0-15,-1-9 0 0,4 6 0 0,-3-6 0 16,3 6 0-16,-4-6 0 0,5-1 0 0,-8 8 0 16,7-1 0-16,-4-7 0 0,1 11 8 0,-1-4-8 15,4 0 0-15,-3 3 0 0,-4-3 0 0,3-3 0 16,1 9 0-16,-4-2 8 0,3-11-8 0,-3 11 0 16,0-4 0-16,4 3 0 0,-4-3 8 0,7 0-8 0,-7-3 0 0,0-3 0 15,0 6 8-15,0-6-8 0,0 6 0 0,0 0 0 16,0-6 8-16,3 6-8 0,-3-3 0 0,7 0 0 15,-7 0 0-15,0 3 0 0,0 3 0 0,0-9 0 16,0 6 0-16,0 0 0 0,0-3 0 0,0 3 0 16,0 0 0-16,0 3 0 0,0-9 0 0,-7 6 8 15,7 0-8-15,0-6 0 0,0 6 0 0,0-3 0 16,0-3 0-16,0 6 0 0,0-6 0 0,0 6 0 16,0 0 0-16,0-3 0 0,0 3 0 0,0 0 0 15,0 3 0-15,0-2 0 0,-3-8 0 0,3 7 0 16,0 4 8-16,0-4-8 0,-7-3 0 0,7 3 0 15,0 0 0-15,-4-6 0 0,1 6 0 0,3-3 0 16,-4 3 0-16,4 0 0 0,-3-6 0 0,3 6 8 16,-4-3-8-16,4 0 0 0,0 0 0 0,0-4 8 0,0 8-8 0,0-8 0 15,0 7 0-15,0 1 8 16,0-8-8-16,0 11 0 0,0-11 16 0,0 8 0 0,0-1 0 0,0-7 0 16,0 7-27-16,0-3-5 0,0-3 0 0,0 6-1 15,0-6 17-15,-7 6 0 0,7-6 0 0,0 0 0 16,0 3 0-16,0-3 0 0,0-1 0 0,0 1 0 15,0 6 10-15,7-6-10 0,-7 0 10 0,0 0-10 16,0-4 13-16,0 11-3 0,0-8-1 0,4 1 0 16,-4 0-9-16,3 6-11 0,-3-6 3 0,0 0 0 15,0 0 8-15,0-1 0 0,4 7 0 0,-4-6 0 16,0-3 0-16,0 3 0 0,7 0 0 0,-7-4 0 16,7 4 0-16,-7 0 0 0,3 0 0 0,4 3 0 15,-7-4 8-15,4-5 0 0,0 9 0 0,-1-3 0 16,4-7-8-16,0 10-8 0,-3-3 8 0,3-6-12 0,0 12 12 15,0-6 0-15,-4-1 0 0,4-2 0 0,-3 9 0 0,0-6 0 16,3 0 0-16,-4 6 0 0,4-6 0 0,-3 6 0 16,3-3 0-16,0-7 0 0,0 10 12 0,-4-6-3 15,4-6 0-15,0 9 0 0,-3-3-9 0,3-1-11 16,0 1 3-16,-3-3 0 0,-1 3 8 0,4-1 0 16,-3-2 0-16,3 3 0 0,-4 0 8 0,4 0 0 15,0-1 0-15,1 4 0 0,2-3-8 0,-10 0-12 16,7-3 4-16,-3-4 0 0,3 7 8 0,0-3 11 0,-4-1-3 15,4 4 0-15,0-6-8 0,-3 2 0 0,10 4 0 16,-10-3 0-16,-1-4 0 0,4 4 0 0,4-6 0 16,-8 8 0-16,4-8 0 0,4 5 0 15,-4-5 8-15,0 9-8 0,-3-10 0 0,3 7 0 16,0-1 0-16,0-2 0 0,-7 3 0 0,3-7 0 0,4 7 0 0,0-4 0 16,-3-2 0-16,3-1-12 0,0 1 4 0,0 5 8 15,-3-5 0-15,3 5 0 0,0-2 12 0,0-4-4 16,-4 7-8-16,4-7 0 0,-3 7 0 0,3-3 0 15,0-4 0-15,0 7 0 0,0-1 0 0,4-2 0 16,-8 3 0-16,1-7 0 0,3 10 0 0,0-4 0 16,0-2-12-16,0 3 12 0,0-1-10 0,-3-2 10 15,3 3 0-15,0-7 0 0,0 7 0 0,0-7 0 16,0 4 0-16,0-7 0 0,0 3 0 0,0 1 0 16,4-1 0-16,-4 1 0 0,0-1 0 0,0-3 0 15,3 4 0-15,1-1 10 0,-8-3-10 0,8 4 8 0,0-1-8 0,-4-6 0 16,0 7 0-16,3-1-11 0,1-3 11 0,-4 4 0 15,4-1 8-15,-4 1-8 0,-4-4 0 0,4-3 0 16,7 3 0-16,-3 4 8 0,-4-1-8 0,0-3 0 16,4-3 0-16,-1 7 0 0,4-4 0 0,-10-3 0 15,3 4 0-15,3-4 0 0,5 3 0 0,-8-3 0 16,-7-3 0-16,7 6 0 0,3 4 0 0,1-4 0 16,-11-6 0-16,7 3 0 0,3 7 0 0,-3-4 0 15,4-3 0-15,3 3 8 0,-10-3-8 0,6 4 0 16,-3-1 0-16,7-3 0 0,-14 6 0 0,11-9 0 15,-4 10 0-15,0-4 0 0,0-3 0 0,4-3 0 16,-11 0 0-16,10 7 8 0,1-7-8 0,0 3 0 16,-1 3 0-16,1-6 8 0,-1 0-8 0,-3 3 0 0,7 3 0 0,-3-6 0 15,0 0 0-15,-1 7 8 0,1-4-8 0,-1-3 0 16,4 6 0-16,1-3 0 0,-1-3 0 0,-4 6 0 16,4-2 0-16,4-4 0 0,-7 6 0 0,3-3 0 15,3-3 0-15,1 6 0 0,-4-6 0 0,0 3 0 16,4 4 0-16,0-1 0 0,-4-3 0 0,3 3 0 15,-3-3 0-15,0 4 0 0,4-4 0 0,-4 3 0 16,0-3 0-16,0 4 0 0,1-4 0 0,-1 3 0 16,0-6 0-16,0 3 8 0,-4 3-8 0,5 4 8 15,-1-10-8-15,0 6 0 0,0-3-8 0,0-3 8 16,0 6 0-16,0-2 0 0,0-4 0 0,4 0 0 16,0 0 0-16,3 0 0 0,-7 6 0 0,4-6 0 0,-1 0 0 15,1 3 0-15,-1-3 0 0,-2 6 0 16,6-6 0-16,-7 0 0 0,4 3 0 0,-1 4 0 15,-3-1 0-15,7-3 0 0,-10-3 0 0,7 10 0 16,-1-10 0-16,-3 6 0 0,1-3 0 0,-1-3 0 0,3 6 0 0,-3-3 0 16,-3-3 0-16,7 7 0 0,-4-7 0 0,3 0 0 15,-10 3 0-15,8-3 0 0,-1 6 0 0,0-6 0 16,-4 0 0-16,4 3 0 0,1 3-14 0,-5-6-1 16,4 7 0-16,0-4 0 15,-3-3-76-15,3 0-15 0,-3 0-3 0,6 0-1 16,-13 0-75-16,6 0-15 0,-3 0-4 0</inkml:trace>
  <inkml:trace contextRef="#ctx0" brushRef="#br2" timeOffset="59907.51">4875 16442 0 0,'0'0'0'0,"0"0"0"15,0 0 0-15,0 0 0 0,0 0 0 0,0 0 0 16,-7 0 121-16,4-3-25 0,-4 3 20 0,7 0 4 15,-4-6-81-15,-3 6-17 0,0 0-3 0,0-7-1 16,4 7 38-16,3 0 8 0,-11 0 2 0,4-3 0 0,0 3 17 0,0 3 3 16,3-3 1-16,-3 0 0 0,0 0 0 0,0 0 0 15,-3 0 0-15,2 0 0 0,1 7-15 0,4-7-4 16,-8 0 0-16,4 6 0 0,0-3-1 0,-3-3-1 16,3 0 0-16,-4 6 0 15,4-3-11-15,-4-3-3 0,1 0 0 0,-1 7 0 0,1-7-8 0,-1 0-3 16,-3 3 0-16,3-3 0 0,-3 0-4 0,0 0-1 15,3 0 0-15,-3-3 0 0,0 3-3 0,4 0-1 0,-4 0 0 16,-4-7 0-16,0 7-10 0,-3 0-2 0,7 0-1 16,-4 0 0-16,1 0 4 0,3 0 1 0,-8 0 0 0,8 7 0 15,-10-4-2-15,6-3 0 16,0 6 0-16,1-3 0 0,3-3 2 0,0 7 0 16,-11-4 0-16,11 3 0 0,-7-6-16 0,6 0-8 15,-9 3 8-15,3-3-8 0,-1 6 20 0,5-6 0 0,-4 0 0 0,-4-6 0 16,0 6 8-16,1-3 2 0,-1 3 0 15,4 0 0-15,-1 0-17 0,-2 0-3 0,-1-6-1 0,0 6 0 16,4 0-9-16,-3-3 8 0,-1 3-8 0,7 0 8 16,-3 0-8-16,0 0 0 0,3 0 0 0,-3 0 0 15,0 0 0-15,3 3-14 0,8-3 2 0,-8 6 0 32,4-6-127-32,0 9-25 0,3-2-4 0,-3 2-972 0</inkml:trace>
  <inkml:trace contextRef="#ctx0" brushRef="#br2" timeOffset="65262.71">4770 16514 403 0,'0'0'36'0,"0"0"-36"0,0 0 0 0,0 0 0 0,0 0 169 0,0 0 27 15,0 0 6-15,3 10 1 16,-3-10-150-16,7 6-29 0,-7-6-7 0,0 9-1 0,0-9-16 0,4 3 0 16,-4-3 0-16,0 0-9 15,0 0 17-15,0 0 3 0,0 0 1 0,0 0 0 16,0 0 41-16,0 0 9 0,0 0 2 0,0 0 0 0,0 0-5 0,0 0-1 15,0 0 0-15,0 0 0 0,0 0-10 0,0 0-1 16,0 0-1-16,0 0 0 0,3 13-37 0,-3-13-9 16,7 3 0-16,-7-3 0 0,4 10 0 0,3-4 0 15,0-3 0-15,0 3 0 0,-7-6 0 0,11 3 0 0,-1 4 0 0,-6-4 0 16,6-3 12-16,-6 6 4 0,3-6 1 0,3 0 0 16,-3 3 19-16,4-3 3 0,-4 0 1 0,0 0 0 15,0 0-29-15,4 0-11 0,-4 0 8 0,3 0-8 16,1 0 13-16,3 0-2 0,-3 0-1 0,-1 0 0 15,-6 0-10-15,6 0 0 0,1 0 9 0,3 0-9 16,4 0 0-16,-11 0 9 0,3 0-9 0,8-3 0 16,-4 3 10-16,-3 0-10 0,3 0 8 0,0 0-8 15,0 0 9-15,-3 0-9 0,3-6 10 16,-4 6-10-16,1-3 16 0,3 3-4 0,-3 0 0 0,-4-7 0 16,7 7-12-16,-4 0 9 0,-6 0-9 0,3-3 8 15,0 3 3-15,4 0 0 0,-4-6 0 0,0 6 0 16,-7 0-2-16,10-3 0 0,-3 3 0 0,0-6 0 15,-3 6 5-15,-4 0 1 0,7-4 0 0,-7 4 0 16,11-6-3-16,-4 3 0 0,-4-3 0 0,8 6 0 16,-8-7-12-16,4 4 9 0,-7 3-9 0,7 0 8 0,0-6-8 0,4 6 0 15,-7-3 0-15,-4 3 0 0,7-6 0 0,0 6 0 16,3 0 0-16,-3 0 0 0,0-4 0 0,0-2 0 16,4 6 0-16,0-3 0 0,-8-3 0 0,8 6 8 15,-8-3-8-15,8-4 8 0,-1 1-8 0,1 3 0 16,0-3-10-16,-4 3 10 0,3-4 0 0,1 4 18 15,-1-3-2-15,1 3-1 0,-8-4-7 0,8 7-8 16,0-3 11-16,-1-3-11 0,-3 6 14 0,4-3-4 16,-1-3-1-16,-3-4 0 0,8 10-9 0,-12-6 0 15,8 3 0-15,-1-3 0 0,1 2 0 0,-1-2 0 16,-3 6 0-16,4-9 8 0,-4 9-8 0,4-10-11 16,-4 4 3-16,0 3 0 0,0-6 8 0,3 2 12 15,-2 4-2-15,2-3-1 0,-6-4-9 0,3 7 0 16,0-3-10-16,0-3 10 0,0-1 0 0,0 4 0 15,3 3 0-15,1-7 0 0,-7 4 0 0,3-3 12 0,0-1-4 0,3 1-8 16,-3 3 16-16,0-4-3 0,0 1-1 0,4-1 0 16,-7 1-1-16,3 6-1 0,0-10 0 0,3 10 0 15,-6-6-2-15,3 3 0 0,3-4 0 0,-6 1 0 16,3 6-8-16,0-10 0 0,-3 4 0 0,3-1 8 16,0 7-8-16,0-6 0 0,-4-7 9 0,4 7-9 15,0-1 0-15,-7 1-8 0,11-7 0 0,-11 7 0 16,4-7 30-16,6 7 6 0,-10-10 2 0,4 9 0 15,3-8-22-15,0 8-8 0,0-6 0 0,3 7 9 0,-6-10-9 16,3 10 0-16,-7-7 0 0,3 7 0 0,8-4-10 16,-11-2-1-16,0 5 0 0,4 1 0 15,3-7 19-15,-7 7 3 0,7-10 1 0,-4 9 0 0,1-5-12 16,-1 2 0-16,4-2 0 0,-7 5 0 16,4-6 0-16,3 7 0 0,-4-10 0 0,1 10 0 0,3-7 0 15,-7 4 10-15,4-4-2 0,3 0-8 0,-4 4 10 16,1-4-10-16,-4-3 8 0,3 10-8 0,1-7 0 0,-1 4 0 15,4-4 0-15,-7-3 0 0,4 3 11 0,3 4 0 16,-7-4 0-16,3 0 0 0,1-2 1 0,3 5 0 16,-7-3 0-16,4 1 0 0,3 2 16 0,-7-2 3 15,0-4 1-15,7 3 0 0,-4 4-32 0,1-4 0 0,-1-3 0 16,4 3 0-16,-7 4 12 0,4-4-3 16,-1-3-1-16,-3 0 0 0,0 1-8 0,4-4 0 0,-4 3 0 0,3 0 0 15,1 0 0-15,-4 0 0 0,7-6 0 0,-7 10 0 16,4-4 0-16,3-6 0 0,-7 6 0 0,0-3 0 15,3-3 0-15,1 6 0 16,-1-6 0-16,-3 0 0 0,4 6 0 0,-1-6 0 0,-3 6 11 0,0-3-11 16,0 0 14-16,7 0-3 0,-7-3-1 0,0 10 0 15,4-7-2-15,-4 0 0 0,3 3 0 0,1 6 0 16,-4-5-8-16,0-4 0 0,3 9 0 0,1-6 0 16,-4-3 0-16,0 10 0 15,0-7 8-15,0-3-8 0,-4 3 0 0,4 0 0 0,-3 1 0 0,3-1 0 16,0-6 0-16,0 6 0 0,-4 0 0 0,4-6 0 15,0 6 0-15,0 0 0 0,0-6 0 0,0 6 0 16,0 1 12-16,0-8 0 0,0 11 0 0,0-4 0 16,-3 0-12-16,3 3 0 0,0-2 0 0,0-1 0 0,0 3 0 0,0 4-17 15,0-4 4-15,0-3 1 0,0 3 12 0,0 7 0 16,0-10 0-16,3 0 0 0,-3 4 0 0,0-4 16 16,0 3-3-16,0 4-1 0,0-7-12 0,0 0 0 15,4-3 0-15,-4 10 0 16,0-13 8-16,0 9-8 0,0-3 0 0,0 0 0 0,0 0 10 0,-4 1-10 15,4-8 10-15,0 11-10 0,0-4 8 16,0 6-8-16,0-9 0 0,0 10 0 0,0-4 12 0,0-3-3 16,0 4-1-16,0 2 0 0,4-2-8 15,-4-4-11-15,0 0 3 0,0 3 0 0,0-3 8 0,0 4 0 16,0-4 0-16,0 0 0 0,0 0 0 0,0 0 0 16,0-6 0-16,0 10 0 0,0-7 0 0,0-3 0 15,0 9 0-15,0-6 0 0,0-3 11 0,0 6-3 16,0-6 0-16,0 6 0 0,0-6-8 0,0 6-11 15,0 1 3-15,0-8 0 0,0 8 8 0,0-1 0 0,0 0 0 0,-4-6 0 16,4 9 0-16,0-3 0 0,0-6 0 0,0 7 0 16,0-1 0-16,-3 0 0 0,3-6 0 0,0 6 0 15,0 0 0-15,0 0 0 0,0-6 0 0,0 0 0 16,0 6 0-16,0-6 0 0,3 6 0 0,-3-9 0 16,4 3 0-16,-1 6 0 0,1-9 0 0,3 9 0 15,-7-6 0-15,3 0 0 0,-3 3 0 0,8-3 8 16,-8 0-8-16,7-3 0 0,-4 3 0 0,1-4 0 15,-1 4 0-15,4-3 0 0,-7 0 0 0,4-3 0 16,-1 2 0-16,1 1 0 0,3 0 0 0,-7-3 8 16,7 9-8-16,-7-7 0 0,3 4 0 0,5-3 0 15,-8-3 0-15,0 9 0 0,3-3 0 0,1 0 0 16,-1-10 0-16,4 7 0 0,0 0 0 0,-7-7 0 16,4 7 0-16,-1-7 0 0,-3 7 0 0,4-6 0 15,-1 6 0-15,1-7 0 0,-4 10 0 0,0-3 8 0,7 0-8 16,-7 2 0-16,0 1 0 0,3-3 0 0,-3 3 0 0,0 3 0 15,0-3 0-15,0 0 0 0,0 3 0 0,0-3 0 16,0 0 0-16,0-3 8 0,0-1-8 0,0-2 0 16,0 3 0-16,0 0 0 0,0-7 0 0,0 7 0 15,0-7 0-15,0 10 0 0,0-3 0 0,0-6 0 16,0 5 0-16,0 1 0 0,-3 0 0 0,3-4 0 16,0-5 0-16,0 9 0 0,-7-7 0 0,7 1 0 0,0-4 0 15,-4 4 8-15,1-1-8 0,3 1 0 0,-4 2 0 16,1 1 0-16,3-7 0 0,0 10 0 0,-4-7 0 0,4 1 0 15,0 6 0-15,0-7 0 0,0 1 0 0,0-4 0 16,-7 1 0-16,7-4 0 0,0 3 0 16,-3 4 0-16,3-10 0 0,-4 12 0 0,4-2 0 0,0-1 0 15,0 1 0-15,0-4 0 0,0 4 0 16,0 6 0-16,0-7 0 0,-3-3 0 0,3-2 0 0,0 2 0 16,0 4 0-16,3-1 0 0,-3-3 0 0,0 4 0 15,0-4 0-15,0 10 0 0,0-6 0 0,0-1 0 16,4 1 0-16,-4 2 0 0,3-2 0 0,-3-1 0 15,7-2 0-15,-7-4 0 0,0 9 0 0,4-2 0 16,-1-7 0-16,-3 4 0 0,4 2 0 0,3-3 0 16,0 4 0-16,-7-1 0 0,3-2 0 0,4 9 0 0,-7-7 0 15,4 1 0-15,0-1 0 0,-1-2 0 0,1 8 0 0,-1-5 0 16,4-4 0-16,-7-3-8 0,0 10 8 0,4-3 0 16,-4-1 0-16,3 7 0 15,-3-7 0-15,0 10 0 0,4-9 0 0,-4 12 0 0,3-13 0 0,1 10 8 16,3-9-8-16,-7 6 8 0,3-1-8 0,4 1 0 15,-7-6-11-15,0 8 11 0,4-8 0 16,0 6 0-16,-1 0-8 0,-3-1 8 0,4-2 0 0,-1 3 12 16,4 3-3-16,-7-4 0 0,0 4-9 15,0 3-11-15,0-3 3 0,4 0 0 0,-4-3 8 0,0 3 11 16,3-3-3-16,-3-1 0 0,4 4-8 0,-4-3-11 16,7 0 3-16,-7-3 0 0,0 2 8 0,0 1 0 15,0 0 0-15,7-3 0 0,-7 2 0 0,0 1 9 16,3 3-1-16,-3 0-8 0,0 3 0 0,0-3 0 15,7 0-10-15,-7 3 10 0,0-3 0 0,0 0 0 16,0-4 0-16,0 11 0 0,0-7 0 0,4-1 0 0,-1 8 0 0,-3-4 0 16,0-3-8-16,4 0 8 0,-4 6 0 0,4-6 0 15,-1 6 0-15,4-6 8 0,-7 6 0 0,0-9 0 16,4 9-8-16,-1 0-11 0,1-6 3 0,-4 9 0 16,3-2 8-16,1-1 0 0,3 0 0 0,-7 0 0 15,3-3 0-15,4 3 0 0,-7 0 0 0,7-6-8 16,1 7 8-16,-5-1 0 0,4 0 0 15,-3 0 0-15,-1 0 0 0,1 4 0 0,3-4 0 0,0 3 8 16,-7-3-8-16,10 4 0 0,-10 2 0 0,7-3 0 16,-3-2 0-16,3 8 0 0,0-5-11 0,-3 5 11 15,-1-2 0-15,1-4 0 0,3 6 0 0,0 1 0 16,-4-7 0-16,4 7-9 0,-3 0 9 0,3-7-12 16,-4 7 12-16,8-1 8 0,-11 1-8 0,7-1 11 0,4 1-11 15,-4-1 0-15,-4 1 0 0,4 0 8 16,0-7-8-16,4 7 0 0,-4 2 0 0,-3-2 0 0,3 6 0 0,0-7 0 15,0 4 0-15,-7 6 0 0,3-9 0 0,4 9 0 16,-3-10 0-16,-4 10 0 0,0 0-24 0,7 0-1 16,7 0 0-16,-10 0 0 0,-4 0 16 0,7 0 9 15,-7 0-10-15,7 0 10 0,3 7 0 0,-3-4-9 16,-7-3 9-16,11 0 0 0,-4 0 0 0,3 6-8 16,-10-6 8-16,8 3 0 0,-1 3 0 0,3-3 0 15,-10-3 0-15,7 7-8 0,0-4 8 0,0 6 0 0,-7-9 0 16,11 7 0-16,-11 2 0 0,7 0 0 15,0 1 0-15,4-4 0 0,-11 3 0 0,3 1 0 0,1-1 0 0,3 1 0 16,-4-1 0-16,1 7 0 16,3-7 0-16,0 1 0 0,-7-1 0 0,7 0 0 0,-4 7 0 15,5-7-8-15,-1 1 8 0,-4-1 0 0,-3 7 0 16,4-7 0-16,-1 4 0 0,4-4 0 0,0 7 0 0,-3-7 0 16,3 1 0-16,-7 6 0 0,3-7 0 0,1 7 0 15,-4-4 0-15,3-2 0 0,1 8 0 0,0-8 0 16,3 5 0-16,-7 1 0 0,0-3 0 0,0 2 0 15,3 1 0-15,1-3 0 0,-4-4 0 0,3 7 0 16,1-7 0-16,-1 10 0 0,4-10 0 0,-7 7 0 16,0-7 0-16,0 10 0 0,0-3 0 0,0-4 0 15,0 4 0-15,0 3 0 0,4-3 0 0,3-4 0 16,-7 4 0-16,0 3 0 0,0-1 0 0,0-2-8 16,0 9 8-16,3-6 0 0,-6 0 0 0,3 0 0 15,3-1 0-15,-3 8 0 0,-3-1 0 0,3-7 0 0,0 8 0 0,0-5 0 16,0 5 0-16,0-8 0 0,-7 7 0 0,3-6 0 15,4 6 0-15,-7-6 0 16,0 0 0-16,7 0 0 0,-3 3 0 0,3-3 0 0,0 3 0 16,-4-7 0-16,4 10 0 0,-3-6 0 0,6 0 0 0,-3 0 0 15,-3 6 0-15,3-6 0 0,0-1 0 0,3 1 0 16,-3 6 0-16,0-6 0 0,-3 6 0 0,3-6 0 16,0 6 0-16,0-6 0 0,0 6 0 0,0-6 0 15,-7 9 0-15,7-9 0 0,0 6 0 0,0-6 11 16,0 0-11-16,0 6 12 0,0-6-12 0,7-1 0 15,-7 7 0-15,0-6 0 0,0 6 0 0,0-6 0 0,0 6 0 0,0 0 0 16,3-6 0-16,1 0 0 0,-8 0 9 0,4 6-9 16,4-6 0-16,-4 6 0 0,3-3 0 0,-3 3 0 15,-3-6 0-15,3 6 0 0,0 0 0 0,0-3 0 16,-4 3 0-16,1 0 14 0,3 0-3 0,0-3-1 16,0 3-10-16,0 3 0 0,0 0 0 0,0 4 0 15,3-10-10-15,-3 3 10 0,-3 3-13 0,3-3 5 16,3-6 8-16,1 6 0 0,-4 3 0 0,3-3 0 15,-3-6 0-15,4 9 0 0,-4-6 0 0,0 0 0 16,-4 3 0-16,4-6 0 0,0 6 0 0,0 0 0 16,-3-3 0-16,3 3 0 0,0 4 0 0,0-4 0 15,3 3 0-15,-3 0 0 0,-3-3 0 0,3 4 0 16,0-4 0-16,0 0 0 0,0 3 0 0,3-3-8 16,1-3 8-16,-1 3 0 0,-3 3 0 0,0-3 0 0,7 0 0 15,-7-6 0-15,0 9 0 0,0-9 0 16,0 6 0-16,0-6 0 0,0 6 0 0,0 0 0 0,0-3 0 0,0 3 0 15,0 4 0-15,0-4 0 0,0 0 0 0,0-3 0 16,0 9 0-16,4-3 0 0,3-3 0 0,-7 4 0 16,0-1 0-16,0-3 0 0,7 3 0 0,-7-3 0 15,0 3 0-15,3 1 0 0,-3-4 0 0,4 3 0 16,-4-3 0-16,0 3 0 0,-4 7 0 0,4-7 0 16,4-3 0-16,-8 3 8 15,4 7 16-15,4-7 4 0,-4 7 1 0,3-1 0 0,5 1-21 0,-8-7-8 0,3 6 0 16,-3-6 0-16,4 7 0 15,-1-7 8-15,-3 0-8 0,4 7 0 0,-1-1 0 0,4-5 0 0,-7 5 0 0,4 1 0 16,3-7 0-16,-7 6 0 0,0 1 0 16,0-4 0-16,3 4 0 0,-3-1 0 15,7-6 0-15,-7 1 0 0,4 2 0 0,-1-3 0 0,5 0 0 16,-8 1 0-16,3 2 0 0,1-3 0 0,-1 7 0 0,4-7 0 16,0 6 0-16,-7-5 0 0,4-1 0 0,3 3 0 15,-4 1 0-15,1-7 0 0,-1 9 0 0,4-6 0 16,0 1 0-16,-7-4 0 0,4 3 0 0,0-3 0 15,-1 3 0-15,1 0-8 0,-1 4 8 0,-3-4-13 16,7 0 13-16,-7 7 0 0,4-7 9 0,-1-3-9 16,1 10 0-16,3-7 0 0,-4 0 0 0,4 6 0 15,0-5 0-15,-7-4 0 0,0 9 0 0,4-6 0 16,0-2 0-16,-1 2 0 0,1 0 0 0,-1-3 0 16,-3 3 0-16,7 1 8 0,-7 2-8 0,4-3 0 0,-4 7 0 15,3-7 0-15,-3 0 0 0,4-3 0 16,-1 10 0-16,1-13 0 0,-1 9 0 0,1-3 0 0,-1-3 0 0,4-3 0 15,-3 3 0-15,3 0 0 0,-3-6 0 16,-1 9 0-16,4-9 0 0,-3 6 0 16,-1 4 0-16,1-4 0 0,-1 0 0 0,1 3 0 0,-1 0 10 15,1-3-10-15,-1 10 10 0,4-7-10 0,-7 0 0 0,0 4 8 16,0-4-8-16,0 0 0 0,4 0 0 0,-1-3 0 16,1 0 0-16,0-3 0 0,-1 3 0 0,4 1-12 15,-3-8 12-15,-1 7-13 0,4-3 13 0,-3 3 0 16,-1 4 0-16,1-4 0 0,-1 0 11 0,4 3-11 15,-7-3 10-15,7-3-10 0,-3 3 0 0,-1 3 8 16,1-2-8-16,-4 2 0 0,0-3 0 0,7 3 0 0,-7-3 0 0,4 3 0 16,-4-3 8-16,0 4-8 0,0-4 0 0,3 0 0 15,-3-3 0-15,0 3 8 0,0 0-8 0,0 0 0 16,0-3 0-16,0 3 0 0,0 3 0 0,4-9 0 16,-1 6 0-16,1 0 0 0,-4-6 8 0,3 6-8 15,1-3 8-15,-1 0-8 0,4 0 11 0,-7-3-11 16,4 6 12-16,-1 0-12 0,1-6 12 0,3 6-12 15,0-3 10-15,-3 0-10 0,-1 0 8 0,1 3-8 16,3-6 0-16,-4 6 0 0,4 3 8 0,0-3-8 16,-7 0 0-16,0-3 0 0,4 3 0 0,-1 3 0 15,1-2 0-15,3 2 0 0,0-3 0 0,-7 0 0 16,0-3 0-16,0 3 0 0,4-6 0 0,-1 6 0 16,-6 0 0-16,6-3 0 0,1-3 0 0,-1 6 0 15,1-6 9-15,-1 6-9 0,-3-7 10 0,4 8-10 16,-1-8 0-16,4 7 0 0,-7 1 0 0,4-4 0 0,3-4 0 15,-4 4 0-15,1 0 0 0,3-3 0 16,-3 6 0-16,-1-6 0 0,1 6 0 0,3-6 0 0,-4 6 0 0,4-6 0 16,0 6 0-16,-3-6 0 0,-1-1 0 0,4 8 0 15,4-8 0-15,-8 1 0 0,1 0 0 0,0 0 0 16,-1 3 0-16,1 0 0 0,3-7 0 0,-4 10 0 16,4-6 0-16,-7 0 0 0,4 0 0 0,-1 0 0 15,1-4 0-15,3 4 0 0,0 0 12 0,-7-3-4 16,7 3-8-16,-3-1 12 0,3 1-12 0,-4-3 0 15,4 3 8-15,-3-1-8 0,-1 4 0 0,1-3 0 16,3-6 0-16,-4 9 0 0,8-3 0 0,-11-7 0 16,7 4 0-16,-4 3 0 0,5-1 0 0,-5-2 0 0,1 0 0 15,-1-4 0-15,4 7 0 0,0-9 0 16,-3 5 0-16,3 4 0 0,0-10 0 0,-4 7 8 0,1-6-8 16,3 8 0-16,-3-2 0 0,3-3 0 0,0-4 0 0,-4 7 0 15,4-1 0-15,-3-2 0 0,10 3 0 0,-11-7 0 16,4 7 0-16,0-4 0 0,4 4 0 0,-4-7 0 15,0 10 0-15,4-3 0 0,-4-4 0 0,0 4 0 16,0-7 0 0,0 7 0-16,4-3 0 0,-4 2 0 0,0-5 8 0,0-1-8 0,0 7 0 0,0-7 9 15,-4 1-9-15,4-1 0 0,0 0 0 0,-3 1 0 16,-4-4 0-16,4 3 0 0,3-5 0 0,0 5 0 16,0-3 0-16,0 4 0 0,0-1 0 0,0 1 0 15,3-1 0-15,-2-3 0 0,-5 4 0 0,4-1 0 16,4 0 15-16,-4-2-3 0,3 2 0 0,-3-6 0 15,4 7-12-15,0-1 0 0,-4 4 0 0,7-4 0 0,-7 0 0 0,0-5 0 16,3 5 0-16,-3-3 0 16,1 4 0-16,2-1 0 0,1-3 0 0,-1-3 0 0,-3 7 0 0,4-4-15 15,-4-3 3-15,4 7 1 0,-4-4 11 16,3-3 0-16,-3 3 0 0,7 4 0 0,-7-4 0 0,4-3 0 16,3 3 0-16,-3-2 0 0,6 2 0 15,-10-3 0-15,7 3 0 0,1-3 0 0,-1 4 0 0,0 2 0 16,0-9 0-16,0 9 0 0,0-2 0 0,0-4 11 15,0 6-3-15,0-2 0 0,1-4-8 0,2 3 0 16,-13 3 0-16,10-9 0 0,0 10 0 0,-3-10 0 0,-1 6 0 0,4-3 0 16,-3-3 0-16,3 0 0 0,0 0 8 15,0 6-8-15,-7-2 0 0,7-4 0 0,-3 0 0 0,3 0 0 16,0 6 0-16,-3-3 0 0,3-3 0 0,-4 0 0 16,5 6 0-16,-5-6 0 15,4 3 0-15,-3 4 0 0,3-7 0 0,0 6-9 0,-3-3 9 16,3-3-10-16,-4 10 10 0,4-4 0 0,1-3 0 15,-5 3 0-15,1-3 0 0,3 4 0 0,-4 2 0 0,1-6 0 16,3 3 0-16,-3 4 8 0,-1-1 0 16,4-3 0-1,-3-2-44-15,0 5-9 0,3-3-2 0,-7-3 0 16,3 4-66-16,1 2-14 0,-1-9-2 0,1 6-753 0,-7-2-150 0</inkml:trace>
  <inkml:trace contextRef="#ctx0" brushRef="#br2" timeOffset="66009.61">6660 16398 201 0,'-7'0'8'0,"7"0"4"0,-7 0-12 0,4 0 0 0,-11 6 0 0</inkml:trace>
  <inkml:trace contextRef="#ctx0" brushRef="#br2" timeOffset="69295.86">6537 16404 115 0,'0'0'10'15,"0"0"-10"-15,0 0 0 0,0 0 0 16,0 0 139-16,0 0 25 0,0 0 6 0,0 0 1 15,0 0-7-15,0 0 0 0,0 0-1 0,0 0 0 0,0 0-44 0,0 0-9 16,0 0-2-16,0 0 0 0,7 10-47 0,0-7-9 16,0 3-3-16,0 4 0 0,4-4-25 0,-4-3-6 15,3 3-1-15,1-3 0 0,-4-3 3 0,0 7 1 16,4-4 0-16,3-3 0 0,0 6-21 0,0-6 8 16,0 0-8-16,-3 0 0 0,6 3 20 0,-6-3-1 15,3 0 0-15,-3-3 0 0,3 3 4 0,-4 0 1 16,1-6 0-16,3 6 0 0,-3 0 3 0,3-3 1 15,0-4 0-15,0 7 0 0,-3-3-7 0,3-3-1 16,-4 3 0-16,4-3 0 0,-3-4 0 0,0 4-1 16,3-3 0-16,0-1 0 0,-4 1-6 0,8-1-1 15,-11 1 0-15,4 3 0 0,-1-4 0 0,4 1-1 16,-3-4 0-16,3-2 0 0,-3 5 2 0,-1 1 1 16,-3-7 0-16,4 7 0 0,3-1 1 0,-7-5 0 0,4 5 0 15,-1-2 0-15,-6 2-4 0,6-5-1 0,-3 5 0 0,4 1 0 16,-11-1 2-16,7-5 1 0,-4 5 0 0,5-5 0 15,-8 5 5-15,7-2 1 0,-4-4 0 0,4 0 0 16,0 4-10-16,0-4-1 0,-3-3-8 0,3 0 12 16,3 1-12-16,-3-1 0 0,1-3 0 0,-1 3 0 15,3 0 0-15,1-6 0 0,-4 6 0 0,3 1 0 16,5-1 0-16,-8-6 8 0,0 0-8 0,3 6 12 16,1-9-3-16,-4 9-1 0,3-6 0 0,-3 0 0 15,1 6 26-15,2-3 5 0,-3-3 1 0,4 0 0 16,-4 0-28-16,0 3-12 0,3-10 10 0,-2 4-10 15,-1-7 15-15,3 7-3 0,-6-6-1 0,3 2 0 0,0-2-11 0,0-1 10 16,-4 7-10-16,4-6 10 16,-3 5-10-16,-1-5 0 0,5 9 0 0,-5-3 8 15,4-1-8-15,-3 4 10 0,-1-3-10 0,1-3 10 16,-1 9 1-16,1-6 0 0,-1-4 0 0,1 4 0 0,-1 0-2 0,4 0 0 16,-7-4 0-16,0 4 0 0,4 3-9 0,-1-3 10 15,-3-1-10-15,4 4 10 0,0-3-10 0,-1 0 0 16,-3-3 0-16,7 2 8 0,-7 1-8 0,0 0 0 15,0-3 0-15,0-1 0 0,0-2 9 0,4-1-9 16,-1 1 10-16,-3 6-10 0,4-7 8 0,-4 1-8 16,0 2 0-16,0 1 9 0,3-7-9 0,1 10 0 15,-4-7 0-15,0 10 0 0,0-9 0 0,3 6 0 16,-3-7 8-16,0 4-8 0,-3-4 0 0,3 1 0 0,0-1 0 0,-4 1 0 16,4-4 0-16,0 4 0 15,4-1 8-15,-8 4-8 0,1-4 0 0,3 1 0 16,0-1 0-16,3-2 0 0,1 2 0 0,-4-9 0 15,3 0 0-15,1 7 0 0,-1-7 0 16,-3 6 0-16,7-6 0 0,-7 7 0 0,0-4 0 0,4 3 0 16,-4 1 0-16,3-4 0 0,-3 3 8 0,4 4-8 0,-4-10 8 0,0 6-8 15,0-6 8-15,3 7-8 0,1-13 8 0,-4 12-8 16,0-6 0-16,0 0 8 0,7 7-8 0,-7-7 0 16,0 6 0-16,0-6 0 0,0 0 0 0,0 7 0 15,4-7 0-15,-4 0 8 0,-4 0-8 0,4 0 12 16,0-3-12-16,0 3 0 0,0 0 0 0,0 7 0 15,0-7 0-15,0 0 0 0,0 9 0 0,0-9 0 16,0 0 0-16,0 1 0 0,0 5 0 0,4 0 0 0,-4-6 0 16,-4 7 0-16,4-4 0 0,0 3 0 15,0 4 0-15,0-4 8 0,0 4-8 0,0-1 0 0,-7-2 0 0,7 2 8 16,-4 1-8-16,4-4 0 0,-3 3 0 16,3 1 8-16,-4 3-8 0,1-4 0 0,-1 1 0 15,4-1 0-15,0 1 8 0,0 5-8 0,-7-5 0 16,4 6 0-16,-1-7 0 0,4 4 0 0,-3-4 0 0,-1 1 0 15,1-1 0-15,3 1 0 0,0-4 0 16,0 4 0-16,-4-4 0 0,4 4 0 0,0-1 0 0,0 7 0 16,0-7 0-16,0 7 0 0,0-6 0 0,0 5 0 15,-3 1 0-15,3-6 0 0,0 9 0 0,0-4 0 16,0 1 0-16,0-6 0 0,-4 6 0 0,4-7 0 16,0 7 0-16,0-7 0 0,0 1 0 0,0-1 0 0,0 7 0 0,4 0 0 15,-4-7 0-15,0 10 0 0,-4-9 0 16,8 6 0-16,-4-1 0 0,3 4 0 15,-3-3 0-15,4 0 0 0,-4 3 0 0,3-3 0 0,-3-1 0 0,0 4 0 16,0 0 0-16,0-3 0 0,0 3 0 0,0-3 0 16,-3 3 0-16,6 3 0 0,-3-4 0 0,0 1 0 15,0 0 0-15,0 3 0 0,0-3 0 0,4 6 0 16,-4-6 0-16,0 0 0 0,0 3 0 0,3-3 0 16,1 6 0-16,-4-6 0 0,3 7 0 0,-3-8 0 15,7 8 0-15,-7-1 0 16,0-6 0-16,0 6 0 0,4 3 0 0,-1-6 0 0,-3 3 0 0,4-2 0 15,-4 8 0-15,3-3 0 0,-3-3 0 0,4 4 0 16,-4 2 0-16,0-2 0 0,7-1 0 0,-7 6 0 16,0-2 0-16,0-4 0 0,4 1 0 0,-1 5 0 15,-3-2 0-15,0-4 0 0,0 7 0 0,4-1 0 16,-1-6 0-16,-3 7 0 0,0 0 0 0,4-4 0 0,-1-3 0 0,1 10 0 16,-1-6 0-16,4-4 0 0,-7 7 0 0,0-1 0 15,4-6 0-15,-1 7 0 0,-3 0 0 0,4-1 0 16,3 1 0-16,0-1 0 0,-3 4-9 0,-1-3 9 15,4 6 0-15,-3-4 0 0,-1-2 0 0,4-1 0 16,-7 1 0-16,7 3 0 0,0 3 0 0,-3-4 0 16,-1-2 0-16,1 6 0 0,3-3 0 0,-3-4 0 15,-1 7 0-15,1-3 0 0,3-4 0 0,-4 4 0 16,1-3 0-16,-1 6 0 0,-3 3 0 0,7-7 0 0,-7-2 0 16,4 9 0-16,3-10 0 0,-7 10 0 0,0 0 0 0,7-3-10 15,0-3 10-15,-7 6 0 16,0 0 0-16,7-6 0 0,0 3 0 0,-7 3 0 15,0 0 0-15,0 0 0 0,7-7 0 0,-7 7 0 16,14 0 0-16,-14 0 0 0,0 0 0 0,4-3 0 0,3-3 0 0,-7 6 0 16,0 0-10-16,14 0 10 0,-14 0-12 0,7-3 12 15,-7 3 0-15,7 0 0 0,-7 0 0 0,11 3 0 16,-1-3 0-16,1 6 0 0,-11-6 0 0,0 0 0 16,7 3 0-16,3-3 0 0,1 7 0 0,0-7 0 15,-11 0 0-15,7 3 0 0,3 3 0 0,1-6 0 16,-11 0 0-16,7 6 0 0,3-3 0 0,1-3-10 15,-4 7 10-15,0-4 0 0,4 3 0 0,-4-3 0 16,0 4 0-16,0-4 0 0,0 3 0 0,0-3 0 16,4 7 0-16,-4-4 0 0,0 3 0 0,0 1 0 0,0-1 0 0,0 0 0 15,0 1 0-15,0 2 0 0,0-2 0 16,0-1 0-16,4 1 0 0,-4 2 8 0,0-2-8 16,-4 2 0-16,4 1 0 0,0-4 0 0,1 7 0 0,-1-7 0 15,3 10 0-15,-3-10 0 16,4 7 0-16,-11-7 0 0,7 10 0 0,0-9 0 0,3 5 0 0,-6-2 0 15,0 3 0-15,-1 2 0 0,1 1 0 16,-1-3 0-16,4 0 0 0,-3 2 0 0,3-5 0 0,-7 12 0 16,7-9 0-16,-4 2 0 0,-3 1 0 0,7 0 0 15,0-3 0-15,-7-1 0 0,4-2 0 0,3 3 0 16,-3 2 0-16,3-2 8 0,0 3-8 0,0-6 0 16,-4 12 0-16,4-7 0 0,0 1 0 0,4 3 0 15,-8-3 0-15,1 0 8 0,3 0-8 0,-3 6 0 0,3-6 0 0,0 6 0 16,-7-3 0-16,0 3 0 15,7-7 0-15,-4 8 0 0,1-1 0 0,-1-3 0 0,-3 3 0 0,7 0 0 16,-7-6 0-16,4 9 0 0,-1-9 0 0,1 6 0 16,3 3 0-16,-3-9 0 0,-1 6 0 0,1 0 0 15,3 0 0-15,-7-3 0 0,3 3 0 0,1 0 0 16,-1 3 0-16,1-3 0 0,-1 4 0 0,4-1 0 16,-7 0 0-16,0 7 0 0,4-10 0 0,-1 9 0 15,-3 1 0-15,4-4 0 16,-1 4 0-16,1-7 0 0,0 6 0 0,-1-6 0 0,1 7 0 0,-1-10 0 15,1 10 0-15,-1-7 0 0,1 0 0 0,-1 0 0 16,1 4 0-16,-1-4 0 0,4 9 0 0,-7-2 0 16,0-1 0-16,7 1 0 0,-7-4 0 0,4 10 0 15,-4-6 0-15,3-4 0 0,1 3 0 0,-4 1 0 16,0-1 0-16,4 1 0 0,-4-4 0 0,3 4 0 0,1-1 0 0,-1 4 0 16,-3-4 0-16,4 4 0 0,-1-4 0 0,1 1 0 15,-1 3 0-15,-3-4 0 0,4 4 0 0,-1-4 0 16,4 1 0-16,-7-1 0 0,0 4 0 0,0-10 0 15,4 16 0-15,-4-3 0 0,3-4 0 0,-3 7 0 16,0-6 0-16,4-1 8 0,-4 7-8 0,0-3 0 16,0-9 0-16,3 8 0 0,-3-2 0 0,4-4 0 15,-1 1 0-15,-3 3 0 0,4-4 0 0,0 4 0 16,-4-4 0-16,3 4 8 0,1 6-8 0,-1-10 0 16,-3 10 0-16,4-6 0 0,-1 2 0 0,1-2 0 15,-4 0 0-15,0 2 0 0,0-2 0 0,0 0 0 16,3 3 0-16,4-1 0 0,-7 4 0 0,0-3 0 15,0-3 0-15,7 5 0 0,-3-5 0 0,-1 6 0 16,1-6 0-16,-1-4 0 0,5 1 0 0,-5 2 0 0,1-2 0 16,3 2 0-16,-4-2 0 0,1-1 0 15,-1 4 0-15,4 3 0 0,-7-13 0 0,7 10 0 0,-7-4 0 0,4 1 0 16,-4-1 0-16,7-3 0 0,-7 4 0 0,3-1 8 16,-3 1-8-16,4-7 0 0,-1 7 8 0,1-1-8 15,0-6 0-15,-4 7 0 0,3-4 0 0,1 4 8 16,-1-4-8-16,-3 0 0 0,4 4 0 0,-1-7 0 15,4 7 0-15,-7-1 0 0,0-6 0 0,4 7 0 16,-1-7 0-16,1-3 0 0,-1 10 0 0,-3-7 0 16,0 6 0-16,0-5 0 0,4-1 0 0,-4-3 8 15,-4 0-8-15,8 3 0 0,-1 0 0 0,4-2 8 0,-7 2-8 0,4 0 0 16,0 3 8-16,3-9-8 0,-4 3 18 0,1 4-1 16,-1-4 0-16,4 0 0 15,-7-6-25-15,7 9-6 0,-3-3-1 0,-4 3 0 16,7 0 15-16,-7-3 0 0,0 4 0 0,0-4 10 0,0 3-10 15,0-3 0-15,0 3 0 0,0 4-11 0,0-1 11 16,0-6 0-16,0 0 0 0,3 3 0 0,-3-9 13 0,0 9 2 16,4-6 0-16,-1-3 0 0,-3 0-15 0,4 0-16 15,-4 0 3-15,3-1 1 0,5 7 12 0,-5-6 0 16,-3 0 0-16,4 3 0 0,-1-3 0 0,4 0 0 16,-7 9 0-16,0-9 0 0,0 6 0 0,0-6 0 15,4 6 0-15,-1 0 0 0,-3-3 0 0,4 3 16 0,-1-6-3 0,1-1-1 16,-4 4-12-16,3-3-16 0,4-6 3 15,-3 2 1-15,-1 4 12 0,1-9 0 0,3 5 0 16,-3-2 0-16,6 3 0 0,-10-7 0 0,4 0 0 0,3 7 0 16,-4-7 8-16,1 1-8 0,-1-1 0 0,1 7 0 15,-1-7 0-15,1 1 8 16,-1-1-8-16,4 1 0 0,-7-1 8 0,4 0-8 0,3 1 0 0,0-4 0 16,-3 4 8-16,-1-4-8 0,4 3 0 0,-3-6 0 15,-1 7 0-15,1-1 0 0,3 1 0 0,-4-4 0 16,4 3 0-16,-3-2 0 0,3 2 0 15,-3 0 0-15,3 1 10 0,-4-1-2 16,4-6 0-16,0 10 0 0,-3-10-8 0,-1 6-9 0,4 1 9 0,-3-4-13 16,-1 3 13-16,1-5 0 0,3 5 0 0,-3-3 0 15,-4-6 0-15,10 10 0 0,-10-10 0 0,4 9 0 16,6-3 0-16,-3-3 0 0,0 7 8 0,0-10-8 0,0 6 0 16,1 4 0-16,2-10 8 0,-3 9-8 0,0-9 0 0,4 9 0 15,-4-2 0-15,0-4 0 0,0 3 0 0,0-3 0 16,4 7 0-16,3-10 0 0,-11 6 0 0,4 3 0 15,4-9 0-15,-1 10 0 0,-10-10 0 0,11 9 0 16,-4-3 0-16,4-2 0 16,-1 2 0-16,1-3 0 0,-1 3 10 0,1-3-10 0,0 4 0 0,-1 2 0 15,1-9 0-15,-1 9 0 0,1-9 0 16,3 7 0-16,-3-4 0 0,-1 6 0 0,1-9 0 0,-1 10 0 16,1-4 0-16,0-6 0 0,-1 9-8 0,4 1 8 15,-3-10 0-15,-1 9 0 0,1-3 0 0,0 4 0 16,-1-7 0-16,1 3 0 0,3 4 0 0,-4-10 0 15,1 9 0-15,0-3 0 0,-1-3 0 0,4 4 0 16,-3-4 0-16,-1 3 0 0,1-3 0 0,3-3 0 0,0 7 0 0,-3-4 0 16,3 3 0-16,-3-3 0 15,3 3 0-15,0 4 8 0,3-10-8 0,-2 9 0 0,-1-3 0 0,0 4 0 16,3-7 0-16,-3 3 0 0,-3-3 0 0,3 4 0 16,-3 2 0-16,3 0 0 0,-4 1 0 0,1-4 0 15,0 4 0-15,-1-7 0 0,-3 3 8 0,4-3-8 16,-1 3 0-16,1 1 0 0,-11-7 0 0,11 3 0 15,-1 3 0-15,4-3 0 0,-7 3 0 0,4-2 0 16,0 2 0-16,-4-3 0 0,-7-3 0 0,10 6 0 16,4-6 0-16,-7 10 0 0,4-10 0 0,-1 6 0 15,-10-6 0-15,11 3 0 0,0 6 0 0,-1-2 0 16,-3-4 0-16,4 3 0 0,-1-3 0 0,5-3 0 0,-5 7 0 16,1-4 0-16,-1 3 0 0,1-6 0 15,7 3 0-15,-8 3 0 0,-3 1 0 0,7-4 0 16,0-3 0-16,1 6 0 0,-15-6 0 0,7 3 0 15,7-3 0-15,0 6 0 0,-4-2 8 0,1-4-8 0,-11 0 0 16,11 6 0-16,3-3 0 0,-4 3 0 0,-10-6 0 0,0 0 0 16,11 0 0-16,3 3 0 0,-3 4 0 0,-4-7 0 15,0 0 0-15,3 6 0 0,4-3 0 0,-7-3 0 16,-7 0 0-16,0 0 0 16,14 0-60-16,-14 0-12 0,0 0-1 0,0 0-1 15,4-3-202-15,-4-13-40 0</inkml:trace>
  <inkml:trace contextRef="#ctx0" brushRef="#br2" timeOffset="73315.03">9126 16558 633 0,'0'0'56'0,"0"0"-44"16,0 0-12-16,0 0 0 16,0 0 205-16,0 0 39 0,0 0 8 0,0 0 2 0,0 0-186 0,0 0-38 15,0 0-7-15,0 0-2 0,0 0-21 0,0 0 0 16,0 0 0-16,0 0-8 0,11 6-3 0,-11-6 0 16,0 0 0-16,0 0 0 0,7 4 19 0,-7-4 4 15,0 0 1-15,0 0 0 0,0 0 43 0,7 0 9 16,-7 0 2-16,0 0 0 0,0 0-3 0,7 0-1 15,4 0 0-15,-4 0 0 0,-7 0-27 0,0 0-4 0,7 0-2 16,-4 0 0-16,-3 0-6 0,11 0-2 0,-4 0 0 16,0 6 0-16,-7-6 11 0,0 0 3 0,0 0 0 0,7 0 0 15,-7 0 10-15,4 0 2 0,3 0 1 0,-7 0 0 16,0 0-9-16,0 0-1 0,0 0-1 0,7 3 0 16,-7-3-14-16,7 0-4 0,-7 0 0 0,3 0 0 15,-3 0-8-15,0 0-1 0,7 0-1 0,0 6 0 16,-7-6-10-16,7 3 10 0,1-3-10 15,-1 7 10-15,0-7-10 0,0 3 0 0,0-3 0 0,0 6 0 16,0-6 0-16,3 3 0 0,1 3 0 0,0-6 0 16,-4 0 0-16,3 7 0 0,1-4 0 0,3-3 0 15,-7 6 10-15,11-3 0 0,-11-3 0 0,7 0 0 16,-4 6 8-16,-3-2 2 0,4-4 0 0,0 0 0 16,-1 6-11-16,-3-3-1 0,4-3-8 0,-4 0 12 0,3 0-12 15,5 6-8-15,-12-6 8 0,4 0-13 0,4 0 23 0,-1-6 5 16,1 6 1-16,0 0 0 0,-4 0-16 0,3 0 0 15,1-3 0-15,-1-3 0 0,-3 6 0 0,7-4 0 16,-3-2 0-16,0 6 0 0,-1-3 0 0,4-3 0 16,-3 6 0-16,0-10 0 0,3 10 0 0,0-9 0 15,0 9 0-15,-4-9 0 0,5 2 9 0,-5 4-9 16,4-3 8-16,-3 3-8 0,3-3 12 0,0-4-2 16,0 1-1-16,0-1 0 0,0 1-9 0,0-1 12 15,1 1-12-15,-1-7 12 0,0 7-12 0,0-7 12 16,0 7-12-16,-3-10 12 0,3 10-12 0,-4-7 8 15,4 3-8-15,-3-5 8 0,0-4 7 0,3 9 1 16,-4-6 0-16,1-3 0 0,-1 10-16 0,1-4 0 16,0-3 0-16,-1 1 0 0,-3-1 0 0,0 3 0 15,4-3 0-15,-4 0-10 0,4-6 10 0,-4 10 0 0,0-4 8 0,3 0-8 16,1-6 0-16,-4 6 9 0,3-9-9 0,-2 9 0 16,2-6 8-16,-3 0-8 0,4-3 0 0,-4 3 0 15,0 3 0-15,0-10 0 0,3 10 0 0,-2-3 0 16,-5 0 8-16,4 3-8 0,4-3 0 0,-4 6 0 15,-4-6 12-15,4 0-12 0,0 6 12 0,4-6-12 16,0 3 12-16,-8-3-12 0,-3 0 12 0,4-3-12 16,6 3 9-16,-3-3-9 0,-10-1 0 0,6-5 9 15,1 9-9-15,-1-7 0 0,1 1 0 0,-8 0 8 16,1-1-8-16,3-2 0 0,7 6 0 0,-7-1 0 16,0-5 0-16,0 6 0 0,10-1 8 0,-3-2-8 15,-7 3 0-15,0-7 0 0,0 7 0 0,8 0 8 16,-1 3-8-16,-4-10 8 0,-6 7-8 0,3 0 8 15,7-7 0-15,-7 10 0 0,-4-6 0 0,1 0 0 16,-1 2-8-16,4-5 10 0,0 6-10 0,0-1 10 0,-7-5-10 16,3-1 0-16,8 1 0 0,-8 3 8 15,-6-10 8-15,6 6 0 0,11 4 1 0,-3-3 0 0,-4-1-26 0,0-3-6 16,0 4-1-16,3-1 0 0,1 1 16 0,0 6 0 16,-8-7 0-16,4 7 0 0,0-7 12 0,4 4 4 15,-4-3 2-15,-4-1 0 0,-3 1-18 0,3 5-16 16,1-5 4-16,-4-1 0 0,-4 4 12 0,8-3 15 15,-1-1-3-15,1 7-1 0,-8-7-11 0,4 1 0 16,4 6 0-16,3-7 0 0,-4 1 0 0,-3-4 0 16,3 4 0-16,1-1 0 0,3-3 0 15,-4 4 0-15,-6-4 0 0,3 4 8 0,7-1-8 0,-7-2 0 16,3 2 9-16,-6 1-9 0,2 5 8 0,1-5-8 0,4-4 8 0,-4 4-8 16,-4-4 0-16,4 4 0 15,0-1 0-15,4-2-8 0,-4 2 8 0,0-9 0 16,3 13 0-16,0-10 0 0,1 7 0 0,-1 2 0 15,-3-2 0-15,4-1 0 0,-1 1 0 0,4-1 8 0,-3 4-8 0,-1-10 0 16,1 10 0-16,3-10 0 0,0 7 0 0,-4-4 8 16,4 0-8-16,-3-3 0 15,3 4 0-15,-4 2 0 0,1 1 0 0,3 3 0 0,0-10 0 0,0 9 0 16,0-2 0-16,-4-1 0 0,4 1 0 0,0-4 0 16,0-6 0-16,0 10 8 0,-3-4-8 0,3-6 0 15,0 10 0-15,0-1 8 0,-4-2-8 0,4 2 0 16,0-2 0-16,0 2 0 0,0 1 0 0,0 2 8 0,-4-9-8 15,4 7 0-15,0-4 0 0,-3 4 0 0,-1-4 0 16,1 4 8-16,-1-4-8 0,4 4 0 0,-7-1 0 16,7 1 0-16,-3 5 0 0,-1-5 8 15,1 3-8-15,-1-4 0 0,1 1 0 0,3-1 0 0,-4 1 0 0,1 5 0 16,-1-5 0-16,1-4 0 0,-1 10 0 0,1-6 0 16,3-1 0-16,-4 1 0 0,0 5 0 0,1 1 0 15,-1-6 0-15,4 5 0 0,-7 4 0 16,4-3 8-16,-1 0-8 0,1-4 0 0,-1 11 0 0,4-14 8 15,-3 10-8-15,3-3 0 0,-4 0 0 0,4-7 0 16,-3 10 0-16,3-10 0 0,0 7 0 0,0 0 0 16,0 3 0-16,0-3 0 0,0-1 0 0,0-2 0 15,0 9 0-15,0-9 0 0,0 9 0 0,3-3 0 16,1-3 0-16,-4 2 0 0,0-2 0 0,0 3 0 0,3-9 0 0,-3 5 0 16,0 1 11-16,4 3-3 0,-1-3 0 0,-3 0 0 15,4 3-8-15,-4 0-11 0,3-4 3 0,-3 10 0 16,4-6 8-16,-1 0 0 0,-3 3 0 0,0-3 0 15,4 6 0-15,-4 1 0 0,0-4 0 0,0 3 0 16,3 0 0-16,-3 0 0 0,4 0 0 0,-4 1 0 16,0-7 0-16,4-1 0 0,-4 8 0 0,3-7 0 15,-3 6 0-15,0-6 0 0,4 6 0 0,-1-9 0 16,-3 9 0-16,0-6 0 0,0 6 0 0,0-6 0 16,0 6 0-16,0-6 0 0,0 6 0 0,0 0 0 15,4-6 0-15,-4 6 0 0,0 1 0 0,0-1 0 16,0 3 0-16,3-3 0 0,-3 0 0 0,4 4 0 15,-4 2 0-15,0-2 0 0,3-4 0 0,1 0 0 16,-4 3 0-16,3-3 0 0,1 4 0 0,-1 2 0 0,-3-3 0 0,4 1 0 16,-1 2 0-16,1-2 0 0,-1 2 0 0,1-3 0 15,-1 7 0-15,1 0-8 0,0-1 8 0,-1 1 0 16,1-1 8-16,-1-2-8 0,1 2 0 0,-1 7 0 16,1-3-12-16,3-3 4 0,-7 5 8 0,7-2 0 15,0-3 0-15,0-1 0 0,-4 10 0 0,5-6 0 16,-1-3 0-16,0 6 0 0,-4-4 0 0,4-2 0 15,0 6 0-15,0-4 0 0,0 4 0 0,0-3 0 16,0 0 0-16,1 3-8 0,2-4 8 0,-3 7 0 16,-7 0 0-16,0 0-8 0,0 0 8 0,11-3 0 0,3 3-9 15,-7 0 9-15,-7 0 0 0,0 0-9 0,7 0 9 16,-7 0 0-16,0 0 0 0,11 0-8 16,3 3 8-16,0-3 0 0,0 0 0 0,-4 7 0 15,-10-7 0-15,11 0 9 0,7 0-9 0,-8 0 0 16,-10 0 0-16,7 3-11 0,7-3 11 0,-3 6 0 15,-4-6 0-15,-7 0 0 0,7 0 0 0,4 6 0 0,3-3 0 0,-7-3 0 16,-7 0 0-16,10 7 0 0,5-4 0 0,-5 3-8 16,-10-6 8-16,11 3 0 0,-4 4 0 0,3-4 0 15,1 6 0-15,0-3 0 0,-11-6 0 0,10 0 0 16,1 10 0-16,-1-4 0 0,-3-3 0 0,0 7 0 16,4-4 0-16,0-3 0 0,-4 3 0 0,-4-3 0 15,-3-3 0-15,7 10 0 0,4-4 0 0,-1 3 0 16,-6-2 0-16,-1 2 0 0,8-6 0 0,0 7 0 15,-8-1 0-15,4-3 0 0,0 4 0 0,4-1 0 16,-1 7 0-16,1-7 0 0,-4 1 0 0,4-1 0 0,3 7 0 16,-4-7 0-16,-6 4 0 0,3-4 0 15,4 1 0-15,-1 5 0 0,1-5 0 0,-4-1 0 0,-4 7 0 16,8-7 0-16,3 7 0 0,-3-4 0 16,-11-2 0-16,7-1 0 0,3 7 0 0,-3-7 0 0,0 7 0 15,-3-4 0-15,6-2 0 0,1 6 0 16,3 2 0-16,-3-2 0 0,-8 3 0 0,4-3 0 0,7 2 0 0,-7-5 0 15,-3 12 0-15,3-6 0 0,0 0 0 0,0 6 0 16,0-6 0-16,-3 2 0 0,-1 1 0 0,4-3 0 16,0 6 0-16,-3-6 0 0,-4 6 0 0,0-6 0 15,7 6 0-15,-4 0 0 0,1-3 0 0,3 3 0 0,0-6 0 0,0 6 0 16,4-6 0-16,-4 6 0 0,-7-3 0 0,7 3 0 16,0 3 0-16,0-3 0 15,-7 4 0-15,0-4 0 0,7 3 0 0,-3 3 0 0,3-3 0 0,-4 1 0 16,1-1 0-16,-1 3 0 0,4-2 0 0,0-1 0 15,-3-3 0-15,-1-3 0 0,8 3 0 0,-4 0 0 16,0 3 0-16,0-3 0 0,-3 3 0 0,6 1 0 16,-3 5 0-16,0-6 0 15,-3 4 0-15,3-4 0 0,0 10 0 0,4-4 0 0,-11 4 0 0,3-4 0 16,4-6 0-16,0 7 0 0,0-10 0 0,-3 10 0 16,-4-7 0-16,3 0 0 0,4 0 0 0,-3 7 0 15,-8-10 0-15,8 12 0 0,-1-5 0 0,4-1 0 16,-3-6 0-16,0 3 0 0,-1 7 0 0,4-7 0 15,4 7 0-15,-8-7 0 0,-3 6 0 0,0-5 0 16,11 5 0-16,-8-6 0 0,-6 7 0 0,3-1 0 16,0 1 0-16,3-1 0 0,-3 4 0 0,0-4 0 15,-7 4 0-15,7-3 0 0,4 2 0 0,-8-2 0 0,-3 2 0 16,7-2 0-16,4-7 0 0,-4 6 8 0,-4 1-8 0,4-1 0 16,0-5 0-16,4 8 0 0,3-2 0 0,-7-1 0 15,-4 1 0-15,1 2 0 0,10-8 0 0,-4 11 0 16,-6-8 0-16,3 9 0 0,0-7 0 0,3-3 0 15,-6 4 0-15,3-1 0 0,-7 1 0 0,7-7 0 16,3 10 0-16,-3-4 0 0,-7 1 0 0,7-1 0 16,0-2 0-16,0 2 0 15,0 1 0-15,0 2 0 0,0-2 0 0,0-1 0 0,7 1 0 0,-3-7 0 0,-8 6 0 16,4-5 0-16,7 5 0 0,-3 1 0 16,-8-7 0-16,1 9 0 0,6-2 0 0,-3-7 0 15,-3 7 0-15,-1 2 0 0,-3-2 0 0,0-1 0 16,7 4 0-16,-3 3 8 0,-8-4-8 0,4 1 0 15,7-4 0-15,-4 4 0 0,-6 3 0 0,6-4 0 0,-3 1 0 0,4 3 0 16,3-4 0-16,-4-2 0 0,-3-1 0 0,4 4 8 16,3-3-8-16,0 2 0 0,-4-9 0 0,1 7 0 15,3-1 0-15,-4-5 0 0,4 5 0 0,-3 1 0 16,-1 2 0-16,0-2 0 0,4-1 0 0,-3 1 0 16,-4 2 0-16,3 1 0 0,4-3 0 0,0 2 0 15,-3 4 0-15,-1-10 0 0,1 4 0 0,3-1 0 16,0 4 8-16,0-4-8 0,-7 1 8 0,7 2-8 15,3-2 0-15,-3-1 0 0,0-5 0 0,0 5-12 16,0 1 12-16,0-7 0 0,0 6 0 0,0-5 0 16,0-1 0-16,0 3 8 0,7-3-8 0,-3-6 8 15,-8 3-8-15,4 1 0 0,7 2-8 0,0-3 8 16,-7 3 0-16,4 0 0 0,-4-3 0 0,3 4 0 16,5 2 0-16,-5-3 0 0,-3 0 0 0,4-2 0 0,3 2 0 15,-4-3 0-15,-3 3 0 0,0-3 0 16,4-3 0-16,3 3 0 0,-7 0 0 0,0-6 0 0,0 6 0 0,0-6 0 15,3 0 0-15,1 0 0 0,-8 6 0 0,1-7 0 16,10 1 0-16,-4 6 0 0,-3-6 0 0,4 0 0 16,-4 6 0-16,7-6 0 0,-4 6 0 0,1 3 0 15,-4-9 0-15,0 6 0 0,4 0 0 0,-1-6 0 16,-6 9 0-16,3-9 0 0,0 6 0 0,-4-6 0 0,4 0 0 16,-4-4 8-16,1 4-8 0,3 0 0 0,3-3 0 15,1-1 0-15,-8-2 0 0,1 3 0 0,6-4 0 0,5 4 0 16,-8 0 0-16,3-4 0 0,-3 4 0 0,4 3 8 15,3-10-8-15,-4 10 0 0,-3-3 0 0,0-7 0 16,7 10 0-16,-3-10 0 0,-4 7 0 0,0 0 0 16,0-4 0-16,3-3 0 15,4 1 0-15,-7-1 0 0,-3 7 0 0,3-7 0 0,7 1 0 0,-4-1 8 16,-6 1-8-16,6 5 0 0,4-5 0 16,0-1 0-16,-3 0 0 0,0 1 0 0,-1 6 0 0,4-7 8 15,4 7-8-15,-4-7 0 0,-7 4 0 0,3-7 0 16,8 10 0-16,-1-7 0 0,-10 0 0 0,0 4 0 15,0-7 0-15,8 4 0 0,-1-1 0 0,-7 7 0 16,-7-7 0-16,7-6 0 0,10 7 0 0,-3-4 8 16,-10 3-8-16,6 1 0 0,4-1 0 0,4 1 0 0,-4-1 0 15,-4-3 0-15,4 4 0 0,0-4 0 16,8 3 0-16,-8 1 0 0,-7-10 0 0,7 3 0 0,7 6 0 0,-4 1 0 16,-3-4 0-16,1 3 8 0,-1 1-8 0,0-1 0 15,0-3 0-15,0 4 0 0,0-7 0 0,3 6 0 16,-3-2 0-16,0 8 0 0,1-5 0 0,-1-1 0 15,0 1 0-15,0-1 0 0,3-6 0 0,-3 10 0 16,-3-10 0-16,3 6 0 0,0 1 0 0,0-1 0 16,0-3 0-16,0-3 0 0,0 4 0 0,0 2 0 15,0-3 0-15,0-3 0 0,0 4 0 0,4-4 0 16,0 3 0-16,-4-3 0 0,3 4 0 0,1-7 8 16,-1 3-8-16,1 3 8 0,-4-3-8 0,7 3 0 15,0 1 0-15,-3-4 0 0,-1 3 0 0,5-3 0 16,-5 3 0-16,4-2 0 0,0 5 0 0,-3-9 0 15,0 6 0-15,-1-3 0 0,1 4 0 0,-1 2 0 0,-3-9 0 0,0 10 0 16,0-4 0-16,4-3 0 0,-7 3 0 0,6-3 0 16,-3-3 0-16,0 7 0 0,-7-7 0 0,11 3-8 15,-4 3 8-15,0-6-13 0,-7 0 5 0,11 0 8 16,-1 3-20-16,-3 3 3 0,4-6 1 0,-1 0 0 31,-3 0-70-31,4 0-14 0,0 0-2 0,-4 0-1 0,3 0-45 0,-3 0-8 0,4 0-3 16,-1-6-1042-16</inkml:trace>
  <inkml:trace contextRef="#ctx0" brushRef="#br2" timeOffset="75855.87">10580 16539 2343 0,'0'0'52'0,"0"0"10"0,0 0 2 0,0 0 2 0,0 0-53 0,0 0-13 0,0 0 0 0,0 0 0 16,7 0 0-16,-7 0 0 0,3-6 0 0,4 3 0 15,4-3-13-15,-4 6-6 0,-7 0-1 0,7-10 0 16,4 10 0-16,-1-9 0 0,1 6 0 0,-4-4 0 16,0 1 8-16,4 3 2 0,3-3 0 0,-4 3 0 15,-10 3 10-15,11 0 0 0,7 0 0 0,-8-7 0 16,1 7 12-16,-1 0 5 0,4 0 1 0,0 0 0 15,4 0 19-15,0 0 4 0,-11 0 1 0,7 0 0 16,7 0 8-16,0-3 2 0,-10 3 0 0,-1 0 0 16,8 0-9-16,0 0-2 0,-4 0 0 0,0 0 0 15,-3-6-32-15,6 6-9 0,4 0 0 0,0 0 0 16,-10-3 0-16,7 3 0 0,3 0 0 0,0 0 0 16,-7 0 11-16,0-7-3 0,0 7 0 0,4 0 0 15,0-3 7-15,-1-3 1 0,-6 6 0 0,-1 0 0 16,8-3-7-16,0 3-1 0,-4-6 0 0,0 6 0 0,4 0 20 15,-1 0 3-15,1-7 1 0,-4 4 0 0,-3 3-32 0,6 0 0 16,8-6 0-16,-7 6 0 0,-11-3 0 0,7 3-13 16,10-6 1-16,-2 6 0 0,-5-4 24 0,1-2 6 15,-1-3 1-15,1 6 0 0,7-4-11 0,-8-2-8 16,-2 0 9-16,2 2-9 0,4-2 12 0,-3-1-3 16,-4 1-1-16,4 0 0 0,-4-1-8 0,4 4 0 15,-1-3 0-15,1-1 8 0,-1-2-8 0,1-4 0 16,0 7 9-16,-1-7-9 0,5 3 14 0,-1-2-2 15,0-1 0-15,0 3 0 0,0-5 3 0,0-4 0 0,1 9 0 16,-1-6 0-16,0-6-1 0,0 10 0 16,4-7 0-16,-4-4 0 0,4 1-3 0,-4-3-1 0,0 3 0 15,0-3 0-15,0 0-2 0,0-4-8 0,1 4 12 16,-5 0-4-16,1 0-8 0,3-4 0 16,-7 4 9-16,4 0-9 0,-1 0 8 0,-2 2-8 0,2-8 8 0,-3 6-8 15,4-7 8-15,-4 1-8 0,0 2 8 0,0 1-8 16,0-7 8-16,0 10-8 0,4-6 10 0,-7 6-10 15,-4-7 0-15,3 1 8 0,4 5-8 0,-3 1 0 16,0-3 0-16,-1 2 0 0,1 4 8 0,-1-3-8 16,-3-6 0-16,0 5 8 0,4 4-8 0,-7-6 0 15,6 0 23-15,-6-1-2 0,-1 1 0 0,1 3 0 16,-1 0-21-16,1-1-12 0,-1-2 2 0,1 3 0 16,-4-7 18-16,3 7 3 0,-3 0 1 0,4 0 0 15,-1-4-12-15,-3 4 0 0,4-7 0 0,-4 1 0 0,0 6 0 0,3-7 0 16,-3 4 0-16,4-4 0 0,-8 1 0 0,4-1 0 15,0 1 0-15,4 3 0 16,-4-4-11-16,0 1-1 0,-4 5 0 0,4-5 0 0,-3 6 12 16,3-4 12-16,0 4-2 0,0 0-1 0,-4 0-9 15,4-7 0-15,-3 7-12 0,3-3 12 16,0 9 0-16,0-3 0 0,0-4 12 0,0 4-4 0,0-3-8 0,0 0 0 16,0-4 0-16,0 10 0 0,0-3-10 15,0 0 10-15,0-3 0 0,0 3-9 0,-4-3 9 0,4 3 0 16,0-4 0-16,0 4 0 0,0-3 0 0,0 0 8 15,0 0-8-15,0-4 0 0,0 4 0 0,0 0 0 0,0 3 0 16,0-10 0-16,0 7 0 0,4 0 0 0,-4-7 0 0,3 10 0 16,1-3 0-16,-4 3 0 0,0-3 0 0,3 0 8 15,1 2-8-15,-4-2 0 0,0 0 0 0,4-3 8 16,-1 2-8-16,-3-5 0 0,4 6 0 0,-4 3 0 16,3-4 0-16,1 4 0 0,-1-3 0 15,1 3 8-15,-4 3-8 0,3-3 0 0,-3 0 0 0,4 3 0 16,-1-3 0-16,-3 6 0 0,4-6 0 0,-1 0 0 15,-3 6 0-15,4-6 0 0,-1 6 0 16,1-3 0-16,-1-3 0 0,1 6 0 0,-4-6 0 16,4 6 0-16,3-6 0 0,-4 6 0 0,1 4 0 0,3-4 0 15,-4 6 0-15,4-9 0 0,-3 10 0 0,3-4 0 16,0 7 0-16,0-7 0 0,-4 7 0 0,5-4 0 16,-1 7 0-16,0-3-10 0,0-1 10 0,0 1 0 15,-4 2-8-15,4 4 8 0,0-3 0 0,0 6 0 16,-7 0-10-16,8-3 10 0,-5 3-8 0,8 0 8 0,-4 0 0 15,0 0-10-15,3 3 10 0,-3-3 0 0,0 6-8 0,4-3 8 16,0 4 0-16,-1-4 0 0,-3 3 0 0,7 4-8 16,0-4 8-16,1 3 0 0,-5-6 0 0,1 7 0 15,3-4 0-15,3 3 0 0,-6 7 0 0,3-6 0 16,-3-1 0-16,-1 0 0 0,1-6 0 0,0 7 0 16,-1 6 0-16,1-7 0 0,-1 0 0 0,-3 1 0 15,4 5 0-15,-4-5 0 0,0 9 9 0,4-10 6 16,-8 7 1-16,4 3 0 15,-3-4-26-15,3 4-5 0,0-3-1 0,-4 3 0 0,4-7 16 0,-3 4 0 0,-1 3 0 16,1-1 0-16,3-2 0 0,-3 0 0 16,3-4 0-16,-4 7 0 0,4-3 0 0,-3 3 0 15,-1-1 0-15,1 1 0 0,3 3 12 0,-4 0 3 16,-3 3 0-16,7 3 0 0,-3-2-25 0,-1-1-5 16,5 3-1-16,-5 0 0 0,-3 0 16 0,7 4 0 0,-3-4 0 0,-1 0 0 15,1 7 0-15,-1-7 0 0,4-3 0 0,-3 9 0 16,3-5 0-16,-4-1 0 0,1-3 0 0,3 9 0 15,-3-5 0-15,3 5 0 0,-4-6 0 0,4 7 0 16,-3-7 0-16,3 0 0 0,0 4 0 0,0-4 0 16,0 0 0-16,-4 0 0 0,4-3 0 0,-3 4 0 15,3-4 0-15,-3 9 0 0,3-6 0 0,-4 1 0 16,1-4 0-16,3 9 0 0,-4-6 0 0,4 7 0 16,0-7 0-16,-3 7 0 0,3-1 0 0,-3-6 0 15,-1 7 0-15,1-4 0 0,3 4 0 0,-4-1 0 0,1-6 0 16,-1 7 0-16,1-1 0 0,-1 1 0 0,1-4 0 0,-1 4 0 15,1-1 0-15,-1 1 0 0,-3 2 0 16,0-2 0-16,4 3 0 0,-1-4 0 16,1 1 14-16,-4-1-1 0,0-3 0 0,3 4 0 0,-3-1-13 15,4-5 0-15,-4 5 0 0,0 1 0 0,7-1 0 16,-3-6-10-16,-4 7 0 0,0-1 0 0,3-2 10 0,-3 2 14 16,0 1-3-16,0-1-1 0,0 1-10 0,0-4-14 15,4 3 3-15,-4 1 1 0,0-7 10 0,0 7 0 16,0-1 0-16,0 1 0 0,0-4 0 0,0 4 0 15,0-7 0-15,0 6 0 0,7-6 0 0,-7 7 0 16,0-7 8-16,3 7-8 0,1-7 0 0,-4 6 0 0,0-2 0 0,3-4-8 16,1 0 8-16,-4 0 0 0,3-3 0 0,1 1 0 15,-1 2 0-15,1-3 11 0,3-3-3 0,0 9 0 16,-3-9-8 0,-4 3-9-16,3 0 9 0,4-3-13 0,0 3 13 0,0 4 0 0,-3-7 0 0,3-1 10 15,0-2-10-15,3 6 10 0,-2-6-10 0,-1-3 10 16,0 3-10-16,-4 6 0 15,4-6-12-15,-3-1 12 0,6-2 0 0,-3 3 0 0,0-3 0 16,1 2 12-16,-5-5-12 0,4 3 0 0,0 2 0 16,0-2-11-16,-3-3 19 0,3 2 3 0,0-5 1 0,3 5 0 15,-3-5-12-15,1-1 0 0,-1 1-10 0,3-1 10 16,-3 0 0-16,0 1 0 0,0-1 0 0,4 1 0 16,-4-1 0-16,4-3 0 0,-4 4 0 0,0-1 0 15,3 1 0-15,1-1 0 0,-4-3 0 0,0 4 0 16,0-1 0-16,4-3 0 0,-1 4 0 0,1-7 0 15,-1 6 8-15,1-2-8 0,3-4 0 0,-3 3 0 0,-1 3 10 0,4-9-10 16,0 10 8-16,4-4-8 0,-4-3 0 0,4 3 0 16,-4-2 0-16,0 2 0 0,-3-3 0 0,3 3 0 15,0-3 0-15,0 4 0 0,0 2 0 0,0-3 0 16,-3-2 0-16,3 5 0 0,-7-3 0 0,4-3 0 16,-1 4 8-16,-3-4-8 0,4 3 0 0,-4-6 0 15,0 9 0-15,0-9 0 0,3 7 0 0,-2-7 0 16,-1 3 0-16,0-3 0 0,3 0-13 0,-10 0 1 15,7 0 1-15,-7 0 0 16,11 0-24-16,-11 0-5 0,0 0 0 0,7-10-1 16,0 10-143-16,-7 0-28 0,4-9-5 0</inkml:trace>
  <inkml:trace contextRef="#ctx0" brushRef="#br2" timeOffset="77668.5">13257 16505 921 0,'0'0'40'0,"0"0"10"0,0 9-40 0,0-9-10 0,-3 6 0 0,3-6 0 16,0 0 284-16,0 0 56 0,0 0 10 0,0 0 2 15,0 0-281-15,0 0-57 0,0 0-14 0,10 0 0 16,1 4 0-16,0-4 8 0,-1 0-8 0,1 0 0 16,-1-4 0-16,1 4 0 0,3 0 0 0,-3-6 0 15,-1 6 0-15,4 0 0 0,0 0 0 0,1 0 0 16,-1 0 16-16,0 0-2 0,0 0-1 0,0 0 0 15,4 0 27-15,-1 0 6 0,1 0 1 0,0 0 0 0,-1-3 5 16,1 3 0-16,-1-6 1 0,-2 3 0 0,2-4-17 0,-3 7-4 16,0-9-1-16,4 3 0 0,-4 3-18 0,4-4-3 15,-1-2-1-15,1-1 0 0,0 1 4 0,-4 0 1 16,4-7 0-16,-1 7 0 0,-3-10 3 0,4 0 1 16,-4 3 0-16,4-3 0 15,-4 1-1-15,0 2 0 0,0-3 0 0,0 0 0 0,0 1-5 0,0 2 0 16,-3-3-1-16,3 0 0 0,0 4 2 0,-3 2 1 15,3-3 0-15,-4 1 0 0,-3 2 1 0,4-3 0 16,0 4 0-16,-1-4 0 0,-3 7 9 0,0-7 3 16,4-3 0-16,-4 4 0 0,0 2-15 0,0-3-4 15,0-2 0-15,4 2 0 0,-1-3 4 0,1 0 0 0,-4 4 0 16,4-4 0-16,-4 0-4 0,3-6 0 16,-6 6 0-16,-1-6 0 0,4 3-8 0,4-3 10 15,-1 0-10-15,-3 6 10 0,4-6-10 0,-4 6 0 0,4-3 9 0,-4 0-9 16,0 3 8-16,3 1-8 0,-6-1 8 0,3 3-8 15,0-3 10-15,0 0-2 0,-3 1-8 0,3-7 12 16,0 6-12-16,-4 3 11 0,1-3-11 0,3-6 10 16,0 6-10-16,0 1 0 0,-4-8 0 0,1 8 0 15,0-1 0-15,-1-6 8 0,1 6-8 0,3 0 0 16,-7-6 0-16,3 6 0 0,1 0 8 0,3 4-8 16,-7 2 0-16,3-6 0 0,1 4 0 0,-1-1 0 15,1-3 0-15,3 7 0 0,-4-10 0 0,1 9 0 16,3-3 0-16,-3-2 0 0,-4 2 0 0,7-3 0 0,-4 0 0 0,1 4 0 15,-4-4 0-15,7 0 0 16,-7 3 0-16,3-2 0 0,4-1 0 0,-3 3 0 16,-1 4 0-16,1-4 0 0,-1-3 0 0,4 3 0 0,-3 4 0 15,0-4 0-15,3 7 0 0,-4-7 0 16,1 7 0-16,-1-1 0 0,4 1 0 0,0-1-11 0,0 1 11 0,-3 3-12 16,3-4 12-16,-4 7-12 15,5-3 12-15,-1-4 0 0,0 10 0 0,-4-9-8 0,4 6 8 0,-3-3 0 16,3 6 0-16,0-10 0 0,-4 10 0 0,-3 0 0 15,4-6 0-15,-4 6 8 0,0 0-8 0,0 0 0 16,0 0 0-16,0 0 0 0,7 0 0 0,-7 0 0 16,0 0 0-16,11 0 0 0,-4 6 0 0,0 1-10 0,-7-7 10 0,3 3 0 15,8 3-8-15,-4-3 8 0,0 6 0 0,0-2 0 16,-4-4 0-16,8 6-8 0,-4-2 8 0,0 2 0 16,0 0 0-16,4 1 0 15,-4-1-8-15,3 1 8 0,-3-4 0 0,1 3 0 16,2 1 0-16,1-4 0 0,-1 3 0 0,1 1 0 0,-4-7 0 0,4 6 0 15,-1 1 0-15,-3 2 11 0,0-2-11 16,0-1 10-16,4-6-10 0,-1 7-17 0,-6-1 4 0,7 7 1 16,-4-7 12-16,0 10 16 0,0-3-3 15,0-1-1-15,0 4-12 0,-4-6-13 0,4 9 2 0,0-4 1 16,1-5 18-16,-5 6 3 0,4 6 1 0,-3-6 0 16,3-4-12-16,0 4 0 0,0-3 0 0,-4 3 0 15,4-1 0-15,-3-2 0 0,3 3 0 0,-4 0 0 16,5 0 0-16,-5-1 8 0,4 4-8 0,-3-3 8 15,-1 0-8-15,4 6 0 0,-3-3 0 0,3 3 0 0,-4 3 0 16,1-3 0-16,-1 4 0 0,1-4 0 0,-1 0 0 0,1-3 0 16,0 3 0-16,-1 0 0 0,-3-6 0 0,4 6 0 15,-1-3 8-15,-3-7-8 0,7 11 0 0,-3-8 0 16,-1 1 0-16,1 0 0 0,-4 0 0 0,3-3 0 16,4 2 8-16,-3 1-8 0,-1 6 0 0,4 0 0 15,-3-6 0-15,3 6 0 0,-3-3 0 16,3 3 0-16,0 0 0 0,0-3 0 0,0 3 0 0,0 0 0 15,0-6 0-15,0 0 0 0,0-3 0 16,0-4 0-16,4 4 0 0,-1 3 8 16,1-10-8-16,-1 7 0 0,-3 0 0 0,4-4 0 0,0-2 0 0,-4-1 8 15,0 0-8-15,0 7 0 0,3-7 0 0,1 1 0 16,-4-1 8-16,4-2-8 0,-1 2 0 0,1 0 12 16,-1 7-12-16,4-7 12 0,1 1-12 0,-5-1 0 15,1 1 0-15,3-1 0 0,0 7 0 0,-3-7 0 0,3-6 0 0,-4 7 0 16,1-1 0-16,3-3 0 0,-4 4 0 0,5-1 0 15,-5-3 0-15,4 4 8 0,-3-7-8 0,3 3 12 16,0 4-12-16,0-1 0 0,-3 0 0 0,3 1 0 16,0-4 0-16,0 4 8 0,-3-7-8 0,3 3 0 15,0 3 0-15,-3 1 8 0,6-4-8 0,-3-3 0 16,0 3 10-16,0-2-10 0,-3 2 12 0,7-3-12 16,-4-3 8-16,0 0-8 0,-7 6 0 0,4-6 0 15,-1 3 0-15,1 4 0 0,-1-7 0 0,1 6 0 16,-4-6 0-16,4 3 0 0,-1-3 0 0,1 0 0 15,-1 0 0-15,1 0 0 0,-1 0 0 0,1 6 0 0,0-6 0 16,-4 4-9-16,-7-4 9 0,10 0 0 0,1 0 0 0,-4 0-10 16,0 6 10-16,0-3 0 15,-7-3-15-15,0 0 4 0,0 0 1 0,4 6 0 16,-4-6-85-16,7 3-17 0,-7-3-3 0,7 0-1 16,-7 0-86-16,10 7-18 0,-3-4-3 0,4-3-881 15</inkml:trace>
  <inkml:trace contextRef="#ctx0" brushRef="#br2" timeOffset="79136.5">14912 16542 1681 0,'0'0'74'16,"0"0"16"-16,0 0-72 0,0 0-18 0,0 0 0 0,0 0 0 0,0 0 68 0,0 0 9 16,0 0 3-16,0 0 0 0,0 0-52 0,0 0-9 15,11 7-3-15,-4-7 0 0,0-7-6 0,3 7-2 16,1-3 0-16,-1 3 0 0,1-6 7 0,0 6 1 16,3 0 0-16,0-3 0 0,0-3 18 0,4 2 4 15,-4 4 1-15,3-6 0 0,4 6 1 0,-3-9 0 0,0 9 0 0,-1-3 0 16,1-4 2-16,3 1 1 0,0 3 0 0,-3-3 0 15,0 3-26-15,-4-4-5 0,3 7 0 0,-3-9-1 16,8-1 18-16,-5 7 4 0,4-6 1 0,1-4 0 16,-1 4-20-16,0 0-4 0,0-4-1 0,-3-3 0 15,3 1-9-15,0 2 8 0,-3-6-8 0,-1 4 8 16,5-4 4-16,-8 3 0 0,3-3 0 0,1 1 0 16,-4 2-4-16,0-3-8 0,0 0 12 0,0 4-4 15,-3 2 18-15,0-9 3 0,3 9 1 0,-4-5 0 16,-3-1-3-16,4-3-1 0,-1 3 0 0,1 0 0 15,3-6-15-15,-3 3-3 0,-4-3-8 0,3 0 12 16,1 6 16-16,-4-6 4 0,0-3 0 0,0 3 0 16,0 3-32-16,4-3 0 0,-4 0 0 0,-4 6 0 15,4-6 0-15,-3 6 0 0,3 0 0 0,-4 0 0 16,5 1 0-16,-5-1 12 0,1-3-1 0,-1 3-1 16,4 0-10-16,-7 0 0 0,4 1 0 0,3-8 0 0,-4 8 0 0,-3-1 0 15,4-6 8-15,-1 6-8 0,1-6 0 0,-1 0 0 16,1 6 0-16,-1 0 0 0,1 3 0 0,3-2 0 15,0-1 0-15,4 0 0 0,-4 3 0 0,0 4 0 16,0-4 0-16,0 0 0 0,3 4 0 0,-2-4 0 16,2 7-11-16,1-7 11 0,-1 7 0 0,-3-1 0 15,4 1 0-15,-4-1 11 0,0 7-11 0,4-9 0 16,-4 2 0-16,0 7 0 0,0-3 0 0,3-3 0 0,-6 5 0 16,3-2 0-16,0-3 0 0,0 9 0 0,-3-10 0 15,3 10 0-15,-4-9 0 0,4 9 0 16,-3-6 0-16,3 6 0 0,0-3 0 0,0 3 0 0,0-7 0 0,0 7 0 15,0-3 0-15,4 3 0 0,-4 0-9 0,3 0 9 16,1 0 0-16,-1 0 0 0,1 3 0 16,0-3 0-16,-1 0 0 0,4 7 0 0,-7-4 0 15,4-3 0-15,0 0 0 0,-1 6 0 0,-3-3 0 0,0 3 0 16,-7-6 0-16,11 7 0 0,-4-4 0 0,0 3 0 16,0-3 0-16,4 3 0 0,-4-2 0 0,3 5 0 15,1-9 0-15,-4 9 0 0,3-2 0 0,-2-7 0 16,-1 9 0-16,0-3 0 0,0-3 0 0,0 7 0 15,0-4 0-15,0-3 0 0,0 7 0 0,3-1 0 16,-2 4 0-16,-1-1 0 0,0-2 0 0,0 5 0 16,0-2 0-16,0 3 0 0,3 2 0 0,-3-2 0 0,-3 3 0 15,3 0 0-15,-3-1 0 0,3-2 0 0,-4 9 0 0,4-6 0 16,-3 0-11-16,3 0 11 0,-4 6 0 0,1-6 0 16,-1 6 0-16,1-7 8 0,-1 8-8 0,4-4 0 15,-7 3 0-15,8-7 8 16,-8 7-8-16,3-6 12 0,4 0-12 0,0 0 12 0,-3 6-12 15,-1-6 0-15,4 6 0 0,-3-6 0 0,3 0 0 16,-4 6 10-16,1 0-2 0,-1-6-8 0,5-1 0 0,-8 7 0 16,3-6 0-16,1 0 0 0,3 6 0 15,-4-6 0-15,1 6 0 0,-4-6 0 0,3 6 0 0,1-6 0 16,-1 0 0-16,1-1 0 0,-1-2 0 0,4 3 0 16,-3-3 0-16,-1-4 0 0,4 4 11 0,-3-4 5 15,3 4 0-15,4-7 1 0,-4 7-17 0,0-6 0 0,7-1 0 0,-7 0 0 16,4 1 0-16,-4 5 0 0,3-5 0 0,1-1 0 15,-1 1 0-15,1-1 0 0,-1 7 0 0,5-7 0 16,-5 1 12-16,4-1-2 0,-3 0 0 0,-1-2 0 16,1 2 7-16,0 0 2 0,-1-5 0 0,1 5 0 15,-1-3-8-15,1-6-2 0,3 10 0 0,-3-10 0 16,3 6-9-16,-4-3 12 0,4-3-12 16,-3 6 12-16,0-3-4 0,-1-3 0 0,-3 0 0 0,7 7 0 15,-3-4-8-15,0-3 0 16,-1 0 0-16,1 6 0 0,-1-3-10 0,4-3-4 0,-3 7-1 0,3-4 0 15,0 3-5-15,0-6 0 0,0 3-1 0,1 3 0 32,2 1-11-32,1-4-3 0,-4 3 0 0,4-3 0 0,-1 7-17 0,1-4-4 0,-1 3-1 0,1 1 0 15,0-1-109-15,-1 1-22 16,-2-4-4-16,-1 6-587 0,3-2-117 0</inkml:trace>
  <inkml:trace contextRef="#ctx0" brushRef="#br2" timeOffset="80788.2">17851 16665 576 0,'0'0'51'0,"0"0"-41"0,0 0-10 0,0 0 0 16,0-10 296-16,0 4 56 0,3-3 12 0,-3 5 3 15,4-2-274-15,-1-3-54 0,1 6-11 0,-1-4-3 16,-3 7-11-16,7-6-2 0,0 3-1 0,4 3 0 15,-4-6-11-15,4 3-17 0,-1 3 4 0,4 0 1 16,0 0 32-16,4 0 6 0,0-7 2 0,3 7 0 16,0 0 36-16,0 0 7 0,0 0 1 0,0 0 1 15,4-3-4-15,-4-3-1 0,0 6 0 0,1-3 0 16,-1 3-36-16,0-6-8 0,0 6-2 0,4-4 0 16,-4-2-11-16,0 3-3 0,4-3 0 0,0 6 0 0,-1-10-8 0,1 10 10 15,3-6-10-15,0 3 10 0,4-3-10 0,-4-4 8 16,1 10-8-16,2-3 8 0,1-3 0 0,0 6 0 15,-4-3 0-15,0-4 0 0,1 7-8 0,2 0 0 16,-3-6 0-16,1 3 0 0,-1 3 0 0,-3-6 0 16,3 3 0-16,0 3 0 0,-3-7 11 0,-1 7 0 15,1 0 0-15,0 0 0 0,-4 0-3 0,0 0 0 16,0 0 0-16,1 0 0 0,2-3 18 0,-3-3 3 16,-3 6 1-16,3-3 0 0,-3-4-13 0,-1-2-2 15,-2 6-1-15,-1-10 0 0,0 4-2 0,3 0-1 16,-2-1 0-16,-5-2 0 0,4-4-3 0,-3 0 0 15,3 4 0-15,-3-4 0 0,-1-3 20 0,1 4 4 16,3-4 1-16,-4 0 0 0,1 0-33 0,-4 0 0 16,4-3 0-16,-1 4 0 0,-3-4 0 0,0 0 0 0,4 0 0 15,-4-3 0-15,0 0 0 0,0-4 8 0,-3 1-8 16,3-6 10-16,0 8-10 0,-4-8 10 0,4 6-10 0,-3 0 10 16,-1-1-10-16,4-2 0 0,0 3 9 0,-3 6-9 15,3-3 0-15,0 0 0 0,0 6 0 0,-3 0 0 16,3 3 0-16,0-3 0 0,-4 4 0 0,1-4 0 15,3 6 0-15,0-2 0 0,-4-1 0 0,5 7 0 16,-1-10 0-16,-4 3 0 0,1 7 0 0,-1-10 0 16,4 10 0-16,-3-7 0 0,3 3 0 0,-4-2 0 15,1 2 0-15,-1-3 0 0,4 7 0 0,0 0 0 16,1-7 0-16,2 7 0 0,1-1 0 0,-1 1-8 0,-3-7 8 16,4 7 0-16,3-1 0 0,-3 1-8 0,-1-1 8 0,-3 4 0 15,7-3 0-15,-3 9-8 16,0-10 8-16,3 10 0 0,-7-3 0 0,3-3 0 15,4 6 0-15,-3-3 0 0,0 3 0 0,-4-6-8 16,0 6 8-16,3 0 0 0,1 0 0 0,-4 0 0 16,0 0 0-16,4 0 0 0,-1 0 8 0,-3 0-8 0,4 0 0 15,-1 0 0-15,-3 0 0 0,4 0 0 0,0 6 0 0,-4-3-8 16,3 3 8-16,-3-3 0 0,0 4 0 0,4-4-8 16,-1 3 8-16,1 3 0 0,-4-2 0 0,4 2 0 15,-4-6 0-15,3 7 0 0,-3-1 0 0,4-3 8 16,-4 4 0-16,0-1 0 0,0 1-8 0,0-1 0 15,0-3 0-15,4 7 0 0,-4-7 0 0,3 3-8 16,-2 7 0-16,-1-3 0 0,0 2 8 0,0-5 9 0,-4 9-1 0,1-4-8 16,3-2 0-16,-4 2 0 0,-3 4 0 0,0 0 0 15,0-3 0-15,0 3 0 0,4-1 0 0,-4-2 0 16,3 3 8-16,-3 0-8 0,0 0 0 0,4 2 0 16,-1-2 0-16,1 3 0 0,-4 3 0 15,4 0 0-15,-1-6 0 0,1 9 0 0,-1-2 0 0,1-1 0 16,-1 3 0-16,1-3 0 0,-1-3 0 0,1 3 0 15,-1 0 0-15,1-6 0 0,-4 0 0 0,3 6 0 16,1-6 0-16,-1-1 0 0,1 1 0 0,3-3 0 16,-7 3 8-16,3-4-8 0,1 4 0 0,3-3 0 15,0 3 0-15,0-7 0 0,-3 7 0 0,6 3 0 16,-3-9 8-16,4 2-8 0,-4 4 0 0,4 0 0 16,-1 0 20-16,4-4-2 0,-3 4-1 0,3-3 0 0,0-4-1 15,0 4 0-15,0 3 0 0,0-10 0 0,1 7-6 0,-1 3-2 16,7-10 0-16,-7 7 0 0,4-7-8 0,-1 1 12 15,1-1-12-15,-1 1 12 0,-2-1-12 0,2-3 0 16,4-3 0-16,-3 7 8 0,3-4-8 0,0-6 0 16,1 3 0-16,-1 3 0 0,0-6-13 0,0 7-2 15,-3-7 0-15,3 0 0 16,-4 0-58-16,5-7-12 0,-1 7-3 16,-4-6 0-16,5-3-93 0,2-1-19 15,5 1-4-15</inkml:trace>
  <inkml:trace contextRef="#ctx0" brushRef="#br2" timeOffset="86222.1">3736 13112 1324 0,'0'0'118'0,"0"0"-94"16,0-6-24-16,0-4 0 0,-7-2 130 0,14-4 22 15,-7 0 4-15,3-3 0 16,8 1-164-16,0-7-34 0,-8 3-6 0,8-3-2 0,-1-1 35 0,4-2 15 15,-3 3-12-15,3-9 12 16,0 5-35-16,4 1 1 0,-4 3 0 0,0-3-446 0,-3-7-88 0</inkml:trace>
  <inkml:trace contextRef="#ctx0" brushRef="#br2" timeOffset="86406.13">4240 11516 1958 0,'-10'-10'87'0,"3"10"17"0,0 0-83 0,0 0-21 0,3-6 0 0,-6 6 0 15,2-9 139-15,5 6 23 0,-1-7 5 0,-3 1 1 16,4-7-245-16,3 0-49 0,0-2-10 0,0-11-864 16</inkml:trace>
  <inkml:trace contextRef="#ctx0" brushRef="#br2" timeOffset="86612.09">4600 10258 1324 0,'0'-9'59'0,"0"-1"12"16,-7 1-57-16,4 0-14 0,-4-7 0 0,7-6 0 0,-4-3 208 0,1 0 40 16,3-3 7-16,0-7 1 15,3 7-231-15,1-7-46 0,3 1-10 0,-7-4-1 16,3 4-45-16,4-1-9 0,-3 7-2 0,-1-6 0 15,4-1-6-15,-7 7-2 0,11 0 0 0,-11-7 0 16,3 1 49-16,5 5 10 0,-5-5 1 0,8-4 1 16,-8 4 0-16,4-4 0 0,-3 4 0 0,6-4-527 0</inkml:trace>
  <inkml:trace contextRef="#ctx0" brushRef="#br2" timeOffset="88089.57">4770 8954 1350 0,'0'-25'60'0,"0"15"12"0,0 1-58 0,-7-1-14 0,7-5 0 0,-8 2 0 15,5-2 140-15,-1-1 26 0,1 3 5 0,3-2 1 16,-7 2-101-16,3-3-20 0,4 1-4 0,0-4-1 15,0-6-46-15,4-3 0 0,3-1 0 0,-4-5 0 32,4-4-28-32,8-12 2 0,-5 3 0 0,8-6 0 0,3 6-26 0,0-7-4 0,4 1-2 0,-8 3 0 31,5-3-1-31,-1 6 0 0,3-4 0 0,-6 11 0 0,0-1 47 0,-11 3 12 0,10 1 0 0,-6 5 0 16,-4 1 12-16,0 0 7 0,-3 12 1 0,3-6 1 15,-4 6 37-15,1 0 7 0,-4 3 2 0,0 4 0 16,0-4-13-16,0 4-2 0,7-10-1 0,-4 3 0 15,4-3-31-15,4-3-7 0,3-10-1 0,-3 1 0 0,6-4-12 0,5-6-13 16,-1 0 2-16,3-3 1 0,-6-3-1 16,7 3 0-16,-1-3 0 0,-2 3 0 0,-1 3-3 0,-4 0-1 15,5 6 0-15,-1-5 0 0,-4 8 15 0,1-3 0 16,-7 4 0-16,6 6 0 0,-6 3 0 0,-4 3 0 16,7 0 0-16,-11 3 10 0,5 0 2 0,-1 0 0 15,0 4 0-15,3-4 0 0,-6 0 8 0,3 0 1 16,7-6 1-16,-3 6 0 0,6-6-22 0,1 0 9 15,-1-3-9-15,8 0 0 0,0-1 0 0,7-5 0 16,-11-1 0-16,7 1 0 0,0-4 0 0,0 10 0 0,1-6 0 0,-1 9-9 16,0-10-3-16,4 13 0 15,-4-3 0-15,-3 0 0 0,3 6 4 0,4 0 0 16,-8 4 0-16,1 5 0 0,-11 1 8 0,7-4 0 16,4 7 0-16,-7-3 0 0,3 2 0 0,0 7 14 15,-3-3-3-15,10 3-1 0,-10-6-2 0,3 6-8 0,3 0 12 0,1 0-4 16,0-3-8-16,7 3 0 0,-4-7 0 0,4 4 0 31,3-3-33-31,0-3-3 0,-3-1 0 0,10 1 0 16,-7 3-11-16,1-4-2 0,3 7-1 0,-1-3 0 0,-6 6 10 0,3-3 3 0,-6 3 0 0,-1 0 0 15,0 3 37-15,-3-3 0 0,-8 9 0 0,1 1 0 16,0-4 31-16,-1 3 13 0,-6 7 4 0,3-4 0 16,-3 4 8-16,3 3 3 0,-4 0 0 0,4 0 0 15,-3-4-31-15,0 4-5 0,-4 0-2 0,7 0 0 0,-4 6-21 16,8-6 0-16,-8-4 0 0,8 4 0 0,-4 0-20 15,4-3-1-15,7 2-1 0,-11-2 0 16,7 3-69-16,-7-3-13 16,4 2-4-16,3 4 0 0,-7 3-106 0,4 1-22 15,-1-8-4-15,1 11 0 0,-8-4 138 0,4 3 28 16,-6-3 6-16,2 3 0 0,-3-3 136 0,0 4 26 0,4-4 6 0,-8-7 0 0,1 11 84 16,-1-4 16-16,4 0 3 0,-7-3 1 0,8 3-82 0,-5 3-16 15,1-9-3-15,-1 6-1 0,4 0-61 0,0-6-12 16,-3 6-2-16,6-6-1 0,-3 0-18 0,0-1-8 15,0-2 8-15,1 3-8 0,2 0 0 0,-3 0 0 16,4-4 8-16,-4 10-8 0,3-6 0 0,-3 0 0 16,1 6 0-16,2-3 0 0,-6 3-16 0,3 0 2 0,3 3 0 0,-3 1 0 15,0 5 14-15,0-6 0 0,-3 4 0 0,-1-4-9 16,8 6 9-16,-11-5 0 0,4-4 8 0,3-3-8 16,0 3 28-16,0 0 0 0,3-6 1 0,-6-1 0 15,6 1-6-15,1 0-2 0,-7 3 0 0,6-9 0 16,4 2-21-16,0 4 9 0,-3 0-9 0,0 0 0 15,-1-4 0-15,1 4 0 0,3 0 0 0,0 6 0 32,-3-6-19-32,3 0-10 0,3 6-3 0,-10-6 0 0,4 6 6 0,-1 0 1 0,5-3 0 0,2 3 0 15,-10-6 15-15,4 6 10 0,3-6-12 0,-3-1 12 16,-1-2 0-16,4 3 0 0,-3-10 0 0,-4 10 0 16,7-10 0-16,0 7 0 0,-3-6 0 0,3-1 0 15,0 0 0-15,-3 1 0 0,3-4 0 0,3 3 0 16,-3 1 0-16,0-1-10 0,4 1 10 0,-4-1-12 15,4-3-11-15,-4 10-2 0,7-7-1 0,-3 1 0 0,-4 2 4 0,0-2 1 16,0 5 0-16,4 1 0 0,-1-3 21 0,-2-4 0 16,-5 7-9-16,8-7 9 0,-4 7 0 0,0-4 14 15,-3 4-2-15,3-7-1 0,-4 10 18 0,1-9 4 16,-1-1 1-16,1 1 0 0,0 5-4 0,3-5-1 16,-7-4 0-16,3-3 0 0,4 3-17 0,-3-3-3 15,3-3-1-15,-3 0 0 0,6 0-8 0,-6 0 0 16,3 0-12-16,4 0 12 0,-1 0-15 0,-6-3 5 15,7 3 1-15,-4 0 0 0,3-6 9 0,1 6 0 16,0 0 0-16,-1 0 0 0,4-3 0 0,-3 3 0 16,3 0 0-16,-3-6 0 0,3 6 0 15,0 0 0-15,0 0 0 0,0-10 0 0,4 10 0 0,-4-9 0 16,4-1 0-16,0 1 0 0,-1 0-9 0,1-7 9 16,0-3-10-16,3 3 10 0,0-2-12 0,4-1 12 0,-4 0-13 0,4 0 5 15,0-6 8-15,-1 9 0 0,1-2 0 0,0-1 0 16,3 3-9-16,-3 4 0 0,0-4 0 0,0-3 0 15,-1 10 9-15,1-7 0 0,0-3 0 0,0 3-8 16,-1 4 8-16,1-7-13 0,3 0 5 0,1-3 8 16,-1 4 0-16,4-11 10 0,-1 10 1 0,5-6 0 15,-8 7-11-15,4-1 0 0,0 0 0 0,-4-3 0 16,-3 3-9-16,3 7-4 0,0-4-1 0,-3 0 0 16,0 7 22-16,3-1 5 0,-3 1 1 0,7 0 0 15,3-1-14-15,0 4 0 16,-14 3 0-16,4-3 0 0,7 6-10 0,-4-4-5 0,-6 4-1 0,-1 0 0 15,0-6 16-15,0 6 0 0,4 0 0 0,-7 0 0 0,-1 6 0 16,-2-6 0-16,6 4 0 0,-4 2 0 16,-2-3 8-16,2 3 5 0,8 4 1 0,-4-1 0 15,0 7-32 1,-3-4-6-16,3 4-2 0,1 3 0 16,2-4-5-16,-2 4-1 0,-8 6 0 0,3-3 0 0,8 3 8 0,-7 0 2 0,-7-3 0 0,3 4 0 15,0-1 22-15,-3 3 0 0,3-3 0 0,-7 0 0 0,0-3 0 0,4 3 0 16,3 3 0-16,-4-3 0 0,1 10-20 0,3-7 1 15,4 0 0-15,0-3-732 0</inkml:trace>
  <inkml:trace contextRef="#ctx0" brushRef="#br2" timeOffset="89634.43">11084 8179 57 0,'14'10'0'0,"1"-1"0"16,-5 7 0-16,4-7 0 0,0 7 140 0,4-4 22 15,-4-2 5-15,0 5 1 0,-3 4-77 0,3-3-15 16,0-4-4-16,0 4 0 0,-3 3-44 0,3 0-8 16,7 3-3-16,-3 0 0 0,-1-3-17 0,1 6 0 15,0-7 8-15,6-2-8 0,4 9 24 0,-6-3 2 16,-1-6 0-16,0 9 0 0,7-6 0 0,-3 9 0 16,-8-9 0-16,5 6 0 0,-1 3-14 0,-4-3-4 15,5 3 0-15,-5 1 0 0,1 5-8 0,-4-3 0 16,7 1 0-16,-7 2 0 0,4 1 15 0,0 2 4 15,-1-2 1-15,1-1 0 0,3-5 4 0,-3 5 0 0,-1-6 1 0,4 7 0 16,-3-1-9-16,3-5-1 0,-3 8-1 0,3-2 0 16,-3 2-2-16,-4-2-1 0,3 9 0 0,-2-7 0 15,-5 4 0-15,4-3 0 0,-3-1 0 0,-1 7 0 16,5-3-11-16,-5-3-17 0,4-1 4 16,-3 4 1-16,-1-3 35 0,5-1 7 0,-5-2 2 0,4 2 0 15,-3 4-32-15,3-3 0 0,0 6 0 0,0-7 0 16,0-2 12-16,0 2-3 0,0 4-1 0,4-6 0 15,-4-4-8-15,0 10 0 0,0-4 0 0,4 1 0 16,-4 6 0-16,0-3 0 0,0 0 0 0,4 2 0 16,-4 1 0-16,4 0 0 0,-1 0 0 0,-2 0 0 15,6-6 0-15,-4 6 0 0,-3-7 0 0,4-2 0 16,-4-1 0-16,4 1 0 0,-1-7 0 0,1 6 0 16,0-12 0-16,3 3 0 0,-3 1 0 0,3-8 0 0,0 7 0 0,0-3-11 15,0 3 3-15,0-6 0 0,-3-3-10 0,3 9-2 16,-7-12 0-16,7 5 0 0,-3 4 20 0,3-3 0 15,-3 0 0-15,0 0 0 0,-1 0-16 0,1-1 4 16,3 8 1-16,-3-8 0 0,3 7 19 0,-4-6 3 16,1 6 1-16,3-6 0 15,-7 0-125-15,0 0-25 0,8 6-5 0,-8-9-1 0</inkml:trace>
  <inkml:trace contextRef="#ctx0" brushRef="#br2" timeOffset="90030.38">13420 12221 1926 0,'0'0'85'0,"-4"10"18"0,4-10-83 0,-3 9-20 0,-1 1 0 0,1 5 0 16,-4-5 44-16,3-1 5 0,0 0 1 0,1 1 0 0,3 5-40 16,-4-5-10-16,4-1 0 0,0 1 0 0,0-4 0 0,0-6 0 15,4 3 0-15,-1 7 0 0,5-10-8 0,-1 6-4 16,-7-6-1-16,10 0 0 16,1-6-93-16,3 6-18 0,0-4-4 0</inkml:trace>
  <inkml:trace contextRef="#ctx0" brushRef="#br2" timeOffset="90192.46">13765 12607 2246 0,'0'25'100'0,"0"-16"20"0,0 1-96 0,0 6-24 0,4-7 0 0,-4 7 0 16,7-4 0-16,4 4 0 0,-1 3 0 0,1 0 8 31,-1-4-210-31,4 4-42 0,8 15-8 0,-5-5-1 0</inkml:trace>
  <inkml:trace contextRef="#ctx0" brushRef="#br2" timeOffset="90329.1">14192 13498 2178 0,'0'28'96'0,"0"-13"20"15,4 4-92-15,-1 0-24 0,-3 3 0 0,4 0 0 16,-1-3-65-16,8 3-18 0,0-3-3 0,3-1-795 15</inkml:trace>
  <inkml:trace contextRef="#ctx0" brushRef="#br2" timeOffset="90669.28">14690 14122 1958 0,'0'0'174'0,"3"9"-139"0,1 0-35 0,-1 7 0 16,-3-7 126-16,7 1 18 15,0-1 4-15,7 1 1 16,1-4-172-16,-1 3-34 0,3-5-7 0,5 2-2 16,-1-3-30-16,0-3-7 0,0 0-1 0,0 0 0 15,4 0-76-15,0 0-15 0,-4-3-3 0,3 3-1 16,1 0-9-16,-4 0-1 0,0-6-1 0,1 6 0 16,-5 0 121-16,4 0 24 0,-3 0 5 0,0 0 0 0,-1 6 122 0,1-3 24 0,-4 3 5 0,0-6 1 15,0 0 53-15,0 3 11 0,-3 4 3 0,3-7 0 16,-3 6-127-16,-1-3-24 0,1-3-8 0,3 6 0 15,0-3-40-15,0-3-12 16,0 0-1-16,0 0-1 0,4-3 42 0,0-3 12 0,-4 6 0 0,3-3 0 16,-2-3 0-16,2-4 18 0,1 10-2 0,-4-9 0 15,0 3 45-15,0 2 9 0,4-2 2 0,-4 6 0 0,-3-3 20 16,3-3 4-16,-4 3 0 0,1 3 1 0,-1-7-80 0,1 7-17 16,0-9 0-16,-1 9-464 15,4-6-91-15</inkml:trace>
  <inkml:trace contextRef="#ctx0" brushRef="#br2" timeOffset="90795.5">15854 14103 1177 0,'21'3'52'0,"-10"-3"11"0,-1 0-51 0,4 6-12 16,0-6 0-16,4 0 0 0,-4 3 189 0,0 4 35 16,0-1 8-16,4-3 0 0,-4 6-116 0,0-2-24 15,0-4-5-15,4-3-1 0,-4 6-57 0,7-6-11 16,-3-6-2-16,7 3-1 16,-1-4-162-16,8-2-32 0,0 0-6 0,0-1-686 0</inkml:trace>
  <inkml:trace contextRef="#ctx0" brushRef="#br2" timeOffset="90929.13">16884 14078 1555 0,'7'6'138'0,"0"3"-110"0,0-6-28 0,0 7 0 15,0-4 232-15,0 4 42 0,4-1 8 0,-1 0 2 16,1 1-232-16,3-1-52 0,0 7 0 0,0-7 0 31,0 1-165-31,4-1-32 0,-4 1-7 0,4 5-728 0</inkml:trace>
  <inkml:trace contextRef="#ctx0" brushRef="#br2" timeOffset="91280.7">17357 14445 2098 0,'10'15'93'0,"-6"-12"19"0,-1 10-89 0,4-1-23 0,0-2 0 0,0-1 0 16,1 1 90-16,-1 5 14 0,7-5 2 0,-4-1 1 16,1 7-96-16,3-7-19 0,-3 1-4 0,6-1-1 0,1 0-10 0,-1 1-1 15,5-1-1-15,2-2 0 16,-6 2-27-16,3-9-6 0,0 0-1 0,4 6 0 15,-4-3 18-15,4-3 3 0,-4 0 1 0,0 0 0 16,0 0 5-16,1 0 0 0,2 0 1 0,-3 0 0 0,4 7 15 0,0-4 4 16,-4 3 0-16,4-3 0 0,-1 3 30 0,1 4 6 15,0-1 2-15,3 1 0 0,-3-1 4 0,3 1 1 16,-3-4 0-16,3 3 0 0,0 1-13 0,0-7-2 16,0 3-1-16,4 3 0 0,0-9-15 0,0 7 8 15,3-4-8-15,0-3 0 0,8 0 0 0,-1 0 0 16,-3-3 0-16,3-4 0 0,4 7 0 0,-4 0-10 15,1 0 2-15,-5 0 0 0,5-3-1 0,-1 3 0 0,4 3 0 16,-4-3 0-16,1 0 9 0,2 0 0 0,5 0 0 16,-1 0 0-16,-3 0 0 0,-4 0 0 15,4-3 0-15,0-3 0 0,0 6-12 0,0-6 2 0,0 6 1 16,7-3 0 0,3-4-109-16,1 4-22 0,-1-6-4 0,-3 3-607 0</inkml:trace>
  <inkml:trace contextRef="#ctx0" brushRef="#br1" timeOffset="109542.55">22119 13240 691 0,'-10'-3'61'0,"10"3"-49"0,0 0-12 0,0 0 0 15,0 0 172-15,0 0 31 16,0 0 6-16,0 0 2 0,14 0-124 0,-4-6-25 16,-10 6-5-16,0 0-1 0,11 0-36 0,-11 0-8 15,0 0-2-15,0 0 0 0,0 0 14 0,0 0 2 0,10-3 1 16,-10 3 0-16,0 0 37 0,0 0 8 0,0 0 2 0,0 0 0 15,0 0 6-15,0 0 0 0,0 9 1 0,0 1 0 16,4-1-35-16,-4 1-7 0,0 5-2 0,0-5 0 16,11-1-16-16,-8 10-3 0,1-10-1 0,-1 10 0 15,4-3-9-15,-3 3-8 0,-1-1 12 0,1-2-12 16,-1 3 0-16,1 6 0 0,3-6 0 0,-4 9 0 16,-6-3 0-16,3 10 0 0,7-7-8 0,-7 6 8 15,-4-6 0-15,1 10 0 0,-1-3 0 0,4-1 0 16,-3 4 14-16,-1-7 2 0,-3 0 1 0,4-5 0 0,3 2 11 0,-4-3 3 15,-3 0 0-15,0-3 0 0,7 3-15 0,-3-6-4 16,3-4 0-16,-4 4 0 0,-3-3-12 0,3-4 0 16,4 4 0-16,-3-6 0 0,-1-1 0 0,1 0-18 15,6 1 4-15,-3-10 1 16,-7 0-31-16,7 0-5 0,0 0-2 16,0 0 0-16,0 0-66 0,0 0-14 0,-7 6-2 0,7-6-536 15,0 0-107-15</inkml:trace>
  <inkml:trace contextRef="#ctx0" brushRef="#br1" timeOffset="110604.33">22620 13451 57 0,'-14'0'0'0,"14"0"0"0,0 0 0 0,0 0 0 15,0 0 0-15,0 0 0 0,-7 0 141 0,7 0 23 16,0 0 5-16,0 0 1 0,-4-7-100 0,4 7-20 15,0 0-4-15,0 0-1 0,-3-9-7 0,-1 6-2 16,4 3 0-16,0-7 0 0,4-2-10 0,-4 9-2 0,-4-6-1 0,4 6 0 16,4-10 2-16,-4 10 1 0,0 0 0 0,0 0 0 15,0 0 18-15,0 0 3 16,0 0 1-16,0 0 0 0,-4 0 20 0,4 0 5 0,0 0 1 16,0 0 0-16,0 0-20 0,0 0-4 15,0 0-1-15,0 0 0 0,0 0-20 0,0 0-4 0,0 0-1 0,0 0 0 16,0 0 2-16,0 0 0 15,0 0 0-15,0 0 0 0,0 0 16 0,0 0 3 0,0 0 1 0,0 0 0 16,0 0-10-16,0 0-1 0,0 0-1 0,0 0 0 16,0 0-13-16,0 0-2 0,0 0-1 0,0 0 0 15,0 0-18-15,-7 0 10 0,7 0-10 0,-3 10 8 16,-1-4 0-16,1-3-8 0,3 10 12 0,-4-4-4 16,4 1 0-16,-3-1 0 0,-4 0 0 0,3 1 0 15,1 9 15-15,-1-10 2 0,-7 0 1 0,4 7 0 16,4 3 9-16,-4-3 1 0,0-4 1 0,-4 4 0 15,1-1-14-15,3-2-3 0,-1-4-1 0,1 1 0 0,-7 5 0 0,4-5 0 16,6-1 0-16,-3-2 0 0,-3 2-19 16,-1 0 0-16,0-5 0 0,4 2-9 15,4 3 9-15,-8 1 12 0,-3-10-2 0,0 9-1 0,7 0-9 16,0-2 0-16,-7-4 0 0,0 3 0 16,0-3 0-16,3 4 0 0,0-7 9 0,-3 9-9 0,0-9 0 0,4 9 0 15,3-9 0-15,-1 0 0 0,-2 7 0 0,3-7 0 16,7 0 0-16,0 0 0 0,-7 0 8 0,7 0-8 15,0 0 8-15,0 0-8 0,0 0 0 0,0 0 8 16,-4 0-8-16,4 0 0 0,0 0 12 0,0 0-1 16,0 0-1-16,0 0 0 0,0 0-10 0,0 0 0 15,0 0 0-15,0 0-11 0,-3 0 11 0,3 0 0 0,0 0 0 16,0 0 0-16,0 0 12 0,0 0-1 0,0 0-1 0,7 3 0 16,-7-3-2-16,10 6-8 0,-10-6 12 0,14 3-4 15,4 3-8-15,-4-2 0 0,-7 8 0 0,4-9 0 16,7 7 0-16,-4-1 0 0,-4 0 0 0,1 1 0 15,-1-4-10-15,4 10 10 0,1-7 0 0,-5 4-9 16,-6-4 9-16,6 1 0 0,1 5 0 0,-1-5 0 16,-2-1 0-16,-5 0 9 0,8 1-1 0,-1-1-8 15,-3 4 10-15,0-1-10 0,0-2 8 0,0-1-8 16,4 7 21-16,-4 0-1 0,-3-4 0 0,3-3 0 16,0 7-33-16,0-6-7 0,-4 5-2 0,1-5 0 15,-1 2 10-15,1-6 1 0,-1 4 1 0,-3-1 0 16,-3 1 10-16,3-4 0 0,0-6 0 0,0 0 0 15,0 0-21-15,0 0-3 0,0 0 0 0,0 0 0 16,0 0-110-16,0 0-22 0,0 0-5 0,0-6-898 16</inkml:trace>
  <inkml:trace contextRef="#ctx0" brushRef="#br1" timeOffset="110895.08">23213 13124 345 0,'0'0'15'0,"0"-3"4"0,3-6-19 0,1-1 0 0,-4-8 0 16,3-4-150-16</inkml:trace>
  <inkml:trace contextRef="#ctx0" brushRef="#br1" timeOffset="111291.53">23294 12908 345 0,'0'0'31'0,"0"0"-31"0,0 0 0 0,0 0 0 16,0 0 232-16,0 0 41 0,0 0 8 0,0 0 2 0,0 0-114 0,0 0-22 16,0 0-5-16,0 0-1 15,0 0-62-15,0 0-13 0,0 0-2 0,7 6-1 16,-7-6-37-16,0 0-7 0,0 0-2 0,0 0 0 0,0 0-4 16,0 0-1-16,0 0 0 0,0 0 0 15,0 10 10-15,0-1 2 0,-4-6 0 0,-3 13 0 0,4-7 3 0,-4 1 1 16,0 5 0-16,-4-2 0 0,4 3 12 0,-7-1 2 15,0 4 1-15,3 0 0 0,-3 9-22 0,0-3-4 16,0 10-1-16,0-7 0 0,-4 0 13 0,4 7 3 16,0-1 0-16,0 1 0 0,-7-4-20 0,3 0-3 15,0 1-1-15,4 2 0 0,-7 1 4 0,4-1 0 16,-8 4 0-16,7-4 0 0,8 1 9 0,-4 2 3 0,-4-2 0 16,4 3 0-16,7-4-4 0,0 1 0 0,-4 2 0 0,0-2 0 15,4-1-20-15,7-2 9 16,0 2-9-16,-3 1 0 0,-4-1 8 0,7 1-8 0,10-4 0 0,-3 3 0 15,1 1 8-15,2 3-8 0,4-4 0 0,4 1 0 16,0-1 0-16,-1-6 0 0,-3 7-10 0,4-13 10 31,0 3-32-31,-1 0 0 0,1-6 1 0,-4-1 0 0,4-8 15 0,-1 6 2 0,1-1 1 16,-1-2 0 0,1-7-35-16,3 3-6 0,0-5-2 0,1-4 0 15,-1 0-125-15,3 0-26 0,1-4-5 0</inkml:trace>
  <inkml:trace contextRef="#ctx0" brushRef="#br1" timeOffset="112108.29">23717 13579 57 0,'0'0'0'0,"0"0"0"0,0 0 0 0,0 0 0 16,0 0 0-16,0 0 0 0,0 0 302 0,0 0 55 16,7 0 11-16,-7 0 3 0,0 0-202 0,0 0-40 15,0 0-8-15,0 0-1 0,0 0-27 0,0 0-5 16,0 0 0-16,0 0-1 0,0 0-27 0,0 0-6 16,0 0-1-16,0 0 0 0,0 0-6 0,0 0-2 0,0 0 0 0,0 0 0 15,0 0-16-15,0 0-3 16,4 6-1-16,-1 4 0 0,-6-1 11 0,3 1 3 0,-4-1 0 0,-3 0 0 15,0 7-20-15,0-7-4 0,-3 10-1 0,3-3 0 16,-4 3 7-16,0 0 2 0,1-1 0 0,-4-2 0 16,0 12 9-16,-1-9 1 0,1 6 1 15,-3 0 0-15,-1-6-15 0,0 6-3 0,1-3-1 16,-1 0 0-16,-3-3 1 0,3 3 1 0,4-6 0 0,-3-1 0 16,2-2-17-16,-2 2 10 0,3 1-10 0,3-3 8 15,4-4-8-15,-7 0 0 0,3-2 0 0,1 2-11 31,-1-6-21-31,4 4-5 0,0 2-1 0,7-9 0 16,-7-3-93-16,7 3-18 0,-7-6-4 0,0-1-1 0,0 4-33 0,3-6-6 0,1-1-2 0,-1 1-398 16,4-7-80-16</inkml:trace>
  <inkml:trace contextRef="#ctx0" brushRef="#br1" timeOffset="112374.1">23396 13513 2113 0,'0'0'93'0,"0"0"20"0,0 0-90 0,0 0-23 16,-3 3 0-16,3-3 0 0,0 0 95 0,0 0 14 15,0 0 3-15,0 10 1 0,3-4-44 0,1-3-9 16,3 3-1-16,0 4-1 0,0-1-22 0,4 1-4 16,-1 5 0-16,1 1-1 0,3-3-2 0,0 12 0 15,4-7 0-15,-4 8 0 0,3-4-6 0,1 3-2 16,-4 3 0-16,4-3 0 0,-8 3-9 0,4-6-1 0,0 0-1 0,-3-3 0 15,0 3-10-15,3-3 0 0,-4-1 0 0,1-2 0 16,0-3 0-16,-1 2-19 0,1-2 3 0,-1-4 1 31,1 7-135-31,-1-7-27 0,1 7-6 0</inkml:trace>
  <inkml:trace contextRef="#ctx0" brushRef="#br1" timeOffset="114809.62">24112 14096 115 0,'0'0'0'0,"0"0"10"16,0 0-10-16,0 0 0 0,0 0 0 0,0 0 0 15,0 0 242-15,0 0 46 0,0 0 10 0,0 0 2 0,0 0-171 0,0 0-33 16,0 0-8-16,0 0 0 0,0 0-43 0,0 0-8 15,0 0-1-15,0 0-1 0,0 0-19 0,0 0-4 16,0 0-1-16,0 0 0 16,0 0 0-16,0 0 0 0,0 0 0 0,0 0 0 0,7 7 18 0,-7-7 4 15,0 0 1-15,0 0 0 16,0 0 22-16,0 9 5 0,0-9 1 0,0 0 0 0,0 0-22 0,0 0-5 16,4 3-1-16,-4-3 0 0,0 0-11 0,0 0-3 15,7 7 0-15,-7-7 0 0,0 0 2 0,0 0 0 16,0 0 0-16,4 6 0 0,-4-6-6 0,0 0 0 15,0 0-1-15,7 3 0 0,-7-3-7 0,0 0 0 16,3 9-8-16,1-2 12 0,-1-4-12 0,-3-3 8 0,4 9-8 0,-1-3 0 16,1 4 8-16,-4 6-8 0,3-7 0 0,1 4 9 15,-1-4-9-15,-3 7 12 0,4-7-12 0,-1 7 12 16,1-4 6-16,-1-2 2 0,5 5 0 0,-5-5 0 16,1-1 1-16,-1 1 1 0,4-1 0 0,-3 0 0 15,-1 4-11-15,1-1-3 0,-4-2 0 0,3-1 0 16,1 7-8-16,-4-7 0 0,0 1 9 15,-4 5-9-15,4-5 0 0,0-1 0 0,-3 7 0 0,3-4 0 16,-4-2 0-16,-3 6 0 0,4-7 0 0,-1 10 8 16,-6-10-8-16,2 7 0 0,-2-7 0 0,-1 10 0 15,1-3-16-15,-1-4-2 0,1-2 0 0,-1 5 0 16,-3-5 3-16,3 5 1 0,-3-5 0 0,4-1 0 16,-1-2-34-1,0-4-8-15,1 3 0 0,3-3-1 0,0-3-117 0,-4 0-23 0,8 0-5 0,-1-9-1 16</inkml:trace>
  <inkml:trace contextRef="#ctx0" brushRef="#br1" timeOffset="116526.86">25012 13604 288 0,'0'0'25'0,"0"0"-25"0,0 0 0 0,0 0 0 16,0 0 152-16,0 0 24 0,0 0 6 0,0 0 1 15,0 0-71-15,0 0-15 0,0 0-2 0,0 0-1 16,0 0-29-16,0 0-5 0,0 0-2 0,0 0 0 15,0 0-8-15,0 0-2 0,0 0 0 0,0 0 0 0,0 0-4 0,0 0-2 16,0 0 0-16,0 0 0 16,0 0-26-16,0 0-4 0,0 0-2 0,0 0 0 15,0 0 10-15,0 0 1 0,0 0 1 0,0 0 0 16,0 0 12-16,0 0 2 0,0 0 1 0,0 0 0 0,0 0-13 0,0 0-2 16,0 0-1-16,0 0 0 0,0 0-10 0,0 0-3 15,0 0 0-15,0 0 0 0,0 0 12 0,0 0 1 16,0 0 1-16,0 0 0 0,0 0-22 0,0 0-12 15,0 0 2-15,0 0 0 0,0 0 10 0,0 0 11 16,0 0-3-16,0 0 0 0,0 0 4 0,0 0 1 16,0 0 0-16,0 0 0 0,11 0 3 0,-11 0 0 15,0 0 0-15,0 0 0 0,0 0-1 0,0 0 0 0,0 0 0 0,0 0 0 16,7-3-6-16,-7 3-1 0,0 0 0 0,0 0 0 16,0 0 6-16,0 0 1 0,0 0 0 0,7-6 0 15,3 6-15-15,-10 0 0 0,0 0 0 0,7 0 0 16,-7 0 0-16,0 0 0 15,0 0 0-15,0 0 0 0,0 0 0 0,0 0 0 0,0 0 0 16,0 0 0-16,0 0 18 0,0 0 4 0,0 0 1 0,0 0 0 16,0 0 5-16,0 0 2 0,0 0 0 0,0 0 0 15,0 0-10-15,0 0-1 0,0 0-1 0,0 0 0 16,0 0-18-16,0 0 0 0,0 0 8 0,0 0-8 16,0 0 0-16,0 0 0 0,0 0 0 0,0 0 0 15,0 0 0-15,0 0 0 0,0 0 0 0,0 0 0 16,0 0 8-16,0 0-8 0,0 0 0 0,-3 6 0 15,3-6 15-15,-4 3-4 0,-3 7-1 0,4-1 0 16,-1 0-10-16,1 1 8 0,-4-4-8 0,3 3 8 0,0 1 7 0,4-1 1 16,-7 1 0-16,0-1 0 0,0-3-7 0,0 4-1 15,-3 5 0-15,-1-2 0 0,-3 3 2 0,3 3 0 16,-3-1 0-16,-3 1 0 0,-1 6-1 0,0 0 0 16,1-3 0-16,-1 3 0 0,0 0-9 0,1 1 12 15,-4-5-12-15,7 11 12 0,-1-10-1 0,1 3 0 16,0-6 0-16,0 6 0 15,4-6-11-15,-5 6 0 0,5-13 0 0,3 10 0 0,-4-9 0 0,4 2 0 16,-3-5 0-16,2-1 0 0,-2-6-16 0,3 4-3 16,0-1 0-16,3-3 0 15,1-3-29-15,3 0-7 0,-7 0-1 0,3 0 0 16,1-9-112-16,-1 2-22 0,1 4-5 0,3-6-501 16,0-1-100-16</inkml:trace>
  <inkml:trace contextRef="#ctx0" brushRef="#br1" timeOffset="116951.32">24659 13632 345 0,'0'0'15'0,"0"0"4"0,0 0-19 0,0 0 0 0,0 0 0 0,0 0 0 16,0 0 280-16,0 0 53 0,0 0 11 0,0 0 1 15,0 0-231-15,-7 0-46 0,7 0-10 0,0 0-2 16,-3 0 17-16,3 0 3 0,0 0 1 0,0 0 0 0,0 0 6 0,0 0 1 16,0 0 0-16,0 0 0 0,-4 10-23 0,8-4-4 15,-4-6-1-15,3 9 0 0,4 1-22 0,0-1-5 16,0 1-1-16,0-1 0 0,0 1-12 0,4 5-4 15,3 1 0-15,-3-4 0 0,-1 4-3 0,4 0-1 16,0-4 0-16,1 7 0 0,-1-3-8 0,0 3 0 16,0-1 0-16,0 8 0 0,-3-8 0 0,3 1 0 15,0 3 9-15,0-3-9 0,-3 3 0 0,-1-6 0 16,1 2 0-16,-1 1 0 0,4 3 8 16,-3-3 0-16,0-7 0 0,-4 4 0 0,-4-6-8 0,4-1 0 15,4 0 0-15,-4 1 0 0,0-4 0 0,0-3-15 16,4-3 4-16,-4 0-808 15,0-3-161-15</inkml:trace>
  <inkml:trace contextRef="#ctx0" brushRef="#br1" timeOffset="120830.57">25315 13187 230 0,'0'13'20'0,"0"-13"-20"16,0 0 0-16,0 0 0 0,0 0 104 0,0 0 16 0,0 0 3 0,0 0 1 15,0 0-64-15,0 0-12 0,0 0-2 0,0 0-1 16,0 0 7-16,0 0 0 0,0 0 1 0,0 0 0 16,0 0 26-16,0 0 5 15,0 0 0-15,0 0 1 0,0 0-11 0,0 0-2 0,0 0-1 0,0 0 0 16,0 3-8-16,0-3-2 0,0 0 0 0,0 0 0 15,4 9-10-15,-1-3-3 0,-3-2 0 0,0 5 0 16,0-9-4-16,0 6-2 0,-3-3 0 0,3-3 0 16,0 7-14-16,0 2-4 0,0 1 0 0,-4-1 0 15,4 0-14-15,0 1-10 0,-3-4 12 0,3 10-12 16,-4-4 0-16,4 4 0 0,-3-7 0 0,3 10 0 16,-4-9 16-16,1 5-4 0,-1-2-1 0,1-7 0 15,-1 13 13-15,4-10 2 0,-7 7 1 0,7-7 0 16,-3 1-10-16,-1-1-1 0,0 1-1 0,1-1 0 0,-1 0-15 0,4 1 0 15,-7-4 0-15,4 3 0 0,3-9 0 0,0 0 0 16,0 0 0-16,0 0 0 0,0 0 8 0,0 0-8 16,0 0 0-16,0 0 0 0,0 0 0 0,0 0 0 15,0 0 0-15,0 0-10 0,0 0 10 0,7-9 0 16,-4 0 0-16,1-1 0 0,3 1 0 0,-3-7 0 16,-1 7 10-16,4-7-10 0,-3 4 16 0,3-4-4 15,-4 0 0-15,1 4 0 0,-1-4-12 16,1 3-12-16,-1-9 3 0,1 10 0 0,-1-4 9 0,1-3 0 15,-4 4 0-15,3 2 0 0,-3-2 0 0,4 5 0 16,-4 1 0-16,4-7-8 0,-1 7 8 0,-3 5 0 16,0 4-9-16,0 0 9 0,0 0-15 0,0 0 2 15,0 0 0-15,0 0 0 0,0 0-2 0,0 0 0 0,0 0 0 0,0 0 0 16,0 0 15-16,0 0 0 0,0 0 0 0,4 4 0 16,-1 5 0-16,-3 0 0 0,0-2 0 0,0 2 0 15,0 1 0-15,0-10 0 0,0 0 0 0,0 0 0 31,0 0-76-31,0 9-8 0,0-9-3 0,0 0-863 0</inkml:trace>
  <inkml:trace contextRef="#ctx0" brushRef="#br1" timeOffset="126137.32">25259 12764 748 0,'0'0'33'0,"0"0"7"0,0 0-32 0,0 0-8 15,0 0 0-15,0 0 0 0,0 0 104 0,0 0 18 0,7-6 4 0,-7 6 1 16,0 0-38-16,0 0-7 0,0 0-2 0,0 0 0 16,7 0 17-16,-7 0 3 15,4 0 1-15,3 0 0 0,0-4-30 0,0 4-7 0,-7 0 0 16,0 0-1-16,7 0-13 0,0 0-2 16,-7 0-1-16,0 0 0 0,0 0-27 0,7 4-4 15,0-4-2-15,-7 0 0 0,0 0 15 0,7 6 3 0,-7-6 1 0,0 0 0 16,7 3-18-16,0 3-4 0,0-3-1 0,0 4 0 15,-7-7-10-15,7 9 0 0,-3-9 0 0,3 9 0 16,0-9 0-16,3 10 0 0,-10-10 0 0,8 6 0 16,-1-3 0-16,3 3 0 0,-3-2 9 0,0 2-9 15,0-3 14-15,0 3-2 0,0 4 0 0,-3-1 0 16,-4-9 4-16,11 6 0 0,-1 4 0 0,-3-1 0 16,-3 1 1-16,3-1 1 0,0 0 0 0,0 1 0 15,0-1 3-15,-4 7 1 0,5-7 0 0,-1 1 0 0,-4 5-11 0,1-2-3 16,3-4 0-16,-4 4 0 15,4-1-8-15,0-2 0 0,-3 6 9 0,3-7-9 0,-4 7 0 16,5-4 8-16,-5-2-8 0,4 5 0 0,-3-5 9 16,3 8-9-16,0-2 12 0,0-3-12 0,-4 2 15 15,4-5-4-15,-3 9-1 0,3-10 0 0,-4 7-10 16,5 3 8-16,-5-4-8 0,4-2 8 16,0 2-8-16,0 4 0 0,-3 0 0 0,3-3 0 0,0 3 12 0,0-1 0 15,0-2 0-15,-3 3 0 0,3 0-12 0,-4-4 0 16,4 4 0-16,-3 0 0 0,-1 0-12 0,4-4 1 15,-3 4 1-15,-1 0 0 0,1 3 10 0,-4-3 16 16,3 0-4-16,-3-1-1 0,4 1 8 0,-4 0 1 16,0-3 1-16,0 9 0 0,0-13-21 0,0 7 0 0,0 3 0 0,3-3 0 15,-3 0 0-15,0-4 0 16,0-2 0-16,0 6 0 0,0-10 0 0,0 7 0 0,4 0 0 0,-1-4 0 16,-3 4 11-16,0 3-3 0,0-4 0 15,0-2 0-15,0 9-8 0,-3-10-11 0,3 7 3 0,-4-3 0 16,4 0 8-16,0-4 0 0,-3 7 0 0,3-3 0 15,-4 2 0-15,1-8 12 0,-1 5-4 16,1-5 0-16,3 9-8 0,-4-10 0 0,4 1 0 16,-3-1 0-16,3 7 0 0,0-7 0 15,-4 7 8-15,1-7-8 0,-1 1 0 0,1 5 8 0,3-2-8 0,-4-4 0 16,1 1 0-16,-1-1 9 0,1 0-9 0,-5 7 0 16,5-7 9-16,-1 1-9 0,-3-1 0 0,4 1 9 15,-1 2-9-15,-3-2 0 0,0-7 9 0,4 6-9 16,-4 1 18-16,0-4-1 0,3 3 0 0,-3-6 0 0,0 10-8 15,3-10-1-15,1 6-8 0,-1-2 12 0,-3-4 5 0,4 6 1 16,3-9 0-16,-4 7 0 16,1-4-18-16,-1 3-12 0,4-6 1 0,-7 9 1 0,4-9 10 0,3 0 0 15,-4 10 8-15,1-4-8 0,-1-3 8 0,-3 3-8 16,3-2 10-16,1-4-10 0,-1 9 8 0,1-3-8 16,-1 1 0-16,-3-4 9 0,7-3-9 15,-3 6 0-15,-1-3 0 0,4-3 0 0,-3 9 0 0,3-9 0 16,0 0 0-16,-4 7 0 15,4-7 0-15,0 0 0 0,0 0 0 0,0 3 0 0,0-3 0 0,0 9-9 16,0-9 9-16,0 0-10 0,0 7-7 0,0-7-2 16,0 0 0-16,0 0 0 15,0 0-64-15,4 3-13 0,-4-3-2 0,0 0-1 16,0 0-98-16,10 0-20 0</inkml:trace>
  <inkml:trace contextRef="#ctx0" brushRef="#br1" timeOffset="129206.33">6198 17486 1332 0,'0'0'59'0,"0"0"12"0,-7 10-57 0,4-4-14 0,-1-3 0 0,1 7 0 16,-1-10 79-16,4 0 13 15,-3 6 2-15,-4-3 1 0,3 9-40 0,-7-8-8 0,8 2-2 16,3-3 0-16,-11 3-28 0,4-3-5 0,7-3-2 0,0 0 0 16,-7 10 4-16,7-10 1 0,0 0 0 0,-3 0 0 15,-1 0 15-15,4 0 3 0,0 0 1 0,0 0 0 16,0 0 18-16,-3 0 3 0,-4 0 1 0,7 0 0 16,-4-10-26-16,4 7-5 0,-7-3-1 0,7-3 0 15,0 5 8-15,0-8 0 0,0 3 1 0,0-1 0 16,7 1-14-16,-7-10-3 0,4 9-1 0,-4-5 0 15,7-4-7-15,-7-6-8 0,3 6 11 0,1 0-11 16,3-6 0-16,3-3 0 0,-6 3 0 0,3 3 0 16,0-3 0-16,4 0 0 0,-4 3-8 0,0-3 8 0,3 0 0 0,-3 6 0 15,-3-6 0-15,3 6 0 0,-7 0 0 0,3 0 0 16,1 4 0-16,-4-4 0 0,0 3 0 0,0 4 0 16,0 2 9-16,0 1-9 0,-4-1 0 0,4 4 0 15,0 6 0-15,-3-6 0 0,3 6 0 0,0 0 0 16,0 0 0-16,0 0 0 0,0 0 0 0,0 0 0 15,0-3 0-15,0 3 0 0,0 0 0 16,0 0 0-16,0 0-13 0,0 0 4 0,0 0 9 0,0 0 0 16,0 0 8-16,0 0-8 0,0 0 8 0,0 0-8 15,0 0 8-15,0 0-8 0,0 0 0 0,0 0 0 16,0-7 0-16,0 7 0 0,-7-3 0 0,7 3 0 16,-4-6 0-16,4 6 0 0,0 0 0 0,0 0 0 15,0-3 0-15,0 3 0 0,-7-6 0 0,7 6 0 0,-3-4 0 0,3 4 0 16,-4-6 0-16,4 6 0 0,0 0 0 15,-3 0 0-15,-1-9 0 0,4 9 0 0,0 0 0 0,0 0 0 16,0 0 0-16,0 0 0 16,0 0 0-16,0 0 0 0,0-10 11 0,0 10-3 0,0 0 0 0,0 0 0 15,0-6-8-15,0 6 0 0,-3-3 0 0,3-3-11 16,0-4 11-16,0 7 0 0,0-3 0 0,0-4 8 16,0 7-8-16,0-3 0 0,0-3 8 0,0 2-8 15,0 7 0-15,0 0 0 0,-7-9 0 0,7 9 0 16,-4-3 0-16,4 3 0 0,0 0 0 0,0 0 0 15,0 0 8-15,0-6-8 0,-7 2 8 0,7 4-8 16,0 0 9-16,0 0-9 0,-4-6 12 0,4 6-12 16,0 0 16-16,0 0-4 0,0 0-1 0,0 0 0 15,-3 0 5-15,3 0 2 0,0 0 0 0,0 0 0 16,-7 0-18-16,7 0 0 0,0 0 0 0,0 0 0 16,0 0 0-16,0 0 8 0,0 0-8 0,0 0 0 15,0 0 0-15,0 0 0 0,0 0 0 0,0 0 0 0,0 0 8 0,0 0-8 16,0 0 9-16,0 0-9 0,0 0 11 0,-4 0-11 15,-3 10 12-15,0-4-12 0,0-3 0 0,4 6 0 16,-4-2 0-16,3 2 0 0,4 7 0 0,-11-7 0 16,8 1 0-16,-4 2 0 0,3 4 8 0,-10-1-8 15,7-2 0-15,4-4 0 0,-8 7 17 0,-3 3-3 16,3-3-1-16,-3-4 0 0,4 4 10 0,-1 3 1 16,1-10 1-16,-1 7 0 0,7-7-9 0,-10 7-1 15,7-4-1-15,4-5 0 0,-11 2-6 0,10 0 0 16,-3-5-8-16,7 2 12 0,-7 0-12 0,7-6 0 0,0 0 0 0,-4 3-10 15,-6-3 10-15,10 0 0 16,0 0 0-16,0 0 0 0,0 0 0 0,0 0 0 16,0 0 0-16,0 0-8 0,0 0 8 0,0 0-8 15,3-9 8-15,4-1-8 0,-7 4 8 0,11-6-12 0,-7-4 12 0,6 7-12 16,1-7 12-16,-4 3 11 16,10-6-3-16,-6 4 0 0,-7-4-8 0,6 3-17 0,4-3 4 0,-3 4 1 15,-1 2 12-15,1-2 13 0,-4-4-2 0,0 9-1 16,-3-5-10-16,3-4 0 0,0 6 0 0,3-2 0 15,-3-1 0-15,4 7 8 0,-11-10-8 0,7 3 0 16,0 7 0-16,-3-4-14 0,3-3 2 0,-4 7 0 16,1-7 12-16,-1 7 0 0,4 0 0 0,0 5 0 15,-7-5 0-15,0 9 15 0,0 0-3 0,0 0-1 16,0 0-11-16,0 0 0 0,0 0 0 0,0 0 0 0,0 0 0 0,0 0 0 16,0 0 0-16,0 0 0 15,0 0 0-15,0 0 0 0,0 0 0 0,11 3 0 16,-11-3 0-16,7 0 0 0,0 10 0 0,4-10 0 0,-8 6 8 0,4-3 0 15,7 6 0-15,-10-2 0 16,3-4-8-16,7 3 0 0,-3 3 0 0,-8-2 0 0,8-4 0 0,-1 6 15 16,-3-2-4-16,4 2-1 0,-4-6-10 0,4 6 8 15,-4 4-8-15,0-4 8 0,3 1-8 0,-3-1 0 16,-3 1 0-16,3-1 0 0,0 0 0 0,4 7 0 16,-11-6 0-16,7 2 0 0,0-6 0 0,3 13 0 15,-6-9-12-15,-1-1 12 16,4 7-48-16,-3-7-3 0,3 0 0 0,4 10 0 15,-8-9-147-15,4-1-30 0,-3 7-5 0</inkml:trace>
  <inkml:trace contextRef="#ctx0" brushRef="#br1" timeOffset="131272.29">26314 13629 1036 0,'0'0'92'0,"0"0"-73"0,0 0-19 0,0 0 0 16,0 0 296-16,0 3 56 15,0-3 12-15,0 0 1 0,0 0-289 0,3 10-59 0,-3-10-17 16,7 6 8-16,-7-6-8 0,0 0 0 0,7 3 0 0,-7-3 0 16,0 0 0-16,11 6 0 0,-4-6 0 0,0 0 0 15,-7 0 28-15,7 0 4 0,0 0 1 0,4 0 0 16,-4 0-22-16,3 0-11 0,-3 0 10 0,4 0-10 15,0 0 9-15,-1 0-9 0,1 0 8 0,-1-6-8 16,1 6 0-16,7 0 0 0,-4-3 0 0,3 3 0 31,-3 0-20-31,4-6-5 0,0 6-2 0,-1 0 0 0,-3-3-15 0,4-4-3 0,-4 7-1 0,0-3 0 16,0 3-106-16,1-6-20 16,-8 6-5-16</inkml:trace>
  <inkml:trace contextRef="#ctx0" brushRef="#br1" timeOffset="131692.18">26063 13908 57 0,'0'0'0'0,"0"0"0"0,0 0 0 0,0 0 0 0,-3 7 0 0,3-7 0 15,0 0 452-15,0 0 86 0,0 0 17 0,0 0 3 16,7 3-399-16,3-3-80 0,4 0-16 0,-3 0-3 15,3 0-12-15,0 0-1 0,0 0-1 0,4-3 0 16,-4 3-22-16,7 0-4 0,-7 0 0 0,4 3-1 16,0-3-19-16,-4 0 0 0,3 6 0 0,-2-3 0 15,2-3 0-15,-6 6-14 0,3-6 4 0,-4 4 1 16,1 2 9-16,3-6 0 0,-3 6 0 0,3-3 0 16,-4-3 0-16,5 0-8 0,-1 0 8 0,-4-3-8 15,4-3-16-15,4 0-2 0,0 2-1 0,-1-2 0 16,1-3-100-16,0-4-20 0,-1-2-4 0</inkml:trace>
  <inkml:trace contextRef="#ctx0" brushRef="#br1" timeOffset="134377.5">27358 13827 633 0,'0'0'28'0,"0"0"6"0,0 0-34 0,0 0 0 15,0 0 0-15,0 0 0 0,0 0 241 0,0 0 42 16,0 0 8-16,0 0 1 0,0 0-183 0,0 0-37 16,0 0-7-16,0 0-1 0,0 0-27 0,0 0-5 15,0 0 0-15,0 0-1 0,7 9 1 0,-7-9 0 16,0 0 0-16,4 10 0 0,-4-10 14 0,7 6 3 15,-7-6 1-15,7 3 0 0,-7-3-12 0,0 0-2 16,7 9-1-16,-7-9 0 0,7 7-10 0,0-4-1 16,3-3-1-16,-10 0 0 0,7 0-3 0,4 0 0 15,-4 0 0-15,4 0 0 0,-1 0-5 0,-3 0-2 16,4 0 0-16,-1 0 0 0,1-3-5 0,-4-4-8 16,0 7 11-16,0 0-11 0,4-3 8 0,-4 3-8 15,0-6 0-15,0 3 0 0,0 3 12 0,0 0 0 16,-7 0-1-16,0 0 0 0,0 0-11 0,7-6 10 15,4 6-10-15,-4-4 10 0,-7 4-10 0,3-6 10 0,8 6-10 16,-4-9 10-16,-7 9-10 0,7 0 0 0,0-10 0 0,0 4 0 16,0 3 8-16,0-3 0 0,-3 3 0 0,3-4 0 15,0-2-8-15,-4 0 0 0,4-1 0 0,-3 4 8 16,-1 3-8-16,5-4 0 0,-8 7 0 0,0 0 0 16,0 0 12-16,0 0-2 0,0-9-1 0,0 6 0 15,-4-3-9-15,0-4 0 0,4 1 0 0,0 3 8 16,-3 2 6-16,-1-2 1 0,1-3 0 0,3-1 0 15,-4 7 2-15,4-3 1 0,-3-4 0 0,-1 1 0 16,1 9-18-16,3-9 0 0,-7 2 0 0,3-2 0 16,1 6 0-16,3-3 0 0,-4 6 0 0,-3-10 0 15,0 10-11-15,4 0-5 0,3 0-2 0,-8-3 0 0,-2 3 18 0,3-6 0 16,7 6 0-16,0 0 0 16,-4 0 0-16,-3 0 19 0,0 0-3 0,0 0 0 15,0 6-16-15,0-6 0 0,0 0 0 0,0 0 0 16,0 0 8-16,0 3-8 0,0-3 0 0,3 6 0 0,-6-6 0 15,3 4 0-15,0 2 0 0,-1-3 0 0,-2 3-10 0,3-3-9 16,-4 7-1-16,1-4-1 0,3 3 21 0,-4 1 0 16,0-1 0-16,4 1 0 0,0-1 0 0,0-3 0 15,0 4 0-15,0-1 0 0,0 1-11 0,0 5-1 16,0-5 0-16,0-1 0 0,3 1 12 0,1-1 14 16,-4 7-3-16,0-4-1 0,0-2-10 0,0 5-14 15,3 1 3-15,-3-4 1 0,4-2 10 0,-5 6 14 16,5-1-3-16,-1-2-1 0,1-4-10 0,-1 7 12 0,1-7-12 0,3 7 12 15,0-4-12-15,0 4 8 0,-4-6-8 0,4 8 8 16,0-8 4-16,0-1 0 0,4 1 0 0,-4 2 0 16,7 1-12-16,-4-4-9 0,-3 0 9 0,4 1-13 15,-1-1 22-15,5 4 5 0,-5-10 1 0,4 6 0 16,0 1-15-16,0-4 0 0,0-3 0 0,4 3 0 16,-4-2 0-16,0 2 0 0,4 3-9 15,-1-2 9-15,1-4 0 0,3-3 0 0,-4 0 0 0,5 6 0 16,2-6 0-16,1 0 0 0,-1 0 0 0,1-6 0 15,7 6 0-15,-4 0 0 0,4 0 0 0,-4-10 0 16,4 10-8-16,-1-3 8 0,-3-3 0 0,1 6-9 31,-1 0-83-31,3 0-17 0,-2 0-3 0,-5-6-694 0,1 6-138 0</inkml:trace>
  <inkml:trace contextRef="#ctx0" brushRef="#br1" timeOffset="135517.6">28176 12852 831 0,'0'0'36'0,"0"0"9"0,0 0-36 0,0 0-9 0,0 0 0 0,-3-7-244 16,-1-2-52-16</inkml:trace>
  <inkml:trace contextRef="#ctx0" brushRef="#br1" timeOffset="135911.84">28109 12817 288 0,'0'0'25'0,"0"0"-25"15,0 0 0-15,-3 0 0 0,-4 3 131 0,7-3 21 16,-4 0 4-16,4 0 0 0,-7 0-143 0,7 0-29 16,0 0-5-16,-3 0-2 15,-4-3-2-15,7 3-1 0,-7 0 0 0,7 0 0 0,0 0 95 0,0 0 19 16,-8 0 4-16,8 0 1 0,-7 0 19 0,7 0 4 16,-7 0 1-16,4 3 0 0,3-3-15 0,0 0-3 15,-7 0-1-15,7 0 0 0,-4 6-42 0,4-6-8 16,0 0-1-16,-7 4-1 0,7-4 31 0,0 0 7 15,0 0 0-15,0 0 1 0,-3 0-55 0,3 0-11 0,0 0-3 0,0 0 0 16,0 0 6-16,0 0 1 0,0 0 0 16,0 0 0-16,7 0-1 0,0 0 0 15,3 0 0-15,-3 0 0 0,4 0-1 0,0-4 0 16,-1 4 0-16,1-6 0 0,3 6-1 0,0 0-1 0,0 0 0 16,4 0 0-16,-1-3 1 0,1 3 0 15,-4-6 0-15,0 6 0 0,0 0-1 0,4-3 0 0,0 3 0 0,-1-7 0 16,1 7-9-16,3-3-2 0,-3-3 0 0,-1 6 0 15,-3-9-8-15,4 2 0 0,-4 4 0 0,0-3 0 16,0 3 0-16,1-3 0 0,-1 2 0 0,-4-2 0 16,1 6 0-16,-1-3 0 0,-3-3 0 0,1 6 0 15,-8 0 0-15,0 0 0 0,7 0 0 0,-7 0 0 16,0 0-47-16,0 0-11 0,0 0-2 0,0 0-1 16,0 0-114-16,0 0-22 0,-4 9-5 0</inkml:trace>
  <inkml:trace contextRef="#ctx0" brushRef="#br1" timeOffset="136706.93">28960 12177 864 0,'0'0'76'0,"0"0"-60"16,0 0-16-16,0 0 0 0,0 0 178 0,0 0 33 16,0 0 6-16,0 0 2 0,0 0-109 0,0 0-22 15,0 0-4-15,0 0 0 0,0 0-19 0,3 10-3 16,-3-10-1-16,0 9 0 0,0 1-17 0,0 2-3 0,0-2-1 16,0-1 0-16,0 0 7 0,-3 1 1 0,3-1 0 15,0 7 0-15,0-4-32 0,0 4-7 16,-4 3-1-16,0 6 0 0,1-6-8 0,3 9 8 0,-4-9-8 0,1 15 8 15,-1 1 4-15,4-1 0 0,-3 4 0 0,3 0 0 16,-4-4-12-16,4 1 0 0,0-1 0 0,-3-6 0 16,3 1 8-16,0-4 0 0,-4 3 0 0,4-3 0 15,0-6 20-15,0 0 3 0,0-1 1 0,0-2 0 16,0 3-32-16,0-10 0 0,-3 7 0 0,6-7 0 16,-3 1-20-16,0-1-9 15,0-9-3-15,0 0 0 0,0 0-24 0,0 0-4 0,0 10-2 0,0-10 0 31,0 0-97-31,0 0-19 0,7-4-4 0,4-2-413 0,-4-3-82 0</inkml:trace>
  <inkml:trace contextRef="#ctx0" brushRef="#br1" timeOffset="137097.37">29221 12187 1382 0,'0'0'123'0,"0"0"-99"16,0 0-24-16,0 0 0 0,0-3 200 0,0-4 34 16,0 7 7-16,3-9 2 0,1 9-196 0,-1-9-39 0,-3 9-8 0,0 0 0 15,0 0-19-15,0 0-1 0,0 0-1 0,0 0 0 16,0 0 31-16,0 0 6 0,0 0 2 0,0 0 0 15,-3 9 41-15,-1 7 8 0,-3-4 1 0,4 4 1 16,-5 3-40-16,1 0-8 0,0 6-1 0,4 3-1 16,-4-3-4-16,3 3-1 0,-3-3 0 0,7 3 0 15,-3 4 8-15,3-4 2 0,0 0 0 0,-4 7 0 16,4-7-8-16,0 0 0 0,-3 7-1 0,3-7 0 16,-4-3-15-16,4 3 9 0,0-3-9 0,0 4 8 15,-3-4-8-15,3-7 0 0,-4 1 0 0,4-3 0 16,-3 3 0-16,3-4 0 0,0-2 0 0,0-4 0 15,0-2-12-15,0 2-7 0,0-9-1 0,0 0-1 16,0 0-126-16,0 0-25 0,0 0-4 0</inkml:trace>
  <inkml:trace contextRef="#ctx0" brushRef="#br1" timeOffset="138352">29778 12419 702 0,'0'0'31'0,"0"0"6"0,0 0-29 0,0 0-8 0,0 0 0 0,0 0 0 16,0 0 150-16,0 0 29 0,0 0 5 0,0 0 2 16,0 0-67-16,0 0-14 0,0 0-2 0,0 0-1 15,0 0-36-15,0 0-7 0,0 0-2 0,0 0 0 16,0 0-13-16,0 0-2 0,0 0-1 0,-4 9 0 15,4 4 3-15,-3-4 0 0,-1 1 0 0,1-1 0 0,-1 4-32 0,1 2-12 16,-1-5 11-16,-3 8-11 16,4-2 16-16,-8 3-2 0,4 0-1 0,-4 0 0 15,4 3 28-15,-3-1 6 0,-1-2 1 0,1 6 0 16,-1-6-29-16,1-3-6 0,-1 3-1 0,0 0 0 0,-3-1 0 0,4 4 0 16,-1-9 0-16,0 6 0 0,1-4-12 0,-1 1 0 15,1-3 0-15,-1-4 0 0,1 0-16 0,-1 4 1 16,0-4 0-16,4-6 0 15,-3 7-37-15,3-4-7 0,-4-3-1 0,4-3-1 16,0 0-39-16,7 0-8 0,-7 0-2 0,3-3-799 0</inkml:trace>
  <inkml:trace contextRef="#ctx0" brushRef="#br1" timeOffset="138650.2">29429 12507 1933 0,'0'0'85'0,"0"0"19"0,0 0-84 0,0 0-20 0,0 0 0 0,0 0 0 15,10 0 32-15,-3-3 3 0,4 3 0 0,-4 0 0 16,4 3-19-16,-1-3-4 0,-3 9-1 0,0-3 0 16,0-3 50-16,0 7 11 0,4 6 1 0,-4-7 1 15,0 7 16-15,4-4 3 0,-4 4 1 0,0 3 0 16,3-1-42-16,-3 1-9 0,4 3-2 0,-4 0 0 15,4-6-41-15,-1 3 0 0,-3 0 0 0,4-4 0 0,-4 1-9 16,4-4 9-16,-4 4 0 0,0-3 0 16,3-7-27-16,-3 3 2 0,4 1 0 0,-4-4 0 15,0-3-40-15,4 3-8 0,-1-6-2 0,1 4 0 16,-1-4-126-16,1 0-26 16,-4 0-5-16</inkml:trace>
  <inkml:trace contextRef="#ctx0" brushRef="#br1" timeOffset="138947.23">30011 12754 1976 0,'0'0'88'0,"0"0"17"0,0 0-84 0,0 0-21 0,0 0 0 0,0 0 0 15,0 0 71-15,0 0 9 0,0 0 3 0,7 0 0 16,3 0-59-16,-2 0-11 0,-8 0-2 0,7 0-1 16,3 0 2-16,-10 0 1 0,7 4 0 0,4-4 0 15,-4 0 31-15,3 0 7 0,-3 0 1 0,4 0 0 16,0 0-22-16,-1 0-4 0,1-4-1 0,3 4 0 16,-3-6-25-16,3 6 0 0,0-9 0 0,3-1 0 15,-3 10-24-15,1-9-9 0,-1 3-3 0,0-4 0 31,-4 1-132-31,8 6-28 0,-7-7-4 0</inkml:trace>
  <inkml:trace contextRef="#ctx0" brushRef="#br1" timeOffset="139475.84">30974 12406 115 0,'0'0'10'0,"0"0"-10"0,0 0 0 0,0 0 0 15,0 0 383-15,0 0 74 0,-4 10 15 0,4-10 4 16,0 0-279-16,0 0-55 0,0 0-11 0,0 3-3 15,0 3-65-15,-3 4-14 0,-4-1-2 0,3 0-1 16,-3 1-24-16,0-1-5 0,0 1-1 0,-7 5 0 16,0 1-6-16,0-4-2 0,0 4 0 0,-4 3 0 0,0 6 6 0,1-6 1 15,3 9 0-15,0-3 0 0,-8 3 0 0,5 1 0 16,3 2 0-16,-4-9 0 16,4 9-6-16,0-9-1 0,0 3 0 0,0-6 0 15,3 0-8-15,-3 6 8 0,3-9-8 0,1-4 8 0,-1 4-8 0,4-7-17 16,-4 1 4-16,8-1 1 15,-4 1-38 1,0-10-7-16,3 6-2 0,4-6 0 0,-7-6-131 0,7 6-26 0,-3-10-6 0</inkml:trace>
  <inkml:trace contextRef="#ctx0" brushRef="#br1" timeOffset="139732.17">30614 12522 1324 0,'0'0'59'0,"0"0"12"0,0 0-57 0,0 0-14 0,0 0 0 0,0 0 0 16,0 0 154-16,0 0 28 0,0 0 6 0,0 0 0 16,0 0-125-16,0 0-26 0,4 13-5 0,-1-7 0 15,-3 10 36-15,4-4 8 0,3-2 2 0,-4 5 0 16,4-5 9-16,-3 9 1 0,3-1 1 0,3 1 0 16,-2-3-55-16,2 3-11 0,1-4-3 0,-1-2 0 15,4 3-20-15,-3-1 0 0,0-2 0 0,3 3 0 16,-4-7 0-16,1 0 0 0,-1 1 0 0,1-1-12 31,-4-3-26-31,4-2-6 0,-1 2 0 0,1-6-1 16,-4 0-78-16,0 3-15 0,-7-3-3 0,10 0-547 0,-10 0-110 0</inkml:trace>
  <inkml:trace contextRef="#ctx0" brushRef="#br1" timeOffset="140159.54">31143 12143 403 0,'0'0'36'0,"0"0"-36"0,0 0 0 0,0 0 0 16,0 0 325-16,0 0 59 0,0 0 11 0,0 0 2 15,0 0-251-15,0 0-50 0,0 0-11 0,0 12-1 16,0 1-34-16,0-7-6 0,0 4-2 0,0-1 0 15,0 0-24-15,0 7-5 0,0-3-1 0,-3-4 0 16,3 1-12-16,0 5 0 0,-4-5 0 0,4 5 0 16,0-5 0-16,-3-1 0 0,3-9 0 0,0 3-10 0,0-3-6 0,-4 13-2 15,4-13 0-15,0 0 0 16,0 0-173 0,0 0-34-16,0 0-7 0,0 0-2 0</inkml:trace>
  <inkml:trace contextRef="#ctx0" brushRef="#br1" timeOffset="140989.31">31369 12024 115 0,'0'0'0'0,"0"0"10"0,0 0-10 0,0 0 0 0,0 0 0 0,0 0 0 16,0 0 328-16,0 0 64 0,7 9 13 0,-3-3 3 15,-1 4-245-15,1-1-49 0,-4 1-10 0,0 2-1 16,0 4-15-16,0 3-4 0,-4-10 0 0,4 7 0 16,-3 3-32-16,3 6-6 0,-4-7-2 0,-3 8 0 15,7-4-14-15,-4 3-3 0,1 3-1 0,-1-3 0 16,1 3-5-16,-1-3-1 0,4 3 0 0,-3 7 0 0,-1-7-4 16,1 4-2-16,-1-4 0 0,-3 0 0 15,7 6-14-15,-3-5 11 0,-1-4-11 0,1 0 10 16,-1-6 6-16,4 3 0 0,0-7 1 0,0 4 0 15,-3-3-17-15,3-7 0 0,0 7 8 0,0-13-8 16,0-3-37-16,0 0-11 0,0 0-3 16,0 0 0-16,0 0-164 0,0 0-33 0</inkml:trace>
  <inkml:trace contextRef="#ctx0" brushRef="#br1" timeOffset="141347.34">31581 12014 1267 0,'0'0'56'0,"0"0"12"0,0 10-55 0,3-1-13 0,-3 1 0 0,0-1 0 16,4 0 240-16,-1 7 46 15,-3-3 9-15,4 2 1 0,-1 4-229 0,1-3-47 0,-4 3-8 0,0 9-3 16,0-3 19-16,0 0 4 0,0 3 1 0,0-3 0 16,0 3 0-16,0 1 0 0,0-4 0 0,0 3 0 15,-4-3 5-15,1 3 1 0,3 1 0 0,-4-4 0 16,4 3-31-16,-3 3-8 0,-4-3 0 0,3-2 0 16,4 2 0-16,-3-9 0 0,-1 9 0 0,1-9 0 0,-1 3 0 0,1 0 0 15,-5-7 0-15,5 4 0 16,-4-3 0-16,3-4-13 0,-3 4 3 0,4 0 1 15,-4-4-31-15,3-6-5 0,1 4-2 0,-1-7 0 16,1 6-127-16,3-9-26 0,0 0-4 0</inkml:trace>
  <inkml:trace contextRef="#ctx0" brushRef="#br1" timeOffset="142133.34">31715 11986 864 0,'0'0'76'16,"0"0"-60"-16,0 0-16 0,0 0 0 16,0 0 217-16,0 0 41 0,0 0 8 0,7-6 2 15,0 6-204-15,0-10-40 0,0 10-8 0,0-9-1 16,-3 3-15-16,3 3 0 0,-4-4 0 0,4 7 0 15,-3-9 0-15,3 6-10 0,-4-3 10 0,1-4-8 0,3 10 17 0,-7 0 4 16,0 0 1-16,3-9 0 16,-3 9 6-16,4 0 2 0,-4 0 0 0,0 0 0 0,0 0-2 0,7-7 0 15,-7 7 0-15,0 0 0 0,0 0-12 0,7 0-8 16,0 0 10-16,4 0-10 0,-11 0 8 0,7-3-8 16,0 3 0-16,0-6 0 0,3 6 11 0,-3 0-11 15,1 0 12-15,2-3-12 16,-3 3 26-16,4 0-2 0,-11 0 0 0,10 0 0 0,1-6-11 0,-11 6-2 15,7 6-1-15,-7-6 0 0,7 3-10 0,0 6 12 16,0-2-12-16,-3 2 12 0,-4 1-12 0,0 5-14 0,0-2 3 0,-4-4 1 16,-3 7 10-16,4 3 0 15,-4-4 0-15,-1 4 0 0,1-3 0 0,-3 3 16 0,-1-7-4 0,4 10-1 16,0-9-11-16,-3 2-16 0,2-5 4 0,-2 5 1 16,3-5 11-16,0-1 0 15,-4 1 10-15,4-7-10 0,0 3 16 0,0-3-2 0,0 3-1 0,3-6 0 16,-3 0-13-16,7 0 0 15,0 0-9-15,-7 0 9 0,0 0 0 0,7 0 0 0,-7-6 0 0,7 6 0 16,0 0 0-16,-3-3 0 0,-1-6 0 0,4-1 0 16,0 1 0-16,0-1 0 0,4-5 0 0,-4 8 0 15,3-2 0-15,1 0 0 0,-4 9 12 0,3-10-12 16,4 7 10-16,-3-3-10 0,-4 6 8 0,7-10-8 16,-7 10 20-16,11 0 0 0,-4 0-1 0,3 0 0 15,-10 0 17-15,11 4 4 0,3 2 1 0,0 0 0 16,-3-3-29-16,-1 7-12 0,1-4 8 0,-4-3-8 0,7 6 0 0,-4 1 0 15,1 2 0-15,-4-2 0 0,0-1 0 0,0 4 0 16,0-7 0-16,0 3 0 0,0 1 0 0,-3-1-17 16,3 1 4-16,-4-1 1 15,-3-9-140-15,0 0-28 0,4 0-6 0,-4 0-1 0</inkml:trace>
  <inkml:trace contextRef="#ctx0" brushRef="#br1" timeOffset="142954.56">31792 12764 806 0,'0'0'72'0,"0"0"-58"16,0 0-14-16,0 0 0 0,0 0 240 0,0 0 44 0,0 0 10 16,0 0 2-16,0 0-192 0,0-6-37 0,-3-4-8 0,3 7-2 15,0 3-26-15,0 0-6 16,0 0-1-16,0 0 0 0,0 0 0 0,0 0 0 0,0 0 0 16,0 0 0-16,0 0 10 0,0 0 2 0,7-6 0 15,-7 6 0 1,3-10-1-16,4 10 0 0,1-9 0 0,-1 3 0 0,0 6-15 0,0-10-2 0,0 10-1 0,-4-3 0 15,8 3-5-15,-11 0-2 0,0 0 0 0,7-6 0 16,0 3-10-16,4 3 0 0,-11 0 0 0,7 0 8 16,-7 0-8-16,0 0 0 0,7 3 0 0,0 6 0 15,-7-9 0-15,7 6 0 0,-4 4-8 0,1-1 8 16,-1 1 0-16,-3-1 0 0,-3 1-9 0,3-1 9 16,-4 7-9-16,1-7 9 0,-1 0-13 0,1 7 5 15,-1-13-1-15,-3 13 0 0,0-7 0 0,-4 1 0 0,4-1 9 16,0 1-8-16,4-1 8 0,-4 0-8 15,0-2 8-15,0 2 0 0,3 0 0 0,-3 1 0 16,4-4 0-16,-1 4 0 0,1-7 0 0,-1 3 0 0,4-6 0 0,-4 9 0 16,1 1 0-16,3-1 8 0,0-9 0 0,-4 6 0 15,4-6 0-15,0 10 0 0,4-1 11 0,-4-9 2 16,0 0 1-16,3 10 0 16,1-1-6-16,0-3-2 0,3-3 0 0,-4 4 0 15,8-4-14-15,-4 3 11 0,0-3-11 0,0-3 10 16,-7 0-38-16,10 0-7 0,-3 0-1 0,1 0-1 15,-8 0-186-15,10-3-37 0</inkml:trace>
  <inkml:trace contextRef="#ctx0" brushRef="#br1" timeOffset="148198.4">28392 13231 1033 0,'0'0'45'0,"0"0"11"0,-7 9-45 0,-4-2-11 0,0-1 0 0,4-3 0 15,0 3 127-15,0-2 23 0,0-4 5 0,0 6 1 16,7-6-83-16,-7 3-16 0,0-3-3 0,0 6-1 15,7-6-35-15,0 0-7 0,0 0-2 0,0 0 0 16,0 0 9-16,-11 3 2 0,11-3 0 0,0 0 0 0,-7 7 24 0,7-7 4 16,-7 9 2-16,7-9 0 0,0 0 11 0,0 9 3 15,4 1 0-15,3-1 0 0,0-9-10 0,3 10-2 16,1-4 0-16,3-3 0 0,4 3-29 0,-4-3-7 16,4-3 0-16,-1 0-1 0,1 7 11 0,3-7 2 15,-3 0 1-15,3 0 0 0,0 0 3 0,0-7 0 16,4 7 0-16,-4 0 0 0,4-3-14 0,-1 3-2 15,5 0-1-15,-1 0 0 0,-4-6-6 0,5 6-1 16,-1 0 0-16,4 0 0 0,-1 6 0 0,1-6 0 16,-4 3 0-16,4-3 0 0,-4 7 11 0,1-7 1 0,-1 0 1 0,0 0 0 15,0 0-8-15,4 0-1 16,0 0-1-16,0 0 0 0,-1-7-1 0,-3 4 0 16,4 3 0-16,0 0 0 0,0-6-10 0,-1 6 0 15,1 0 9-15,0-3-9 0,0 3 0 0,-4-6 0 0,0 6 0 0,0 0 0 16,-3 0 0-16,0 0 9 0,-1-4-9 0,1 4 0 15,0 0 0-15,0-6 0 0,-4 6 0 0,7-3 0 16,0 3 0-16,0-6 0 0,1 6 0 0,2 0 0 16,-2 0 0-16,-1-3 0 0,0 3 0 0,0-7 0 15,-3 7 0-15,0 0 0 0,3 7 0 0,-3-7 0 16,-4-7 0-16,3 7 0 0,1 0 8 0,0 0-8 16,0-6 9-16,-1 6-9 0,4 0 0 0,-3 0 9 15,3-3-9-15,-3 3 0 0,3 0 0 0,-3 0 0 0,0 0 0 16,-1 0 0-16,1 0 8 0,-4 0-8 15,0 0 0-15,4 0 0 0,0 0 0 0,-4 0 0 16,0 0 0-16,0 0 0 0,0 0-10 0,1-6 10 0,-1 6 10 16,0 0 8-16,0-10 2 0,4 10 0 0,-1 0-20 15,1-3 10-15,3 3-10 0,1-6 8 0,-5 6-8 0,5-3 0 16,-5 3 0-16,4 0 0 16,1 3 8-16,-5-3 0 0,1-3 0 0,0 3 0 0,-4 3-8 0,0-3 0 15,0 0 9-15,0 6-9 0,-3-6 0 0,0 0-8 16,-1 0 0-16,1 0 0 0,-4 3 8 0,4-3 16 15,-1-3-4-15,1 3-1 0,0 0-11 0,3-6 8 16,-4 6-8-16,5 0 8 0,2-3-8 0,-3-3 0 16,1 6 0-16,-1 0 0 0,0-4 0 0,0 4 0 0,-7-6 0 15,7 6 0-15,-3 0 0 0,0 0 0 0,-1 0 0 0,-3 0 0 16,1 0 0-16,2 6 0 0,-3-6 0 0,0 4 0 16,1-4 0-16,-5 0 0 0,4 0 0 0,-3-4 0 15,-1 4 0-15,5 0 0 0,-8 0 8 0,3-6-8 16,-3 6 0-16,4 0 0 15,-4 0 0-15,3-3 0 0,-3-3 0 0,1 6 0 0,-1 0 0 0,3-7 8 16,-3 4-8-16,0 3 0 0,4 0 0 16,-4-6 0-16,0 6 0 0,0 0 0 0,4-3-11 0,-4 3 11 15,3 0 0-15,-6 0-10 0,6 0 10 0,-3 0 0 16,0-6-9-16,1 6 9 0,-8 0 0 0,0 0-9 16,3 6 9-16,-3-6 0 0,0 0-9 0,0 0 9 31,0 0-36-31,0 0-2 0,7 0-1 0,-7 0 0 0,0 0-118 0,0 0-24 0,0-10-5 0</inkml:trace>
  <inkml:trace contextRef="#ctx0" brushRef="#br1" timeOffset="149326.67">29644 13642 864 0,'0'0'76'0,"0"0"-60"0,0 0-16 0,0 0 0 16,-7 0 168-16,7 0 32 0,0 0 5 0,0 0 2 16,-4-3-373-16,4 3-74 0,0 0-16 0,-7-7-2 15,7 7 103-15,0 0 21 0,0 0 4 0,0 0 1 0,0 0 215 0,0 0 43 16,-3 0 9-16,3 0 2 0,0 0 95 0,0 0 19 15,0 0 4-15,0 0 1 0,0 0-117 0,0 0-23 16,0 0-5-16,0-3-1 0,3-3-73 0,4-3-14 16,0 5-3-16,0-2-1 0,1-3 13 0,2 9 2 0,-3-10 1 0,4 4 0 15,-1 3 1-15,1-3 0 16,-4-4 0-16,4 7 0 0,-4-3-5 0,0 3-1 0,0-4 0 0,3 7 0 16,-6-9-7-16,3 9-2 0,-7 0 0 0,0 0 0 15,7 0-13-15,4-6-3 0,-4 6-8 0,-7 0 12 16,7 0-12-16,0-3 0 0,3 3 0 0,1-7 0 15,-4 7 0-15,3 0 0 0,1 0 0 0,0 0 0 16,3 0 0-16,-4 0 0 0,1 0 0 0,0 7 0 16,-1-4 12-16,1-3-3 15,-4 0-1-15,0 6 0 0,0-3 8 0,3 3 2 0,-3-6 0 0,-7 0 0 16,8 10-5-16,-1-4-1 0,-4-3 0 0,1 7 0 16,-1-1-12-16,1-3 0 0,-1 4 8 0,4-1-8 15,-7 1 0-15,4 5 0 0,-4-2 0 0,3-7 0 16,1 10 0-16,-4-4 0 0,0-2 0 0,0-1 0 15,3 7 0-15,-3-7 0 0,-3 10 0 0,3 0 0 16,0-10 0-16,-4 7 0 0,1 3-9 0,-4-4 9 0,0-5 0 0,0 9 0 16,0-4 0-16,-4-2 0 15,0-4 0-15,1 7 0 0,-4-7 0 0,0 1 0 0,0-1 8 16,-4 7-8-16,0-7 0 0,1 1 0 0,-5-1 0 0,1 0 0 16,0 1 0-16,3-4 0 0,1 4 0 0,3-1 0 15,0-9 8-15,-4 6-8 16,7-3 0-16,-3-3 10 0,4 7-10 0,3-7 8 0,-4-7 2 0,4 7 0 15,0-3 0-15,0-3 0 0,0 3-10 0,0-3 0 16,3-4 0-16,1 10 0 0,-1-9 0 0,1 2 0 16,-1-2 0-16,1 6 0 0,3 3-12 0,0 0 12 15,0-6-12-15,0-4 12 0,0 7-10 0,0 3 10 16,0 0 0-16,0 0-9 0,3-6 9 0,-3 6-8 16,7-10 8-16,4 4-8 0,-4 6 8 0,3-9 0 15,1 6 0-15,0-4 0 0,-1 7 0 0,4-9 0 0,0 9 0 0,4-3 0 16,-4-3 0-16,4 6 0 0,-1 0 0 0,1 0-8 15,0 0 8-15,-1 0 0 0,-3 6 0 0,1-3 0 16,-1-3 0-16,0 6 0 0,-7-3 0 0,3 4 0 16,1-4 0-16,0 3 0 0,-1-3 0 0,-3 3 0 15,-7-6 0-15,7 4 0 0,4 2-9 0,-4 3 9 16,-7-9-15-16,7 0 2 0,0 10 0 0,-7-10 0 31,0 0-23-31,11 0-5 0,-11 0-1 0,7 6 0 16,-7-6-37-16,7 3-7 0,-7-3-2 0,0 0 0 0,10 6-135 0,-10-6-27 0,0 0-6 15,0 0 0-15</inkml:trace>
  <inkml:trace contextRef="#ctx0" brushRef="#br1" timeOffset="150075.18">30335 13802 1036 0,'0'0'92'0,"0"0"-73"0,0 0-19 0,0 0 0 15,0 0 260-15,0 0 48 0,7 0 9 0,0 0 3 31,1 0-296-31,-8 0-58 0,3-3-12 0,4 3-2 16,0 0-10-16,-7 0-2 0,0 0 0 0,0 0 0 0,7 3 60 0,-7-3 0 0,0 0 10 0,0 0-1 16,0 0 50-16,0 0 9 15,7 6 3-15,-7-3 0 0,0-3-22 0,4 6-4 0,-8 4-1 0,4-10 0 16,0 9-9-16,-3 1-3 0,-1-4 0 0,1 3 0 16,-1 1 8-16,1-1 2 0,-4 1 0 0,3-1 0 15,1 0-27-15,-5 1-6 0,1-1-1 0,0 1 0 16,4 2-8-16,-4 1 0 0,0-4 0 0,0 0 0 15,0-2 11-15,0-4-3 0,3 3-8 0,4-6 12 16,-7 10 8-16,7-10 0 0,0 0 1 0,-7 6 0 16,0-3-10-16,7-3-3 0,-7 0 0 0,0 6 0 0,7-6 3 0,-7 0 0 15,0-6 0-15,0 6 0 0,0 0-11 0,3-3 0 16,-3-3 0-16,0-4 8 0,3 4 0 0,-3-4 0 16,4 1 0-16,-4 0 0 0,0-1 7 0,3-5 1 15,1 5 0-15,3-2 0 0,-4-4-7 0,1 7-1 16,-1-7 0-16,4 3 0 0,-3-2-8 0,3 2 0 15,0-3 0-15,0 7 0 0,0-7 0 0,0 7 0 16,3-7 0-16,-3 7 0 0,0-1 0 0,0 1 0 16,0 0 0-16,0 9 0 0,0 0 0 0,0-4 0 15,0-2 0-15,0 6 0 0,0-9 0 0,0 9 0 16,4-6 0-16,-4 6 0 0,3-4 28 0,-3 4 3 16,4-6 1-16,3 3 0 0,-7 3-32 0,7-6 0 15,-7 6 0-15,0 0 0 0,7 0 0 0,-7 0 0 0,0 0 0 0,10 0 0 16,-3 6 0-16,4-3 0 0,-4-3 0 0,4 0 0 15,-4 10 0-15,3-4 0 0,1 3 0 0,-1 1 0 16,-2-4 0-16,2 3 0 0,1-6 0 0,-1 7 0 16,1-4 11-16,-1 4-11 0,5-4 12 0,-5-3-12 15,-3 3 0-15,4-3 0 0,-4 4 0 0,3-7 0 16,1 3 8-16,-4-3-8 0,0 0 0 16,4 0 0-16,-4 0 0 0,-7 0 0 0,0 0 0 0,0 0 0 15,7 0-85-15,-7 0-21 0,0 0-4 0,0 0-1 31,0 0-61-31,0-10-13 0,0 10-3 0,0-9-768 0</inkml:trace>
  <inkml:trace contextRef="#ctx0" brushRef="#br1" timeOffset="150554.93">30589 13651 2070 0,'0'0'45'0,"0"0"10"0,0 0 1 0,0 0 3 0,0 0-47 0,7-3-12 16,-3-3 0-16,-1-4 0 0,5 1 8 0,-1 0 0 16,-4-1 0-16,4-6 0 0,0 7-8 0,0 6 0 15,-3-3 0-15,3-4 0 0,-4 7 32 0,1-3 8 16,-1-4 2-16,5 10 0 0,-5-9 20 0,1 9 4 16,-1-6 1-16,4-4 0 0,-3 7-38 0,3-3-7 0,0 6-2 0,-7 0 0 15,7-3-12-15,-7 3-8 0,3-6 8 0,-3 6-8 16,0 0 0-16,0 0 8 0,0 0-8 0,0 0 0 15,0 0 0-15,0 0 0 0,0 0 0 0,0 0 0 16,0 0 0-16,0 0 0 0,0 9 0 0,0-9 0 16,0 9 0-16,-3 1 0 0,-4-4 0 0,3 3 0 15,-3 1 0-15,4-1 0 0,-4 1 0 0,3-1 0 16,1-3 0-16,-1 4 0 0,1-4 0 0,-1-3 0 16,4-3 0-16,-4 10 14 0,4-10-3 0,-3 6-1 15,-1-3 16-15,4-3 3 0,0 0 1 0,0 9 0 16,0-9-30-16,0 7 0 0,0-7 0 0,0 0 0 15,0 9 0-15,0-9 0 0,0 3 0 0,4 10 0 16,-4-4 0-16,7-6 0 0,-7-3 0 0,4 10 0 0,3-1 0 16,0-3 0-16,3 4 0 0,-3-4 0 15,0-3 0-15,4 7 0 0,-4-10 0 0,4 6 0 0,-11-6 0 0,10 0 0 16,1 3 0-16,-1-3 0 16,1 0-16-16,-1 0-10 0,1 0-2 0,3 6 0 15,-7-6-76-15,4-6-16 16,-4 6-4-16,3-3-915 0</inkml:trace>
  <inkml:trace contextRef="#ctx0" brushRef="#br1" timeOffset="154566.78">28063 8135 738 0,'0'0'32'0,"0"0"8"0,0 0-32 0,0 0-8 15,0 0 0-15,0 0 0 0,0 0 127 0,0 0 24 16,0 0 5-16,0 0 0 0,0 0-58 16,0 0-12-16,0 0-2 0,0 0-1 15,0 0-49-15,0 0-10 0,0 0-1 0,0 0-1 0,8 7 6 0,-8-7 0 16,0 0 1-16,7 0 0 0,-7 0 4 0,10 3 1 15,-10-3 0-15,0 0 0 0,0 0-2 0,4 6-1 16,-1 3 0-16,-3 1 0 0,0-1-31 0,0 1 0 16,0-1 0-16,0 0 0 0,-3 7 0 0,-1 0-20 15,1-4 4-15,3 4 0 0,-4 3 27 0,1 0 5 16,-1-4 2-16,1 4 0 0,-1-3-18 0,0-4 0 0,4 10 0 0,-3-9 0 16,-1 6 0-16,1-4 10 0,3 1-10 0,-4-3 8 15,1 2 17-15,-1-5 3 0,-3 5 1 0,4-2 0 16,-4-4-13-16,0 1-2 0,0-1-1 0,0-3 0 15,3 4 3-15,-3-1 1 0,0-9 0 0,7 0 0 16,-4 10-17-16,4-10 0 0,-7 0 0 0,7 0 0 16,-7 0 12-16,4-4 8 0,-4-2 1 0,3-3 1 15,1 3 2-15,-4-4 0 0,3 1 0 0,0-1 0 16,1 1-14-16,-1-4-2 0,-3-2-8 0,7-1 12 16,-3-3 3-16,-1 4 0 0,1-4 0 0,-1 0 0 15,4 0-15-15,-3 3-15 0,3-2 3 0,0-1 1 16,0 3 11-16,0 4 0 0,3-7 0 0,1 3 0 0,-1 0 0 15,1-2 0-15,-1 8 0 0,1-9 0 16,-1 10 0-16,1-7 14 0,3 7-2 0,-3-10 0 16,3 10-22-16,-4-1-5 0,8 1-1 0,-4-7 0 15,-4 7 16-15,4 2 0 0,0 4 0 0,0-3-9 0,1-3 9 16,-1 9 0-16,0-4 0 0,0-2 0 0,0 6 0 0,-7 0-10 16,7 0 10-16,0 0 0 0,-7 0-8 0,10 6 8 15,1-2 0-15,-4-4 0 0,4 9 0 0,-4-9 0 16,0 6 0-16,3 4 0 0,1-1 0 0,-4-3 0 15,0 4 0-15,4-7 0 0,-1 6 0 0,-3 1 0 16,0-4 0-16,0 3 0 0,0 1 0 0,0-1 0 16,-3 1 0-16,0-1 0 0,6-3 0 0,-3 4 0 15,0-1 0-15,0-3 0 0,0-2 0 0,0 5 0 0,0-3 0 0,1-3 0 16,-8-3 0-16,7 7 0 0,-7-7 0 0,3 0-10 31,-3 0-39-31,0 0-8 0,0 0-2 0,0 0 0 16,0 0-135-16,0 0-27 0,7-7-6 0,-7 4-1 0</inkml:trace>
  <inkml:trace contextRef="#ctx0" brushRef="#br1" timeOffset="155055.49">28377 8019 115 0,'0'0'0'0,"0"0"10"16,0 0-10-16,0 0 0 0,0 0 0 0,0 0 0 0,0 0 339 0,4-3 65 16,0-3 14-16,-4-4 2 0,0 7-253 0,0-3-51 15,0 6-11-15,0 0-1 0,3-9-52 0,1-1-11 16,-4 10-1-16,3-6-1 0,4-3-31 0,-3 5-8 16,3-2 0-16,-4-3 0 0,4 6 0 0,0-4 0 15,0-2 0-15,-7 9 0 0,7 0 0 16,-3-9 0-16,3 2 0 0,-7 7 0 0,0 0 0 0,4-3 8 15,3-3-8-15,-7 6 0 0,0 0 8 0,0 0-8 16,0 0 10-16,7-3-10 0,0-4 0 0,0 4 8 16,-7 3-8-16,0 0 0 0,0 0 0 0,7-6 0 15,0 6 0-15,-7 0 0 0,7 0 0 0,-7 0 0 16,7-3 0-16,-7 3 0 0,0 0 0 0,0 0 0 0,0 0 0 0,0 0 0 16,7 3 0-16,-7-3 0 0,0 9 0 0,0 1 0 15,0-1 0-15,-3 7 0 0,-1-7 0 0,-3 7 0 16,3-3 0-16,-3 2 0 0,-3 1 0 0,6-4 0 15,-3-2 0-15,4 6 0 0,-1-7 0 0,4 0 0 16,0-2 13-16,0-7 3 0,0 0 1 0,4 9 0 16,-4-9-9-16,10 3-8 0,-3 3 12 0,0-6-12 15,4 4 9-15,0-4-9 0,-1 0 0 0,1 0 9 32,-1 0-31-32,1 0-6 0,3 0-2 0,-3 0 0 15,-1 0-34-15,1 0-6 0,3 0-2 0,0 6-524 16,0-3-104-16</inkml:trace>
  <inkml:trace contextRef="#ctx0" brushRef="#br1" timeOffset="164214.26">28180 5583 460 0,'0'0'41'0,"0"0"-33"16,0 0-8-16,0 0 0 0,0 0 141 0,0 0 27 15,0 0 4-15,0 0 2 0,0 0-141 0,0 0-33 16,0 0 0-16,0 0 0 0,0 0 0 0,0 0 0 15,0 0 0-15,0 0 8 0,0 0 1 0,0 0 0 16,0 0 0-16,0 0 0 0,0 0 5 0,0 0 1 0,0 0 0 0,-4 0 0 16,-3 0 30-16,-3 6 7 0,3-3 0 0,0-3 1 15,-4 0 9-15,4 0 2 0,-4 0 0 0,4 0 0 16,-3 0 16-16,-1 0 3 0,1 0 1 0,-5 0 0 16,1 0-33-16,0 0-7 0,0 0 0 0,-3 0-1 15,2 0-25-15,-6 0-5 0,4 6-1 0,-5-6 0 16,-2 0-12-16,3 0 0 0,-8 0 0 0,1 0 0 15,0 0 0-15,-4 4 0 0,0 2 0 0,-6-6 0 16,-1 6 0-16,0-3 0 0,4 4 0 0,-1-4 0 16,1 3 8-16,-4-3-8 0,4 3 0 0,0-2 0 15,0 2 40-15,-1-3 1 0,-3-3 1 0,8 6 0 16,2 0-10-16,-2-2-1 0,-5-4-1 0,1 6 0 16,3-3-10-16,4-3-3 0,0 6 0 0,0-3 0 15,7-3-9-15,-1 7-8 0,5-7 12 0,-1 3-12 16,4-3 13-16,3 0-4 0,1-3-1 0,3 3 0 0,7 0-8 0,0 0 0 15,0 0-10-15,0 0 10 0,0 0-8 0,0 0 8 16,10 0 0-16,1 0-9 0,3-7 9 0,0 7 0 16,4 0-9-16,3 0 9 0,7 0 0 0,0 0 0 15,-3 0 0-15,10 0 0 0,1-3 12 0,2 3 0 16,1-6 0-16,0 6 0 0,0 0-12 0,0 0 0 16,0-3 0-16,3-3 0 0,0 6 0 0,4-4 0 15,7-2 0-15,0 0 0 0,0 3 0 0,0-7 10 16,0 4 1-16,-8-3 0 0,1-1-11 0,-3 7-12 15,-1-3 2-15,0-4 1 0,1 4 9 0,-5 3 0 16,1-3 0-16,0 6 0 0,-7-10 0 0,0 7 0 16,-4-3 0-16,-3 6 8 0,-4 0 1 0,0-3 1 15,0 3 0-15,-3 0 0 0,-1 0-10 0,-6 0 8 16,-1 0-8-16,1 3 8 0,-4-3-8 0,-7 0 12 0,0 0-12 0,0 0 12 16,7 0-12-16,-7 0 0 0,0 0 9 0,0 0-9 15,0 0 13-15,0 0-1 0,-7-3-1 0,0 3 0 16,-7 0 3-16,0-6 1 0,-4 6 0 0,1 0 0 15,-12 0 2-15,5 0 1 0,-1 0 0 0,0 0 0 16,-7 0-18-16,1 0 8 0,-5 0-8 0,5-4 0 16,-5 4 10-16,5 0-10 0,-5 0 8 0,1 0-8 15,-4 0 0-15,1-6 0 0,-5 6 0 0,1 0 0 16,-8 0 0-16,8 0 0 0,-4 0 0 0,0 0 0 16,4 0 0-16,0 6 0 0,3-2 0 0,-3-4 0 15,3 9 0-15,0-9 0 0,0 9 0 0,4 1 0 16,3-10 0-16,0 0 8 0,1 9 0 0,6-9 0 15,0 6-8-15,8-2 0 0,-5 2 9 0,8-6-9 16,0 0 10-16,4 6-2 0,-1-3-8 0,4-3 12 16,7 0-12-16,0 0 0 0,0 0 0 0,0 0-10 0,0 0 10 0,11 0-8 15,3 0 8-15,3 0-8 0,1 0 8 16,7 0 0-16,-1 0 0 0,8-3-8 0,3 3 8 0,4-6 0 16,-4 6 0-16,4-6 0 0,0 2 0 0,0 4 0 15,3-6 0-15,8 6-8 0,-1-9 8 0,4 9 0 16,-7 0 10-16,3 0-10 0,-3-10 0 0,0 7 0 15,-4-3 0-15,1 6 0 0,-5-3 0 0,5-3 0 16,3 6 0-16,-1 0 0 0,-2 0 0 0,-1-4 0 0,0-2 0 16,1 6 0-16,-4 0 12 0,-4 0-3 0,-3-6-1 0,-4 6 0 15,0 0-8-15,-7-3 0 0,-3 3 0 0,-1 0-11 16,-6 0 11-16,0 0 0 0,-11 0 8 16,0 0-8-16,0 0 8 0,0 0-8 0,0 0 8 0,-7 0-8 15,-4 0 0-15,-7 0 0 0,-3 0 0 0,-3 0 0 16,-8 0 0-16,0 0 0 15,-3 0-12-15,-4 3 4 16,-3 3-100-16,-1-6-19 0,1 0-4 0</inkml:trace>
  <inkml:trace contextRef="#ctx0" brushRef="#br1" timeOffset="169863.37">26183 16307 550 0,'0'0'24'0,"0"0"6"0,0 0-30 0,0 0 0 16,0 0 0-16</inkml:trace>
  <inkml:trace contextRef="#ctx0" brushRef="#br1" timeOffset="170094.49">26166 16301 172 0,'0'0'16'0,"0"0"-16"0,0 0 0 0,0 0 0 16,0 0 312-16,0 0 60 0,0 0 12 0,0 0 3 15,0 0-198-15,0 0-39 0,0 0-8 0,0 0-2 16,0 0-76-16,0 0-15 0,0 0-3 0,7 0-1 15,0-3-23-15,-7 3-5 0,7-6-1 0,3 6 0 16,1 0-16-16,3 0 0 0,-3-4 0 0,3 4 0 16,3 0 0-16,-3 0 0 0,4-6 0 0,-4 6 0 15,0 0 14-15,4 0-4 0,0 0-1 0,-1 0 0 16,-3 0 3-16,4-3 0 0,0 3 0 0,-1-6 0 16,1 6-3-16,0 0 0 0,-4 0 0 0,0 0 0 15,7 0-9-15,-3 0 0 0,-4-3 0 0,-4 3 8 16,1-7-8-16,-1 7-12 0,1 0 2 0,-4 0 1 15,-7 0-93 1,0 0-18-16,0 0-4 0,0 0-808 0</inkml:trace>
  <inkml:trace contextRef="#ctx0" brushRef="#br1" timeOffset="170569.81">26109 16586 403 0,'0'0'36'0,"-3"10"-36"0,-8-4 0 0,7-6 0 15,4 0 285-15,0 0 51 0,-10 9 9 0,10-9 3 16,0 0-248-16,0 0-48 0,0 0-11 0,0 0-1 16,0 0 16-16,0 0 4 0,0 0 1 0,0 0 0 15,0 0 11-15,0 0 3 0,0 0 0 0,0 0 0 16,7 7 13-16,0-4 4 0,4 3 0 0,3-3 0 15,-4 3-18-15,1-2-3 0,3-4-1 0,4 0 0 16,-1 0-38-16,-3 6-8 0,8-6-2 0,-5 0 0 0,4 0-22 16,-3 0 0-16,0-6 0 0,-1 6 0 15,1 0 0-15,-4 0-15 0,4 0 3 0,-1-4 0 0,-3 4 12 0,0-6 0 16,1 6 0-16,-1-3 0 0,-4-3-12 0,4 6 12 16,-3 0-13-16,3-3 5 15,-7-4-15-15,0 7-2 0,0-6-1 0,0 6 0 16,0-3-93-16,0 3-18 0,-7 0-4 0,7-9-954 0</inkml:trace>
  <inkml:trace contextRef="#ctx0" brushRef="#br1" timeOffset="177151.72">27450 16442 0 0,'0'0'0'16,"0"0"0"-16,0 0 0 0,0 9 0 15,3-2 458-15,-3-7-92 0,0 9 74 0,0-6 14 16,0 7-256-16,0-10-51 0,0 0-11 0,7 6-1 16,-7-6-53-16,4 9-10 0,-4-9-3 0,7 7 0 15,-7-7-25-15,7 3-4 0,3-3-2 0,1 0 0 16,0 0-16-16,-1 0-3 0,1-3-1 0,-1 3 0 16,4-7-18-16,1 7 8 0,-5 0-8 0,1 0 0 0,3 0 21 0,-4-6-2 15,5 6-1-15,-5 0 0 0,1 0-1 0,-1 0 0 16,4 0 0-16,-3 0 0 0,0 6-4 0,-1-6-1 15,-3 0 0-15,0 0 0 0,4 0-4 0,-1 0 0 16,1-6-8-16,0 3 12 0,-4 3-2 0,3-6-1 16,1 3 0-16,-4-4 0 0,3-2-9 0,-2 6 0 15,-1-4 0-15,-4-2 0 0,4 6 0 0,-3-3 0 16,-4 6-9-16,3-10 9 0,-3 4 0 0,4-3 9 16,-4 9-1-16,0-4 0 0,-4-2 20 0,4-3 3 0,-3 6 1 0,-1-4 0 15,1-2-20-15,-4 3-3 0,3 3-1 0,-3-4 0 16,0 4-8-16,0-3 0 0,0 3 0 15,0-4 0-15,0-2 0 0,-4 6 0 16,1-3 0-16,3-4 0 0,-4 4 0 0,0 6 8 16,1-3-8-16,-1-7 0 0,1 4 0 0,-1 3 8 0,4-3-8 0,0 3 0 15,-4-4 8-15,4 7-8 0,0 0 8 0,0-6-8 16,0 6 0-16,0 6 8 0,-4-6-8 0,4 0 0 16,7 0 0-16,-10 10 0 0,-1-10 8 0,-3 9-8 15,7-3 0-15,-4 4 12 0,1-1-12 0,-1 1 12 16,1-1-12-16,-1 7 0 0,8-4 0 0,-8 4-11 15,4 0 11-15,0-4 0 0,3 4 0 0,-3-4 0 0,4 4 0 16,-1 3-8-16,1-3 8 0,3 2 0 16,-4-2 0-16,1 3-8 0,3-7 8 0,-4 4 0 0,4 3 0 0,4-3 0 15,-4 2 0-15,3 1 0 0,-3-3 0 0,0 3 8 16,4 0-8-16,-4-4 8 0,0 4-8 0,0-3 0 16,7 3 0-16,-7-1 8 15,3-2-8-15,1-3 8 0,-1 2-8 0,4-2 8 0,-3 2-8 16,0-5 12-16,3 6-4 0,0-7 0 15,0 0-8-15,3-6 0 0,-3 4-8 0,4 2 8 0,-1-9 0 16,5 0-8-16,-5 0 8 0,1 0 0 0,3 0-12 0,0 0 4 16,-3-9 0-16,3 9 0 0,-4-7-13 0,1 4-3 15,3-3 0-15,-3-3 0 16,3-1-144-16,-4 1-28 0,4-1-7 0,4-5-900 0</inkml:trace>
  <inkml:trace contextRef="#ctx0" brushRef="#br1" timeOffset="178635.54">28268 15683 403 0,'-14'6'17'0,"14"-6"5"0,0 0-22 0,0 0 0 15,-4 0 0-15,-3 0-175 16</inkml:trace>
  <inkml:trace contextRef="#ctx0" brushRef="#br1" timeOffset="178968.16">28215 15658 260 0,'0'0'0'16,"0"0"0"-1,0 0-27-15,0 0-5 0,7 6 0 0,-7-6-1 0,0 0 297 0,0 0 60 0,0 0 12 0,0 10 3 16,0-10-171-16,-3 3-35 0,3-3-6 0,0 0-2 15,0 12-61-15,0-12-12 0,0 4-2 0,0 5-1 16,0-9-13-16,3 6-4 0,-3-6 0 0,0 0 0 16,0 0-11-16,0 0-2 0,0 0-1 0,0 10 0 15,0-10 27-15,0 0 6 0,7 3 1 0,-3 3 0 16,3 4-14-16,-7-10-2 0,0 0-1 0,10 0 0 16,1 6-9-16,0-3-2 0,-1-3 0 15,1 0 0-15,3 0-13 0,0 0-3 0,0 0-8 16,0 0 12-16,0 0-12 0,0 0 0 0,4-3 8 0,-4 3-8 15,0 0 0-15,0 0 0 0,4 0 0 0,-4-6 0 16,0 6 9-16,0 0-1 0,1 0 0 0,-1-7 0 16,3 4 9-16,-3 3 2 0,0 0 0 0,1-6 0 15,-1 6-5-15,0-3-1 0,-4-4 0 0,1 4 0 16,-4-3-13-16,4 6 11 0,-4-3-11 0,0-3 10 16,0 6-10-16,-7 0 0 0,0 0 0 0,0 0 0 0,0 0 0 0,0 0-12 15,0 0 0-15,0 0 1 16,0 0-23-16,0 0-5 0,0 0-1 0,0 0 0 15,0 0-87-15,0 0-17 0,0 0-4 0,0 0-520 16,3-4-104-16</inkml:trace>
  <inkml:trace contextRef="#ctx0" brushRef="#br1" timeOffset="180044.08">28811 15558 403 0,'0'0'36'15,"0"0"-36"-15,0 0 0 0,0 0 0 16,0 0 169-16,11 0 27 0,-4-6 6 0,0-4 1 16,0 7-163-16,-7 3-40 0,0 0 0 0,0 0 0 0,4-6 51 15,-4 6 5-15,0 0 0 0,0 0 1 0,0 0 35 0,0 0 8 16,0 0 0-16,0 0 1 0,0 0-5 0,0 0-2 15,0 0 0-15,0 0 0 0,0 0-38 0,0 0-7 16,0 0-1-16,0 0-1 0,0 0-25 0,7 9-5 16,-7-9-1-16,0 0 0 0,0 0-4 15,10 6 0-15,-10-6-1 0,7 0 0 16,4 0 3-16,-11 0 1 0,0 0 0 0,0 0 0 0,7 0 3 0,-7 0 1 16,0 0 0-16,0 0 0 0,11 0 8 0,-11 0 1 15,0 0 1-15,0 0 0 0,0 0 3 0,0 0 1 16,7 4 0-16,-7-4 0 0,0 0-7 0,0 0-2 15,0 0 0-15,0 0 0 0,10 0-13 0,-10 0-3 16,0 0-8-16,0 0 12 0,0 0-12 0,0 0 0 16,0 0-12-16,0 0 12 0,0 0 0 0,0 0 0 0,0 0 0 0,0 0 0 15,0 0 10-15,0 0 9 0,0 0 1 0,0 0 1 16,0 0-13-16,7 6-8 0,-7-6 10 0,0 0-10 16,0 0 16-16,0 0-4 15,0 0 0-15,0 0 0 0,0 0-12 0,0 0 0 0,0 0 0 0,0 0 0 16,0 0 0-16,0 0 0 0,0 0-10 0,0 0 10 15,0 0-14-15,0 0 2 0,0 0 1 0,0 0 0 16,0 0-3-16,0 0-1 0,0 0 0 0,0 0 0 16,0 0 5-16,0 0 1 0,0 0 0 0,0 0 0 15,0 0 9-15,0 0 0 0,0 0-9 0,0 0 9 16,0 0 0-16,0 0 0 0,0 0 12 0,0 0-4 16,0 0-28-16,0 0-7 0,0 0-1 0,0 0-768 15,4-6-155-15</inkml:trace>
  <inkml:trace contextRef="#ctx0" brushRef="#br1" timeOffset="181604.48">28836 15558 864 0,'0'0'76'16,"0"0"-60"-16,4 0-16 0,-4 0 0 16,3-6 134-16,1 6 24 0,3-10 5 0,-4 10 1 15,-3 0-131-15,0 0-25 0,0 0-8 0,0 0 0 16,0 0 45-16,0 0 7 0,0 0 0 0,0 0 1 15,0 0 55-15,0 0 12 0,0 0 1 0,0 0 1 16,0 0-29-16,0 0-5 0,0 0-2 0,0 0 0 16,0 0-36-16,0 0-7 0,0 0-2 0,0 0 0 0,7 0-17 0,-7 0-3 15,0 0-1-15,7 6 0 0,-7-6-4 0,0 0 0 16,11 4-1-16,-11-4 0 0,11 0-5 0,-4 0-1 16,-7 0 0-16,0 0 0 15,7 6 4-15,0-6 1 0,-7 0 0 0,10 3 0 0,-10-3-6 0,7 6 0 16,-7-6-8-16,7 10 12 0,0-4-12 0,-7-6 0 15,4 9 0-15,-4-9 0 0,3 10 10 0,5-7-10 16,-5 6 10-16,1 4-10 0,-4-1 12 0,3-5-4 16,1 2-8-16,-1 0 12 0,1-5-2 0,-1 5-1 15,1 3 0-15,3-2 0 0,0-1 13 0,0-6 2 16,-4 7 1-16,5-1 0 0,-5-2-25 0,4 2-16 16,0 0 3-16,-3 1 0 0,3-1 13 0,-4 1 0 0,1-1 0 0,-1 4 0 15,-3-4 0-15,4 0 0 16,-1 4 0-16,1-4 0 0,-1 7 8 0,-3-7-8 0,0 7 0 15,0-7 0-15,4 1 13 0,-4-1-4 0,0 7-1 0,3-7 0 16,-3-6-8-16,0 7 0 0,0-4-12 0,4 4 12 16,-4-1 0-16,0-9 0 0,4 9 0 0,-4-9 0 15,0 7 0-15,0 2 0 0,0-9 0 0,3 3 0 16,-3-3 0-16,0 10 0 0,0-10 0 0,0 6 0 16,0 3 0-16,0 1 0 0,0-10 9 0,-3 9-9 15,3-9 8-15,0 10-8 0,0-1 10 0,-4-3-10 16,4-6 8-16,-4 3-8 0,1 4 0 0,-1 2 0 0,4-9 8 0,-3 6-8 15,-4-3 0-15,0 7 0 0,3-4 8 0,-3-3-8 16,4-3 0-16,-4 10 9 0,3-10-9 0,4 0 0 16,0 0 9-16,0 0-9 15,-7 6 0-15,7-6 8 0,0 0-8 0,-3 0 0 16,-5 0 0-16,8 0 8 0,-3 3-8 0,3-3 0 0,0 0 0 0,-7 0 0 16,-4-3 0-16,11 3 8 0,0 0-8 0,-3 0 11 15,-4 0-11-15,7 0 12 0,-7 0-4 16,7 0 0-16,-4-6 0 0,4 6 0 0,-7-10-8 0,4 7 0 15,3-3 0-15,-4-4 8 0,0 7-8 0,4-6 0 16,-3 3 0-16,3-4 8 0,0 1-8 0,0-1 0 16,0 1 9-16,0 0-9 0,3-7 0 0,-3 10 0 15,0-7 0-15,4-3 0 0,3 4 0 0,-3-4 8 0,-1 0-8 16,1 4 0-16,-1-4 0 0,4 1 0 0,0-4 0 0,0 0 0 16,-3 3 0-16,6-3 0 0,-2 7 0 0,2-10 0 15,1 9 0-15,-1-2 0 0,1-4 0 0,-1 3 0 16,5 4 0-16,-5-4 9 0,4-3-9 0,-3 10 0 15,6-7 8-15,-6 4-8 0,3 2 0 0,0-6 0 16,-3 7 8-16,-1 0-8 0,5-1 0 0,-5 1 0 16,1-1 8-16,-1-2-8 0,1 3 0 0,-4 5 0 15,4-5 8-15,-4 3-8 0,0-4 0 0,-4 7 0 16,-3-6 0-16,0 2 0 0,7-2 0 0,0 3 0 16,0 3 13-16,0-7-4 0,0 4-1 0,0-3 0 15,4-1-8-15,0 1-12 0,-4-7 2 0,3 13 1 16,-3-6 9-16,4-1-8 0,-4 4 8 0,4-4-8 31,-8 10-17-31,-3 0-3 0,0 0-1 0,7-6 0 0,-3 3-86 0,-4 3-17 0,0 0-3 0,0 0-1071 16</inkml:trace>
  <inkml:trace contextRef="#ctx0" brushRef="#br1" timeOffset="182544.15">29612 15319 172 0</inkml:trace>
  <inkml:trace contextRef="#ctx0" brushRef="#br1" timeOffset="184204.71">29700 15065 381 0,'0'0'16'0,"0"0"5"0,0 0-21 0,0 0 0 16,0 0 0-16,0 0 0 0,0 0 0 0,0 0-15 0,4-6 3 0,-4 6 0 31,0-3-15-31,0 3-2 0,0 0-1 0,0-6 0 0,0 6 94 0,3-10 18 0,1 10 4 0,-4 0 1 15,0 0 10-15,0-9 3 0,0 9 0 0,3-6 0 16,-3 6-66-16,0 0-13 0,4-3-2 0,-4 3-1 16,0 0-18-16,0 0 0 0,0 0 8 0,0 0-8 15,0-10 46-15,0 10 6 0,0 0 0 0,0 0 1 16,4-6 47-16,-4 6 10 0,0 0 2 0,0 0 0 16,0-10-23-16,0 10-4 0,0 0-1 0,0 0 0 0,0-3-21 0,0 3-5 15,3-6-1-15,-3 6 0 0,0 0-22 0,0 0-5 16,0 0-1-16,0 0 0 0,0 0-21 0,0 0-8 15,0 0 0-15,0 0 0 0,0 0 12 0,0 0-4 16,0 0-8-16,0 0 12 0,0 0 16 0,0 6 2 16,0 4 1-16,-3-1 0 0,3 4 13 0,0 2 2 15,0 4 1-15,0 0 0 0,0 0-14 16,0 6-2-16,-4 0-1 0,4 3 0 0,-4 0 18 0,1 7 3 16,-1-1 1-16,1 1 0 0,-1 3-33 0,1-4-7 15,-1 1 0-15,-3-7-1 0,4 9-11 0,-4-5 0 16,3-1 0-16,-6 0 8 0,3-2-8 0,-1-1 0 15,1 0 0-15,0 7 8 0,-3-10-8 0,3 3 0 16,0 0 9-16,0-3-9 0,3 3 0 0,-3-9 0 0,3 6-10 0,1-6 10 16,-1-3 0-16,4 3 0 0,-3-10 0 0,3 7 0 15,3-7-23-15,-3 1 3 0,4-1 0 0,-4 0 0 32,3 1-16-32,1-1-4 0,-4-3 0 0,0 4 0 0,4-1 26 0,-1-2 5 0,-3-4 1 0,0-3 0 15,0 0 8-15,0 0-12 0,0 0 12 0,0 0-12 16,0 0-76-16,0 0-15 0,0 0-3 15,0 0-928-15</inkml:trace>
  <inkml:trace contextRef="#ctx0" brushRef="#br1" timeOffset="184711.99">29972 15075 748 0,'0'0'33'0,"0"0"7"0,-4-6-32 0,4 2-8 0,0-5 0 15,0 3 0-15,0-4 158 0,0 10 30 0,4-9 5 0,-4 9 2 16,4-6-158-16,-4 6-37 0,0-10 0 0,0 10 0 16,0 0 30-16,0 0 3 15,0 0 1-15,0 0 0 0,0 0 57 0,0 0 11 0,0 0 2 16,0 0 1-16,0 0-15 0,0 0-3 0,-8 7-1 16,5-4 0-16,-1 6-30 0,1-3-7 15,-1 4-1-15,-3 5 0 0,4-2-21 0,-1 3-5 0,1-1-1 0,-1-2 0 16,1 6-5-16,-1 6-2 0,-3-6 0 0,4 6 0 15,3 3 0-15,0-3 0 0,0 3 0 0,0 0 0 16,0 7 23-16,0-7 5 0,0 7 1 0,-4-7 0 16,1 6-19-16,3-2-3 0,-4-1-1 0,0 0 0 15,-3 1-20-15,4 2 0 0,-4-5 0 0,0 2 0 16,-4-3 0-16,4 0 0 0,0 1 0 0,4-4 8 16,-8 0-8-16,4-6 0 0,0 6 0 0,3-13 0 0,1 7-8 0,-1-3 0 15,1-7 0-15,-1 0 0 16,4-9-95-16,0 0-18 0,0 0-4 0,0 0-1 15,0 0-107-15,0 0-22 0,18-18-4 0,-4-1-1 16</inkml:trace>
  <inkml:trace contextRef="#ctx0" brushRef="#br1" timeOffset="185272.06">30487 15451 1904 0,'-11'0'84'0,"11"0"18"0,0 0-82 0,0 0-20 0,0 0 0 0,0 0 0 16,0 0 28-16,0 0 2 0,0 0 0 0,0 0 0 15,0 0-30-15,0 0 0 0,0 0-13 0,0 0 4 0,0 0 29 0,0 0 7 16,0 0 1-16,0 0 0 0,0 0 38 0,0 0 8 16,0 0 2-16,0 0 0 0,0 0-10 0,0 10-2 15,0-1 0-15,-3 0 0 0,3 1-16 0,0-4-4 16,-7 3-1-16,0 7 0 0,0-3-20 0,0-4-4 16,0 7-1-16,0 3 0 0,0-4-2 0,0-2-1 15,-4 2 0-15,0 4 0 0,1 0-4 0,-1-3-1 16,1 3 0-16,-1-1 0 0,-3 1-10 0,3 6 0 15,-3-6 0-15,4 0 0 0,-1 3 0 0,-3-3 0 16,3-7 0-16,1 10-11 0,-1-9-5 0,1-4 0 16,3 7-1-16,-4-7 0 15,4 1-22-15,0-1-4 0,0-3-1 0,3-3 0 16,4-3-86-16,0 0-18 0,-7-3-3 0,7-6-547 16,-3-7-110-16</inkml:trace>
  <inkml:trace contextRef="#ctx0" brushRef="#br1" timeOffset="185521.91">30222 15479 288 0,'0'0'12'16,"0"0"4"-16,0 0-16 0,0 0 0 0,0 0 0 0,0 0 0 15,0 0 432-15,0 0 84 0,0 0 17 0,0 0 3 16,0 0-424-16,8 7-84 0,-1-4-18 0,3 3-10 16,-3-3 32-16,0 3-1 0,0 4 0 0,0-1 0 15,0 1 27-15,-3 5 6 0,7-2 0 0,-8 3 1 0,4-1-20 0,0-2-4 16,0 2-1-16,0 4 0 0,0-3-25 0,0-3-6 15,4 8-1-15,-4-2 0 0,0-6-8 0,4 3 0 16,-8 2 0-16,8-2 0 16,-1-3-13-16,1-4 1 0,-4 7 1 0,4-7 0 31,-1-3-25-31,1 4-6 0,-1-7-1 0,-3 3 0 0,0 4-85 0,1-10-16 0,-1 6-4 0,-7-6-841 16</inkml:trace>
  <inkml:trace contextRef="#ctx0" brushRef="#br1" timeOffset="185823.66">30709 15711 403 0,'0'0'36'0,"7"0"-36"0,4-3 0 0,-4 3 0 16,0-6 271-16,0 6 47 0,-7 0 10 0,11 0 1 15,-4-3-166-15,-7 3-34 0,10 0-6 0,-3 0-2 16,-7 0-30-16,0 0-7 0,11 3 0 0,-4-3-1 16,-7 0-15-16,11 0-4 0,-1 6 0 0,1-3 0 15,-1-3-34-15,4 0-7 0,-3 0-2 0,3 0 0 16,0-3-21-16,0 3 9 0,1 0-9 0,2 0 0 16,-3-6 0-16,0 6-14 0,0 0 1 0,1-3 0 15,-1-3-14-15,0 6-2 16,-4 0-1-16,5-4 0 0,-8-2-101 0,0 6-20 0,0-6-4 0,0 3-488 15,0 3-97-15</inkml:trace>
  <inkml:trace contextRef="#ctx0" brushRef="#br1" timeOffset="186241.56">31588 15479 2214 0,'0'0'98'0,"0"0"20"0,0 0-94 0,0 0-24 0,0 0 0 0,0 0 0 15,0 0 39-15,0 0 3 0,0 0 1 0,0 0 0 16,0 0-31-16,0 0-12 0,0 0 11 0,-4 10-11 16,1-4 24-16,-1-3 0 0,-3 10-1 0,-3-1 0 15,-1 4 15-15,0-3 3 0,-3 2 1 0,0 1 0 16,0-4 2-16,-4 7 1 0,1 3 0 0,-1 0 0 16,0-6 5-16,-3 9 1 0,7-6 0 0,0 0 0 15,0-1-20-15,0 1-4 0,0-3-1 0,3 0 0 16,4-4-18-16,-3 4-8 0,2-7 8 0,1-6-8 15,4 4-17-15,3-7-9 16,-4 9-2-16,4-9 0 0,-7 0-112 0,7 0-24 16,-7 0-4-16,4 0 0 0,-4-3-60 0,3-3-12 0,4 6-3 0</inkml:trace>
  <inkml:trace contextRef="#ctx0" brushRef="#br1" timeOffset="186492.24">31231 15504 403 0,'0'0'36'15,"0"0"-36"-15,0 0 0 0,0 0 0 0,11 0 422 0,0 7 78 0,-1-4 15 0,4 3 3 16,-3-3-395-16,3 4-79 0,-3 2-16 0,3 0-4 16,0 1 1-16,0-1 0 0,0 7 0 0,-3-4 0 15,3 7 19-15,-4-3 3 0,1 3 1 0,3 0 0 16,-3 2-16-16,-1-2-4 0,-3-6 0 0,0 9 0 15,0-10-16-15,4 4-4 0,-8-3-8 0,4 2 12 32,4-5-41-32,0-1-9 0,-4-3-2 0,0-3 0 15,0 4-140-15,0-7-29 0,0 0-6 0</inkml:trace>
  <inkml:trace contextRef="#ctx0" brushRef="#br1" timeOffset="186843.4">31768 15210 1882 0,'0'0'84'0,"0"0"16"0,0 0-80 0,0 0-20 16,0 0 0-16,0 0 0 0,0 0 96 0,0 0 14 15,0 0 3-15,-4 9 1 0,4 1-62 0,-3-1-13 16,3 0-3-16,0 1 0 0,-4 5-4 0,4-5-2 16,0-1 0-16,0 7 0 0,0-7-19 0,4 1-11 0,-4-1 12 0,3 7-12 15,1-7 0-15,-4 4 0 0,3-7 0 0,-3-6 0 31,4 9-46-31,-4-9-6 0,0 10-2 0,0-10 0 16,0 0-126-16,0 0-24 0,0 0-6 0</inkml:trace>
  <inkml:trace contextRef="#ctx0" brushRef="#br1" timeOffset="187248.09">32082 14971 2790 0,'0'0'124'0,"0"0"24"0,0 0-118 0,0 0-30 16,0 0 0-16,0 0 0 0,3 7 0 0,1 2 0 16,-4 0-13-16,0 1 4 0,0-1-6 0,0 1-1 0,0 5 0 0,0 10 0 15,-7-3 16-15,0 10 0 0,3-1 0 0,-3 4 10 16,-4 5 19-16,4-2 4 0,0 0 1 0,-3 6 0 16,3-7-10-16,0 7-3 0,-4-3 0 0,0-4 0 15,4-2-21-15,-3 3 8 0,3-4-8 0,0-6 0 16,0 7 0-16,0-7 8 0,0-3-8 0,-1 3 0 15,1-9-11-15,0 0-6 0,0 6-2 0,4-9 0 32,-1-4-23-32,1 4-5 0,-4 0-1 0,7-7 0 15,0 0-137-15,0-9-28 0,0 0-6 0,0 0-756 0</inkml:trace>
  <inkml:trace contextRef="#ctx0" brushRef="#br1" timeOffset="187577.74">32247 15025 2336 0,'0'0'52'0,"0"0"10"0,0 0 2 0,0 0 1 0,0 0-52 0,0 0-13 15,0 0 0-15,7 6 0 0,-3 3 0 0,3 1-8 16,-7 5 8-16,4-2-13 0,-4 12 13 0,0-6 0 15,0 6-10-15,0 3 10 0,-4 7 12 0,1-1 6 16,-1 4 2-16,0-1 0 0,1-2 35 0,-4-1 7 16,3 4 2-16,-3-3 0 0,4-7-26 0,-4 6-5 15,3-5-1-15,-3 2 0 16,0-9-51-16,0 9-10 0,0-9-3 0,0 3 0 0,3 3 32 0,-3-2 0 16,0-8 0-16,4 1 0 0,-1 0-12 0,1-3 3 0,-4-1 1 15,7-2 0-15,0-4-13 0,-4-2-3 0,4-7 0 0,0 0 0 31,0 0-169-31,0 0-35 0,0 0-6 0</inkml:trace>
  <inkml:trace contextRef="#ctx0" brushRef="#br1" timeOffset="188257.92">32508 14862 1382 0,'0'0'123'0,"0"0"-99"16,4-7-24-16,-4 7 0 0,0-9 199 0,4 9 34 15,3-9 7-15,-4 9 2 0,1-10-187 0,-1 7-38 16,1-3-7-16,3 3-2 0,-4-4-8 0,-3 7 0 16,4-6 0-16,-4 6 0 0,0 0 19 0,7-3 1 15,0 3 1-15,-7 0 0 0,7 0 12 0,-7 0 3 16,7 0 0-16,0-6 0 0,0 6-23 0,0 0-4 0,0-3-1 0,0-4 0 16,0 7-8-16,0 0 0 0,0 0 0 0,-3 0 0 15,-4 0 0-15,7 7 0 0,-7-7 0 16,7 3 0-16,0 3 0 0,-3-3 0 15,-1 3 0-15,1 4 0 0,-1-1 0 0,-3 1 0 0,0-1 0 16,0 0 0-16,0 1 0 0,-3 5 0 16,-1-5 0-16,1 6 0 0,-4-7 0 0,0 0 8 0,3 7-8 15,-7-7 8-15,1 4-8 0,-1-4 0 0,-3 1 0 0,4 5-11 16,-1-5 11-16,0-1-12 0,-3 1 12 0,4-1-12 16,-4 7 12-16,3-7 0 0,-3-3-9 0,3 4 9 15,1-7 0-15,-1 3-9 0,1-3 9 0,3 4 0 16,0-4 0-16,3 3 0 0,-3-6 0 0,7 0 0 15,0 0 0-15,0 0 12 0,0 0 0 0,0 0 0 16,0 0-12-16,0 0 0 0,0 0 0 0,-4-9 0 16,4 2 0-16,4 4 0 0,-1-3 0 0,1-3 0 0,3 5 0 0,0-2 0 15,0 3 0-15,0-3 0 0,4 3-8 0,-11 3 8 16,7-7-12-16,0 7 12 0,3 0 0 0,1 0 0 16,0-6 0-16,-4 6 0 15,-7 0 0-15,0 0 0 0,0 0 12 0,10 6-3 0,-3-6-9 0,4 10 0 16,0-4 0-16,-4-3 0 0,0 7 0 0,0-1 0 15,0 0 0-15,3-2 0 0,-6 2 0 0,3 0 0 16,0 1 0-16,0-1 0 0,0 1 0 0,0-1-12 16,0-3 4-16,-3 4 8 15,3-1-94-15,-4-3-11 0,-3-6-3 0</inkml:trace>
  <inkml:trace contextRef="#ctx0" brushRef="#br1" timeOffset="189501.51">32438 15752 864 0,'0'0'38'0,"0"0"8"15,0 0-37-15,0 0-9 0,0 0 0 0,0-6 0 0,0 6 132 0,-4 0 25 0,4-9 5 0,-3 2 1 16,3 7-131-16,0 0-32 0,0 0 0 0,0 0 0 16,0-3 80-16,0 3 13 0,0 0 3 0,0 0 0 15,0 0 26-15,0 0 6 0,0 0 0 0,0 0 1 16,0-6-69-16,0 6-15 0,7-10-2 0,0 7-1 15,-3-3-16-15,6 3-3 0,-3-3-1 0,0 2 0 16,0-2-22-16,0-3 0 0,0 9 0 0,0-6-8 16,0 2 8-16,4-2 0 0,-4 6 0 0,0-3 0 15,-7 3 0-15,7-6 0 0,4 3 0 0,-4 3 11 16,-7 0-11-16,7-7 0 0,4 7 0 0,-4 7 0 16,-7-7 0-16,7 3 0 0,-7-3 0 0,3 9 0 0,1 1 0 0,-4-4 0 15,-4 9 0-15,4-2 0 16,0 3-24-16,-3-7-6 0,-4 7-2 0,0-4 0 0,-1 7 32 0,1-3 0 15,0-7 0-15,-3 10 0 0,-1-3 0 0,1-4 0 16,-1 4 0-16,0 0 0 0,-3-4 0 0,4 4 0 16,-1 3 13-16,-3-10-4 0,0 7-9 0,3-7 0 15,1 1 0-15,-1 5 8 0,1-2-8 0,3-4 0 16,-4 1 0-16,4-1 0 0,0-3 9 0,3 4 0 16,-3-1 0-16,4-3 0 0,-1-2-9 0,4-4 0 15,-3 6-10-15,3-6 10 0,0 3 0 0,3 3 0 16,-3-6 0-16,7 10 0 0,0-1 0 0,0-9 10 15,4 9-2-15,0-9 0 0,-1 7 0 0,4-4-8 16,0-3 12-16,4 0-4 0,-4 0-18 0,7 0-4 16,-3 0-1-16,-4 0 0 15,4-3-75-15,-1-4-15 0,-3 4-3 0</inkml:trace>
  <inkml:trace contextRef="#ctx0" brushRef="#br1" timeOffset="196127.26">25816 18104 633 0,'0'0'28'0,"0"0"6"0,0 0-34 0,-3 6 0 15,3-6 0-15,0 0 0 0,0 0 172 0,0 0 28 0,0 0 6 0,0 0 1 16,0 0-175-16,0 0-32 0,0 0-13 0,0 0 1 15,0 0 12-15,0 7 13 0,0-7-2 0,0 0-1 16,0 0 79-16,0 0 16 0,3 3 3 0,-3-3 1 16,0 0-1-16,11 9 0 0,-8-9 0 0,-3 0 0 15,11 0-43-15,-4 0-9 16,4 0-1-16,-4 6-1 0,3-2-34 0,-3-4-6 0,0 6-2 0,0-3 0 16,0-3-12-16,1 9 0 0,2-9 8 0,-3 7-8 15,0 2 0-15,0 0 8 0,0-2-8 0,4-4 0 16,-4 6 12-16,4 1-3 0,-1-1-1 0,-3 4 0 15,4-1-8-15,-1-2 12 0,4 5-12 0,-3-2 12 16,3 2-12-16,-3-5 10 0,3 9-10 0,-4-4 10 16,-2 4-1-16,2-3 0 0,-3 3 0 0,4-1 0 15,-8 1-9-15,4-3 0 0,0 3 0 0,-3 0 8 16,-1-1-8-16,1 4 0 0,-1-9 0 0,-3 6 0 16,4-4 0-16,-4 4 0 0,0-3-12 0,0-4 12 0,-4 4 0 0,4-6 0 15,-3 5 0-15,3-5 0 0,-4-1 8 0,1 0-8 16,-1-2 12-16,4-4-4 0,-3 6-8 0,-1 1 12 15,1-4-12-15,-1-3 12 0,1 6-12 0,-1 1-12 16,-3-4 2-16,0 0 1 16,4-2 9-16,-4 5 0 0,-1-9-9 0,-2 6 9 0,3-3 0 15,0-3 0-15,7 0 0 0,-7 0 0 0,-4 0 12 16,1 0 1-16,2 0 0 0,-2-3 0 0,3-3 15 0,-4 6 2 16,4-9 1-16,0 5 0 0,4-2-12 0,-4-3-3 15,0 2 0-15,3-2 0 0,0 6-16 0,4-6 0 16,0-7 0-16,-3 6 0 0,6 1 0 0,-3 0 0 15,0-7 9-15,4 3-9 0,0-2 0 0,-1 5-10 16,8-5 0-16,-8 2 0 0,4-3 10 0,0 1 0 0,4-4 0 0,-4 0 0 16,3 0 15-16,1-6-2 0,0 6 0 0,3-6 0 15,-7 6-13-15,3-6 0 0,5 7 0 0,-5-4 0 16,4 0 0-16,-3 0 0 0,-1-3 0 0,1 6 0 16,0 0 0-1,-1-3-10-15,1 3 10 0,-1 0-8 0,-3 1 8 0,4 2-12 0,0 3 12 0,-1-2-12 31,1 5-24-31,-4-5-4 0,3 12-2 0,1-4 0 0,-1 4-3 16,-2-3-1-16,2 6 0 0,1 6 0 16,-1-6 9-16,1 3 1 0,-1-3 1 0,1 7 0 0,0-7-19 15,-1 3-4-15,1-3-1 0,-1 6-580 0,1-6-116 0</inkml:trace>
  <inkml:trace contextRef="#ctx0" brushRef="#br1" timeOffset="196583.23">26592 18145 1785 0,'0'0'79'0,"0"0"17"0,0 0-77 0,0 0-19 0,0 0 0 0,0 0 0 15,-3-6 10-15,3 6-2 0,0 0 0 0,7-4 0 16,-7 4 0-16,0 0-8 0,11 0 12 0,-4 0-4 15,-7 0 48-15,10 0 10 0,1 0 2 0,-1 0 0 16,1 4 1-16,-1 2 1 0,-10-6 0 0,11 3 0 16,3-3-22-16,-3 9-5 0,-1-9-1 0,4 0 0 15,1 0-34-15,-1 0-8 0,-4 7 0 0,4-7 0 16,0-7 0-16,-3 7 0 0,7 0 0 0,-8 0 0 16,4 0-25-16,1 0-7 0,-5 0-2 0,4 0 0 15,-3 0-26-15,-1 0-6 16,1 0-1-16,0 7 0 0,-1-7-16 0,1 3-3 0,-4-3-1 0,3 0 0 15,-3 0-88-15,4 0-17 0</inkml:trace>
  <inkml:trace contextRef="#ctx0" brushRef="#br1" timeOffset="196918.46">26695 18414 2397 0,'0'0'106'0,"0"0"22"0,10 0-102 0,-3 0-26 0,0 0 0 0,8-3 0 15,-5-3 8-15,8 6-8 0,-4-9 0 0,3 2 8 16,-2 7-20-16,-1-9-5 0,0 9-1 0,0 0 0 31,0-3-28-31,-3 3-6 0,3 0 0 0,0 3-1 0,-4-3 25 0,1 0 6 0,0 0 1 0,3 9 0 16,-4-9 4-16,4 0 1 0,1 0 0 0,-1 0 0 16,3-3-136-16,-3-3-28 0,18-3-4 15,-11-1-2-15</inkml:trace>
  <inkml:trace contextRef="#ctx0" brushRef="#br1" timeOffset="197331.89">27954 17568 2070 0,'0'0'92'0,"0"0"18"0,0 0-88 0,0 0-22 0,7-3 0 15,0-4 0-15,0-2 19 0,0 9-1 0,0-9 0 0,0 9 0 16,-7 0-10-16,0 0-8 0,8-4 9 0,-8 4-9 15,0 0 41-15,7 10 3 0,0-1 0 0,-4 1 0 16,1 2 4-16,-4 4 2 0,3 3 0 0,-3 0 0 16,0-4-21-16,0 4-4 0,4 6-1 0,-1-6 0 15,-3 6-15-15,0-6-9 0,4 9 10 0,-4-3-10 16,0 0 0-16,0 3 0 0,0-2 0 0,0-5 0 16,-4 8 0-16,4-4 0 0,0 0 0 0,-3-6 0 15,-1 6-17-15,1-6-7 0,3-1 0 0,-4-8-1 16,1 6-31-16,3-7-5 0,-4 0-2 15,4-2 0-15,0-7-81 0,0 0-17 0,0 0-3 0</inkml:trace>
  <inkml:trace contextRef="#ctx0" brushRef="#br1" timeOffset="197748.47">27647 18189 2509 0,'0'0'55'0,"0"0"11"0,0 0 2 0,0 0 4 0,0 0-58 0,11 0-14 0,10 3 0 0,-3-3 0 16,-1 0 0-16,-3 0-8 0,4 0 8 0,0 0-13 16,-1-3 13-16,1 3 12 0,0 0-3 0,-1 3 0 15,1-3-9-15,3 0 12 0,-3-3-12 0,-1 3 12 16,4 3 30-16,4-3 6 0,0 0 2 0,0-3 0 16,3-4-40-16,3 7-10 0,1 0 0 0,0-3 0 15,0-3 0-15,3-3 0 0,4 9 0 0,-4-7 0 16,0-2 0-16,1 0 0 0,-5 5 0 0,-2-2 0 15,-1-3 0-15,0-1 0 0,-3 1 0 0,-4 3 0 16,0 3-27-16,0-7-7 0,0 4-2 0,-3-4 0 16,0 7-82-16,-4-3-17 0,0-3-3 0,-3 2-546 15,-1 7-108-15</inkml:trace>
  <inkml:trace contextRef="#ctx0" brushRef="#br1" timeOffset="198611.24">27792 18414 1036 0,'0'0'46'0,"0"0"10"0,0 0-45 0,0 0-11 0,0 0 0 0,0 0 0 16,0 0 199-16,0 0 37 0,7-3 8 0,-4-3 2 16,8-3-226-16,-4 2-44 0,-3 4-10 0,3-3-2 0,0 3 45 0,0-3 9 15,0 2 2-15,0-2 0 0,3 6 44 0,-2-9 8 16,-1 6 3-16,3-4 0 0,1-2-11 0,-1 9-1 15,-3-6-1-15,4 6 0 0,0-3-40 0,-1-4-8 16,1 4-2-16,-1 3 0 0,-3-6-12 0,4 6 0 16,0 0 0-16,-1 0 0 0,1 6 0 0,-1-3 0 0,-3-3 0 0,4 7 0 15,-4-4 0-15,4 3 0 16,-4-6 0-16,3 9 0 0,-3-2 0 0,-3-4 0 0,3 6 9 0,0 1-9 16,-4-4 8-16,1 3-8 0,-1 1 8 0,1-1-8 15,-4-9 17-15,0 9-1 0,0 1-1 16,0 6 0-16,-4-7-15 0,4 0-15 0,-3 10 3 0,-4-3 1 15,3-4 3-15,-3 4 0 0,0 3 0 0,-3 0 0 16,-1-4 8-16,4 4-12 0,-7-3 12 0,3-4-12 16,-3 4 12-16,0 0-12 0,0-4 12 15,3-2-12-15,1-1 12 0,-4 4 0 0,3-4 0 0,1 1 0 16,-1-7 0-16,-3 6 0 0,3-3 0 0,4-3-12 16,-3-3 12-16,3 0-13 0,-4 0 5 0,0 0 8 15,11 0 0-15,-7-3 0 0,-3 3 0 0,3-6 0 16,7 6 0-16,-7-3 0 0,-4-3 10 0,4 3-10 15,3-4 0-15,4 7 0 0,-7-9 0 0,7 9 0 0,0 0-16 0,0 0 4 16,0 0 0-16,4-10 0 0,-4 10 12 0,0 0-11 16,7-6 11-16,4 3-10 0,-1 3 19 0,1-6 4 15,-4 6 1-15,3 0 0 0,5 6-1 0,-1-6 0 16,-4 0 0-16,4 0 0 0,0 3-1 0,1-3-1 16,-5 0 0-16,4 0 0 0,0 6-11 0,-3-6 0 15,3 0 0-15,0 7 8 0,-3-4-8 0,-1-3 0 16,4 9 0-16,-3-2 0 0,-4-4-14 0,4 3-2 15,-4-3 0-15,0 3 0 16,-4 4-30-16,4-7-6 0,-3 3-2 0,-1 4 0 16,1-1-119-16,-1-3-24 0,-3-6-5 0</inkml:trace>
  <inkml:trace contextRef="#ctx0" brushRef="#br1" timeOffset="199299.57">28568 18449 1209 0,'0'0'108'0,"0"0"-87"0,0 0-21 0,0 0 0 16,0 0 179-16,0 0 31 0,0 0 6 0,0 0 2 15,0 0-186-15,0 0-32 0,0 0-18 0,0 0 2 16,-4 9-10-16,4 1-2 0,-7 5-1 0,4-5 0 0,-1-1 29 16,-3-6 15-16,4 7-2 0,-4 2 0 0,0-8 23 0,0 5 5 15,3-3 1-15,-3 4 0 0,0-1-6 0,0 0 0 16,0 1-1-16,0-1 0 15,0 1-12-15,0-1-3 0,-4 7 0 0,4-7 0 0,0 1-9 0,0-1-3 16,0 0 0-16,0 1 0 0,3-4 3 0,-3-6 0 16,7 0 0-16,0 0 0 0,-3 3 1 0,3-3 0 15,-7 6 0-15,7-6 0 0,0 0 2 0,0 0 1 16,0 0 0-16,-7-9 0 0,0 9 14 0,7 0 3 0,-8-6 1 16,5-4 0-16,-4 7-23 0,3-6-10 15,4 3 8-15,0 6-8 0,-3-16 12 0,3 6-4 0,-4 1 0 16,4 0 0-16,0-4-8 0,0-3 12 0,0 1-12 0,4-4 12 15,-4 6-12-15,3-9 0 0,1 10 0 0,-4-7 0 16,7-3 0-16,-4 10 0 16,1-4 0-16,3 6 0 0,0-8 0 0,0 8 0 0,0-5 0 0,0 5 0 15,0 7 0-15,0-3-9 0,0-4 9 0,4 1 0 16,-4 9 0-16,4-6 0 0,-4 3 0 0,0-4 9 16,-7 7-9-16,10 7-9 0,1-7 9 0,-4 3-13 15,4 3 13-15,-4-3 0 0,0 3-10 0,0 4 10 16,0-1 0-16,3-3 0 0,-3 4 0 0,0-7 8 15,-7-3-8-15,8 16 8 0,-1-7-8 0,0 0 8 16,0 7-8-16,-4-3 12 0,4-7-12 0,-3 10 12 16,3-4-12-16,0-2 0 0,-4-1 9 0,1-3-9 0,0 4 0 0,-4-10 9 15,3 9-9-15,-3-9 0 0,0 0 0 0,0 0-11 16,0 0 0-16,0 0 0 16,0 0-36-16,0 0-7 0,0 0-2 15,0 0 0-15,0 0-112 0,0 0-24 0,4-9-4 0</inkml:trace>
  <inkml:trace contextRef="#ctx0" brushRef="#br1" timeOffset="199770.27">28677 18226 1209 0,'0'0'108'0,"0"0"-87"0,0 0-21 0,0 0 0 16,0 0 208-16,7-9 38 0,-3 3 7 0,-1 3 2 15,4-7-206-15,1 1-41 0,-1 2-8 0,0-2 0 16,0 3 0-16,0 3 8 0,-4-4-8 0,-3 7 12 16,0 0 36-16,11 0 7 0,-4-3 1 0,0-3 1 15,-7 6-11-15,7 0-2 0,0 0-1 0,0 0 0 16,4 6-29-16,-4-3-6 0,0-3 0 0,-4 0-8 16,-3 0 0-16,11 7 0 0,-4-7 0 0,0 9 0 15,-7-9 10-15,7 0-10 0,0 9 8 0,0-9-8 16,0 7 16-16,0-4-1 0,0 3-1 0,0-3 0 15,-7-3 0-15,8 7 0 0,-8-7 0 0,7 3 0 16,-4 3 6-16,-3-6 0 0,0 0 1 0,4 9 0 16,-4 1-21-16,0 5 0 0,0-5 0 0,-4-7 0 15,1 6 0-15,-1 1 0 0,1-4 0 0,-1 3 0 16,-3 1-12-16,3-4-6 0,-3 4-2 0,7-10 0 16,0 0 4-16,-3 3 1 0,3 3 0 0,0-6 0 15,0 0 15-15,0 0 16 0,0 0-3 0,0 0-1 0,0 0-12 0,0 0-10 16,0 0 2-16,0 9 0 0,7 1 8 0,-4-1-10 15,-3-9 10-15,7 10-10 0,-7-10 10 0,8 9 0 16,-1 0 8-16,0-9-8 0,-7 0 0 0,10 7 0 16,1-7 0-16,3 3 0 0,-4 3 0 0,1-6-15 15,0 0 3-15,-1 0 0 16,-3 0-109-16,4-6-22 0,-1 3-4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12T17:24:19.85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3291 10581 2282 0,'-7'-3'203'0,"4"3"-163"0,-11-6-32 0,-4 3-8 16,0-4 12-16,-3 4 0 0,0-3 0 0,-7 6 0 15,-7 6 32-15,-4-6 8 0,-4 0 0 0,8 3 1 16,-4 7-25-16,1-4-4 0,2 4-2 0,-6-1 0 16,3 0-8-16,0 7-2 0,-10-7 0 0,3 1 0 0,-3-1 15 15,-11 1 2-15,3-10 1 0,-6 9 0 0,-4-3 4 16,3-3 1-16,1 7 0 0,-8-10 0 0,1 0-3 0,3 0 0 16,3 0 0-16,1 0 0 15,-4 0-7-15,7 0-1 0,7 0-1 0,-4 0 0 0,11 0-13 16,8 0-2-16,-1 0-8 0,4 0 12 0,-1 0-12 0,12 0-15 15,-8 6 3-15,4-3 1 0,3 10 11 0,4-4 14 16,-4 1-3-16,4-1-1 0,3 4-10 0,-3 2 0 16,7 1 0-16,-7-4-11 0,0 4 11 0,3 0 0 15,0-4 0-15,4 7 0 0,0-3 0 0,4 0 0 16,-1 2 0-16,4 1 0 0,0 9 0 0,3 1 8 16,4 5-8-16,0 10 0 0,4 6 0 0,6 0 0 0,1 10 0 15,0 12 8-15,3 6-8 0,0 10 0 16,7 6 0-16,-7 4 0 0,-3-1 0 0,-1 9-15 15,-3 4 4-15,0 6 1 0,-3 0 10 0,3 0 0 0,-14 7 0 16,3-7 0-16,-6-7 0 0,-1-2 0 0,1-4 0 16,-4-5 0-16,-1-7 0 0,1-1 0 0,-7-8 0 15,7 3 0-15,0-4 0 0,-7-6 0 0,7 4 0 16,-8 2 8-16,8-2-8 0,-3 2 0 0,10 1 0 0,-11-4 0 16,11 1 0-16,-4 2 0 0,1 7 0 0,3-6 8 15,3-1-8-15,-6 7 0 0,6 0 0 0,-6-4 0 16,6 4 0-16,-3-6 0 0,-4-4 0 0,1-9-8 15,6-3 8-15,-10-3 0 0,0-1 0 0,-7-8 0 16,7 5 0-16,-7-12 0 0,-1 3 0 0,8-12 0 16,0-10 9-16,0 0-9 0,7-2 12 0,-4-11-12 15,8-2 26-15,3 2-2 0,0-5 0 0,10-1 0 0,5 1-10 16,-1-1-2-16,7 1-1 0,4-1 0 0,10 3-3 0,0 1 0 16,0-4 0-16,4 1 0 0,0-1-8 0,7 7 0 15,3-7 0-15,1 7 0 0,6-3 0 0,1-4 0 16,-8 7 0-16,4-7 0 0,-4 0 0 0,8 1 0 15,-8-1 10-15,11-2-10 0,-4 2 12 0,4-3-12 16,-7-6 12-16,7 0-12 16,7 0-43-16,-7-6-15 0,0 3-3 0,-10-10-1338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17T16:55:41.24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19283 16966 403 0,'0'0'36'0,"0"0"-36"15,0 0 0-15,0 0 0 0,0 0 493 0,0 0 92 16,0 0 19-16,10-7 3 0,5 7-492 0,2-3-99 15,4 3-16-15,4 0-9 16,7 0-14-16,7 0-2 0,6-6-1 0,5 6 0 16,10 6-2-16,7-3 0 0,-4-3 0 0,4 0 0 0,11 7 28 0,3-4 0 15,11-3 0-15,0 9 11 0,-1-2 20 0,8-4 4 0,7 6 1 0,7-3 0 16,7-2-10-16,7 8-2 0,10-9 0 0,8 7 0 16,3-4 7-16,14 3 1 0,15-6 0 0,3 4 0 15,-4-7-10-15,11 3-2 0,7 3 0 0,11-6 0 16,10 0-20-16,4 6 0 0,6-2 0 0,5-4 8 15,6 6 2-15,7-3 1 0,4-3 0 0,7 0 0 16,0 6 5-16,7-3 2 0,-3 4 0 0,7-4 0 16,-1 3 0-16,-3-3 0 0,-3-3 0 0,3 6 0 15,3-2-2-15,1 2 0 0,0-6 0 0,6 0 0 16,-3 6-16-16,4-6 0 0,-4-6 0 0,4 6 0 16,-4 0 0-16,3-6 0 0,-2 2 8 0,-5-2-8 15,-3 6 0-15,-7-9 0 0,-7 6 0 0,-3-4 0 0,-15 4 0 16,-10-3 0-16,-8 3 0 0,-10-3 0 0,-3 2 13 0,-15-2-4 15,-17 6-1-15,-11-6 0 0,-10 6-8 0,-18 0 0 16,-14 0 0-16,-11 0 0 0,-7 0 0 16,-31 0-9-16,-4 0 0 15,-4 0 0-15,1 0-147 0,-11 0-30 0,-11 0-6 0</inkml:trace>
  <inkml:trace contextRef="#ctx0" brushRef="#br0" timeOffset="3254.21">23315 16718 403 0,'0'0'36'0,"0"0"-36"0,0 0 0 0,0 0 0 0,-3 0 540 0,-1 0 102 15,1-6 20-15,3 6 4 0,0 0-502 0,3-10-101 16,-3 7-20-16,4-3-4 0,-4 6-31 0,3-9-8 16,-3 9 0-16,0 0 0 0,0 0 0 0,0 0 0 15,0 0 0-15,0 0 0 0,0 0 0 0,0 15 8 16,0-5-8-16,4 15 11 0,-4 3-11 0,3 10-9 15,1-4 9-15,-1 13-13 0,-3 3 13 0,4-3 16 16,3 7-3-16,-7-4-1 0,3-3-12 0,1 6 0 16,3-6 0-16,-4-3 0 0,1 0 21 0,-1 0 5 15,-3-10 1-15,0-5 0 0,4-1 9 0,-4-3 1 16,0 3 1-16,0-9 0 0,4-3-14 0,-4-1-2 16,0-5-1-16,0-7 0 0,0-3-7 0,0 0-2 15,0 0 0-15,0 0 0 0,0-10 8 0,0-8 0 16,0-1 1-16,3 0 0 0,1-12-13 0,-4-1-8 15,0-9 8-15,3-6-8 0,-3 4 0 0,4-1 0 16,-1-3 0-16,1-4 0 0,-1 4 0 0,1-6 0 0,-4 9 0 0,3 0 0 16,-3-3 8-16,0 3-8 0,4 10 8 0,-4-4-8 15,0 4 0-15,7 9 0 0,-4-4 0 0,1 4-12 16,-1 7 12-16,-3-1 0 0,4 3 0 0,-4 3 0 16,7 4 0-16,-7 3 0 0,0 6 0 0,0 0 0 15,0 0-11-15,0 0 11 0,7 9-13 0,0 7 5 16,4 3-15-16,-4 9-2 0,-4-3-1 15,4 10 0-15,-3-1 26 0,-1 4 16 0,1-1-3 0,3-2 0 16,-7 2-13-16,4 4 0 0,-4-13 0 0,3 10 0 16,-3-13 0-16,-3 3 0 0,-1-3 0 0,0 4 0 15,1-11 0-15,-1 8 9 0,1-11 1 0,-1-2 0 16,1 2 0-16,-4-5 0 0,3-1 0 0,4-9 0 0,0 0-1 0,0 0 0 16,0 0 0-16,0 0 0 0,-3-3-9 15,3-3 10-15,-4-4-10 0,1-5 10 16,-1-4-2-16,4 0-8 0,-3-6 12 0,-1-3-4 0,4 0-8 15,0-7 0-15,0 1 0 0,-3-1 8 0,3-3-8 0,0 1 0 16,0-4 0-16,0 10 0 0,0-1 0 0,0 4 0 16,0 0 0-16,0 3 0 0,0 6 0 0,3 3 0 15,-3 4 0-15,4 6 0 0,-8-4 0 0,4 10-9 16,0 0 9-16,0 0 0 0,0 0-9 0,7 10 9 16,-3-1 0-16,3 7-9 0,0 9 9 0,0 3-8 15,-4 6 8-15,8-2-8 0,0 9 8 0,-4-4 0 0,0 7 8 0,0 0-8 16,-4-6 0-16,1 6 0 0,-1-7 0 0,-3 4 0 15,0-3 0-15,0-1 0 0,-3 7 0 0,-1-3 0 16,1-4 0-16,-1 1-8 0,1-3 0 0,-4 2 0 31,3-2-100-31,-3-1-20 0,3-6-4 0,1 1-803 0,-1 2-160 16</inkml:trace>
  <inkml:trace contextRef="#ctx0" brushRef="#br0" timeOffset="3787.01">23844 18041 1209 0,'4'10'53'0,"-4"-10"12"0,0 0-52 0,0 0-13 0,-4 6 0 0,-6 3 0 15,-1-2 395-15,1-4 76 0,2 6 15 0,-2-2 3 16,-1 2-438-16,1 0-88 15,-4 1-18-15,-4 5-3 0,0-2 37 0,-3 3 7 0,0 2 2 0,-7 1 0 16,-4 0 12-16,-3 6-11 0,-4 3 11 0,-3-3-10 16,-8 4 25-16,4 5 5 0,0-6 0 0,1 7 1 15,6-10-4-15,4 3-1 0,-1-9 0 0,8-3 0 0,3 3-16 0,4-4-16 16,4-5 4-16,2-7 0 31,1-3-103-31,7-3-20 0,4-13-4 0,3-3-603 0,0-6-121 0</inkml:trace>
  <inkml:trace contextRef="#ctx0" brushRef="#br0" timeOffset="4022.85">23262 17922 3196 0,'0'19'142'0,"0"-10"29"0,4 7-137 0,-1-3-34 16,1 9 0-16,6 0 0 0,1 3 9 0,7 0-9 0,-1-3 0 15,4 3 9-15,4 3-21 0,0-3-4 0,-4 3 0 0,0-3-1 16,0 4 17-16,-3-1-8 0,0-3 8 0,-4 9 0 15,0-5 0-15,0-4 12 0,0 3 0 0,-7-3 0 32,7 3-33-32,-7-3-7 0,4 4-2 0,-4-4 0 15,3-7-96-15,1 1-19 0,3-3-4 0,0-7-1 16,4-6-59-16,3-3-12 0</inkml:trace>
  <inkml:trace contextRef="#ctx0" brushRef="#br0" timeOffset="4537.22">28074 16398 3294 0,'0'0'72'0,"0"0"16"0,0 0 2 0,0 10 2 0,0 5-73 16,4 1-19-16,-1 3 0 0,1 3 0 0,3 3 0 0,3 3-9 0,1 3 1 0,-1-2 0 15,1 8 8-15,0 4-12 0,-1 0 12 0,1 12-12 16,-4 0 12-16,0 1 16 0,-4 5-4 0,4-2-1 15,1 2 17-15,-8-2 4 0,0 5 1 0,0 1 0 16,0-3-5-16,-4 2-2 0,0-5 0 0,4-4 0 16,-3 1-26-16,-1-11 0 0,4 1 0 0,0-9 0 15,-3-1 0-15,-1-2 0 0,1 2 0 0,3-9 0 16,-4 0-24-16,4-3 4 0,-3 3 0 0,-1-9 0 16,4-3-122-16,0 2-24 15,-3 1-5-15,3-4-736 0,0-2-147 0</inkml:trace>
  <inkml:trace contextRef="#ctx0" brushRef="#br0" timeOffset="5165.52">28624 17994 403 0,'0'0'36'0,"0"0"-36"16,0 0 0-16,0 0 0 0,0 0 425 0,0 0 79 16,4-6 15-16,-4 6 3 0,0 0-373 15,0 0-74-15,-4-9-15 0,4 9-4 0,0 0 16 0,-7 6 4 16,0-6 0-16,0 9 0 0,-3 1 12 0,-1 5 4 16,0-2 0-16,1 12 0 0,-4 0-40 0,0-3-8 15,0 9-2-15,-8-2 0 0,5-1-22 0,-11 6-5 16,-1 4-1-16,-6-4 0 0,0 10-6 0,-8-6 0 15,1 3-8-15,-4-4 12 0,4 7-12 0,0-6 11 16,6-4-11-16,1-5 10 0,3-4-10 0,8 3-11 0,-5-9 3 0,8-4 0 31,0 4-65-31,3-9-13 0,1-4-2 0,3-3-1 16,-4-3-119-16,4-9-23 0,-11-13-5 16,8-10 0-16</inkml:trace>
  <inkml:trace contextRef="#ctx0" brushRef="#br0" timeOffset="5391.99">27841 18129 3524 0,'0'0'156'0,"0"0"32"0,0 0-150 0,-3 6-30 0,3-6-8 0,7 4 0 16,-4 5 0-16,8-3-12 0,7 4 4 0,-1-1 0 15,4 0-13-15,0 1-3 0,1 6 0 0,6 2 0 16,0 1 24-16,-3 0 0 0,7 6 0 0,-8 10 0 0,4-7 0 0,-3 0 0 15,0 6-9-15,-8 1 9 16,-2-1 0-16,-5-5 0 0,1 5-8 0,-4-6 8 0,0-2-24 0,0-5 0 16,0 5-1-16,-3-11 0 15,3-2-152-15,-4-4-31 0,4 4-5 0,0-10-2 0</inkml:trace>
  <inkml:trace contextRef="#ctx0" brushRef="#br0" timeOffset="5670">29094 17565 3294 0,'0'12'72'0,"0"-2"16"0,0 5 2 0,-4-5 2 0,1 9-73 0,-1-4-19 0,0 4 0 0,-3 6 0 16,4 0 13-16,-4 3-1 0,3 1 0 0,4-1 0 16,-3 3-70-16,3 1-14 0,0 2-4 0,3 1-867 15,4-7-173-15</inkml:trace>
  <inkml:trace contextRef="#ctx0" brushRef="#br0" timeOffset="8935.09">23523 15818 806 0,'0'0'36'0,"-3"0"7"0,-4 0-35 0,0-3-8 0,0-3 0 0,-1 6 0 0,5 0 353 0,3 0 69 15,0 0 14-15,0 0 2 16,0 0-381-16,0 0-76 0,7-10-15 0,-7 10-3 16,7 0 9-16,0-6 1 0,4 3 1 0,-8 3 0 0,8-6 53 0,-4 6 10 15,0 0 3-15,4 0 0 0,-1 0 16 0,1 0 3 16,-1 0 1-16,1 0 0 0,3 0-39 0,4 0-7 15,-1 0-2-15,4 0 0 0,8 0-12 0,-1 0 0 16,4 0 0-16,3-4 0 16,4 4 0-16,-1-6 0 0,5 3 0 0,-1-3 0 0,0 6 0 15,1-3 0-15,-1-4 0 0,-3-2 0 0,0 6 12 0,-4-3 0 16,4-1 0-16,-4 4 0 0,0-3-12 0,-3 6 0 16,0-3 0-16,-4-4 0 0,-3 4 18 0,0 3 1 15,-8-6 0-15,1 6 0 0,-4-9-3 0,0 9-1 16,0 0 0-16,-3-4 0 0,-1-2 9 0,1 0 1 0,-1 3 1 15,1 3 0-15,0-6-2 0,-1-4 0 0,-3 7 0 0,0-3 0 16,0 3-12-16,0-4-4 16,-7 7 0-16,4-9 0 0,-1 6-8 0,-3 3 0 0,0-7 0 0,0 7 0 15,0-6 0-15,0 6 0 0,-3-3 0 0,-1-3 0 16,-3 3 0-16,0-4 0 0,0 7 0 0,-3-3 0 16,3-3 12-16,-4 6 1 0,-3-9 0 0,3 9 0 15,4-10 3-15,-3 10 1 0,-1-9 0 0,4 3 0 16,-4 2-3-16,4-2-1 0,0-3 0 0,-3 6 0 15,3-7-13-15,0 4 0 0,0-4 8 0,-4 1-8 16,4 3 0-16,3 3 0 0,1-4 0 0,3 7 0 16,-7-9 0-16,7 9 0 0,0 0 0 0,0 0 0 15,0-3 0-15,0 3 0 0,3-6 0 0,4 2 0 0,8-2 0 16,-1 6 0-16,0 0-13 0,7 0 4 0,4 6-2 16,-4-2 0-16,0-4 0 0,4 9 0 0,-1-9 11 0,-2 9-8 15,-1-2 8-15,-4-4-8 0,-3 3 8 16,1-3 0-16,-1 3 0 0,-7-6 0 0,0 10 0 0,-7-10 0 15,7 6 0-15,-7-6 0 0,0 0 10 0,0 3-2 16,0 7-8-16,0-1 12 0,0 1 3 0,-4-4 0 16,1 3 0-16,-4 1 0 0,0-1-15 0,0 0 0 15,-4 1 0-15,0-4 0 0,1 3 9 16,-4 7-9-16,0-6 8 0,0-1-8 0,-1 0 0 0,-2 1 0 16,-1-1 8-16,4 1-8 0,-4-1-12 0,4 0-4 0,-3 1 0 15,6-4-1 1,0 4-159-16,1-4-32 0,3 3-7 0,0-6-1 0</inkml:trace>
  <inkml:trace contextRef="#ctx0" brushRef="#br0" timeOffset="9818.75">27633 15646 1796 0,'0'0'40'0,"0"0"8"0,0 0 1 0,-7 0 1 0,0 0-40 0,-4-7-10 15,4 7 0-15,-3 0 0 16,3 0-43-16,0 0-10 0,7 0-3 0,-11 0 0 0,4 0 90 0,7 0 18 15,0 0 3-15,-7 0 1 0,7 0 67 0,0 0 13 16,-7 7 4-16,7-7 0 0,0 0-40 0,0 0-8 16,0 0-2-16,-7 0 0 0,7 0-38 0,-7 3-8 15,0-3-2-15,0 0 0 0,0 0-21 0,-4 0-4 0,0 0-1 0,1 6 0 16,-8-6-16-16,1 3 0 0,-5-3 0 0,-6 0 0 16,-4 6 0-16,-3-6 0 15,0 0 0-15,-4 0 0 0,-7 4 28 0,0-4 3 0,1-4 0 0,2 4 0 16,1 0-31-16,3 0 8 0,0 0-8 0,0-6 0 15,1 6 0-15,-1 0 0 0,-7 0 0 0,7 0 0 16,0-3 0-16,1 3-13 0,-1 0 4 0,0-6 1 16,4 6 16-16,-1 0 3 0,5 0 1 0,2-3 0 15,5 3-4-15,3 0-8 0,-4 0 12 0,7 0-4 16,1 0 2-16,2-7 0 0,5 7 0 0,-1 0 0 16,4-3-10-16,0 3 8 0,4-6-8 0,3 6 8 15,0 0 13-15,0 0 3 0,0-10 0 0,3 4 0 16,4-3 2-16,0 6 1 0,0-7 0 0,4 4 0 15,3-3-11-15,0-7-3 0,4 7 0 0,3-1 0 0,-3-2-13 0,6-4 9 16,5 0-9-16,-5 4 8 0,4-4-8 0,-3-3 0 16,0 3 0-16,0 4 0 15,-4-4 0-15,0 4 0 0,-4-4 0 0,1 7 0 0,-4-7 0 16,-3 7 12-16,-1-1-4 0,1 1 0 16,-4 2-8-1,0-2 0-15,-3 0 0 0,-1 6 0 0,-3 3 0 0,-3-7 0 0,3 7 0 16,0 0 0-16,-4 0 0 0,-3 0-11 0,0 0 11 15,0 0-8-15,0 7 8 0,-4-4-13 0,-3 6 5 16,-3 0 8-16,2 7-10 0,1-6 10 0,-7 8 0 0,0-2-9 0,0 9 9 16,0-6 0-16,-1 0 0 0,5 6-8 0,-1-3 8 0,8-7 0 0,-4 11 0 15,3-8 0-15,4 1 8 0,3 0-8 0,4 0 10 0,4 3-10 16,-1-3 16-16,12 3-4 0,6-7 0 0,3 10 0 16,5-6 3-16,2 0 0 0,5 0 0 0,2 0 0 15,5-4-5-15,-1-5-1 0,-3 5 0 0,3-2 0 31,-3-7-49-31,3 4-9 0,1-4-3 0,-4-3-1404 0</inkml:trace>
  <inkml:trace contextRef="#ctx0" brushRef="#br0" timeOffset="13089.07">11917 4332 172 0,'-7'0'16'0,"-4"-7"-16"0,1 7 0 0,-1-3 0 16,-3 3 260-16,3 0 50 0,1 0 10 0,-1 0 1 15,1 0-157-15,-1 0-32 16,4 0-7-16,0 0-1 0,0 0-20 0,7 0-4 0,0 0 0 0,0 0-1 15,0 0-1-15,0 0 0 16,0 0 0-16,0 0 0 0,0 0-54 0,14 0-10 0,0 0-2 0,4 3-1 16,6-3-11-16,1 0-3 0,10 0 0 0,4-3 0 15,7 6-1-15,3 4 0 0,8-1 0 0,3-6 0 16,0 3-3-16,3-3-1 0,11 6 0 0,4-3 0 16,7-3 0-16,-1 7 0 0,5-4 0 0,6 3 0 15,7-6 0-15,4 0-1 0,0 3 0 0,7-3 0 16,3 7 8-16,0-7 1 0,8 0 1 0,-4 0 0 15,3 0 6-15,8-7 1 0,3 7 0 16,0 0 0-16,-3-9-11 0,3 9-1 0,3-3-1 0,-6-4 0 0,-1 7 1 16,1-9 1-16,3 9 0 0,-4 0 0 0,-10 0-5 15,4 0-2-15,3 0 0 0,-7 0 0 0,-11 0-10 0,0 6 0 16,-3-6 0-16,0 0 8 0,0 3-8 0,-11-3 10 16,-14 0-10-16,0 0 10 0,1-9-10 0,-5 9 0 15,-3-3 0-15,-3 3 0 0,-11 0 0 0,-4-6 0 16,-13 6 0-16,-1-7 0 15,-7 7-75-15,-10-3-10 0,-4 3-3 0</inkml:trace>
  <inkml:trace contextRef="#ctx0" brushRef="#br0" timeOffset="20813.75">19025 4570 1954 0,'0'0'87'0,"0"0"17"0,-7-6-83 0,0-1-21 0,7 7 0 0,0 0 0 0,0 0 61 0,0-3 8 16,0 3 2-16,7 0 0 0,4-9-42 0,3 9-8 15,4-6-1-15,6 6-1 0,8 0-19 0,0 0 0 16,3 0 8-16,4 0-8 0,0 0 0 0,3 0 0 15,4 0 0-15,3 6 0 0,8-3-12 0,-1 3-5 16,1-6-2-16,3 3 0 0,-8 4 19 0,1-7 14 16,-3 6-2-16,3-6-1 0,-4 0-11 0,0-6 0 15,4 6 0-15,0 0 0 0,-3 0 0 16,-1 0 0-16,-3 0 0 0,-4 0 0 0,-3 0 0 0,-4-7 0 16,-6 7 0-16,-1 0 0 0,0 0 0 0,-7 7 0 15,0-7 0-15,1 0 0 0,-8 0 0 0,3 0 0 16,-6 6 0-16,-1-3 0 0,-2-3 8 15,-8 0 0-15,0 0 0 0,0 0 0 0,0 0-8 0,-8 0 12 16,-2 0-12-16,-4 0 12 0,-7 0 3 0,-1 0 1 16,-6 0 0-16,-7 0 0 0,-7 0-4 0,-1-3-1 15,-10 3 0-15,0-6 0 0,-3 6 9 0,0 0 3 16,-1 0 0-16,1 0 0 0,-1 0-12 0,-3 0-3 16,-3 0 0-16,-4 0 0 0,3 0 3 0,1 0 0 0,6 0 0 15,4 0 0-15,0 0 1 0,1 0 1 0,2 0 0 0,1 0 0 16,3 0-13-16,7 0 0 0,4 0 0 0,3 0 0 15,4 0 0-15,3-7 8 0,7 7-8 0,8 0 9 16,-1 0-9-16,11 0 0 0,0 0 0 0,0 0 0 16,0 0 0-16,14 7 0 0,4-7-10 0,7 0 10 15,7 6-10-15,6-3 10 0,5-3-10 0,-1 6 10 16,4-3 0-16,3-3-9 0,4 0 9 0,7 0 0 0,4 7 0 0,3-7-10 16,0 0 10-16,0 0 0 15,-7 0 0-15,3-7-8 0,4 7 8 0,0-9 0 16,4 9 0-16,-4-3 0 0,0-3 0 0,-7 6 0 15,0-7-8-15,-7 4 8 0,0 3-12 0,0 0 12 16,-8-6 0-16,1 3 0 0,-3 3 0 0,-5 0 0 0,-9 0 0 0,-5 0 0 16,-3 3 0-16,-6-3 0 0,-5 0 0 0,-10 0 0 15,0 0 0-15,0 0 0 0,-7 0-18 0,-7 0 3 16,-4 0 1-16,-6 0 0 0,-8 6-9 0,-7-6-1 16,-7 0-1-16,-7 0 0 15,-10 10-188-15,-8-10-38 0,-77 9-7 0,32-9-2 0</inkml:trace>
  <inkml:trace contextRef="#ctx0" brushRef="#br0" timeOffset="21332.37">20539 4106 1324 0,'0'0'118'0,"3"-13"-94"15,4 10-24-15,0 3 0 0,4-9 130 0,3 2 22 16,0 7 4-16,7 0 0 0,4-9-117 0,0 9-24 16,3-3-5-16,0-3-1 0,7 6-9 0,1 0 0 15,-5-10-10-15,5 10 10 0,-1-6 0 0,0 3-9 0,-3-3 9 0,3-4 0 16,-3 7 0-16,3-6 0 0,1 2 0 0,-5 4 0 16,1-3-16-16,0 6 1 15,-7-3 1-15,-1 3-540 16,-3 0-108-16</inkml:trace>
  <inkml:trace contextRef="#ctx0" brushRef="#br0" timeOffset="21527.53">20683 4288 2109 0,'11'-10'93'0,"-8"4"20"0,5 6-90 0,-1-3-23 16,3-3 0-16,4 6 0 0,7 0 44 0,8 0 4 15,2 0 0-15,5 0 1 16,-1-4-74-16,4 4-15 0,10-6-4 0,1 6-928 0</inkml:trace>
  <inkml:trace contextRef="#ctx0" brushRef="#br0" timeOffset="22630.82">20345 2958 1612 0,'-4'-9'144'0,"-3"2"-116"0,0-2-28 0,0 0 0 15,-4-1 56-15,4 1 6 0,-3-1 1 0,3 1 0 16,0 0-35-16,0-1-6 0,-4 4-2 0,4-7 0 15,-4-2-20-15,1 8 9 0,-4-5-9 0,3 2 0 16,1 4 0-16,-5-3 0 0,1 6 0 0,-3-4 0 16,-8 4 0-16,0-3 0 0,1 6 0 0,-8 6 0 15,0-3 0-15,0-3 0 0,-3 10 0 0,0-1-9 16,-4-9 9-16,-10 10 16 0,-1-4-4 47,1 6-1-47,-4 1-3 0,0 0-8 0,-3 5 12 0,6-2-4 15,1 12 7-15,-1-12 1 0,-3 9 0 0,1-3 0 0,-1 9-16 0,0 1 0 0,0-1 0 16,3 0 0-16,1 4-9 0,3 9-5 0,0-7-1 0,7 7 0 0,-3-3 24 16,3 0 5-16,-7 9 1 0,1 3 0 0,-5 10-15 0,1 3-10 15,3 3 2-15,-3 3 0 0,3 10 8 0,3-4 0 0,1 10 0 16,7 0 0-16,0-4 0 0,6 1 0 0,5-10 0 0,2-3 0 0,8 7 0 0,4-10 9 16,3-4 0-16,3 8 0 0,4-4-19 0,4-7-4 15,3 1-1-15,0 6 0 0,7-3 23 0,0-3 4 16,7-1 0-16,-3 1 1 0,3 6-1 0,4-6 0 15,3-1 0-15,4-5 0 0,3 2-4 0,4-2-8 16,3 2 11-16,0-5-11 0,4-7 0 0,4 6 0 16,3-9 0-16,3-6 0 0,4-4 13 0,7-9-4 15,0 0-1-15,0-3 0 0,0-6 7 0,-3-7 1 0,-4 1 0 0,3-10 0 16,4 0 1-16,0-10 1 16,0 1 0-16,0-7 0 0,-3-3 17 0,-4-2 3 15,-4-11 1-15,4 4 0 0,-3-7 9 0,2 1 3 16,-2-4 0-16,-1 1 0 0,4-4 1 0,0 3 0 0,-7-9 0 15,-3-3 0-15,-1-3-22 0,-3-13-4 0,-4 3-1 0,1-6 0 16,2 0-5-16,-2 3-2 0,-4-12 0 0,-4 3 0 16,-3-4-6-16,-8 1 0 0,4-10-1 0,-6 7 0 15,-5-10 1-15,-3 3 0 0,-3 0 0 0,-4-3 0 16,-7 3 1-16,-3 4 1 0,-5-10 0 0,1 9 0 16,-3-3-14-16,3 0 11 0,-7 0-11 0,0 16 10 15,-1-9-10-15,1 9 0 0,0-7 0 0,0 7 0 16,0 9 0-16,0 1 0 0,0 8 8 0,3 7-8 0,-3 4 0 15,-4 8 0-15,4 1 0 0,-3 5 0 16,-1 4 0-16,0 3 0 0,-6 0-9 0,-1 13 9 16,-7-10-60-1,-10 10-6-15,-11 9-1 0,-3 0 0 0,-11 6-67 0,-8 7-14 0,-2 2-2 0</inkml:trace>
  <inkml:trace contextRef="#ctx0" brushRef="#br0" timeOffset="40870.83">29866 3617 1807 0,'0'0'40'0,"0"0"8"0,4-7 1 0,-1-2 2 0,1 6-41 0,3-3-10 15,0-4 0-15,0 4 0 0,-4 3 0 0,5-4 8 0,-5-2-8 0,-3 9 8 16,4-3-8-16,-4 3 0 0,0-6 0 0,0 6 0 16,-4-10 19-16,1 7 1 15,-8-3 1-15,4 3 0 0,-4 3 25 0,1 0 5 0,-4 0 1 16,-1-7 0-16,1 7-4 0,0-6 0 0,-3 6 0 0,3 0 0 15,-4 0-26-15,0 0-6 0,4-3 0 0,0 3-1 16,0 0-1-16,-4 0 0 16,4-6 0-16,0 3 0 0,0-4-14 0,0 7 8 15,-4-9-8-15,4 9 0 0,0-9 32 0,-4 9 0 0,-3 0 0 0,4-4 0 16,-5-2-17-16,-2 6-3 0,-1 0-1 0,-3 0 0 16,3 0 1-16,-3 0 0 0,0-6 0 0,-4 6 0 15,0 0-12-15,0 0 8 0,4 0-8 0,3 0 8 16,-3 6-8-16,4-6 0 0,-1 0 9 0,4 0-9 15,-1 0 9-15,1 0-9 0,0 0 12 0,-4 0-12 16,4 0 29-16,-3 0-1 0,-1-6 0 0,0 6 0 0,-3 0-28 16,0 0 0-16,0 0 0 0,-1 0 0 0,-2 6 0 15,-5-6 0-15,8 0 0 0,-4 10 0 0,4-10 16 0,3 6-4 16,1-3 0-16,-1-3 0 0,4 9-3 0,0-9-1 16,-4 0 0-16,4 7 0 0,3-4-8 0,-7 3 12 15,4-6-12-15,-3 3 12 0,-1 10-12 0,-3-10 8 16,-1 3-8-16,1-3 8 0,-3 7-8 0,2-1 0 15,-2 0 0-15,2 1 8 0,-2-4-8 0,6 4 0 16,0-1 0-16,0 0 0 0,4-2 0 0,0 2 0 16,0 0 0-16,3 1 0 0,4-4 0 15,-3-3 0-15,-1 7 0 0,0-1 0 0,-3 0 20 0,0 1 1 16,3-4 1-16,-3 4 0 0,0 8-13 0,3-11-9 16,-3 5 12-16,4 4-12 0,-5-7 9 0,5 10-9 15,3-9 0-15,3 5 9 0,-3 4-9 0,0-3 0 16,7-4 0-16,-4 4 0 0,4-7 8 0,-3 7-8 15,6-3 8-15,-3-4-8 0,3 7 0 0,1-7 0 0,-1 7 0 16,1-7 0-16,3 7 9 0,0-7-9 0,-4 1 10 0,4 2-10 16,4-2 15-16,-1-1-3 0,1-3-1 0,-1 4 0 15,1-1-3-15,0 7-8 0,3-7 12 0,0-6-4 16,-4 10 1-16,4-1 0 0,0-5 0 0,4 5 0 16,-4-2-1-16,0-1-8 0,4 7 12 0,-4-7-4 15,0 0 9-15,0 1 2 0,0-4 0 0,0 4 0 16,0-1-19-16,0 0 0 0,0 1 0 0,0-1 0 15,0 1 9-15,0-1 2 0,4-3 0 0,-4 4 0 16,3-1-11-16,-3 1 0 0,4-4-10 0,0 3 10 16,-1-6 0-16,1 10 0 0,-1-10 0 0,1 3 0 0,0-3 0 0,-1 7 0 15,1-4 8-15,-1-3-8 16,1 7 0-16,-1-4 0 0,-3-3 0 0,4 3 0 0,0 4 0 16,-1-10 0-16,1 9 0 0,-1-9 0 15,5 10 8-15,-1-10-8 0,3 0 0 0,1 0 0 16,0 6 11-16,3-6-11 0,0 3 10 0,4-3-10 0,3 6 12 0,-4-6-4 15,-6 0-8-15,7 0 12 0,-4 0-3 0,0 0-1 16,0 3 0-16,-3 4 0 0,3-1 0 0,-3-6 0 16,3 0 0-16,-7 0 0 0,4 0-8 0,-1 0 10 15,-3 0-10-15,4 0 10 0,0 0-10 0,-4 0-17 0,7 0 4 16,0-6 1-16,-3 6 20 0,3-7 4 0,4 7 0 16,3 0 1-16,0-3-13 15,0 3 0-15,1 0 0 0,-1 0 0 0,4 0 0 0,-4 0 0 0,-4 0 0 0,-2 0 0 16,2 3 16-16,-6-3 1 0,3 7 0 0,0-7 0 15,-3 6-27-15,0-6-6 0,-4 0 0 0,3 0-1 16,1 0 17-16,0 0 0 0,-4 0 0 0,3 0 0 16,1 0 0-16,3 0 9 0,0-13-9 0,0 10 12 15,4 3-12-15,0-6 0 0,0 3-10 16,3-3 10-16,-4 6 0 0,1-10 0 0,-4 10 0 16,4-9 0-16,-4 6 0 0,4-4 0 0,-4 1 0 0,0-3 0 15,0 6 0-15,1-4 8 0,-5-2-8 0,1 6 10 16,-1-7-10-16,1 4 10 0,-4-3-10 0,4-1 10 15,-4 1-10-15,0 3 10 0,0-7-10 0,0-3 10 16,4 10-10-16,-4-3 8 0,0-1-8 0,0 1 8 16,0-1-8-16,0 1 0 0,1 0 0 0,-1-1-11 0,0-6 11 15,0 7 0-15,0-3 8 0,-3-1-8 0,3 0 10 0,0-2-2 16,3 5-8-16,-2-2 12 0,-1-4-12 0,0 0 0 16,0-2 0-16,4 2 0 0,-4 3 0 0,0-2 0 15,0 2 0-15,-4-2 0 0,1 5 0 0,0-6 0 16,-1-2 0-16,-3 2 0 0,0 3 0 0,0-2 0 15,-3 5 0-15,-1-2 0 0,1-4 0 0,0 0 0 16,-4 7 0-16,0-4 0 0,0 1 0 0,0 3 0 16,-4-1 0-16,4 1 0 15,-4-1 0-15,4-2 0 0,-7-1 0 0,4 10 0 0,-4-13 0 16,0 7 0-16,-4 0 0 0,4-1 0 0,-3 4 0 16,-5-4-8-16,5 1 8 15,-4 0 0-15,0-1 0 0,0 1 0 0,-4-7 0 16,4 13 0-16,-4-13 0 0,4 7 0 15,-4 0 0-15,4-1 0 0,0 1 0 0,0-1 0 0,3 1 9 0,1 0-9 16,-4 2 0-16,3-2 0 0,4 6-14 0,0-13 5 16,0 16-47-16,0-9-8 0,0 2-3 0,3-2 0 15,1 0-124-15,-1 5-25 0</inkml:trace>
  <inkml:trace contextRef="#ctx0" brushRef="#br0" timeOffset="205271.3">23587 10045 288 0,'0'0'25'0,"0"0"-25"0,-7 0 0 0,0 0 0 0,0-3 267 0,7 3 48 16,-7 0 9-16,7 0 3 0,0-6-265 0,0 6-53 15,0-10-9-15,0 10 0 0,0-9 0 16,0 9 15-16,3-3-3 0,4-4 0 0,0-2 72 0,0 9 13 16,-7 0 3-16,7 0 1 0,0-6 58 0,4 6 11 15,-1 0 2-15,-2 0 1 0,-1 0-69 0,0 0-15 16,-7 0-2-16,0 0-1 0,7 6-34 0,0-6-6 15,-7 0-2-15,7 9 0 0,-7-9-44 0,0 0-10 16,0 0-2-16,7 0 0 0,-7 0 26 0,7 7 5 16,-7-7 1-16,7 3 0 0,0-3-4 0,-3 0 0 15,3 0 0-15,0 0 0 0,3 0-16 0,1 0 0 0,-1-3 0 16,1 3 0-16,3 0 9 0,0-7-1 16,0 7-8-16,4-6 12 0,-4 6-2 0,4-3-1 15,-1-3 0-15,-3 6 0 0,1-3 3 0,-1-4 0 0,0 4 0 0,0-3 0 16,-3 3-1-16,-1-3 0 0,1 2 0 0,-1-2 0 15,1 6-11-15,-1 0-11 16,1 0 3-16,-4-6 0 0,0 3 8 0,4-4 12 0,-1 4-2 0,1 3-1 16,-1-6-9-16,1 6 0 0,0-9 0 0,-4 5 0 15,3 4 0-15,1-6 0 0,-4 3 0 0,0-3 0 16,0 3 0-16,0-4 13 0,-3-2-3 0,-1 3-1 16,1 6-9-16,-1-10-9 0,1 7 9 0,-1-3-13 15,-3-4 13-15,0 7 0 0,0 3 0 16,0-6 0-16,0-3 0 0,-3-1 0 0,3 4 8 0,-4 3-8 15,4-7 8-15,-3 4-8 0,3-3 12 0,-4-1-12 16,1 1 0-16,-1 3 0 0,4-4 0 0,-3 1 0 16,-5 6 0-16,5-4 0 0,-1-2 0 0,-3 0 0 15,0 2 0-15,0 4 0 0,-3-3 0 0,-1-3 0 16,1 5 0-16,-1-2 0 0,-3 3 0 0,0-3-9 0,0 6 9 0,-1-3 0 16,1-4 0-16,0 7 0 0,-3 0 0 0,6-6 0 15,-3 3 0-15,3 3 0 0,1 0 0 0,-1 0 0 16,-3-6 0-16,3 6 0 0,1 0 0 0,-4 6 0 15,3-6 0-15,-3 0 0 0,0 9 0 0,3-9 0 16,-3 10 0-16,0-4-8 0,0-3 8 0,3 3 0 16,-3 4-9-16,7-7 9 0,-3 6 0 15,-1-2 0-15,1 2 0 0,3 0 0 0,-1 7-8 0,-2-6 8 16,6-1 0-16,-3 0 0 0,-3 7 0 0,6-3 0 16,-6 2 0-16,6-2 0 0,-7 9-8 0,8-10 8 0,-4 7 0 0,3 3 0 15,-3-3 0-15,4 0 0 0,-4 6 0 0,3-3 0 16,1-7 0-16,3 10 0 0,-4-6 0 15,1 0 0-15,3 9 0 0,0-9 0 16,0 6 0-16,0-6 0 0,0-3 0 0,0 3 0 0,3-1 0 16,-3 1 0-16,4 3 0 0,-4-3 0 0,0-7 0 0,3 10 0 15,-3-9 0-15,4 6 0 0,-1-4 0 16,1-5 0-16,-1 6 0 0,4-4 0 0,0 4 0 0,0-7 0 16,4 1 0-16,0 5 0 0,3-5 0 0,-4-1 0 15,8 1 0-15,0-1 0 0,-1 7 0 0,4-7 0 16,4 0 0-16,3 1 0 0,-3 5 0 0,3-5 0 15,-7-7 0-15,4 6 0 0,0-2 0 0,0-4 0 16,-4 3 0-16,0 4-11 0,0-4 11 0,0-3-12 16,-3 3-9-16,3-3-3 0,0-3 0 0,-3 0 0 15,6-9-74-15,-2 9-15 0,-1-9-3 0,0-1-1 16,4 4-69 0,-1-7-14-16,1-2-2 0</inkml:trace>
  <inkml:trace contextRef="#ctx0" brushRef="#br0" timeOffset="206587.45">24761 8668 172 0,'0'0'16'0,"0"0"-16"0,0 0 0 0,0 0 0 0,0 0 408 0,0 0 80 16,0 0 15-16,0 0 3 0,0 0-362 0,0 0-73 15,0 0-15-15,0 0-2 0,0 0 11 0,8 0 3 16,-1-6 0-16,3 6 0 0,1-3-5 0,3-3-1 16,0 3 0-16,4-4 0 15,-1 4-28-15,4-3-6 0,4-3 0 0,-4 9-1 0,0-10-27 0,4 10 8 16,0-6-8-16,0 6 0 0,-4-3-14 0,0 3-8 16,0 0-2-16,-3 0 0 15,3-7-22-15,-4 7-5 16,-6 7-1-16,3-7 0 0,0 0-98 0,-3 0-20 0,-1 0-4 15,1-7-757-15</inkml:trace>
  <inkml:trace contextRef="#ctx0" brushRef="#br0" timeOffset="207315.91">26141 7643 2599 0,'0'0'57'0,"0"-3"12"0,0-3 3 0,3-4 0 0,4 4-57 0,4-3-15 16,0 9 0-16,6-10 0 0,-3 7 0 0,8-3 0 15,-1 3 0-15,-4-4 0 0,8 1 0 0,-4 3-10 16,-3 3 10-16,3 0-12 0,-3 0 12 0,3 0 0 0,0-6 0 0,0 6 8 15,0 0 1-15,-3 0 1 0,7 0 0 16,3 0 0-16,-7 0 10 0,0-4 3 0,0 4 0 0,1 0 0 16,2 0-6-16,-3 0-1 15,-3 0 0-15,3 0 0 0,-3 0-16 16,-1 0 0-16,1 0 0 0,-4 4 0 0,-3-4 0 16,3 0 0-16,-4 6 0 15,-2-3 0-15,-1 3 0 0,-7-6 0 0,3 10 0 0,1-1 0 16,-4 1 0-16,0-1 0 0,-4-3 0 0,1 4 0 0,-1-1 0 15,-7 7 13-15,4-7-2 0,-3 1-1 0,-1-1-10 0,-3 0 0 0,0 1 0 0,0-1 0 16,0 1 12-16,0-1 0 0,0-3 0 0,3 4 0 16,0-1 8-16,1-3 3 0,6-3 0 0,-6 4 0 15,-1 2-9-15,4 1-2 0,4-1 0 0,-4 0 0 16,-1 7-12-16,1-3 0 0,4-4 8 0,-1 7-8 16,4 2 0-16,-3-2 11 0,-1-3-11 0,4 2 10 0,0 4-10 15,0-3 10-15,0-4-10 0,0 10 10 0,4-3-10 0,-4-6 12 16,3 2-12-16,-3 4 12 0,0-3-12 0,0-4 0 15,4 4 9-15,-4 0-9 0,0-4 0 0,0 4 0 16,3-7 0-16,-3 7 0 0,0-3 0 0,0-4 8 16,4 7-8-16,-4-7 0 0,3 7 0 0,1-7 0 15,-8 4 0-15,4 2 0 0,0-5 0 0,0 6 0 16,-3-4 0-16,3 4-8 0,-4-1-12 0,4-2-3 16,-3-4 0-16,-1 7 0 15,-3 0-105-15,0-4-22 16,4-2-4-16,-4-1-1000 0</inkml:trace>
  <inkml:trace contextRef="#ctx0" brushRef="#br0" timeOffset="207626.98">26494 9136 3168 0,'-4'0'281'0,"-3"0"-225"0,4 6-44 0,-1-6-12 0,4 0 64 0,0 0 12 16,0 0 1-16,0 0 1 16,0 0-78-16,0 0 0 0,11 0-13 0,-1-6 1 15,4 3-35-15,0-4-6 0,4-2-2 0,-7-1-1404 16</inkml:trace>
  <inkml:trace contextRef="#ctx0" brushRef="#br0" timeOffset="-179729.84">2642 4620 403 0,'7'-9'36'0,"4"-1"-36"0,-4 1 0 0,7-1 0 16,-3 1 377-16,-1-7 69 0,-3 13 14 0,0-6 2 0,-3 3-353 0,3-7-70 16,-7 7-15-16,0-4-2 0,0-5 33 0,-7 5 6 15,3 1 2-15,-6-4 0 0,-1 4-6 0,1-7-1 16,-4 1 0-16,-1-4 0 0,-9 3-6 0,3-3-2 16,-4 7 0-16,0-4 0 0,-7-3-21 0,-6 10-5 15,-1-7-1-15,-7 7 0 0,-3 9-13 16,-1-3-8-16,-10-4 8 15,0 7-8-15,0 7 0 0,-7-4 0 0,-3 3 0 16,-4 7 0-16,0 2 0 0,-11 1 0 16,4-4 0-16,3 7 0 15,-14 6 20-15,8 4-1 0,-12 5 0 0,12 4 0 0,10 6 5 16,-7-10 0-16,6 19 1 0,19-18 0 16,7 2-9-16,-1 7-3 0,4 0 0 0,8-6 0 15,2 6-13-15,12 0 0 0,2 3 0 0,8 12 0 0,0-5 0 0,14-1 0 0,14-6 0 0,0-13 0 0,8 4 0 0,13 6 0 0,4 0 0 0,7 0 0 16,3-7 0-16,7 4 0 0,8-9 0 15,42 11 0-15,-7-2 0 0,6-13 0 16,1 1 8-16,-4-10-8 0,15-4 8 0,-4-5-8 0,-7-10 0 0,3 0 9 16,-3 0-9-16,3-10 0 0,-3-5 9 0,0 2-9 15,-11-12 11-15,-10 6-3 0,3-9 0 0,-7-7 0 16,4 1 11-16,-15-10 1 0,-6 0 1 0,-8-3 0 16,-13-6-10-16,-1-7-3 0,-14 4 0 0,-7-13 0 15,-10-3 8-15,-11-1 2 0,0-8 0 0,-14-1 0 16,-7-2-10-16,-15 12-8 0,-10-10 9 0,-6 10-9 15,-15 0 8-15,3 0-8 0,-7 9 0 0,-13 3 9 16,-1 16 1-16,-10 1 0 0,-4 5 0 0,-7 19 0 16,0-6-10-16,-3 13 10 0,-11 5-10 0,0 7 10 15,0 10-10-15,-3 15-11 0,-8 3 3 0,1 16 0 16,6 3-167-16</inkml:trace>
  <inkml:trace contextRef="#ctx0" brushRef="#br0" timeOffset="-176608.81">818 16800 2134 0,'-10'0'95'0,"3"0"19"0,0 0-91 0,0 0-23 0,3 0 0 0,4 0 0 15,0 0 49-15,0 0 6 0,0 0 1 0,0 0 0 16,4-10-48-16,6 7-8 0,1-3 0 0,3-4-8 15,0 4 0-15,7-3 0 0,-7-1 0 0,8 7 0 16,2-3 8-16,-3-4 0 0,-3 10 0 0,3-6 0 16,4 3 28-16,-4 3 0 0,7 0 1 0,-3 0 0 15,7 0 3-15,3 0 1 0,4 0 0 0,0 0 0 16,6 0 1-16,1 0 0 0,4-6 0 16,-1 3 0-16,8 3-11 0,-5-7-3 15,8 4 0-15,7-6 0 0,-7 3-10 0,11-4-2 0,-4 7-8 16,4-3 12-16,-4-4-12 0,0 4 0 0,3-7 0 0,11 7 0 15,-7-3 0-15,1-1 0 0,2 4 0 0,-3 3 0 0,0-6 0 0,0 2 0 16,4 7 0-16,7-3 0 0,-8-3 0 0,4 6 0 16,1 0 0-16,-5-3 0 0,8-3 0 0,7 6 0 15,-4 0 0-15,7 0 0 0,-3-4 0 0,-4-2 0 16,14 6 0-16,-10 0 0 0,10-3 0 16,-7-3 0-16,1-4 0 0,3 4 0 0,-1 6 8 15,5-3-8-15,-12-3 0 0,12 2 0 0,-5-2 14 16,8 3-3-16,0-3-1 0,-7 6 0 15,-4 0 6-15,7 0 2 0,4 0 0 0,11 0 0 16,-12 6-18-16,5-3 0 0,3-3-11 0,3 6 11 0,-3-2 0 0,0 2 0 16,-4-3 0-16,4-3 0 0,4 0 0 0,-5 0 0 15,1 0 0-15,-3 0 0 0,3-3 0 0,0-3 0 16,-4 6 0-16,4-4 0 0,-4-2 0 0,4 3 0 0,0-3 0 16,-4-4 0-16,-6 10 19 0,6-9 10 0,-3 3 3 0,3 3 0 15,0-4-32-15,1 7 0 0,-4 0 0 0,3-3 0 16,7 3 0-16,-6 0 0 0,-1 0 0 0,4 3 0 15,0-3 0-15,-4 7 0 0,1-4 0 0,-4 3 0 16,-1-6 0-16,1 3 0 0,4 3 0 0,-12-6 0 16,1 0 0-16,0 0 0 0,7 0 0 0,-4-6 0 15,-7 3 0-15,-7-3 0 0,4 3 0 0,-4-4 0 16,4 4 9-16,0-3-1 0,0-4 0 16,-4 7 0-16,0-3 14 0,-7 3 2 0,-3-3 1 0,6-4 0 15,5 10-25-15,-5 0 0 0,-6-6 0 0,-4 3 0 16,0 3 0-16,-7-6 0 0,0 2 0 0,-3-2 0 15,-4 6 0-15,-8-3 0 0,-9-3 0 0,-1 6 0 16,-7-10 0-16,-3 10-14 0,-7-6 2 0,-4 3 0 16,-3-3-82-1,-4 3-16-15,0-7-3 0,-4 4-1 0,1-4-73 0,0 7-14 0,-4-3-3 16</inkml:trace>
  <inkml:trace contextRef="#ctx0" brushRef="#br0" timeOffset="-176038.82">14340 16157 2988 0,'0'0'132'0,"0"0"28"0,0 0-128 0,0 0-32 0,0 0 0 0,0 0 0 0,0 0 13 0,0 0-3 16,0 0-1-16,0 0 0 16,0 0-49-1,0 0-9-15,-3 9-3 0,-1 1 0 0,-3-1 36 0,0 0 8 0,-3 7 8 0,-4-7-13 0,-4 10 13 0,4 6-11 16,-7-6 11-16,3 6-10 0,-7 0 43 0,4-3 9 15,-11 10 2-15,4-1 0 0,0 3 15 0,-4 1 3 16,0-1 1-16,1 1 0 0,-1-4-39 0,-3 13-7 16,-4-9-1-16,-3 9-1 0,3 3-15 15,0-3 9-15,-3-1-9 0,3 1 8 0,0 0-8 0,4-6-9 16,-1 0 9-16,5-4-13 16,2-9-23-16,5 3-5 0,3-9-1 0,3-3 0 15,0-7-27-15,8-3-6 0,-4-2-1 16,3-8 0-16,4-5-7 0,0-7-1 0,-4 1-1 0,4-13 0 15,0-7-127-15,0-3-26 0,0-6-5 0</inkml:trace>
  <inkml:trace contextRef="#ctx0" brushRef="#br0" timeOffset="-175832.02">13363 16335 979 0,'4'-9'87'0,"3"-10"-70"0,-4 10-17 0,4-7 0 16,-3 7 279-16,-1-7 52 0,5 7 10 0,-1-1 3 16,-4 1-168-16,4-1-32 0,0 7-8 0,0-3 0 15,4-3-45-15,-1 9-9 0,5 0-2 0,2 6 0 16,8-3-38-16,3 16-8 0,7-3-2 0,8 12 0 0,-1 6-8 0,4 10-3 15,7 3 0-15,0 6 0 0,-4 1 8 16,4-1 2-16,0 0 0 0,0 1 0 16,-7 8 6-16,3-8 2 0,8 5 0 0,-8-2 0 15,0-4-21-15,-3 0-4 0,-7-6-1 0,-4 4 0 16,-3-4-1-16,-4-3 0 0,4-1 0 0,-4 1 0 16,-3-6-88-16,3 0-17 0,0 2-4 0,1-5-1371 15</inkml:trace>
  <inkml:trace contextRef="#ctx0" brushRef="#br0" timeOffset="-172511.04">2071 9474 2257 0,'-11'-18'49'0,"8"8"11"0,-4 7 1 0,3-6 3 0,-6 2-51 0,6-2-13 0,-7 9 0 0,8-6 0 16,-4 2 16-16,3-2 0 0,4 6 0 0,-7 0 0 15,4 0 9-15,3 0 3 0,-7 6 0 0,3-2 0 16,1 2-7-16,-8 3-1 0,11 7 0 0,-7-3 0 16,3 2-20-16,4 4 0 0,-3 6 0 0,3 3 0 0,0 10-9 0,3 3-7 15,-3-4 0-15,4 10-1 0,3 4 17 0,-3 5-10 16,6 7 10-16,-6 6-8 0,3 3 8 15,3 9-8-15,4 7 8 0,-10 3-8 0,7 6 8 0,-1 1 0 16,-6 8-9-16,3 4 9 0,3 6 0 0,-10 0 0 16,4 6 0-16,3 13 0 0,-4 0-9 0,-3 6 9 15,0 0 0-15,0 3 0 0,0 10 0 0,4-7 0 16,3-2 0-16,-7-1 0 0,11 6 0 0,-4-5 0 16,0-10 0-16,3 6 0 0,4 0 0 0,-3-3 0 15,3 0 0-15,-3-3 0 0,-1-1 0 0,4 7 0 16,-3-3 0-16,3 4 0 0,-10 11 0 0,3-2 0 15,-4-1 0-15,-3-6 0 0,0 7 0 16,-3 0 0-16,-4-1 0 0,3-6 0 0,-10-3 0 16,3-3 8-16,-3-3 0 0,4-3 1 15,-4-7-9-15,3 1 0 0,0-4 0 16,-3-6 0-16,4-6 0 0,3-7 0 16,3-2 8-16,4-1-8 15,-3-3 0-15,-4-9-17 0,7 3 4 0,0-13 1 0,0 4 35 0,7-1 7 16,-7 7 2-16,0-6 0 0,3 2-32 0,-3-8 0 0,4 2 0 15,-4-6 0-15,7 16 0 0,-7-13 0 0,3 4 0 0,-3-7 0 0,7-3 0 0,-7-6 0 16,4-7 0-16,6 4 0 16,-10-13-19-16,4 6-9 0,3-9-3 0,-4 0-687 0,5 0-138 0</inkml:trace>
  <inkml:trace contextRef="#ctx0" brushRef="#br0" timeOffset="-170425.79">7447 15925 576 0,'0'0'51'0,"0"-10"-41"0,4 4-10 0,3-3 0 15,-4-1 193-15,1 1 37 0,-4-1 7 0,3 7 2 16,-3-6-100-16,0 3-20 0,0-4-4 0,0 10-1 0,0 0-31 15,0 0-7-15,-3-6 0 0,3 6-1 16,0 0-36-16,0 0-7 0,-4 0-2 0,4 0 0 0,0 0-6 0,0 0-2 16,0 0 0-16,0 0 0 0,0 0-5 0,0 0-1 15,0 0 0-15,0 0 0 0,0 0 16 0,0 0 2 16,0 0 1-16,0 0 0 0,7 0-22 0,0 6-4 16,0-3-1-16,-3 10 0 0,3-4-8 15,-3 4 0-15,6-4-10 0,-10 10 10 0,7-3 0 0,0 9-9 16,0-6 9-16,0 9 0 0,0-3 0 15,-3 3 0-15,3 7 0 0,0-7 0 0,0 6 0 16,0 4 0-16,0 6 0 0,0 0 0 16,7-7 0-16,-10 7 0 0,3 0 0 0,-4 0 0 0,8 0 0 15,-11-6 0-15,7 6 0 0,-3-10 0 0,3 0 0 16,-7 1 0-16,3-4 0 0,-3 1 0 16,-3-4 0-16,3 0 16 0,0-3-3 0,0-6 0 15,-7 0 5-15,7-3 1 0,-4-4 0 0,4-6 0 0,0-6-9 0,0 10-2 0,0-10 0 16,0 0 0-16,0 0 12 0,0 0 3 15,0 0 0-15,0 0 0 0,0 0-9 0,0 0-2 0,-7-7 0 0,0-2 0 16,-4 0 4-16,4-1 0 0,0-9 0 0,0 4 0 16,0-4-16-16,0 0 9 0,0 0-9 0,0-6 8 15,0 6 12-15,0-6 3 0,3-3 0 0,-6 3 0 16,3-3-15-16,3 0-8 0,-3-7 10 0,0 7-10 16,0-7 15-16,0-2-3 0,0-4-1 0,3 3 0 15,-3 1-11-15,4-4-16 0,-1 3 4 0,1 1 1 16,3-4 11-16,3 10-8 0,1-4 8 0,6 1-8 0,-10-1-2 15,7 1 0-15,1 5 0 0,2-5 0 0,-6 6-3 0,3-1-1 16,3 4 0-16,4 0 0 16,-10 3 14-16,3 4 16 0,0-4-3 0,0 9-1 0,-3-3-12 15,-1 7-10-15,1 0 2 0,-1 2 0 16,-3 7-10-16,0 0-2 0,0 0 0 0,0 0 0 16,0 0-10-16,0 0-2 0,4 13-1 0,-1-1 0 15,-3-2-6-15,0 9-1 0,0-10 0 0,0 7 0 16,-3 2-12-16,3-2-2 0,-4 3-1 0,1 0-1007 0</inkml:trace>
  <inkml:trace contextRef="#ctx0" brushRef="#br0" timeOffset="-168400.42">8065 17176 2124 0,'0'0'94'0,"0"0"19"0,0 0-90 0,0 0-23 0,0 0 0 0,0 0 0 15,0 0 30-15,0 0 2 0,0 0 0 0,0 0 0 16,-8-3-32-16,5 3 0 0,-4-7-13 0,7 7 4 0,0 0 19 0,-7 0 4 16,0 0 1-16,3 0 0 15,-3 7 24-15,0-7 5 0,0 3 0 0,0 3 1 0,0 4-24 0,0-4-5 16,0-3 0-16,0 6-1 0,0 1-15 0,0 5 0 15,-4-5 8-15,1 9-8 0,-1-10 9 0,0 7-1 16,-3 3 0-16,0-1 0 0,0 7-8 0,-4-6 8 16,-3 9-8-16,-3-2 8 15,2 2-8-15,-2 3 0 0,-1 1 0 0,-3-1 0 0,3-3 0 16,0 0 0-16,-3-3 0 0,7 0 8 0,-4-6 6 0,8 3 1 16,-5-6 0-16,5 3 0 0,-1-4-6 15,-3-2-1-15,3 3 0 16,1-1 0-16,6-2-16 0,-14-4-4 0,8 7-1 0,-1-7 0 15,1 1-105-15,-5-1-21 0,1-3-4 0,4-2-1 16,2-4-80-16,1 0-17 0,-17-13-3 0,16-6-1 0</inkml:trace>
  <inkml:trace contextRef="#ctx0" brushRef="#br0" timeOffset="-168099.5">7186 17395 2016 0,'0'0'179'0,"0"0"-143"0,0 0-36 0,0 0 0 16,0-9 162-16,0 9 26 0,0 0 4 0,0 0 2 16,0 0-194-16,0 0-49 0,0 0-5 0,11 3-1 15,-1-3 14-15,1 9 2 0,-11-9 1 0,3 7 0 0,4 2 29 0,8 1 9 16,-8-1 0-16,3 7 0 0,1-4 19 0,3-2 10 16,4 5 3-16,-1 1 0 0,8-3-12 0,0 2-3 15,3 10 0-15,4-12 0 0,-4 6-17 16,7 6 0-16,0-6 0 0,4 6 0 0,-4 0 0 15,-3-6 0-15,-4 9 0 0,4-9 0 0,3 6 0 0,-6 0 0 16,-5-6 8-16,1-1-8 16,-4 1 0-16,0-3 0 0,-3 0 0 0,0-4 0 0,-1-3 10 0,-6 1-10 15,3-1 8-15,0-2-8 0,0-7-14 0,-3-7-8 16,3 7-2-16,-4 0-724 16,1-9-144-16</inkml:trace>
  <inkml:trace contextRef="#ctx0" brushRef="#br0" timeOffset="-167737.83">8244 16916 2505 0,'7'-10'111'16,"-7"10"23"-16,0-3-107 0,0-3-27 0,4-4 0 0,0 4 0 15,-1 3-65-15,4-3-19 0,4 6-3 0,-4-3-1 16,7 3-4-16,0 3-2 0,-14-3 0 0,0 0 0 15,14 9 38-15,-3-3 7 0,-4 4 1 0,-7 9 1 0,0-10 111 0,0 7 23 16,0 2 4-16,0-2 1 0,-7-3 30 0,3 2 6 16,1 4 2-16,-1 0 0 0,1-3-93 0,-1-1-18 15,4-2-4-15,4 3-1 16,-1-7-152-16,4 0-30 0</inkml:trace>
  <inkml:trace contextRef="#ctx0" brushRef="#br0" timeOffset="-164018.39">794 16248 1796 0,'0'0'80'0,"0"0"16"0,-11-3-77 0,11 3-19 16,0-7 0-16,-10 4 0 0,10-3 53 0,0 6 7 15,0 0 2-15,0-10 0 0,0 10-53 0,0-3-9 0,3-3 0 16,-3 6 0-16,7 0-9 0,4 0 9 0,-8 6 0 0,8-3 0 16,3 4-16-16,-3 2 3 15,-1 1 1-15,4-1 0 0,0 10 0 0,4-10 0 0,-11 7 0 16,11-4 0-16,-4 4 12 0,7 0 12 15,-7-13-3-15,4 6 0 0,3 1-9 0,0-4 0 0,4-3 0 0,-1 3 0 16,1-6 0-16,0 7 0 0,7-7 0 0,-1 3 0 16,1-3 0-16,3 0 0 0,4 0 9 0,4 0-9 15,-5 0 20-15,-2 0-1 0,-1 0 0 16,4 0 0-16,7 0-19 0,-1 0-19 0,-6 0 4 0,11 0 1 16,-12 0 22-16,8 0 5 0,0 0 1 0,0 0 0 15,-4 0-14-15,4 0 0 0,-11 0 0 0,4 0 0 16,4 0 12-16,-8 0 10 0,4 0 2 0,-1 0 0 0,12-3-9 15,-4-4-2-15,3-2 0 0,1 0 0 16,2 2-13-16,-2-2 0 0,3-1 8 0,-4 1-8 16,4-7 0-16,-4 7 0 0,4 0 0 0,4-1 0 15,-11 7 10-15,3-3-1 0,4-4 0 0,3 10 0 0,-10-9 15 0,4 9 4 16,-4 0 0-16,3-6 0 16,4 3 2-16,0 3 1 0,0-7 0 0,3 4 0 0,4-3-5 0,0-4-1 15,-11 1 0-15,4 0 0 0,0-1-13 0,0 4-4 16,4-7 0-16,-4-2 0 0,3 5-8 0,4-5 0 15,0-4 0-15,-7 6-11 0,0-9 11 0,0 10 0 16,3-7 0-16,-3-6 0 0,3 9 0 0,4-3 0 16,-7 1 0-16,4-1 8 0,-1-6 3 0,-6 6 1 15,-4 3 0-15,3-3 0 0,-7-6 8 0,4 6 1 0,-4 1 1 16,8-7 0-16,-1 6-3 0,-3 0-1 0,-7-6 0 0,7 6 0 16,-7-9-6-16,-1 9 0 0,5-6-1 0,-8 0 0 15,4-3-11-15,0-1 0 0,-1-5 0 0,5-4 0 16,3-3 0-16,-8 1 0 0,8-1 8 0,4-3-8 15,-5-3 0-15,5 3 0 16,-8 0 0-16,1 0 8 0,-5 0 0 0,-6-3 0 0,3 3 0 16,-3 1 0-16,0-4 5 0,-4-4 1 0,4 4 0 15,-4 3 0-15,-3-9 20 0,3 6 4 0,-3-3 1 0,-1 3 0 16,-6-6-9-16,0-1-2 0,6 7 0 0,1-6 0 16,-7-7-17-16,3 7-11 0,4-10 12 0,-8 10-12 15,4-10 0-15,-3 1-12 0,0-11 0 16,-1 4 0-16,-3-3 12 0,0 6 0 0,1-3 9 0,2 0-9 15,-10-3 0-15,11 7 0 0,-7-4 0 0,-1 3-10 16,4-3 10-16,-7 0 0 0,4 6 0 0,6 7 8 16,-9-4 6-16,9-3 2 0,-6 1 0 0,6-1 0 0,5 6-8 0,-5-5-8 15,4 2 11-15,1 4-11 0,2 2 0 0,1-5 0 16,0 2 0-16,-1-2 0 0,8 5 0 0,-7-2 0 16,3-4 0-16,-3 4 0 0,-1 3 0 0,1 2-9 15,0-2 9-15,3 6 0 0,-3 0 0 0,-8-3-8 16,12 6 8-16,-5 0 0 0,1 3 0 0,0 1-8 15,3 5 8-15,-3 4 0 0,-1-1 0 0,1 4 0 16,3 3 0-16,0 3-8 0,1 3 8 0,-1 4 0 16,-3-1-9-16,-1 7 9 0,-3-1-12 0,1 1 1 15,2-1 1-15,-3 4 0 0,-3 6 10 0,3-3 0 16,0 3-9-16,-3 0 9 0,-4 3 0 0,4-3-9 16,-1 6 9-16,1 4 0 0,0-1-10 0,-4 7 10 15,3-4-8-15,1 4 8 0,-7 9 0 0,6-3-10 16,-3 3 10-16,-3 0 0 0,3 3-9 0,-3 1 9 0,6 5 0 0,-10 1-9 15,0-1 9-15,4-2 0 0,-7 2 0 16,3 0 0-16,0 1 0 0,3 3 0 0,-3-4 0 0,0 4 0 16,4-4 0-16,3 10 0 0,-3-6 0 0,6 3 0 15,-3-4 0-15,4 7 0 0,-4 0 0 0,4-6 0 16,3 5 0-16,-7 1 0 0,4 0 0 0,-4 3-8 16,3 7 8-16,-2-1 0 0,-1 0 0 0,0 1 0 15,0 8 0-15,0-8 0 0,0 2 0 16,-3 4 0-16,3-7 0 0,-4 10 0 0,4-7 0 0,-3 4 0 15,0-7 0-15,3 3 0 0,0 4 0 0,4-7 0 16,-1-6 0-16,1 7 0 0,-1-4 0 0,1 3 0 0,0-6 0 16,-4 6 0-16,7 1 0 0,-3-1 0 0,-1 0 0 0,4 4 0 15,-3 2 0-15,0-2 0 16,6 6 0-16,-13 6 0 0,7 0 0 0,-4-4 0 16,3-2 0-16,-6 0 0 0,3 0 0 0,-3-10 0 15,6 6 0-15,1-2 0 0,0-4 0 0,3 1 0 0,0 5 0 0,4-6 0 16,-1-6 0-16,5-3 0 0,6 3 0 0,-3-6 0 15,3 3 10-15,0-3-10 0,7 3 8 0,-3 0-8 16,0 0 0-16,-4-1 0 0,4 4 0 0,-4-3 8 16,1 0-8-16,2 0 0 0,-2-6 0 0,6 6 0 15,-3-10 0-15,3 10 0 0,1 0 0 0,-1-6 0 16,0 6 0-16,8-7 0 0,-8-2 0 0,0 2 0 0,4-2 0 16,4-10 0-16,2 3 0 0,5-3 0 0,3-6 0 0,0 0 0 15,0 0 0-15,0-4 0 0,0 1 8 0,0-3-8 16,0-4 0-16,0-3 0 15,7 4 0-15,3-1 0 0,1 7 14 0,-4-7-3 16,-11 0-1-16,4 1 0 0,4-1-2 0,-1 1 0 16,1 5 0-16,-4-5 0 0,3-1-8 0,4 1 0 0,0-4 0 0,-7-3 0 15,4 6 0-15,-1-9 8 0,11 7-8 16,0-7 0-16,1 0 0 0,2 0 0 0,-6-7 8 0,3 7-8 16,3-3 0-16,5-3 0 0,-8 3 0 0,3-3 0 15,-3-4 0-15,-3 4 0 0,-8 3 0 0,1-3 0 16,-1 2 0-16,4-2-20 0,0-3 3 0,-3 9 1 15,-1-3-72-15,1-4-15 0,-4 7-2 16,-4-6-1-16,4 3-97 16,0 3-19-16</inkml:trace>
  <inkml:trace contextRef="#ctx0" brushRef="#br0" timeOffset="-158884.95">7200 11221 705 0,'-53'0'31'0,"22"0"7"0,-8 0-30 0,-7 0-8 15,0 0 0-15,-3 0 0 0,-1 0 0 0,4 6 0 0,-3-3 0 0,3-3 0 16,4 7 0-16,-1-4 0 0,1 3 0 0,7-3 0 16,-4-3 0-16,7 10 0 0,4-10 12 15,0 9-4-15,3-9-8 0,8 6-13 0,-5-3 3 16,8 4 1-1,-3-7-25-15,2 6-5 0,12-3-1 0,3-3 0 16,0 0-10-16,0 0-2 0,0 0-1 0,11 0 0 0,6 0 124 0,8-3 25 0,3-3 4 16,4-1 2-16,10 4-46 15,4-3-8-15,3-3-3 0,4-1 0 0,7 1-16 0,0-1-3 0,4 1-1 16,3 0 0-16,3-1-3 0,1-6-1 0,7 7 0 0,-4 0 0 16,3-1-21-16,-6 4-10 0,-1-3 1 0,4-4 0 15,-7 4 9-15,4 2-12 0,-4-2 12 0,-3 0-12 16,-4-1 53-16,-4 1 11 0,-10-1 1 0,3 4 1 15,-6-3 46-15,-1-1 10 0,-7 1 2 0,0 3 0 16,1-4-77-16,-8 7-15 0,-3-3-4 0,-4 3 0 16,-11-4-16-16,4 7-16 0,-14 0 4 0,0 0 0 15,-10 0-2-15,-4 0 0 0,-4 7 0 16,-7-4 0-16,-6-3 14 0,-5 6 0 0,-2 3 0 0,-8-5 0 16,-7 5 0-16,0-3 0 0,-18 4 0 0,4-1 0 0,0 0 0 15,-3 1 16-15,-1-1-3 0,-3-2-1 0,4 2-12 16,-1-3 9-16,0-3-9 0,1 7 8 0,3-1-8 15,7-3 12-15,-7-2-12 0,7 5 12 0,0-9-12 0,7 6 0 16,0 4 0-16,4-1-11 0,-1 0 11 0,8 1-8 16,3-1 8-16,7 1-483 15,-3-4-91-15</inkml:trace>
  <inkml:trace contextRef="#ctx0" brushRef="#br0" timeOffset="-152739.72">14019 18352 806 0,'0'0'36'0,"0"0"7"0,0 0-35 0,0 0-8 0,0 0 0 0,0 0 0 15,0 0 330-15,0 0 64 0,0 0 13 0,0 0 2 32,0 0-368-32,4-10-73 0,-8 1-16 0,4 3-2 0,0 3 24 0,0 3 5 15,-7-7 1-15,4 7 0 0,-8-3 20 0,1-3 15 0,-1 12-3 0,0-3 0 16,-3-3-2-16,0 7-1 0,0-4 0 0,-3 3 0 15,2-3 3-15,-2 3 0 0,3 1 0 0,-4-4 0 0,4 6 19 16,-4-9 4-16,1 0 1 0,-1 0 0 0,0 6 2 16,1-6 1-16,3 0 0 0,-4-6 0 15,-3 6-3-15,3 0 0 0,1 0 0 0,-8-3 0 0,0-3-22 0,0 6-5 16,1 0-1-16,-4 0 0 16,3 0-8-16,-3 0 0 0,3 0 0 0,-3 6 0 0,-1-3 0 0,1-3 0 15,0 6 0-15,0-2 0 0,-4-4 0 0,0 0 0 16,-3 0 0-16,0 0 0 0,-1 0 0 0,1 6 0 15,-4-6 0-15,4 0 0 0,-4 0 12 0,4 3 1 16,0-3 0-16,-1 6 0 0,-2-6-2 16,-5 3-1-16,5-3 0 0,-1 0 0 0,-7 0-10 0,4-3 0 15,3-3 0-15,-4 6 0 0,8 0-14 16,-4-3 5-16,4-3 1 0,0 2 0 16,3-2 0-16,-3 6 0 0,-1-3 0 15,-2-3 0-15,-5 6 8 0,-3-3 0 0,8-4 0 0,-5 7 0 0,1 0 0 0,0-6 0 0,3 6 0 0,0-3 0 16,0 3 13-16,0 0-1 0,4 0-1 0,-4-6 0 15,1 6-11-15,-1-3 0 0,0 3 0 0,-3 0 0 16,-11-7-14-16,10 7 5 0,5-3 1 16,-1-3 0-16,-4 6 8 0,1-10 16 0,3 7-4 15,0-3-1 1,1-3-11-16,-8 2 0 0,-7 7 0 0,7-9 8 0,7 6-8 0,-3-3 0 0,-11 6 0 0,4 0 0 16,6-4 0-16,1 4 0 0,0 0 0 0,-1 0 0 15,-3 0 0-15,4 4 0 0,3-4 0 0,-7 0 0 16,-3 6 0-16,7-6 0 0,3 0 0 0,0 3 0 15,-3-3 0-15,6 0 0 0,1 0 0 0,3 0 0 16,4 0 0-16,-4 0 0 0,1 0 0 0,2 0 0 0,-2 0 0 16,2 0 0-16,-2 0 0 0,-1 0 0 0,-3-3 0 0,-1 3 0 15,5 0 0-15,-1 0 0 0,0 3-8 16,4-3-4-16,-4 0-1 0,4 0 0 0,0 9 13 0,0-9 0 16,-4 7 0-16,4-4 0 15,-1 3 0-15,1 3 0 0,-4 1 0 0,4-4 0 0,-4 4 0 16,4-7 0-16,3 3 0 0,1-3 0 0,-1 3 0 15,4-6 0-15,0 7 0 0,0-4 0 16,-1-3 0-16,5 0 0 0,-4 0 0 0,6 0 0 0,-2 0 0 16,-1 0 13-16,1-3-2 0,-1 3-1 0,0 0-10 15,1 0 8-15,3 0-8 0,-4 0 8 16,0 3-8-16,1-3-17 0,-1 0 4 0,-3 6 1 0,-4-3 12 0,4-3 0 0,-4 6 0 16,-3-2 0-16,0 5 0 0,-4-9 0 0,4 9 0 0,3-2 10 15,-7-7-10-15,11 3 0 0,-7 3 0 0,3-6 0 16,1 9 0-16,2-9 0 0,5 0 0 0,-1 0-11 15,1 0 11-15,2 0 0 0,1 0 0 0,-3 0 0 16,6 0 0-16,-3 0 0 0,0 0 0 0,3 0 0 16,1 0 24-16,-4 0 6 0,3 0 2 0,-3 0 0 15,3 0-32-15,1 0-21 0,-4 0 3 0,3 0 1 16,0 7 27-16,4-7 6 0,-3 0 0 0,3 0 1 16,7 0-4-16,-4 0-1 0,1-7 0 0,3 7 0 15,0 0-4-15,0 0 0 0,0 0-8 0,0 0 12 16,0 0 0-16,0 0-1 0,0 0 0 0,0 0 0 15,0 0 2-15,0 0 1 0,0 0 0 0,0 0 0 16,0-9 4-16,0 9 1 0,0 0 0 0,0 0 0 16,0-6-8-16,0 6-2 15,0 0 0-15,0 0 0 0,0-3-9 0,0-4 8 0,0-2-8 0,0 6 8 16,0-3 3-16,0-4 0 0,3 1 0 0,-3-1 0 16,0 1-11-16,4 3 0 0,-4-4 0 15,3 1 0-15,-3 6 0 0,0-7 10 0,0 10-10 0,0-6 10 16,4-3-10-16,-4 2 8 0,0-2-8 0,0 6 8 0,3-3-8 15,4-4 8-15,-7 7-8 0,4-6 8 0,3-4-8 0,4 4 12 16,-4-1-12-16,3 1 12 16,4-1-12-16,-3 1 0 0,3-7 9 0,0 7-9 0,0 0 0 15,4-1 0-15,-4 1 0 0,0-1 0 0,0 1 0 0,0 3-13 16,-7 3 3-16,4 3 1 0,0-7 9 0,-8 7 0 16,-3 0-9-16,0 0 9 0,0 0 0 0,0 0 0 0,0 0-9 15,0 0 9-15,0 0-8 0,0 10 8 16,0-10-12-16,-3 6 12 0,-5-3 0 0,5 3 0 15,-4 4 0-15,3-1 0 0,-3-3-10 0,-7 4 10 16,7-7-8-16,-3 6 8 0,-1 1-10 0,0 2 10 16,-3-2-12-16,-3-1 12 0,-1 4-8 0,0-4 8 0,-3 4 0 15,0-1 0-15,3 4 0 0,-13-4 0 0,2-2 0 0,-2 5 0 16,6 1 0-16,-3-3-8 0,3-7 8 0,0 10 0 16,1-13 0-16,6 6 0 15,0-3 0-15,8-2 0 0,-4 2 16 0,3-3-4 0,4-3 0 0,7 0 0 16,-7 0-12-16,7 0 9 0,-7 6-9 0,7-6 8 15,0 0-8-15,0 0 0 0,0 0 0 0,0 0 8 16,-4 3-8-16,4-3 0 0,0 0 0 0,-3 7 0 0,3 2 0 0,0-9 0 16,0 9 0-16,3 1 0 15,-3-1 0-15,7-2 0 0,1-4 0 0,-1 3 0 0,3 3 0 16,1 1 13-16,-1-10-3 0,4 9-1 0,4-3-1 0,-4 4 0 16,0-7 0-16,0 3 0 0,4-3-8 0,0 4 0 15,-4-4 9-15,3 3-9 0,-2 4 15 0,6-4-2 16,-7-3 0-16,3 6 0 0,1 1-13 15,0-1-18-15,-1 7 4 0,-6-7 1 0,7 7 13 0,-4-7 0 16,-4 4-10-16,1 3 10 0,-1-7 0 0,-2 0-9 16,2 1 9-16,-3-1 0 0,0 4-16 15,-3-10 4-15,-1 6 1 0,-3-9-904 16,0 0-181-16</inkml:trace>
  <inkml:trace contextRef="#ctx0" brushRef="#br0" timeOffset="-148367.78">15826 8421 1324 0,'0'0'118'0,"0"0"-94"0,0 0-24 0,0 0 0 0,0 0 237 0,0 0 43 15,0 0 9-15,0 0 2 0,-4-3-217 16,4 3-43-16,0-7-9 0,0 7-2 0,0 0-9 0,0 0-3 15,0 0 0-15,0 0 0 0,0 0-8 0,-7 10 0 16,4-1 9-16,-8 1-9 16,4 15 0-16,-4-7 0 0,-6 14 0 0,-1-4 0 0,0 6 35 0,-6-2 5 15,3 9 2-15,-4-7 0 0,0 4 11 0,0-4 3 16,1 4 0 0,-1-1 0-16,-3-2-10 0,0-1-2 0,-1 1 0 15,5-7 0-15,-5 0-29 0,5-3-7 0,3 4 0 16,-1-10-8-16,8 2 0 0,0-8 0 0,0 6 0 15,0-10 0-15,0 7-26 0,3-7-12 16,4 1-2-16,0-10-1 0,-3 0-103 0,3 0-21 16,-1-3-4-16,1-7-579 0,0-5-116 0</inkml:trace>
  <inkml:trace contextRef="#ctx0" brushRef="#br0" timeOffset="-148124.15">15346 8367 2602 0,'-4'-12'116'0,"4"12"23"0,0 0-111 0,0 0-28 0,0 0 0 0,0 0 0 16,0 0 93-16,0 0 14 0,11 3 2 0,-4 6 1 16,4 7-82-16,3 3-16 0,-4-3-3 0,4 6-1 0,-3 9-8 0,0-3 0 15,3 0 0-15,-4 7 0 16,1-1 0-16,-1 1 0 0,-3 2 0 0,4 1 0 0,-4 3 0 0,0-4 0 16,0 10 0-16,0-6 0 0,0-3 0 0,0 6 0 15,0-7 0-15,0 7 0 0,4-9 0 0,0 2 0 16,-1-11 0-16,1 2 0 0,3 0 8 0,0-3-8 15,0-6 8-15,4-3-8 0,3 2-12 0,0-2-8 16,4-7-2-16,-4 1 0 16,0-10-156-16,4 9-31 15,-4-9-7-15,0 0-885 0</inkml:trace>
  <inkml:trace contextRef="#ctx0" brushRef="#br0" timeOffset="-147760.96">16016 8875 2430 0,'0'0'108'0,"0"0"21"0,0 0-103 0,0 0-26 0,0 0 0 0,7-9 0 0,0 6 95 0,4-3 13 15,-1-4 4-15,5 1 0 0,-1 9-53 0,3-7-11 16,4 4-1-16,1-3-1 0,-1 6-26 0,3-3-6 16,5-3-1-16,-1 6 0 0,0 0-13 0,4 0 0 15,-7 0 0-15,3 0 0 0,0 0 0 0,0 0 0 16,4 0 0-16,-4 0 0 0,-3 0-10 0,-4 0-8 15,0 0-2-15,0 0 0 16,-6 0-86-16,2 0-18 0,-3 0-3 0,0-3-1 16,-3-4-119-16,0 7-24 0,13-9-5 0,-10-1 0 0</inkml:trace>
  <inkml:trace contextRef="#ctx0" brushRef="#br0" timeOffset="-147147.95">17575 8465 1612 0,'0'0'72'0,"0"0"14"0,0-10-69 0,0 1-17 0,0 9 0 0,0-6 0 16,0 6 156-16,0-4 28 15,-3-2 6-15,3 6 1 0,0 0-154 0,-7 0-37 16,0 0 0-16,0 6 0 0,0 4 0 0,-7-1 0 16,-1 10 0-16,1-3 0 0,0 12 43 0,-3 0 6 0,-8-3 2 0,0 10 0 15,-3-7 32-15,0 6 6 0,0-5 2 0,-4 5 0 16,4-6-23-16,-1 7-4 0,1-1 0 0,3-5-1 16,1 5-41-16,3-6-8 15,-1 1-2-15,1-4 0 0,4-7-12 0,-1 7 0 16,0-6 0-16,4-3 0 0,0-3 0 0,3 2-16 0,1-5 3 15,-1-1 1-15,8 0-70 0,-4-9-14 16,0 7-2-16,3-7-1 0,4 0-82 0,-3-7-17 0,-1-2-3 0,1 0-1 16</inkml:trace>
  <inkml:trace contextRef="#ctx0" brushRef="#br0" timeOffset="-146823.92">17141 8383 2833 0,'0'0'62'0,"0"0"13"0,-7 0 2 0,0 0 3 0,0-6-64 0,7 6-16 16,-7 0 0-16,7 0 0 0,0 0 20 0,0 6 0 16,-3 3 0-16,3 1 0 0,3 6-20 0,1-4 0 0,3 4 0 0,0 3 0 15,0-1 8-15,4-2 5 0,3 9 1 0,-4-3 0 16,4 3-14-16,4 0 9 15,-4 0-9-15,4 4 8 0,-1-7 6 0,-3 9 1 16,8-3 0-16,-8 7 0 0,3-7-15 0,1 9 9 16,0-2-9-16,-1-1 8 0,1 4-8 15,0-7 0-15,-4-2 0 0,3-1 0 0,-6-3 0 16,0-3 0-16,3-6 0 0,0 2 0 16,-4 1-21-16,1-9 0 0,-1 5 0 0,5-5 0 15,-5-4-172-15,-10-6-35 0,0 0-6 16</inkml:trace>
  <inkml:trace contextRef="#ctx0" brushRef="#br0" timeOffset="-145770.45">17893 7734 1324 0,'0'0'59'0,"0"0"12"0,0 0-57 0,0 0-14 0,0 0 0 0,0 0 0 15,0 0 325-15,0 0 63 0,0 0 12 0,0 0 2 0,0 0-315 0,0 0-63 16,0 0-13-16,0 0-3 0,3 9-8 0,4-2 0 15,-3 2 0-15,3 7 0 0,-3-7 12 16,-1 1 0-16,1 5 0 0,-1-2 0 16,-3 2 3-16,4 4 1 0,-4 0 0 0,0 0 0 0,-4 0-4 0,1 6 0 15,-1 3 0-15,1 3 0 0,-1-2-12 0,1-1 8 16,-1 0-8-16,0 7 0 0,4-10 11 0,-3 3-11 16,3 0 12-16,-4-3-12 0,4 0 9 15,0-6-9-15,0 0 0 0,4 0 9 0,-4-4-9 0,3-5-17 16,5-1 4-16,-5 1-867 15,-3-10-172-15</inkml:trace>
  <inkml:trace contextRef="#ctx0" brushRef="#br0" timeOffset="-142435.52">16337 9829 921 0,'0'0'82'0,"0"0"-66"16,-7 0-16-16,7 0 0 0,-3-10 288 0,-4 10 53 16,7 0 11-16,0 0 3 0,0 0-266 0,0 0-53 0,0 0-10 0,0 0-2 15,0 0-24-15,0 0-8 0,0 0 0 0,0 0 0 16,0 0 8-16,0 0 0 16,0 0 0-16,0 0 0 0,0 0 0 0,0 0 8 0,7-6-8 0,-7 6 11 15,0 0 17-15,0 0 4 0,0 0 1 0,0 0 0 16,10 0 6-16,-10 0 1 0,0 0 0 0,0 0 0 15,0 0 30-15,0 0 6 16,0 0 2-16,0 0 0 0,0 0-9 0,0 0-1 0,0 0-1 0,0 0 0 16,0 0-20-16,0 0-4 0,0 0-1 0,0 0 0 15,0 0-27-15,0 0-6 16,0 0-1-16,0 0 0 0,0 0-8 0,0 0 0 0,0 0 0 0,0 0 0 16,0 0 0-16,0 0 0 0,0 0 0 0,0 0 0 15,0 0 0-15,0 0 0 0,0 0 0 0,0 0 0 16,0 0 0-16,0 0 8 0,0 0-8 0,0 0 0 15,0 0 0-15,0 0 0 0,0 0 0 0,0 0 0 16,0 0 0-16,0 0 12 0,0 0-4 0,0 0 0 16,0 0 2-16,0 0 0 0,0 0 0 0,0 0 0 0,0 0-10 0,0 0 12 15,0 0-12-15,0 0 12 16,0 0-12-16,0 0 0 0,0 0 0 0,0 0 0 16,0 0 0-16,0 0 0 0,0 0 8 0,0 0-8 0,0 0 0 0,0 0 0 15,0 0 0-15,0 0 0 0,0 0 0 0,0 0 8 16,0 0-8-16,0 0 0 0,0 0 0 0,0 0 8 15,0 0-8-15,0 0 0 0,0 0 10 0,0 0-10 16,0 0 12-16,0 0-12 0,0 0 9 0,0 0-9 16,0 0 0-16,0 0 9 0,-7 0-9 0,7 0 0 15,0 0 0-15,0 0 0 0,0 0 0 0,0 0 0 16,0 0 8-16,0 0-8 0,-3 6 0 0,-4 4 0 0,7-1 0 0,-4 0 0 16,4 7 0-16,-4-3-11 0,1 2 11 0,-1 4-12 15,1 0 12-15,3 6 0 0,-7-6 0 0,3 0 0 16,-3 6 0-16,4 0 0 0,-4-6 0 0,3 9 0 15,-3 0 0-15,4 4 0 0,-5-4 0 0,5 6 0 16,-1 1 0-16,1-4 0 0,-4 10 0 0,3-4 0 16,1 7 0-16,-1 3 0 0,4-3 0 0,-3 0 0 15,3-6 0-15,-4 3 0 0,4-7 0 0,0-3 0 16,0 1 0-16,0-4 0 0,4-9 0 0,-4 9 0 16,-4-9 0-16,4 6 0 0,0-6 0 0,-3 0 0 15,-1 3 0-15,4-4 0 0,-3-5 0 0,-1 9 8 16,4-3-8-16,-3 0 0 0,-1-4 0 0,4-2 0 15,-3 2 0-15,3-5 0 0,0-1 0 0,-4 1 0 16,4-1 0-16,0 0 8 0,0-9-8 0,0 0 0 16,0 0 0-16,0 0 9 0,0 0-9 0,0 0 0 0,0 0 11 0,0 0-11 15,0 0 10-15,0 0-10 0,0 0 29 0,0 0 0 16,0 0 0-16,-4-9 0 0,1 0-29 0,-1 2 0 16,1-2 0-16,-4 0 0 0,0 5 0 0,3-11 0 15,-6 5 0-15,3 1 0 0,3-7 0 0,-7 7 0 16,4-4 0-16,0-2 0 0,-3-1 8 15,3 3 1-15,0-2 1 0,-4 2 0 0,1-3-10 16,2 1 0-16,1 2 0 0,-3-2 0 0,-1-1 0 0,1 3 0 16,-1-2 0-16,4-4 0 0,-4 3 0 0,1 4 0 15,-1-4 0-15,1 7 0 0,3-1 0 0,0 1 0 0,-4-1 0 16,0 1 0-16,8 3 0 0,-8-4 0 16,4 7 0-16,0-3 0 0,0 0 0 0,4 6 0 15,-1-4 0-15,1 4 0 0,-1 0 0 0,4 0-11 16,0 0 3-16,0 0 0 0,0 0 8 0,0 10 0 0,4-1 0 15,-1 7-8-15,1-4 8 0,3 4-12 0,0 3 12 0,0-3-12 16,7 2 12-16,-4 1 0 0,1-3 0 0,0 3 0 16,3-7 0-16,0 10 0 0,0-3 0 0,0 0-8 15,-3 0 8-15,3 0 0 0,-4-4 0 0,4 13 0 16,-3-9 0-16,0 6 12 0,-1 0 0 0,1-6-1 16,-4 6-11-16,0-6-17 0,0 0 4 0,0 0 1 15,0-4 12-15,0-2 13 0,0-7-2 0,0 4-1 16,-3-1-10-16,-1-9 0 0,4 0 0 0,0 0 8 15,4 0-8-15,-4-3 0 0,7-10 0 0,-3 4 0 0,3-4 0 16,0-5 0-16,4-7 0 0,-1-1 0 16,-3-2 15-16,0 3 1 0,1-9 0 0,-1 5 0 15,7 1-16-15,-4-6 0 0,5 5 0 0,-1 1 0 0,-4-3 0 0,1 9-8 16,-4-3 8-16,0 0-10 0,0 6-5 0,1 0-1 16,-5 3 0-16,-3-2 0 15,0 8-52-15,0-5-10 0,0 5-2 0,-3 1-1 16,-1-1-96-16,-3 10-19 0,7-3-4 0</inkml:trace>
  <inkml:trace contextRef="#ctx0" brushRef="#br0" timeOffset="-141800">16284 11701 1785 0,'0'0'79'0,"0"0"17"16,0 0-77-16,4-7-19 0,-4-2 0 0,0 0 0 0,3-1 177 0,1 1 32 15,-4 3 7-15,0-4 0 16,3-6-200-16,-3 7-40 0,4 6-8 0,-8-3-1 0,1 3 13 0,-1-4 4 16,-3 7 0-16,0 0 0 0,-3 7 16 0,-5-4 9 15,1 12-1-15,-3-5 0 0,-1 9 13 0,0 6 3 16,-3-7 0-16,4 11 0 0,-1-4-13 0,0 3-3 15,1-3 0-15,3 3 0 0,-4-3 8 0,7 4 2 16,-3-4 0-16,7 0 0 0,-3-3-18 0,6 9 0 16,1-3 8-16,3 1-8 0,0-1 29 0,3-3 3 15,4-6 0-15,0-1 0 0,4 4-32 0,-1-9 0 16,5 6 0-16,-1-10 0 0,3-3 12 0,4 4-3 16,1-10-1-16,2 0 0 0,5 0-8 0,-1-10 0 0,7 1 9 0,-7 3-9 15,4-7 0-15,0-2 0 16,3-4 0-16,-3-6 8 0,0 6 9 15,-4-6 3-15,0-3 0 0,-3 9 0 0,-8-6 17 16,1-4 4-16,0 11 1 0,-8-7 0 0,1-4 10 16,-4 4 1-16,0-9 1 0,-4 5 0 0,1-5-34 15,-8 6-8-15,4-7 0 0,-7 7-1 0,0 0 1 16,-3 3 1-16,-4 0 0 0,-4 3 0 16,-3 0-5-16,0 9-8 0,-4-2 11 0,-3 2-11 0,3 0 0 0,0 4 0 15,-3 0-10-15,0 6 10 0,-7-4-20 0,6 4 4 0,1-3 1 0,0 6 0 16,3-3-87-16,4 3-18 15,3 0-3-15,1 0-753 0,3 0-150 0</inkml:trace>
  <inkml:trace contextRef="#ctx0" brushRef="#br0" timeOffset="-139883.96">14718 13962 2329 0,'0'0'103'0,"0"0"21"0,0-10-99 0,0 10-25 0,-4 0 0 0,4-9 0 16,-3 9 69-16,3 0 9 0,0 0 2 0,0 0 0 16,0 0-58-16,0 0-11 0,10 0-3 0,1 0 0 15,0 6-20-15,3-3-5 0,3-3-1 0,5 0 0 16,-1 7 18-16,7-7-8 0,-3 0 8 0,-1 0 0 16,5 3 0-16,-1-3 8 0,-4-3 0 0,5-4 1 0,-1 7 19 15,-3-3 3-15,3-3 1 0,0 0 0 0,-3 2-20 0,-1-2-3 16,5 3-1-16,-8-3 0 0,-4-4 4 0,-2 1 0 15,-5 6 0-15,1-10 0 0,-1 4 25 0,-3-1 6 16,-3-2 1-16,3-4 0 0,-4-3-24 16,-3 4-5-16,0-4-1 0,-3 0 0 0,6 3-14 15,-3-2 0-15,-7-7 0 0,0 3 0 0,-3-4 0 0,3 1 0 16,0 7 0-16,-4-1-10 0,-3 0 10 0,0 3 0 16,3-3 0-16,-6 10 0 0,3-7 9 0,-1 7-9 15,1 6 12-15,0-3-12 0,-3 6 0 0,2 0 0 16,-2 6 0-16,-1 3 0 0,-3 1 0 0,3-1 0 15,-3 10-8-15,0-3 8 0,0 2-9 0,-7 11 9 16,3-1-8-16,0-3 8 0,4 3-8 0,0 7 8 0,7-7-8 0,0 6 8 16,0 1 0-16,7 2 0 0,7 4 12 0,-4-3-4 15,4-1-8-15,0 4 9 0,4-3-9 0,-1 6 10 16,4-7 2-16,4-2 0 0,-1 3 0 0,4 5 0 16,4-8 3-16,0-1 1 0,3-5 0 0,-4 5 0 15,5-6-16-15,2-3 0 0,1-6 8 0,3 0-8 16,0 0 0-16,4-3 0 0,3-7 0 15,1 0 0-15,-1 1-20 0,4-4-1 0,0-6 0 0,-4 3 0 32,4-3-27-32,-8-3-6 0,1-3-1 0,0-4 0 0,-4 1-173 0,-7-7-34 15</inkml:trace>
  <inkml:trace contextRef="#ctx0" brushRef="#br0" timeOffset="-139485.64">15794 13149 2991 0,'0'0'66'0,"0"0"14"0,0 0 2 0,0 0 2 0,0 0-68 0,0 0-16 0,7 0 0 0,4 0 0 15,-4 0 0-15,3 0 0 0,8 0-13 0,-1-3 5 16,1-3 8-16,3 3-10 0,4-3 10 0,-4 6-10 31,0-7-18-31,0 7-3 0,1 0-1 0,-1-3 0 0,-4 3 32 0,1 0 0 0,-7 0 0 0,6 0 0 16,-3-6-32-16,0 6 0 0,-3-3 0 0,3-3 0 31,0 6-142-31,4-4-29 0,10-11-5 0,-7-4-2 0</inkml:trace>
  <inkml:trace contextRef="#ctx0" brushRef="#br0" timeOffset="-138935.64">17074 12588 2718 0,'0'0'120'0,"0"0"25"0,0 0-116 0,0 0-29 0,-10 0 0 0,-1 0 0 16,1 0 61-16,-1 0 7 0,1 0 0 0,-1 6 1 15,0-2-59-15,-3 5-10 0,0 4 0 0,-3-1-10 32,2-3-24-32,1 7-5 0,0 3-1 0,-3 6 0 0,-1-6 29 0,0 9 11 0,4 0-8 0,-3 7 8 15,2-1 0-15,1-5 0 0,4 5 0 0,-1 1 0 16,4-7-8-16,4 6 8 0,-5-6-8 0,8 1 8 15,0 5 0-15,4-9 0 0,3 0 0 0,0-3 8 16,0-6-8-16,7 3 8 0,-3 0-8 0,3-10 8 16,4 7 0-16,3-7 0 0,0 1 0 15,7-4 0-15,-3-3-8 0,3-3 0 0,0 0 0 0,4-3 0 16,-4 3 0-16,-3-10 0 0,3-5 0 0,0 5 0 16,4-5 0-16,-7-4 0 0,0 0 0 0,-1 0 0 15,1-6 27-15,-4 6 4 0,-3-6 1 0,3 6 0 16,-7-9-15-16,0 3-2 0,0-3-1 0,-7 0 0 15,4-4 2-15,-8 4 0 0,4 0 0 0,-3-7 0 16,-4 7 13-16,-4 3 3 0,1-3 1 16,-4 3 0-16,-4 0-25 0,-3 6-8 0,-3 0 0 15,-1 0 0-15,-3 3-22 16,0 7-8-16,-8 0-2 0,-2-1 0 0,-1 4 7 0,-3 3 1 16,-4 3 0-16,-4 0 0 0,1 3-90 0,0-3-18 15,-4 6-3-15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17T17:00:46.267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25446 8615 2102 0,'0'0'93'0,"0"0"19"0,0 0-89 0,0 0-23 15,0-6 0-15,0 6 0 0,0 0 51 0,0 0 5 16,3-3 2-16,1-4 0 0,-4 7-9 0,7-3-1 16,0-3-1-16,-3 3 0 0,-4 3 10 0,0 0 3 0,0 0 0 0,7 0 0 15,0-6-9-15,-7 6-2 0,7 0 0 0,0 6 0 16,3-6-26-16,1 3-6 0,-4-3-1 0,4 6 0 15,-4-3-8-15,7 4-8 16,0 2 9-16,0 1-9 0,0-4 15 0,0 3-3 0,0 1-1 0,4-1 0 16,-4 0-11-16,0 1 8 0,4 6-8 0,-8-7 8 15,1 3 0-15,0-2 0 0,-1 6 0 0,1-7 0 16,-1 10 7-16,-3-10 1 0,0 7 0 0,-3 3 0 16,3-1-6-16,-3-2-1 0,-1 9 0 0,1-3 0 15,3 3-9-15,-4 0 0 0,1-6 0 0,3 6 8 16,-4-3 4-16,1 3 0 15,3 4 0-15,-4-8 0 0,4 1-12 0,-3 4 0 0,3-1 0 16,-3-3 0-16,-1-7 0 0,-3 10-17 0,0-6 4 16,0 0 1-16,-3 6 12 0,3-6 0 0,-7 6 0 0,3-6 0 15,-3 3 10-15,0 3-10 0,0-6 8 0,0 6-8 0,0-6 11 0,-4-4-3 16,4 4-8-16,0-3 12 16,0-4-12-16,0-2 0 0,0 5 0 0,0-5 0 15,0-1 0-15,3 1 9 0,-3-4-9 0,0 3 12 0,0 1-12 0,-4-7 0 16,1 3 0-16,3 0 0 0,-4-3 0 0,4-3 0 15,-3 0 0-15,-5 0 8 0,5 0 4 16,-1-3 0-16,-3-3 0 0,0 0 0 0,4 3-1 0,-5-4 0 16,5-2 0-16,-1 6 0 0,1-13-11 0,3 7 10 15,0-1-10-15,3-5 10 0,-3 2 0 0,7-3 0 16,0-2 0-16,3-7 0 0,1 6-2 0,0-6-8 16,6 3 12-16,1-3-4 0,3 6-8 0,-4-6 0 15,5 0 0-15,-5 6 0 0,4-6 0 0,0 6 12 0,-3-3-4 16,-1 0 0-16,5 3-8 0,-5-3 0 0,1-3 0 15,-1 0 0-15,1 6 0 0,-4-6 0 0,4-3 9 0,-1 3-1 16,1-3 0-16,-1 3 1 0,1-4 0 0,-1-5 0 16,-2 6-9-16,6-1 10 15,0 1-10-15,0-3 10 0,0 9-10 0,0-10 0 0,7 4 0 16,0 3 0-16,4 3 0 0,-4-3 0 16,0 6 0-16,1 0 0 0,2 4-10 0,-3-1 10 0,1 4 0 0,-5-4-9 15,1 6 9-15,0 1 0 0,3 0-9 0,-4 2 9 16,1-2 0-16,-4 6 0 0,0-3 0 0,0-4 8 15,-3 10-8-15,0-9 0 0,3 9 0 0,-4-10 0 16,-3 10 0-16,4-6 0 0,-4-3 0 0,0 9 0 31,4-10-37-31,-4 7-10 0,0-3-1 0,0 6-1 0,-4-3-123 0,-3 3-25 16,0 0-5-16,0 0-1045 0</inkml:trace>
  <inkml:trace contextRef="#ctx0" brushRef="#br0" timeOffset="447.09">26973 8465 2948 0,'0'0'131'15,"0"0"26"-15,0 0-125 0,7-10-32 0,4 10 0 0,0-3 0 16,-1-3-10-16,8 6-8 0,-4 0-2 0,7-6 0 0,-3 6 20 0,3 0-10 16,0 0 10-16,7-4-8 0,-3 4 0 0,3-6 0 15,0 3 0-15,1-3 0 0,-1 6 8 0,-3-3 0 16,-1-4 0-16,-3 4 0 15,1 3-12-15,-1-6 0 0,-4 6 0 0,1-10 0 16,-4 10-150-16,4-3-30 0,-4 3-7 0</inkml:trace>
  <inkml:trace contextRef="#ctx0" brushRef="#br0" timeOffset="718.1">26871 8803 1843 0,'0'0'164'0,"0"0"-132"0,0 0-32 15,11 0 0-15,3-3 127 0,0-3 18 16,11 6 4-16,-1-10 1 0,1 4-90 0,7-3-19 0,3 6-3 0,0-4-1 15,8-2-17-15,-1 0-3 0,0-1-1 0,-3 4 0 16,0-4-16-16,0 7 0 0,-4-6 0 0,0 3 0 16,1-4-88-16,-1-5-20 0,-3 5-5 0</inkml:trace>
  <inkml:trace contextRef="#ctx0" brushRef="#br0" timeOffset="1119.58">29150 7464 2973 0,'0'0'132'0,"0"0"27"0,0 0-127 0,4 16-32 0,-1-4 0 0,4 4 0 15,0 3 0-15,4-3 0 0,3-4-13 0,-4 13 4 16,5-6 0-16,-5 0 0 0,1 6 0 0,-4 3 0 16,0-3 9-16,-4 10 0 0,1-7 0 0,-4 7-8 15,-4 2 16-15,-3-2 3 0,4 2 1 0,-8 7 0 16,4-9-12-16,-3 2 0 0,3-2 0 0,-1-7 0 31,1 7-24-31,0-10-6 0,0 3-2 0,0-3 0 16,4 0-118-16,-1-3-24 0,-3 3-5 15,4-6-900-15</inkml:trace>
  <inkml:trace contextRef="#ctx0" brushRef="#br0" timeOffset="1503.07">28258 8678 2592 0,'0'0'230'0,"0"0"-184"16,0 0-37-16,10 0-9 0,8 0 89 0,3 0 16 0,7 0 3 0,4-6 1 16,3 2-72-16,4-2-14 0,7-3-3 0,10-1-1 15,8 1-3-15,3-4-1 0,7 1 0 0,-4 2 0 16,5-2 4-16,-1-4 1 15,10 7 0-15,4-7 0 0,1 7-9 0,-5-1-2 0,-6-2 0 0,0 2 0 16,3-2-9-16,3 2 10 0,1 1-10 0,-7 6 10 16,-1-3-10-16,-10-4 0 0,0 7 0 0,-7-3 0 15,4-4-14-15,-8 10-2 0,4-6 0 0,-10 6 0 16,-8 0-132-16,-10 0-26 16,-4 0-6-16,-3 0-1047 0</inkml:trace>
  <inkml:trace contextRef="#ctx0" brushRef="#br0" timeOffset="2073.19">28533 9258 1555 0,'0'0'68'0,"0"0"16"0,0 0-68 0,0 0-16 0,0-9 0 0,7 2 0 15,-4-2 208-15,8 6 39 0,-4-7 7 0,3 1 2 16,1 0-196-16,3-4-40 0,0 4-7 0,4-4-1 15,-4-3 35-15,4 7 7 0,-4-7 2 0,7 4 0 16,0-4 6-16,-3-3 2 0,-4 4 0 0,4 2 0 16,-1-3-23-16,1-3-4 0,-1 4-1 0,1-4 0 15,0 0-7-15,-1 4-1 0,-3-4-1 0,1 9 0 16,2-5-27-16,-3 5 0 0,-3 1 8 0,-1 6-8 16,1-4 0-16,0 7 0 15,-4-3 0-15,0 6 0 16,-4 4-31-16,4-4-1 0,-3 12-1 0,-4 1 0 0,0 3 33 15,-4-6 0-15,1 8 0 0,-1-2 0 16,-3 3-10-16,0 3 2 0,-7 4 0 0,3-4 0 0,-6 3 8 0,-1-3 0 16,-3 0 0-16,-4 3 0 0,4 0 0 0,0-2-8 0,0 2 8 0,-4-3-12 0,4 0 12 0,0-3 0 15,7 3 0-15,0 0 0 0,3-6 0 0,4 0 0 16,0 0 0-16,3-1 0 0,1 4 0 0,6-9-8 16,1 6 8-16,3-4-8 0,7-5 8 0,-3 5-8 15,6-5 8-15,1-1-8 0,0 1 8 0,-1-7 0 16,1 3 0-16,3 3 0 0,4 1 0 0,-4-10-15 15,4 9 4-15,-4-9 1 16,3 7-94-16,-2-7-20 0,2 0-3 0,1 0-669 0,0 0-135 16</inkml:trace>
  <inkml:trace contextRef="#ctx0" brushRef="#br0" timeOffset="2845.35">29916 9133 1497 0,'0'0'66'0,"0"0"14"0,0 0-64 0,0 0-16 0,-7 3 0 0,3-3 0 15,0 6 284-15,1-6 54 0,-4 6 10 0,0-3 3 0,0 4-281 0,0-4-56 16,0 3-14-16,0-3 0 0,0 7 0 0,-1-4 0 16,-2 3 0-16,3 1-10 0,0-1 10 0,-4 7 0 15,4-7 0-15,-3 1 0 0,3 8 0 0,-4-2 0 16,-3 3 0-16,3 0 0 0,4-1 0 0,-3 8 0 16,-1-8 8-16,0 11-8 0,4-7 11 15,0 0-3-15,-3-4 0 0,3 7 0 0,0-6-8 0,-4 0 0 16,4 6 0-16,0-6 0 0,-4-3 0 0,4 2 8 15,4 1-8-15,-4-3 8 0,0-7 0 0,0 10 0 16,0-9 0-16,3-1 0 0,-3 0 26 0,0-2 5 16,3 2 1-16,-3 0 0 0,0-2-25 0,0-4-5 15,-3-3-1-15,3 0 0 0,0 0 3 0,-4 0 1 16,0-10 0-16,1 10 0 0,-1-9 16 0,1 0 3 0,-1-1 1 0,0 1 0 16,-6-7-19-16,6-3-4 0,1 4-1 0,3-4 0 15,0-6 9-15,-1 6 2 0,1 0 0 0,7-6 0 16,0 3-11-16,0-9-1 0,4 3-8 15,-1 6 12-15,1-4-12 0,7-2 11 0,-4-3-11 16,3 12 10-16,1-9-10 0,-4 3-11 0,3 6 3 0,1-6 0 16,0 3 8-16,3-3 0 0,-4 0 0 15,1 6 0-15,-1-6 8 0,1 6 3 0,0 0 1 16,-1 0 0-16,1 1-12 16,-4 2-17-16,3 6 4 0,-3 4 1 0,4-3 12 15,-7 9 0-15,-4 0 0 0,7 0 0 0,-7 0 0 0,7 0 0 0,3 9-10 0,-3-3 10 16,-3 4-12-16,3-1 12 0,0 7-12 0,4-3 12 15,-4-4 0-15,0 7 0 0,3-7 0 0,1 7 0 16,-4-4-9-16,3-2 9 0,1 5 0 0,3-5 0 0,0 5 0 16,-3-5 0-16,3-1 0 0,0 7 0 0,-3-7 0 0,3 1 0 15,0-7 0-15,0 6 0 0,-3-2 0 0,-1-4 0 16,4 3 0-16,-3 3 0 0,-1-2 0 0,1-4 0 16,3-3 0-16,0 6 0 0,-3-6-13 0,3-6-3 15,0 6 0-15,0 0 0 16,0-3-24-16,-3-4-6 15,-1 4-1-15,5-3 0 16,-5-3-15-16,1 2-3 0,-4-2-1 0,3-1 0 16,1 1-150-16,-8 0-31 0</inkml:trace>
  <inkml:trace contextRef="#ctx0" brushRef="#br0" timeOffset="3303.14">30198 8954 2833 0,'0'0'125'0,"0"0"27"0,0 0-122 0,3-6-30 0,4-4 0 0,-3 1 0 15,6-4 32-15,1-3 0 0,0 7 0 0,3-7 0 16,-4 7-24-16,4-4-8 0,4 1 0 0,0 2 9 15,-4-2-9-15,3 3 0 0,-2-1 0 0,2-2 0 16,1 8 8-16,0-2 0 0,-4-3 0 0,0 9 0 0,0-3 0 0,0-4 0 16,-3 7 0-16,-4 0 0 0,3 0-8 0,-3 0 0 15,-7 0 0-15,7 0 8 0,-7 0-8 16,0 0 0-16,0 0 0 0,0 0 0 0,0 10 0 0,-3-1 0 16,-1-3 0-16,1 10 0 0,-4-6-12 15,-4 2 12-15,0-3-10 0,-3 7 10 0,0 0-8 0,0-4 8 16,-7 7 0-16,0 3-9 0,-4-3 9 0,4 0 0 15,-4 0-9-15,1 6 9 0,2-7 0 0,5 11 0 16,-1-10 8-16,8-4-8 0,-1 4 0 0,4-10 0 16,3 7 0-16,4-6-11 0,4-1 11 0,6 0 0 15,1 1 8-15,10-4-8 0,4-3 0 0,7 3 9 16,-1-6-9-16,8 0 0 0,4-6 0 0,-1 6 0 0,0 0 0 16,-3-3 0-16,0-3 0 0,-4-4-16 0,0 7 2 15,4-3 0 1,-4-3-108-16,8 2-22 0,-4 4-4 15,3-3-1013-15</inkml:trace>
  <inkml:trace contextRef="#ctx0" brushRef="#br0" timeOffset="29425.41">16715 16245 2635 0,'0'0'58'0,"0"0"12"0,0 0 2 0,0 0 2 0,0 0-59 0,7 3-15 0,3-3 0 0,4 6 0 15,0 3 0-15,8-2 0 0,2-4-9 0,1 6 9 0,0-3-11 0,10-2 11 16,0 5-12-16,4-3 12 0,0-6-12 0,7 10 12 15,-7-4-12-15,6-3 12 0,1 3 0 0,0-3 0 16,0 4 12-16,0-4-3 16,-4-3 25-16,1 0 5 0,-5 0 1 0,1-3 0 15,0 3 12-15,-4-7 2 0,-3-2 1 0,0 0 0 16,-4 2-20-16,0-2-4 0,0 0-1 0,4-4 0 16,-4-3 3-16,4 1 1 15,3-4 0-15,1 0 0 0,2 0-34 0,5 0 0 0,-1-6 0 0,0 0 0 0,4 6 0 0,-3-9 0 16,-1 0 0-16,0-3 10 0,-3 2-26 0,3 1-4 15,-3-6-2-15,0 5 0 0,0-5 22 0,0-1 0 16,-4-2 0-16,-3 2 0 0,-1 1 0 0,-2 6 0 16,-1-7 0-16,-3 4 8 0,-1-4 9 0,-3 1 2 15,1-10 0-15,-1 6 0 0,0-6 6 0,-3-6 2 0,6-3 0 0,1 3 0 16,0-4-19-16,3-5-8 0,7 5 0 0,0-8 8 16,8-1-8-16,-1 0-9 0,0 1 9 15,4 2-13-15,0 4 2 0,-3-4 1 16,-5 4 0-16,1 2 0 0,-4 1 10 0,-3 0 0 15,0-4 0-15,0 4 0 0,-4 0 0 16,0 2 0-16,0-2 0 0,1 6 0 0,-5-6 11 16,1 3-3-16,-7-4 0 0,3 7 0 0,3-6-8 0,1 0 12 0,0-10-12 15,0 10 12-15,3-4-12 0,-4-2 8 0,5 5-8 0,-1-2 8 16,0-4-8-16,4-2 0 0,-4-4-12 0,7 3 12 16,1-3-9-16,2 10 9 0,5-7 0 0,-1 10 0 15,4-1-9-15,-4 7 9 0,1-3 0 0,-5 3-9 16,1 3 9-16,-3 0 0 0,-5 7 10 0,1-4-10 0,-4 13 12 15,0-7-3-15,-3 7-1 0,3 3 0 16,-3 3-8-16,7-3 0 0,-4 6 0 0,4 3 0 0,0-9 0 16,6 6 0-16,5 1 0 0,3-1 0 0,-1 3-10 0,5 4 10 15,3-4-13-15,3 0 5 0,4 7 8 0,0-1 0 16,4 7 0-16,3 3 0 0,-7 0-8 0,0 3 0 16,-4 7 0-16,0-4 0 0,-3 3 8 0,4 10 0 15,-1-3 0-15,1 3 0 0,-1 0 0 0,-3 6 0 16,-7-6-8-16,3 6 8 0,-3-3 0 0,0 3 0 15,-4 3 12-15,4-3-4 0,0 3 2 0,-4 4 1 16,4-11 0-16,-3 5 0 0,-5 2-11 0,5-3 0 16,3 3 0-16,-8 0 0 0,-6 4-8 15,3-4 8-15,1 6 0 0,-4-5 0 0,-1 5 0 0,5-6 0 16,-8 10 0-16,11 3 0 0,3-4 0 0,-7 1 0 0,-7 3 8 0,8-4-8 16,6 7 9-16,0-6-9 0,-6 6 10 0,-1-7-10 15,0 7 8-15,-3-9-8 0,-4 9 0 0,4-7 0 16,-4 7 0-16,0 0-10 0,1-6 0 0,-5 6 0 15,1 0 18-15,3 0 3 0,4-1 1 0,-7 4 0 16,-1 4-12-16,1-4 0 0,-4 6 0 0,4-3 0 16,-4-3 0-16,4 10 0 0,-8 2 0 0,5 4 0 15,-1-7 0-15,-4 4 0 0,1-4 0 0,0 4 0 16,3-7 0-16,0 4 0 0,-3 2 0 0,3-5 0 16,0 2 8-16,4-3-8 0,-1 1 12 0,1-10-4 15,3-1 1-15,4 1 0 0,3 3 0 0,-3-3 0 16,-4 0-9-16,8 0 0 0,-1-6 0 0,0 6 0 0,0 0 0 15,1-7 8-15,2 4-8 16,-2-3 0-16,-1-10 0 0,7 6 8 0,1 1-8 0,3 2 0 0,3-2 8 0,4 3-8 16,0-4 0-16,0 1 8 0,0-1-8 0,-4-6 10 15,4 0-10-15,3 4 10 0,1-10-1 0,3 3 0 16,7 0 0-16,0-6 0 0,0-7-9 0,-4 10 12 16,4-9-12-16,0-4 12 0,4 1-4 15,7-4 0-15,3 3 0 0,0-2 0 0,0-4 1 16,4-3 0-16,-1 6 0 0,4-3 0 0,4 3-9 15,-4-2 0-15,-3 5 0 0,0-3 0 0,6-3 0 0,-2 10 0 16,2-10 0-16,-6 6 0 0,3 1 0 0,0-1 0 16,1-3 0-16,6-2 0 0,7 5 8 0,-3-3-8 15,-4 4 0-15,8-10 8 0,2 9 0 0,1-9-8 16,0 6 12-16,-4-2-4 0,1 2-8 0,-1-3 0 0,7-3 0 0,-3 6 0 16,-4-6-10-16,1 3 10 0,3 4-13 0,3-1 5 31,-3-3-44-31,-4 3-9 0,-7-3-2 0,4-3 0 15,3 0-113-15,-3 7-22 0,3-7-5 0</inkml:trace>
  <inkml:trace contextRef="#ctx0" brushRef="#br0" timeOffset="30612.31">16866 16467 748 0,'25'-25'67'0,"-14"16"-54"15,3-7-13-15,0 3 0 0,11-12 183 0,-1 7 33 0,1-1 8 0,0-6-783 16</inkml:trace>
  <inkml:trace contextRef="#ctx0" brushRef="#br0" timeOffset="31157.92">17279 16235 2329 0,'0'0'51'0,"0"0"10"0,0 0 3 0,0 0 2 0,7-6-53 0,0 3-13 0,4-7 0 0,-1 4 0 15,1-3-34-15,3 9-10 0,0-10-1 0,4 10-1 16,-1-6-26-16,-2 6-4 0,-1-3-2 0,0 3 0 16,-4-6 42-16,1 6 8 15,0 0 1-15,-4 0 1 0,-7 0 26 0,0 0 0 0,0 0 0 0,0 0 0 0,0 0 54 0,0 0 16 16,0 0 3-16,0 0 1 0,3 9-5 0,-3-9-1 15,0 0 0-15,0 0 0 16,0 0-11-16,0 0-2 0,0 0-1 0,0 0 0 0,0 0 13 0,0 0 2 16,7 0 1-16,-3 0 0 0,-4 0-18 0,0 0-3 15,0 0-1-15,0 0 0 0,0 0-24 0,0 0-6 16,0 0-1-16,-7-3 0 0,-4-3-17 0,0 6 0 0,-6-4 0 16,-1 4 0-16,-7 4 0 0,1-4 0 0,-1 6-9 15,-3-6 9-15,0 3 0 0,-4-3 0 0,4 0 12 16,-4 0-4-16,0 0 8 0,-3 0 3 0,0 0 0 0,-8-3 0 15,4-3 9-15,-3 2 1 0,-4-2 1 0,4-3 0 16,0-1-14-16,-4 1-4 0,3 3 0 0,1-4 0 16,-7 7-12-16,-4-3 0 0,-7 6 0 0,-4 0 0 15,-6 6 0-15,3-3 8 0,0 3-8 0,-4 4 0 16,-3-7 11-16,-4 13-1 0,-3-7 0 0,-3 1 0 16,3 5-10-16,3-5 0 0,-3 8 0 15,-4-2 0-15,-7-6 0 0,4 8 0 0,-4-8 0 0,4 9 0 16,0-10 8-16,0 7-8 0,-11-7 12 0,4 0-4 15,7 1 8-15,-1-1 0 0,1-2 1 0,-3-4 0 16,2 3-17-16,-2-6 8 0,9 0-8 0,1 0 0 0,0-6 20 0,4 6-2 16,-5 0-1-16,1-3 0 15,0 3-27-15,4 0-6 0,2 3 0 0,1-3-1 16,4 0 25-16,3 6 6 0,-4-6 1 0,1 0 0 16,3 3-36-16,3 3-7 0,11 1-2 0,4-4 0 15,7 6-94-15,6-3-20 0,5 4-3 0,2-7-1169 0</inkml:trace>
  <inkml:trace contextRef="#ctx0" brushRef="#br0" timeOffset="32497.54">21798 16934 2638 0,'18'0'117'0,"-18"0"24"0,-7 0-113 0,7 0-28 15,0 0 0-15,0 0 0 0,-4 7 36 0,-3 2 2 16,0 0 0-16,0 7 0 0,-4-3-38 0,1 12-8 16,-8 3-2-16,1 7 0 15,-1-1-22-15,-7 4-5 0,-3 6-1 0,-4-1 0 16,-3 4 5-16,0 7 1 0,-1-4 0 0,-2-3 0 0,-1-3 44 0,-3-6 10 15,3 2 2-15,0-8 0 0,0-1 12 0,4-9 4 16,7 0 0-16,-1-10 0 16,5-2-111-16,6-1-21 0,0-9-5 0,4-3-650 0,-3-6-129 0</inkml:trace>
  <inkml:trace contextRef="#ctx0" brushRef="#br0" timeOffset="32718.34">21188 16988 3290 0,'0'0'72'0,"3"9"16"0,-3-9 2 0,7 6 2 0,0 4-73 0,8-1-19 0,-1 1 0 0,7 5 0 15,4 4-16-15,6 0-8 0,1 6 0 0,0 3-1 16,3 0-11-16,0 13-3 0,4-3 0 0,-4 6 0 16,8 3 11-16,-8 6 3 0,4-9 0 0,0 6 0 15,3-3 15-15,-3-3 10 0,-11 0-12 0,4 0 12 16,-8-6 0-16,1-1 0 0,-4-2 0 0,-3 2 0 15,-4-2-128 1,0-7-18-16,4 3-4 0,-4-9-1 0,-7 3-65 0,4-6-14 16,17 6-2-16,-7-6-1 0</inkml:trace>
  <inkml:trace contextRef="#ctx0" brushRef="#br0" timeOffset="34443.32">21491 15238 1324 0,'0'0'118'0,"-7"6"-94"16,4 4-24-16,-1-1 0 0,-3 0 175 0,4 7 30 15,-1-3 7-15,0-4 0 0,4 7-149 16,0 3-31-16,0-4-5 0,4 4-2 15,0 0 39-15,-1 6 8 0,4-3 2 0,0 9 0 0,0-3-7 0,4 10-2 0,-4 6 0 0,3 0 0 16,1 9-28-16,-4 1-5 16,0 8-2-16,-3 1 0 0,-4 0-30 0,0-1 8 0,-4-2-8 15,4-4 0-15,-3-2 0 0,-4 5 8 16,3-12-8-16,-3 7 0 0,0-10 0 0,0 3 0 0,3-13 0 0,1 1 0 31,-1-7-68-31,1 0-20 0,3-12-4 16,7-1-1062-16</inkml:trace>
  <inkml:trace contextRef="#ctx0" brushRef="#br0" timeOffset="34822.67">22490 16636 2862 0,'0'0'63'0,"0"0"13"0,3 13 2 0,-3 3 2 0,-3-1-64 0,3 7-16 0,3 3 0 0,1 4 0 31,-1 2-50-31,-3 0-14 0,0 4-2 0,4-7-1 16,-4 7-66-16,0-7-14 0,-7 6-2 0,3-9-538 0,4 4-107 0</inkml:trace>
  <inkml:trace contextRef="#ctx0" brushRef="#br0" timeOffset="35881.23">13215 9973 2977 0,'0'0'132'0,"0"0"27"0,7 9-127 0,4 16-32 0,-1 13 0 0,4 6 0 16,1 16-23-16,2 5-10 0,4 14-3 0,0 9 0 15,1 12 0-15,2-3 0 0,1 13 0 0,0 6 0 16,-1 16 4-16,1 2 0 0,0 1 0 0,3 6 0 15,-3 10 32-15,-1 3 0 0,1 5 0 0,0 1 0 0,-4 10 0 16,4 2 0-16,-1 13 0 0,1 3 0 0,-4 7 28 0,4-4 12 16,-7 10 2-16,3-1 1 0,-7 11-18 0,3-4-3 15,-6 9-1-15,3 7 0 0,-7-4 9 0,4-3 2 16,-4 1 0-16,3-4 0 16,-2 0-32-16,2-9 0 0,1-6 0 0,3-4 0 0,-4-6 12 15,4-6-4-15,4 3-8 0,-4-9 12 0,4-13 9 0,0-3 2 16,3 3 0-16,0-3 0 0,0-19 21 0,0 3 5 15,0-12 1-15,1-7 0 0,-1-6-27 0,-4-6-6 16,4-6-1-16,1-7 0 16,2-3-16-16,-2-9 0 0,-1-13 0 0,-4 1 0 0,1-10 0 0,0-7 0 15,-1-2 0-15,1-14-9 16,-4 1-17-16,0-6-3 0,0-13-1 0,0-6 0 16,0-3-155-16,1-13-31 0</inkml:trace>
  <inkml:trace contextRef="#ctx0" brushRef="#br0" timeOffset="36563.87">31775 16191 1094 0,'0'0'48'15,"0"0"11"-15,0 0-47 0,0 0-12 0,-7 10 0 0,0 8 0 0,0-2 363 16,-4 3 70-16,-3 6 15 0,0 3 2 16,-7 0-390-1,-1 7-77-15,-6 9-16 0,-7-7-3 0,-4 7 23 0,-7 0 5 0,4 0 8 0,0 0-13 0,-1-6 13 0,4 6 0 16,1 3 0-16,2-3 10 16,1-1 34-16,3 1 6 0,-3 0 2 0,3-6 0 0,1-4 0 15,-1 4 0-15,0-7 0 0,4-2 0 16,0-1-64-16,3-3-13 15,4-6-3-15,0 0-828 0,6-4-167 16</inkml:trace>
  <inkml:trace contextRef="#ctx0" brushRef="#br0" timeOffset="36820.08">31066 16229 3639 0,'0'16'161'0,"3"-7"34"0,-3 10-156 0,7 0-31 0,4 6-8 0,3 12 0 31,7 7-34-31,4 9-8 0,7 1-2 0,6-1 0 0,5 0 20 0,6 7 3 0,11-4 1 0,4 4 0 31,6-4-26-31,4 4-5 0,-3-7-1 0,6-2 0 16,8-1-54-16,0-3-11 0,-4-3-3 0,-7 0-762 15,-4 3-153-15</inkml:trace>
  <inkml:trace contextRef="#ctx0" brushRef="#br0" timeOffset="62562.2">2776 4689 345 0,'14'-19'31'0,"-3"4"-31"0,10-14 0 0,-3 1 0 0</inkml:trace>
  <inkml:trace contextRef="#ctx0" brushRef="#br0" timeOffset="67523.71">20101 14551 1324 0,'0'0'59'0,"-7"-3"12"0,0-3-57 0,-3 6-14 0,-8-19 0 15,0 3 0-15</inkml:trace>
  <inkml:trace contextRef="#ctx0" brushRef="#br0" timeOffset="68700.06">19777 14476 2336 0,'0'0'104'0,"0"0"20"0,0 0-99 15,0 0-25-15,0 0 0 0,0 0 0 0,0 0 55 0,0 0 5 16,0 0 2-16,0 0 0 0,-4-6-62 0,1-1-20 16,-1 4 0-16,1-3 0 0,-1 3 20 0,-3-3 0 15,4 2 0-15,-5-2 0 0,1 3 0 0,0-3 16 16,-3 3-4-16,3-4 0 0,0 7-12 15,0-9 0-15,0 9 0 0,7 0-10 0,0 0 10 0,0 0-8 16,0 0 8-16,0 0-8 0,0 0 8 0,0 0 8 16,0 0-8-16,3-9 11 0,8 2 1 0,-4 7 1 15,3-3 0-15,1-3 0 0,-1 6 2 0,5 0 0 16,-1 0 0-16,3 0 0 0,-3 0 4 16,4 0 1-16,0 0 0 0,3 0 0 0,0 0-20 0,0 0 0 15,7 0 8-15,4 0-8 0,3 0 15 16,1-3-1-16,3 3 0 0,-1 0 0 15,5 0-14-15,3 0 0 0,-4 0 0 0,0 0 0 0,-3 3 8 0,3-3-8 0,-3 6 0 0,3-6 9 16,1 3-9-16,3-3 10 0,0 0-10 0,3 7 10 16,0-7-10-16,1 3 10 0,-1 3-10 0,0 0 10 15,-3-3-2-15,4 4 0 0,-4-7 0 16,7 3 0-16,-1-3-8 0,8 0 0 0,-3 6 0 16,-1-3 0-16,1-3 8 0,-4 0 0 0,-4 0 0 0,4 0 0 15,-4 0-8-15,1 0 0 0,-4 0 0 0,3 0 0 0,-3 0 0 16,-4 0 0-16,-10 6 0 0,0-2 0 0,-4-4 0 15,0 0 0-15,0 6 0 0,-3-6 0 0,-7 0 0 0,3 0 0 16,0 0 0-16,0 3 0 16,-3-3 0-16,3 0 8 0,-3 0-8 0,6 0 8 15,1 0-8-15,3 0 8 0,0 0-8 16,4 0 8-16,11 0-8 0,-8 0 8 0,-7 0-8 0,4-3 8 0,3 3-8 16,0 0-16-1,-3 0 4-15,-7 0 1 0,-1-6 11 16,-2 6-10-16,-1 0 10 0,0-4-10 0,-3-2 10 0,-4 6 0 0,-4 0 0 15,1-3 0-15,-4 3 0 0,4-6 8 0,-8 6-8 0,8 0 0 0,-1-3 0 0,-3 3 0 16,0-7 0-16,7 7 0 0,4 0 0 0,-4 0 0 16,0-3 0-16,0-3 0 0,4 6 0 0,0 0 0 15,-1 0 0-15,1-6-8 0,-4 6 8 0,4 0 0 16,-4 0 0-16,0 0 0 0,-3 0 0 0,3 0 0 16,3-3 0-16,-3 3 0 0,-3 0 0 0,0 0 8 0,-4 0-8 15,3-7 0-15,1 7 24 0,-4 0 0 0,-4-3 0 0,8-3 0 16,-4 6-24-16,0 0 0 0,0-3 0 0,0-4 0 15,0 4 0-15,0-3 0 0,4 6 0 0,-4-9 0 16,4 9 0-16,-4-10 0 0,3 10 0 16,1-6 0-16,-4 6 0 0,0-3 0 0,3 3 0 15,-3-6 0-15,-7 6 0 0,4 0 0 0,-4 0 0 0,0 0 0 16,0 0 0-16,0 0 0 0,0 0 0 0,0 0 0 16,0 0 14-16,0 0-2 0,0 0 0 0,4-4 0 15,-4 4 0-15,0-6 0 0,0-3 0 0,0-1 0 16,-4 1-12-16,4 3 0 0,-4-4 0 0,1 7 0 15,-1-6 8-15,1-1-8 0,-4-5 11 0,3 5-11 0,-3 1 0 16,0-1 0-16,-3 1 0 0,-1-7 0 0,0 7 18 0,-3-1-3 16,-3 1-1-16,-1 0 0 15,4-7-6-15,-4 7 0 0,1-1-8 0,-8 4 12 0,0-4-4 0,4 1-8 16,3 0 11-16,1-1-11 0,-8 7 8 16,0-3-8-16,11-4 0 0,-3 4 0 0,3 3 0 15,-1-3 0-15,5 3 0 16,-1-4 0-16,8 7 11 0,3 0-11 15,-7-9 10-15,7 9-10 0,0 0 0 0,0 0 0 0,-4 0 0 0,4 0 0 0,0 0 0 0,0 0 0 16,7 0 0-16,-7 0 0 0,0 0 0 0,11 0 0 16,-1 9 0-16,1-2 0 0,0 2-8 15,-1 0 8-15,11 1-12 0,-3-1 12 0,7 1-8 0,-4-1 8 16,-11 0 0-16,12 1 0 0,-1-1 0 0,0 7 0 16,-3-7 0-16,-1 1 0 0,4-1 0 0,1-3 0 15,-5 10 0-15,4-6 0 0,-3-7 0 0,0 6 11 16,-1 1 0-16,1-4 0 0,-4 3-19 0,0 1-4 0,-3-1-1 0,-1 0 0 15,-3 7 13-15,0-6 13 0,-3-1-2 0,-1 0-1 16,1 7-10-16,-4-3 0 0,0-4 0 0,-4 7 0 16,1-7 0-16,-1 0 0 0,1 1 9 0,-1-1-9 15,-3-2 0-15,4 2 0 0,-4 0 0 0,0 1 0 16,0-4 9-16,0 7 4 0,-1-7 1 0,-2 3 0 16,-1 1-5-16,-3 5-1 0,4-2 0 0,-4-4 0 15,-4 1-8-15,4 5 0 0,-4-5 0 0,4 5 0 16,0-5 0-16,-4 6 0 0,-3-4 8 0,7-3-8 15,3 1 0-15,-3 6-12 0,-3-7 2 0,3 0 1 16,3 1-107-16,-7-10-20 16,1 6-5-16,-12-12-1151 0</inkml:trace>
  <inkml:trace contextRef="#ctx0" brushRef="#br0" timeOffset="69664.37">19646 14445 1324 0,'0'0'59'0,"0"0"12"0,0 0-57 0,-3 0-14 0,-4 0 0 0,7 0 0 0,0 0 156 0,0 0 28 15,0 0 5-15,0 0 2 0,0 0-145 0,0 0-29 16,0 0-5-16,0 0-2 0,0 0 64 0,0-10 13 16,7 7 2-16,3-3 1 0,-6-4 2 0,6 1 0 15,1 0 0-15,3 2 0 0,0-2-20 0,4-1-3 16,-1 1-1-16,1-7 0 0,3 7-38 0,0-4-8 0,1-2-2 0,2 5 0 16,-3-8-7-16,1 8-1 0,2-9-1 15,-3-3 0-15,1 4 4 0,2-1 1 16,1 0 0-16,0 3 0 15,-4-3 0-15,0 1 0 0,0 2 0 0,-3 3 0 16,0-2-8-16,-4 5 0 0,0-9-8 0,0 10 12 16,0-7-12-16,-3 7 0 15,-1 0 8-15,1-1-8 0,-1 4 0 0,1-4 0 0,-4 1 0 16,0 0 0-16,-3 9 0 0,-1-10 0 0,-3 10 0 16,0 0 0-16,0 0 0 0,0 0 0 0,0 0 0 0,0 0 0 0,0 0 0 0,0 0-10 0,0 0 10 0,-3 10-8 15,-8-4 0-15,-3 6 0 0,0-2 0 0,0 6 0 16,-4 2 8-16,0-2-8 0,-3 3 8 0,-4 0-8 15,4-1 8-15,-3 8-8 0,2-8 8 0,1 1-8 16,0 3 16-16,0-3 4 0,3 0 1 0,1 0 0 0,-5-1-13 0,8-2 0 16,0-3 0-16,0 2 0 0,-3 4 0 15,6-9-15-15,-3-1 3 0,0 7 1 0,3-7 11 16,1 0 12-16,2-2-2 0,-2-4-1 0,3 6-9 16,3-9 0-16,-3 7 0 0,7-7-11 15,0 0 11-15,-3 0 0 0,-1 9 8 16,4-9-8-16,0 6 0 0,-3-3 0 0,3 7 0 0,0-1 8 15,-4 1-8-15,4-1 0 0,0 0 0 0,0 7 0 16,0-7 8-16,4 1 0 0,-1-1 0 0,1 1 0 0,-1 2 11 16,4-2 2-16,0-1 1 0,0 0 0 0,8-5-4 0,-5 5-1 15,8 7 0-15,-1-7 0 0,1-3-3 0,3-3-1 16,4 7 0-16,0-4 0 0,-1 4-13 0,8-7 0 16,0 3 8-16,-4 3-8 0,0 1 0 0,0-4 0 0,4-3-9 0,-4 3 9 31,-3-2-56-31,0 5-6 0,-4-3-1 0,-7 4-900 0,-7 5-180 0</inkml:trace>
  <inkml:trace contextRef="#ctx0" brushRef="#br1" timeOffset="144379.24">23911 9286 230 0,'0'0'20'0,"0"0"-20"15,0 0 0-15,0 0 0 0,-7 0 322 0,7 0 60 16,0 0 12-16,0 0 2 0,0 0-244 0,0 0-48 15,0 0-11-15,0 0-1 16,0 0-6-16,0 0-1 0,0 0 0 0,0 0 0 0,0 0 5 0,0 0 1 16,0 0 0-16,0 0 0 0,0 0-26 0,0 0-5 15,0 0 0-15,0 0-1 0,0 0 1 0,0 0 0 16,0 0 0-16,0 0 0 0,0 0-19 0,0 0-3 16,0-3-1-16,0-6 0 0,4-1-2 0,-1-2-1 15,-3-1 0-15,0-3 0 0,4 4-9 0,-1-4-1 16,-3-3-1-16,4-6 0 15,-4 7-7-15,0-8 0 0,0 8-1 16,0-7 0-16,0 6-1 0,0 0 0 0,-7-6 0 16,3 6 0-16,4-9-1 0,-3 3 0 15,3 0 0-15,-4 3 0 0,4-3-4 16,0-1-1-16,-3 8 0 0,3-11 0 16,3 4-8-16,-3-3 10 0,0 3-10 0,0-3 10 0,0-7-2 0,4 1 0 15,-1 6 0-15,1-10 0 0,-4 0 0 0,3-2-8 0,1-4 12 0,-4 6-4 0,7 4-8 0,-7-4 0 0,3 3 0 16,1 1-11-16,0-4 11 0,-1 10 0 0,1 3-9 0,-4-3 9 15,0 3 0-15,0 6 0 16,0 0 0-16,0 0 0 0,0 4 0 0,0-1 0 0,0 6 0 0,0-2 0 16,0-1 0-16,-4 4 0 0,4 0 0 0,0 5 0 15,0-5 0-15,0 3 0 0,0-4 0 0,0 1 0 16,0 0 0-16,0 2 0 0,0-2 0 0,0-1 0 0,0 1 0 0,4 0 0 16,-8-7 0-16,4 7 0 0,4-1 0 0,-1 1 0 15,1 6 0-15,-4-7 0 16,0 4 0-16,3-3 0 0,-3 2 0 15,0-2 0-15,4 6 0 0,-4-4 0 0,0-2 0 16,0 9 0-16,3-3 0 0,-3-3 0 0,4-4 0 16,-4 4 0-16,3 6 0 0,-3 0 0 15,0-9 0-15,0 5 0 16,4-2 0-16,-4-3 0 16,3-1 0-16,-3 10 0 0,0-6 0 0,4 3 0 0,-1-6 0 15,-3 9 0-15,4-7 0 0,-4 7 0 0,3-9 0 0,-3 9 0 0,0-3 0 0,0 3 0 0,4-7 0 0,-4 7 0 16,0-3 0-16,0 3 0 0,0-6 0 0,0 3 0 0,0 3 0 0,0-6 0 15,0 6 0-15,0-10 0 0,0 10 0 0,0 0 0 0,0 0 12 0,0 0-4 16,0 0-8-16,0 0-11 0,0 0 3 0,0 0 0 16,0-6 8-16,0 6 0 0,0 0 0 0,0 0 0 15,0 0 0-15,0 0 0 0,0 0 0 0,0 0 0 16,0 0 0-16,0 0 0 0,0 0 0 0,0 0 11 16,0 0-11-16,0 0 0 15,0 0-10-15,0 0 10 0,0 0 0 0,0 0 0 0,0 0 0 16,0 0 10-16,0 0-10 0,-7 6 0 0,-4-3 0 0,1 4 0 15,-4 2 0-15,0 7 0 0,3-7 0 0,-7 4 0 16,1 2 0-16,-5 4 0 0,1-9 0 0,4 8-11 16,-4-2 11-16,-1 3 0 0,5-3 0 0,-4 2 0 15,3 1 0-15,0-3 0 0,1 3 0 0,-1-1 0 16,0-2 0-16,-3 3 0 0,4-3 0 0,-1 2 8 16,-3-5-8-16,3 9 0 0,0-10 0 0,-3 7 0 15,4-3 0-15,-1-7 0 0,4 1 0 0,0 5 0 16,-4-11 0-16,8 5 0 0,-1-3 0 15,7-3 0-15,-6 4 11 0,6-7-3 0,-3 0 0 16,7 0 0-16,0 0-8 0,0 0 0 0,0-7 0 0,0-2 0 0,7 0 9 0,0-1 0 16,4 1 0-16,0-10 0 0,-1 3-9 0,8-3 0 15,-1 1-12-15,-2-1 12 0,2 0 0 0,1 0 0 16,3-3 0-16,-3 10 0 0,-4-13 0 0,3 9 0 16,-3-3 0-16,1 7 0 0,-1-4 0 0,-4 0 0 15,1 7 0-15,-1-1 0 0,-2-8 0 0,-1 8 0 16,0 1 0-16,-4-1 0 0,4-5 0 0,-3 5 0 15,-1 1 0-15,4 0 0 0,-7-7 0 0,4 6 0 16,-1 1 0-16,-3 0 0 0,4-1 0 0,-1 1 0 16,-3-1 0-16,4 4 0 0,-1-3 0 0,1-1 0 15,-4 4 0-15,4 3 0 0,-1-7 0 0,1 4 0 0,-1 6 0 16,-3 0 0-16,0 0 0 0,4-9 0 0,-1 6 0 0,-3 3 0 16,0 0 0-16,4-7 0 0,-1 7 0 15,-3 0 0-15,7 0 0 0,-7 0 0 16,7-3 0-16,-3 3 0 0,3-6 0 0,-7 6 0 15,7 0 0-15,-7 0 0 0,7 0 0 0,0 6 0 0,0-3 0 0,4-3 0 16,-4 7 0-16,-4-4 0 0,4 3 9 0,0-3-3 16,0-3-6-16,1 10 0 0,-1-4 0 0,0 3 0 15,-4 1 0-15,8-1 0 0,-4 7 0 0,0-7 0 16,3 10 0-16,5-3 0 0,-1-4 0 0,0 7 0 16,0 6 0-16,0-6 0 0,4 3 0 0,-1 0 0 15,1 3 0-15,0 3 0 0,-1-3 0 0,1 3 0 16,-1-2 0-16,1-1 0 0,-4-3 0 0,0 3 0 15,0 0 0-15,1-3 0 0,-5 3 0 0,1-6 0 0,-1-4 0 16,1 4 0-16,3 0 0 0,-7-3 0 0,4-7 0 0,-4 10 0 16,0-10 0-16,0 1 0 0,0-1 0 0,-4-3 0 15,4 4 0-15,1-4 0 0,-8-6 0 0,3 3 0 16,-3-3 0-16,0 0 0 0,4 10 0 0,-4-10 0 16,0 0 0-16,0 0 0 0,0 0 0 0,0 0 0 15,0 0 0-15,0 0 0 0,0 0 0 0,3-10 0 16,-3 1 0-16,0-1 0 0,0 4 0 0,-3-3 0 0,3 6 0 15,-4-7 0-15,1-6 0 0,-1 7 0 0,0 0 0 0,-3-1 0 16,0-5 0-16,0 5 0 0,0-6 0 0,0 4 0 16,-3-4 0-16,3 4 0 0,-4-10 0 0,0 3 0 15,1 0 0-15,-1 0 0 0,1 4 0 0,-1-4 0 16,0 0 0-16,4 0 0 16,-3-6 0-16,-1 6 0 0,4 0 0 0,-3-6 0 0,3 7 0 15,-4 2 0-15,0-3 0 0,1 0 0 16,-1 4 0-16,4-4 0 15,-3 0 0-15,-1 3 0 0,0-3 0 0,1 7 0 0,-1-4 0 16,4 1 0-16,-3 5 0 0,-1 1 0 0,4-7 0 16,-4 7 0-16,4-1 0 0,0 1 0 0,0-1 0 15,0 7 0-15,0-6 0 0,4 3 0 0,-1-4 0 0,-3 10 0 0,3-6 0 0,1 3 0 16,-1-4 0-16,1 7 0 0,3 0 0 0,0 0 0 16,0 0 0-16,0 0 0 0,-7-3 0 0,7 3 0 15,0 0 0-15,0 0 0 0,-4 3 0 0,-3 4 0 0,7-7 0 16,-3 3 0-16,-4 3 0 0,0 10 0 0,-4-4 0 15,4-2 0-15,-4 5 0 0,1-2 0 16,-1 3 0-16,1 3 0 0,3-1 0 16,-8 7 0-16,5-6 0 0,-1 0 0 0,1 6 0 15,-1-6 0-15,1 6 0 0,-5-6 0 0,5 0 0 0,-4 6 0 16,0-6 0-16,0-1 0 0,-1-2 0 0,1 3 0 0,0-3 0 16,0-7 0-16,0 10 0 0,-4-10 0 0,1 7 0 0,3-7 0 15,-1 1 0-15,1-1 0 0,-3 0 0 0,3-2 0 16,3 2 0-16,0-6 0 0,4-3 0 0,-3 7 0 15,3-7 0-15,0 3 0 0,3-3 0 0,1 0 0 16,-1 0 0-16,4 0 0 0,0 0 0 0,0 0 0 0,0-10 0 16,4 1 0-16,3-1 0 0,3 1 0 0,-3-7 0 0,0 4 0 15,7-4 0-15,-3-3 0 0,3 1 0 0,-3-1 0 16,3-6 0-16,0 0 0 0,-3 6 0 0,3 0 0 16,-4-6 0-16,4 6 0 0,-3-6 0 0,-4 6 0 15,4-6 0-15,-1 6 0 0,1 0 0 0,-4-6 0 16,0 7 0-16,0-1 0 0,4 0 0 0,-4 3 0 15,3 7 0-15,-3-4 0 0,0-2 0 0,0 5 0 16,0 1 0-16,4 2 0 16,0-2 0-16,-1 9 0 0,1-3 0 0,3 3 0 0,0 0 0 0,0 3 0 15,4 3 0-15,-4-3 0 0,0 7 0 0,4-4 0 16,-1 10 0-16,-3-4 0 0,4 4 0 0,-4-3 0 16,4 9 0-16,-1-4 0 0,-3 1 0 0,1 0 0 15,2 6 0-15,-3-3 0 0,4 3 0 0,-4 0 0 16,4 3 0-16,-4 1 0 0,3 2 0 0,-2-3 0 15,2 0 0-15,1 1 0 0,-1 2 0 0,1-9 0 16,0 9 0-16,3-9 0 0,4 3 0 0,-4-6 0 0,7 0 0 16,-3 3 0-16,-4-9 0 0,4 2 0 0,-4-2 0 0,-4 2 0 15,-6-5 0-15,-4-4 0 0,-3 4-14 0,-1-1-2 16,-3-6-1-16,-3 3-1065 16,-12 10-213-16</inkml:trace>
  <inkml:trace contextRef="#ctx0" brushRef="#br1" timeOffset="184848.14">23809 9277 403 0,'-7'9'36'0,"-4"-3"-36"0,1-2 0 0,-4 2 0 16,7-3 187-16,-4 3 30 0,0 1 7 0,4-4 0 16,4-3-187-16,3 0-37 0,0 0-8 0,0 0-2 15,-4-10 52-15,4 10 10 0,4-6 3 0,-1 3 0 16,4-3 53-16,-3-4 12 0,3 7 1 0,4-3 1 16,-4-4 1-16,0 1 0 0,3 0 0 0,-3 2 0 15,0 7-71-15,-3-3-13 0,-1-3-3 0,-3 6-1 16,8-3 1-16,-8 3 1 0,0 0 0 0,0 0 0 15,3-7 15-15,-3 7 4 0,4-3 0 0,-4 3 0 16,3-6-37-16,-3-3-7 0,0 9-2 0,4-10 0 16,3 4-1-16,-4 3 0 0,-3-3 0 0,7-4 0 0,-3 7 3 0,3-3 1 15,-4-4 0-15,1-5 0 0,3 5 21 0,0 1 4 16,0-4 1-16,-3-2 0 0,3-1-23 0,-4 3-4 16,8 4 0-16,-4-7-1 0,3-3-1 0,-3 4 0 15,4-4 0-15,-4 6 0 0,0-2-10 0,0 5 0 16,-3-5 0-16,-1 5-11 0,1 1 11 0,-1-1 11 15,-3 4-3-15,4-3 0 0,-8 6 8 0,4-7 0 16,0 4 1-16,-3-3 0 0,3-1 4 16,-4 1 1-16,4-1 0 0,-3 1 0 15,-1-7-4-15,-3 1-1 0,4 2 0 0,-1-6 0 16,1 0 3-16,-1-3 0 0,1 1 0 0,-1-11 0 0,4 10-10 16,-4-9-2-16,4 3 0 0,0-1 0 0,0 4 0 0,0-3 0 0,0 0 0 15,0-3 0-15,-3 9-8 0,3-7 0 0,-4 4 0 0,4 0 0 16,-3 0 15-16,3 3 1 15,-4-3 0-15,4 0 0 0,0 6-8 0,-3 0 0 0,-1 1-8 0,1-8 12 16,3 8-12-16,-4-1 0 0,4-6 0 0,-3 6 0 16,-1-6 9-16,4 0-9 0,-3 6 8 0,3-9-8 15,0 3 12-15,0 6-4 0,3-9 0 0,-3 9 0 16,7-6-8-16,-3 0 0 0,-1 6 0 0,4 0 0 16,-3 0 0-16,3 3 0 0,4-2 0 0,-4 8 0 15,0-5 0-15,-4 5 0 0,4-2 0 0,-3-4 0 16,-1 7 0-16,4 2 0 0,-3-2 0 0,-4-1 0 15,3 7 0-15,-3-3 0 0,4-3 0 0,-4 2 0 0,0 4 0 16,0-3 0-16,0 6 0 0,0-9 0 0,-4 5 0 16,4 4 0-16,0-6 0 0,0 3 0 0,-3-3 0 15,3 3 0-15,0 3 0 0,0 0 0 0,-4-7 0 0,4 7 0 16,0 0 0-16,0 0 0 0,0 0 0 0,-3-6 0 16,-1 3 0-16,4 3 0 0,0 0 0 0,0 0-12 15,0 0 4-15,0 0 8 0,-7 0 0 0,7 0 0 16,-7 0 0-16,7 0 0 0,0 0 0 15,-7 0 0-15,7 0 0 0,-7 0 0 0,4 0 0 0,-5 0 0 16,8 0 0-16,-7 0 0 0,0 0 0 0,7 0 0 16,-7 3 0-16,0 3 0 0,-3 4 0 0,-1-4 0 15,-3-3 0-15,3 7 0 0,1-1 0 0,-4-3 0 16,3 4 0-16,-3-1 0 0,-4 7 0 0,4-4 0 0,0 4 0 16,0-7 0-16,0 10 0 0,3-9 0 0,-3 5 0 15,4-5 0-15,-1 5 8 0,0-2-8 0,4-4 8 0,0 7-8 16,0-10 0-16,0 4 0 0,4-7 0 0,-4 6 0 15,3 1 0-15,-3-4 0 0,4-3 0 0,3-3 0 16,-4 6-11-16,0-3 11 0,-3 4-8 16,7-7 8-16,-7 0 0 0,7 0 0 15,-3 0 0-15,3 0 8 0,-7-7-8 0,3 4 0 0,1-3 0 16,-1-3 0-16,1-1 0 0,3 1 0 0,-4-1 0 0,4-5 8 16,0 5-8-16,4 1 0 0,-1-4 0 0,1-2 0 15,-4 5 0-15,7 1 0 0,-4-1 0 16,1 1 0-16,-1 0 0 0,4-4 0 0,-3 4 0 0,3 6 0 15,-3-7 0-15,-1 1 0 0,1 2 0 16,-1-2 8-16,1 6-8 0,-1-3 0 0,4-4 0 0,-3 4 0 16,-1 3 0-16,-3 3 0 0,0 0 0 0,0 0 0 15,7-6 0-15,-7 6 0 0,0 0 0 0,0 0 0 16,0 0 0-16,11 6 0 0,-8-3 0 0,5 6 0 0,-5 4 0 0,1-1 0 16,6-2 0-16,-3-1 0 0,0 7 0 15,0 0-12-15,4-4 4 0,-1 7 0 0,5-3 8 0,-5 2 0 16,4 1 0-16,0 3 0 0,4-3 0 0,0-6 0 15,-4 2 0-15,0 4 0 0,7 6 0 0,0-12 8 16,-3 9-8-16,0-10 0 0,-1 7 8 0,4 3-8 16,-3-10 8-16,-4 7-8 0,4-3 0 0,-4 3 8 15,0 0-8-15,0-4 0 0,-3 1 0 0,-1-3 9 16,-3 5-9-16,4-8 0 0,-4 5 9 0,0 1-9 0,0-3 0 0,0 2 9 16,0 1-9-16,-3-3 0 0,-1 2 0 0,4-5 0 15,0 5 0-15,-3-5-11 16,3-1 3-16,0 1 0 15,0-7-21 1,0 6-4-16,4-9-1 0,-1 6 0 0,4-6-153 0,-3-6-30 16,3 6-7-16</inkml:trace>
  <inkml:trace contextRef="#ctx0" brushRef="#br1" timeOffset="202250.02">30332 10051 759 0,'-50'3'33'0,"29"4"8"0,-7-7-33 0,-7 9-8 15,0-9 0-15,-4 6 0 16,-4-2-28-16,1-4-8 0,-4 0-2 0,-3 0 0 0,-1 6 38 0,5-3 0 16,2 3 9-16,1-3-1 0,7-3 120 0,-1 7 25 15,5-4 5-15,2-3 1 0,5 6-41 0,2-6-8 0,5 0-2 16,3 3 0-16,7-3-45 0,-4 0-10 0,11 0-1 0,0 0-1 15,0 0-29-15,0 0-6 16,11-3 0-16,3 3-1 0,0 0-15 0,11-6-12 0,-1 3 3 0,12-4 0 16,2 4-3-16,5 3 0 0,10-6 0 0,0 6 0 15,3-3 12-15,0-3 0 16,-3 2 0-16,7-2 0 0,0 3 0 16,4-3 0-16,-1-1 9 0,1 7-9 15,-4 0-18-15,-4-3-10 0,-6 3-3 0,-5-6 0 0,-6 6 31 0,-3 0 0 0,-8-3 0 0,-4-7 0 16,-6 4 30-16,-7 6-1 0,-1 0 0 0,-10 0 0 15,0 0 12-15,-7-3 3 0,-7-3 0 0,-4 6 0 16,-6 0-7-16,-12 6-1 0,-6-6 0 0,-7 3 0 16,-11-3-20-16,-4 6-4 0,-10 4 0 0,0-7-1 15,-3 6-11-15,-12 7 0 0,-9 0 0 0,-1-4 0 16,11 13 0-16,-4-6-16 0</inkml:trace>
  <inkml:trace contextRef="#ctx0" brushRef="#br1" timeOffset="207290.1">31764 9412 1947 0,'0'0'86'0,"0"0"18"0,0 0-83 0,0 0-21 16,0 0 0-16,-3 6 0 0,3-6 25 0,0 0 1 15,0 0 0-15,0 0 0 0,-4 3 17 0,4-3 3 16,0 0 1-16,0 0 0 0,0 0 19 0,0 0 4 16,0 0 1-16,0 0 0 0,0 0-1 0,-3 6 0 15,-1 4 0-15,4-1 0 0,0-3-36 0,0 7-7 16,0-4-2-16,4 7 0 0,-4 3-14 0,0 0-3 16,0 6-8-16,0 3 12 0,0-3-12 0,0 10-10 15,-4-7 2-15,4 6 0 0,0 1 8 16,-4-4 0-16,4 10 0 0,0-4 0 15,0-2 0-15,-3 9 11 16,3-6-3-16,0-1 0 0,-4 4-8 0,1-3 0 0,3-1 0 0,0 4 0 16,-4-7 11-16,4-2 0 0,-3 2 0 0,3 1 0 0,-4-7-3 0,4 6 0 15,-3-5 0-15,3-4 0 0,0 9 1 0,-4-5 0 0,4-1 0 16,-3 3 0-16,-1-3 5 0,1 1 1 0,-1-1 0 0,1-3 0 16,-1 0 1-16,1-3 1 0,-1-6 0 0,4 2 0 15,-3 1-17-15,-1-9 8 0,4 5-8 0,-4-5 0 16,4-1 17-16,-3 0-3 0,3 1-1 0,0-10 0 15,0 0-4-15,0 0-1 0,0 0 0 0,0 0 0 0,0 0 16 16,0 0 2-16,-11-10 1 0,1 7 0 16,-4-3-16-16,0-3-3 0,-1-10-8 0,1 9 12 0,0-5-12 15,0-4 0-15,4 0 8 0,-5-6-8 0,1 6 9 16,4-6-1-16,-1 6 0 0,4-6 0 0,-4 6 2 0,4-3 0 16,0-3 0-16,4 7 0 0,-1-7 0 0,1 9 0 15,-4-3 0-15,3 6 0 0,1-2-10 0,-1-1 10 16,1 7-10-16,-1-1 10 0,1 1 0 15,-1-1 0-15,4 1 0 0,-3 3 0 0,-1-4-10 0,4 10 0 16,0-3-10-16,0 3 10 0,0 0 0 0,0 0 0 16,0 0-8-16,0 0 8 0,0 0 0 0,0 0 0 15,0 0-10-15,0 0 10 0,0 0 0 0,0 0-9 16,0 0 9-16,7 3 0 0,-3 7 0 0,3 5 0 16,-4-5 0-16,1 9 9 0,3-4-9 0,-4 4-11 15,4 0 3-15,0 6 0 0,0-6 16 0,0 6 3 0,1-6 1 16,2 0 0-16,1 6-12 0,-1-6 0 0,1 6 0 15,-1-7 0-15,1 1 0 0,3 0 0 16,-3 0 0-16,-1-3 0 16,1 2 0-16,-1-8 0 15,1 5 0-15,0-5 0 0,-4 6-8 0,0-7-4 16,0 0-1-16,0 1 0 16,3-7 13-16,-2 3 0 0,-5-3 0 0,-3-3 0 0,7 7 0 0,-7-7 0 0,0 0 10 15,7 6-10-15,0-6 15 0,-7 0-3 0,7-6 0 0,0-1 0 0,-3 4-1 0,3-3-1 0,0-4 0 0,0-2 0 16,0-4-10-16,0 1 12 0,0-4-12 0,4 0 12 15,-4-6-12-15,0 6 8 0,3-3-8 0,-2-3 8 16,-1 0-8-16,3 6 10 0,1-6-10 0,-1 3 10 16,-3 0-10-16,7 0 0 0,-3-3 0 15,7 6 0-15,-4 0 9 0,0-2-9 0,4 2 10 0,-1 0-10 16,-3 0 0-16,4 3 0 0,-4-2 0 0,4-1 0 0,-4 3-11 0,3 4-1 16,-6-4-1-16,3 6 0 15,-3 1-56-15,-4 3-11 0,0-4-3 0,0 7-898 16,-7 3-180-16</inkml:trace>
  <inkml:trace contextRef="#ctx0" brushRef="#br1" timeOffset="208002.15">31852 9499 1839 0,'0'0'81'0,"0"0"18"0,0 0-79 0,0 0-20 0,-7 0 0 0,7 0 0 0,0 0 31 0,0 0 2 15,0 0 1-15,-7 7 0 16,0-7-34-16,0 0 0 0,7 0 0 0,-3-7 0 0,-4 7 19 0,7 0-3 16,0 0-1-16,0 0 0 0,-4-9 12 0,4 9 2 15,0-6 1-15,-4 3 0 0,4 3 27 0,0-7 6 16,0 7 1-16,-3-9 0 0,3 9-16 15,0-3-2-15,0 3-1 0,0 0 0 0,-4-10-17 0,4 10-4 16,0 0-1-16,0 0 0 0,0 0 1 0,0 0 0 16,0 0 0-16,0 0 0 0,0 0 0 0,0 0 1 15,0 0 0-15,0 0 0 0,0 0-4 16,0 0-1-16,0 0 0 0,0 0 0 0,0 0 6 0,0 0 1 16,0 0 0-16,0 0 0 0,0 0-7 0,0 0 0 15,0 0-1-15,0 0 0 0,0 0-11 0,0-6-8 16,0 6 9-16,0 0-9 0,0 0 9 0,0 0-9 0,0 0 8 15,0 0-8-15,0 0 0 0,0 10 0 0,4-1 0 0,-4 7 0 16,3 2 0-16,1 7 0 16,-4 1 0-16,4 5 0 0,-1 3 0 0,1 1 0 0,-4 3 0 0,3-4 0 15,-3 10 0-15,0 0 0 0,4-7 0 0,-4 7 0 16,-4 3 0-16,4-3 0 0,4 6 0 0,-4-2 0 16,-4-5 0-16,4 1 0 0,0 3 0 0,-3-3 0 15,3-9 0-15,-7 9 0 0,3-7 10 0,0-2-10 16,1 2 0-16,-4-2 0 0,0-1 0 0,3 4 0 15,-3-3 32-15,0-7-1 0,-3-3 0 0,3 3 0 16,-1-3-23-16,-2 0-8 0,3-6 0 0,3 0 9 16,-3-3-9-16,0-7 0 0,4 3 0 0,-4-5 0 15,3-4-32-15,1 3 0 16,3-6 1-16,-7 0 0 0,-1 0-105 0,1-6-22 16,0-4-4-16,4 7-646 0,-4-6-128 0</inkml:trace>
  <inkml:trace contextRef="#ctx0" brushRef="#br1" timeOffset="208561.48">31489 10641 2257 0,'-11'0'100'0,"8"0"20"0,-1-6-96 0,-3 2-24 0,4-2 0 0,-1 3 0 16,1-3 63-16,-4-4 7 0,3 1 2 0,1 0 0 15,-1-1-29-15,-3-6-6 0,3 4-1 0,1-4 0 16,-4-3 7-16,7 1 1 0,-4-7 0 0,1 6 0 16,-1 0 2-16,4-6 1 0,0 6 0 0,0 0 0 15,-3-6-19-15,3 6-4 0,-4 0-1 0,4-3 0 16,-3 4-9-16,-1-1-2 0,1 0 0 0,-4 3 0 15,3-2-12-15,1 5 11 0,-5-3-11 0,5 7 10 16,-4 0 5-16,3-1 1 0,4 4 0 16,0 6 0-16,0 0-30 0,0 0-6 0,0 0 0 0,7 6-1 15,0 4 8-15,4 2 1 16,3 4 1-16,0 9 0 0,7-3 2 0,-3 3 0 16,0 0 0-16,3 3 0 15,4 0 9-15,-4-3 0 0,-4 10-9 0,5-7 9 16,-8 0-12-16,0 4 3 0,-4-4 0 0,1 0 0 0,-4 0 9 15,0-2 0-15,-3-1 0 0,-1-3 0 0,1 0 8 0,-1-4-8 0,-3 1 10 0,4-3-10 0,-1-4 16 16,-3-2-4-16,4-1 0 0,-1 1 0 0,-3-10 17 0,0 0 3 16,7 6 1-16,0-6 0 0,-7 0-9 0,11 0-1 15,0-6-1-15,3 2 0 0,0-11 2 0,0 2 1 16,4-12 0-16,-1 0 0 0,1-3-9 0,3 0-3 16,0-7 0-16,4-9 0 0,3 7-13 0,4-7 8 15,-4-6-8-15,0 2 0 0,0 5 8 0,-3-1-8 16,0 0 0-16,-4-3 9 0,0 12-23 0,0 1-5 15,1-4-1-15,-5 4-978 16,1 5-196-16</inkml:trace>
  <inkml:trace contextRef="#ctx0" brushRef="#br1" timeOffset="-211437.52">2741 5686 2365 0,'0'-6'52'0,"0"-3"10"0,0 5 2 0,0-8 4 0,0 3-55 0,4-1-13 0,-4 1 0 0,7-4 0 16,-4 1 0-16,-3 2 11 16,7 1-11-16,-7-4 10 0,0-2-10 0,0 5 0 15,-7 4 0-15,4-4 0 0,-4 7 0 0,-4-6 0 0,-3 3 0 0,0-4 0 16,0 7 21-16,-11-3 12 0,4-4 3 0,-4 4 0 15,-10 6 12-15,-4-9 4 0,-3 9 0 0,3-10 0 16,-7 7 1-16,-3-3 1 0,-1 6 0 0,1-9 0 16,3 9-19-16,-3-7-4 0,-8 4-1 15,8 3 0-15,-1-6-13 0,-6 6-2 0,7 6-1 16,-1-3 0-16,-6 10-14 0,3-1 0 16,3 4 0-16,1 3 0 0,-7 0 0 0,6 6 0 15,-10 3 0-15,0 0 0 0,0 7 0 0,4-1 0 16,3 4-8-16,-3 6 8 0,10-10 0 0,7 4-8 0,0-4 8 0,4 1 0 0,3-1 0 0,4-5 0 15,3-1 0-15,4-3 0 0,-4 3 0 0,11-3 0 16,-7 0 0-16,7-3 0 16,3 10 0-16,1-4 0 0,6 0 0 0,4 6 0 0,0 1 0 0,11-4 14 15,-8 13-4-15,11 0-1 0,8 0-9 0,-1 3 0 16,-4 3 0-16,15-3 0 0,-7 7 0 0,10-1 0 16,0-9 0-16,4 3 0 0,7-3-12 15,-4-3 3-15,15-13 0 0,-11 6 0 0,7-12 9 0,-1 3 0 16,-2-15 0-16,-1-1 0 0,1-9 0 15,6-9 8-15,-3-1-8 16,7-9 8 0,0 4 24-1,0-7 6-15,-4-3 1 0,4 0 0 0,0-10-26 16,11 7-5-16,-4-7 0 16,3-2-8-16,5 2 8 0,-5 1-8 0,-3 2 0 15,-3-8 0-15,-1 11 0 0,-3-8 0 0,0-4 0 0,-3 10 0 16,-1-1 0-16,-7-5 0 0,1 9 0 0,-4-7 0 0,-8 1 8 0,-2-4-8 0,-1 3 0 15,-7 7 0-15,4-6 0 0,-14-1 8 0,10-2-8 0,-14 2 0 0,4-9 12 0,-1 7-4 0,-3-7 0 0,-3 6-8 0,-8-6 16 16,4 0-3-16,-7 10-1 0,0-4 0 0,0 4 17 0,-10 5 3 0,-1-5 1 0,1 9 0 16,-4-3-33-16,-1 2 0 0,-9 8 0 0,-11-1 0 15,-1 0 0-15,-10 3 0 0,1 7 0 0,-8 0 0 16,-7 9 0-16,-7 0 0 0,7 0 0 0,-11 0 0 0,4 0-9 0,-11 0 9 16,11 9-8-16,-3-9 8 15,10 9 0-15,0 1 0 0,3-10 0 0,8 6 0 16,0-3-14-16,3 3 2 0,-4-2 1 0,1 8 0 15,3-9-133-15,-10 13-28 0,-4-4-4 0,0-2-2 16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17T17:04:43.544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14122 10804 3063 0,'0'0'136'0,"0"0"28"0,0 0-132 0,0 0-32 0,7 9 0 0,0 13 0 15,0 0 9-15,3 19-9 0,5 6 0 0,-1 13 9 16,0 5-21-16,3 8-5 0,-2-1-1 0,-1 15 0 16,0 4 18-16,0 16-12 0,0-3 12 15,4 5-10-15,-1 7 10 0,1 0-10 16,0 10 10-16,-1-1-10 0,4 13 10 0,-3 0 0 16,0 13 0-16,-1 2 0 0,1 14 0 0,-4 2 12 15,0 3-4-15,0 7 0 16,-3 6 6-16,-4 9 2 0,-4 13 0 15,1 0 0-15,-4 7 16 0,-4 8 4 0,-6-5 1 0,-1-4 0 16,1 0-17-16,-4-6-3 0,-1-6-1 0,-2-4 0 0,3-5-3 0,0-14-1 0,-1-2 0 0,1-7 0 0,0-15 1 16,4-7 0-16,-1-9 0 0,4-12 0 0,0-10-13 0,0-10 11 15,0-8-11-15,0-7 10 0,0-13-10 0,0-6 0 16,3-12 0-16,-3-4 0 0,4-12 0 0,-1 3-19 16,4-6 3-16,-3-7 1 15,-1-2-37-15,-3-7-8 0,0 0-2 0,-4-6-881 16,1-1-176-16</inkml:trace>
  <inkml:trace contextRef="#ctx0" brushRef="#br0" timeOffset="659.98">11578 16809 3034 0,'0'0'67'0,"0"0"13"0,7-3 4 0,7-3 1 0,4 6-68 0,10 0-17 0,7-10 0 0,8 10 0 15,6 0-41-15,8-3-12 0,10-3-3 0,3 6 0 0,11-7 44 0,4 4 12 16,3-3 0-16,7 6 0 0,18-9-10 0,4-1 10 15,3 7-13-15,7-3 5 0,10 3 8 0,4-4 0 16,1 7 0-16,9-6 0 0,8 3 0 0,3 3 11 0,11 0-3 16,0 0 0-16,7 3 20 0,7 3 3 0,7-6 1 15,3 0 0-15,8 0-18 16,0 0-3-16,-4 0-1 0,3 0 0 0,5 0 11 0,-5-6 3 16,4 3 0-16,4 3 0 0,10-6-6 0,0 3-1 0,8-4 0 0,-4-2 0 15,-8 6-3-15,4-7-1 0,-3 1 0 0,3 3 0 16,1-4-2-16,-1 4-1 0,-3-3 0 0,-1 5 0 15,1-2-10-15,-4-3 8 0,-7 9-8 0,-10-10 8 16,-7 4-8-16,-5 3 12 0,-6 3-12 0,0 0 12 16,-7 0-12-16,-11 0 0 0,-6 0 0 0,-8 3 0 15,4 3 0-15,-11-6 0 0,-11 0 0 0,-10 0 0 16,-3 0 8-16,-1 0-8 0,0 0 0 0,-10 0 8 16,-11-6-8-16,1 3 0 0,2-3 0 0,-2 3 0 15,-1-4 0-15,-3-2 0 0,-15 0 0 0,1-1-11 16,-4 1-137-1,-7-1-28-15,0 1-6 0,-21 3-1 0</inkml:trace>
  <inkml:trace contextRef="#ctx0" brushRef="#br0" timeOffset="1297.1">25298 16486 2574 0,'0'0'114'0,"0"0"23"0,0 0-109 0,0 0-28 16,0 0 0-16,0 0 0 0,0 0 53 0,0 0 6 15,0 0 1-15,0 0 0 0,0 0-60 0,0 0 0 16,0 0-17-16,-7 3 4 0,0 13 4 0,-4-7 1 15,-7 10 0-15,-3 6 0 0,-7 10 8 0,-7-1 0 16,-8 4 0-16,-2 6 0 0,-1 3 0 0,0 3-10 16,3-3 10-16,1-3-10 0,7 3 31 0,0-3 7 0,-1-10 0 15,8 1 1-15,3 2-17 0,1-12-3 16,-5 10-1-16,8-13 0 0,-3 3-17 16,2-6-4-16,5 6-1 0,-4-6 0 15,-1-1-187-15,5-2-38 16,-1 0-7-16</inkml:trace>
  <inkml:trace contextRef="#ctx0" brushRef="#br0" timeOffset="1499.82">24472 16646 3265 0,'0'0'144'0,"0"0"31"0,0 0-140 0,7 9-35 0,-3 1 0 0,6 5 0 15,8 4 28-15,7 0 0 0,6 9-1 0,1 0 0 16,3 7-11-16,4-1-3 0,7 4 0 0,4-3 0 0,10 5-30 0,3 1-7 16,1 0 0-16,3-3-1 15,-4 5 1-15,-3-5 0 0,-4 6 0 0,4 0 0 16,0 3-96 0,-3 6-20-16,-8-9-3 0,1 6-1149 15</inkml:trace>
  <inkml:trace contextRef="#ctx0" brushRef="#br0" timeOffset="3918.51">12432 16727 2080 0,'0'0'92'0,"3"7"20"0,-3-7-90 0,11 9-22 0,-4-6 0 0,4 7 0 15,3-1 25-15,3-3 1 0,1-3 0 0,3 4 0 16,0-1-26-16,4-6 0 0,0 3 8 0,-1-6-8 16,8-3 20-16,0 6 1 0,-4-10 1 0,4 10 0 15,0-6-22-15,-4-3-10 0,7 6 1 0,-3-4 0 16,0 7 35-16,3-3 7 0,0-3 2 0,4 12 0 16,0-3 8-16,0 4 1 0,-1-4 1 0,1 6 0 15,0 0-12-15,-4 7-2 0,4-6-1 0,-4-1 0 16,1 0 4-16,-1 7 1 0,4-7 0 0,0 1 0 15,3-1-15-15,0 1-4 0,1-10 0 0,-1 6 0 16,4-6-6-16,0 0-2 0,0-6 0 0,-1 3 0 16,-2-4-8-16,3-2 8 0,-1-1-8 0,5 1 8 15,-4 0-8-15,3-1 0 0,-3 1 0 0,3-1 0 16,4-5 0-16,-3 5 13 0,-5 4-3 0,1-6-1 16,0 2 9-16,-3 1 2 0,2-7 0 0,5 7 0 0,-4 2-11 0,7-5-1 15,-1-4-8-15,-2 0 12 0,-1 4 4 0,1-4 0 16,-4-3 0-16,-1-6 0 0,-2 3-8 0,6-9 0 15,4 0-8-15,0-4 12 0,-4 1 11 0,4-4 1 16,0-3 1-16,-3-6 0 0,-1 10-15 0,-3-4-10 16,0-3 12-16,-4 6-12 0,4-6 8 0,-4 7-8 15,1-7 0-15,-5 9 0 0,1-9 0 16,0 7 10-16,-4-1-10 0,0-3 8 0,1 4 2 16,-8 2 0-16,4 1 0 0,-4-4 0 0,-3 4 5 0,-1-4 1 15,1 4 0-15,0-10 0 0,-4 0-7 0,4 0-1 0,-4 3 0 0,3-9 0 16,5-3 1-16,-1 6 0 0,0-13 0 0,0 7 0 15,-3-1-9-15,3-8 8 16,0-1-8-16,1 0 8 0,-1 1-8 0,0-1 0 0,-3 6 9 16,0-2-9-16,-1 5 0 0,-3 1 0 0,1 0 0 0,-5 0 0 15,1-4 0-15,-4 4 0 0,4 0 0 0,-4-1 8 16,0 7-8-16,3-3 9 0,-2 3-9 0,2-3 10 16,1 3-10-16,-1-7 8 0,5 1-8 0,-1 0 8 15,7 0-8-15,-3-1 0 0,3 1 0 0,0 0 0 16,4 6 0-16,0-7 10 0,-4 4-10 15,4-3 10-15,-4-4-10 0,4 4-9 0,-4 0 9 0,0 6-13 16,0-4 13-16,4 8 0 0,-4-1-10 0,4 6 10 16,0 0 0-16,3-2 0 0,-3 8-9 0,0-2 9 15,-4-7 0-15,0 10 0 0,4-4 0 0,-4 1 0 0,4-1 0 16,-1 7 0-16,1-7 8 0,0 7-8 0,-4 0 0 16,4-6 0-16,0 8-8 0,3-2 8 0,0 3 0 0,1-3 0 15,-1 9 0-15,4-6 0 0,-4 0 0 0,0 6-8 16,4 0 8-16,-4-6 0 0,-3 6 0 0,0 7 8 15,-4-4-8-15,0 1 12 16,-3 2-12-16,0 4-8 0,-4-7 8 0,0 10-13 0,-3-4 13 16,-1 7 0-16,1 3 0 0,-1-6 0 0,1 6 0 0,3 0 0 15,0 0-8-15,1 0 8 0,-1 0 0 0,0 6 0 16,0-6 0-16,0 0 0 16,4 3 0-16,-4 3 0 15,0-6 0-15,0 4 0 0,1 2 0 0,-1-6 0 0,-4 9 0 16,5-9 0-16,-8 7 0 0,3-4 0 0,1 3 0 0,0 3 0 0,-4 1 0 0,0-1 0 15,0 1-8-15,0-1 8 0,-3 7 0 0,-1-7 0 16,4 7-10-16,0-4 10 0,-3 4 0 0,3-3 0 0,-3 2 0 0,3 4 0 16,-4-3 0-16,1-4 0 0,3 4 0 0,0 3 0 15,0 0 0-15,4-4 0 0,-4 10 0 0,0-6 0 16,4 0 0-16,-4 6 18 0,0-3-2 0,0 3 0 16,0-6-25-16,0 6-6 0,1 3-1 0,-1-3 0 15,-4 10 16-15,4-7 0 0,-3 6 0 0,3-5 0 16,-7 5 0-16,4-6 0 0,-1 7 0 15,-3-1 0-15,4 4 0 0,-4 0 0 0,0-4 0 16,4 7 0-16,-4 0-16 0,0-1 4 0,3-2 0 16,-3 6 0-16,0-6 12 0,0 2 15 0,4-2-3 0,-4 0-1 15,0-4-11-15,4 4 0 0,-4 3 0 0,3-4 0 16,-3-2 0-16,4-1 0 0,-4 4 0 0,4-4 0 0,-1 4 0 16,1-4-16-16,-1 4 4 0,1-3 1 0,-4 2 19 0,7-2 3 15,-3-1 1-15,-1 10 0 0,4-6-12 0,1-1 0 16,-1 4 0-16,-4-3 0 0,4 6 0 0,0 0 0 15,1 3 0-15,-1-4 0 0,-7 1 0 0,3-6 0 16,4 6 0-16,-3-10 0 0,0 10 0 0,3-6 0 16,3-4 0-16,1 1 0 0,-4-1 0 0,4-5 0 15,-1-1 0-15,5 0 0 0,-5 3 18 16,4-9 2-16,-3 10 0 0,3-10 0 0,0 3-20 0,0 0 0 16,-3-6 0-16,3 9 0 0,0-9-8 0,4 12-6 15,-4-9-1-15,0 9 0 0,4 1 15 0,-4-7 16 16,4 9-3-16,0-5-1 0,-8-1-12 0,8-3 0 0,-4 3 0 15,7 7 0-15,-3-10 0 0,0 3 0 16,0-3 0-16,-1-3 0 0,-3 3 8 0,4-6-8 16,-4 3 0-16,0-3 0 0,1-7 0 0,2 4 0 15,-3 3 0-15,1-4 0 0,2-2 0 0,1 2 0 0,3 4 0 0,-3 0 0 16,3-3 0-16,0 9 0 0,1-6 0 0,-1 0 0 16,-4 6 0-16,5-3 0 0,2 0 0 0,1-1 0 15,-4 5 0-15,1-1 0 0,-1-3 0 0,0 3 0 16,0 0 11-16,-3-6-11 0,0-1 12 0,3-2-12 15,4-3 0-15,-1 2 0 0,1-5 0 0,3 5-9 16,1-2 9-16,-1-7 0 0,4 4 0 0,-4 5 0 16,0-5 8-16,1-1-8 0,-5 0 10 0,5-5-10 15,-8 5 11-15,4-3-11 0,3 4 12 0,0-1-12 16,0 1 10-16,4-4-10 0,4-3 8 0,-1 3-8 0,-10 4 10 16,7-4-10-16,6-3 12 0,-2-3-12 0,-8 0 10 0,4 0-10 15,-4 0 8-15,0 0-8 0,4 0 8 0,0 0-8 16,-4-3 8-16,8-3-8 15,6-1 8-15,-3 4-8 0,0-3 8 0,-4 3-8 0,0-3 0 16,4 2 0-16,-7-2 0 0,0 6 0 16,-4 0 0-16,7 0 0 0,4 0 0 0,-3 0 0 0,-8 0 0 0,4 0 0 15,10 0 0-15,-3 6 0 0,3-6 0 0,-6 4 0 16,3-4 0-16,-8 0 0 0,1 0 0 0,-4 0 0 16,1 0 0-16,3 0 0 0,3 0 0 0,-3-4 0 15,-1-2 0-15,5 6 0 0,-1-9 0 0,4 6 0 16,-4-4 0-16,-3-2 0 0,0 3 0 0,0-4 0 0,-4 7 0 15,0-6 0 1,4-7-111-16,0 7-14 0,3-7-3 0</inkml:trace>
  <inkml:trace contextRef="#ctx0" brushRef="#br0" timeOffset="4932.53">18098 16439 2070 0,'0'0'45'0,"3"-13"10"0,4 4 1 0,-3 0 3 0,-1-1-47 0,1 1-12 16,-1-1 0-16,4 1 0 0,-3 0 20 0,-1-1 1 15,1 4 1-15,-4-4 0 0,0 10 32 0,0 0 6 0,0 0 2 0,0 0 0 16,0 0 27-16,0 0 6 0,0 0 1 0,0 0 0 16,0 0-26-16,0 0-5 0,0 0-1 0,0 0 0 15,0 0-32-15,0 0-6 0,0 0-2 0,0 0 0 16,0 0 11-16,0 0 1 0,0 0 1 0,0 0 0 16,0 0-27-16,7 10-10 0,-7-10 0 15,7 6 9-15,-7-6-1 0,11 3-8 0,-11-3 12 0,7 0-4 16,-7 0-8-16,0 0 0 0,7 7 0 0,-7-7 0 15,0 0 0-15,3 9 12 0,4 0-2 0,-7 1 0 16,0-1 2-16,0 7 0 0,0 3 0 0,4-1 0 16,-4 1 4-16,3 0 0 0,-3 6 1 0,4 0 0 15,-1-6-17-15,1 9 0 0,-4-3 0 0,7-6 0 16,-4 6-11-16,1 4 1 0,3-11 0 0,-3 7 0 16,-1 4 18-16,1-4 3 0,-4 3 1 0,3-3 0 15,-3 3-12-15,0 0 0 0,-3 7 0 0,-1-4 0 0,1-2 0 0,-1-1 0 16,-3 0 0-16,0-3 0 0,3-6 0 15,-3 0-11-15,4 0 3 0,-1-4 0 16,1-5-87-16,3-1-17 0,0-9-3 0,0 0-795 16,0 9-159-16</inkml:trace>
  <inkml:trace contextRef="#ctx0" brushRef="#br0" timeOffset="5528.54">18464 17577 2055 0,'0'0'91'0,"0"0"19"0,4-3-88 0,3-3-22 0,-7 6 0 0,0-10 0 0,4 1 49 0,-4 0 6 15,3-1 1-15,-3 4 0 0,0 6-45 0,0-3-11 16,-3-3 0-16,3 6 0 0,-4 0 14 0,-3 0 1 15,-4 6 0-15,1-3 0 0,-4 9 11 0,3 1 2 0,-3 3 1 0,0-4 0 16,0 4 3-16,0 3 0 0,0 6 0 0,-1-6 0 16,-2 6-1-16,-1-3 0 0,4 9 0 0,-4-3 0 15,-3 10-8-15,4-4-2 0,-8 4 0 0,4 3 0 16,0-4-21-16,-4 7 0 0,-3-9 0 0,3-1 0 16,0-2 0-16,1 2 0 0,2-9 0 0,1-6 0 31,0 0-41-31,7 0-10 0,-4-10-1 0,8-3-1 15,-1 4-88-15,4-10-18 0,0-3-3 0</inkml:trace>
  <inkml:trace contextRef="#ctx0" brushRef="#br0" timeOffset="5798.26">17858 17558 1900 0,'0'0'84'0,"0"0"18"15,0 0-82-15,0 0-20 0,0 0 0 0,-4 10 0 0,4-10 243 0,4 9 44 16,3-2 9-16,7 8 1 16,3-2-278-16,1 2-56 0,7-2-11 0,-4 9-3 0,4-3 23 0,3 3 5 15,-3 3 1-15,3 3 0 0,0 3 22 0,-3 1 0 16,-4 2 0-16,-7 1 0 0,4 2 0 0,-4-2 0 16,-4-1 0-16,1-5 0 0,-4-1-8 0,0 3-4 15,0-12-1-15,0 0 0 16,0 0-65-16,0-4-13 15,0-5-2-15,4-1-1 0,-1-3-146 0,5-3-28 0,9-12-7 16,1 0-1-16</inkml:trace>
  <inkml:trace contextRef="#ctx0" brushRef="#br0" timeOffset="6119.71">18750 17201 2016 0,'0'0'89'0,"0"0"19"0,0 0-87 0,0 0-21 0,0 0 0 0,0 0 0 16,0 0 212-16,0 0 37 0,0 0 8 0,-3 16 2 16,3-7-233-16,0 4-46 0,-4 2-10 0,4 10-2 15,0 0 0-15,4 4 0 0,-4-1 0 0,0 6 0 16,3 1-16-16,1-4-3 0,-4 4-1 0,3-1 0 16,1-6-2-1,-1 1-1-15,-3 2 0 0,4-3-1015 0</inkml:trace>
  <inkml:trace contextRef="#ctx0" brushRef="#br0" timeOffset="10508.91">18687 12184 979 0,'0'0'87'0,"-4"0"-70"0,-6 0-17 0,-1 0 0 16,4 0 132-16,-4 0 24 16,-3 0 4-16,4-7 0 0,-1 7-79 0,-3-3-16 0,0-3-3 0,0 3-1 15,0 3 13-15,3-6 2 0,0-4 1 0,-3 10 0 16,0-9-17-16,-3 2-3 0,2 4-1 0,1-3 0 15,-3-3-19-15,-1-1-4 0,-3 7-1 0,3-3 0 16,-3-4-20-16,0 10-4 16,-4-6 0-16,4 6-8 0,-4 0 0 0,1 0 0 0,-1 0 0 0,-3 0 0 15,0 6 0-15,-1-6 0 0,-6 4 0 16,3 2 0-16,1-6 0 0,-1 0 0 0,0 0 0 16,-3 0 0-16,-1 0 0 15,1 0 8-15,3 0 1 0,1 0 0 0,2 0-9 0,1 0 0 16,0 0 0-16,0 0 0 0,0-6 12 15,-1 6 4-15,5 0 1 0,-1-4 0 0,4 4-17 0,3 0 0 0,1-6 0 0,2 6 0 16,8 0 17-16,0-3 0 0,4 3 0 0,3 0 0 0,-7 0 34 0,7 0 6 16,0 0 2-16,14 0 0 0,3 3-47 0,8 3-12 15,7-6 0-15,0 4 0 0,3 2 0 0,4 0-11 16,3-3 3-16,4-3 0 0,3 10-10 0,1-10-2 16,-1 6 0-16,4-3 0 0,3-3 7 0,1 9 1 15,-1-9 0-15,4 0 0 0,4 0 12 0,6 0 0 16,-3 0 0-16,8-9 0 0,-1 9 23 0,0-9 7 15,3-1 2-15,-3 7 0 0,0-9-42 0,-3 2-8 16,0 1-2-16,-8 6 0 0,-3-7 32 0,-11 4 7 16,-3-3 1-16,-10 9 0 0,-1-10-20 0,-10 10 0 0,-4-6 0 15,-7 3 0-15,0 3 0 0,-14 0 0 0,0 0 0 0,0 0 0 32,0 0-22-32,-11 0-8 0,-3 3-2 0,-3 3 0 0,-12-6 32 0,-2 0 0 0,-8 6 0 0,-7-2 0 15,-3-4-8-15,-4 6 8 0,-4-3 0 0,-3-3-9 16,0 6 9-16,-7-3 0 0,-7 4 0 15,-3-4 8-15,-1 3-8 0,0-3 0 0,1 3 0 0,-4 4 0 16,-1-4 0-16,1-3 0 0,0 4 12 0,4-4-4 16,2 3-8-16,8-3 12 0,4 6-4 0,10-9 0 15,-3 7-8-15,6 2-8 0,1-9 8 0,6 10-12 16,8-4 28-16,3-3 6 0,4 6 1 0,7-2 0 16,0-4-23-16,7-3 8 0,0 6-8 0,7-3 0 0,7-3 0 15,0 0-20-15,0 0 4 0,14 0 1 0,0 6 15 0,7-6 0 16,7-6 0-16,4 6 0 15,7-3 17-15,7-3-3 0,-1 6-1 0,5-3 0 0,3-7-4 0,7 4-1 16,0 3 0-16,7-3 0 0,3-4-8 0,-3 4 0 16,0-4 0-16,4 7 0 0,-1-3 0 0,-2 3 0 15,-1-3 0-15,-4-4 0 0,1 7 0 0,-8-3 0 16,0 0 0-16,-6 2 0 0,-4 4 0 0,-8-6 8 16,1 6-8-16,-7 0 8 0,-4 0 4 0,0 0 0 15,-10 0 0-15,-4 6 0 0,-3-6-12 0,-1 0 0 16,-10 0 0-16,0 0 0 0,0 0 8 0,0 0 0 15,-10 0 0-15,-8 0 0 0,-7 0 20 0,-3 0 3 16,-11 0 1-16,-3-6 0 0,-7 6-32 16,-8 0 0-16,-6 0 0 0,-1 0 0 0,-6-3 0 15,3 3 0-15,0-6 0 0,-7 6 0 0,3 0 9 16,0-3-1-16,4-4 0 16,0 4 0-16,4-3-8 15,3 3-16-15,7-3 4 0,0 2 1 0,-3-2-113 0,-1 6-22 16,-3 0-5-16</inkml:trace>
  <inkml:trace contextRef="#ctx0" brushRef="#br0" timeOffset="14223.92">24638 9020 172 0,'0'0'8'0,"0"0"1"0,-7 6-9 0,0 0 0 0,0-3 0 0,7-3 0 16,-7 0 266-16,7 0 51 0,0 0 11 0,0 0 1 16,0 0-253-16,0 0-52 0,0 0-9 0,0 0-3 15,0 0 43-15,0 0 8 0,0 0 1 0,0 0 1 16,0 0 13-16,0 0 2 0,0 0 1 0,0 0 0 16,0 0 8-16,7-3 2 0,-7 3 0 0,0 0 0 15,7 3-38-15,-7-3-7 0,7 0-2 0,-7 0 0 0,11 0-28 0,-1 7-7 16,1-4-1-16,-4 3 0 0,3-3 4 0,1 3 0 15,0-2 0-15,3 5 0 0,0-3-12 0,0 10 0 16,3-7 0-16,1 4 0 0,0-4 0 0,3 7 0 16,-3-7 0-16,3 7 0 0,3-3 0 0,-2 2 0 15,-8-5 0-15,7 5 0 16,-3-2 0-16,3 3 0 0,-4 2 0 0,1-8 0 0,-4 5 0 0,0-2 10 16,4 3-10-16,-4 2 10 0,-3 1-2 0,3-3-8 15,-7 9 12-15,3-3-4 0,1 3 0 0,-1-6 0 16,-3 6 0-16,4 3 0 0,-4 4-8 0,4-4 0 15,-4-6 0-15,-4 3 0 0,4 0 0 0,-3 3 0 16,-1-3 0-16,1 3-11 0,-1-9 11 0,-3 6 0 0,0-6 0 0,0 0 0 16,0 6 0-16,-3-6 0 0,-4 0 0 0,3 6 0 15,-3-6 0-15,0-1 0 0,-3 4-11 0,-1-3 11 16,0-6 0-16,-3 2-9 0,-3 1 9 0,3-7 0 16,-4 4 0-16,0-7 8 0,-6 4 0 0,6-4 0 15,0-3-8-15,4-3 11 0,-3 0-11 0,-5 0 12 16,1-3-12-16,0-3 12 0,3-1-12 0,-3 4 12 15,4-3-12-15,-1-3 8 0,4-1-8 0,3 1 8 16,1-7 3-16,-1 7 0 0,4-4 0 0,0-2 0 16,4-1 0-16,-1 3 0 0,4-6 0 0,4 1 0 15,-4-4-11-15,7 0 8 0,3-3-8 16,1-4 8-16,3 4-8 0,4-9 8 0,-1-1-8 0,4 7 8 0,0-9 3 0,1 2 0 16,-1 1 0-16,0-4 0 0,0-6 3 0,0 10 1 15,0-4 0-15,4 0 0 0,-4 4-7 0,1-7 0 16,-5 13-8-16,4-7 12 0,-3-2-12 15,0 8 0-15,-1-5 0 0,-3 6 0 16,0 3 0-16,1 0 0 0,2-4 0 0,1 10 0 0,-1-9 0 16,1 3 0-16,3 10 0 0,-3 2-10 15,3-3-34-15,4-3-8 0,-1 13 0 0,-2-6-1 16,-1 2-78-16,0 4-15 0,0-3-3 0,4 9-541 16,-4-10-108-16</inkml:trace>
  <inkml:trace contextRef="#ctx0" brushRef="#br0" timeOffset="14825.03">26328 9045 1612 0,'0'0'144'0,"-4"-10"-116"16,4 10-28-16,4-3 0 0,-1-9 156 0,1 2 24 0,3 1 6 15,4 6 1-15,-1-4-150 0,1 7-29 0,3-3-8 0,0-3 0 16,4 6 0-16,-1 0 0 0,4 6 0 0,1-3 0 16,-1-3 8-16,3 0 1 0,1 7 0 0,0-7 0 15,3 3 4-15,0-3 1 0,0 6 0 0,1-6 0 16,-1 0-3-16,-3-6-1 0,3 6 0 0,-4 0 0 15,5-3-10-15,-5 3 0 0,1-7-12 0,0 4 12 16,3 3-36 0,0-6 1-16,0 3 0 0,-3-3 0 0,0 2-143 0,0-2-29 0,-4 0-5 15,-4 3-2-15</inkml:trace>
  <inkml:trace contextRef="#ctx0" brushRef="#br0" timeOffset="15084.34">26321 9277 2246 0,'0'0'100'0,"-4"0"20"0,-3 0-96 0,7 0-24 15,0 0 0-15,0 0 0 0,7-3 109 0,7-4 18 16,4 7 3-16,10-3 1 15,4-3-131-15,7-3-16 0,10 2-8 0,1 4-1 0,6-6 13 0,0 2 4 0,1-2 0 0,-1 0 0 16,1-1 8-16,-1 4 0 0,8-3 0 0,-8 5 0 31,4-5-101-31,-7 3-15 0,0-4-4 0,-7 1-912 0</inkml:trace>
  <inkml:trace contextRef="#ctx0" brushRef="#br0" timeOffset="15459.65">29129 7618 2476 0,'0'0'110'0,"0"0"22"0,0 0-105 0,0 0-27 15,0 0 0-15,-4 9 0 0,1 4 12 0,-1-4-4 16,1 4 0-16,-1-4 0 0,1 7 11 0,3 3 1 16,-4 0 1-16,1-1 0 0,-1 7 14 0,1 1 2 15,-4 8 1-15,3 4 0 0,0-1-17 0,-3 7-3 16,4 9-1-16,-4-9 0 0,0 10-7 0,0-7-2 0,3 12 0 0,-6-2 0 15,3 2-8-15,-4-2 0 16,4 2 9-16,0-5-9 0,0-1 0 0,3-6-15 16,1-3 3-16,-1-10 0 15,4 1-36-15,0-7-6 0,0 0-2 0,4-3-732 0,-1-6-148 16</inkml:trace>
  <inkml:trace contextRef="#ctx0" brushRef="#br0" timeOffset="15855.88">28056 9233 2487 0,'-24'-10'110'0,"17"10"23"0,-4-3-106 0,1-3-27 16,2 6 0-16,-2 0 0 0,3 0 29 0,7 0 1 15,0 0 0-15,0 0 0 0,0 0-30 0,0 0 0 16,10 0-11-16,1 0 11 0,7 6 12 0,3-6 11 16,7 3 1-16,7-3 1 0,8 7 41 0,-1-7 8 15,7 0 2-15,1 0 0 0,3 0-22 0,3-7-4 16,1 7-1-16,10-3 0 0,0-3-23 0,10-3-5 15,4 6-1-15,4-10 0 0,-7 4-12 16,6-4-8-16,12-3 10 0,2 7-10 0,5 0 0 16,-8-7 0-16,0 13 0 0,7-7 0 15,4 4-10-15,-7 6-5 0,-11 0-1 0,-3 6 0 16,0 4-20-16,-8-7-4 0,1 6 0 0,-4 1-1 16,-7 5-95-16,-7-5-20 0,-4-1-3 0,-10 7-1010 0</inkml:trace>
  <inkml:trace contextRef="#ctx0" brushRef="#br0" timeOffset="16603.5">28325 9844 2376 0,'-8'-15'105'0,"5"15"22"0,3-10-102 0,0 4-25 16,3-3 0-16,1-1 0 0,0-2 36 0,3-4 3 0,3 7 0 15,-3-7 0-15,4 6-27 0,3-5-4 16,-3 2-8-16,3-2 11 0,0 2 31 0,0-3 6 0,3-2 2 0,1 2 0 16,0-3-14-16,-1 0-4 0,5 4 0 0,-1 5 0 15,3 1 0-15,5-1 0 0,-5 1 0 0,1 3 0 16,3 6-32-16,-3-4 0 0,0 4 0 0,-1 0 0 15,1 4 0-15,-4 5 0 0,0 7 0 0,1-1 0 16,-5-2 0-16,-3 12 0 0,-3 0 0 0,-1-3 0 16,-2 9 0-16,-5-9 0 0,-3 10 0 0,0-4 0 15,-3 0 12-15,-1 0-12 0,-7 4 12 0,1-4-12 16,-4 6 8-16,0-5-8 0,-4 5 0 0,-3-6 0 16,3 1 0-16,-3 5 0 0,-4 1 0 0,-3-7 0 15,-4 0 0-15,8 7 0 0,-5-7-12 0,-2-3 3 16,6-6-19-1,-3-1-3-15,3 4-1 0,-3-9 0 0,0 3 32 0,3-7 0 0,0 0 0 0,1 1 0 0,2-4-12 16,-2-3 3-16,2-3 1 0,5-3 0 16,-1-3 8-16,8 6 0 0,3-3 0 0,0-4 0 0,-1 7 0 0,5 0-8 15,-4-6 8-15,7 6-8 0,0 0 8 0,0 0 0 16,0 0 0-16,10-3 0 16,5-3 0-16,-1 6 0 0,3 0 0 0,4-3 0 0,1 3 8 15,-1-7 3-15,4 7 1 0,-4 0 0 0,0 0-12 16,4 7 0-16,-4-7 0 0,3 3 0 15,1-3 28-15,0 0 3 0,3 6 1 0,0-6 0 0,4 9-32 16,0-9 0-16,-1 10 0 0,-2-10 0 16,2 9 8-16,1-2 1 0,0-4 1 0,-7 3 0 0,-1-3-10 0,1 3-11 0,-4-2 3 15,-3 2 0 1,-4 3-78-16,0-9-15 0,-3 10-3 0,3-4-707 0,-4-3-141 16</inkml:trace>
  <inkml:trace contextRef="#ctx0" brushRef="#br0" timeOffset="17326.02">29965 9891 2300 0,'0'0'51'0,"0"0"10"0,0 0 3 0,0 0 0 0,-7 0-52 0,7 0-12 0,0 0 0 0,0 0 0 0,0 0 15 0,0 0 0 16,-7 0 0-16,7 0 0 0,0 0 31 0,0 0 6 16,0 0 2-16,-4 7 0 0,4-7 15 0,-3 3 3 15,-4 6 1-15,3 1 0 0,-3-4-21 0,4 3-5 16,-4 4-1-16,-4 3 0 0,0 2-35 0,1-2-11 15,-1 12 0-15,1-9 0 0,-4 6 0 0,-4 3 0 16,0 7 0-16,1-7-9 16,3 7 9-16,-4-10 0 0,-3 3 0 0,7-3 0 0,-1 0 0 15,1-3 0-15,0-3 0 0,0 6 11 16,4-9-11-16,-1-4 0 0,-3 4 0 0,3-1 0 16,1-2 0-16,3-4 8 0,-4-2-8 0,4-4 0 15,-4 3 16-15,4-6-1 0,-3 0-1 0,3-6 0 0,0 3-3 16,0-4-1-16,-4-5 0 0,4-4 0 0,-4 1 14 0,1 2 4 0,-1-12 0 15,1 6 0-15,3-6-39 0,-4-3-7 0,4 3-2 0,-4-10 0 16,1 7 10-16,6 0 2 0,1 0 0 16,-4-7 0-16,3 10 8 0,4 3 11 0,0-3-3 0,0-3 0 15,4 3 8-15,-1 0 2 0,4-1 0 0,0 8 0 16,4-4-30-16,-1 0-7 0,1 0-1 0,3 0 0 16,0 3 20-16,0 0 0 0,1 0 0 0,-1 4 0 15,0 2-10-15,3-3 2 0,-3 7 0 0,1 0 0 16,-1-1 8-16,3 4 0 0,1 3 0 0,0-3 0 15,-1 6-8-15,1 0 0 0,0 6 0 0,-1-3 0 16,1-3 8-16,-1 9-8 0,1-2 8 0,0 2-8 0,-1 0 8 16,1 1 0-16,0-4-9 0,-1 7 9 0,-3-7 0 0,1 3 0 15,-1 7 0-15,-4-3 0 0,1-4 0 0,3 0 0 16,-4 7 0-16,1-7 0 0,0 7 0 0,-1-6 0 16,1-1 0-16,-1 0 0 0,1 1 0 0,0-1 0 15,-4 1 0-15,3-1 0 0,-3-3 0 0,4-3 0 16,-4 4 0-16,0-7 0 0,4 9-11 0,-4-3-1 15,0-2 0-15,0 2 0 16,0-3-38-16,3-3-8 0,-10 0-2 0,7 6 0 16,4-3-87-16,-4-3-17 0,4 0-4 0,-4 0-1 15,0 0-27-15,0 0-6 0,3 0-1 0,-6-3 0 0</inkml:trace>
  <inkml:trace contextRef="#ctx0" brushRef="#br0" timeOffset="17753.05">30357 9572 979 0,'0'0'87'0,"0"0"-70"0,0 0-17 0,0-4 0 16,3-2 409-16,4-3 79 0,4 6 15 0,-1-4 3 15,1-2-409-15,3 3-81 0,0-4-16 0,-3 1 0 16,6 6-11-16,1-7 11 0,0-5-13 0,3 8 5 0,-7-2 16 15,4 6 3-15,-4-7 1 0,3 4 0 0,-3-3-4 0,4 6 0 16,-4-4 0-16,0-2 0 0,4 3-8 16,-4 6 8-16,-3-4-8 0,-1-2 8 0,4 3-8 15,-3-3 0-15,-4 3 0 0,0-4 0 0,0 7 0 16,-7 0 0-16,0 0 0 0,0 0 0 0,0 0 0 0,0 0 8 16,0 0-8-16,0 0 8 15,-7 10-8-15,0-1 0 0,-4 7 0 0,1 3-11 0,-4 0-4 0,0 6-1 16,-1 3 0-16,1-3 0 0,0 3 7 15,4 0 1-15,-1-3 0 0,4 1 0 0,3-1 8 16,1-3 11-16,-1-4-3 0,4 4 0 0,4-3-8 16,-1-6 8-16,1 9-8 0,3-10 8 0,0 4-8 0,4-7-17 15,-1 4 4-15,1 2 1 16,-1-5-25-16,1-1-5 0,0-2-1 0,3-4 0 16,-4 3 8-16,4 3 2 0,0-9 0 15,1 0 0-15,2 0-103 0,1 0-21 0,3-9-4 0,4 3-1 16</inkml:trace>
  <inkml:trace contextRef="#ctx0" brushRef="#br0" timeOffset="67634.85">18288 11776 1526 0,'0'0'68'0,"0"0"13"0,0-3-65 0,0-3-16 15,4-4 0-15,-1 7 0 0,-3 3 73 0,4-6 11 16,3 0 3-16,-7 6 0 0,0 0-41 0,0 0-8 16,0 0-2-16,0 0 0 0,0 0 17 0,3 12 3 15,-3-9 1-15,0 13 0 0,-3-7 8 0,-1 1 2 16,-3 8 0-16,0-2 0 0,3-3-27 0,-3 6-6 16,4 6-1-16,-1-7 0 0,1 8-17 0,-1-1-4 0,1 3-1 0,3 6 0 15,3-5 23-15,1 5 5 16,3 4 1-16,0 2 0 0,4-2-27 0,-1 0-5 15,4-4 0-15,0 4-8 16,-3-4 11 0,3-5-11-16,0 5 10 0,0-9-10 0,-3 3 12 0,-1-9-4 15,5 6-8-15,-8-6 12 0,0-10 4 0,3 7 1 0,-3-6 0 16,-3-1 0-16,-4-9 9 0,0 0 2 0,0 0 0 0,0 0 0 0,3-9 8 0,-3-1 1 0,0-6 1 16,0-2 0-16,-3-1-11 0,-4-6-3 0,3-3 0 0,1-1 0 15,-4-11-8-15,3 2-3 0,-3-6 0 0,0 0 0 16,0-9-13-16,3 6 8 0,-3-7-8 0,4 1 0 15,-1 6 0-15,1-3 0 0,-1 3 0 0,1-3 0 16,3-4 0-16,-4 11 8 0,1 5-8 0,-1 3 0 16,1 4 0-16,-1 0 9 0,4 12-9 0,-3 0 8 15,-1 3-8-15,1 4-9 0,-1-4 9 0,4 7-13 0,0 2 13 0,0 7 0 16,-4-3 0-16,4 3 0 0,0 0 0 0,0 0-9 16,0 0 9-16,0 10-8 0,4 5 8 0,-4 4 0 15,0 0 0-15,0 9 0 0,4 0-11 0,-4 7 11 16,-4 6-13-16,4-4 5 0,0 7 8 0,-4 0 0 15,4 0 0-15,0-3 0 0,-3 3 0 0,3 0 0 16,-4-10 0-16,4 10 0 0,0-6 0 0,-3-4 0 16,3-6 0-16,-4 7-8 0,4-7 8 0,0-3-12 15,0-6 12-15,-3 0-12 0,3-4 26 0,-4 1 5 16,4-3 1-16,0-7 0 0,0-6-8 16,0 0 0-16,0 0-1 0,0 0 0 15,0 0-59-15,7-6-12 0,0-7-3 0</inkml:trace>
  <inkml:trace contextRef="#ctx0" brushRef="#br1" timeOffset="79549.64">4360 10998 1382 0,'0'0'123'0,"0"0"-99"0,0 0-24 0,0 0 0 16,0 0 152-16,0 0 24 0,0 0 6 0,0 0 1 15,0 0-90-15,0 0-17 0,0 0-4 0,0 0-1 16,0 0-31-16,0 0-7 0,0 0-1 0,0 0 0 16,0 0-8-16,0 0-3 0,0 0 0 0,0 0 0 15,0 0 0-15,0 0 0 0,0 0 0 0,0 0 0 16,0 0 17-16,0 10 3 0,0-1 1 0,-7 1 0 0,4 5-7 16,-4-5-2-16,3-1 0 0,1 0 0 15,-8 1 8-15,0-1 2 0,1 1 0 0,6 5 0 0,-6-5-22 0,-4 5-4 16,3 4-1-16,1 0 0 0,-5-3-16 15,5 3 0-15,-4-1 0 0,3 11 0 16,-7-11 0-16,4 7 0 0,-3 1 0 0,6-1 0 16,-6-3 0-16,2 3 0 0,1 3-8 0,0-3 8 15,-7 10 0-15,0-14 0 0,7 11 0 16,-7-10 0-16,-4 9 0 0,0-9 0 0,8 3 0 0,-8 0 10 0,0 0-2 0,-3-3 0 16,10-3 0-16,-6 6 0 0,2-9-8 0,1 3 0 0,4-4 0 15,-5-2 0 1,8-4-90-16,0-2-14 0,-7-4-2 0,7 3-1 15,-7-6-33-15,7 0-8 0,-7-6 0 0,6-4-1 16,1 1-19-16,-3-1-3 0,3-8-1 0,-1 2-609 0</inkml:trace>
  <inkml:trace contextRef="#ctx0" brushRef="#br1" timeOffset="79875.71">3641 11096 864 0,'0'0'76'0,"0"0"-60"0,0 0-16 0,0 0 0 16,0 0 415-16,0 0 80 0,0 0 16 0,0 0 3 16,0 0-405-16,3 9-81 0,4 0-16 0,-7 7-3 15,7-7-9-15,0 4-12 0,-3-4 2 0,3 7 1 0,0 0 9 0,0-4 11 16,4 4-3-16,-1 3 0 0,-3-4 8 0,4-2 2 16,-1 3 0-16,5 2 0 0,-5-2 10 0,4-3 1 15,4 9 1-15,0-4 0 16,3 1-9-16,3 0-1 0,1 6-1 0,0 0 0 15,-4-3-11-15,4 6-8 0,-1 4 9 16,1-4-9-16,7 7 8 0,-8-7-8 0,1 9 0 16,0-5 0-16,-7-4 0 0,3 0 0 15,0 0 0-15,-7-3 0 0,0-6 0 16,4 6-10-16,-11-6 0 0,10-3 0 0,-10-4-34 16,4 4-6-16,0 0-2 0,-4-7 0 0,7 1-118 15,-11-7-24-15,8-3-5 0,-8 0-839 0</inkml:trace>
  <inkml:trace contextRef="#ctx0" brushRef="#br1" timeOffset="80219.85">4805 11312 1324 0,'0'0'59'0,"0"0"12"0,0-10-57 0,0 10-14 0,0 0 0 0,0 0 0 15,0-3 359-15,0 3 69 0,3-6 13 0,8-3 3 16,0 9-376-16,-1-10-68 0,4 10-28 0,0-6 2 16,8 6 26-16,-5-9-8 0,4 9 8 0,11 0 0 0,-7 0 0 0,3 0 0 15,-7 0 0-15,4 6 0 0,0-3 13 0,3-3-1 16,-4 0-1-16,-2 6 0 0,2-6-11 0,-6 0 0 15,7 0 0-15,-8 0 0 0,1 0-16 0,0 0 5 32,-4 0 1-32,3-6 0 0,-3 6-98 15,1 0-19-15,-1-9-4 0,3 9-1 0,-10-4-61 16,4-2-13-16,0 6-2 0</inkml:trace>
  <inkml:trace contextRef="#ctx0" brushRef="#br1" timeOffset="80525.7">4819 11553 3175 0,'0'0'70'0,"0"0"14"0,0 0 4 0,0 0 0 0,0 0-70 0,11 0-18 0,-1 0 0 0,4 0 0 16,0 0 0-16,8-3 0 0,-5 3 0 0,4-6 0 15,11 6-28 1,-7-3-4-16,-1-3 0 0,5-4 0 0,2 1 9 0,5 2 2 0,-8 4 0 0,4-3 0 16,-4 3-15-16,4-3-4 0,-8 6 0 15,1 0 0-15,-7 0 7 0,3 0 1 16,0 0 0-16,-3 6 0 0,-1-3-104 0,1-3-21 15,3 6-4-15,0-6-885 0</inkml:trace>
  <inkml:trace contextRef="#ctx0" brushRef="#br1" timeOffset="81032.12">6421 11027 2718 0,'0'0'120'0,"0"0"25"0,-7 6-116 0,-1-3-29 0,5 3 0 0,-4-3 0 0,0 4 28 0,0-1 0 15,3-3 0-15,4 6 0 0,-7 1-28 0,0-1-20 16,0 1 4-16,4 5 0 15,-8 1 16-15,-3 3 0 0,3 0 0 0,-6 9 0 0,-1-3 0 0,-3 3 9 16,-7 7-1-16,3-1 0 0,-7 4 5 0,4-4 1 16,-7 10 0-16,-1-6 0 0,5-1 13 0,2 4 2 15,5-13 1-15,3 7 0 0,-1-7-30 16,8 7 0-16,0-10 0 0,4-3 0 16,-1-7-15-16,7 4-9 0,-6-9-1 0,6-1-1 15,1 0-99-15,3-9-20 16,-7 0-4-16,7 0-607 0,-11-9-120 0</inkml:trace>
  <inkml:trace contextRef="#ctx0" brushRef="#br1" timeOffset="81270.94">5831 11161 864 0,'0'0'38'0,"0"0"8"0,0 0-37 0,0 0-9 0,0 0 0 0,0 0 0 16,0 0 480-16,7 16 95 0,-3-7 18 0,3 7 4 15,7-3-491-15,0 12-98 0,0-6-20 0,8 6-4 16,2 0 4-16,-3-3 2 0,1 9 0 0,-1-3 0 16,0 1 10-16,4-1 11 0,-1 6-3 0,-6-6 0 15,-4 7-8-15,-3-10 0 0,6 3 0 0,1-3 0 16,-4 4 0-16,4-1 0 0,-1-3 0 0,8 3 0 16,-7-3-9-16,3-6-4 0,0-3-1 15,0 2 0-15,4-2-80 16,0-6-16-16,-8-7-3 0,8 6-677 0,-7-3-135 15</inkml:trace>
  <inkml:trace contextRef="#ctx0" brushRef="#br1" timeOffset="81719.94">6844 10509 3020 0,'0'0'134'0,"0"0"27"0,0 0-129 0,0 0-32 15,-4 0 0-15,4 0 0 0,0 0 10 0,0 6-10 16,0 4 8-16,0-1-8 0,4 7 0 0,-1-4-20 16,8 4 3-16,-11 3 1 15,7 6-26-15,4-6-5 0,-4 9-1 0,-4-3 0 16,1 3 2-16,-4 1 0 0,0 2 0 0,0-3-758 16,0 10-151-16</inkml:trace>
  <inkml:trace contextRef="#ctx0" brushRef="#br1" timeOffset="84587.35">3316 14630 1785 0,'0'0'159'0,"0"0"-127"15,-7 0-32-15,4-7 0 0,3 7 165 0,0 0 27 16,-11 7 6-16,11-7 1 0,0 0-154 0,0 0-30 16,0 0-7-16,0 0 0 0,0 0-8 0,0 0 0 15,11 0 8-15,-1 0-8 0,1 0 8 0,-4 0-8 16,3 0 10-16,1 3-10 0,0-3 18 0,-1 6-2 0,-10-6-1 0,11 0 0 16,-8 0 25-16,8 0 4 15,-1 6 2-15,-6-3 0 0,6-3 2 0,-6 7 0 16,7-4 0-16,-1-3 0 0,1 6-24 0,-1-6-5 0,8 0-1 15,3 0 0-15,-7 0-6 0,7 0-2 16,4-6 0-16,-4 6 0 0,4 0-10 0,0 0 0 16,-8-10 0-16,8 10 0 0,-4-9 0 0,0 9 0 0,4-9 0 15,-11 2 0-15,7-2 0 0,-3 6 0 16,0-7 8-16,-4 4-8 0,0-3 0 0,0-1 0 0,4 1 9 0,-8-1-9 16,-3 1 12-16,4-7-3 0,-4 7 0 0,7 0 0 15,-14-7 7-15,3 6 2 0,8-8 0 0,-4 8 0 16,-7-5-2-16,0 2 0 0,0-3 0 0,0-2 0 15,-7 2-7-15,4 3-1 0,-5-2-8 0,5-1 12 16,-8 7-12-16,8-4 0 0,-15 4 0 0,4-1 0 16,0 4 0-16,0-3 0 0,3 2 0 0,-10-2 0 0,7-1 8 15,0 10-8-15,-7-9 0 0,7 9 0 0,3 0 0 16,-3 0 0-16,-7 0 0 0,7 0 0 0,3 6 0 0,-3-3 0 16,-4 4-10-16,4 2 10 15,0-6 0-15,-7 13-8 0,3-7 8 0,-3 7 0 0,-4-3 0 0,1 2-10 16,-8 4 10-16,7-3 0 0,1-4 0 0,-5 10-8 15,8-9 8-15,0 6 0 0,3-10 0 0,1 7 0 16,-1 2 0-16,8-2 0 0,-1 3 0 0,0 0 0 16,8 0 0-16,3 6 0 0,-7 0 0 0,14 3 0 15,-7 0 0-15,3-3 0 0,4 10 0 16,0-7 0-16,4 7 0 0,0-1 0 0,-1 4 0 0,1-4 0 16,-1 1 0-16,-6-4-10 0,7-6 10 0,-1 3 0 15,4-3 0-15,-3 4-8 0,-1-11 8 0,-3 7 0 0,11-6 10 0,-4 0-10 16,0-3 9-16,7 3-9 0,-3-4 8 0,3-5-8 15,0 5 12-15,4-5-2 0,0-1-1 0,0 1 0 16,6-7-9-16,-6 3 0 0,0-6 0 0,10 3-11 31,-10-3-33-31,10 0-8 0,-7 0 0 0,4-3-1 16,-4 3-97-16,4-6-19 0,-4 6-4 0,4-10-629 0,-7 7-126 0</inkml:trace>
  <inkml:trace contextRef="#ctx0" brushRef="#br1" timeOffset="86792">4413 13516 2545 0,'-10'-3'56'0,"3"3"11"0,-4-6 2 0,4 6 3 0,3 0-57 0,-3 0-15 0,7 0 0 0,0 0 0 16,0 0-32-16,0 0-10 0,0 0-2 0,0 0 0 0,0 0 24 0,11 0 5 16,-4 0 1-16,7-3 0 0,7 3 14 0,-7 0 0 15,8 0 9-15,-5 0-9 0,8 0 13 0,0 0-3 16,-1 3-1-16,1-3 0 0,3 0-9 0,-3 6 0 16,0-6 0-16,-1 3-11 0,-3-3 11 0,4 0 0 15,0 0 0-15,-7 0 0 0,3 7 0 0,0-7-12 16,-4-7 12-16,5 7-12 0,-1 0-8 0,-4 0-3 15,1 0 0-15,0 0 0 16,3 0-29-16,0 7-5 0,-7-4-2 0</inkml:trace>
  <inkml:trace contextRef="#ctx0" brushRef="#br1" timeOffset="87754.23">5345 13281 2098 0,'0'0'93'0,"0"0"19"0,0 0-89 16,0 0-23-16,0 0 0 0,0 0 0 0,0 0 33 0,0 0 3 0,0 0 0 0,14 3 0 15,-4-3-4-15,-3 10 0 0,4-4 0 0,7 3 0 16,-4-2-19-16,-4-4-4 0,1 6-1 0,3 1 0 16,0-1-8-16,-3-3 0 0,3 4 0 0,-7-1 0 15,7 7 20-15,-3-4 3 0,-4-2 0 0,10 5 0 16,-10 4 18-16,4 0 4 0,-1-3 1 0,5 3 0 16,-5-1-9-16,8-2-1 0,-1 12-1 0,5-9 0 15,-8 3-25 1,7 0-10-16,-4-3 8 0,5 6-8 0,-1 0 0 15,-7 0 0-15,7 3 0 0,-10-6 0 16,6 3 0-16,-6 0 0 0,-1 4 0 0,1-4 0 16,-4 0 12-16,-3-3-4 0,-1 3 0 0,1-6 0 0,-4-1-8 15,0 8 0-15,-4-8 0 0,1-2 0 0,-1 3 0 0,1 0 0 0,-1-10 9 0,4 7-1 0,-7-7 6 16,3 1 2-16,4-1 0 0,-7 0 0 0,0-2 6 0,4-4 2 16,-4-3 0-16,0 0 0 15,0 6-24-15,0-6 0 0,-4 0 0 0,0 0 0 0,1 0 0 0,-4 0 0 16,0 0 0-16,0-6 0 0,-1 6 0 0,-2-3 0 15,-1-4 0-15,8 7 0 0,-5-9 19 0,8 6-1 16,-3-3 0-16,-1-4 0 0,4-6 11 0,-3 7 3 0,3-3 0 0,-1-4 0 16,8 0-20-16,-7 4-4 15,4-4-8-15,3-3 12 0,0 3-12 0,0-2 0 16,3-1-9-16,4 3 9 0,-3-6-9 0,7-3 9 16,-1 0-8-16,-3 3 8 0,11 0 0 0,-8 0 0 0,15-9 0 0,-7 9 0 15,3-3 8-15,0-3 1 0,7 2 0 0,-3 1 0 16,0-3 0-16,-1 9 0 0,5-6 0 0,-1 0 0 15,0 6-9-15,-3-3 10 0,3-3-10 0,-3 0 10 16,-1 0-10-16,1 3 0 0,-7-3 0 0,3 0 0 16,0 3 8-16,-7-3-8 0,7 0 0 0,-10 6 8 15,7-6-8-15,-4 6 0 0,3-9 0 0,-6 12 0 16,3-6-25-16,-3 0 2 0,3 10 1 0,0-4 0 31,0-3-51-31,4 10-11 0,-8 0-1 0,4 2-792 0,4-2-159 0</inkml:trace>
  <inkml:trace contextRef="#ctx0" brushRef="#br1" timeOffset="90601.18">6904 12673 633 0,'0'0'28'0,"-4"-6"6"0,4-1-34 0,0 4 0 0,-3-6 0 0,-1-1 0 16,1 1 245-16,3-7 43 0,0 7 8 0,3-7 1 15,1 7-217-15,-1-1-44 0,-3-8-9 0,4 8-2 16,3 1-15-16,0-1-10 0,-7 1 12 0,4 0-12 15,-1-4 24-15,1 10-1 0,-1-3-1 0,-3 6 0 16,0 0 1-16,0 0 0 0,0 0 0 0,0 0 0 16,11 0-5-16,-8 6-1 0,4 3 0 0,0 7 0 15,0-4 14-15,-3 7 2 0,3 6 1 0,-7-6 0 0,0 16-1 16,0-7 0-16,0 6 0 0,0 1 0 16,3 3-10-16,-3-4-3 0,0 4 0 0,0 2 0 15,0-2-2-15,-3 6-1 0,3 0 0 0,0 0 0 16,0 0-6-16,0 3-2 0,0-3 0 15,-7 3 0-15,3-3-9 0,1 6 0 0,-1-10 0 0,1 4 8 16,-1 0-19-16,-3 0-4 0,4-6-1 0,-4 12 0 16,0-12-23-16,3-4-5 15,-3 1 0-15,7-7-1 0,-7-3 4 0,3-13 1 16,1 4 0-16,-1 0 0 0,4-13-79 0,0-3-15 16,0 0-3-16,0-9-1 0</inkml:trace>
  <inkml:trace contextRef="#ctx0" brushRef="#br1" timeOffset="91112.07">7172 12516 2012 0,'0'0'89'0,"0"0"19"16,0 0-87-16,-4 0-21 0,4-9 0 0,0 9 0 0,0-10 20 0,0 10-1 15,4 0 0-15,7-9 0 16,-8 3-40-16,4 2-8 0,0-5-2 0,0 3 0 0,-3 3 15 0,3-4 2 16,-4 4 1-16,-3 3 0 0,0 0 37 0,0 0 7 15,0 0 1-15,0 0 1 0,0 0 23 0,-3 10 5 16,-4 2 1-16,3 4 0 0,4 3-25 0,-7 9-5 16,4 3 0-16,3 1-1 0,0 2-23 15,0 1-8-15,-4 8 0 0,8 1 9 0,-1 0-9 16,4 3 0-16,-3 0 9 15,3 7-9-15,-4-1 0 0,4 0 0 0,-7 1 0 16,4-1 0-16,-1 0 0 0,-3-3 0 0,0-3 0 16,0-3 0-16,-3 0 0 15,-4-6 0-15,0-1 0 16,-4-2-8 0,4-7-10-16,0-3-2 0,0 0 0 0,4-9 0 0,-8-3-94 0,7-4-19 15,4-9-4-15</inkml:trace>
  <inkml:trace contextRef="#ctx0" brushRef="#br1" timeOffset="91797.07">8033 12889 1630 0,'0'0'36'0,"0"0"7"0,0-6 1 0,0 6 3 0,-4-3-38 0,4-3-9 0,-3 2 0 0,3-2 0 0,-4 6 0 0,4 0 0 0,0 0 0 0,0-9 8 15,-3 6-8-15,-1-4 0 0,4 7 0 0,-7 0 0 16,0 0 39-16,0 0 12 0,0 10 2 0,-4-4 1 16,1 3 30-16,-4 1 7 0,0 2 1 0,3 4 0 15,-7 3-29-15,1 6-6 0,-1 3-1 0,0-3 0 16,4 3-43-16,0 1-13 0,0 5 0 0,0-6 8 15,7-3 20-15,0 4 4 0,3 2 0 16,-3-9 1-16,0 3-25 0,7 0-8 16,4-3 0-16,6 3 0 0,-10-6 0 15,7 6 0-15,11-9 0 0,-11 3 0 16,7-7 0-16,0 4 0 0,0-7 0 16,0 1 0-16,1-1 0 0,2-3 0 15,-3-6 0-15,4 3 0 0,0-3 0 0,-1-3 0 0,1 3 0 16,-8-6 0-16,8-3 10 0,0-1-2 0,3 1 0 0,-7-1 0 15,4-5 4-15,3-4 0 0,-4 6 0 0,1-9 0 0,0 4-1 0,-1-1 0 0,5-6 0 0,-8 3 0 0,3-3 17 0,-6 0 3 16,-1 3 1-16,-2-3 0 0,2-1-32 0,-6-2 0 16,-1 9 0-16,1-6 0 0,3 0 18 0,-14 6-2 15,7 1-1-15,-7-1 0 0,3 0 5 0,-6 3 2 16,2 1 0-16,-6-4 0 0,4 9-22 0,-4-2 0 16,0-4 0-16,-1 10-8 0,-2-3 0 0,-1 5 0 15,1-5 0-15,-1 3 0 0,4 6-13 0,-4-10-3 16,1 10 0-16,-1-9 0 15,0 9-32-15,1 0-6 0,-1 0-2 0,4 0 0 16,0 0-102-16,3 0-21 0,1 9-4 0,-1-2-722 0</inkml:trace>
  <inkml:trace contextRef="#ctx0" brushRef="#br1" timeOffset="92468.95">8640 12416 1785 0,'0'0'159'0,"0"0"-127"0,0 0-32 0,-4-7 0 0,0 4 162 0,1-3 26 0,-1 3 6 0,4 3 1 16,0 0-147-16,0 0-28 0,0 0-7 0,0 0-1 15,0 0-12-15,0 0 0 0,0 0-12 0,0 0 12 16,-3 3 0-16,-1 6 0 0,4 1 0 0,0 6 0 16,0 9 0-16,-3-3 0 0,3 3 0 0,0 9 0 15,0 10 23-15,0 0 1 0,3 3 1 0,1 6 0 0,-1-6 4 0,1 7 1 16,-4 5 0-16,3-2 0 0,1-4-14 0,0 7-4 15,-1-7 0-15,1 0 0 0,-4-6-12 0,3-3 0 16,1 0 0-16,-4-6 0 0,0-7 0 0,3-3 0 16,-3-6-9-16,4 3 9 15,-4-6-44 1,3-3-4-16,-3-7 0 0,7 7 0 0,-7-7-109 0,0-6-23 0,0-3-4 0,0 0 0 0</inkml:trace>
  <inkml:trace contextRef="#ctx0" brushRef="#br1" timeOffset="92846.92">8894 12347 2271 0,'0'0'100'0,"0"0"22"0,0 0-98 0,0-10-24 0,0 10 0 0,0 0 0 15,0 0 51-15,0 0 5 0,3-3 0 0,4-3 1 16,-7 6-33-16,7 9-6 0,-7-9-2 0,11 10 0 16,-1 9 4-16,-3 2 0 0,0 1 0 0,-3 4 0 0,3 8-6 0,-3 4-1 15,-1 6 0-15,4 3 0 0,-7 3 4 0,0-3 1 16,0 6 0-16,0 0 0 0,0 1-5 0,0-4-1 15,0-3 0-15,0 6 0 16,0 1-12-16,0-7 0 0,0 3 0 0,0-3 0 16,0-3 0-16,4 3 0 0,-4-3 0 0,0-4-10 15,7-2-91-15,-7-3-19 0,3-1-3 0,1-3-616 16,-1 1-123-16</inkml:trace>
  <inkml:trace contextRef="#ctx0" brushRef="#br1" timeOffset="93349.87">9327 13541 2631 0,'0'0'58'0,"0"0"12"0,0 0 2 0,4-9 2 0,0 3-59 0,-1 3-15 0,4-4 0 0,4-2 0 31,-4 0-19-31,3-1-6 0,1 1-2 0,-1-1 0 0,5 4 18 0,-1-3 9 0,0-1-10 0,0 7 10 16,-3-3 0-16,3-4 0 0,-7 10 0 0,3 0 0 15,-3-6 14-15,-7 6-4 0,0 0-1 0,0 0 0 16,0 0 2-16,4 6 0 0,-1 4 0 0,-3-1 0 15,-3 1-11-15,-1-1 0 0,-3 7 0 0,-3-1 0 16,3-2 0-16,-7 6 0 0,-4-4 0 0,0 11 0 0,8-8 0 16,-8 1 0-16,4 6 0 0,-4-6 0 0,8 0-9 0,-4 0 9 15,3-4-12-15,4-5 12 0,-4 9 0 0,4-10 0 16,0 7 8-16,4-7-8 0,3 7 14 0,0-4-3 16,0-2-1-16,0-1 0 0,0 7 11 0,3-7 3 15,1 7 0-15,3-4 0 0,0 4-24 0,3 0 0 16,1-4 0-16,0 4-12 0,-1-7-1 0,4 7-1 15,0-6 0-15,1-1 0 16,-1-6-20-16,3 6-4 0,1-9-1 16,7 0 0-16,-15 0-82 15,11 0-17-15,-7-3-3 0,8-6-832 0</inkml:trace>
  <inkml:trace contextRef="#ctx0" brushRef="#br1" timeOffset="93818.24">9363 11942 2250 0,'0'-6'49'0,"0"-3"11"0,-4-1 1 0,4 4 3 0,-3-4-52 0,3 7-12 0,0-6 0 0,0 3 0 0,0-4 33 0,0 1 4 15,0 3 1-15,3 2 0 0,1-5-4 0,-1 3-1 16,-3-4 0-16,4 1 0 0,-1-1-1 0,4 1-1 16,0 0 0-16,4-7 0 0,0 7-3 0,-4-1 0 15,3-9 0-15,1 13 0 0,-4-3-28 0,0-1 0 16,4 1 0-16,-4 6 0 0,0-4 0 0,-7 7 0 15,0 0 0-15,10 7 0 0,-3-4 0 0,4 6 0 16,-4 1 0-16,3-1 0 16,-2 7-20-16,-1 3-9 15,0-1-3-15,0-2 0 0,0 9 32 0,-7-3 0 0,3 3 0 0,-6 0 0 0,3 0 0 16,-4-3 0 0,-3 7 0-16,0 2 0 15,-3-3 0-15,-1-3 0 0,0-3 0 0,1 3 0 0,-1-6 0 16,1 0 0-16,-1 6 0 0,4-9 0 0,0 2 28 15,3-2 0-15,-3-3-1 0,7-4 0 0,0 7-3 0,4-7-1 0,-1 1 0 16,4-1 0-16,8-3-11 0,-1-3-1 0,0 4-1 0,7-4 0 0,0-3-10 0,4 0 0 0,0-3 0 0,3-4 0 16,0 7-17-16,0-9-6 0,7 0-1 0,1-1-800 15,3 1-161-15</inkml:trace>
  <inkml:trace contextRef="#ctx0" brushRef="#br1" timeOffset="100491.02">3711 16828 2804 0,'0'0'124'0,"-7"6"26"0,-3-6-120 0,-1 6-30 0,4-3 0 0,-4-3 0 0,4 7 0 0,0-4 0 15,7-3-13-15,0 0 4 0,0 0 9 0,0 0-8 16,0 0 8-16,4-10-8 0,6 1 8 0,-6 0 0 16,6 2 10-16,1 4-10 0,0-3 8 0,-1-3-8 15,4 9 0-15,0-4 0 0,-3-2 12 0,3 6-4 16,0-3-8-16,4-3 12 0,-4 6-12 0,0 0 11 15,7 0-11-15,-7-7 10 0,1 4-10 0,6 3 0 16,-7 0 0-16,7-6 0 16,0 6 0-16,-7-3 8 0,4-3-8 0,0 3 8 15,6-4-8-15,-6-2 0 0,-1-1 0 0,8 1 0 16,-11 0 0-16,7 2 0 0,-6-2 0 16,-5 0 0-16,1-4 0 0,-4 0 0 15,0 4 0-15,-4 0 12 0,4-4 3 0,-7-3 1 0,0 1 0 0,0 2 0 16,-7-2 13-16,4-4 3 0,-11 0 1 0,7 3 0 0,-7-3-9 0,3-6-1 0,-3 6-1 15,0 1 0-15,-4 2-2 0,4 3-1 0,0-2 0 16,0-4 0-16,-4 10-19 0,8-1 0 0,-5 1 0 0,1 2 0 16,0 4 0-16,0-3 0 0,-4 6-10 0,4 9 10 15,0-2 0-15,-10 5-9 0,6-2 9 0,0 12 0 16,4-4-9-16,-7 1 9 0,0 9 0 16,7 7-9-16,0-7 9 0,3 7 0 15,0-7 0-15,1 0-8 0,6 7 8 0,-6-1 0 0,6-6 0 0,4 7 0 16,-7-1 0-16,7 4 17 0,0-4-2 0,0 1-1 15,0-1-14-15,0-5 0 0,7 5 0 0,-7-6 0 16,7-3 0-16,0-3 0 0,4-6 0 0,3 3 0 16,-3-3-12-16,3-4 2 0,7-6 0 0,7 4 0 15,4-1 10-15,-4-9-8 0,4 0 8 0,7 0-8 16,7 0-17-16,-11-3-3 16,7-3-1-16,0 6 0 0,-6-10-39 0,3 10-7 0,-4-6-1 0,0-3-1 15,4-1-149-15,-4 7-30 0</inkml:trace>
  <inkml:trace contextRef="#ctx0" brushRef="#br1" timeOffset="100857.82">4798 15890 2833 0,'0'0'62'0,"0"0"13"0,0 0 2 0,0 0 3 0,0 0-64 0,0 0-16 0,0 0 0 0,0 0 0 16,0 0 0-16,10 0 10 0,-3-3-10 0,8 3 8 15,-5-6-8-15,8 6 0 0,-1-3 0 0,8 3-11 16,-7 0 11-16,3 0 0 0,4 0 8 0,-4 0-8 16,3 0 0-16,-9 3 0 0,6-3 0 0,-4 0 0 0,1 0-10 0,7 0 0 15,-11 0 0-15,0 6 0 16,7-6-96-16,-7 0-19 0,7 0-4 0,-10-6-987 16</inkml:trace>
  <inkml:trace contextRef="#ctx0" brushRef="#br1" timeOffset="101572.97">5465 15573 979 0,'0'0'87'0,"0"0"-70"0,0 0-17 0,0 0 0 16,0 0 290-16,0 0 54 0,0 0 12 0,0 0 1 15,0 0-284-15,3-6-57 0,8 0-16 0,-1 3 0 16,1-3 13-16,3 6-4 0,-3 0-1 0,3 0 0 16,0 0 8-16,0 0 0 0,3 0 1 0,-2 6 0 15,-1 3 29-15,7-3 6 0,-7-2 0 0,7 5 1 16,-3 0 10-16,-4 1 1 0,4-4 1 0,-1 3 0 15,1 7-41-15,-1-3-8 0,1 2-1 0,0-2-1 16,-4 9-14-16,3-3 0 0,1 0 0 0,0-1 0 0,-4 7 0 0,0-6 0 16,4 6 0-16,-4-3 0 0,0 3 0 0,0-6 0 15,0 6 0-15,-3 0 0 16,3-6 0-16,3 9 0 0,-6-3 0 0,3 1 0 0,0-4 0 16,-3 3 0-16,-1 3 0 0,-6-3 9 15,3 3-9-15,-4-3 10 0,1 3-10 0,-4 7 10 0,0-7-10 0,-4-3 0 16,4 10 9-16,-3-7-9 0,-4-3 0 0,3-3-15 15,-6 3 3-15,-1-6 0 0,8 6 35 0,-15-6 7 16,11 0 2-16,-11-4 0 0,4 1-32 0,0-7 0 16,0 1 0-16,3-7 0 0,-3 3 13 0,4-6-3 15,-4 0-1-15,3-6 0 0,0 3 9 0,-3-7 2 16,4 1 0-16,-4-7 0 0,3 1-20 0,0-4 0 16,-3-6 0-16,7 3 0 0,-3-3 0 0,3 6 0 0,0-6 0 15,3 0 0-15,4 3 0 0,0-3 0 16,0 0 0-16,0 3 0 0,4-3 17 0,-1-1-3 15,4 8-1-15,4-7 0 0,-8-4-13 0,4 4 0 0,7-3 0 16,-3 3 0-16,-4-13 20 0,11 4-1 0,-4-4-1 0,0 1 0 16,4-7-9-16,3 3-1 0,7-3-8 0,-10 6 12 15,6 1-12-15,-2-4 0 16,-1 3 8-16,3 4-8 0,1 2 0 0,-7 1 11 0,10 0-11 0,-3 6 10 16,-1-4-10-16,1 7 0 0,0 4 9 0,-1-1-9 15,1 9 0-15,0-5 0 0,-1 12-10 0,1-4 10 16,0 4-14-16,-4-3 4 0,0 6 1 0,4 0 0 15,-7 0-28-15,-1 6-6 16,1-3-1-16,-1 4 0 0,1-4-6 0,-4-3-2 16,-3 0 0-16,6 0 0 0,-6 0-55 0,3 0-11 0,-7 0-2 0,11 0-647 15,-8-3-129-15</inkml:trace>
  <inkml:trace contextRef="#ctx0" brushRef="#br1" timeOffset="102221.66">7387 15213 1371 0,'7'-10'30'0,"-7"7"6"0,4-3 2 0,-4 3 1 0,0 3-31 0,0 0-8 0,0 0 0 0,0 0 0 15,0-6 60-15,0 6 12 0,0 0 1 0,0 0 1 16,-7-4 34-16,7 4 6 0,-4-6 2 0,4 6 0 16,-7 0 9-16,-3 0 3 0,2-3 0 0,8 3 0 15,0 0-44-15,-7 0-8 0,0 0-1 0,-3 3-1 16,3-3-45-16,3 6-9 0,-13-2-1 0,10 2-1 15,-8 3-18-15,5 1 0 0,-8-1 0 0,4 10 0 16,-4 0 0-16,8 6 0 0,-11 0 0 0,7 3-9 16,-8 0 1-1,8 7 0-15,0-1 0 0,7 1 0 0,-3-4 8 0,6 4 0 16,4-1 8-16,0-6-8 0,0 7 0 16,4-1 0-16,3-5 0 15,3 5-8-15,4-6 8 0,-3 1 0 0,-1 2 0 0,5-9 0 16,2 3-12-16,1-6 0 0,7-10 0 15,-8 7 0-15,11-13 12 0,-3 3 0 0,7-6 0 16,-4 0 0-16,4-9 0 0,3-7 0 0,0-3 0 0,1 1 0 16,-5-1 8-16,8-6 3 0,0 0 1 0,-4-4 0 0,-3 1 16 0,3-6 3 0,-6 9 1 0,2-4 0 0,-2-5-4 0,2 6 0 15,-13-7 0-15,3 4 0 0,0-4-3 0,-10 1-1 16,3-1 0-16,-11 1 0 0,5 6-3 0,-8-1-1 16,0 4 0-16,-4-3 0 0,-3 3-9 0,-4 0-3 15,-3 6 0-15,-3 0 0 0,-1 0-8 0,-7 1 0 16,-6 2 0-16,2-3 0 0,-2 10 0 0,2-7 0 0,-6 7 9 15,0 5-9-15,3-2 8 0,-3 3-8 0,3-3 10 0,4 6-10 16,-4 6 12-16,4-6-3 0,3 3-1 0,0 3 0 16,1-2-8-16,-1 5 0 0,4-3-12 0,-4 4 12 31,-7-1-108-31,11 0-15 0,-3 7-2 0,-8-3-1191 0</inkml:trace>
  <inkml:trace contextRef="#ctx0" brushRef="#br1" timeOffset="138674.15">14997 12159 2977 0,'0'0'65'0,"0"-4"14"0,0-2 2 0,0-3 3 0,3 2-67 0,-3-2-17 16,4 0 0-16,-1 6 0 31,-3-4-137-31,4-2-31 0,-8-1-7 0,4 1-1 0,-3 3 84 0,-4 3 16 0,3-4 3 0,-7 4 1 0,-3-3 72 0,0 6 28 16,0 0 0-16,-3 0-1 0,-5 0 71 0,-6 6 14 15,3-6 4-15,-3 3 0 0,0 4-41 0,3-4-8 16,-6-3-2-16,2 0 0 0,-2 0-10 0,2 0-3 15,-2 0 0-15,-1 0 0 0,-3 0-18 16,-8 0-4-16,1-3-1 0,-7-4 0 16,-8 7-18-16,1-3-11 0,-4-3 12 15,0 6-12-15,-4 0 0 0,1 0 0 0,-1 0 0 0,-3 0 0 0,0 0 8 0,4 0-8 16,-4 0 12-16,7 9-12 0,3-2 9 0,8-4-9 0,3 6 0 0,7 1 9 16,4 5-9-16,3-5 0 15,7-1-12-15,8 0 12 16,-1-2-221-16,11 2-37 0</inkml:trace>
  <inkml:trace contextRef="#ctx0" brushRef="#br1" timeOffset="139329.76">11793 11509 2934 0,'0'-9'130'0,"0"9"26"0,-3-9-124 0,3 9-32 0,-4-3 0 0,4 3 0 16,0 0 44-16,0 0 4 0,0 0 0 0,0 0 0 31,0 0-77-31,0 0-15 0,7 3-4 0,-3 12 0 0,3 1-3 0,-4 3-1 0,1 0 0 0,-4 9 0 0,0 0 28 0,-4 7 6 16,1 5 1-16,-1 1 0 16,-3 0 17-16,0 3 16 0,-3 3-4 0,-1-3 0 15,-3 3 16-15,3 3 2 0,1-3 1 0,-1 3 0 0,-3-9-21 0,4 3-10 16,6 0 10-16,-3-10-10 0,0 4 0 0,3-7 0 15,1 1 0-15,3-7-10 16,3 0-82-16,-3-6-16 0,0-1-3 16,4 1-1-16,3-9-97 0,0-4-20 0,-7-6-4 15,0 0-1-15</inkml:trace>
  <inkml:trace contextRef="#ctx0" brushRef="#br1" timeOffset="139544.04">12224 12347 2948 0,'0'0'65'0,"0"0"14"0,0 0 2 0,-7 9 1 0,0 1-66 0,3 5-16 0,-3-5 0 0,7 5 0 31,0-2-25-31,0-4-9 0,0 7-2 0,0-7 0 15,0 1-44-15,0-1-10 0,0 1-2 0,4-4 0 0,-4 3 20 0,0 1 4 0,-4-4 1 0,4-6 0 16,0 0-18-16,0 0-4 0,0 0-1 0</inkml:trace>
  <inkml:trace contextRef="#ctx0" brushRef="#br1" timeOffset="139958.16">12788 11544 2970 0,'-7'-9'132'0,"4"-1"26"0,-1 1-126 0,1-1-32 0,-4 4 0 0,-1 3 0 0,5-3 13 0,-4 6-3 16,0 0-1-16,-4 6 0 16,1 3-61-16,-4 1-12 0,-8 9-2 0,1 6-1 15,-3 0-7-15,-5 3-2 0,-2 10 0 0,-1-4 0 16,0 10 36-16,-3 0 6 0,7 0 2 0,-1-7 0 0,5 10 70 0,2-3 14 15,5 0 4-15,3 6 0 0,3-9-4 0,8 3 0 16,-1 6 0-16,4-12 0 0,7 6-35 16,0-7-7-16,7-2-2 0,4 3 0 15,3-13-8-15,4 3-17 0,10-3 4 16,0-6 1-16,1-4 3 0,-1-5 1 0,7-1 0 16,1-9 0-16,-5 0 8 0,5-6 11 0,-4-3-3 15,-4-1 0-15,-3-2 20 0,-1-13 3 0,1 6 1 0,-7-10 0 0,3-2 8 0,-7-7 3 16,0-5 0-16,-3-1 0 0,0 0-26 0,-4-10-5 0,-4 7 0 15,-6-6-1-15,3 0-11 0,-7 0 0 0,-4 5-12 0,1-5 12 16,-8 9-15-16,-3-6 5 0,0 12 1 0,-4 1 0 16,-3 2 9-16,-4 10 0 0,-3-3-9 0,0 9 9 15,-7 4-97-15,-8 5-15 16,-9 10-4-16</inkml:trace>
  <inkml:trace contextRef="#ctx0" brushRef="#br1" timeOffset="140740.72">2826 6900 2833 0,'-11'-32'125'0,"8"20"27"0,-8-7-122 0,0-3-30 16,1 3 0-16,-1 1 0 0,-3-1 32 0,0 3 0 15,-7 7 0-15,7-4 0 0,-7-3-32 0,3 10 0 16,-7-3 0-16,-3 6 0 0,0 3 0 0,-7 0 0 16,-4 3 0-16,4 3 0 0,-11 3 0 0,-4 10-8 15,1 0 8-15,-8 12 0 0,5 1 0 0,-16 2 0 16,-2 10 8-16,3 9-8 0,-14-6 0 0,7 13 0 0,-7-3-13 0,6-4 4 15,5 16 29-15,-1-6 7 0,1 6 1 0,6-4 0 16,8 4 11 0,3 3 2-16,7 1 1 0,7 8 0 0,-3 1-26 0,17 2-4 0,11-8-2 0,4 2 0 15,20-9-10-15,4-3 0 0,18-7 0 0,10-12 0 32,15-3-40-32,13-9 0 0,4-13 0 0,18-7 0 0,3-8 25 0,4-14 5 0,11-8 1 0,6-7 0 15,-3-10-4-15,3-5-1 0,4-1 0 16,-10-12 0-16,-1-6 14 0,-3-7 0 0,-18 0 0 15,-3-6 0-15,-4-3 13 0,-11 0 6 0,-17 3 1 16,-7-6 0-16,-7-4 15 0,-7-2 3 0,-8-1 1 16,-13-2 0-16,-8 8 7 0,4-2 2 0,-17-4 0 0,-4 10 0 15,-7 3-17-15,-11 7-3 0,-7 5-1 0,-7 7 0 16,-7 15-17-16,-7 7-10 0,-10 3 12 0,-15 16-12 16,-10 15-36-16,-11 10-15 0,-14 15-2 15,-18 19-944-15,-17 16-189 0</inkml:trace>
  <inkml:trace contextRef="#ctx0" brushRef="#br1" timeOffset="144495.04">18404 12231 1555 0,'0'0'138'0,"0"0"-110"0,-7-10-28 0,7 10 0 16,-3-3 160-16,3-3 28 0,0 6 4 0,0 0 2 16,0 0-167-16,0 0-27 0,0 0-19 0,0 0 3 15,3-6-50-15,-3 6-10 0,7-4-3 0,-7 4 0 16,0-6 35-16,0 6 6 0,0 0 2 15,0-9 0-15,-7 6 48 0,4-4 9 0,-1 4 3 0,-3-3 0 16,0 3 29-16,0-3 7 0,-3 2 0 0,-1-2 1 16,4 6-31-16,-4 0-6 0,4 0-2 0,-3 0 0 15,3 0-22-15,0 6 0 0,-4-2 0 0,7 5 0 16,-3 0 0-16,0 1-8 0,0 5 8 0,4 4 0 0,-4 0 0 16,0-3-10-16,3 12 10 0,1-3 0 15,-1 0-10-15,4-3 10 16,-3 9-8-1,-1-2 8-15,1-1 0 0,3 0 0 0,-4-3 0 16,0 3 0-16,4-2 0 0,-3 2 0 0,-1 0 0 16,1 6 0-16,-1-8 0 0,1 8 9 0,-4-6 0 15,3 7 0-15,-3-7 6 0,0 10 1 0,0-4 0 0,4-6 0 0,-8 13-8 0,4-3 0 0,3-1-8 0,-3 7 12 0,4 6-12 0,-1-3 0 16,4-3 0-16,-3 10 0 0,3-7 8 16,3 6-8-16,1 0 0 0,-1 1 0 0,1 5 13 0,-4-2-3 0,0 2-1 15,3-2 0-15,-3 5-9 0,-3-8-12 0,3 5 2 0,-4-5 1 16,-3-1 9-16,-3 3 0 0,3-5 0 0,0 2 0 15,-4-6 8-15,0 6 4 0,1 1 1 0,-1-1 0 16,1-6 6-16,-1-3 1 0,0 6 0 0,4-9 0 16,0 3-20-16,0-1 8 0,0 1-8 0,0-6 0 15,4 6 8 1,-1 0-8-16,1-3 0 0,-1-1 0 16,1 4 0-16,-1-3 0 0,1-3 0 0,-5-1 0 0,8 7 0 15,-3-9 0-15,3 9 0 0,-7-10 0 0,3-3 0 0,1 4 0 16,-4-1 0-16,3 1 0 0,-6-7 0 0,3 0 0 0,-8-3 0 0,5 4 0 15,-1-4 8-15,-3 0-8 0,0-6 9 0,0-1-9 16,0 1 18-16,-4 0-2 0,4-3-1 0,0-1 0 0,0 4 8 0,3-6 1 16,-3 2 1-16,0 1 0 0,0 3-8 0,0-6-1 15,0 2-1-15,3 4 0 0,-3 0 13 0,0-3 4 16,-4 9 0-16,4-3 0 0,-3-7-32 0,-1 10 0 16,-3-6 0-16,3 0 0 0,-3 0 0 0,3 0 0 15,-3-4 0-15,-4 4 0 0,-3 0 21 0,0-3 2 16,3-1 0-16,-3-2 0 0,0-4 15 0,0 1 3 15,3-4 1-15,-3 3 0 0,3 1-34 0,-3-1-8 16,3 1 0-16,0-4 0 0,-3 3 0 0,0 1 0 16,0-1 0-16,0 0 0 0,-1 1 0 0,1-1 0 0,0 7 0 15,0-7-11-15,-1 10 11 0,5-9 0 16,-4 5 0-16,-1-5-8 0,5 8 8 0,-1-8 0 16,0-1 0-16,1 7 0 0,-1-7 13 0,-3 7-1 0,3-7-1 15,-3 1 0-15,-8-1-11 0,1-6 10 16,0 4-10-16,0-7 10 0,3 6 2 15,-3-3 0-15,-1-3 0 0,1 0 0 0,0 0-12 0,3 0 8 16,0-3-8-16,4 6 8 0,0-3-8 16,0 9 0-16,-4-9 0 0,0 10 0 0,0-1 0 0,1-2-12 0,-1 2 2 15,0 7 1-15,0-4-3 0,4 4-1 0,0-7 0 0,3 10 0 16,0-10-7-16,8 7 0 0,-1-6-1 0,4-1 0 16,3-6-171-1,4 3-35-15,7-6-6 0,0-9-2 0</inkml:trace>
  <inkml:trace contextRef="#ctx0" brushRef="#br1" timeOffset="145768.22">18062 12265 2070 0,'-3'-9'92'0,"3"3"18"0,0 6-88 0,0-10-22 0,0 10 0 0,0 0 0 16,0-3 58-16,0-3 7 0,3 3 2 0,4-4 0 15,-3-2-51-15,3 9-16 0,0-10 10 0,4 4-10 16,-4 3 12-16,3 3-4 0,-3-6 0 0,4 3 0 16,-1-4 0-16,1 4 0 0,0-3 0 0,3 6 0 0,0 0 1 15,-4-3 0-15,4 3 0 0,4 0 0 0,0 0-9 0,-4 3 0 16,3-3 0-16,1 0 8 16,0 0-8-16,-4 0 0 0,7 6 0 0,-3-3 0 15,-4-3 9-15,3 0 0 0,1 7 0 0,-4-4 0 16,0-3 16-16,0 6 3 0,-3-3 1 0,0 7 0 15,-1 2-9-15,1 1-3 0,3-4 0 0,-4 7 0 16,-3 3-17-16,4-1 8 0,0 1-8 0,-1 6 0 16,1-6 0-16,-1 6 0 0,-3 3-12 0,4-2 3 15,-7-8 9-15,3 11 8 0,0 2-8 0,0-3 11 0,-4 7-11 16,1-4 0-16,-1 3 0 0,-3 1 0 0,4 9 0 0,-4-6 0 16,3 2 0-16,-3-2 0 0,-3 9 0 0,-1-3 0 15,1 6 0-15,-1 3 0 0,-6 1 0 0,6-7-9 16,-6 6 9-16,6 0-10 0,-3-6 10 0,0 3 8 0,-4-2-8 0,1 2 11 15,3-3-11-15,3 0 12 0,-6 6-12 0,6-3 12 16,-3-3-12-16,0 7 0 0,0-1 0 0,0 10-11 16,-4-4 11-16,1-2 0 0,-1 12 0 0,-3-13 0 15,0 7 0-15,0-4 0 0,3-2 0 0,-3-4 0 16,0 0 9-16,3-9 4 0,1 0 1 0,3-6 0 16,0 6 21-16,0-3 4 0,3-1 1 0,4-5 0 15,0-1-5-15,0 1-1 0,4-7 0 0,-1 7 0 16,4-7-21-16,0 6-4 0,0-6-1 15,0 7 0-15,0-1-8 0,0-5 0 0,1 5-12 0,-1-6 12 16,-4 10 0-16,4 3 0 0,0-4 0 0,0 1 0 16,0 6 0-16,0 0 0 0,-3 0 0 0,-1-7 0 15,5 4 0-15,-5-10 18 0,4 4-2 0,0-7 0 0,4 7 18 16,-4-10 3-16,0 3 1 0,0 0 0 16,3-3-18-16,-2 4-3 0,2-4-1 0,-3 0 0 15,7 3-8-15,-3-9-8 0,-1 6 12 0,5 0-12 16,-1-3 11-16,-4 0-11 0,4 0 10 0,-3-3-10 0,3 6 8 0,-3 0-8 15,-1-6 0-15,4-1 9 0,0-2-9 0,4-3 0 16,0 2 0-16,3 1 0 0,0-7 12 0,0 1-2 16,7-1-1-16,1 1 0 0,2-1-1 0,5 0-8 15,3-2 12-15,3 2-4 0,0-6-8 0,1 7 0 16,-1-1 0-16,0 4 0 0,-7-4 0 0,1 0 10 16,-1 4-10-16,-3-4 10 0,0 7-10 0,-4 0 0 0,3-4 0 0,-2 4-11 15,6-7 11-15,-7 10 0 0,-3-3 0 0,3-7 8 16,0 7-8-16,4-4 0 0,-4-2 0 0,4-1 8 15,-4-2-8-15,4-4 12 0,0 3-4 0,0-3 0 16,3 3-8-16,4-6 0 0,3 0 8 16,7-6-8-16,1 6 16 0,3-3-2 0,3 3 0 0,1-9 0 15,-1 2-14-15,-3 7 0 0,-4-3 8 0,4-3-8 16,0 6 0-16,0 0 0 0,0 6 0 0,-4-3 0 16,8-3 0-16,-4 7 0 0,-4-4 0 0,0 3 0 15,1 3 0-15,-4 1 0 0,7-4 0 0,0-3 0 16,3 3 0-16,4-2 0 0,-4 2 0 0,4-6 0 15,0 3 20-15,4-3 5 0,3 0 1 0,0 0 0 16,7-3-35-16,4-3-7 0,3 6-2 0,0-4 0 16,-11 4 29-16,5-6 5 0,6 6 2 0,-4 0 0 15,-3 0-32-15,0 6-6 0,-3-2-2 0,0 2 0 16,-1-3-6-16,-3 3 0 0,-3 4-1 0,3 5 0 16,0-5-19-16,-7 2-4 0,0 4-1 0,-4 0 0 15,-7-4-91-15,1 7-19 0,-8-3-3 0,1-1-667 16,-1-2-134-16</inkml:trace>
  <inkml:trace contextRef="#ctx0" brushRef="#br1" timeOffset="148148.13">10192 16542 1324 0,'0'0'118'0,"0"0"-94"0,3 7-24 0,4 2 0 16,0-3 166-16,4-2 29 0,-4-4 5 0,7 0 2 16,0 0-154-16,4 0-32 0,0-4-5 0,3-2-2 15,3-3-9-15,1-1 0 0,7 4 0 0,-7 3 0 16,-1-7 0-16,1 1 0 0,10 3 0 0,-3 3 0 0,-7-4 0 0,3 7 0 15,7 0 0-15,0 0 0 16,-3 10 0-16,0-4 0 0,3 3 0 0,4 1 0 0,10-7 0 0,-6 6 0 16,-15 4 0-16,7-4 0 0,8-5 0 15,-1 5 0-15,-7-9 0 0,0 6 8 16,1-12 37-16,3 6 7 0,3-9 2 0,-7-1 0 0,4 1-10 16,0-7-1-16,10 3-1 0,8-5 0 0,-1-4-22 0,4 3-5 15,-4-3-1-15,4-3 0 0,-3 0-14 0,3 0 0 16,0-4-12-16,-4 4 12 0,4 7 0 15,-7-11 0-15,7 11 8 0,-7-8-8 0,-4-2 16 0,1 9-4 16,-4-6 0-16,3 0 0 0,0 3 2 0,1-9 0 16,-1 3 0-16,4-7 0 0,0 4 18 0,-4-4 4 0,-3 1 1 15,4-1 0-15,-1 1-29 0,0-4-8 0,4 1 0 16,4-4 0-16,-1 3 0 0,8 1-16 0,-1 2 2 0,1-3 1 16,-4 4 21-16,-4-10 4 0,4 0 0 15,0 7 1-15,-3-4-13 0,-1 3 0 0,4 1 0 0,0-4 0 16,-7 3-9-16,3 4-2 0,-6-4 0 0,-4 3 0 15,3 1 25-15,-3-10 5 16,0 6 1-16,0-5 0 0,-1-1 3 0,1 0 1 0,7-3 0 16,0 0 0-16,0-3 6 0,0 6 2 0,0-3 0 0,-4 0 0 15,8-4-20-15,-1-2-3 0,1 9-1 16,3-3 0-16,0 3-8 0,0 0 0 0,-4 7 0 0,-3-7 0 16,-4 9 0-16,4-2 0 0,-3 2 0 0,2 1 0 15,-2-1 0-15,-1-2 0 0,1 2 0 0,-1-3 0 0,0 4 0 0,-3-1 0 16,-3-8 0-16,-1 5 0 15,-3 0 0-15,3-6 8 0,0 7-8 0,1-4 8 16,3 3 3-16,-1-6 0 0,5 7 0 0,-1-4 0 16,1 3-11-16,-1 1 0 0,-3-4 0 0,3 3 0 0,-3 4 0 0,0-1 0 15,3 7 0-15,-3-6 0 0,0 12 0 16,4-10 0-16,-5 10-8 0,1-3 8 0,-3 0 0 0,-1 3 0 16,-3-3 0-16,-8 0 0 0,5 6 0 0,-8-6 0 15,7-3 0-15,-7 3 8 0,8-3-8 0,-1 3 12 16,0-4-12-16,8 1 12 0,-5 3-12 0,5-3 0 15,-1 3 0-15,4-3 0 0,-7 9 12 0,7-6 0 16,-4 6 0-16,4 3 0 0,0-3-12 0,3 10 0 0,0 0 0 0,4-1 0 16,-3 4 0-16,-1-4-9 0,1 10 9 0,-5-3 0 15,-2-3-10-15,-1 6 10 0,-3 0-8 0,3-3 8 16,1-3 0-16,-1 6 0 0,0-10 12 0,4 4-4 16,3 3-8-16,1-3 11 0,-1-4-11 0,-3 7 12 15,3-6-12-15,1-1 0 0,-1 1 0 16,-3-4 8-16,7 4-8 0,-4 6 0 0,4-4 0 15,-3 4 0-15,3-3 0 0,-4 6 0 0,4 0 0 0,-4 0 0 16,4 9 0-16,0 1 0 0,4-1 0 0,-1 7 0 16,4 3 0-16,0-4 0 0,4 4 0 0,-8 0 0 15,-3-3 0-15,7 3 0 0,-4-1 0 0,1 1 0 16,3-3 0-16,-4-7 0 0,4 10 8 0,-3-10-8 16,-1 7 10-16,-3-6-10 0,-4-1 12 0,1 0-12 15,-1 7 9-15,4-3-9 0,3 2 0 0,1 4 9 16,-1 0-9-16,1 6 8 0,-1 0-8 0,-3 3 8 0,4 7-8 0,-4-7 8 15,3 7-8-15,4 2 8 0,-4-2-8 0,8 2 0 16,-4 7 0-16,0-3 0 0,-4-3 0 0,1-1 0 16,-4-2 0-16,3 2 0 0,4-2 0 0,0-1 0 15,4 4 0-15,-5-10 8 0,-2 4 12 0,-4-4 1 16,-4 6 1-16,4-6 0 16,-3 7 2-16,-1-7 1 0,7 10 0 15,1-7 0-15,3-3-17 0,0 10-8 0,-4-3 0 16,-3-1 8-16,0 4-8 0,3-4 0 0,4-6 0 0,0 1 0 0,-3 2 0 15,6-3 8-15,11 7-8 0,-3-7 0 0,-7 0 0 0,-1 7 0 16,1-1 0-16,3-6 0 0,0 7 0 0,0-1 0 0,-4-2 0 16,1 12 0-16,-4-4 0 0,0-2 0 15,0 6 0-15,-4-7 0 0,4-2 12 0,0 3-2 0,7 5-1 16,-4-8 0-16,4 3-9 0,-3 6 0 0,-1-10 0 0,4 4 8 16,8 6 3-16,6-4 0 0,-4 1 0 15,4 3 0-15,1 0-1 0,-5-3 0 0,4-1 0 0,0 4 0 16,4 6-2-16,-4-2 0 0,0-5 0 15,-3-5 0-15,-7 6-8 0,6 0 0 0,4-7 0 16,0 4 8-16,4-3-8 0,-4 0 12 16,-10-4-12-16,3 7 12 0,0 0-12 15,7-1-14-15,0-2 3 0,4 6 1 16,-7 3 18-16,6 3 4 0,-3-3 1 0,8-3 0 0,2 0-13 16,1-6 8-16,3 5-8 0,1-5 0 0,-1 6 0 0,4-3 0 0,3-4 0 0,-3-2 0 15,-8-7 0-15,5 0 0 0,-1 7 0 0,7-7 0 16,11 3 0-16,-7-2 8 0,-4-1-8 0,0 0 0 15,8-3 0-15,-8 3 0 0,-7-3 0 0,1 4 0 16,-8 2 8-16,11-3-8 0,-1 0 0 0,1 1 0 16,-7-4 11-16,3 0-11 0,11-3 12 0,0 3-12 15,3-6 8-15,1-1-8 0,-8-2 0 0,11 3 0 0,7-10 0 16,-4 7 0-16,-3-10 0 0,7-3 0 0,7 4 0 0,-4-7 0 16,-6 0 0-16,6-7 0 0,8 7 0 0,-1-9 0 15,-6 3-12-15,-1 3 3 0,4-4-6 0,0-2-1 16,-3 0 0-16,3 9 0 15,-4-10-95-15,4 1-19 0,4-1-4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12T17:49:25.593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5944 9634 115 0,'0'0'10'0,"0"0"-10"16,0 0 0-16,7 0 0 0,0-3 357 0,4 3 70 16,0 0 13-16,3 0 4 0,-4 3-374 0,4-3-70 15,1 7-23-15,-1-4 0 0,0-3 23 0,3 6 0 16,-6-6 0-16,7 3 0 0,-4 3 0 0,-4-6 0 16,8 7-9-16,-11-4 9 0,11-3 0 0,-8 0 16 0,8 0-4 0,-4 6 0 15,4-3 13-15,-8-3 3 0,8 0 0 0,-4 0 0 16,4 0 8-16,-8 0 1 0,8 6 1 0,-4-6 0 15,4 0 3-15,-8 0 1 0,8 0 0 0,3-6 0 16,-7 6-22-16,7-3-4 0,-7-3 0 0,7 3-1 16,4-4-5-16,-7-2-1 0,3 3 0 0,4 3 0 15,-4-7-9-15,0 4 12 0,-3-4-12 0,3 1 12 16,-7 0 17-16,7-1 4 0,-3 4 1 0,-1-3 0 16,-3-1-7-16,4 1-2 0,0-1 0 0,-4 1 0 15,7 3 11-15,-7-4 3 0,4-2 0 0,-1-4 0 16,1 0-25-16,0 7-5 0,-1 0-1 0,1-4 0 15,0-3-8-15,-1 1 0 0,1-4 9 0,-4 6-9 16,4-9 11-16,-8 10-3 0,4-4 0 0,0-3 0 16,1 0 14-16,-5 4 2 0,1-10 1 0,-1 6 0 0,1-3 2 15,-4 0 0-15,11 0 0 0,-15-3 0 0,8 0 1 0,-1-3 1 16,1 3 0-16,-8-4 0 0,8-5-2 0,0 6-1 16,-8-7 0-16,4 7 0 0,7-7-3 0,-10 7-1 15,3 0 0-15,0-7 0 0,-4 7-22 0,4-6 8 16,1-1-8-16,-8 7 0 0,3-6 0 0,1-4 8 15,-1-3-8-15,1 10 0 0,-1-4 28 0,4-5 0 16,-3 8 1-16,3-9 0 0,-7 13-29 0,3-6 0 16,4 2 0-16,-3-2-10 0,7-1 10 0,-11 1 11 15,3-1-3-15,4 4 0 0,0-4-8 0,0-5 12 16,-3 2-12-16,3-6 12 0,0 7-12 0,-4 2 0 16,4-3 0-16,0-2 0 0,1 8 0 0,-1-2 8 15,3-1-8-15,-6 1 8 0,3-1-8 0,0 4 10 16,0-4-10-16,3-2 10 0,-10 2 1 0,8-5 0 0,-1 2 0 0,3 3 0 15,-6-2-11-15,-1 2 12 0,1 1-12 0,3-4 12 16,-4 10-2-16,4-6 0 0,-7 5 0 0,7-5 0 16,-7-1-10-16,0 1 12 0,4-4-12 0,-4 4 12 15,0-4-12-15,3 4 0 0,-3-1 0 0,0-3 8 16,0 4-8-16,4-1 0 0,-4 7 0 0,0-6 0 16,0 6 0-16,4-1 0 0,-4 1 0 0,0-3 0 15,0 2 11-15,-4 1 3 0,4-6 1 0,0 9 0 16,-4-4-15-16,4-5-16 0,-3 12 3 0,3-9 1 15,-4 2 12-15,4 4 0 0,0-3 0 0,0 3 0 16,0 6 8-16,0-3-8 0,0-3 0 0,4 6 0 0,-1-6 0 16,1 10 0-16,3-4 0 0,0 0 0 15,0 0 0-15,0 0 0 0,4-6 0 0,-1 10 0 16,-3-4 0-16,4 0 0 0,-4-6 0 0,0 6 0 16,4 7 0-16,-4-4 0 0,3 0 0 0,-6 4 0 15,3-4 0-15,0 7 0 0,0-1-8 0,-3 1 8 0,-1 2 0 0,1-2 0 16,3 0 0-16,0 5 0 0,-4-2 0 0,4-3 0 15,0 3 0-15,0-4 0 0,4 1 0 0,-7-1 0 16,-1 1 0-16,8-1 0 0,-4 4 0 0,3-3 0 16,-6-1 0-16,6 1 0 0,1 0 0 0,-11 5 0 15,0 4 0-15,0 0 0 0,0-6 0 0,0 6 0 16,0 0 0-16,0 0 0 0,0 0 0 0,0 0 0 0,0 0 0 16,0 0-9-16,4 10 9 0,-1-1 0 0,-3-9 0 15,4 9-8-15,-1 1 8 0,1-1 0 0,-1 7 0 0,1-7 0 16,6 1 0-16,-10-1-8 0,4 1 8 0,3-1 0 15,-7-9 0-15,7 12 0 0,0-2 9 0,-3-1-9 16,-1 1 0-16,4 2 0 0,0-2 0 0,0 5 0 16,0 1 0-16,-7 3 0 0,7 0-10 0,-3-4 10 15,3 7-17-15,0 0 4 0,-4 0 1 0,1-3 0 16,3 6 12-16,0 3 0 0,0-3 0 0,0 0 0 16,-3 1 0-16,3 2 0 0,0 0 0 0,0 0 0 15,-4-3 0-15,5 4 16 0,-1-4-3 0,0 3-1 16,0 0-12-16,-4 3 0 0,4-2 0 0,0-1-10 15,4-3 10-15,-11 3 0 0,7 0 0 0,-4 7 0 16,1-7 0-16,0 7 0 0,-1-1 0 0,-3 1 0 16,4 8-11-16,-4-5 11 0,-4 6-13 0,4 0 5 15,0 3 8-15,-3-3 9 0,3-7-1 0,0 7-8 0,-4-9 8 0,4 9-8 16,-4-10 0-16,4 1 0 0,4-4 0 0,0 10 0 16,-4-10 0-16,3 4 0 0,-3-1 0 0,4 1 0 15,-1-1 0-15,-3-2 0 0,4 2 9 0,-4 1-9 16,3-1 0-16,-3-6 9 0,0 1-1 0,0 2 0 15,0-3 0-15,0 0 0 0,-3 7-8 0,3-7 0 16,-4 7 0-16,4 2 0 0,-7-12 0 0,4 13 0 16,-1-7 0-16,0 1 0 0,1 2 0 0,-4-6 0 15,7-3 0-15,-7 4 0 0,7-4 0 0,0 3 0 16,-4-3 0-16,1 0 0 0,3-3 8 0,0 0 0 16,0 0 0-16,0 3 0 0,0 0-8 0,0-3 0 15,0 3 0-15,0 3 0 0,0-3 0 0,3 1 0 16,-3-4-12-16,0 9 12 0,0-9 0 0,0 9 0 0,0-9 0 15,0 3 12-15,0 3-12 0,-3-6 0 0,3 0 0 0,0 3 0 16,-4-6 0-16,4 0 0 0,0 0 0 0,0 3 0 16,-3-3 0-16,3-7 0 0,-4 10 0 0,4-9 0 15,0 5 0-15,-3-2 0 0,3 3 0 0,0 0 0 16,0 0 0-16,3 3 0 0,-3-4 0 0,4-5 0 16,-1 9 0-16,-3-3 0 0,4-1 0 0,-1 1 0 15,1 0 0-15,-4 0 0 0,7 6 0 0,-7-6 0 16,0-3 8-16,3 2 0 0,1 1 0 0,-4-3 0 15,3 3-8-15,-3-4 0 0,4-2 0 0,0 3 0 16,-4 2 0-16,3-2 0 0,-3-3 0 0,4 2 0 16,-1 1 0-16,1-4 0 0,-1 4 0 0,-3-3 0 15,4 2 0-15,-1 4 0 0,1-3 0 0,-4 0 0 16,3 2 0-16,1-5 0 0,-4 3 0 0,7-1 0 16,-7-2 0-16,0-4 0 0,3 7 0 0,-3 0 0 0,4-4 0 0,-4 4 0 15,3-4 0-15,-3 4 0 0,4-7 0 0,0 10 0 16,-1-9 0-16,1-1 0 0,-4 7 0 0,3-7 0 15,-3-9 0-15,4 10 0 0,-4-1 8 0,3-3-8 16,-3-6 8-16,7 3-8 0,-7-3 9 0,4 7-9 16,-4-7 10-16,14 9-10 0,-11-9 12 0,4 9-3 15,0-9-1-15,4 7 0 0,-4-4-8 0,4 3 8 16,-4-3-8-16,3 4 8 0,4-4-8 0,1 3 0 16,-1 3 0-16,0 1-11 0,3-1 11 0,-2 1 0 15,-1-1 8-15,3-3-8 0,4 4 0 0,-6-1 0 0,6 0 0 16,-4 1-8-16,1-4 8 0,7-3 0 0,-11 7 10 15,3-4-10-15,-2-6 8 0,6 0-8 0,-4 3 0 0,1-3 9 16,0 0-9-16,-1-3 0 0,1 3 0 0,3-6 8 16,7 6-8-16,-10-3 8 0,7-4-8 15,3 4 8-15,0-3-8 0,4 6 0 0,0-10-12 16,-4 10 12-16,4 0 0 0,3 0 0 0,-7 0 12 16,7 7-4-16,-3-4-8 0,3 3-11 0,-3-3 3 0,3-3 0 15,4 10 8-15,4-10 9 0,-5 6-1 0,8-6-8 16,0 3 0-16,3 3 0 0,-3-6-10 0,-3 0 10 15,3 0 0-15,-1 0 0 0,1 7 0 0,0-7 0 16,0 0 0-16,3 0 0 0,4-7 12 0,0 7-4 16,4 0-8-16,-1 0-11 0,-3 7 3 0,0-4 0 15,0-3 8-15,0 9 0 0,3-9 0 0,4 6 0 16,4-2 0-16,3 2 0 0,0-3 0 0,-4-3 0 0,-3 6 0 0,4-6 0 16,6 3 0-16,1-3 0 0,-8 7 0 0,11-7 0 15,8 0 0-15,-1 0 0 0,-4 0 0 0,1 0 0 16,7 0 0-16,-1-7 0 0,11 7 0 0,1 0 0 15,-12 0 0-15,8 0 0 0,-4 0 0 0,4 0 0 16,0 7 0-16,-4-7 0 0,-7 9 0 0,7-9 0 16,0 0 0-16,1 6 0 0,2-2 0 0,1-4 0 15,-7 0 0-15,6 0 0 0,5 0 0 0,-5-4 11 16,8-2-3-16,-7 6 0 0,-4 0-8 0,7-9 0 16,1 2-12-16,-5 4 12 0,8-6-9 0,-4 3 9 15,4-4 0-15,0 1 0 0,3-1 0 0,-3-5 9 16,3 5 1-16,-3 1 0 0,0-1-10 0,0 1-11 15,3 0 3-15,-7-1 0 16,-3 4-68-16,-4-3-12 0,7 5-4 0,-3-2-896 0,3-3-180 16</inkml:trace>
  <inkml:trace contextRef="#ctx0" brushRef="#br0" timeOffset="5680.58">20246 13871 403 0,'0'0'36'0,"0"0"-36"16,0 0 0-16,0 0 0 0,7-7 118 0,-7 7 17 16,0 0 3-16,0 0-457 0</inkml:trace>
  <inkml:trace contextRef="#ctx0" brushRef="#br0" timeOffset="6583.22">20376 13802 518 0,'0'0'46'0,"0"0"-37"16,-10 0-9-16,3 0 0 0,0 0 124 0,-4 0 22 15,1 0 5-15,3 0 1 0,-4 0-116 0,0 0-24 16,1 0-4-16,-1 6 0 0,1-6-8 0,-1 0-13 15,-3 0 3-15,0 0 1 0,0 3-2 0,0-3 0 0,-1 0 0 0,1 0 0 16,-3 6 28-16,3-6 6 0,-4 0 1 0,-3 10 0 16,-4-4 4-16,0 3 2 0,-3-5 0 0,4 11 0 15,-5-5-14-15,1-1-4 0,3 1 0 0,-6-1 0 16,2 0 0-16,-2 1-1 0,-1-1 0 0,-3 1 0 16,-1 2 0-16,-2 1 0 0,2-4 0 0,-6 0 0 15,3 7-11-15,0-6 0 0,1-1-10 0,-1 7 10 16,3-4 8-16,1-2 7 0,-4 5 1 0,1 1 1 15,-5 3-7-15,-3-7-2 0,0 10 0 0,1-3 0 16,-5 0-8-16,1 0-11 0,-1 6 3 0,1 3 0 16,3-3 8-16,-3 0 0 0,-1 3 0 0,1-6 0 15,-4 10 0-15,4-10 0 0,-1 9 0 0,1-9 0 16,-4 9 0-16,7-9 0 0,-3 13 0 0,3-7 0 16,0 6 0-16,0-5 0 0,-3 5 0 0,-4 7 0 15,4-3 0-15,-1-1 0 0,-6 7 0 0,6-6 0 0,-3 3 0 16,8-4 0-16,-5-2 0 0,4 2 0 0,-3-2 0 0,-1-1 0 15,1 1 0-15,0 2 0 0,3 1 0 0,-4-3 0 16,1-1 0-16,3 4 0 0,0 2 0 0,0-2 0 16,4 0 0-16,0 2 0 0,-8-2 0 0,5 0 0 15,-5 6 0-15,1-7 0 0,-4 7 0 0,3 6 0 16,-2-3 0-16,6 4 0 0,0-4 0 0,0 0 0 16,0 6-9-16,0-9 9 0,-3 9 0 0,3-9 0 15,0 3 0-15,0 3 0 0,0-3 0 0,1-3 0 16,2 0 0-16,1 0 0 0,7-6 0 0,-1 2 0 15,1-8 0-15,3 2 0 0,1 1 0 0,-1-7 0 16,4 0 0-16,-4 3 0 0,0-2 0 0,0 8 0 16,1-2 0-16,2-7 0 0,-2 13 0 0,-5-7 0 15,1 4 0-15,3 0 0 16,1-4-47-16,2 4-8 0,-2-7-1 0,6 0-1 16,-7-5-23-16,7-1-4 0,4-7 0 0,-3 7-1 15,-1-12 1-15,4 3 0 0,-18 9 0 0,7-13-215 0</inkml:trace>
  <inkml:trace contextRef="#ctx0" brushRef="#br0" timeOffset="8192.41">19554 14106 345 0,'0'0'15'0,"0"0"4"0,0 0-19 0,0 0 0 0,0 0 0 0,0 0 0 16,0 0 264-16,4-10 48 0,3 10 11 0,-3-9 1 15,-1 6-249-15,1-3-51 0,6-4-9 0,4 1-3 32,0-1-37-32,1 4-8 0,-1-3-2 0,0-1 0 15,3 1 7-15,1 6 0 0,-4-10 1 0,0 10 0 0,0-3 6 0,1 3 1 0,-1-4 0 0,-4 4 0 16,4-3 38-16,4 3 8 0,0-3 2 0,-1 6 0 16,4-3-7-16,4-4-1 0,3-2 0 0,4 3 0 15,0 2 9-15,3-5 2 0,4 3 0 0,0-4 0 16,0 1-5-16,-1 0-1 0,1-1 0 0,0 4 0 15,-4-4-1-15,0 1-1 0,-3 0 0 0,0-1 0 16,3 1-4-16,1-1-1 0,-5 1 0 0,5-7 0 16,2 7-8-16,-2 6-2 0,-1-3 0 0,0-1 0 0,0 7-8 15,-3 0 0-15,4 7 0 0,-5-7 0 0,5 9 0 16,-5 0 0-16,1-2 0 0,3-4 0 0,1 6 0 0,2-3 0 16,1-6 0-16,4 4 0 0,-1 2 10 0,4 0 0 15,-4-3 0-15,4 3 0 0,-4-2 13 0,1 5 2 16,-1-3 1-16,4-3 0 0,-4 7-9 0,0-4-1 15,1 4-1-15,3-1 0 0,3 7-5 0,0-4-1 16,-6 4 0-16,-1 0 0 0,4 2-9 0,-4 1 0 16,-3 9 0-16,0 1 8 0,0 11-8 0,0-5 10 15,3-4-10-15,0 10 10 0,-3-3-10 0,3-1-14 0,4-2 3 16,4-1 1-16,2-6 10 0,-6 1 0 0,-7-4 0 0,3 0 0 16,1-6 0-16,3 6 9 0,-4-6-9 15,7-1 10-15,4 1 14 0,0 0 4 0,0-3 0 16,4 9 0-16,-4-13 3 0,-1 10 1 0,-6-3 0 15,4 0 0-15,-1 6-32 0,0-3 0 0,1 3 0 0,-1 0 0 16,1 3 0-16,3 1 0 0,-4 5-8 0,0-6 8 16,-3 7 0-16,0-7 0 0,-4 3 0 0,1-2 0 15,3-1 0-15,-1-3 0 0,5-3 8 0,3 9-8 16,-4-9 0-16,4 3 0 0,-4 0 0 0,4 0 0 16,-3-3 0-16,-1 3 0 0,1 1 0 0,2-5-10 15,5 11 10-15,-1-10 0 0,1 9 0 0,-1-9 0 16,-3 3 0-16,0 3 0 0,-4 4 0 0,1-4 0 0,-1 0 0 15,4 7-10-15,4-7 1 0,-1 10 0 0,0-4 9 16,1 10 14-16,-1-6-3 0,-6-4-1 0,-1 10-21 0,1-6-4 16,-1-7-1-16,4-3 0 0,3 0 16 0,1 1 0 15,3 2 0-15,-4-3 0 0,4-3 0 0,0-3 0 16,-7 10 0-16,3-4 0 0,1 0 16 0,6 0 0 16,-3 4 0-16,7-1 0 15,-3 0-33-15,-1-2-7 0,1 8-2 16,-1-2 0-16,1-1 26 0,-1-6 0 0,4 10 0 0,4-3-8 0,-4-1 8 0,0 4-10 15,-7-4 10-15,0 10-10 0,0-6 10 0,0 2 0 16,3-8 0-16,4 2 0 0,-3 1 0 0,3-1 0 16,-4-6 0-16,1 1-8 0,-1-4 8 0,1 0 16 15,7-3-4-15,-1 3-1 0,4-6-2 0,-3 6 0 16,-4 3 0-16,0-3 0 0,0 0-9 0,3-3 0 0,4 10 0 0,4-11 0 16,0 11 0-16,-1-4 0 0,-6 0 0 0,3-3 0 15,0 0 12-15,7-6 0 0,4 0 0 0,-1 0 0 16,-2 0-12-16,2 0-16 0,1-10 4 0,7 3 1 15,6 1 11-15,-2-7 14 0,-5-3-3 0,12 4-1 16,-5-14 15-16,12 14 3 0,-1-4 1 0,1-3 0 16,-5 0-18-16,8 0-11 0,4 0 12 0,-8 0-12 15,-3 9 0-15,0-9 0 0,3 7 0 0,4 2 0 16,0 0 0-16,-4 1-19 0,-3-1 3 0,3 1 0 16,4-1-32-16,0 3-7 0,0-2-1 15,4 2-596-15,6-2-119 0</inkml:trace>
  <inkml:trace contextRef="#ctx0" brushRef="#br0" timeOffset="9158.48">15558 17047 403 0,'0'0'36'0,"0"0"-36"0,-4 3 0 0,4-3 0 16,-4 7 123-16,1 2 17 0,3-9 4 0,-7 6 1 15,7-6-67-15,-4 4-14 0,4-4-2 0,0 9-1 16,-3 0 3-16,3 1 1 0,-4-1 0 0,4 1 0 16,0 2-26-16,-3 1-6 0,-1-4-1 0,4 0 0 15,-7 1 41-15,0 6 8 0,0-7 2 0,0 7 0 16,-4-4-15-16,-3-2-2 0,0 5-1 0,-3-5 0 0,-5-1-28 0,-2 7-5 16,3-7-2-16,-11 10 0 15,-3-3-16-15,-4-4-3 0,-4 4-1 0,1 3 0 16,-4-4-10-16,-3-2 10 0,-4 9-10 0,-7-10 10 15,-7 7 7-15,-4-3 2 0,1 9 0 0,-1-3 0 16,1 3-19-16,-8-6-19 0,-3-3 4 0,-7 12 1 0,-4-3 14 16,4 3 0-16,3 0 0 0,-3-3 0 0,-7 10-11 15,3 2 1-15,-3-2 0 0,3 3 0 16,0 2-51-16,-3 4-11 0,0-3-1 0</inkml:trace>
  <inkml:trace contextRef="#ctx0" brushRef="#br0" timeOffset="12054.59">17314 17377 288 0,'0'0'12'0,"0"0"4"0,0 0-16 0,0 0 0 0,0 0 0 0,0 0 0 16,0 0 213-16,0 0 40 0,0 0 8 0,0 0 2 15,0 0-206-15,0 0-41 0,0-7-8 0,0 7-8 16,0 0 42-16,4-9 2 0,-4-1 0 0,3 4 0 16,1-3 6-16,-1-1 2 0,5 1 0 0,-5 0 0 15,4-1 7-15,-3 1 1 0,3-1 1 0,0 1 0 16,0-7-36-16,-4 7-7 0,8 3-2 0,-4 2 0 0,0-2-16 0,4-3 0 15,-4 6 0-15,7-4 0 0,-4 7 0 0,4-3-9 16,1 3 9-16,-1-6-8 0,7 6 8 0,0 0 0 16,4 0 0-16,-1-3 0 0,5-3-8 15,2 6 8-15,-2-10-8 0,2 4 8 0,5-4 8 0,-1 1 6 16,7 0 2-16,1-1 0 0,-1-5-2 0,4 5 0 16,3 1 0-16,1-1 0 0,2-2-14 0,-2 2 0 15,-1 4 8-15,1-3-8 0,3 2 0 0,-1 7 0 16,1-3 0-16,4-3 0 0,-1 6 0 0,1 0 0 15,-1 0 0-15,-3 0 9 0,4-3 18 0,-1-3 3 0,4 2 1 16,0-2 0-16,0-3 25 0,3-1 4 0,4 4 2 16,-7 3 0-16,0-3-28 0,4-4-6 15,-1 7 0-15,1-3-1 0,-1 6-19 0,1 0-8 16,-1 0 0-16,-6 9 8 0,-1 1-8 0,-3 5 0 0,-7-5-10 16,3 9 10-16,1-1-14 0,-1 4 3 0,-3 0 1 0,3 3 0 15,-3 4 0-15,-3-4 0 0,-1 3 0 16,0-3 0-16,-3 3 10 0,-4-3-8 0,1 0 8 0,2 4-8 15,-2-11 8-15,-1 11 0 0,4-11 0 0,0 8 0 16,-4-8 0-16,0 1 0 0,-3-3 0 0,0-7-8 16,-1 10-9-16,-2-9-2 0,-1 5 0 0,-3-5 0 15,-4-1-36-15,-4 7-7 16,1-13-2-16,-4 6 0 0,0-2-37 0,0 2-8 16,-3-3-2-16,0-3-665 0</inkml:trace>
  <inkml:trace contextRef="#ctx0" brushRef="#br0" timeOffset="13339.12">19897 16649 345 0,'0'0'15'0,"0"0"4"0,0 0-19 0,0 0 0 0,0 0 0 0,-4-3 0 15,-3-3 284-15,4 6 54 0,-4 0 10 0,7 0 3 16,0 0-281-16,-4-4-56 0,0-2-14 0,4 6 0 16,0 0 28-16,0 0 2 0,-7 0 1 0,7 0 0 15,-3 0-8-15,3 0-2 0,-7-3 0 0,7 3 0 16,-4-6-7-16,4 6-2 0,0 0 0 0,0 0 0 0,-3-10 39 0,3 10 7 15,0 0 2-15,0-9 0 0,3 0-20 0,1 2-4 16,-1-2-1-16,1 6 0 0,3-7-2 0,0 1 0 16,0-4 0-16,0 4 0 0,7 0-13 0,-3 5-2 15,-1-5-1-15,4 0 0 0,1-4-8 0,2 4-1 16,1 6-8-16,0-4 12 0,-1-2-12 16,4 6 0-16,4-4 8 0,0-2-8 0,-1 0 0 0,8-1-10 15,3 4 2-15,1-3 0 0,-1-4 33 0,0 4 7 16,1-7 2-16,-1 0 0 0,4 4-18 0,-4-4-3 15,4-3-1-15,0 10 0 0,6-7 0 0,1-3-1 16,-3 4 0-16,2 5 0 0,5-2 0 0,-4 2 0 16,0-5 0-16,-1 5 0 0,-2 4 0 0,6 6 0 0,1-9 0 0,2 9 0 15,1 0-11-15,0-4 0 0,0 4 0 0,0 0 8 16,-4 0 8-16,1 0 0 0,-1 0 1 0,1 0 0 16,-1 0-17-16,0-6-17 0,11 6 3 0,-3 0 1 15,-4 0 13-15,3 0 15 0,-3-3-3 0,0 3-1 16,3 0-11-16,-6 3 0 0,-1-3 0 0,8 0 8 15,3 6-8-15,-4-2 0 0,-3 5 0 0,0-3 0 16,-4 4 0-16,1 8 0 0,-4-8 0 0,-8 6-11 16,5 2 19-16,-1 1 3 0,7 0 1 0,-10 3 0 15,0-3-12-15,0 0 0 0,10-1 0 0,1 1 0 16,-4 6 0-16,-4-6-14 0,4 0 5 0,-7-3 1 16,3 2 8-16,-3-2 0 0,-1-3 0 0,1-4 8 15,0 0-8-15,3-2 11 0,-3 2-11 0,0 1 12 16,-4-1-12-16,1 0 8 0,2 7-8 0,-6-7 8 15,0 1-8-15,0 5 0 0,-4-2 0 0,4 3 0 16,-1 3 0-16,-2-4 0 0,2-2-8 0,5 9 8 0,-5-10-11 16,5 7 3-16,-5-10 0 0,5 7 0 0,-5-6-1 0,5 5 0 15,-1-5 0-15,-3-1 0 0,-1 0 9 0,1 1-13 16,-4-1 5-16,1-2 8 0,-5-4-28 0,5-3 3 16,-5 9 0-16,4-9 0 15,-3 0-95-15,3 6-18 0,1-6-4 16,2 3-534-16,5-3-106 0</inkml:trace>
  <inkml:trace contextRef="#ctx0" brushRef="#br0" timeOffset="14442.17">23118 15780 748 0,'0'0'67'0,"0"0"-54"0,0 0-13 0,0 0 0 15,0 0 293-15,0 0 56 0,0-6 11 0,0 6 3 16,0 0-285-16,0 0-57 0,0 0-11 0,0-9-2 15,7 6-19-15,-4-4-3 0,4-2-1 0,0 6 0 16,7-3 2-16,-3-4 0 0,3 4 0 0,4-4 0 0,-1 1 21 0,8 0 4 16,3-1 0-16,0 1 1 0,4-1-1 0,3-5 0 15,4 5 0-15,-3 1 0 0,2-1 14 0,5-5 2 16,-8 12 1-16,4-7 0 0,-4 1-2 0,4 3-1 16,0-4 0-16,3 1 0 0,0 3-15 0,4-4-3 15,0 10-8-15,0-3 12 0,0-3-1 0,0 6-1 16,0 0 0-16,-1 0 0 0,5-3-10 0,3-4 8 15,3 4-8-15,4-3 8 0,4 6-8 0,-1-10 10 16,4 10-10-16,-3-6 10 0,3-3 20 0,3 6 4 16,4-4 1-16,0-2 0 0,4 9-22 0,-7-3-4 15,-1-3-1-15,-6 6 0 0,3 0-8 0,0-4 0 16,0-2 0-16,0 6 0 0,-4 0 0 0,1 10-14 16,-4-10 3-16,0 6 1 0,-4-3 10 0,1 3 14 15,3-3-3-15,3 4-1 0,4-4-10 0,0 6 0 16,-3-3 0-16,3 4 0 0,-4 6 9 0,4-7 3 0,0 0 1 0,0 1 0 15,4-1-13-15,-4 10 0 0,0-3 0 0,-4-4 0 16,-3 10 13-16,-3-3-3 0,-4-6-1 0,3 12 0 16,4-7-9-16,-4 8 8 0,-3-1-8 0,0-3 8 15,4 0 2-15,-1-1 0 0,-6-2 0 0,-5 6 0 16,5-6 14-16,-4-3 4 0,3 9 0 0,4-6 0 16,7 0-20-16,-4-1-8 0,1 1 8 0,-4 0-8 15,-4 3 0-15,1 0 0 0,-5-6 0 0,1 2 0 16,7 1 0-16,-3-3 0 0,-1 3 0 0,4 0 0 15,-4-4 0-15,4 4 0 0,-3 0 0 0,-5 0 0 16,1 6 0-16,0-6 0 0,0-1 0 0,-4 7 0 0,4-6 0 16,0 6 0-16,0 0 0 0,0-3 0 0,0 3 0 0,-4-6 0 15,0 0 0-15,1 3 0 16,-8-9 0-16,4 2 0 0,0-5-9 0,-1 5 9 16,5-2-31-16,-1-4 1 0,4-2 0 0,0-4 0 15,-4 3-126-15,0-6-26 0</inkml:trace>
  <inkml:trace contextRef="#ctx0" brushRef="#br0" timeOffset="27106.36">20158 7527 518 0,'0'0'23'0,"0"0"5"0,0 0-28 0,0 0 0 15,7 0 0-15,0-9 0 0,0 9 136 0,-4 0 21 0,-3 0 5 16,7-10 1-16,-7 10-135 0,0 0-28 0,0 0 0 0,0 0-9 15,0 0 9-15,0 0 0 0,0 0 0 0,0 0 0 16,0 0 16-16,0 0 0 0,0 0-1 0,0 0 0 16,0 0 8-16,0 0 1 0,0 0 1 0,0 0 0 15,8 0 3-15,-5-6 0 0,4 6 0 0,-3-3 0 16,6 3-28-16,-10 0 0 0,4-7 0 0,-4 7 0 16,7-3 0-16,-7 3 0 0,0 0 0 0,0 0 0 15,0 0 14-15,0 0 7 0,0 0 2 0,0 0 0 16,0 0-11-16,7-6-3 0,-7 6 0 0,0 0 0 15,0 0-9-15,0 0 0 0,7 6 0 0,-7-6 8 16,0 0-8-16,7 0 10 0,-7 0-10 0,7 0 10 16,0-6 14-16,-3 6 2 0,3-3 1 0,-7 3 0 15,7-6 7-15,-4 6 2 0,1-10 0 0,-4 10 0 0,3-6-23 0,-3 6-4 16,0 0-1-16,0 0 0 0,0 0-8 0,0 0 0 16,0 0 0-16,0 0 0 0,0 0 0 0,0 0 0 15,0 0 0-15,0 0 0 0,0 0 0 0,0 0 0 16,0 0 0-16,0 0 0 0,0 0 8 0,0 0-8 15,0 0 12-15,0 0-4 0,0 0 1 0,7-3 0 16,0-3 0-16,-7 6 0 0,4-4 3 0,-1-2 1 16,-3 6 0-16,4-9 0 0,0 6-1 0,-4 3-1 15,0 0 0-15,0 0 0 0,0-7 0 0,0 7 0 16,0 0 0-16,0 0 0 0,-4-9 0 0,4 9 0 16,-4-3 0-16,4 3 0 0,-3-6 9 0,-4 6 3 15,3-10 0-15,-3 10 0 0,4-6-12 0,3 6-3 16,-7 0 0-16,0-3 0 0,0-4 14 0,0 4 2 15,0-3 1-15,-1 3 0 0,-2-3 5 0,3 3 1 16,0-4 0-16,0 1 0 0,-4 3-31 0,4-3 0 16,0 2 0-16,-4 4 0 0,4-6 0 0,0 6 9 0,-7 0-9 15,4 0 8-15,3 0-8 0,0 0 0 0,-8 6-12 0,5-6 12 16,-1 4 0-16,-3 2 0 0,4-6 0 0,-1 9 0 16,0 1 0-16,1-4 0 0,-1-3 12 0,1 3-4 15,-1-3 5-15,4 7 1 0,0-4 0 0,3-3 0 16,-3 10-2-16,4-10-1 0,-1 6 0 0,1 1 0 15,3-4-11-15,-4-3 10 0,4-3-10 0,-3 10 10 16,-1-1 1-16,1 4 0 0,-1-4 0 0,4 0 0 16,-3 4-11-16,-1-7 0 0,1 4 9 0,-5 5-9 15,5-2 0-15,-4-4 0 0,0 7 0 0,3 3 0 0,-3-10 0 0,4 10 0 16,-4-3 0-16,3-7 0 0,1 10 16 0,-1-10 0 16,1 7-1-16,-1 3 0 0,1-10-6 0,-1 10-1 15,0-10 0-15,4 7 0 0,-3 0-8 0,-1-4 8 16,1 4-8-16,3 0 8 0,-4-4 1 15,1 4 0-15,3-7 0 0,-4 1 0 0,1 5 6 16,-1-5 1-16,1 2 0 0,3-2 0 0,0 5-1 0,-4-5 0 16,1 9 0-16,3-4 0 0,-4 1-7 0,4 3 0 15,-3 0-8-15,-1-1 12 0,1 1-12 0,3 6 0 16,-4-6 0-16,0 6 0 0,1-6 0 0,-1 6 11 16,1-3-11-16,3 3 10 0,-7-6-10 0,3 0 0 15,1-4 0-15,-1 4 0 0,1 0 8 0,3-3 0 0,-4 3 0 0,1-4 0 16,-1-5-8-16,4 8 0 0,-3-8 0 0,-4-1 0 15,3 7 0-15,1-7 8 0,-5 10-8 0,5 0 8 16,-4-3-8-16,3 2 0 0,-3 1 0 0,0 0 0 16,0-3 0-16,4 3 0 0,-4-1 0 0,0 8 0 15,-1-8 0-15,1 7 12 0,-3-6-12 0,3 6 12 16,-4-6-12-16,1 0 0 0,3 6 0 0,-4-6 0 16,0 0 0-16,8-1 0 0,-4-2 0 15,3 3 0-15,-3 0 0 0,-3 0 0 0,3-4 0 0,-4 1 0 16,0-3 13-16,4 2 1 0,-7-5 0 0,4 5 0 15,-1-2 4-15,1 2 1 0,-1 4 0 0,0-3 0 16,-3-3-19-16,4 2 0 0,3 4 0 0,-4 0 0 16,-3-3 0-16,7 2 0 0,0 1 0 0,-4 0 0 15,4 3 0-15,0-3 0 0,-3 0 0 0,6-1 0 16,-7 1 12-16,4-3 1 0,-3 9 1 0,3-6 0 16,-4-7-14-16,4 4 0 0,-4 3 0 0,4 0 0 0,-3-4 0 0,-1 4 0 15,1-3 0-15,-1-4 0 0,1-5 0 0,-1 2 0 16,-3 0 0-16,7 1 0 0,-4-1 0 0,-3 1 0 15,3 5 0-15,-3-5 0 0,0-1 0 0,-3 1-13 16,3 5 2-16,-1-5 1 0,-2 5 10 0,3-2 0 16,-4-4 0-16,0 7 0 0,-3 0 0 0,4-4 0 15,-5-2 0-15,5-1 0 0,-1 7 0 0,0-7 0 16,1 0 0-16,-1 1 0 0,1-1 8 0,2-2-8 16,-2 2 10-16,-1-6-10 0,1 3 12 0,-1 4-4 15,0-10-8-15,-3 6 12 0,3-3-12 0,-3-3 9 16,0 0-9-16,-4 0 8 0,4 0 0 0,-3 0-8 15,-1 0 12-15,0 0-4 0,0 0 0 0,1 6 0 16,-1-6 0-16,-3 4 0 0,0-4-8 0,3 6 0 16,-7-3 9-16,4 3-9 0,0 4 0 0,0-7 0 0,-1 9 0 15,1-9 0-15,-4 7 0 0,1-4 0 0,2-3 0 0,1 4 0 16,-4-4 0-16,8 3 0 0,-5-3 0 0,5 3 0 16,-4-6 0-16,3 0 0 0,0 0 0 0,0 0 0 15,1 0 0-15,3-6 8 0,-4 3-8 0,0 3 0 16,4 0 0-16,-4 0 0 0,1 0 0 0,-1-6 8 15,0 6-8-15,-3 0 0 0,3 0 0 0,-3 0 0 16,-4 0 0-16,8 0 0 0,-5 0 0 0,8 6 0 16,-3-6 0-16,-1 3 0 0,4-3 0 0,-4 6 0 15,4-6 0-15,0 10 0 0,3-10 0 0,0 0-8 0,4 6 8 16,0-3 0-16,0-3 0 0,0 6-8 0,0-6 8 0,7 0 0 16,-4-6 0-16,4 6-8 0,0 0 8 0,0-3 0 15,0-3 0-15,7 6-8 0,-3 0-4 0,-1-3 0 16,4 3 0-16,0 0 0 15,-4-7-25-15,4-2-6 0,0 3-1 0,4-4-812 16,7 7-162-16</inkml:trace>
  <inkml:trace contextRef="#ctx0" brushRef="#br0" timeOffset="28523.04">20101 7417 1036 0,'0'0'46'0,"0"-6"10"0,-7 3-45 0,4-3-11 15,-4 6 0-15,0 0 0 0,0 0 134 0,7 0 25 16,0 0 5-16,0 0 0 0,-8 0-132 0,8 0-32 16,0 0 0-16,0 0 0 0,0 0 13 0,0 0 2 0,0 0 0 0,0 0 0 15,0 0 28-15,0 0 5 0,0 0 2 0,0 0 0 16,4-7-14-16,3 4-4 0,0 3 0 0,0-6 0 16,-3 6 11-16,3-10 1 0,3 7 1 0,-3-3 0 15,0 6-3-15,1-9-1 0,-1 9 0 0,0-3 0 16,0-4-16-16,3 1-3 0,-3 3-1 0,7 3 0 15,1 0-21-15,-1-6 0 0,3 2 0 0,1-2 8 16,7 6-8-16,-4-3 12 0,3-3-4 0,1 6 0 16,3-3 16-16,1-4 3 0,-1 7 1 0,4 7 0 15,-4-7-28-15,4 3 0 0,3-3 0 0,-7 6 0 16,-3-3 0-16,-1 3 0 0,5-2 0 0,-1 5 0 16,0-3 0-16,-3 4 0 0,-4-1 0 0,4 0-11 0,-4 1 11 15,-4 6 0-15,5-7 10 0,-5 10-10 16,1-4 12-16,-4 4-4 0,4-3-8 0,-4 3 12 15,0 0-2-15,4-1-1 0,-4-2 0 0,3 3 0 16,-3 0-1-16,4 0 0 0,-4-4 0 0,4 4 0 0,-1 0-8 16,-2 6 0-16,-5 3 9 0,4-3-9 0,-3 3 0 0,-4-2 9 15,0 2-9-15,-4 0 0 0,1 6 13 0,0-5-4 16,-4 2-1-16,0-3 0 0,0 0 15 0,-4 1 2 16,4-4 1-16,0 3 0 0,0-3-18 0,4 0-8 15,-4-6 8-15,3 9-8 0,4-9 10 0,-3 6-10 16,3-6 12-16,0 0-12 0,3 6 13 0,-3 0-4 0,0 0-1 15,0-3 0-15,1-3-8 0,-1 6 0 0,3-6 0 0,1 12 8 16,-4-3-8-16,3 0 8 0,-3 1-8 16,4 2 8-16,-4 0-8 0,0-5 0 0,0 2 0 0,4-3 8 15,-4 3-8-15,3-9 8 0,1 6-8 0,0-6 8 16,3-4-8-16,-4 4 0 0,4 0 0 0,1-3 8 16,-1 3 20-16,3-4 3 0,-3 7 1 15,0-6 0-15,4 3-20 0,0 0-3 0,-1-4-1 16,1 4 0-16,0-3-8 0,-1 2 0 0,1 1 0 0,0 0-11 15,3-3 11-15,-4 9 0 0,-2-6 0 0,6 0 0 16,3-1 0-16,-6 7 0 0,-4-6 0 0,0 0 0 16,4 0 0-16,0-3 0 0,-4 2 0 0,3 1 0 15,1-3 0-15,3 0 9 0,4-4-9 0,-4 4 10 16,0-4 2-16,0-2 0 0,0 5 0 0,4-5 0 16,0 5-4-16,-4-5-8 0,0 6 12 0,0-4-4 0,4-2-8 15,0 5 0-15,-8-5 0 0,5 8 0 0,6-2 0 16,-4-3 0-16,-6 2 0 0,3 4 0 0,0 0 0 0,1 0 0 15,2 6 0-15,-3-6 0 0,1-4 0 0,2 4 8 16,8-3-8-16,-4-7 0 0,0 4 16 0,-3-1-3 16,7-2 0-16,-4-7 0 0,7 6 3 0,-6-2 1 15,-1-4 0-15,4 3 0 0,3-3-8 0,-3 3-1 16,-8 4-8-16,5-4 12 0,9-3-12 0,-2 3 11 16,-1-2-11-16,0 5 10 0,0-9-1 0,1 6 0 15,-1 4 0-15,4-7 0 0,-4 3-9 0,0 3 0 16,1 1 9-16,2-4-9 0,1 7 0 0,0-7 0 15,3 3 0-15,-3 1 0 0,0-4 0 0,0 3 0 16,0 1 0-16,-4-7 0 0,0 3 9 0,-3-3-9 16,3 4 12-16,1-4-12 0,2 3 17 0,1-6-3 0,3 0-1 15,4 0 0-15,4 0-5 0,-1 0-8 0,0 0 11 0,1 0-11 16,-4 0 11-16,0 6-11 0,-1-12 10 0,5 12-10 16,-4-2 14-16,3-4-3 0,0 0-1 0,-3 9 0 15,0-9-10-15,-3 6 0 0,-1-3 0 0,-3-3 0 16,-4 0 0-16,-3 7 0 0,3-4 0 0,0-3 8 15,1-3-23-15,2-4-5 0,5 7 0 0,-1 0-1 16,-3-3 21-16,7-3 0 0,-4 3 0 0,0-3 0 16,-3 6-22-16,0-10 3 0,-4 10 1 0,4-9 0 15,0 2-142-15,0-2-29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17T17:07:31.967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3298 12228 2948 0,'-14'3'131'0,"14"-3"26"0,-3 9-125 0,-4 1-32 0,7-4 0 0,0 9 0 16,0-2-13-16,7-4-9 0,3 7-2 0,-3-7 0 15,1 1 0-15,6-1 0 0,7-2 0 0,-7-4 0 31,11-6-4-31,-1-4 0 0,8-2-1 0,3-1 0 0,-6 1 29 0,6-10 15 0,4-6-2 0,3 0 0 16,-3-3-1-16,7-7 0 0,3-2 0 0,0 2 0 16,8-12 4-16,3 3 0 0,0 0 0 0,0-9 0 15,0 6-7-15,0-13-1 0,3 7 0 0,1-10 0 16,-4 1 0-16,7-1 0 0,-4 3 0 0,4 4 0 16,-14 3-8-16,4-1 0 0,-8 10 0 0,0-3 0 0,8 4 0 15,-15 8 20-15,11-3-3 0,-11 4 0 0,4 9-2 16,0-3-1-16,4-1 0 0,-1 1 0 0,0-3-14 0,8 3 0 15,-11 3 0-15,3-7 0 0,4 1 0 0,3 3 0 16,1-7 0-16,3-3 0 0,-7 4 0 0,-4-1 0 16,-3-2 0-16,0-1 0 0,-11-3 0 0,4 4 0 15,-7 2 8-15,-1 1-8 0,-6 6 16 0,0-7-4 16,-4 7 0-16,-7 0 0 0,4-1 5 0,-11 4 1 16,-4 0 0-16,4 6 0 0,-7 1-18 0,0 2 10 15,0-3-10-15,-3 10 8 0,-1-7-8 0,4 13 0 0,-3-6 0 16,-1 2 0-16,1 4 0 0,3-3 0 0,0 6 0 0,-7 0 0 15,0-3 0 1,0 3 0-16,3 0-8 0,-7 3 8 0,1-3 0 0,3 6-9 16,-7-3 9-16,3 4 0 0,-3-4-10 0,-4 6 10 0,1-3-8 15,-1 4 8-15,-10-1 0 0,0 1 0 0,-4-1 0 16,0 0 0-16,-14 7 0 0,7 0 0 16,-3-4 0-16,7-2 0 0,-4-1 0 0,7 0 8 0,8-2-8 0,-1 2 11 15,11-9 4-15,0 6 1 0,7-6 0 0,7 0 0 16,0 0-3-16,0 0 0 0,7-6 0 0,7 3 0 15,10-3-13-15,1-4 0 0,10 4 0 0,4-6 0 16,4 2-12-16,2-6 12 0,5 1-12 0,-4 2 12 16,3-6-10-16,4-3 10 0,3 4-8 0,-3-1 8 15,-3 0 0-15,3 3-8 0,-11 4 8 0,0-4 0 16,-3 0 0-16,-7 7 0 0,0 6 0 0,-8-3 0 0,5 6 0 16,-15 6 12-16,0-3-2 0,-4 3-1 0,1 10 1 0,-8 3 0 15,-3 3 0-15,0 3 0 0,-3 3 5 0,-15 3 1 16,1 1 0-16,-8 2 0 0,0 10-8 0,-17-6-8 15,3 6 11-15,-10 0-11 16,-1 0-45-16,-6 9-16 0,-4 0-3 0,-11 0-874 16,-3 4-174-16</inkml:trace>
  <inkml:trace contextRef="#ctx0" brushRef="#br0" timeOffset="3442.39">6033 5646 1868 0,'-36'-4'83'16,"19"-2"17"-16,-5 6-80 0,-2-3-20 0,-1 3 0 0,-7-6 0 0,-3 6 13 0,-4 0-1 16,-3 0 0-16,-8-3 0 15,-2 3-35-15,-5-7-7 0,-3 7-2 0,7 0 0 16,-7 0-60-16,0 0-13 0,-7 0-3 0,4-3 0 16,3 3 77-16,-7 0 15 0,3-6 4 0,4 6 0 0,11 0 108 0,-8 0 21 15,8-6 5-15,-4 2 1 0,0 4-53 0,11 0-10 16,-7 0-3-16,6 0 0 0,4 0-45 0,-6 4-12 15,6 2 0-15,3 3 0 16,1-9-24-16,3 10-6 0,1-4-2 0,2 3 0 16,5-5-22-16,6 5-5 0,-3-3-1 0,7 0 0 0,3-2 60 0,8 2 0 15,-4-3 15-15,7-3-3 0,0 0 25 16,7 0 6-16,10 0 1 0,5 0 0 0,2 0 4 0,11 0 0 16,1-3 1-16,10-3 0 0,3 6-36 0,0 0-13 0,11 0 9 0,4 0-9 15,-4 0 0-15,7 0 0 0,-4-4 0 0,8 4 0 16,3 0-9-16,7 4 9 15,-10-4 0-15,3 0 0 0,-4 0 0 0,15 0 0 16,-7 0 8-16,10 0-8 0,-4 0 0 0,5-10 0 0,-1 10 0 16,0-6 0-16,4 6 0 0,-4-3 0 0,4 3 0 0,-4-6 0 15,-10 6 0-15,-1-4 0 0,4 4 0 0,-3 0 0 16,-4 0 0-16,-3 4 0 0,-1-4 0 0,-10 6 0 16,0-6-10-16,-14 3 10 0,3 3-8 0,-6-6 8 15,-1 0 0-15,-10 6 0 0,-1-2 0 0,-6-4 8 16,0 0-8-16,-4 0 0 0,-3 0 0 0,-8 0 0 15,1-4 15-15,-4-2 1 0,-7 0 1 0,0 6 0 16,0 0 2-16,-7-3 0 0,-7-3 0 0,0 2 0 16,-8-2-36-16,-6 6-7 0,0-3-2 0,-7 3 0 15,3 3-19-15,-10-3-4 16,-1 0-1-16,-6 6 0 0,3-6-12 0,-14 4-2 0,0-4-1 0,0 6 0 16,0-3-50-16,-10 3-9 15,-61 0-3-15,18-2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17T17:07:46.265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9536 14542 2257 0,'0'0'100'0,"-18"0"20"0,4 0-96 0,0-3-24 16,0-4 0-16,-8 7 0 15,-2 0-28-15,-1-3-10 0,0-3-2 0,1 6-1 16,-5-9-71-16,-2 9-13 0,-1-10-3 0,0 1-1 16,0 2 41-16,1-2 8 0,-5 0 1 0,1-7 1 0,-4 7 115 0,1-1 23 0,-5 1 5 0,-3-1 1 15,0 1 44-15,-3 3 9 0,3 3 1 0,-7 3 1 16,4 3-69-16,3 3-15 0,0 0-2 0,7-3-1 15,4 7-3-15,3-10-1 0,8 9 0 0,6-9 0 16,4 10 41-16,3-10 8 0,4 6 1 16,7-6 1-16,14 3-65 0,1 3-16 0,6-6 0 15,7 0 0-15,4-6-12 0,14 3-7 0,10-3-1 0,4 6 0 16,10-4 9-16,5-2 2 0,6 3 0 0,7-3 0 16,0-4 9-16,11 10 0 0,7-3 0 0,-4 3-8 15,-3-6 8-15,10 6 0 0,8 0-9 0,-5 0 9 16,-6-6 0-16,7 6 10 0,0-3-1 0,3 3 0 15,-3 0 22-15,-3 0 4 0,-4-7 1 0,6 7 0 16,5-9 21-16,-8 9 5 0,-10-10 1 0,7 7 0 16,0-6-7-16,-8-7-2 0,-2 10 0 0,-12-3 0 15,-2-4-24-15,-8-3-5 0,-7 7-1 0,-4-7 0 16,-10 4-11-16,-7 2-2 0,-4-5-1 0,-14 5 0 16,1 1 6-16,-12 3 2 0,-6-4 0 15,-4 1 0-15,-11 9-18 0,4 0-9 0,-21-10 1 0,-7 10 0 16,-14 0 8-16,-11 7 0 0,-7-4 0 0,-11 3 0 0,-10-3 0 0,-11 7 0 15,-10 5 0-15,-7 4 0 0,-1-10 0 0,-6 10 0 16,-8 6-9-16,-3 0 9 0,0-6 0 0,0 0 0 16,0 0 0-16,0 0 0 0,4 3 0 0,-4-10-14 15,0 4 2-15,0-4 0 16,4 4-20-16,-4-7-4 0,-8 1-1 0,5-1-870 16,-4-9-173-16</inkml:trace>
  <inkml:trace contextRef="#ctx0" brushRef="#br0" timeOffset="2114.46">13060 13701 806 0,'0'0'72'0,"-7"-6"-58"0,3 6-14 0,-3-3 0 16,0-3 349-16,0 3 67 0,-3-4 14 0,2 7 2 16,1-3-302-16,0-3-61 0,0 6-12 0,0 0-2 15,7 0 6-15,0 0 2 0,0 0 0 0,0 0 0 16,0 0-31-16,0 6-7 0,7 4-1 0,4 2 0 0,7-2 4 0,3 2 0 16,7 1 0-16,4 2 0 0,-4-2-28 0,7 9 0 15,4-3 8-15,0-1-8 16,0 1 0-16,-4 6 0 0,4-6 0 0,-4 0 0 0,0 0 0 15,-3 0 0-15,0 6 0 0,-1-7 0 0,-2 8 0 16,-5 2 0-16,5 3 0 0,-12 0-11 0,-3 4 11 0,0-1 0 16,-3-5 0-16,0 5 0 0,-4 4 0 0,0-4 0 15,0 1 8-15,0 2-8 0,-4-11 0 0,1 2 0 16,3 0 0-16,-7-3 0 0,0-6 0 16,-4 6 8-16,1-6-8 0,-1 0 8 0,-3 3-8 0,0-10 0 15,0 7 8-15,-3-3-8 0,3-7 12 0,-8 7-3 16,-2-7 0-16,3-6 0 0,-4 7 0 0,0-4 0 15,4-6 0-15,-3 0 0 0,3-6 19 0,-1 6 3 0,1-4 1 16,0-5 0-16,4 0-13 0,-1-7-3 0,0 7 0 0,1-7 0 16,6 3-3-16,-3-2-1 0,7-4 0 0,4 3 0 15,3-3-4-15,0 1 0 0,4-8-8 0,3 8 12 16,0-7-12-16,3-4 9 0,5 4-9 16,-1-3 8-16,3 0-8 0,1 3 0 0,-4-3 0 15,0-1 0-15,1-2 9 0,-1 3-9 0,0-7 10 0,-3 7-10 16,3-7 24-16,-4 7-2 0,1-6 0 0,-4-4 0 15,4 4-3-15,-1-1-1 0,1-2 0 0,0 2 0 16,3-9-18-16,4 7 8 0,-4 2-8 0,7 1 0 16,0 5 0-16,0 1 0 0,4 0 0 0,7 3 0 15,0 6-92-15,3-6-23 16,7 6-4-16,1 3-1313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12T17:50:16.342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14503 7750 1152 0,'-11'0'102'0,"-3"0"-82"15,0-7-20-15,-7 7 0 0,0 7 159 0,-1-7 27 16,-2 0 6-16,-1 6 0 0,0-6-144 0,4 0-28 0,0-6-7 0,-4 6-1 15,-3 6 5-15,7-6 1 0,-4-6 0 0,4 6 0 16,-4-7 8-16,4 4 2 0,-4-3 0 0,1 6 0 16,-1-3-4-16,-3-3 0 0,0 2 0 0,-1 4 0 15,-6-6 2-15,0 6 0 0,-11 0 0 0,0 6 0 16,-3-2 13-16,-1 2 2 0,1 3 1 16,-7-6 0-16,3 4-22 0,-4 2-5 0,1 0-1 0,-8 1 0 15,1-1-2-15,-8 1-1 0,1-4 0 0,-1 3 0 16,1-9-11-16,-5 7 0 0,-2-7 9 0,-1 3-9 15,-6-3 10-15,2 0-2 0,5-3-8 0,-4-4 12 16,0 7-12-16,-4-9 11 0,0 3-11 0,-3 3 10 16,0 3-2-16,-4-7 0 0,-7 7 0 0,8 0 0 15,-5 0-8-15,5 7 0 0,-5-4 0 0,1 3 8 16,0 0-8-16,0-3 0 0,6 4 0 0,-2-4 0 0,-1 6 0 16,4-3 0-16,3-2 0 0,-7 5 0 0,1-9 0 15,2 6 0-15,1-6 0 0,4 0 0 0,2 0 0 0,-2 0 8 16,-1-6-8-16,4 6 12 0,3-3 20 0,1-3 4 15,3 2 0-15,-4-2 1 0,0 3-29 0,4-3-8 16,0 6 0-16,4-3 0 0,3 3 8 0,0 0 0 16,0 0 0-16,0 0 0 0,3 3-8 0,-3-3-12 15,0 6 4-15,4-3 0 0,-1 3 8 0,8-2 11 16,-1 5-3-16,4-3 0 0,0 4-8 0,-3-1-11 16,-1 0 3-16,8-2 0 0,-4-4 8 0,7 3 0 15,0-3 8-15,8-3-8 0,-1 7 0 0,4-7 0 16,3 0 0-16,0-7 0 0,4 7 15 0,3 0 1 15,-3 0 1-15,0-3 0 0,3-3-2 0,0 3-1 0,4-4 0 0,0 7 0 16,0-9-2-16,3 9-1 0,1 0 0 0,-1 0 0 16,-3 0-11-16,7 6 0 0,7-3 9 0,3 4-9 15,-10-4 0-15,3 3 0 0,4 4 0 0,-3-1 0 16,3 0 0-16,3 7 0 0,1-3 0 0,-1 2-8 16,4 4 8-16,-7-3 0 0,3 3 0 0,4 6 0 15,0-3 0-15,4-4-8 0,-4 8 8 0,7-1-8 16,-7 3 8-16,4 6 0 0,3-5 0 0,-4 5 8 15,1 10-8-15,-1 0 0 0,-3-7-11 0,4 7 11 16,-1 3 0-16,-3 7 0 0,7-10 0 0,-7 9 0 16,0-9 0-16,0 3 0 0,0 3 0 0,0-3 0 15,0-6 8-15,0 0-8 0,0 3 0 0,-7-1 0 16,7-2 0-16,0-3 0 0,-3-1 0 0,-1-2-9 16,4 3 9-16,0-7 0 0,-3 0 8 0,3-6-8 15,0 10 8-15,0-10-8 0,-4-3 10 0,4 3-10 16,-3-6 8-16,3 0-8 0,0-4 0 0,0 1 9 0,0-3-9 15,-4-4 8-15,4 0-8 0,0-9 8 0,0 0 1 0,-3 7 0 16,-1 2 0-16,4 0 0 0,0-9 1 0,0 7 0 16,0-7 0-16,0 0 0 0,-11 3 5 0,11-3 1 15,0 0 0-15,0 0 0 0,0 0 4 0,0 0 0 16,0 0 1-16,0 0 0 0,11 6-7 0,0-6-2 16,3 3 0-16,3 3 0 0,1-2-12 0,3-4 8 15,4 0-8-15,0 6 0 0,-1 3 0 0,1-9 0 16,0 10 0-16,3-10 0 0,-3 9 0 0,3-9 0 15,-4 6 0-15,8-6 0 0,0 4 0 0,3-4 8 0,4 0-8 16,3 0 0-16,8 0 0 0,-1 0 0 0,4 6 8 0,4-3-8 16,-5-3 0-16,5 0 0 0,3 6 8 15,3-3-8-15,4 4 0 0,0 2 8 16,0 7-8-16,0-4 0 0,4-2 9 0,3 5-9 0,-7 1 8 16,11-3-8-16,-1 2 0 0,1-5 0 0,7 5 0 0,-8-2 0 15,1-4 0-15,7 1 0 0,-1-4 0 0,8 3 0 16,-4 1 8-16,0-4 0 0,-3-3 0 0,3-3 0 15,4 10-8-15,0-10 0 0,-4 6 0 0,-7-3 0 16,-3 3 0-16,3-6 0 0,7 3 9 0,0 4-9 16,-3-7 10-16,-4 3-2 0,-7-3-8 0,4 0 12 15,3 0-3-15,7 0-1 0,0 0 0 0,0 0 0 16,1 0 1-16,-1-3 0 0,0 3 0 0,0-7 0 16,7 7-9-16,-6-3 0 0,-1 3 0 0,0-6 0 15,-3 6 0-15,6 0 0 0,1-3-8 0,-4-3 8 0,-7 6 0 16,1 0 0-16,2-4 0 0,-3 4 0 0,0 0 0 0,-6 0 0 15,-1 0 0-15,-4 0 0 0,-6 0 0 0,-4 0 0 16,0 0 0-16,-4 0 0 0,-3 0 0 16,3 0 8-16,1 0-8 0,-4-6 0 0,-4 6 11 0,1 0-3 15,-5 0-8-15,1 0 12 0,0-3-12 16,0-3 0-16,3 6-9 0,-3-10 9 0,0 10 0 0,7-6 0 16,-4 3 0-16,1-3 0 0,-1 6 0 0,-3-3 0 15,-7-4 0-15,0 4 0 0,-4-3 0 0,0-4 0 16,-7 7 0-16,1-3 0 0,-5 0 0 0,5 3 0 15,-5 3 0-15,-3-7 0 0,1 4 0 0,-5-3 0 16,1 6 0-16,0-3 0 0,-1-3 9 0,-3 2-9 0,-3-2 0 16,-1 3 9-16,5-3-9 0,-5 3 8 0,-3-4-8 0,4-2 8 15,-1 3 0-15,-3-4 0 0,0 1 0 0,1-1 0 16,-1-5 2-16,0 2 0 0,3-2 0 0,-6 2 0 16,3-9-10-16,-4 3 10 0,4 0-10 0,-7-9 10 15,4 3-10-15,-4-9 0 0,3 5 9 0,1 1-9 16,-4-6 9-16,0 5-9 0,0-5 12 0,0-4-12 15,0 4 11-15,4-4-11 0,-8-3 10 0,4 4-10 16,-4 2 8-16,4-9-8 0,0 1 0 0,-3 5 0 16,3-6 8-16,0 6-8 0,0-6 0 0,0 7 9 15,0-7-9-15,0 0 0 0,0 0 0 0,0 0 8 16,0 0-8-16,0 7 0 0,-4-7 0 0,4 6 0 16,0-3 0-16,0 10 0 0,-3-3 0 0,-1-1 0 15,4 1 0-15,0 5 0 0,-3-5 0 0,3 6 0 16,-4-7 0-16,4 10 0 0,0-3 0 0,-3 0 0 0,3 2 0 0,-4 8 0 15,4 2 0-15,0-3 0 0,0 0 0 0,0 4 0 16,0 2 0-16,0-3 0 0,0 7-8 0,-3 0 8 16,3-1 0-16,-4 1 0 0,4 3 0 0,0 2 0 15,0 4 0-15,0 0 0 0,0-6-8 0,0 6 8 16,0 0 0-16,0 0 0 0,0-9 0 0,-3 6 0 16,3 3 0-16,0 0 0 0,-4-7 0 0,-3 4 0 15,4-3 0-15,-5 6 0 0,5-6 0 0,-4 6 0 16,0-3 0-16,0-4 0 0,0 4 0 0,0-3 0 15,-4 3 0-15,4-4 0 0,-4 4 0 0,1-3 0 16,-4-3 0-16,3 9 0 0,-6-10 0 0,2 10 0 0,-2-6 0 16,-1 6 0-16,1 0 0 0,-5-3 0 15,1 3-9-15,4 0 9 0,-5 0 0 0,1 0 0 16,4 3 0-16,-5-3 0 0,1 0 0 0,-3 0 0 0,2 0 0 16,1 0 0-16,-3 0 0 0,-1 0 0 0,-3 0 0 0,-1 0 0 15,-2 0 0-15,2-3 0 0,-2-3 0 0,-1 6 0 16,0-4 0-16,-3-2-10 0,-4 6 10 0,0-3-8 31,-7-3-80-31,-7-4-16 0,-10 1-4 0</inkml:trace>
  <inkml:trace contextRef="#ctx0" brushRef="#br0" timeOffset="10622.83">6953 10544 172 0,'-17'0'16'0,"10"0"-16"16,3 0 0-16,-3 0 0 0,-4 0 200 0,1 0 36 15,-1 0 8-15,1 0 2 0,-4 0-151 0,3 0-31 16,-7 0-5-16,1 0-2 0,-1 0-29 0,-7-4-5 0,4 4-2 0,0-6 0 15,3 6 4-15,-6 0 1 0,-1 0 0 0,4 6 0 16,-14-2 25-16,3-4 5 0,4 0 0 0,-4 0 1 16,-3 6 16-16,-1-3 3 15,5-3 1-15,-12 6 0 0,-3-6-9 0,4 3-3 16,-7-3 0-16,-8 7 0 0,1-4-13 0,-4-3-4 0,0 6 0 0,0-6 0 16,0 3-27-16,-4 4-5 0,1-7-2 0,3 0 0 15,-7 6 6-15,7-3 0 0,7 3 1 0,4-3 0 16,-8-3-8-16,8 7-1 0,-8-7-1 0,4 0 0 15,-7 3-11-15,4-3 0 0,3 6 0 0,-7-3 0 16,4 3 0-16,6-2 0 0,-6 2 0 0,6-6 0 16,-3 6 10-16,1-3-10 0,2-3 12 0,-3 7-12 15,7-4 24-15,-3-3-1 0,0 6-1 0,3-6 0 16,3 3-22-16,1 3 9 0,0-3-9 0,-1-3 0 0,-2 0 16 16,-1 7-3-16,7-4-1 0,-7-3 0 0,7 0-12 0,4 6 8 15,-11-6-8-15,7 10 0 0,4-10 12 0,0 6-4 16,-4-3-8-16,4-3 12 0,3 6-4 0,-3-3-8 15,-1-3 11-15,1 7-11 0,3-4 13 16,4-3-4-16,0 6-1 0,3-3 0 0,4-3 4 0,3 0 0 16,8 6 0-16,-8-6 0 0,4 4-12 0,3 2 8 15,4-6-8-15,-3 0 8 0,3 6-8 0,3-3 0 16,-6-3 0-16,10 0 0 0,0 0 0 0,-4 7 0 16,4-7 0-16,-10 3 0 0,10-3 0 0,0 0 8 15,0 0-8-15,-8 0 8 0,1 0 6 0,7 0 1 16,0 0 0-16,0 0 0 0,0 0 1 0,0 0 1 0,0 0 0 15,0 0 0-15,0 0-17 0,0 0 0 0,0 9 0 16,0 0 0-16,0-2 0 0,4 2 0 0,-1 1 0 0,5-1 0 16,-8 10 0-16,3-4 0 0,-3 4 0 0,0 0 0 15,0 6 0-15,0 3 0 0,-3 1 0 0,3 5-9 16,-8 1 9-16,5 2 0 0,-1 4 0 0,-3-3 0 16,-3 6 0-16,6-7 0 0,1 4 0 0,-8-3 0 15,11-1 0-15,-10 4 0 0,10-3 0 0,-8-1 11 16,5-2-11-16,3 2 0 0,-4 4 0 0,4-3 8 15,-7-1-8-15,4-2 10 0,3-1-10 0,-7-5 10 16,3-4 2-16,4 3 0 0,-3-3 0 0,-4-6 0 16,3 0 4-16,-3-1 2 0,4-2 0 0,3 3 0 15,-7-3-10-15,3-4-8 0,4 4 12 0,-4-7-12 16,4 7 12-16,0-4-4 0,0-5 0 0,0 2-8 16,0 1 24-16,0-4-3 0,0-6 0 0,0 0 0 0,0 0-21 15,0 0 8-15,0 0-8 0,0 0 0 0,4 3 16 0,7-3 0 16,-8 0-1-16,8-3 0 0,-1 3-3 0,-6-6 0 15,6 6 0-15,1-4 0 0,0 4-12 0,-1-6 0 16,4 6 0-16,0 0 0 0,0-6 8 0,4 3-8 16,-4 3 0-16,7-7 9 0,4 7-9 0,0 0 0 15,-1-3 0-15,5 3 0 0,2-6 0 0,5 6 0 16,-1-3 0-16,0 3 0 0,-3-6 0 0,10 3 0 16,4-4 0-16,-3-2 0 0,2 3 8 0,5 2-8 15,6-2 12-15,-6 3-4 0,-1-3-8 0,0 3 10 16,1-4-10-16,-4 4 10 0,0-3-2 0,-1 6 0 15,-2-3 0-15,10-3 0 0,-11 12-8 0,7-6 0 16,4 3 0-16,-3-3 0 0,-4 6 0 0,3-3 0 16,4-3 0-16,3 7 0 0,-3-7 0 0,7 0 0 0,0 0 0 15,7 3 0-15,-7-3 0 0,0 0 0 0,0 0 0 0,0 0 0 16,-11 0 0-16,8 0 0 0,3 0 0 0,0 0 0 16,3 0 0-16,-6-3 0 0,-1 6 9 0,-3-3-9 15,0 0 8-15,-4 0-8 0,4 0 10 0,0 6-10 16,4-6 0-16,-8 3 0 0,4 3 0 0,0-6 0 15,-4 10 0-15,-3-4 0 0,4-3 0 0,-1 4 0 16,-7-4 0-16,4 3 0 0,0-3 0 0,0 3 0 16,-7-3 0-16,-1-3 0 0,5 7 0 0,-8-7 0 15,0 9 0-15,-3-9 0 0,-4 6 0 0,1-6 0 16,-5 4 12-16,1-4-3 0,0-4-1 0,-8 4 0 16,8 0-8-16,-11 0 0 0,4-6 0 0,-1 6 0 0,-3 0 8 15,8 0 0-15,-12-6 0 0,4 6 0 0,-3-3-8 0,3 3 0 16,0 0 0-16,-3 0 0 0,-1 0 0 0,1 0 0 15,-1 0 0-15,-2 0 0 0,2 0 0 16,-3 0 0-16,0 0 0 0,4 0 0 0,-4 0-8 16,-7 0 8-16,0 0 0 0,0 0 0 0,0 0 0 15,0 0 0-15,0 0 0 0,0 0 0 0,0 0 0 0,0 0 0 16,3 0 0-16,-3 0 0 0,0 0 0 0,4-7 0 16,-1-2 9-16,5 6-9 0,-8-6 0 0,7-1 9 15,-7-2-9-15,3 2 0 0,1 1 11 0,-1-1-11 16,1 1 10-16,-1-10-10 0,-3 10 8 0,7-7-8 15,-3-3 0-15,-4 0 9 0,7 4-9 0,-7-4 0 0,0 0 0 16,0 0 8-16,0-6-8 0,0 6 10 0,3-6-10 16,-3 6 10-16,-3-6-1 0,3 7 0 0,-7-17 0 0,7 7 0 15,-4 0-1-15,4 3 0 0,0-10 0 0,-7 7 0 16,0-7-8-16,0 7 8 0,4-6-8 0,-4-4 8 16,-1 3-8-16,-2 1 0 0,3-7 0 0,3 0 0 15,-6 7 0-15,3-4 8 0,3-6-8 16,1 7 8-16,-4 2-8 0,-1 1 0 15,8-4 0-15,-3 10 8 0,3-7-8 0,-4 10 0 0,8-3 0 0,-4 3 0 16,0 3 0-16,0 0-9 0,-4-6 9 0,4 9 0 16,0 3 0-16,-3-2-8 0,3 5 8 0,0-3 0 15,0 1 0-15,0 5 0 0,0-2-8 0,0-4 8 16,0 7 0-16,0 2 0 0,-7-2 0 0,7 6 0 16,0-3 0-16,0-4 0 0,0 1 0 0,0 9 0 15,0 0 0-15,-4-10 0 0,1 4 0 0,3 3 0 16,0 3 0-16,0 0-8 0,0-9 8 0,0 9 0 0,0 0 0 0,-4-7 0 15,4 7 0-15,0 0 0 0,-7-3 0 0,7 3 0 16,-3-6 0-16,3 6 0 0,-7 0 0 0,0 0-10 16,0 0 10-16,3-3-8 0,-3 3-4 0,0 0 0 15,0 0 0-15,0-6 0 0,0 6 12 0,0 0 0 16,0 6 0-16,0-6 0 0,-1 0 0 0,5 3 0 16,-15-6 0-16,8 3 0 0,-4 0 0 0,-4 0 0 15,0 3 0-15,1-3 0 0,-8 6 0 0,-3-3 0 16,-4-3 0-16,-3 7 0 0,-4-4 0 0,-3 6 12 15,-4-3-2-15,-7 4-1 16,-4-1-37-16,-13 7-7 0,-15-4-1 0,-17 14-1508 0</inkml:trace>
  <inkml:trace contextRef="#ctx0" brushRef="#br0" timeOffset="18157.79">24222 9402 1728 0,'0'-9'153'0,"-4"6"-122"16,-3-4-31-16,4-2 0 0,-1 0 0 0,-3 2-8 16,0-2-1-16,-4 6 0 0,1-4 9 0,-4-2 0 15,-4 9 0-15,-7-9-8 16,-3 9-16-16,-4 0-2 0,-6 0-1 0,-8 0 0 15,-4 0-16-15,-3 9-3 0,1-3-1 0,-1-3 0 0,-4 7 39 0,1 6 8 16,-8-7 0-16,-3 10 0 0,-3 0 41 0,3 3 8 16,3 0 2-16,-3 6 0 0,4 6 3 0,-1 1 1 15,1 2 0-15,-1 4 0 0,-3 6-21 0,11-3-4 16,3 16-1-16,7 5 0 0,3 8-29 0,8 5 8 16,3 4-8-16,8 5 0 0,10 1 0 0,7 3-8 0,0-3 8 0,14-3-13 31,10-1-16-31,8-9-3 0,0-6-1 0,13-3 0 15,15 3-15-15,7-6-4 0,0-3 0 0,0-7 0 16,4-6-9-16,3-9-3 0,0-4 0 0,7 1 0 16,4-17 24-16,-1 1 4 0,-6-9 0 0,-1-1 1 0,4-12 35 0,0-3 0 0,4-13 0 0,0 0 0 15,-1-9 34-15,1-7 1 0,-4-9 0 0,-4 0 0 16,1-9 14-16,0-3 3 0,3-7 1 0,-7-6 0 16,-4 3-14-16,-6-9-3 0,-4-7-1 0,-8 1 0 15,-6 2 6-15,-3-2 2 0,-8-7 0 0,-11 7 0 16,-3-7 6-16,-6 6 2 0,-12 10 0 0,-7 0 0 15,-6 3 11-15,-8 6 2 0,-14-3 1 0,-7 7 0 16,-10 2 13-16,-8 7 2 0,-6-3 1 0,-4 15 0 0,-4-6-53 0,-10 10-10 16,-11 6-2-16,-3 9-1 15,3 3-70-15,0 7-13 0,-3 9-4 0,0 6-656 16,3 7-131-16</inkml:trace>
  <inkml:trace contextRef="#ctx0" brushRef="#br0" timeOffset="18938.53">30932 13469 1728 0,'-4'-6'153'0,"-3"3"-122"0,0-6-31 0,-4 2 0 0,1-2 130 0,-1-1 20 16,-3 4 4-16,0 3 1 0,-4-3-144 0,4 6-29 16,-7-3-6-16,0-4 0 0,-7 7 2 0,-8 0 1 15,-2-3 0-15,-15 6 0 16,-11-3-55-16,-6 10-12 0,-8-1-1 0,-7 7-1 16,1 3 40-16,-8-1 8 0,-14 8 2 0,0 8 0 0,7 4 70 15,-3 2 14-15,0 7 4 0,7 1 0 0,-1 11 18 0,15-6 4 16,4 10 1-16,13 0 0 0,8 9-10 0,10 9-1 15,7 4-1-15,7 0 0 0,8 3-41 0,6 3-8 16,11 6-2-16,10 0 0 16,12 3-44-16,2-2-10 0,15-11-2 0,10 1 0 15,18-13-6-15,7-6-2 0,4-6 0 0,6 0 0 16,8-10 45-16,7 0 11 0,7-15 0 0,6-3 0 0,1-1 32 0,0-15 9 0,7-3 2 0,0-13 0 16,-4-3 41-16,-3-10 9 0,-4-9 2 15,-3 1 0-15,0-17-2 0,-4 1 0 0,-3-10 0 16,-7-3 0-16,-8-13-23 0,-3 4-5 0,-3-7-1 0,-4 0 0 15,-7-9-24-15,-4-6-6 0,-13 6-1 0,-1-7 0 16,-7 7-9-16,-10-6-1 0,-7 6-1 0,-8-4 0 16,-6-2-11-16,-11 6-3 0,-8 0 0 0,-9 3 0 0,-8-3-8 0,-14 9-17 15,-3 0 4-15,-8 0 1 16,-10 4-71-16,-10-4-13 16,-8 10-4-16,-14-4-786 0,-10-2-158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17T17:08:18.657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497 11748 2383 0,'-14'6'52'0,"4"-6"12"0,-4 3 1 0,3-3 2 0,-3 0-54 0,3-3-13 0,-3-3 0 0,4-4 0 16,3 4 26-16,3-3 2 0,1-10 1 0,-5 6 0 16,8-9-29-16,8 4 0 0,-5-8 0 0,8 8 0 0,-8-4 0 0,8-3 0 15,-1 6 0-15,4 0 0 0,-3-3 16 0,3 3-4 16,-3 0 0-16,-1 4 0 0,4 2 24 16,-3-2 5-16,0-4 1 0,3 0 0 0,0 0 2 0,7 0 0 15,-7-3 0-15,7-6 0 0,4 3-8 16,-4 3-2-16,-3-9 0 0,3 2 0 15,7-5-2-15,4-4 0 0,-7-6 0 16,10-3 0-16,-10-3-6 16,20-12-2-16,-9-1 0 0,3 0 0 0,-4 0-8 0,4 1-3 15,6-4 0-15,1 3 0 0,-3 4-1 0,13-4-1 0,-7 0 0 0,8 3 0 0,-4-2-11 0,3-1 0 16,-6 0 0-16,6 7 0 0,-6-7 0 0,9 4 0 0,-6 5 0 0,7 7 0 16,-3-3-8-16,3 3 8 0,-11 3 0 0,-3 0 0 15,3 7 0-15,-3-7 0 16,4 9 8-16,-4 1-8 0,-4 2 11 0,4-2-3 0,0 6-8 15,-8-4 12-15,1 4-3 0,4 3-1 0,-8 6 0 0,-7-3 0 16,4 0 0-16,-8 3 0 16,1 1 0-16,0-1 0 0,-4 3-8 0,-3 4 0 15,-1-4 0-15,-3 7 0 0,1 2 0 0,-5-2 0 0,1 6 0 0,-8-4 0 16,4 4 0-16,-7 3 0 0,0 0 0 0,0 0 0 16,0 0 0-16,0 0 0 0,0 0 0 0,0 0 0 15,0 0 8-15,0 0-8 0,0 0 0 0,0 0 8 16,-7 10 5-16,4-7 1 0,-8-3 0 0,1 6 0 0,6-3-3 15,-7-3-1-15,1 0 0 0,6 0 0 16,-6 0-10-16,-8 0 0 0,11 0 0 0,-11 0 0 16,4 0 0-16,-7 0 0 0,3 0 0 15,-6 7 0-15,-1-7 0 0,0 9 0 0,-6-9 0 0,6 6 0 16,-14-3 0-16,7 7 0 0,-3-1 0 0,0 1 0 16,0-4 8-16,6 3-8 0,-6 1 0 0,0-4 8 15,0 3 0-15,6-6 0 0,-2 7 0 0,2-1 0 0,5-9-8 16,2 7 8-16,-2-7-8 0,-1 3 8 0,11-3 1 0,-4-3 0 15,8 3 0-15,3 0 0 0,-4 0-9 0,4-7 0 16,4 7 0-16,3 0 8 0,0-9-8 0,0 9 0 16,0-10 0-16,10 7 0 0,1-6-9 0,3 0 9 15,0-4-12-15,7 4 12 0,4-1-12 0,-1 1 12 16,5-1-12-16,2 1 12 0,5 0 0 0,-1 2 9 0,4-2 1 0,7-4 0 16,0 7-19-16,-8-3-4 0,8-1-1 15,-7 4 0-15,-4 6 14 0,1 6 0 0,-1-6 0 16,-7 0 0-16,4 10 0 0,-8-1 0 15,-6 0 0-15,0 7 0 0,-4-6 0 0,0 8 0 0,-7-2 0 0,0-3 0 16,4 9 0-16,-4-4 0 0,-7 1 0 0,0 0 0 16,0 6 16-16,0-6-3 0,0 0-1 0,-7 6 0 15,3-6 2-15,-10 6 0 16,3-3 0-16,1 0 0 0,-4 0-14 0,-7 3 9 0,-1 9-9 0,-2-6 8 31,-4 10-81-31,-8 6-17 0,-10 0-3 0,8-7-1408 0</inkml:trace>
  <inkml:trace contextRef="#ctx0" brushRef="#br0" timeOffset="13578.51">16157 17477 1911 0,'0'0'84'0,"0"0"19"0,-7 0-83 0,0 0-20 0,0 0 0 0,0 0 0 0,0 0 24 0,7 0 0 16,-4 0 0-16,4 0 0 0,0 0-13 0,0 0-3 15,-3-10 0-15,6 4 0 0,-3-3 3 0,7 6 0 16,4-7 0-16,0 4 0 0,-1-3 8 0,8 5 1 16,-4-2 1-16,7 6 0 0,-3-6-21 0,3 12 0 15,0-6 0-15,0 6 0 16,-3-2 0-16,0-4 0 0,-1 9 0 0,1-3-8 0,3 4 8 0,-3-7 11 16,3 6-3-16,4 1 0 0,-4 2 31 0,0 1 5 15,0-7 2-15,0 3 0 0,4-5 10 0,-4 2 1 16,-3-3 1-16,3-3 0 0,0 6-5 0,4-6-1 15,-1 0 0-15,1 0 0 0,7-6-43 0,0 3-9 16,6-3 0-16,-2 6 0 0,2-4 0 0,1 4 0 16,0-6 0-16,-4 6 0 0,4 6 0 0,-4-2 0 15,-3-4 0-15,0 0 0 0,0 6 0 0,-1-3 0 16,-2 3 0-16,2 0 0 0,-2-2 0 0,2 5 0 16,1-9 0-16,0 6 0 0,-4-3 16 0,4 4 2 0,0-7 1 15,-1 0 0-15,5 0-4 0,-5 0-1 16,5-7 0-16,-5 7 0 0,1-3-2 0,0-3 0 0,0 6 0 15,3-3 0-15,0-3-12 0,1 6 0 0,-1 0 0 0,0 0 0 16,0 9 0-16,-3-9 0 0,0 6 0 0,0-3 0 16,-1 4 0-16,-2 2 0 0,-1-6 0 0,-4 4 0 15,1-4 0-15,0 3 0 0,-4 3 0 0,4 1 0 16,-4-4 19-16,7-3 1 0,-3-3 0 0,3 6 0 16,0-2-10-16,4-4-2 0,3 0 0 0,1-4 0 15,2 4-8-15,5-6 10 0,-4 3-10 0,3-3 10 16,0 3-10-16,-3-4 0 0,0-2 0 0,0 3 8 15,-1 3-8-15,1 3 0 0,0-7 0 0,0 4 0 0,-4-3 0 16,0 6 0-16,1 0 0 0,-1 0 0 0,0 0 0 0,0 0 0 16,-6 0 0-16,2 0 0 0,-2 0 0 15,2 0 0-15,-2 0 12 0,2-3-4 0,1 3 9 0,3-7 2 16,1 4 0-16,-1-3 0 0,7 6-7 0,-3-3-2 16,0-3 0-16,3-4 0 0,-3 10-10 0,0-6 0 15,0 3 0-15,-4 3 0 0,-3 0 0 0,3-6 0 16,0 6 0-16,1 0 0 0,-5 0 0 0,5 0 0 15,-1 6 0-15,0-6 0 0,-3 3 0 0,0 3 0 16,-1-6 0-16,1 0 0 0,-4 0 8 0,4 0 0 16,-4 0 0-16,4 0 0 0,-4-6 12 0,4 6 3 15,0-3 0-15,3-3 0 0,4-4-11 0,0 7-1 16,-1-3-1-16,5-4 0 0,-8 7-10 0,4-3 0 0,0 6-10 0,-4 0 10 16,0 0 0-16,1-6 0 0,-8 6-8 0,0 6 8 15,-3-6 0-15,-1 0 0 0,-6 0 0 0,3 0 0 16,0 0 0-16,1 0 10 15,-5 0-2-15,4-6 0 0,0 6-8 0,1 0 0 16,2-4 0-16,1 4 0 0,7-6 0 0,-4 6 0 0,4 0 0 0,-4 0 0 16,4-3 0-16,-4-3 0 0,0 6 0 0,0-3 0 15,-3-4 0-15,0-2 0 0,-1 6 0 0,-2-3 0 16,-1 2 0-16,0-2 0 0,0 0 0 0,0 3 0 16,-7 3 8-16,4-7 0 0,7 4 0 0,-4-3 0 15,0-3-8-15,0-1 0 0,0 7 0 0,4-3-11 16,-7-4 11-16,6 4 0 0,-2-3 0 0,6-4 0 15,4 4 0-15,-4-1 0 0,-3-2 8 0,-4 2-8 0,3 1 11 0,5 0-3 16,-12-1 0-16,4 1 0 0,-6-1-8 0,2 1 0 16,4 0 0-16,-3 2 0 0,-7-2 0 0,3-4 0 15,0 1 0-15,0 2 0 0,0 1 0 0,0 0 0 16,0-4 9-16,4-3-9 0,-1 7 9 16,1-7-9-16,-7 4 12 0,3-4-12 0,7 0 8 0,-7-2-8 15,-3 5 0-15,-1-3 0 0,1 1 0 16,-4-4 0-16,7 9 0 0,-3-8 0 0,-4 8 0 0,3-5 0 15,1-4 0-15,-4 9 0 0,0-5 0 0,4-4 0 16,-4 0 0-16,3 3 0 0,1 4 12 0,-4-7-12 16,0-3 12-16,3 3-12 0,1 0 15 0,0-6-4 15,-8 7-1-15,4-11 0 0,0 10 12 0,4-12 2 16,-4 9 1-16,0-12 0 0,4 5-25 0,-1-2-19 0,1 3 3 0,-1-7 1 16,-6 7 15-16,6 0 0 0,1 0 0 0,0-4 0 15,-1 10 15-15,-3-3-4 0,0 0-1 0,4 6 0 16,-1-6-20-16,-3 7-4 0,-3-1-1 0,3-6 0 15,4 6 15-15,-1 0 0 16,-3-6 9-16,0 6-9 0,7-9 0 0,-3 3 0 0,0-3 0 0,3 2 0 16,3-2 0-16,-3 0 0 0,-3-6 0 0,-7-1 0 15,-1 1 8-15,4-4-8 0,7 10 0 0,-3-7 0 16,-1 7 8-16,1-7-8 0,3 7 0 0,0-3 0 16,-3 3 9-16,-1-1-9 0,-6 4 8 0,7-3-8 15,-4 3 8-15,0 3-8 0,-4-3 8 0,1 0-8 16,3 0 8-16,0 3-8 0,-4-6 8 0,-3 3-8 15,0-4 0-15,4-2 0 0,3 3 0 0,-4 3 0 16,-3-4 12-16,4 1-4 0,7-6 0 0,-8-1 0 0,4-2-8 16,0 2 0-16,4-2 0 0,-4-7 0 0,0 6 0 0,3-3 0 15,-2-3 0-15,-1 4 0 0,3-1 0 0,1-3 0 16,-1 6 0-16,-3 4 0 0,4-10 0 0,-4 6 0 16,4 4 0-16,-1-1 0 15,-3-2 0-15,0 8 0 0,0-5 0 0,0 6 0 0,4-4 0 0,-7 10 0 16,3-12 0-16,0 9 0 0,0 3 0 0,-4-3 0 15,4 0 0-15,-3-4 0 0,3 4 0 0,0 0 0 16,0-3-12-16,-4 6 12 0,1-9 0 0,3 3 0 16,-3-7 0-16,3 7 12 0,-4-7-12 0,4 7 0 15,-3-6 0-15,3-1 0 0,-4-3 0 0,4 10 0 16,0-6 0-16,4 6 0 0,-4-7 0 0,-3 7 0 16,3-4 0-16,-4 4 0 0,1 0 0 0,3 0 0 0,-4-4 0 0,-3 4 0 15,0 0 0-15,4 3 0 16,-4 3 0-16,0-3 0 0,0 0 0 0,-4-3 0 0,4 2 0 0,0-2 0 15,0 0 0-15,0-3 0 0,0 2 0 0,0 1 0 16,0 0 0-16,0-3 0 0,0-1 0 0,0 1-11 16,4-7 11-16,3 4 0 0,-4-4 8 0,1 4-8 15,-1-4 0-15,1-3 0 0,0 10 0 0,-1-10 0 16,1 13 0-16,-1-7 0 0,-3-2 0 0,0 12 0 16,-3-10 11-16,3 7-3 0,-4 0 0 0,4 0 0 15,-3-4-8-15,-1 4 0 0,0-6 0 0,1 5 0 16,-1-5 14-16,1 2-2 0,-1-2-1 0,1-1 0 15,-4 7-11-15,3-6 0 0,1 9 0 0,3-13-11 16,-4 10 11-16,1-7 8 0,-1 1-8 0,1-1 11 0,3-2-11 16,-4 2 0-16,1 1 0 0,-1 5-11 0,4-5 11 0,-3-4 8 15,3 10-8-15,-4-6 11 0,0-1-11 0,4 10-9 16,0-3 9-16,0 3-13 0,0 3 13 0,4-3 0 16,-4 0 12-16,4 6-12 15,-1-6 0-15,-3 6 0 0,4 0 0 0,-1 0 0 16,1 0 0-16,-1-6 0 0,-3 7-9 0,7 2 9 15,-3-6 0-15,3 0 12 0,-4 9 0 0,4-2-1 0,0-4-11 0,4 3 0 16,-4-3 0-16,0 7 0 0,4-10 0 0,-4 9 0 16,3-2-10-16,4 2 10 0,-3-2 0 0,0-1 0 15,-1 6 0-15,1-2 0 0,-4-4-9 0,3 7 1 16,-6-1 0-16,3 1 0 0,-3 0 8 0,-1 2 0 16,4-2 0-16,-7 3 0 0,4 2 0 0,3-2 0 0,-7 3 0 0,3-3 0 15,1-4 0-15,-4 10 9 0,0 0-9 0,7-3 10 16,-4-3-10-16,-3 6 0 0,11-3 0 0,-4-3 0 15,0-4 0-15,0 10 0 0,0-6 0 0,0 3 0 16,0-4 0-16,0 4 0 0,0-6-10 0,4 3 10 16,-4 3 0-16,0-4 0 0,-3-2 0 0,3 3 0 15,-4 2 0-15,1 4 0 16,-4 0 0-16,7-6 0 0,-7 6 0 0,0 0 0 0,0 0 0 0,0 0 0 16,0 0 0-16,0 0 0 0,0 0 0 0,0 0 0 15,0 0 0-15,0 0 0 0,3-3-8 0,-3 3 8 16,0 0 0-16,0 0 0 0,0 0 0 0,0 0 0 15,0 0 0-15,7 0 0 0,-7 0 0 0,4-6 0 16,-4 6 0-16,7-3 0 0,-7 3 0 0,7-7 0 16,-3 7 0-16,-4 0 0 0,0 0 0 0,7-3 0 15,-7 3 0-15,7-6 0 0,0 6 0 0,0 0 0 0,-7 0 0 0,7 0 0 16,0 0 0-16,-4 0 0 0,8 0 0 0,-4 0 0 16,0 6 0-16,0-3 0 0,4-3 0 0,-4 7 0 15,0-4-8-15,-4 3 8 0,4-3 0 0,-3-3 0 16,7 6 0-16,-11-6 0 0,3 4 0 0,4 2 0 15,-3 3 0-15,3 1 0 0,-7-10 0 0,3 6 0 16,4 6 0-16,-3-2 0 0,-1-1 0 0,4 7 0 16,-3 3 0-16,-1-4 0 0,1 4 0 0,-1 6 0 15,-3-6 0-15,4 9 0 0,0-2 0 0,-1 2 10 16,1-3-10-16,-1 3 8 0,4-3-8 0,-3 3 0 16,3 1 0-16,-4-4 0 0,4 3 0 0,0-3-16 15,-3 0 4-15,-1-3 1 0,8 3 11 0,-11 3 9 16,0-3-1-16,-3-6-8 0,3 6 10 0,0 4-10 15,0-4 8-15,0 3-8 0,3 0 0 0,-3-3 0 16,0 3 0-16,4-3 0 0,-1 4 0 0,1 2 0 0,-4-3 0 0,3 0 0 16,-3 7 0-16,4-7 0 0,-4 7-12 0,0-7 12 15,0 0 0-15,0 7 0 0,-4-7 0 0,1 6 0 16,-1 1 0-16,1-1 0 0,-1-5 10 0,1-1-10 16,-1 3 0-16,0-9 0 15,4 9 0-15,0-2 0 0,0-1 0 0,0-3-11 0,0 3 0 0,0-3 0 16,0 3 11-16,0-2 0 0,-3-4 8 0,3 3-8 15,0 0 10-15,0 0-2 0,0-3-8 0,0 3 12 16,0 3-12-16,0 0 0 0,-4 7 0 0,1-7 0 16,-1 6 0-16,1-8 0 0,-4 8 0 0,3-6 0 15,1 7 0-15,-4-7 0 0,3 0 0 0,1 4 0 0,-1-4 0 16,1 0 0-16,3-3-12 0,0 3 12 0,-4 1 0 0,4-4 0 16,0 9 8-16,0-6-8 0,0 7 0 0,4-7 0 15,-4 0 0-15,0 7 0 0,0-7 0 0,3 7 0 16,-6-1 0-16,3-6 0 0,0 7 0 0,0-1 0 15,-4 1-8-15,0 2 8 0,-3-2 0 0,4-4 0 16,-1 10 8-16,1-3-8 0,-1-10 0 0,1 6 0 16,-1-5 0-16,4 5 0 0,-3 1 0 0,3-1 0 15,0-6 0-15,3 7 0 0,-3-7 0 0,4 0 0 16,-4 4-11-16,3-4 11 0,1 0 0 0,-1 0 0 0,1 4 0 16,-1-4 0-16,1 9 0 15,-1-8 0-15,-3 5 10 0,4 1-10 0,0 2 0 0,-4-2 0 0,3 2 0 0,-3 4 0 16,4-3 0-16,-4-1-11 0,7-2 0 0,-4 6 0 15,1-4 11-15,3-2 16 0,-4 2-4 0,4-2-1 16,4-1-11-16,-8-5 0 0,5 5 0 0,-5-6 0 16,4 10 0-16,-3-4 0 0,-1-5 0 0,4 5 0 15,0-6 0-15,4-3 0 0,-1 4 0 0,-3 2 0 16,1-9 0-16,-1 12 0 0,3-5 0 0,-3 5 0 16,0 1 0-16,-3-1 0 0,3-6 0 15,-4 10 0-15,4 3 0 0,1-4 0 0,-8-2 0 0,7 3 0 16,-4-4 0-16,4 1 0 0,-3-7 0 0,-1 6 0 15,1-6 0-15,3 1 0 0,0-1 0 0,0 3 0 16,-4-2 0-16,4-1 0 0,1-3 0 0,2 3 0 16,-3-3 0-16,0 3 0 0,-3-3 0 0,3 1 0 15,0 2 0-15,0-3 0 0,0-3 0 16,0 3 0-16,-3 3 0 0,3-3 0 0,-4 3 0 0,1-3 0 0,-1 4 0 0,1-1 0 16,3-3 0-16,-7 3 0 0,3 7 0 0,1-7 0 15,-1-3 0-15,-3 3 0 0,7-3 0 0,-3 4 0 16,-1-4 0-16,1 0 0 0,3-6 0 0,-3-1 0 15,3 1 0-15,0 0 0 0,0 3 0 0,-4-9 0 16,4 5 0-16,0-2 0 0,0 3 0 0,4 0 0 16,-4-1 0-16,0 4 0 0,0-3 0 0,0 0 0 15,0 6 0-15,0-6 0 0,0 0 0 16,0 0 0-16,1 6 0 0,-5-7 0 0,4 1 0 16,-3-3 0-16,3-7 0 0,0 10 0 0,-4-3 0 0,4-4 0 0,0 4 0 15,-3 0 0-15,3-4 0 0,0 4 0 16,4-7 0-16,-4 10 0 0,0-9 0 0,0 5 0 0,0-5 0 15,0 5 0-15,-4-2 0 0,4-4 0 0,-3 7 0 0,3-7 0 16,-3 7 0-16,-4-3 0 0,7-4 0 0,-4 0 0 16,1 1 0-16,3 2 0 0,-4-2 0 0,4-1 0 15,-7-9 0-15,4 10 0 0,-1-7 0 0,-3-3 0 16,7 9 0-16,-7-9 0 0,11 6 0 0,0-6 0 16,-11 0 8-16,7 10 0 0,-7-10 0 0,10 6 0 15,-3-3-8-15,-7-3 0 0,0 0 0 0,11 0 0 16,-11 0 0-16,7 10-11 0,4-10 3 0,-11 0 0 15,7 6 8-15,0-3 0 0,0 3 0 0,-7-6 0 16,0 0 0-16,10 3 0 0,-3 4 0 0,0-4 0 16,-7-3 0-16,11 6 0 0,-4-6 0 0,0 6 0 15,0-2 0-15,0-4 0 0,4 0 0 0,-4 6 0 16,0-3 0-16,3-3 0 0,-2 0 0 0,2 0 0 16,1 0 0-16,-1 0 0 0,1 6 0 0,-1-6 0 15,5 0 0-15,-1 3 0 0,0-3 0 0,3 0 0 16,-2 0 0-16,6 7 16 0,0-4-4 0,-3-3-1 15,-1 6-11-15,1-3 0 0,3-3 0 0,-3 6 0 0,3 4 0 16,3-10 0-16,-6 6 0 0,0-3 0 0,3-3 0 0,-3 0 0 16,-1 7 0-16,-3-4 0 0,4-3-14 0,-4 0 5 15,4 0 1-15,-4 0 0 0,0 0 8 0,0 0 0 16,0 0 0-16,0 0 0 0,0 0 0 0,4 0 0 16,0 0 0-16,3 0 0 0,-4 0 8 0,5 0 4 15,-1 0 1-15,3 6 0 0,1-3-9 0,0 3-4 0,-4-6 0 16,-3 0 0-16,6 3 0 0,-2-3 0 0,2 0 0 0,1 0-10 15,-7 0 0-15,3 0 0 0,0 0 0 0,0-3 0 16,0-3 10-16,0 6 0 0,1-3 0 0,-1-3 0 16,3 3 0-16,5-4 0 0,-5-2 0 0,5 9 0 15,-1-10 0-15,4 10 16 0,-1-6-4 0,1 6-1 16,0-3-11-16,-4 3 0 0,4-6 0 16,-4 6 0-16,0 6 0 0,0-3 0 0,1-3 0 0,-5 0 8 15,5 6-8-15,-5-6 0 0,1 4 0 0,0 2 0 16,-1-6 0-16,1 9 0 0,0-9 0 0,3 7 0 15,0-4 0-15,0 3 0 0,4-6 0 0,0 3 3 16,-4-3-3-16,4 6 0 0,0-12 0 0,-1 12 0 16,1-6 0-16,3 3 0 0,-6-3 0 0,2 0 0 15,1 7 0-15,0-7 0 0,3 3 0 0,0 3 0 0,4 0 0 16,0-2 0-16,0 5 0 0,0-3 0 0,3-3 0 16,0 7-8-16,1-4 8 0,-5 3-10 15,5-5 10-15,-4 8 0 0,-8-2 0 0,8-7 0 0,-4 6 0 0,4-3 0 16,4-2 8-16,2-4-8 0,5 6 0 0,-4-3 0 15,0 3 0-15,-1-6 8 0,-2 0-8 0,-4 6 0 16,-4-2 0-16,4-4 0 0,-4 0 0 0,4-4-8 16,7 8 8-16,3-4-8 0,-7 0 8 0,8 6 0 15,-1-3 8-15,0 3-8 0,-3-3 0 16,-3 7 0-16,-5-10 0 0,5 6-8 0,-4-3 8 0,-1-3 0 16,8 0 0-16,-3 0 0 0,2 0 0 0,1 0 0 15,0 7 8-15,0-7-8 0,0 0 0 0,0 0 0 16,-4 0 0-16,-3 0 0 0,3-7 0 0,4 7 0 0,3-9 0 15,4 9-8-15,-3-3 8 0,6-4 0 0,-3 4 10 16,0-3-2-16,0 6-8 0,-7 0-8 16,3-3 8-16,-3-3-10 0,3 6 10 0,8 0 0 0,-1 0 8 0,1 0-8 15,-1 6 0-15,1-3 0 0,-4-3 0 0,-4 0 0 16,0 0 0-16,1 0 0 0,3 0 0 0,3 0-8 16,1-3 8-16,3-3 0 0,-4 6 10 0,0 0-2 15,-3 0-8-15,-3-4-12 0,-1-2 12 0,8 0-13 16,-1 3 13-16,4-3 0 0,-4 2 12 15,4 4-12-15,4-6 0 0,-4 6 0 0,-4 0 0 0,1-3-12 16,-1 3 12-16,4-6 0 0,4 6 12 0,3 0-12 16,3-3 0-16,-3 3 0 0,-3 3-12 0,-4-3 3 15,0-3 9-15,0 3 0 0,3-7 8 0,4 7-8 16,0 0 0-16,0 0 0 0,-7 0 0 0,-3 0-8 16,-4-3 8-16,3-3 0 0,-3 6 0 0,7-6 0 15,0 2 0-15,0 4 0 0,7-6 0 0,-7 6 0 0,0-3 0 16,0-3 0-16,0 6 0 0,3-3 0 0,11-4 8 0,-21 7 0 15,7-3 0-15,0-3 0 0,-3 6-8 16,-1-9-12-16,1 9 4 0,6 0 0 0,4-10 8 0,25 10 0 16,0-6 0-16,172-4 0 15</inkml:trace>
  <inkml:trace contextRef="#ctx0" brushRef="#br1" timeOffset="20806.84">13928 17790 2329 0,'0'0'51'0,"0"0"10"0,0 0 3 0,0 0 2 0,0 0-53 0,0 0-13 0,0 0 0 0,0 0 0 31,0 0-40-31,3 10-12 0,4-4-1 0,4-3-1 15,-4 7 18-15,3-4 4 0,1 0 1 0,3-3 0 0,0-3 19 0,4 0 12 0,-4 0-13 0,7-3 5 16,-3-3 33-16,7 6 7 0,-4-9 2 0,3 9 0 16,-2-7 15-16,2 4 3 0,1-3 1 0,3 6 0 15,0 0-3-15,1-3-1 0,-5 3 0 0,5 3 0 16,-1-3-33-16,0 0-6 0,-3 0-2 0,3 0 0 16,0 0-8-16,0 0 8 0,4 0-8 0,0 0 8 15,7 0-8-15,-1 0 0 0,1 0 0 0,0-3 0 0,3-4 16 16,-3 4 0-16,4 3 1 0,-5-6 0 15,-2 3-17-15,-1-3 8 0,0 6-8 16,0 0 0-16,1 0 16 0,3-3-3 0,-4 3-1 0,4 3 0 0,-4-3 4 16,4 0 1-16,0 6 0 0,-1-3 0 0,1-3-17 15,-4 6 0-15,1-6 8 0,-1 3-8 0,0-3 0 16,1 7 0-16,-1-4 0 0,4-3 0 0,6-3 23 0,-2 3-3 16,3 0 0-16,0-7 0 0,-1 4-4 0,5-3 0 15,-8-3-1-15,4-1 0 0,-7 4-15 0,0 3 0 16,-1-3 0-16,5 2 0 0,-1-2 0 0,-3-3 0 0,3 9 0 0,1-10 0 15,2 10 0-15,-2-3 0 16,-1-3 12-16,-3 6-3 0,0 0-9 0,-1-6 0 0,1 3 0 0,0 3-11 16,3 0 11-16,1-7 0 0,6 7-9 0,-3-9 9 15,3 9 0-15,4-3 0 0,-7-4 0 0,0 7 0 16,0-3 0-16,0-3 0 0,-4 3 0 0,0-3 0 16,4 6 0-16,4-4 0 0,-1-2 0 0,-3 6 0 15,0 6 0-15,0-2 0 0,-4-4 0 0,4 0 12 16,-7 6 11-16,-1-3 2 0,5-3 1 15,-4 0 0-15,-1 0-26 0,5 0 0 0,3 0 0 16,-4 0 0-16,0 0 0 0,1 0 0 0,2 0 0 16,1 0 0-16,-3 0 0 0,-1 0 0 15,0-3 0-15,1-3 0 0,2 6 0 0,1-4 0 0,4-2 0 16,-1 0 0-16,4 6 0 0,-4-3-16 0,-3 3 3 0,0-6 0 0,0 12 21 16,-7-6 4-16,3 0 0 0,-3 0 1 15,3 0-13-15,-3 0 0 0,3 0 0 0,1 0 0 16,-1 0 0-16,0 3-10 0,8-3 2 0,-1 6 0 0,-3-6 8 0,-4 0 11 15,1 6-3-15,-1-2 0 0,4-4-8 0,3 0 0 16,1 0 0-16,3 0 0 0,0 0 0 0,-1 0 0 16,-2-4 0-16,-1 4 0 0,-3-6 0 0,0 6 12 15,-4 0-2-15,1 0 0 0,-1 0-10 0,7 0 8 16,1 6-8-16,-4-6 8 0,3 4 0 0,-3-4-8 16,3 6 12-16,-3-3-4 0,0-3-8 0,0 6 0 15,0-3 0-15,0-3 0 0,6 7 0 16,1-7 0-16,-3 0 0 0,3 0 0 0,0 3 0 15,-4-3 0-15,0 0 0 0,1 0 0 0,-4 0 0 0,3 0 0 0,-3 0 0 16,3-3 0-16,4 3 0 0,-3 0 0 0,2-7 0 16,-2 7 0-16,-4 0 0 0,-4 0 0 15,0-3 0-15,-3 3 0 0,4 0 0 0,-1 0 0 0,4-6 0 16,-4 6 0-16,0 0 0 0,4 0 0 16,4 0 0-16,-1 0 0 0,0 6 0 0,1-6 0 0,-4 3 0 0,0-3 0 15,3 0 0-15,-3 7 0 0,0-7 0 0,3 0 0 16,7 0 0-16,-3 0 0 0,-7 0 0 0,0 3 0 15,0-3 0-15,0 0 0 0,-4 0 0 0,-3 0 0 16,0 0 10-16,3-3-10 0,8 3 12 0,-5-7-12 16,-2 7 0-16,10-3 0 0,0 3 0 0,-1-6 0 15,1 6 0-15,-3 0 0 0,-1 0 10 0,-3 0-10 16,3 0 0-16,1 0 0 0,-1 0 0 0,1 0 0 0,2 6 0 16,1-6 0-16,-3 3 0 0,-4-3 0 0,-4 7 0 15,-3-4 0-15,3-3 0 0,-3 6 0 0,3-3 0 0,4-3 0 16,-4 0 0-16,4 0 0 0,4 7 0 0,-4-7 0 15,3 0 0-15,-3 0 0 0,0 0 0 0,-4 0 0 16,0-7 0-16,-3 7 0 0,3 0 0 0,1 0 0 16,6 0 0-16,-3 7 0 0,0-7 0 0,-4 0 0 15,4 0 0-15,-4 3 0 0,-3 3 0 16,0-6 0-16,0 0-11 0,-4 6 11 0,0-3 0 16,4-3 0-16,4 0 9 0,-1 0-9 0,-3 7 0 0,3-7 0 15,4 0 0-15,0-7 0 0,-4 7 0 0,0 0 0 16,-6 0 0-16,-1 0 0 0,0 0 12 0,4-3-12 0,-4 3 12 15,8-6-12-15,-5 6 0 0,1-6 0 16,4 3 0-16,-1 3-9 0,0 0 9 0,-3 0 0 16,-4-7 0-16,1 7 0 0,-1 0 0 0,0 0 0 0,0 0 0 15,-3 0 0-15,0 7 0 0,3-7 0 0,4 0 8 0,-4 0-8 16,4 0 8-16,3-7-8 16,1 7 10-16,-1 0-10 0,-3 0 8 0,0-3-8 0,3 3 0 15,-3-6 0-15,-4 6 0 16,4-3 0-16,3-4 0 0,4 4 0 15,-3-3 0-15,2 3 0 0,-2-3 0 0,3 6 0 16,-1 0 0-16,-2 0 0 0,-1-4 0 0,-3-2 0 16,0 6 9-16,0 6-9 0,-4-6 8 0,0 0-8 0,7 0 0 15,1 0 0-15,-4 4 0 0,-1-4-11 0,5 0 11 0,-1 0 0 0,4 9 0 0,-7-9 0 16,-1 0-8-16,1 6 0 0,-7-6 0 0,0 0 0 0,0 0 8 16,-4 0 12-16,0 0-2 0,0 0-1 15,4 0-9-15,-4-6 0 0,4 6 0 0,-4 0 0 16,4-3 8-16,-4-3-8 0,0 6 8 15,1 0-8-15,-1-4 8 16,-4-2-8-16,1 6 8 0,0 0-8 0,-4-6 0 0,-3 6 0 16,3 0 0-16,-4 0 0 0,1-3 14 0,0 3 1 15,-1 0 0-15,1 0 0 0,0 0-15 0,-4-6 0 0,3 6 0 0,1 0 0 0,3-4 0 16,-3-2 0-16,7-3 0 0,-4 6 0 0,3-4 0 0,1-2 0 16,-4 9 0-16,4-9 0 0,0 2 0 0,-1 4 0 15,-2-3 0-15,2 3 0 0,-3-4 0 0,4 4 0 16,-7-3 0-16,3 3 0 0,-3-3 0 0,-1 6 0 0,1-4 0 15,-4-2 0-15,4 6 0 0,-4 0 0 16,0-9 0-16,0 9 0 0,0-6 0 0,4 6 0 0,-1-10 0 16,1 7 0-16,-4-3 0 0,7 3 0 0,-3-4 0 0,3 4 0 15,0-3 0-15,0-4 0 0,-3 4 0 0,3 6 0 16,-3-9 0-16,3 6 8 0,4-4-8 0,-4 4 0 16,4-3 8-16,-4-3-8 0,-4-1 0 15,1 4 9-15,0-4-9 0,-1 7 0 0,-3-6 0 16,4 3 0-16,-4-4 0 0,0 1 0 0,0 3 0 0,-3 2 0 15,3-2 0-15,-3 3 0 0,-1-3 0 0,4 3 0 16,-3-4-9-16,-1 4 9 0,1-3 0 0,0 6 0 16,-1-3-11-16,1-3 11 0,3 2-10 0,-4-2 10 15,1 6 0-15,0-6 0 0,-4 3 0 0,3-4 0 16,-3 7 0-16,4-3 0 0,-8-3 9 0,5-3-9 0,-1 9 12 16,-4-10-4-16,4 7-8 0,0-3 12 0,-3-4-12 15,3 1 9-15,0 0-9 0,0-1 8 0,0 1-8 0,-4-7 0 16,1 7 0-16,3 2 8 15,-3-5-8-15,3 6 0 0,0-4 0 0,3 1 0 0,1-1 0 16,-1 1 0-16,-2 0 0 0,2 2 0 0,1-2 0 0,-1-4 10 16,-3 1-10-16,4 2 10 0,-1-2-10 0,1-4 0 15,0 7 9-15,-1-7-9 0,1 4 9 0,-1-4-9 16,1-3 12-16,-4 3-12 0,4 4 0 16,-1-4 0-16,1-3 0 0,-4 4 0 0,3-4 0 0,1 0 0 15,-4 3 13-15,0 4-4 0,0-4-9 0,0 0 0 0,0 7 0 16,0-3 0-16,0 2 12 0,0-6 0 15,1 7 0-15,-1 0 0 0,0 2-12 0,0-5 0 16,3 2 0-16,-3 1 0 0,4-4-12 0,-4 4 1 0,4 0 1 16,-1-1 0-16,1 1 18 0,3-7 3 0,-4 4 1 15,1 2 0-15,3 1 6 0,-3-7 2 0,3 0 0 0,-4 7 0 16,1-10-20-16,0 10 0 0,-1-10 0 0,1 3 0 16,-1 4 10-16,-3-4-2 0,4-3 0 0,-4 4 0 15,0-4-8-15,-3 0 0 0,3 3-12 0,-4 4 12 16,1-7 0-16,3-3 0 0,0 3 0 0,0 0 0 15,-7 4 0-15,7-4 0 0,-4 0 0 0,4 0 0 16,-7 4 0-16,4-4 0 0,0 0 0 0,-1 0 0 16,1 0 8-16,-1-3-8 0,-3 4 8 0,4-1-8 15,-1 0 0-15,-3 0 8 0,4-6-8 0,-1 6 0 16,-3 0 0-16,0-6 0 0,4 10 0 0,-1-7 0 16,1-3 0-16,-4 9 0 0,7-6 0 0,-4-3 0 15,1 6 12-15,-1-6-4 0,5 0 0 0,-1 6 0 16,-4 0-8-16,4-6 0 0,0 6 0 0,-3 0 0 0,3 4 0 0,0-4 0 15,-4 0 0-15,4 4 0 0,-3-4 0 0,-1 6 0 16,5-3 0-16,-1 1 0 0,-4 2 12 0,1-2 0 16,-1-4 0-16,4 3 0 0,0 4-12 0,-3-4 0 15,3 0 0-15,-4 4 0 0,4-4 0 0,1-3 0 16,-5 3 0-16,4-2 0 0,0 5 0 0,0-9-17 16,0 10 4-16,0-4 1 0,0-3 12 0,-3 3 0 15,3 4 0-15,-4-4 0 0,1 4 0 0,3-4 0 16,-3 0 0-16,-1 7 0 0,4-4 0 0,-3-2 0 15,-1 8 0-15,1-5 0 0,-4 2 0 0,3 1 0 16,1 0 0-16,-1-4 0 0,1 10 0 0,-4-6 0 0,3-1 0 16,-3 4 0-16,7-4 0 0,-7 7 0 0,4-3 0 0,0-3 0 15,-1 9 0-15,1-7 0 0,-1-2 0 16,-3 9 0-16,4-3 0 0,-1-3 0 16,4 2 0-16,-7 4 0 0,0 0 0 0,7-6 0 15,-7 6 0-15,7 0 0 0,-7 0 0 0,0 0 0 0,7 0 0 16,0 0 0-16,-7 0-9 0,11 0 1 0,-4 0 0 0,4 0 0 15,-11 0 8-15,7 0 0 0,3 0 0 0,-3 0 0 16,0 6 0-16,4-6 0 0,-11 0 0 0,7-6-8 16,4 6 8-16,-11 0 0 0,0 0 0 0,0 0 0 15,10-3 0-15,1-3 0 0,-4 6 0 0,-7 0 8 16,0 0-8-16,10 0 0 0,1 0 0 0,0 0 0 16,-11 0 0-16,10 9 0 0,1-9 0 0,-4 6-8 15,0 4 8-15,0-7 0 0,0 6 0 0,0-2-8 16,0 2 8-16,0 0 0 0,-3 1 0 0,3-1-8 0,0 1 8 15,0-1 0-15,3 4 0 0,-3-4 0 0,1 0 0 0,2 4 0 16,1-4 0-16,-4-2 0 0,0 8 0 0,0-2 0 16,3-4 0-16,-2 7 0 0,-1 0 0 0,0-4 0 15,0 7 0-15,0-3 0 16,-4 3 0-16,4-4 0 0,0 4 0 0,-3 0 0 0,3-3 0 16,-4 2 0-16,1 1 0 0,3 0 0 15,-3 0 0-15,3-4 0 0,-4 4 0 0,1 0 0 0,-1-3 0 0,1 3 0 16,3-1 0-16,0-2 0 0,0 3 0 0,0 0 0 15,0-4 0-15,4-2 0 0,-4 3 0 0,0 2 0 16,0-2 0-16,0 3 0 0,3-3 8 0,-3-4-8 16,1 7 8-16,-5 3-8 0,4-3 0 0,0 0 0 0,0-1 0 15,0 1 0-15,-7 6 0 0,4-6 0 0,3 0 0 0,-7 6 0 16,3-6 0-16,4 6 0 0,-3-6 0 0,0 6 0 16,3-6 0-16,0-1 0 0,0-2 0 0,0-3 0 15,0 2 0-15,0 4 0 0,-7-3 10 0,7-7-10 16,3 10 0-16,1-10 8 0,-4 7-8 0,4-3 0 15,-1-4 0-15,1 7 9 0,-1-1-9 0,1-2 8 16,0 3-8-16,-4-1 8 0,3 4-8 0,-3-6 8 16,4 12-8-16,-1-6 0 0,-2-1 0 0,-1 7 0 15,3-6 0-15,-3 0 0 0,0 6 0 0,4 0 0 16,-1-6 8-16,-2 0 0 0,-1 0 0 0,-4 3 0 16,8-4-8-16,-4 1 0 0,0-3 0 0,0-3 0 15,0 5 0-15,0-2 0 0,-4 0 0 0,5-4 0 16,-1-2 0-16,0 5-11 0,3-5 3 0,-3-1 0 15,0 7 8-15,4-4 11 0,3-2-3 0,-3 5 0 16,3 1-8-16,0-3 8 0,3 2-8 0,-2 4 8 0,6 0-8 16,-4-3 0-16,5-1 0 0,-5 4-11 0,1-6 11 0,-4 2 0 15,4 4 0-15,-4 0 0 0,3-3 8 0,1 2 3 16,-4 1 1-16,0 0 0 16,4 3-12-16,-4-3-17 0,0 0 4 0,0-4 1 0,4-2 12 0,-4 6 0 15,0-10 0-15,0 7 0 0,0-7 0 0,0 1 0 16,4-1 0-16,-4 0 0 0,0 1 10 0,0 2 5 15,0-8 1-15,1 5 0 0,-1 0 0 0,0 1 0 16,3-1 0-16,-6-3 0 0,3 4-27 0,0-1-5 16,4 1 0-16,-4 5-1 0,0-5 17 15,4-1 0-15,-1 1 8 0,1 5-8 0,0-2 0 0,-1-4 0 16,1 1 0-16,3 2 0 0,4 1 0 0,-4-7 0 0,4 3 0 16,-4-6 0-16,0 7 9 0,0-4-9 0,0 4 8 15,-3-10-8-15,0 6 8 0,3-3-8 0,0 3 8 16,0-3-8-16,4-3 8 0,3 0-8 0,7 0 0 0,-3 0 8 15,3 0 1-15,4 0 0 0,-7 7 0 0,7-4 0 16,-1 6-9-16,1-3-9 0,0 4 9 0,-4-1-13 16,1 1 13-16,-5-1 8 0,5 1 0 0,-5-4-8 15,5 3 0-15,-1 1 0 0,4-1 0 0,-11-3 0 16,4 4 0-16,0-7 0 0,3 3 0 0,-3-3 0 16,-4 4 0-16,4 2 0 0,-4-9-8 0,11 9 8 15,-4-9 0-15,0 10-9 0,0-10 9 0,4 0 0 16,-4 6 0-16,8-3 8 0,-1-3 0 0,4 6 0 0,0-2-8 15,3-4 0-15,1 6 0 0,-1-3 0 16,-3 3 0-16,-11 0 0 0,-35-6 0 0,0 0 0 0</inkml:trace>
  <inkml:trace contextRef="#ctx0" brushRef="#br1" timeOffset="27572.19">11949 4786 403 0,'7'0'36'16,"-4"-6"-36"-16,4-3 0 0,-3-1 0 0,6 1 296 0,1-1 53 15,-4-5 11-15,4 5 1 0,-1-2-292 0,1 2-58 16,-4-5-11-16,0 5 0 0,0 4 0 0,-4 3 0 16,1-3-9-16,-4 6 9 0,0 0 0 15,0 0 12-15,-7 0-1 0,-4 0-1 0,-3 0 40 0,0 0 8 16,-4 6 2-16,-3 3 0 0,-3-6 18 0,-5 10 4 16,5-4 1-16,-8 1 0 0,0 2-11 0,0-2-1 15,-6 5-1-15,-1 1 0 16,0-3-39-16,0 2-8 0,-10 1-2 0,-1 3 0 15,1 0-6-15,0-1-2 16,3 1 0-16,-4 6 0 0,-3-9-13 0,1 6 0 16,2-3 0-16,-3 6 0 0,-3-6 0 0,-1 6 0 0,1 0-8 0,7 3 8 0,-1 0 12 15,1-3 5-15,-1 4 2 0,1-1 0 0,7 6-1 0,-8-5 0 16,-6 5 0-16,3 1 0 0,-4-1-18 0,1 4 8 0,0-4-8 16,3 4 0-16,-4-4 12 0,4 10-12 0,0-6 12 15,-3 3-12-15,-1-4 0 0,5 1 0 0,2-4 0 0,1 1 0 16,6 2 0-16,8-8 12 0,3 5-4 0,1-9-8 15,6 0 22-15,4-3-2 0,3 0-1 0,1-9 0 16,2 6-3-16,5-10 0 0,3-3 0 0,0 4 0 16,0-1 3-16,0 0 0 0,3-2 0 15,1-4 0-15,3 3-9 0,-11-3-2 0,7 4 0 0,-3-4 0 16,0 3 6-16,4-6 1 0,-4 9 0 0,3-9 0 16,-3 10-15-16,4-4 0 0,-4-3 0 0,7 3 0 15,-7-2 28-15,7-4 2 0,0 0 1 0,0 0 0 16,-8 0-23-16,8 0-8 0,0 0 0 0,0 0 0 15,0 0 0-15,0 0 0 0,0 0-11 0,0 0 11 16,0 0 0-16,0 6 0 0,-3 3 0 0,3-9 12 16,0 0-12-16,-4 7 0 0,1-4 0 0,-1 6 0 0,1-3 0 15,-1 4 0-15,1-7 8 0,-4 6-8 0,-7 7 0 16,7-7 0 0,0 7 8-16,-4-7-8 0,4 1 0 0,-4 6 0 0,4-4 0 15,-3-2 0-15,3 5 0 0,-11-2 0 0,11 2 0 0,0 1 0 16,0-3 0-16,-4 2 0 0,8 1 0 0,-11 3 0 15,3 0 0-15,4-1 0 0,-4 1 8 0,-3 6-8 0,0 0 0 16,0-3 0-16,3 10 8 0,-6-10-8 16,3 12 0-16,3-6 0 0,-3-2 0 0,0 8 0 0,0 0 0 15,3-5 0-15,1 5 0 0,-1 1 0 0,-3-4 0 16,3 0 0-16,1-2 0 0,3-1 0 0,-4-3 0 16,1-6 8-16,2 0-8 0,1-1 0 0,-3-2 12 0,6 3-12 0,-6-10 12 15,3 7 2-15,3-7 1 0,-3 1 0 0,0-1 0 16,0 1-15-16,0-1 0 0,0-3 8 15,0-3-8-15,3 7 28 0,-3-4 2 0,4-6 1 0,-1 3 0 16,-6 4-31-16,3-1-12 0,3-3 1 0,-3-3 0 16,3 6 11-16,4-6 11 0,-7 3-3 0,0-3 0 15,0 0 1-15,0-3 0 0,0 3 0 0,0-6 0 16,4 3 9-16,-5-3 2 0,5-4 0 0,-1-6 0 16,-6 7-11-16,-1-10-1 0,4 4-8 15,0-7 12-15,0-4-12 0,-3 1 8 0,2 3-8 0,-2-3 0 16,3 0 0-16,-4-3 0 0,4 3 0 15,-3-10 0-15,-1 7 0 16,0 0 0-16,4 3 8 0,0-3-8 0,0 3 0 16,-3 3 0-16,3 0 0 0,0 3 0 0,3 0 0 0,-3 10 0 0,3-7 0 0,4 7 0 15,-3-1 0-15,-1 1 0 0,1-1 0 0,3 4 0 16,-4 3 0-16,4-3 0 0,0 3 0 0,0 3 0 0,0 0-9 0,0 0 9 16,0 0 0-16,0 0-9 0,7 3 9 0,0 3-10 15,1 3 10-15,-1 1-10 0,0 5 10 16,0 4-8-16,3 0 8 0,-3 6-8 0,4-3 8 0,-4 3 0 15,4 3-9-15,-1-2 9 0,-3-1 0 0,4-7 0 16,-1 8 0-16,4-8 0 0,-3 1 0 0,0 0 0 16,-1-3 0-16,1-7 0 0,-1 7 0 0,4-4 0 15,-3-5 0-15,3-4 0 0,-7 6 8 0,7-9-8 16,-3 6 8-16,0-6-8 0,-1-6 12 0,4 6-2 0,0-9-1 16,0 6 0-16,4-4 3 0,-4-2 1 0,7-1 0 15,1 1 0-15,-1 0-4 0,0-7-1 0,7 7 0 0,0-1 0 16,1 1-8-16,-1-7 12 0,7 4-12 0,-3-4 12 15,-4-3-12-15,7 3 8 16,-3-2-8-16,0-8 8 16,3 4-32-16,7-12-6 0,-3 0-2 0,0-10-1553 0</inkml:trace>
  <inkml:trace contextRef="#ctx0" brushRef="#br1" timeOffset="37293.64">13596 9305 115 0,'0'0'0'0,"0"0"10"0,0 0-10 0,0 0 0 0,-3 6 0 0,-8 1 0 16,4-4 486-16,-4-3 95 0,4 0 19 0,-3 0 4 16,-1-3-364-16,1-4-74 0,-1-2-14 0,4 3-4 15,0 2-76-15,0-2-15 0,-4-3-3 0,4-1-1 16,-3 1-53-16,2 3-21 0,-6 3 1 0,4-4 0 31,-8 4-25-31,-3-3-5 0,-4 3-1 0,-6 3 0 0,-8 0 13 0,-7 0 2 16,-4 3 1-16,-9 3 0 0,-1-3 21 0,-7 4 4 0,3-4 1 15,-3 3 0-15,0 3 36 0,-7-9 7 0,7 7 2 0,0-4 0 0,10-3 24 16,4 0 6-16,4 0 1 0,10-3 0 0,0-4-31 0,4 7-7 16,0-9-1-16,7 9 0 0,-1-9-14 0,5 9-3 15,-1-7-1-15,4 7 0 0,0 0-20 0,3 0-4 16,0 0-1-16,4 7 0 15,4-4-13-15,-1 3-4 16,4 0 0-16,0-3 0 16,7-3 2-16,0 10 0 0,4-1 0 0,6-3 0 0,8 4 30 0,3-7 13 15,7 3-1-15,4 1 0 16,7-4 24-16,0-3 5 0,3 0 1 0,11 0 0 0,7-3-16 0,0-4-3 0,3 1-1 0,-3 3 0 0,0-3-22 16,-3 2 8-16,-4-2-8 0,-4 3 0 0,0-3 0 0,-6 3 0 0,-5-4 0 0,-2 4 8 15,-8-3-8-15,-3-3 0 0,-4 9 0 16,-4-7 0-16,1 7 0 0,-11-9 11 0,-7 9-11 0,0 0 12 15,0 0-3-15,0 0 0 0,0 0 0 0,-7 0 0 16,-11 0-9-16,4 6 0 0,-7-3 0 0,0-3 0 16,-7 7 0-16,3 2-9 0,-3-3 9 0,0 4 0 15,-1-7-8-15,-2 6 8 0,-1 1 0 0,0-1 0 16,-3 7-8-16,-4-7 8 0,-3 0 0 0,-1 1 0 31,1 6-37-31,-4 2-1 0,-3-8 0 16,-1 5 0-16,1-2-122 0,-11 3-25 0</inkml:trace>
  <inkml:trace contextRef="#ctx0" brushRef="#br1" timeOffset="89961.1">1242 13764 2361 0,'-14'0'52'0,"3"10"10"0,-3-1 2 0,-4 0 4 0,1 7-55 0,6-3-13 0,-3 2 0 0,3 1 0 32,-3-4-39-32,-3 4-10 0,10-6-3 0,-11 8 0 0,4-8 31 0,3-1 5 0,1 1 2 0,-4-4 0 15,10 0 14-15,-7-3-9 0,8-3 9 0,-4 0-8 16,7 0 32-16,0-9 6 0,-4-1 2 0,4 1 0 16,0-7-7-16,4-9-1 0,-4 3 0 0,7-6 0 15,-4-6 20-15,8-1 4 0,0-3 1 0,3-5 0 16,-4-8-9-16,4 7-1 0,8-9-1 0,-5 3 0 15,8-3-14-15,7-7-4 0,-8 7 0 0,12 0 0 16,-1-1-4-16,0 7-2 0,1-3 0 0,-5 3 0 16,5 3-14-16,6 0 0 0,-7 0 0 0,4 0 0 15,0-3 0-15,7 3 0 0,-1 1 0 0,-6-1 0 16,7-3 0-16,0 3 9 0,-7 0-9 0,7 6 8 0,-8-6-8 16,-2 0 0-16,3 7 0 0,3-7 0 0,-3 0 0 0,-4 0 0 15,11 0 10-15,-7 0-10 0,7 7 9 16,-4-1-9-16,0 3 0 0,-3 1 9 0,0 6-9 0,3 0 0 15,-7 2 0-15,4 8 0 0,-4-1 0 16,-6-3 0-16,2 12 0 0,-6-2 0 0,0-4 0 0,-4 7 0 16,4-7 0-16,-8 7 0 0,1-1 12 0,-4 7-4 15,-3-6 0-15,3-1 0 0,-4 4 7 0,4-3 1 16,-3 2 0-16,-11-2 0 0,4 6 3 0,3-3 1 16,-4-4 0-16,-3 1 0 0,7 9-11 0,-3-10-1 15,-4 4-8-15,3-3 12 0,-6 9-12 16,3-10 8-16,3 7-8 0,-3 3 0 0,0-6 0 0,0 6 0 0,0 0 0 15,-3 0 0-15,-11 0 0 0,7 0 8 0,-8 0-8 0,1 9 0 16,0-2 0-16,-7-4 0 0,0 6 0 0,7-3 0 16,-11 4 8-16,4-1-8 0,3-3 0 0,-3-2 9 15,-4 2 8-15,1-6 2 0,3 3 0 0,-4-3 0 16,0 0 5-16,1 0 0 0,2 0 1 0,8-3 0 16,-7 3-13-16,7-6-4 0,3 6 0 15,1 0 0-15,6 0-8 0,4 0 0 0,0 0 0 0,0 0 0 16,0 0-17-16,0 0 4 0,0 0 1 0,14 0 0 15,0 0 4-15,4 0 8 0,0 0-13 16,3 0 5-16,0 0 8 16,4-10 0-16,-1 10 0 0,-6-9 0 15,10 3 0-15,-10-4 0 0,7 1 0 0,-4 6 0 16,0-13 0-16,4 6 0 0,-8 1 0 16,8 0 0-16,3 2 0 0,-10-2 0 0,3 6 8 0,-7-3-8 15,7 2 15-15,-3-2-2 0,3 6 0 0,0-3 0 0,-3-3-13 0,3 12-18 0,4-6 4 0,-4 3 1 0,-7 7 13 0,0-1 0 16,4 0 0-16,-4 7-9 0,-11 3 9 0,5 0 0 15,-5-4 0-15,-3 14-8 0,-3-4 8 0,-5 3 0 16,-2 6 0-16,-4-5-8 0,-7 5 8 0,-4 1 0 16,-3 2 0-16,-4 1 0 15,-3 6-85-15,-8 6-15 0,-13 6-4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12T17:50:40.351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27559 10221 288 0,'0'0'25'0,"0"0"-25"16,0 0 0-16,0 0 0 0,7-7 147 0,0 7 24 15,4-3 5-15,-1 3 0 16,-10 0-223-16,7-6-45 0,0 6-8 16</inkml:trace>
  <inkml:trace contextRef="#ctx0" brushRef="#br0" timeOffset="339.45">27661 10202 403 0,'0'0'17'0,"0"0"5"16,0 0-22-16,0 0 0 0,0 0 0 0,0 0 0 0,0 0 183 0,0 0 32 15,0 0 6-15,0 0 2 0,0 0-142 0,0 0-28 16,0 0-5-16,0 0-2 0,0 0-26 0,0 0-6 0,0 0-1 0,0 0 0 15,0 0-13-15,0 0 0 0,0 0 0 0,-7 3 0 16,0-3 0-16,7 0 0 0,0 0 0 0,-7 0 0 16,0 0 33-16,0 0 4 0,7 0 1 0,-7 0 0 15,0 0 6-15,0 0 2 0,0 0 0 0,0 0 0 16,0 0-14-16,3 0-2 0,-3 0-1 0,0 0 0 16,4 0-1-16,-5 0-1 0,1 0 0 0,-3 0 0 15,3 0-5-15,-4 0-1 0,1 0 0 0,-4 0 0 16,-1 0-7-16,1 0-2 0,0-3 0 0,-3 3 0 15,-1 0 2-15,-7 0 0 0,4-6 0 0,-4 6 0 16,-3 0 10-16,-4 0 3 0,-3 0 0 0,-4 0 0 16,0 6 8-16,1-6 1 0,-5 3 1 0,-3-3 0 0,4 0-9 0,0 6-1 15,-1-6-1-15,-2 3 0 16,-1-3-5-16,-4 0-1 0,5 0 0 0,-5 7 0 16,1-4-20-16,3-3 0 0,4 0 0 0,-1 6 0 0,8-6 0 15,7 9 0-15,-1-9 0 0,1 10 0 16,7-4-138-16,3-3-32 15</inkml:trace>
  <inkml:trace contextRef="#ctx0" brushRef="#br0" timeOffset="1308.88">27746 14924 1378 0,'0'0'61'0,"0"0"13"0,0 0-59 0,4-9-15 0,-4 0 0 0,0-1 0 16,0 4 0-16,0-4-18 0,0 1 4 0,0 9 1 16,0-6-18-16,0 3-3 0,0-7-1 0,0 4 0 15,0-3 72-15,0-1 15 0,3 7 2 0,-3-6 1 0,7 2 1 0,-3-2 1 16,3 3 0-16,-4 3 0 0,1-7-4 0,-4 4-1 15,0 6 0-15,0 0 0 0,0 0-26 0,0 0-6 16,7-3 0-16,-7 3-1 0,0 0 21 0,0 0 4 16,0 0 0-16,0 0 1 0,0 0 15 0,-7 3 4 15,-7 3 0-15,3-3 0 0,0-3-32 0,-6 7-7 16,-1-4-1-16,-7 3 0 0,1-3-10 0,-1 3-2 16,4 1-1-16,-7-4 0 0,3 6-11 0,0-3 0 15,1-2 0-15,-1 5 0 0,0-9 31 0,1 6 13 16,-5-3 4-16,1 4 0 0,-4-4-2 0,1 3 0 15,-5 3 0-15,1 1 0 0,3-1-36 0,-3 1-10 0,-4 5 0 16,0-5 0-16,1 5 0 0,-1-2 0 16,4 3 0-16,-1-1 8 0,1-2 1 0,0 3 1 0,-1-7 0 0,1 7 0 15,0-4 9-15,3-2 1 0,4-1 1 0,3 0 0 16,4-2-3-16,0-7-1 0,7 3 0 16,3 3 0-16,4-6-17 0,0 0-19 0,4 0 4 0,3 0-833 15,3 0-168-15</inkml:trace>
  <inkml:trace contextRef="#ctx0" brushRef="#br0" timeOffset="5976.56">23686 17825 2016 0,'0'0'179'0,"0"0"-143"0,0 0-36 0,0 0 0 16,0 0 259-16,0 0 45 0,0 0 8 0,0 0 3 0,10 0-271 0,1 0-55 16,6 0-10-16,-3 0-3 15,1-6 3-15,2 3 0 0,1 3 0 0,-4 0 0 0,4 0 21 0,-4 0-11 16,0 3 11-16,0 3-8 16,4 3 8-16,-1-2 0 0,-3 2 8 0,4 0-8 0,0 1 13 0,-1-1-1 15,1 7-1-15,7-7 0 0,-1 4 9 0,1-4 1 16,3-2 1-16,0 2 0 0,4-3-6 15,7-3 0-15,0 4-1 0,7-7 0 0,-1-7-1 16,8 7 0-16,7-3 0 0,-3-3 0 0,-4-3-3 0,3 2-1 16,-6 4 0-16,2-3 0 0,-2-4-10 0,3 1 0 15,3 6 9-15,-3-3-9 0,-3-4 0 0,2 1 9 16,-9-1-9-16,-1 1 0 0,-3 0 16 0,-4-7-4 16,0 7-1-16,1-7 0 0,-5 3 9 0,8-2 1 15,0-1 1-15,3-3 0 0,4 0-1 0,4 1 0 16,-1-1 0-16,0 0 0 0,1-6-9 0,-4 0-3 0,0 6 0 0,-1-6 0 15,1-3-9-15,-3 3 0 0,-1 6 0 16,-3-10 0-16,3 11 0 0,-3-7 0 0,-11-1 0 16,-3 8 0-16,0-11 12 0,-4 11 0 0,0-7 0 0,-7 6 0 15,0-6 1-15,0 6 1 0,0-6 0 0,0-3 0 16,-7 2-5-16,1-2-1 0,2 0 0 0,-3-6 0 16,0-1-8-16,4-3 8 0,-4 4-8 0,0-1 8 15,3-2-8-15,1-1 0 0,-4-3 0 0,4 4 0 16,-4 2 0-16,0 1 0 0,0 6 0 0,-4-1 0 15,1 1-9-15,-1-3 9 0,-3 9 0 0,4-10 0 16,-4 4 0-16,0 0 0 0,0 0 0 0,-4-4 0 16,4 4 0-16,0 0 0 0,0 0 9 0,0-7-9 0,0 10 8 15,0-9-8-15,4 5 0 0,0 1 8 0,3 3-8 0,0-9 0 16,-4 5 0-16,4 1 0 0,0-6 0 0,4-1 0 16,-1 7 0-16,1-7 0 0,0 1 0 0,-1 6 0 15,1-7 0-15,-4 7 0 0,3 0 0 0,-3 0 0 16,4 3 0-16,-4-1 0 0,0 4 0 0,-3 1 0 15,6-1 0-15,-3-4 0 0,0 8 8 0,0-7-8 16,0 6 0-16,4-6 8 0,3 6-8 0,-3-6 0 16,3 6 0-16,0-9 0 0,0 3 10 0,0 6-10 15,4-6 12-15,-4 6-3 0,4 0-9 0,-1 3-13 16,1-2 4-16,-4 5 1 0,-3-3 8 0,3 1 0 16,-4 2 0-16,1-2 0 0,-1 5 0 0,-3 1 0 15,1 2 0-15,-1-2 0 0,-4 0 0 0,4 5 0 0,-3-2 0 16,3 3 0-16,0-3 0 0,-4 3 8 0,-3 3-8 0,11-7 11 15,0 1-11-15,-1 6 0 0,4-3-12 0,4 3 12 16,-1-6-8-16,5 6 8 0,2 0 0 0,5 0 0 16,-1-3 0-16,0-4 0 0,0 7 0 0,0-3 0 15,4-3 0-15,-7 6 0 0,0 0 0 0,-1 0 0 16,-3 0 0-16,1 0 0 0,-8 0 0 0,0 6 0 16,-4-3 0-16,1 7 0 0,0-1 0 0,-1 7 0 15,-3-1 0-15,0-2 0 0,4 12-9 0,-1-6 9 16,1 6 0-16,0 0 0 0,-1-3 11 0,4 9-11 15,0-2 0-15,4-1 0 0,-4 0-10 0,4 7 10 16,-1-7 0-16,5 6 0 0,-1-5 0 0,-4 11 0 16,5-2 0-16,-1 6 0 0,-4 0 0 0,5 3 0 15,-5 6 0-15,-3 0 0 0,-3 1 0 0,-1-1 0 16,-2-6 0-16,-5 3 0 0,4 7 0 0,-7-7 0 16,0-3 0-16,0 6 0 0,4 0 0 0,-1-2 0 0,-3-4 9 0,0 0 0 15,7-3 0-15,0 0 0 0,4-7-6 0,-1 4-3 16,1-7 0-16,7-2 0 0,-4 9 0 0,3-13 0 15,5 9-10-15,-5-2 10 0,1-7 0 0,3 7 0 16,-7-1 0-16,7 4 0 0,-7-7 0 0,4 0 0 16,0 1 0-16,-1-1 0 0,1 0 0 0,-4-2 0 15,7-1 0-15,-3 6 0 0,3 1 0 0,4 3 0 16,3-4 0-16,4 1 0 0,-4-7 0 0,7 0 0 16,1 6 0-16,-1 1 8 0,4-7-6 0,-1 0-2 0,-2-2 0 15,2 2 0-15,-2-3 0 0,3-6 0 0,6-1 0 16,5-2 0-16,-1-3 0 0,8 2 0 0,-4 1 0 15,-1-3 0-15,1-4 0 0,-3 7 0 16,-4-1 0-16,0-2 0 0,3-4 0 0,0 7 0 16,4 3 0-16,0 0 0 0,-3 3 0 0,-1-1 0 0,4-2 0 0,-7 6 0 15,3 0 0-15,-3 1-8 0,0-8 8 0,0 4-10 16,3-6 10-16,4 3 0 0,0-3 10 0,7-4-2 16,-7 4-8-16,3-7 0 0,-3-3 0 0,-3-2 0 15,-1 2 0-15,4-6 0 0,3 0 0 0,1-6 0 31,-1-4-29-31,4-2-3 0,-3-4 0 0,-8-3 0 0,-3-6-188 16,-7-3-39-16</inkml:trace>
  <inkml:trace contextRef="#ctx0" brushRef="#br0" timeOffset="8553.27">22624 17809 1785 0,'10'0'79'0,"-10"0"17"0,0 0-77 0,4 0-19 16,-4 0 0-16,10 7 0 0,8-4 0 0,-4 3 0 0,-3 3 0 0,6-2 0 15,8-4 14-15,-4 6-1 0,-3-3 0 0,-1 4 0 16,5-7 57-16,2 3 11 0,5-6 3 0,-5 0 0 16,1 7 27-16,0-14 5 0,6 7 2 0,-2 0 0 15,2-6-53-15,-2 6-10 0,2-3-3 0,1-3 0 16,3 6-32-16,1-4-6 0,-1-2-2 0,7 6 0 15,4-3-12-15,0-3 0 0,3 6 0 0,1 0 0 16,-8-3 0-16,4 3 8 0,0 0-8 0,3 0 12 16,-3 3-2-16,3-3-1 0,4-3 0 0,0-4 0 15,0 7 7-15,0 0 2 0,-4-3 0 0,-6-3 0 16,-1 6-2-16,0-9 0 0,-6 2 0 0,6-2 0 16,-7 6 4-16,4-7 0 0,0 4 0 0,0-3 0 0,0-1 2 0,-1 1 1 15,5 3 0-15,-4-4 0 0,-1 1 0 0,-2-1 0 16,-1 1 0-16,0 0 0 0,-3 2-11 0,0 4-3 15,3-6 0-15,0-1 0 0,1 4-1 16,-1-3 0-16,0-1 0 0,-3 1 0 0,0 3 1 16,-1-4 0-16,1 7 0 0,-4-6 0 0,1 2 6 0,-5-2 1 15,-3 3 0-15,4-4 0 0,-7 1 3 0,-1-1 1 16,1 1 0-16,0 0 0 0,-4-7-4 0,3 3 0 16,-3-2 0-16,1 2 0 0,-1-3-4 0,0 1-2 15,0-4 0-15,4-6 0 0,-1 6-10 0,4 0 0 16,1-6 0-16,2 6 8 0,1-3-8 0,0 0 0 15,-1 1 0-15,-3-5 0 0,4 8 0 0,0-7 0 16,0 6 0-16,-1-6 0 0,-6 0 0 0,0 6 12 0,-1-9-2 16,1 2 0-16,-4-2-2 0,-3 0-8 0,-1-7 12 0,1 1-4 15,-1-1 0-15,1-2 0 0,-4 2 0 16,3-2 0-16,-2-1-8 0,2-3 10 0,-3-3-10 0,4 7 10 16,-1-7-10-16,1 0 0 0,0-3 0 15,3 3 8-15,0-3-8 0,0-3 0 0,-4 6 0 0,5-3 0 16,-1 3 0-16,0 6 0 0,-4-6 0 0,4-6 0 15,-3 10 8-15,3-11-8 0,-3 7 8 0,-1-9-8 16,1 6 9-16,-1 3-9 0,1-9 10 0,0 6-10 16,-1-3 8-16,-3-4-8 0,4-2 0 0,-4-4 9 15,0 4-9-15,0-4 0 0,0-2 0 0,4-1 8 16,-4 0-8-16,3 7 0 0,-3-4 0 0,4 4 0 16,0-4 0-16,-4 7 0 0,0-4 0 0,3-2 0 0,-3 6 0 0,-3-4 0 15,3 4 0-15,-4-1 0 0,1 1 0 0,-1 0 0 16,-3 0 0-16,-3-1 0 0,6 1 0 0,-3 0 0 15,-3 6 0-15,3-4 0 0,-4-2 0 16,1 6 0-16,3-6 0 0,0-1 3 0,-4 1-3 0,4 0 0 16,4-7 0-16,-1 4 0 0,1 2 0 15,-1-8 0-15,1 8 0 0,3-2 0 0,0-4 0 0,0-2-8 16,-3-1 8-16,3 10 0 0,-4-7 0 0,1 13 0 16,-1-6 0-16,-3 6 0 0,0-3 0 0,0 3 0 15,0-4 0-15,0 4 0 0,-3 3 0 0,-1 1 0 16,4-1 0-16,-3 3 0 0,-1 0 0 0,1 7 0 15,-1-4 0-15,1 0 8 0,3 4-8 0,-4-1 0 16,4 1 0-16,-3-4 0 0,3 1 0 0,-4-4 0 16,1 3 0-16,3 4 0 0,-4-4 0 0,0 4 0 15,4-1 0-15,-3-3 0 0,-1 4 0 0,4-1 0 0,-3-2 0 0,-1 2 0 16,4 1 0-16,-3 6 0 0,3-10 0 0,0 3 0 16,0 1 0-16,3 6 0 0,-3-7 0 0,4 7 0 15,-1-6 0-15,-3-1 0 0,4 7 0 0,3 0 0 16,-3-1 0-16,-1 4 0 0,1 0 0 0,-1-3 0 15,4 9 0-15,-3 0 0 0,-1-6 0 0,4 10 0 16,-3-4 0-16,-1 0 0 0,1 3 0 0,-1-3 0 16,1 1 0-16,-1-1 0 0,1-6 0 0,-4 6 0 15,3 3 0-15,1-3 0 0,3-6 0 0,-3 7 0 16,3 5 0-16,-4-6 0 0,4-3 0 0,0 3 0 16,0-6 0-16,0 7 0 0,0-1 0 0,1 0 0 15,-1 0 0-15,0 3 0 0,3-2 0 0,-3 2 0 16,0 3 0-16,-3-2 0 0,3-4 0 0,0 3 0 15,0 7 0-15,-3-4 0 0,3-2 0 0,-4 5 0 0,1-6 0 16,3 4 0-16,-4-4 0 0,4 1 0 0,-3 5 0 16,3-2 0-16,-4-4 0 0,4-3 0 0,-3 10 0 0,0-7 0 15,3-3 0-15,0 4 0 0,0 2 0 0,0-3 0 16,0 4 0-16,3-4 0 0,-6 0 0 0,6 7 0 16,-2-4 0-16,2-2 0 0,-3 5 0 0,0-5 0 15,4 5 0-15,-4 1 0 0,3 0 0 0,-2-7 0 16,-1 6 0-16,0 1 0 0,0 0 0 0,3-1 0 15,1 1 0-15,-1-1 0 0,1 4 0 0,0-3 0 16,-4-1 0-16,3 1 0 0,1-1 0 0,-1 4 0 16,1 3 0-16,-4-3 0 0,4-4 0 0,3 7 0 0,-4-3 0 15,1 3 0-15,-1-3 0 0,1-4 0 0,0 10 0 16,3-9 0-16,0 2 0 0,-4 4 0 0,5-3 0 16,2 3 0-16,-3-3 0 0,4 3 0 15,-4-4 0-15,4 7 0 0,-1 0 0 0,1-3 0 0,0-3 0 0,-1 6 0 16,1 6 0-16,0-3 0 0,3-3 0 15,-4 7 0-15,1-4 0 0,-4 6 0 0,0-3 0 0,4 4 0 16,-1 5 0-16,1-2 0 0,0-4 0 0,-1 7 0 16,5 0 0-16,-5-4 0 0,4 4 0 0,1-3-10 15,-5 2 10-15,4-5 0 0,-3 8 0 0,3-2 0 16,-7 3 0-16,4 0 0 0,0-4 0 0,-1 4 0 16,1 6 0-16,-1-6 0 0,5 6 0 0,-5-3 0 15,1 3 0-15,3 0 0 0,4 4 0 0,-4-1 0 0,-3 3 0 0,6 0 0 16,1 4 0-16,0-1 0 0,-4 4 0 0,0 6 0 15,0-6 0-15,0 6 8 0,0-1-8 0,1 1 0 16,-8 0 0-16,3 3 0 0,1-6 0 0,-4 3-8 16,-3-6 8-16,3 9-8 0,-4-3 8 0,5-1 0 15,-5 1 8-15,4 3-8 0,-3 7 0 0,3-4 0 16,0-3 0-16,-3 6-8 0,3 0 8 0,-4 1 0 16,8-1 0-16,-7 4 8 0,3 2-8 0,0 4 0 15,0 0-8-15,0-1 8 0,0 1 0 0,4 6 0 16,-4-3 0-16,0-3 0 0,-3 6 0 0,-1-7 0 15,1 7 9-15,-1-3 0 0,1-3-9 0,-1 0 0 16,-2-1 0-16,2 7 0 0,-3-6 0 0,-3 6 0 16,3-3 0-16,-4 3 0 0,1 3 0 0,-4-6 0 15,0 3-10-15,0 3 10 0,0-3 0 0,0-3 0 0,-4 6 0 16,4-3 0-16,0 3 0 0,0-3 0 0,0 3 0 0,0 0 0 16,4 0 0-16,-4 7 0 0,3-4 0 0,4 3 0 15,0 1 0-15,0-4 0 0,4 3 0 0,0 4 8 16,3 3-6-16,-4-1-2 0,4-5 0 0,1 8 0 15,-1-2 0-15,0 3 0 0,0-7 0 0,0 7 0 16,0-6 0-16,-3-4-8 0,-1 10 8 0,4-6-10 16,-3-1 10-16,0-3 0 0,-1-5 0 0,1 8 0 15,-4-9 0-15,7 0 0 0,0 4 0 0,-3-11 0 16,3 4 0-16,3-6 0 0,8-6 8 0,0-4-8 16,6 6 0-16,1-5 0 0,0-7 0 0,3 6 8 15,1-3-6-15,2-3-2 0,-2 0 0 0,2 4 0 0,-2-8 0 16,-1-5 0-16,0 6 0 0,1-6 0 0,2 6 0 0,5-7 0 15,3 7 0-15,-1 0 0 16,-2-10 0-16,3 13 0 0,-4-12 0 0,0 3 0 16,-3-4 0-16,3 1 0 0,-3-7 0 0,-4-3 0 0,4 3 0 0,4-3 0 15,-1-6 0-15,4 6 0 0,-4-6 0 0,4 9 0 16,-4-3 0-16,1-6 0 0,-5 9 0 0,1-6 0 16,0-3 0-16,-4 0 0 0,4 0 0 0,4 6-10 15,2-13 10-15,1 10-8 0,4-9 8 0,6 2 0 16,1-11 10-16,-1 11-2 0,-3-8-8 0,7-4-8 15,-4-3 8-15,8 0-10 0,6-3 10 0,1-4 0 16,3 1 10-16,-3 3-2 0,-4-3-8 0,0-4 0 0,-4 1 0 16,8-1 0-16,-4 1 0 0,0-7 0 0,-7 7 0 0,0-1 0 15,-4-2 0-15,-7-4 0 0,-3 7 0 0,-7-7 0 32,0-3-43-32,-4 4-8 0,-3 2-1 0,0-12-1008 0,-8-9-202 0</inkml:trace>
  <inkml:trace contextRef="#ctx0" brushRef="#br1" timeOffset="13785.61">20581 17577 2487 0,'0'0'55'0,"7"0"11"0,0 7 2 0,7 2 2 0,4 0-56 0,0 1-14 0,3-1 0 0,0 1 0 16,7-4-31-16,0 3-9 0,1 1-1 0,-1-10-1 16,4 9 42-16,-1-9 0 0,1 6 0 0,0-6 0 15,-4 0 12-15,7 0-3 0,1 0 0 0,2 0 0 0,1 0 26 0,4 0 5 16,-1 0 0-16,0 0 1 0,-3 3-17 16,3 4-3-16,-6-4-1 0,2-3 0 0,-6 9 10 0,3-2 2 15,-3-7 0-15,3 3 0 0,4 3-20 16,-3 3-3-16,-1-2-1 0,7-4 0 15,4-3 3-15,-7 9 0 0,-4-3 0 0,-3-2 0 0,3-4 1 16,0 6 1-16,1-3 0 0,-5 3 0 0,-2-6 15 0,2 7 4 16,5-7 0-16,-1 3 0 0,-7-3-22 0,11 6-10 15,7-6 10-15,0 0-10 0,0 0 20 0,3 0-3 16,-3-6 0-16,3 3 0 0,1-4 19 0,-5-2 4 16,1 3 1-16,4-7 0 0,10 4-23 0,-7-7-5 15,0 7-1-15,-1-1 0 0,1-6 6 0,0 4 1 16,-3-4 0-16,-4 1 0 0,-4-4-19 0,4 0 0 0,3 3 0 0,-3-6 0 15,0 3 33-15,0-2 0 0,3-8 0 0,-7 4 0 16,4 6-23-16,-3-9-10 0,-5 0 8 0,1-3-8 16,0 2 15-16,-4-5-3 0,4 6 0 0,-4-7 0 15,8-2-3-15,-4-7-1 0,-1 0 0 0,1 0 0 16,0-3-8-16,0 3 12 0,-4-9-12 0,-3-1 12 16,0 1-2-16,-1 0 0 0,-3-1 0 0,1-8 0 15,-1 5-2-15,-3-6-8 0,-1 1 12 0,5-7-4 16,-5 6-8-16,1 0 10 0,3-9-10 0,-3 3 10 15,3-3-10-15,-3-9 8 0,-1 2-8 0,5-2 8 16,-5 2-8-16,5 4 0 0,-5-3 0 0,1-1 0 16,0 4 0-16,-1 3 0 0,1-7 0 0,-4 10 0 15,4-3 0-15,0 0 0 0,-4 0 0 0,3-6 0 16,1 6 0-16,0-1 0 0,0 8 11 0,6-11-11 0,-2 4 10 16,-1 0-10-16,0-6 10 0,0 6-10 0,-3-10 11 0,3 10-11 15,-3-7 12-15,0 4-12 0,-1-3 10 0,1-4-10 16,0 4 8-16,-4-4-8 0,3 1 0 0,-2-4 8 15,-1 1-8-15,0-11 7 0,4 5-7 0,-1 2 0 16,5 3 0-16,-1-9 0 0,7 3 0 0,4 3 0 16,-7-3 0-16,-1 0 0 0,5 4 0 0,-5 5 0 15,1-6 0-15,0 0 0 0,0 1 0 0,-8 2 0 16,5-3 0-16,-5 7 0 0,-3-13 0 0,4 9 0 16,-4-12 0-16,0 9 0 0,1 0 0 0,-1-3 0 15,0-9 0-15,-3 3 0 0,3-10 0 0,0 10 0 16,0-10 0-16,0 7 0 0,0-7 0 0,1 1 0 15,-1-4 0-15,-4-3 0 0,1-3 0 0,0 0 0 16,-1 9 0-16,-3-9 0 0,-3 6 0 0,3-2 0 0,0 2 0 16,-3-3 0-16,-4 3 0 0,0-3 0 15,0 4 0-15,0 2 0 0,-3 0 0 0,-1 1 0 0,-3-10 0 0,0 9 0 16,4-3 0-16,-4 4 0 0,0-7 0 0,0 3 0 16,0 0 0-16,3-3 0 0,-3 7 0 0,4-10 0 15,-4 0 0-15,0 6 0 0,3-3 0 0,1 3 0 16,-1 4 0-16,-3-7 0 0,4 3 0 0,-4-3 0 15,3 3 0-15,1 4 0 0,-1-1 0 0,1 7 0 16,-1-4 0-16,1 4 0 0,-1-7 0 0,1 10 0 16,3-3 0-16,0 3 0 0,0-1 0 0,0 1 0 15,0 6 0-15,0 0 0 0,-3-3 0 0,6 3 0 16,-6 4 0-16,7 2 0 0,-4-3 0 0,0 0 0 16,0-3 0-16,3 13 0 0,1 3 0 0,-4-4 0 0,7 7 0 15,-3 0 0-15,-1 3 0 0,4 0 0 16,-3 6 0-16,7 10 0 0,-1 3 0 0,4-3 0 15,4 2 0-15,0 7 0 0,-4-9 0 0,0 9 0 16,4-3 0-16,-1 10 0 0,5 2 0 0,-5-9-10 0,-2 10 10 0,2 5 0 16,-3-5-9-16,-3 9 9 0,3 3 0 0,-3-3 0 15,-4 6-9-15,0 3 9 0,0 7 0 0,0 0 0 16,-3-1 0-16,-1 4 0 0,1 3 0 0,0 3-8 16,-4 3 8-16,3-3-13 0,1 12 13 0,-1-2-12 15,5 2 12-15,-5 4-12 0,4 3 12 0,4 6 0 16,3-3 12-16,0 12-12 0,0-15 0 0,4 13 0 0,3-4-12 0,8 0 3 15,-1 13 9-15,7-13 0 0,-7 0 0 0,4 7-8 16,-3-1 8-16,-1-2 0 0,0-1 0 0,0 0 0 16,4 10 0-16,-4-3 0 0,1 6 0 0,-4-7 0 15,-4 7 0-15,0 6 0 0,-3-3 0 0,-1 7-8 16,-6-7 8-16,0 12 0 0,-1-12 0 0,-3 7 0 16,-7 5 0-16,4-2 0 0,0 2 0 0,-1-2 0 15,-6 5 0-15,3-2 0 0,-4-4 0 0,4 4 0 16,-3 3 0-16,3-1 0 0,-4 1 0 15,1 0 0-15,0 0 0 0,-1 9 0 0,1-10 0 0,-4 10 0 16,3-3 0-16,-3 13 0 0,4-4 0 0,-4 4-8 16,-4 6 8-16,4-7 0 0,4 7 0 0,-4-3 0 15,-4 12 0-15,4-9 0 0,0 3 0 0,0 6 0 16,0-9 0-16,0 12 0 0,0-3 0 0,0 0 0 0,0 4 0 16,0 5 0-16,0 1 0 0,0 0 0 0,0-10 0 15,0 13 0-15,0 3 0 0,0-4 0 0,-3 7 0 0,3 0 0 16,3 0 0-16,-3 0 0 0,0 0 0 0,0 7 0 15,0 2 0-15,-3 1 0 0,3-1 0 0,0-3 0 16,0 4 0-16,0 2 0 0,0-2 0 0,-4 5 0 16,-3 1 0-16,0 3 0 0,-4 6 0 0,1-3 0 15,-1 9 0-15,-3-2 0 0,-4-1 0 0,1 0 0 16,-1 4 0-16,-3-1 0 0,-4 3 0 0,4-5 0 16,0 5 0-16,3 1 0 0,4-7 0 0,0 6 0 15,4-5 0-15,2 5 0 0,5-5 0 0,3 2 0 16,3-3 0-16,8 0 0 0,0 1 11 0,3-4-3 15,3-6 0-15,-3-1 0 0,8 4-8 0,-1-3-9 16,0 0 9-16,0 0-13 0,-3 0 13 0,3 6 0 16,-3-6 0-16,-1 6 0 0,-3 0 0 0,-3-3 0 0,0-3 0 0,-1 6 0 15,-3-6 0-15,-3 6 0 0,-1-6 0 0,1-1 0 16,-4 8 0-16,0-8 0 0,0-2 0 0,3-6 0 16,1-1 0-16,-1-3 0 0,4-6 0 0,4-6 0 15,3-10 0-15,4 4 8 0,3-4-8 0,11-12 0 16,3 0 12-16,11-7-12 0,10 1 12 0,4-4-12 15,4-6 9-15,-1 1-9 0,1-1 0 0,3 0 9 16,7-9-9-16,3 6 8 0,1-7-8 0,3 1 8 16,-10 6-8-16,3-3 0 0,-7 3 0 0,3-3 0 15,4-4 0-15,1 1 0 0,-5-3 0 0,1-4 0 16,-8 4 0-16,4-7 0 0,-3-6 0 0,10 3 0 16,7-6 0-16,-3-6 12 0,6-1-12 0,-3-2 12 0,0-10-12 15,11-3 0-15,14 3 0 0,0-16 0 16,-7 7 0-16,10-13 0 0,7-3 0 0,1 0 3 15,3-3-3-15,3-13 0 0,1 4 0 0,6-10 0 16,4 3 0-16,7 0 0 0,1-9 0 0,-1 0 0 16,-4-7 0-16,4 10 0 0,7-9 0 0,-3 12 0 0,-4-10 0 0,-42 20 0 15,10-7 0-15,8-3 0 0,3 10 0 0,10-4 0 16,1 3 0-16,-1-2 0 0,-10-1 0 0,247-22 0 16</inkml:trace>
  <inkml:trace contextRef="#ctx0" brushRef="#br1" timeOffset="16344">27249 12927 2682 0,'0'0'119'0,"-4"0"24"0,-3-3-115 0,-4-4-28 15,4 4 0-15,-3-3 0 0,-1 3 22 0,8-3-2 16,-4-1 0-16,-4 4 0 0,-7-3-20 0,4 6-15 0,-3-3 3 0,-1-3 0 31,-7 6-12-31,4-4-1 0,0 4-1 0,0 0 0 0,0 0 18 0,-1 0 8 16,1 0-8-16,-3 0 8 0,2 0 20 0,1 0 10 0,0 4 2 0,0-4 0 15,0 0-32-15,3 0 0 0,-3 0 0 16,3 0 0-16,4 0 0 0,0 0 0 0,4 0 0 0,2 0 0 16,8 0 0-16,0 0 0 0,0 0 0 0,0 0 0 31,8-4-20-31,9 4-9 0,1-6-3 0,6 6 0 0,1 0 32 0,3 0 0 0,4 0 0 0,3 0 0 16,8-3 0-16,-1-3 0 0,4 6 0 15,3 0 10-15,1 0 14 0,3-3 2 0,0-4 1 16,-4 7 0-16,-3 0-17 0,0-6-10 0,0 3 12 0,-8-3-12 15,1 6 13-15,3-10-4 0,-3 10-1 0,-3-3 0 16,-8-3 3-16,-7 3 0 0,0-4 0 0,-7 7 0 16,-3 0 0-16,-11 0 0 0,0 0 0 0,-11-3 0 15,-6 3-3-15,-5 0 0 0,-9 3 0 0,-5-3 0 16,-2 0-8-16,-5 7 0 0,-3-4 0 0,-3-3-11 16,-4 0 3-16,-3 0 0 0,-1 0 0 0,-3 0 0 0,4 6 32 15,-1-6 6-15,11 0 2 0,4 0 0 0,3 0-12 0,8 0-3 16,2-6 0-16,5 6 0 0,6 0-17 15,4-3 0-15,0-4 8 0,10 7-8 0,4 0 0 0,4-9 0 16,6 9-11-16,8-3 11 0,3-3-13 0,4 6 4 16,7 0 1-16,10-7 0 0,4 7 8 0,3 7 0 15,8-7 0-15,-4 0 0 0,3 9 0 0,-7-9 0 16,1 6 0-16,-4-3 8 0,0-3-8 0,-8 0 0 16,1 7 0-16,-7-7 8 0,0 0 12 0,-8 0 4 15,-6 0 0-15,-4 0 0 0,-3 0 3 0,-1 0 1 0,-10 0 0 16,0 0 0-16,0 0-2 0,-10 3 0 0,-1-3 0 0,-7 6 0 15,-6-6-13-15,-1 0-2 0,-3 0-1 16,-4 0 0-16,-3 0-10 0,-8 0 0 0,-6-6 9 0,3 6-9 16,-3 0 0-16,-1 0 8 0,5 0-8 0,-1 0 0 15,3 0 0-15,8 0 0 0,0 6 0 16,7-6 0-16,3 0 0 0,7-6 0 0,4 6 0 0,4 0 0 16,-1 0 0-16,11 0 0 0,0 0 0 0,0 0-8 31,0 0-16-31,14 0-4 0,7 0 0 0,4 0 0 15,7 0-28-15,3-3-5 0,7 3-2 0,4 0-1298 0</inkml:trace>
  <inkml:trace contextRef="#ctx0" brushRef="#br1" timeOffset="21654.43">3789 10544 1785 0,'-4'-4'159'0,"-3"-2"-127"16,0 6-32-16,7-3 0 0,-10-3 85 0,3 6 11 16,3 0 3-16,-3 6 0 0,0-3-76 0,0 3-15 15,-4-2-8-15,4 11 8 0,-3-2-8 0,-8 3-12 16,4 2 4-16,-4 7 0 0,1 1 8 0,-1 5 0 0,-7 0 0 0,-3 7 0 16,-4-1 9-16,1 7 4 0,-5 0 1 0,1 10 0 15,-4-10 18-15,0 9 4 16,-3-6 1-16,3 3 0 0,0-3 1 0,4-3 0 15,-7 0 0-15,0 0 0 0,-4 0-15 0,7 3-3 0,-7-3-1 0,0 3 0 16,0-3-19-16,7-1 0 0,-6 4-8 0,6-3 8 31,0 0-32-31,4-3 0 0,-1-10 0 0,1-6 0 16,3-6-121-16,4-3-25 0,-7 3-5 0,3-10-1 0</inkml:trace>
  <inkml:trace contextRef="#ctx0" brushRef="#br1" timeOffset="21966.12">2466 10631 2131 0,'0'-15'189'0,"-4"5"-151"0,4-2-30 0,0-1-8 0,0 10 130 0,0 3 25 16,0 0 5-16,7-6 0 0,4 12-129 0,3-3-31 15,4 13 0-15,-4 0 0 0,7 2 0 0,4 8 0 16,-1 2 0-16,1 0 0 0,0 6 0 0,3 1-8 16,4 3 8-16,-4-1 0 0,7 7 0 0,-3 0 8 15,3 0 0-15,1 9 0 0,2-6-8 0,1 7-13 16,4-1 3-16,-1-3 1 0,0 6 9 0,-3-2 0 16,7 9 0-16,0-10 0 0,-7 6 0 0,6-2 0 15,5-4 0-15,-4 7 0 0,-4-7-13 0,7 0-1 0,-3-2 0 16,-7 2 0-1,3 6-176-15,-6-5-35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17T17:10:31.092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21484 12917 2858 0,'-17'-12'127'0,"6"6"25"0,-3-4-121 0,0 4-31 16,3-3 0-16,-3-1 0 0,7 1 0 0,0-1 0 15,3 1 0-15,4-1 0 0,0 1-8 0,-3 0-5 16,3-1-1-16,0 4 0 0,0 6-3 0,3-9-1 16,-3-1 0-16,0 10 0 0,4-6 18 0,-4 6 0 15,7-3 0-15,-3-3 0 0,3-4 15 0,0 10 6 16,3-3 2-16,1-3 0 0,6 3 9 0,5-4 3 0,6 1 0 0,4 3 0 31,10-3-15-31,11 2-4 0,3-2 0 0,8-3 0 0,6 6-6 0,-3-4-2 0,4 4 0 16,7-3 0-16,6 3-8 0,1-3 8 15,-4 6-8-15,4 0 8 0,3-7-8 0,-3 14 0 16,3-7-12-16,0 0 12 16,0 9-9-16,-3-9 9 0,-11 9 0 0,3-2 0 0,-2-4 0 0,-1 6-8 15,-4 1 8-15,1-4 0 0,-1 3 0 0,-6 7 0 16,-4-13 0-16,-4 7 0 0,1-4 0 16,-1-6 0-16,4 0 0 15,-3 0 0-15,-5-6 38 0,1 6 2 0,0-10 0 0,-3 7 0 0,-4-3-31 0,-4-4-9 0,0-5 0 16,-3 5 0-16,0 1 12 0,-4-1-12 0,4-2 12 0,-7-1-12 15,-1 4 0-15,-2-4 0 0,-8 7-10 0,-4-3 10 16,-6-1-8-16,-4 1 8 0,4 9 0 0,-4-6 0 16,-7 6 0-16,0 0-9 0,0 0 9 0,0 0 0 0,-11-4 0 0,4-2 0 15,-4 6 0-15,1 0 9 0,-1-3 2 16,1-3 0-16,-1 6 0 0,1 0 0 0,-1-3-1 0,0-4 0 16,1-2 0-16,-1 6 0 0,1-3 10 0,-1-4 3 15,0 1 0-15,1-1 0 0,-4-5-4 0,-4 5-1 16,4 1 0-16,0-7 0 0,-4 7-18 15,1-1 0-15,-5-2 0 0,1-1 0 0,0 4 0 0,-4-1-9 16,-3 1 1-16,4 0 0 0,2 5 8 0,1-2 0 16,-4-3 0-16,8 9 0 0,3-6 0 0,0 2 0 15,10-2 0-15,-3 6 0 0,4-3 0 16,3 3 11-16,0 0-3 0,0 0 0 0,3-6-8 0,8 6 0 16,-1-3-10-16,8 3 10 15,3 0-11-15,4 0 11 0,-4 0-12 0,0 0 12 16,4 3 0-16,-4-3 0 0,0 6 0 0,-3-3 0 0,-1 3 0 15,1-2 0-15,0 2 0 0,-4-3 0 16,3 3 0-16,1 4 0 0,3-10 0 0,-3 9 0 0,7-3 0 0,-1-3 0 0,4 4 0 16,4-4 0-16,0 3 0 0,0-3 0 0,3 4 0 0,-3 2 0 15,-1-9-10-15,1 9 10 0,-4 1-8 0,-3-4 8 16,0-3 0-16,-8 13-8 0,1-7 8 0,-4 7 0 16,-3-4 0-16,-4 7 0 0,-4 3 0 0,1 0-8 15,-8 3 8-15,1 0-10 0,-4-3 10 0,-4 3-10 16,-3 4 10-16,-7 2 11 0,0-3-3 0,-11 0 0 15,-3-3 4-15,-4 4 0 0,-7-1 0 0,-7-3 0 16,0 10-12-16,-7-7 0 0,-3 6 9 0,3-9-9 16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12T17:27:14.494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9137 4360 345 0,'0'0'31'0,"-7"0"-31"0,0 0 0 0,0 0 0 0,0-3 255 0,0 3 45 0,0-7 8 0,7 7 3 15,0 0-204-15,0 0-41 0,0 0-8 0,0 0-2 16,0 0-4-16,0 0 0 0,0 0-1 0,-7 0 0 16,7 0-2-16,0 0 0 0,0 0 0 0,0 0 0 15,-4 0 12-15,4 0 3 0,0 0 0 0,0 0 0 16,0 0 16-16,0 0 4 0,0 0 1 0,0 0 0 16,0 0-28-16,0 0-5 0,0 0-2 0,0 0 0 15,0 0-34-15,0 0-6 0,0 0-2 0,7 0 0 16,4 0 1-16,3 0 0 0,0 0 0 0,0 0 0 15,0-3 7-15,4-3 0 0,-1 6 1 0,5 0 0 16,-1 0 11-16,0-3 3 0,4 3 0 0,-1 0 0 16,-3 0-10-16,8 0-1 0,-12 0-1 0,8 0 0 15,0 0 13-15,3 0 4 0,-3 0 0 0,3 0 0 16,4 3-27-16,-4-3-9 0,4-3 0 0,-8 3 9 16,8-6-1-16,0-1-8 0,7 7 12 0,-1-3-4 0,1 3-8 15,0-6 0-15,3-3 9 0,-3 9-9 0,3 0 9 16,-3 0-9-16,0 0 12 0,0 0-12 0,0 0 0 15,-1 0 0-15,1 0 0 0,0 0 0 0,0 0 0 0,3 0 8 16,1 0 0-16,-1 0-8 0,-3 6 15 16,0-6-4-16,10 3-1 0,-7 3 0 0,1-6-2 0,-5 0 0 15,5 0 0-15,3 0 0 0,-1 0-8 0,1 0 12 16,-7 0-12-16,7 0 12 0,10 0-12 0,-6 0 0 16,-8 0 0-16,0 0 0 0,4 3 0 0,-7-3 0 15,0 0 8-15,-4 0-8 0,0 7 0 0,8-1 0 16,-1-6 0-16,0 3 0 0,-6-3 0 0,-1 9 8 15,11-2-8-15,0-4 0 0,0 3 8 0,-4-3-8 16,4 4 8-16,-4-4-8 0,0-3 9 0,4 6-9 0,4-3 10 16,-4-3-10-16,-1 6 8 0,5-6-8 0,-1 7 0 15,1-4 0-15,-5-3 0 0,1 0 8 0,0 0-8 16,0 0 0-16,3 0 0 0,1 0 0 0,-1 0 0 0,1 0 0 16,3 0 9-16,-4 6-9 0,-3-3 8 0,0-3-8 15,0 10 8-15,-1-10-8 0,1 0 0 0,-3 0 8 16,6 0-8-16,-3 0 10 0,3 0-10 0,-3 0 10 15,3 6-10-15,1-6 0 0,-4 0 0 0,3 3 0 16,-3-3 0-16,0 0 0 0,0 0 0 0,0 0 0 16,6-3 0-16,-6 3 0 0,4 0 0 0,-1 0 0 15,0 0 0-15,4 0 0 0,-3 0 0 0,-1 0 0 16,1 0 0-16,-1 0 0 0,0-6 0 0,4 6 0 16,0 0 0-16,4 6 8 0,-1-6-8 0,1 0 0 0,-1 3 9 15,-3-3-9-15,-4 0 10 0,8 0-10 0,-4-3 12 16,3 3-3-16,4 0-1 0,-4 0 0 15,4 0-8-15,-7 0 10 0,0-6-10 0,0 6 10 16,-3 0-10-16,-1 0 0 0,0-10 0 0,4 10 0 0,-10-3 0 0,6-3 0 16,-3 6 0-16,0-3 12 0,-4-4-12 15,0 7 0-15,-6 0 0 0,-1 0 0 0,0-6 0 0,-7 6 0 16,8 0 0-16,-8-3-11 0,4-3 11 0,-1 6 0 16,-2 0 0-16,2-10-8 0,-2 10 8 0,-1 0 0 15,-7 0 0-15,0 0 0 0,0-3 0 0,-3 3 9 16,-4 0-1-16,4 3-8 0,-8-3 0 0,1 0 0 15,-4 0 0-15,-7 0 0 0,0 0 8 0,0 0-8 16,0 0 0-16,0 0 0 0,0 0 0 0,0 0 0 16,-11 0 0-16,4 0 0 0,-7 0 0 0,-3 0 0 0,2 0-12 15,-6 0 12-15,0 0 0 0,-4 0 0 0,-3 0 0 16,0 0 0-16,-4 0 0 0,1 0 0 0,-1 0 0 0,-4 0 0 16,-6 0 0-16,0 0 0 0,-8-3 0 0,-2-3 0 15,-1 6 0-15,0 0 0 0,0 0 0 0,-4 0 0 16,4 0 0-16,-3 0 0 0,3 0 0 0,-7-3 0 15,0 3 0-15,-3-7 0 0,-1 7-8 0,4 0 8 16,0 0-8-16,-3-3 8 0,-1-3-13 16,-3 6 5-16,-3-3 8 0,-1 3-8 0,0 0 8 0,4 0-8 15,-3 0 8-15,3 0 0 0,0-6 0 0,-4-1 0 16,-3 4 0-16,4 3 0 0,3 0-9 0,0 0 9 16,0 0 0-16,3 0 0 0,-3 0 0 0,4 0 0 15,3 0 0-15,-4 0 0 0,-3 0 0 0,0 0 0 0,0 0 0 16,3 0 0-16,4 0 0 0,-7 0 0 0,4 0 0 0,-4 0 0 15,3 0 0-15,1 0 0 0,-1 0 0 16,4 0 0-16,0 0 0 0,4 0 0 0,-4-6 0 0,0 3 0 16,4-3-9-16,-1 6 9 0,4 0-8 0,0-10 8 15,0 10 0-15,8 0 0 0,-5-3 0 0,4-3-8 16,-3 3 8-16,3-4 0 0,-3 1 0 0,-1-3 0 16,1 9 0-16,7-4 0 0,-1 4 0 0,-3 0 0 15,1 4 0-15,2-4 0 0,4 0 0 0,1 6-8 16,-5-3 8-16,-3-3 0 0,1 6 0 0,2-6 0 15,1 0 0-15,3 10 0 0,-10-10-8 0,6 6 8 16,12-3 0-16,-5-3 0 0,-2 10-8 0,2-10 8 0,4 0 0 16,1 0 0-16,-1 0 0 0,0 0-8 15,-3 0 8-15,3 0 0 0,8 0 0 0,-8 0 0 0,-7-10 0 16,4 10 0-16,3 0 0 0,0 0 0 0,-3 0 0 16,0 0 0-16,3 0 0 0,-3 0 0 0,3 0 0 15,0 0 0-15,0 0 0 0,4 10 0 0,-4-10 0 0,1 0 0 16,-1 0 0-16,0-10 0 0,0 10 0 0,-3 0 0 15,3 10 0-15,-3-10 0 0,0 0 0 0,0 0 0 16,3 6 0-16,-4 3 0 0,8-9 0 0,0 0 0 16,0 0 0-16,3 0 0 0,-3 3 0 0,3-3 0 15,1 0 0-15,2-3 0 0,-2 3 0 0,-1 0 0 16,4 0 0-16,0 0 0 0,-4 0 0 0,0 0 0 16,4 0 0-16,0 0 0 0,0 0 8 0,0 0-8 15,-4 0 0-15,4 0 0 0,0 0 0 0,-1 3 0 0,1 4 0 0,0-1 11 16,3-6-11-16,1 0 10 0,-1 0-10 0,-3 3 0 15,0-3 0-15,3 0 0 0,1 6 0 0,-1-3-11 16,0-3 3-16,4 0 0 0,-4 7 8 0,4-4 0 16,0-3 0-16,0 6 0 15,4-6-79-15,-5 3-13 0,5-3-4 0,3 0-1329 0</inkml:trace>
  <inkml:trace contextRef="#ctx0" brushRef="#br0" timeOffset="4198.22">30127 9383 1846 0,'0'0'82'0,"0"0"17"0,0 0-79 0,0 0-20 16,0 0 0-16,4-9 0 0,-1 0 66 0,4 2 10 15,-3 4 1-15,-1-3 1 0,1-4-3 0,-1 7-1 16,5-6 0-16,-5 3 0 0,4-4-14 0,-3 1-4 16,6 3 0-16,-6-4 0 0,3 1 3 0,-4-4 0 15,8 1 0-15,-8 2 0 0,4-2-6 0,1-4-1 16,-1-3 0-16,0 0 0 0,3 1-9 0,-3-7-3 16,4-1 0-16,-1 4 0 0,1-3-20 0,3-9-4 15,0 6 0-15,0-7-1 0,0 1-15 0,-3-1 0 16,0-2 8-16,-1 2-8 0,1 7 0 0,3 0 0 15,0 3 0-15,0-1 0 0,-3 8 0 0,-4 8 0 16,3-5 0-16,-3 5 0 0,0 1 8 0,-3 9-8 16,7-3 11-16,-4-4-11 0,0 7 0 0,3 7 0 15,-3-4 0-15,4 6 0 0,-4 1-12 0,4 5 3 0,-1 1 1 0,1 3 0 16,-1 0 8-16,1 6 0 0,-1-7 0 16,1 11 0-16,3-4 0 0,0 3 0 0,-3-3 0 0,3 0 0 15,-3-3 0-15,3 3 0 0,0-6 0 0,0 0 0 16,-4-10 0-16,5 7 0 0,2-7-9 0,-3 1 9 15,4-1 0-15,-4-3 0 0,4-2 0 0,-1-8 0 16,1 4 14-16,0-9 10 0,-1 3 3 0,-3-4 0 16,8-5-4-16,-8 2-1 0,3-6 0 0,-3-6 0 15,4 0-7-15,-4-3-2 0,-3-7 0 0,-1 1 0 16,1-4-2-16,0 1-1 0,-4-7 0 0,0-6 0 16,0 3-10-16,0-1 0 0,-4-2 0 0,4 6 0 15,-3-3-27-15,3 13-4 16,-4 6-1-16,1 9 0 0,-1 0-88 0,1 3-19 0,-4 10-3 15,0 6-751-15,0 0-151 0</inkml:trace>
  <inkml:trace contextRef="#ctx0" brushRef="#br0" timeOffset="4564.35">31443 8847 1785 0,'-18'10'159'0,"11"-4"-127"0,-3-3-32 0,-1 6 0 16,1 1 168-16,-1-1 28 0,0 1 6 0,1 2 1 15,-1 1-111-15,4-7-23 0,-3 3-4 0,-1-5-1 16,1 5-6-16,2 7-2 0,5-7 0 0,-4 0 0 16,0 1-44-16,3-1-12 0,4-3 0 0,-3 10 0 15,3-3 0-15,3-4 0 0,-3 1 0 0,4-4 0 31,3 3-24-31,0 7-6 0,4-13-2 0,-1 3 0 0,8-3 12 0,-1 4 3 0,5-7 0 0,2-7 0 16,1 7 17-16,3-9 0 0,-3 6 0 0,3-7 0 16,0-5 0-16,1 9 0 0,-5-7 0 0,1-3 0 15,-4-3 17-15,-3 4-2 0,-4-4-1 0,0-6 0 16,-3 3 5-16,-1-3 1 0,-3 0 0 0,-3 3 0 16,-4-3-20-16,0 0 10 0,-4-4-10 0,-3 11 8 0,0-7-8 15,-7 6-14-15,-7 3 3 0,-4 7 1 16,-3-1-134-16,-4 1-26 0,-7 9-6 15</inkml:trace>
  <inkml:trace contextRef="#ctx0" brushRef="#br0" timeOffset="5156.63">30374 10481 403 0,'0'0'36'0,"0"0"-36"0,0 0 0 0,0 0 0 0,0 0 293 0,0 0 52 0,0 0 11 0,0 0 1 15,0-3-249-15,4-10-51 0,6 4-9 0,1-1-3 16,-4-2 82-16,4-4 16 0,-1-3 3 0,4 1 1 16,0-1-18-16,0-3-3 0,-3-6-1 0,3-1 0 15,4 1-24-15,-4-13-5 0,0 4 0 0,0-10-1 0,4-3-69 16,-4 6-14-16,0-10-2 0,4 17-1 16,-4-7-9-16,0 9 0 0,0 7-10 0,-3 3 10 15,-1 3-8-15,-3 0 8 0,0 13 0 0,4-1-9 0,-8 7 0 16,-3 3 0-16,0 0 0 0,7 10 0 15,4-1-16-15,-4 10-3 16,-3 0-1-16,3-1 0 0,0 14 17 0,0-4 12 0,-4 0-13 0,4 0 5 0,0 7 8 16,-3-7 0-16,6 7 0 0,1-10 0 0,0 3 0 0,-4-3 0 15,0 3 0-15,3-9 0 0,-3 3 0 0,0-3 0 16,0-7 0-16,1 4 0 0,-1-7 0 0,0 1 0 16,0-1 0-16,0-2 8 0,-4-4 24 0,-3-3 6 15,0 0 1-15,11 0 0 0,3-3-18 0,0-4-3 16,-3-5-1-16,-1-4 0 0,4-9 7 0,0 3 2 15,4-9 0-15,0-7 0 0,-4 0-11 0,4-6-3 16,-4-6 0-16,0 3 0 0,0-3-12 0,0 3 0 16,-3 0-12-16,-1-3 12 0,1 3-12 0,-4 3 12 0,0 9-12 15,-4 1 12 1,1 6-64-16,-1 3-7 0,-3 6-1 0,4 9 0 16,-4 1-134-16,0 9-27 0,0 0-6 0,0 0-882 0</inkml:trace>
  <inkml:trace contextRef="#ctx0" brushRef="#br0" timeOffset="5600.49">31602 10268 2304 0,'-14'0'204'0,"0"0"-163"16,0 0-33-16,-1 0-8 0,-2 9 133 0,-1-9 25 15,0 6 5-15,1 4 1 0,-1-1-136 0,1 1-28 16,-1 5 0-16,-3-2-9 16,3 2-15-16,0 1-4 0,4 3 0 0,0-6 0 0,4 2 17 0,3 4 11 15,0-10-13-15,0 7 5 0,7 0 8 0,0-4 0 16,0-2 8-16,7-1-8 0,0 1 0 0,3-4 0 15,4 3 0-15,4-9 0 0,0 6 0 0,6-12-10 0,-3 6 10 16,11-3-13-16,0-3 13 0,3-4-9 16,-3 4 9-16,3-3-8 0,-3-1-7 0,0 1-1 15,-4-7 0-15,-3 4 0 0,-4-4 26 0,0 3 5 0,-7-2 1 16,0-1 0-16,-7-3 2 0,0 7 1 0,-3-4 0 16,-4 0 0-16,-4-2-8 0,-3-1-2 0,-3 3 0 0,-1-3 0 15,-3 7-9-15,-4-4 0 0,-3 0 0 0,-3 7-11 31,-5 0-55-31,-2-1-11 0,-5 1-3 0,1 9 0 16,0 0-148-16,-1 0-31 0</inkml:trace>
  <inkml:trace contextRef="#ctx0" brushRef="#br0" timeOffset="6585.79">30512 11952 576 0,'0'0'51'0,"0"0"-41"16,0 0-10-16,0 0 0 0,0 0 436 0,0 0 86 15,0 0 17-15,0 0 3 0,0 0-408 0,3-10-82 0,4 4-16 0,-3 3-3 16,-1-3-2-16,-3 6-1 16,4-10 0-16,-4 4 0 0,3 3 25 0,1-4 5 0,-4-2 0 0,4 0 1 15,-1 5 3-15,1-5 1 0,3-7 0 0,-4 7 0 16,1-7-35-16,3 4-7 0,0-10-2 0,0 3 0 16,0-3-21-16,0-9 9 0,4 2-9 0,-1-5 0 15,-3-1 0-15,0-2 0 16,4-1 0-16,-1-6 0 0,1 7 0 0,3-4 0 0,-3 3 0 0,-1 10 0 15,1-6 0-15,-1 8-9 0,-3-2-1 16,1 9 0-16,-1 4 10 0,0-4-13 0,0 10 5 0,0-1 8 16,-4 4-22-16,1 3 3 0,-4 3 1 0,0 0 0 15,7 9-20 1,-4 1-4-16,4 8-1 0,-3 1 0 0,3 0 23 0,-3 6 5 0,6-6 1 0,-3 6 0 16,4 0 14-16,-4-3 0 0,3 9 0 0,1-9-9 15,0 3 9-15,-1 4 0 0,1-4 0 0,-1-6 0 16,1-1 0-16,0 4 0 0,-4-9 0 0,3 3 8 0,1-4 5 0,-1-3 2 15,-3 4 0-15,4-10 0 0,0 7 22 0,-4-10 5 16,3 0 1-16,1 0 0 0,-1 0-6 0,4-10-1 16,1 1 0-16,-5-7 0 0,8-3-5 0,-8 0-2 15,4-6 0-15,1-3 0 0,-5 0-16 0,1-7-3 16,-1 1-1-16,-3-4 0 0,4-6-1 0,-4 0-8 16,-3-3 12-16,-1-6-4 0,4 0-8 15,-7 3-14-15,4 3 3 0,-4 9 1 16,0-3-43-16,-4 13-9 0,1 3-2 0,-1 12 0 15,1-2-113-15,-8 5-23 0,4 10-5 0,0 10-1011 16</inkml:trace>
  <inkml:trace contextRef="#ctx0" brushRef="#br0" timeOffset="7026.23">31641 11810 2718 0,'0'0'60'0,"0"0"12"0,-4 0 2 0,4-9 2 0,0 0-60 0,0 2-16 0,-3-2 0 0,3 0 0 16,-4-1 19-16,4-5 1 0,-3 5 0 0,-5-2 0 15,5 2 25-15,-1 4 6 0,-3-4 1 0,0 10 0 0,0-3-13 16,-3 3-3-16,-1 3 0 0,1 4 0 15,-1 2-15-15,-3 1-3 0,3 2-1 0,1 4 0 0,-1-7-17 16,0 10 0-16,1-3 0 0,3-1 0 16,7-2 0-16,-4 6-22 0,-3-4 3 0,4 1 1 0,10-3 18 0,-4-4-8 15,-3 7 8-15,4-7 0 0,3 7-14 0,0-4 4 16,7-2 1-16,0-1 0 0,4-3-3 0,-1 4 0 16,8-4 0-16,-4-3 0 0,4-3 12 0,-4 0-12 15,0 0 12-15,1-3-12 0,-5-9 12 0,1 2 0 16,-1 1 0-16,-2-1-8 0,-5-8 22 0,1 2 5 15,-1 3 1-15,-3-6 0 0,0-6 14 0,0 7 3 16,-7-8 1-16,0 1 0 0,-7-6-19 0,4 0-4 16,-4-1-1-16,0-2 0 0,-4-1-29 15,1 7-5-15,-5 3-2 0,-6 0 0 16,0 12-83-16,-4 4-17 0,-3 3-3 0,0 6-1 16,0 0-149-16,0 9-29 0,-32 16-7 0,10-6-1 0</inkml:trace>
  <inkml:trace contextRef="#ctx0" brushRef="#br0" timeOffset="8198.04">30406 13369 2998 0,'0'0'133'0,"0"0"27"0,0-6-128 0,0-4-32 16,3-5 0-16,5 2 0 0,-1-3 12 0,7-9-4 0,0 7 0 0,0-8-8 15,0-2 12-15,4 0-4 0,-4-7 0 0,3 1-8 16,-6 6 10-16,3-7-10 0,-3-2 8 0,-1 2-8 16,1 1 0-16,-1-4 0 0,1-6 0 0,-7 10 0 15,6-7 20-15,-6 0 9 0,3 7 2 0,0-4 0 16,0 10-21-16,0-7-10 0,-4 10 10 0,4-3-10 15,-3 9 0-15,0 0 0 0,3 1-8 0,0-4 8 16,0 12-22-16,0 1 2 0,0-1 1 0,3 1 0 16,-3 9-8-1,4 0-1-15,-4 0-1 0,4 9 0 0,3 1 9 0,-4-1 3 0,4 7 0 0,1 9 0 16,2-3 17-16,-3 9 0 0,0 1 0 0,1 8 9 16,-5 4-18-16,1-3-4 0,3 3-1 0,-4 0 0 0,-3-3-1 0,-3-4 0 15,7-2 0-15,-1-7 0 0,1 6 15 0,-4-12 0 16,0 3 0-16,-4-6 0 0,8-3 13 15,-4 3-4-15,-3-10-1 0,-1-3 0 0,8-2 16 0,-4-4 2 16,-4 0 1-16,4-10 0 0,0 1 7 0,4-1 2 16,0-5 0-16,-4 2 0 0,0-12-5 0,0 6-1 15,0-6 0-15,0-9 0 0,3 2-9 0,-3-12-1 0,0-6-1 16,1 3 0-16,-1-6-19 0,0 0 0 0,3-1 0 16,-3 1 0-16,4 6-16 0,-4-3-6 0,0 6-2 15,0 0 0 1,-3 13-60-16,3-1-13 0,-4 4-3 0,1 9-786 0,-1 4-158 15</inkml:trace>
  <inkml:trace contextRef="#ctx0" brushRef="#br0" timeOffset="8609.01">31531 12999 2804 0,'0'0'62'0,"0"0"13"0,-7-3 2 0,0-3 1 0,0 6-62 0,0-4-16 0,7 4 0 0,-7-6 0 0,-4 6 8 0,4 0 0 16,7 0-8-16,0 0 12 0,-10 0-12 0,-1 10 8 16,1-4-8-16,-1 3 0 0,0 1 15 0,1 5-3 15,-4-2-1-15,0 6 0 0,3-4 0 0,0 4 0 16,-3 6 0-16,4-6 0 0,-4 6-3 0,7-6 0 15,-4 9 0-15,4-9 0 0,0 6-8 0,3 0-14 16,4-6 3-16,4 0 1 0,-1 0 0 0,1-1 0 16,3-2 0-16,0-6 0 0,7 5 10 15,4-12 0-15,-1 7-9 0,8-4 9 0,3-6 0 0,4 0 12 16,0-6-2-16,3 3 0 0,0-7 8 0,1-5 2 16,-5 5 0-16,-6-9 0 0,0 0 7 0,0-6 1 15,-8 7 1-15,-3-7 0 0,-3-4-15 0,-8 4-3 16,4-9-1-16,-7 5 0 0,-7-5-2 0,0 3 0 15,-3-4 0-15,-4 1 0 0,-4 5-8 0,0-2 0 0,-3 9 0 16,-7-3-11 0,-4 6-63-16,-3 10-13 0,0-1-2 0,-4 4-1211 0</inkml:trace>
  <inkml:trace contextRef="#ctx0" brushRef="#br0" timeOffset="9347.92">30438 15065 864 0,'0'0'38'16,"0"0"8"-16,0 0-37 0,0 0-9 0,0 0 0 0,0 0 0 0,-4 10 179 0,1-7 33 0,3-3 8 0,3 9 0 15,-3-9-32-15,0 0-6 0,4 7-2 0,-1-4 0 16,8 3-49-16,-4-6-11 0,-7 0-1 0,7 0-1 16,3-6-26-16,-2 3-4 0,-1-4-2 0,3-2 0 15,1 6-32-15,-1-13-6 0,1-3-2 0,0 4 0 16,3-7-27-16,-4-10-6 0,4 4-1 0,0-6 0 16,-3-4-12-16,3-6 0 15,0 0 0-15,0 0 0 0,-3-3 0 0,3-6 0 0,-3 6 0 16,-1-3 0-16,4-4-11 0,-7 7 11 0,0-3-10 0,0 3 10 15,1 3-16-15,-5 10 2 0,1-4 1 0,-1 13 0 16,-3-3-10-16,4 9-1 0,-4 3-1 0,0-2 0 31,0 8-5-31,0 4-1 0,3 3 0 0,-3 3 0 0,0 0 22 0,0 0 9 0,7 9-8 16,4 1 8-16,3-1 0 0,-3 10 0 0,3 6 0 0,0 0 0 16,3-3 0-16,-3 9 0 0,1-2-10 0,2 8 10 0,4 7 0 0,-6 0 0 15,2 0 0-15,-3 3 0 0,-3 6 0 0,-1-3 0 16,-3-3 0-16,4-3 0 0,-4-6-23 0,0-4 3 15,0 1 0-15,4-7 0 0,-8 0 32 0,8-3 6 16,0-6 2-16,-4-3 0 0,3 0-10 0,-3-4-2 16,0-6 0-16,0-2 0 0,4-4 23 0,-4 0 4 15,0-4 1-15,0-2 0 0,0-6 2 0,4-4 1 16,-4-3 0-16,-4-6 0 0,4 0-21 0,0-6-4 16,0-10-1-16,1 6 0 0,-1-12 13 0,-4 10 2 15,4-14 1-15,0 8 0 0,0-11-21 0,0-2-8 16,-3-4 0-16,3 4 9 0,0 3-9 0,0-1 0 15,0 1 0-15,0 9 0 16,0 6-80-16,0 4-11 0,0 6-2 0,0 3-1 16,-3-1-124-16,-1 14-25 0</inkml:trace>
  <inkml:trace contextRef="#ctx0" brushRef="#br0" timeOffset="9761.54">31627 14633 2606 0,'0'0'57'0,"0"0"12"0,-8-3 3 0,5 3 1 0,3 0-58 16,-7-7-15-16,0 7 0 0,0 0 0 0,-4 0 0 0,1 7 0 15,-1-4 0-15,-3 9 0 0,0-2 0 0,-4 2 0 16,1 4 0-16,2 3 0 0,-2 0 23 0,-1-1 8 15,1 7 1-15,2 1 1 0,5-8 5 0,-1 11 1 16,1-4 0-16,-1 0 0 0,8-3-7 0,-1 0 0 16,8-4-1-16,-1-5 0 0,4 6-31 0,4-4 0 15,3 1-13-15,3-6 4 0,5-7 9 0,2 6 0 16,5-3 0-16,6-6-8 0,0-6 16 0,0 3 3 16,1-3 1-16,-1-7 0 0,-7 4-12 0,4-7 8 15,-7 0-8-15,-4-2 8 0,-4-1-8 0,-2 0 12 16,-5 0-12-16,1-31 40 0,-15 22-9 15,-3 3 1-15,0-7 0 0,-4 1 12 0,-6 3 4 0,3-1 0 16,-7 4 0-16,-1 0-27 0,1 6-5 0,-7-2 0 16,-4 5-1-1,0 0-33-15,-3 7-6 0,-4-1-2 0,1 1 0 0,-5 3-163 0,1 3-33 16,-4 3-6-16</inkml:trace>
  <inkml:trace contextRef="#ctx0" brushRef="#br0" timeOffset="11060.44">2170 9274 1785 0,'0'0'159'0,"0"0"-127"0,0 0-32 0,0 0 0 0,0 0 191 0,0 0 32 16,0 0 6-16,0 0 2 0,0 0-184 0,0 0-37 15,0 0-10-15,0 0 0 0,0 0 12 0,7-7-2 16,-7 7 0-16,10-9 0 0,1 3 9 0,-8-4 1 15,1 1 1-15,3 6 0 0,-7-13 12 0,3 7 3 16,8-7 0-16,-11 3 0 16,4-12 9-16,3 7 3 0,-7 2 0 0,3-3 0 0,4-6-10 15,-3 6-2-15,3-9 0 0,-4 3 0 0,-3-7-17 0,4 1-4 16,3-7-1-16,-7 4 0 0,3-1-14 0,4-2 0 16,1-7 0-16,-1 9 0 0,3-8 0 0,-6 5 0 15,6 0 0-15,-6 4 0 0,6-1 0 0,1 7 0 16,0 3 0-16,-1 6 0 0,4 0 0 0,0 4 0 15,0 2 0-15,4-3-10 0,0 7 1 0,-1 9 0 16,-2-6 0-16,-5 6 0 0,4 6-10 0,0 3-1 16,0 1-1-16,4 6 0 0,-11-4 1 0,4 13 0 0,6 0 0 0,-10 3 0 15,0 7 6-15,4 3 2 0,3-4 0 0,-3 10 0 16,3 0 3-16,-4-6 1 0,5-1 0 0,-1-2 0 16,3-1 8-16,-3 1 0 0,1-13 0 0,6 3 0 15,-7-6-10-15,7-4 0 0,-7-5 0 0,0 5 0 16,7-12 24-16,-7 7 5 0,-3-10 1 0,7 0 0 15,-1-3 1-15,1-7 1 0,3 1 0 0,0-7 0 16,4-9 7-16,0 3 2 0,-1-3 0 0,-2-3 0 16,2-7-7-16,1 1 0 0,-7-1-1 0,10-9 0 15,-11 7-1-15,5-10 0 0,2-3 0 0,-10-4 0 16,8 1-22-16,-1 0 0 0,-7-1 0 0,0 10 0 16,7 7-27-16,-7-1-3 15,-3 4-1-15,3 6 0 0,-3-1-17 0,-1 4-3 0,-6 0-1 0,-4 6 0 16,0 4-124-16,0 5-26 0</inkml:trace>
  <inkml:trace contextRef="#ctx0" brushRef="#br0" timeOffset="11558.39">3454 9045 1267 0,'-4'-10'112'0,"-3"10"-89"0,4-3-23 0,-1-3 0 16,4 6 352-16,-7 0 65 0,7 0 14 0,-4 6 2 31,-3-3-371-31,0 7-74 0,0-1-16 0,4 7-2 0,-8-1-9 16,1 4-1-16,6 3-1 0,-6 3 0 0,-1 0-3 0,7 1 0 0,-6-5 0 15,3 5 0-15,3-1 29 0,1-3 6 0,-4-7 1 0,7 4 0 16,7 0 8-16,-4-3 0 0,1-7 0 0,6 0-8 16,4 1 8-16,4-4 0 0,-4-3 0 0,7-6 0 0,4-3 0 15,3 3 14-15,4-7-3 0,-4-5-1 16,4-1-1-16,-4 3 0 0,4-2 0 0,-4-4 0 15,-3 0 13-15,7-6 2 0,-15 6 1 0,8-6 0 16,3 0 21-16,-10 3 4 0,-4-3 1 0,4-3 0 0,-4-1-22 0,0 4-4 16,-4-9-1-16,-6 9 0 0,-4-3-13 15,0 3-3-15,-4 3-8 0,1-4 12 0,-8 8-12 0,-3-1 0 16,-3 3-9-16,-1 0 9 16,-7 7-100-16,4 6-15 0,-4 3-2 0,1 3-1 15,-12 3-78-15,1-3-16 0,-4 13-4 0</inkml:trace>
  <inkml:trace contextRef="#ctx0" brushRef="#br0" timeOffset="15521.5">2286 10697 1728 0,'0'0'153'0,"0"0"-122"15,0 0-31-15,0 7 0 0,-11-7 219 0,11 0 37 0,0 0 8 0,0 0 2 31,0 0-254-31,0 0-50 0,0 0-10 0,0 0-3 0,0 0 36 0,0 0 15 0,0 0-12 0,0 0 12 16,11-7 0-16,-11 7 0 0,0 0 14 0,0-3-4 16,4-6 22-16,3-1 4 0,-4 1 0 0,4 0 1 15,-7-7 12-15,4 0 3 0,6 4 0 0,1-13 0 16,-8 6 6-16,8-6 2 0,0-4 0 0,-1 1 0 16,-3-3-20-16,4-7-3 0,6 4-1 15,-2-4 0-15,-5-6-36 0,4 7-15 0,-3-7 1 0,3 0 0 16,-11 0-2-16,8 0-1 0,-4 6 0 0,0 1 0 15,0 2 6-15,-3 1 2 0,3-1 0 0,-4 10 0 16,-3 3 9-16,7 3 0 0,-3-3 10 0,-4 13-10 16,3-4 18-16,-3 4-2 0,0 0-1 0,7 2 0 15,-7-2-15-15,4 3 9 0,-4 6-9 0,0 0 8 16,7 0-8-16,-3-3 0 0,6-4 0 0,-10 7-11 0,4 0 3 16,3 7 0-16,7-4 0 0,-11 3 0 15,4 3-7-15,4 7-1 0,3 3 0 0,-3 0 0 16,-1 9-5-16,-3 6-2 0,0 4 0 0,4 6 0 0,3 6 11 0,-3-3 1 15,3-3 1-15,-4 3 0 0,5-3 10 0,6-10 0 16,-7 4 0-16,7-3 0 0,-7-7 0 0,7-3 0 16,-7 0 0-16,0-12 8 0,1 2 1 0,-1-5 1 15,3-1 0-15,-3-3 0 0,8-12 11 0,-5 3 3 16,4-7 0-16,-6-5 0 0,6-4 2 16,-7-6 1-16,7 0 0 0,-7-3 0 0,-3-7-11 0,3-3-1 15,0 1-1-15,-4-13 0 0,1 6 2 0,0-10 1 16,-1 7 0-16,-6-6 0 0,6 9-7 0,-6-3-2 15,3-3 0-15,-4 6 0 0,-3 6-8 0,7-5 8 16,-3 5-8-16,0 3 8 0,-4 1-8 0,7 6 0 16,-7 3 0-16,3 6 0 15,-3 0-67-15,7 10-9 0,-7-1-1 0,0 4-1 16,11-3-186-16,-11 9-36 0</inkml:trace>
  <inkml:trace contextRef="#ctx0" brushRef="#br0" timeOffset="16002.35">3641 10277 1324 0,'-7'-12'59'0,"3"5"12"0,-3 7-57 0,0-9-14 15,0 6 0-15,3-4 0 0,4 1 280 0,-7 3 52 16,0 3 12-16,0-6 1 0,4 6-273 0,-4 0-54 16,-4 0-18-16,-3 0 10 0,3 0-10 0,-3 6 0 15,0-3-12-15,-11 10 12 0,4-1-12 0,0-2 12 0,3 5-10 0,-3 4 10 16,4 0-8-16,-4 6 8 15,6 0 0-15,5-3-9 0,-1 13 9 0,-3-7 0 0,7-3 0 16,4 3 8-16,3 7-8 0,3-7 0 16,4-3 0-16,-3 3 0 0,6-6 0 0,4 0 0 15,0-3 0-15,4-10 0 0,-4 7 0 0,7-7 0 0,4-2 0 16,-7-4-8-16,6-3 8 0,-2-3 0 0,2-4-9 16,-3-2 9-16,4 0 0 0,-11-1 12 0,7-6-2 0,-10-2 0 15,3-1 27-15,0-6 6 0,-3 3 1 16,-1-3 0-16,1 0-10 0,-4-4-2 0,0-5 0 15,-3 9 0-15,3-3 7 0,-7-1 1 0,3 4 0 16,-3-3 0-16,-3 3-40 0,3 3-16 0,0 0 0 0,-11 3 1 16,4 0-14-16,0 4-3 15,-4 5-1-15,1 1 0 0,-4 9-131 0,-4-3-25 16,0 3-6-16,-6 3-1 0</inkml:trace>
  <inkml:trace contextRef="#ctx0" brushRef="#br0" timeOffset="17050.32">2191 11284 748 0,'0'-10'67'0,"-4"10"-54"0,4-6-13 0,4-3 0 15,-8-1 197-15,4 1 37 0,0 6 7 0,0-4 2 16,0 7-171-16,0 0-33 0,0 0-7 0,0 0-2 0,0 0 17 0,0 0 3 15,0 0 1-15,0 0 0 16,11 7-4-16,-8 2-1 0,8 0 0 0,-8 1 0 0,8-1-12 0,0 7-2 16,-1-4-1-16,4 4 0 0,-3 3-13 0,-1 0-2 15,5 0-1-15,-5-1 0 0,4 4-15 0,-3-3 0 16,3 0 8-16,-3 0-8 0,3 0 0 16,-4-4 11-16,4-5-11 0,-3 9 10 0,0-10 2 0,-1 0 0 15,4-2 0-15,-3-7 0 0,-1 3 44 0,-3-3 10 16,11-3 2-16,-11-4 0 0,11-2-4 0,-8-4 0 15,4-2 0-15,1-1 0 0,-5-6-28 0,4 3-7 16,0-3-1-16,-3 4 0 0,3-1-12 0,-3-6-4 16,-1 3 0-16,4-3 0 0,-3-1-12 0,0-2 0 15,-1 3 8-15,1-3-8 0,-1 3 0 0,-3-3 0 0,0 3 0 16,4-4-10-16,-4 4-3 0,4 3-1 16,-1-3 0-16,1 0 0 15,-8 6-54-15,8 1-10 0,-1 8-2 0,1-6-724 16,0 7-144-16</inkml:trace>
  <inkml:trace contextRef="#ctx0" brushRef="#br0" timeOffset="17473.62">2575 11525 2322 0,'0'0'51'0,"0"0"10"0,0 0 3 0,0 0 1 0,0 0-52 0,0 0-13 16,0 0 0-16,0 0 0 0,0 0 0 0,0 0-13 16,0 0 2-16,-3 16 1 0,3-4 10 0,-7 4 0 0,3 3 0 0,4 0 0 15,-10-1 0-15,6 8-12 0,4-1 12 0,0 3-12 16,-11 0 12-16,11 3 16 0,-10-2-4 0,10-1-1 16,-11-3 32-16,8 3 6 0,3 0 2 0,-7 7 0 15,3-7-12-15,4 7-3 0,-7-1 0 16,4-6 0-16,3 7-36 0,0-7 0 0,0 7 0 15,0-7-12 1,0 6-161-16,0-9-33 0,3 19-6 0,-3-25-2 0</inkml:trace>
  <inkml:trace contextRef="#ctx0" brushRef="#br0" timeOffset="20575.22">2847 11415 1094 0,'0'0'48'0,"0"0"11"0,0 0-47 0,3-6-12 0,8 6 0 0,0-9 0 15,3 9 328-15,0-7 63 0,7 7 13 0,4-3 2 16,-11 3-318-16,7 0-63 0,-3 0-13 0,3 0-2 16,-7 0 17-16,4 3 3 0,-4 4 1 0,-4-7 0 15,4 0-3-15,-3 6-1 0,0-3 0 0,-8-3 0 0,8 0 1 16,-1 6 1-16,1-6 0 0,-8 0 0 0,8-6-8 0,-1 6-1 16,5 0-1-16,6-9 0 0,-7 9-6 0,0-10-1 15,7 4 0-15,4 3 0 0,-8-3-4 0,12-4 0 16,-12 7-8-16,5-3 12 0,-8-4-12 0,7 1 0 15,-11 0 8-15,8 2-8 0,-4-2 0 0,-3-1 0 16,-1 7 0-16,-3-3 0 0,-3-3 10 0,-4-1-10 16,0 4 10-16,0-3-10 0,-4 5 14 0,-3-5-3 15,4-7-1-15,-4 7 0 0,-4 0 6 0,4-1 2 16,0-6 0-16,3 7 0 0,-6 0-18 0,6 2 0 16,-3 4-11-16,4-3 11 0,-4 6-8 0,3 0 8 0,-6 0 0 0,-1 0 0 15,0 6-15-15,4 4 4 0,-10 5 1 0,-1-2 0 16,0 3-3-16,1 2-1 0,-8 1 0 0,0 0 0 15,4 6 14-15,-3-6-12 0,-1 6 12 16,0 0-12-16,-7-3 12 0,15 9 0 0,-11-9 0 0,10 3 0 16,4 4 11-16,-4-4-2 0,8 3 0 0,3-3 0 15,0-6 0-15,3 6 0 0,4 0 0 0,0-3 0 16,0-3-9-16,11 6 0 0,-11-6 0 0,7 0 0 16,0 2-12-16,-4-8 0 0,8 3-1 0,-1-1 0 15,-6-2-6-15,3-4-1 0,4 1 0 0,3-4 0 16,-4 3-79-1,4 1-16-15,-3-10-3 0,7 0-694 0,-1 0-140 0</inkml:trace>
  <inkml:trace contextRef="#ctx0" brushRef="#br0" timeOffset="21130.56">3863 11221 2131 0,'0'0'189'0,"-7"-6"-151"0,0 3-30 0,3-4-8 15,-3-2 189-15,4 6 37 0,-8-4 7 0,8 4 2 32,3 3-235-32,-7-6-46 0,-4 12-10 0,4-3-1 15,0 4 12-15,-4-4 2 0,4 6 1 0,-10 1 0 0,2 5 18 0,5-5 3 0,-4 5 1 0,3-2 0 16,-3-7 20-16,0 10 8 0,-4-4 0 0,11-2 0 16,-10-1 21-16,3 1 4 0,3-4 1 0,0 3 0 15,4 1-13-15,-3-4-2 0,3-3-1 0,3 7 0 16,4-10-2-16,0 0-1 0,0 0 0 0,0 6 0 15,0 3-15-15,0-9-8 0,11 3 8 0,-1 10-13 16,4-10 13-16,-3 7-12 0,7-4 12 0,3-3-12 16,0 6 12-16,4-2 0 0,-1-4 0 0,-6 3-9 15,10 3 9-15,-10 1-12 0,3-4 12 0,0-3-12 16,-7 7 12-16,0-1-8 0,-3 0 8 0,-7 7-8 0,3-6 8 16,-4 5 0-16,-3-2 8 0,-3 2-8 0,-4 4 28 0,3-3 2 15,-3-4 0-15,0 10 0 0,0-9-2 0,3 3 0 16,4 2 0-16,-7 1 0 0,4-3-28 0,3 3 0 15,-4-4 0-15,4 4 0 0,-7-6 0 0,4 9-15 16,-8-10 2-16,4 4 0 0,0 3-2 0,-4 0 0 16,-3-1 0-16,-7 8 0 15,0-1-17-15,-4-3-3 0,-3 9-1 0,-7-9 0 16,-1 3-192-16,-6 0-40 0</inkml:trace>
  <inkml:trace contextRef="#ctx0" brushRef="#br0" timeOffset="24466.18">2434 13485 1785 0,'0'0'159'0,"0"0"-127"0,0 0-32 0,-3-6 0 15,-1 6 228-15,-6-7 39 0,10 4 8 0,-8-3 1 16,5 3-226-16,3-13-50 0,0 7 0 0,3-1 0 15,5-5 0-15,-8 2 8 0,10-6 0 0,-6-3 1 0,6 0 32 16,1-3 7-16,-1 7 0 0,-3-7 1 0,4-4-9 0,0-5-3 16,3 9 0-16,-4-7 0 0,1 1-12 0,-1 0-2 15,1-1-1-15,-4 1 0 0,0-4-4 16,4 1-1-16,-1-1 0 0,-6 1 0 16,6-4-5-16,1 4-2 0,-4 6 0 0,4-1 0 0,-1-2-10 15,1 9 10-15,-1-3-10 0,1 0 10 0,-7 6-10 0,6 0 0 16,1 4 0-16,-1-4 0 0,-6 9 0 0,6 1-11 15,-6-7 3-15,3 13 0 0,-3-3 8 0,-4 6 0 16,0 0-9-16,10-3 9 0,-6 3 0 0,6 0 0 16,-3 3 0-16,-3 6 0 0,6 4-10 0,-6-1 10 15,6 7-13-15,1 6 5 0,0 0 8 0,3 4-8 16,-4 5 8-16,4 4-8 0,-3-4 8 16,0 1-8-16,3 2 8 0,-4-2-8 0,4-1 8 0,8-2 0 15,-8-7-9-15,-4 3 9 0,4-3 0 0,-3 0 0 16,3-6 8-16,-3 0-8 0,-1 0 0 0,4-4 0 0,-3-5 0 0,0-1 0 15,3 0 0-15,-4 1 0 0,4-10 8 0,-3 0-8 16,3 0 16-16,0-10-3 0,4 7 0 0,-4-6 0 16,-4-4 7-16,5 1 0 0,-5-4 1 0,4-3 0 15,-3 4-5-15,-1-7 0 0,5-3-1 0,-5 0 0 16,1-4 2-16,-4 4 1 0,3-6 0 0,-3 0 0 16,8-7-2-16,-5 3-1 0,1-2 0 0,-8 2 0 15,8-2-15-15,-11 2-10 0,3 10 2 0,4-3 0 16,-7 3-13-16,4-3-3 0,-1 9 0 0,-3 0 0 15,0 3-115 1,0 1-23-16,0 5-5 0,0 1-737 0,0 9-148 0</inkml:trace>
  <inkml:trace contextRef="#ctx0" brushRef="#br0" timeOffset="24923.15">3701 12889 2930 0,'0'0'130'0,"0"0"26"0,0 0-124 16,0 0-32-16,0 0 0 0,0 0 0 15,10 10-200-15,-10-4-45 0,4-3-10 0,-1 6-1 16,-3 1 128-16,0-1 27 0,0 1 5 0,-3 5 0 0,-1 1 112 0,-6-3 23 0,-1 5 4 0,-3-2 1 15,-7 3 112-15,7 0 24 0,3 6 4 0,-3-6 0 16,-4-4-78-16,11 4-16 0,-3 0-3 0,3-10-1 16,3 7-35-16,4-7-7 0,0 7-2 0,4-3 0 31,6-4-59-31,1 0-12 0,3 4-3 0,0-4 0 0,7-5 21 0,0 5 11 0,-3-3-12 0,10-3 12 16,-3-3-18-16,0 0 3 0,-1 0 1 0,1 0 0 15,0-9 14-15,-4 0 0 0,4-1 0 0,-11 1 0 16,7-7 16-16,-7 7 7 0,0-10 1 0,-3 3 0 15,-1-3 9-15,-6 0 3 0,3 1 0 0,-4-7 0 16,1 3-3-16,-4-3 0 0,0-1 0 0,0-2 0 16,-4 3-10-16,1 0-3 0,-4 3 0 0,-4-3 0 15,4 6-12-15,-11 4-8 0,4-4 10 0,0 3-10 16,0 7 0-16,-7-1-13 0,7 7 1 0,-7 3 0 16,7 0-48-16,-11 0-10 0,4 3-2 15,0 7 0-15,3-4-150 0,-3 3-30 0,7 10-7 16</inkml:trace>
  <inkml:trace contextRef="#ctx0" brushRef="#br0" timeOffset="26581.74">2487 13748 1324 0,'0'0'59'0,"0"0"12"0,0 0-57 0,0 0-14 0,0 0 0 0,0 0 0 15,0 0 284-15,0 0 55 0,0 0 10 0,0 0 3 16,0 0-278-16,0 0-55 0,0 0-11 0,0 0-8 15,0 0 36-15,0 0 1 0,0 0 1 0,0 0 0 16,7 7-18-16,-7-7-3 0,0 0-1 0,0 0 0 16,0 0 20-16,0 0 3 0,11 3 1 0,-11-3 0 15,0 0-32-15,7 0-8 0,-7 0 0 0,0 0 0 16,0 0 0-16,0 0 0 0,3 6 0 0,-3-6 0 16,0 0 13-16,0 0 2 0,0 0 0 0,0 0 0 15,11 0 9-15,-11 0 1 0,0 0 1 0,0 0 0 16,0 0-2-16,0 0-1 0,0 0 0 0,0 0 0 15,0 0-14-15,0 0-9 0,0 0 12 0,0 0-12 16,3 0 8-16,-3 0-8 0,0 0 0 0,0 0 0 16,0 0 8-16,0 0-8 0,7-6 0 0,-7 6 0 15,0 0 0-15,0 0 0 0,0 0 0 0,0 0 0 16,0 0 8-16,0 0-8 0,0 0 0 0,0 0 0 16,0 0 0-16,0 0 0 0,0 0 0 0,0 0 0 0,0 0 0 0,0 0 0 15,0 0 0-15,0 0 0 0,0 0 0 16,0 0 8-16,0 0-8 0,0 0 0 0,0 0 8 0,0 0-8 15,0 0 0-15,0 0 0 0,0 0 0 0,0 0 8 16,0 0-8-16,0 0 0 0,0 0 8 0,0 0-8 16,0 0 0-16,0 0 0 0,0 0 0 0,0 0 0 15,0 0 0-15,0 0 0 0,0 0 0 0,0 0 0 16,0 0 0-16,0 0 0 0,0 0 0 0,0 0 0 16,0 0 0-16,0 0 0 0,0 0 0 0,0 0-11 15,0 0 11-15,0 0-13 16,0 0-50-16,0 0-9 0,0 6-3 0,-7 4-833 15,4-1-168-15</inkml:trace>
  <inkml:trace contextRef="#ctx0" brushRef="#br0" timeOffset="27791.35">2402 14507 1785 0,'-10'7'159'0,"3"-4"-127"15,3 3-32-15,-6 3 0 0,6-9 111 0,-6 7 16 16,10-7 3-16,-7 3 1 0,3-3-102 0,4 0-20 0,0 0-9 0,0 0 8 15,4-10 32-15,3 7 5 16,3-12 2-16,-3 8 0 0,4-12 24 0,6 7 5 0,-2-10 0 16,-1 3 1-16,7-3-23 0,-7-3-5 0,-3 0-1 0,3-3 0 15,0-7-3-15,3 1-1 0,-3-1 0 16,-3 4 0-16,-4-4 4 0,4 1 0 0,-1-1 0 16,1-2 0-16,-1 2-23 0,-6 1-4 0,3-4-1 0,-3 4 0 15,6-1-20-15,-6 4 0 0,3-4 0 0,-4 10 0 16,8-9 0-16,-8 6 0 0,4-1 0 0,-3 4 0 15,3 6 0-15,0-6 0 0,0 7 0 0,4-1 0 16,-11 3 0-16,10 7 0 0,-6-1 0 0,-1-2 0 16,4 5 0-16,-3-2 0 0,3 9 0 0,-7 0 0 15,0 0 0-15,7 3-10 0,0 13 1 0,4 0 0 16,-1 2-3-16,-3 11-1 0,0-4 0 0,7 3 0 16,-10 6 13-16,3 4-9 0,4-3 9 0,-8 8-8 15,8-5-4-15,-8 6-1 0,8-10 0 0,-4 10 0 16,-4-6 13-16,1 6 8 0,3-7 0 0,-3-2-8 15,3-1 0-15,-7 1 0 0,0-7 0 0,3 0 0 16,-3-2 0-16,4-1 0 0,-4-3-10 0,7-7 10 0,-7 4 0 16,3-3 0-16,4-4 0 0,-7-5 8 0,4 2 0 0,3 0-8 15,-7-9 12-15,0 0-4 0,0 0-8 0,0 0 0 16,3-9 0-16,8 0 8 0,0 2 12 0,3-5 3 16,-4-4 0-16,1-3 0 0,3 4-7 0,-3-4-2 15,-4 0 0-15,3-6 0 0,8-3-1 0,-11 3 0 16,3 3 0-16,1-10 0 0,0 4-1 0,-1 0 0 0,1 0 0 0,-4-7 0 15,3 1 3-15,1 8 0 16,0-5 0-16,-1 0 0 0,1 3-15 0,-8-7 0 16,8 7 0-16,-1 0 0 0,-6-4 0 0,7 4 0 15,-8 9 0-15,4-6 0 0,-3 6-13 0,6 0-6 0,-10 4-1 0,11 2 0 32,-11-2-63-32,10 5-13 0,-10 7-2 0,8-3-1 15,-1-1-81-15,-4 4-16 0,-3 3-3 0,7 10-957 0</inkml:trace>
  <inkml:trace contextRef="#ctx0" brushRef="#br0" timeOffset="28316.25">3676 14112 2343 0,'0'0'104'0,"0"0"21"0,0 0-100 0,0 0-25 0,-7 0 0 0,3 0 0 0,-6-6 0 0,6 12 8 16,-6-6-8-16,3 10 0 0,3-10-9 0,-10 9-7 15,3 7-2-15,-3-4 0 0,4 4 41 0,-8 3 8 16,11 0 1-16,-11-1 1 0,4 7 27 0,4-6 6 15,-1 6 1-15,4 0 0 0,-4-6-28 0,4 9-6 16,0-9-1-16,7-3 0 0,0 3-21 0,0 0-11 16,0-4 10-16,0-5-10 0,7 5 8 0,0-5-8 15,4-7 0-15,-4 6 9 0,4-2-9 0,-1-7 0 0,4 0 0 16,4 0 0-16,-4 0 0 0,7-7 0 16,-7-2 9-16,4 6-9 0,0-7 12 0,-4-5-1 15,7 5-1-15,-7 1 0 0,-3-7 12 0,-1 4 2 0,4-4 1 16,-3 0 0-16,-4-3 7 0,4 1 2 0,-4-1 0 15,3 0 0-15,-10 0 2 0,4-3 0 0,-1 10 0 0,-3-7 0 16,0 3-20-16,0-3-3 0,0 4-1 16,-7 2 0-16,7-3 0 0,-7 10-1 0,4-3 0 0,3-1 0 15,-11 10-11-15,4-9 0 0,0 9 0 0,-4 0-11 32,1 0-20-32,-1 0-4 0,1 0-1 0,-5 0 0 0,1 6-60 0,-7-3-12 0,7 4-2 0,-11-4-1 15,1 3-97-15,-1-3-19 0,-31 3-4 0,10-6-1 0</inkml:trace>
  <inkml:trace contextRef="#ctx0" brushRef="#br0" timeOffset="29540.74">2261 15175 2876 0,'0'0'128'0,"0"0"25"0,0 0-122 0,0 0-31 0,0 0 0 0,0 0 0 16,0 0 0-16,0 0-13 0,11 6 1 0,-8-2 0 15,8 2-10-15,0 3-2 0,3 1 0 0,0-1 0 16,-4 1 13-16,5 5 3 0,-5-2 0 0,1 12 0 15,3-6 8-15,-4 6 0 0,1-6 0 0,3 9 0 16,0-6 0-16,4 0 11 0,-8 3-3 0,-3-6 0 16,4-1-8-16,0-2 8 0,-1 3-8 0,1-3 8 15,-1-4 0-15,-3-2 0 0,4-1 0 0,0-3 0 16,-1 4 29-16,1-10 6 0,3 0 1 0,-4 0 0 16,1 0-17-16,3 0-3 0,7-10-1 0,-7 1 0 15,1-7 12-15,6 7 2 0,-7-4 1 0,7-9 0 16,-7 0-23-16,11-3-5 0,-11-3-1 0,7 3 0 15,-7-3 6-15,7-7 1 0,-3 7 0 0,0-13 0 0,-1 10-8 16,1-10-8-16,-4 10 11 0,4-1-11 16,-1-2 0-16,-3 6 0 0,8-1 0 0,-8 11-12 0,0-8-9 15,0 8-2-15,-4 2 0 0,5-3 0 16,-5 10-99-16,1-1-20 16,-1 1-4-16,1 3-1 0,-8-4-101 0,5 7-21 0,-8 3-4 15,0 0-1-15</inkml:trace>
  <inkml:trace contextRef="#ctx0" brushRef="#br0" timeOffset="29935.89">2607 15620 2905 0,'0'0'128'0,"0"0"28"0,0 0-125 0,-7 10-31 0,3-4 0 0,4 4 0 16,-7-7 28-16,4 6 0 0,3 1 0 0,0 5 0 15,0-5-64 1,0 5-12-16,0-2-4 0,0 3 0 0,0-1 28 0,0 4 4 0,-4-6 2 0,4 9 0 16,-7-4 26-16,4 1 4 0,-4 0 2 0,3 6 0 15,-3-6-6-15,0 0-8 0,0 6 11 0,-4-6-11 0,8 6 0 16,-8-3 0-16,8-7 0 0,-4 4-12 16,3-3-66-16,-6-4-13 0,6 4-2 0,4 0-1 15,-7-4-129-15,4-2-25 0</inkml:trace>
  <inkml:trace contextRef="#ctx0" brushRef="#br0" timeOffset="30944.85">3080 15878 172 0,'0'0'16'0,"0"0"-16"0,0 0 0 0,0 0 0 16,0 0 476-16,0 0 93 0,0 0 19 0,0 0 3 0,10 9-439 0,-10-9-87 15,4 0-17-15,6 0-4 0,1 0-12 0,3-6-3 16,-3 3 0-16,3-4 0 0,3 4 11 0,-2-3 3 15,6-3 0-15,-4-1 0 0,5 1-25 0,2-1-5 16,-3-5-1-16,4-1 0 0,0 7-4 0,0-4 0 16,-4-3-8-16,-4 4 12 0,-3-4-12 0,4 7 0 15,-4-7 0-15,0 7 0 0,-7-7 18 0,7 7 1 16,-14-10 0-16,4 9 0 0,-4-9-4 0,-4 4-1 16,4-4 0-16,-10 0 0 0,6 4-14 0,-6 2 0 15,3 4 0-15,-4-7 0 0,8 6 0 0,-8 10 0 0,0-6 0 16,-3 3 0-16,0 6 0 0,0 3-16 0,-4 4 3 0,1-1 1 15,3 7 3-15,-7-3 1 0,-1 8 0 16,5-2 0-16,-4 3 8 0,-1 3 0 0,5 4 0 16,-1-4-8-16,0 3 8 0,8-3 0 0,-1 3 0 15,1-3 0-15,-1 3 11 0,8-2-3 0,3 2 0 0,-7-3 0 16,7 3-8-16,7-9 8 0,-7 6-8 0,3 0 8 16,4-6-8-16,4 0-11 0,-8-4 3 0,8-2 0 15,-8 3-16 1,8-7-4-16,0 0 0 0,-1-9 0 15,4 7-144-15,0-4-30 0,8-6-6 0,-8-4-804 0</inkml:trace>
  <inkml:trace contextRef="#ctx0" brushRef="#br0" timeOffset="31515.22">4036 15370 403 0,'0'0'36'0,"0"0"-36"15,0 0 0-15,0 0 0 0,0 0 628 0,0 0 120 16,0 0 23-16,0 0 5 16,0 0-663-16,0 0-132 0,0 0-26 0,-7 0-6 15,7 0-25-15,-4 0-4 0,-3 0-2 0,4 3 0 0,-8-3 66 0,0 6 16 16,-6-3 0-16,6 3 0 0,-3 4 0 0,-7-1 16 16,7 1-4-16,-7-1 0 0,7 0 7 0,-8 1 1 15,8-4 0-15,4 4 0 0,-1-1 9 0,1-9 3 0,6 6 0 16,4-6 0-16,0 0-32 0,0 0 0 0,0 0 0 0,0 0 0 15,0 0 12-15,0 0-4 0,0 0-8 0,11 0 12 16,-8 0-12-16,8 3-8 0,-1-3 8 0,1 0-13 16,3 7 13-16,-3-4 0 0,-8 3 0 0,8 3 0 15,-1-2 0-15,1 2 0 0,-4 1 0 0,0 2 0 32,-7-2-28-32,3-1-4 0,5 7 0 0,-5-7 0 0,4 10 32 0,-3-10 0 0,-4 7 0 15,3 0 0-15,4-4 18 0,-3-2 10 0,3 5 1 0,0-5 1 16,0 5-22-16,-7-2-8 0,11-7 0 0,-11 4 0 15,7-1 0-15,0 0 0 0,-4 1 0 0,4-1 0 16,-7 7 0-16,4-7 0 0,3 1 0 0,-7-1 0 16,0 0 0-16,-7 1 0 0,3 6 0 0,-3-1 0 15,4 4 0-15,-4-6 0 0,0 2 0 0,-1 4 0 16,-2 0 12-16,3-3-3 0,-11-7-1 0,11 7 0 0,-3-4-8 16,-1-2 0-16,-3-1 9 0,3 4-9 0,1-4 23 0,-1-6 0 15,-3 7 0-15,3-10 0 0,1 6-23 0,-4-3 8 16,3-3-8-16,1 6 0 0,-5-6 0 0,5 0 0 15,-4 0 0-15,0 0 0 0,3 0 0 0,-10-6-12 16,7 6 2-16,0 0 0 16,-8 6-74-16,1-6-14 0,4 0-3 0,-4 0-1 15,-8 3-111-15,8 4-23 16,-28-7-4-16,13 9 0 0</inkml:trace>
  <inkml:trace contextRef="#ctx0" brushRef="#br0" timeOffset="32169.01">2106 16665 1670 0,'0'0'148'0,"0"0"-118"15,0 0-30-15,0 0 0 0,0 0 319 0,0 0 57 16,0 9 12-16,11 1 3 15,-8 5-367-15,15-2-74 0,-11 2-14 0,11 11-4 16,-4-8 29-16,7 11 6 0,-7-4 1 0,4 3 0 0,-1 0 32 0,-3 7 0 0,-3-7 0 16,3 6 0-16,-3-5 0 0,-8 5 12 0,8-9 0 0,-1 3 0 15,-6-3 4-15,6 4 0 0,1-11 0 0,-7 4 0 16,3-9 15-16,-4 3 3 0,4-7 1 0,7 0 0 16,-3-5 0-16,-1 2 0 0,-3-12 0 0,11 2 0 15,-4-2 1-15,-3-3 0 0,6-4 0 0,1-2 0 16,0-11-10-16,3 8-2 0,0-11 0 0,-7 1 0 15,7-6-24-15,-3-1 8 0,-4-9-8 0,7 0 0 16,-7 7 0-16,4-7 0 0,-4 0 0 0,7 6 0 16,-7-6 0-16,1 7 0 0,6-7 0 0,-7 0 0 15,7 10 0-15,-7-1-9 0,0-3 0 0,0 10 0 16,4 0-6-16,-4 6-1 0,0 0 0 0,-3 6 0 16,-1-2-138-16,1 8-28 0,-4 4-6 15,0 3-648-15,-7 3-129 0</inkml:trace>
  <inkml:trace contextRef="#ctx0" brushRef="#br0" timeOffset="32512.24">2427 17154 2782 0,'0'0'124'0,"0"9"24"0,-7 1-118 0,4-1-30 0,3 7 0 0,-8-4 0 15,5-2 58-15,3 5 6 0,0-5 0 0,3 9 1 16,-3-10-53-16,8 7-12 0,-8-7 0 0,10 10 0 15,-10 0 0-15,4-4 0 0,-4 11 0 0,3-8-9 16,4 1 9-16,-7 9 0 0,0-9-9 0,4 13 9 16,-4-10-65-1,0 9-9-15,0-9-2 0,7-3 0 16,-7-4-15-16,0 1-3 0,10-7-1 0,-6-5-1018 0</inkml:trace>
  <inkml:trace contextRef="#ctx0" brushRef="#br0" timeOffset="32943.11">3235 17261 1324 0,'0'0'118'0,"0"0"-94"16,0 0-24-16,0 0 0 0,0 0 346 0,0 0 65 15,0 0 13-15,11-7 2 16,-8-2-411-16,15-1-83 0,-11 4-16 0,10-3-3 15,-2-1 45-15,6 7 9 0,-7-3 1 0,0-3 1 0,7-1 98 0,-7 1 19 16,7-7 4-16,-7 7 1 0,11-4-31 0,-4-3-7 0,-3 7-1 0,3-7 0 16,0-2-52-16,-7 8 0 0,4-6-8 0,0 4 0 15,-8-4-4-15,4 7 0 0,-3-1 0 0,-11 1 0 16,4 3 0-16,-8-4 0 0,-3 7 0 0,-4-3 0 16,-3 6 0-16,0 0-1 0,-11 0 0 0,4 6 0 15,-3-3 5-15,-5 7 8 0,8-1-13 0,-11 1 5 16,8 5 8-16,-1 1 0 0,7-4 0 15,-6-2 0-15,3 6 11 0,-1 2 4 0,8-2 1 0,0-3 0 16,-3 8 0-16,9-2 0 0,-2 0 0 0,-1 6 0 16,1-3-7-16,-1 3-1 0,8-6 0 0,-4 0 0 15,3 6-8-15,4-6 0 0,-4-4 0 0,4 4 0 16,4 0 0-16,0-3 18 0,3-7-3 0,-7 7-1 16,10-7-14-16,-6 1 0 0,6-7 0 0,-6 3 0 15,6-3-42-15,1-3-11 0,10 0-3 0,-7-3 0 16,7-3-115-16,4-4-23 0,3 7-5 0,4-6-1 0</inkml:trace>
  <inkml:trace contextRef="#ctx0" brushRef="#br0" timeOffset="33476.44">4314 16881 1785 0,'0'0'159'0,"0"0"-127"16,0 0-32-16,0 0 0 0,0 0 229 0,0 0 40 0,0 0 8 0,0 0 2 16,0 0-233-16,-7 6-46 0,0-6-10 0,-3 10-2 15,-4-1 12-15,-4-3 0 0,4 4 0 0,-7-1 0 16,3 1 0-16,-7-1 0 0,1 0 0 0,3 1 0 15,-11-1 12-15,14 1 4 0,-3-1 0 0,7 1 1 16,0-4-5-16,3 3 0 0,1-3-1 0,3-2 0 16,7-4-11-16,0 0 0 0,-7 6-10 0,7-6 10 15,0 3-15-15,0 6 3 0,0-9 1 0,0 0 0 16,0 7-7-16,7 2-2 0,0-9 0 0,3 10 0 0,1-10-3 0,-4 6-1 16,10-3 0-16,-9-3 0 0,9 6 24 15,-6-3 0-15,3 4-9 0,0-4 9 0,0 6-12 0,4-3 0 16,-18 4 1-16,14-1 0 0,-11 1 11 0,4 5 0 15,-7-2 0-15,4 3 8 0,-4 2 1 0,0 1 1 16,0-3 0-16,-4 3 0 0,4-4 10 16,-7-2 1-16,4 9 1 0,3-10 0 0,-7 4 3 0,3-7 1 15,1 7 0-15,3-3 0 0,-7-4-12 0,3 0-2 16,-3-2-1-16,4 2 0 0,3 1-11 0,-11-1 0 16,7 0-12-16,-6 1 12 0,-1-1-24 0,1 1 2 15,-4 5 1-15,-1-5 0 16,-2 9-23-16,-1-4-4 0,-6 1 0 0,-1-4-1 15,-10 7-125-15,3-3-25 0,-3-7-5 16,-1 1-733-16</inkml:trace>
  <inkml:trace contextRef="#ctx0" brushRef="#br0" timeOffset="45413.34">29669 15639 1324 0,'0'0'118'0,"0"0"-94"0,0-9-24 0,-4-1 0 15,4 1 211-15,4 3 37 0,-4-4 8 0,0 10 2 16,3-9-206-16,4 0-40 0,-7 9-12 0,4-10 0 16,-4 10 10-16,0 0-2 0,0 0 0 0,0 0 0 15,0 0 20-15,0 0 4 0,0 0 1 0,0 0 0 16,0 0 3-16,0 0 1 0,0 0 0 0,0 0 0 16,0 0-19-16,0 0-4 0,0 0-1 0,0 0 0 15,7 6-2-15,0-2-1 0,0 2 0 0,-4 3 0 16,4-6-2-16,1 7 0 0,2-1 0 0,-3 7 0 15,0-7-8-15,4 7 0 0,-1-3 0 0,1 8 0 16,0-2 0-16,-1 0 0 0,4 0 0 0,-3 0 0 16,-1 0 0-16,1-4 0 0,3 1 0 15,0 3 0-15,-3-7-11 0,-1 4-1 0,5 3 0 0,-5-10 0 16,1 1 36-16,-1-1 6 0,-3-3 2 0,4 4 0 16,-4-4-16-16,0-6-4 0,0 0 0 0,4-6 0 0,-4 6 10 15,3-10 2-15,1 1 0 0,-1 3 0 0,1-13 8 16,3 6 3-16,-3-9 0 0,3 0 0 0,0-3-25 0,0 0-10 15,0 3 8-15,4-9-8 0,-4 9 0 0,0-3 8 16,-3 0-8-16,3-4 0 0,0 11 0 0,-4-7-11 0,1 6 1 16,0 3 0-1,-1-3-14-15,1 0-4 0,-4 10 0 0,-4-7 0 16,4 7-12-16,-3 0-2 0,-1-1-1 0,1 1 0 16,-4 2-99-16,7 7-20 0,-3-9-4 0,-4 9-1 15,0 0 66-15,0 0 13 0,3 0 2 0,-3 0-764 0</inkml:trace>
  <inkml:trace contextRef="#ctx0" brushRef="#br0" timeOffset="45792.12">30018 15900 2574 0,'0'0'56'0,"0"0"12"0,0 0 3 0,-4 6 1 0,1 3-57 0,3-9-15 15,-4 10 0-15,4-1 0 0,0-9 9 0,0 6-1 16,0 4 0-16,4-7 0 0,-4 6-8 0,3-2-17 15,1 2 4-15,-4 0 1 0,0 1 12 0,3-1 0 16,-3 1 0-16,4-1 0 0,-1 7 0 0,-3-7 0 0,4 1 0 0,0-1 0 16,-4 7 0-16,0-7 0 0,0 10 0 0,0-4 0 15,0 4-23-15,-4 0 2 0,4 0 0 0,-4 6 0 32,-3-6-110-32,4 6-21 0,-8 0-5 0,1-3-1 15,-1 3-27-15,1 3-6 0,-5-3-1 0,1-6-465 0</inkml:trace>
  <inkml:trace contextRef="#ctx0" brushRef="#br0" timeOffset="46257.57">30208 16185 1209 0,'0'0'53'0,"0"0"12"0,0 0-52 0,0 0-13 0,0 0 0 0,7-3 0 0,0-3 201 16,1 6 38-16,2 0 7 0,1-4 2 0,-1-2-194 0,1 3-38 16,3-3-8-16,0 6-8 0,-3 0 56 0,6-3 6 15,-3-4 1-15,1 7 0 0,-5 0-7 0,4-6-2 16,4 3 0-16,0 3 0 0,-4-6-31 0,0 2-7 16,0-2 0-16,0 6-1 0,0-9-15 0,0 6 0 15,-3-4 0-15,-1-2 0 0,4 0 0 0,1-1 0 16,-5-5 9-16,1 5-9 0,-4-2 0 0,3-4-11 15,-3 0 1-15,0-3 0 0,1 7-5 0,-5-10-1 16,1 9 0-16,-4-2 0 0,0-1 7 0,0 7 1 16,-7-1 0-16,-1 10 0 0,1-3 8 0,-3 3 0 15,-4 0 0-15,3 3 0 0,-3 3-18 0,3 4-2 0,-3-1 0 0,-3 1 0 16,3-1 20-16,3 7 0 0,-7-7 0 16,4 10 0-16,0-3 13 0,0-4 0 0,7 4 0 0,0 3 0 15,-7 0 0-15,3 6 0 0,4-7 0 0,0 1 0 16,0 6-1-16,4 0 0 0,-1-12 0 0,-3 12 0 15,3-6-2-15,4-3-1 0,-3 2 0 0,3 1 0 16,0-3-9-16,3-7 0 0,1 7-10 0,3-7 10 31,0-6-27-31,0 7 1 0,7-4 0 0,-3-3 0 0,-1-3-174 0,1-3-36 0,7-3-6 16,-1-4-2-16</inkml:trace>
  <inkml:trace contextRef="#ctx0" brushRef="#br0" timeOffset="46740.52">31203 15799 1267 0,'0'0'56'0,"0"0"12"0,0 0-55 0,0 0-13 16,0 0 0-16,0 0 0 0,0 0 160 0,0 0 30 15,0 0 6-15,0 0 0 0,0 0-152 0,0 0-30 16,0 0-6-16,0 0-8 0,0 0 64 0,0 0 6 15,-3 0 2-15,-8 10 0 0,4-4-32 0,-4 3-7 16,-3 1-1-16,4-7 0 0,-8 6 19 0,0 4 3 16,1-4 1-16,-1 1 0 0,1-1-2 0,2-6 0 15,-2 7 0-15,3-4 0 0,3-3-33 0,1 3-6 0,-1-6-2 0,4 7 0 16,0-7-12-16,7 0 0 16,0 0 0-16,0 0 0 0,0 0 0 0,0 0 0 15,0 0 0-15,0 0-10 0,7 3-2 0,3 6 0 0,-2-3 0 0,2-3 0 16,4 4 4-16,-3-4 0 0,3-3 0 0,0 6 0 31,0-6-20-31,4 3-3 0,-4 4-1 0,4-7 0 0,-4 9 20 0,3 0 3 0,-3-2 1 0,1 2 0 16,-5 0 8-16,4 1-8 0,-3-1 8 15,-1 1-8-15,1 5 8 0,0-2 0 0,-1 3 0 16,-3-7 0-16,0 10 0 0,0-4 0 0,0-2 0 0,-3 3 0 16,3 3 0-16,-4-4 9 0,1-5-1 0,0 8-8 15,-1-2 20-15,-3-6-2 0,0 2-1 0,-3 4 0 16,3-1 12-16,-4-2 3 0,0-7 0 0,-3 10 0 15,0-4-16-15,4-2-4 0,-8-1 0 0,4 7 0 16,-7-7-12-16,3 7 0 0,-6-7 0 0,3 1 0 16,-7-1-16-16,-4 1-7 0,-7-1-1 0,4 0-792 15,-4 1-160-15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17T17:10:51.592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20140 5787 172 0,'0'0'16'0,"0"0"-16"0,0 0 0 0,0 0 0 15,0 0 271-15,0 0 51 0,7-10 10 0,-7 10 3 16,0 0-212-16,4-6-43 15,3 3-8-15,-4-3-1 0,4-4-22 0,-3 7-4 0,-1-3-1 0,-3 6 0 16,7-10-33-16,4 10-11 0,-7-9 0 0,-4 9 0 16,10 0 0-16,-10 0 0 0,0 0 0 0,0 0 0 15,0 0 36-15,0 0 0 0,0 0 0 0,0 0 0 16,0 0 22-16,0 0 5 0,0 0 1 0,0 0 0 16,0 0-11-16,0 0-1 0,0 0-1 0,0 6 0 15,0-3 7-15,0-3 2 0,0 0 0 0,-3 7 0 16,-1-4-38-16,-3 6-7 0,0-3-2 0,3-2 0 0,-3 2-13 15,0-3 0-15,-3 3 0 0,3 4 0 16,3-4 16-16,1-3 1 0,-4 6 0 0,0-2 0 16,-4 2-17-16,0 1 8 0,4-1-8 0,-3 0 0 0,-4 7 12 15,3-3-12-15,-3 2 12 0,3 4-12 16,-3 0 21-16,-3-3-2 0,2 2-1 0,1 7 0 0,0-12-5 0,-3 9-1 16,2-3 0-16,-2-7 0 0,3 4 7 15,0 0 1-15,0-4 0 0,-1-2 0 16,1 5 6-16,0-5 2 0,-3-1 0 0,-1-3 0 0,0-2-6 0,1 5-1 15,-5-9 0-15,5 9 0 0,-8-9-11 0,0 7-2 16,1-7-8-16,3-7 12 0,3 7-12 0,-3-3 9 16,0-3-9-16,3 3 8 0,0-7-8 0,1 4 0 15,-1-3 9-15,0-7-9 0,4 7 20 0,0-4 0 0,0-3 0 16,0-2 0-16,3 2-20 0,1-3 0 16,-1 0 0-16,4 4 0 0,0-4 0 0,0-9-12 0,4 9 4 15,3-6 0-15,-4 0 8 0,4 6 0 0,4 6 10 0,-1-9-10 16,1 10 10-16,3-7-10 15,0-3 10-15,7 9-10 0,0-2 12 0,0 5-3 0,4-5-1 16,-1 5 0-16,4-2-8 0,1 2-11 16,-5 1 3-16,8 3 0 0,0-4 8 0,-4 4 0 0,0 6 8 15,-3 0-8-15,3 0 0 0,-4 6 0 0,1 4 0 0,0-1 8 16,-4 7-8-16,0-4-10 0,0 10 10 0,-3-3-13 16,3 0 13-16,0 6 0 0,0-3 0 0,0 3 0 15,0 3 8-15,0-3-8 0,0 3 12 0,1-2-12 16,2-1 8-16,-3-3-8 0,0 3 0 0,0-7 0 0,1 8 0 15,-5-8 0-15,8 7 0 0,-8-6 0 0,1 0 0 0,3-3 12 16,0-4-1-16,-3 4 0 0,-1 0 0 16,4-4 0-16,-3-2 0 0,3 5 0 0,-3-5-3 15,-1-1 0-15,-3 1 0 0,0-1 0 16,4 0-8-16,0-2 0 0,-4-4-10 0,0 3 10 16,3 3-70-1,-3 1-8-15,0-4-2 0,0 4 0 0,1-7-123 16,-1 3-25-16,-4 3-4 0</inkml:trace>
  <inkml:trace contextRef="#ctx0" brushRef="#br0" timeOffset="947.84">20913 4796 403 0,'0'0'36'0,"0"0"-36"0,-4-7 0 0,4 7 0 0,0 0 236 0,-7 0 41 16,4-3 8-16,3 3 2 0,0 0-199 0,0 0-39 15,-7 0-8-15,3 0-1 0,4 0-30 0,-7 0-10 16,3-6 0-16,-3 3 9 0,-3 3 4 0,6-6 1 15,-3 6 0-15,0 0 0 0,0 0 23 0,-4 0 5 16,4 0 1-16,-3 0 0 0,-1 6-1 0,1-3 0 16,-1 3 0-16,-3-6 0 15,3 10-10-15,1-4-1 0,-4 3-1 0,0 1 0 0,7-1-30 0,-4 4 0 16,0-4 0-16,1 7 0 0,-4-7 13 0,3 7 7 16,1-7 0-16,-5 7 1 0,1-3 11 15,0 2 1-15,4-2 1 16,-1 2 0-16,-3 4-6 0,7-3-2 0,-4-4 0 15,1 4 0-15,3 3-11 0,3-3-3 0,1 2 0 0,-4 1 0 0,7-3-4 0,0 3-8 16,0 0 11-16,0-1-11 0,3-2 8 0,4 9-8 0,-3-6 0 0,3-6 0 16,0 12 0-16,3-10 0 0,1 4 0 0,-1 0 0 15,5 0 0-15,-5-4 0 0,8 4 0 0,-4 0 0 32,0-10-16-32,0 7-11 0,-3 0-1 0,-1-4-1 15,1-2-169-15,-1-1-34 0,5 1-6 0,2-4-2 0</inkml:trace>
  <inkml:trace contextRef="#ctx0" brushRef="#br0" timeOffset="1544.56">20990 5081 748 0,'0'0'67'0,"0"0"-54"0,0 0-13 0,0 0 0 16,0 0 183-16,0 0 33 0,0 0 8 0,-3 0 0 0,3 0-171 0,-7 9-34 15,3 1-7-15,-3-1-2 16,0 1-10-16,4-1 0 0,-5-3 0 0,1 10-11 16,4-3 11-16,-4 2 0 0,-4-5 0 0,4 8 0 15,0-2 23-15,0-3 6 0,0-4 2 0,4 7 0 0,-5-1 49 0,5-2 11 16,-1-4 1-16,1 7 1 0,-1-6-48 0,4-1-9 15,0 10-3-15,0-13 0 0,4 3-22 0,-1 1-11 16,4-1 10-16,1 1-10 0,-5-4 0 0,8 3 0 16,-4-6-8-16,0 4 8 15,0-4-58-15,3 3-5 0,-3-6-1 0,4 0-532 16,0 0-106-16</inkml:trace>
  <inkml:trace contextRef="#ctx0" brushRef="#br0" timeOffset="1752.51">21068 4849 2246 0,'0'0'49'0,"0"0"11"0,0 0 1 0,0 0 3 0,0 0-52 0,0 0-12 0,0 0 0 0,0 0 0 15,0 0-30-15,0 0-9 0,0 0-1 0,0 0-1 16,0 0-163-16,0 0-32 0,0 0-6 16,14 9-2-16</inkml:trace>
  <inkml:trace contextRef="#ctx0" brushRef="#br0" timeOffset="2276.1">21230 4655 1094 0,'0'0'48'0,"0"0"11"0,0 0-47 0,0 0-12 0,0 0 0 0,0 0 0 15,0 0 135-15,0 0 25 0,0 0 4 0,0 0 2 16,0 0-126-16,0 0-24 0,0 0-6 0,4 15-1 15,-1-12 22-15,1 4 4 0,-1 2 1 0,4 0 0 16,0 1 19-16,4-1 4 16,3 1 1-16,0-1 0 0,0-3-3 0,0 4 0 15,1 9 0-15,2-4 0 0,1-5-21 0,-1 9-4 16,-2-4 0-16,2-2-1 0,-3 9-21 16,4 0-10-16,-4-7 10 0,-3 4-10 0,-1 0 0 15,1 0-10-15,-4 6 0 0,0-6 0 0,-4 6 18 0,1 0 4 16,-4-3 1-16,-4 9 0 0,1-3 6 0,-4 1 1 0,0-1 0 0,0 6 0 0,-4-5-20 15,1 5 0-15,-5-9 0 0,5 3 0 0,-1-3 10 0,1-6-2 16,-1 6 0-16,-3-6 0 0,3-9-8 0,1 5-11 16,-1-12 3-16,1 7-1103 0</inkml:trace>
  <inkml:trace contextRef="#ctx0" brushRef="#br0" timeOffset="5260.71">22091 5661 2073 0,'0'0'92'0,"0"0"19"0,0 0-89 0,0 0-22 0,0 0 0 0,0 0 0 15,0 0 58-15,0 0 7 0,0 0 2 16,0 0 0-16,0 0-31 0,7 0-7 0,7-6-1 0,4 3 0 15,3 3 0-15,4-6 0 0,-1 2 0 0,5-2 0 16,6 3 0-16,0-3 0 0,0 3 0 0,1-4 0 16,-1 7-4-16,4-3-2 0,-4-3 0 0,-3 6 0 15,-4 0-13-15,4-6-9 0,3 2 12 0,-3 4-12 16,-4 0 0-16,4 0 0 0,7 0 0 16,3 0 0-1,-3 0-28-15,-1 0-8 0,-2 0-3 0,-4 0 0 0,-1 0 12 0,-3 0 3 0,1 4 0 0,-8-4 0 31,-3 0-32-31,-4 6-7 0,0-6-1 0,0 0-634 16,-4 0-127-16</inkml:trace>
  <inkml:trace contextRef="#ctx0" brushRef="#br0" timeOffset="5572.48">22084 5962 2055 0,'0'0'91'0,"0"0"19"0,0 0-88 0,0 0-22 0,0 0 0 0,7-6 0 15,4 6 20-15,-1-6 0 0,-3 3 0 0,7 3 0 16,7-7 12-16,1 7 3 0,-8-3 0 0,3-3 0 15,8 6 33-15,0 0 6 0,3 0 2 0,0 0 0 16,-3 6 7-16,7-3 1 0,3 4 1 0,0-4 0 16,-7 3-33-16,8 0-6 0,-1-3-2 0,4-3 0 15,3 0-34-15,0 0-10 0,4 0 0 16,0 0 0 0,11 0-51-16,-8 0-14 0,0-3-3 0,-3-3-1 15,-3 6-118-15,-1-9-23 0</inkml:trace>
  <inkml:trace contextRef="#ctx0" brushRef="#br0" timeOffset="6582.05">25541 4504 345 0,'0'0'31'0,"0"0"-31"0,0 0 0 0,0 0 0 15,0 0 191-15,0 0 32 0,0 0 6 0,0 0 2 16,0 0-175-16,0 0-36 0,-10 6-6 0,10-6-2 16,0 0 30-16,0 0 6 0,-11-6 0 0,11 6 1 15,0 0 26-15,0 0 5 0,0 0 0 0,0 0 1 0,-7 0-12 16,7 0-2-16,0 0-1 0,0 0 0 16,0 0 6-16,0 0 2 0,0 0 0 0,0 0 0 0,0 0-21 0,0 0-4 15,0 0-1-15,3 6 0 16,1-6-2-16,-1 10-1 0,5-1 0 0,-5 1 0 0,1-4-18 15,3 3-4-15,-4 1-1 0,4 5 0 0,4-2-22 0,-1-4 0 16,1 10 0-16,3-6 0 0,-3-1 22 16,3 7 10-16,0-3 1 15,4 2 1-15,-1-2-34 0,1 3 0 0,-4-3 0 0,0-4 0 0,0 13 0 16,0-9 0-16,-3-3 0 0,-1 5 0 16,1-2-19-16,-4 0-10 0,4-4-3 0,-4-2 0 15,0 5-115-15,-4-15-23 0,4 10-5 0,-3-4-805 0</inkml:trace>
  <inkml:trace contextRef="#ctx0" brushRef="#br0" timeOffset="6987.13">26328 4350 2098 0,'0'0'93'0,"0"0"19"0,0 0-89 0,0 0-23 16,0 0 0-16,-7 7 0 15,0-7 40-15,0 3 3 0,0 3 1 0,-4-3 0 0,4-3-21 0,0 10-4 16,-4-4-1-16,4-3 0 0,-3 3 0 15,-1 4 0-15,1-1 0 0,-1 1 0 0,0 5 14 0,1-5 4 16,-1 5 0-16,-3-2 0 0,3 6-7 0,-3 3-1 16,-3 0 0-16,-1 9 0 0,0 0-16 0,-3 4-3 15,-3 2-1-15,-5 7 0 0,-2 0 10 0,2 10 2 16,-2-1 0-16,-1-9 0 0,4 9-20 0,-1 0 0 0,-2-9 0 16,6 3 0-1,0-3-22-15,4 0-8 0,7 0-2 0,3-6 0 16,1-4 0-16,6 4 0 0,4-19 0 0,4 6 0 15,6 0-180-15,1-16-36 0,14 10-7 0,-4-10-593 0</inkml:trace>
  <inkml:trace contextRef="#ctx0" brushRef="#br0" timeOffset="7668.04">27030 3566 230 0,'0'0'20'0,"0"0"-20"0,0 0 0 0,0 0 0 15,0 0 209-15,0 0 38 0,7 0 7 0,-4-3 2 16,4-3-173-16,-7 6-35 0,4-3-6 0,-4 3-2 16,0 0 26-16,7-6 5 0,-7 6 1 0,0 0 0 15,0 0-5-15,0 0-1 0,0 0 0 0,0 0 0 16,0-3 9-16,0 3 1 0,0 0 1 0,0 0 0 15,-7 0-37-15,-4 0-7 0,4 3-1 0,0-3-1 16,-3 6-10-16,-1-3-1 0,4 3-1 0,-3-3 0 16,2 7-19-16,1-4 0 0,0 0 0 0,-3-2 0 15,3 5 24-15,3 0 2 0,-3 7 0 0,0-13 0 16,0 13-6-16,3-7 0 0,-3 7-1 0,0-4 0 16,0 10-19-16,4 0 0 0,-4-6 0 0,3 3 0 15,-3 9 0-15,4-9 0 0,-4 6 0 0,3 0 0 0,1-6 0 16,-1 6 0-16,0-6 0 0,4 0 0 0,0 6 0 0,0-6 0 15,0-1 0-15,0 11 0 16,4-14 0-16,0 13 0 0,-1-12 0 0,1 3 0 16,3 6 0-16,0-6-11 0,0-3 0 0,0 5 0 15,3-5-25-15,4-6-4 16,-3-1-2-16,3 7 0 0,0-7-98 0,0 0-20 0,1 1-4 0</inkml:trace>
  <inkml:trace contextRef="#ctx0" brushRef="#br0" timeOffset="8046.93">27432 3849 2084 0,'0'0'46'0,"0"0"10"0,-7 3 1 0,0 3 1 0,0-6-46 0,0 0-12 0,0 10 0 0,3-4 0 0,4-6 13 0,-3 3 1 16,-4 6 0-16,0 1 0 0,7-1-14 0,-4 1 8 16,1-1-8-16,-1 3 0 0,4 1 14 0,-4-4-3 15,1 7-1-15,3 0 0 0,-4-4 15 0,4 7 3 16,0-3 1-16,0 3 0 15,0-1-18-15,4-2-11 0,-1 0 12 0,1-4-12 0,0-2 8 0,3 9-8 16,-4-10 0-16,4 7 0 0,-3-7 0 0,3 0 0 16,0-2 0-16,3 2 0 15,-3-9-30-15,4 0-3 0,0 0-1 0,-1 0 0 16,4-6-38-16,-3 3-7 0,-1-4-1 0,1-2-518 16,0 0-103-16</inkml:trace>
  <inkml:trace contextRef="#ctx0" brushRef="#br0" timeOffset="8265.33">27450 3670 2487 0,'0'0'55'0,"-4"-6"11"0,1-4 2 0,-1 1 2 0,1 6-56 0,3-4-14 0,0-2 0 0,0 9 0 31,0 0-55-31,0 0-13 0,3 0-4 0,-3 0 0 16,0 0-166-16,0 0-34 0,0 0-6 0,0 0-2 0</inkml:trace>
  <inkml:trace contextRef="#ctx0" brushRef="#br0" timeOffset="8668.95">27559 3334 1555 0,'-11'-9'68'0,"8"9"16"0,-1-9-68 0,1 5-16 0,-1-2 0 0,4 6 0 16,0 0 162-16,0 0 29 0,0 0 5 0,0 0 2 16,0 0-138-16,0 0-27 0,11 6-5 0,3-2-2 15,0 5-16-15,7-9-10 0,0 9 12 16,8 1-12-16,-1 6 30 0,4 2-1 0,-1-2 0 0,-2 0 0 16,2-4-29-16,1 7 0 0,-4 0 0 0,1 6 0 15,-8 0 12-15,3-6-3 0,-2 6-1 0,-5 3 0 16,4 0-8-16,-6-9-9 0,6 13 9 0,-4-4-13 15,-3 0 13-15,1 0 15 0,-5 4-3 0,-3-1-1 16,0 3-11-16,-7-2 0 0,-3-4 0 0,-4 0 0 16,-4 10 0-16,-3-4 0 0,-7 4 0 0,0 3 0 15,-1-4 0-15,1 1-17 0,-3-4 4 0,-5 1-730 16,-2 3-145 0</inkml:trace>
  <inkml:trace contextRef="#ctx0" brushRef="#br0" timeOffset="10005.33">24151 5492 288 0,'-14'-6'25'0,"-4"2"-25"0,-3-2 0 0,-3-3 0 15,-1 9 292-15,-3-10 54 0,3 1 10 0,-3 6 3 31,0-10-319-31,-4 10-63 0,0-6-13 0,4 2-2 0,0-2 20 0,-1 0 4 0,1 6 1 0,3-4 0 16,4-2 37-16,0 3 8 0,3 2 2 0,-3 4 0 16,7-6 38-16,-7 6 8 0,7 0 2 0,0 6 0 15,3-6-2-15,1 0 0 0,-1 0 0 0,4 4 0 16,7-4-28-16,0 0-7 0,0 0-1 0,11 6 0 16,-1 3-19-16,4-2-4 0,7-4-1 0,8-3 0 15,6 6 26-15,7-6 5 0,8 0 1 0,10 3 0 0,3-3-22 16,4 6-4-16,4-3-1 0,10-3 0 0,7 0-14 15,7 0-3-15,4 7-8 0,3-7 12 0,-3 0-12 16,14-7-10-16,11 7 2 0,-5 0 0 0,-2 0 20 0,10 0 4 16,10 0 0-16,5 0 1 0,-1 0 8 15,7 0 2-15,4 0 0 0,3 0 0 0,-4 0-7 0,1 0 0 16,0 7-1-16,7-4 0 16,-1 3 10-16,5-3 3 0,-1 4 0 0,4 2 0 15,3-3-32-15,-3-3 0 0,-4 7 0 0,0-10 0 0,4 9 0 0,-4-3 0 16,11-6 0-16,-10 10 9 0,-12-10-1 0,5 9 0 15,2-9 0-15,-2 10 0 0,-15-10-8 0,0 0-11 16,3 6 3-16,-10-6 0 16,-10 3-93-16,-4-3-19 0,0 0-3 0</inkml:trace>
  <inkml:trace contextRef="#ctx0" brushRef="#br0" timeOffset="12115.91">24811 6125 860 0,'0'0'38'0,"0"0"8"0,0 0-37 0,0 0-9 0,3-6 0 0,1 3 0 16,-4-3-28-16,0-4-8 0,0 10-2 0,0-3 0 31,-4-3-62-31,-3-4-13 0,4 10-3 0,-8-3 0 0,4-3 151 0,-3 0 29 0,3 3 7 0,-4 3 1 16,-3-7 91-16,3 7 18 0,1-3 4 0,-4-3 1 15,-1 6-59-15,1-3-12 0,0-4-3 0,4 4 0 16,-4 3-55-16,-1-6-11 0,1 6-2 0,4 0-1 0,-4 6-35 0,0-3-8 16,-1 7 0-16,1-4 0 15,0-3 0-15,0 4-9 0,0 2 9 0,3 0-13 16,4 7 13-16,0-7 0 15,0 4 0-15,0 3 0 0,0 3 0 0,0-1 0 16,4 4 0-16,-1 0 0 0,0-3 0 16,1 6 0-16,3-6 0 0,3-3 10 15,1 2-10-15,0 1 8 0,-1-3-8 16,4 3 8-16,0-10-8 0,4 10 0 0,6-10 0 0,-3 1 0 0,4 2 0 0,0-9 13 16,-4 7-3-16,7-10-1 0,0 6 5 0,-3-6 1 0,3 0 0 0,-3-6 0 0,3 3-7 0,0-4 0 0,-3-2-8 15,3-7 12-15,-4 7 18 0,1 0 3 0,3-1 1 0,-3-9 0 16,3 4 2-16,0-4 1 0,-7 0 0 0,7-6 0 15,-6 6 5-15,-5-6 1 0,1 3 0 16,-8-3 0-16,1 0-21 0,-1 6-4 16,-6-6-1-16,-1 6 0 15,-3-3 3-15,0 0 0 0,-3 0 0 0,-1-3 0 0,0 6 2 16,1-6 1-16,-1 7 0 0,-3-1 0 0,4 0-23 0,3-3 0 0,-4 3 0 0,0 7-8 31,4-4-17-31,0 7-3 0,0-7-1 0,4 6 0 16,-4-2-2-16,3-4 0 0,1 7 0 0,3 3 0 0,-4-4-1 15,4 1-1-15,0-1 0 0,0 1 0 0,0 3-91 0,0 6-19 0,0 0-3 16,0 0-1-16</inkml:trace>
  <inkml:trace contextRef="#ctx0" brushRef="#br0" timeOffset="12567.02">25150 6226 1911 0,'0'0'84'0,"0"0"19"0,0 0-83 0,0 0-20 16,0 0 0-16,0 0 0 0,0 0 20 0,0 0-1 15,0 0 0-15,0 0 0 0,7-4 5 0,3-2 0 16,-3 3 1-16,4-3 0 0,-4 3-15 0,3-4-10 0,1-2 12 0,-4 3-12 15,4 3 18-15,-1-7-3 0,-3 1-1 0,4-1 0 16,-4 4 14-16,4-3 4 0,-8-1 0 0,4 1 0 16,0 3-32-16,-3-4-13 0,-1 1 1 0,-3 6 0 15,0-13 12-15,0 10 16 0,-3 3-3 0,-1-4-1 16,1-2-12-16,-4 6 0 0,0 3 0 0,-4-7 0 16,0 7-18-16,4 0 0 0,-10 7 0 0,3-4 0 15,-1 3 29-15,1-3 5 0,0 4 2 0,0 2 0 16,-4 0-10-16,8 7-8 0,-4-3 12 0,3 2-12 15,-3 1 20-15,4 3-4 0,2-7 0 0,1 10 0 16,4-3-16-16,3 0 0 0,0 0-13 0,0 0 5 16,7-1 8-16,-4-2 8 0,5 3-8 0,2-10 11 15,4 7-11-15,-3 0-9 0,-1-4 9 0,1-2-13 16,3-1-11-16,0 0-1 0,0 1-1 0,0-4 0 16,1 3-106-16,-1-9-20 0,0 0-5 15,0-9-1-15</inkml:trace>
  <inkml:trace contextRef="#ctx0" brushRef="#br0" timeOffset="12995.95">25580 6081 1710 0,'0'0'76'0,"0"10"15"0,-4 5-73 0,1-5-18 0,3 9 0 0,-4-4 0 16,1-2 23-16,-1 3 1 15,4 2 0-15,0-2 0 0,-3-3-7 0,-1 2-1 0,8-5 0 0,-4 9 0 16,0-10 26-16,-4 7 5 0,4-7 1 0,-3 0 0 16,6 1-23-16,-3-4-4 0,0-6-1 0,0 0 0 15,0 0 29-15,0 0 6 0,0 0 1 0,0 0 0 16,0 0 0-16,0 0 1 0,0 0 0 0,0-9 0 16,0-7 2-16,4 7 0 0,-4-10 0 0,3 3 0 15,1-3-44-15,-4-6-15 0,3 6 9 0,1-6-9 16,-4 7 0-16,3-4 0 0,1 0 0 0,-1 9 0 15,1-3 0-15,3 7 0 0,0-7 0 16,-3 7 0-16,3-1 0 0,0 7 0 0,0-3 0 0,3 3 0 16,1-3 0-16,0 6 0 0,3 0 0 0,-4 0 0 15,4 6 0-15,-3-3 0 0,0-3 0 0,3 6 0 0,-4 4 0 16,1-7 8-16,3 6-8 0,-4 1 12 16,-2 5-12-16,2-5 0 0,1 9 0 0,-4-10 0 15,0 7 0-15,0 3 0 0,3-1 0 0,-6-2 0 16,3-7 0-16,0 10-11 0,-3-3 3 0,3-7 0 15,-4 10-26-15,1-9-5 0,-1-1-1 16,-3 0 0-16,0-2-169 0,0-7-35 16,0 0-6-16,0 0-2 0</inkml:trace>
  <inkml:trace contextRef="#ctx0" brushRef="#br0" timeOffset="13503.23">26268 5990 1670 0,'0'0'148'0,"0"0"-118"0,-7 0-30 0,0 0 0 15,0 0 176-15,0 4 30 0,0-4 6 0,0 6 0 16,3-6-169-16,-3 3-35 0,-4-3-8 0,4 6 0 15,0 1 0-15,-3-4 0 0,-4 6-12 0,3-9 12 16,0 9-16-16,-3-2 5 0,4-4 1 0,-1 6 0 16,-3-2 10-16,0-4 0 0,3 3 0 0,1-6 0 15,-1 6 0-15,4-3 0 0,7-3 0 0,0 0 0 16,0 0 0-16,0 0 0 0,0 0 0 0,0 0 0 16,0 0 0-16,0 0 0 0,0 0 0 0,0 0 0 15,4 7 0-15,3-4 0 0,0 3 0 0,0-3 0 0,-4 3 0 0,8-2 0 16,-1-4 0-16,-2 6 0 15,-1-6 0-15,3 3 0 0,1 3 0 0,-1-6 0 0,-6 10 0 0,3-10 0 16,0 9 0-16,0-3 0 0,-3-2 0 16,-1 5 0-16,1 0 0 0,-1-2 0 0,-3 2 0 15,4 0 0-15,-4 1 0 0,0-4 0 0,0 3 0 0,3 1 0 16,-3-1 0-16,-3 1 0 0,3-1 0 0,-4 1 0 16,4-1 0-16,0 0-12 0,-3-2 12 15,-1 2 0-15,1 0 0 0,-1 1 0 0,0-1 0 0,-3 1 0 16,0-1 0-16,4-3 0 15,-4 4-36-15,0-4-1 0,0-3-1 0,3 3 0 16,4-6-170-16,0 0-35 0</inkml:trace>
  <inkml:trace contextRef="#ctx0" brushRef="#br0" timeOffset="13719.08">26458 6150 345 0,'0'0'15'0,"0"0"4"0,-3 4-19 0,3 5 0 0,-4-3 0 0,4 4 0 15,-7-1 454-15,4 0 87 0,3 1 18 0,0 5 3 16,0-2-440-16,-4 3-88 0,4-1-18 0,4-2-3 0,-4-4-13 0,0 7-16 16,3 0 3-16,-3-7 1 31,4 4-17-31,-1-4-3 0,1 4-1 0,-1-10 0 0,1 6-128 0,-4-9-26 0,0 0-5 15,0 0-616-15</inkml:trace>
  <inkml:trace contextRef="#ctx0" brushRef="#br0" timeOffset="13869.7">26578 5824 2419 0,'0'0'107'0,"0"0"22"0,0 0-103 0,0 0-26 15,-3 0 0-15,3 0 0 0,0 0 20 0,0 0 0 0,0 0-1 0,3 10-747 16,-3-10-150-16</inkml:trace>
  <inkml:trace contextRef="#ctx0" brushRef="#br0" timeOffset="14117.35">26949 5812 1843 0,'0'0'81'0,"0"0"18"0,-4 3-79 0,1 6-20 0,3 7 0 0,-4-7 0 15,1 10 154-15,3-9 27 0,0 5 6 0,-4 1 1 16,4-4-152-16,-3 7-36 0,3-3 0 0,-4 3 0 16,4 0 0-16,-4 6-14 0,4-7 2 0,0 8 0 0,0-1 12 0,0-3 0 15,-3 3 0-15,3-6 10 0,0 6-10 0,-4-7 0 16,4 7 0-16,0-6 0 15,0 10-50-15,0-11-12 0,-3-2-2 0,3 3-977 16</inkml:trace>
  <inkml:trace contextRef="#ctx0" brushRef="#br0" timeOffset="14321.42">26797 6025 2246 0,'0'0'100'0,"0"0"20"0,0 0-96 0,0 0-24 0,0 0 0 0,0 0 0 16,11-6 133-16,3 6 23 16,0-3 4-16,0 3 0 0,0-7-133 0,4 7-27 0,-4 0 0 15,3 7-12-15,5-4 12 0,2-3 0 16,1 6-9-16,0-3 9 0,-1 3-18 0,-2-3 1 0,-1 7 0 0,-4-1 0 31,5-2-119-31,-5 2-23 0,-3 0-5 0,0 1-884 0</inkml:trace>
  <inkml:trace contextRef="#ctx0" brushRef="#br0" timeOffset="14502.4">27242 6091 2811 0,'0'0'62'0,"0"0"13"0,0 0 2 0,0 0 2 15,0 0-63-15,0 0-16 0,0 9 0 0,3 1 0 16,1-4-18-16,-1 3-6 0,4 1-2 0,-3-1 0 15,3-3-30-15,0 4-7 0,0-7-1 0,3 6 0 16,1-9-35-16,0 7-7 0,3-4-2 0,0-3-564 16,3 0-112-16</inkml:trace>
  <inkml:trace contextRef="#ctx0" brushRef="#br0" timeOffset="14764.31">27700 5962 230 0,'4'0'20'0,"-4"0"-20"16,0 0 0-16,0 0 0 0,0 0 438 0,0 0 83 0,-7 3 17 0,-4 13 3 16,0-3-421-16,1-4-84 0,-1 7-16 0,-3 2-4 15,0 8 1-15,-4-8 1 0,1 11 0 0,-1-4 0 16,0 3-2-16,-3-3 0 0,4 13 0 0,-4-4 0 16,-1 1 16-16,1-1 4 0,-4 4 0 0,1-1 0 15,-1-2-16-15,-3-1-2 0,3 1-1 0,-3-1 0 16,3-2-17-16,8-1 0 0,-5 0 0 15,8-5 0 1,4 2-171-16,3-6-28 0</inkml:trace>
  <inkml:trace contextRef="#ctx0" brushRef="#br0" timeOffset="15651.15">28427 6063 1785 0,'0'0'159'0,"0"0"-127"0,-4-7-32 0,1 7 0 0,3 0 35 0,-7 0 1 16,3-3 0-16,-3 3 0 0,7 0-36 0,-3-6 0 0,-4 6 0 15,0 0 0-15,-1 0 0 0,-2 6 0 0,3-3 0 0,-4-3 0 16,1 7 23-16,-4 2 1 0,-1 7 0 0,1-4 0 16,0 4 13-16,0 0 3 15,-7 2 1-15,3 1 0 0,-3 0-12 0,3 0-2 0,-3 0-1 0,7 6 0 16,0-10-26-16,4-2 0 0,-1 3 0 0,4-1 0 15,3-2 0-15,1-4 0 0,3 1 0 0,3-1 0 16,-3-9 0-16,7 6 0 0,4-6-14 0,3 0 5 16,4 0 9-16,-4 0 0 0,3-6 0 0,1 3 0 15,-4-3 0-15,7-7 0 0,4-3 0 0,-4 7 0 16,-3-7 8-16,0 7 3 0,-1-10 1 0,1 10 0 16,-4-7-12-16,-3 3 0 0,-4-2 0 0,0-4 0 15,-4 10 31-15,-3-7 4 0,0 3 1 0,0-2 0 16,-3 5 16-16,-1 1 3 0,-6-1 1 0,2 1 0 0,-6 3-20 15,4 3-4-15,-1-4-1 0,-3-2 0 0,3 3-31 0,1 3-16 16,-1 3 1-16,4 0 1 16,-3-7-152-16,6 7-30 0,4 0-7 0,0 0-1 0</inkml:trace>
  <inkml:trace contextRef="#ctx0" brushRef="#br0" timeOffset="16045">29034 5831 2487 0,'0'-7'55'0,"0"4"11"0,0-6 2 0,3 2 2 0,1-5-56 0,-1-4-14 0,1 7 0 0,-1-1 0 31,1-5-31-31,-1-4-9 0,1 3-1 0,-1 4-1 16,1-4-6-16,-4 3 0 0,0-2-1 0,0 5 0 0,-4 1 32 0,1 0 6 0,-4 2 2 0,0-2 0 16,0-1 29-16,-4 10 5 0,1-6 2 0,-1 6 0 15,-3 6 9-15,0-6 1 0,-4 10 1 0,4-1 0 16,-4 1-14-16,1 5-2 0,-4-5-1 0,-1 9 0 16,5-1-8-16,-1 1-1 0,4 6-1 15,-4 4 0-15,1-4-3 0,-1 3 0 0,-3 3 0 0,7 1 0 16,-4-1 12-16,4 0 1 0,3 1 1 15,1-4 0-15,3 0-6 0,0 0-2 16,3 7 0-16,1-7 0 0,6 3-14 0,-3-2 0 0,4-1 0 0,3-3 0 16,0 3-37-16,0-9-1 15,0 0 0-15,0-4 0 0,0 4-114 0,4-3-22 16,-8-7-5-16,4 1-746 0</inkml:trace>
  <inkml:trace contextRef="#ctx0" brushRef="#br0" timeOffset="16237.37">28494 6110 2833 0,'0'0'62'0,"0"0"13"0,0 0 2 0,3-10 3 0,1 7-64 0,-1-3-16 0,5-4 0 16,2 7 0-16,1-3 36 0,3-3 3 0,7 2 1 0,0 7 0 16,4 0-28-16,3-3-4 0,4-3-8 0,0 6 11 15,-1 6-11-15,5-3 0 0,2-3 0 0,-2 7 0 31,-1-7-60-31,0 3-15 0,-3 3-2 0,-4-6-765 0,4 6-153 0</inkml:trace>
  <inkml:trace contextRef="#ctx0" brushRef="#br0" timeOffset="17054.62">30025 6053 1724 0,'0'0'38'0,"0"0"8"0,0 0 2 0,0 0 0 0,-7 3-39 0,-4-3-9 0,4 0 0 0,0 0 0 16,7 0 91-16,-7 7 16 15,0-7 3-15,0 0 1 0,0 0-1 0,0 0 0 0,7 0 0 0,-7 9 0 16,0-9-42-16,0 9-8 0,-4-2-1 0,1 2-1 15,-1 0-47-15,-3 1-11 16,0 9 0-16,0-4 0 0,-8 4 0 0,5 0-12 0,-4 6 12 0,-4-3-13 31,0 3-26-31,1-6-5 0,2 6 0 0,-2 0-1 16,3-3-34-16,-1 3-6 0,1-6-2 0,0-3 0 0,0 2-23 16,3-2-5-16,1-6-1 0,3-1-756 0</inkml:trace>
  <inkml:trace contextRef="#ctx0" brushRef="#br0" timeOffset="17328.8">29584 6066 2332 0,'0'0'52'0,"0"0"10"0,0 0 2 0,0 0 1 0,0 0-52 0,0 0-13 16,0 0 0-16,3 6 0 0,5 3 12 0,-1 1-1 15,-4-1 0-15,4 1 0 0,0 5 26 0,4 1 6 16,3-3 1-16,-3 5 0 0,3 7-26 0,0-6-5 16,7 6-1-16,0-6 0 0,0 6-12 0,0-6 0 15,1 0 8-15,-1 0-8 0,-4 6 0 0,1-10-8 16,0 4 8-16,-4-6-13 16,0 2-40-16,0 1-8 0,-3-6-2 0,-1-1-1010 0</inkml:trace>
  <inkml:trace contextRef="#ctx0" brushRef="#br0" timeOffset="18961.91">30420 5646 1332 0,'0'0'29'0,"0"0"7"0,0 0 0 0,0 0 1 0,0 0-29 0,0 0-8 0,7-4 0 0,-3-2 0 16,3-3 11-16,-4 9 1 0,4-3 0 0,0-4 0 0,-7 7 16 0,0 0 4 16,0 0 1-16,7 0 0 15,-7 0 4-15,0 0 1 0,0 0 0 0,0 0 0 0,0 0 18 0,0 0 4 16,0 0 1-16,0 0 0 15,0 0-1-15,0 0 0 0,0 0 0 0,0 0 0 0,0 0-5 0,0 0-2 16,0 0 0-16,0 0 0 0,0 0-37 0,0 0-7 16,0 0-1-16,0 0-8 0,0 0 0 0,0 0 0 15,0 0 0-15,-7 0 0 0,7 0 0 0,-3 10 0 16,-4-4-12-16,3-3 3 0,-3 3 9 0,4-2 9 16,-4 2-1-16,0 3-8 0,-1-3 17 0,1-2-3 15,-3 5-1-15,-1 0 0 0,-3 1-2 0,0-1-1 0,0 7 0 16,0-7 0-16,-4 7-10 0,8-3 0 0,-5-4 0 0,5 7 8 15,3 2 20 1,0-2 4-16,-4 3 1 0,4 0 0 0,4 0-33 0,-4 3 0 0,-1-4 0 16,5 4 0-16,-1-6 0 0,4 3 0 0,0 0 0 0,0-4 0 15,4 4 0-15,-1-10 0 0,5 7 0 16,-1-6 0-16,0 8 0 0,3-8 0 0,4-1 0 16,0 1 0-16,4-1 0 0,0 4 0 0,-1-10 0 0,5 6 0 31,-5-9-39-31,4 6-14 0,-3-2-3 0,3-4-647 0,0 0-129 0</inkml:trace>
  <inkml:trace contextRef="#ctx0" brushRef="#br0" timeOffset="22855.27">30653 5994 403 0,'0'0'17'0,"0"0"5"0,0 0-22 0,0 0 0 0,0 0 0 0,0 0 0 0,0 0 84 0,0 0 12 16,0 0 2-16,0 0 1 0,0 0-70 0,0 0-13 15,0 0-4-15,0 0 0 0,0 0 0 16,0 0 0-16,0 0 0 0,0 0 0 0,0 0-2 0,7 0-1 16,-4-10 0-16,-3 10 0 0,8-3 18 0,-1-3 3 15,-4 3 1-15,4-4 0 0,0 7 72 0,-7 0 14 16,0 0 3-16,0 0 1 0,0 0 1 0,0 0 0 15,0 0 0-15,0 0 0 0,0 0-17 0,0 0-3 16,0 0-1-16,0 0 0 0,0 0-23 0,0 0-5 16,0 0-1-16,0 0 0 0,0 0-51 0,0 0-10 15,7-9-3-15,-7 9 0 0,0 0-8 0,0 0 8 16,0 0-8-16,0 0 8 0,4 0-8 0,-4 0 0 16,0 0 0-16,0 0 0 0,0 0 0 0,0 0 10 15,0 0-10-15,10 6 10 0,-6-3 6 0,3 7 0 16,0-4 1-16,0 3 0 0,-3 1-17 0,3-1 8 15,0 1-8-15,0-1 0 0,0 0 0 0,-4 1 0 0,4 6 0 0,-3-7 0 16,-1 0 0-16,5 7 0 0,-8-7 0 16,3 1 0-16,-3-1 8 0,0 7-8 0,0-3 0 15,0-4 0-15,0 0 0 0,0 7 0 0,-3 0 8 16,-5-4-8-16,5-2 0 0,-1 5 10 0,-3-5-10 16,4 5 8-16,-4-2-8 0,0-4 0 0,0 1-10 15,0 2 10-15,0-2-24 0,-4-1 0 0,0-6 1 16,4 7 0-16,-7-4-86 15,7-3-18-15,-3-3-3 0,-1 6-870 0</inkml:trace>
  <inkml:trace contextRef="#ctx0" brushRef="#br0" timeOffset="23142.65">30713 5777 2224 0,'0'0'99'0,"0"0"20"0,0 0-95 0,0 0-24 0,0 0 0 0,0 0 0 0,0 0 16 0,0 0-2 0,0 0 0 0,0 0 0 15,0 0-14-15,0 0 0 0,0 0 0 0,0 0 0 31,3-6-20-31,-3 6-8 0,0 0 0 0,0 0-1 16,0 0-169-16,0 0-34 0,0 0-6 0,0 0-2 0</inkml:trace>
  <inkml:trace contextRef="#ctx0" brushRef="#br0" timeOffset="23639.84">30843 5583 691 0,'0'0'61'0,"0"0"-49"16,0 0-12-16,0 0 0 0,0 0 249 0,0 0 47 16,0 0 10-16,11 0 2 0,-4-10-212 0,4 10-43 15,-1 0-8-15,1-3-1 0,-1 3-11 0,1 0-1 16,0 0-1-16,3 0 0 0,3 3-8 0,-3-3-2 0,0 0 0 0,4 10 0 15,-4-1-1-15,0-3 0 0,0 4 0 16,-3-1 0-16,0 1-8 0,-1 5-1 0,-3-2-1 0,-3 3 0 16,-1-7 0-16,-3 10 0 0,0-4 0 0,-3 4 0 15,3 0-10-15,-7 0 0 0,3 6 0 0,-3-6 0 16,4 0 0-16,-1 3 0 0,-3-4 0 16,4-5 0-16,-1 9 0 0,0-3-12 0,-3-7 2 0,0 4 1 15,4 3-11-15,-4-4-3 0,0-5 0 0,-4 6 0 31,1-4-14-31,-1 4-3 0,0-7-1 0,1 1-578 16,-4-1-115-16</inkml:trace>
  <inkml:trace contextRef="#ctx0" brushRef="#br0" timeOffset="25091.45">28871 7025 576 0,'0'0'25'0,"0"0"6"0,0 0-31 0,0 0 0 0,0 0 0 0,0 0 0 16,0 0 368-16,0 0 68 0,0 0 14 0,0 0 2 16,0 0-365-16,0 0-74 0,0 0-13 0,7-6 0 15,0 6 0-15,4-3 8 0,-4-3 0 16,0-4 0-16,0 1 10 0,7-7 2 0,-3 7 1 0,-1-1 0 16,1-9 4-16,0 4 1 0,-1 2 0 0,-3-6 0 15,4-3-6-15,-1 4 0 0,-2-4-1 0,2 0 0 16,-3 3-19-16,4-6 0 0,-4 6 0 0,0 0 0 15,0 0-8-15,0 4 8 0,0 2-13 16,-3-2 5-16,3-4 0 16,0 12 0-16,0-5 0 0,-4 2 0 0,1 1 8 0,-1 3 0 15,1-4 0-15,-1 4 0 0,-3 6 0 0,0 0 0 0,4-3 0 0,-4 3 0 16,0 0 0-16,0 0 0 0,0 0 0 0,0 0 0 0,0 0-8 0,3 9 0 16,-3 1 0-16,0-1 0 0,4 7 8 0,-1-7 0 15,-3 1 0-15,0 9 0 16,4-10 0-16,-4 7 0 0,4-7 0 0,-1 7 0 15,1-4 0-15,-4 4 0 0,3-4 0 0,1 4 0 0,-1 0 0 16,1-4 0-16,3 4 0 0,-4-7 0 0,4 7 0 0,0-6 0 0,0 2 0 0,0-3 0 16,1 1-12-16,2 2 4 0,-6 1 0 0,3-4 0 31,0 1-100-31,3-4-19 16,-3 3-4-16,-3 1-773 0</inkml:trace>
  <inkml:trace contextRef="#ctx0" brushRef="#br0" timeOffset="25700.06">28617 7430 1864 0,'0'0'83'0,"0"-3"17"0,0-4-80 0,0-2-20 15,0-7 0-15,0 7 0 0,0-10 0 0,-3 10 0 16,3-1-8-16,-7 1 8 0,3-1 0 0,1 1 0 15,-4 3 11-15,-4 3-3 0,0 3 9 0,-3 3 3 0,4 3 0 0,-8-3 0 16,4 13-4-16,-7-7-1 0,3 10 0 0,-3-3 0 16,0-4 4-16,-4 4 1 15,4 3 0-15,0 0 0 0,3 6 12 0,1-7 2 0,2 1 1 0,1 3 0 16,0-3-9-16,7 0-2 0,0-3 0 16,4 2 0-16,-1-5-16 0,8 3-8 0,-1-7 0 0,4 7 8 15,4-7-8-15,-1-6 0 0,8 4 0 0,0-4 0 16,3 3 0-16,-4-6 0 0,8 0 0 0,-4-6-11 15,0-4 11-15,4 7-13 0,-7-6 5 0,3-1 8 16,0-5 0-16,-7 5 0 0,4 1 9 0,-4-7-1 16,-3 7 15-16,-1-7 3 0,1 3 1 0,-4 4 0 15,-4-7 13-15,1 7 4 0,-1-10 0 0,1 13 0 16,-4-4 5-16,3 1 2 0,-3 6 0 0,0 3 0 16,0 0-41-16,0 0-10 0,0 0 0 0,0 0 0 15,-3 3-24-15,-1 6-6 0,-3 1-2 0,7 6 0 0,-3-7 32 16,3 7 0-16,0-4 0 0,3 4 0 0,1-7 0 0,-1 7 0 15,1-3 0-15,7-4 10 0,-8 0-10 16,8 4 0-16,-4-10 0 0,3 6-11 16,4-2-14-16,-3-4-3 15,0 3-1-15,-1-6 0 0,-3 0-79 16,4 0-16-16,-1-6-4 0,1 3-856 16</inkml:trace>
  <inkml:trace contextRef="#ctx0" brushRef="#br0" timeOffset="25922.02">29168 7091 2016 0,'0'0'179'0,"0"0"-143"0,0 0-36 0,0 0 0 15,0 0 185-15,-4 10 31 0,4-4 5 0,-3 3 2 16,3 1-172-16,0 5-35 0,0-2-6 0,0 3-2 15,0 9-8-15,0-3 12 0,0 3-12 16,0 0 12-16,0 3-12 0,0-3-14 0,-4-3 3 0,4 9 1 16,-3-2 10-16,3-1 0 0,-4-3 0 0,1 3-8 15,3-3-18 1,0 0-3-16,-4-6-1 0,4 0 0 16,4-3-151-16,-1-4-31 0,1 4-5 0</inkml:trace>
  <inkml:trace contextRef="#ctx0" brushRef="#br0" timeOffset="26198.42">29602 7010 403 0,'0'9'36'0,"-4"0"-36"15,1 1 0-15,-1 12 0 0,-3 0 474 0,3 3 88 16,1 3 18-16,-1 0 3 0,1 7-455 0,-1-1-90 16,1 4-18-16,3-4-4 0,0 4-4 0,-4 3 0 0,4-7 0 15,0-2 0-15,0 2 16 0,0 1 4 0,0-7 0 16,4-3 0 0,-1 0-111-16,4-3-21 0,-3 0-5 0</inkml:trace>
  <inkml:trace contextRef="#ctx0" brushRef="#br0" timeOffset="39970.22">6541 14426 288 0,'0'0'25'0,"0"0"-25"0,0 0 0 0,-8 0 0 15,8-3 296-15,-10-4 53 16,10 7 11-16,0-3-852 0</inkml:trace>
  <inkml:trace contextRef="#ctx0" brushRef="#br0" timeOffset="40056.39">6378 14354 403 0,'-17'0'36'0,"17"0"-36"16,-7-7 0-16,-1 7 0 0,-2-3 179 0,3 3 29 0,0 0 5 0,3-6-461 16,4 6-93-1</inkml:trace>
  <inkml:trace contextRef="#ctx0" brushRef="#br0" timeOffset="45908.33">6138 14407 633 0,'0'0'56'0,"0"0"-44"0,0 0-12 0,0-6 0 0</inkml:trace>
  <inkml:trace contextRef="#ctx0" brushRef="#br0" timeOffset="54732.37">20440 9267 2325 0,'0'0'51'0,"7"-3"10"0,0-3 3 0,-3 0 2 0,3 3-53 0,-4 3-13 0,1-7 0 0,-1 4 0 0,4-3 0 0,0 3-18 15,0-4 4-15,0 4 1 16,1-3 13-16,-1-3 0 0,3 6 0 0,1-10 0 0,-1 4 15 0,4-4-1 15,1-3 0-15,6-2 0 0,0-1 33 0,0-6 6 16,-3 0 2-16,6 3 0 0,8-10 13 16,0 4 2-16,3-6 1 0,4-4 0 0,0 0-22 15,3-3-4-15,0-6-1 16,8 4 0-16,6-1-32 16,4-3-12-16,4-4 9 0,3-2-9 15,-7 0 20-15,3 0-2 0,1 5 0 0,-1-5 0 16,1 6 0-16,6-3 0 0,-3-3 0 15,0 6 0-15,-10 3-6 0,3-10-2 0,0 10 0 16,-4-3 0-16,-3-3 2 0,4 6 1 0,-1 7 0 0,4-7 0 0,7 6-13 0,-4 1 11 16,-6-4-11-16,3 3 10 0,0-6-10 0,3 10 0 0,-3-10 0 15,4 6 0-15,3 4 0 0,-4-4 0 0,4 4 0 0,-3-1 0 0,-4 4-14 0,-4 6 5 0,4 0 1 0,-7 0 0 16,4 6 8-16,-8 0-13 0,0 0 5 0,-3 3 8 16,-7 7-16-16,-4 0 5 0,-6-1 1 0,-5 1 0 15,-6 3 10-15,0-4-12 0,-4 7 12 0,-7-3-12 16,3-4 12-16,-3 7 0 0,0-6 0 0,0 2 0 15,-3-2 12-15,3 3-1 0,-3-4-1 0,3 1 0 16,0 0 2-16,0-1 0 0,3-6 0 0,-3 7 0 16,4-3-12-16,0-4 8 0,3 0-8 0,0 7 8 15,0-4-8-15,0-2 0 0,-3 5 0 0,-1 1 0 16,4-1 0-16,-7 4 0 0,0 3 0 0,-7 3 0 16,0-6 0-16,0 6 0 0,0-10 0 0,0 10 0 15,-3-9 0-15,-4 9 10 0,3-10 1 0,-3 4 0 16,0 3-11-16,0-3 8 0,4 6-8 0,-4-3 8 0,-1-4 0 15,1-2 0-15,4 6 0 0,-1-3 0 16,4 6 1-16,0 0 0 0,-3-4 0 0,3 4 0 0,-4-6-9 16,4 6 0-16,0-6 0 0,0 6 0 15,0 0 0-15,0 0 0 0,-3-3 0 0,3 3 0 0,-4-7 0 0,4 7 0 16,-7 0 0-16,0 0 0 0,-3 0 0 0,-1 0 0 16,4 0 0-16,-4 7 0 0,4-7 0 0,-3 3 0 15,-1 3 0-15,-3 0 0 0,0-2 0 16,0 2 0-16,-4-3 0 0,-3 6 0 0,0-2 10 15,-4-4-10-15,0 3 12 0,1 3-12 0,-1-2 14 16,-3-4-4-16,3 3-1 0,0-3 0 16,1-3-1-16,3 7 0 0,3-7 0 0,4 0 0 0,3 3-8 15,4-3 0-15,7 0 0 0,0 0 0 0,0 0 0 16,0 0 0-16,0 0 8 0,11 0-8 0,3 6 0 16,4-6 0-16,3 0 0 0,3 0 0 0,1-6 0 0,3 3 0 15,4-4 0-15,-4 7 0 0,0-3 0 0,-3-3 0 16,0 6 0-16,0-3 0 0,-8-4 0 0,4 7 0 0,-7-6 0 0,1 3 0 15,-5 3 0-15,1-6 0 0,3 6 0 0,-4 0 0 16,5-3 0-16,-1 3 12 0,-4-7-4 0,8 4 0 16,0 3 0-16,-1 3 0 0,1-3 0 0,-1 10 0 15,1-4-8-15,0 3 0 0,-1 7 0 0,-3-3 0 16,1 5 10-16,-5 8-10 0,1-1 12 0,-4 3-12 16,-4 0 0-16,-3 7 0 0,0-1 0 0,-7 1 0 15,7 2 0-15,-3 1 0 0,-4 3 0 0,0-4 0 16,7 7-132-16,-4-6-26 0,-3 75-6 0,18-66 0 15</inkml:trace>
  <inkml:trace contextRef="#ctx0" brushRef="#br0" timeOffset="67310.03">9165 15605 2487 0,'0'0'110'0,"0"0"23"0,0 0-106 0,0 0-27 16,0 0 0-16,0 0 0 0,0 0 34 0,0 0 2 16,7 9 0-16,-3-3 0 15,-4-6-52-15,10 0-9 0,1 0-3 0,-4 0 0 0,-7 0 16 0,7 0 4 16,-7 0 0-16,0 0 0 0,0 0 22 0,0 0 5 15,0 0 1-15,0 0 0 0,-7-6-7 0,-4 3-1 16,1 3 0-16,-4-6 0 0,-4 6-12 0,4 0 0 16,0 0 0-16,-7 0 0 0,0-3 35 0,-4 3 4 15,0 0 1-15,-7-7 0 0,4 7-20 0,-7 0-3 16,3-3-1-16,-3 3 0 0,0 0-6 0,-1-6-2 16,-3 6 0-16,4-3 0 0,3-3 20 0,-3 6 3 0,3-4 1 0,4-2 0 15,0 6-32-15,0-9 0 0,0 9 0 0,6-6 0 16,-2 6 0-1,-1-4 0-15,14-2 0 0,-10 6 0 0,4-3 0 0,6 3 0 0,7 0 0 0,-3-6 0 16,7 6 0-16,0 0 0 0,0 0 0 0,0 0 0 16,0 0 0-16,11 0 0 15,3 6 0-15,4-6 0 0,-1 3 0 0,5-3 9 0,-1 0-9 16,3 0 8-16,1 6-8 0,3-6 0 0,-3 0 0 0,3 0 8 16,8 4-8-16,2-4 0 0,5 0 0 0,-1 0 0 15,0 0 0-15,4 0 0 0,-3 0 0 0,-5 0 8 16,1 0-8-16,0 0 8 0,-7 0-8 0,3 0 8 15,-3 0-8-15,-4 0 0 0,0 0 0 0,0 0 0 16,-3 0 0-16,0 0 0 0,-8 0 0 0,-2 0 0 0,-1 0 0 16,-4 0 0-16,1 0 0 0,-11 0 0 0,0 0 0 0,0 0 0 15,0 0 0-15,0 0 0 16,-11 6 0-16,1-6 0 0,-1 9 0 0,-3-9 0 0,-4 6 0 16,1-2 12-16,-4-4-4 0,-1 0 0 0,-2 0 1 0,-1 0 0 15,0 0 0-15,-3 0 0 0,-4 0 0 0,1 0 0 16,-1 0 0-16,-3-4 0 0,-1-2 2 0,-3 6 0 15,4 0 0-15,-7 0 0 0,7 0-1 0,-1 0 0 16,-3 0 0-16,1 0 0 0,2-6-10 0,-6 6 0 16,0 0 0-16,-8-3 8 0,1 3-8 0,-4 0 0 15,0 0 0-15,4 0 0 0,-1 0 0 0,1 0 10 16,3 3-10-16,4-3 10 0,-4 0-10 0,-4 0 0 16,1-3 0-16,3 3 0 0,-7 0 0 0,11 0 0 15,-7 0 0-15,6 0 0 0,1 0 0 0,3 0 0 16,7 0 0-16,-3 0 0 0,0 0 0 0,3 0 0 0,4-6 0 0,3 6 0 15,-7 0 0-15,4 0 10 0,-7 0-10 0,3 0 10 16,7-4-10-16,-3 4-11 0,-4 0 3 0,4 0 0 16,4-6 8-16,-8 6 0 0,4 0 0 0,3 0 0 15,-3 0 8-15,3 0 0 0,0 0 0 0,1 0 0 16,-1 0-8-16,0 0-8 0,1 0 8 0,-1 0-12 16,0 0 12-16,0 0 0 0,1 0 0 0,-1 0-8 15,4 0 8-15,0 6 12 0,3-2-2 16,-3-4-1-16,7 0-9 0,0 0 0 0,3 0 0 0,-7 6 0 15,11-6 0-15,-10 0 0 0,6 3-12 0,4 3 12 16,-7-6 0-16,7 0 0 0,3 6 0 0,4-6 0 16,0 0 0-16,0 0 0 0,0 0 0 0,0 0 12 0,0 0-12 0,0 0 0 15,0 0 0-15,0 0 8 0,7 0-8 0,11-6 0 16,-7 6 0-16,3 0 0 16,3 0 0-16,1 0 0 0,7 0 8 0,-4 0-8 15,7 0 0-15,-3 0 0 0,0 0 0 0,3 6 8 0,0-6-8 0,-3 4 0 16,3-4 0-16,4 0 0 0,-4 0 0 0,7 0 0 15,4 0 8-15,7 0-8 0,0 0 0 0,3 0 10 16,8 0-10-16,-5 0 10 0,8 0-10 0,0 0 0 16,0 0 9-16,7 0-9 0,7 0 0 0,1 0 8 15,-1 0-8-15,-7 0 0 0,3 0 0 0,-10 0 0 16,0 0 0-16,4-4 0 0,-1 4 0 0,4 0 0 0,4-6 0 16,-11 6 0-16,0 0 0 0,-11 0 0 0,4 0 0 15,-4 0 0-15,4-6 0 0,0 3 0 0,0 3 0 0,-3-6 8 16,2 6-8-16,-2-10 0 0,-8 10 0 0,4-3 8 15,0-3-8-15,-4 6 0 16,1-3 0-16,-1-4 0 0,0 7 0 0,1 0 0 0,-5 0 0 16,-2 0-8-16,-8 0 8 0,-3 0-13 15,3 7 5-15,-7-4 8 0,-3 3-16 0,-8-3 4 0,1-3 0 16,-4 10 1-16,0-4-7 0,-7-6-2 0,-4 3 0 0,-6 3-917 16,-4 4-184-16</inkml:trace>
  <inkml:trace contextRef="#ctx0" brushRef="#br0" timeOffset="85364.19">1503 15360 1796 0,'-7'0'40'0,"-7"-6"8"0,0 6 1 0,-1-3 1 0,-6-3-40 0,11 6-10 0,-4-4 0 0,3-2 0 15,7 6-24-15,4 0-8 0,0 0 0 0,0 0-1 0,0 0 72 0,8-6 14 16,2 3 3-16,1 3 1 0,-11 0 48 0,10 0 10 15,1 0 1-15,-8 0 1 0,8 3-25 0,0-3-6 16,3 6-1-16,-4-6 0 0,1-6-28 0,3 6-5 16,-3 0-2-16,6 0 0 0,1-3-5 0,-1 3-1 15,5 0 0-15,9-7 0 0,-2 7-31 0,9-3-13 16,8-3 11-16,11 6-11 0,-4-3 16 0,7-6-2 16,7 2-1-16,-4-2 0 0,8-1-13 0,-1 4 0 15,8 3-12-15,-8-3 12 0,1-4 0 0,-8 7-8 16,-3-3 8-16,0-3 0 0,-3 9 0 0,-11-4 0 15,3-2 0-15,-3 6 0 0,-7-9 0 0,0 9 0 16,3-7 0-16,-10 7 9 0,3-3 14 0,7-3 2 16,-6 6 1-16,2-3 0 0,-2-3-7 0,2 2-2 0,8-2 0 15,0-3 0-15,7-1-17 0,4 10 0 0,-5-9 8 0,1 3-8 16,0 6 0-16,-3-3 0 0,-8 3 0 0,-7-7-9 16,4 7 9-16,-14 0 0 0,-1-3 0 0,-2 3-8 15,-12 0 8-15,4 0 0 0,-3 0 0 0,-4 0 0 16,-7 0 9-16,0 0 4 0,0 0 1 0,0 0 0 15,0 0 21-15,0 0 4 0,-7-6 1 0,0-4 0 16,3 7-20-16,-6-9-4 0,-1 2-1 0,8 1 0 16,-8 0-5-16,0-1-1 0,1-2 0 0,-1-4 0 15,4 7-9-15,-10-7 12 0,6 3-12 16,-7-2 12-16,4 8-12 0,-7-5 0 0,-4-4 0 0,1 7 8 0,-8-1-8 16,-3 1 0-16,6 0 0 0,-6-1 0 15,-4 4 0-15,4-4 0 0,0 1 0 0,3 0 0 16,4 2 8-16,7 4 0 0,0-3 0 0,3 3 0 0,4-3-8 15,3-4 0-15,1 10 0 0,-1-9 0 0,7 9 0 0,4 0 12 16,0 0-12-16,0 0 12 0,8-10-12 0,-1 4 12 16,3 3-12-16,4-3 12 0,7 6-12 0,4 0-17 15,0 0 4-15,0 0 1 0,-1 0 12 0,1 0 0 16,7 6 0-16,-8-6 0 0,1 3 0 0,0 3-12 16,-1-6 12-16,1 10-12 0,-4-1 12 0,4-3 0 15,-7-2 0-15,-1 2 0 0,1-3 9 0,3 6 8 16,-7-2 2-16,7-4 0 0,-3 3-19 0,0-6 0 0,6 9 0 0,1-9 0 15,-4 0-9-15,4 10-6 0,0-10-1 0,-1 6 0 16,1 4 16-16,-4-7 0 16,-7 6 0-16,4 7 0 0,0-7 0 0,-4 7 0 15,-11-4 0-15,4 10 0 0,-3-3 9 0,3 0-1 0,-14 0-8 16,3 6 12-16,4-6 1 0,-10-1 0 0,-4 11 0 0,3-4 0 16,-3 0 0-16,-7-3 0 0,7 3 0 0,-8 0 0 15,8 3-3-15,-7-9-1 16,7 6 0-16,-7 0 0 0,3-3-9 0,-3 3 0 0,-4-6 0 0,-6 6 0 31,-8 0-155-31,-7-12-33 0,-109 21-6 0,21-53-2 0</inkml:trace>
  <inkml:trace contextRef="#ctx0" brushRef="#br0" timeOffset="95138.17">14623 12482 1602 0,'0'0'71'0,"-4"-4"14"0,1-2-68 0,-1-3-17 0,1 9 0 0,-1-10 0 16,0 7 28-16,1-3 3 0,3 6 0 0,0 0 0 15,0 0-31-15,0 0 0 0,0 0 0 0,0 0 0 16,0 0 42-16,0 0 9 0,0 0 1 0,0 0 1 15,0 0 37-15,0 0 7 0,0 0 2 0,7 6 0 16,-7-6-14-16,11 3-2 0,-11-3-1 0,7 10 0 16,0-4-31-16,0 3-7 0,0-5 0 0,-4 2-1 15,4 3-25-15,-3 1-5 0,3-1-1 0,-3 0 0 16,-4-2 4-16,3 2 0 0,1-6 0 0,-4 10 0 0,0-4 0 16,0 1 0-16,0-1 0 0,0 4 0 15,0-7 12-15,0 10 4 0,0-4 0 0,-4 4 0 16,4-4-23-16,-3 10-9 0,3-3 8 0,-4 3-8 15,0 9 12-15,4-2-4 0,-3-1 0 16,-1 0 0-16,1 7 0 0,-1-1 0 0,1-6 0 16,-1 7 0-16,1 2 2 0,-1 4 0 0,4-3 0 0,-3 6 0 0,-1-7 0 15,1 7 0-15,-1 0 0 0,1-6 0 0,-4 6-10 16,3-4 12-16,-3-2-12 0,3 6 12 0,-3-6-12 0,4 5 0 16,3-5 9-16,-7 6-9 0,0 0 0 0,0 0 9 0,0 3-9 15,3-6 0-15,-3-4 10 0,0 1-10 0,0 3 8 0,3-7-8 16,-3-3 12-16,4 4-4 0,-1-7 0 0,-3 7 0 15,4-1 7-15,-1 1 1 0,1-1 0 0,-1-2 0 16,1 2-16-16,-1 1 0 0,1 2 0 0,-1-2 0 16,-3 2 0-16,3-2 0 0,1-1 0 0,-1 4 0 15,-3-4 0-15,4 4 9 0,-1 3-9 0,4-7 8 16,-3-2-8-16,3 2 8 0,0-6-8 0,0 7 8 16,0-10-8-16,3 0 8 0,-3-3-8 0,4-6 8 15,-1 9 0-15,-3-6 0 0,4-7 0 0,-4 4 0 16,3 3-8-16,1-10 0 0,-4 7 0 0,0-7 0 15,0 7 0-15,0-7 0 0,0 4 0 0,0-7 0 16,-4 3 0-16,4 7 0 0,0-7 0 0,0 1 8 16,-3 2-8-16,3-5 0 0,0 8 0 0,3-5 0 15,-3-1 0-15,0 4 0 0,4-7 0 0,-4 3 0 16,3 7 0-16,-3-7 0 0,4 1 8 0,-4 2-8 16,3-5 0-16,1 8 8 0,-4-5-8 0,4-7 8 15,-4 6-8-15,0-9 0 0,0 10 0 0,0-10 0 16,0 6 0-16,0-3 0 0,0-3 0 0,0 0 0 0,0 0 0 0,0 0 0 15,0 0 0-15,0 0 0 0,0 0-11 0,0 0-4 16,0 0-1-16,0 0 0 16,0 0-67-16,0 0-13 0,-4-3-4 0,-3-3-1270 0</inkml:trace>
  <inkml:trace contextRef="#ctx0" brushRef="#br0" timeOffset="98742.34">14443 15319 864 0,'0'0'76'0,"0"0"-60"0,0 0-16 0,0 0 0 0,-7 7 312 0,7-7 59 0,0 0 12 0,0 0 2 16,-4-7-294-16,1 7-59 0,3-9-12 0,3 6-3 16,-3-6-26-16,4 2-6 0,3-2-1 0,-4-1 0 15,1 1 16-15,-1 3 0 0,1-4 0 0,-1 7 0 16,-3 3 30-16,0 0 2 0,7-6 1 0,-7 6 0 15,4-3 17-15,-4 3 3 0,7-6 1 0,-7 6 0 16,7 0-10-16,0 0-3 0,0 0 0 0,0 0 0 16,0 6-9-16,4-3-1 0,-4-3-1 0,0 6 0 15,4-3 2-15,-1 4 0 0,1-4 0 0,3-3 0 16,3 0-1-16,-2 6 0 0,2-6 0 16,-3 0 0-16,8 3-10 15,-5-3-1-15,1 0-1 0,3 0 0 0,4 0-11 16,-1 0-8-16,1 0 12 0,3 0-12 15,-3 0 8-15,0 0-8 0,3 0 0 0,0 6 0 0,0-6 8 16,1 7-8-16,-1-4 0 0,0 3 0 0,4-3 0 0,-4 4 0 0,7-7 8 0,1 3-8 0,-1 3 13 0,0-3-1 16,0-3 0-16,1 0 0 0,-1 0 0 0,0 0-1 15,0 0 0-15,-3 0 0 0,0 0-3 0,-4 0 0 16,4 0 0-16,0 6 0 0,-1-3-8 0,5-3 0 16,-5-3-12-16,5 3 12 0,3-6 0 0,-4 6 0 15,7 0 0-15,0 0 0 0,1 0 0 0,-4-3 0 16,-1 3 8-16,1 0-8 0,0-6 0 0,3 6 0 15,4 0 0-15,-3 0 0 0,2 0 0 0,5 0 0 0,-1 0 8 0,1 0-8 16,-1 0 0-16,0 0 0 0,-3 6 0 0,-3-6 0 16,-1 3 0-16,-3-3 0 0,3 0 9 15,0 6-9-15,4-12 0 0,-3 6 0 0,2 0 0 16,-2 6 0-16,3-6 0 16,-1 0 0-16,-6 0 0 15,4 0 0-15,-1 0 0 0,4 0 0 16,0 3 0-16,3-3 0 0,0 0 0 0,1 0 0 0,3 0 0 15,-7 0 0-15,-1 0 0 0,-2 7 0 0,-1-7 0 0,-7 0 0 16,1 3 8-16,-5 3-8 0,-2-6 8 0,2 6-8 0,-2-6 0 0,-5 4 0 0,5-4 0 0,-1 0-8 16,-4 0 8-16,5 0 0 0,-8 0 8 0,4 0-8 15,-1-4 0-15,4 4 8 0,-3 0-8 0,0 0 0 16,0 4 9-16,-1-4-9 0,1 0 12 0,-4 0-12 16,4 0 0-16,-4 0 0 0,0 6 0 0,0-3 0 15,0-3 0-15,-3 0 0 0,0 0 0 0,-1 6 0 16,1-6 0-16,-4 3 0 0,-3-3 0 0,-1 7 0 0,1-7 10 0,-4 3-10 15,-4-3 8-15,-3 0-8 16,8 0 15-16,-8 0-3 0,0 0 0 0,0 0 0 0,0 0-3 0,0 0-1 16,0 0 0-16,0 0 0 0,0 0-8 0,0 0 12 15,0 0-12-15,0 0 12 0,3 0-12 0,-3 0 0 16,0 0 0-16,0 0 8 0,7 0-8 0,-7 0 12 16,0 0-12-16,0 0 12 0,0 0-12 15,0 0 0-15,0 0 0 0,0 0 8 0,0 0-8 0,0 0 0 16,0 0 0-16,0 0 0 0,0 0 0 0,-7-3 8 15,7 3-8-15,-3-10 8 0,-1 4-8 0,0 3 12 16,1-3-12-16,3-4 12 0,-4 1-12 0,4 2 0 16,0 4 0-16,0-6 8 0,-3 0-8 0,3 2 0 15,-4-5 0-15,4-1 0 0,0 4 0 0,-3-1 0 16,3 1 0-16,0-4 0 0,-4-2 12 0,1-1 0 0,3 7 0 16,-4-10 0-16,1 3-12 0,-1 4 10 0,1-4-10 0,-1-3 10 15,-3 0-10-15,4-6 10 0,-1 6-10 0,1-6 10 16,-1-3-10-16,0-6 10 0,4-1-10 0,-3-3 10 15,3 1-10-15,0-7 8 0,3 0-8 0,-3 0 8 16,4 6-8-16,0-5 0 0,-1-1 0 0,1 0 0 16,3-3 0-16,-4-3 0 15,4 3 0-15,-3-7 0 0,-1 7 0 0,1-3 0 0,-1 3 0 0,1-3 0 16,-4 6 0-16,3 3 0 16,-3 0 0-16,0-3 0 0,-3-3 0 15,-1 4 0-15,-3-1 0 0,4-3 0 0,-1-4 0 0,1 4 0 16,-1 3 0-16,4-3 0 0,-3 4 0 15,-1-1 0-15,4 0 0 0,0-10 0 0,0 11 0 0,4-11 0 16,-1 7 0-16,-3-3 0 0,4 3 0 0,-4 9-9 0,3-6 9 0,-3 4 0 0,4 8-8 16,-8-2 8-16,4-1 0 0,0 1 0 0,-3-4-8 15,3 4 8-15,-4 5 0 0,4 1 0 0,-3-3 0 0,-1 3-8 16,1-7 8-16,-1 7 0 0,4 3 0 0,-3-3 0 16,-1 3 0-16,4-4 0 0,-4 11 0 0,1-8 0 15,3 5 0-15,0-1 0 0,0-7 0 0,0 11-8 16,3-8 8-16,1 8 0 0,-4-7 0 15,4 6-10-15,-1 0 10 0,1-6-8 0,-4 6 8 0,0 0 0 16,0 4-9-16,0-4 9 0,0 0-14 16,-4 3 2-16,1 4 0 15,-1-4 0-15,4-3 12 0,-4 10 0 0,1-1 0 0,-1 1 0 0,-3 0 0 0,4-1 0 16,-4-2 0-16,3 8 10 0,1-5-10 0,-1 3 0 0,1 6 0 16,-1-10 0-16,4 7 0 0,0 3 0 0,-3-6 0 0,3-3 0 15,0-1 0-15,0 4 0 0,0 3 0 16,0-4 0-16,0-2 0 0,0 6 0 0,0-3 0 0,-4-4 0 15,4 7-9-15,0-3 9 0,0 6 0 0,0 0 0 16,-3-6-8-16,-1 2 8 0,0-2 0 0,4 6 0 16,-7 0-9-16,7 0 9 0,-7-3 0 0,0 3-9 15,4 0 9-15,-4 0-8 0,-4 0 8 0,8 3-8 16,-4-3 8-16,0 0 0 0,-1 0 0 0,1 0 0 16,0 0 0-16,4 0 0 0,-8 0 0 0,4 0 0 15,0 0 0-15,-3-3 0 0,2 3 0 0,-2 0 0 16,3-6 0-16,-4 6 0 0,1 0 0 0,-4 0 0 0,3-3 0 15,-3 3 0-15,-4 0 0 0,4 0 0 0,0 0 0 0,0 0 0 16,-4 0 0-16,1 0 0 0,-1 0 0 0,-3 0 0 16,-4 0 0-16,0 3 0 15,1-3 0-15,3 0 0 0,-4 0 0 0,0 0 0 0,0 0 0 16,-3 0 0-16,4 0 0 0,-5-3 0 16,-2 3 8-16,-1-7-8 0,-3 7 8 0,3-3-8 0,-3-3 0 15,-1 3 9-15,1-3-9 0,-4 2 0 0,7-2 8 0,-3 6-8 16,0-9 0-16,3 2 0 0,4 7 0 0,-4-3 0 15,0-3 0-15,4 6 0 0,-4-3 0 0,1-3 0 16,-8 6 0-16,0 0 0 0,0 0 0 0,0-4 0 16,1 4 0-16,2-6 0 0,-2 6 0 0,2 0 0 15,8 0 0-15,-4-3 0 0,4 3 0 0,0-6 0 16,0 6 0-16,-1-6 0 0,-2 2 0 0,-5-2 10 0,1 3-10 0,3 3 8 16,1-6-8-16,-1 3 0 0,4-4 0 0,-4 7 0 15,0-3 0-15,0-3 0 16,4 6 0-16,0 0 0 0,0-3 0 0,3-4 0 0,0 7 0 0,1 0 0 15,-1 0 0-15,0 0 0 0,-6 0 0 0,2 0 0 16,-2 0 0-16,-5 0 0 0,1 0 0 0,3 0-11 16,0 0 11-16,1 7 0 0,-1-4 0 0,0-3 0 15,0 0 0-15,8 6 0 0,-1-6 0 0,4 0 0 16,0 0 0-16,0 0 0 0,3 0 0 16,0-6 0-16,1 6 0 0,-1 0 0 0,0 0 8 0,1-3-8 15,-1-4 0-15,-3 7 0 0,0 0 0 0,0-3 0 16,-1 3 0-16,-2 0 0 0,-4 0 0 0,3 0 0 0,4 3 0 15,-4-3 0-15,-3 0 0 0,3 0-8 16,-3 7 8-16,3-4 0 0,4-3 0 0,-4 0 0 0,4 0 0 0,3 0 0 16,1 0 0-16,3 0 0 0,-4 0 0 0,4 0 0 15,0 0 0-15,3 0 11 0,-3-3-11 0,4 3 0 16,-5-7 0-16,5 7-11 0,3-3 11 0,-4-3 0 16,1 6 8-16,-1 0-8 0,4 0 0 0,0-6 0 15,-4 3 0-15,4 3-12 0,-3 0 12 0,3 0 0 16,0 0 0-16,-4 0 0 0,0 0 0 0,1 0 0 15,-4 0 0-15,3 0 0 0,4 3 0 0,-3-3 0 16,-1 0-8-16,4 6 8 0,0-6 0 0,-4 0 0 0,4 0 0 16,4 0 0-16,-1 6 0 0,-3-6 0 15,0 0 0-15,7 0 0 0,-3 0 0 0,3 0 0 16,-8 0 0-16,1 0 0 0,0 0 0 0,7 0 0 16,0 0 0-16,-7 0 0 0,0 0 0 0,7 0 0 15,0 0 0-15,-3 0 0 0,-4 3 0 0,7-3 0 0,0 0 0 0,0 0 0 16,-7 0 0-16,7 0 0 15,-11 7 0-15,11-7 0 0,0 0 0 0,-3 3 0 0,-5 3 0 16,8-6 0-16,-7 3 0 0,7-3 0 0,0 0 0 0,0 0 8 16,-7 7-8-16,7-7 0 0,-7 3 0 0,7-3 0 15,0 0 0-15,0 0 0 0,0 0 0 0,0 0 0 16,-7 6 0-16,7-6 0 0,0 0 0 0,-7 3 0 16,7-3 0-16,0 0 8 0,-3 6-8 0,-1 4 8 15,4-10-8-15,0 9 0 0,-3 1 0 0,-1-4 0 16,4 3 0-16,0-6-8 0,-3 4 8 0,3 2 0 0,-4 1 0 15,4-4 0-15,0-6 0 0,-4 3 0 0,4 6 0 0,-3 1 0 16,3-4 8-16,0 3-8 16,0 1 0-16,0-4 8 0,0 4-8 0,0-1 0 15,0 0 0-15,0 1 0 0,0-1-12 0,0 7 4 0,3-4 8 0,-3 4 0 16,4 3 0-16,0-3 0 0,-4-4 0 0,3 4 0 16,-3-7 0-16,4 10 0 0,-1-3 0 0,1-4 0 15,-4 4 0-15,3 3 0 0,-3 0 0 0,4-4 0 16,-1 4 0-16,1 0 0 0,-4 3 0 0,0 0 0 15,0-3 0-15,0-4 0 0,0 10 0 0,0-6 14 16,0 0-3-16,0 0-1 0,-4 0-10 0,4-4-14 16,-3 4 3-16,3 0 1 0,-4 3 34 0,8-3 6 15,-4-1 2-15,0-5 0 0,0 9-32 0,3-10 0 16,-3 4 0-16,4-6 0 0,-1 5 0 0,1-2 0 0,-1-4 0 16,-3 7 0-16,4-7 0 0,3 1-13 0,-7-1 1 0,3 7 0 15,1-7 12 1,0 1 0-16,-4-1 0 0,0 7 0 0,3-7-21 0,1 4 1 0,-1-7 1 0,1 13 0 31,-1-10-89-31,-3 10-17 0,4 3-4 0,-4 0-837 0,-4 3-167 0</inkml:trace>
  <inkml:trace contextRef="#ctx0" brushRef="#br0" timeOffset="106198.08">12855 12908 1177 0,'0'0'52'0,"0"0"11"0,0 0-51 0,0 0-12 0,-7 0 0 0,7 0 0 16,0 0 0-16,0 0 8 0,0 0-8 0,0 0 0 15,-3-3 0-15,3 3-12 0,0 0 1 0,0 0 0 16,-4-6 57-16,4 6 11 0,0 0 3 0,0 0 0 15,0 0-5-15,0 0-1 0,0 0 0 0,0 0 0 16,0 0 18-16,0 0 3 0,0 0 1 0,0 0 0 16,0 0-21-16,0 0-4 0,0 0-1 0,0 0 0 15,0 0-26-15,0 0-6 0,0 0-1 0,7 6 0 16,-7-6-17-16,11 0 0 0,-1 3 0 0,1-3 0 16,-8 0 8-16,8 6-8 0,0-3 9 0,-1-3-9 15,1 0 22-15,-1 0-2 0,4 7 0 0,-3-7 0 0,0 3 4 16,-1-3 1-16,4 0 0 0,0 6 0 15,4-6-1-15,0 0-1 16,-1 0 0-16,1 0 0 0,0 0-6 16,3 0-1-16,-7 0 0 0,4 0 0 0,3 0-16 15,0 0 0-15,4 0 0 0,-1 0 0 0,-3 0 0 16,4 0 0-16,0 0 0 0,-4 3 0 0,0-3 8 0,0 0-8 0,1 7 0 0,-1-4 0 0,-4 3 12 0,4-6-12 16,1 3 12-16,-5 3-12 0,4-6 19 0,1 7-3 15,-5-4-1-15,4-3 0 0,1 6 5 0,-5-3 0 16,4-3 1-16,-3 6 0 0,0-6-3 0,3 0-1 15,4 0 0-15,-8 0 0 0,4 0-17 0,4 0 0 0,-4-6 0 16,0 6 0-16,1 0 0 0,-1 0 0 16,0 0 0-16,-3-3 0 0,-1 3 0 0,-3 0 0 0,4 0 0 0,-4 3 0 15,0-3 0-15,0 0 0 0,-3 6 0 0,-1-2 0 16,5-4 0-16,-5 6 0 0,-3-3 8 0,4-3-8 16,-4 0 24-16,0 6 0 0,0-6 1 0,0 0 0 15,-7 0-25-15,7 0-9 0,4 3 0 0,-8-3 0 16,-3 0 9-16,7-3 0 0,4 3 8 0,-11 0-8 15,0 0 0-15,3 0 8 0,-3 0-8 0,7-6 0 16,-7 6 10-16,0 0-2 0,0 0-8 0,0 0 12 0,0-3 3 16,0-7 0-16,0 4 0 0,0 3 0 15,-3-3 2-15,-1-4 1 0,1 4 0 0,-4 3 0 0,0-3-5 16,0-4-1-16,3 1 0 0,1-1 0 16,-1 7-12-16,-3-6 8 0,0-4-8 0,3 4 0 0,-3 0 0 0,4-1 8 15,-4 1-8-15,3-1 0 0,-3 1 12 16,4-1 0-16,-4 1 0 0,0 0 0 0,-1-1-12 0,1 1 0 15,-3-4 0-15,-1 4 0 0,4 0 0 0,-3-1 0 16,-1 1 0-16,4-1 0 0,-4 4 9 0,4-3-1 16,0 5 0-16,-3-2 0 0,3-3-8 0,3 9 8 15,-3-3-8-15,7 3 8 0,-3-7-8 0,3 7 0 16,0 0-10-16,0 0 10 0,0 0 0 0,0 0 0 16,0 0 0-16,0 0 0 0,7 10-9 0,3-1 1 0,-3 1 0 15,4-4 0-15,-1 3 8 0,1 1 0 0,0-1 0 16,3 1 0-16,-4-1 0 15,1-3 0-15,-1 4 0 0,5-1 0 0,-5-3-14 0,-3-3-1 16,4 7 0-16,-4-4 0 0,3-3 15 0,-3 7 0 0,0-4 0 0,4 3 0 16,-7 1 0-16,3-4-9 0,0-3 9 0,-4 7 0 15,4-4 0-15,-3-3 0 0,3 6 0 16,0-2 0-16,0 2 0 0,0-3 0 16,0 4 0-16,0-7-8 0,0 6 8 0,0 7 0 0,-3-7 0 0,-1 1 0 15,1 5 0-15,-1-5 0 0,4-1 0 0,-7 1-8 16,0-1-4-16,0 0 0 0,0 7 0 0,4-6 0 15,-4-1 23-15,0 0 4 0,-4 1 1 0,1-1 0 16,-1 1-16-16,-3-1 11 0,0 0-11 0,4 4 10 16,-8-10 2-16,4 6 0 0,0 7 0 0,-4-6 0 15,1-1-12-15,-1 0 0 0,1-2 0 0,-4-4 0 16,-1 6 0-16,1-3 0 0,-3 4 0 0,3-7 0 0,-4 3 0 0,0 4 0 16,4-4 0-16,0-3 0 15,-7-3-72-15,7 0-16 0,-4 0-3 0</inkml:trace>
  <inkml:trace contextRef="#ctx0" brushRef="#br0" timeOffset="107051.32">12298 12632 1324 0,'0'0'118'0,"0"0"-94"0,0 0-24 0,0 0 0 16,0 0 177-16,0 0 31 16,0 0 7-16,0 0 1 0,0 0-116 0,0 0-22 0,0 0-5 0,0 0-1 15,0 0-16-15,-4 0-4 0,4 0-1 0,-3-9 0 16,3 9-28-16,0 0-6 0,0 0-1 0,0 0 0 15,-7 0 4-15,0 6 0 0,3-3 0 0,-3-3 0 16,4 9-7-16,-4-2-1 0,-1 2 0 0,1 1 0 16,-3-1-12-16,3 7 0 0,-4-4 0 0,1 4 0 15,-1-7 9-15,0 10-1 0,4-3 0 0,0-4 0 16,0 4 4-16,0 0 1 0,0-4 0 16,4-2 0-16,-1 5-13 0,1 1 0 0,-1-3 0 0,4-4 0 15,0 7 0-15,4-7 0 16,-4 7 0-16,3-4 0 0,4-2 0 0,0-1 0 15,-3 4 0-15,3-4 0 0,3-6 0 0,1 7-15 0,-4-4 5 16,0-3 1 0,4-3-15-16,-1 6-2 0,1-6-1 0,-4 0 0 0,3 0-11 0,1-6-2 0,-4 6-1 0,4-3 0 15,-4-3-19-15,0 2-3 0,0-2-1 0,3-3 0 16,1-1-104-16,0 1-22 0,-4 0-4 0,0-7-626 0</inkml:trace>
  <inkml:trace contextRef="#ctx0" brushRef="#br0" timeOffset="107262.96">12379 12347 2858 0,'0'0'127'0,"0"0"25"0,0 0-121 0,-7-3-31 0,0-4 0 0,0 7 0 15,7 0 76-15,0 0 10 0,-4-9 2 0,4 9 0 16,0 0-128-16,0 0-26 0,0 0-5 0,4-3-1 16,-1-10-121-16,4 4-25 0</inkml:trace>
  <inkml:trace contextRef="#ctx0" brushRef="#br0" timeOffset="109407.22">16454 16734 1566 0,'0'0'69'0,"0"0"15"0,0 0-68 0,0 0-16 0,0-7 0 0,-4-2 0 15,4 3 59-15,4-4 8 16,-4 1 1-16,7 0 1 0,-4-1-47 0,4 1-10 0,-3-1-1 0,-1 1-1 16,1-1 41-16,-4 1 8 0,0 3 1 0,0-4 1 15,0 1 8-15,0-7 2 0,-4 7 0 0,1-4 0 16,-1-2-21-16,1-1-4 0,3-3-1 0,-4 0 0 16,4 1-29-16,-3-8-7 0,3 8-1 0,3-1 0 15,1-6-8-15,-1-3 0 0,4 2 0 0,0-2 0 16,0 3 0-16,0-3 0 0,0 3 0 0,1 3 0 15,2-3 0-15,-3 0 0 0,-3 6 11 0,-1 0-11 0,-3-6 8 0,4 6-8 16,-4 4 0-16,0-4 0 16,-4 0 25-16,1 3-1 0,-1-6 0 0,1 0 0 0,-4 10 2 15,3-7 0-15,-3-6 0 0,3 6 0 0,1-6-26 0,-1 0 0 16,4 6 0-16,0-9 0 0,0 9 0 0,0-6 0 16,4 6 0-16,-4 0 0 0,3 0 0 0,-3 4 0 15,-3-1 0-15,3 4 0 0,-4-4 0 0,4 6 0 16,-3 1 0-16,-4 3 0 0,3-4 12 0,1 1-4 15,-4 6 0-15,-4-3 0 0,8-4 4 0,-4 4 1 16,0 3 0-16,3-3 0 0,0 2-13 0,1-2 0 16,-1 3 0-16,1-6 0 0,3 2 0 0,-4-2-13 0,4 6 4 0,0-10 1 15,0 10 8-15,0-3 0 0,-3-4 0 16,3 10 0-16,-4-3 0 0,4 3 0 0,-7-6 0 0,7 6 0 16,0 0 0-16,-7 9 0 0,-3-2 0 0,-1 2-8 15,-3 0 8-15,3 1 0 0,1-1 0 0,-1 7 0 16,-3-3 11-16,3-7-3 0,4 9 0 0,4-2 0 15,-8-4 4-15,4 1 0 0,4-1 0 0,3 7 0 16,-4-7 0-16,1 7 0 0,-1-3 0 0,1-4 0 16,-1 7-12-16,1-7 0 0,-1 0 0 0,-3 1 0 15,3-1 16-15,1 4 4 0,3-13 0 0,-4 3 1 16,4-3-7-16,-3 9-2 0,3-9 0 0,0 0 0 16,0 0-12-16,0 0 0 0,0 0 0 0,0 0-10 15,0 0 2-15,0 0 0 0,7-9 0 0,-4 0 0 16,8 2-20-1,0-2-3-15,-1-4-1 0,4-2 0 0,4-4 21 0,-4 3 11 0,0 4-12 0,0-7 12 0,-3 3-14 16,-4-3 4-16,3 4 1 0,-2-4 0 0,2 3 9 0,-3 7 0 16,4-4 0-16,-4-3 0 0,-4 7 8 0,1 3 0 15,3-4 0-15,-4 10 0 0,-3 0 24 0,0 0 4 16,0 0 2-16,0 0 0 16,0 0-17-16,0 0-3 0,0 0-1 0,8 0 0 0,2 0-1 15,-3 7 0-15,-7-7 0 0,14 3 0 0,-3 3-3 0,-1 3-1 16,1 1 0-16,0-1 0 0,-1 1-12 0,1-1 11 15,-1 1-11-15,1 5 10 0,-4 1-10 0,4-4 0 16,-1-2-10-16,1 5 10 16,-4 4-28-16,3-3 1 0,1-3 0 0,-4 8 0 15,4-8-76-15,-1 6-15 0,1 6-3 0,3 0-699 0,-4 3-139 0</inkml:trace>
  <inkml:trace contextRef="#ctx0" brushRef="#br0" timeOffset="110197.09">16722 17085 633 0,'0'16'56'0,"0"-16"-44"0,0 3-12 0,-4 6 0 16,1-3 332-16,3 4 64 0,0-4 12 0,0-6 4 15,0 0-310-15,0 0-62 0,3 9-12 0,1-5-2 16,-1 2-26-16,4-3-11 0,-7-3 1 0,7 9 0 16,-7-9 10-16,0 0 8 0,7 7-8 0,-3-4 11 15,-1 3 13-15,-3-6 4 0,0 0 0 0,0 10 0 16,0-1 19-16,0 0 4 0,0 1 1 0,-3-1 0 16,-1 7-5-16,1-7-1 0,-1 7 0 0,-3-4 0 15,4 4-5-15,-4 0-1 0,3 3 0 0,-3-7 0 0,0 10-12 16,0-3-4-16,0-7 0 0,-4 4 0 0,8 3-3 0,-8 0-1 15,4-10 0-15,-3 7 0 0,3 0-9 0,-4-4-3 16,-3-2 0-16,3-4 0 0,-3 3 2 0,-3-3 0 16,2-2 0-16,-2-4 0 0,-4 0-10 0,-1 0 8 15,5 0-8-15,-4-4 8 0,3-8-20 0,0 3-5 16,1 5-1-16,-1-11 0 16,4 5-66-16,3-9-14 0,-3 4-2 0,4-4-1 15,6 0-94-15,-3 3-18 0,4-5-4 0</inkml:trace>
  <inkml:trace contextRef="#ctx0" brushRef="#br0" timeOffset="110427.13">16757 16709 2361 0,'0'9'210'0,"0"-6"-168"0,-4 10-34 0,1-10-8 16,3-3 155-16,0 0 29 0,0 0 5 0,0 0 2 15,10 0-227-15,1-10-44 0,0 10-10 0,-4-9-2 16,0 9 23-16,3-9 4 0,-6 2 1 0,3 4-1080 16</inkml:trace>
  <inkml:trace contextRef="#ctx0" brushRef="#br0" timeOffset="112267.07">16196 13033 1594 0,'0'0'35'0,"0"0"7"0,0 0 2 0,4-9 1 0,3 0-36 16,0-1-9-16,0 4 0 15,0 3-81-15,0-3-19 0,0 2-3 0,-4-2-1 0,1 6 117 0,-4 0 23 0,0 0 5 0,0 0 1 16,0 0 112-16,0 0 22 0,0 0 5 0,0 0 1 15,0 0-60-15,0 0-12 16,0 0-2-16,0 0-1 0,0 0-40 0,0 0-8 0,0 0-2 16,7-9 0-16,-7 9-23 0,4 0-5 0,-4 0-1 0,7-3 0 15,3-4-16-15,-3 7-3 0,0-6-1 0,-7 6 0 16,7 0-8-16,0-3 8 16,0 3-8-16,-7 0 8 0,0 0-8 0,0 0 12 0,8 0-12 0,-8 0 12 15,0 0 4-15,0 0 2 0,0 0 0 0,0 0 0 16,0 0 8-16,0 0 2 0,0 0 0 0,0 0 0 15,0 0-15-15,0 0-2 0,0 0-1 0,0 0 0 16,0 0-10-16,0 0 12 0,0 0-12 0,0 0 12 16,0 0-2-16,7 3 0 0,-7-3 0 0,0 0 0 15,0 0-10-15,3 6 0 0,-3-6 0 0,7 10 0 16,-7-10 0-16,0 9 0 0,0-9 0 0,4 10 0 0,-4-1 17 16,0-3-1-16,0 4-1 0,0-1 0 0,0 0 5 0,-4 1 2 15,1-1 0-15,-1 1 0 16,1-1-22-16,-1 7 0 0,1-7 0 0,-1 10 0 0,-3-10 0 15,3 7 0-15,4 0 0 0,-3-4 0 0,-4 4 0 0,3-7 0 16,-3 1 0-16,7 5 0 0,-3-2 0 0,-1 3 0 16,4-7 0-16,-3 7 0 15,3-7 0-15,-4 4 0 0,8-7 0 0,-8 3 0 0,4 1 0 16,-3-1 0-16,3-3 0 0,0 4 0 0,0-10 0 0,0 0 0 16,-4 3 0-16,4-3 0 0,-3 6 0 0,3-6 0 15,0 0 0-15,0 10 0 0,0-10 0 0,0 0 14 16,0 0-3-16,0 0-1 0,0 0-10 0,0 0 0 0,0 0 0 0,0 0 0 15,0 0 0-15,0 0 0 0,0 0 0 0,0 0 0 16,0 0 0-16,0 0 0 0,0 0 0 0,0 0 0 16,0 0 0-16,0 0 0 0,0 0-10 0,-4 9 10 15,4-9 0-15,0 0 0 0,0 0 0 0,0 0 10 16,0 0-10-16,0 0 0 0,0 0 0 0,0 0 0 16,0 0 0-16,0 0 0 0,0 0 8 0,7 6-8 15,-7-6 0-15,0 0 0 0,0 0 0 0,7 4 0 16,4-4 0-16,-11 0 8 0,0 0-8 0,7 0 0 15,-7 0 0-15,0 0 0 0,7 0 0 0,-7 0 0 16,0 0-9-16,10 0-4 0,-3 0-1 0,-7 0 0 16,0 0-128-16,0 0-26 0</inkml:trace>
  <inkml:trace contextRef="#ctx0" brushRef="#br0" timeOffset="116245.45">16140 12952 2437 0,'0'0'53'0,"0"0"11"0,0 0 3 0,0 0 2 0,0 0-55 0,0 0-14 15,0 0 0-15,0 0 0 16,10-6 22-16,1 3 2 0,3-7 0 0,4 4 0 16,-1-4-44-16,1 1-8 0,3 0-1 0,0-1-1 0,4 4 30 0,-8 3 0 15,-2-3 0-15,-1 2 0 0,-4-2 17 0,-3 6 3 16,-7 0 1-16,0 0 0 0,0 0 7 0,7 6 2 16,0 4 0-16,0-7 0 0,-3 6 10 0,0-2 1 15,-1 2 1-15,1 0 0 0,-4-9 6 0,7 10 2 16,0-1 0-16,0-2 0 0,3-4-7 0,1-3-2 15,3 6 0-15,0-6 0 0,4 0-24 16,-1 0-5-16,5 0 0 0,-1 0-1 0,-4-6-11 0,1 6 10 0,0-3-10 16,-4-4 10-16,3 7 0 0,-2 0 0 0,-5-3 0 0,1 3 0 15,-4-6-10 1,3 6 0-16,-3 0 0 0,-7 0 0 0,0 0 0 0,0 0 0 0,0 0 12 0,0 0-4 16,0 0 5-16,0 0 1 15,4 0 0-15,-4 0 0 0,7 0-6 0,-7 0 0 16,7 0-8-16,0 0 12 0,-3-3-12 0,6 3 0 0,-6-7 8 0,3 7-8 15,0-3 0-15,0-3 0 0,-7 6 0 0,0 0 0 16,0 0 0-16,0 0-8 0,0 0 8 0,0 0 0 16,0 0 0-16,0 0 0 0,0 0 0 0,0 0 0 15,0 0-8-15,0 0 8 0,0 0 0 0,0 0 0 16,0 0 0-16,0 0 8 0,0 0 0 0,3 9 1 16,4-2-9-16,-7-7 0 0,4 3 0 0,0 3 8 15,3-3-8-15,-4 7 0 0,4-4 0 0,-3-3 0 16,-1 3 0-16,1 4 0 0,-1-4 0 0,1 3 0 0,-4-9 0 15,0 10 0-15,0-1 0 0,-4 10 0 0,1-3 0 16,3 3 8-16,0-1-8 0,-4 7 8 0,1-3-8 0,-1 3 0 16,-3 4 0-16,4-4 0 0,-1 0 0 0,1 0 0 15,-5 3 0-15,5-9 0 0,-1 9 0 16,4-9 0-16,-3-3 0 0,-1 3 0 0,4-4-9 16,0-2 9-16,0 2 0 0,0-5 0 15,-3 6 0-15,-1-7 0 0,4 0 0 0,0 1 0 0,-3-1 0 0,-1-3 0 16,4-2 0-16,0-4 9 0,0 9-9 0,0-9 0 15,0 0 0-15,0 0 0 0,0 0 0 0,0 0 0 16,0 0 0-16,0 0 0 0,0 0 0 0,0 0 0 16,0 0 0-16,0 0 0 0,4 6 0 0,-4-6 0 0,0 0-8 15,0 3 8-15,0-3 0 0,0 0 0 0,0 0 0 0,0 0 0 16,0 0 0-16,3 10-9 0,-3-10 9 0,0 0 0 16,0 0 0-16,0 0 0 0,0 0 0 0,0 0 0 15,0 0 0-15,0 0 0 0,0 0 0 0,0 0 0 16,0 0 0-16,0 0 0 0,0 0 0 0,0 0 0 15,0 0 0-15,0 0 0 0,0 0 0 0,0 0 0 16,0 0 0-16,0 0 0 16,0 0 0-16,0 0 0 0,0 0 16 0,0 0 0 0,0 0 0 0,0 0 0 15,-3 0-8-15,-4 6-8 0,0-6 11 0,-4 0-11 16,4 0 11-16,-4-6-11 0,1 6 10 0,-1 6-10 16,1-12 16-16,-4 6-2 0,-4 0-1 0,0 0 0 15,-3 0-13-15,0 0 0 0,-4 0 0 0,-3 0-10 16,0 0 10-16,3 0 0 0,0 0 0 0,4 0 0 15,-3 0 0-15,-1 0 0 0,4 0 8 0,0-3-8 16,3-4 8-16,0 7-8 0,4-3 8 0,0 3-8 0,0-6 0 0,3 3 0 16,1-3 0-16,3 6 8 0,0-4-8 0,7 4 0 15,-7 0 0-15,7 0 0 0,-4-6 0 16,4 6 0-16,0 0 0 0,0 0 0 0,0 0 0 0,0 0 0 16,0 0 0-16,0 0-8 0,0 0 8 0,0 0-8 15,0 0 8-15,0 0-8 0,0 0 8 0,0 0 0 16,0 0 0-16,0 0 0 0,0 0 0 0,0 0 0 15,0 0 0-15,0 0 0 0,0 0 0 0,7 0 0 16,4-3 0-16,-11 3 0 0,7-6 0 0,0-1 8 16,0 4-8-16,-4-3 0 0,4-3 0 0,1 6 8 0,-1-4-8 0,-4-2 0 15,-3-1 0-15,4 4 0 16,-1-3 0-16,-3-1 8 0,4 1-8 0,-1 0 8 0,-3-10-8 0,4 3 8 16,-4-3-8-16,0 0 12 15,0 1-4-15,-4-7 0 0,4-1-8 0,0 4 0 0,0-3 0 16,0 0 0-16,-3-3 0 0,-1 3 0 0,4-3 0 0,-3 9 0 15,-1-6 0-15,1-3 0 0,3 9 0 0,0-6 0 16,-4 0 0-16,1 6 0 0,3-3 0 0,0 0 0 16,-4 3-9-16,4 7 9 0,-4-4-10 0,4 0 10 15,-3 4-10-15,3-4 10 0,0 7-10 0,0 2 10 16,-4 4-9-16,4-3 9 0,0 6-8 0,0 0 8 16,0 0 0-16,0 0 0 0,0 0 0 0,0 0-8 15,0 0 8-15,0 0 0 0,0 0-9 0,0 0 9 16,0 0 0-16,0 0 0 0,0 0-9 0,0 0 9 15,0 0 0-15,0 0 0 0,0 0 0 0,0 0 0 0,0 0 0 16,0 0 0-16,0 0 0 0,0 0 0 0,7 0 0 0,1 6 0 16,2-6 0-16,-3 3 0 0,4-3 0 0,3 0 0 15,0 0 0-15,0 7 0 0,-3-7 0 16,3 0 0-16,0 0 0 16,4 0 0-16,-1 6 0 0,1-3 0 0,-4-3 0 0,4 0 0 15,-1 0 0-15,1 0 0 0,-4 0 0 0,0 6 0 0,4-12 0 16,-4 6 8-16,-4 6-8 0,1-3 0 0,3-3 0 0,-3 0 0 15,-4 0 0-15,3 0 0 0,-3 7 0 0,4-4 0 16,-4-3 0-16,0 6 0 0,0-3 0 0,-7-3 0 16,7 0 0-16,4 6 0 0,-4-2 0 0,0 2 0 15,-7-6 0-15,7 0 0 0,-4 0 0 0,-3 0 0 0,0 0 0 16,8 9 0-16,-1-9 0 0,-7 0 0 0,3 10 0 0,-3-10 0 16,0 0 0-16,0 0 0 0,4 6 0 0,-4-6 0 15,0 0 0-15,3 3 0 0,-3-3 0 0,0 0 0 16,0 0 0-16,4 10 0 0,-4-10 8 0,0 9-8 15,3-3 0-15,-3-6 0 0,0 0 0 0,4 3 0 16,-1 10 0-16,1-10 0 0,-4 6 0 0,0 1 0 16,3-1 0-16,-3 1 0 0,4 5 0 15,-4-5 0-15,3-1 0 0,1 7 0 0,-4-4 0 0,0 4 0 16,0 0 0-16,0-4 0 0,3 4 0 0,1 3 0 16,-1-4 0-16,1-2 0 0,-4 3 0 0,7 2 0 15,-3 1 0-15,-1-3 0 0,-3-7 0 0,4 7 0 16,-1-3 0-16,1-4 0 0,-4 7 0 0,3-1 0 15,1-5 0-15,-4 2 0 0,3 4 0 0,-6 3 0 16,3-10 0-16,0 10 0 0,0-3 0 0,0 3 0 16,-4-4 0-16,4-2 0 0,0 2 0 0,0 4 0 0,0-3 0 0,0-7 0 15,0 7 0-15,0-3 0 0,4-4 0 0,-4 0 0 16,0 1 0-16,0-10 0 0,0 0 0 0,0 0 0 16,0 0 0-16,0 0 9 0,0 0-9 0,0 0 0 15,0 0 9-15,0 0-9 0,0 0 10 0,0 0-2 16,0 0-8-16,0 0 12 0,0 0-12 0,0 0 0 15,0 0 8-15,0 0-8 0,0 0 0 0,0 0 8 16,-4 6-8-16,4-6 0 0,-3 9 0 0,-1-2 0 16,1-4 0-16,3-3 0 0,0 0 0 0,0 0 0 15,0 0 0-15,0 0-10 0,0 0 10 0,-4 9 0 0,4-9 0 0,0 0 0 16,-7 0 0-16,7 0 0 16,0 0 0-16,0 0 0 0,-11 7 0 0,4-4 0 15,7-3 0-15,-7 0 8 0,0 0-8 0,0 0 0 0,0-3 0 0,0 3 0 16,0 0 0-16,-3-7 8 15,-1 7-8-15,0-3 0 0,1-3 0 0,-4 6 0 0,0-3 0 0,-8 3 8 16,1-7-8-16,-7 7 0 0,-4 7 0 0,0-7 0 16,1 3 0-16,3-3 0 0,-4 0 0 0,4 6 0 15,-4-6 0-15,4 3 0 0,3-3 0 0,4 0-8 16,-4 0 8-16,7 0 9 0,1 0-1 0,3 0-8 16,3 0 0-16,0 0 0 0,1 0 0 15,3-3 0-15,0-3 0 0,3 6 0 0,4 0 0 0,-7-3 0 16,7 3 0-16,0-7 10 0,-3-2-10 0,3 9 8 15,0-6-8-15,0 3 0 0,3-4 0 0,1-2-11 16,-1 0 11-16,1-1 0 0,3 7 0 0,0-3 0 0,3-4 0 0,1 4 0 16,-4-3 0-16,4 6-8 15,-1-7 8-15,1 4 0 0,-1-4-9 0,-3 4 9 16,1 3 0-16,2-6 0 0,-3 2 0 0,-3-2 0 16,3 6 0-16,-4-7 0 0,4 1 0 0,-3-7 0 0,-1 7 0 15,1-7 8-15,3 4-8 0,-3-4 0 0,-1 0 0 0,1-2 8 16,-1-1-8-16,1 3 0 0,-1-3 0 0,1-6 0 15,-4 6 0-15,3-3 0 0,4-3 0 0,-3 6 8 16,-1-6-8-16,1 7 12 0,-1-8-12 0,1 8 0 16,-1-1 0-16,1 0 0 0,-4 3 0 0,3 1 0 15,5 2 0-15,-8-3 0 0,0 7 0 0,-4 0-9 0,4-1 9 16,0 4 0-16,0-3-9 0,0 9 9 0,0 0 0 0,0 0-9 16,0 0 9-16,0 0 0 0,0 0 0 0,0 0-8 15,0 0 8-15,0 0 0 0,0 0 0 0,0 0-8 16,0 0 8-16,0 0 0 0,0 0 0 15,0 0 0-15,0 0 0 0,0 0 0 0,0 0 0 0,0 0 0 16,0 0 0-16,0 0 0 0,0 0 0 0,0 0 0 16,-4 9 0-16,4-9 0 0,0 0 8 0,0 0-8 15,0 0 0-15,0 0 0 0,0 0 0 0,0 0 0 16,0 0 0-16,0 0 0 16,0 0 0-16,0 0 8 0,0 0-8 0,0 0 0 0,0 0 0 15,4 6 8-15,3-3-8 0,0 4 0 0,4-7 0 0,3 9-8 16,0-9 8-16,4 6 11 0,3-3-3 0,0-3 0 15,0 0-8-15,4 7 0 0,-8-14 0 0,8 7 0 16,-7 0 0-16,-1 0 0 0,1 0 0 0,0 0 0 16,-1 0 0-16,1 0 0 0,-4 7 0 0,0-7 0 0,-3 0 0 0,-1 3 0 15,1-3 0-15,-4 6 0 0,-7-6 0 0,7 0 0 16,-7 0 0-16,0 0 0 0,0 0 0 0,7 3 0 16,-7-3 0-16,4 7 0 0,-4-7 0 0,0 0 0 15,0 0 0-15,0 0 0 0,3 9 0 0,-3 0 0 16,0-9 0-16,0 10 0 0,0-10 0 0,0 0-11 15,-3 6 3-15,3-6 0 16,0 0-44-16,0 0-8 0,0 0-1 0,0 0-1437 0</inkml:trace>
  <inkml:trace contextRef="#ctx0" brushRef="#br0" timeOffset="134232.09">16803 12933 460 0,'0'0'41'0,"0"0"-33"0,-7 3-8 0,3 4 0 16,-3-4 247-16,4-3 47 0,-4 6 10 0,3-6 1 16,-3 3-230-16,7-3-47 0,0 0-8 0,0 0-3 15,-11 6-5-15,11-6-2 16,0 0 0-16,0 0 0 0,0 0-10 0,-3-6 0 0,3 6 0 0,0 0 0 15,0 0 0-15,-7-3 0 0,0 3 0 0,7 0 8 16,0 0 3-16,-7-6 0 0,3 6 0 0,4 0 0 16,-7 0 45-16,0-3 8 0,0-4 3 0,-4 7 0 15,8 0 17-15,-4-3 3 0,0 3 1 0,0 0 0 0,0 0-5 0,0 0-1 16,3 0 0-16,4 0 0 16,-7 0-46-16,0-6-10 0,0 6-2 0,7 0 0 0,0 0-24 0,0 0 0 15,-4-3 0-15,-3-4 0 0,7 4 9 0,-3-3-9 16,3 6 10-16,-4-9-10 0,1-1 23 0,-1 4-2 15,1 3 0-15,3-7 0 0,-7 4-3 0,7-3-1 16,-4 6 0-16,1-4 0 0,-1 1-6 0,-3 3-2 16,4-3 0-16,-5 6 0 0,5-4 3 15,-4-2 0-15,0 6 0 0,0 0 0 0,0 0-12 16,-4-3 0-16,1 3 0 0,2 0 0 0,-2-6 0 0,3 6 0 16,0 0 0-16,0 0 0 0,0 0 0 15,3 0-17-15,1-3 4 0,3 3 1 0,0 0 35 0,0 0 7 16,0 0 2-16,0 0 0 0,0 0-32 0,0 0 0 0,0 0 0 15,0 0 0-15,-7 0 0 0,3 0 0 16,1 0 0-16,-5 3 0 0,8-3 0 0,-3 0 0 0,-1 6 0 0,1-3 0 31,3-3-22-31,-4 10-7 0,1-4-2 0,-1-3 0 0,4-3 31 0,-3 6 13 0,3 4-1 16,-4-1 0-16,4 1-12 0,0-1 0 0,0 0 0 0,0-2 0 16,0 2 0-16,0 0 0 0,0 1 0 15,0-1 0-15,4 1 0 0,-1-4 0 0,-6 3 0 0,3 1 0 16,0-1 0-16,-4 1 0 0,1-1 0 0,-4 7 0 15,3 2-9-15,1 1-5 16,3-3-1-16,-4 3 0 0,1 0 15 0,-5-1 0 0,5 4 0 0,-4-3 0 16,0-6 0-16,0 9 0 0,3-10 0 0,-3 7 0 15,4-3 13-15,-1 3-4 0,-3-4-1 0,4-2 0 16,-1 2-8-16,1 4-11 0,-5-3 3 0,1-4 0 16,-3 4 8-16,3-6 9 0,-4 5-1 0,1-2-8 0,-1 2 8 15,4-5-8-15,-4 6 0 0,4-4 0 0,-3-6 0 16,-1 4 0-16,4-1 0 0,0 1 0 0,0 5 0 0,0-12 0 15,3 7 0-15,-3-4 0 16,4-3 8-16,-1 3-8 0,4-6 0 0,0 0 0 16,0 0 0-16,0 0-12 0,0 0 1 0,-3 10 1 0,3-10 10 15,0 0 16-15,0 0-4 0,0 0-1 0,0 0-11 0,0 0 0 16,0 0 0-16,0 0 0 0,0 0-12 0,0 0 3 16,0 0 0-16,0 0 0 0,0 0 17 0,0 0 3 15,0 0 1-15,0 0 0 0,0 0-12 0,7 0 0 16,0 0 0-16,3 0 8 0,1 0-8 0,0 0 0 0,-1-3 9 0,1 3-9 15,3-7-9-15,0 7-7 0,0 0 0 0,0 0-1 16,4 0 17-16,-4 0 0 0,7 0 0 0,-7 0 0 16,-3 7 0-16,3-4 0 0,4-3 0 0,-1 0 0 15,1 6 0-15,0-6 0 0,-4 0 0 0,3 3 0 16,-3-3 0-16,0 0 0 0,1 0 0 0,-1-3 0 16,0 3 19-16,-4-6 10 0,1 6 3 15,3-3 0-15,-3-4-32 0,-1 7-21 0,1-6 3 0,-1 3 1 16,-3-3 17-16,4 6 0 0,-4 0 0 0,-7 0 0 15,0 0 0-15,4 0-8 0,-4 0 8 0,10 0 0 16,-10 0 0-16,0 0 0 0,0 0 0 0,4 0 0 16,3 0 0-16,-7 0 0 0,0 0 0 0,7 6 0 15,-7-6 0-15,0 0 0 0,0 0 0 0,7 0 0 16,0 0 0-16,0 0 0 0,-7 0 0 0,0 0 0 16,7 0 0-16,-3 0 8 0,6 0-8 0,-10 0 0 15,0 0 0-15,4 0 0 0,3-6 8 0,-7 6-8 0,3-3 14 0,-3 3 0 16,4-7 0-16,-4 7 0 0,0-9 10 0,0 0 3 15,0 5 0-15,0-5 0 0,3-4-8 16,-3 10-2-16,4-6 0 0,-4 0 0 0,3-7-9 16,-3 6-8-16,7-5 9 15,-3 2-9-15,-4-2 16 0,7-4-4 0,-3 3 0 0,3-3 0 16,-4 0-12-16,1 4-16 0,-1-4 3 0,4 0 1 0,0 10 12 16,-3-7 0-16,-4 3 0 0,0-2 0 0,0-4 8 15,0 3-8-15,-4 4 9 0,1-4-9 0,3 0 12 16,-4 4-4-16,4-4-8 0,-3 4 12 0,-1-4-12 0,1 0 0 0,3-3 8 15,-4 1-8-15,1 2 0 0,3 3 0 0,0-5 0 0,3-4 0 16,-6 9-12-16,3-6 2 16,3 4 0-16,-3-1 0 0,4 3-2 0,-4 4 0 0,0-7 0 15,0 7 0-15,3 3 12 0,-3-4 0 16,0 10 0-16,-3 0 8 0,3 0-8 0,0 0 0 16,-4-9-8-16,4 9 8 0,-3 0-10 0,3 0 10 0,0 0-12 0,0 0 12 15,-7 0-9-15,7 0 9 0,0 0 0 0,0 0-9 16,0 0 9-16,0 0 0 0,0 0 0 0,0 0 0 15,0 0 0-15,-7 6-13 0,-1-6 5 0,-2 0 8 16,6 3 0-16,-6-3 0 0,3 0 0 0,0 0 0 16,0 6 0-16,-4-2 0 0,0-4 0 0,1 6 0 15,-4-6 0-15,0 9 0 0,0-2 0 0,-1-4 0 16,-6 6 0-16,0-3 0 0,0-2 0 0,-4 5 0 0,1-9 0 16,-1 6 0-16,0-3 0 0,0 4 0 0,4-7 0 0,-3 6 0 15,2-6 0-15,1 0 0 16,-3-6-94-1,6-1-24-15</inkml:trace>
  <inkml:trace contextRef="#ctx0" brushRef="#br0" timeOffset="137616.17">12711 15683 2192 0,'0'0'97'0,"0"0"20"0,-7 0-93 0,3 0-24 0,-3 0 0 0,7 0 0 16,0 0 34-16,-4 0 2 0,1-6 1 0,3 6 0 16,0 0-28-16,-7-3-9 0,3-3 0 0,4 6 0 15,0 0 28-15,0 0-2 0,0 0 0 0,0 0 0 16,0 0 22-16,0 0 5 0,0 0 1 15,0 0 0-15,0 0-13 0,-3 0-2 0,3 0-1 16,0 0 0-16,0-4-12 0,0-2-2 0,-4-3-1 0,8 6 0 16,-4-4-5-16,0-2-1 0,0-1 0 0,0 1 0 15,3-7 0-15,-3 7 0 0,4-4 0 0,-4-2 0 16,0-1-1-16,3 4 0 16,-3-4 0-16,0-3 0 0,0 3-4 0,4-2-2 0,-4-1 0 0,3 0 0 15,-3 0-10-15,4-3 8 0,-4 3-8 16,3 7 8-16,1-13-8 0,0 9 0 0,-1-3 0 0,1 0 0 15,-4 4 8-15,3-4-8 0,-3 6 8 0,4-9-8 16,-1 10 0-16,1-4 8 0,-1-3-8 0,-3 4 0 0,7 2 0 16,-3-6 0-16,-4 4 8 0,3-4-8 0,4 0 8 15,-3-3 0-15,-1 3 0 0,1 0 0 0,0 1 4 0,3-1 0 16,-4-6 0-16,1 6 0 0,3 0-12 0,0 0 0 16,-4-3 0-16,4 4 0 15,0 5 0-15,-3-3 0 0,3 1 0 0,-4-4-11 0,8 6 11 0,-4-2 0 16,0-4 0-16,4 3 0 0,-1-3 0 0,1 4 8 15,3-4-8-15,0 0 11 0,0 3-11 0,4-3 0 16,-4 1 0-16,0-1 0 0,4 0 0 0,3-6-12 16,-3 6 2-16,6-6 1 0,1 6 9 0,0-6 0 15,-8 6 0-15,4-6 0 0,4-3 0 0,0 9 0 16,-4 0 0-16,4-6 0 0,-1 7 0 0,1 2 11 16,-4-3-1-16,4 0 0 0,-4 4-10 0,4-4 0 15,0 0 0-15,-1 3 0 0,1-3-12 0,0 1 0 16,6-1-1-16,-2 3 0 0,6 4 13 0,-3-10 0 0,-4 9 0 0,7-3 0 15,-3-2 0-15,3 2 0 0,-3 6 0 0,3-8 0 16,-3 5 0-16,-4-3 16 0,4 1-1 0,-4-4-1 16,0 3-24-16,4 4-5 15,0-4-1-15,-4-3 0 0,0 4 16 0,0 2 0 0,1-3 0 0,-1 4 0 16,4-4 0-16,-1 0 0 0,5 4 0 0,-1-4 0 16,0-3 13-16,-3 4 3 0,3-4 0 0,-3 3 0 15,0 4-27-15,0-4-5 0,-1 7 0 0,5-4-1 16,2-3 17-16,-2 10 0 0,2-3 0 0,1-1 0 15,-3 7 0-15,2-3-8 0,-2-4 8 0,-1 4 0 16,-3 3 0-16,-4-3 0 0,0 6 0 0,-3-10 0 16,-1 10 0-16,1-9 0 0,0 6 0 0,-4-3 0 0,4 2 0 0,-4-2 0 15,4-3 0-15,-1 2 0 0,1-2 0 0,3 0 0 16,-3-1 0-16,0 1 0 0,-1-1 0 0,1 1 0 16,3 3 0-16,-3-4 0 0,-4 7 0 0,0-3 0 15,0-3 0-15,-3 9 0 0,-4-4 0 0,0-2-10 16,-3 3 10-16,-1-3-8 0,1 6 8 0,-4 0 0 15,4 0 0-15,-4 0 0 0,-7 0 0 0,7 0 0 16,0-7 0-16,0 7 0 0,3-3 0 0,-2 3 0 16,-1-6 0-16,3 6 0 0,-3-3 0 0,4-3 0 0,-4 2 0 15,7-2 0-15,-3 6 0 16,-1-3 0-16,1-3 0 0,-1 6 0 0,-3-3 0 0,0-4 0 0,4 7 0 0,-4 0 0 16,-3 0 0-16,-4 0 0 15,0 0 0-15,7 0 0 0,0 0 0 0,-4 0 8 16,4-6-8-16,-3 3 0 0,3 3 0 0,3 0 0 0,-3 0 0 0,4 0 8 15,0 0-8-15,3-6 0 0,0 6 0 16,0 0 0-16,-7-3 0 0,4-4 0 0,-1 7 0 0,1 0 0 16,-1 0 0-16,-3-3 0 0,-7 3 0 0,0 0 0 15,7-6 0-15,4 6 0 0,-11 0 0 0,0 0 0 16,0 0 0-16,0 0 9 0,0 0-9 0,0 0 10 16,0 0-2-16,0 0-8 0,0 0 12 0,0 0-4 15,0 0-8-15,0 0 12 0,0 0-12 0,0 0 12 16,0 0-12-16,0 0 12 0,0 0-12 0,4-3 12 15,-4-3-4-15,0-4-8 0,0 10 12 0,-4-3-4 0,4-3 1 16,-7-1 0-16,3 4 0 0,-3-3 0 0,4 6 1 0,-4-3 0 16,0-3 0-16,0 2 0 15,3-2-10-15,-3-3 0 0,0 6 0 0,0-4 0 16,-7-2 0-16,3 9 0 0,1-6 0 0,-1 3 0 0,-3-4 0 0,0 7 0 16,0 0 0-16,3 0 0 0,-3-3 0 0,4 3 0 15,-1 3 0-15,0-3 0 0,-3 0 0 0,4 0 0 16,3 7 0-16,0-7 0 0,0 3 0 15,-1-3 0-15,1 0 0 0,0 0 0 0,0 6 0 16,4-6 0-16,-4 0 0 0,3 0 0 0,-3-6 0 0,7 6 0 16,0 0 0-16,0 0 0 0,-3 0 0 0,3 0 0 15,0 0 0-15,0 0 0 0,0 0 0 0,0 0 0 16,0 0 0-16,0 0 0 0,0 0 0 0,0 0-12 16,0 0 2-16,0 0 1 0,7 0 9 0,3 0-10 15,-3 6 10-15,4-6-10 0,-1 0 10 0,-2 0 0 0,2 3 0 0,1 3 0 16,-1-6 0-16,4 0 0 0,-3 7-8 0,0-4 8 15,3-3 0-15,0 0 0 0,0 6 0 0,4-3-8 16,-8-3 8-16,4 0 0 0,0 0 0 0,-3 0 0 16,0 6 0-16,-1-6 0 0,-3 4 0 15,4 2 0-15,-4-3 0 0,0 6 0 0,0-2 0 16,-4 2 0-16,1 7 0 0,-1-4-8 0,-3 4 8 0,-3-7 0 16,-1 10 0-16,1 0 0 0,-1-3 0 0,-3 9 8 15,-3-13-8-15,3 13 12 0,-4-6-4 0,1 0 0 16,-5 6-8-16,1-6 0 0,-3 6 0 0,-5 0 0 31,5-3-100-31,-4 0-20 0,-46 19-5 0,3-35-1 0</inkml:trace>
  <inkml:trace contextRef="#ctx0" brushRef="#br0" timeOffset="167724.06">9102 17289 2257 0,'0'0'100'0,"0"0"20"0,0 0-96 0,-7 0-24 15,0-7 0-15,0 7 0 0,-1 0 0 0,1 0 0 16,-3-3 0-16,3-3 0 16,0 3-73-16,0-3-20 0,3 6-4 0,4 0-1 15,-7 0 38-15,0-3 7 0,7 3 1 0,0 0 1 0,0 0 66 0,0 0 13 16,0 0 2-16,0 0 1 0,0 0-14 0,0 0-2 15,14 3-1-15,-7 6 0 0,0-3 10 0,4-3 3 0,-4 4 0 0,3 2 0 16,1-3 17-16,0-2 4 0,3 5 1 0,3-3 0 16,1-3 9-16,7-3 2 15,-1 7 0-15,12-7 0 0,-1 0-10 0,4 0-2 0,7-7 0 16,3 4 0-16,0-3-25 0,4-3-6 16,0 5-1-16,7-8 0 0,4 9 13 0,-1-4 3 15,8-2 0-15,-1 6 0 0,-3-3-32 0,4-4-8 16,-4 7-1-16,3-3 0 0,5 6 9 0,-1-6 0 15,0 6 8-15,3 0-8 0,-3 0 18 16,1 0-1-16,-5 0 0 16,4 6 0-16,18-6 1 0,-7 0 0 15,-4 0 0-15,-4 0 0 0,8-6 2 16,3 2 1-16,7 4 0 0,-3-6 0 0,0 6-13 0,0-9-8 0,-1 9 10 16,5-10-10-16,-1 7 21 0,-3-3-1 0,-4 3-1 0,0-3 0 0,-3 6-2 0,-1-4 0 0,4-2 0 0,-3 6 0 15,-7 0-2-15,-1 0-1 0,-3 0 0 0,4 0 0 0,0 0-4 16,-1 0-1-16,1 0 0 0,-4 0 0 15,-4 0 10-15,1 0 1 0,-4 0 1 0,4 0 0 16,3 0-13-16,-4 0-8 0,4-6 10 0,-3 3-10 16,-4 3 13-16,-4-7-3 0,-3 7-1 0,4-9 0 15,-4 6-9-15,3-3 0 0,1 6 0 0,-4 0 0 0,0-4 0 16,-4-2 0-16,-6 3 0 0,-1-3 0 0,-3 6 0 0,-4-6 0 16,1 2 0-16,-5 4 0 0,-2-6 0 0,-8 6 0 15,0-3-10-15,-3-3 10 16,-4 6-112-16,-7 0-17 0,-7 0-3 0,-7 0-1 0</inkml:trace>
  <inkml:trace contextRef="#ctx0" brushRef="#br0" timeOffset="185950.93">32286 8875 2016 0,'0'-9'89'0,"-3"0"19"0,-1-1-87 0,1 4-21 16,-1-4 0-16,4 1 0 0,-3 0 119 0,3-4 19 16,3-3 4-16,-3 7 1 15,4-7-135-15,-4 7-28 0,3-10-4 0,-3 10-2 0,4-7 9 0,-1-3 1 0,-3 0 1 0,-3 4 0 16,-1-4 26-16,4-6 5 0,-3 3 0 0,-4-3 1 16,-4-3 11-16,0-1 3 0,-3-5 0 0,-3-1 0 15,-1 1-15-15,-7-1-2 0,-3-2-1 0,-4 2 0 16,1-2 17-16,-5 2 3 0,-6 1 1 15,3-4 0-15,-3 4-19 0,0-4-4 16,-4 3-1-16,0-2 0 16,0-4 8-16,-7 13 2 0,-7-7 0 0,7 7 0 0,0 3 9 15,0-3 3-15,7 9 0 0,1-6 0 0,6 6-32 16,4 0 0-16,6 4 0 0,1 2 0 16,0-3-17-16,7 1-10 0,3 5-1 0,0-2-1 15,8 2 17-15,-4-5 12 0,3 5-13 0,4 1 5 16,4-1 8-16,-1 1 0 15,4-7 0-15,4 7 0 0,-1-7 8 0,8 7-8 0,-1-4 10 0,8-2-10 0,-4 5 0 0,11 1 0 0,-1-7 0 16,5 7 0-16,2-1 22 0,5 4 8 0,6 3 2 0,0-3 0 16,4 6-32-16,0 0 0 0,0 0 0 0,0 0 0 15,-4 6 0-15,-7-6 0 0,1 0 0 0,-1 0 0 0,-3 0 0 0,-4 0 0 16,0-6 0-16,0 6 0 0,1-4 0 0,-5 4 0 16,4 0 0-16,-6-6 0 0,2 6 12 0,-3 0-4 15,-3-3-8-15,0 3 12 0,-1 0-2 0,-2 0-1 16,-1 0 0-16,-7 0 0 0,-7 0-9 0,0 0 8 15,0 0-8-15,0 0 8 0,0 0-8 0,-7 3-9 16,-11-3 9-16,0 0-13 0,-6 0 13 0,-8 0 0 16,0 0 0-16,-3 0 0 0,0 0 0 0,-1-3 0 0,1-3 0 15,0 3 0-15,-8-4 0 0,1 4 0 16,-4-3-8-16,4-3 8 0,3 9 0 0,0-7 0 16,4 4 0-16,3 3 0 0,1 0 0 0,-1 3 0 0,4 4 0 15,3-1 0-15,-3-3 0 0,3 6 0 0,4 1 0 0,-4-1 0 16,11 1 0-16,-4 5 0 15,4-5 0-15,4 5 0 0,-1-2 0 0,0 3 0 0,4-1 0 0,0-2 0 16,0 6 0-16,4-4 0 0,-4 4 0 16,3-3 0-16,4-4 14 0,0 10-4 0,4-9-1 0,-1 6 0 15,4-4 9-15,0 10 2 0,4-6 0 0,0 0 0 16,3 6-20-16,0 0 10 0,3 3-10 0,5 1 8 16,2-1-79-16,1 6-16 15,10 1-3-15,0 2-1205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17T17:14:46.062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6992 7116 2127 0,'0'0'47'0,"0"0"9"0,-3-9 3 0,3 3 1 0,-4-4-48 0,0 1-12 0,1-1 0 0,3 7 0 15,-7-3 16-15,3 3 0 0,-3-4 1 0,0 7 0 16,0 0 12-16,4 7 3 0,-4-4 0 0,0 6 0 0,-4 1-5 16,4-1-1-16,-4 7 0 0,1-1 0 15,-4-2 25-15,3 6 5 0,-7-3 0 0,1 9 1 0,-4-3 6 0,-4 3 1 16,4 3 0-16,-11 6 0 15,4 1-8-15,-4 2-2 0,-7 4 0 0,4-3 0 0,0-1-36 0,-1 7-7 16,1-9-2-16,0 3 0 0,3-4-9 0,-3 1 0 16,0-1 0-16,3-6 0 0,-3 0 0 0,6 1 0 15,5-4-9-15,-1-6 9 16,-3-4-54-16,10-5-4 0,4-1-1 16,-7-9-807-16,7-3-162 0</inkml:trace>
  <inkml:trace contextRef="#ctx0" brushRef="#br0" timeOffset="287.01">6357 7035 3135 0,'0'0'69'0,"0"0"15"0,0 0 2 0,4 9 2 0,-1 0-71 0,4 10-17 0,0 0 0 0,0 6 0 15,4 0-10-15,-1-6-6 0,5 16 0 0,-5-7-1 16,1 6 17-16,3 4-12 0,-4-4 12 0,1 4-10 16,3 3-2-16,0-4 0 0,-3 1 0 0,6-3 0 15,-2-7 12-15,-1 6 0 0,7-5 0 0,-7 5 0 16,7-6 0-16,-7-3 0 0,7 4 0 0,4-4 0 16,-7 0 0-16,6-6 0 0,5-1 0 0,-1 1 0 15,4-9-135 1,-1-1-25-16,5-9-4 0</inkml:trace>
  <inkml:trace contextRef="#ctx0" brushRef="#br0" timeOffset="8713.69">8142 6956 288 0,'0'0'12'0,"0"0"4"0,0 0-16 0,0 0 0 0,-7 0 0 0,0 0 0 15,7 0 295-15,0 0 56 0,-4-9 11 0,1 9 2 16,-1-10-278-16,4 10-56 0,0 0-11 0,0 0-3 16,-3-6-7-16,3 6-1 0,0 0-8 0,0 0 12 15,3-3-12-15,-3 3 0 0,0 0 8 0,0 0-8 16,0 0 0-16,0 0 9 0,0 0-9 0,0 0 8 15,0 0 33-15,0 0 7 0,0 0 0 0,0 0 1 16,4-6 20-16,-4-4 4 0,0 10 1 0,0-3 0 0,0 3-14 16,0 0-4-16,0-6 0 0,0 6 0 15,-4-9-40-15,4 9-8 0,0-10-8 0,0 10 12 16,0 0 16-16,0 0 3 0,0-6 1 0,0 6 0 0,0 0-32 16,0 0 0-16,0-3 0 0,4-4 0 0,-1-2 0 0,-3 9 14 15,0-9-2-15,4 6-1 16,0-4 1-16,-1-2 1 0,1-1 0 0,-1 1 0 0,1 3 2 0,-1-4 0 15,4 7 0-15,4-6 0 0,-11-1-5 16,7-2-1-16,3 2 0 0,-2 1 0 0,2 0-1 16,1-1-8-16,3 1 12 15,-4-1-4-15,4 1-8 0,-3 3 0 16,0-7 0-16,3 4 0 0,3-7 0 0,1 7 0 0,0-7 0 0,-1 7 12 0,4-4 0 16,-3-3 1-16,3 7 0 0,0-7 0 0,1 4-1 0,-1-4-1 15,0 0 0-15,0-2 0 0,0-1-11 0,4 3 8 0,-4-3-8 0,7 0 8 16,1 1 1-16,2-1 0 0,-2 3 0 15,2-3 0-15,5 1-1 0,-5-1 0 0,1-6 0 0,3 9 0 16,4-3-8-16,-11 0 0 0,4 4 0 0,0-4-11 16,0 0 11-16,-1 3 0 0,5 4 0 0,2-7 0 15,-2 3 12-15,10 1 4 0,-4-4 0 0,7 6 1 16,-3-9-1-16,4 10-1 0,-5-4 0 0,1 4 0 16,0-4-15-16,4 0 0 0,-5-3 0 0,5 1 0 15,3 2 0-15,3-3-10 0,-3 7 2 0,0-4 0 16,3 6 8-16,-6-5 11 0,-1 2-3 0,4-2 0 15,4-1-8-15,-4 3 0 0,-1-2 0 0,8-4 0 16,0 9 0-16,0-5 0 0,-10 5 0 0,-1 1 0 16,1-7 0-16,-1 7-12 0,-3 6 4 0,0-4 8 15,-1-2 0-15,5 6 0 0,10-3 0 0,-7 6 0 16,-4-4 0-16,4-2 0 0,0 6 0 0,0 0 0 16,-4 0 0-16,4 6 10 15,0-2-10-15,7-4 10 0,4 9-10 16,-1-9 0-16,-3 9 0 0,0-2 0 15,0 2 0-15,-4-6 0 0,1 3 0 0,3 4 0 0,-4-1 0 0,4 1 0 16,4-1 0-16,-8 1 0 0,1 5 0 0,-8-5 0 0,0 8 0 0,-3-2 0 0,4-3 0 0,-1 9 0 16,0-4 0-16,1 1 0 0,-1 6 0 0,-3-3 0 15,0 3 0-15,0-6 0 0,-7 6 0 0,-1-6 0 16,1 0 0-16,0 6 0 0,-4-6 0 0,4 0 0 16,-4-4 0-16,1 10 0 0,-1-6 0 0,0 0 0 15,1 9 0-15,-5-9 0 0,5 6 0 0,-5-6 0 16,1 0 0-16,0 3-11 0,-4-3 11 0,0-7 0 15,-3 13 0-15,0-6 0 0,-1-3 0 0,1 2 8 0,-4 1-8 0,4-3 0 16,-4 3 10-16,0-4-2 0,4-2-8 0,-7 3 12 16,3-1-12-16,0-2 11 0,-3 3-11 0,3-4 10 15,-7 4-10-15,0-1 10 0,4-2-10 0,-4-4 10 16,0 7-10-16,0 0 8 0,-4-4-8 0,5-2 8 16,-1 5-8-16,-4-5 0 0,-3-1 9 15,4 7-9-15,0-7 9 0,-4-6-9 16,0 4 12-16,-4 2-12 0,4-3 20 15,0-2-4-15,-7-4 0 0,0 0 0 0,0 0 7 0,7 0 1 0,-3 0 0 16,-4 0 0-16,0 0-5 0,0 0-1 0,0 0 0 0,10-4 0 16,-3-2-5-16,-3 6-1 0,-4 0 0 0,4-9 0 15,-1 2-3-15,1-2-1 0,-1 0 0 0,-3-1 0 16,4 1-8-16,-4-1 0 0,0 1 0 0,-4-7 0 16,4 7 8-16,-3-4 0 0,3-2 0 0,-4-1 0 15,1 3-8-15,-1-5 0 0,-3-4 0 0,-4 3 8 16,1-6-8-16,-1 3 8 0,1-3-8 0,-1 0 8 0,0 6-8 0,1-6 0 15,-1 6 0-15,4 0 0 0,-3 0 0 0,3 4 0 16,0-4 8-16,-1 6-8 0,5-2 0 0,-1 5 0 16,1 1 0-16,-1 3 0 0,4 6 0 0,0 0 0 15,0 0-8-15,0 0 8 0,0-10-9 0,0 10 9 16,0 0-12-16,0 0 12 0,0 0-16 0,0 0 3 16,0 0 1-16,4 10 0 0,3-1-2 0,4 0 0 0,-1 1 0 15,1 5 0-15,-1-5 4 0,8 6 1 0,-4-7 0 16,0 10 0-16,4 0-3 0,-4-1 0 0,4-2 0 15,-4 3 0-15,-4 0 12 0,4-4-10 16,-3 4 10-16,-4-9-10 0,0 8 10 0,-3-8-13 0,-1 5 5 16,1-5 8-16,-1-1-8 0,-3 1 8 0,0-1 0 0,0 4 0 15,0-10 0-15,-3 6 0 0,-1 1 0 0,4-1 0 16,-3 0 0-16,-1-2 0 16,1-4 0-16,-1 3 8 0,0 4-8 0,-3-1 0 0,4-3 0 15,-1 4 0-15,-3-7 0 0,-3 3 0 0,3-3 0 0,-7 3 0 16,-1 4 0-16,-2-1 0 0,-4-3 0 0,-1 4 8 15,-2-1-8-15,-4 1 12 0,-4-1-12 0,-3 7 12 16,-1-4-12-16,-3 4 12 0,4-7-12 16,0 1 12-16,3-1-12 0,4 1 12 0,0-4-12 0,-1-3 12 15,1 6-12-15,4-9 10 0,2 7-10 0,-2-7 10 16,-1 9-48 0,4-9-10-16,-4 0-1 0,0 0-883 0,1 6-177 0</inkml:trace>
  <inkml:trace contextRef="#ctx0" brushRef="#br0" timeOffset="10246.53">10481 4680 1522 0,'21'-10'68'0,"-21"10"13"0,4 0-65 0,-4-9-16 0,7 3 0 0,-4-4 0 15,1 7 91-15,-4 3 14 0,0-6 3 0,0 6 1 16,3-10-78-16,-6 4-16 0,-4-3-3 0,0 6-1 16,0-4-11-16,0-2-14 0,-7 9 3 0,-1-3 1 15,-2-4-1-15,3 7 0 0,0-3 0 0,-4 3 0 16,-3 3 19-16,0-3 3 0,3 7 1 0,4-4 0 15,-7 6 23-15,-4 1 5 0,4-1 0 0,0 7 1 0,-4 3 4 0,-3-4 1 16,3 4 0-16,0 6 0 16,-3-3-11-16,3 3-3 0,-3 0 0 0,7 4 0 15,-4-1-22-15,8-3-10 0,-1 3 8 16,4-3-8-16,3 3 16 0,4-3-1 16,0 4-1-16,7 2 0 0,-3 0-14 0,6 1-18 0,4-1 4 15,0 0 1-15,4-2 13 0,0-1 0 16,3 0 0-16,3 7 0 0,1-7 9 0,0 3 2 0,3-9 0 0,3 0 0 0,-2-3-11 15,-1-7-17-15,0 4 4 0,7-6 1 0,0-1 21 0,1-9 5 16,2 0 1-16,-2-3 0 0,-1-3-7 0,4-10 0 0,6 6-8 0,-2-2 12 16,-1-13 7-16,-3 9 1 15,-4-3 0-15,0-6 0 0,0 3 2 16,-7-3 1-16,1 0 0 0,-1 3 0 0,0-9 13 0,-3 9 4 0,-4-9 0 16,-7 2 0-16,7 1-23 0,-7 0-4 0,0-7-1 15,-3 1 0-15,-4-1 3 0,-4-2 0 0,4 2 0 0,-7-9 0 16,0 7 11-16,0 2 2 0,0 7 1 0,-4 0 0 15,-3-4-29-15,3 14 0 0,1-4 0 0,-1 0 0 16,-3 9 21-16,-3-3-1 0,-1 4-1 0,0-4 0 16,8 10-6-16,-11-3-1 0,-4 9 0 0,0-10 0 15,4 1-12-15,-4 9 0 0,-6 0 0 0,-1 0 0 16,-3 0-9-16,6 0-2 0,8 6 0 0,0-3 0 16,0-3-51-1,3 10-10-15,4-4-3 0,0 3 0 0,3-6-168 16,1 4-33-16</inkml:trace>
  <inkml:trace contextRef="#ctx0" brushRef="#br0" timeOffset="10627.42">10707 4181 2574 0,'0'0'56'0,"0"0"12"0,0 0 3 0,0 0 1 0,0 0-57 0,0 0-15 0,0 0 0 0,0 0 0 16,0 0-10-16,-4 9-5 15,1 1-1-15,-1-4 0 0,-6 10 7 0,-1 3 1 0,4-1 0 0,-4 1 0 16,-6 10-14-16,3 2-2 0,-7-3-1 0,3 0 0 15,-3 10 25-15,-4-4 14 0,-7 4-2 0,4 12 0 16,3-6 20-16,-6 13 4 0,-8-4 1 0,-4 10 0 16,5-1 1-16,-1 7 0 0,-3-6 0 0,3 9 0 15,-4 0-10-15,5-3-1 0,-1-3-1 0,0-3 0 16,4-4-15-16,3-2-3 0,7-4-8 0,4-3 12 16,7-12-12-16,3 6 0 0,1-6 0 0,6-7 0 15,1 0-56-15,3-6-16 0,7 0-4 16,-4-6-1-16,4 0-143 0,0-3-28 0,8 3-5 0,2-19-2 15</inkml:trace>
  <inkml:trace contextRef="#ctx0" brushRef="#br0" timeOffset="11311.03">11645 4190 2127 0,'-10'0'94'0,"10"0"20"0,-4 0-91 0,-3 0-23 16,7 0 0-16,-7 0 0 0,-4 0 33 0,1 7 3 16,10-7 0-16,-11 9 0 15,-3-6-52-15,-4 10-9 0,4-10-3 0,-3 6 0 0,-1 7 16 0,-3-3 4 16,-4 2 0-16,1 14 0 0,2-14 8 0,-2 10 0 15,-8-3 0-15,4 3-8 0,7 4 36 0,-8 2 8 16,-2-12 2-16,2 9 0 0,-2 0-5 0,2 0-1 16,8 4 0-16,-3-1 0 0,-5 4 23 15,12-10 4-15,6 9 1 0,-3-6 0 0,0 10-20 0,3-3-3 16,11 8-1-16,0 1 0 0,0-9-28 16,-3 9-8-16,-4-4 0 0,10 11 0 15,4-4 0-15,0-3 0 0,-7-7 0 0,7 7 0 0,7 0 0 0,1-3 0 16,-1-10 0-16,0 4 0 0,0-7-9 0,4 3-3 0,3-9-1 0,0 0 0 15,-7-9 13-15,7 5 0 0,4-8-10 0,0 2 10 16,-1-8-21-16,4 5 0 0,4-9 0 0,4 6 0 31,2-6-98-31,1 3-19 0,-4-6-4 0,4-3-864 0</inkml:trace>
  <inkml:trace contextRef="#ctx0" brushRef="#br0" timeOffset="11649.95">12234 4858 2246 0,'0'0'100'0,"0"0"20"0,0 0-96 0,-3 7-24 0,-1-7 0 0,-3 3 0 0,4 3 119 0,-4-3 19 16,-4 7 4-16,0 5 1 0,1-5-127 0,-4 5-26 16,-7 4-5-16,-1 0-1 0,1 0 16 0,-3 6 0 15,-5 0 0-15,1-3 0 0,0 3-9 0,-4 13-9 16,4-13-2-16,-4 3 0 0,8 0 20 0,-1 7 0 16,0-16 0-16,0 6 0 0,1 0 0 0,3-6 0 0,-1-1 0 0,5-8 0 31,-4 5-89-31,3-5-21 0,7-1-4 0,-3-9-602 0,0 0-120 15</inkml:trace>
  <inkml:trace contextRef="#ctx0" brushRef="#br0" timeOffset="11880.05">11430 4893 1094 0,'7'-6'97'0,"-3"6"-77"0,-8-10-20 0,8 7 0 16,6-3 236-16,-6 3 44 0,-4 3 9 0,0 0 2 15,10 0-209-15,1 3-42 0,-1 3-8 0,-2 7-1 0,6-7 17 0,0 3 4 16,3 7 1-16,1-3 0 0,0 5 13 0,6-2 2 16,5 9 1-16,2-3 0 0,-2 0-26 15,-1 0-6-15,0 3-1 0,-3 3 0 0,6-3-28 0,-2 4-8 16,2-1 0-16,-2 3 0 0,2-9 0 0,1 3-10 16,-4 0 1-16,1-6 0 15,-1 9-34-15,0-9-6 0,0 6-2 0,0-6 0 16,1 0-22-16,-5 3-5 0,-2-10-1 0,-1 4 0 15,-4-7-95-15,-3 1-19 0,1-1-4 0</inkml:trace>
  <inkml:trace contextRef="#ctx0" brushRef="#br0" timeOffset="12272.42">12153 4100 2743 0,'0'0'121'0,"0"0"26"0,0 0-118 0,0 0-29 0,0 0 0 0,0 0 0 16,0 0 31-16,11 0 0 0,3 6 0 0,0-3 0 15,0 3-31-15,4 4 0 0,-1 2 0 0,1 7 0 16,3-3-12-16,0 9 12 0,8 0-12 0,-1-3 12 0,4 6-14 0,6 7 4 16,5-1 1-16,-4 4 0 0,-4 6 9 0,0-10 0 15,0 4 0-15,-3 6 0 0,0-1-10 0,-7 1 10 16,3 3-12-16,-7 4 12 16,0-4 0-16,0 3 12 0,-3-3 0 0,-8-3 0 15,1 3 10-15,-4-3 2 0,-3 0 0 0,-4 6 0 0,0-9 3 16,-7 2 1-16,3 1 0 0,-7 0 0 0,1-6-16 0,-4-4-4 15,3 1 0-15,-6-7 0 16,-5-3-89-16,-6-9-19 0</inkml:trace>
  <inkml:trace contextRef="#ctx0" brushRef="#br0" timeOffset="19561.77">13642 7267 460 0,'0'0'41'0,"0"0"-33"0,0 0-8 0,7-7 0 16,0 4 212-16,0-3 41 0,0 6 8 0,0-3 2 15,4-3-120-15,-1 6-24 0,-3-4-5 0,8-2-1 16,-8 6-25-16,3 0-4 0,1-6-2 0,-4 6 0 16,0-3-18-16,0 3-3 0,-7 0-1 0,7 0 0 15,-7 0-37-15,0 0-8 0,0 0-2 0,0 0 0 16,0 0 15-16,0 0 4 0,-11-6 0 0,-3 6 0 0,0-4-21 0,-3-2-11 16,-5 6 12-16,-2 0-12 15,-5 0 17-15,1-3-3 0,-4-3-1 0,1 6 0 16,-1-3 26-16,0 3 5 0,0-7 0 0,1 7 1 0,-5-9-11 15,1 9-2-15,0-3-1 0,0-3 0 0,3 6 1 16,0 0 1-16,-3 0 0 0,0 0 0 0,-1 6-33 0,5-3 0 16,-1 3-15-16,7-3 5 0,0 7 10 0,4-4 0 15,4-3 0-15,-1 7 0 0,4-4 0 16,3 3 11-16,1-9-1 0,3 10 0 0,0-1-18 0,3-3-4 16,1-3-1-16,-1 4 0 0,4-7 13 0,0 9 0 15,0-6 0-15,0 4 0 0,4 2 8 0,-4-3 4 0,0-6 0 16,3 10 1-16,1-1-13 0,-1 0 0 15,1 1 0-15,-4 6 0 0,3-4 0 0,-3-3 0 16,0 7 0-16,0 3 0 0,-3 0 0 0,3 6 0 0,-4-6 0 0,1 9 0 16,-1-3 0-16,4 3 0 0,-3-3 0 15,-1 4 0-15,0 2 0 0,1-3 0 16,-1 0 0-16,1 1-10 0,-1-4 18 16,1 3 3-16,-1 3 1 0,4-3 0 15,-3-6 0-15,-1 10 0 0,-3-10 0 16,4 3 0-16,-4 3-12 0,3-3 8 0,-7 0-8 0,4 0 8 15,0-3-8-15,-3 3 0 0,3-6 0 0,-4 6 0 0,1-6 0 0,3 0 0 16,-4 0 8-16,4-1-8 0,0 4 0 0,0-9 0 0,0 3 8 0,0-1-8 16,7-2 0-16,-4-4 0 0,1 1 0 0,3-1 0 15,3-3 9-15,-3 4-9 0,4-4 10 0,-1-3-10 16,1 7 13-16,3-4-3 0,0-3-1 0,0 6 0 16,0-2 10-16,4 2 1 0,-1-3 1 0,4-3 0 0,0 7-21 0,4-4 0 15,-4 4 0-15,4-7-12 0,-1 3 12 16,1-3 0-16,0 3 0 0,-1-2 8 15,4 2-8-15,-3-6 0 0,0 6 0 0,-1-3 0 16,1-3-40-16,-4 0-13 16,0 6-3-1,4-2 0-15,-4-4-135 0,4 9-27 0,-1-3-6 16</inkml:trace>
  <inkml:trace contextRef="#ctx0" brushRef="#br0" timeOffset="21771.55">13885 7392 756 0,'0'0'33'0,"0"0"7"0,0 0-32 0,0 0-8 15,0 0 0-15,7 0 0 0,-7 0 86 0,4 10 15 16,-4-10 3-16,0 0 1 0,0 0-33 0,7 6-6 16,-7-6-2-16,0 0 0 0,0 0 28 0,0 0 6 0,0 0 1 15,0 0 0-15,0 0 9 0,0 0 3 16,0 0 0-16,0 0 0 0,0 0-33 0,0 0-6 16,0 0-2-16,0 0 0 0,0 0-14 0,0 0-4 0,0 0 0 15,0 0 0-15,0 0-38 0,0 0-14 0,7-6 9 0,-7 6-9 16,0 0 0-16,7 9 0 15,-3-3 0-15,-1-3 0 0,-3-3 0 0,4 10 0 0,-1-1 0 0,-3-3 0 16,4 4 15-16,-4 6-3 0,0-4 0 0,0-3 0 16,3 7 12-16,-6 3 3 0,-1-3 0 15,4-4 0-15,-3 13 8 16,-1-6 1-16,1 6 1 0,-1 3 0 0,1-9 3 0,-4 6 0 0,3 4 0 0,0-4 0 16,1 3-26-16,-1 6-5 0,1-9-1 0,-4 4 0 15,3-4-8-15,1-3 0 0,-4 3 0 0,3 3 8 16,1-3-8-16,-4 0 0 0,3-6 0 0,-3 6 0 15,3-12 0-15,-3 2-17 0,4 4 2 0,-4-9-875 16,3-1-175-16</inkml:trace>
  <inkml:trace contextRef="#ctx0" brushRef="#br0" timeOffset="23589.69">15621 7706 1036 0,'0'0'92'0,"0"0"-73"16,0 0-19-16,0 0 0 0,0 0 386 0,0 0 74 0,-4 9 14 0,-3-3 3 16,4-2-371-16,-4 5-74 0,3-3-16 0,-3 4-2 15,0-1-14-15,-3 10 0 0,-1-3 0 16,0-1-10-16,-3 7 10 0,0-3 0 0,-7 3 0 0,0 0 0 15,-4-3 0-15,1 12 0 16,-12-9 0-16,4 12 0 0,1-8 0 0,-1 2 0 0,-7 0 9 0,4 3-9 16,0-9 0-16,3 3 0 0,4-6 0 0,-1-3 0 15,5-4-23-15,6 4 2 0,0-6 0 0,4-4 0 16,0-3-187 0,0-3-38-16,7-3-7 0</inkml:trace>
  <inkml:trace contextRef="#ctx0" brushRef="#br0" timeOffset="23846.58">14813 7847 288 0,'0'-10'25'0,"4"4"-25"0,-4-3 0 0,0 6 0 0,3-4 510 0,4-2 97 15,-3 3 19-15,6 3 4 0,-3-4-469 0,8 4-93 16,-5-3-20-16,4 6-3 16,0 0-57-16,4 6-11 0,-4-3-2 0,4 7-1 0,-1 2 18 0,1 1 8 15,0 6-8-15,-1-4 8 0,4 4 0 0,-3 6 0 16,3-6 0-16,0 0 0 0,-3 0 34 0,0 6 2 15,3-7 1-15,-3 8 0 0,-1-8-12 0,1 7-2 16,-4-6-1-16,0 0 0 16,-3 0-22-16,3-3 0 0,3 2 0 0,1-2 0 0,0-3 0 0,-4 2 0 15,3 4 0-15,1-3 0 16,0-4-26-16,-1-2-3 0,-3-4-1 0,8 3 0 16,-5 1-175-16,1-10-35 15</inkml:trace>
  <inkml:trace contextRef="#ctx0" brushRef="#br0" timeOffset="24569.4">17300 7775 1724 0,'0'0'76'0,"0"0"16"0,-7 3-73 0,4 3-19 0,-4-6 0 0,0 3 0 16,-4-3 98-16,0 7 16 0,4 2 3 0,-3-3 1 0,3 4-42 0,-4 2-9 16,-3-2-2-16,0 5 0 0,-4 1 23 0,4 3 4 15,-4-7 0-15,-3 13 1 0,0-6-17 0,-7 6-3 16,-4 3-1-16,4-2 0 0,-7 2-48 0,3 0-9 15,-3-3-3-15,3 3 0 0,0-3-12 0,4 4 0 16,3-4-9-16,4-6 9 16,-4 6-45-16,4-7-3 0,4 1-1 0,2-3 0 15,1-7-99-15,0 1-19 0,4-1-4 0,-1-3-563 16,8-6-113-16</inkml:trace>
  <inkml:trace contextRef="#ctx0" brushRef="#br0" timeOffset="24830.94">16623 7740 2397 0,'0'0'52'0,"0"0"12"0,0 0 1 0,7 0 3 0,0 3-54 0,4 4-14 0,3-1 0 0,0 3 0 16,-4 1-11-16,5 2-5 0,2-2 0 0,1 5-1 16,-1 4 9-16,1 0 8 0,0-3-12 0,-1 2 12 15,5 1 0-15,-5-3 0 0,1 3 8 0,-1 0-8 16,5-1 43-16,-1 7 2 0,0-6 1 0,0 3 0 15,0 0-16-15,-3-6-3 0,3 3-1 0,-3-4 0 16,-1 4-26-16,1-9 0 0,0 8-9 0,-4-8 9 16,0 6-43-16,0-4-1 0,0-6-1 15,0 4 0-15,0-1-34 0,-3 1-6 0,-1-4-2 16,1-6 0-16,0 3-27 0,-1-3-6 0,1-3 0 0</inkml:trace>
  <inkml:trace contextRef="#ctx0" brushRef="#br0" timeOffset="25329.24">17491 7358 1785 0,'0'0'79'0,"0"0"17"0,-4-10-77 0,1 4-19 0,3 3 0 0,0-7 0 16,0 4 227-16,3-3 41 0,4 6 9 0,0-7 2 15,0 4-239-15,0-3-48 16,0-1-10-16,4 4-2 0,0 3 20 0,-1-7 0 0,-3 4 0 0,4-3 0 16,-4-1-16-16,4 1 3 0,-1 3 1 0,1-4 0 15,-4 1 20-15,3-1 4 0,1 7 0 0,-4-3 1 16,4 3-24-16,-4-3-5 0,3-1 0 0,-10 7-1 15,0 0 17-15,7 7 0 0,0-7 0 0,0 9 0 16,0 0-16-16,-3-2 1 0,-1 2 0 0,1 4 0 16,3-4 15-16,-3 7 16 0,-4 2-3 0,3-2-1 15,-3 3-12-15,0-3-16 0,0 2 3 0,0 1 1 16,-3 0 12-16,3-3 15 0,-4-4-3 0,1 4-1 0,-5 3 8 0,5-4 1 16,-4 4 1-16,3 0 0 0,-3-3-21 15,0-7-15-15,0 10 3 0,4-3 0 0,-4-4 12 0,0 4 10 16,3 0-2-16,0-4 0 0,4-2 9 0,0-1 2 15,4-3 0-15,3 4 0 0,-3-4-7 16,6-3 0-16,1 6-1 0,-1-9 0 0,4 7-11 0,4-7 0 16,0 0 0-16,-1 0 0 0,1 0 0 0,0 0-9 15,3 0 9-15,0 0-13 16,-3 0-82-16,3-7-16 0,-4 7-3 0,1 0-642 16,3 0-129-16</inkml:trace>
  <inkml:trace contextRef="#ctx0" brushRef="#br0" timeOffset="26417.94">19502 7740 2091 0,'0'0'92'0,"0"0"20"0,0 0-89 0,0 0-23 0,0 0 0 0,0 0 0 16,0 0 108-16,0 0 16 0,0 0 4 0,0 0 1 16,0 0-51-16,0 0-10 0,0 0-3 0,0 0 0 15,0 0-33-15,0 0-8 0,0 0 0 0,0 0-1 16,7 10-23-16,-7-1 0 0,-7 7 0 0,0 3 0 16,-4-1 0-16,0 11 0 0,-6-4 0 0,-4 12 8 15,-1-2-25-15,-2-1-5 0,-1 4-1 0,-3 3 0 16,0-4-17-1,-4-2-3-15,4-7-1 0,-4 7 0 16,7-14 3-16,0 5 0 0,-3-1 0 0,7 0 0 16,-4-3-155-16,4-7-30 0</inkml:trace>
  <inkml:trace contextRef="#ctx0" brushRef="#br0" timeOffset="26647.32">19156 7768 2833 0,'0'0'62'0,"0"0"13"0,0 0 2 0,0 0 3 0,7 10-64 0,7-1-16 16,0-2 0-16,0 2 0 0,7 7 0 0,-3-4 0 16,3 7 0-16,0-3 0 0,-3 2 0 0,3 1 0 0,-3 3 0 0,3 0 0 15,4 3 0-15,-8 0-16 0,4-3 4 0,1 3 0 31,-8 4-32-31,0-11-7 0,4 8-1 0,-4-8 0 0,-7 4-64 0,3-9-12 16,-3 6-4-16,0-4-560 0,-3-5-112 0</inkml:trace>
  <inkml:trace contextRef="#ctx0" brushRef="#br0" timeOffset="27929.9">19960 7110 864 0,'0'0'76'0,"0"0"-60"0,0 0-16 0,0 0 0 0,0 0 414 0,0 0 80 16,0 0 16-16,0 0 3 0,0 0-403 0,0 0-81 16,0 0-16-16,0 0-3 0,11 0-19 0,-1 0-4 15,4-3-1-15,1 3 0 16,-1 0 14-16,7 0 0 0,-4-6 0 0,1 6 0 0,3-4 0 0,-3 4 0 16,0-6 0-16,3 6 0 0,-4 6 0 0,-3-6 0 15,4 4 0-15,-7-4 0 0,-1 6 0 0,1-6 0 16,-11 0 0-16,0 0 0 0,0 0 0 0,3 9 0 15,-3-9 0-15,-7 10 0 0,4-1 0 0,-8-3 0 16,-3-3 9-16,0 7-9 0,-4-4 10 0,1 4-10 16,-4-1 10-16,-1 0-10 0,1-2 0 0,0-4 0 0,3 6 0 0,1-9 0 15,-1 10 8-15,4-10-8 0,3 6 0 0,1-6 0 16,3 0 11-16,7 0-11 0,0 0 12 0,0 0-12 16,0 0 0-16,0 0 0 0,0 0 0 0,0 0 0 15,0 0 0-15,0 0 0 16,0 0 0-16,7 3 0 0,0 3-16 0,4-6 4 0,3 10 0 0,0-10 0 15,3 9 12-15,1 0 0 16,7 1 0-16,-1-4 0 0,5 4 0 0,2-1 0 0,1 0 0 0,-4 1 0 16,4 5 8-16,-4-5-8 0,-3 6 0 0,0-4 0 15,-8-3 0-15,1 1 0 0,-4 6 0 0,0-7 0 16,-3 7 0-16,-4-4 0 0,0-2 0 0,-7 5 0 16,0 4 0-16,0-3 0 0,0-7-8 0,-4 10 8 15,-3-3 0-15,0-4 15 0,-3 4-2 0,-4-7 0 16,-1 10-3-16,1-9-1 0,-3-1 0 0,-1 7 0 15,-7-7-9-15,1 7 0 0,-8-4 9 0,4-2-9 16,3 5 0-16,-3-5-8 0,3-1 0 0,0 1 0 16,1-1-104-16,3-3-21 0,3-6-4 0,4 3-599 15,0-3-119-15</inkml:trace>
  <inkml:trace contextRef="#ctx0" brushRef="#br0" timeOffset="28931.62">21865 7725 1728 0,'0'0'153'15,"0"0"-122"-15,-3-4-31 0,3 4 0 0,7-6 165 0,-7 6 27 16,0 0 6-16,0 0 1 0,0 0-162 0,0 0-37 16,-4 6 0-16,-6 4 0 0,-5-1 11 0,5 7 1 0,-1 3 1 0,-6 0 0 15,-15 6-13-15,4-3 0 0,-1 12 0 0,-2 1 0 16,-8 2 29-16,0 4 3 0,0-3 1 0,-3-1 0 15,3-2 2-15,-3-1 0 0,-4-6 0 0,7 1 0 16,-3 2-22-16,3-3-4 0,4-9-1 16,7 0 0-1,6 0-68-15,1-10-13 0,4 0-3 0,6-2-694 0,0-7-138 0</inkml:trace>
  <inkml:trace contextRef="#ctx0" brushRef="#br0" timeOffset="29140.85">21311 7725 2188 0,'0'0'195'0,"0"0"-156"0,0 0-31 0,0 0-8 0,0 0 210 0,11 6 41 15,-4-3 8-15,4 6 1 16,3 7-216-16,0-7-44 0,0 7-9 0,4-3-2 0,-4 9-7 0,3 0-2 16,-3 3 0-16,4 3 0 0,-4-3 1 0,0 13 0 15,-3-4 0-15,-1 1 0 16,-3 2-26-16,1-9-6 0,-1 7-1 0,0-1 0 15,-7-5-101-15,3 2-21 0,-3-3-4 0,4-3-870 0</inkml:trace>
  <inkml:trace contextRef="#ctx0" brushRef="#br0" timeOffset="29540.2">22137 7232 806 0,'0'0'72'0,"0"0"-58"0,-7 0-14 0,7 0 0 16,0 0 376-16,-4 0 73 0,-3 0 15 0,-3 0 2 15,6 10-366-15,1-10-74 0,-1 9-14 0,-3-3-4 16,0 4-8-16,0-7 0 0,3 13 0 0,1-7 0 15,-8 0 15-15,4 7 1 0,4-7 0 0,3 1 0 16,-4-1 19-16,1 1 4 0,3 5 1 0,3-5 0 16,-3-10-26-16,4 3-5 0,-4-3-1 0,10 6 0 0,4-3-8 15,-3 4 0-15,-1-7 0 0,1 0 0 16,7 0 0-16,-4 0 0 0,0-7 0 0,0 4 0 0,4 3 0 0,-1 0 0 16,1 0 0-16,-4-6 0 0,-3 6 0 0,3 0-11 15,7 0 3-15,0 0 0 16,-3 0-16-16,-1 0-4 0,-3 0 0 0,8 0 0 15,-8 0-31-15,0 0-6 0,-4 0-2 16,1 0 0-16,3-10-158 0,-3 7-32 0,-1-12-7 0,-10 15 0 0</inkml:trace>
  <inkml:trace contextRef="#ctx0" brushRef="#br0" timeOffset="29784.08">22553 7116 1785 0,'-14'0'159'0,"14"0"-127"0,0 0-32 0,-7 0 0 16,0 10 132-16,0-4 21 0,3 3 4 0,1 1 1 15,-1-1-129-15,1 10-29 0,-1-10 0 0,4 10 0 16,0-3 0-16,0 3 0 0,-3-1 0 0,-1 8 0 16,4-1 0-16,-3-7 10 0,-1 11-1 0,-3-4 0 15,0-6-9-15,0 6 0 0,3-7 0 0,-3 8 0 16,-3-8 0-16,6 1 0 0,-3 0-10 15,7-10 10 1,-3 10-208-16,-1-13-35 0</inkml:trace>
  <inkml:trace contextRef="#ctx0" brushRef="#br0" timeOffset="30598.97">22430 6784 1152 0,'-7'3'102'0,"0"3"-82"0,-1-3-20 0,-2 4 0 16,3-4 254-16,7-3 46 0,0 0 10 0,0 0 2 15,0 0-191-15,7 6-37 0,3-6-8 0,8 3-2 16,3-3-20-16,4-3-4 0,-4-3-1 0,7 6 0 15,4-10-15-15,3 1-3 0,-3 6-1 0,3-7 0 16,8 4-18-16,-4-3-3 0,-1 2-1 0,1-2 0 16,-4 9-8-16,1-3 0 0,-1-3 0 0,-7 6 0 15,-3 6 0-15,0-6 0 0,-8 3 0 0,-3 3 0 16,0-3 0-16,-3-3 0 0,0 7 0 0,-4-4 0 0,0 3 0 16,-4 4 12-16,-3-10 0 0,7 6 0 0,-7-6 10 0,4 3 2 15,-1 6 1-15,4 1 0 0,-7-1-25 16,4 7 0-16,-4 0 0 0,0-4 0 15,0 7 0-15,0 6 0 0,-4 3 0 0,1 7 0 0,-1-1 0 16,1 4 0-16,-1 3 0 0,1-4 0 16,-4 10 0-16,0 7 0 0,0-1 0 0,0 6 0 0,0 4 0 15,-1 0 0-15,5 0 0 0,-4-1 0 0,7 1 0 0,0 0 0 16,0-10 0-16,3 10 0 0,1-10 0 0,3 0 0 16,4 7 0-16,-4-13 0 0,0 0 0 0,0-3 0 15,0 0-9-15,0 0 9 0,0 3 0 0,-4-3 0 0,1 6 0 16,-1-6 0-16,-3 3 8 0,0-3 0 0,-3-7-8 0,3 4 12 15,0-10-12-15,0 4 0 0,-4-7 0 0,4 7 0 16,-3-17 0-16,3 8 0 0,0-8 0 0,0 1 0 16,0-3 9-16,3 0-1 0,1-4 0 0,-1-3 0 15,1-2 5-15,0 2 1 0,-4-9 0 0,0 0 0 16,0 0 18-16,0 0 4 0,3 0 1 0,-3 0 0 16,0 0-19-16,0 0-4 0,0 0-1 0,0 0 0 15,0 0-1-15,0 0 0 0,0 0 0 0,0 0 0 16,0 0 16-16,0 0 4 0,0 0 0 0,0 0 0 15,0 0-32-15,0 0 0 0,0 0 0 0,0 0 0 16,-7 6 0-16,-4-2 0 0,1 2 0 0,-1-3 0 16,-6 6 0-16,-1-2 0 0,0 2 0 0,-3-6 0 15,0 3 32-15,-4 4 0 0,1-10 0 0,-1 6 0 16,11-6-32-16,-7-6 0 0,-8 6-13 0,8-10 4 16,4 4-97-16,-1-13-19 0,-21-25-4 0,14-9-1 0</inkml:trace>
  <inkml:trace contextRef="#ctx0" brushRef="#br0" timeOffset="47906.14">4939 11748 1785 0,'0'0'79'0,"0"0"17"0,-11 0-77 0,8 9-19 0,-4-9 0 0,3 10 0 16,4-1 291-16,0 0 54 0,0 7 11 0,-7 3 3 16,7 0-294-16,-3 6-65 0,-1 3 0 0,-3-3 0 15,-4 13-12-15,-3-4 3 0,0 10 1 0,-10 0 0 16,-1 3 8-16,-7 6 0 0,-3-9 0 0,-4 6 0 16,0-3 0-16,-14 1 0 0,11-5 0 0,-7 1 0 0,3 0 0 15,0-6 0-15,7 6 0 0,4-10 0 16,10-6-96-16,0-9-16 0,8 3-4 0,3-9-1 15,0-7-108-15,6-6-22 16</inkml:trace>
  <inkml:trace contextRef="#ctx0" brushRef="#br0" timeOffset="48120.32">4385 11801 3495 0,'0'0'77'0,"0"0"16"0,0 0 3 0,0 9 2 0,4 1-78 0,3 9-20 0,7-4 0 0,-4 4 0 16,-3 6-9-16,11 0-6 0,-7 4-1 0,13-1 0 16,-10 9 16-16,8-2 0 0,2 3-10 0,1 2 10 15,3-2-10-15,4 6 10 0,-4-6-13 0,4-4 5 16,-4 7-9-16,4-4-2 0,-7-2 0 0,3-4 0 31,4 4-19-31,-8-7-4 0,4 3-1 0,-3-2 0 16,-4-1-111-16,0-3-22 0,4 0-5 0,-14-6-1050 0</inkml:trace>
  <inkml:trace contextRef="#ctx0" brushRef="#br0" timeOffset="48476.19">5373 12657 3412 0,'0'0'76'0,"-4"3"15"0,4 10 3 0,0-1 1 0,0 4-76 0,0-3-19 0,4 9 0 15,-1-4 0-15,-3 1-13 0,4 6-7 0,-4-3 0 0,3 3-1 16,-3 0 4-16,4 4 1 0,-8-4 0 0,4-3 0 31,-3 9-19-31,3-3-3 0,-4 0-1 0,1 1 0 0,-1 5 12 0,-3-6 3 0,4 7 0 0,-8-10 0 32,8 3-4-32,-8 0-1 0,0-2 0 0,4-8 0 15,4 7-223-15,-1-6-45 0</inkml:trace>
  <inkml:trace contextRef="#ctx0" brushRef="#br0" timeOffset="49139.06">6713 11742 2487 0,'0'0'55'0,"0"0"11"0,0 0 2 0,0 0 2 0,0 0-56 0,0 0-14 0,0 0 0 0,0 0 0 15,0 0 9-15,0 0-1 0,0 0 0 0,0 0 0 16,0 12 13-16,-7-3 3 0,4 1 0 0,-4 2 0 15,-4 4 22-15,4 0 5 0,-7 6 1 0,3-3 0 0,-10 6-1 0,7 3 0 16,-11 3 0-16,-3 1 0 0,4 2 3 0,6 1 1 16,-7-1 0-16,8 1 0 0,-1-7-44 0,0 6-11 15,1-6 0-15,3 7 0 0,-4-7 0 0,7 0 0 16,-3-3 0-16,0 4 0 16,0-10-28-16,0 12-8 0,3-9-2 0,-3 3 0 0,-3 0 11 0,2-6 3 15,5 9 0-15,-4-9 0 16,0 3-108-16,3-3-22 0,-3-7-4 0,3-2-1 15,-3-4-85-15,4-3-18 0,-12-6-3 16,8-7-1-16</inkml:trace>
  <inkml:trace contextRef="#ctx0" brushRef="#br0" timeOffset="49754.07">6138 11785 2134 0,'0'0'95'0,"0"0"19"0,0 0-91 0,4-3-23 0,-4-3 0 0,7 3 0 15,0-3 37-15,4 6 3 0,3 0 1 0,3 6 0 16,-6-3 9-16,3 6 2 0,4-2 0 0,-1 11 0 15,-6-2 13-15,7 3 3 0,-1 0 1 0,-3 6 0 16,4-3-4-16,0 3-1 0,-8 0 0 0,4 3 0 16,4 0-32-16,0 4-6 0,-1-4-2 0,4 0 0 15,4 0-13-15,3-2-3 0,0 2-8 0,8-3 12 16,-1 3 16-16,7-3 2 0,1 3 1 0,6-3 0 31,-10 4-55-31,7-4-12 0,-4 9-1 0,-3-5-1 0,7-1-90 16,-11 6-19-16,0 4-3 0,-3 6-1 0,-4-10-75 0,-7 1-15 0,1-1-3 15</inkml:trace>
  <inkml:trace contextRef="#ctx0" brushRef="#br0" timeOffset="50653.57">7662 12569 2361 0,'0'0'210'0,"0"0"-168"16,0-9-34-16,0 0-8 0,0 2 156 0,0-2 30 0,7-1 6 0,-3 1 0 31,3 0-181-31,4-1-37 0,-4 1-7 0,7 3-2 0,3-4 3 0,1 7 1 0,-7-6 0 16,3 2 0-16,3 4 18 0,1-3 3 0,0 6 1 0,-1-3 0 16,-3-3 19-16,4 6 4 0,-4 6 1 0,0-3 0 15,0-3 4-15,-3 6 1 0,0-3 0 0,-1 4 0 16,-3 2-20-16,0 0 10 0,0 1-10 0,-3-1 8 15,-4 10-8-15,0-3 0 0,-4 3-12 0,-3 6 12 16,-3-3-30-16,-8 9 2 0,-3-3 0 0,0 0 0 16,-4 1-14-16,0 2-2 0,-10-3-1 0,10 0 0 0,-6-9 26 0,2 6 6 15,1 0 1-15,3-3 0 0,-3 0 12 0,7 0 12 16,3-6-3-16,-3 0 0 0,7-4 31 0,0-2 5 16,7-1 2-16,3 0 0 0,4-2-18 0,0 2-3 15,0 0-1-15,7 1 0 0,4-1-7 0,0 1-2 16,3-4 0-16,3-3 0 15,8 3-48-15,-4 1-9 16,0-4-3-16,1-3 0 0,-1 6-76 0,0-6-16 0,-3-6-4 0,-1 6-960 0</inkml:trace>
  <inkml:trace contextRef="#ctx0" brushRef="#br0" timeOffset="51212.95">5874 12714 2073 0,'0'0'92'0,"0"0"19"0,0 0-89 0,7 6-22 0,-4-3 0 0,11 3 0 16,-10 4 24-16,3-1 1 0,4 1 0 0,3-1 0 15,-7 0-25-15,3 4 0 16,-3-1 0-16,4 4-11 0,-4-3-1 0,0 9-1 0,4-4 0 0,-8 1 0 16,4 0 2-16,7 0 1 0,-10 0 0 0,3 6 0 15,-7-6 10-15,7-1 8 16,0 7-8-16,-3-6 11 0,3 6-11 0,-14 0 0 0,7-3-12 0,-4 3-604 16,-10-6-120-16</inkml:trace>
  <inkml:trace contextRef="#ctx0" brushRef="#br0" timeOffset="52144.94">4195 11161 864 0,'0'0'76'15,"0"0"-60"-15,0 0-16 0,0 0 0 0,0-3 318 0,-8-3 61 16,5-3 12-16,-1 9 2 0,4-10-291 0,-10 7-58 15,-4-3-12-15,3 6-3 0,-10-10-29 0,0 10 0 16,-4-3 0-16,-3 3 0 0,3 0 0 0,-7 3 0 16,4-3 0-16,-7 0 0 0,-4 10 0 0,4-4-8 15,0-3-1-15,-1 7 0 0,1-1 9 0,-4-3 0 16,7 4 0-16,-3-1 8 0,0 0 11 0,7-2 2 16,-8 2 1-16,12-6 0 0,-1 4 3 0,4 2 1 0,0-3 0 15,3 4 0-15,0-7-16 0,4 6-10 0,4 1 12 16,-4-4-12-16,3 3 0 0,8 1 0 0,-5-1 0 0,5 0 0 15,-1 10 0-15,4-9 0 0,4 12-8 0,-1-4 8 16,5 4 0-16,-5 10-9 16,4-4 9-16,4 10 0 0,-4 2 0 0,3 4-8 0,1 3 8 15,-1 10 0-15,1 2 0 0,3-2-8 16,-3 6 8-16,-8 6 0 0,4 3 0 0,0-3 0 0,0 3 0 16,-3-6-8-16,3 3 8 0,-7-7 0 0,0-2 0 0,-7-4 0 15,3 4 0-15,-3-4 0 0,0-2 0 0,-3-1 0 16,-8-6 24-16,11-3 3 0,-4-3 1 0,1-4 0 15,6-8 0-15,-6 2 0 0,-1-3 0 0,1-9 0 16,6 6-20-16,-3-12-8 0,7 2 8 0,-3 1-8 16,3-7 11-16,3 1-3 0,4-1-8 0,-3 1 12 15,6-1-12-15,1 0 0 0,-1 1 0 0,4-1 0 0,11 1 0 0,-4 5 0 16,4-5 0-16,-7 8 0 0,13-2 10 0,-6-3-1 16,3 2 0-16,4 1 0 0,-7-3-9 0,3-4 0 15,0 0 0-15,4 4 0 0,3-4-14 0,1-5-5 16,6 5-1-16,-3-9 0 15,-4 6-11-15,0-6-2 16,8 0-1-16,2 0 0 0,-2 0-144 0,-1-6-29 0</inkml:trace>
  <inkml:trace contextRef="#ctx0" brushRef="#br0" timeOffset="53183.7">7458 10882 2188 0,'0'0'195'0,"0"0"-156"15,0 0-31-15,0 0-8 0,0 0 120 0,0 0 24 0,7 0 4 0,3 0 0 32,1-3-148-32,3 3-28 0,4 0-6 0,6 0-2 0,1 0 19 0,10-6 3 0,1 6 1 0,6-6 0 15,4 2 13-15,3-2 0 0,1 6 0 0,-1-9 10 16,-3 6-10-16,-4-4 12 0,4-2-12 0,-4 9 12 16,4 0-2-16,-3 0 0 15,-5 0 0-15,5 0 0 0,-4 6 3 0,-8-3 1 16,-2 7 0-16,-1-4 0 0,-4 3 2 0,-2 1 0 15,-1-1 0-15,-4 7 0 0,-2-3 0 0,-1-4 1 16,-7 7 0-16,3 2 0 0,-6-2-17 0,-1-3 10 16,4 9-10-16,-7-10 8 0,0 7 0 0,0 3 0 0,0-10 0 0,0 7 0 15,0 3 20-15,-7-3 3 0,7 0 1 0,-3 0 0 16,3 9-20-16,-4-3-4 0,1 0-8 0,3 3 12 16,-4 0-12-16,1 1 0 0,6 5-9 0,-3 1 9 0,-3 2 0 15,3 4 0-15,0 3 8 0,0-3-8 0,0 9 0 0,3-3 0 16,1-3 0-16,-1 9 0 0,4-9 0 0,0 0 0 15,4 3-12-15,0 3 3 0,3-3 9 0,-4-3 0 16,4 3 0-16,4-3 0 0,-4 0 0 0,0-6 0 16,0 6 8-16,4-10-8 15,-4 0 0-15,0 1 0 0,4-7 0 0,-4 7 8 0,0-7-8 0,-3 6 0 16,6-5 0-16,-10-1 0 0,-3 6 0 16,6-5 0-16,-6-4 0 0,-1 3 0 0,1-6 0 15,0 0 8-15,-4-3-8 0,0-4 0 0,0 4 8 0,0-9-8 16,0-1 10-16,0 7-10 0,0-10 13 0,-4 3-3 0,4-9-1 15,0 3 0-15,0-3-1 0,-4 10 0 0,4-10 0 0,-7 6 0 16,0-3 20-16,0 7 4 16,7-10 1-16,-7 6 0 0,0-6-20 0,0 9-4 0,4-2-1 0,-1-4 0 15,-3 3 4-15,7-6 1 0,-3 3 0 0,3-3 0 16,0 0-1-16,-8 6 0 0,5 4 0 0,3-10 0 16,-7 3 13-16,3-3 3 0,-3 6 0 0,7-6 0 15,0 3-8-15,-10 4-2 0,3-1 0 0,0-3 0 16,0 3-6-16,-4-3-2 0,4-3 0 15,-4 0 0-15,4 7-2 0,-3-4-8 0,-4 3 12 16,-1-3-4-16,1-3-8 0,-3 7 0 0,-4-4 0 16,-1 3 0-1,1-6-32-15,-3 9-8 0,-5-9-1 0,1 7-977 0,0-7-195 0</inkml:trace>
  <inkml:trace contextRef="#ctx0" brushRef="#br0" timeOffset="55141.26">9387 11356 1382 0,'0'0'61'0,"-3"0"13"0,-8 0-59 0,11 0-15 0,0 0 0 0,0 0 0 15,0 0 228-15,-7 0 42 0,7 0 9 0,0 0 1 16,0 0-228-16,0 0-52 0,0 0 0 0,0 0 0 16,-3-3 0-16,3 3 0 0,-4-7 0 0,4 7 0 15,-3-9 14-15,3 3 4 0,0 3 1 0,0 3 0 16,0-7 33-16,0-2 8 0,0-1 0 0,0 7 1 16,3-3-8-16,1-3-1 0,-1-1-1 0,-3 4 0 0,4-3-19 15,3-1-4-15,0 1-1 0,0-1 0 16,4 1-10-16,3-7-1 0,-7 7-1 0,7-1 0 15,0-8-6-15,4 8-1 0,3-5 0 0,-4 2 0 16,12-3-8-16,-12-2 0 0,8 2 0 0,3 3 8 16,0-9-8-16,1 10 8 0,2-4-8 15,1 4 8-15,3-4-8 0,4 0 0 0,-4 4 0 0,4-4 0 16,0-3 0-16,0 10 0 0,-4-7 0 0,4 7 0 16,-4-4 0-16,1-3 0 15,2 7 0-15,5 0 0 0,-1-7 0 0,11 0 0 0,3 7 0 16,4-4 0-16,-3-2 0 0,6 5 0 0,4-5 0 0,-3 5 0 0,3-9 0 0,0 7 0 15,3-4 0-15,8 7 0 0,-4-1 0 0,-3 1 0 16,-11 3 0-16,3-4 0 0,4 10 0 16,-7-3 0-16,-7-3 0 0,3 6 0 0,4 6 0 0,-3-3 0 15,-1 4 0-15,-3-4 0 0,4 6 0 0,-4 0 0 0,7 1 0 16,-4 6 0-16,4-7 0 0,0 7 0 0,3 2 0 0,-6 1 0 16,-1 0 0-16,-3 0 0 0,-3-3 0 0,-1 2 0 15,-3-2 0-15,3-3 0 0,-3 9 0 16,-3-10 0-16,2 7 0 0,-6-3 0 0,0-1 0 15,3-2 0-15,-6 3 0 0,-5-1-9 0,-2-2 9 0,-1 6 0 16,-4-4 0-16,1 1 0 0,0-4 10 16,0 4-2-16,-4-6-8 0,3 5 0 15,-2-2 0-15,-5-4 0 0,4 1 11 0,-3-1 4 16,0 0 1-16,-1-2 0 0,-6 2 2 16,7 0 1-16,-4-9 0 0,-4 10 0 0,4-10-19 0,-3 9-17 15,0-9 3-15,-1 7 1 0,1-4 13 0,-1 3 0 0,-3-6 9 0,4 0-9 16,-4 6 12-16,-7-6-4 0,0 0-8 0,11 3 12 0,-11-3-1 0,7 0-1 15,3 0 0-15,-10 0 0 0,0 0-2 0,7 0 0 16,-7 0 0-16,0 0 0 0,7 0-8 0,-7 0 0 16,0 0 9-16,0 0-9 0,0 0 8 0,0 0-8 15,4-9 10-15,-1 3-10 0,-3-4 12 0,-3 1-4 16,3-1-8-16,-7 1 12 0,0-7-12 0,0 7 11 16,0-4-11-16,-4-2 10 0,-3-4-10 0,3-6 0 15,-3 6 9-15,0-6-9 0,-4 3 0 0,1-3 9 16,-1 6-9-16,1-6 0 0,-5 6 8 15,8 0-8-15,-3 1 0 0,3 2 0 0,-1 0 0 0,5 7 0 16,-4-1 0-16,3 1 0 0,1 0 0 0,2 2 0 16,1 4 0-16,0 3 0 0,0 0 0 0,7 0-16 0,0 0 4 0,0 0 0 15,0 0 12-15,0 0-12 0,0 0 12 16,4 3-12-16,-1 10-2 0,4-4 0 16,0 1 0-16,8-1 0 0,-1-6-1 0,0 13 0 0,7-7 0 0,4 1 0 15,-4 5 5-15,0-2 1 0,0 3 0 0,4-1 0 16,-4 4 9-16,4-6-12 0,-4 12 12 0,4-6-12 15,-4-4 12-15,-4 4 0 0,-2 0 0 0,-1 6-8 16,0-6 8-16,-7 0 0 0,3 6 0 0,-3 0 0 16,0-6 0-16,-3 6 0 0,0-3 0 0,-4-7-8 15,0 4 8-15,-4 0 0 16,0-3 10-16,-3 2-10 0,0-2 12 0,0 3-4 0,0 0-8 0,-3-4 12 16,-4-2-12-16,-1 3 9 0,-2-7-9 0,-4 10 8 15,3-3-8-15,-7-4 0 0,-3-3 0 0,-4 7 0 16,1-6-41-16,-8-1-11 0,4-3-1 15,-8-6-1-15,1 0-158 0,-8-9-32 0,-48-16-7 16,13-10-1-16</inkml:trace>
  <inkml:trace contextRef="#ctx0" brushRef="#br0" timeOffset="55929.21">10689 9550 748 0,'0'0'33'0,"0"-7"7"0,-3-2-32 0,3 3-8 0,0 2 0 0,0-11 0 0,-4 5 241 0,4 1 47 16,4-7 8-16,-1 7 3 0,-6 0-229 0,3-4-46 15,0-3-8-15,0 7-3 0,3-1 24 0,-6 1 5 16,-4 0 1-16,3-1 0 0,1-2-8 0,-1 9-2 16,-7-4 0-16,1 4 0 0,-1-3-1 0,1 6-1 15,-4 0 0-15,-8 6 0 0,-6-3-17 0,7 7-3 16,3 2-1-16,-6 1 0 0,-12 2-10 0,5-5 10 15,2 9-10-15,1 0 10 0,4 6 3 0,-1-7 1 16,0 1 0-16,4 6 0 0,3 0 14 0,-3 4 2 16,7-4 1-16,0 3 0 0,3 0-12 0,4 0-3 15,0 4 0-15,0-4 0 0,4 6-16 0,3-5 0 16,0 8 0-16,3-2 0 0,4-1 0 0,0 4 0 16,4-10 0-16,3 7 0 0,-3-4 0 0,10-9-14 0,3 3 2 0,5-6 1 15,-1 0 1-15,4-10 0 0,3 7 0 0,0-10 0 16,11-3 10-16,-7-3 11 0,-7 0-3 0,3-3 0 15,0-10 4-15,-3 4 1 0,-4-3 0 0,-3-4 0 16,0-3 31-16,-1-6 7 0,4 6 1 0,-6-6 0 16,-8-3-26-16,7 0-5 0,0-7-1 15,-7 1 0-15,-3-1-12 0,-4 4-8 0,7-10 10 0,-7 13-10 16,0-7 0-16,-7-2 0 0,-7 2 0 0,3 7 0 16,-3-7 0-16,-3 10 0 0,-11-3-8 0,-1 9 8 15,5 0 0-15,-4 1 0 0,-4 2 0 0,0 7 0 16,-3-7 0-16,0 13 0 0,0-3 0 0,-8 2 0 15,-6 4-13-15,7 4 1 0,10-4 0 0,-3 6 0 16,-4-3-40 0,7 3-8-16,8-3-2 0,-1 4 0 0,7-4-86 0,1 3-16 0,3 0-4 15,7-6-785-15</inkml:trace>
  <inkml:trace contextRef="#ctx0" brushRef="#br0" timeOffset="56290.32">10971 8929 2505 0,'-21'6'111'0,"21"-6"23"0,0 0-107 0,-3 9-27 0,-8 1 0 0,4 5 0 15,-4-2 8-15,4 6-8 0,7 0 0 16,-7 6 8-16,-3 0-21 0,-1 3-5 16,8 0-1-16,-1 7 0 0,-10 6 19 0,3-1 14 0,-3 4-2 0,0 9-1 15,0 1-27-15,-4 9-6 0,-6 5-1 0,-1-2 0 16,4 10 23-16,-7-1 0 0,-8 3 0 0,1 4 0 16,3-1 12-16,4-2-4 0,0-7 0 0,0 0 0 15,-4-3 3-15,7-13 0 0,8 7 0 0,-1-10 0 16,-3 1-11-16,7-10-11 0,3 0 3 0,1-10 0 15,3 1-21-15,-4-14-4 0,7 5-1 16,4-8 0-16,0 1-178 0,-3-9-36 0,-4 5-8 0,7-15 0 0</inkml:trace>
  <inkml:trace contextRef="#ctx0" brushRef="#br0" timeOffset="56760.94">11673 9230 2361 0,'0'0'52'0,"0"0"10"0,-3-10 2 0,3 4 4 0,0-3-55 0,3-1-13 0,-3-5 0 0,4 5 0 31,-1 1-19-31,-3 6-6 0,0-4-2 0,-3 4 0 0,-4-3 5 0,3 6 1 0,1 6 0 0,-8-3 0 16,-3 7 8-16,0-1 1 0,3 7 1 0,-6 0 0 15,-8 2 22-15,4 1 4 0,0 0 1 0,3 9 0 16,-3-3 22-16,-4 10 5 0,4-7 1 0,0 6 0 15,3 4-2-15,-3-3 0 0,0 12 0 0,3-7 0 16,8 4-34-16,-4-3-8 0,3 3 0 0,0 0 0 16,1 6 0-16,3-3 0 0,0 0 11 0,3 3-11 15,-3-3 0-15,4 7 0 0,3-10 0 0,0-7 0 16,0 7 0-16,3-9 0 0,1-7-13 0,3 6 4 16,-4-15-21-16,4 6-4 0,4 0-1 0,7-6 0 15,6 0-27-15,-3-10-6 0,-3 7 0 0,7-7-1 16,7 1-87-16,3-10-18 0,0 6-3 0,0-6-1 0</inkml:trace>
  <inkml:trace contextRef="#ctx0" brushRef="#br0" timeOffset="57079.55">12365 9694 2538 0,'0'0'112'0,"0"0"24"0,0 0-109 0,0 0-27 0,-7-6 0 0,0 6 0 15,0 6 24-15,3-3 0 0,-6 3 0 0,-1-3 0 16,0 7-58-16,-6 5-12 0,-1 1-2 0,-3-3-1 15,-4 9 31-15,-3 0 6 0,-4 3 2 0,1 3 0 16,2-3 21-16,-2 3 4 0,-1 0 1 0,4 7 0 16,3-1 10-16,-3-5 2 0,-1 2 1 0,1-3 0 15,4 0-12-15,-1-2-2 0,4-8-1 0,0 1 0 16,6 0-35-16,1-10-7 0,-3 7-2 0,6-13-730 16,4 3-145-16</inkml:trace>
  <inkml:trace contextRef="#ctx0" brushRef="#br0" timeOffset="57777.94">11755 9650 864 0,'0'0'38'0,"0"0"8"0,0 0-37 0,3-6-9 16,1-4 0-16,-4 1 0 0,3-1 260 0,-3 1 51 16,4-7 9-16,-1 7 3 0,4-4-235 0,-3 7-46 15,3-3-10-15,-7 9-1 0,0 0 2 0,0 0 1 16,0 0 0-16,7 0 0 0,-7 0-13 0,7 9-2 0,0 7-1 0,0-4 0 15,0 4 39-15,0 3 8 16,0 0 2-16,4 6 0 0,-1 0 5 0,5-6 0 16,2 6 1-16,1-3 0 0,6 3-7 0,1 0-2 0,7-3 0 0,0 3 0 15,3 3-28-15,4 3-5 0,0-2-2 0,-1 5 0 16,-2-6-13-16,-1 7-2 0,-3-7-1 0,-1 7 0 16,-2-7-13-16,-1 6-10 0,-3-5 2 0,3-1 0 15,-7 3 8-15,4-3-12 0,-1-3 12 0,-6-3-12 31,0 3-18-31,-1-6-4 0,-3-3-1 0,0-7 0 16,-3 1-63-16,-4-4-13 0,4-3-2 0,-4-3-717 0,3-9-143 0</inkml:trace>
  <inkml:trace contextRef="#ctx0" brushRef="#br0" timeOffset="58498.06">11906 9481 1094 0,'0'0'97'0,"0"0"-77"0,0 0-20 0,0 0 0 16,0 0 262-16,0 0 49 0,0 0 9 0,0 0 3 15,0 0-261-15,7 0-52 0,0 3-10 0,4 3 0 16,-4-6 9-16,4 0 5 0,3 6 1 0,-4-3 0 16,8-6 9-16,-4 3 3 0,4 3 0 0,-8-3 0 0,1 0 13 0,3 0 4 15,4 7 0-15,-4-7 0 0,0 0 0 0,0 0 1 16,4 0 0-16,-4 0 0 0,3 0-29 0,-3 0-7 15,1 0-1-15,-1 0 0 0,3 0-8 0,1 0 8 16,-4-7-8-16,-3 7 8 0,3 0-8 0,0 0 0 16,-4 0 0-16,1 0 0 15,-4 0 0-15,4 0 0 0,-4 0 0 0,3 0 0 0,-3 0 8 16,4 0 0-16,-4 0 0 0,0 0 0 0,-7 0-8 0,7 0 8 16,-7 0-8-16,0 0 8 0,0 0 0 0,0 0 0 15,7 0 0-15,-7 0 0 0,0 0 26 0,0 0 5 0,4-9 1 0,-1 9 0 16,-3-9-23-16,0 2-4 0,0-2-1 15,0 6 0-15,-3-7 2 0,3 4 0 16,0-3 0-16,-4-1 0 0,-3 1-14 0,4-1 0 16,-4 1 0-16,-1 0 0 0,1-1 0 0,-3 4 9 0,-1-3-1 0,1 2 0 15,-1 4-8-15,0-3 0 0,-3 3 0 0,0-4 0 16,4 4 0-16,-1-3 0 0,-3 3 0 0,3-3 0 16,1 3 0-16,-1-4 0 15,4 7-10-15,4-6 10 16,-8 3-101-16,8 3-15 0,3 0-2 0,0 0-1 0,0 0-94 0,0 0-19 0</inkml:trace>
  <inkml:trace contextRef="#ctx0" brushRef="#br0" timeOffset="59024.99">12598 9026 1728 0,'0'0'153'0,"0"-6"-122"0,3 2-31 0,-3 4 0 0,7-6 157 0,-7 6 26 0,0 0 5 0,0 0 0 15,0 0-132-15,0 0-28 0,7 0-4 16,0 0-2-16,0 0-22 0,4 0 0 0,-11 0 0 0,7 6 0 16,0 4 0-16,4-1 0 0,-1 1 0 0,1-1 0 15,-1 7 24-15,1-1 0 0,3 4 0 0,0-6 0 16,0 3 22-16,4 9 5 0,0-3 1 0,-1 3 0 15,4 0-20-15,4 3-3 0,0 0-1 0,7 4 0 16,-1-1-3-16,8 3-1 16,4 4 0-16,-5 6 0 0,1 0-12 0,-4 0-2 15,4 0-1-15,0 3 0 0,-7 3-9 16,-4-3 0-16,-3-6 0 0,-4-1 0 0,-4 4 0 16,-6 0 0-16,0-6 0 0,-4 6 0 15,-4-10 0-15,-3 7 8 0,-7-10-8 0,4 4 0 0,-8-7 12 0,0-3-4 16,-6 0 0-16,-1-6 0 0,-6 0-8 0,-1-10 0 0,0 7 0 0,-7-7 0 15,-6-6-136-15,-1 4-22 16,-4-7-5-16</inkml:trace>
  <inkml:trace contextRef="#ctx0" brushRef="#br0" timeOffset="60694.87">14693 11500 1796 0,'0'0'80'0,"0"0"16"0,0 0-77 0,0 0-19 16,0 0 0-16,0 0 0 0,0 0 19 0,0 0 0 15,0 0 0-15,0 0 0 0,7-3-11 0,-7 3-8 16,0 0 9-16,0 0-9 0,11-6 51 0,-11 6 4 16,0 0 1-16,0 0 0 15,0 0 17-15,0 0 4 0,0 0 1 0,-11 0 0 0,4 0-11 0,-10 0-3 16,2 6 0-16,-2-3 0 0,-8-3-22 0,0 6-5 15,-3-6-1-15,0 10 0 0,0-4-8 0,-4-3-1 16,-3 3-1-16,-1-2 0 0,1 2-2 16,0-3 0-16,0-3 0 0,3 6 0 0,4-3-3 0,-1-3-1 15,5 0 0-15,-1 0 0 16,0 0-12-16,4 7-8 0,0-7 8 0,3 0-8 0,1 0 11 0,3 3-3 16,3-3 0-16,0 6 0 0,1-6 5 0,-1 0 1 0,4 9 0 0,0-9 0 15,0 10-14-15,4-4 0 0,-1 4 8 0,1-1-8 16,3 0 0-16,0 1 0 0,-4 9 0 0,4-1-10 15,0-2 10-15,4 3 0 0,-1 6 0 0,-3-6 0 16,7 6 0-16,-3-6 0 0,-1 6 0 0,1-3 0 16,-1 3 0-16,1 0 0 0,-1-3 0 0,1 9 8 15,-4-3-8-15,0 10 0 0,0-3 0 16,0-1 0-16,-4 4 0 0,1 2 0 0,-4-2 0 16,0 0-12-16,3-4 12 15,-6 4 0-15,2-4 0 0,1-5 0 16,-3 5 0-16,-1 1 0 0,4-7 0 0,-3-3 0 0,3 3 0 0,0-3 12 0,3 3-4 15,0-9 0-15,-3-3 11 0,4 3 2 0,3-4 1 0,0-5 0 16,-4-1-10-16,1 1-3 0,3-1 0 0,0-9 0 0,0 0-9 0,3 6 0 16,-3 4 0-16,0-10 8 15,4 3 2-15,-4-3 0 0,3 9 0 0,4-9 0 0,1 10 0 16,2-10 0-16,1 6 0 0,-1-6 0 16,4 0-2-16,0 3 0 0,4-3 0 0,0 0 0 0,6 0 0 0,5-3 0 15,2 3 0-15,5 0 0 0,3 0 1 0,3 0 0 16,0 0 0-16,1 0 0 0,-1-6-9 0,-3 6 0 15,-1 0 0-15,-2-4 0 0,-1-2 0 0,0 6 0 16,-3-3 0-16,3-3 0 16,1 3-27-16,-1-4-4 0,0 7-1 0,0-3 0 15,4-3-140-15,0-3-28 0,0-1-5 0</inkml:trace>
  <inkml:trace contextRef="#ctx0" brushRef="#br0" timeOffset="61733.98">15215 11742 1681 0,'0'0'74'0,"0"0"16"0,0 0-72 0,0 0-18 0,-3 12 0 0,-1-9 0 16,1 7 52-16,-4-1 6 0,0 0 2 0,-4-2 0 15,4-7 37-15,0 9 8 0,3-3 2 0,4-6 0 16,0 0 11-16,0 0 2 0,0 0 1 0,0 0 0 15,0 0-37-15,0 0-8 0,0 0-2 0,4 3 0 16,-1 7-49-16,1-1-9 0,3 7-3 0,4-7 0 0,-4 10-13 16,-4 0 0-16,8 6 0 0,-8 3 0 0,4-3 8 0,-3 10-8 15,3-1 0-15,-4-2 0 16,-3 2 0-16,0 1 0 0,-3 2 0 0,-4-2 0 0,3-1 0 0,-3-5 9 16,0-1-9-16,-3-3 12 0,3-6-12 0,0 0 0 15,0-4-12-15,3 1-892 16,-3-7-177-16</inkml:trace>
  <inkml:trace contextRef="#ctx0" brushRef="#br0" timeOffset="63313.6">16736 11927 2124 0,'0'0'94'0,"0"0"19"0,0 0-90 0,0 0-23 0,0 0 0 0,0 0 0 16,0 0 34-16,0 0 2 0,0 0 1 0,0 0 0 16,-4-4-46-16,4 4-10 0,-3-6-1 0,3 6-1 0,-4-9 31 0,4 9 6 15,0 0 2-15,0 0 0 0,0 0-18 16,0 0 0-16,-3 9 0 0,-4 1 0 16,3-1 11-16,-3 7 5 0,0-4 0 0,-4 4 1 15,1 9-17-15,-1-3 8 0,-3 9-8 0,-4-3 0 0,-6 7 14 16,-4-7-4-16,-8 10-1 0,5-4 0 0,-1 1 0 15,-3 2 0-15,-8-2 0 16,4-7 0-16,4-3-9 0,7 0 12 0,0-6-12 16,6 0 12-16,5-10 10 0,3 1 2 0,0-4 1 0,7-6 0 15,-4 0-203-15,7-6-41 0</inkml:trace>
  <inkml:trace contextRef="#ctx0" brushRef="#br0" timeOffset="63583.07">16256 11873 3013 0,'0'0'133'0,"-11"0"28"0,4 6-129 0,0-2-32 0,0 2 0 0,7-6 0 15,0 9 0-15,7 1 0 0,-3 5 0 0,6-2 0 31,1 3-48-31,0-4-6 0,6 4-2 0,-3 3 0 0,0-1 42 0,4-2 14 0,-4 3-9 0,4 0 9 16,-1 6 0-16,1-9 0 0,3 2 0 0,0 1 0 16,1 0 16-16,-1 0 4 0,-4-4 2 0,-2 4 0 15,2 0-22-15,-3-3-8 0,-3 3 0 0,3-1 0 16,-3 1-174 0,3-3-34-16</inkml:trace>
  <inkml:trace contextRef="#ctx0" brushRef="#br0" timeOffset="64092.02">17166 12425 1094 0,'0'0'48'0,"0"10"11"0,0-1-47 16,0 0-12-16,0 1 0 0,0-1 0 0,-3 7 267 0,-1-7 51 15,4 10 10-15,0-10 3 0,0 10-214 0,0 3-42 16,0-3-9-16,0 0-2 0,0 0-32 0,0 6-6 16,4-6-2-16,-1 9 0 15,1-9-24-15,-1 6 8 0,-3 0-8 0,4-6 0 16,-1 6-108-16,1-7-28 0,-4-5-4 0,3 9-878 0</inkml:trace>
  <inkml:trace contextRef="#ctx0" brushRef="#br0" timeOffset="64783.67">18704 11927 1929 0,'7'-10'85'0,"0"4"19"0,-3 3-84 0,7-4-20 0,-4-2 0 0,3 0 0 15,-3-1 110-15,0 7 18 0,0-3 3 0,4-4 1 16,-11 10-64-16,0 0-12 0,0 0-2 0,0 0-1 16,0 0-30-16,0 0-7 0,0 0 0 0,-4 16-1 15,1-3-15-15,-8 2 0 0,1 4 0 0,-8 0-10 16,0 6 10-16,-6 3 0 0,-5 0 0 0,-2 7 0 16,-1-7 0-16,0 4 14 0,4-4-3 0,-4 6-1 15,1-6 2-15,-1 1 1 0,4-10 0 16,3 6 0-16,-3 0-24 0,6-13-5 15,1 4 0-15,0 0-1 16,7-7-59-16,0-6-11 0,0-3-2 0</inkml:trace>
  <inkml:trace contextRef="#ctx0" brushRef="#br0" timeOffset="64990">18281 11776 3168 0,'0'0'70'0,"0"0"14"0,0 0 4 0,0 0 0 0,7 9-71 0,0-2-17 0,7 2 0 0,-3 7 0 31,3-4-46-31,7-2-13 0,-7 5-2 0,7 1-1 16,0-3 24-16,4 5 5 0,0-2 1 0,0 3 0 0,3 0 7 0,-4 6 1 16,-2 0 1-16,2-6 0 15,-2 9-29-15,-1 0-7 0,0 4-1 0,-4-11 0 16,1 14-36-16,-4-10-7 0,0 3-1 0,-3 1-583 0,0-4-116 0</inkml:trace>
  <inkml:trace contextRef="#ctx0" brushRef="#br0" timeOffset="65724.05">18965 12516 2145 0,'0'0'95'0,"0"-3"20"0,4-3-92 0,-1-4-23 0,1 1 0 0,3 3 0 16,4-4 0-16,3 1-16 0,3-1 2 0,1 1 1 0,0 0-7 0,3-1 0 15,0 1-1-15,0-1 0 0,-3 4 49 0,-1-3 11 16,-3 5 1-16,4-2 1 16,0 0 29-16,-4 3 6 0,-4 3 0 0,1 0 1 0,-11 0-23 0,7 0-5 15,-7 0-1-15,7 9 0 0,0-3-35 0,-3-2-13 16,-4 5 9-16,0 7-9 0,0-7 0 0,-4 1 0 16,1 8 0-16,-4-2-11 0,0-3-9 0,0 2-1 15,-4 10-1-15,0-3 0 0,1 3 13 0,-8 0 9 16,0 1-12-16,1-5 12 0,-4 5-15 0,0-1 4 15,6-3 1-15,-2 9 0 0,-1-9 22 16,4 3 5-16,0-6 1 0,0 0 0 0,7 6 24 0,0-6 5 16,0-4 1-16,3 1 0 0,4-4-32 0,7 4-7 15,0-3-1-15,4-7 0 0,6 3-8 0,1 1 0 0,3-1 0 0,7 1 0 16,-3-4 0-16,3-3-11 0,1 3 3 0,-1-3 0 31,-3 4-148-31,3-1-28 0,-4-3-7 0</inkml:trace>
  <inkml:trace contextRef="#ctx0" brushRef="#br0" timeOffset="66272.3">21011 11854 1713 0,'11'-9'76'0,"-4"3"16"0,0 6-74 0,0-3-18 0,-3-4 0 0,3 4 0 15,-7 3 104-15,3-6 16 0,-3 6 4 0,0 0 1 16,0 0-46-16,0 0-10 0,0 0-1 16,0 0-1-16,0 0-19 0,0 0-4 0,0 0-1 15,0 0 0-15,-3 9-25 0,-4 1-5 0,-4 5-1 0,-3 4 0 16,-4 0-12-16,1 6 9 0,-8 0-9 0,-3 3 8 16,-4 7-8-16,-3-7 0 0,-4 10 0 0,0-4-11 15,-3 1 11-15,3-1 0 0,0-6 0 0,0 7-8 16,4-13 8-16,0 9 0 0,7-12 0 0,-1 0 0 15,5 0-94-15,3-10-23 0,3 1-5 0,4-4-575 16,0-6-115-16</inkml:trace>
  <inkml:trace contextRef="#ctx0" brushRef="#br0" timeOffset="66487.35">20641 11898 3283 0,'0'0'72'0,"0"0"16"0,0 0 2 0,0 0 2 0,0 0-74 0,11 3-18 16,3 4 0-16,-4-4 0 0,4 9-14 0,1 1-6 0,6-4-2 0,3 7 0 31,1 3-22-31,0 0-4 0,7-1 0 0,-4 8-1 16,0-8-11-16,0 1-1 0,-3 6-1 0,0 0 0 16,-1-6-46-16,1 6-10 0,-4-3-2 0,0 3 0 15,-3-6-64-15,-4 0-12 0,-3 3-4 0,-4-3 0 0</inkml:trace>
  <inkml:trace contextRef="#ctx0" brushRef="#br0" timeOffset="71573.45">21329 12221 2746 0,'0'0'122'0,"0"0"25"0,-7 0-118 0,7 0-29 0,0 0 0 0,-4 10 0 15,8-1 24-15,-1 1 0 0,1-1-1 0,7 3 0 16,-1-2-23-16,4-1 0 0,0 4 0 0,0-4 8 15,1 7-8-15,-1-7 0 0,-4 10 0 0,4-3 0 16,-3 3 27-16,-4-1 4 0,-3 1 1 0,-1 3 0 16,1-3-32-16,-4 0 0 0,0 0 0 0,0-1 0 15,-4 1-20-15,1-3-9 16,-1 0-3-16,0-4-822 0,-6-2-165 0</inkml:trace>
  <inkml:trace contextRef="#ctx0" brushRef="#br0" timeOffset="72198.6">21445 11259 2134 0,'0'0'95'0,"0"0"19"0,0-4-91 0,4-2-23 0,-1 3 0 0,1-3 0 15,-1 3 60-15,5-4 8 0,-1-2 2 0,3 3 0 16,1 3-34-16,-1-4-6 0,1-2-2 0,0-1 0 16,3 1-28-16,0 0 0 0,7-7 0 0,-3 7 0 15,-1-1 10-15,4 1-10 0,-3-1 10 0,7 1-10 16,3 0 10-16,-7-1-10 0,-7 4 10 0,0-4-10 0,7 10 14 0,-6-9-3 15,-5 9-1-15,-3 0 0 0,0 0-2 0,0 0 0 16,4 9 0-16,-11-9 0 16,0 0-8-16,0 10-11 0,3-1 3 0,-3 7 0 0,-7 3 8 0,-3-4 0 15,3 4 0-15,3 0 0 0,-6 0-12 16,-1 6 0-16,-3-6 0 0,3 0 0 0,1 6 12 0,-4-7 0 16,-8 1 0-16,5 3 0 0,6-3 0 0,-3-6 0 15,4 2 8-15,3 1-8 0,-1-7 13 0,5 1-1 16,-1-1-1-16,4 1 0 0,-3-1-2 0,6-3 0 15,8 4 0-15,0-1 0 0,-1 1-9 0,1-7 0 16,3 6 0-16,0 0 0 0,7 4 0 0,0 0 0 16,-3-4 0-16,3 0 0 0,4 7 0 0,-1 0 0 15,-2-7 0-15,-5 4 0 0,4 2-22 0,1 1 0 0,-5-3 0 16,1 2-734-16,-4-2-146 0</inkml:trace>
  <inkml:trace contextRef="#ctx0" brushRef="#br0" timeOffset="72927.84">23640 11864 1796 0,'0'0'40'0,"7"-10"8"0,0 4 1 0,0-3 1 0,-4 6-40 0,1-4-10 0,-4 7 0 0,0 0 0 16,0 0 28-16,0 0 3 0,0 0 1 0,0 0 0 16,-4 10 47-16,-3-1 9 0,0 7 3 0,-3 3 0 0,-4 6-11 0,-4 3-3 15,0 0 0-15,-3 7 0 0,-4-1-7 0,-3 4-2 16,-4-4 0-16,4 4 0 0,0 3-39 0,-4-4-8 15,4-2-1-15,0-1-1 0,3-6-19 0,4 1 0 16,0-4 0-16,0-6 0 16,3-1-214-16,4-2-50 0</inkml:trace>
  <inkml:trace contextRef="#ctx0" brushRef="#br0" timeOffset="73173.5">23308 11792 3423 0,'0'0'76'0,"0"0"15"0,0 0 3 0,0 0 2 0,0 0-77 0,0 0-19 0,0 9 0 16,7 0 0 0,4 7-43-16,3-6-12 0,0-1-2 0,4 10-1 15,3-4 11-15,3 4 3 0,-2-6 0 0,6 12 0 0,0-6 16 0,-3 6 3 0,-1 3 1 0,1-3 0 16,-7 3 14-16,3-3 10 0,-7 4-12 15,0-4 12 1,-3 9-48-16,-1-6-4 0,1-2 0 0,-4-4 0 0,-4 3-166 16,1 0-34-16,7 9-6 0,-8-12-2 0</inkml:trace>
  <inkml:trace contextRef="#ctx0" brushRef="#br0" timeOffset="73978.78">23795 12469 1324 0,'0'0'59'0,"0"0"12"0,0 0-57 0,0 0-14 16,7 0 0-16,4-6 0 0,-1 3 130 0,8-4 23 0,-1-2 5 0,1 0 1 31,-4 2-196-31,0 4-39 0,4-3-8 0,0 3-2 0,-4-4 122 0,3-2 24 0,-3 6 4 0,0-3 2 16,-3 6 54-16,0-4 10 0,-4 4 2 0,3-6 1 15,-3 6-14-15,4 0-3 0,-4 0-1 0,0 6 0 16,0-2-63-16,4-4-13 16,-4 6-3-16,0-3 0 0,3 3-36 0,-3-3 0 0,0 7 0 0,4-4-12 15,-4 4-1-15,0-1-1 0,-3 0 0 0,-1 1 0 32,-3-1-11-32,-3 7-3 0,-1 3 0 0,-6-1 0 0,-5 1 10 0,1 6 2 0,-3 0 0 0,-4-6 0 15,-1 9 16-15,1-9-12 0,-3 6 12 0,6 0-10 16,-3-6 62-16,7 6 12 0,0-3 2 0,6 0 1 15,1-3-31-15,4 0-5 0,-1 0-2 0,8 0 0 16,3-1-29-16,-4-2 0 0,1 0-11 0,0-4 11 16,6 4-24-16,1-7 4 0,-1 1 0 0,4-1 0 31,0-9-88-31,1 6-16 0,-1-6-4 16,3 0-1-16,-3-6-96 0,1-3-19 0,13-10-4 0,-7 0-1 15</inkml:trace>
  <inkml:trace contextRef="#ctx0" brushRef="#br0" timeOffset="74518.27">24042 11268 979 0,'-7'0'43'0,"3"0"9"0,-3 0-41 0,0-3-11 0,0-3 0 0,4 6 0 16,-1-4 294-16,4-2 57 0,0-3 11 0,4-1 2 31,-1 1-313-31,1 0-63 0,3-1-13 0,0-6-3 15,3 7-4-15,-3-7-2 0,0 7 0 0,4 0 0 0,-4-4 34 0,0 4 0 0,4-7 0 0,-4 7 0 16,0 2 44-16,0-2 12 0,3 6 2 0,-3-4 1 16,1 4-23-16,-1-3-5 0,0 6-1 0,0-3 0 15,0-3-3-15,3 6-1 0,1 0 0 0,3 0 0 16,-3 6-26-16,3-3 0 0,-4 3 0 0,1-3 0 16,-1-3 0-16,1 7 0 0,0-4 0 15,-4 3 0-15,-7-6 0 0,7 3 0 0,-4 7 0 0,-3 5 0 16,0-5 0-16,-3-1 0 0,3 1 0 0,-7 5 0 15,3 1 0-15,1-4 0 0,-4 4 0 0,0-3 0 0,-1 2 0 0,1 4-14 16,0-3 2-16,0-4 0 0,-3 4 12 0,3 3 0 16,-4-3-10-16,4-1 10 0,0-2 8 0,0 2 5 15,0-2 2-15,0-4 0 0,3 4-3 0,1 0-1 16,-1-4 0-16,4 0 0 0,0 1 3 0,0 2 1 16,4-2 0-16,-1-1 0 0,1-6 1 0,6 7 1 15,-3-4 0-15,4-3 0 0,0-3-17 0,3 6-14 0,3-6 2 16,1 0 1-1,0 0-30-15,-1 0-7 0,-3 0 0 0,4-6-694 16,0 6-138-16</inkml:trace>
  <inkml:trace contextRef="#ctx0" brushRef="#br0" timeOffset="76835.36">26913 11651 864 0,'0'0'38'0,"0"0"8"0,0 0-37 0,0 0-9 15,0 0 0-15,0 0 0 0,0 0 283 0,0 0 54 16,0 0 11-16,0 0 3 0,0 0-201 0,0 0-40 16,0 0-8-16,0 0-2 0,0 0-22 0,-3 9-5 15,-1 0-1-15,-3 7 0 0,4 3-38 0,-4 0-8 16,0 0-2-16,-7 6 0 0,-1 3 7 0,1 6 1 15,-3-5 0-15,-1 5 0 0,-7 1-32 0,1-1 0 16,-1 4 0-16,-3-4 0 0,0 1 0 0,3-1 0 16,-7-3 0-16,4 4 0 15,0-1-21-15,3-5-11 0,0-4-1 0,1 3-1 16,2-9-106-16,1-4-20 0,0 1-5 0</inkml:trace>
  <inkml:trace contextRef="#ctx0" brushRef="#br0" timeOffset="77104.6">26388 11785 2487 0,'0'0'110'0,"0"0"23"0,0 0-106 0,0 0-27 0,0 0 0 0,3 10 0 15,4-4 12-15,0 10-4 0,0-7 0 0,1 4 0 16,2-4 39-16,1 7 7 0,-1 3 2 0,1-4 0 15,-1 4-20-15,8 0-3 0,0 6-1 0,-1 0 0 16,1-3 4-16,0 3 1 0,3 0 0 0,-4-6 0 0,1 6-25 0,0-6-4 16,3 0-8-16,0 0 11 0,0-1-11 0,0 1 0 15,1 3 0-15,-1-9 0 32,-4 6-51-32,5-10-9 0,-8 7-1 0,3-1-1 0,1-2-99 0,0 2-20 15,-4 4-4-15,0-9-856 0</inkml:trace>
  <inkml:trace contextRef="#ctx0" brushRef="#br0" timeOffset="78735.02">27189 12196 1785 0,'0'0'79'0,"-11"6"17"0,4 4-77 0,0-1-19 15,3 7 0-15,1-3 0 0,-1 2 185 0,-3 1 34 16,0 3 6-16,4-1 2 0,-4 1-157 0,0 0-31 16,-4 0-7-16,4 6 0 0,7-6-32 0,-7 6 0 15,0 0 0-15,3-6 0 0,1 9 11 0,-1-9-1 16,1 6 0-16,3-6 0 16,0 0-75-16,0-4-15 0,3 4-4 0,4-10-1052 0</inkml:trace>
  <inkml:trace contextRef="#ctx0" brushRef="#br0" timeOffset="79077.99">28138 11694 2761 0,'0'0'122'0,"0"0"26"0,0 0-119 0,-7 0-29 0,-4 10 0 0,4-10 0 0,-4 9 44 0,4 1 4 16,-3 5 0-16,-1 1 0 15,-3 6-36-15,0-3-12 0,0 12 9 0,-4-3-9 0,0 10 0 0,1-3 0 16,-8 2 0-16,4 7 0 0,0 0 15 0,-4 0-3 15,-3-7 0-15,0 4 0 0,-1-3 8 0,5 0 2 16,-1-4 0-16,4-9 0 0,3 3-30 16,-3-9-7-16,0 6-1 0,3-6 0 15,4-3-92-15,0-7-20 0,3 1-3 16,1-4-682-16,3-6-137 0</inkml:trace>
  <inkml:trace contextRef="#ctx0" brushRef="#br0" timeOffset="79295.96">27570 11767 3020 0,'0'0'134'0,"0"0"27"0,0 0-129 0,0 0-32 0,0 0 0 0,10 0 0 16,4 0-9-16,-3 0-9 0,3 0-2 0,4 6 0 16,-1-3 20-16,4 6-12 0,-6-2 12 0,2 2-10 15,1 7 27-15,-4-4 6 0,0 4 1 0,4 3 0 16,-4 0-7-16,0-1-1 0,0 4 0 0,0-3 0 15,0 0-16-15,0 6 0 0,-3-6-8 0,3 0 8 32,-3 0-103-32,3-1-14 0,-4 1-3 0,-3 3-1 0,4-9-123 0,-4 5-25 15</inkml:trace>
  <inkml:trace contextRef="#ctx0" brushRef="#br0" timeOffset="79750.61">28279 12265 3027 0,'0'0'67'0,"0"0"13"0,0 0 4 0,7 0 0 0,0-9-67 0,3 3-17 16,4 2 0-16,1-2 0 0,-1-3-8 0,3-1-6 0,-3 1-1 0,4-1 0 16,0 4 7-16,-1 3 8 0,1-3-13 0,0 3 5 15,-1 3 8-15,-3-7 0 0,4 7 0 0,-4 0 0 16,0 7 0-16,0-4 11 0,-3-3-3 0,-4 9 0 16,4-3-8-16,-8 4 0 0,-3-1 0 0,0 1 0 15,0 5 0-15,-3-5 8 0,-4 9-8 0,-1-4 0 16,1-2 0-16,-3 2 0 0,-1 4 0 0,-3 0-11 15,0 0 11-15,-4 6-12 0,1 0 12 0,-1 0-12 16,-3-3-16 0,3 3-3-16,-3 3-1 0,7-9 0 0,-4 6 32 0,4-6 0 0,0-3 0 0,4 3 0 15,3-4 19-15,-1-2 9 0,1 3 3 0,4-7 0 16,3 0-19-16,3 7-3 0,1-7-1 0,-1 1 0 16,5-1-8-16,-1 1 0 0,3-1 0 0,1-3 0 15,3-2 0-15,4 5-9 0,-4-9 9 0,3 6-13 16,4-6-41-16,1 0-8 0,-1-6-2 15,3 6-771-15,5-9-154 0</inkml:trace>
  <inkml:trace contextRef="#ctx0" brushRef="#br0" timeOffset="80599.34">28522 11042 2257 0,'-18'10'49'0,"11"-10"11"0,-3 6 1 0,-4-3 3 0,3-3-51 0,4 6-13 0,0-3 0 0,7-3 0 0,0 0 54 0,0 0 8 16,0 0 2-16,0 0 0 0,0 0-26 0,7 7-5 15,0-4-1-15,4 3 0 0,3-3 26 0,0-3 5 16,0 7 1-16,4-4 0 0,3-3-2 0,4 6 0 15,-1-6 0-15,8 0 0 0,3 0-25 0,1 0-5 16,2 0 0-16,-2 0-1 0,2-6-23 0,-2 6-8 16,-1 0 0-16,0-3 0 0,-3 3 0 0,0-7 0 15,-4 7 0-15,0 0 0 0,0 0 0 0,-3-3 8 16,0 3-8-16,0-6 0 0,-1 6 0 0,-3 0 0 16,-7-3 0-16,1 3 0 0,-5 0 0 0,-3-7 0 15,0 7 0-15,-7 0 0 0,0 0 0 0,0 0 0 0,0 0 0 16,0 0 0-16,0 0 8 0,0 0-8 15,-7 7 11-15,-3-4-11 0,3 3 0 0,0-3-11 0,-4 7 0 0,4-4 0 16,0 3 11-16,0 7 0 16,-4-7 10-16,4 4-10 0,0 3 0 0,4 2 0 0,-4 1 0 0,3-3 0 15,0 9 0-15,1-3 0 0,3 0 0 0,0 0 0 32,3 3-20-32,1 3-9 0,0-3-3 0,-1 4 0 0,4 5 32 0,4 1 8 0,-1 2 1 0,4-2 0 15,0 9-9-15,1-7-12 0,2 7 2 0,-3 3 1 16,4-6 9-16,-4-4-12 0,-7 7 12 0,7-6-12 15,4-3 12-15,-4 2-8 0,-3 4 8 16,-1-7-8-16,1-2 8 0,-4-1 0 0,-4 0 0 0,4-5 0 16,-3 2 8-16,-1-3-8 0,1 0 10 0,-4-6-10 15,0 0 0-15,0-1 8 0,0-2-8 0,0-7 0 16,4 7 11-16,-4-3-1 0,0-7 0 0,3 3 0 0,-3 1 10 16,4-7 3-16,-1 3 0 0,-3 4 0 15,4-1-23-15,-1-3 0 0,-6-3 0 0,3 7 8 16,0-1-8-16,0-2 0 0,-4 2 0 0,1 7 0 15,-1-7 8-15,-7 0 0 0,1 1 0 0,-4 6 0 16,0-4 19-16,-4 4 4 0,-7-7 1 0,-3 1 0 0,0 8-1 0,-4-8 0 16,0-1 0-16,4 7 0 0,-4 0-6 0,4-4-1 15,0-3 0-15,3 1 0 0,1-4-24 0,-1 4 0 16,0-4 8-16,8-3-8 16,-1-3-22-16,0-3-6 0,4-3-2 0,7-10-1506 0</inkml:trace>
  <inkml:trace contextRef="#ctx0" brushRef="#br0" timeOffset="104192.63">6706 8465 1335 0,'0'0'29'0,"-3"0"7"0,3-10 0 0,-7 1 2 0,7 3-30 0,0-4-8 0,0 1 0 0,0 6 0 16,0-4 22-16,7-2 3 0,-7 6 1 0,3-4 0 15,-3 7 32-15,0 0 6 0,7-3 2 16,-7 3 0-16,7 3 2 0,0 7 0 0,4-1 0 0,-7 1 0 15,-4 9 18-15,3 6 4 0,-3 0 1 0,0 9 0 16,4-6-9-16,-8 10-2 0,4-3 0 0,0 2 0 16,0 7-56-16,0-3-12 15,0 0-3-15,-3 2-763 0,3 1-153 16</inkml:trace>
  <inkml:trace contextRef="#ctx0" brushRef="#br0" timeOffset="106625.1">17628 9233 1209 0,'0'0'108'0,"0"0"-87"16,0 0-21-16,7-3 0 0,-3-4 140 0,-1-2 23 15,-3 9 5-15,7 0 0 0,-7 0-109 0,8-3-23 16,-8 3-4-16,0 0 0 0,0 0 2 0,0 0 1 0,0 0 0 16,7 3 0-16,0 6-5 0,-7 1-1 0,0 6 0 0,-4 2 0 15,1-2-1-15,-4 3-1 0,-1 9 0 0,-6-9 0 16,4 12-27-16,-4-3-14 0,0-2 2 0,-1-4 0 15,-2 3 12-15,3-7 0 0,0 1 0 0,-1-3 0 16,1 3 32-16,4-4-1 0,6-2 0 0,-3-4 0 16,0-2-3-16,0 2-1 15,4-9 0-15,3 0 0 0,-4 6-15 0,4-6-2 0,0 0-1 0,0 0 0 32,0 0-28-32,0 0-5 0,11-6-2 0,3 0 0 0,3 3 26 0,5 3 0 0,-1 0 0 0,3 0 0 15,-2 0 0-15,2 3-12 0,1 3 4 0,3 3 0 16,-3 1 8-16,3-1-8 0,0-2 8 0,-3 2-8 15,0 0 8-15,-1 7 0 0,1-7 0 0,-4 1 0 16,-3 2 0-16,0 4 0 0,-4-7 0 0,-4 10 8 16,1-3 0-16,-4 3 1 0,-4-4 0 0,-3 4 0 0,-3 0-9 15,-1 0 0-15,-3-3 0 0,-3 2 0 0,-4 7 17 16,-1-6 11-16,1 0 3 0,-7 0 0 0,7 0-23 0,-7-4-8 16,3-5 0-16,-3 5 0 15,0-2-15-15,-4-4-9 0,4-2-1 0,-4-7-1 16,-3 0-126-1,3 0-26-15,-6-10-5 0</inkml:trace>
  <inkml:trace contextRef="#ctx0" brushRef="#br0" timeOffset="106860.44">17642 9233 1958 0,'0'0'174'0,"0"-3"-139"0,0-4-35 0,0-2 0 16,4 9 212-16,-1-9 35 0,5 6 7 0,-1-4 2 15,7 7-188-15,3-6-38 0,5 3-7 0,6-3-2 16,7 2-13-16,11-2-8 0,7-3 8 0,7 9-8 16,7-3 0-16,7-4 8 0,0-2-8 0,7 3 0 15,7 3-116 1,4-4-27-16,0-2-5 0</inkml:trace>
  <inkml:trace contextRef="#ctx0" brushRef="#br0" timeOffset="108880.21">5962 14363 979 0,'0'0'87'0,"0"0"-70"15,0-3-17-15,0-3 0 0,0-4 275 0,0 4 51 16,-4-3 10-16,4 5 3 0,0-2-281 0,0-3-58 16,0 6 0-16,-7-4-17 0,0 4-5 0,7 3-1 15,-3-6 0-15,3 6 0 0,0 0 23 0,0 0 0 16,-4-6 0-16,4 6 0 0,4-3 16 0,-1-4 10 16,4-2 2-16,4-1 1 0,0 1 19 0,3 0 3 15,3-1 1-15,1 4 0 0,3-3-4 0,-3-1-1 16,3 1 0-16,4-1 0 0,-4 1 4 0,3 3 1 15,-2 2 0-15,2-2 0 0,1 3-32 0,-7 3-7 16,-1-6-1-16,8 6 0 0,-14 6-12 16,6-6 0-16,-3 3 0 0,4 3 0 0,-7 4 9 15,-4-4-1-15,0 4 0 0,3 2 0 0,-6-2-22 16,-1 5-5-16,1 1-1 0,-4 3 0 16,0 0-9-16,-4-1-3 0,1 1 0 0,-8 0 0 15,4 6 32-15,-3-6 0 0,-1 0 0 16,-7 6 0-16,4-10 9 15,-3 4 8-15,-1 0 2 0,0 0 0 0,1-3-7 0,-1 9 0 0,-3-3-1 0,0 0 0 16,3-1-11-16,-7 5 12 0,8 8-12 0,3-6 12 0,-4 1 3 0,7-4 1 0,1 3 0 0,3-3 0 16,3 0 28-16,8-3 5 0,-1-6 2 15,4 2 0-15,11-8 3 0,0 6 1 0,3-7 0 0,7 0 0 16,4-9-36-16,7 10-7 0,3-10-2 0,7-3 0 16,1-4-10-16,6-2-11 0,11-7 3 0,11 7 0 15,10-10-122-15,4-6-24 16,6 6-5-16,8-9-1093 15</inkml:trace>
  <inkml:trace contextRef="#ctx0" brushRef="#br0" timeOffset="115825.17">20793 14122 1785 0,'0'0'159'0,"0"-10"-127"15,-4 1-32-15,1 2 0 0,-1-2 184 0,4 0 32 16,-3-1 5-16,-1 1 2 0,4-1-195 0,0 4-40 16,-3-3-7-16,-1 6-1 0,4 3 4 0,0 0 0 0,-7-7 1 0,3 7 0 15,-3 0 15-15,-3 7 0 0,3-4 0 0,-4 12 0 16,4 1 12-16,-3 3 6 0,2 0 1 0,-2 9 0 16,-4 0 10-16,-4 7 3 0,4-1 0 15,0 10 0-15,3 0-9 0,-3 3-2 16,-3 3 0-16,2-3 0 0,1 7-10 0,4-7-3 15,-1 6 0-15,1 0 0 0,3-3-8 0,3-3 0 0,1-3 0 0,3-6 0 16,3 3 0-16,4-10 0 0,0 0 0 16,4-9 0-16,-1 3 0 0,4-9 0 0,4-3 0 0,7-7 0 15,-1 3 0-15,1-9 8 0,3 0-8 0,1-6 8 16,-1-3 0-16,4-1 0 0,-4 1 0 0,0-4 0 16,-3-2-8-16,-1-4 8 0,-6-6-8 0,0 6 8 15,-1 0 0-15,-3 0 0 0,-3-3 0 0,0 4 0 16,-4-1 26-16,0 0 5 0,-7 3 1 0,0 7 0 0,-4-4-21 15,-3 7-4-15,0-3-1 16,-4 2 0-16,-3 7-6 0,-3 0 0 0,-1 7-8 0,-7 2 12 0,-3-3-12 16,0 4 0-16,-4-1 0 0,0 1 0 0,-3-1 8 0,3 0-8 15,-3 7 11-15,3-3-11 0,1-4-12 0,2 0-8 16,1-2-3-16,0-4-1321 0</inkml:trace>
  <inkml:trace contextRef="#ctx0" brushRef="#br0" timeOffset="140534.07">26677 14159 1555 0,'0'0'138'0,"0"0"-110"15,7-9-28-15,0 6 0 0,4-4 160 0,3-2 26 0,0 6 6 0,7-3 0 16,0-4-171-16,0 10-34 16,-3-9-7-16,3 2-2 0,-3 7 22 0,0-3 0 0,-4-3-9 0,0 6 9 15,0 0 20-15,-4 0 8 0,-2 0 2 0,2 0 0 16,-3 0 15-16,4 6 3 0,-1-6 1 0,4 3 0 16,1-3 5-16,2 0 1 0,8 7 0 0,7-7 0 15,3 3-27-15,7-3-4 0,8 0-2 0,-1 0 0 16,4 0-10-16,0 0-1 0,3 0-1 0,4 6 0 15,11-6-10-15,-4 0 0 0,3 3 0 0,-3-3 0 16,-3 7 0-16,-1-7 0 0,-6 0 0 0,6 0 0 16,-3 6 0-16,0-3 0 0,4-3 0 0,-4 0 0 15,0 6 0-15,-4-3 12 0,-6-3-2 0,3 0 0 0,-4 0 11 16,4 0 3-16,3 0 0 0,4 0 0 0,0 0-5 0,0 0-1 16,0-3 0-16,4-3 0 0,-4 6-18 0,3 0 0 15,11 0 8-15,0 0-8 0,0 0 0 0,0 0 0 16,-6-9 0-16,-1 9-9 15,-7 0 9-15,3-7 0 0,1 4 0 0,-1 3-8 16,-7 0 8-16,1 0 0 0,-4 0 0 0,-4 0 0 0,-3-6 0 0,-4 6 0 16,-3-3 0-16,-4 3 0 0,8 0 8 0,-4 0-8 15,-1-7 8-15,8 7-8 0,0 0 0 0,0-3 0 16,3-3 0-16,-3 6-8 0,-3 0 8 0,2 0 0 16,-2 0 0-16,-1 0 0 0,-3-3 0 0,3 3 0 15,4 0 0-15,-4-6 0 0,1 6 0 0,-4 0-8 0,-4 0 8 16,-3-3-8-16,-4 3 8 0,0-7 0 0,-7 7 0 0,0 0 0 15,-3-3 0-15,-4-3 0 0,-3 6 0 0,-1-6 0 16,4 2 0-16,-3 4 12 0,-4-6-4 0,0 6 0 16,4-9-8-16,-4 9 12 0,0-3-4 0,0-4 0 15,0 4-8-15,-4-3 0 16,5-3 0-16,-5 2 0 0,-3-2 0 0,0 6 0 0,0-7 0 0,-7 4-12 16,3-3 12-16,-10-1 8 0,0 1-8 0,-3-7 11 15,-8 7-3-15,0-1 0 0,-7-8 0 0,-3 8 0 16,-4 1 0-16,1-7-8 0,-5 7 12 0,4-1-4 15,1 1 0-15,-1-7 0 0,7 7 0 0,0-1 0 16,4 1 12-16,0 6 3 0,3-10 0 0,4 10 0 16,0-3-23-16,7-4 9 0,0 10-9 0,3-3 0 15,0-3 16-15,8 3-4 0,-4-3-1 0,7 6 0 16,0 0-11-16,0 0-9 0,0 0 9 0,0 0-13 0,10 0-5 0,1 0-1 16,3 0 0-16,4 0 0 0,-1 6 7 0,1-3 2 15,3 3 0-15,0-3 0 0,1 7 10 0,2-4 0 16,4 4 0-16,1-4-8 0,2-3 8 0,1 6 0 15,-4-2 10-15,8 2-10 0,-5 0 0 0,5 1 0 16,-5-1 0-16,1 7-10 0,-4-4 10 0,-3-2 0 16,0 6 0-16,-4-7 0 0,0 7 0 0,-3-4 0 15,-4-2 0-15,0 5-8 0,-3-5 8 0,3-1 0 16,-7 0 0-16,0 7 0 0,-4-6 0 0,1 5 0 16,-1-2 0-16,1-4 0 0,-4 7 0 0,-4 3 0 15,1-1 0-15,-1-2 8 0,-3 3-8 0,0 0 0 16,-3 0 0-16,-1 3 0 0,1 0 8 0,-5-7-8 15,-2 4 10-15,-1-3-10 0,-3 3 8 0,0-4-8 16,-4-2 0-16,0 6 0 16,-3-4-48-16,-4 10-16 0,-3-12-4 0</inkml:trace>
  <inkml:trace contextRef="#ctx0" brushRef="#br0" timeOffset="204915.07">16778 16016 1324 0,'7'0'118'0,"0"-10"-94"0,4 7-24 0,-1-6 0 16,8 2 236-16,0-5 44 0,-1-4 8 0,8 7 1 15,0-7-289-15,-8 7-62 0,5-1-10 0,-8 4-3 16,-4 3 63-16,-10 3 12 0,0 0 0 15,0 0 8-15,-7 9 80 0,0 7 16 0,-7 3 3 0,0 0 1 16,-7-1-12-16,3 11-1 0,-7 5-1 0,1-6 0 16,3 7-48-16,-1 6-10 0,-2-4-1 0,-1 1-1 15,4 6-8-15,0 0-2 0,-4 0 0 0,4-1 0 16,-4-5 9-16,-3 6 2 0,-4-6 0 0,-3 6 0 0,-4-10-19 0,0 4-3 16,4 2-1-16,0-2 0 0,-8-3-2 0,5 2-1 15,2-2 0-15,1 2 0 16,0-9-9-16,3 7 0 0,4-1 0 0,-1-8 0 0,1-8-16 0,4 7-4 15,-1-3-2-15,4-6 0 16,3-6-51-16,0 5-11 0,8-5-1 16,-4-7-1-16,7-3-101 0,-4-3-20 0,8-4-4 0,3-2-1 0</inkml:trace>
  <inkml:trace contextRef="#ctx0" brushRef="#br0" timeOffset="205287.38">16002 15940 1785 0,'0'0'159'0,"0"-6"-127"0,-4-3-32 0,4 9 0 16,4-3 321-16,-4 3 59 0,7-7 11 0,4-2 2 31,-1 9-350-31,4 0-71 0,-3 0-13 0,3 0-3 0,-3 9 30 0,3 1 14 0,-4 5-12 0,4-2 12 15,1 9 28-15,-1 0 12 0,0-3 4 0,0 12 0 16,4-3-12-16,-1 10-1 0,1-4-1 0,3 10 0 16,4 3 1-16,-4-3 0 0,0 0 0 0,0 0 0 15,7 3-19-15,-3-3-4 0,7 0-8 16,-4-10 12-16,4 10-3 0,-4-6-1 16,0-4 0-16,0 4 0 0,-3 3-8 15,0-10 0-15,0 4 0 16,-4-1 0-16,-4-6 0 0,5 0 0 0,-1 4 0 15,0-10 0-15,0 3 0 0,-3-6 0 0,-1-4 0 0,-3 4-11 16,4 0 3-16,-4-10 0 0,0 7 0 0,-3-6 0 0,-4-1-119 0,3-3-23 0,-2-3-5 0,-1-3-761 16,-7 0-153-16</inkml:trace>
  <inkml:trace contextRef="#ctx0" brushRef="#br0" timeOffset="205884.25">17554 15407 2131 0,'0'0'189'0,"-3"10"-151"0,-8-1-30 0,4 0-8 16,4 1 187-16,3 2 36 0,3 1 7 15,1-4 2-15,3 1-184 0,3 5-37 16,1 4-11-16,3-3 0 16,0 3-26-16,-3 9-10 0,3-9-3 0,-4 12 0 0,1 1 25 0,-1-1 5 0,-6 0 1 0,0 4 0 15,-1-1 8-15,-3 1 0 0,0-7 0 0,0 6 0 16,-3-5-21-16,-1-1-3 0,4-3 0 0,-4-6-792 15,1 0-160-15</inkml:trace>
  <inkml:trace contextRef="#ctx0" brushRef="#br0" timeOffset="206146">17145 15470 3391 0,'0'0'75'0,"0"0"15"0,0 0 3 0,0 0 2 0,0 0-76 0,0 0-19 15,14 0 0-15,7-9 0 16,8-1-46-16,9 1-13 0,12-7-2 0,-1 4-1 16,0-4 26-16,4 6 4 0,0-5 2 0,0 12 0 0,-7-7 48 0,3 4 10 15,-3-3 1-15,0 5 1 0,-3-2-18 0,-1 6-3 16,0-6-1-16,-3 3 0 0,7 3-8 0,-4 0 0 0,-3 0-12 15,0 0 12 1,3 0-212-16,-7 3-34 0,4 3-7 0</inkml:trace>
  <inkml:trace contextRef="#ctx0" brushRef="#br0" timeOffset="206449.1">18711 15878 3168 0,'-3'9'70'0,"-4"4"14"0,0-4 4 0,-4 7 0 0,-3 2-71 0,3 1-17 0,1 6 0 0,-4-6 0 0,3 6 0 0,1-6 0 15,-5 6 8-15,5 0-8 0,-1-3 0 0,-3 13-19 16,0-1 4-16,0 4 1 0,-4 6 14 0,-3 6 0 15,-4 0 0-15,-3 3-9 0,0 7 19 0,-4-7 4 16,1 4 1-16,-1 2 0 0,0 4-25 0,-3-7-5 16,-1 4-1-16,1-7 0 0,0-6 16 0,0-3 0 15,3-3 0-15,7-10-9 16,4 1-70-16,0-10-13 0,3-7-4 0,4 1-767 16,4-13-153-16</inkml:trace>
  <inkml:trace contextRef="#ctx0" brushRef="#br0" timeOffset="206713.11">17995 16122 3171 0,'0'0'70'0,"0"0"14"0,0 10 4 0,-3-4 0 0,3 13-70 0,7-4-18 0,7 4 0 0,3 0 0 31,8 9-28-31,3-3-10 0,4 4-2 0,0 5 0 0,0 1 31 0,3 2 9 0,-3 7 0 0,3-6 0 15,4 2 27-15,-7 4 12 0,-1-6 2 0,5 6 1 16,-5 0-21-16,-2 3-4 0,-1-3-1 0,0 0 0 16,-3-7-16-16,-1 4 0 0,1-10 0 0,-4 4 0 15,0-7-10-15,-3-3-2 0,0-6-1 0,-4-3 0 16,0-7-134-16,0 1-26 0,-3-10-6 0,3 0-1053 16</inkml:trace>
  <inkml:trace contextRef="#ctx0" brushRef="#br0" timeOffset="207128">18874 15012 2948 0,'0'0'131'0,"0"0"26"0,0 0-125 0,0 0-32 15,0 0 0-15,0 0 0 0,7 10 12 0,0-7-4 0,3 3-8 0,1-3 12 32,-1 3-34-32,5 4-7 0,-1-10-2 0,0 9 0 0,3-3 43 0,-2 4 9 0,-1-7 2 0,3 13 0 15,1 2 17-15,3 1 4 0,0 13 1 0,4-4 0 16,3 10-20-16,0 5-4 0,1 11-1 0,2-1 0 15,-2 3-20-15,-1 4 0 0,0-3 0 0,4 11 0 16,-4 5 0-16,7 5 0 0,4-3 0 0,0 4 0 16,-4-7 0-16,-3 6-18 0,0 4 3 0,-4-4 1 15,-3-3 22-15,-4 4 5 0,-7-1 1 0,-4-6 0 16,-2 0-14-16,-8 1 0 0,-8-4 0 0,-2-4 0 16,-1-2-12-16,-6 0-6 0,-4-4-1 0,-4-5 0 15,-3-7-64-15,-4 3-13 0,0-6-2 0,-7-7-1 16,-3 1-133-16,-4-3-28 0,-60 8-4 0,7-27-2 0</inkml:trace>
  <inkml:trace contextRef="#ctx0" brushRef="#br0" timeOffset="207516.07">16136 15345 2487 0,'0'0'55'0,"0"0"11"0,-7 9 2 0,0 0 2 0,-7 1-56 0,-4 5-14 0,1 1 0 0,-5 3 0 16,-6-7 22-16,0 10 2 0,0-3 0 0,-8 0 0 15,1 0 28-15,0 6 7 0,-4-6 1 0,4 9 0 16,-4-3-13-16,4 3-3 0,-1 7 0 0,5 2 0 16,-5 7-12-16,1 7-4 0,-4 2 0 0,1 3 0 15,-8 4 7-15,3 3 1 0,-3 2 0 0,1 4 0 16,-1-3-36-16,7 6 0 0,7 4 0 0,4-11 0 16,3 4 16-16,8 4-3 0,3-8-1 0,3 4 0 0,11 4-12 15,0-4 0-15,7-7 0 0,7-5 0 16,4 2-9-16,10-2-2 0,4-4 0 0,7 0 0 31,6 1-94-31,5-10-19 0,6-1-4 0,4-5-736 0,11-7-148 0</inkml:trace>
  <inkml:trace contextRef="#ctx0" brushRef="#br0" timeOffset="207901.34">19604 15254 2833 0,'0'0'62'0,"0"0"13"0,0 0 2 0,0 0 3 0,0 0-64 0,7-7-16 0,11 4 0 0,-1-3 0 32,1 6-49-32,3-3-14 0,-3-3-2 0,-1 6-1 0,1 6 48 0,-4-3 10 0,0-3 8 0,0 9-12 15,0-2 68-15,0-4 12 0,1 6 4 0,-1 4 0 16,0-10-32-16,0 6-7 0,0 1-1 0,4-1 0 15,-4-3-57-15,3-3-12 0,1-3-3 0,-4 0-809 16,4 0-163-16</inkml:trace>
  <inkml:trace contextRef="#ctx0" brushRef="#br0" timeOffset="208172.99">20055 14780 1670 0,'0'0'148'0,"0"0"-118"0,-3 0-30 0,-4 0 0 0,7 0 313 0,0 0 57 0,0 0 11 0,0 0 3 32,14 3-463-32,0 4-92 0,0-4-18 0,4 6-4 0,-8 7 145 0,5 3 30 0,-5-1 6 0,-3 7 0 15,-3 1 74-15,-1 2 14 0,1 0 4 0,-4 6 0 16,-4 1-20-16,4 3-3 0,-3 5-1 0,3 1 0 15,0 0-39-15,3 3-8 0,1-3-1 0,-1 10-8 16,8-11 0-16,-1 1-11 0,1-6 0 0,3 3 0 16,-3-10-217-1,6 4-44-15</inkml:trace>
  <inkml:trace contextRef="#ctx0" brushRef="#br0" timeOffset="208563.47">21932 15498 3481 0,'-32'22'154'0,"18"-9"32"0,-3 12-149 0,-12 3-29 0,-9 0-8 0,-5 16 0 32,1 0-40-32,0 9-10 0,3 7-2 0,-7-4 0 15,4 4 11-15,-4-4 1 0,-4 4 1 0,-2 3 0 0,-5 3 39 0,-3 3 0 0,0 3 9 0,4-3-1 16,-1-4 19-16,8 4 4 0,-1-6 1 0,5-6 0 15,-1 5-2-15,0-8 0 0,7-1 0 16,4 0 0 0,3-9-67-16,7-9-14 0,4 2-2 0,0-12-1 15,7-6-92-15,3 0-18 0,1-10-4 0,10-9-1089 0</inkml:trace>
  <inkml:trace contextRef="#ctx0" brushRef="#br0" timeOffset="208783.47">20796 15577 3438 0,'0'0'76'0,"0"0"15"0,-3 9 3 0,-1 7 2 0,1 2-76 0,3 8-20 15,0 2 0-15,10 6 0 0,1 4 0 0,6 6-11 16,8 3 2-16,3 3 0 16,1-3-18-16,2 3-3 0,5-3-1 0,2 7 0 0,8-1 31 0,4 0 0 15,-1 1 0-15,-3 2 0 0,0 4 20 0,-4-4 9 16,-3 4 3-16,-4-7 0 0,-3-6-40 0,-4 3-8 15,0-3-2-15,-6-3 0 16,2 0-106-16,-3-6-20 0,1 2-5 0,-5-8-752 16,4-7-151-16</inkml:trace>
  <inkml:trace contextRef="#ctx0" brushRef="#br0" timeOffset="209279.43">22303 15210 3294 0,'10'15'146'0,"-6"-5"30"0,-4 2-141 0,-4 4-35 0,4 3 0 0,0 0 0 16,4 6-112-16,-1 3-28 0,-6 6-7 0,6-5-1 15,11-1 20-15,-3 6 3 0,-11 1 1 0,3-7 0 16,5 7 38-16,-5 2 8 0,-3-2 2 0,-3-1 0 0,-5 4 76 0,5-4 0 0,3-5 13 0,-7 2-1 31,-7-3-118-31,3-9-24 0,11 19-5 0,-10-23-1 0</inkml:trace>
  <inkml:trace contextRef="#ctx0" brushRef="#br0" timeOffset="209498.86">22080 15238 3524 0,'-10'0'156'0,"10"0"32"0,0 0-150 0,0 0-30 16,0 0-8-16,0 0 0 0,10 0-15 0,4 0-4 15,11-3-1-15,3-3 0 16,1 2-9 0,2-2-3-16,12 6 0 0,-4-6 0 0,3 6 32 0,-3-3-9 0,-8 3 9 0,8 0 0 0,-4 3 0 0,1 3 0 15,-12-6 9-15,5 6-9 16,6-2-68-16,-7-4-20 0,0 0-4 0,1 0-844 15,2 6-170-15</inkml:trace>
  <inkml:trace contextRef="#ctx0" brushRef="#br0" timeOffset="209797.09">23167 16379 3438 0,'7'19'152'0,"-3"-9"32"0,3-1-148 0,0 7-28 0,3 2-8 0,8-2 0 16,-1 3 9-16,8 0 1 0,7 0 0 0,0-4 0 15,3 4-24-15,0 0-5 0,4-3-1 0,-7 2 0 16,3 7-29-16,-3-6-7 0,-4 0 0 0,-3 6-1 16,-1-6-66-16,-2 9-13 0,-1 7-2 0,-4-7-1144 15</inkml:trace>
  <inkml:trace contextRef="#ctx0" brushRef="#br0" timeOffset="210446.07">23943 16119 2728 0,'0'0'121'16,"0"0"25"-16,0 0-117 0,0 0-29 0,0 0 0 0,0 0 0 15,0 0-22-15,0 0-10 0,0 0-3 0,-3 13 0 0,-5 9 35 0,1 6 0 0,-3 9 0 0,-4 7 0 16,-4 3 48-16,-7 13 11 0,1 3 1 0,-8-1 1 15,4 1 3-15,-8 9 1 0,5 7 0 0,-5-1 0 16,-2-3-28-16,-1 4-5 0,-7-1-2 0,0-3 0 16,4-3-18-16,-1-3-4 0,5 0-8 0,6-12 12 31,7 2-41-31,4-12-9 0,3 1-2 0,15-8-1340 0</inkml:trace>
  <inkml:trace contextRef="#ctx0" brushRef="#br0" timeOffset="211533.87">24751 16448 1796 0,'0'0'80'0,"-7"0"16"0,0 0-77 0,0-6-19 16,0 6 0-16,7 0 0 0,0 0 24 0,0 0 2 15,0 0 0-15,0 0 0 16,0 0 18-16,3-9 3 0,-3 2 1 0,0 7 0 15,0 0 35-15,0 0 7 0,11-3 2 0,-4 3 0 0,0 0-2 0,3 0 0 16,1 0 0-16,0 0 0 0,3 0-53 0,7 3-10 16,4 4-3-16,3-7 0 0,11 0 0 0,3 0 0 15,4 0 0-15,3 0 0 0,1 0-6 0,6 0-2 16,-3 0 0-16,7-10 0 0,3 10-16 0,4-6 0 16,4 6 0-16,0-3 0 0,-4-3 0 0,-4 6 0 15,-3-4 0-15,-3 4 0 0,-1 0 0 16,-7 0 0-16,-3 0 0 0,-3 0 0 0,-5 4 0 0,-6-4 0 15,0 0 0-15,-7 0 0 0,-4 0 0 0,-4 0 0 0,-3 0 0 0,-3 0 0 16,0 0 10-16,-4 0-2 0,3 0 0 16,-3-4 0-16,-7 4 2 0,0 0 0 0,4-6 0 0,-4 6 0 15,0 0 3-15,0-3 1 0,0-3 0 0,-4-4 0 16,1 1-2-16,-1 0 0 0,-3 2 0 0,0-2 0 16,0-1 4-16,-3 1 1 0,2 0 0 0,1-1 0 15,-3 4-5-15,-1-3 0 0,8-1-1 0,-8 1 0 16,1-1-11-16,3 1 0 0,-1 3 0 0,5-4 0 15,-4 1 0-15,0-1 0 0,0 1 0 0,0 0 0 16,3-1 12-16,-3 4-4 0,0-3 0 0,-4-1 0 16,1 1-8-16,-1-1 10 0,1-5-10 15,-1 5 10-15,4 7-1 0,-7-13 0 16,3 7 0-16,-3 0 0 0,4-1-9 16,-4 4 0-16,3-3 0 15,4-1 0-15,-4 7 0 0,8-3 0 0,-4-4 0 16,7 4 0-16,-4 3 0 0,4 3 0 0,0 0-9 0,0 0 9 0,0 0-29 0,0 0 1 0,0 0 0 15,7 0 0-15,4 0-3 0,-1 9 0 0,5-9 0 0,2 10 0 16,1-1 31-16,3-3 0 0,7 4 0 0,0-1 0 0,-3 1 0 0,3-1 0 16,1 0 0-16,-1 1 0 0,-3 5 0 0,-1-5 0 15,-3 9 0-15,-3 0-9 0,0-1 9 16,-8 7 0-16,-3 1 10 0,0 2-10 0,-7 6 9 0,-3 1-9 16,-4-7 8-16,0 10-8 0,-7-4 32 0,0 1 0 15,-4-1 1-15,-3-6 0 0,0 1-7 0,3-1-2 16,0-3 0-16,1 3 0 0,-1-6-10 0,7-3-2 15,1 0-1-15,3-7 0 0,0 4-22 0,3 0-4 16,4-13-1-16,4 6 0 16,-4-9-147-16,10 0-29 0,4 0-7 0</inkml:trace>
  <inkml:trace contextRef="#ctx0" brushRef="#br0" timeOffset="212034.19">27534 15896 2559 0,'0'0'56'0,"0"0"12"0,0 0 3 0,0 0 1 0,-3 4-58 0,-8 2-14 0,1-3 0 0,-4 10 0 16,3-1 0-16,-3-3 9 0,-4 7-9 0,1 3 8 0,-8 6 77 0,0-3 15 15,-3 9 4-15,0 4 0 0,-8-4-46 0,1 13-9 16,0 0-1-16,0 3-1 0,-4 6-24 0,0 7-5 16,0-7-1-16,4 10 0 0,3-10-17 0,7 1 0 15,-3-1 0-15,7 0 0 0,3-6 0 0,4 3 0 16,4-12 0-16,3 6 0 0,3-6 0 0,4-4 0 16,7-6 0-16,-3-3 0 0,6 4 0 0,4-11 0 15,4-2 0-15,3-6 0 0,4-1 0 0,3 0 0 0,4-9 0 16,0 0 0-16,3-9 0 0,0 0 0 15,0-1 0-15,4-6 0 0,-3-2 0 0,2-7 10 0,-6 3-2 16,3-13 0-16,-3 1 8 0,-4-4 2 0,1-6 0 16,-1 6 0-16,-3-5 18 0,-1-1 3 0,1-7 1 0,-4 11 0 15,0-4-32-15,0-6-8 0,-3 6 0 0,0 6 0 16,-8-6 0-16,1 0 11 0,-4 7-11 0,-4-1 12 16,4 4-12-16,-7-1 10 0,-3 7-10 0,-1 0 10 15,4-4-10-15,-7 10 0 0,4-3 0 0,-4 0-11 16,3-3 2-16,4 9 0 0,-3-6 0 0,-4 0 0 31,0 6-18-31,3 0-3 0,1 4-1 0,-1-4 0 16,-3 6-102-16,-4-2-21 0,1-1-4 0,-4 6-1 0</inkml:trace>
  <inkml:trace contextRef="#ctx0" brushRef="#br0" timeOffset="212260.13">27062 16439 3063 0,'0'0'68'0,"-7"3"13"0,3 6 3 0,4-9 2 0,-4 7-69 0,12 2-17 15,6 1 0-15,7-1 0 16,4 0-100-16,6 7-24 0,1-3-5 0,3-4-1 0,1 0 130 0,-5 4 28 16,-6-4 5-16,3 1 1 0,-7-7 33 0,-3 6 6 15,-4-2 2-15,0-7 0 0,-3 0-50 0,-1 0-9 16,1 0-3-16,0-7 0 15,-1 4-61-15,1-6-13 0,-1-7-3 0,4-3-796 16,8-6-160-16</inkml:trace>
  <inkml:trace contextRef="#ctx0" brushRef="#br0" timeOffset="212821.81">27354 15539 2649 0,'0'0'117'0,"0"0"25"15,0 0-114-15,0 0-28 0,0 0 0 0,0 0 0 16,7-6-11-16,8 6-8 0,-5-10-1 0,4 7-1 16,4-6-23-16,-4 2-5 0,4-2-1 0,-4 0 0 0,-4-1 112 0,4 4 22 15,-3-3 5-15,3-1 1 0,-3-6-21 0,-1 7-4 16,-3 6-1-16,4-13 0 0,-4 13-51 0,4-3-13 16,-4-4 0-16,0 10 0 0,3-6 12 0,-3 3 0 15,0 3 0-15,0-6 0 0,1 3 30 0,2-4 6 16,-3 4 0-16,4-3 1 0,-4 6-41 0,3-9-8 15,4 9 0-15,-3-10 0 0,0 10 0 0,-1-6 0 16,-3 3-8-16,0-7 8 0,4 4 0 0,-4-3 0 16,0 6-10-16,-3-4 10 0,3 4 0 0,-7 3 0 15,0 0 0-15,0 0 0 0,0 0-8 0,0 0 8 0,0 0 0 0,0 0 0 16,10 10 0-16,-10-10 0 0,7 3 0 0,-3 6 0 16,3-3 15-16,0 4-3 0,0-1 0 15,-4 1 0-15,1-1 4 0,3 0 0 0,-7 1 0 16,4-4 0-16,3 10 0 0,-4-4 1 0,1-2 0 0,-1-1 0 15,1 7-6-15,-1-7-2 0,-3 7 0 0,4-4 0 16,-4-2-9-16,3-1 0 0,-3-3 0 0,0 4 8 16,0-1-8-16,0 1 0 15,0-1 0-15,0 1 0 0,0-4-99 16,0 3-12-16,4-3-2 0,-4-6-1256 0</inkml:trace>
  <inkml:trace contextRef="#ctx0" brushRef="#br0" timeOffset="-179392.74">26317 4084 1314 0,'18'-19'28'0,"-8"16"7"0,1-3 1 0,3-4 1 0,4 1-29 0,-1 3-8 16,5-4 0-16,-5 7 0 0,-3-3 0 0,4 3 0 0,-4-4 0 15,0 7 8-15,-14 0 24 0,0 0 6 16,0 0 1-16,0 0 0 0,-3 10 53 0,-4-1 10 15,-4 1 2-15,-3 5 1 0,0 1-9 0,0-4-3 0,0 4 0 0,-4 3 0 16,0-3-21-16,1 2-5 0,-1 1-1 0,-3 0 0 16,3 0-20-16,1 3-4 0,-1-10-1 0,-3 7 0 15,-4 6-23 1,0 4-5-16,4-11-1 0,-7 7 0 16,-4 4 16-16,-3-4 4 0,-4 9 0 0,0-6 0 0,-3 10-11 15,0-3-1-15,-4-1-1 0,-4 10 0 0,1 0-11 0,-4 0-8 0,-3 3 9 16,3-3-9-16,-7 3 14 0,7-3-3 0,-4 0-1 0,8-1 0 15,3 1 0-15,7-6 0 0,-3-4 0 0,7 1 0 16,-4-7 11-16,0 7 3 0,0-7 0 0,1-3 0 16,2 0-2-16,5 3 0 0,-5-6 0 0,5 3 0 15,-1 4-22-15,4-4 9 0,-1 0-9 0,5 0 0 16,-1-3 17-16,4 3-3 0,0 0-1 0,3-6 0 16,0 6 6-16,1-3 1 0,-1 3 0 0,0 0 0 0,1-6-29 15,-1 9-6-15,0-3-1 0,1 0 0 0,-4-3 27 0,3-3 5 16,4 6 0-16,-4-9 1 15,4 3-17-15,0-4 0 0,-4-2 0 0,8 2 0 0,6-5 14 0,-6-1-1 16,-1 7 0-16,1-7 0 0,3-6-3 0,-4 7-1 16,4-10 0-16,0 0 0 0,-4 6 7 0,1-3 2 15,6-6 0-15,-3-3 0 0,-4 6-8 0,4-10-2 16,0 7 0-16,0-6 0 0,0-7-8 0,0 7 12 16,4-7-12-16,-1-3 12 0,-3 1-12 0,4 2 0 0,3-6 9 15,0-3-9-15,0 0 0 0,3 0 0 16,4-4 0-16,-3 1 0 0,3 3 0 0,-4-3 0 0,4 3 0 15,0-3 0-15,0-1 0 0,0 1 0 0,4-3 0 0,0 3 0 16,-4 2 0-16,0-2 0 0,3 3 0 0,1 6 0 16,0 1 0-16,-4-1 0 15,0 3 0-15,3 3 0 0,-3-2 0 0,0 9-8 16,0 2 8-16,-3-2 0 0,-4 6 0 0,0 0 0 16,0 0 0-16,7 10 0 0,-7 5-8 0,0 1 0 0,0 3 0 0,0 9 0 15,-4 0-4-15,1 7 0 0,-4-7 0 0,0 6 0 16,0-5 12-16,3 5 9 0,1 1-1 0,-4-1-8 15,0 1 8-15,3-4-8 0,1 3 0 0,3 1 0 16,0-10 0-16,0 3 0 0,-4-3 8 0,8-3-8 16,-1 3 19-16,4-6 0 0,0 0 0 0,4-3 0 15,6 2-19-15,-3-8 8 0,11 6-8 0,-4-13 0 16,8 3 0-16,2 3-20 0,-2-9 2 16,6 0 1-16,4-3 6 0,6-9 2 0,8 2 0 0,4-2 0 15,6-7-110-15,-3-6-21 0,4 0-5 0</inkml:trace>
  <inkml:trace contextRef="#ctx0" brushRef="#br0" timeOffset="-178068.22">27390 3146 2091 0,'0'0'92'0,"0"0"20"0,0 0-89 0,3 0-23 16,1-9 0-16,3 9 0 15,0 0 81-15,-4 0 12 0,4 0 3 0,-3 9 0 0,3-9-15 0,-3 16-2 16,3-7-1-16,-4 10 0 0,1 0-39 0,-1 6-8 16,1 3-2-16,-1 7 0 0,-3-1-21 0,4 1-8 15,-1-4 0-15,-3 10 9 0,4-7 3 0,-4 4 0 16,3 0 0-16,-3-4 0 0,4 10 6 0,-4-9 2 15,-4 2 0-15,4-2 0 0,0-1-12 0,-3-2-8 16,-1-1 9-16,-3-3-9 0,4 0 9 0,-4-3-9 16,0 0 8-16,0-3-8 0,-1-3 0 0,1 3 8 0,0-3-8 0,4-6 0 15,-4 2 0-15,3-5 0 0,1-4 0 16,3-6 0-16,0 0-19 0,0 0 4 0,0 0 1 0,3-16 0 16,1 1 4-16,-1-7 1 15,1-3 0-15,-1-10 0 0,4-3 0 0,0-5 0 0,1-11 0 0,-5 1 0 16,4-10 9-16,-3 7 0 0,3-10 0 0,0 9 0 15,0-5 15-15,-4-1-2 0,4 3 0 0,0-2 0 16,1-1 6-16,-5 10 1 0,8-1 0 16,-4 7 0-16,3 3-11 0,-3 10-1 0,4-1-8 0,-1 7 12 15,5 0-12-15,-1 9 0 0,0-6 0 0,0 9 0 16,-3 4 0-16,3 6 0 0,0-4 0 0,0 10 0 16,0-9 0-16,-3 9 0 0,3 0 0 0,-4 0 0 15,4 9 0-15,0-9 0 0,-3 10 0 0,3-4 9 16,-3-3-9-16,3 6 0 0,0-2 0 0,-3 8 0 0,3-2 0 15,0-4 0-15,-4 1 0 0,1 5 0 0,0 4 0 0,3-3 0 16,-4-4 0-16,1 4 0 0,-4 3 0 0,0 0 0 16,0-4 0-16,0 4 0 15,-3 0 0-15,-1-3 0 0,1 3 0 0,-4-1 0 16,-4-2 20-16,1 0-2 0,-1-4 0 16,0 4 0-16,-3-4 2 0,0 4 1 15,-3 3 0-15,-4-10 0 0,3 7-11 0,-7-7-2 16,1 1-8-16,-1 6 12 0,-3-7-12 15,0 0 8-15,0-2-8 0,-4-4 0 0,0 6 0 16,1-3 8-16,2-2-8 0,1-4 0 0,4 9 0 0,-5-9-13 0,5 0 2 0,3 0 1 16,3 0-76-16,1-9-15 0,-1 5-3 0,7-5-1 15,1 0-137-15,6-7-27 0</inkml:trace>
  <inkml:trace contextRef="#ctx0" brushRef="#br0" timeOffset="-177659.75">28399 2798 2257 0,'0'0'100'0,"3"0"20"0,4-9-96 0,-3-1-24 0,-1 7 0 0,-3 3 0 15,4-6 42-15,-4 6 3 0,0 0 1 0,0 0 0 16,0 0 15-16,0 0 3 0,-7 6 1 0,0-3 0 16,-7 7-27-16,-4 5-6 0,-3-5 0 0,-4 9-1 0,0 0-2 0,-3-1 0 15,-4 7 0-15,1 0 0 0,-1-3 6 0,-3 4 1 16,3 2 0-16,4-3 0 0,3 3-16 0,4 3-2 15,0-9-1-15,7 3 0 0,-1 10-17 16,5-16 0-16,-1 9 0 0,8-9 0 16,-1 3 0-16,8-3 0 0,-1-7 0 0,1 4 0 0,6 3 0 15,1-10 0-15,7 0 0 0,-1-9 0 16,8 10 0-16,7-10 13 0,-1-3-4 0,1-4-1 0,3 7-8 0,1-9-14 16,-1 0 3-16,0-1 1 0,-7-2 10 0,4-4 0 15,-11 0 0-15,4-3 0 0,-7 4 18 0,-1-4-1 16,-3 0 0-16,-3-6 0 0,-4 6-4 0,0-3-1 15,-7 0 0-15,4 4 0 0,-8-8 8 0,1 14 2 16,-4-4 0-16,0-3 0 0,-4 4 3 0,-3 2 1 16,0-2 0-16,-4 5 0 0,-3 1-26 0,0 2 0 0,0 4-14 0,-1-3 5 15,1 3-11-15,0 3-3 0,7-6 0 0,3 2 0 32,1 4-85-32,-1-6-18 0,4 6-3 0,4 0-749 0,-1-9-150 0</inkml:trace>
  <inkml:trace contextRef="#ctx0" brushRef="#br0" timeOffset="-177300.81">28681 2108 2379 0,'-7'-6'52'0,"7"6"12"0,-7 0 1 0,7 0 2 0,0 0-54 0,0 0-13 0,0 0 0 0,0 0 0 0,0 0 46 0,0 0 6 16,3 16 2-16,1-7 0 0,-4 1 4 0,3 8 1 15,1-2 0-15,-1 3 0 0,1 0-18 0,-1 6-3 16,4-6-1-16,-3-1 0 0,3 7-1 0,-3 1-1 16,-1 2 0-16,4-3 0 0,-3 3-6 0,3 7-1 15,-4 2 0-15,4 1 0 0,-3-4-10 0,-1 13-2 16,1 4-1-16,-1-8 0 0,-3 4-15 0,4-3 9 15,0 3-9-15,-1-3 8 0,-3 0-8 0,0-3 0 16,4 0 0-16,-4-7 0 0,0 7-12 0,0-10 0 0,7-6-1 16,-7 1 0-1,3-5-71-15,-3 1-13 0,4-9-3 0,-4 6-1 16,3-13-63-16,-3 3-13 0</inkml:trace>
  <inkml:trace contextRef="#ctx0" brushRef="#br0" timeOffset="-176917.64">29044 2701 2948 0,'0'0'65'0,"0"0"14"0,0 9 2 0,0-2 1 0,0 8-66 0,4-2-16 15,3 3 0-15,-4-7 0 0,4 10 29 0,0 6 3 16,4-13 0-16,0 10 0 0,-1-3-16 0,4 0-4 16,-3 9 0-16,3-9 0 0,7 6-12 0,-3 3 0 15,-1-3 8-15,1 1-8 0,3-5 0 0,-7 5 0 16,0-1 0-16,4-7 0 0,-4 8-12 0,0-5-4 15,0-5-2-15,-3 3 0 16,0 0-91-16,-4-4-19 0,0 4-3 0,0-9-1 16,-4-1-92-16,1 4-20 0,-4-13-3 0,0 0-1 0</inkml:trace>
  <inkml:trace contextRef="#ctx0" brushRef="#br0" timeOffset="-176668.7">29859 2532 2512 0,'0'0'112'0,"-10"12"22"0,-5 10-107 0,-2-3-27 0,-1 6 0 0,1 10 0 16,-1-7 24-16,-3 16-1 0,-4 0 0 0,4-7 0 15,0 7 29-15,-4 9 7 0,-3 1 1 0,0-1 0 16,-4 10-2-16,-3-1 0 0,-4 1 0 0,-4 0 0 15,1 0-32-15,0-1-6 0,-1-2-2 0,8-4 0 16,0 4-18-16,3-4 8 16,7 4-8-16,4-4 0 0,4-5 0 0,6-4-22 15,7-3 3-15,1-7 1 0,6 4-130 16,1-3-25-16,3-1-6 0,4-5-611 0,3-11-122 0</inkml:trace>
  <inkml:trace contextRef="#ctx0" brushRef="#br0" timeOffset="-175019.51">31080 1904 979 0,'0'0'87'0,"0"0"-70"0,0 0-17 0,0 0 0 16,0 0 189-16,0 0 35 0,0 0 6 0,0 0 2 16,0 0-139-16,0 0-27 0,0 0-6 0,-4 7 0 0,4-7-28 0,-3 3-6 15,-4 6-1-15,-4 7 0 16,4-7 18-16,-4 1 3 0,-3-1 1 0,0 10 0 16,-3 0-3-16,2 3 0 0,-2 0 0 0,-4 9 0 0,-8-9 4 0,1 13 0 15,0 8 0-15,0-5 0 0,-4 3-7 0,4 0-1 16,0 9 0-1,-1 3 0-15,1-6-16 0,3 6-3 0,-6 1-1 0,6-1 0 16,0 0 15-16,4 1 2 0,0-7 1 0,0 3 0 16,7-3-38-16,3 6 0 0,0-9 0 0,4 0 0 15,4 0 0-15,3 3 8 0,10-6-8 0,1-1 0 0,0-5-8 0,6 6-7 16,1-10-1-16,7 4 0 16,-4-10-78-16,3 3-16 0,1-9-3 0,0 3-1 15,3-10-70-15,0 4-15 0,1-4-2 0,-5-2-1 0</inkml:trace>
  <inkml:trace contextRef="#ctx0" brushRef="#br0" timeOffset="-174237.93">31616 2905 864 0,'0'0'76'0,"0"0"-60"16,0 0-16-16,0 0 0 0,0 0 229 0,3 0 43 15,-3-10 9-15,0 10 2 0,0-9-155 0,0 3-30 16,0 3-6-16,-3-4-2 0,-1 4-3 0,1-3-1 16,-4-3 0-16,0-1 0 0,0 1-4 0,-4 2-1 15,1 4 0-15,-1-3 0 0,0 3-21 0,-6 3-5 16,-1-10-1-16,-3 10 0 0,7 0-23 16,-4 0-5-16,-3 4-1 0,-4 2 0 0,1-3-17 0,-1 6-8 15,-3-2 8-15,0 2-8 0,3 1 0 0,0 5 0 16,0-2 0-16,4-1 0 0,-3 1 0 15,2 2 0-15,1-5 0 0,0 9 0 0,3 0 0 16,-3-1 0-16,4-2 0 0,3 3 0 16,3 0-11-16,-3-1-1 0,3 8 0 0,8-8 0 0,-4-2 12 0,7 3 0 15,0 0 0-15,3-4 0 0,8 4 0 0,-1 0 0 0,1-10 0 0,3 1 0 16,4 5 28-16,-1-5 2 0,4-1 0 0,-3 1 0 16,3-4-30-16,0-3-15 0,1-3 2 0,-1 6 0 15,0-12 13-15,4 6 0 0,-4 0 9 0,4-3-9 16,-1 3 16-16,-3-9-4 0,4 2 0 0,-4-5 0 15,-3 2 8-15,0-2 0 0,-4 2 1 0,0 1 0 16,3-4 7-16,-3-2 0 0,1-4 1 0,-5-6 0 16,4 6-9-16,-3-6-1 0,-4-3-1 0,4 9 0 15,-4-9-2-15,-4 3-1 0,4-4 0 0,-3-2 0 16,-4 3-5-16,3 3-1 0,-3-3 0 16,4-7 0-16,-1 4 6 0,-3-1 1 0,4 4 0 0,-4 0 0 15,0-7-16-15,-4 7 9 0,4-6-9 0,-3 5 8 0,-1 4 0 0,4-3 0 16,-3 0 0-16,3 3 0 15,-4 0-8-15,1 6 12 0,3-6-12 0,0 6 12 0,0-6-12 0,0 6 8 16,3-3-8-16,-3 6 8 0,0 1-8 0,4-13 0 16,-1 12 0-16,-3 3 0 0,4-2 0 0,-1 2-11 15,-3-3 3-15,4 1 0 0,-1 5 8 0,-3 1 0 16,4 0 0-16,-4 2 0 0,3-2-10 0,-3 6 0 16,0-7 0-16,4 4 0 15,-4-3-48-15,0 9-10 0,0-3-1 0,0 3-1 16,0 0-82-16,0-7-16 0,-4 4-3 0,4-9-1 0</inkml:trace>
  <inkml:trace contextRef="#ctx0" brushRef="#br0" timeOffset="-173396.73">31778 1654 1839 0,'0'0'40'0,"0"0"9"0,0 0 2 16,0 0 1-16,-3 0-42 0,3 0-10 0,0 0 0 0,0 0 0 0,0 0 101 0,0 0 19 15,0 0 3-15,3-7 1 0,-3 7-55 0,11-3-10 16,-4-3-3-16,7 6 0 0,-3 9-16 0,6 1-3 16,1-1-1-16,-1 7 0 0,8 9 0 0,-4 0 0 15,8 3 0-15,-1 10 0 0,0 0 0 0,4 12-1 0,-4-3 0 16,0 6 0-16,-3 0-5 15,0 10-1-15,-4-10 0 0,-4 10 0 0,5-10-12 0,-8 1-2 0,0 5-1 0,0-2 0 16,-4-4 22-16,1 10 5 0,0-10 1 16,-8 0 0-16,4-6-33 0,0 7-9 0,-7-4 0 0,0-3 0 15,0 12 0-15,-7-2 0 0,-3 3 0 0,-4-4 0 16,-8-3 0-16,-2 1 0 0,-8-1 0 0,-14 0-8 31,-10 7-134-31,-8-4-26 0,1-2-6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17T17:19:25.567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2921 6652 1036 0,'0'0'92'0,"0"-6"-73"16,-7 3-19-16,7-4 0 0,0 4 275 0,7-3 51 15,-7-3 10-15,11 9 3 0,-8-10-284 0,8 10-55 0,-8-9-15 0,4 9-1 32,-7 0-8-32,0-10-1 0,0 10-1 0,0 0 0 0,0 0 11 0,-7-9 3 0,4 9 0 0,-11-6 0 15,3 6 24-15,-3 0 4 16,-7 0 2-16,-4 0 0 0,0 0 30 0,1 0 5 0,-1 6 2 0,0-6 0 16,-3 3-2-16,3 3 0 0,1-6 0 0,-1 0 0 15,7 0-23-15,-3-6-5 16,-4 6-1-16,4 0 0 0,0-3 7 0,3 3 1 0,-6 0 0 15,3 0 0-15,-4 0-32 0,0 0 0 0,1 3 0 0,-1 3 0 16,0-6 0-16,-7 10 0 0,8-10 0 0,-1 6 0 16,4-3 0-16,3-3 0 0,1 6 0 0,10-2 0 15,-4-4 0-15,4 6 0 0,7-6 0 0,0 0 0 16,0 0 0-16,7 0 0 0,7-6 0 0,7 6 0 16,4 0 13-16,10-4 0 15,0 4 0-15,4 0 0 0,7 0-13 16,-4 0 0-16,11 4-12 0,-10-4 12 15,-1 0-25-15,7 0 1 0,-3 0 1 0,-3 0 0 16,-1 0 6-16,-3-4 1 0,0 4 0 0,3 4 0 0,-3-4 16 16,-4 0-10-16,-7-4 10 0,4 4-8 0,-14 0 8 0,3 0 0 0,0 0 10 0,-7-6-10 15,-3 6 41-15,-1 0 3 0,-6-9 0 0,-4 9 0 0,0 0-10 0,-4-10-2 16,4 4 0-16,-10 3 0 0,-4-3-19 0,-8 3-4 16,-9-7-1-16,2 4 0 0,-9 6-8 0,-8-3 0 15,-4 3 0-15,-10 0 0 0,4 3 0 0,-8 6-14 0,-10-2 5 16,-14 2 1-1,0 7-121-15,-18 2-24 0</inkml:trace>
  <inkml:trace contextRef="#ctx0" brushRef="#br0" timeOffset="1827.35">4879 6636 1555 0,'0'0'138'0,"0"0"-110"15,11-3-28-15,-11-6 0 0,3 3 116 0,4-4 19 16,-3 1 3-16,-1-1 1 16,4 4-159-16,-7-3-32 0,4 6-7 0,3-4-1 15,-7 7 14-15,0-3 2 0,0 3 1 0,0-6 0 0,-7 3 18 0,7 3 3 0,-4-7 1 0,-3 4 0 16,0-3 42-16,0 6 9 0,4-6 2 0,-12 3 0 16,8 3 38-16,-7 0 8 15,0 0 2-15,4 0 0 0,-8 0-10 0,0 0-2 0,-6 0 0 0,-1 3 0 16,-7 3-48-16,4-6-9 0,-14 0-3 0,-1 6 0 15,1-3 14-15,0-3 2 0,-4 0 1 0,0 7 0 16,7-4 11-16,-3-3 3 0,3 0 0 0,0 0 0 16,4 0-3-16,3 0 0 0,4 0 0 0,-4 0 0 15,7-3-6-15,8 3-2 0,-1 0 0 16,4 3 0-16,3-3-28 0,1 0 0 0,10 0 0 0,0 0 0 16,0 0-36-16,7 0 0 15,7 6 0-15,7-3 0 0,-3 4 20 0,14-7 4 0,-4 3 1 0,4-3 0 16,6 0 11-16,5 0 0 0,6-3 0 0,0 3 0 0,11 0 0 15,-7-7 9-15,4 7-9 0,-1 0 0 16,-3 0 11-16,-3 0-11 0,-1 0 10 0,-3 0-10 0,0 7 8 16,0-7-8-16,-4-7 0 0,0 7 0 0,-14 0 0 0,4 0 8 15,-14 0-8-15,3-3 0 0,-7-3 0 0,4 6 8 16,-18 0-8-16,0 0 0 16,0-10-64-16,-18 7-20 0</inkml:trace>
  <inkml:trace contextRef="#ctx0" brushRef="#br0" timeOffset="23698.21">5154 6226 1094 0,'0'0'97'0,"0"0"-77"15,0-4-20-15,0 4 0 0,0-6 185 0,0 6 34 0,0-3 6 16,11-3 2-16,3-4-175 0,-4 7-34 16,4-3-7-16,8-3-2 0,-5 2-9 0,1 4-12 0,7-3 2 0,-8 3 1 15,4-3-6-15,1 6-1 0,2 0 0 16,-6-4 0-16,7 4 0 0,-4 4-1 16,3-4 0-16,1 0 0 0,-7 0 17 0,7 0-10 0,-1 0 10 0,4 0-8 15,4 0 29-15,-7-4 7 16,3-2 0-16,4 3 1 0,3-3 15 0,-7 3 4 0,4-4 0 15,3-2 0-15,1 3-36 0,2 6-12 0,1-10 9 0,-3 10-9 16,2-3 0-16,5 3 0 0,-8-6 0 0,-7 12 0 16,4-6-11-16,0 3 11 0,-4-3-8 0,-3 6 8 15,-1-6 0-15,1 0 0 0,-7 0 0 0,-1 0 8 16,-3 0-8-16,0 0 0 0,1-6 0 0,2 3 0 16,-10 3 35-16,4-6 5 0,-1 6 2 0,1-10 0 15,0 10-13-15,3-3-2 0,-7-3-1 0,7 6 0 16,-4-9-26-16,1 9 0 0,3-7 0 0,-10 7 0 0,3 0 0 15,0 0-16-15,0 0 3 0,-7 0 0 16,0 0-24-16,0 0-5 0,0 0-1 16,0 0 0-16,0 0 25 0,0 0 5 0,0 0 1 0,0 0 0 0,0 0 12 0,-7 0 0 15,7 0 0-15,-7 7 0 0,7-7-16 0,-7 0 0 16,7 0 0-16,0 0-881 0</inkml:trace>
  <inkml:trace contextRef="#ctx0" brushRef="#br0" timeOffset="24494.19">5228 6009 748 0,'0'0'33'0,"0"0"7"0,0 0-32 0,0 0-8 15,0 0 0-15,0 0 0 0,-3 0 205 0,3 0 39 16,0 0 8-16,0 0 2 0,-7-6-162 0,3 3-33 16,-3 3-7-16,7 0 0 0,0 0-3 0,0-6 0 15,0 6 0-15,0 0 0 0,7-4-29 0,-7-5-5 16,4 3-2-16,3-4 0 0,7 1 2 0,-4 3 0 15,1-4 0-15,3 1 0 0,-3 6 2 0,3-7 1 16,-4-5 0-16,1 5 0 0,3 4-10 0,0-3-8 16,0-1 9-16,-3 7-9 0,-1-3 0 0,1-4 8 0,0 1-8 15,-4 3 0-15,0 3 0 0,3 3 0 16,-6-7 0-16,3 4 0 0,0 3 0 0,0-6 0 16,-7 6 0-16,11 0 0 0,-11 0 0 0,0 0 0 15,0 0 0-15,7 6 0 0,0-3 0 0,3-3 0 0,-10 0-11 16,0 7 11-16,0 2-9 15,0 0 9-15,0 1 0 0,-7 5 0 0,4-5-9 0,-4-1 9 0,0 7 0 16,-1-4-9-16,-2 4 9 0,-1-6 0 0,-3 8 0 16,0-8 0-16,0 9 0 0,0-10 0 0,3 7 0 0,-6-1 0 15,3-2 0-15,-1 3 0 0,1-1 0 0,4-2 8 16,-4 2-8-16,7-5 9 0,-4-1-9 0,4 1 10 16,0-1 5-16,3 1 1 0,-3-4 0 0,4 3 0 15,-4 1-16-15,0-1 0 0,7 0 0 0,-7-2-10 16,3 2 10-16,-3 0 0 0,0 1 0 0,7-1 0 0,0 1 0 15,0-1 0-15,-4-3 8 0,4 7-8 0,4-4 11 16,-4-2-3-16,7 2 0 0,-7 0 0 0,7 1 0 0,-3-1-8 16,6 1 12-16,1-4-4 0,-1-3 19 15,1 3 3-15,7-6 1 0,-4 0 0 16,3 7-7-16,-3-4-2 0,8-3 0 0,-5 0 0 16,4-3-22-16,1 3 0 0,2 0 0 0,1 0 0 15,3 0-44-15,-3 3-9 0,0 3-3 16,-1 3 0-16,4 1-168 0,-3-1-35 0,25 10-6 0,-15-3-2 0</inkml:trace>
  <inkml:trace contextRef="#ctx0" brushRef="#br0" timeOffset="25565.88">7017 5868 2102 0,'0'0'93'0,"0"0"19"0,0 0-89 0,0 0-23 0,0 0 0 0,0 0 0 15,3 10 24-15,1-1 1 0,3 7 0 0,0-7 0 16,-4 7-25-16,1-4-17 0,0 4 2 16,-1 3 1-16,1 0-4 0,3 3-1 0,-7-1 0 0,0 5 0 15,3-1 19-15,-3 3 0 0,0 0 0 0,4 7 0 16,-4 8 35-16,3-5 10 0,-3 0 3 0,4 6 0 16,-1-4-20-16,1 4-3 0,-4-6-1 0,7 0 0 15,0-4-15-15,-7-6-9 0,3 4 10 0,4-4-10 16,1-6 0-16,-1 3 0 0,-7 0-11 0,3-6 11 15,4-4-45-15,-3-5-2 0,-1 2 0 0,-3-5 0 32,0-7-138-32,0 0-28 0,0 0-6 0,-14-25-1 0</inkml:trace>
  <inkml:trace contextRef="#ctx0" brushRef="#br0" timeOffset="26115.49">6943 5856 1152 0,'-7'-16'102'0,"7"10"-82"0,0-4-20 0,-4 1 0 0,1-1 148 0,3 1 24 15,0-4 6-15,7-2 1 0,0 5-132 0,-4-5-27 16,1 2-4-16,-1-3-2 0,4 10-14 0,0-3 0 16,4-1 0-16,-4 1 0 0,0 0 29 0,4-1 0 0,-8 1 0 0,4 3 0 15,0 6 26-15,0-4 5 16,4-2 0-16,0 3 1 0,3 3-15 0,-7 0-3 0,7 0-1 0,7 0 0 15,0 0-26-15,0 3-4 16,4 3-2-16,0-2 0 0,6 2-10 0,-2-3 0 0,-1 9 0 16,0-2 0-16,0 2 0 15,1 4-11-15,-1-3 11 0,0 9-12 0,-3-10 12 0,-1 7 0 16,1 6 0-16,0-6 0 0,-8 6 0 16,1 0-10-16,0-6 10 0,-4 6 0 0,-4-6 0 0,-3 0 0 0,0-1 0 0,-3 7 0 15,-4-12-8-15,-4 9 8 0,-3-10 0 0,0 7 0 16,-7-3 0-16,0 3 0 0,0-10 0 0,-4 7 0 15,-3 3 0-15,0-4 0 0,-4-2 8 0,1 3-8 16,-5 2 0-16,-2-2-12 0,2-3 3 0,-6-4 0 16,0 4-3-16,3-4-1 0,0 0 0 0,4-5 0 15,-4 2 13-15,4-3-9 0,4 6 9 0,6-2-8 0,-7 2 8 16,8 0 0-16,-1-9 10 0,4 10-10 0,3-4 0 16,4-3 0-16,4-3 0 0,3 0 0 0,0 0 16 0,0 0-4 15,3 10 0-15,8-4 0 0,3 3-4 0,4 1-8 16,6-1 11-16,1-3-11 0,3 4 16 0,4-1-4 15,7 1-1-15,-1 8 0 0,5-2-11 0,-4-3 0 16,-1 2 9-16,1 4-9 0,-3-3 0 0,-5-4 0 16,-3 10 0-16,4-3-12 0,-4-6 12 0,-3 2 0 15,-4 1 0-15,0-3 0 0,1 2 0 0,-5-5-8 16,-3 5 8-16,4-2 0 0,-11-4-12 0,4-2 2 16,-8-4 1-16,4 3 0 15,-7-6-29-15,0 0-6 0,0 0 0 0,0 0-614 0,-7-6-122 16</inkml:trace>
  <inkml:trace contextRef="#ctx0" brushRef="#br0" timeOffset="26624.98">6805 5598 1440 0,'0'0'64'0,"0"0"12"0,0 0-60 0,0 0-16 16,0 0 0-16,0 0 0 0,0 0 155 0,0 0 28 16,0 0 5-16,0 0 2 0,0 0-151 0,0 10-31 15,4-1-8-15,-1 1 0 0,1 5 9 0,3-5-1 16,0 5-8-16,3 4 12 0,-3 0-4 0,4 6-8 15,-4-3 11-15,4 9-11 0,-4 1 16 0,0 2-3 0,0 1-1 16,-4 2 0-16,4 4 1 0,-3-3 0 0,-4-1 0 0,0 4 0 16,-4-3 9-16,1 0 2 0,3-4 0 0,0 4 0 15,0 2 11-15,0-8 2 0,0 9 1 0,0-13 0 16,3 9-19-16,1-12-4 0,3 4-1 0,-3 2 0 16,-1-9-5-16,4 3-1 0,4 0 0 0,-8-6 0 31,4 0-32-31,4 0-8 0,3-1 0 0,-11-2-1 0,8 3-123 0,0-10-24 15,-1 7-4-15</inkml:trace>
  <inkml:trace contextRef="#ctx0" brushRef="#br0" timeOffset="28319.15">7973 5990 1324 0,'0'0'59'0,"0"0"12"0,0 0-57 0,0 0-14 15,0 0 0-15,0-6 0 16,-4 3 210-16,1-3 39 0,-1 6 8 0,1-10 2 15,3 7-198-15,-4-3-39 0,4-3-8 0,0-1-2 0,0 1 3 0,4-1 0 16,-1-5 0-16,1-4 0 0,3 3 17 0,0 4 4 16,0-13 1-16,-4 9 0 0,4-3-29 15,1 0-8-15,-1 4 0 0,0-4 0 16,-4 0 14-16,4 3 2 0,-3 4 0 0,-1-4 0 0,1-3 8 0,3 10 3 16,-7-7 0-16,0-3 0 0,3 10-2 0,1-7 0 15,-4 7 0-15,0-1 0 0,0 1-1 0,0 0 0 16,0-1 0-16,0 1 0 0,0 2-16 0,0 4-8 15,3-6 8-15,-3 9-8 0,0 0 14 0,0 0-2 0,0 0-1 0,0 0 0 16,0 0-11-16,0 0-16 0,0 0 4 0,8 9 1 16,2 1 11-16,-6-1 0 0,3 1 8 15,0 5-8-15,0-2 0 0,0 2-15 0,-4 4 3 0,1-3 0 16,-1 3 12-16,1 0 0 0,3-1 0 0,0 1 0 16,-3 6 0-16,-1-6 0 0,4 0 0 0,0 6 0 15,4-6 0-15,-8-3 0 0,4-1 0 0,4-2 0 16,-4 2 0-16,0-2 0 0,7 3 12 15,-3-7-12-15,-1-3 15 0,4-3-4 0,-6 7-1 0,2-4 0 16,-3-3 11-16,4-3 3 0,-4 0 0 0,3-3 0 16,-3-3-8-16,1 6 0 0,2-10-1 0,-3 1 0 15,4 0 5-15,-8-1 0 0,4 1 1 0,0-7 0 16,0 4 0-16,0-4 0 0,-3 0 0 0,3-3 0 16,-3-3 0-16,3 1 0 0,0 2 0 0,0-10 0 15,0 11-10-15,3-7-3 0,-6 6 0 0,3-6 0 16,0 6-8-16,0 3 0 0,4-3 0 0,-11 1 8 0,7 2-8 15,-4 3 0-15,4-2 0 0,-7 2 0 0,7 1 0 0,-7 2 0 16,0 7 0-16,4-3-11 0,-4-4-7 0,0 10-2 16,0 0 0-16,0 0 0 15,0 0-22-15,0 0-5 0,0-9-1 0,0 9 0 16,0 0-102-16,0 0-21 0,0 0-4 0,0 0-609 16,0 0-123-16</inkml:trace>
  <inkml:trace contextRef="#ctx0" brushRef="#br0" timeOffset="28926.23">9211 5583 1947 0,'0'0'86'0,"0"0"18"0,-7 0-83 0,0 0-21 0,-4 6 0 0,4-3 0 16,-3 3 57-16,3 4 7 0,-7-1 2 0,3 1 0 16,0-1-66-16,-3 7-25 0,0-7 1 0,0 10 0 15,-4-10 9-15,4 10 3 0,-7-3 0 0,3-7 0 16,-3 10 12-16,0-9 8 0,4 5 0 0,-1-5-8 15,0 8 41-15,-3-8 2 0,3 6 0 0,1-7 0 16,6 10-15-16,-6-4-2 0,2-5-1 0,1-1 0 31,0 10-61-31,7-10-12 0,-7 1-2 0,3-1-608 0,1-2-122 0</inkml:trace>
  <inkml:trace contextRef="#ctx0" brushRef="#br0" timeOffset="29131.88">8809 5686 2372 0,'0'0'105'0,"0"0"22"0,10 10-102 0,5 2-25 0,2-2 0 0,1 5 0 0,7 4 56 0,-4-3 7 16,3 3 1-16,8-1 0 0,-11 8-26 0,0-8-5 16,4 1-1-16,-4 0 0 15,4 3-51-15,-7-3-10 0,3-7-3 0,-4 4 0 0,1 3 7 0,0-10 1 16,-4 7 0-16,0-7 0 15,0 7-103-15,-3-4-20 0,-1-2-4 0,-3 6-503 16,0-7-101-16</inkml:trace>
  <inkml:trace contextRef="#ctx0" brushRef="#br0" timeOffset="30853">13861 4877 2026 0,'0'0'44'0,"0"0"10"0,0 0 2 0,0 0 1 0,0 0-45 0,0 0-12 15,3-3 0-15,-3-3 0 0,4-4 0 0,-4 10 0 16,0-6 0-16,0 6 0 16,-4-3-32-16,-3-3-9 0,0 3-2 0,-4-4 0 0,-6 7 24 0,-1 0 5 0,-3 0 1 0,-4 0 0 15,-3 0 13-15,-4 0 0 0,1 7 0 0,-1-4 0 16,-7-3 0-16,4 0 13 15,-4 6-1-15,4-6 0 0,-4 0-12 0,0 0 0 0,-3 0 8 0,-1 0-8 16,-6 0-16-16,0-6-5 0,-4 6-2 0,-4 0 0 31,1 0-40-31,-1 0-8 0,1 0-1 0,3 0-1 16,-3-3 45-16,3 3 8 0,3 0 3 0,1 3 0 16,0-3 44-16,3 6 9 0,3-6 1 15,5 0 1-15,-1 0 13 0,7 3 2 0,0-3 1 0,4 0 0 16,0 0-37-16,0 0-7 0,3-3-2 0,0 3 0 0,4 0-8 0,0 0 8 15,0-6-8-15,7 6 8 0,3-3-8 0,0-4 0 0,8 7 0 16,-4-3 0-16,3 3 12 0,4 0 0 0,0 0 0 0,0 0 0 16,4-6 2-16,6 3 1 0,1-3 0 0,3 6 0 0,0-10 3 0,4 7 1 15,-1-3 0-15,5-1 0 0,-5 4 4 0,4 3 1 16,1-9 0-16,-1 3 0 0,3-4-16 0,-2 1-8 16,2-1 10-16,1 4-10 0,0-3 13 0,-1 6-3 15,-2-4-1-15,-1-2 0 0,-4 6-1 0,-3-4 0 16,1-2 0-16,-8 6 0 0,0-3-8 0,0 6-11 15,-7 0 3-15,0 0 0 0,0 0 30 0,0 0 6 16,0 0 2-16,0 0 0 0,-7 0-22 0,-7 0-8 16,-1 0 0-16,-2 0 0 0,-4 9 0 0,0-9 0 15,-1 9 0-15,-2-2 0 0,2-4-11 0,1 3-8 16,0-3-1-16,0 7-1 0,0-1 21 0,0-3 0 16,-1 1-9-16,1 2 9 0,-3-6 0 0,6 7 0 15,4-10 0-15,0 6 0 0,0-3 29 0,0 3 3 16,3-6 1-16,4 3 0 0,3 4-9 0,-3-1-3 0,4 3 0 0,3 1 0 15,0-1-13-15,0 4-8 0,0 2 10 0,3 1-10 16,1-3 8-16,-4 2-8 0,3 1 0 0,1-3 9 16,3 5 11-16,-4-2 3 0,5 3 0 15,-1 0 0-15,0-4-23 0,0 1 0 0,0-3 0 0,0 5 0 16,0-8 11-16,3 5-3 0,1-5 0 0,0 9 0 16,-1-13-8-16,4-3 0 0,-3 3 0 0,7-2-11 15,-1 2-67-15,1-6-14 16,7 0-2-16</inkml:trace>
  <inkml:trace contextRef="#ctx0" brushRef="#br0" timeOffset="31984.65">9529 5529 2041 0,'0'0'44'0,"0"0"10"0,0 0 2 0,7-9 2 0,-7 6-46 0,0 3-12 0,0-6 0 0,3 3 0 0,-3 3 8 0,4-7 0 15,-1-2 0-15,-3 9 0 16,7-6-8-16,-7 6 0 0,0-4 0 0,0 4 0 16,0 0 0-16,0 0 0 0,0 0 0 0,0 0 0 0,0 0 20 0,0 0 3 15,0 0 0-15,0 0 0 0,0 0 5 0,0 0 0 16,0 0 1-16,0 0 0 0,-3 4-4 0,-1 2-1 15,4 3 0-15,0-9 0 0,-7 10 20 0,4-4 3 16,3-3 1-16,-7 6 0 0,3-2-20 0,0 2-3 16,1 1-1-16,3-1 0 15,-4 0-9-15,1 1-3 0,-1-1 0 0,4-3 0 0,0 4-12 0,0 6 0 16,0-4 0-16,0-2 0 0,0 5 0 0,4-5-16 16,-4 8 3-16,0-2 1 0,3-7 12 0,1 10 0 15,-1-9 0-15,-3-1 0 0,4 1 23 0,0-1 7 0,3-3 2 0,-4 0 0 16,4-2-32-16,0-4 0 0,4 6 0 0,-4-6 0 15,3 0 16-15,5-6-4 16,-5 6 0-16,4 0 0 0,4-4-3 0,0-2-1 0,-4 0 0 0,3 3 0 16,-3-3-8-16,4 6-11 0,0-10 3 15,-4 10 0-15,0-3-4 0,0 3 0 0,0-6 0 0,-3 6 0 32,-1-3-25-32,1-4-6 0,-4 4-1 0,0-3 0 15,0 6 4-15,-3-10 0 0,-1 10 0 0,4-6 0 0,0-3-80 0,-3-1-16 16,-1 1-4-16,1 0-793 0</inkml:trace>
  <inkml:trace contextRef="#ctx0" brushRef="#br0" timeOffset="32284.98">9970 5366 748 0,'0'0'67'0,"0"0"-54"0,0 0-13 0,0 0 0 0,0-6 187 0,-4-3 34 16,4 9 7-16,-4-10 2 0,4 7-152 0,0 3-30 15,0-6-7-15,0 6-1 16,0 0 2-16,0 0 0 0,0 0 0 0,0 0 0 0,0 0 7 16,0 0 2-16,0 0 0 0,0 0 0 0,0 0-12 0,0 9-3 15,-3 1 0-15,6-1 0 0,-3 1 13 0,4 5 3 16,-4 4 0-16,0 0 0 0,0 6 8 0,0-6 1 16,0 6 1-16,-4 0 0 0,4 3-24 0,-3 0-5 15,-1-3-1-15,1 13 0 0,-8-3-19 0,4-1-4 16,0 1-1-16,-3 2 0 0,3 1-8 0,-1-4 0 0,1 1 0 15,0 2 8-15,-3-8-8 0,6 5 0 16,1-9 0-16,-1 0 0 0,4-3 0 0,0 3-12 0,0-6 4 16,4-3-1205-16</inkml:trace>
  <inkml:trace contextRef="#ctx0" brushRef="#br0" timeOffset="46423.08">2177 6972 2984 0,'24'-35'66'0,"-13"20"14"0,-8-4 2 0,12 6 1 0,-5-2-67 0,8-4-16 0,-1 0 0 0,5-6 0 16,-8 6 0-16,7 4 0 0,-3-4 0 0,-1 3-9 31,-3-3-23-31,-3 10-5 0,-1-1-1 0,-6 4 0 0,-4 6 25 0,0 0 5 0,-11-3 8 0,-3 3-13 16,0 3-5-16,-7 3-1 0,-11 1 0 0,4-4 0 15,-11 6 19-15,-7 1 0 0,8-1 11 0,-15-3-11 16,0-3 23-16,-4 4-3 0,4-4 0 0,-14 3 0 16,4 0 22-16,-8-6 4 0,11 0 1 0,-10 0 0 15,6 0 0-15,-6 0 0 16,6 0 0-16,-6 0 0 0,-1 0-36 15,11 4-11-15,-3-4 0 0,-4 6 0 0,7 3 12 0,21-6-12 16,-11 7 12-16,1-4-12 0,-4 3 8 16,4 1-8-16,10-1 0 15,-7 7 0-15,7-4 8 0,-3 4-8 0,10 3 9 0,0-3-9 0,8-4 0 0,3 4 0 16,6 3 0-16,1-4 0 0,4-2-8 0,6 9 8 0,-3-10 0 0,4 4 0 0,3 3 0 0,3-3-8 16,4-4 8-16,-3 7 0 0,6 3 0 0,1-3 0 15,-1-10 0-15,-2 16 0 0,9-3 11 0,-3 3 2 16,0 3 1-16,8 7 0 0,-8-1-5 0,7 13-1 15,-4-3 0-15,5 10 0 0,-1 5-8 0,-7-12 8 16,0 13-8-16,-3 6 8 0,3 6-8 0,-4 6 0 16,4 1 0-16,-3 5 0 0,0 4 0 0,10 38 0 15,-7-4 0-15,-4-6 0 0,1 0 0 0,-7-6 0 0,6 6 0 16,-10 0 0-16,4-10 0 0,-8 10 0 16,4-3 10-16,-10 3-10 0,6 3 0 0,-14 7 0 15,4-4 0-15,4-31 0 0,-4 16 0 0,-1 9 0 0,-6 6 0 16,-3 7 0-16,2 5 11 0,-2 8-2 0,-1 2 0 0,-10 69 0 15,10-25-9-15,0-19 0 0,4-18-12 0,4-7 12 16,2-9 0-16,-2-3 0 0,6-7 0 0,4-2 0 16,-3-17 13-16,3-6 1 0,3-2 0 0,1-7 0 15,-5 0-14-15,8-13 11 0,-3-6-11 0,3-3 10 16,-7-6-2-16,7 3 0 0,0-4 0 0,-4 7 0 16,4-6-8-16,0-3 0 0,0 2 0 0,-7-5 0 15,4 6 8-15,3-1-8 0,-4 1 12 0,-3 0-4 16,4-4-8-16,3-2 8 0,-7-7-8 0,3-3 8 0,4-3-8 15,0 0 10-15,-3-10-10 0,3-6 10 0,-8 7-10 16,8-13 0-16,0 0 0 0,-3-3 0 0,-4-7 0 0,7-2 8 16,-4 5-8-16,4-8 8 0,0-4 15 0,0 3 2 15,0-6 1-15,0 0 0 0,0 0-3 0,0 0-1 16,0 0 0-16,0 0 0 0,0 0-14 0,0 0-8 16,0 0 10-16,0 0-2 0,0 0-8 0,4 3 0 15,6 3 0-15,1-3 0 0,3-3 0 0,0 0 0 16,15 0 0-16,-5 0 0 0,11 0 0 15,-3-3 0-15,14-3 0 0,3 3 0 0,11-3 0 0,7-4 0 16,4 1 0-16,3-7 0 0,11 7 0 0,35-10 0 16,-11 0 0-16,0 0 0 15,-3 1-43-15,0-4-8 0,-4 3-1 0</inkml:trace>
  <inkml:trace contextRef="#ctx0" brushRef="#br0" timeOffset="68483.06">23802 9678 2822 0,'0'0'125'0,"0"0"26"0,0 0-121 0,0 0-30 16,0 0 0-16,3-9 0 0,5 6 12 0,-1-4-4 0,7 1-8 0,0 3 12 15,7 3-12-15,-3-6 0 0,3 6 0 0,0-3 0 16,7-4 0-16,4 7 14 0,3 0-1 15,0 0 0-15,1 0 12 0,3 0 3 0,3-3 0 0,7 3 0 16,4-6-6-16,11 6-1 0,3 0 0 0,0 6 0 16,0-6 15-16,3 3 4 15,1-3 0-15,6-3 0 0,5 3-14 0,6-6-2 0,-4 6-1 0,5 0 0 16,-1 0 0-16,4-3 0 0,6 3 0 0,1-7 0 16,0 7-15-16,7 0-8 0,-4 0 10 0,4 0-10 15,0 10 0-15,-4-10-16 0,-3 6 1 0,0-6-981 16,6 3-196-16</inkml:trace>
  <inkml:trace contextRef="#ctx0" brushRef="#br0" timeOffset="69194.14">22758 11017 1612 0,'10'-3'144'0,"1"-3"-116"0,-11 6-28 0,14-10 0 15,7 7 53-15,-3-3 5 0,-8 0 1 0,4 3-572 32,1-4-115-32</inkml:trace>
  <inkml:trace contextRef="#ctx0" brushRef="#br0" timeOffset="72245.83">17163 11462 1440 0,'-18'-3'128'0,"7"-3"-103"15,1 6-25-15,-4-9 0 0,0 2 215 0,0-2 37 16,3 0 8-16,0-1 2 0,1 1-175 0,3-1-35 0,0 4-8 0,0-3 0 16,3-1-31-16,4 7-5 0,-3-3-8 0,3 6 11 15,0-10-19-15,0 10-4 0,0 0-1 0,0 0 0 16,10 0 13-16,1 0 0 0,-1 0 0 0,8 0-9 15,0 7 21-15,6-4 5 0,1-3 1 0,7 6 0 16,-1-3 14-16,8 3 2 0,7-2 1 0,4 5 0 16,2-3-1-16,1-3 0 0,4 4 0 0,-1 2 0 15,1-9 5-15,6 6 1 0,1-2 0 0,3-4 0 16,7 0-9-16,0 0-2 0,3 0 0 0,5-4 0 16,2-2-11-16,4 6-2 0,8-3-1 0,-1-3 0 0,4-1-3 15,3 4-1-15,4 3 0 0,3-6 0 0,8 6-11 0,-1 0 0 16,1 0 9-16,-1 0-9 0,7 0 0 0,-6 0 0 15,-1 0 0-15,1 0 0 0,6 6 0 16,-3-6 0-16,-7 0 0 0,7 3 0 0,3 4 15 16,1-7-2-16,-4 0 0 0,0 0 0 0,0 0 12 15,0 0 3-15,0 0 0 0,-4 0 0 16,0 0-10-16,4 0-2 0,7 0 0 0,-3 0 0 0,-4 0-8 16,3 0-8-16,1 0 9 0,-1 0-9 0,1 0 0 0,-1 0 0 15,4 0 0-15,-7 0 0 0,0 6 0 0,0-3 8 16,-4 3-8-16,1-2 0 0,-8 2 0 0,1 3 0 15,-8-6 0-15,0 7 0 0,4-4 0 0,-4 3 0 16,-3 1 0-16,-4-1 0 0,8 1 0 0,-1-4 9 0,-3-3-9 0,-1 3 12 16,-9-6 8-16,2 0 1 0,1 0 1 0,3 0 0 15,-3 0-6-15,0 0-2 0,-8 0 0 0,5-6 0 16,-1 6-14-16,7-9 0 0,0 6-12 16,-3-4 12-16,-4 4 0 0,-3-3 0 0,3-4 0 15,-3 7 0 1,-1-3-64-16,-6-3-5 0,-11 2-2 15,0 4-1425-15</inkml:trace>
  <inkml:trace contextRef="#ctx0" brushRef="#br0" timeOffset="100319.86">26554 10409 1846 0,'0'0'82'0,"0"0"17"0,-4 0-79 0,4 0-20 15,0 0 0-15,0 0 0 0,-7-6 96 0,7 6 16 16,0 0 4-16,0 0 0 0,0 0-18 0,0 0-3 0,0 0-1 0,0 0 0 15,0 0-24-15,0 0-5 0,0 0-1 0,0 0 0 16,0 0-19-16,0 0-4 16,0 0-1-16,0 0 0 0,7 0-9 0,7 0-3 0,0 0 0 0,0 6 0 15,-3-6 0-15,3 0 0 0,4 0 0 0,-1 6 0 16,5-3-28-16,-5-3 0 0,4 6 0 0,1-2 0 16,-1-4 0-16,3 6 12 0,-2 3-3 0,-1-6-1 15,3 7-8-15,1-4 12 0,0 4-12 16,3-4 12-16,4 3-1 0,3 1 0 15,0-1 0-15,4 0 0 0,0 1-3 0,0-1-8 0,0 1 12 0,-1-4-4 16,1 3-8-16,0 1 12 0,0-1-12 0,-7 1 12 16,3-1-12-16,0 7 0 0,0-7-10 0,1 0 10 15,6 7 0-15,4-3 0 0,-4 5 0 0,0-2 0 16,4 3 0-16,-3 0 0 0,-1-4 0 16,-3 4 0-16,0 6 0 0,-1-6 0 0,1 0 0 0,4 0 10 15,2 6-10-15,1 0 0 0,0-3 0 0,4 3 0 0,-1 3 0 16,0 4 0-16,-6-4-11 0,3 0 11 0,-11 0 0 0,0-3 0 15,0 4 0-15,1 2 11 0,-5-9-3 0,5 3 0 16,-1-6 0-16,-3 9 0 0,3-6-8 0,-7 0 0 16,4 3 0-16,0 0 0 0,-1 3 0 0,-2 1 0 15,2-4 0-15,-2 3 0 0,-5 0 16 0,1 7 4 16,-4-10 0-16,0 9 1 0,-3-6-21 0,-4 7 0 16,4-7 0-16,-4 7 0 0,-4-7 0 15,5 6-12-15,-5-9 2 0,1 4 0 0,-4-1 21 0,0-3 4 16,0-6 1-16,-4 9 0 0,1-3-8 0,-1 3-8 15,-3-3 11-15,0 4-11 0,0-4 0 0,4-3 0 16,-4 3 0-16,0 0 0 0,-4 0 0 0,8-3 0 16,-4 3 0-16,0 0 0 0,0-3 0 0,0 3 0 15,0-6 0-15,-4 3 0 0,4 0 13 0,-3-3-4 16,-1 6-1-16,1-7 0 0,-1-2-8 0,-3 9 0 0,4-3 0 16,-4 3 0-16,-4 0 0 0,1 4 0 0,2-1 0 0,-2-3-11 15,-1 0 22-15,1-3 4 0,-4 0 1 0,3-3 0 16,-3 3-16-16,-4-7-10 0,4 4 2 0,0 0 0 15,0-3 8-15,3 2 0 0,-3-2 0 16,0-3 0-16,4 2 0 0,-1 4 0 0,-3-9 0 0,0 5 0 16,3-5 0-16,1 5 0 0,-1-2 0 0,0-4 0 15,1 1 0-15,-4-1 14 0,0 4-3 0,-4-1-1 16,0-2-10-16,1-1 0 0,-4-3 0 0,3 4 0 16,-3-1 0-16,0 0 0 0,-1 1 0 0,5-1 0 15,-4 1 0-15,3 5 8 0,-3-5 0 0,3-1 0 16,1 1-8-16,-1-4 0 0,0 3 0 0,1-6 0 15,2 10 0-15,-6-10 0 0,4 6 0 0,-1 1 0 16,-3-1 0-16,3-2 0 0,-3-4 0 0,0 3 0 0,0 3 8 0,0 1-8 16,-1-10 0-16,-2 6 8 0,-1-3-8 0,-3 3-17 15,0-2 4-15,3-4 1 0,-3 6 12 0,3-3 0 16,0 3 0-16,1-3-9 0,-5 4 9 0,1-1 0 16,-4-3 0-16,4 7 0 0,-7-10 0 0,3 6 16 15,0-3-4-15,1-3-1 0,-1 6-11 0,4-3 0 16,-1 4 0-16,5-4 0 0,3-3 0 0,-1 0-11 15,5 6 1-15,-1-6 0 0,0 0 10 0,4 0 0 16,4 0 0-16,-4 0 0 0,3 0 8 0,1 3 3 0,-1 3 1 0,0-6 0 16,1 0-12-16,3 0 0 0,-4 0 0 15,1 0 0-15,-1 0 0 0,-3 7 0 16,3-7 0-16,1 0 0 0,-4 3 0 0,3-3 0 16,0 0 0-16,1 6 0 0,-1-12 0 0,1 6 0 0,3 0 0 15,-4 0 0-15,7-3 0 0,-3-4 8 0,4 1-8 0,-4 3 8 16,3-3-8-16,-3 3 8 0,4-4-8 0,3-2 8 15,-4 0-8-15,4-1 8 0,0 1-8 0,4-1 8 16,-4-5-8-16,3 5 12 0,4-9-12 0,0 4 12 16,0 2-12-16,0-3 12 0,4-2-12 0,0 2 12 15,3-3-12-15,0 7 0 0,0-4 0 0,4 0 8 16,-1-3-8-16,-3 7 0 0,4-4 0 0,0 1 0 16,-1-4 0-16,1 0 0 0,0 3 0 0,-1 4 0 15,1-4 0-15,-1-3 0 0,1 4 0 0,0 2 0 0,-8-3 0 16,1 7 0-16,3-7 0 0,-7 7 0 15,4 6 0-15,-4-4 0 0,-4-2 0 0,-3 9 0 0,0 0 0 0,0 0 0 16,0 0 0-16,0 0 0 0,0 0 0 0,-7 9-11 16,0 1 11-16,-3-1-8 0,-1 1 8 0,0-4 0 15,1 10 0-15,3-4-8 0,-4-2 8 0,1-1 0 16,-1 7 0-16,4-7 0 0,-7 0 0 0,7 7 0 16,-4-3 0-16,1-4 0 0,-4 7 0 0,3-1 0 15,0-2 0-15,-3 3 0 0,4 2 0 16,-4-2 0-16,-4-3 0 0,4 9-8 0,0-4 8 0,0 1 0 15,-4 0 0-15,4 0 0 0,-4 0 0 0,4-4 0 16,0-5 0-16,0 9 0 0,0-10 0 0,0 7 0 16,3-1 0-16,-3-2 0 0,3-4 0 0,-3 7 0 15,4-7 0-15,-1 7 0 0,4-7 0 0,3 4 0 0,4 3 0 16,-3-7 0-16,3 7 8 0,0-4-8 0,0 4 10 0,3-7-10 16,5 10 12-16,2-9-4 0,4 5-8 0,7 1 12 15,1-3-12-15,2 5 8 0,-3-2-8 0,4 3 8 16,-4 0-8-16,4-4 0 15,-4 4 0-15,0-3 0 0,-3-4 0 0,3 7 0 0,-3 3 0 0,-4-9 0 16,4-4 0-16,-1 1 0 0,4 2 0 0,0-9 0 16,4 7 0-16,-4-1 0 0,8 0 0 0,-1-2 0 15,4-4 0-15,-4 3 0 0,7-6 0 0,-7 0 0 16,0 3-67-16,-3-6-13 0,0 3-2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17T17:22:14.345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22200 7301 950 0,'14'-6'42'0,"-14"6"9"0,0 0-41 0,0 0-10 15,0 0 0-15,0 0 0 0,0 0 136 0,0-3 26 0,0 3 5 16,-3-6 1-16,3 6-66 0,0-10-13 0,3 4-2 0,-3 6-1 16,0 0 0-16,0 0 0 0,4-10 0 0,-4 10 0 15,0 0-16-15,0 0-3 0,11 0-1 0,-11 0 0 16,0 0-17-16,3 7-3 0,4 2-1 0,0 1 0 15,0 8-6-15,-7 1-2 0,-3 6 0 0,3-6 0 16,7 6-14-16,-4 3-3 0,-6 1-1 0,3 5 0 16,7-9 21-16,-7 10 5 0,-4-4 1 0,4 4 0 0,4-1-26 15,-4 1-6-15,0-1-1 0,-4-3 0 0,-3 10 3 16,4-6 1-16,6-4 0 0,-6 3 0 0,-1 1-17 16,4-1 0-16,0-5 0 0,-3 5-9 0,-1-6 9 0,1-3 0 15,-4-6 10-15,-1 10-10 0,5-11 0 0,-1-2 0 16,-3 3 0-16,0-10-10 0,7 7-3 15,-7-7-1-15,0-6 0 0,-3 4 0 16,3-7-101-16,3 0-20 0,-3 0-4 0,3-10-661 16,-6 4-132-16</inkml:trace>
  <inkml:trace contextRef="#ctx0" brushRef="#br0" timeOffset="592.08">22807 7304 1440 0,'-3'0'128'0,"-4"0"-103"0,-1-3-25 0,8 3 0 15,0 0 215-15,0 0 37 0,-7 0 8 16,7 0 2-16,0 0-186 0,0 0-38 0,-10 3-7 0,-1-3-2 15,4 10-5-15,0-1 0 0,-3-3-1 0,-1 4 0 16,-7 9-11-16,4-10-3 0,4 10 0 0,-4-3 0 16,-4 2 19-16,4-2 3 0,3 3 1 0,-3 0 0 15,0-1-10-15,0-2-2 0,0 3 0 0,3 0 0 0,1-4 20 16,-8 4 3-16,-3 0 1 0,3-3 0 0,4 3-36 0,-7-1-8 16,-4-2 0-16,4 3 0 0,0-3 0 0,0 2 0 15,-1-5 0-15,8-4 0 0,-7 7 0 0,7-7 0 16,11 1 0-16,-8 6 0 0,-3-7 0 0,3-3 0 15,4 4 0-15,4-7 0 0,-4 6 0 0,3-3 0 16,-3-2 0-16,7-4 0 0,0 0 0 0,0 0 0 16,0 0 12-16,0 0-4 0,0 0-8 0,0 0 0 15,0 0 0-15,0 0 8 0,0 0 8 0,0 0 0 16,0 0 1-16,0 0 0 0,0 0-9 0,0 0-8 16,14 0 9-16,-3 0-9 0,-11 0 8 0,10 9-8 15,4-9 0-15,4 6 9 0,3 4-9 0,4-1 8 16,-7 0-8-16,6 7 8 0,5-6-8 0,-5-1 0 15,-3 0 0-15,4 7-11 0,-4-3 11 0,4-4 0 16,-4 0 0-16,4 7 0 0,-1-7 20 0,1 7 8 16,3-6 3-16,-3-1 0 0,-7 7-19 0,6-4-4 15,1-2-8-15,-4-1 12 0,-7 0-12 0,4 4 0 0,0 0 0 16,3-4 0-16,-4 0 0 0,1 1 0 0,-7 5 0 0,3-5 0 31,0 6-32-31,-3-7-13 0,-8 0-3 0,1 7 0 0,6-3-168 16,-3-4-33-16,-3 10-7 0,-4-19-2 0</inkml:trace>
  <inkml:trace contextRef="#ctx0" brushRef="#br0" timeOffset="1247.69">23682 7339 1670 0,'0'0'148'0,"0"0"-118"16,-7 0-30-16,0 0 0 0,7 0 97 0,0 0 14 15,-4 0 2-15,4 0 1 0,0 0-82 0,-7 9-16 16,4-9-3-16,3 0-1 0,-4 10 26 0,1-1 5 16,-1 0 1-16,4 1 0 15,-3-1 16-15,-1 7 3 0,1 3 1 0,3-4 0 0,0 4 0 16,-4 6 1-16,4-6 0 0,0 9 0 0,0-3-49 0,0 1-16 16,0-4 8-16,0 3-8 0,0 3 0 0,-3-3 0 15,3 3 0-15,0-3 0 0,0 3 0 0,0-2 0 16,3-1 0-16,-3-3 0 15,0-4-31-15,0 4 0 0,0-9 0 0,4 3 0 16,-4-1-96-16,0-12-19 0,0 7-4 0,0-10-870 0</inkml:trace>
  <inkml:trace contextRef="#ctx0" brushRef="#br0" timeOffset="1451.61">23294 7659 2538 0,'0'0'112'0,"0"0"24"0,0 0-109 0,3 0-27 0,8 3 0 0,0-3 0 16,3 0 52-16,3 0 4 0,1 6 2 0,0-6 0 15,3 0-46-15,4 3-12 0,-1-3 0 0,1 7 0 16,0-7 0-16,-1 0 8 0,1 3-8 0,0 3 8 16,-4-6-8-16,0 0 0 0,-3 3 0 0,-1 3-11 15,4-6-104-15,-3 0-21 0,-4 0-4 0,0 0-588 16,0 0-119-16</inkml:trace>
  <inkml:trace contextRef="#ctx0" brushRef="#br0" timeOffset="1865.24">23964 7170 633 0,'0'0'56'0,"0"0"-44"0,0 0-12 0,0 0 0 15,0 0 308-15,0 0 60 0,0 0 12 0,0 0 3 16,11-7-281-16,-11 7-56 0,14 7-11 0,-4-7-3 16,1 6 14-16,3-3 2 0,-3 6 1 15,3 1 0-15,0-1-14 0,-3 1-3 0,3-1-1 0,0 7 0 16,3-1 1-16,-2-2 0 0,-1 3 0 0,3 9 0 15,-3-7 0-15,4 1 0 0,0 0 0 0,-1 0 0 16,-3 6-32-16,8-6-13 0,-1 6 1 0,-4 0 0 16,5-3 12-16,-5 3 16 0,1-6-3 0,-4 6-1 15,0 0 7-15,0-3 1 0,-3 3 0 0,-1 0 0 16,1-6-20-16,-8 9 0 0,5-3 0 0,-8 0 0 16,3-3 0-16,-3 10 0 0,0-10 0 0,0 3 0 15,-3 3 0-15,-5-9 0 0,1 3 0 0,0-4 0 0,4-5 0 0,-4 9 0 16,-4-10 0-16,1 7 0 15,-1-9-76 1,0 2-18-16,1-2-4 0,-4-7-648 0,3 6-130 0</inkml:trace>
  <inkml:trace contextRef="#ctx0" brushRef="#br0" timeOffset="2139.63">24342 7706 2091 0,'0'0'46'0,"0"0"10"0,0 0 1 0,0 0 2 0,0 0-47 0,0 0-12 16,0 0 0-16,0 0 0 0,0 0 0 0,0 0 0 15,0 0 0-15,0 0 0 0,0 0 13 0,0 0 11 16,-4 6 1-16,-3-3 1 0,0 7 35 0,0-4 7 0,-4-3 2 0,4 3 0 16,-3 4 2-16,-1 5 0 0,1-5 0 0,-1 2 0 15,0-2-33-15,4 5-7 0,-3 1 0 0,-1-3-1 16,4 2-22-16,0 1-9 0,-3-4 8 0,-1 7-8 15,0-9-16 1,4 5-8-16,-3 1-1 0,-1-3-1 16,1 2-40-16,2 4-8 0,1-10-2 0,4 7 0 15,-1-3-136-15,1-1-27 0</inkml:trace>
  <inkml:trace contextRef="#ctx0" brushRef="#br0" timeOffset="2474.4">24991 7207 2545 0,'0'0'56'0,"0"0"11"0,0 0 2 0,0 0 3 0,0-3-57 0,0 3-15 0,0 0 0 0,0 0 0 0,0 0 0 0,0 0 0 15,0 0 0-15,-7 3 0 0,0 7 0 0,3 5 0 16,-6 4 8-16,3 0-8 0,-1 6 16 0,-2 3-4 0,-1 4 0 0,1-1 0 16,3 3 17-16,-4-5 3 0,0 5 1 0,4 1 0 15,-3-1-10-15,3-6-3 0,0 1 0 0,0 2 0 16,0-3-20-16,0 0 0 0,0-3 0 16,-1-6 0-16,5 9-8 0,-4-2-7 0,3-1-1 15,1-3 0 1,-1-7-41-16,1 4-9 0,-1-3-2 0,-3-4 0 15,4 4-144-15,3-7-30 0,-11 1-6 0,11-10 0 0</inkml:trace>
  <inkml:trace contextRef="#ctx0" brushRef="#br0" timeOffset="2772.73">24663 7213 1497 0,'0'0'66'0,"0"0"14"0,0 0-64 0,0 0-16 0,0 0 0 0,0 0 0 0,0 0 252 0,0 0 48 15,7 0 8-15,3 0 3 0,1 0-227 0,0-6-44 16,3 6-10-16,0 0-2 0,3-3-1 0,1 3-1 16,0-6 0-16,6 3 0 0,1 3 10 0,0-7 1 15,6 4 1-15,-2-3 0 0,2 3-38 0,-2-3 0 16,-1-1 0-16,0 4 0 0,0 3 0 0,-3-6 0 15,3 6 0-15,-3 0 8 16,-4 0-48-16,0 0-10 0,-3 0-2 0,0 0 0 16,-4-3-19-16,3 3-4 0,-3 3-1 0,1-3 0 15,-1 0-92-15,0 6-20 0,-4-3-3 0,1 4-1 0</inkml:trace>
  <inkml:trace contextRef="#ctx0" brushRef="#br0" timeOffset="3092.33">24567 7982 1324 0,'0'0'118'0,"0"0"-94"0,0 0-24 0,0 0 0 15,0 0 282-15,4 9 52 0,3-3 10 0,4-3 3 0,-4 4-271 16,0-4-55-16,0 3-10 0,0-6-3 16,-7 0 29-16,10 3 6 0,1-3 1 0,-4 0 0 0,4 0 6 0,-1 0 2 15,1 0 0-15,-1 0 0 0,5 0-26 0,-1-3-5 16,3-3-1-16,1 3 0 0,7-4-20 0,-1 4 0 16,5-3 0-16,2-3 0 0,5-1 0 0,-1 4-20 15,-3-3 4-15,-1 5 1 16,1-5-145-16,0 0-30 0,0-7-6 0,-8 7-925 0</inkml:trace>
  <inkml:trace contextRef="#ctx0" brushRef="#br0" timeOffset="3546.08">25160 6599 1785 0,'-7'0'159'16,"-4"0"-127"-16,4 0-32 0,0 0 0 15,0 0 0-15,7 0 0 0,0 0 0 0,0 0 0 0,0 0 23 0,0 0 5 16,0 0 0-16,0 0 1 0,4 9 15 0,3-3 4 16,0 4 0-16,4-7 0 0,3 13 16 0,0-7 3 15,0 7 1-15,0-4 0 0,4 4-13 0,6 3-3 16,1 6 0-16,0-3 0 0,3 9-32 0,7-9-6 16,0 3-2-16,4 3 0 0,-3 7-3 0,2-7-1 15,1 7 0-15,-4-1 0 16,-3 4 4-16,0-4 1 0,-4 1 0 0,-3 9 0 0,-4-7 21 0,-3 7 4 15,-4 0 1-15,-4 3 0 0,-3 3-28 0,-7-3-11 16,0 4 8-16,-7-4-8 0,-3-4 12 0,-1 1-4 16,-10 3 0-16,0-3 0 0,-7 0-8 0,3 3-17 15,-7-3 4-15,0-3 1 16,-3-3-43-16,0-1-8 0,0 7-1 0,-1-16-711 0,1 7-141 16</inkml:trace>
  <inkml:trace contextRef="#ctx0" brushRef="#br0" timeOffset="4058.66">22419 6677 1094 0,'0'0'97'0,"0"0"-77"0,0 0-20 0,0 0 0 15,0 0 160-15,0 0 28 0,0 0 5 0,0 0 2 16,-7 3-156-16,0 7-31 16,-4-4-8-16,-6 3 0 0,-8 7 17 0,0-3 3 0,4 5 0 0,-4 8 0 15,-6-1 48-15,-5 3 9 16,-2 0 3-16,2 7 0 0,5-1 19 0,-5 4 4 15,1 6 1-15,0-10 0 0,3 13-42 0,-3-3-8 0,-8 0-2 0,8 9 0 16,3 7-35-16,4-4-7 0,0 7-2 0,0 6 0 16,-1-6-8-16,12 3 0 0,3 6 0 0,7 6 0 15,-4-6 0-15,11 0 0 0,11-3 0 0,3 3 0 16,7-9-72 0,4 6-17-16,6-12-3 0,8 2-666 0,11-2-133 0</inkml:trace>
  <inkml:trace contextRef="#ctx0" brushRef="#br0" timeOffset="4618.71">25541 6530 2646 0,'0'0'58'0,"0"0"12"0,0 0 2 0,0 0 3 0,0 0-60 0,0 0-15 16,0 0 0-16,0 0 0 0,11 0-11 0,-4 0-5 16,0-3 0-16,3 3-1 0,-3 0-2 0,4 0 0 15,0 0 0-15,3 0 0 0,0 0 9 0,-4 0 2 16,8 0 0-16,-7 0 0 0,3 0-11 0,-4 0-1 15,1 0-1-15,0 0 0 16,-4 3-109-16,3 3-22 0,1-6-4 0,-1 0-759 0</inkml:trace>
  <inkml:trace contextRef="#ctx0" brushRef="#br0" timeOffset="4998.39">26095 6150 2336 0,'0'0'104'0,"0"0"20"0,0 0-99 0,0 0-25 15,0 0 0-15,0 0 0 0,0 0 39 0,-4 10 2 16,4-7 1-16,0 13 0 0,-3-1-34 0,3 4-8 16,3 0 0-16,-3 9 0 15,0 0 0-15,4 7 12 0,0-1-4 0,-1 1 0 0,1-7 2 0,-1 10 0 16,-3-4 0-16,7-6 0 0,-7 4 1 0,4-10 0 15,-4 9 0-15,-4-9 0 0,4 3-26 0,0 0-5 16,-3-3 0-16,3 3-1110 0</inkml:trace>
  <inkml:trace contextRef="#ctx0" brushRef="#br0" timeOffset="13362.52">5316 10089 1504 0,'0'0'67'0,"0"0"13"0,0 0-64 0,0 0-16 0,0 0 0 0,0 0 0 0,0 0 57 0,0 0 8 16,0-9 2-16,0 9 0 0,0 0 0 0,0 0 0 15,0-4 0-15,0 4 0 16,0 0-29-16,7-6-6 0,-7 6 0 0,11 0-1 0,-11 0 9 0,11-3 3 16,-8 6 0-16,8-3 0 0,-8 0 1 0,8 6 1 15,-4-6 0-15,0 4 0 0,4-4-1 0,-4 0-1 16,7-4 0-16,0 4 0 0,-4-6-2 0,12 6 0 16,-8 0 0-16,0 0 0 0,7-3-4 0,-3 3-1 15,3-6 0-15,0 6 0 0,4-7-3 0,-4 7-1 16,3-3 0-16,1 3 0 0,3-6-7 0,-6 6-1 15,-1 0-1-15,3 0 0 0,1 0-8 0,0 0-2 16,-1 0 0-16,1 0 0 0,3 0-5 0,1 0 0 0,2 0-8 16,1 0 12-16,3 0-2 0,-6 0-1 0,2 0 0 15,-6-3 0-15,3 3-1 0,4 0 0 0,-7 0 0 0,3 0 0 16,0 0 9-16,-3 0 2 16,0 3 0-16,-1-3 0 0,1 0-8 0,-7-3-2 15,3 3 0-15,0-6 0 0,-3 6 6 0,-1 0 1 0,1 0 0 0,-1 0 0 16,-2 0-8-16,2 0 0 0,1 0-8 0,-4 0 12 15,7 0-12-15,-3 0 0 0,3 0 0 0,0 0 0 16,-3 0 0-16,6 0 0 0,-2 0 0 0,2-4 0 16,1 4 0-16,7 0 0 0,-11-6 0 0,7 6 0 15,0 0 10-15,-3 0-1 0,3-9 0 0,1 9 0 16,-1-3-1-16,3 3 0 0,1-7 0 0,0 7 0 16,3-6-8-16,-3 3 0 0,3 3 0 0,1 0 0 15,-1-6 0-15,-3 6 0 0,3 0 0 0,-3 6 0 16,-1-6 0-16,1 0 0 0,0 0 8 0,3 0-8 15,0 0 0-15,-6 0 12 0,2 0-12 0,1-6 12 16,3 6-12-16,1 0 0 0,-8 0-10 0,4-3 10 0,3-4 0 16,-3 7 15-16,3 0-2 0,0 0 0 0,-3 0-13 0,3 0 9 15,-3-3-9-15,-4 3 8 0,0 3-8 0,4-3 0 16,0 0 0-16,0 7 0 0,-1-7 0 0,-2 3 0 16,6-3 0-16,-3 0 0 0,-1 6 0 15,-2-6 0-15,2 0 0 0,-2 0 0 0,2 0 0 0,-2 0 0 16,-5 0 8-1,5 0-8-15,-5 0 0 0,-3 0 0 0,4 0 0 16,-4 0 0-16,4-6 9 0,0 6-9 16,3-3 10-16,0-4-10 15,0 7 12-15,1-3-4 0,6-3-8 0,0 3 12 0,0-3-12 16,4 2 11-16,-7-2-11 0,3 6 10 0,1-9-10 0,-5 9 0 0,1 0 0 16,0 0 0-16,-4 0-12 0,0 0 1 0,0-7 1 0,-3 7 0 0,3 0 10 0,-3 0 0 15,-4-3 0-15,4 3 0 0,-4 0 0 0,0-6 0 0,0 6 0 16,-3-3 0-16,0 3 11 0,3 0 4 0,0-6 1 0,4 6 0 15,-4 0-16-15,4-4 0 0,-4 4 8 0,0 0-8 16,4-6 0-16,-8 6 0 0,8-3 8 0,-7 3-8 16,3 0 0-16,-4 0 0 0,-3 3 0 0,4-3 0 15,-4 0 0-15,0 0 0 0,0 0 0 0,-3 0 0 16,0 0 0-16,-4 0 0 0,3 6 0 0,-3-6 0 16,-3 0 0-16,3 4 0 0,-7-4 0 0,7 0 0 15,-7 0 0-15,0 0 0 0,0 0 0 0,0 0 0 16,0 0 0-16,0 0 0 0,0 0 0 0,0 0 0 31,0 0-47-31,0 0-12 0,0 0-2 0,0 0-967 0,0 0-194 0</inkml:trace>
  <inkml:trace contextRef="#ctx0" brushRef="#br0" timeOffset="36502.47">10142 12899 1728 0,'0'0'153'0,"0"0"-122"0,0 0-31 0,0 0 0 0,0 0 158 0,7 9 26 16,4-9 4-16,0 9 2 0,-1-9-152 0,4 7-30 16,0-4-8-16,1-3 0 0,2 0 16 0,4 0 1 15,8 0 1-15,-5 0 0 0,1-3-18 0,10-4 0 16,8 4 8-16,-5-3-8 0,-6 3 0 0,0-3-17 16,10-1 3-16,-7 4 1 0,1-3 13 0,-12 6 0 15,1 0-10-15,-4 0 10 16,4 0-48-16,-7 6-6 0,-8-6-1 0,-3 3 0 15,0-3-160 1,0 7-32-16,-7-7-6 0</inkml:trace>
  <inkml:trace contextRef="#ctx0" brushRef="#br0" timeOffset="36810.19">10287 13068 633 0,'-7'0'56'0,"3"3"-44"0,-6 3-12 0,3-6 0 16,0 0 312-16,3 10 60 0,-3-10 12 0,4 6 2 15,-4-3-294-15,3 3-60 0,1-2-11 0,3-4-2 16,0 0-4-16,0 0-1 0,0 0 0 0,0 0 0 16,0 0 40-16,0 0 8 0,7 6 2 0,3-3 0 15,1-3 4-15,3 0 0 0,0 0 1 0,11 0 0 16,3-3-30-16,-3 3-7 0,-1-6 0 0,8 6-1 15,7-4-20-15,0-2-11 0,-4 6 12 0,-3-3-12 16,-4-3 0-16,4 6 0 0,3 0 0 0,-7 0 0 16,-3 0-20-16,3 0-10 0,4 0-2 15,-4 0-1-15,-3 0-87 0,-1 0-16 16,8 6-4-16,-7-3-1 0,0-3-64 0,-1 0-13 16,15 0-2-16,0-9-1 0</inkml:trace>
  <inkml:trace contextRef="#ctx0" brushRef="#br0" timeOffset="37310.33">12150 12767 2080 0,'10'-9'46'0,"-6"5"10"0,6-2 1 0,-3-3 1 0,0-1-46 0,1 1-12 0,2 3 0 0,-3-4 0 15,4 7 12-15,-4-3 1 0,0 3 0 0,3-4 0 0,-10 7-13 0,0 0 0 16,0 0 0-16,0 0 0 0,8 7 8 0,-5 2-8 16,-3 0 11-16,0 1-11 0,-3-1 53 0,-1 1 4 15,0 9 1-15,-3-4 0 16,0 1 8-16,-3 3 2 0,-1-7 0 0,1 13 0 15,-8-6-4-15,0 0 0 0,-3 6 0 0,4-6 0 0,-5 0-25 16,1 6-6-16,-7 3-1 0,3-3 0 16,-3 3-32-16,-4 4 0 15,4-1 0-15,-4 0 0 0,4 1-19 16,-4-7-10-16,4 3-3 0,3-3 0 0,1 0 0 0,3-6 0 16,-4-10 0-16,11 7 0 0,3-13-25 0,1 3-6 0,-8-6-1 0,7-6-1080 15</inkml:trace>
  <inkml:trace contextRef="#ctx0" brushRef="#br0" timeOffset="37635.69">11645 12839 2487 0,'0'0'55'0,"0"0"11"0,0 0 2 0,0 0 2 0,0 0-56 0,0 0-14 0,0 0 0 0,0 0 0 16,14 6-33-16,-3 1-10 15,-1-4-1-15,1 6-1 0,3 1 29 0,0-1 5 0,-3-3 2 0,-1 4 0 16,5 5 20-16,-5-2 4 0,1-4 1 0,3 7 0 16,-4 0 25-16,1-4 6 0,0 4 1 0,-4-4 0 0,3 4 4 0,1 0 2 15,-1-4 0-15,1-2 0 0,0 5-18 0,3 4-3 16,0-9-1-16,0 5 0 0,4 1 0 0,-1-4 0 16,1 4 0-16,-1-3 0 15,5-4-51-15,-5 7-10 16,1-7-3-16,0 7 0 0,3-7 10 0,-4 1 2 15,-3-1 0-15,4 1 0 0,0-1-30 16,-4 0-6-16,0-9 0 0,-3 10-1 0,-1-4-21 16,-10-6-4-16,0 0-1 0,0 0-970 0</inkml:trace>
  <inkml:trace contextRef="#ctx0" brushRef="#br0" timeOffset="38235.16">12654 12256 1267 0,'0'0'112'0,"4"0"-89"0,3-6-23 0,0 6 0 16,0-4 122-16,3-2 20 0,-3 3 4 0,4-3 1 15,0 6-111-15,-4-3-23 0,-7 3-4 0,7 0-1 16,0 0 10-16,-7 0 2 0,0 0 0 0,0 0 0 16,7 9 28-16,-4 0 7 0,-3 1 1 0,-3 5 0 15,-1 4 5-15,4-6 2 0,0 12 0 0,-3-6 0 16,3 6-11-16,-4 0-3 0,4-3 0 0,0 3 0 16,0 0-26-16,0-6-6 0,0 9-1 0,0-9 0 15,4 6-16-15,-4-6 0 0,0 6 0 0,0-6 0 16,3-1-36-1,-3-2-5-15,0 0-1 0,0-4 0 0,0 4-153 0,0-13-30 0,-3 7-7 0,3-10-602 16</inkml:trace>
  <inkml:trace contextRef="#ctx0" brushRef="#br0" timeOffset="38503.92">12379 12250 2948 0,'0'0'65'0,"0"0"14"0,0 0 2 0,11-4 1 0,-1-2-66 0,1 3-16 16,6 3 0-16,5-6 0 16,2 6-22-16,8-3-8 0,0 3-2 0,3-7 0 0,0 14 32 0,4-7 0 15,0 0 0-15,0 0 0 16,-4 0-32-16,-3-7 0 0,-1 7 0 0,-2 0 0 15,-1-3-60-15,-3 3-12 0,-1-6-2 0,-3 6-1 16,-3-6-31-16,-4 2-6 0,0 4-2 0,-3 0-458 0,0-6-91 0</inkml:trace>
  <inkml:trace contextRef="#ctx0" brushRef="#br0" timeOffset="39204.76">13293 12667 2761 0,'0'0'122'0,"0"0"26"0,0 0-119 0,0 0-29 16,0 0 0-16,10 0 0 0,-3 0 0 0,0 0-13 16,4 0 1-16,-4 0 0 15,0 9-28-15,0-3-6 0,-3-3-1 0,3 7 0 0,-4-1 47 0,1 1 0 16,-1-1 0-16,1 7 0 0,-4 3 26 16,0-4 2-16,0 4 0 0,0 0 0 0,0 6 5 0,-4-6 2 15,1 6 0-15,3-6 0 0,-4 6-12 0,1-3-3 16,3-7 0-16,-4 4 0 0,4 0-12 0,0-3-8 15,0 2 10-15,4-8-10 0,-1 6 21 0,1-7-1 16,3 0-1-16,0-9 0 0,-7 0-19 0,10 7 0 0,1-14 0 0,0 7 0 16,-1-9 0-16,1 3 0 15,-1-4 0-15,4-2 0 0,-3-4 0 0,0 7 0 0,-4-7 0 0,3 7 0 16,1-4 8-16,-4-3-8 0,0 7 12 0,0 3-12 16,0-4 0-16,-3 10 0 15,3-3 0-15,0 3 0 0,-7 0 0 0,7 3 0 0,3 7-8 16,-3-4 8-16,0 3 0 0,4 7 0 0,3-7 0 15,-3 4 0-15,-1-4 0 0,1 4 0 0,0-4-8 0,-4 1 8 16,0-1 0-16,0-6 0 0,0 7 0 0,0-4 0 16,3-6 0-16,-3 3 12 0,0-3-4 0,4 0-8 15,0-3 20-15,3 3-4 0,0-6 0 0,-4 6 0 16,5-3 20-16,-1-4 3 0,0 7 1 0,0-3 0 0,-4-3-26 16,8 3-5-16,-4-4-1 0,0 4 0 0,0-3 7 0,1-3 1 15,-1-1 0-15,0 4 0 0,0-7 0 0,4 4 1 16,-4-7 0-16,0 1 0 0,3 2-2 0,-2-6-1 15,-1-3 0-15,-4 4 0 0,4-11-3 0,-3 4-1 16,3-3 0-16,-3 0 0 0,-1 3-10 0,-3-10 0 16,0 7 0-16,-3-7 0 15,-1-2-72-15,1 9-17 0,-1-7-3 16,-3 1-1-16,0 9-72 0,-3-4-15 16,-1 1-2-16</inkml:trace>
  <inkml:trace contextRef="#ctx0" brushRef="#br0" timeOffset="40850.04">10259 14310 2343 0,'0'0'52'0,"0"0"10"0,0 0 2 0,-7 0 2 0,-4 6-53 0,4-6-13 15,7 0 0-15,0 0 0 0,0 0 9 0,0 0-1 16,-7 9 0-16,7-9 0 0,0 0-8 0,0 0 0 15,0 0 0-15,0 0 0 0,0 0 0 0,0 0 0 0,0 0 0 0,11 0 0 16,3 4 23-16,0-4 9 0,7 0 1 16,-7 0 1-16,0-4 24 0,7 4 5 15,8-6 1-15,2 6 0 0,-9 0-45 0,6 0-9 16,0-3-2-16,4-3 0 16,-1 6-38-16,-2-3-8 0,-1-4-2 0,4 4 0 15,-1-3 7-15,-2 6 1 0,-8-6 0 0,4 6 0 16,-1-3-65-16,-3 3-13 0,-7-7-2 0,1 7-557 15,-5 0-111-15</inkml:trace>
  <inkml:trace contextRef="#ctx0" brushRef="#br0" timeOffset="41188.15">10326 14548 2530 0,'0'0'112'0,"0"0"24"0,0 0-109 0,0 0-27 15,0 0 0-15,7 3 0 0,7 3 47 0,0-2 4 16,-3 2 1-16,6-3 0 0,4 3-52 0,8-6-11 15,6 7-1-15,0-4-1 0,-3-3 21 0,3 0 4 16,8 0 0-16,-5-3 1 0,-2 3-4 0,3 0-1 16,-1-7 0-16,5 7 0 0,-5 0-8 0,-2-6 0 15,-8 6-12-15,4 0 12 16,3-3-104-16,-3 3-12 0,-11 0-4 16</inkml:trace>
  <inkml:trace contextRef="#ctx0" brushRef="#br0" timeOffset="47859.91">12054 14416 1364 0,'0'0'60'0,"0"0"13"0,0 0-58 0,0 0-15 0,4 0 0 0,3-9 0 0,-3 9 22 0,-1-9 2 15,1 2 0-15,-1-2 0 16,1-1-45-16,-1 7-9 0,-6-3-2 0,3 6 0 0,3-9 77 0,-6-1 15 16,-1 4 4-16,1 3 0 0,3 3 4 0,-7-6 2 15,3 2 0-15,4 4 0 0,-7-6-6 0,3 3-2 16,-3-3 0-16,4-4 0 0,-1 7 5 0,-3-3 1 16,4-3 0-16,-1 2 0 0,-3 4-12 0,0-3-1 15,0-4-1-15,0 1 0 0,-4 6-18 0,1-10-3 0,-1 4-1 0,1 0 0 16,-1 5-1-16,-3-2-1 0,3-3 0 0,-3 6 0 31,0-4-21-31,0 7-9 0,0-3 8 0,-4 3-8 16,1-6 0-16,3 12 0 0,-8-3 0 0,5-3 0 0,3 10 0 15,-8-1 0-15,1 1 0 0,4 5-11 0,-5-5 11 0,1 5 11 16,-7-2-3-16,3 3 0 16,4 2-8-16,0 1 10 0,3 6-10 0,-3-6 10 0,-7 6-10 0,7 0 0 15,10 3 0-15,-3-6 0 0,-7 10 0 0,7-4-11 0,7 0 3 0,0 4 0 16,0-4 8-16,3 0 11 0,1-3-3 0,3-3 0 0,3 9-8 15,1-9 8-15,-1-6-8 0,1 3 8 16,3-3-8-16,3-4 10 0,-3 4-10 0,1 3 10 0,-1-10-2 0,0 0-8 16,7 7 12-16,0-7-4 0,-7 1-8 0,7-4 0 15,7-3 0-15,0 7 0 0,-7-4 0 16,4-6 0-16,0 3 0 0,6 3 0 0,-2-6 0 0,-1 0 0 16,0 0 0-16,0 0 0 0,-3-6 0 0,3 3 0 15,-3-6 0-15,-1-1 0 0,1 4 0 0,-1-7 0 16,1-2-8-16,0 5 8 0,-1-5 0 0,1 5 0 15,0 1 0-15,-4-7 0 0,0 7 0 0,-4-4 0 16,5-3 0-16,-1-2 0 0,-4 8 0 0,1-5 0 16,-4 2 0-16,0-3 8 0,0 1 25 0,0 5 5 15,-3-9 1-15,-1 4 0 0,4 5-25 16,-7-9-5-16,4 7-1 0,-4-4 0 0,0-3 6 0,-4 4 1 0,4-4 0 16,-3 0 0-16,-1 3-7 0,4-2-8 0,-3-1 11 0,-1 0-11 15,1-6 9-15,3 9-9 0,-4-6 0 0,1 0 9 16,-1 10-9-16,0-4 0 0,-3-3 9 0,4 10-9 15,-1 0 8-15,1-1-8 0,-1 1 10 0,-3 2-10 16,4-2 8-16,-4 6-8 0,3-3 0 0,-3-1 0 16,0 4 0-16,3-3 0 0,-3 3 0 15,0 3 0-15,0-6 0 0,4 6 0 0,-8-4 0 16,8-2 0-16,-4 6 0 0,0-3 0 0,0-3 0 0,-1 3 9 16,1 3-9-16,-3-7 0 0,3 7-12 0,0-3 12 15,0 3-21-15,0-6 3 0,0 6 1 0,-1 0 0 31,1-6-12-31,0 6-3 0,0 0 0 0,0 0 0 16,-3 0-92-16,6 6-18 0,-3-6-4 0,0 9-626 0,0 1-124 0</inkml:trace>
  <inkml:trace contextRef="#ctx0" brushRef="#br0" timeOffset="55398.7">12051 13908 403 0,'7'0'36'0,"-4"0"-36"0,5 0 0 0,-5-3 0 0,4-3 88 0,-7 6 12 0,0 0 1 0,4 0 1 31,-4 0-135-31,0 0-27 0,0-9-6 0,0 9-1 0,0 0 130 0,0 0 25 0,-7-7 6 0,7 7 1 16,0 0 43-16,-4-3 9 0,-3-3 1 0,7 6 1 15,0 0-29-15,0 0-5 0,0 0-2 0,0 0 0 16,0 0-66-16,4-3-14 0,-1-7-2 0,4 4-1 16,0-3-30-16,-3 5 0 0,3-2 0 0,0-3 0 15,0 3 0-15,0 2 0 16,-7 4 0-16,0 0 0 0,3-6 0 0,-3 6 0 0,0 0 9 0,0 0-9 15,0 0 35-15,-3 0 1 0,-4-3 1 0,0 3 0 16,3 0 19-16,-3 3 4 16,4-3 1-16,-4 0 0 0,3 0-23 0,4 0-5 0,0 0-1 0,0 0 0 15,0 0-1-15,0 0-1 0,0 0 0 0,0 0 0 16,0 0-22-16,0 0-8 0,7-3 0 0,0 3 9 16,4 0-9-16,-11 0 0 0,0 0 0 0,3 3 0 0,1 7 0 0,-1 5 0 15,-6-5-10-15,-1 5 10 16,1-2 8-16,-4 3 7 0,0 2 1 0,-4-2 1 0,1 3 8 0,-5 0 2 15,1 9 0-15,-3-3 0 0,-4 0 1 0,3 0 0 16,0 6 0-16,1 1 0 0,-1-1-12 0,0 4-1 16,1-1-1-16,3 4 0 0,3 6-5 0,-3-10-1 15,0 10 0-15,0-6 0 0,3 6-8 0,0-7 0 16,-3 7 9-16,4 0-9 0,-4 0 0 0,0 9 8 16,-4-6-8-16,0 7 0 0,4-4 0 0,-3-3-8 15,-5-3 0-15,1-7 0 0,4 7 17 0,-1-9 4 16,-7 2 1-16,8-2 0 0,2-1-14 0,1-5 0 15,-3-4 0-15,-4 3 0 0,-4-9 0 0,7-4 0 0,8-5 0 0,3 6 0 32,-4-7-26-32,4-6-8 0,0-3-2 0,7 0 0 15,3 6-177-15,-3-6-36 0</inkml:trace>
  <inkml:trace contextRef="#ctx0" brushRef="#br0" timeOffset="56875.12">12534 13927 748 0,'0'0'67'0,"4"-3"-54"16,-4 3-13-16,10-6 0 0,1 3 82 0,-8-4 14 16,1-2 2-16,-1 0 1 15,-3 9-161-15,8-7-32 0,-5-2-6 0,-3 6-2 0,-3-4 86 0,3-2 16 16,0 0 0-16,0 5 8 0,-4-2 139 0,4-3 27 0,0-1 6 0,0 4 0 15,0 3-51-15,0 3-10 0,7-6-3 0,-3-4 0 16,-1 10-65-16,4-9-14 0,-3 6-2 0,6-3-1 16,-3-1-34-16,4 4 0 0,-11 3 0 15,7 0 0-15,-7 0 0 0,0 0 0 0,0 0 0 0,0 0 0 16,0 0 31-16,0 0-1 0,0 0 0 16,0 0 0-16,0 0 6 0,-4 3 0 15,1 4 1-15,3-7 0 0,-7 0 7 0,3 6 2 0,-6-3 0 0,3-3 0 16,7 0-3-16,-4 9-1 0,1-2 0 0,-4-4 0 15,3 6-24-15,4-3-5 16,0-6-1-16,-3 10 0 0,-1 5-4 0,4-2-8 0,0-4 11 0,-4 7-11 16,-3 3 10-16,4-3-10 0,-1-4 8 0,-3 10-8 15,-3-3 0-15,-1 3 8 0,-3 0-8 0,3 0 0 16,-3 3 9-16,0 3-9 0,0 0 10 0,4 4-10 16,-5-4 36-16,-2-3 2 0,6 3 0 0,1 0 0 0,-1-2-21 15,0 8-4-15,4-6-1 0,0 0 0 0,0-2-12 16,4 2 9-16,-4-3-9 0,7 0 8 0,0-3-8 0,-4 3 0 15,4-6 0-15,4 6 8 0,-4-6-8 0,3 6 8 16,1-6-8-16,-4 6 8 0,3-3-8 0,1 3 10 16,-1 0-10-16,1-3 10 0,-1 3-10 0,-3 3 0 15,4-3 0-15,-1 3 0 0,1-3 0 0,0 4 0 16,-1-7 0-16,4 0 0 0,0-4 0 0,0-2 0 16,4 0 0-16,-1-4 0 0,1 4 0 0,3-7-11 15,0 1 11-15,4-1-8 0,-1 1-8 0,5-1 0 16,-1-3-1-16,-4-3 0 15,5 4-32-15,-1-7-7 0,-4 3 0 0,5 3-1 16,-5-6-95-16,1 6-18 0,-4-3-4 0,-3-3-787 0</inkml:trace>
  <inkml:trace contextRef="#ctx0" brushRef="#br0" timeOffset="57568.41">13229 14282 518 0,'0'0'23'0,"0"0"5"0,0 0-28 0,0 0 0 0,0 0 0 15,-3 3 0-15,-1 3 340 0,4-6 62 0,0 0 13 0,0 0 2 16,0 0-327-16,0 0-66 0,0 0-12 0,0 0-4 16,0 0 1-16,0 0 0 0,-3 0 0 0,3 0 0 15,-7-6 35-15,-1 12 8 0,1-6 0 0,0 6 1 16,0-3-22-16,0 7-5 0,-3 5-1 0,-1-5 0 16,-7 9 7-16,1-1 0 0,-1 1 1 0,1 6 0 15,-1 0-12-15,-3-3-2 0,3 3-1 0,-3 1 0 16,3-8 23-16,-3 7 5 0,3-6 1 0,1 9 0 0,3-9-31 0,0-3-7 15,0 3-1-15,3 0 0 0,-3-4-8 16,3 4-11-16,1-3 3 0,-1-4 0 16,0-2-26-16,1 5-5 0,-1-5-1 0,4-4 0 15,-3-3-22-15,-1 7-5 0,8-4-1 0,-4-3 0 16,3-3 0-16,4 0-1 0,0 0 0 0,0 0 0 16,0 0-35-16,-7-3-6 0,7-6-2 0,0-1-437 15,0-6-88-15</inkml:trace>
  <inkml:trace contextRef="#ctx0" brushRef="#br0" timeOffset="57858.49">12827 14266 2559 0,'0'0'56'0,"0"0"12"0,0 0 3 0,0 0 1 0,0 0-58 0,0 0-14 0,0 0 0 0,0 0 0 16,0 0-13-16,0 0-6 0,0 0-1 0,7 9 0 15,0-2 20-15,0 2 0 0,4 0 0 0,-1 7 0 16,4-3 0-16,1 2 9 0,-1 4-1 0,0 0 0 16,3-3 7-16,5 2 1 0,2 7 0 0,-3-6 0 15,1 0-7-15,-1 6-1 0,3-6 0 0,1 6 0 16,-4-6-8-16,-3 6 0 0,3-3 0 0,0-3 0 16,-3 6 0-16,0-6 0 0,-1 3 0 0,1 0 0 15,-4-4-10-15,0-2-1 0,-3 3 0 0,-1-3 0 16,1-4-40-1,-4 4-8-15,0-7-1 0,0 1-1 0,0 5-114 0,-3-5-22 0,-1-7-5 0,-3-3-1 0</inkml:trace>
  <inkml:trace contextRef="#ctx0" brushRef="#br0" timeOffset="58327.46">13254 13874 2217 0,'0'0'48'0,"0"0"11"0,-7 0 1 0,3 6 4 0,-3-6-52 0,0 0-12 15,7 0 0-15,0 0 0 0,0 0 88 0,0 0 16 0,0 0 2 0,0 0 1 16,0 0-44-16,0 0-9 0,0 0-2 0,0 0 0 16,11 3-38-16,-1 4-14 0,4 2 9 0,1 0-9 15,2-2 0-15,1 2 0 0,-1 0 0 0,5 1 0 16,-1 9 0-16,4-4 0 0,-4-2 0 0,3 9 0 16,-2-3-14-16,-1-1 5 0,3 11 1 0,-2-4 0 15,-1 3 8-15,-4 6-8 0,1-5 8 0,-7 5-8 16,-1 10 8-16,1-6 0 0,-4-4 0 0,3 4 0 0,-6-4 0 15,-1 1 0-15,1-1 8 0,0-5-8 16,-4 8 0-16,0-2 0 0,0-1 0 0,0 1 0 16,0-4 0-16,-4 4 0 0,-3-10 0 0,0 9-8 0,0-6 0 0,-7 10 0 15,3-7 0-15,-3-2 0 16,-7-1-26-16,3 0-5 0,1-9-1 0,-5 6 0 0,-2-6 40 16,-1 3 0-16,4-10 12 0,-4 4-4 15,0-4-48-15,1-5-11 16,3 2-1-16,-1-9-688 0,1 0-136 0</inkml:trace>
  <inkml:trace contextRef="#ctx0" brushRef="#br0" timeOffset="58728.52">13850 13745 2296 0,'0'0'102'0,"0"0"21"16,0 0-99-16,0 0-24 0,0 0 0 0,0 0 0 16,0 0 32-16,0 0 0 0,7 3 1 0,-3 7 0 15,3-1-33-15,-4 4-17 0,4-1 1 0,-3-2 1 0,3 5 7 0,-4 1 8 16,4-3-13-16,-7 5 5 0,4-2 8 0,-4 3 0 16,4-3 0-16,-4 2 0 0,0 1 0 0,-4-3 0 15,4-4 0-15,-4 4 0 0,4 3 0 0,-3-10-8 16,3 1 8-16,-4-1-8 15,4-9-97-15,0 10-19 0,0-4-4 0,0-6-776 0</inkml:trace>
  <inkml:trace contextRef="#ctx0" brushRef="#br0" timeOffset="59003.58">13631 13808 2372 0,'0'0'105'0,"0"0"22"0,0 0-102 0,0 0-25 0,0 0 0 0,0 0 0 16,7-6 82-16,4 3 11 0,0-4 3 0,3-2 0 16,7 0-79-16,4-1-17 0,-1 4 0 0,8-4 0 15,0 1 0-15,-4 0 0 0,0-1 0 0,0 1 0 16,-3-1 0-16,3 4 0 0,-3 6 0 0,0-9 0 15,-1 6-21-15,-2 3-10 0,-1-7-1 0,0 7-1 16,-3 0-2-16,-1 0 0 0,1 0 0 0,-4 0-714 16,-3-3-143-16</inkml:trace>
  <inkml:trace contextRef="#ctx0" brushRef="#br0" timeOffset="59819.12">14538 14275 2559 0,'0'0'56'0,"0"0"12"0,0 0 3 0,0 0 1 0,0 0-58 0,0 0-14 0,0 0 0 0,0 0 0 0,0 0 0 15,0 0-16-15,0 0 3 0,7 7 1 16,-7-7 12-16,4 9 16 0,-1 0-3 0,1 1-1 0,-4-1 26 0,0 1 5 16,0-1 1-16,3 7 0 0,-3-7-16 0,4 10-4 15,-4-3 0-15,3 2 0 0,4 1-24 0,-3 0 0 16,3 6 0-16,-4-6 0 0,4 6 0 0,-3-6 0 15,3 6 0-15,-3-6 0 0,-1-1 0 0,1 1 0 16,3 3 0-16,-4-3 0 0,1 0 0 0,-1 0 0 16,1-10 0-16,-1 7 0 0,1-13 0 0,-1 6 0 15,-3-9 0-15,0 0 0 0,0 0 12 0,0 0-4 16,7 7 0-16,0-14 0 0,1 4-8 0,-1-6 0 0,3-7 0 16,1 7 0-16,-1-10 27 0,1 3 3 0,-4 4 1 15,4-4 0-15,-4 0-31 0,3 7 0 16,-3-1 0-16,4 1 0 0,-4 6 0 0,3-3 0 15,-2 6 8-15,2 6-8 16,-3-3-23-16,4 6-7 0,-4 1-2 0,3-1 0 0,1-2 32 0,-4 8 0 0,0-5 0 0,4-1 0 16,-1 4 0-16,-3-7 0 0,0 3 13 0,4 1-4 15,-4-1 12-15,-7-9 3 0,11 0 0 0,-4 10 0 16,3-10-14-16,1 0-2 16,-1 0-8-16,1 0 12 0,-4 0 3 0,4 0 0 0,-1 0 0 0,1-4 0 15,-4-2-5-15,3 6-1 0,1 0 0 0,-4-3 0 16,4-3 18-16,-1 6 3 0,4-3 1 0,-3-4 0 15,-1 1-11-15,1 3-1 0,3-3-1 0,0-4 0 16,0 1 24-16,1-1 5 0,-1 1 1 0,0 0 0 16,0-1-32-16,0-6-7 0,0 7-1 0,-3-10 0 0,-1 4 0 0,1-4-8 15,-8-9 12-15,4 9-4 16,4-13-8-16,-4 4 0 0,0 0-12 0,4-7 12 16,-4 1-66-16,3-4-6 0,-3-6 0 15</inkml:trace>
  <inkml:trace contextRef="#ctx0" brushRef="#br0" timeOffset="61456.38">10379 16022 2235 0,'0'0'99'0,"-7"3"21"0,-11 3-96 0,0 4-24 0,8-4 0 0,-1-3 0 16,1 3 26-16,-1-2 1 0,0 2 0 0,4-3 0 15,7-3-17-15,0 0-10 0,0 0 12 0,0 0-12 16,0 0 55-16,0 0 4 0,0 0 1 0,15 0 0 0,2-3-20 0,8-3-3 16,0 2-1-16,-1-2 0 0,1 6-8 0,10-3-3 15,4 3 0-15,-4-6 0 0,-3 6-25 0,0 0 0 16,3 0 0-16,0 6 0 0,1-3-9 0,-5-3 9 15,-2 6 0-15,2-2 0 0,1 2-10 0,-4-3 10 16,-10 3-8-16,3-6 8 0,4 10-13 0,-11-10 2 16,-7 9 1-16,4-3 0 15,3-3-43-15,-4 4-9 0,-10-7-2 0,0 0 0 16,0 0-137-16,0 0-28 0,0 0-6 0,-7 0-360 16,-7 0-72-16</inkml:trace>
  <inkml:trace contextRef="#ctx0" brushRef="#br0" timeOffset="61799.73">10269 16345 1785 0,'0'0'159'0,"0"0"-127"0,0 0-32 0,0 0 0 0,0 0 223 0,0 0 38 15,0 0 8-15,11 6 2 16,0-6-252-16,6 0-51 0,1-6-9 0,7 6-3 15,10-3 23-15,-3-4 4 0,-8 4 1 0,8-3 0 16,3-3 51-16,1 9 10 0,-5-10 3 0,5 4 0 16,-8 6-32-16,4-9-7 0,6 5-1 0,1-2 0 0,-4-3-8 0,1 6 0 15,6-4 0-15,0-2 0 0,1 9-8 0,-1-9-1 16,0 2 0-16,-3 4 0 16,-4-3-148-16,1 3-30 0</inkml:trace>
  <inkml:trace contextRef="#ctx0" brushRef="#br0" timeOffset="65561.06">11575 9176 759 0,'-14'-6'33'0,"14"6"8"0,0 0-33 0,0 0-8 0,-11 0 0 0,0 0 0 16,11 0 148-16,0 0 28 0,-3 6 6 0,-4-6 1 15,-4 0-37-15,11 0-7 16,0 0-2-16,0 0 0 0,-7 0-37 0,7 0-7 0,0 0-1 0,0 0-1 16,0 0-43-16,0 0-8 0,0 0-1 0,7 0-1 15,7 0-20-15,-3 0-4 0,-11 0-1 0,0 0 0 16,10 0 11-16,5 0 1 0,-15 0 1 16,7 0 0-16,7 4 5 0,-4-4 1 0,4 6 0 0,4-3 0 15,-4 3 4-15,7 4 2 0,4-4 0 0,0-3 0 16,3 6 10-16,4-2 1 0,3-4 1 0,4-3 0 15,7 9-50-15,7-9 0 0,3 0 0 0,0 0-9 16,1 0 9-16,3 0 8 0,0 0-8 0,3 0 11 16,4-3-11-16,4-3 0 0,7 6 0 0,-4 0 0 15,0 0-47-15,0-3-8 0,-4 3-1 0,4-7-1 16,1 7-113-16,-1-3-22 16</inkml:trace>
  <inkml:trace contextRef="#ctx0" brushRef="#br0" timeOffset="74347.92">11578 9267 1555 0,'-14'0'138'0,"14"0"-110"16,0 0-28-16,0 0 0 0,-11-9 212 0,11 3 38 16,11 3 7-16,0-4 2 0,6 4-192 0,1-3-39 15,7 3-7-15,3-7-1 0,4 4-20 0,-1-3 0 16,5-1 0-16,2 1 0 0,1 3 0 0,0 2 0 15,7-5 0-15,0 3 0 0,0-4 0 0,-4 7 0 16,4-3 0-16,0 6 0 0,-4 0 24 0,-3 0-3 16,0 0 0-16,-1-6 0 0,5 6 25 0,-1 0 5 15,7 0 1-15,1 6 0 0,3-6-12 0,0 0-3 16,7 6 0-16,-4-3 0 0,4-3-9 0,11 7-1 0,10-7-1 16,0 0 0-16,4 0-16 0,-4 3-10 0,3 3 12 0,1-3-12 15,7 3 0-15,0-2 0 0,6 2 0 0,-2 3 0 16,-1 1 0-16,4-1 0 0,-1 0 0 0,5 1 0 15,-1 6 0-15,-3-1 0 0,-4-2 0 0,0 2 0 16,4-5 0-16,-4 9 0 0,-7-1 0 0,4 1 0 16,-4 6 15-16,1-6-4 0,2 6-1 0,-3 0 0 15,1-3 7-15,-5 3 2 0,1 4 0 0,0 2 0 16,3-3-19-16,-3 0 0 0,-1 7 0 0,-3-1 0 16,-3 4 10-16,0-3-10 0,3 2 8 0,0 7-8 15,0 0 0-15,-7 3 0 0,-3 3 0 0,-8 3 0 0,-3 1 0 16,0-1 0-16,0 4 8 0,-4-4-8 0,1 0 0 0,-4 7 0 15,-7-4 0-15,0 4 0 16,-8 2 8-16,-2 1-8 0,-5-6 0 0,-2 5 8 0,-1-8-8 16,-3 8 10-16,-4-2-10 0,0-4 10 15,-3-2-10-15,6 5 10 0,-3-2-10 0,-3-4 10 0,3-3-10 16,-3-3 12-16,-1 0-12 0,1 7 12 0,-4-1-12 0,-3 0 0 16,-1 7 0-16,1-4 0 0,-4-2 0 0,0 5 0 15,-3-2 0-15,-4 2 0 0,3-2 0 0,1 2 0 16,-1-2 0-16,1 2 0 0,-8-2 0 0,8-4 0 15,-4 0 0-15,3-9 0 0,1 3 8 0,-4 3-8 0,0-6 8 16,3 3-8-16,-3 4 11 0,-3-4-3 0,3 6-8 16,0 0 12-16,0 0-4 0,-4 1-8 0,4-1 11 0,0 0-11 15,-3 1 10-15,3-1-10 16,-4 3 8-16,4-5-8 0,-3-4 8 0,-1 0-8 16,4-3 8-16,0 6-8 0,-3-13 12 0,-1 7-4 0,4 0 0 0,0-6 0 15,-3 6 1-15,-1-7 0 0,0 7 0 0,4-9 0 16,-3 2-9-16,-4-2 0 0,3-1 0 0,-3 1 0 15,4-4 8-15,-4 4 0 0,3-1 0 0,-3-6 0 16,4-2 0-16,-1 2-8 0,-3-3 12 0,4-6-4 16,-5 6-8-16,1-6 10 0,4 6-10 0,-4-7 10 15,0 1-10-15,0 6 0 0,0-6 0 0,-4 6 8 16,4-3-8-16,0 3 12 0,-4 0-12 0,4-3 12 16,-3 3-12-16,3 1 0 0,-4-8 0 0,1 7-11 15,2-6 11-15,-2 0 0 0,3 0 0 0,-4-3 0 0,4 2 0 16,0-2 0-16,-3 3 8 0,2-7-8 0,-2 4 0 0,3 3 0 15,-7-10 0-15,3 7 8 0,1-7-8 0,-1 10 0 16,0-9 0-16,1-1 0 0,-1 7 0 0,1-7 0 16,-1 0 0-16,-3 1 8 0,3-1-8 0,-3-2 0 15,4 2 0-15,-1 0 0 0,1 1 0 0,-1-1 9 16,-3 1-9-16,0-1 0 0,3-3 0 0,-3 4 0 16,0-1 0-16,0 1 0 0,-4-1 0 0,4 0 0 15,-4-2-10-15,1 2 10 0,3 0 0 0,-4-2 0 16,7-4 0-16,-3 6 0 0,4-2 0 0,-1-4 0 15,-3 3 9-15,3 3-1 0,-3 1-8 0,4-1 0 16,-1-3 0-16,1-2 0 0,-5 2 0 0,5-3 0 16,-4 6 0-16,0-2 0 0,-4-7 0 0,0 9 0 15,1-9 0-15,-4 9 0 0,-4-9 0 0,4 10-8 16,3-4 0-16,-3 4 0 0,-7-7 8 0,-1 6 0 16,5-3 0-16,-1 4 0 0,0-1 0 0,1-3 0 0,-1 4 0 15,4-7 0-15,3 6 0 0,1-9 0 0,-1 7 0 0,4-7 0 16,3 3 0-16,-3 3 14 0,0-6-3 0,3 0-1 15,1 0-10-15,-1 0 0 0,1 0 0 0,-1 0 0 16,1 0 0-16,-1-6 0 0,4 6 8 16,0 0-8-16,-4 0 0 0,4 6 0 0,0-6 0 0,0 0 0 15,0 6 0-15,0-3 0 0,0-3 0 0,7 0 0 16,0 0 0-16,0 0 8 0,-4 0-8 0,4 0 0 16,0 0 8-16,0 0-8 0,0 0 0 0,0 0 8 15,4-9-8-15,-1 3 0 0,1 3 9 0,3-4-9 0,-3-2 0 16,3 6 0-16,0-3 0 0,3-4 8 0,1 10-8 0,-1-9 0 15,-3 6 0-15,4-4 0 0,0-2 0 0,-1 3 0 16,-3 3 0-16,4-7 8 16,-1 4-8-16,1-4 0 0,-4 7 0 0,-3-3 0 0,6-3 0 0,-6 2 0 15,3-2 0-15,-4 6 0 0,1-7 0 0,-1 1 0 16,-3 0 0-16,4-7 8 0,-4 7-8 0,0-7 0 16,0 6 0-16,0-5 8 0,0 5-8 0,0-2 0 15,3 2 0-15,-3 1 0 0,0 0 0 0,0-4 0 16,0 4 0-16,0 9 0 0,-3-10 0 0,3 10 0 15,0 0 0-15,0 0 0 0,0 0 0 0,0 0-8 16,-4-3 8-16,4 3 0 0,0 0 0 0,0 0-8 16,-7 3 8-16,0 3 0 0,0-2-8 15,0 5 8-15,0 7-8 0,0-7 8 0,0 7 0 0,-4-4 0 0,4 4 0 0,0 0-8 16,-3-7 8-16,-1 4 0 0,1 2 0 0,-1-5 0 16,0 9 0-16,1-10 0 0,-4 7 0 0,3 2 0 15,0-2 0-15,-3-3 0 0,0 2 0 0,-3 4 0 16,3-3 0-16,-4 3 0 0,-3-1 0 15,7-2-8-15,-1 3 8 0,1-3 0 16,4 2 0-16,-4-5 0 0,0 3 0 0,-1-1 0 0,8-5 0 16,-3-1 0-16,-1 1 0 0,8-1 0 0,-4 0 0 0,3-2 0 15,8-4 0-15,-1 6 0 0,4 1 0 0,7-1 0 16,4 0 0-16,0-2 0 0,6 2 0 0,1 7 0 16,10-7-8-16,1 1 8 0,2-1-8 0,-2 0 8 15,-1 7-15-15,7-6 3 0,-3 2 0 0,3-3 0 16,-3-2-84-16,0 2-16 0,-4-3-3 0,1-2-1332 15</inkml:trace>
  <inkml:trace contextRef="#ctx0" brushRef="#br0" timeOffset="75697">12153 16292 1094 0,'0'0'48'0,"0"0"11"0,0 0-47 0,0 0-12 16,0 0 0-16,0 0 0 0,0 0 209 0,0 0 40 16,0 0 8-16,0 0 2 0,0 0-208 0,0 0-42 15,0-10-9-15,-3 10 0 0,3 0 52 0,0-9 9 16,0-1 3-16,0 10 0 0,0-6 0 0,0 3 0 16,0-6 0-16,0 2 0 0,-4 4-18 0,1-3-3 0,-4-4-1 15,0 10 0-15,-1-9-7 0,-2 9-2 0,-1-9 0 16,-3 9 0-16,0 0-18 0,-4 0-4 0,-3 0-1 0,4 6 0 15,-5-3 2-15,1 6 0 0,-3-2 0 0,2 5 0 16,1-2-12-16,-3 5 0 0,2 4 0 0,5 0 0 16,-4-3 0-16,3 2 0 0,0 8 0 0,1-8 0 15,3 1 0-15,-1 6 0 0,1 0 0 0,0-3 0 16,4 3 0-16,-1 0 0 0,4-6 0 0,0 10 0 16,0-11 0-16,7 7 0 0,0-6 0 15,3 0 0-15,4 3 0 0,4-3 0 0,0 0 0 0,-1-7 0 16,8 10 0-16,-4-9 0 0,4 2 0 0,-1-5 0 15,4 5 0-15,1-5 8 0,2-1-8 0,1-6 8 16,0-3 16-16,3 7 4 0,0-7 0 0,0 0 0 16,-3-7-28-16,0 7 0 0,-4-3 0 0,4-3 0 0,-1-3 14 0,-3-1-2 15,1 1-1-15,-5-7 0 0,1 4-11 16,0-4 0-16,-4-3 0 0,0 3 0 0,-4-2 18 0,1-1-2 16,0-6 0-16,-1 6 0 0,-6-6-8 15,-1 3-8-15,1-10 9 0,-1 10-9 16,-3-12 0-16,0 9 0 15,0-3 0-15,-3 3 0 0,-1-4 8 0,1 4 1 0,-4-3 1 16,3 3 0-16,1 3-10 0,-5 0 0 0,1 10 0 0,0-4 0 0,4 6 0 0,-4-2 0 16,0-1 0-16,0 4 0 0,-4 6 0 0,0-3 0 15,4 2 0-15,0 4 0 0,-3 0-11 0,3-6 3 16,0 6 0-16,-4 6 0 16,1-6-16-16,-1 0-2 0,0 0-1 0,1 4 0 15,-1-4-80-15,4 0-16 0,-3 0-3 0,-1 6-675 0,0-6-135 0</inkml:trace>
  <inkml:trace contextRef="#ctx0" brushRef="#br0" timeOffset="76099.34">12270 15746 2602 0,'0'0'57'0,"0"0"12"0,0 0 3 0,0 0 1 0,0 0-58 0,0 0-15 0,0 0 0 0,0 0 0 0,0 0 0 0,10 9-18 16,-3-9 4-16,-7 0 1 16,4 10-17-16,-1-1-3 0,1 1-1 0,-4-4 0 0,0 10 21 0,-4-4 4 15,1 4 1-15,-1-4 0 0,1 4 32 0,-4 9 8 16,-4-6 0-16,1 9 1 0,-1 0 11 0,-3 7 1 15,0-10 1-15,-4 13 0 0,0-4-26 0,-3 10-4 16,4 3-2-16,-1 3 0 0,4 3 0 0,0 4 0 16,0 2 0-16,-4 4 0 0,0 0-14 0,1-7 0 15,-1 7 8-15,0-3-8 0,1 2 12 0,-1-8 0 16,4 2 0-16,0-6 0 0,-4-3 15 0,4-3 2 0,0-6 1 16,0 6 0-16,3-10-30 0,-3 1 0 0,4-1 0 15,-1-6 0 1,1 1-36-16,2-11-12 0,1 8-4 0,0-8 0 15,4 1-152-15,-1-9-30 0,-3 5-6 0,4-5-2 0</inkml:trace>
  <inkml:trace contextRef="#ctx0" brushRef="#br0" timeOffset="76882.22">13120 15762 2034 0,'0'0'44'0,"0"0"10"0,0 0 2 0,0 0 1 0,0 0-45 0,0 0-12 0,0 0 0 0,0 0 0 31,0 0-36-31,0-7-8 0,-4 4-3 0,4 3 0 0,0 0 28 0,0 0 6 0,-7-6 1 0,0 6 0 15,0 0 36-15,0 0 7 0,0 9 1 0,-4-9 1 16,1 7 27-16,-1-4 6 0,1 6 1 0,-1 1 0 16,1-4-11-16,-5 3-3 0,5 1 0 0,-1-1 0 15,-3 0-1-15,4 1 0 0,-5-1 0 0,1 7 0 16,-3-7-32-16,3 7-6 0,-1-3-2 0,1 9 0 16,0-4 16-16,-3 4 4 0,2 3 0 15,1 0 0-15,-3 1-32 0,-1 2-8 0,4 0-1 16,-4 0 0-16,-3 7 19 0,4-1 4 0,-5 4 1 0,5-4 0 15,3 10-15-15,-4-6 0 0,7 6 0 0,1 0 0 0,-1-7 8 0,1 4-8 16,3-10 11-16,3 10-11 0,4-13 0 16,4 10 0-16,-1-7 0 0,1-2 0 0,-1 5 12 0,4-6-12 15,-3 7 12-15,3-7-12 0,3-3 13 0,1-3-4 16,3 3-1-16,-3 3 0 0,6-3-8 0,-3 1 0 16,1-4-12-16,6 3 12 0,-4-7-17 0,1-2 4 0,3 9 1 0,0-12 0 31,4 2-37-31,-4-5-7 0,4-1-2 0,3 1 0 15,0-4-67-15,4-3-14 0,0-6-2 0,3 3-526 16,4-6-105-16</inkml:trace>
  <inkml:trace contextRef="#ctx0" brushRef="#br0" timeOffset="77236.3">13533 16423 2592 0,'0'0'115'0,"0"0"23"0,0 0-110 0,0-6-28 0,-4-3 0 0,4-1 0 15,-3 7-118-15,3 3-29 0,0 0-5 0,0 0-2 16,-8-6 99-16,8 6 20 0,-3 0 4 0,-8 0 1 0,4 6 86 0,-3 3 16 15,-1 1 4-15,-3-1 1 0,3 10 15 0,-3-3 2 16,0 3 1-16,0 6 0 0,-4-3-32 0,4 3-7 16,0-6 0-16,0 6-1 0,-4 0-41 0,4-3-14 15,0 3 9-15,0 0-9 0,0-3 0 0,0 3 0 16,-4 0 0-16,4 0 0 0,4-3-11 0,-5-3-7 16,5 3-2-16,-1-10 0 15,1 4-29-15,-1-7-7 16,-3 1 0-16,0-1-1 0,3-9-134 0,1 0-26 0,-8-9-6 0,-3-7-1 15</inkml:trace>
  <inkml:trace contextRef="#ctx0" brushRef="#br0" timeOffset="77468.33">13152 16326 1728 0,'10'9'76'0,"-10"-9"16"0,0 0-73 0,0 0-19 0,-3 10 0 0,3-1 0 15,0 7 284-15,3 3 54 0,4-4 10 0,0 4 3 32,4 0-329-32,-1 6-66 0,8-3-12 0,-4 3-4 0,7-6 36 0,-3 6 6 0,0 0 2 0,-1-6 0 15,4 9 0-15,-3-3 1 0,0 0 0 0,-4-3 0 16,3 3 24-16,1 4 5 0,-4-4 1 0,0 3 0 0,4-3-6 0,-4-6-1 16,0 0 0-16,0 6 0 0,4-10-8 0,-4-2-11 15,0-4 3-15,0 1 0 16,0 2-95-1,0-9-18-15,1 7-4 0,-1-10-605 0,0 6-121 0</inkml:trace>
  <inkml:trace contextRef="#ctx0" brushRef="#br0" timeOffset="77958.38">13709 15818 806 0,'-4'0'72'0,"4"0"-58"0,0 0-14 0,0 0 0 15,0 0 261-15,0 0 50 0,0 0 9 0,0 0 3 16,0 0-222-16,0 0-44 0,0 9-9 0,4 1-1 16,3-1-30-16,0 4-5 0,7-1-2 0,0 4 0 15,0 3 11-15,4 0 3 0,0-1 0 0,3 8 0 16,-4-1-24-16,5 3 0 0,-5 0 0 0,1-3 0 16,0 10 0-16,-1-7 12 0,1 10 0 0,-4 5-1 15,0-5-11-15,0 6 0 0,-3-3 9 0,3-4-9 16,-4 7 17-16,1-6-1 0,0-4 0 0,-1 1 0 15,-3-7 30-15,4 7 6 0,-1-1 0 0,5-6 1 16,-5 7-13-16,1-7-4 0,-1 7 0 0,-3-7 0 16,0 9-22-16,-3-5-5 0,-1-1-1 0,-3 0 0 15,0-2-8-15,-3 5 0 0,-4-6 0 0,-4 1 0 0,1-4 0 0,-4 3-11 16,3-3 3-16,-3-6 0 0,-4 0-11 0,1-1-1 16,-1-2-1-16,0-6 0 15,1-1-18-15,-1-9-3 0,0 6-1 0,1-12 0 16,-4 6-157-16,3-13-32 0</inkml:trace>
  <inkml:trace contextRef="#ctx0" brushRef="#br0" timeOffset="78415.16">14298 15727 1555 0,'0'0'68'0,"0"0"16"0,0 0-68 0,0 0-16 0,0 0 0 0,0 0 0 0,0-6 151 0,0 6 26 15,7 0 6-15,4-10 1 16,-1 7-220-16,1-3-44 0,3 6-9 0,-3-3-2 16,-4 3 43-16,0 0 8 0,3 3 1 0,-3-3 1 0,-7 0 77 0,0 9 15 15,4 1 3-15,-4 6 1 0,0 2 2 0,-4 1 1 16,-3 0 0-16,4 6 0 0,-4 0-11 15,3 0-2-15,-3 3-1 0,0 1 0 0,7-4-27 0,-3 0-6 16,-1 3-1-16,4-9 0 0,4 9-13 0,-1-9 0 16,1-3 0-16,-1 2 0 15,1-2-40-15,-1-3-2 0,1-4 0 0,-1 4 0 16,1-10-143-16,-4-3-29 0,0 0-6 0</inkml:trace>
  <inkml:trace contextRef="#ctx0" brushRef="#br0" timeOffset="78743.19">14136 15605 806 0,'0'0'72'0,"0"0"-58"0,0 0-14 0,0 0 0 0,0 0 389 0,0 0 75 15,0 0 16-15,7 0 2 0,0 6-338 0,4-6-67 16,3 3-13-16,0 3-4 0,0-6-19 0,7 7-4 16,0-4-1-16,7-3 0 0,1 6-7 0,-1-3-1 15,4-3-1-15,-1 0 0 0,-2 0-16 0,2 0-3 16,1 0-8-16,0 0 12 15,0 0-63-15,3 0-13 0,-3-3-2 0,3-3-786 16,0 6-158-16</inkml:trace>
  <inkml:trace contextRef="#ctx0" brushRef="#br0" timeOffset="88896.69">19583 10051 864 0,'28'-9'38'0,"-10"9"8"0,3-6-37 0,3 6-9 15,5 6 0-15,-1-6 0 0,4 0 146 0,-4 0 27 16,7 3 6-16,-3-3 1 0,3 0-164 0,0-3-33 16,-3 3-7-16,3-6 0 15,-3 6-48-15,-4 0-10 0,-3-4-2 0,-4 4 0 16,4-6 39-16,-11 6 7 0,0-3 2 0,-3-3 0 0,-4 6 70 0,-7 0 14 16,0 0 4-16,0 0 0 0,-4-3 9 0,-6 3 3 15,-4 0 0-15,-8 0 0 0,-2 3-49 0,-8 3-15 16,-3-3 8-16,-1 3-8 0,-2 4 0 15,-1-7 0-15,-7 3 0 0,0-3 0 0,0 4 0 16,-3 2 0-16,-1-9-8 0,1 10 8 16,3-1 0-16,4-9 0 0,-4 6 0 0,11-3 0 0,-1 4 28 0,5-4-2 15,6 3 0-15,0-6 0 0,4 0-11 0,7 0-3 0,0 0 0 16,10 0 0-16,-3 3-4 0,7-3-8 0,0 0 11 0,11 6-11 16,3-6 12-16,7 0-12 0,4-6 12 0,7 6-12 15,10 0 8-15,4 0-8 0,10 0 0 0,4 6 0 16,4-6 18-16,3 0-3 0,3 0-1 0,4 0 0 15,8 0 6-15,-1 0 2 0,7 0 0 0,-3 7 0 16,-4-4-10-16,0-3-1 0,4 0-1 0,-1 0 0 16,1 6-10-16,0-3 0 0,-8 4 9 0,1-4-533 15,-4 3-108-15</inkml:trace>
  <inkml:trace contextRef="#ctx0" brushRef="#br0" timeOffset="107762.18">15561 16326 1440 0,'0'0'128'0,"0"0"-103"0,0 0-25 0,-3 9 0 0,-5-9 196 0,8 0 35 16,-7 0 6-16,7 0 2 0,0 0-205 0,-7 0-34 15,7 0-20-15,-3-9 2 16,3 6 4-16,-4-3 1 0,4-4 0 0,4 4 0 0,-4-3 37 0,3-1 8 16,1 1 2-16,3 6 0 0,-4-10-14 0,1 10-4 15,0-6 0-15,-4 9 0 0,0 0 3 0,0 0 0 16,0 0 0-16,0 0 0 0,0 0 5 0,0 0 0 15,0-7 1-15,0 7 0 0,-11 0-1 0,4 0 0 16,-4 0 0-16,1 7 0 0,-1-7 4 0,1 3 0 16,-5-3 0-16,5 6 0 0,-1-3 1 0,-3 3 1 0,4-6 0 0,-1 10 0 15,-3-10 3-15,0 9 1 0,3-3 0 0,1-2 0 16,-5 2-18-16,1-3-3 16,0 3-1-16,0 10 0 0,4-4-12 0,-1-2 0 0,-3-1 0 15,0 7 0-15,-4 0 0 0,0-4 14 16,1 7-4-16,-4 3-1 0,3 0-1 0,0-3 0 0,1 6 0 0,-1-6 0 15,4 6-8-15,3-6 0 0,-3-1 0 0,7 7 0 16,-3-6 0-16,3-3 12 0,3 3-4 0,1-4 0 16,3-2 0-16,0 3 0 0,0-7 0 0,3 10 0 15,-3-10-8-15,7 1 0 0,-3 5 0 0,-1-5 8 16,4 5-8-16,-3-2 0 0,3-4 0 0,0 7 8 16,0-7-8-16,0 10 0 0,-3-9 0 0,6 5 8 15,-3-5 4-15,4-1 0 0,-1 7 0 0,8-4 0 16,-4-5-12-16,7 2 0 0,0 0 0 0,-3-2 0 15,-4-4 16-15,4 3-1 0,3-3-1 0,0-3 0 0,-3 0-3 16,3 0-1-16,0 0 0 0,0 0 0 0,0 0 3 0,-3 0 1 16,0-3 0-16,-1-3 0 0,5 3-5 0,-8-4-1 15,0-2 0-15,0 3 0 0,4 3-8 0,-4-4 0 16,0 4 0-16,0-3 0 0,0-3 0 0,0 5 0 16,4-5 0-16,-4-4 0 0,0 4 8 0,0 0-8 15,4-1 0-15,-1 1 8 0,1-1 0 0,3-5-8 16,-3 2 12-16,-1-2-4 0,5 5-8 0,-5-6 8 15,4 7-8-15,-3-3 8 0,0-4-8 0,-1 0 12 16,-3 4-12-16,1 2 12 0,-5 1-12 0,1-1 0 16,-4 1 0-16,0-4 8 0,-4 4-8 15,1 0 0-15,-1-1 0 0,1 1 0 0,-4-1 0 0,0 1 8 0,3-7-8 0,-3 4 12 16,0-4-12-16,0-3 0 16,0 4 9-16,0-4-9 0,0 0 0 0,0 3 0 15,-3-3 0-15,-1 7 8 0,1-4-8 0,-1 1 0 0,-6 5 0 0,3-2 0 16,-4-4 0-16,1 0 0 0,-5 7 0 15,1-4 0-15,-7 4 0 0,7-4 0 0,0 4 0 0,0 0 0 16,-7-1 0-16,3 1 0 0,-3 6 0 0,0-10 0 16,3 10 0-16,-3-3 0 0,3 6 0 0,1-3 0 15,2-4 0-15,1 7 0 0,0-3 0 0,0 3-8 16,0-6 8-16,0 6 0 0,3 0 0 0,-3 0 0 16,0 0 0-16,0 0 0 0,0-3 0 0,-4 3-8 15,4 3 8-15,4-3 0 0,-5 0 0 0,5 0 0 16,-4-3-10-16,3 3 10 0,4 0-12 0,-3-7 12 0,-1 7-16 15,4-9 3-15,0 9 1 0,0-3 0 32,0-3-91-32,0-1-17 0,0-2-4 0,3 9-1 0,1-9-134 15,3 5-26-15</inkml:trace>
  <inkml:trace contextRef="#ctx0" brushRef="#br0" timeOffset="108395.72">15593 15953 633 0,'0'0'56'0,"0"0"-44"0,0 0-12 0,-4 0-186 15,1-3-39-15</inkml:trace>
  <inkml:trace contextRef="#ctx0" brushRef="#br0" timeOffset="108797.25">15558 15862 172 0,'0'0'8'0,"0"0"1"0,0 0-9 0,0 0 0 0,0 0 0 0,0 0 0 16,0 0 440-16,0 0 85 0,0 0 18 0,0 0 3 15,0 0-403-15,0 0-81 0,0 0-16 0,0 0-3 16,0 0 15-16,0 0 3 0,0 0 1 0,0 0 0 0,0 0 21 0,0 0 4 16,3 9 1-16,-3-9 0 0,0 0-39 0,0 10-7 15,0-10-2-15,0 0 0 0,0 0-32 0,0 0-8 16,4 9 0-16,-4-9 0 0,3 10 0 0,-3-10 0 16,7 6 0-16,-3 3 0 0,-1 1 14 15,-3 5 1-15,4-5 0 0,-1-1 0 0,-3 7-5 0,4-4-1 16,-4 4 0-16,0 3 0 0,3 0 11 0,-3 6 1 15,0-6 1-15,-3 9 0 0,3-3-6 0,0 3 0 16,-7 7-1-16,3 2 0 0,1-2-6 0,-1 2-1 16,1 7 0-16,-4 0 0 0,3-3 6 0,1-3 1 15,-5 5 0-15,5-5 0 0,-4 0-15 0,3 2 0 16,1-2 0-16,-1 6 0 0,1-6 9 0,-1 6-1 0,4-1 0 16,-3 1 0-16,-1-6 0 0,1 6 0 15,-1-6 0-15,1 2 0 0,-1-5 0 0,1-4 0 16,3 4 0-16,-4-7 0 0,0 3-8 15,4-9 0-15,-3 3 0 0,-1 0-11 16,1-6 11-16,3 0 0 0,-4-3 8 0,4-4-8 0,-3-2 0 16,3 2 0-16,0-2 0 0,0-10 8 0,0 0-8 0,0 0-12 0,0 0 4 15,0 0 0 1,-4-7-25-16,4-2-5 0,-3-1-1 0,3 1 0 16,0-7-95-16,0-2-19 0,0-1-4 0,0 0-1107 0</inkml:trace>
  <inkml:trace contextRef="#ctx0" brushRef="#br0" timeOffset="109542.84">15346 15900 518 0,'-4'6'46'0,"-3"-6"-37"0,4 3-9 0,-1 3 0 16,1-6 233-16,-1 0 45 0,4 0 9 0,0 0 1 0,0 0-160 0,0 0-33 15,0 0-7-15,-7 0 0 16,7 0-11-16,0 0-1 0,-3-9-1 0,3 3 0 0,0 6-9 0,0 0-2 16,0 0 0-16,0 0 0 15,0 0-6-15,0 0-2 0,0 0 0 0,0 0 0 0,-4-10-9 0,4 10-3 16,0 0 0-16,0 0 0 0,0 0-12 0,0 0-4 15,0 0 0-15,0 0 0 0,0 0 15 0,0 0 2 16,0 0 1-16,4 10 0 0,-4-10-16 0,7 6-3 16,-7-6-1-16,7 9 0 0,-7-9-2 0,0 0-1 15,7 7 0-15,-7-7 0 0,10 3-4 0,1 3-1 16,-11-6 0-16,14 0 0 0,-3 0-1 0,3 0 0 16,0-6 0-16,-4 6 0 0,5-3 1 0,-1-4 0 15,0 7 0-15,0 0 0 0,0-6-18 0,4 6 0 16,-4 0 8-16,3 6-8 0,-3-6 0 0,1 7 0 15,2-4 0-15,-3 3 0 0,4-3 0 0,0 3 0 0,-4-3 0 0,0 4 0 16,3-4 0-16,-2-3 0 0,-1 0 0 0,0 6 0 16,3-6 0-16,1 0-12 0,-4-6 12 0,0 6-12 31,0-3-64-31,1-4-13 0,-1 4-3 0,-4-3 0 16,4-3-100-16,-3 6-21 0,-4-4-4 0</inkml:trace>
  <inkml:trace contextRef="#ctx0" brushRef="#br0" timeOffset="110314.81">15148 17355 1785 0,'0'0'159'0,"0"0"-127"16,0 0-32-16,0 0 0 15,0 0 137-15,0 12 22 0,0-9 4 0,0-3 1 16,0 0-209-16,0 0-42 0,0 0-8 0,0 0-1 0,0 0 86 0,0 0 18 15,0 0 3-15,0 0 1 0,0 0 62 0,0 0 13 16,0 0 2-16,0 0 1 0,0 0-42 0,0 0-8 16,0 0-1-16,0 0-1 0,0 0 11 0,7 0 3 15,4 0 0-15,0-3 0 0,-1-3-16 0,1 6-4 16,6 0 0-16,-3-6 0 0,1 2 12 0,2 4 3 16,1-6 0-16,-1 6 0 0,8-9-26 0,0 6-5 15,3-4 0-15,0 7-1 0,1-9 20 0,-1 9 4 16,0-9 1-16,-3 9 0 0,-1 0-32 0,5 0-8 15,-1-4 0-15,0-2 0 0,0 6 0 0,0-6 0 16,1 3 0-16,-5-4 8 0,5 7-8 0,-5-9 0 0,-3 9 0 0,1-3 0 16,-1-3 0-16,0-4 0 15,0 10 0-15,-3-3-12 0,-1-3-5 0,-2 0-2 0,-1 2 0 0,0 4 0 32,-4 0-9-32,-3-6-3 0,-7 6 0 0,7 0 0 15,0 0-119-15,-7 0-24 0,0 0-5 0,8-3-980 0</inkml:trace>
  <inkml:trace contextRef="#ctx0" brushRef="#br0" timeOffset="111096.22">16662 15721 633 0,'0'0'28'0,"0"0"6"0,0 0-34 0,0 0 0 15,0 0 0-15,0 0 0 0,0 0 276 0,0 0 49 16,0 0 10-16,0 0 1 0,0 0-214 0,0 0-43 16,0 6-9-16,3-3-2 0,-3 4 44 0,0 2 8 15,-3 0 1-15,3-2 1 0,0 2-16 0,-4-6-3 16,4 7-1-16,0-4 0 0,-3 3-42 0,3 1-8 15,3-1-1-15,1 0-1 0,-4-2-28 0,3 2-6 0,-3 7 0 0,4-4-1 16,-4 7-3-16,3-3 0 16,-3 9 0-16,0-3 0 0,0 3-12 0,-3 3-18 15,3-3 4-15,-4 4 1 0,1 5 13 0,-1-6 0 16,1 7 0-16,-1-7 0 0,-3 3 0 0,0-2-9 0,3-1 9 0,1-3 0 16,-8-6-12-16,8-1 2 0,-1-2 1 0,1-6 0 31,-1-1-65-31,1-6-13 0,3-3-2 0,0 0-1 15,0 0-113-15,-7-3-22 0,3-13-5 0</inkml:trace>
  <inkml:trace contextRef="#ctx0" brushRef="#br0" timeOffset="111481.5">16334 15746 1267 0,'0'0'56'0,"0"0"12"0,0 0-55 0,0 0-13 15,0 0 0-15,0 0 0 0,0 0 324 0,0 0 61 16,0 0 13-16,0 0 2 0,7 6-308 0,0-6-63 15,0 0-12-15,3 0-2 0,-10 0 49 0,7-6 9 0,4 6 3 0,0-3 0 16,3-3-4-16,3 6 0 0,1-7 0 0,0 4 0 16,3-3-36-16,0 3-8 0,0-4-2 0,4 4 0 15,-4 3-16-15,0-6-10 0,-3 6 12 0,3 0-12 16,-3 0 8-16,-1 0-8 0,4 0 0 0,4 0 0 16,-4 6 0-16,7-3 0 0,1 4 0 15,2-7 0-15,5 0-13 0,-1 0 0 0,0 0 0 16,1 0 0-1,2-7-69-15,-2 7-14 0,-1-9-2 0,4 0-1296 0</inkml:trace>
  <inkml:trace contextRef="#ctx0" brushRef="#br0" timeOffset="116594.03">18143 16307 2073 0,'0'0'45'0,"0"0"10"0,4 0 1 0,-1-6 4 0,1 3-48 0,-1-3-12 0,5-4 0 0,-1 10 0 31,-4-3-60-31,4-3-13 0,-7 6-3 0,0 0-1 0,0 0 77 0,7-3 26 0,-7 3 0 0,0 0 0 16,0 0 65-16,0 0 13 0,0 0 2 0,0 0 1 0,0 0-45 0,0 0-9 16,0 0-1-16,0 0-1 0,0 0-10 0,0 0-1 15,0 0-1-15,0 0 0 0,0 0 11 0,4 3 2 16,-4 6 1-16,0 1 0 0,0 5-9 0,-4-5-3 16,-3 5 0-16,4-2 0 0,-4-4-14 0,0 7-3 15,-4 3-1-15,0-4 0 0,1-2-7 16,-1 9 0-16,4-10-1 15,-3 7 0-15,-1-3 0 0,0 3 0 0,1-4 0 0,-4-2 0 16,7 3-4-16,-4-7-1 16,0 7 0-16,1-4 0 15,-1-2-2-15,4 5-8 0,0-5 12 0,-3-1-4 0,-1 1 3 16,-3-1 0-16,3 7 0 0,1-7 0 16,-1 1-3-16,1-4-8 0,-5 3 12 0,5 1-4 0,-4-7-8 0,3 6 0 15,-3 4 9-15,-4-4-9 0,4 1 0 0,-3-7 8 0,3 6-8 0,-4 7 0 0,4-7 0 0,0 1 0 0,0-4 0 0,-4 3 8 16,7-6-8-16,-3-3 9 0,4 7-9 0,3-7 10 15,-4 0 2-15,0 0 0 0,1 0 0 0,3-7 0 16,-7 7-12-16,7-3 10 16,-4-3-10-16,1-3 10 0,-5 5-1 0,5-2 0 0,-1-10 0 0,-3 7 0 15,4 6 0-15,-1-6 0 0,4-1 0 16,-4 1 0-16,-3-4-9 16,0 4 0-16,4 6 0 0,-5-7 0 0,1 4 0 0,0-3 0 0,4-1 0 0,-5 1 0 15,5 2 0-15,-1-2 0 0,4 6 0 0,0-7 0 0,-3 4 10 0,6-3-10 16,1-7 12-16,-1 7-12 0,1-1 15 0,3-2-4 15,0-4-1-15,3 7 0 0,1-7-10 0,-1 3-9 16,4-2 9-16,-3 5-13 0,3-5 13 0,0 5 0 16,-4-2-10-16,8-4 10 0,-4 7 0 0,0-1 0 15,4 4 0-15,-4-3 0 0,0 5-9 0,3-2 9 16,1 3 0-16,-1-3 0 0,-10 6 0 0,8 0 0 16,2-3 0-16,8 3 0 0,-4-7 0 0,0 7 0 15,0 0-12-15,0 0 12 0,4 0-8 16,-4 7 8-16,0-4 0 0,0-3 0 0,0 9 0 15,0-3-8-15,0-2 8 0,-3 5 0 16,3-3 0-16,0 4 0 0,4-1 0 16,-4 0 0-16,0 1 0 0,4-1 0 0,-1 7 0 15,-2-7 0-15,-1 1 0 0,3-1 0 0,1 7 0 0,-4-7 0 0,4 10 0 0,-1-3 0 0,1 3 0 16,-4-1 0-16,4 1 0 0,-8-3 0 0,1 3 0 0,3-4 0 16,-3-2 0-1,3 3 9-15,-7 2-9 0,3-2 8 0,4-3-8 0,-3 2 10 0,-4 1-10 16,4-3 10-16,-4-4-10 0,3 7 0 0,1-7 0 0,-4 0 0 15,4 7 11-15,-4-6-3 0,3-1-8 0,-3-6 12 16,0 6-12-16,0-2 0 0,0 2 0 0,0-9 0 16,-7 0 12-16,11 6 0 0,-4-6 0 0,4 4 0 15,-1-4-28-15,-3-4-5 0,0-2-2 0,4 3 0 16,-4-3-29-16,0-4-5 0,4 4-2 0,-1 3 0 16,-3-6-89-1,0-1-17-15,4 1-4 16,-4-1-1096-16</inkml:trace>
  <inkml:trace contextRef="#ctx0" brushRef="#br0" timeOffset="118544.15">17794 15987 1324 0,'0'0'118'0,"0"0"-94"0,0 0-24 0,0 0 0 16,0 0 81-16,0 0 12 0,-7-3 3 0,0-3 0 31,0 6-152-31,7 0-29 0,-4-3-7 0,-6 3 0 0,3 0 92 0,0 0 20 0,0 0 3 0,3 0 1 16,-3 0 60-16,0 3 12 0,0-3 2 0,0 0 1 0,3 6-22 0,4-6-4 15,-7 3-1-15,7-3 0 0,-7 0 20 0,7 0 3 16,0 0 1-16,0 0 0 0,0 0-10 16,0 0-2-16,0 0 0 0,-3 10 0 15,3-10-41-15,0 0-9 0,0 0-2 0,0 0 0 0,0 0-23 0,0 0-9 16,0 0 0-16,0 0 9 0,7 6-1 0,0-3-8 16,0 3 12-16,0-2-4 0,0-4 19 0,4 0 3 15,-1 0 1-15,4 0 0 0,0-4-31 0,1-2 0 16,6 6 0-16,-4-9 0 0,5 6 8 0,-1-4 4 15,3-2 2-15,-2 0 0 0,-1 2-14 0,0 4 9 16,4-3-9-16,-1-4 8 0,1 7-8 0,0-3 0 16,-4 6 0-16,4 0 8 0,-4 0-8 0,0 0 0 15,-7 0 0-15,4 0 0 16,-1 6 0-16,-3-6 8 0,-3 3-8 0,3-3 0 16,0 0 11-16,-3 0-3 0,3 0-8 0,-4 0 12 15,1 0-12-15,0 0 8 16,-4-3-8-16,0 3 0 0,3 0 11 0,-6-6-11 0,3 3 12 0,-7 3-12 0,0 0 10 0,0 0-10 0,3-6 8 15,1 3-8-15,-1-4 16 0,-3 7-1 0,0-9-1 0,0 9 0 16,0 0 2-16,0 0 1 16,-3-6 0-16,-1-4 0 0,1 7-5 0,-4-3-2 0,3 3 0 0,1-4 0 15,-4-2-10-15,0 9 0 0,0-9 9 0,0 9-9 16,-1-7 0-16,-2 4 8 0,3-3-8 0,-4 3 0 16,1-4 8-16,-1-2-8 0,-3 9 8 0,3 0-8 15,1-3 9-15,-1-3-9 0,-3-4 12 0,4 10-12 16,-1-6 24-16,0 3-1 0,1-3-1 0,3 6 0 15,0-10-4-15,0 10-1 0,0-3 0 0,0-3 0 16,3 3-17-16,0-4 8 0,4 7-8 0,0 0 0 16,-3 0 0-16,3 0 0 15,0 0 0-15,-4-3 0 0,4 3 0 0,0 0-12 0,-3-6 0 16,3 6 0-16,0 0-68 0,0 0-12 0,0 0-4 0,0 0-854 16,0 0-171-16</inkml:trace>
  <inkml:trace contextRef="#ctx0" brushRef="#br0" timeOffset="138121.82">12439 17546 864 0,'-46'3'38'0,"21"-3"8"0,-6 0-37 0,-8 0-9 0,-11 6 0 0,1-6-254 16,0 0-53-16</inkml:trace>
  <inkml:trace contextRef="#ctx0" brushRef="#br0" timeOffset="144564.39">4576 10578 403 0,'0'0'36'0,"0"0"-36"16,-8 0 0-16,8 0 0 0,-3-6 428 0,3 6 78 15,0-10 16-15,0 7 3 16,3-6-446-16,1-1-90 0,3 1-17 0,4-3-4 0,-8 2 19 0,4 7 4 0,-3-6 1 0,6 2 0 16,-6-2 8-16,3 9 9 0,-7 0-1 0,0 0-8 15,0 0 31-15,0 0-1 0,0 0 0 0,-7 6 0 16,3 4 22-16,4-1 4 16,-7 0 0-16,0 1 1 0,7 5-20 0,0-2-4 15,-7-4-1-15,7 7 0 0,0-6 10 0,0 8 2 16,7-2 0-16,-7-3 0 0,4 2-25 0,6 4-5 0,-10 0-1 15,4 3 0-15,3 0-13 0,0-3 0 0,0 6-9 16,4-7 9-16,-8 8 0 0,4-8 0 0,-3 7 0 0,6 4 0 16,-10-10 0-16,4 6 0 0,-4 3 0 0,0-9 0 15,7 6-22-15,-7-6 2 0,-7-1 0 0,7-2 0 16,-4 3-20-16,4-10-3 0,-7 1-1 16,7-4 0-16,-7 3-169 0,7-9-35 0,0 0-6 0,0 0-2 15</inkml:trace>
  <inkml:trace contextRef="#ctx0" brushRef="#br0" timeOffset="144967.04">4163 10519 2268 0,'0'0'100'0,"0"0"21"0,0 0-97 0,0 0-24 0,0 0 0 0,7-4 0 16,-4-2 20-16,4 3-2 0,-3-3 0 0,7 3 0 15,-1-4-18-15,1 7 0 0,3-3 0 0,-4 3 0 16,5 3 12-16,6-3 6 0,-7 0 1 0,10 0 0 15,-2 0 19-15,2-3 4 0,1-3 1 16,3 6 0-16,4 0 5 0,3-9 0 0,-6 2 1 0,2 4 0 16,1-3-20-16,-4-4-4 0,0 10-1 0,-3-3 0 15,0-3-14-15,0 3-10 0,-4-3 12 0,0 6-12 16,-3-4 0-16,-1-2 0 0,-3 6 0 0,4 0-12 16,0-9-12-16,-1 9-1 0,1 0-1 15,-1 0 0-15,1 0-28 0,-4 0-6 16,4 0 0-16,-1 0-1 0,-6 0-88 0,3 0-18 0,-3 0-3 15,3 0-467-15,-4 0-94 0</inkml:trace>
  <inkml:trace contextRef="#ctx0" brushRef="#br0" timeOffset="145483">4205 11070 1324 0,'0'0'118'0,"0"0"-94"0,0 0-24 0,0 0 0 16,0-9 211-16,0 9 37 0,4-9 8 0,3-1 2 15,0 4-227-15,0 3-46 0,3-3-9 16,-3-4-1-16,4 7 25 0,7-3 0 0,-11-4 0 0,10 10 0 16,-3-9 16-16,-3 3 8 0,7 3 1 0,-1 3 1 15,-3-7 31-15,8 7 7 0,-8 0 0 0,3 0 1 16,1 7-30-16,0-7-7 0,-1 0 0 0,-3 3-1 0,8 3 14 0,2-6 3 15,1 9 1-15,0-9 0 0,-1 0-25 0,-2 7-4 16,2-4-2-16,4-3 0 0,-3 0-2 16,0 6 0-16,7-6 0 0,-8 3 0 15,-3 3-12-15,4-2-13 0,0-4 2 0,0 9 1 0,-1-3 10 16,1 4-8-16,-11-4 8 0,7-3-8 0,-7 6-10 16,0-9-2-16,-3 7 0 0,0-4 0 0,3 3 4 0,0-6 0 15,3 3 0-15,-6-3 0 16,3-3-16-16,0 3-4 0,0-6 0 0,0 3 0 15,4-4-97-15,-7-2-20 0,3 0-4 0,-11-1-810 0</inkml:trace>
  <inkml:trace contextRef="#ctx0" brushRef="#br0" timeOffset="146095.84">4847 10613 1324 0,'0'0'118'16,"0"0"-94"-16,0 0-24 0,0 0 0 15,0 0 182-15,0-7 32 0,0 7 6 0,0 0 2 16,0 0-222-16,0 0-45 0,-7-9-9 0,7 6-2 15,-10-3 0 1,10 6 0-16,-11 0 0 0,4-7 0 0,0 7 32 0,-4 0 5 0,4-3 2 0,0 3 0 16,-3 0 55-16,-5 3 11 0,5 4 3 0,-1-7 0 15,-3 0 12-15,4 9 4 0,-8-3 0 0,4-3 0 0,-4-3-24 0,1 10-5 16,2-4-1-16,1 3 0 0,-7 1-18 0,4 6-3 16,-1-4-1-16,4-3 0 0,3 7-16 0,-3 0 0 15,4-4 0-15,-1 4 0 0,0-3 0 0,4 2 0 16,0 1-9-16,4-4 9 0,3 4-10 0,-7-6 10 15,0-1-12-15,7 7 12 0,3-7 0 0,1-6 0 16,3 7 0-16,-7-4 0 0,3 0 0 0,4-3 9 16,0 4-9-16,0-4 12 0,4-3-12 0,0 6 0 0,3-3 0 15,3 3 8-15,1-6-8 0,7 0 0 0,-8 0 0 16,8-6 0-16,3 6 0 0,-3 0 0 0,0-3-14 16,-1 3 5-16,-3-6-11 0,4 3-3 15,0-4 0-15,-8 4 0 0,1-3 11 0,0 6 3 16,-4-6 0-16,4 2 0 0,-8-2 21 0,-6-3 5 0,6-1 1 0,1 7 0 15,-11-6 25-15,3-4 5 0,-3 4 0 0,0-1 1 16,-3 1-12-16,3-3-2 0,-11-4-1 0,4 6 0 16,0 1-34-16,-3-7 0 0,-5-2-10 0,-2 8 10 31,3-6-33-31,0 7 1 0,-8 0 0 0,1-4 0 16,4 1-1-16,-5 2 0 0,8 7 0 0,-7-3 0 15,0-4 13-15,7 10 4 0,0 0 0 16,0 0 0-16,0 7-76 0,6-4-14 0,5 3-3 0,-4-3-754 15</inkml:trace>
  <inkml:trace contextRef="#ctx0" brushRef="#br0" timeOffset="146522.54">5327 10224 1998 0,'0'0'88'0,"0"0"19"0,7-3-86 0,-7-4-21 0,0 7 0 0,4-9 0 16,3 0 68-16,-7 5 8 0,7-2 3 0,-7 6 0 16,0 0-56-16,7-3-11 0,-7 3-3 0,0 0 0 15,0 0-9-15,0 0 12 0,0 0-12 0,3 3 12 16,-3 7-1-16,7-1 0 0,-7 7 0 0,4-7 0 16,-4 10 7-16,0-3 2 0,3-4 0 0,-3 10 0 15,4-3-2-15,-1-7 0 16,1 7 0-16,3 6 0 0,-3-9-10 0,3 3-8 0,-4 0 9 0,1-1-9 15,3-2 0-15,3 3-8 0,-10 0-1 0,4-4 0 16,3-5-47 0,-4-1-8-16,1 1-3 0,-4-1 0 0,0-9-151 15,0 0-30-15,0 0-7 0,0 0-492 0</inkml:trace>
  <inkml:trace contextRef="#ctx0" brushRef="#br0" timeOffset="146822.1">5133 10274 2016 0,'0'0'89'0,"0"0"19"0,-4-6-87 0,4 6-21 0,0 0 0 16,0 0 0-16,0 0 116 0,0 0 18 0,0 0 4 0,4-3 1 15,-4 3-120-15,7 0-19 0,0-7-14 0,4 7 2 16,-4 0 12-16,7-3 0 0,-4-3-9 0,-3 6 9 15,11-3 26-15,-7-4 10 0,-4 7 1 0,10-6 1 16,-6 3 5-16,7 3 1 0,-4-6 0 0,3 6 0 16,1-3-21-16,3-4-4 0,4 4-1 15,-4 3 0-15,4-6-18 0,-4 6 0 0,4 0 0 0,3 0 0 32,-4 0-30-32,8 0-10 0,-7 0-1 0,0 6-1 0,-4-3-146 15,3 4-30-15,1-4-6 0</inkml:trace>
  <inkml:trace contextRef="#ctx0" brushRef="#br0" timeOffset="148189.26">6378 10515 1494 0,'0'0'66'0,"0"0"14"0,0 0-64 0,0 0-16 15,0 0 0-15,0 0 0 0,0 0 70 0,0 0 11 16,0 0 3-16,0 0 0 0,0 0-52 0,0 0-11 16,0 0-1-16,0 0-1 0,0 0 17 0,0 0 4 15,0 0 1-15,0 0 0 0,0 0 13 0,0 10 2 16,-7 5 1-16,0-2 0 0,4 3-1 0,-4 3-1 16,-4 6 0-16,-3-7 0 0,3 11-20 0,1-4-4 15,-4-6-1-15,3 9 0 0,-3-3-14 0,3 0-2 16,-6-3-1-16,3 3 0 0,-4-6-4 0,7 6-1 15,-6-6 0-15,10 0 0 16,-15-4 18-16,8 4 3 0,-3-3 1 0,-1-4 0 16,4-5-30-16,-4 2-8 0,4 0-1 0,0-9 0 0,0 0 23 0,-4 0 5 15,8-9 1-15,3 3 0 0,-7-4-20 0,3-2 0 16,11-4 8-16,-11 0-8 0,4 4 11 0,4-4-2 0,-1-3 0 0,1 0 0 16,-1 1-9-16,1 2 10 0,3-3-10 0,0 3 10 15,0-2-10-15,0 5 10 0,3-3-10 0,1 7 10 16,-1-7-10-16,1 7 0 0,6 0 0 0,-10-1 8 15,11 1-8-15,-7-1 0 0,3 1 0 0,7 0 0 16,-7-1 0-16,3-2-11 0,8 8 11 0,-4-2-8 16,0 3 8-16,0-3 0 0,4 3 0 0,0 3 0 15,-4 0 0-15,-4 0 0 0,8 3 0 0,0 3 0 0,-4 3 0 0,3 1 9 16,1-1-9-16,0 7 10 0,-1-4-10 16,1 7 0-16,0-3 0 0,-4 3 0 0,3 0 24 0,1-4-1 15,0 4 0-15,-4 0 0 0,0-3-12 0,0 2-3 16,4-2 0-16,-8-3 0 0,4 2-8 0,0-5 12 15,0 5-12-15,1-2 12 0,2-4-12 16,-6 4 0-16,3-1 0 0,0-5 8 0,0 2-8 0,-3-6-9 16,-1 4 9-16,1 2-13 15,-1-9-84-15,-6 9-17 0,-4-9-3 16,7 0-1-16,-7 0-69 0,4-3-13 0</inkml:trace>
  <inkml:trace contextRef="#ctx0" brushRef="#br0" timeOffset="148952.69">5994 10299 403 0,'0'0'36'0,"0"0"-36"0,0 0 0 0,0 0 0 0,0 0 239 0,0 0 41 16,0-6 8-16,0 6 1 0,0 0-193 0,0 0-40 0,0 0-7 0,0 0-1 15,0 0-8-15,0 0-2 0,0 0 0 0,0 0 0 16,0 0 14-16,3-7 4 0,4 7 0 0,-7 0 0 16,0 0 3-16,14 0 1 0,-3 0 0 0,-7 7 0 15,6-7-3-15,1 6 0 0,-8-3 0 0,11-3 0 16,4 6-5-16,-4-6 0 0,-3 4-1 0,3-4 0 16,7 0-25-16,-7 0-5 0,7 0-1 0,4-4 0 15,-7 4-12-15,3-6-8 16,0 6 8-16,4 0-8 0,-8-3 0 0,1-3 9 0,-1 6-9 15,-2 0 0-15,2 0 20 0,-3 0-2 0,0 0-1 16,1 0 0-16,-5 0-17 0,1 0 0 0,-4 0 0 0,7 6 0 16,-11-6 0-16,-3 0 0 0,0 0-8 0,7 3 8 15,1-3 0-15,-8 0 18 0,0 0-2 0,3 0-1 16,-3 0-1-16,7-3 0 0,-7 3 0 0,0 0 0 16,0 0 0-16,0 0 0 0,0 0 0 0,7-6 0 15,-7 6 3-15,0 0 1 0,0-7 0 0,0 7 0 0,0-3 0 0,0 3 0 16,-7-6 0-16,7 6 0 0,-3-3-10 0,-4-3-8 15,3 3 9-15,0-4-9 0,-6 7 10 0,3-3-10 16,0-3 10-16,3 3-10 16,-3-4 12-16,0-2-3 0,0 3-1 0,0 6 0 0,4-10 4 0,-5 7 1 15,5-3 0-15,-8-3 0 0,8 5-5 0,-4-2 0 16,3-3-8-16,-3 2 12 0,4 4-12 0,-1-3 0 16,1 6 0-16,3 0 0 15,0-3-17-15,0 3-10 0,0 0-1 0,0 0-1 16,0 0-176-16,0 0-35 0</inkml:trace>
  <inkml:trace contextRef="#ctx0" brushRef="#br0" timeOffset="156500.53">10470 17756 2566 0,'0'0'56'0,"0"0"12"0,0 0 3 0,-7 0 1 0,-3 0-57 0,10 0-15 0,0 0 0 0,0 0 0 31,0 0-64-31,0 0-16 0,10-9-4 0,-3 9 0 0,-7 0 75 0,8-4 9 16,-8 4 12-16,10 0-2 0,4 0 58 0,-3 0 12 0,-11 0 3 0,0 0 0 15,10 0-33-15,1 4-6 0,-11-4-2 0,7 0 0 16,4 6-17-16,-1-3-3 0,4-3-1 0,0 6 0 16,-3-6 19-16,10 0 3 0,4-6 1 0,0 3 0 15,-1 3-22-15,4-6-4 0,11-4-1 16,4 1 0-16,-1-1-17 0,0 1 0 0,1-7-11 16,-1 7 11-16,7-1-24 0,-6 7 3 0,-5-3 0 0,-2-3 0 15,3 9-79-15,-11-4-15 16,-7 4-3-16,0 0-1 0,-7 0-65 0,0 4-12 0,-7-4-4 15,-7 0-718-15</inkml:trace>
  <inkml:trace contextRef="#ctx0" brushRef="#br0" timeOffset="156984.19">10481 18066 1695 0,'-21'10'75'0,"21"-10"16"0,0 0-73 0,0 0-18 0,0 0 0 0,-7 6 0 15,0-3 28-15,7-3 3 0,0 0 0 0,0 0 0 16,-4 7 21-16,4-7 5 0,7 3 1 0,4-3 0 15,-11 0 65-15,7 9 13 0,4-3 2 0,-1 1 1 16,1-4-15-16,-1-3-4 0,-3 6 0 0,7-3 0 16,1-3-47-16,6 0-9 0,-4 0-3 0,5 0 0 0,-1 0-40 0,3-3-8 15,5-3-1-15,-1 6-1 0,-3-3-11 0,6-4 12 16,8 1-12-16,-4 3 12 0,-6-3-12 0,6 6 0 16,0-3-10-16,4-4 10 15,-4 7-27-15,-3 0 1 0,-4 0 0 16,4-3 0-16,-4 3-10 0,-3 0-3 0,-4 0 0 15,-3 0-861-15,-1-6-173 16</inkml:trace>
  <inkml:trace contextRef="#ctx0" brushRef="#br0" timeOffset="159094.24">12852 17609 403 0,'0'0'17'0,"0"0"5"0,0 0-22 0,0 0 0 0,0 0 0 0</inkml:trace>
  <inkml:trace contextRef="#ctx0" brushRef="#br0" timeOffset="160142.24">12876 17521 1267 0,'0'0'56'0,"0"0"12"0,0 0-55 0,0 0-13 0,0 0 0 0,0 0 0 0,0 0 239 16,0 0 45-16,0 0 8 0,0 0 3 0,0 0-246 0,0 0-49 15,0 0-9-15,0 0-3 16,0 0 12-16,0 0 0 0,-3 3 0 0,-4 3 0 15,0 4 43-15,3-10 10 0,-6 0 3 0,-1 0 0 0,4 0-20 0,-4 0-3 16,4-4-1-16,-3-2 0 0,-4 0 0 0,3 3 0 16,1-3 0-16,-5 2 0 0,1-2-16 0,4-3-3 15,-4 9-1-15,-4-10 0 0,4 10 0 0,0-3 0 16,-4-3 0-16,0 12 0 0,1-6 0 0,-4 3 0 16,-8-3 0-16,5 10 0 0,-1-4-12 0,0 3 0 15,-3 1 0-15,3-7-10 0,1 9 34 0,3-2 6 16,-1-7 2-16,1 3 0 0,0-3-11 0,0 4-1 15,3-4-1-15,1-3 0 0,-5 0-7 16,5 0 0-16,-1 9-1 0,4-9 0 16,-4 0-11-16,1 0 0 15,3 0 9-15,0 7-9 0,-1-7 0 0,5 3 0 0,-4 3 0 0,3-6 8 16,4 6 3-16,-3-3 1 16,2-3 0-16,1 0 0 0,0 7-2 15,7-7 0-15,-7 3 0 0,4 6 0 0,3-9-10 0,-7 6 0 0,3-2 0 0,4-4 0 16,0 0 0-16,0 0 0 0,0 0 0 0,7 9 8 0,0-3 4 0,0-6 1 0,4 6 0 0,3-2 0 15,4 2-3-15,-1-6-1 0,1 3 0 0,7-3 0 16,-1 0-9-16,5 0 8 0,-8 6-8 0,3-6 8 16,-2 3-8-16,2-3 0 0,1 0 9 0,-4 7-9 15,4-4 8-15,-4-3-8 0,4 6 10 0,-4-3-10 16,0-3 0-16,0 7 0 0,4-4 0 0,-7 3-10 0,3 0 10 16,-4-3 0-16,1 7 0 0,0-10 0 0,-1 6 0 0,1-3 0 15,3 3 0-15,-3-2 8 0,3-4-8 0,0 6 11 16,-3-6-11-16,3 3 12 0,-3 3 0 0,-1-6 0 15,1 0 0-15,-4 0 0 0,0 0-12 0,0 0-17 16,-3 7 4-16,-4-7 1 0,-7 0 12 0,10 3 13 16,-3-3-2-16,-7 0-1 0,0 0-10 15,0 0 0-15,0 0 0 0,4 9 0 0,-1-3 0 0,-3-6 0 16,0 0 0-16,0 0 8 0,0 10-8 0,0-10 0 16,0 0 0-16,-3 3 0 0,-4 3 8 0,3-3 0 15,-3 4 0-15,4-7 0 0,-8 3-8 0,4 3-9 16,-3 0 9-16,-1-3-13 0,0 4 13 0,-3-4 0 15,0 6 0-15,-3-3 0 0,-5-2-13 0,1 5 0 16,-4 4 0-16,1-4 0 0,-1 0 13 0,-3 4 0 0,0-4 0 16,-4-2 0-16,4 8 0 0,-4-5 0 0,7-1 0 0,1 0 0 15,-1 1 0-15,4 6 0 0,0-4 0 0,-1-2 0 16,1-1 0-16,0 0 0 0,3 1 0 16,1 2 0-16,-4-2 0 0,3-7 0 0,-3 6 0 0,3 1 0 15,-3-1 0-15,3-3 15 0,-3 4-3 0,4-1-1 16,2 1-11-16,-2-4-17 0,3 3 4 0,0 1 1 15,3-7 12-15,-3 9 16 0,3-9-3 0,1 7-1 16,-1-1-12-16,1 1 0 0,-1-1 0 16,4-3 0-16,0 4 0 0,0-4-16 15,3 3 3-15,1-5 1 0,-1 5 20 0,1-3 4 0,-1 4 0 16,4-10 1-16,0 0-13 0,0 3 0 0,0-3 0 0,4 12 0 16,-1-9 0-16,-3-3 0 0,0 0 0 0,7 10 0 0,-3-1 8 15,3-2 0-15,0-4-8 0,0-3 12 0,4 6-12 0,-4-3 0 16,3 3 0-16,4 1 0 0,-3-4 12 0,-1-3-3 15,1 9-1-15,0-9 0 0,3 6-8 0,7-2 0 16,-3-4 0-16,6 6 8 0,-3-6 0 0,4 3 0 16,0-3 0-16,-1 0 0 0,1 0 0 0,0 0-8 15,0 0 12-15,-1 0-4 0,-3 6-8 0,4-3 0 16,3-3 9-16,-3 7-9 0,3-7 0 0,-3 0 0 16,3 3 0-16,0 3 0 0,-3-6 0 0,0 0 0 15,-1 0 0-15,1 6 0 0,-4-6 0 0,4 0 0 16,0 0 0-16,-1 0 0 0,1 0 0 0,0 0 8 15,-4-6-8-15,4 6 0 0,-4-6 0 0,4 6 8 0,-4-3-8 16,0-4 0-16,0 7 0 0,0-3-10 0,-3-3 1 0,-1-3 0 31,1-1-193-31,0 1-38 0</inkml:trace>
  <inkml:trace contextRef="#ctx0" brushRef="#br0" timeOffset="172399.13">5193 14783 979 0,'0'0'87'0,"0"0"-70"0,-11 0-17 0,1 7 0 0,3-4 286 0,-4-3 54 15,11 0 10-15,0 0 2 0,0 0-295 0,0 0-57 16,0 0-16-16,11 0 0 0,-8-3 16 0,8-4 0 16,3-2 0-16,0-1 0 0,4 1 0 0,-4-7 0 15,-4 4 11-15,1-4-11 0,3 7 59 0,-3-7 5 16,-4 7 0-16,0-4 1 0,3-3 12 0,-6-2 3 16,-1 8 0-16,1-6 0 0,-1 4-40 0,1-4-8 15,3 7-2-15,-7-7 0 0,0-3-30 0,4 1 0 16,3-1 0-16,-7-6 0 0,3 0 0 0,8-4 12 15,-8-5-3-15,8-1-1 0,-4 7-8 16,7-9-11-16,-3 8 3 0,3-5 0 0,0-1 8 0,0 1 9 16,4-1-1-16,-11 7-8 0,10 0 11 0,-6 3-11 15,3 6 10-15,-11-6-10 0,5 12 29 0,-8-5 0 0,7 2 0 0,-7 0 0 16,7 4-14-16,-7 2-3 0,0-5-1 16,0 5 0-16,-7 1-11 0,0-1 0 0,7-5 0 0,-8 5 0 15,8-5 0-15,-3 5 0 0,3-2 8 16,-7 2-8-16,7-5 0 0,0 5 0 15,-4 1 0-15,4 2 0 0,-3-2 0 0,3 9 0 16,0 0 0-16,0 0 0 0,0 0 0 0,0 0 0 16,0 0 0-16,0 0 0 0,-7 0-8 0,3 0 8 0,4 0-10 0,-7 6 10 15,-3-3-8-15,3 7 8 0,-4-1 0 0,0 7-9 16,1 0 9-16,-1-4 0 0,-3 4 0 0,4-7-8 16,-5 1 8-16,5 5 0 0,-1-12 0 0,1 7 0 15,3-10 0-15,0 6 0 0,-4-6 0 0,4 0 0 0,3 0 8 16,1 0-8-16,-1 0 10 0,4 0-10 0,-7-6 8 0,4 6-8 15,3 0 0-15,0 0 0 16,0-10 0-16,0 7 8 0,0-3-8 0,0-3 0 16,0-1 0-16,3 1 0 0,4-1 0 0,-7 4 0 15,4-6 0-15,3-4 0 0,-4 7 0 0,1-1 0 16,3-6 9-16,-3 7-1 0,3-4 0 0,-7-2 0 0,7 5-8 0,0 1 0 16,-4 0-10-16,4-1 10 0,-7 1 0 0,4 2 0 15,-1-2 0-15,1 3 10 0,3 3-10 0,-7 3 0 16,7 0 9-16,4 3-9 0,-8 3 0 0,8 3 0 15,3 7 0-15,0-3 0 0,4 6 0 0,-1 2 0 16,8 1 0-16,0 13-8 0,3-1 8 0,4 1 0 0,3 3 0 16,0 5 0-1,4 1-77-15,-4 3-11 0,8 7-1 0,-19-26-1 0</inkml:trace>
  <inkml:trace contextRef="#ctx0" brushRef="#br0" timeOffset="175236.04">14665 17279 403 0,'0'0'36'15,"-4"-9"-36"-15,-3 0 0 0,0-7 0 16,-3 0 227-16</inkml:trace>
  <inkml:trace contextRef="#ctx0" brushRef="#br0" timeOffset="186607.24">12273 18700 806 0,'0'0'72'0,"0"0"-58"0,0 0-14 0,0 0 0 15,0 0 171-15,0 0 31 16,0-3 6-16,0 3 2 16,0 0-418-16,0 0-84 0,-3-7-17 0,3 7-3 0,0 0 264 0,0 0 48 0,0-9 19 0,0 9-1 15,0 0 171-15,3-6 35 0,-3 6 6 0,4 0 2 16,-4 0-110-16,3-10-22 0,-3 10-4 0,4 0 0 15,-4 0-41-15,0 0-8 0,3-3-2 0,-3 3 0 16,0 0-1-16,0 0-1 0,0 0 0 0,7-6 0 16,-7 6 9-16,0 0 3 0,0 0 0 0,0 0 0 15,0 0-7-15,0 0 0 0,0 0-1 0,0 0 0 16,0 0-27-16,0 0-4 0,0 0-2 0,0 0 0 16,0 0-14-16,0 0 0 0,0 0 0 0,0 0 0 0,0 0 0 15,0 9 0-15,0 1 0 0,-3-4-10 16,3 3 28-16,0-9 6 0,-4 10 0 0,1-1 1 0,3-9-13 0,0 7-4 15,-4 2 0-15,4-6 0 0,-3 6-8 0,3-9 8 16,-4 10-8-16,4-10 8 0,-3 6-8 0,3-6 0 16,3 10 0-16,-3-10-11 0,0 0-2 0,0 0-1 15,4 9 0-15,3 0 0 0,0-2-5 0,0-4-1 16,0 3 0-16,0-3 0 16,0 3-5-16,4-6-2 0,-1 10 0 0,1-10 0 15,-1 6-13-15,-3-3-2 0,4-3-1 0,0 7 0 16,-1-4-24-16,4-3-5 0,-3 6 0 0,-1-6-1 15,-3-6-12-15,4 6-3 0,0 0 0 0,-1-3-416 16,-3-4-83-16</inkml:trace>
  <inkml:trace contextRef="#ctx0" brushRef="#br0" timeOffset="186918.04">12386 18581 1591 0,'0'0'35'0,"0"0"7"0,-7-7 2 0,3 1 0 0,-6 3-35 0,3-6-9 0,0 2 0 0,0-2 0 16,0 0-100-16,0-1-21 15,0 4-5-15,3 3-1 0,0-4 83 0,-3 4 16 0,4-3 3 0,-4-3 1 16,7 9 139-16,0 0 28 0,-4 0 5 0,1-4 2 0,-4-2-62 0,7 6-12 15,0 0-2-15,-4 6-1 16,4-6-52-16,-3 4-10 0,3-4-3 0,-4 6 0 0,4-6-8 0,0 0 0 16,-3 3 0-16,-1 6 0 0,4-2 0 0,0 2 0 15,0-9-9-15,0 10 9 16,-3-4-112-16,3-6-18 0,0 0-4 0,0 0-1 0</inkml:trace>
  <inkml:trace contextRef="#ctx0" brushRef="#br0" timeOffset="187473.76">12605 18662 806 0,'0'0'72'0,"0"0"-58"0,0 0-14 0,0 0 0 0,3-6 256 0,-3-3 49 16,0 9 10-16,0 0 1 0,7-10-258 0,-3 4-58 15,3 3 0-15,0-4 0 0,-7 7-14 0,0 0 2 16,0 0 1-16,0 0 0 0,0 0 43 0,0 0 9 16,11 7 2-16,-11-7 0 0,0 0 9 0,10 0 3 0,-3 9 0 0,-7-9 0 15,0 0-19-15,14 0-3 0,-7 6-1 0,7-2 0 16,-3-4-32-16,3 0 0 0,0-4-12 0,0 4 3 31,4-6-28-31,0 6-6 0,-4-6-1 0,3 3 0 16,1 3-97-16,-4 0-20 0,4-7-4 0,-4 4-631 15</inkml:trace>
  <inkml:trace contextRef="#ctx0" brushRef="#br0" timeOffset="187829.96">12693 18816 1958 0,'0'0'174'0,"0"0"-139"0,0 0-35 0,0 0 0 16,0 0 154-16,0 0 24 0,0 0 5 0,0 0 1 31,11 0-244-31,-1-3-48 0,1-4-9 0,-1 1-3 16,4 3 39-16,-3-3 7 0,0 6 2 0,-4 0 0 0,0-3 72 0,3 3 0 0,-3 0 12 0,-7 0-1 16,7 0-27-16,4 0-4 0,-4 0-2 15,4 0 0 1,-4 0-143-16,3-7-29 0,4 7-6 0</inkml:trace>
  <inkml:trace contextRef="#ctx0" brushRef="#br0" timeOffset="188202.2">13222 18531 2070 0,'0'0'45'0,"0"0"10"0,0 0 1 0,0 0 3 0,0-4-47 0,0 4-12 0,0 0 0 0,0 0 0 0,0-6 0 0,0 6 0 16,0 0 0-16,0 0-11 0,0 0 22 0,-3 6 4 15,-1 4 1-15,4-1 0 0,-3 1 33 0,-1-1 7 16,0 0 2-16,4 10 0 0,-3-3-30 0,-1-4-7 0,4 4-1 16,4 3 0-16,-4 0-20 0,3-4 9 0,1 1-9 0,-4-3 0 15,0 2 0-15,4-2 0 0,-1-1 0 0,-3 1-9 32,0-7-27-32,0-6-4 0,0 0-2 0,0 0 0 15,0 0-160-15,0 0-32 0,0 0-6 0,-18 3-2 0</inkml:trace>
  <inkml:trace contextRef="#ctx0" brushRef="#br0" timeOffset="188644.3">12294 17496 864 0,'0'0'38'0,"0"0"8"0,0 0-37 0,0 0-9 0,0 0 0 0,0 0-382 15</inkml:trace>
  <inkml:trace contextRef="#ctx0" brushRef="#br0" timeOffset="189273.55">12294 17452 1868 0,'0'0'41'0,"0"0"9"0,0 0 2 0,0 0 0 0,0 0-42 0,0 0-10 0,0 0 0 0,0 0 0 0,0 0 44 0,0 0 6 15,0 0 2-15,0 0 0 0,0 0-1 0,0 0 0 16,0 0 0-16,0 0 0 0,0 0-18 0,0 0-3 16,0 0-1-16,0 0 0 0,0 0-17 0,0 0-3 15,4-3-1-15,-1-7 0 0,1 4 20 0,-4-3 3 16,3-7 1-16,1 6 0 16,-1-2-16-16,-3 3-4 0,4-7 0 15,0 6 0-15,-1-5 8 0,-3 2 0 0,4-2 1 16,-1-1 0-16,4 6 8 0,-7-8 2 0,4 5 0 15,-1-3 0-15,1 7-19 0,-1 0-3 0,1-7-1 0,-4 7 0 16,3-7-8-16,1 6 12 0,-4 1-12 0,3 0 12 0,-3-1 0 0,4 1 0 16,-1-1 0-16,-3 4 0 0,0-3-12 0,0 9 0 15,0 0 9-15,4-10-9 0,0 10 0 0,-4 0 0 16,0 0 0-16,3-9-8 0,-3 9 8 0,0 0 0 0,0 0 0 16,0 0 0-16,0 0 0 0,0 0-10 0,4 0 10 0,-1-3 0 15,-3 3 0-15,0 0-8 0,0 0 8 0,0 0 0 16,7 0 0-16,-7 0 0 0,4 3 0 0,3-3 0 15,0 6-11-15,0-3 11 0,-4 7-10 0,4-1 10 16,-3 7-12-16,3-7 12 0,-3 7-13 0,-1 3 5 16,4 0 8-16,-3-4-13 0,3-2 5 0,-4 6 8 15,1 3 0-15,-1-10 0 0,1 4 12 16,3-7-4 0,-4 7-8-16,1-7 0 0,-1 1 0 0,1-1 0 15,-4-9 0-15,0 0 0 0,4 3 8 0,-4-3-8 0,0 0 8 16,0 0-8-16,0 0 0 0,0 0 8 0,0 0 9 0,0 0 2 0,0 0 0 15,7 6 0-15,-7-6-2 0,7 0 0 0,0 0 0 0,0 0 0 0,0 0-3 0,-4 0-1 16,1-6 0-16,-1 3 0 0,4-3-13 0,0 3 11 16,-3-4-11-16,-4 4 10 0,4-6-2 0,-1 3 0 15,4-4 0-15,-3 1 0 0,-4-1 8 0,0-5 0 16,0 5 1-16,3 1 0 0,1-7-8 0,-1 7-1 16,1-4-8-16,-1-2 12 0,-3-1-12 0,4 6 11 15,-4-2-11-15,0 2 10 0,3-5-10 16,-3 5 0-16,0-5 0 0,4 5 0 15,-4 1 0-15,0 0 0 0,3-1 0 16,-3 4 0-16,4-4-22 0,-1 7 3 0,1-3 1 0,0-3 0 16,-4 5-18-16,0 4-3 0,7-6-1 0,0-3 0 15,-4 3-105-15,8 2-22 0,-11 4-4 0</inkml:trace>
  <inkml:trace contextRef="#ctx0" brushRef="#br0" timeOffset="197688.31">14139 17988 1587 0,'0'0'70'0,"0"0"15"0,0 0-68 0,0 0-17 16,0 0 0-16,0 0 0 0</inkml:trace>
  <inkml:trace contextRef="#ctx0" brushRef="#br0" timeOffset="198725.07">14143 17969 1821 0,'0'0'40'0,"0"0"8"0,0 0 1 0,0 0 3 0,0 0-41 0,0 0-11 0,0 0 0 0,0 0 0 15,0 0 0-15,0 0-17 0,0 0 4 0,3 10 1 16,-3-10 44-16,0 0 10 0,0 0 2 0,0 0 0 16,0 6 41-16,0-6 9 0,0 0 2 0,0 0 0 15,0 0-33-15,0 0-7 0,0 0 0 0,0 0-1 16,0 0-39-16,0 0-8 0,0 0-8 0,0 0 11 15,0 0 13-15,0 0 4 0,0 0 0 0,0 0 0 16,0 0 12-16,0 0 4 0,-7 9 0 0,7-9 0 16,0 0-16-16,0 0-4 0,0 0 0 0,0 0 0 15,0 0 4-15,0 0 0 0,0 0 0 0,-3 0 0 16,3 0-16-16,0 0-4 0,-7 7 0 0,7-7 0 16,0 0-8-16,0 0 0 0,0 0 0 0,0 0 0 15,0 0 0-15,0 0 0 0,-7 0 0 0,7 0 0 0,0 0 0 0,-4 3 0 16,4-3 0-16,0 0 0 0,-7 6 0 0,4-3 0 15,-1 3 0-15,4-6 0 0,-7 4 0 0,3 5 0 16,4-9 0-16,-7 6 0 0,4-3 0 16,3-3 0-16,0 0 8 0,0 0-8 0,0 0 12 15,-4 7-4-15,4-7 0 0,0 0 0 0,-3 3 4 0,3-3 0 16,0 0 0-16,0 0 0 0,-4 6-12 0,4-6 0 16,0 0 0-16,0 0 8 0,-3 9-8 0,-1 1 0 15,1-4 0-15,3-6 0 0,0 0 0 0,-4 3 8 16,-3 7-8-16,4-1 0 0,-4-3 0 0,3 4 0 15,-3-1 0-15,3 1 0 0,-3-1 0 0,0 0 0 16,4-2 0-16,-4 2 0 0,0 0 0 0,3 1-9 16,-3-4 9-16,0-3 0 0,4 7 0 0,-5-4 0 15,1-3 8-15,0 3-8 0,-3 1 11 0,3-4-11 0,0 6 12 16,0-9-12-16,-4 6 8 0,4-2-8 0,-4 5 0 0,-3-9 0 16,4 0 0-16,-1 9 0 0,-3-9 0 0,3 7 0 15,4-7 0-15,-3 3 0 0,-1 3 0 0,1-6 0 16,3 0 9-16,0 0-9 0,-4 0 0 0,4 0 9 15,-4-6-9-15,4 6 0 0,-3-3 9 16,-1 3-9-16,0-7 0 0,1 4 8 16,3-3-8-16,0 3 0 0,-4-3 0 0,-3 2 0 0,4-2 0 15,-1 3 8-15,-3-3-8 0,3 3 0 0,-3-4 0 0,4 1 0 16,-1 3 0-16,-3-3 0 0,3 3 0 0,1-4 0 0,3 4 10 16,-4-3 1-16,0-4 0 0,4 7 0 0,0-3-11 15,-3-3 0-15,3 2 0 0,3-2 0 16,-3 0 0-16,4-1 0 0,-4 1 0 0,3-1 0 15,0-5 0-15,4 5 0 0,-3 1 0 0,3-10 0 16,0 3 0-16,0 4 0 0,0 2 0 0,0 1 0 0,3-7 0 0,-3 7-12 16,4 3 4-16,0-4 8 0,-1 1-9 0,-3-1 9 15,4 7 0-15,-4 3 0 0,3-6 0 0,-3 6 9 16,4-9 1-16,3 9 0 0,-4-7-19 0,4 4-4 16,-7 3-1-16,11-6 0 0,-4 6 14 0,0 6 0 15,4-6-10-15,-1 3 10 0,1-3 0 0,-1 7-9 16,4 2 9-16,1-3 0 0,-1-3-8 0,0 7 8 15,3-1 0-15,-2 1 0 0,-5-1 0 0,1 7 0 0,3-7 0 0,-4 1 0 16,4 8 0-16,1-8 0 0,-5 5 0 0,4-5 0 16,-3 6-16-16,3-4 3 0,0 4 1 0,0-7 0 15,-3 7 12-15,3-4 0 0,0 4 0 0,0-7 0 16,0 7 15-16,0-6-1 0,0-1 0 0,4 0 0 16,-4 1-14-16,0-1 8 0,0 1-8 0,-3-1 0 15,3 0 8-15,0 1-8 0,-3-4 0 0,3 3 9 16,-3 7-9-16,3-3 0 0,-4-7 0 0,4 10 0 15,0-7 0-15,1 0 0 0,-5 4 0 0,1-4 0 16,3-2 0-16,0 2 0 0,0 7 0 0,-3-4 0 16,3-2 8-16,-7-4-8 0,3 3 8 0,4 1-8 15,-3-4 0-15,3-3 0 0,-3 3 0 0,3-2 0 16,-4 5 0-16,1-3 0 0,-4-6 0 0,0 3 0 16,0 4 0-16,-7-7 10 0,7 0-1 0,-7 0 0 15,7 3-99-15,-7-3-20 0,0 0-4 0,0 0-1182 16</inkml:trace>
  <inkml:trace contextRef="#ctx0" brushRef="#br0" timeOffset="200089">14601 18361 230 0,'0'0'20'0,"0"0"-20"0,0 0 0 0,0 0 0 16,8-3 103-16,-5-3 16 0,-3 3 3 0,4-4 1 0,-1-2 4 0,-3 9 1 15,0 0 0-15,0 0 0 16,0 0 0-16,0 0 0 0,0 0 0 0,0 0 0 0,0 0-43 16,4-6-8-16,-4 6-1 0,0 0-1 0,0 0-15 0,0 0-4 15,0 0 0-15,0 0 0 0,0 0-2 0,0 0-1 16,0 0 0-16,0 0 0 0,0 0-14 0,0 0-3 16,0 0-1-16,0 0 0 0,0 0-14 0,0 0-2 15,-4 9-1-15,-3 4 0 0,4-1-8 0,-5-2-2 16,1 5 0-16,0 4 0 15,4 0 6-15,-4 0 1 0,-4-4 0 0,8 10 0 0,-4-6-15 16,3 0 0-16,1 0 0 16,-4 6 0-16,7-6 0 0,-4 0 9 0,0-4-9 15,1 4 8-15,3-9-8 0,0 8 0 16,0-8 0-16,0 5 0 0,0-5 8 0,3-1-8 16,1 1 0-16,0-1 8 0,3-3-8 15,0 4 0-15,0-1 0 0,0-3 0 0,0-2-30 0,3 5 2 16,1-3 0-16,0-3 0 0,-1-3-35 0,1 7-6 0,-1-14-2 0,1 7-612 15,3 0-122-15</inkml:trace>
  <inkml:trace contextRef="#ctx0" brushRef="#br0" timeOffset="200405.34">14644 17916 1497 0,'0'0'66'0,"0"0"14"0,0 0-64 0,0 0-16 0,-7 6 0 0,7-6 0 0,-4 3 281 0,4-3 53 16,0 0 10-16,0 0 3 0,0 0-278 0,0 0-55 15,0 0-14-15,0 0 0 0,0 0 0 0,0 0-10 16,0 0 2-16,0 0 0 16,0 0-99-16,0 0-19 0,7-3-4 15</inkml:trace>
  <inkml:trace contextRef="#ctx0" brushRef="#br0" timeOffset="202890.93">15797 18073 633 0,'0'0'28'0,"0"0"6"0,0 0-34 0,0 0 0 16,0 0 0-16,0 0 0 0,-7-7 189 0,7-2 31 0,0 0 7 0,0 9 1 16,-3-7-191-16,3-2-37 15,0 6-8-15,0 3-2 0,0 0 55 0,3-6 11 16,-3 2 3-16,4-2 0 0,-4 6 31 0,0 0 6 0,0-9 2 0,0 9 0 15,0 0-53-15,3-10-10 0,-3 10-3 0,0 0 0 16,4-6-12-16,-4 6-2 0,0 0-1 0,3-3 0 16,-3-7 12-16,0 10 3 0,8-6 0 0,-8 6 0 15,0-9 4-15,0 9 2 0,0-3 0 0,0 3 0 16,0 0-5-16,-4-7-1 0,0-2 0 0,4 0 0 16,0 9-15-16,-7 0-3 15,0-7-1-15,4 4 0 0,-8-3-13 0,4 6 9 0,0 0-9 0,-7 0 8 16,3 0-8-16,1 0 0 0,-1 9 0 0,-3-9-11 15,4 7 11-15,-5-4 0 0,1 9 0 16,4-2 0-16,-4-1 0 0,0 0 0 0,-1 4 0 0,5 3 0 16,-4-7 0-16,0 7 0 0,0-4 0 0,3 4 0 0,0 3 0 15,-3 0 0-15,4-4 0 0,-4 1 8 0,3 3-8 16,0 0 0-16,4-1 0 0,-3 1 0 0,3 6 0 16,-4 0 0-16,4 4 0 0,0-4 0 0,3-3 0 15,4 9 0-15,0-3 0 0,4-3 8 0,-4-3-8 16,7-3 0-16,-3 6 0 0,3-6 0 0,3-3 0 0,-3-1 0 15,4-5 0-15,-4-1 8 0,7 1-8 0,-3-7 11 16,3-3-11-16,0 0 12 0,-4 0 12 0,5 0 2 16,2 0 1-16,1-10 0 0,3 7-27 0,0-3 0 15,4-3 0-15,0-1 0 0,3-6 0 16,0 4 0-16,-3-4 0 0,3 4 0 16,0-4 0-16,-3 0 0 0,-1 4 0 0,-2-4 0 0,-1 0 0 15,0 4 0-15,-7-4 0 0,0-3 0 0,0 4 0 0,0 2 0 16,-7-3 0-16,1-2 0 0,-1 2 10 0,0 3 3 0,0-2 1 0,-7-4 0 15,0 3-5-15,0-3-1 0,0 1 0 0,-4 2 0 16,1-3 3-16,-4 0 0 0,0 4 0 0,3-4 0 16,-3 0-11-16,-4 0 0 0,4 0 0 0,0 4 0 15,0-4 15-15,0 3-3 0,-3-3 0 0,-1 1 0 16,0 8-12-16,4-6 0 0,-3 4 0 0,-1 3 0 16,-3-4 0-16,7 10 0 0,0-3 0 0,-4 6-10 15,1-4 10-15,-4 4-8 0,3-6 8 0,-3 6-8 16,3 0-4-16,-3 0 0 0,4 6 0 0,-4-2 0 15,-1-4-3-15,1 6-1 0,0-3 0 0,4 3 0 16,-4 4-49 0,3-4-11-16,0-3-1 0,1 3-1 15,-1-3-86-15,4 4-18 0,-3-4-3 0</inkml:trace>
  <inkml:trace contextRef="#ctx0" brushRef="#br0" timeOffset="203666.39">16210 17502 403 0,'0'0'36'0,"7"-6"-36"16,-7 6 0-16,4-10 0 0,-1 1 163 0,1-1 25 15,-1 4 6-15,1-3 1 16,-4 6-182-16,0 3-36 0,0 0-7 0,0 0-2 0,0 0 52 16,0 0 9-16,0 0 3 0,0 0 0 0,0 0 44 0,0 0 10 15,0 0 2-15,0 0 0 0,-4 3 12 0,-3 6 4 16,0-3 0-16,0 4 0 0,4-1-37 0,-4 1-7 16,0-1-2-16,-1 1 0 0,5 5 7 0,-4 1 2 15,0 3 0-15,0-7 0 0,-4 4-25 0,4 3-5 16,0-4-1-16,-4 4 0 0,1 6-4 15,-1-3 0-15,1 0-1 16,-1 6 0-16,-3 1-31 0,0 5 0 16,-4 1 0-16,1-4 0 0,3 13 16 0,-4-3-4 0,0 3 0 15,-3-4 0-15,3 1 8 0,-3 3 2 16,7-6 0-16,-7-1 0 0,0 7-3 0,0-9-1 16,3 9 0-16,-3-10 0 0,3-3-6 0,-3 4 0 15,3-1-1-15,1-5 0 0,-1-1-11 0,1-3 0 0,2 0 0 0,5 0 0 0,-4-3 0 0,3-6-9 0,1 3 0 0,2-4 0 16,1-2-16-1,4 2-3-15,-4-5-1 0,0 6 0 16,3-4-21-16,-3-3-4 0,4 1-1 0,-1 6 0 16,1-7-11-16,-4 7-2 15,3-7-1-15,1 0 0 0,-5 7-107 16,5-6-22-16,-1 2-4 0,1-6-1 16</inkml:trace>
  <inkml:trace contextRef="#ctx0" brushRef="#br0" timeOffset="207983.73">16729 17398 403 0,'0'0'36'0,"0"0"-36"0,0 0 0 0,0 0 0 16,0 0 372-16,0 0 68 0,-4 10 14 15,4-4 2-15,0-6-352 0,-3 10-72 0,3-10-13 0,0 6-3 16,0-6-31-16,-4 3-5 0,4 6-2 0,-3 1 0 16,3-10 22-16,-4 6 10 0,4-3-1 0,-3 7 0 15,-1 2 19-15,-3 1 4 0,3-4 1 0,-3 7 0 16,4-1-12-16,-4 4-2 0,-4 0-1 0,4 0 0 16,-3 6-5-16,-5-3-1 0,1 9 0 0,0-2 0 15,-3 5 4-15,-1 1 1 16,4-4 0-16,-4 3 0 0,4 4 19 0,0 3 3 0,3-4 1 0,1 1 0 15,-4 3-23-15,7-4-4 0,0 1-1 0,3 3 0 16,1-4-12-16,-1-2 0 0,1 3 0 0,-1 5 0 16,4-5 0-16,0 3 8 0,0-13-8 0,0 10 0 0,4-7 8 15,-1-3-8-15,1 1 11 0,-1-1-11 16,1-3 9-16,-1 3-9 0,4-9 0 0,0 6 9 0,0-6-9 16,4 3 0-16,-1-3 0 0,5-1 0 15,-1-8-17-15,0 9 4 0,7-10 1 0,-3 0 0 16,3 1-18-16,0-1-3 0,7 4-1 0,0-10 0 15,1 6-136-15,2-9-27 0,-2 0-6 0,2 0-657 16</inkml:trace>
  <inkml:trace contextRef="#ctx0" brushRef="#br0" timeOffset="208432.2">17286 18120 1638 0,'0'0'72'0,"0"0"16"0,0-10-71 0,-3 4-17 0,3 3 0 0,-4-3 0 16,1-4 13-16,3 7-1 0,0-3 0 0,0 6 0 15,0-3 26-15,0-4 5 0,-4-2 1 0,4 9 0 16,0 0 73-16,-4-6 15 0,4 3 4 0,-3-4 0 16,3 7-48-16,-4-3-10 0,1-3-2 0,-1-3 0 15,4 9-25-15,0 0-6 0,0 0-1 0,-7 0 0 16,0 0-19-16,0 6-4 0,0-3-1 0,0 6 0 0,-3-2-20 0,2 2 0 16,-2 10 0-16,-1 0 0 15,-3-4 0-15,0 10 0 0,-4-3 0 0,1 3 0 16,-1 1 30-16,-3 2 2 0,-7 0 0 0,3 6 0 0,-3-5-32 15,3 5 0-15,-3 1 0 0,3-7 0 16,1-3 0-16,-1 3 0 0,4-9 0 0,3 6 0 16,0-6 0-16,4-3 0 0,4-7 0 0,3 7 0 15,-4-4-33-15,0-5-3 0,4 2-1 0,0-6 0 16,7-3-83-16,-10 0-16 0,3-3-3 0,0-3-967 0</inkml:trace>
  <inkml:trace contextRef="#ctx0" brushRef="#br0" timeOffset="208745.18">16623 18135 2275 0,'0'0'50'0,"0"0"10"0,0 0 3 0,0 0 1 0,0 0-52 0,10-6-12 0,8 12 0 0,0-6 0 16,6 0-122-16,1 4-27 0,-4 2-6 15,4-3-1-15,3 6 211 0,0 7 41 0,-6-7 9 0,6 7 2 16,-3 3-19-16,-1 0-4 0,-3 0-1 0,1-1 0 16,-1-2-41-16,-4 9-8 0,1-6-2 0,-4 0 0 15,0 0-12-15,0 6-2 0,-3-7-1 0,3 1 0 16,-3 6-7-16,-1-6-2 0,-3 0 0 0,4 0 0 16,-1 3-8-16,5-10 0 0,-5 4 0 0,4-7 0 15,0 1-41-15,-3 6-11 16,7-13-1-16,-8 6-1 0,4 0-125 0,0-2-25 15,-3 2-4-15,0-3-652 16</inkml:trace>
  <inkml:trace contextRef="#ctx0" brushRef="#br0" timeOffset="209254.12">17226 17505 172 0,'0'0'16'0,"-7"6"-16"0,4-2 0 0,-4 2 0 15,-1-6 421-15,1 3 82 0,7-3 16 0,0 0 3 16,-3 0-373-16,3 0-74 0,0 0-15 0,0 0-4 16,0 0-35-16,0 0-7 0,0 0-2 0,0 0 0 15,0 0 32-15,0 0 7 0,7 0 1 0,4 6 0 16,-1-6-26-16,1 6-5 0,-1-2-1 0,1 5 0 16,-1 0-20-16,5 1 0 0,-5-1 0 0,4 7 0 15,4 0 0-15,0 2 0 0,3 1 0 0,0 0 0 0,4 0 12 16,-1 0-3-16,-3 6 0 0,8 0 0 15,-1-6-1-15,0 6-8 0,0 3 12 0,1-3-4 0,-5-3-8 16,1 3 0-16,3 3 0 0,-7 7-11 16,4-7 11-16,-4 3 0 0,-3-2 0 0,-1-1 0 0,-6-3 8 15,3 3 3-15,-3 0 1 0,-4-3 0 0,0 4-1 0,-4-4 0 16,4 3 0-16,-7 6 0 0,4-8-11 0,-4 2 10 16,3-3-10-16,1-3 10 0,-4 3 2 0,-4 0 0 15,1 3 0-15,3-3 0 0,-4 0-12 0,-3-3 0 16,7-3 0-16,-7 3 0 0,4-3 0 0,-4-7-11 15,0 4 3-15,3-6 0 16,-3-1-45-16,0 0-9 0,0-2-2 0,0-4 0 16,-4-3-147-16,1 0-29 0,-18 0-7 0,-1-13-1 0</inkml:trace>
  <inkml:trace contextRef="#ctx0" brushRef="#br0" timeOffset="209938.32">17988 17389 1728 0,'0'0'76'0,"0"0"16"0,0 0-73 0,0 0-19 0,0 0 0 0,0 0 0 16,0 0 27-16,0 0 1 0,-3-3 1 0,3-3 0 15,3-4-66-15,1 10-14 0,3-9-2 0,-7 9-1 16,0 0 123-16,0 0 25 0,0 0 5 0,0 0 1 16,0 0 2-16,0 0 1 0,0 0 0 0,0 0 0 15,3 9-50-15,4 7-9 0,0-7-3 0,-3 4 0 0,3 9-23 16,-4-3-5-16,-3-1-1 0,4 1 0 0,0 6 26 15,-1-6 5-15,-6 0 1 16,3 0 0-16,0 6-26 0,0-6-5 0,-4 0-1 16,4-4 0-16,-4 4-12 15,4-3 0-15,0-4 0 0,0 4 0 0,-3 0 0 0,3-4 0 0,3-2 0 0,-3 5-10 16,0-5-14-16,0-1-4 0,0-9 0 0,0 9 0 16,0-9-8-16,0 10-1 0,0-10-1 0,0 0 0 15,0 0-123-15,0 0-25 0,0 0-5 0</inkml:trace>
  <inkml:trace contextRef="#ctx0" brushRef="#br0" timeOffset="210398.68">17713 17395 345 0,'0'0'15'0,"0"0"4"0,0 0-19 0,0 0 0 0,0 0 0 0,0 0 0 15,0 0 500-15,0 0 97 0,0 0 19 0,0 0 4 16,0 0-542-16,0 0-109 0,0 0-21 0,0 0-5 15,0 0 77-15,0 0 16 0,0 0 4 0,0 0 0 0,0 0 12 0,0 0 4 16,0 0 0-16,0 0 0 0,0 0-29 0,11 0-6 16,-11 0-1-16,7 0 0 0,0 3 20 0,-7-3 3 15,10 0 1-15,-10 0 0 0,7 0-8 0,4 0 0 16,-4 0-1-16,4 0 0 0,3 0 0 0,0 0 0 16,3 0 0-16,8-3 0 0,-4-3-13 15,7 3-2-15,-3-3-1 0,7 6 0 0,3-10-11 16,0 1-8-16,1 9 12 0,-4-10-12 0,6 4 0 15,-2-3 0-15,2 6 0 0,1-4 0 0,-4-2-20 16,4 0 3-16,0-1 0 0,-4 4 0 16,4-4-22-16,-4 7-4 0,-3-6-1 0,0 3 0 15,-7-4-128-15,-1 7-25 0</inkml:trace>
  <inkml:trace contextRef="#ctx0" brushRef="#br0" timeOffset="213430.48">19413 17906 979 0,'0'0'43'0,"0"0"9"0,4-3-41 0,-4-6-11 0,0-7 0 0,3 7-288 16,-3-1-60-16</inkml:trace>
  <inkml:trace contextRef="#ctx0" brushRef="#br0" timeOffset="214114.13">19487 17684 403 0,'0'0'36'0,"8"-3"-36"0,-1 3 0 16,0-7 0-16,0 4 316 0,-7 3 56 0,7 0 11 0,-7 0 2 16,7-6-272-16,-7 6-54 0,0 0-11 0,0 0-3 15,0 0 8-15,0 0 2 0,0 0 0 0,0 0 0 16,0 0 9-16,0 0 3 0,0 0 0 0,0 0 0 16,-11 6-33-16,4-6-6 0,7 0-2 0,-10 3 0 15,-1-3-11-15,-3 7-3 0,3-4 0 0,1 6 0 16,-1-2-3-16,-3 8-1 0,0-5 0 0,0-1 0 15,0 4-8-15,-4 9 0 16,4-4 0-16,-4 1-11 0,1 0 11 0,-5 9 0 16,5-9 0-16,-8 6 0 0,4 0 0 15,0 0 0-15,0-3 0 16,-1 3 0-16,1-6 15 16,0 6 1-16,7-6 1 0,3 6 0 15,-3-6 9-15,4 0 2 0,-1 0 0 16,8-1 0-16,-1-2-16 0,-3 3-2 0,4-10-1 0,3 7 0 0,-4 3-1 15,4-10 0-15,4 1 0 0,-1-1 0 0,1 7-8 0,3-7 8 0,0 0-8 0,3 1 8 0,1-1-8 0,-1 1 12 0,5-4-12 0,2 3 12 16,1 1-3-16,-1-1 0 0,-2-3 0 0,2-2 0 0,-3 2-9 16,4-3 0-16,-4 3 0 0,4-3 0 0,-4-3 12 0,0 7-2 15,0-7-1-15,4 0 0 16,-8 0 9-16,4 0 2 0,1 0 0 0,-1 0 0 0,0 0-20 0,3 0 0 16,-3 0 0-16,4-7 0 0,0 7 0 0,3 0 0 15,-3-9 0-15,-1 6 0 0,4-7 0 0,-3 4 0 0,-4-3 0 16,0-1 0-16,4 1 0 0,-4-7 13 0,4 7-2 15,-4-4-1-15,0-2-10 0,0-1 12 0,0 3-12 0,0-2 12 16,-3-1 4-16,-1 4 0 0,1-4 1 0,0-3 0 16,-4-6-1-16,3 6 0 0,-3-6 0 0,0 6 0 15,0 0 1-15,0-6 0 0,0 3 0 0,0-3 0 16,-3 10-17-16,0-7-11 0,-4 0 2 0,3 3 0 16,-3 0 9-16,-3 0 8 0,3 4-8 0,-4-4 11 15,0 6-11-15,-3-2 10 0,0-1-10 0,0-3 10 16,-3 7-10-16,-4-4 10 0,3 0-10 0,-3 7 10 15,-4-10-10-15,-3 10-12 0,0-7 2 0,0 6 1 16,0 1 9-16,3 0 0 0,-3-1 0 0,3 1 0 16,1 3 0-16,-5 2 0 0,1-2 0 0,4 6 0 15,2-3-21-15,-2 3-9 16,-1 0-2-16,4 3 0 0,0-3 7 0,0 10 1 0,0-10 0 0,3 9 0 16,-3-3-29-16,7 4-6 15,-4-1-1-15,1-3 0 0,-1 4-80 16,4-1-17-16,-3-6-3 0,3 7-562 15,-1 2-112-15</inkml:trace>
  <inkml:trace contextRef="#ctx0" brushRef="#br0" timeOffset="214569.19">19879 17166 1324 0,'0'0'118'0,"0"0"-94"0,0 0-24 0,0 0 0 16,0 0 201-16,0 0 36 0,0 0 7 0,0 0 2 15,0 0-174-15,0 0-34 0,0 0-7 0,0 0-2 16,0 0 6-16,0 0 1 0,0 0 0 0,0 0 0 15,0 0 9-15,0 0 3 0,0 7 0 0,4 2 0 16,-4 1-26-16,0-1-5 0,0 0-1 0,0 1 0 16,-4 5-16-16,1 4 0 0,-1 6 0 0,-3 4 0 15,0-1 16-15,0 3 0 0,-7 0 0 0,3 13 0 0,-7-3 10 16,1 0 2-16,-4 3 0 0,-4 6 0 16,0-3-1-16,-3 6 0 0,0 1 0 0,0-1 0 0,-1 7-11 15,1-10-3-15,0 3 0 0,3-3 0 0,1-6 0 0,-1 3 0 16,4-12 0-16,0 9 0 0,3-7-2 0,4-2-1 15,0 2 0-15,0 4 0 0,3-10-10 0,-3 10 0 16,0-6 0-16,0-4 8 16,0 10-8-16,-1-13 0 0,1 7 0 0,0-7-11 0,0 6 11 0,4-12 0 15,-5 3 0-15,1 0 0 16,4 0-21-16,-1-3-6 0,4-6-1 0,0 3 0 16,3-3-116-16,1-4-23 0,-1-2-5 0,4-4-968 0</inkml:trace>
  <inkml:trace contextRef="#ctx0" brushRef="#br0" timeOffset="-214011.66">20796 17123 2170 0,'0'0'96'0,"0"0"20"0,0 0-92 0,0 0-24 0,0-4 0 0,0 4 0 16,0-6-131-16,0 6-30 0,-3-9-7 0,-1 6 0 16,1-4 29-16,3 7 7 0,0 0 0 0,-4-9 1 0,1 6 156 15,-1-3 31-15,4 6 7 0,0 0 1 16,-3-4 64-16,3 4 12 0,0 0 4 0,0 0 0 0,0 0-76 0,0 0-14 15,0 0-3-15,0 0-1 0,0 0-30 0,-7 4-5 16,-1 2-2-16,1 3 0 16,-3-6 39-16,3 7 8 0,0-1 2 0,-4 7 0 0,-3-1-6 0,0 4 0 15,0-6-1-15,-4 12 0 0,1-6-38 0,-5 6-7 16,8 9-2-16,-7-5 0 0,0 5 4 0,-4 4 0 16,4-4 0-16,0 10 0 0,0 0-12 0,3-6 8 15,0-1-8-15,-3 7 8 0,7 0 0 0,0 0 0 16,0 0 0-16,-4 3 0 0,4-3 20 0,4 0 3 15,-1 3 1-15,0-3 0 0,1 0-16 0,3-4-4 0,0-2 0 16,0 0 0-16,0-4 0 0,7 1 0 0,-4-1 0 0,4-3 0 16,0 4-3-16,0-7-1 0,4 3 0 0,-1-2 0 15,1-1-8-15,3 0 8 0,0-3-8 16,3 0 8-16,1-6-8 0,3 6 0 0,0-6 0 16,0-3-11-16,4 3 0 0,3-7 0 0,0-3 0 15,0 7 0 1,4 0-23-16,0-7-5 0,7 4-1 0,-4-7 0 15,7 3-40-15,-3 1-9 0,-4-4-2 0,4-3 0 16,-4 4-65-16,4-4-14 0,-4 3-2 0</inkml:trace>
  <inkml:trace contextRef="#ctx0" brushRef="#br0" timeOffset="-213256.65">21382 17790 172 0,'0'0'16'0,"0"0"-16"16,0 0 0-16,0 0 0 0,0 0 71 16,0 0 11-16,0 0 2 15,7-18 1-15,-7 18-149 0,3 0-29 0,1-10-7 0,-4 10 0 0,0 0 200 16,0 0 40-16,4-6 8 0,-4 6 1 0,0 0 49 0,0 0 10 16,0 0 1-16,0 0 1 0,0 0-106 0,0 0-20 15,0 0-5-15,0 0-1 0,0 0-6 0,0 0-2 16,0 0 0-16,0 0 0 0,-4 6-12 0,-3-6-2 15,0 10-1-15,0-4 0 0,3-3-12 0,-3 6-3 16,0-2 0-16,0 2 0 0,-3 1-14 0,-1 5-3 0,-3-2-1 0,0 2 0 16,-7 4 15-16,3 0 3 0,0 0 1 0,-6-3 0 15,-1 9-19-15,-3-3-4 0,3 3-1 0,0 9 0 16,-3-6-17-16,3 1 0 0,-3 5 8 0,3-6-8 16,-6 7 0-16,2-1 10 0,1-5-10 0,0 5 8 15,0 1-8-15,0-7 0 0,-1 0 0 0,5-3 0 16,3 0-18-16,3-12-6 0,4 2 0 15,-4 1-1 1,8-13-29-16,-1 7-6 0,4-4 0 0</inkml:trace>
  <inkml:trace contextRef="#ctx0" brushRef="#br0" timeOffset="-212947.25">20736 17941 2826 0,'-10'-6'125'0,"10"6"26"0,0 0-121 0,0 0-30 15,0-3 0-15,0-4 0 16,10 4-307-16,1-3-67 0,7 6-14 0,-1-3-2 0,-3 3 372 0,0 3 74 16,0-3 16-16,4 9 2 0,-4-2 170 0,0 8 33 15,4-2 7-15,0 6 2 0,-1 6-213 0,1 3-42 16,3-9-9-16,-3 12-2 0,3-9-12 0,0 9-8 15,4-9 8-15,-8 3-8 0,5 1 36 0,-1-8 4 16,-4 11 0-16,1-11 0 0,-7 7-23 0,6-6-4 16,-3 6-1-16,0-6 0 0,-3 0-12 0,3 0-18 0,0 3 4 15,0-10 1 1,-3 4-42-16,3-7-8 0,0 1-1 0,0-1-1 16,-3 1-140-16,-1-4-28 0</inkml:trace>
  <inkml:trace contextRef="#ctx0" brushRef="#br0" timeOffset="-212027.82">21978 16925 1105 0,'0'0'48'0,"4"-9"12"0,-1 5-48 0,-3 4-12 0,0-15 0 0,0 15 0 0</inkml:trace>
  <inkml:trace contextRef="#ctx0" brushRef="#br0" timeOffset="-211712.54">21936 16872 1666 0,'0'0'74'0,"0"0"15"0,0 0-71 15,0 0-18-15,0 0 0 0,0 0 0 0,-4 9 51 0,1-3 6 16,3 4 2-16,0-10 0 0,-4 9-40 0,1 1-8 16,-4-1-2-16,0 0 0 0,3 1 31 0,0 5 7 15,-10-5 1-15,0 6 0 0,4-4-24 16,-1 10-4-16,0-3 0 0,-3 0-1 15,-7 6-19-15,4-3 0 0,-1 3 0 0,0 3 0 0,-3-3 25 0,0 3 2 16,7-3 0-16,0 4 0 0,0-1-11 0,3 3-1 16,4-9-1-16,3 3 0 0,-3-6 5 0,7 0 1 15,-3 6 0-15,6-6 0 0,1 0-20 0,-1 3 0 0,-3-4 0 16,4 1 0-16,3-3 28 0,0-4 3 0,0 7 0 0,-3-3 0 16,-4 0-31-16,7-4 0 0,0-2 0 0,0 5 0 15,-4-5-19-15,1-1-3 16,6 0-1-16,-2 1 0 15,-5-1-4-15,-3-9-1 0,7 7 0 0,4-7 0 16,6 3-30-16,-3 3-6 0,-3-6-2 0,3 0-574 0,4 0-114 0</inkml:trace>
  <inkml:trace contextRef="#ctx0" brushRef="#br0" timeOffset="-211326.77">22221 17298 2599 0,'0'0'57'0,"0"0"12"0,0 0 3 0,0 0 0 0,0 0-57 0,0 0-15 15,0 0 0-15,0 0 0 16,0 0-106-16,0 10-24 0,0-10-5 0,-3 9-1 0,-1 0 136 0,1 1 36 16,3-1 2-16,-4 7 1 0,-3-7 21 0,-3 10 5 15,3-10 1-15,0 7 0 0,0 3-53 0,0-3-13 0,-4 2 0 0,4 1 0 31,0-3-22-31,0-3-7 0,-7 8-2 0,7-8 0 0,0 3 23 0,-1-4 8 0,5 4 0 0,-4-7-9 32,0 1-43-32,3-1-8 0,1 1-1 0,3-1-1 15,-7-3-42-15,7 4-8 0,0-10-1 0,0 0-1 16,-4 9 17-16,4-9 3 0,0 0 1 0,0 0 0 0</inkml:trace>
  <inkml:trace contextRef="#ctx0" brushRef="#br0" timeOffset="-210990.67">22229 17057 1843 0,'0'0'81'0,"0"0"18"0,10 0-79 0,-10 0-20 0,0 0 0 0,0 0 0 15,0 0 86-15,0 0 14 16,4 0 2-16,3 0 1 15,0 0-227-15,-7 0-44 0,0 0-10 0,0 0-2 16,0 0 109-16,0 0 22 0,0 0 4 0,0 0 1 0,-7 3 78 0,7-3 16 0,0 0 3 16,0 0 1-16</inkml:trace>
  <inkml:trace contextRef="#ctx0" brushRef="#br0" timeOffset="-210180.42">22412 16828 115 0,'-7'0'10'0,"7"0"-10"0,0 0 0 0,0 0 0 0,0 0 31 0,0 0 4 16,0 0 1-16,0 0 0 16,0 0 147-16,0 0 29 0,0 0 7 0,3 6 1 0,8-6-12 0,-11 0-1 15,0 0-1-15,0 0 0 0,0 0-112 0,11 6-22 16,-11-6-5-16,0 0-1 0,0 0-28 0,3 3-6 15,8-3 0-15,-11 0-1 0,0 0 30 0,7 10 7 16,0-10 0-16,0 9 1 0,0-9-37 0,0 10-7 16,0-4-1-16,4-3-1 0,3 6-23 0,-4 7 0 15,-3-6 0-15,8 8 0 0,2-2 0 0,-3 0 0 16,-3 3 0-16,-1-1 0 0,5 1 0 0,-5-3 0 16,4 3 0-16,0 0 0 0,-3 6 8 0,0-7-8 0,6 1 10 15,-6 6-10-15,-4-6 9 0,7 6-9 16,-4-3 8-16,5 3-8 0,-8 3 20 0,0-2-2 15,0-1 0-15,-4 3 0 0,8-3 6 16,-8 3 0-16,-3-3 1 0,0 3 0 16,7-2-25-16,-7-4-14 0,-3 3 2 0,-1 3 0 15,1-12 12-15,-1 9 0 0,1-7 0 0,-1-5-9 16,-6 3 9-16,3 2 14 0,3-8-3 0,-3-1-1 16,-4 7-98-16,-3-7-20 0,4-2-4 0,-4-4-945 15</inkml:trace>
  <inkml:trace contextRef="#ctx0" brushRef="#br0" timeOffset="-207893.03">23054 17050 748 0,'0'0'33'0,"0"0"7"0,-7 0-32 0,-4 7-8 0,4-4 0 0,0 3 0 16,-3-6 200-16,3 10 37 0,3-10 8 0,4 0 2 16,-7 6-215-16,7-6-42 0,0 0-9 0,0 0-1 15,0 0 84-15,0 0 18 0,0 0 3 0,0 0 1 16,0 0 18-16,0 0 4 0,0 0 1 0,0 0 0 16,0 0-45-16,0 0-8 0,0 0-3 0,0 0 0 0,0 0-11 15,0 0-2-15,0 0-1 0,0 0 0 16,0 0-5-16,0 3-1 0,0-3 0 0,7 9 0 15,0 1-16-15,0-4-3 0,-7-6-1 0,7 3 0 0,-7-3 3 0,11 6 1 16,-1-6 0-16,-2 10 0 0,-1-10 3 0,3 0 0 16,1 6 0-16,-1-3 0 0,1-3-9 15,-1 6-2-15,1-2 0 0,0 2 0 0,-1 3-9 16,4-6 0-16,-3 7 0 0,7 2 8 0,-8 1-8 0,4 3 0 16,0-4 0-16,0 10 0 0,8-9 0 0,-5 12 0 15,1-6 0-15,3 6 0 0,-7-3 0 0,4 3 13 16,-1 3-3-16,-2 3-1 0,2-3-9 0,-3 7 8 15,0-1-8-15,-3-2 8 0,3 2-8 0,-3 1 0 16,-1-1 0-16,-3 4 0 0,0-4 0 0,0 4 0 0,1-3-9 16,-5 2 9-16,-3-5 0 0,4-1 0 0,-4 3 0 15,-4 1 9-15,4-1-9 0,-7-2 8 0,0 2-8 0,0-2 8 16,-4-1 0-16,1 0-8 0,-8-2 12 16,0-1-4-16,-3 0-8 0,0 3 10 0,0-2-10 0,0-4 10 15,-4 3-10-15,4-6 0 0,-4 3 0 16,4-6 0-16,0 6-22 0,0-6 0 0,0-4 0 0,-1 4-862 15,-2-9-172-15</inkml:trace>
  <inkml:trace contextRef="#ctx0" brushRef="#br0" timeOffset="-193169.31">24141 17693 172 0,'0'0'16'0,"0"0"-16"0,-4-9 0 16,4 9 0-16</inkml:trace>
  <inkml:trace contextRef="#ctx0" brushRef="#br0" timeOffset="-192852.35">24116 17665 1677 0,'0'0'74'0,"0"0"16"0,0 0-72 0,0 0-18 16,0 0 0-16,0 0 0 0,0 0 75 0,0 0 11 15,0 0 2-15,0 0 1 0,0 0-64 0,0 0-13 16,0 0-2-16,0 0-1 0,0 0 43 0,0 0 9 16,0 0 2-16,0 0 0 0,0 0 10 0,0 0 3 15,0 0 0-15,0 0 0 0,7 9-20 0,0-9-3 16,0 7-1-16,4-7 0 0,-1 0-22 0,1 0-5 15,-1 0-1-15,1 0 0 0,0 0 13 0,-1-7 3 0,4 7 0 16,0 0 0-16,0 0-26 0,-3 0-5 0,3 0-1 0,4 0 0 16,-4 0-8-16,4 0 0 15,-4 0 0-15,3 0 0 0,4 0 0 0,1 0 0 0,-1 0 0 0,4-3 0 16,-4 3 0-16,3 0 0 0,5-6 0 0,-5 6 0 16,1 0 0-16,-4 0 0 0,4 0 0 0,-4-3 0 15,0 3 0-15,0-6 0 0,-3 6 0 0,0 0 0 16,-1-4 0-16,-3 4-11 0,0-6 3 0,-3 6 0 31,3 0-39-31,-3 6-7 0,-1-12-2 0,-3 12 0 16,0-6-112-16,1 0-22 0,-8 0-5 0,7 4-1 0,-7-4-41 0,10 0-9 15,1 0-2-15,-11 0 0 0</inkml:trace>
  <inkml:trace contextRef="#ctx0" brushRef="#br0" timeOffset="-192253.66">24194 18041 2048 0,'0'0'91'0,"0"0"18"0,0 0-87 0,0 0-22 15,0 0 0-15,0-9-603 16,0 6-125-16</inkml:trace>
  <inkml:trace contextRef="#ctx0" brushRef="#br0" timeOffset="-191997.85">24186 17941 748 0,'4'6'67'0,"-4"-3"-54"0,4-3-13 0,-4 7 0 0,0-7 261 0,0 0 50 16,0 0 9-16,3 3 3 0,1 3-223 0,-1-6-44 16,-3 0-8-16,4 3-3 0,-1 3-17 0,-3-6-3 0,0 0-1 0,7 0 0 15,-3 4 55-15,3-4 10 0,-7 0 3 0,0 0 0 16,7 0-8-16,0 0 0 0,3 0-1 0,1 0 0 15,0 0-25-15,3 0-5 0,0-4-1 0,0 4 0 16,4-6-24-16,-1 6-6 0,4-3-1 0,4 3 0 16,0 0 4-16,0-6 1 0,-1 6 0 0,1 0 0 15,3 0-15-15,-3 6-3 0,0-12-8 0,-4 12 12 16,0-6-12-16,0 3 0 0,-3 3 0 0,3-2 0 16,-7-4 0-16,4 6 0 0,-4 3 0 0,0-2 0 15,0-4-22-15,-4-3 2 0,5 9 1 0,-1-3 0 16,0-2-17-1,0 2-3-15,0-3-1 0,7-3 0 0,0 0-44 0,1 0-10 16,6 0-2-16,0 0 0 0,0-3-69 0,4 3-15 0,0-6-2 0,-1 2-479 16,-2-2-96-16</inkml:trace>
  <inkml:trace contextRef="#ctx0" brushRef="#br0" timeOffset="-189950.43">1842 15940 3214 0,'-4'-9'71'0,"4"0"14"0,0-7 3 0,4 0 3 0,-4 4-73 0,3-7-18 0,15-3 0 0,-4-6 0 16,10 3-30-16,5-7-10 0,-1-2-1 0,0-7-1 0,-3 3 22 0,0 1 4 15,6-7 0-15,-6 0 1 0,0-3 15 0,-1-3 0 16,-2 6-10-16,-5-3 10 0,1 0 0 0,-4-3 12 15,0 2-2-15,0-2 0 0,-3 3 22 0,-1-6 4 16,1-7 0-16,3 4 1 0,-3-4-10 0,-1-2-3 16,4-1 0-16,-3 0 0 0,-1-3-6 0,5-3-2 0,-5 7 0 15,8-1 0-15,-1 0-2 0,-2 10-1 0,-1 0 0 16,0-1 0-16,3 7 1 0,-2 3 0 0,-1 0 0 0,-4 10 0 16,4-1-14-16,-3 7-16 0,-1 3 3 0,-6 3 1 15,3 0 12-15,-3 3 0 16,-1 7 0-16,4-4 0 0,-7 7 0 0,0-1-9 0,4 1 9 0,-4 3 0 15,0 6 0-15,0 0 0 16,0 0 0-16,0 0 0 0,0 0 0 0,0 0-8 0,0 0 0 0,0 0 0 16,7 9 8-16,-7 1-8 0,3 5 8 0,-3 1-8 15,-3-4 8-15,3 4 0 0,-11 0 0 0,4 3-8 16,0-1 8-16,-4 1 0 0,1 6 0 0,-4-6-8 16,-7 9 8-16,7-9 0 0,-1-3 0 0,-2 3 0 15,3-1 0-15,3 1 0 0,-3-3 8 0,0 0-8 16,3-4 0-16,4-6 0 0,0 4 0 0,7-1 0 0,-10 1 0 15,10-10 0-15,0 0 0 0,0 0 0 16,0 0 0-16,0 0 11 0,0 0-11 0,0 0 12 0,0-13-4 0,0-3-8 16,0 7 12-16,10-10-4 0,-3-3-8 0,4 3 12 15,-1-2-12-15,4-5 12 0,4 1-12 0,0 0 0 16,-1 3 0-16,-10-3 8 0,11 6-8 0,-11-6 0 16,4 7 0-16,-4 2 0 0,3 3 0 0,-6-2 0 15,-4 5 0-15,0 7 0 0,0-3 0 0,0 6 0 16,0 0 0-16,0 0 0 0,-11 0 0 0,8 9 0 15,-8 7 0-15,1-4 0 0,-1 4 0 0,0 9 0 16,4-3 0-16,-3 0 0 0,3 0 0 0,3 3 10 16,-3-6 1-16,7 6 0 0,7-6-11 0,-7 6 8 15,11-6-8-15,-1 0 8 0,-3 6-8 0,11-7 8 16,0-2-8-16,3 3 8 16,4 0-160-16,-1 0-32 0,8-1-6 0</inkml:trace>
  <inkml:trace contextRef="#ctx0" brushRef="#br0" timeOffset="-188748.03">4872 15069 2188 0,'0'0'97'0,"0"0"20"0,-4 0-93 0,1 0-24 0,3 0 0 0,0 0 0 16,0 0 166-16,0 0 29 0,0 0 5 0,3 6 2 16,4-3-216-16,8 6-43 0,-5-2-9 15,4-4-2-15,-3 3 36 0,-4 3 6 0,3 7 2 0,-3-3 0 16,4 2 32-16,-11 4 8 0,0 0 0 0,0 6 1 15,-7 3 25-15,3-3 5 0,-3 4 1 0,-3-4 0 16,3 9-6-16,0-12-1 0,-4 10 0 0,4-11 0 16,0 1-15-16,4-9-3 0,3 6-1 0,-8-10 0 15,8-3-6-15,-3 4 0 0,3-10-1 0,0 0 0 16,0 0-1-16,0 0 0 0,3-10 0 0,5 1 0 0,-8 0 3 0,3-7 1 16,-3-9 0-16,7 6 0 0,-7-9 0 0,0 9 0 15,0-6 0-15,0-3 0 0,0 3-9 0,0 3-1 16,0-3-8-16,0 0 12 0,4-1-2 0,6 8-1 15,-6-1 0-15,6 3 0 0,1 4-9 0,-1 2-17 16,8-6 4-16,0 7 1 0,-1 0 12 0,1 9-12 16,7-7 12-16,-1 4-12 0,-6-3 12 0,7 6-9 15,-4 0 9-15,0 6-8 0,-3-3 8 0,-1 4 0 16,-3 2 0-16,1 0-8 0,-8 1 8 0,7 6 0 16,-4 2 0-16,-6 1 0 0,3 9 0 0,-4-2 0 0,8-1 0 15,-7 3 0-15,3 0-9 0,-7 7 0 0,7-7 0 0,3 6 0 31,-3-6-68-31,4-2-14 0,-4-1-2 0,4-7-1 16,-1-2-50-16,1-6-11 0,3-1-1 0,0-6-604 0,4-3-120 16</inkml:trace>
  <inkml:trace contextRef="#ctx0" brushRef="#br0" timeOffset="-188396.45">5733 15247 864 0,'0'0'76'0,"0"0"-60"0,0 0-16 0,0 0 0 16,0 0 415-16,0 0 80 0,7 0 16 0,7 7 3 15,-7-7-411-15,3 3-83 0,1-3-20 0,0 0 0 16,-1 6 0-16,4-6 0 0,-3 0 0 0,-1 0-8 16,1 0 19-16,3 0 4 0,-3-6 1 0,-1 6 0 0,-3-3 28 15,4-4 7-15,-4 4 1 0,4-3 0 0,-4-3-18 0,3-1-3 16,-3 1-1-16,0-7 0 0,0 7-13 0,-3-4-2 16,3-3-1-16,-7 1 0 0,0-4-14 0,0 6 8 15,0-2-8-15,-7-4 0 16,3 3 0-16,-6 4 0 0,3-4 0 0,0 10 0 0,-7-4-8 0,3 7-2 15,0 3 0-15,-10 3 0 0,7 4 10 16,0 2 0-16,-11 0-9 0,8 10 9 0,-1 0 0 0,0-3 0 16,1 9 0-16,3-3 0 0,3 3 0 0,1 0 0 15,-5 3 0-15,12 0 0 0,-1 4 0 0,4-1 0 16,4 4 0-16,-1-1 0 0,1 4 0 0,-1-4 0 16,8 1 0-16,-4-7 0 0,0 0 0 0,4-3 0 15,-4 0-8-15,3-3 8 16,5 0-84-16,-5-3-12 0,-3-10-2 0,11 1-1 15,-8-10-110-15,8 0-23 0</inkml:trace>
  <inkml:trace contextRef="#ctx0" brushRef="#br0" timeOffset="-187946.92">6343 15141 3214 0,'0'0'71'0,"-7"6"14"0,3 3 3 0,1 10 3 0,3-3-73 0,-4-4-18 0,4 14 0 0,4-8 0 16,-4 1 0-16,3 6-17 0,1-6 3 0,3 6 1 31,4 0-26-31,-11-3-5 0,7 10 0 0,0-11-1 0,3 5 32 0,-6-8 13 0,-1 1-11 0,4 3 11 16,4-3 0-16,-11-6 0 0,3 2 0 0,5-5 0 16,-8-1 0-16,3 0 10 0,-3-9-2 0,0 0 0 0,0 0 4 0,7 0 1 15,7-3 0-15,-10-6 0 0,3-7 14 0,0 1 2 16,0 2 1-16,3-12 0 0,1 0-30 15,3-3 8-15,-7-7-8 0,4 13 0 0,6-3 0 0,-6 0 0 16,3 6 0-16,-3 3 0 0,3 4 0 0,-4 3 0 16,-3 2 0-16,4 7 0 15,0 0-28-15,-4 7-1 0,7 2-1 0,-4-6 0 0,-3 13 30 0,4-1 12 16,3 4-1-16,-3-6 0 0,6 12 5 0,-6-6 2 16,3-1 0-16,-3-2 0 0,3 3-18 0,0-3 8 15,0-4-8-15,0 4 0 0,-3-7 20 0,3-2-4 16,-4-4 0-16,8 3 0 0,-11-6 12 0,4 0 1 0,-1-6 1 0,4 3 0 15,-3-7 6-15,0-6 2 16,3 7 0-16,-4-10 0 0,4 0-7 0,4-6-2 0,-4-9 0 0,4 6 0 16,-1-13-11-16,1 3-2 0,0-6-1 0,3-3 0 15,-4-3-15-15,5 3-16 0,2-9 3 0,-10 2 1 32,8-5-84-32,-5 5-16 0,4 1-3 0</inkml:trace>
  <inkml:trace contextRef="#ctx0" brushRef="#br0" timeOffset="-185132.49">26564 16869 2574 0,'0'0'114'0,"0"0"23"0,0 0-109 0,-7 0-28 15,0 3 0-15,0-3 0 0,0-3 8 0,0 3-8 16,7 0 0-16,-7-7 8 16,0 7-48-16,-4-3-9 0,8-3-3 0,-4 6 0 0,0-3 113 0,0-4 23 15,-1 7 4-15,1 0 0 0,0-3-44 0,-3 3-10 16,-1-6-2-16,4 6 0 0,-7 0-32 0,0 6 0 15,-4-3 0-15,1 4 0 0,-5-4 16 0,1 6-3 16,-7-2-1-16,0-4 0 0,-4 6 0 0,0 0 0 16,-3 4 0-16,0-4 0 0,-4 1-3 15,0 2-1-15,0-5 0 0,4 2 0 0,3 0 10 16,4 1 2-16,-4-1 0 0,8 1 0 0,-1-4 2 16,4-3 1-16,0-3 0 0,-1 6 0 0,5-2-11 0,-1 2-3 0,1-6 0 0,2 9 0 15,5-3-9-15,-1-2 12 0,4 5-12 0,4-3 12 16,-1-3-12-16,4-3 0 0,4 7 9 15,3 2-9-15,3-3 10 0,4-2-2 0,4 5-8 16,3-3 12-16,7-3 3 0,1 4 0 0,2-7 0 16,5 3 0-16,3-3-7 15,3 0-8-15,0 0 11 0,4 6-11 16,-4-3 0-16,4-3 0 0,-7 6 0 0,3-6 0 0,-6 4 0 16,-1 2 0-16,0-6 0 0,-3 6 0 0,0-3 8 0,-4-3-8 15,4 6 0-15,-4-2 0 0,0-4 8 0,-3 6-8 0,0-3 0 0,-1 3 0 0,1-3 0 16,-4 4 0-16,0-4 0 0,0 3 0 0,1 0 0 15,-5-2 0-15,1 2 0 0,0-3 0 16,-4 6 0-16,0-2 0 0,0-4 0 0,-4 3 0 16,-3-3-12-16,1 3-2 0,-5 4-1 0,-3-10 0 15,0 0 15-15,4 9 0 0,-4 1 0 0,-4-1-9 0,1 0 9 0,-8 1 0 16,0 2 0-16,1 1 0 16,-4-4 0-16,-4 1-12 0,0-1 12 0,1 7-12 0,6-7 12 15,-6 7 0-15,-8-13 0 0,4 6 0 0,0 1 0 0,-1-4 0 16,-2 4 0-16,2-1 8 0,1-3-8 0,0-3 9 15,0 7-9-15,0 5 10 0,3-5-10 0,-3-1 0 16,-4 7 0-16,4-3 0 0,-4 2 0 0,-3 4 0 16,0-3-8-16,3-4 8 0,-3 4-8 0,-4 3 8 0,4-4-10 0,0 4 10 15,3-3 0-15,1 3 0 16,-5-7 0-16,1 4 0 0,3 3 0 0,4 0 0 0,0-4 0 0,3 4 0 16,-3-3 0-16,7-4 0 0,0 4 0 0,3-7 0 15,-3 1 0-15,4-1 12 0,3 1-4 0,3-4-8 16,4-6 12-16,0 0-12 0,0 0 12 0,0 0-12 15,0 0 0-15,4 9 0 0,-4-9 0 0,7 10-12 16,0-1 12-16,3 0 0 0,1-2 0 0,3-4 0 16,0 6 11-16,4-2-2 0,3-4 0 15,4 3 0-15,3-6-9 0,0 9 8 0,4-9-8 0,0 0 8 16,-1 0-8-16,5 0 0 0,2 7 0 0,-2-7 0 16,-5 0 0-16,5-7 0 0,-4 7 0 0,-1 0 0 15,1 0 0-15,0 0 0 0,0-3 0 0,-1-3 0 16,5 0-24-16,-8 3 2 0,-4-4 1 0,1 7 0 15,-4-9-63-15,0 6-13 0,-3-7-3 16,0 4 0-16,-1-3-98 0,-2 6-20 0</inkml:trace>
  <inkml:trace contextRef="#ctx0" brushRef="#br0" timeOffset="-184387.39">26254 18298 2286 0,'0'0'101'0,"0"0"21"0,-7 10-98 0,0-10-24 0,3 9 0 0,-3-2 0 31,0-4-54-31,0 3-16 0,0-6-3 0,-4 9-1 16,1-2 16-16,-1-4 3 0,1-3 1 0,2 9 0 0,1-3 137 0,-3-2 27 0,-1 2 6 0,1-3 0 15,-1 3-59-15,4-3-12 0,0 4-2 0,3 2-1 16,-6 0-10-16,3 1-1 0,0-1-1 0,-4 1 0 16,4 5-19-16,-3-5-11 0,2 5 12 0,1-2-12 15,0 6 8-15,0-3-8 16,0 2 0-16,4-8 0 0,-1 12 0 0,4-10 0 0,0 4 0 0,0-4 0 16,0-2 0-16,4 6 0 0,3-7-10 0,0 0 10 15,0 1-52 1,0-4-2-16,4-6-1 0,-1 3 0 0,1 3-93 15,-1-12-20-15,1 6-3 0</inkml:trace>
  <inkml:trace contextRef="#ctx0" brushRef="#br0" timeOffset="-184137.01">26250 18082 403 0,'0'0'17'0,"0"0"5"0,0 0-22 0,0 0 0 16,0 0 0-16,0 0 0 0,0-6 468 0,7-4 88 15,-3 7 19-15,-4 3 3 16,0 0-493-16,0 0-98 0,7-6-20 0,-7 6-4 0,0 0 37 0,0 0 0 0,7 0 0 0,3 9 12 16,-6-2-12-16,3-4-17 0,-7-3 4 0,11 9 1 31,-8 1-135-31,4-1-26 0,0-3-6 0,0 4-1 0</inkml:trace>
  <inkml:trace contextRef="#ctx0" brushRef="#br0" timeOffset="-183868.28">26338 18396 2610 0,'0'0'116'0,"0"0"23"0,0 0-111 0,0 0-28 16,0 0 0-16,7 9 0 16,-3-9 45-16,3 9 4 0,-7-9 1 0,11 0 0 0,-1 10-50 15,1-10 0-15,-1 0-12 0,1 0 3 0,0 6 24 0,3-6 5 16,0 3 0-16,3-3 1 0,-2 0-21 0,6 0 8 15,0 0-8-15,4 0 0 16,-8 0-63-16,4-3-17 0,4 3-3 0,-7 0-1 16,-1 0-114-16,-3 0-23 0,1-6-5 0</inkml:trace>
  <inkml:trace contextRef="#ctx0" brushRef="#br0" timeOffset="-183501.04">26412 18590 979 0,'0'0'87'16,"0"0"-70"-16,0 0-17 0,0 0 0 0,4 10 277 0,-4-10 52 0,0 0 11 0,0 0 1 0,4 3-201 0,3 3-41 16,-7-6-8-16,10 0-2 0,-6 0-29 0,6 0-7 15,-3 0-1-15,0 0 0 16,0-6-23-16,4 6-5 0,3 0 0 0,0 0-1 0,-3 0-23 0,-1 0 0 15,8-3 0-15,-4 3-8 16,4 0-113-16,-4 0-23 0,-3 0-4 0,3-7-588 16,3 7-117-16</inkml:trace>
  <inkml:trace contextRef="#ctx0" brushRef="#br0" timeOffset="-183250.58">26906 18298 2746 0,'-7'16'122'0,"7"-16"25"0,-3 3-118 0,-4 7-29 0,3-1 0 0,1 7 0 32,3-7-26-32,-4 7-11 0,1-4-3 0,3 10 0 0,0-3 23 0,0 0 4 0,0 9 1 0,-4-9 0 15,4 6 60-15,0 3 13 0,-3-3 3 0,3-6 0 16,0 6-64-16,0-6 0 0,-4 0 0 0,4-3-13 15,-3-7-135 1,3 7-26-16,0-13-6 0</inkml:trace>
  <inkml:trace contextRef="#ctx0" brushRef="#br0" timeOffset="-179584.15">25841 16470 2487 0,'0'0'55'0,"0"0"11"0,0 0 2 0,0 0 2 0,0 0-56 0,0 0-14 0,7 0 0 0,0 0 0 0,-7 0 0 0,11 0 0 0,-4 0 0 16,0-3 0-16,0-3 12 0,3 6 0 15,-3-10 0-15,1 10 0 0,2-9 39 0,1 0 7 0,-4-1 2 0,0 4 0 16,0-7-4-16,0-2 0 0,0-4 0 0,0 0 0 16,0-6-24-16,0 0-4 0,0-3-2 0,-3-7 0 15,3 4 8-15,0-4 2 0,0 1 0 16,0-10 0-16,-4 6-28 0,5-2-8 0,2-1 0 15,-3 0 0-15,4-3 11 16,-4 7-2-16,0 2 0 0,3 1 0 0,-2 2-9 16,2 7 0-16,1 0 0 0,-1 6 0 0,4 4 0 0,0 5-11 15,-3 1 3-15,7 6 0 16,-4-4-20-16,0 14-3 0,0-4-1 0,0 6 0 0,0 7 18 0,-3-1 3 0,3 4 1 0,-3 0 0 16,3 0 10-16,-4 9 0 0,-3-3 8 0,4 0-8 15,-1 4 0-15,-2-1-13 0,-1-3 1 0,0 9 1 16,-4-5 11-16,4-1 0 0,0-3 0 0,0 3 0 0,-3-3 0 0,-1 3 0 15,1 1 0-15,-1-4 0 0,4 0 0 0,-3-6 0 16,3 6 0-16,0-6 0 0,0-1 0 0,0 1 0 16,0-9 0-16,0 5 0 15,0-5 0-15,4-4 8 0,-4-3-8 0,4-3 8 0,-1 0 26 0,1-9 6 16,-1 2 0-16,4-2 1 0,-3 0-19 16,0-10-4-16,3 0-1 0,0 0 0 0,-4-6 15 0,5 0 4 15,-5-3 0-15,1-7 0 0,3 4-7 0,0-10-1 16,-3 3 0-16,3-5 0 0,0-4-14 0,-7-4-3 15,3 7-1-15,1-3 0 0,-4 4-10 0,0 5 0 16,-3-3 0-16,-1 3 0 16,1 4-49-16,-1 0-12 0,-6 2-3 0,3-2 0 15,0-1-70-15,0 7-14 0,0-7-4 0,3 7-1147 16</inkml:trace>
  <inkml:trace contextRef="#ctx0" brushRef="#br0" timeOffset="-177270.62">28148 17157 2026 0,'0'0'44'0,"0"0"10"0,0 0 2 0,0 0 1 0,0 0-45 0,0 0-12 0,0 0 0 0,0 0 0 32,0 0-79-32,-3-3-17 0,3 3-4 0,0 0-1 0,0 0 127 0,0 0 26 0,-7 0 4 0,7 0 2 15,0 0 26-15,0 0 6 0,0 0 1 0,0 0 0 16,0 0-35-16,0 0-6 0,0 0-2 0,0 0 0 15,0 0-7-15,0 0-1 0,0 0-1 0,0 0 0 16,-4 9-11-16,-3-6-3 0,3 13 0 0,-3-6 0 16,0-1-25-16,0 7 0 0,0-4 0 0,-3-2 0 0,3 5 0 0,-4 4 0 15,4-3 0-15,-4-1 0 16,4 4 0-16,-3 0 0 0,-1-10 0 0,4 10 0 0,-3-3 31 0,-1 3 1 16,0-4 0-16,4-2 0 15,0 3-32-15,-3-4 0 0,3 4 0 0,-4 3 0 0,0-10-10 0,1 1-8 16,-1 5-2-16,-3-5 0 0,0-1 7 0,3 0 1 15,-3 1 0-15,4 6 0 0,-1-7 32 0,1-3 8 16,-1-3 0-16,-3 4 1 0,0-4-21 0,3-3-8 16,1 0 0-16,-1 0 0 0,4 0 0 0,0 0 0 15,-4-3 0-15,4-4 0 0,-7 7 0 0,4 0-13 16,-1 0 2-16,0-3 1 0,1-3 10 0,-1 6 0 16,4-6 0-16,-3 3 0 0,-1 3 0 0,0-7 0 0,4 7 0 15,-3-3 0-15,3-3 8 0,-4 3 3 0,4-4 1 0,0-2 0 16,0 6-12-16,0-3-17 0,3-4 4 0,-3 4 1 15,4-3 12-15,3 5 0 16,-4-11 0-16,4 5 0 0,0 1 0 0,0-7 16 0,0 7-3 16,0-1-1-16,0-2-12 0,4-4 0 0,-1 7 0 15,1-7 0-15,-1 7 9 0,1-10-1 0,-1 3 0 0,1 7 0 16,3-1-8-16,-3-2 0 0,-1-4 0 0,1 7 0 16,-1-7 0-16,1 7 0 0,-1-1 0 0,4 1 0 15,-3-1 0-15,3 4 8 0,0-3-8 0,-4 6 8 16,5-7-8-16,-1 4 0 0,-4 3 0 0,4-3-11 15,-7 6 11-15,11-4 0 0,-4-2 8 0,3 0-8 16,1 3 0-16,0-4 0 0,-4 7 0 0,3-3 0 16,-3 3 0-16,4-6 12 0,-11 6-4 0,10 0 0 0,1 0-8 15,3 0 0-15,-3 0 0 0,-4 6 8 0,7-3-8 0,-4-3 0 16,1 7 0-16,3-4 0 0,-3 9 0 0,-1-8 0 16,1 5 0-16,3 0 0 0,-3 1 0 0,3-1 0 15,-4 7 0-15,-3-7-8 0,4 1 8 0,-1 5 0 16,1-5 0-16,-4 5 8 0,4-2-8 0,-4 3 0 15,0-4 0-15,3 4 0 0,-3 3 0 0,1-4 0 16,-1-2 0-16,0 3 0 0,0 2 0 0,3 1 8 16,-6-9-8-16,6 2 8 0,-3 1-8 0,0-4 8 15,4 1-8-15,-4-1 8 0,4-3-8 0,-1 4 0 16,1 5 0-16,-1-5 0 0,5-7-15 0,-1 6 3 16,0-2 0-16,3 2 0 15,-2-3-28-15,2-3-4 0,-3-3-2 16,0 7 0-16,8-4-19 0,-5-3-4 0,-3 0-1 15,4 0-659-15,-4 0-132 0</inkml:trace>
  <inkml:trace contextRef="#ctx0" brushRef="#br0" timeOffset="-176161.34">28547 17574 1220 0,'0'0'54'0,"0"0"11"0,0 0-52 0,0 0-13 0,0 0 0 0,0 0 0 15,7-6 57-15,-7 6 9 0,0 0 2 0,0 0 0 16,0 0-18-16,0 0-3 0,7-3-1 0,-7 3 0 0,0 0 50 16,0 0 11-16,0 0 1 0,0 0 1 0,0 0-35 0,0 0-7 15,0 0-2-15,0 0 0 16,0 0-37-16,0 0-8 0,-4 12-2 0,1-5 0 0,-4 2-18 0,3 0 10 15,1 7-10-15,-1-7 8 0,1 1 0 0,-4 5 0 16,0-2 0-16,3 3 0 0,-3-4-8 0,0 4 0 16,0 3 0-16,0 0 0 0,3 3 0 0,1-4 0 15,-4 4 0-15,0-6 0 0,3 9 0 0,1-6 0 16,-1 0-12-16,1 6 12 0,-1-13-17 0,4 4 4 16,-4 3 1-16,4-4 0 15,0-5-33-15,0-1-7 0,4-2 0 16,0-4-1-16,3 6-27 0,0-9-6 0,0-3-1 0</inkml:trace>
  <inkml:trace contextRef="#ctx0" brushRef="#br0" timeOffset="-175869.26">28642 17282 2131 0,'0'0'189'0,"0"0"-151"0,0 0-30 0,0 0-8 0,0 0 192 0,0 0 38 15,0 0 7-15,0 0 2 31,0 0-251-31,7 0-49 0,-3-3-11 0,3-3-1 0,0-3 16 0,0 9 3 0,0-10 1 0,-4 1-1106 16</inkml:trace>
  <inkml:trace contextRef="#ctx0" brushRef="#br0" timeOffset="-174326.61">29210 16470 576 0,'0'0'51'0,"0"0"-41"0,0 0-10 0,0 0 0 16,0 0 278-16,0 0 54 0,0 0 10 15,0 0 2-15,0 0-229 0,0 0-47 0,0 0-8 0,0 0-3 16,0 0 6-16,0 0 1 0,0 0 0 0,7 0 0 15,0 7-1-15,-7-7 0 0,4 9 0 0,-1-6 0 16,-3-3-24-16,7 16-5 0,-3-7-1 0,-1 7 0 16,1-7-1-16,-4 10 0 0,3 0 0 0,-3 6 0 15,4 3-40-15,-1 0-9 0,1 7-2 0,-4 6 0 16,3-1 3-16,1 4 1 16,-4 7 0-16,0-4 0 15,4 6 15-15,-4-3 0 0,0-3 0 16,0 6 0-16,0-6 9 0,3 4 5 0,1-4 1 15,-1-3 0 1,-3-1-15-16,0-5 0 0,0-3 0 16,0-1 0-16,4-6 0 0,-4 1-15 0,0-4 5 0,3 3 1 15,-3-12-23-15,0 9-4 0,0-7 0 16,-3 1-1-16,-1 0-55 0,-3 0-10 0,0-3-2 0,0 2-1 0,0 1-80 0,0-3-16 0,-4 0-3 16,1-4-295-16,3-3-58 0</inkml:trace>
  <inkml:trace contextRef="#ctx0" brushRef="#br0" timeOffset="-173771.41">29704 17022 403 0,'0'0'36'0,"0"0"-36"0,0 0 0 0,0 0 0 15,0 0 436-15,0 0 80 0,0 0 16 0,0 0 3 32,0 0-460-32,0 0-92 0,0 0-19 0,-7 6-3 0,7-6 49 0,-4 4 10 0,-3 2 1 0,4-3 1 15,-4 6 38-15,3-2 7 0,-3 2 1 0,0 1 1 16,-4-1-36-16,4 0-7 0,0 1-2 0,0 5 0 0,-3-5 7 15,-4-1 1-15,3 7 0 0,-3-4 0 16,-4 4-20-16,1 0-3 0,-1-4-1 0,0 7 0 0,4-9-8 0,-3 5 0 16,-1-5 0-16,4 5 0 0,3-5 0 0,1-1 8 15,-1-3-8-15,1-2 8 0,-1 5 0 0,4-3 0 16,0-3 0-16,0 7 0 0,0-10-8 0,7 0 0 16,0 0 0-16,0 0 0 0,0 0 0 0,0 0 0 15,0 0 9-15,0 0-9 0,0 0 8 0,0 0-8 16,0 0 10-16,0 0-10 0,0 0 0 0,10 9 0 15,-10-9 0-15,11 6 0 0,-4-2 9 0,0 2-9 16,4 3 8-16,-1-2-8 0,1-4 0 0,-4 6 8 16,3-3-8-16,4-3 0 0,1 4 0 0,2-4 0 15,-3 3 0-15,4-6 0 0,0 0 0 0,3 10-11 16,0-10 11-16,0 6-12 0,0-3 12 0,4 3 0 16,0-3 0-16,-1 4-8 0,5-4-8 0,-5 6-2 0,1-9 0 0,3 6 0 31,-3 4-35-31,0-1-7 0,-8-2-2 0,1 2 0 15,0 0-126-15,-8-5-26 0,11 2-5 0,-21-6-679 0</inkml:trace>
  <inkml:trace contextRef="#ctx0" brushRef="#br0" timeOffset="-173199.68">30656 16094 2250 0,'0'0'49'0,"0"0"11"0,0 0 1 0,0 0 3 0,0 0-52 16,0 0-12-16,-3 6 0 0,-4-3 0 15,3 7-24-15,-3-1-8 0,4 1-2 0,-8-1 0 0,4 7 70 0,-4 3 15 0,1-4 2 0,-1 13 1 16,-6-2 12-16,3 2 2 0,-4 0 1 0,0 6 0 15,1 1-22-15,-1 3-5 16,0 5-1-16,-3 1 0 0,-3-6-17 0,-1 12-3 16,0-6-1-16,-3 3 0 0,3 6-6 0,1-6-2 0,-1 13 0 0,0-7 0 15,4 4 22-15,3-4 4 0,-3 0 1 0,7 1 0 16,-4-4-12-16,1 3-3 0,6 1 0 0,-3-7 0 16,3 6 5-16,4-9 1 0,0 3 0 0,4 3 0 15,-1-12-30-15,4 6 0 0,0-7 0 16,4 4 0-16,-1-10 8 0,4 10-8 0,-3-6 0 0,3-4 9 15,4 13-9-15,-4-10 0 0,3 1 0 0,1 2 0 16,3-8-28-16,0 2-5 16,4-3-1-16,3-3 0 0,0-3 4 0,0-3 1 0,4 6 0 0,3-9 0 15,4-4-29-15,-4 4-6 16,4 0 0-16,-4-7-1 0,0 1-121 0,4-1-24 0,0-6-5 16</inkml:trace>
  <inkml:trace contextRef="#ctx0" brushRef="#br0" timeOffset="-172605.23">30907 16912 230 0,'0'0'10'0,"0"0"2"0,0 0-12 0,0 0 0 0,0 0 0 0,0 0 0 0,0 0 306 0,0 0 58 15,0 0 12-15,10 0 3 0,-10 0-302 0,0 0-60 16,0 0-17-16,0 0 0 0,0 0 60 0,0 0 4 15,0 0 2-15,8 4 0 0,-8-4 40 0,0 0 8 16,3 9 2-16,1 0 0 0,-1-2-37 0,-3 2-7 16,0 7-2-16,-3-4 0 0,-4 4-10 0,3 3-1 15,-7 0-1-15,1-1 0 0,-4 8-30 0,0-1-7 16,-1-3-1-16,-6 9 0 0,4-3-6 0,-4 0-2 16,-1 7 0-16,5-1 0 0,-4-5-12 0,-1 8 0 15,1-2 0-15,-3 5 0 0,6-8 0 0,-7 2 0 16,4-5 0-16,0 5 0 0,3-9 0 0,-3 0-10 15,0-3 2-15,3-3 0 16,1 6-84-16,2-9-16 0,-2-4-3 0,-4 4-1 16,0-7-51-16,3 1-10 0</inkml:trace>
  <inkml:trace contextRef="#ctx0" brushRef="#br0" timeOffset="-172317.24">30498 17138 1209 0,'0'0'108'0,"0"0"-87"0,0 0-21 0,0 10 0 0,-4-1 317 0,4-9 59 16,4 9 12-16,-4-2 3 0,3 2-315 0,1 1-62 15,3-1-14-15,0 0 0 0,0 1 43 0,0-1 9 16,4 7 1-16,-1 0 1 0,1 2 5 0,-1-5 1 15,8 12 0-15,-4-6 0 16,4 6-44-16,3 0-8 0,0-3-8 0,0 3 12 0,4 0-12 0,0-6-9 16,3 6 9-16,4-6-13 15,-1 0-21-15,1-1-4 0,0 1-1 0,-8-3 0 16,5-7-133-16,-5 7-28 16,1-3-4-16,0-7-2 0</inkml:trace>
  <inkml:trace contextRef="#ctx0" brushRef="#br0" timeOffset="-171305.01">31306 17521 633 0,'0'0'56'0,"0"0"-44"16,0 0-12-16,0 0 0 0,0 0 283 0,0 0 54 0,0 0 11 15,0 0 3-15,3-6-257 0,8 6-51 0,-4 0-11 0,-7 0-1 16,10-4 22-16,-3 4 5 0,-7 0 1 0,7 0 0 15,4 0-4-15,-4 4-1 0,-7-4 0 0,7 0 0 16,4 0-11-16,-1 6-3 0,-10-6 0 0,7 3 0 16,4 3-9-16,-4 4-3 0,0-4 0 0,4 3 0 15,-4 1-6-15,3 2-2 0,-3-5 0 0,0 8 0 16,4-2-8-16,-4-4-3 0,0 7 0 0,0-1 0 16,4-2 4-16,-4 3 1 0,0-4 0 0,3 4 0 15,1 3-5-15,-4-4-1 0,-3-2 0 0,3 9 0 16,-4-3-8-16,1 0 0 0,-1-1 0 15,-3 1 8-15,4 0-8 0,-4 3 0 0,-4-3 0 0,4-7-11 16,-7 10 19-16,4-3 3 0,-1 0 1 0,1 0 0 16,-8 0-12-16,4-1-11 0,-4-2 3 0,4 3 0 15,-3 0-1-15,-4 3 0 0,-1-4 0 0,1 4 0 16,-3-6-15 0,-1 9-2-16,-3-12-1 0,3 9 0 0,-3-4-24 0,3 1-5 0,1-9 0 0,3 5-716 15,0-2-142-15</inkml:trace>
  <inkml:trace contextRef="#ctx0" brushRef="#br0" timeOffset="-170374.67">32209 16818 2023 0,'0'0'44'0,"0"0"10"0,0 0 2 0,0 0 0 0,0 0-44 0,0 0-12 0,0 0 0 0,0 0 0 0,7 7 37 0,-7-7 6 15,0 0 1-15,3 3 0 0,4 12 46 0,-7-5 10 16,0-1 1-16,-7 10 1 0,4-3-28 0,-4 9-6 15,0-3 0-15,-4 12-1 0,0-9-43 0,-3 13-8 16,-3-3-1-16,-1 2-1 0,-7 4-14 0,4-3 0 16,0 5 0-16,-4 1 0 0,4-6 0 0,0 6 0 15,-4-7 0-15,1-2 9 0,2-1-9 0,-2 1 8 16,3-7-8-16,3 7 8 16,0-13-19-16,1 3-4 0,-1-6-1 0,4-4 0 0,3 4-6 0,-3 0-2 15,0-10 0-15,3-2 0 16,4 2-32-16,-3 0-6 15,6-9-2-15,4 0 0 0,-10 0-153 0,6-3-31 16,-6-12-7-16,-1-4-1 0</inkml:trace>
  <inkml:trace contextRef="#ctx0" brushRef="#br0" timeOffset="-170118.42">31704 17110 1094 0,'0'0'97'0,"0"0"-77"0,0 0-20 0,0 0 0 16,0 0 326-16,0 0 62 0,4 9 12 0,3-9 2 16,3 10-322-16,-3-4-64 0,4 3-16 0,-4 1 0 15,4-7 52-15,3 6 6 0,0 7 2 0,0 0 0 16,0-4 0-16,4 7 0 0,-1 6 0 0,4 0 0 16,4-6-49-16,-4 9-11 0,4-3 0 0,0 4 0 15,3-4 0-15,0 3 0 0,-7-9 0 0,1 6 0 16,-5 0 0-16,4-6 0 0,-7 6 0 0,4-6 0 15,-7 0-12-15,3-1 12 0,-4-2-12 0,-3-3 12 16,0-4-150-16,1 7-23 0,-1-7-5 0</inkml:trace>
  <inkml:trace contextRef="#ctx0" brushRef="#br0" timeOffset="-169297.68">32632 16069 633 0,'0'0'28'0,"0"0"6"0,0 0-34 0,0 0 0 0,0 0 0 0,0 0 0 16,0 0 280-16,0 0 50 0,0 0 10 0,0 0 1 15,0 0-264-15,0 0-53 0,-4 0-10 0,4 0-2 16,-3 0 40-16,-4 0 8 0,3 0 1 0,4 0 1 16,0 0-15-16,-3 0-3 0,-8 0-1 0,4 6 0 15,7-6-10-15,-3 3-1 0,-4 4-1 0,0-1 0 16,-4-3-3-16,0 6-1 0,1 1 0 0,-4-1 0 16,0 1-11-16,-4 5-3 0,4 1 0 0,0-3 0 15,-4 2-13-15,0 4 11 0,4 0-11 16,0 0 10-16,4 6-10 0,-1 0 0 0,0 0 0 15,1-3 0-15,3 6 0 16,0 3 0-16,0-9 0 0,3 10 0 0,1-10 14 16,-1 3-2-16,4 3-1 0,4-6 0 15,-4-3-3-15,3 0-8 0,4-1 12 16,-3 1-4-16,3-9-8 0,0 5 0 0,3-5 0 0,1 5 0 0,0-2-20 16,-1-4-2-16,4-2-1 0,0-4 0 0,1 3-20 0,-1 3-4 0,-4-9-1 0,4 7 0 15,-3-4-18-15,3-3-4 0,-7 0-1 0</inkml:trace>
  <inkml:trace contextRef="#ctx0" brushRef="#br0" timeOffset="-168883.53">32794 16408 2026 0,'0'0'90'0,"0"0"18"0,0 0-86 0,0 0-22 0,-3 9 0 0,-1-9 0 0,1 6 62 0,-1-6 8 16,1 10 2-16,-1-4 0 0,1 3-13 0,-1 1-3 15,0-1 0-15,1 1 0 0,-1 2 13 16,-3 4 3-16,4-1 0 0,-1-2 0 0,1 3-48 0,-1-1-10 16,4-2-2-16,-3 3 0 0,-1-4-12 0,4 4-10 15,-3-7 2-15,3 1 0 16,0-1-31-16,0 0-5 0,0 4-2 0,3-10 0 15,-3 7-167-15,0-10-34 0,0 0-6 0,0 0-2 0</inkml:trace>
  <inkml:trace contextRef="#ctx0" brushRef="#br0" timeOffset="-168670.32">32812 16282 2610 0,'0'0'116'0,"0"0"23"0,0 0-111 0,0 0-28 0,0 0 0 0,0 0 0 15,0 0 28-15,0 0 1 0,0-9 0 0,0 9 0 32,0 0-57-32,0 0-12 0,3-10-3 0,-3 10 0 0,0 0 24 0,0 0 5 0,0 0 1 0,0 0 0 31,0 0-179-31,0 0-35 0,0 0-7 0</inkml:trace>
  <inkml:trace contextRef="#ctx0" brushRef="#br0" timeOffset="-168202.52">32897 16038 1659 0,'0'0'73'0,"0"0"16"0,0 0-71 0,0 0-18 0,0 0 0 0,0 0 0 16,0 0 102-16,7 3 17 0,-7-3 3 0,7 9 1 15,-7-9-31-15,7 0-7 0,0 10-1 0,0-4 0 16,0-3-24-16,0 3-6 0,-4 4-1 0,5-1 0 16,-5 0-33-16,4 7-8 0,0-3 0 0,4 2-1 15,-4 4-1-15,0 0 0 0,-4-3 0 0,8 9 0 16,-4-6 2-16,0 6 0 0,4-3 0 0,-4 3 0 15,0 3-12-15,0-9 0 0,0 6 0 0,-4 0 0 0,1 0 0 16,-1-3 0-16,-3-3 0 0,0 6 0 0,-3-6 0 0,-1 6 0 16,4-6 0-16,-7-4 0 15,-3 4-29 1,3-3-8-16,-4 2-2 0,1-5 0 0,-1 3-40 16,-3-7-8-16,3 1-1 0</inkml:trace>
  <inkml:trace contextRef="#ctx0" brushRef="#br0" timeOffset="-167505.29">32953 15853 806 0,'0'0'72'16,"0"0"-58"-16,0 0-14 0,0 0 0 0,0 0 287 0,0 0 54 15,0 0 11-15,0 0 3 0,0 0-260 0,0 0-52 16,7 0-11-16,0 0-1 0,0 0 47 0,0 0 10 16,0 0 1-16,-7 0 1 0,11 0-18 0,-4 6-3 15,3-3-1-15,-2 3 0 0,2-3-25 0,1 4-6 16,3 2-1-16,-4-6 0 0,1 7-5 0,0 5-2 15,3-5 0-15,0 8 0 16,0 1-9-16,4 6-1 0,-1 0-1 0,4 4 0 0,1 5 10 0,-1-6 1 16,0 7 1-16,-4-7 0 0,5 7 7 0,-1 2 2 15,-4-2 0-15,1-1 0 0,0 4-19 0,-1 3-4 0,-3-4-1 0,4 1 0 16,-4-4-15-16,0 4 8 0,0-3-8 0,1 2 0 16,-5 4 8-16,1-3-8 0,-1 5 0 15,-3 1 0-15,0 3 0 0,0 7 8 16,-3-4-8-16,-4-3 0 0,4-3 0 0,-4 3 8 15,0 3-8-15,0-6 0 0,0 3 12 0,-4-3-3 0,4 3-1 0,0 6 0 16,-4-9-8-16,1 0 8 0,-1-6-8 0,1 6 8 16,-1-10-8-16,-3 4 0 0,0-4 0 0,-3 1 8 15,-1-7-8-15,1 6 0 0,-1-5 9 0,-3 2-9 16,0-3 10-16,-4 0-2 0,0 1-8 0,1 5 12 16,-4-6-22-16,-4-3-5 0,0 4-1 0,1-7 0 15,-5 0 16-15,-2-4 0 0,-5-2 0 0,12 0 0 16,-5-4-12-16,1-2 12 0,0-1-13 0,0-3 5 15,-1 4-72-15,5-1-13 0,3-9-3 0</inkml:trace>
  <inkml:trace contextRef="#ctx0" brushRef="#br1" timeOffset="-159181.53">23544 17207 172 0,'0'0'16'0,"0"0"-16"0</inkml:trace>
  <inkml:trace contextRef="#ctx0" brushRef="#br1" timeOffset="-155299.33">23601 17166 633 0,'0'0'56'0,"0"0"-44"0,0 0-12 0,0 0 0 15,0 0 284-15,0 0 56 0,0 0 10 0,0 0 2 16,0 0-248-16,0 0-49 0,3-3-11 0,-3-3-1 16,4 3-43-16,-1-3 0 0,1-4 0 0,-1 7 0 0,1-3 0 15,0-4 0-15,-1 4 0 0,1-3 0 16,-4 6 15-16,3-7 7 0,1 4 2 0,-1-3 0 0,1-1 3 0,-1 1 1 15,1-1 0-15,-4-5 0 16,3 5-4-16,1 1 0 0,-1-7 0 0,-3 4 0 0,4-4 8 0,3 3 2 16,-4-2 0-16,1-1 0 0,-4 3-2 0,4-2-1 15,-1-1 0-15,1-3 0 0,-1 7-13 0,1-4-2 16,-1-3-1-16,1 4 0 0,-4-4 6 0,3 3 2 16,1 4 0-16,-1-4 0 0,1-3-10 0,-1 3-1 15,-3 4-1-15,4-4 0 0,-4 0-1 0,0 7 0 16,-4-4 0-16,4 4 0 0,0 0-10 0,-3-4 0 15,-1 4 9-15,1 6-9 0,-1-4 8 0,1-2-8 16,3 9 10-16,-4-3-10 0,1-3 0 0,3 6 0 16,-4-4 0-16,4 4 0 0,-3-6 0 0,3 6 0 15,0 0 0-15,-4-3 0 0,-3-3 0 0,7 6 0 0,0 0 0 0,-4 0 0 16,4 0 0-16,-3-7 8 0,-4 4-8 16,7 3 0-16,-4 0 8 0,-3 0 0 0,4 0-8 15,-4-6 12-15,7 6-12 0,-4 0 9 16,-3 0-9-16,0 0 8 0,-4 0-8 0,4 6 0 0,0-6 0 0,-3 0 0 15,-1 0 0-15,1 3 0 0,-4 4 0 0,-1-7 8 16,-2 0-8-16,3 6 0 0,-4-3 0 0,0-3 0 16,1 6 8-16,-1-2 0 0,0-4 0 0,1 0 0 15,-4 6 11-15,3-3 1 0,-3-3 1 0,0 0 0 16,0 0-21-16,-1 6 0 0,1-6 0 16,0 0 0-16,-4 0 8 0,1 0 1 0,-1 0 0 0,-3 3 0 15,-1-3-9-15,-2 0 10 0,-5 0-10 0,-2 0 10 0,-5 0-10 16,5 0 8-16,-1 0-8 0,0 0 8 0,-7 0-8 15,4 7 0-15,6-7 0 0,5 3 0 0,-8-3 0 0,0 0 8 16,0 6-8-16,0-6 12 0,1 0-4 0,-1 0-8 16,-3 0 12-16,3 0-4 0,0 3-8 0,0 3 12 15,-7-6-12-15,4 0 12 0,7 7-12 16,-4-7 0-16,4 3 0 0,-4-3 0 16,0 0 0-16,4 0 0 0,-1 0 0 0,-2 6 0 0,-5-3 0 0,4-3 0 15,4 0-9-15,0 6 9 0,-4-6 0 0,4 4 0 16,0-4 0-16,3 6 0 0,0-3 0 0,-3-3 9 15,3 0-1-15,0 6 0 0,0-6-8 0,-3 3 0 16,0 4 0-16,3-7 0 0,-3 0 0 0,-4 6-11 16,4-3 3-16,0-3 0 0,3 0 8 0,-3 6 0 0,3-6 0 0,0 4 0 15,4-4 0-15,0 0 0 0,-1 0 0 0,1 0 0 16,3 0 11-16,-3 0-3 0,0 6 0 0,0-6 0 16,0 0-8-16,-1 3 0 0,1-3 0 0,0 0 0 15,0 0 0-15,-1 6 0 0,1-3 0 16,0-3 0-16,0 7 0 0,0-7 0 0,3 3 0 15,0 3 0-15,-3-3 0 0,3 3 0 0,1 1 0 0,-1-4 0 16,4-3 0-16,-4 6 0 0,0-3 0 0,1 4 0 16,-1-4 0-16,0-3 0 0,1 6 0 0,2-3 0 15,-2 3 0-15,2-6 0 0,1 0 0 0,-3 3 0 16,-5 4 0-16,5-7-12 0,3 0 0 16,-1 6 1-16,-2-3 11 0,3-3 0 0,3 6 0 0,0-6 0 15,-3 4 8-15,7-4 3 0,-7 6 1 0,3-3 0 16,1-3-12-16,-1 6-17 0,-3-3 4 0,-4-3 1 15,0 0 12-15,4 7 0 0,-4-4 0 0,1 3 0 0,-1-6 0 0,0 9 16 16,4-9-3-16,4 0-1 0,-8 7-12 16,4-4 0-16,0-3 0 0,-1 0 0 0,1 9 0 0,0-9 8 15,0 7-8-15,0-4 0 0,0-3 0 0,3 6 0 16,-3-3 0-16,3 3 0 0,-3-6 0 0,0 10 0 16,-4-10 0-16,7 6 0 0,-3-3 20 0,-3 3-3 15,-1-2 0-15,0 2 0 0,0-3-27 0,1 3-6 16,-1-3 0-16,0 4-1 0,-3-4 17 0,7 3 0 15,-4 3 0-15,4-2 0 0,0-4 0 16,-4 6 0-16,4-2 0 0,0-4 0 0,-4 3 0 0,4-3 0 16,0 3 0-16,-4-2 9 0,1 2-9 0,2 0 0 0,-2-3 0 0,-1-3 0 15,0 0 0-15,1 0 0 16,-5 6 8-16,5-6-8 0,-1 4 0 0,0-4 10 0,1 0-10 16,-1 6 10-16,0-3-10 0,1 3 0 15,-5-3 0-15,8-3 8 0,-4 7-8 0,1-4 0 16,-1 3 0-16,0-6 0 0,1 6 0 0,2-2 0 0,-2-4 0 0,-1 0 0 15,0 6 9-15,1-6-9 0,-5 3 10 0,1-3-10 16,4 0 8-16,-5 0-8 0,1 6 0 0,0-6 9 16,3 3-9-16,-3-3 0 0,3 0 9 0,-3 7-9 15,3-7 0-15,1 3 8 0,-1-3-8 0,4 6 0 16,0-3 0-16,-4-3 0 0,4 0 0 0,0 6 8 16,-4-6-8-16,0 4 0 0,-3-4 0 15,0 6 0-15,3-6 0 0,0 0 0 0,1 6 0 0,-1-3 0 16,-3-3 0-16,0 0 0 0,3 0 0 0,-3 6 0 0,-1-6 0 15,5 4 8-15,-1-4-8 0,0 0 0 0,1 0 0 16,-1 0 0-16,0 6 0 0,4-6 8 0,0 0-8 0,0 0 0 16,0 3 8-16,-4-3-8 0,4 0 0 0,-4 0 0 15,-3 0 0-15,0 0 0 0,-1 0 0 0,1 6 0 16,0-3 0-16,-4-3 0 0,0 7 0 16,1-4 0-16,-1 3 0 0,4 0 0 0,-1-2 0 15,-2 5 0-15,6-3 0 0,-3-3 0 16,0 4 0-16,-1-4 0 0,-2 3 0 0,-1-3 0 0,0-3 0 0,4 6 0 15,-4-6 0-15,4 4 0 0,0 2 0 0,-1 0 0 16,-6-3 0-16,7-3 0 0,-4 7 0 0,4-4 0 16,-4-3 0-16,4 6 0 0,-4-3 0 0,4 3 0 0,-4-3 0 15,4-3 0-15,-7 7 0 0,0-4 0 0,-8 3 0 0,4-6 0 16,4 6 0-16,3-2 0 0,-3 2 0 0,0-3 0 16,0-3 0-16,3 6 0 0,0-3 0 0,4-3 0 15,0 7 0-15,3-4 0 0,0-3 0 16,-3 6 0-16,3-3 0 0,1-3 0 0,-5 0 0 0,5 0 0 15,-5 6 0-15,8-6 0 0,0 0 0 16,0 4 0-16,-7-4 0 0,3 0 0 0,0 0 0 16,1 0 0-16,-1 6 0 0,0-6 0 0,1 6 0 0,-1-3 0 15,0-3 0-15,4 0 0 0,0 10 0 0,0-4 0 16,3-3 0-16,-3 3 0 0,0-6 0 0,3 3 0 16,-3 4 0-16,7-7 0 0,-4 0 0 0,4 0 0 15,0 3 0-15,3 3 0 0,1-6 0 0,-1 0 0 16,4 0 0-16,-3 0 8 0,6 0-8 0,0 0 0 15,-3 0 0-15,4 6 0 0,-1-2 0 0,4-4 0 16,0 0 0-16,0 0 0 0,-7 0 0 0,7 0 0 0,-3 9 0 0,3-3 0 16,0-6 0-16,-7 3 0 0,3 7 0 0,1-1 0 15,-1-3 0-15,-3-2 0 0,4 2 0 0,-1 3 0 16,1 1 0-16,-1-1 0 0,0 1 0 0,-3-4 0 16,7 3 0-16,0 7 0 0,0-7 0 0,0 1 0 15,-3 2 0-15,3 4 0 16,0 0 0-16,0-4 0 0,0 7 0 0,-4 6 0 0,4-6 0 0,-3 0 0 15,-1 6 0-15,1 0-8 0,-1 3 8 0,4 0 0 16,0-3 0-16,0 4 0 0,-3 2 0 0,-1-3 0 0,4 0 0 16,-7 7 0-16,4-7 0 0,-1 0 0 0,1 7 0 0,3-7 0 15,-4 3 0-15,0-2 0 0,8-1 0 0,-4-3 0 16,0 3 0 0,0 0 0-16,-4-6 0 0,4 0 0 0,0 3 0 0,0-6 0 15,0 0 0-15,0 0 0 0,-3 3 0 0,3-3 0 16,-4-1 0-16,1-2 8 0,3 3-8 0,-4-7 0 0,4 10 0 0,0-9 0 15,-3 6 0-15,3-4 0 0,0 4 0 0,0-3 0 16,0 3 0-16,0 0 0 0,0-4 0 0,7-2 0 16,-7 2 0-16,3 4 0 0,1-3 0 0,-1-7 8 15,5 10-8-15,-1-9 0 0,-7 5 0 0,7-2 0 16,-4 2 0-16,1-5 0 0,-1-1 0 0,-3 7 8 16,-3-13-8-16,3 7 0 0,3-4 0 0,-3 3 0 15,0-9 0-15,0 10 8 0,4-1-8 0,-4-3 0 16,0-3 0-16,0-3 0 0,3 10 0 0,-3-4 8 15,4 3-8-15,3-2 0 0,-7-7 0 0,0 9 0 0,0-6 0 0,0-3 0 16,0 0 0-16,3 10 8 0,1-1-8 0,-1-3 8 16,-3-6-8-16,0 0 8 15,4 10-8-15,-4-10 0 0,0 0 0 0,4 3 0 0,-4-3 0 16,0 0 8-16,10 6-8 0,1 4 0 16,-4-4 12-16,-7-6-3 0,10 0 0 0,1 0 0 15,-1 0-9-15,1 0 0 0,-4 3 0 0,4-3 0 0,-1 0-9 0,1 0-1 16,-1-3 0-16,1 3 0 0,0-6 21 0,-4 6 4 15,7 0 1-15,-4-4 0 0,-3-2 0 0,4 6 0 16,3 0 0-16,-3 0 0 0,-1-6-16 0,1 3 0 16,3 3 0-16,0 0 0 0,0 0 0 0,4 0 0 15,-4 0 0-15,4 0 0 0,3 0 0 0,-4 0 0 16,5 0 0-16,2 3 0 0,1 3 0 0,0-6 0 0,-8 0 0 0,4 0 0 16,4-6 0-16,3 3 0 15,-3 3 0-15,0 0 0 0,-1-6 0 0,1 2 0 16,3-2 0-16,-3 3 0 0,0-3 0 0,-1 6 0 0,1-3 0 0,0-4 0 15,7 7 0-15,-8 0 0 0,5-3 0 0,2 3 0 16,1 3-9-16,0-3-5 0,3 0-1 0,0 0 0 16,1 0 15-16,-1 7 0 0,-7-7 0 0,7 0 0 15,-3 0 14-15,-4 0-1 0,1 0 0 16,-1 0 0-16,4 0-21 0,3 0-5 0,-3 0-1 16,3 0 0-16,4 0 14 0,-1-7 15 0,-2 7-3 0,3 0-1 15,-1-3-11-15,1-3 0 0,-4 6 0 0,1 0 0 16,-5 0 0-16,1 0-16 0,-4 0 3 0,1-3 0 15,2 3 13-15,1-7 0 0,0 7 0 0,3 0 0 16,0 0 0-16,4 0 0 0,-3 0 0 0,-1-6 0 0,0 6 0 0,-3-3 0 16,0 3 0-16,-1 0 0 0,-2 0 0 0,-1 0 0 15,0 0 0-15,0 0 0 0,0 0 0 0,1 0 0 16,2 3 0-16,5-3 0 0,-5 0 0 0,5 0 0 16,-5 6 0-16,1-6 0 0,0 0 0 0,3 7 0 15,1-14 0-15,-5 7 0 0,-2 7 0 0,2-7 0 16,-3 0 0-16,1 0 0 0,-1 0 0 0,0 0 0 15,0 0 0-15,4 0 0 0,3 0 0 16,1 0 0-16,-5 0 0 0,8-7 0 0,0 7 0 0,0 0 0 16,0-6 0-16,-4 6 0 0,4-3 0 0,-4 3 0 15,-3 0 0-15,3 0 0 0,-3 0 0 0,3 0 0 16,0 3 0-16,-3 3 0 0,0-6 0 0,3 0 0 16,0 0 0-16,1 0 0 0,-1 0 0 0,4-6 0 15,-4 3 0-15,4 3 0 0,-4-6 0 0,4 6 0 16,-4-10 0-16,4 7 0 0,3-3 0 0,-3 3 0 0,3-3 0 0,1 2 0 15,3-2 0-15,-4 0 0 0,0 3 0 0,1 3 0 16,-1-6 0-16,-7 2 0 0,4-2 0 0,-7 6 0 16,3 0 0-16,-3-3 0 15,3-3 0-15,0 6 0 0,1-3 0 0,-1 3 0 16,7-7 0-16,-3 7 0 0,0-3 0 0,0 3 0 0,0-6 0 16,-1 6 0-16,1-3 0 0,-4-4 0 15,-3 7 0-15,7 0 0 0,0-6 0 0,0 3 0 0,6 3 0 16,1-6 0-16,0 6 0 0,4-3 0 0,-5 3 0 0,1 0 0 15,-3 0 0-15,-5 0 0 0,1 0 0 0,0 3 0 16,-4-3 0-16,1 0 0 0,-1 6 0 0,0-6 0 0,4 3 0 16,-4 3 0-16,-3-6 0 0,0 10 0 15,3-10 0-15,-3 0 0 0,3 6 0 0,-3-6 0 16,3 3 0-16,0-3 0 0,-3-3 0 0,7 3 0 16,0-6 0-16,7 6 0 0,3 0 0 0,0-3 0 0,8-4 0 15,-4 7 0-15,0 0 0 0,0 0 0 0,-4 0 0 16,0-6 0-16,-3 6 0 0,0 0 0 0,0 0 0 0,3 0 0 15,4 6 0-15,-7-6 0 0,-11 0 0 0,8 0 0 16,-1 0 0-16,-3 0 0 0,-7 0 8 0,3 0-8 16,0 0 0-16,0-6 0 0,4 6 0 0,0 0 0 15,0 0 0-15,7 0 0 0,7-3 8 0,-4 3-8 16,0 0 0-16,1 0 0 0,-1 0 0 0,1 0 0 16,-8 0 0-16,4 3 0 0,-4-3 0 15,4 6 0-15,0-6 0 0,-4 0 0 16,0 7 0-16,-3-4 0 15,7-3 0-15,-7 0 0 0,-4 6 0 0,-3-3 0 0,0-3 0 0,-1 0 0 16,-2 0 8-16,-5 7-8 0,1-7 0 16,-4 3 0-16,4-3 8 0,-4 0-8 0,4 6 0 0,-4-6 0 0,4 0 0 0,3 0 0 15,-3 0 0-15,3 3 0 0,0-3 0 0,4 0 0 0,-4 6 0 0,4-6 0 16,-4 4 0-16,-3-4 0 0,-1 6 0 0,-2-6 0 16,-1 0 0-16,-4 3 0 0,-3 3 0 0,1-6 0 15,-1 6 0-15,-4-2 0 0,1-4 0 0,-1 0 0 16,1 6 0-16,-4-3 0 0,-7-3 0 0,7 0 0 15,0 0 0-15,-7 0 0 0,7 0 0 0,-7 0 0 16,7 0 0-16,-7 0 0 0,7 6 8 0,0-6-8 16,-7 0 0-16,0 0 0 0,11 0 8 0,-4 0-8 0,-7 0 8 15,4 0-8-15,-4 0 9 0,0 0-9 0,7-6 10 0,-7 6-10 16,0 0 10-16,0 0-10 0,0 0 11 0,3-3-11 16,4-3 12-16,-3 6-12 0,-1-10 12 0,-3 10-4 15,4-6 0-15,-1 3-8 0,-3-3 10 0,4 2-10 16,-1-2 8-16,1-3-8 0,-1 6 0 0,1-4 8 15,3-2-8-15,-7 6 0 0,4-4 0 0,-1-2 8 16,1 3-8-16,-4 6 0 0,3-3 0 0,-3-4 0 16,4-2 0-16,-1 0 0 0,1-1 0 0,-1 1 0 15,-3 2 0-15,4-2 8 0,-4 0 1 0,3-1 0 16,-3 1 0-16,4-7 0 0,-4 7-9 0,3-10-11 16,-3 0 3-16,7 3 0 0,-7-2 18 0,4-1 4 15,-1-6 1-15,1 6 0 0,-1-9-7 0,5 3-8 16,-5-4 11-16,1 4-11 0,-1-9 12 0,4 6-4 15,-3-1 0-15,-1 1-8 0,1-3 0 0,-1 3 0 0,1-1 0 0,-1 1 0 16,-3-6 0-16,0 9 0 0,4-4 0 0,-4 4 0 16,3-3 0-16,-3 3 0 0,-3-13 0 0,3 13 0 15,0-9 0-15,0 5 0 0,-4-5 0 16,4 6 0-16,0 0 0 0,-3 2 0 0,3-2 0 0,0 9 0 16,-4-9 0-16,4 3 0 0,0 0 0 0,0 0 0 15,0 3 0-15,4-3 0 0,-1-3 0 0,1 3 0 16,-4 6 0-16,0-6 0 0,3 6 0 0,-3-6 0 15,-3 6 0-15,3 0 0 0,-4-6 0 0,4 6 0 16,-3 0 0-16,-1 1 0 0,1-7-12 0,-4 6 3 16,0 3 9-16,3-3 0 0,-6 0 0 0,-1 4-8 15,0 2 8-15,4-2 0 0,-3-1 0 0,3 3-8 16,-4-2 8-16,4 2 0 0,0-3 0 0,0 7 0 16,3-7 0-16,-3 4 0 0,4-4 0 0,-1 0 0 0,-3 7 0 15,7-10 0-15,-3 10 0 0,-1-7 0 0,1 4 0 16,-1-4 0-16,4 6 0 0,-3-5 0 15,-1 5 0-15,1-2 0 0,-1-4 0 0,0 7 0 0,1-1 0 0,-4-5 0 16,0 5 0-16,3 1 0 0,-3-1 0 0,4 1 0 16,-1-7 0-16,1 13 0 0,-4-6 0 0,3-1 0 15,1 1 0-15,-1 3 0 0,1-4 0 0,-1 4 0 16,4-3 0-16,-4-1 0 0,1 1 0 0,-1-1 0 16,1 1 0-16,3 0 0 0,-4 2 0 0,4-2 0 0,0 6 0 0,0-7 0 15,-3 4 0-15,3-3 0 0,0-1 0 16,-4 4 0-16,4-3 0 0,-3-1 0 15,3 7 0-15,0-3 0 0,-4-4 0 16,4 1 0-16,-3 3 0 0,3 3 0 0,-4-4 0 0,4 4 0 16,0-3 0-16,-3 3 0 0,3 3 0 0,0-6 0 0,-4-4 0 15,4 10 0-15,-3 0 0 0,3-9 0 0,0 9 0 0,-4 0 0 16,4 0 0-16,0-7-8 0,-7 4 8 0,7 3 0 16,0 0-21-16,0 0 1 0,0 0 0 0,-4 0 0 31,-3 0-207-31,-3 0-41 0</inkml:trace>
  <inkml:trace contextRef="#ctx0" brushRef="#br1" timeOffset="-138962.36">33362 15542 230 0,'0'0'10'0,"-14"0"2"0,0 0-12 0,0 6 0 15,-4-2 0-15,1-4 0 0,2 0 471 0,-6 0 91 0,7 0 18 0,-7 0 4 16,7 0-408-16,-4 0-81 0,1 0-17 0,3 0-3 16,-1 0-19-16,-2 0-4 0,-1-4-1 0,-7-2 0 15,1 6-31-15,-4-3-5 0,-1-3-2 0,-6 3 0 16,-4-4 5-16,4 4 1 15,-4-3 0-15,-3-4 0 0,-1 4-5 0,-6 3-1 0,-4-3 0 0,-3 6 0 16,-4-3-13-16,0-4 0 0,0 7 0 0,-4 0 0 16,-3 0 0-16,-7 0 0 0,-3 0 0 0,-5 7 0 15,1-4 0-15,4 3 0 0,-4-3 0 0,-1 3 0 16,-9 4 0-16,3-1 0 0,3-2 8 0,4 2-8 16,0-6 8-16,-1 7-8 0,-9-4 11 0,3 3-11 15,-1-3 16-15,8-2-4 0,4 5-1 0,-1-3 0 16,-3-3 5-16,0-3 0 0,0 7 1 0,-1-4 0 15,8-3-17-15,-3 6 0 0,6-6-8 0,-3 3 8 0,4-3 18 16,-1 6 10-16,4-6 1 0,3 0 1 0,12 0-22 0,2 0-8 16,8 7 0-16,3-7 9 0,4 3 1 0,6-3 0 15,-2 0 0-15,3 0 0 0,3 0-10 0,0 0 8 16,0 6-8-16,1-3 8 0,-1-3-8 0,4 0 0 16,-4 7 0-16,4-4 0 0,-4-3 0 0,1 6 0 15,-1-6 0-15,0 3 0 0,1-3 0 0,2 6 0 16,1-6 0-16,0 4 8 0,3-4-8 0,1 6 0 15,-1-6 0-15,4 9 8 0,0-9-8 0,3 6 0 16,-3-2 0-16,4-4 8 0,3 6-8 0,0-3 0 16,-4-3 9-16,4 6-9 0,3-3 0 0,1 4 0 15,3-7 0-15,-7 3-12 0,3 6 12 0,-3-2 0 16,4-1 0-16,-4-3 0 16,3 3 0-16,-3-3 0 0,0 4 0 0,0-4 0 15,3 6 0-15,-3-9 0 0,-3 10 0 0,3-10 0 16,0 6 0-16,0 3 0 0,0-9 0 0,3 10 0 0,-3-10 11 0,3 9-3 0,4-9 0 15,0 0 0-15,-3 9 0 0,3 1-8 0,0-4 12 16,3 4-4-16,-3-1-8 0,0 10 0 0,4 0 0 0,-1-4 0 16,1 10 0-16,0-3 0 0,3 10 0 0,-4-10 0 15,1 12 0-15,-1-6 0 0,1 13 0 0,-8-3 0 16,4-1 0-16,-3 7-11 0,-1 6 11 0,1-3-12 16,-4 7 12-16,3-4 0 0,-3-3 0 0,0 0 0 15,3 6 0-15,1-9 8 0,-1 6-8 0,4-3 11 16,0-3 5-16,4 3 2 0,-4-3 0 0,3 10 0 15,4-11-9-15,0 11-1 0,1-10-8 16,-1 3 12-16,0 6-12 16,0-3 0-16,0 7 0 0,-4 2 0 0,4-2 0 15,-7 5-10-15,0-2 0 0,0-7 0 0,0 4 10 0,0-7 0 16,-3 3 0-16,-1-6 0 0,-3 7 0 0,0-7 0 0,0 3 0 0,0-6 0 16,0-7 0-16,-4 1 8 0,4-4-8 15,0-5 8-15,0 2 0 0,4-9 1 0,-4 3 0 0,3-6 0 0,4 0 3 0,-3-4 0 16,3 1 0-16,0-3 0 0,3-4-12 0,-3 7 0 15,0-7 0-15,0 0 0 0,4 1 0 0,-4-1 12 16,0 1-12-16,0-1 12 0,0 7-12 0,-4-7 0 16,1 7 0-16,-1-4-11 0,1 4 11 0,-5 3 0 15,1-3-9-15,4-7 9 0,-4 7 0 0,3-4 0 0,-6-2 0 16,6-1 0-16,1 0 0 0,-1-2 8 0,1 2-8 16,3-9 0-16,0 0 0 0,0 0 8 0,0 0-8 0,0 0 0 15,7 10 0-15,3-4 0 0,1-3 0 0,-1 3 0 16,1-6 0-16,3 3 0 0,0-3 0 0,0 7 0 15,4-7 0-15,-4 3 8 16,4-3-8-16,-4 6 0 0,3-3 0 0,-2 3 0 0,2-6 0 0,-3 10 0 16,0-4 0-16,1-3 0 0,-1 4 0 15,0-4 0-15,3 3 0 0,1-3 0 0,0-3 0 0,6 6 0 16,1-6 0-16,7 0 0 0,7 3 0 0,-1-6 0 16,8 3 0-16,-3 0 0 0,6-6 0 0,-3 6 0 15,0-9 10-15,3 6 3 0,8-4 1 0,-1-2 0 16,4 6-26-16,4-4-4 0,-5 1-2 0,1 3 0 15,-7 3 18-15,0-6-10 0,-3 6 10 0,-1 0-8 0,0 0 8 16,4 0 0-16,0 0 0 0,-3 0 0 0,-1 0 0 16,-3 6 0-16,3-3 0 0,-3 3 0 0,-7 1 0 0,3-4 0 15,-3 3 0-15,3-3 0 0,4-3 0 0,4 0 0 16,3 0 0-16,0 0 0 0,3 0 0 0,0 0 0 16,-3-3 0-16,-3-3 0 0,-1 6 0 0,1 0-15 15,-1-10 3-15,4 4 0 0,0 3 1 0,-4 3 1 16,1 0 0-16,-5 0 0 0,-2 0 10 0,-1 3 11 15,-7 3-3-15,-3 1 0 0,0-4-8 0,-7 3 0 16,3-3 0-16,-4 4 8 0,5-4-8 0,-1 3 0 16,0-3 0-16,4 3 0 0,3-3 0 0,7 4-16 15,1-7 4 1,-1 0 1 0,4 3 11-16,-4-3 16 0,-3 0-4 0,0 6-1 15,-4-6-11-15,0 0 0 0,1-6 0 0,-4 3 0 16,3 3 0-16,-3 0 0 0,-1-7 0 0,1 7 0 15,-4 0-17-15,-3 0 4 0,0 0 1 0,-4 0 0 0,0 0 12 0,-3 0 0 16,3 0 0-16,-4 0 0 0,5 0 13 0,-8 0-4 0,3-3-1 0,-3 3 0 0,4 0-8 0,0-6 0 0,-1 6-12 0,-3-3 12 16,1 3-9-16,2-6 9 0,-3 6 0 0,0-3 0 15,4 3 0-15,-4 0 0 0,0 0 0 0,4-7 0 16,0 7 0-16,-4-3 0 0,3 3 0 0,-3-6 0 16,1 6 0-16,-1 0 0 0,0 0 0 0,-4 0 0 15,1 0 0-15,0 0 0 0,3 0 8 0,-4 0-8 16,1 0 0-16,-1 0 0 0,1 0 0 15,-7 0 0-15,3 0 0 0,-4 0 0 0,4 0 0 0,0 0 0 0,4 0 0 16,-1 0 0-16,1 0 0 0,7-10 0 16,-1 10 0-16,-3-6 0 0,4 3 0 0,0 3 0 0,-1 0-8 15,1-6 8-15,-4 6 0 0,0 0 0 16,0 0-8-16,0 0 8 0,-3 0 0 0,3 0 0 16,-3 0-10-16,-4 0 10 0,0 0-8 0,0 0 8 0,-7 0 0 0,7 6 0 15,-7-6 0-15,0 0 0 0,0 0 0 0,0 0 0 16,3-6 9-16,4 6-9 0,-3 0 8 0,3 0-8 15,-7 0 0-15,7 0 0 0,0-3 0 0,-3 3 0 16,3-7 0-16,0 7 0 0,0 0 0 0,0 0 0 16,-4-3 0-16,4-3 0 0,-7 6 0 0,4 0 0 15,3 0 0-15,-7 0 0 16,4 0 0-16,-4 0 0 0,0 0 0 0,7-3 0 0,-7 3 9 0,0 0-9 0,0 0 0 16,0 0 9-16,3-6-9 0,-3 6 0 0,0 0 9 0,0 0-9 15,0 0 0-15,4 0 0 0,-4 0 0 0,7-4 8 16,-7 4-8-16,3-6 0 0,4 6 8 0,-3-9-8 15,-1 9 0-15,1-7 0 0,-4 7 0 0,3-3 0 16,4-3 0-16,-3 3 0 0,0-3 0 16,-1 2 8-16,1-2-8 0,-4 3 9 0,3-3-9 0,1-4 10 15,-1 1-10-15,-3 3 8 0,4-4-8 0,-1 1 8 16,1 6-8-16,-4-7 0 0,3-5 0 0,-3 5 0 16,0 1 0-16,0-7 8 0,0 7-8 0,-3-7 0 15,3 4 0-15,-7-4 0 16,3-3 8-16,1 0-8 0,-1 0 0 0,-3-6 10 15,4 0-10-15,-5-3 10 16,5-6-10-16,-4-1 10 0,3-3-10 16,1 1 10-16,3-13-10 0,0 3 10 15,3 0-10-15,1-4 10 0,-1 7-10 0,1-3 0 0,-1-3 0 0,5 3 0 16,-5 0 0-16,1-3 0 0,-1 6 0 0,1 0 0 0,-1-3 0 0,-3 3 0 0,0 7 0 0,-3-4 0 16,3 3 0-16,-4 4 0 0,1-4 0 0,-1 0 8 0,1-2-8 0,-1 2 0 15,-3 0 0-15,3-2 0 0,4-4 0 0,-3 3 0 16,3 0 0-16,3-3 0 0,-3 0 0 0,4 7 0 15,-1-7 0-15,1 6 0 16,3-6 0-16,-3 1 0 0,-1-1 0 0,4-3 0 0,-3 3 0 0,3 0 0 16,-4 6-11-16,1-6 11 0,-4 10 0 0,3 6 0 15,-6-7 0-15,3 10 0 0,-4-3 0 0,1-1 0 16,-1 1 0-16,1 3-8 0,-1 0 8 0,-3-3 0 16,4 3 0-16,-1-3 8 0,-3 2-8 0,3 5 0 0,-3-5 0 15,4 1 0-15,-1 0 0 0,1 3 0 0,3-3 0 16,0 0 0-16,-4 6 0 0,4 1 0 0,4-1-8 15,-4 3 8-15,0-3-8 0,0 0 8 0,0 4-8 0,0-4 8 16,0 9 0-16,-4-5 0 0,4 2 0 0,-3-2 0 16,3-1-8-16,-4 7 8 0,1-4-8 0,-1 4 8 15,4-7 0-15,-3 6 0 0,3 1 0 0,-4 0 8 16,4-7-8-16,-3 7-12 0,3-1 4 0,0-6 0 16,0 7 8-16,3-3-10 0,-3 2 10 0,0-6-10 15,4 7 10-15,-4 3 0 0,3-4 0 0,-3 7 0 16,0 3 0-16,0 0-8 0,0 0 8 0,0 0 0 15,0 0-9-15,0 0 9 0,0 0-10 0,0 0 10 16,-10-6 0-16,3 12 0 0,0-3 0 0,-4 7 0 16,4-4 0-16,0 3 0 0,0 1 0 0,0 6 0 15,0-7 0-15,3 0 0 0,-3 1 0 0,0-1 0 16,3-3 0-16,1-2 0 0,-4 2 0 0,7-6 0 0,0 0 10 0,-7 3-2 16,0 3 0-16,7-6 0 0,-7 3 2 0,0-3 0 15,0 0 0-15,0-3 0 0,0 3-10 0,-4-6 0 16,0 6 0-16,1 0 0 0,-1 0 0 0,1 0 0 15,-5 0 0-15,-2 0 0 0,3-3 0 0,-7 3 0 16,3-6 0-16,4 6 0 0,0 0-12 0,-4 0 1 16,0 0 1-16,1-4 0 15,-4-2-152-15,-4 0-30 0,-39-13-7 0,12-12-1 0</inkml:trace>
  <inkml:trace contextRef="#ctx0" brushRef="#br1" timeOffset="-131320.48">29118 11158 2142 0,'0'0'95'0,"0"0"19"0,0 0-91 0,0 0-23 0,4-6 0 0,3-3 0 16,-7 9 44-16,0 0 5 0,7 0 1 0,-7 0 0 15,7 0-40-15,-7 0-10 0,7 9 0 0,0-3 0 16,-3 4 11-16,-1 5 0 0,-3-2 0 0,0 3 0 16,0 2 10-16,-3 1 3 0,-1 6 0 0,1 0 0 15,-1 4 10-15,1-1 2 0,-1 6 1 0,0 4 0 16,-3 6 1-16,4 0 0 0,-4 3 0 0,3 3 0 15,-3 3-22-15,4-6-5 0,-1 3-1 0,1-3 0 0,-1-3-2 0,1 3-8 16,-1-3 12-16,1 0-4 0,-1 0 0 16,4 0-8-16,-4-6 12 0,1-4-4 0,-1-6-8 0,4-3 0 15,-3 4 0-15,3-10 0 0,-4-4-12 0,4 4-7 16,-3-10-1-16,3 1-1 16,0-10-185-16,0 0-37 0</inkml:trace>
  <inkml:trace contextRef="#ctx0" brushRef="#br1" timeOffset="-130802.61">29729 11205 2131 0,'0'0'189'0,"0"0"-151"0,0 0-30 0,0 0-8 15,0 0 47-15,-4 7 8 0,-3 2 1 0,0-3 1 32,3-3-102-32,1 7-21 0,-4-4-4 0,0 3-1 0,0-5 71 0,0 5 10 0,-4 7 4 0,-3-7 1 15,3 7 52-15,1-4 10 0,-4 4 3 0,3 3 0 16,-3-4 1-16,-4 4 1 0,4 0 0 0,-3 6 0 16,-1-6-46-16,-3 6-10 0,-4 3-2 0,0-3 0 0,1-3-24 0,-1 0 0 15,-3 0 0-15,0-3 0 16,-1 6 11-16,1-6 0 0,0-3 0 0,3 2 0 0,4 1 3 15,0-3 1-15,3-7 0 0,1 7 0 16,3-3-15-16,-1-4 0 0,5-3 8 0,-1-3-8 0,1 4 0 0,3 2 9 16,0-9-9-16,7 0 8 0,0 0-8 15,0 0 10-15,0 0-10 0,0 0 10 16,0 0-10-16,0 0 8 0,0 0-8 0,0 0 8 16,0 0-8-16,3 9 8 0,-3-9-8 0,4 10 8 0,6-4 3 15,-3 4 0-15,4-7 0 0,3 6 0 16,0 1 6-16,7 2 2 0,4-3 0 15,3-5 0-15,-3 5-3 0,7 0-1 0,3-2 0 0,0-4 0 0,0 9-15 0,1-8 8 16,-5 5-8-16,-2 0 0 0,-5 1 0 0,-2-1 0 0,-1 1 0 16,-4 5 0-16,1-5 0 0,0 8 0 15,-4-2 0-15,-4 0 0 0,4-4 0 0,-3 4-8 0,3 3 8 0,-3-3-10 32,-1-4-16-32,1 4-3 0,3 3-1 0,-3-10 0 15,3 7-102-15,-4-7-21 0,1-6-4 0,3 3-638 0,-3-6-127 0</inkml:trace>
  <inkml:trace contextRef="#ctx0" brushRef="#br1" timeOffset="-130333.54">29916 11911 2473 0,'0'0'54'0,"0"0"11"0,0 0 3 0,0 0 2 0,0 0-56 0,0 0-14 0,14 0 0 0,0 0 0 0,3-3 0 0,-2 3 9 16,2 0-9-16,1 0 8 0,3-7 10 0,-3 7 2 15,-1-9 0-15,4 6 0 0,-3-3 25 0,-4-4 6 16,4 7 1-16,-1-3 0 0,-6-4-13 0,3 1-3 16,4 0 0-16,-8-1 0 0,1 1-12 0,0-1-4 15,-1-5 0-15,1 5 0 0,-4-5-11 0,0 2-9 16,-4-3 12-16,1 7-12 15,-1-7 10-15,-3 4-10 0,-3-4 8 0,-1 0-8 0,1 4 0 0,-1 2 0 16,-6 4 0-16,-1-3 0 0,1 9 0 0,-5 0-11 16,1 6 1-16,0-3 0 0,-3 7 10 0,-1 5 0 15,0-5 0-15,1 5 0 0,-5 4-19 0,1 0-1 0,4 0-1 16,-4 0 0-16,3-1 33 0,0 4 6 0,1-3 2 16,2 0 0-16,5 0-10 0,-1 6-2 0,1-6 0 0,6 0 0 15,-3-1-8-15,7 1 8 0,-3 6-8 0,3-6 8 16,3-3 0-16,1 3 0 0,-1-1 0 0,4 1 0 15,-3-3-8-15,3 0 0 16,3-7 0-16,5 0 0 0,-1-6 0 0,0 4 0 0,0 2 0 16,4-3 0-16,3-2 0 0,-4-4-11 0,4 0 1 0,-3-4 0 15,3-2-51 1,0 0-11-16,4 3-1 0,-4-4-767 0,4-5-152 0</inkml:trace>
  <inkml:trace contextRef="#ctx0" brushRef="#br1" timeOffset="-129885.34">30445 11864 2599 0,'0'0'115'0,"0"0"24"0,-7 0-111 0,0 9-28 15,3 1 0-15,-3-1 0 16,4 7-56-16,-1-7-17 0,8 7-3 0,-1-4-1 15,1-2 29-15,-1 5 7 0,1 4 1 0,3-3 0 0,-4-4 56 0,1-2 11 16,-1 6 2-16,1-1 1 0,-1-2 38 0,1-4 7 16,-1 7 1-16,-3-7 1 0,4 1-8 0,-4-10-1 15,0 6-1-15,0-6 0 16,0 0-8-16,0 0-2 0,0 9 0 0,0-9 0 0,0 0-10 0,0 0-3 16,0 0 0-16,0 0 0 0,3-6-10 0,1-3-2 0,-1-1-1 15,1-5 0-15,0-4-15 0,-1 6-4 0,1-12 0 0,3 6 0 16,-4-6-12-16,1 0 8 15,-1 3-8-15,1-3 0 0,-4 0 8 0,0 3-8 16,0-3 0-16,0 0 0 0,0 6 17 0,0-6-2 0,-4 3-1 0,1 0 0 16,3 3-4-16,0 0-1 0,-4-6 0 0,4 13 0 15,0-4-9-15,0 7 8 0,4-7-8 0,-4 7 8 16,3 6-8-16,4-7 0 0,0 4 0 0,0-4 0 16,0 10-9-16,4-3 9 0,3 3-12 0,0 0 12 15,0 3 0-15,4-3 0 0,-4 0 0 0,0 10 0 16,4-10-39-16,-4 6-1 15,0 4 0-15,0-7 0 0,0-3-83 0,0 9-17 16,1-9-3-16,-1 6-737 0,-4 4-148 0</inkml:trace>
  <inkml:trace contextRef="#ctx0" brushRef="#br1" timeOffset="-127514.47">30875 11604 2948 0,'0'0'131'0,"-7"0"26"0,0 0-125 0,7 0-32 0,0 0 0 0,0 0 0 0,-7 0 12 0,7 0-3 15,0 0-1-15,0 0 0 16,0 0-48-16,0 0-9 0,0 0-3 0,0 3 0 0,0 6 36 16,3 7 6-16,-3-1 2 0,4 4 0 0,-4-6 8 0,0 12 0 15,0-6 0-15,0 6 0 0,-4 3 8 0,-3-3 3 16,4 3 1-16,-4-3 0 0,3 4-12 0,-3-4 12 16,4 3-12-16,-4-9 12 0,0 6-2 15,0 0 0-15,3-6 0 0,-3 0 0 0,0-4 21 0,3-2 4 16,1-4 1-16,-1-3 0 0,4-6 5 0,0 0 2 0,0 0 0 0,0 0 0 15,0 0-6-15,0-6-1 0,4-3 0 0,-1-10 0 16,4 6-21-16,1-9-5 16,-1 4-1-16,0-1 0 0,3-6-9 0,1 3 0 0,-4-10-10 15,3 10 10-15,-3-12 0 0,1 9 0 0,2-10 0 0,1 7 10 16,-4 0-10-16,0 3 0 0,0-3 0 0,0 12 0 16,-4-6 0-16,1 0 0 0,-4 10 0 0,4-4 0 15,3 6 0-15,0 1 0 0,3 0 9 0,1 2-9 16,3-2 0-16,4 9 0 0,-1 0 0 0,1 0 0 15,7 0 0-15,-4 9-8 0,0-2 8 0,0 2-12 16,-3 0 12-16,-1 7 0 0,1-3 0 0,0 2 0 16,-4 4 0-16,-4 0 0 0,1 0 0 0,-1 6 0 15,-3-6 0-15,1 6 9 0,-8-6-1 0,3 6-8 16,-3-7 12-16,4 1-12 0,-1 0 12 0,-3 3-12 16,4-9 0-16,-4 5 0 0,3-2 0 0,1 3 0 15,3-10-16 1,-4 1-9-16,4-1-3 0,0-3 0 0,-3 4-74 0,7-4-15 15,-4-3-3-15,0-3-1 0,0 0-77 0,-7 0-15 0</inkml:trace>
  <inkml:trace contextRef="#ctx0" brushRef="#br1" timeOffset="-127094.23">31552 11901 3153 0,'0'0'69'0,"0"0"15"0,-3-3 2 0,3 3 3 0,0-6-71 0,7-3-18 0,0 5 0 0,4-2 0 16,3 3-12-16,7-3-5 0,0-4-2 0,4 1 0 16,-4 3 8-16,7-4 2 0,-3 1 0 0,3-1 0 15,0 1 9-15,1 0 0 0,-1 2 10 16,0-5-10-16,-3 2 12 0,-1 1-3 0,1-7-1 0,-4 10 0 16,0-6-8-16,-7-4 12 0,-3 6-12 0,0-5 12 15,-1 5-12-15,-3 1 0 0,-7 0 0 0,0-4 0 16,-3 0 0-16,-4 4 0 0,0 0 0 0,-4 6 0 15,-7-7-18-15,1 4 4 0,-1 6 1 0,-3-3 0 16,0 6 0-16,0-3 0 0,-1 6 0 0,1 4 0 16,0 2 5-16,-4-3 8 0,4 13-13 0,0-9 5 15,3 6 8-15,-3 3-8 0,0-3 8 0,4-7-8 16,-5 10 8-16,8-3-8 0,-7 0 8 0,7-4-8 0,3 4 8 16,1-6 14-16,-1 2-3 0,4 1-1 0,7-3 6 0,0 2 0 15,0-5 1-15,7-1 0 16,0 7-8-16,0-4-1 0,4-2-8 0,3-1 12 0,0 1-12 15,0 2-8-15,4-2 8 0,0-1-13 0,-4-6-6 0,3 6-1 16,1 1 0-16,-4-4 0 0,0 4 4 0,4-10 1 16,-4 9 0-16,0-9 0 15,4 0-62-15,-1 0-13 0,4 0-2 0,1-9-722 16,-1-1-144-16</inkml:trace>
  <inkml:trace contextRef="#ctx0" brushRef="#br1" timeOffset="-126474.7">32286 10863 2728 0,'0'0'121'0,"-3"0"25"0,-4-6-117 0,7 6-29 16,-4 0 0-16,4 0 0 0,0 0 32 0,0 0 1 0,0 0 0 15,0 0 0-15,0 0-33 0,0 0 0 0,0 0 0 0,7 0 0 16,0 6 0-16,0 4 0 0,4-1 0 0,-4 7 0 16,0-3 33-16,0 5 3 0,4 14 1 0,-4-4 0 15,0 6-20-15,3 4-4 0,-6 6-1 0,3 0 0 16,-4 0 0-16,1 0 0 0,-1 3 0 16,1-3 0-16,0 3 8 15,-1 3 2-15,1-3 0 0,-1 3 0 0,1-9-1 0,-1 3 0 16,1 6 0-16,-4-13 0 0,3 1-12 15,-3 3-9-15,0-13 12 0,4 7-12 0,-4-7 8 16,3-3-8-16,-3-3 0 0,4 3 0 16,-4-6 0-16,3-4 0 0,1 1 0 0,-1-3 0 0,1-4-56 15,-1 0-16-15,1-2-2 0,0-4-1 0,-4-3-113 0,0 0-24 0</inkml:trace>
  <inkml:trace contextRef="#ctx0" brushRef="#br1" timeOffset="-125480.35">30854 12720 172 0,'0'0'8'0,"0"0"1"16,0 0-9-16,0 0 0 0,0 0 0 0,0 0 0 0,0 0 644 0,7 9 128 0,0 1 24 0,0-1 6 15,4 7-651-15,-4-4-131 0,3 4-20 0,-3 3-15 16,4 0 15-16,-4 6 0 0,0-6 0 0,4 6 0 16,-8 3 25-16,4 0-1 0,0 7-1 0,0 5 0 15,-3 1 2-15,-1 3 1 0,4 6 0 0,1-6 0 16,2 3-16-16,1 6-10 0,-4-6 12 0,0 4-12 16,3 2 0-16,-3-6 0 0,4 6 0 0,0-3 0 15,-1 4 8-15,-3-1-8 0,0-6 0 0,0 6 0 16,-3 4 0-16,-1-7 0 0,1-3 0 0,-4-3 0 15,0 6 0-15,-4-3 10 0,4 0-10 0,-3 3 8 0,-1-3-8 16,1 4 0-16,-1-11 0 0,1 4 0 16,-1-3 12-16,1-3-4 15,-4-10 0-15,3 6 0 0,4-5 10 0,-3-4 2 16,-1 3 0-16,1-3 0 0,3 0-12 0,-4-3-8 16,4 3 12-16,0-6-12 0,0 0 8 0,4 3-8 15,-1-10 0-15,1 4 0 0,-4 3 0 0,3-4 0 0,1-2 0 16,-4-4 0-16,3 1 9 0,-3 5-9 0,0-5 0 0,0-4 9 0,0-6-1 0,0 0-8 15,0 0 12-15,0 0-4 0,0 0 8 0,0 0 2 0,0 0 0 16,0 0 0-16,0 0-18 0,0 0 10 0,-7 0-10 16,4 0 8-16,-4-6-8 0,0 6 0 15,3-10 0-15,-3 10 0 0,0-9 0 0,0 0 0 16,0 2 0-16,0-2 0 0,3 0 0 0,-3-1 0 0,4 1 0 16,-1-1 0-16,1 1 0 0,-5 0 12 15,-2-7-12-15,3 6 12 0,3-5-12 0,-3 5 0 16,4 1 0-16,-4-4 0 0,-4-2 0 15,4 5 0-15,0-5 0 0,0 5 0 0,0-2 0 0,0-4 0 0,0 7 0 0,3-7 8 16,-3 6-8-16,0 1 0 0,4-10 0 0,-4 10 0 16,7 3 0-16,-4-4 0 0,4 1 0 0,0-1 0 15,0 10-8-15,-4 0 8 0,1-9-10 0,3 9 10 16,0 0-10-16,0 0 10 0,0 0-10 0,0 0 10 16,0 0-16-16,0 9 2 0,0 1 1 0,-4-4 0 15,8 7 13-15,-1-4 0 0,1 7-10 0,3-1 10 0,0-2 0 16,4 6 0-16,-1 6 0 0,4-6 0 0,1 3 0 0,-1 0 0 15,0-4 0-15,3 4 0 0,5-3 0 0,-5 0 0 16,1 6 8-16,-4-3-8 0,4-3 0 0,-4 3 0 16,0-3 0-16,0-7 8 0,0 4 2 0,0-7 0 15,-3 7 0-15,-1-13 0 0,4 6 2 16,-3-2 0-16,3-4 0 0,-3 3 0 0,3-6 1 0,0 0 1 16,4 0 0-16,3-9 0 0,-4 2 0 15,5-2 0-15,-1 0 0 0,3-1 0 0,5-9-5 0,-5 1-1 16,1-8 0-16,3 1 0 0,0 7-8 0,1-11 0 15,-5 4 0-15,-2 3 0 0,-1-9-18 0,0 9 1 16,-4-3 0-16,-2 0 0 16,-5-3-59-16,1 2-11 0,-1-2-2 0,-6-6-1415 0</inkml:trace>
  <inkml:trace contextRef="#ctx0" brushRef="#br1" timeOffset="-122684.75">21428 11541 2516 0,'0'0'56'0,"0"0"11"0,0 0 2 0,0 0 1 0,0 0-56 0,0-6-14 0,0-4 0 0,3 1 0 0,-3-1 22 0,0 4 2 16,0-6 0-16,0 2 0 15,0-6 6-15,0 1 2 0,4 2 0 0,-4-2 0 16,-4-4-32-16,4 0-13 0,-3 0 1 0,-1-6 0 0,-3 6 12 0,0 0 0 15,-3-6 0-15,-1 6 0 0,0 1 21 0,-3-4 1 16,0 9 0-16,-4-3 0 0,-3 7-1 0,0 0 0 16,0-1 0-16,-4 10 0 15,1 0-1-15,-1 0-1 0,0 3 0 0,4 4 0 0,-4 2-7 0,4 0 0 16,0 1-1-16,3-1 0 0,4 7-11 16,-3 0-17-16,3-4 4 0,-1 7 1 0,5-3 12 0,-1 2 0 15,1 8 0-15,3-8 0 0,-4 11 0 0,0 5 0 0,4 1 0 16,-3 9 10-16,-1-1 6 0,4 4 0 15,0 7 1-15,-3-1 0 0,2 0-17 0,1 1 0 16,0-1 8-16,4-6-8 0,3-3 0 0,-4 0 0 0,4 0 0 0,0 0 0 16,-3-10 0-16,3-3 0 0,0 1 0 15,-4-4 0-15,4 0 0 0,-3-9 0 0,3-3 0 16,-4 3 0 0,1-10-120-16,-1 0-19 0,1 1-3 0,3-10-653 0,-11-3-130 0</inkml:trace>
  <inkml:trace contextRef="#ctx0" brushRef="#br1" timeOffset="-122457.55">20391 12017 2188 0,'0'0'97'0,"0"0"20"0,0 0-93 0,0 0-24 0,0 0 0 0,0 0 0 0,7 0 209 0,0-3 38 15,7-3 7-15,3-3 2 0,1 6-223 0,7-4-44 16,3-2-9-16,4-1-1 0,3 1 21 0,4 3-11 15,0 3 11-15,-1-7-8 16,5 4-24-16,-1-3-5 0,-7 9-1 0,1-10 0 0,-1 10 20 0,-7-6 4 16,0 3 1-16,-3 3 0 15,-7 0-15-15,3 3-4 0,-7-3 0 0,0 0 0 16,0 0-153-16,-3 0-31 0,-1 0-7 0</inkml:trace>
  <inkml:trace contextRef="#ctx0" brushRef="#br1" timeOffset="-122035.2">21322 11989 3013 0,'0'0'66'0,"0"0"14"0,-7 0 2 0,3 7 3 0,-3-4-68 0,7-3-17 0,0 0 0 0,0 0 0 31,0 0-46-31,0 0-13 0,7 0-2 0,4 0-1 0,3 0 8 0,0 0 2 0,0-10 0 0,4 7 0 15,0-3 32-15,-1-4 6 0,1 1 2 0,3 0 0 16,-7-1 23-16,4 4 5 0,-4-7 0 0,0 1 1 16,-3 9 19-16,-1-7 4 0,-3 4 1 0,0-3 0 0,0-1 6 0,-3 1 1 15,3-1 0-15,-4 1 0 0,-3 0-28 0,0 2-4 16,0-2-2-16,0-1 0 16,-3 7-14-16,3-3 0 0,-7-3 0 0,3 2 0 0,-3 4 0 0,0-3 0 15,-3 6 0-15,-1-3 0 0,-3 3 0 16,3 0 0-16,-3 3 0 0,0 3-10 0,0-3 10 0,0 4 0 15,-4 2 0-15,4 7 0 0,-4-4 0 0,1 4 0 16,-1 3 0-16,1 0-8 0,-1 6 8 0,0 0 0 16,1 3 0-16,3 7 0 0,-1 2 0 0,5 1 0 15,-1-4 0-15,1 4 0 0,3 3 0 0,3-7 0 16,1-2 0-16,3-7 0 0,3 3 0 0,1-3 0 16,3-6 0-16,3-4 0 15,1-5-35-15,3-1-1 0,4 1-1 0,3-10 0 16,3 0-71-16,1-10-13 0,3 1-3 0,4-1-640 0,-4-5-128 0</inkml:trace>
  <inkml:trace contextRef="#ctx0" brushRef="#br1" timeOffset="-121553.67">22102 11989 1555 0,'-4'-3'138'0,"4"-3"-110"0,-4-4-28 0,4 4 0 15,0 3 216-15,-3-6 39 0,-4-1 7 0,7 4 2 16,0-3-206-16,0-1-41 0,-7 1-8 0,0 2-1 15,0 7-28-15,0-3-4 0,-4-3-2 0,-3 6 0 16,0 0-3-16,-4 6-1 0,4-3 0 0,-7 7 0 16,-4 6 38-16,4 2 8 0,3-2 2 0,-3 9 0 15,-3 3 30-15,2 1 5 0,5-1 2 0,-1 3 0 16,1-9-1-16,-1 13 0 0,0-7 0 0,4-3 0 0,4 3-40 16,2-3-14-16,1 0 9 0,0-6-9 0,7-3 0 0,4-4 0 15,-1 4 8-15,1-13-8 0,-1 7 0 0,8-4 0 16,0-6 0-16,-1 0 0 0,-10 0 0 15,18-6 0-15,7-4 0 0,-4 1-11 16,0-4 11-16,0-3 0 0,0-2 8 0,4-1-8 0,0-6 11 0,-4 6-3 16,0 0 0-16,0-6 0 0,0 0-8 0,0 0 0 15,-6 3 0-15,-1-3 0 0,3 0 28 0,1 6 3 16,-7 6 1-16,-1-2 0 0,-3 5-42 16,0 1-8-16,0 3-2 0,-7 6 0 0,0 0 32 0,0 0 7 15,7 9 1-15,-3-3 0 0,-4 4-20 0,3-1 10 16,-3 10-10-16,4-3 8 0,-1-4 19 0,1 10 3 15,-4-3 1-15,4-7 0 0,3 14-4 0,3-8-1 0,-10-2 0 0,7 3 0 16,-3 0-26-16,6 0 0 0,1-4 8 0,-4 4-8 16,4-3 0-16,3-4 0 0,3 4 0 0,-3-7 0 15,-10 1 0-15,7-4 0 0,6-3 8 0,-3 7-8 32,-3-10-91-32,-1 6-20 0,1-12-4 0,0 6-1 15,3-4-125-15,0-2-26 0</inkml:trace>
  <inkml:trace contextRef="#ctx0" brushRef="#br1" timeOffset="-121232.41">22490 11312 2350 0,'0'0'52'0,"0"0"10"0,0 0 2 0,0 0 3 0,0 6-54 0,-4 4-13 15,4-1 0-15,-3 0 0 0,-5 1 11 0,8-1-1 16,4 7 0-16,-4-4 0 0,0 10 34 0,4-3 6 16,3 6 2-16,0 4 0 0,0-1 7 0,3 6 1 15,-3 4 1-15,4-4 0 0,3 10-8 0,-7-6-1 16,0 0-1-16,-3 5 0 0,3-8-33 0,0 9-6 15,-7-7-2-15,0-2 0 16,0 3-10-16,0 2 0 0,0-2 0 0,0-4 8 0,-4 1-22 0,1-7-5 16,3 0-1-16,0-3 0 15,-4 1-166-15,4-14-34 0,-3 4-6 0</inkml:trace>
  <inkml:trace contextRef="#ctx0" brushRef="#br1" timeOffset="-121020.77">22221 11801 2707 0,'0'0'240'0,"0"0"-192"0,0 0-38 0,8 0-10 16,-5 0 186-16,11 0 35 0,7-6 7 0,1 3 2 16,-1 3-215-16,3-7-43 0,12 4-9 0,-1-3-2 15,0-3-7-15,0 9-2 0,1-10 0 0,-1 7 0 16,0-3-22-16,1-4-5 0,-8 4-1 0,4 3 0 15,3-3-160-15,-7 6-32 0,-7-3-6 0</inkml:trace>
  <inkml:trace contextRef="#ctx0" brushRef="#br1" timeOffset="-120567.36">22832 11785 1036 0,'0'0'92'0,"0"0"-73"15,0 0-19-15,0 0 0 0,10 0 215 0,-10 0 39 16,0 0 8-16,0 0 2 0,0 0-180 0,0 0-36 15,4 7-8-15,-8 2 0 0,-10 10 18 0,7-3 4 16,4-4 1-16,3 13 0 0,-7-6-6 0,0 6-1 0,-4 3 0 0,7-3 0 16,4 4-3-16,-3-4-1 0,-1 3 0 0,4-3 0 15,7-6 4-15,-3 6 0 0,-4-6 0 0,4 0 0 16,-1-4-36-16,8-2-6 0,-4-4-2 0,0 7 0 16,-7-7-4-16,3-2-8 15,8-4 11-15,3-3-11 0,-3 0 12 0,3-3-12 0,0-4 12 0,3-2-12 16,5-1 11-16,-5-5-11 0,1 5 10 0,-1-2-10 15,1-10 0-15,-4 3 0 0,-3 0-11 0,-4 0 11 16,3 1-8-16,-2-7 8 0,-1-1 0 0,0 8 0 16,-4-1-10-16,-3 0 10 0,4 3-13 0,-1 7 5 15,-6-4 8-15,3-2 9 0,0 8-1 16,0 4-8-16,0 3 12 0,0 0-12 0,0-6 12 0,0 6-12 16,0 0 12-16,0 0-12 0,0 0 12 0,0 0-12 15,7 0 8-15,3 6-8 0,-10-6 0 0,7 3 0 0,4 4 8 16,-4 2-8-16,4 1 0 0,-4 5 0 0,0-2 14 0,0 6-1 15,3 3 0-15,-3-1 0 0,0 5-13 0,1 2 0 16,-1-3 0-16,0 3 0 0,0 3 14 0,0-2 0 16,0-7 0-16,0 3 0 15,-4 0-46-15,1-6-8 0,3-4-3 0,-4-2 0 16,5 2-32-16,-1-5-6 0,0-4-2 0,3-3 0 16,-3-3-141-16,0-3-28 0,4-6-5 0</inkml:trace>
  <inkml:trace contextRef="#ctx0" brushRef="#br1" timeOffset="-117568.15">23382 11970 172 0,'0'0'16'0,"0"0"-16"0,0 0 0 0,0 0 0 0,0 0 318 0,0 0 61 16,0 0 12-16,11 4 2 0,-1-4-212 0,-10 0-42 15,0 0-9-15,11 6-2 0,-11-6-8 0,7 9-1 16,0-2-1-16,0-4 0 15,0 6-39-15,0-3-8 0,0-3-2 0,0 7 0 0,-3 2-28 0,3-2-5 16,-4-1-2-16,4 4 0 0,-3-7-5 0,3 7-1 16,-3-1 0-16,3 1 0 0,0-7-16 0,0 3-3 15,-4 1-1-15,4-1 0 0,0 7 16 0,-3-4 2 16,3-2 1-16,-4-1 0 0,1 1-15 0,0-4-4 16,-1 3 0-16,-3-9 0 0,4 10 3 0,-4-10 0 15,0 0 0-15,0 0 0 0,0 0 21 0,0 0 5 0,0 0 1 0,0 0 0 16,0 0-12-16,-4-10-2 0,1 1-1 0,-1-1 0 15,4 1-11-15,-4 0-3 0,1-7 0 0,3 7 0 16,-4-10-1-16,4 0 0 0,-3-6 0 0,-1 0 0 16,1 3-8-16,3-3 12 0,-4 0-12 0,4 0 12 15,-3 3-12-15,-1-3 8 0,1 6-8 0,3-6 8 16,-7 6 1-16,7-6 0 0,-4 6 0 16,1 0 0-16,-1 3-9 0,4 7 0 0,-3-10 0 0,3 10 0 15,0-7 0-15,0 7 0 0,0-1 0 0,0 1 0 16,3-1 8-16,1 1-8 0,-1 0 8 0,1 2-8 15,-1 4 0-15,4-6 0 0,4 3-14 0,-4 2 5 16,0-2 9-16,4-3 0 0,3 9 0 0,-4-7 0 16,1 4-11-16,3 3 0 0,-4 0 0 0,1 0 0 15,3-6-16-15,-3 6-3 0,-1 0-1 0,4 0 0 16,-3 0-69-16,3 0-15 0,-3 0-2 0,-1 6-1 16,4-6-74-16,1 10-16 0,-5-4-2 0</inkml:trace>
  <inkml:trace contextRef="#ctx0" brushRef="#br1" timeOffset="-116496.66">23992 11927 633 0,'0'0'56'0,"0"0"-44"0,0 0-12 0,0 0 0 16,0 0 318-16,0 0 62 0,0 0 12 0,0 0 2 16,0 0-296-16,11-4-59 0,-11 4-12 0,11-6-3 15,-11 6 13-15,14 0 3 0,-4 0 0 0,4 0 0 0,-14 0 4 0,11 0 0 16,3 0 1-16,-3 0 0 0,3 0 5 0,-4 0 1 16,4 0 0-16,-3 0 0 0,3 0-6 0,0-6-1 15,0 3 0-15,1-4 0 0,2 7-16 0,1-9-4 16,-1 6-1-16,5-3 0 15,-1-4-8-15,0 1-2 0,0-1 0 0,0 1 0 0,0 3-1 0,4-4 0 16,-7 1 0-16,3-1 0 0,-7 1-12 0,4 0 11 16,-4-1-11-16,-4-5 10 0,1 5-10 0,0 1 8 15,-4-7-8-15,0 4 8 0,-4-4-8 0,1 6 10 16,-8 1-10-16,1 0 10 0,3-1-10 0,-7 4 0 16,-4-3 0-16,4 5 8 0,0-2-8 0,-4 6 0 15,1 0-12-15,-4 0 12 0,0 0-12 0,3 0 12 16,-3 0-10-16,0 6 10 0,-4 4 0 0,4-7 0 15,0 6 0-15,0 1 0 0,-4 5 0 0,4 4 0 0,-4 0 0 0,4 3 0 16,-3 0 0-16,2 3 0 0,1-6-12 0,-3 6 12 16,3 3 0-16,0 0 0 0,-1-2 0 0,5-1 0 15,-1 3 14-15,4 0 6 0,0-3 0 0,0 0 1 16,4-3-1-16,-1 3 0 0,0-6 0 0,4 6 0 16,4-6-20-16,0 6 8 0,-1-6-8 0,4 0 0 15,0-4 15-15,0-2-2 0,4 3 0 0,3-7 0 16,0 0-13-16,7-2 0 0,4-4 0 0,3-3 0 15,7 0-23-15,8 0 3 0,-4 0 0 0,6 0 0 32,5-3-133-32,-1-4-27 0,1 4-4 0,-1-12-1004 0</inkml:trace>
  <inkml:trace contextRef="#ctx0" brushRef="#br1" timeOffset="-115504.47">21198 13504 2095 0,'0'0'92'0,"0"0"20"0,0 0-89 0,4-6-23 15,-4-4 0-15,0 10 0 0,0-9 98 0,0 2 15 16,0 4 3-16,-4-3 1 0,4-3-76 0,0 9-15 0,-3-3-3 0,-1-4-1 16,1 4-14-16,-1-3-8 0,1 3 10 15,-1-4-10-15,-6-2 0 0,3 9 0 0,-4-6 0 0,4-4 0 16,-7 10 22-16,-4-9 8 0,1 6 2 0,-5 3 0 16,1 0-32-16,-3 0 0 0,-1 3 0 0,-3 6 0 15,-1 1 0-15,1-4 0 16,-4 13 0-16,1-3 0 0,2-4 12 0,1 10-3 0,4-3-1 15,-1 0 0-15,4-1 0 0,0 1 0 0,3 6 0 0,4-6 0 16,0 6-8-16,7-6 0 0,0 0 0 0,3 0 0 16,4 0 0-16,0-4 8 0,0 1-8 0,4-4 8 15,3 4-8-15,-4 0 0 0,8-4 0 0,-4-2-11 16,0-1 11-16,0-3 0 0,0 4 0 0,4-4 0 16,-1-3 0-16,4-3 0 0,-3 0 0 0,6 0 0 15,-2-9 22-15,2-1 0 0,1 1 0 0,3-7 0 16,0 4 10-16,0-10 3 0,1 3 0 0,-5 0 0 15,4-6-8-15,-3-3-2 0,0 3 0 0,-1-3 0 0,1-7-11 0,-4 7-2 16,0 0-1-16,4-7 0 0,-4 1 3 0,-4-4 1 16,1 4 0-16,-4-1 0 15,0-3 2-15,0 4 1 0,-3-4 0 0,-4 4 0 0,-4-1 1 16,1 7 0-16,3-6 0 0,-4 5 0 0,-3 4-3 0,4 6-1 16,-1-9 0-16,0 9 0 15,1 4-15-15,-1-4 8 0,1 3-8 0,-1 4 0 16,4-4 0-16,-3 7-18 0,-1-1 2 0,4 1 1 15,0-1-85-15,0 1-16 0,0 3-4 0,4-4-1 16,-4 10-119-16,0 0-23 0,17 0-5 0,-17 0 0 0</inkml:trace>
  <inkml:trace contextRef="#ctx0" brushRef="#br1" timeOffset="-115067.56">21562 13347 2948 0,'0'0'131'0,"-7"0"26"0,3 6-125 0,4-6-32 0,0 0 0 0,0 0 0 31,-7 0-80-31,7 0-23 0,0 0-4 0,0 0-1 0,0 0 26 0,0 0 5 0,0 0 1 0,-3 0 0 16,-4 0 54-16,0 10 11 0,-1-1 3 0,-6 1 0 16,0 5 8-16,-3 4 9 0,-1 0-1 0,-7 0-8 15,4-1 62-15,-4 8 6 0,4-8 0 0,-3 7 1 0,6 4-1 0,-3-11 0 16,7 8 0-16,0-8 0 0,3 7-41 15,0-6-9-15,11 0-2 0,0-3 0 16,0 3-16-16,7-1 0 0,0-8 0 0,8 6 0 0,2-7 0 16,4 0-9-16,1 1 1 0,-1-4 0 0,3-6 8 0,1 0-8 15,0-6 8-15,-1 3-8 0,1-7 8 0,-4 1 0 16,4-7 8-16,-4 7-8 0,-3-7 11 0,3-3-3 16,-3 0 0-16,-4 1 0 0,-11-8 20 0,8 8 3 15,-1-7 1-15,-2-1 0 0,-5 5-20 0,1-5-4 16,-4 1-8-16,0 3 12 0,0-3 4 0,-4 0 1 15,1 0 0-15,-1 6 0 0,0 1-9 0,-3-1-8 16,0 9 9-16,-3 1-9 0,3-1 0 0,0 4-8 16,0 6-1-16,-4 0 0 15,0 6-92-15,1-2-19 0,3 5-3 0,0 0-1 16,0 4-55-16,3-10-11 0,4-3-2 0,0 0-760 0</inkml:trace>
  <inkml:trace contextRef="#ctx0" brushRef="#br1" timeOffset="-114817.83">22073 13024 3337 0,'0'0'73'0,"0"0"15"0,0 0 4 0,0 0 2 0,0 0-75 0,0 0-19 0,4 6 0 0,3 4 0 31,-4-1-39-31,4-6-11 0,4 13-2 0,0-7-1 0,-1 10 16 0,-3 0 3 0,11-3 1 0,-7 12 0 15,-1-3 17-15,-3 3 4 0,-3 0 1 0,-1 7 0 0,1-1 11 0,-4 1-8 16,-7-7 8-16,0 10-8 16,0-7-25-16,0-3-5 0,-4 7-1 0,0-13 0 15,-3 9-54-15,7-9-11 0,-3 3-3 0,3 0 0 16,-4-12-134-16,0 2-27 0,4 14-6 0,0-20-1 16</inkml:trace>
  <inkml:trace contextRef="#ctx0" brushRef="#br1" timeOffset="-114639.54">21918 13391 3085 0,'14'-9'136'0,"-14"9"29"0,7 0-132 0,0 0-33 0,4-4 0 0,3-2 0 16,0 6 21-16,4-3-2 16,-1-3-1-16,1 6 0 15,10-7-36-15,-3 4-7 0,3 3-2 0,0-6 0 0,1 3 3 0,6-3 0 0,4 2 0 0,-4-2 0 31,-3 6-101-31,-1 0-20 0,12-3-4 0,-11-3-640 0,-4 6-128 0</inkml:trace>
  <inkml:trace contextRef="#ctx0" brushRef="#br1" timeOffset="-114039.58">23266 13541 1785 0,'0'0'159'0,"0"10"-127"16,-4-1-32-16,4 7 0 0,-3-4 213 0,-1 4 37 16,4 3 7-16,-3 0 2 15,-1-4-259-15,1 11-52 0,-1-8-11 0,0 7-1 16,-3-3 26-16,0-6 6 0,4 12 0 0,-4-9 1 0,3 6 46 0,-3 0 9 15,4-6 1-15,-1 6 1 0,-3-3 20 0,4 3 4 16,-4-6 1-16,3 6 0 0,-3-6-16 0,3 0-3 16,1-4-1-16,3 1 0 0,0-3-9 0,0-4-2 15,0 0 0-15,0-9 0 0,0 0 10 0,0 0 2 16,0 0 0-16,0 0 0 0,3-9-18 0,4-3-3 16,1-4-1-16,-1-3 0 0,-4-6 11 0,1 0 3 0,3-3 0 0,-4-1 0 15,1-5-8-15,-1-4 0 0,1-6-1 16,-4 1 0-16,3-1-2 0,1-3 0 0,-4-4 0 0,3 4 0 15,1 3-13-15,-1 1-15 0,4-1 3 0,1 6 1 16,-1 0 11-16,0 4 9 0,3-1-1 0,4 10-8 16,0 3 15-16,8-3-4 0,-1 10-1 0,3-4 0 15,5 0-10-15,2 13 0 0,1-7-12 0,0 7 12 16,3-4-16-16,-7 10 4 0,1-3 0 0,-1 3 1 16,0 3-5-16,-3 4 0 0,0-4-1 0,-4 6 0 15,3 1-5-15,-2-4-1 0,-5 13 0 0,-3-4 0 16,0-2 10-16,-7 12 1 0,1-6 1 0,-1 6 0 15,-11 3 11-15,1-3 0 0,-5 4 0 0,1-1 0 16,-3-3 0-16,-4 0-10 0,-4 0 10 0,0-3 0 0,-3 3 0 0,0-6 17 16,0 6-1-16,-4-6-1 0,4 0-7 0,-4-1 0 15,1-2-8-15,-1-7 12 0,4 7 4 0,0-13 1 16,-1 4 0-16,5-7 0 0,-4-7-9 16,7 4-8-16,-4-6 9 0,0-7-9 15,4 7-72-15,0-10-20 16,3-6-4-16,4 6-1181 0</inkml:trace>
  <inkml:trace contextRef="#ctx0" brushRef="#br1" timeOffset="-113683.36">23936 13576 3078 0,'0'0'136'0,"0"0"28"0,-4 9-131 0,1 1-33 0,3-1 0 0,3 1 0 32,1-1-162-32,3 0-39 0,0-2-8 0,0-4-2 15,4-3 114-15,3 0 22 0,-4 0 5 0,1-3 1 0,-4-4 69 0,4 4 0 0,-4-6 15 0,-4 3-3 16,1-4 125-16,-4 1 25 0,0-1 5 0,0 1 1 16,0-7-33-16,-4 7-7 0,1-10 0 0,3 3-1 15,0 4-76-15,0-13-15 0,0 6-4 0,0-6 0 16,3 0 0-16,1-3-1 0,-1-7 0 15,4 7 0-15,0 3-31 0,0-3 8 0,-3 2-8 0,3 8 0 0,0-11 8 16,4 14 0-16,-8-7-8 0,8 6 12 0,-8-3-12 0,4 4 0 16,0 2-12-16,0-3 12 0,1 7 0 0,-1 3 0 15,0 3 0-15,-4-4 0 16,-3 7-95-16,11-3-12 0,-4 3-2 16,3 3-1-16,1-3-96 0,0 10-19 0,-1-4-4 0,8 3-880 15</inkml:trace>
  <inkml:trace contextRef="#ctx0" brushRef="#br1" timeOffset="-113251.78">24560 13294 403 0,'0'0'36'0,"0"0"-36"15,0 0 0-15,0 0 0 0,7-10 463 0,-3 7 85 0,0-6 18 0,-1 3 3 16,-3 6-474-16,0 0-95 0,0 0-20 0,0 0-3 16,-7-4 6-16,7 4 1 0,-7 4 0 0,-4-4 0 15,-3 6 16-15,-3-3 0 0,2 6 8 0,-6 1-8 16,-3 5 39-16,-1 4 1 15,0-3 1-15,1-4 0 0,-1 10 21 0,4-9 4 0,0 6 1 0,3-4 0 16,4 1-28-16,3-3-6 0,1 2-1 0,3-5 0 16,-1 5 0-16,5-5 0 0,-1 2 0 0,4-2 0 15,0-1-32-15,0 4 0 0,4-1 0 16,-1-2 0 0,5-1-24-16,-1-3-4 0,0 4-2 0,3-4 0 0,1-3 30 0,6 7 13 0,1-10-1 15,3 0 0-15,4 0 7 0,3-4 1 0,0-2 0 0,1 3 0 16,2-3-20-16,1-4 0 0,-4 1 0 0,-3 0 0 0,0-1 12 15,-1-6-2-15,-2 7 0 0,-5-7 0 0,-3 4 7 0,0-4 2 16,1 0 0-16,-8 7 0 16,3-10 10-16,-3 7 3 0,-7-4 0 0,4 0 0 0,-4 4-24 0,-4-7-8 15,-3 3 0-15,-3 1 9 0,-1 2-9 0,-3 4 0 16,-4-7 0-16,-3 10 0 0,0-4 0 0,0 7 0 16,-7-3 0-16,3 3 0 0,4 3 0 0,0-6 10 15,3 6-2-15,0 0-8 0,4 0 8 0,4 0-8 16,3 0 0-16,-4 0 0 15,4 0-76-15,7 0-23 0,0 0-4 0,0 0-1 16,0 0-59-16,7 0-12 0,4 0-2 0,6 0-904 0</inkml:trace>
  <inkml:trace contextRef="#ctx0" brushRef="#br1" timeOffset="-112748.14">25495 13334 2599 0,'0'0'57'0,"0"0"12"0,0 0 3 0,-7-6 0 0,0-3-57 0,-3 6-15 0,-1-4 0 0,-3-2 0 31,3 0-57-31,-6 2-15 0,3-2-2 0,-4 0-1 0,4-1 44 0,-4 7 9 0,1-10 2 0,-1 10 0 16,0 3 28-16,1 0 5 0,-5 0 2 0,-2 3 0 15,-1 4 46-15,-3 2 10 0,-4 1 1 0,0-1 1 16,4 10-7-16,0-4-2 0,0 1 0 0,-1-3 0 15,-2 5-20-15,6 8-4 0,0-8 0 0,4-2-1 16,3 3-31-16,1 0-8 0,6-4 0 0,4 1 0 16,0-3 11-16,4 2-3 0,3-2 0 15,0-4 0-15,3 7-8 0,4-7 8 0,4 1-8 0,-1-1 8 16,4 0-8-16,4-2 0 0,7-1 0 0,-4-3 0 16,4-3 0-16,6 0 0 0,1-3 8 0,0-3-8 0,3-1 12 0,-3-2-2 15,0 6-1-15,-4-13 0 0,0 7 24 16,0-7 5-16,1 4 1 0,-5-4 0 0,5-3-16 0,-5 0-3 15,4 1-1-15,-3-8 0 0,3 1-5 0,-3-3-1 16,-4-6 0-16,0-4 0 0,-7 0 15 0,4-2 2 16,-7-4 1-16,-1-3 0 0,-6 0-15 0,3 3-4 15,-7 0 0-15,0-6 0 0,-7 9 1 0,0-9 0 16,0 12 0-16,-4-6 0 0,-3 7-5 0,0 2 0 16,-4-6-8-16,1 13 12 0,-1 0-12 0,0 3 0 15,-3 3 0-15,4 0 0 0,-5 3 0 0,5 0-15 16,-4 4 5-16,3 2 1 15,0-3-67-15,-3 7-14 0,-4 0-2 16,1-1-884-16,-4-6-176 0</inkml:trace>
  <inkml:trace contextRef="#ctx0" brushRef="#br1" timeOffset="-111067.55">22729 14379 979 0,'0'0'87'16,"4"-7"-70"-16,-4-2-17 0,7 9 0 16,-3-9 144-16,-4 9 24 0,-4-7 6 0,4 7 1 15,0 0-184-15,0 0-37 0,0 0-7 0,0 0-2 0,0 0 77 0,0 0 15 16,0 0 3-16,0 0 1 0,-7 7 30 0,7-7 5 16,0 0 2-16,0 0 0 0,0 0 38 0,0 6 8 15,0-6 2-15,7 9 0 0,-3-6-10 0,-4-3-1 16,0 0-1-16,0 0 0 0,10 10-34 0,-10-10-6 15,0 0-2-15,0 0 0 0,0 0-29 0,0 0-7 16,0 0 0-16,0 0-1 0,0 0-14 0,0 0-2 16,0 0-1-16,0 0 0 0,0 0-10 0,0 0-8 15,0 0 9-15,0 0-9 0,-10 0 0 0,10 0 0 16,0 0 0-16,7 9 0 0,-4-2 0 0,1 2 0 16,-4-9 0-16,3 9 0 0,4 1 0 0,0-1 0 15,-10 1 0-15,3-10 0 0,3 9 0 0,-3-9 12 0,0 0-1 0,0 6-1 16,0-6 6-16,0 0 2 0,0 0 0 0,0 0 0 15,-10 10 2-15,10-10 0 0,0 0 0 0,0 0 0 16,-4 9-12-16,1 0-8 0,3 1 9 0,3-1-9 16,4 1 0-16,-7 5 0 0,-3 4 0 0,6 6 0 15,4 3 0-15,-3-2-12 0,-8 11 12 0,4-2-10 16,-3 9 10-16,-1 0 0 0,-3 3 0 0,0-4-8 16,0 8 8-16,0-4 0 0,-4 6 0 0,1-6-8 15,-8 13 8-15,8-13 0 0,3 6 0 0,0-9 0 16,-4 3 0-16,4-3-8 0,-4 0 8 0,8 0-8 15,-4-10 8-15,3 1 0 0,-3 2 0 0,0-9 0 16,7 4 0-16,-7-1 0 0,4-6 0 0,-5 3-8 16,5-2 16-16,-1 2 4 0,1-9 1 0,-1 6 0 15,-3-7-13-15,4-2 0 0,-1 3 0 0,1-3 0 16,-4-4 20-16,3 4-3 0,-3 0 0 0,4-4 0 0,-4 4-17 16,-1-7 8-16,1 1-8 0,0-1 0 15,4 0 13-15,-1-2-4 0,1-4-1 0,3-3 0 0,0 0-8 0,0 0 0 16,-7 6 0-16,7-6 0 0,0 0 0 0,0 0 0 15,-4-6 10-15,1 3-10 0,-4-4 15 0,0-2-4 16,3-7-1-16,-3 7 0 0,-4-10 3 0,4 0 1 16,-3 4 0-16,3 2 0 0,-7-6-5 0,3-3-1 15,-3 10 0-15,7-7 0 0,0-3-8 0,0 3 0 16,-7 7 0-16,7-4 0 0,3 0 0 0,-3 4 0 16,0-4 0-16,0-3 0 0,0 10 0 0,3-7 8 15,1 7-8-15,-4-1 8 0,-4-2-8 0,1-1 0 16,10 10 0-16,-4-3 0 0,-7-4 0 0,8 7 0 0,3 3 0 15,0 0 0-15,-7-6-8 0,7 6 8 0,0 0 0 0,0 0 0 16,0 0 0-16,0 0-11 0,0 0 11 0,10 9-8 16,5 7 8-16,-5 3 0 0,-6 0 0 15,3 6-8-15,3 3 8 0,4 7-12 16,8-1 12-16,-8 1-12 0,0-4 12 0,3 3-12 16,1 1 12-16,-4-1-12 0,-3-5 12 0,3-1 0 0,0-3 0 15,-3 3 0-15,-1-9 8 0,-3-3-8 16,0-1 8-16,4-2-8 0,-1-4 0 0,1 1 0 0,-4-4 0 0,0 3 0 15,4-2 27-15,-1-7 1 0,-3-7 0 0,4 1 0 16,3 3-17-16,0-7-3 0,4 1-8 0,-1-7 12 16,1-2-4-16,3-1 0 0,0-6-8 0,-3 0 12 15,0-13-12-15,3 3 0 0,7-8 0 0,11-4 0 16,-4-7-164-16,7-8-30 0,36-55-6 0,-14 11 0 16</inkml:trace>
  <inkml:trace contextRef="#ctx0" brushRef="#br1" timeOffset="-93733.6">24296 15031 115 0,'-14'9'10'0,"3"-2"-10"0,1-4 0 0,-1 6 0 15,-3-3 344-15,0-2 66 16,0 2 14-16,0-3 2 0,3-3-176 0,0 6-35 15,1-3-7-15,3-3-2 0,0 0-77 0,7 0-15 0,0 0-3 0,0 0-1 16,0-9-58-16,0 6-11 0,3-7-2 0,4 4-1 16,-3-3-18-16,3-1-4 0,0 1-1 0,0 0 0 15,4-1-15-15,-8 4 11 0,4-4-11 0,0 7 10 16,-7 3-10-16,0 0 12 0,0 0-12 0,0 0 12 16,0-6 0-16,0 6 0 0,0 0 0 0,4-9 0 15,-4 9 20-15,0 0 5 0,0-7 1 0,3-2 0 16,-3 6-10-16,4-3-1 0,-4-4-1 0,3 1 0 15,1-1-2-15,3 4-1 0,0-3 0 0,3-4 0 16,1-3-12-16,-4 7-3 0,7-7 0 0,-3 4 0 16,-1-4-8-16,5 7 0 0,-1-7 9 0,0 7-9 15,3-4 8-15,-6-3-8 0,3-2 8 0,-3 8-8 16,3-5 12-16,-4 2-1 0,-3-3-1 0,4 1 0 16,-4 2 6-16,0-3 2 0,4-2 0 0,3 2 0 15,-4-3-6-15,4 0-2 0,1 4 0 0,2-4 0 0,1 0-10 16,0 3 0-16,-1-6 9 0,1 0-9 0,-1 4 0 0,5-1 0 15,-5 0 0-15,1 0 8 0,0 0-8 0,3-6 0 16,-4 6 0-16,1 4 0 0,3-4 0 0,-3 3 0 16,3 4 0-16,-3-4 0 0,-1-3 0 0,1 4 0 15,-1 5 0-15,1-2 0 0,-4-4 0 16,7 6 0-16,-6 1 0 0,6-7 8 0,0 4-8 16,0-4 0-16,4 0 0 0,-1 7 8 0,1-3-8 0,0-4 0 15,-1 0 0-15,5 7 0 0,-5-4 0 0,1-2 0 0,0-1 0 16,-1 3 0-16,1-2 0 0,0 5 0 0,3-9 0 0,-3 10 0 15,7-7 0-15,-4 7 0 0,-4-7 0 16,5 7 0-16,-5-1 0 0,-2 1 0 16,2 0 0-16,-3-1 0 0,1 1 0 0,-1 3 0 0,-4 2 0 0,1-2 0 15,3-3 0-15,-3 6 0 0,3-7 0 0,0 4 0 16,0-3 0-16,4-1 0 0,3-6 0 0,0 7 0 16,1 0 0-16,2-4 0 0,1-3 0 0,0 7 0 15,7-7 0-15,-4 4 0 0,0-4 0 0,-3 10 0 16,0-7 0-16,0 4 0 0,-4 3 0 0,0-4 0 15,-3 7 0-15,-1-3 0 0,-2-1 0 0,-1 4 0 16,-4-3 0-16,1 6 0 0,3-3 0 0,-3 3 0 16,-1-6 0-16,5 6 0 0,-1-3 0 0,3-4 0 15,5 4 0-15,-1-3 0 0,7-4 0 0,0 4 0 0,1 3 0 16,6-6 0-16,0 2 0 0,1-2 0 0,-1 0 0 16,4-1 0-16,3 1 0 0,1-1 0 0,3 4 0 15,-4-3 0-15,7 6 0 0,-3-4 0 0,-3 7 0 16,-4-3 0-16,-4-3 0 0,-3 6 0 15,-4 0 0-15,0 0 0 0,-3 0 0 0,0 0-8 0,0 0 8 0,3-3 0 16,0 3 0-16,7-7 0 0,1 7 0 0,3 0 0 16,0-6 0-16,-1 3 8 0,-2 3-8 0,6 0 0 15,-3-6 0-15,10 3 0 0,8-4 0 16,-1-2 0-16,1 9 0 0,-4-3 0 0,0 3 0 0,-7-6 0 16,-4 6 0-16,1 0 0 0,-5 0 0 0,1 0 0 15,0 0 0-15,0 0-8 0,-4 6 8 0,1-3 0 16,-5 3 0-16,1-3 0 0,-3 7 0 0,-1-4 0 0,0 3 0 0,-3 1 0 15,0-1 0-15,-1 1 0 0,1-4 0 16,3 3 0-16,1-6 0 0,2 10 0 0,5-10 0 0,-1 7 0 16,0-4 0-16,1-3 0 0,-1 6 0 0,-3 1 0 15,0-4 0-15,-4 3 0 0,-3-2 0 0,-4 2 0 16,-3-6 0-16,-4 7 0 0,0-1 0 0,-3-3 0 16,-1 4 0-16,1-1 0 0,-4 1 0 0,0 5 0 15,0-5 0-15,0-1-8 0,-3 7 8 0,3-4 0 16,0-2 0-16,0-1 0 0,-3 1 0 0,3 2 0 15,4 1 0-15,-1-4 0 0,1 0 0 0,-4 1 0 16,4-1 0-16,-4 7 0 0,0-7 0 0,4-2 0 16,-4 2 0-16,-4 0 0 0,4 1 0 0,0-4 0 15,-3-3 0-15,0 7 0 0,-4-10 0 0,0 6 0 16,0-3 0-16,0 3 0 0,-7-6 0 0,7 3 0 16,-7-3 0-16,7 0 0 0,-7 0 0 0,7 7 0 15,0-4 0-15,-7-3 0 0,0 0 0 0,0 0 0 16,7 0 0-16,4 0 0 0,-11 0 0 0,7-10 8 0,0 10-8 0,-4-3 0 15,4-3 8-15,-3-3-8 0,-1-1 8 0,1 1-8 16,-1-1 8-16,-3 1-8 0,0-7 0 0,4 7 8 16,-4-10-8-16,0 10 0 0,0-7 0 0,0-3 8 15,-4 4-8-15,4-4 0 0,-3 0 0 0,-1-6 0 16,1 6 0-16,-4 0 8 0,0-6-8 0,0 6 0 16,0 0 0-16,-4-6 8 0,4 7-8 15,-4-1 0-15,-3 0 0 0,0 3 0 0,-3-3 0 0,2 4 0 16,1-4 9-16,0 10-9 0,4-10 0 0,-4 9 0 15,3 1 0-15,-3-1 0 0,7 4-9 0,-4-3 9 0,1 9-8 0,-1-10 8 16,8 10 0-16,-5 0 0 0,1-6 0 0,7 6 0 16,0 0-8-16,0 0 8 0,0 0-8 0,0 0 8 15,0 0 0-15,0 0 0 16,4 16 0-16,-1-7 0 0,5 1-8 0,-1-1 8 0,3 7-8 0,-3-7 8 16,4 7 0-16,-4-4 0 0,7 4 0 0,-3 0 0 15,6-4-8-15,-3 7 8 0,0-3-8 0,4 3 8 16,-4-4 0-16,4 4 0 0,-1 6 0 0,-2-6 0 15,-1 0 0-15,0 6 0 0,0-3 0 0,-4 3-8 16,5 0 8-16,-5-6 0 0,1 6 0 0,-4-6 0 16,0 0 0-16,0-1 0 0,-4 1 0 0,5-3 0 15,-5-1 0-15,1-2 0 0,-4 3 0 0,3-7 0 16,-6 10 0-16,-1-10 0 0,1 7 0 0,-1-7 0 0,0 7 0 0,-3-3 0 16,-3 2 0-16,-1-2 0 0,1-4 0 0,-4 7 0 15,-1-7 0-15,1 7 0 0,-3-7 0 0,3 7 0 16,-1-6 0-16,-2-1 0 0,-1 0 0 0,-3 1 0 15,3-1 0-15,1 1 0 16,-1-4 0-16,-3-3 0 0,3-3 0 0,-3 6 0 16,0-12-92-16,-4 3-22 0,-6-13-5 15</inkml:trace>
  <inkml:trace contextRef="#ctx0" brushRef="#br1" timeOffset="-54290.63">9444 9910 2070 0,'0'0'92'0,"0"0"18"0,0 0-88 0,0 0-22 16,0 0 0-16,0 0 0 0,0 0 0 0,3-9-15 16,4 9 3-16,1-3 0 15,-8 3-42-15,7-7-8 0,3 7-2 0,-3-6 0 0,0 6 64 0,4-3 0 16,-4 3 16-16,-7 0-3 0,7 0 51 0,0 0 11 0,-7 0 1 0,11 3 1 15,-4 3-17-15,0-6-4 0,0 0-1 0,0 7 0 16,-7-7 1-16,7 3 0 0,-7-3 0 0,7 0 0 16,-7 0 0-16,11 6 0 15,-11-6 0-15,7 3 0 0,3-3-20 0,-3-3-3 0,4-3-1 0,-4 6 0 16,3 0 10-16,1-3 2 0,0-4 0 0,3 7 0 16,-4 0-28-16,4 0-4 0,-3-6-2 0,0 6 0 15,-1-3-10-15,-3 3 12 0,4 0-12 16,-1 0 12-16,-3 0-4 0,4 0 0 0,3 3 0 0,-3-3 0 15,3 6 4-15,-4-6 0 0,1 0 0 0,3 7 0 16,0-7 8-16,4-7 3 0,-1 7 0 0,1 0 0 16,3 0-7-16,0 0 0 0,1 0-1 0,2 0 0 15,-3 0-15-15,1 0 0 0,-1 0 0 0,-4 0 0 16,1 0 8-16,-4 7-8 0,0-7 0 0,0 0 0 16,-3 0 0-16,3 0 0 0,-3 3 0 0,-1-3 0 0,4-3 0 0,-3 3 0 15,0 3 0-15,-1-3 0 0,-3 0 11 0,4 0-1 16,-4 0 0-16,3 0 0 15,-3 0-10-15,4 6 0 0,0-6 0 0,-1 3 0 16,1-3 0-16,3 6 8 0,0-6 0 0,4 0 0 0,3 0-8 16,-4 0 0-16,-6 0 0 0,3 0 0 0,11-6 0 0,-7 6 0 15,-4 0 8-15,0-3-8 0,3-3 18 0,1 6 2 16,-4 0 0-16,0-3 0 0,-3-4-20 0,-1 7-16 16,5 0 4-16,-5-6 0 0,-10 6 12 0,11-3 0 15,-1 3 12-15,4 0-12 0,-3 0 13 0,3 0-4 16,-3 0-1-16,3 0 0 0,3 0-8 0,-2 3 12 15,-1-3-12-15,3 0 12 0,4 0-12 0,-3 0 12 0,-4 0-12 0,0 0 12 16,0 0-12-16,1-3 0 0,2 3 0 0,-3 0 0 16,-14 0 0-16,7 0 8 0,7-6-8 15,-3 6 12-15,-11 0-12 0,7-3 10 0,11-4-10 0,-8 7 10 16,4-3 2-16,-3 3 1 0,-4-6 0 0,11 6 0 16,3-10-13-16,0 10 0 0,0-3 0 0,-3-3 0 15,3 0 0-15,4 3 0 0,-8 3 0 0,4-7 0 16,-3 4 0-16,-4-3 16 0,0 6-2 15,-3-3 0-15,-11 3 3 0,11 0 1 0,-1-6 0 0,1 6 0 16,-11 0-18-16,7-4-19 0,-7 4 4 0,0 0 1 16,0 0 14-16,0 0 0 0,0 0 0 0,7-6 10 15,-7 6-10-15,0 0 0 0,0 0 0 0,0 0 8 16,0 0-8-16,0 0 0 0,0 0 0 0,0 0 0 16,0 0 0-16,0 0 8 0,0 0-8 0,0 0 8 15,0 0-70-15,7 0-14 16,0 0-4-16,-4-3 0 0</inkml:trace>
  <inkml:trace contextRef="#ctx0" brushRef="#br1" timeOffset="94063.67">8594 11309 2746 0,'0'0'60'0,"0"-7"13"0,-4 4 3 0,4-3 1 0,-3-3-61 0,3 9-16 0,-4-10 0 0,4 4 0 16,0-3 0-16,-3 9 9 0,3-10-9 0,0 7 8 15,0-6-8-15,0-7 0 0,-4 7 0 0,1-7-11 16,-1 3 11-16,4-9 0 0,-4 4 0 0,1-1 0 16,3 0 0-16,3-9 0 0,-3 3 8 0,4-4-8 15,3-5 46-15,0 6 5 0,0-7 1 0,4 7 0 16,-1-7-34-16,8 1-6 15,-4-4-2-15,4-2 0 0,-4 2 6 0,0 3 0 0,0-2 1 0,0 2 0 16,0 1-17-16,-7 6 0 16,4-7 0-16,-8 7 0 0,1 3 12 0,-4 6-12 0,3-3 12 15,-6 0-12-15,3 10 16 0,-4-4-4 16,4 0-1-16,-3 7 0 0,-1-1-11 16,4 1 0-16,0 6 0 0,4-3 8 0,-4 2-8 0,7-2 0 0,0 6 0 0,0-3 0 0,0-3 0 15,7 6 0-15,-3 0-11 0,3 6 11 0,-3-3-8 0,-4 7 8 16,3-4-8-16,-3 3 8 0,4 4-10 0,-11 2 10 15,0 4-12-15,0-3 12 0,-7 3-10 0,3 0 10 16,-10 9-8-16,0-3 8 0,-7-6 0 0,3 6-8 16,-3 0 8-16,-4-3 0 0,1 0 0 0,2 0 0 0,1-7 0 15,0 4 0-15,3 0 0 0,1-10 9 0,3 7-1 0,0-6-8 16,0-1 16-16,3-3-4 0,4-3-1 0,3-3 0 16,4 0-1-16,0 0 0 0,0 0 0 0,0 0 0 15,0-3 6-15,0-6 0 0,0-4 1 0,0 4 0 16,4-4-17-16,3-2 0 0,0-4 0 15,0 0 0-15,0-6 0 0,4 6 0 0,-1 0 0 16,1-6 0-16,3 0 0 0,-3 6 0 0,-1 1-9 0,4-1 9 16,0 0 0-16,0 3 0 0,4-3 0 0,-4 10 8 15,0-7-8-15,0 7 11 0,1-7-11 0,-1 7 12 16,-4-1-3-16,1 1 0 0,-1 6 0 0,1-7 0 16,-4 4 2-16,0-3 0 0,0 9 0 0,0-7 0 15,0 4-11-15,-7 3 0 0,0 0 0 0,0 0 0 16,11 0 13-16,-11 0-2 0,0 0-1 0,10 0 0 15,-3 0-10-15,4 3 0 0,3 4 0 0,-7 2 0 0,4 1 15 0,3-1 1 16,4 0 0-16,-1 1 0 0,1 5-7 0,3 1-1 16,0-6 0-16,4 2 0 0,0 4-8 0,-1-1 0 15,1-2 9-15,3 6-9 16,4-3-97 0,-4 2-24-16,4-2-5 0</inkml:trace>
  <inkml:trace contextRef="#ctx0" brushRef="#br1" timeOffset="99242.9">11892 4796 2026 0,'-3'-10'44'0,"-1"-5"10"0,-3 2 2 0,0-3 1 0,-4 1-45 0,4-4-12 0,4 0 0 0,-4 0 0 0,3 4 8 0,-3-7 0 16,0 0 0-16,0 3 0 0,0 0 39 15,0 0 7-15,-4 4 2 0,4-4 0 0,-3 0-29 0,-1-6-6 16,1 6-1-16,-1 0 0 0,-7 4 20 0,1-4 3 15,-1 3 1-15,-3-3 0 0,0 7-32 0,-11-4-12 16,-7 13 8-16,-3-10-8 0,3 10 0 0,-3-6 8 0,-1 3-8 0,1 6 0 16,-7 0 9-16,-1-10-9 0,-6 1 10 15,-1 6-10-15,-6-4 16 0,-1 1-2 16,4 6-1-16,-3 0 0 0,-1 0 3 0,4 0 0 0,0-9 0 0,-3 9 0 16,3-10 1-16,-4 10 1 0,-3 0 0 0,0-3 0 15,4-3-18-15,3 3 0 0,7-4 0 0,-3 4 0 16,-1-3 9-16,1 3-9 0,-8 3 0 15,1 0 9-15,3 3 4 16,0 6 1-16,0 7 0 0,-4-3 0 16,-3 2 15-16,-3 14 3 0,-4 2 1 0,-8-3 0 15,8 10-18-15,0-4-4 0,0 4-1 0,4 6 0 16,-1 0-1-16,-6 0 0 0,9 3 0 0,9-4 0 0,-1 11-9 16,10-4-11-16,4-3 3 0,7 6 0 0,4-15 8 0,11 3 11 0,2-4-3 0,-2 1 0 15,10-10-8-15,3 7 0 0,7-4 0 0,8 0 0 16,-4 1 0-16,11-4 0 0,-1 0 0 0,11 0 0 15,4 7 9-15,7-7 0 0,10 4 0 0,11-4 0 0,7 0 11 0,11 0 3 16,3-3 0-16,10 0 0 0,12-6-9 16,9 6-2-16,5-6 0 15,3 0 0-15,3 0-12 0,7 0 0 16,12-4 0-16,-1-5 0 0,7 8-14 0,-4-8 1 0,8-1 0 16,-4-3 0-16,-7-2 13 0,4 2 0 0,10-6 0 0,-7 0 0 0,-11-10 8 0,5 4-8 15,6-3 9-15,-7-1-9 0,-11-2 0 0,1-4 0 16,-8 1 0-16,-10-4 0 0,-18-6 26 0,-3 6-1 15,-1-9 0-15,-6-1 0 0,-11-5-9 0,-3-1-3 16,-8-2 0-16,-3-1 0 0,-11-3 17 0,-6-3 3 0,-8 7 1 0,-7-7 0 16,-3 0-22-16,-11 0-4 15,-4-3 0-15,-6 0-8 0,-4-6 8 0,-11 3-8 0,-7-4 0 0,-10 7 0 16,-11-3 0-16,-7 3 0 0,-7 0 0 0,-7 6 0 16,-10-3 0-16,-12 7 0 0,-9 2-13 15,-12 7 5-15,-6 0 0 0,-11 9 0 0,-18-6 0 0,-7 9 0 31,-3 4-75-31,-11 5-14 0,-3 7-3 0,-21 16-1272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3-23T15:40:50.235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508 9412 1220 0,'0'0'27'0,"0"0"5"0,-4 6 2 0,4-6 0 16,-7 0-34-16,7 0 0 0,0 0 0 0,0 0 0 15,-3 0 47-15,3 0 2 0,0 0 1 0,0 0 0 16,-7-6-28-16,3 2-6 0,4 4 0 0,0 0-1 16,0-9-15-16,0 9 0 0,0-6 8 0,0 6-8 0,0 0 0 0,0 0 0 15,0 0 8-15,0 0-8 0,0 0 20 0,0 0 2 16,0 0 0-16,0 0 0 0,0 0 23 0,0 0 5 16,0 0 1-16,0 0 0 0,0 0 9 0,0 0 3 15,0 0 0-15,0 0 0 0,0-3-10 0,0 3-1 16,11-7-1-16,-8-2 0 0,8 9-18 0,0-9-3 15,-8 9-1-15,8 0 0 0,-1-7-20 0,-6 7-9 16,6 0 8-16,1 0-8 0,3 0 8 0,-3 0-8 0,-1 0 8 16,4 7-8-16,-3-7 0 0,3 0 0 0,-3 0 0 0,3 0 0 15,7 0 0-15,-7 0 0 16,0 3 0-16,4-3 0 0,-1 6 0 0,5-6 0 16,-1 0 0-16,3 0 0 0,-6-6 0 0,7 6 0 15,-4-3 0-15,4 3 0 0,-4 0 0 0,4-7 0 0,-4 7 12 16,-4-9-4-16,4 9 13 0,4-10 3 0,-11 7 0 15,7-3 0-15,1-3-7 0,-8 9-1 0,10-10 0 0,-2 10 0 16,-8-9-16-16,3 9 10 0,5-6-10 0,-1 6 8 16,-4-4 0-16,1-2 0 0,-4 6 0 0,7-3 0 15,-7-3-8-15,0 6 0 0,1-3 0 0,2-4 0 16,-3 7 0-16,-3 0 0 0,3-3 0 0,0-3 0 16,-3 6 0-16,3-6 8 0,-4 3-8 0,1 3 0 15,0 0 0-15,-1-7 0 0,-3 7-14 0,0-3 5 16,4-3 9-16,-8 6 0 0,8-3 0 0,-11 3 8 0,0-7 4 0,0 7 2 15,11-3 0-15,-11 3 0 0,3-6 2 0,-3 6 1 16,0 0 0-16,0 0 0 0,7-9-3 0,-7 9-1 16,0 0 0-16,4-3 0 0,-4-4-1 0,0-2 0 15,0 3 0-15,0 6 0 16,0 0 3-16,-4-10 0 0,4 7 0 0,-7-3 0 16,4-4 5-16,-5 7 2 0,5-3 0 0,-1 0 0 0,-6 3-5 15,3-4-1-15,3 4 0 0,-6-3 0 0,6 3-3 0,-6-7-1 16,-1 4 0-16,0 3 0 0,1-3 0 0,-1 2 0 15,4-2 0-15,-10 6 0 0,9-6-12 0,-2 3 0 16,-8 3 0-16,4-6 0 0,0 6 0 0,3 0 8 16,-3-4-8-16,4 4 0 0,-4 0 0 0,0-6 0 15,3 6 0-15,0 0 0 0,1 6 0 0,-4-6 0 16,7 4 0-16,0-4 0 0,0 6 0 0,3-6 0 0,4 0 11 0,0 0-11 16,0 0 0-16,0 0-12 0,0 0 0 0,0 0 0 15,0 0 12-15,0 0 0 0,4 3 9 0,6 3-9 16,1-6 0-16,-1 6-12 0,-3-2 1 0,4-4 0 15,7 6 11-15,-11-3 0 0,3-3 0 0,4 6 0 16,-3-6 0-16,-1 3 16 0,5-3-3 0,-5 7 0 16,1-7-13-16,-1 3 0 0,1-3 0 0,3 0 0 15,-3 6 0-15,-1-6-18 0,-10 0 4 0,0 0 1 16,7 3 13-16,4-3 0 0,-11 0 0 0,0 0 0 16,7 7 0-16,-7-7 0 0,10 0 0 15,-2 3 0-15,-8-3 10 0,7 6 2 0,3 3 0 0,-10-9 0 16,0 0-12-16,4 0 0 0,6 10 0 0,-6-4 0 15,-4-6-8-15,7 3-4 0,-7 7-1 0,0-10 0 16,10 6 21-16,-10-6 4 0,4 3 0 0,-4 3 1 16,3 4-13-16,-3-1-16 0,0-3 3 0,0-3 1 0,0 7 12 0,0-4 16 15,0-6-3-15,-3 10-1 0,3-7-12 0,-4 3 0 16,4 3 0-16,-7 1 0 0,4-4 0 0,3 3 0 16,-7-5 0-16,3 2 0 0,4 3 0 0,-7 1 0 15,4-4 0-15,-1 3 0 0,-3 1 9 0,4-7-1 16,-8 6 0-16,0-2 0 0,8 2-8 0,-8 0 0 15,4 1 9-15,0-1-9 0,-3 1 0 0,-1-1 0 16,7 4 0-16,-6-4 0 0,-1 0 0 0,4 1 0 16,4 2 0-16,3-5-8 15,-11 2-103-15,8 0-20 0,-8 1-4 0,8 5-1050 0</inkml:trace>
  <inkml:trace contextRef="#ctx0" brushRef="#br0" timeOffset="51619.71">5362 9979 403 0,'0'0'17'0,"0"0"5"0,0 0-22 0,0 0 0 0,0 0 0 0,-3 0 0 15,3 0 166-15,-11-6 29 0,8 6 5 0,-8 0 2 16,11 0-157-16,-7 0-31 0,0-3-6 0,0-3-8 16,3 6 0-16,-6 6 0 0,3-3 0 0,3-3 0 15,1 0 12-15,-4 6-4 0,7-6-8 0,-4 3 12 16,-7 7 32-16,8-4 7 0,-4-3 1 0,7 10 0 15,-4-10 18-15,4-3 4 0,0 0 1 0,0 9 0 16,-7-3 26-16,7-6 6 0,-3 4 1 0,3-4 0 16,0 6-24-16,0-6-5 0,0 0-1 0,-7 3 0 0,7-3-39 0,0 0-8 15,0 0-2-15,0 0 0 0,0 0-17 0,0 0-3 16,0 0-1-16,0 0 0 0,0 0 8 0,0 0 2 16,0 0 0-16,0 0 0 0,0 0 2 0,7 6 0 15,-7-6 0-15,0 0 0 0,3 3-7 0,-3-3-1 16,0 0 0-16,7 7 0 0,0-1 13 0,-3-3 3 15,-4-3 0-15,14 0 0 0,-14 0-8 0,4 6 0 16,3-2-1-16,0-4 0 0,3 0 4 0,-3 0 1 16,0 0 0-16,0 0 0 0,4-4 3 0,-7 4 1 15,3 0 0-15,7-6 0 0,-4 6-28 0,-3 0 8 16,4 0-8-16,0 0 0 0,-4 0 9 0,7 0-9 16,-4 0 10-16,-3 0-10 0,4 6 8 0,7-2-8 15,-11-4 0-15,3 0 0 0,1 0 0 0,-1 6 8 16,4-6-8-16,-3 0 0 0,3-6 0 0,0 6 0 15,-3 6 8-15,6-6-8 0,-2 0 0 0,-5 3 9 0,1-3-9 0,3 0 8 16,0 6 0-16,0-3-8 0,0-3 12 0,-3 7-4 16,3-4-8-16,4 3 10 0,-8-6-10 0,4 3 10 15,-3 3-2-15,3-6 0 0,7 0 0 0,-10 0 0 16,3 0 4-16,-4-6 0 0,8 3 0 0,-4 3 0 16,4-6-2-16,-1 6 0 0,1-10 0 0,0 10 0 15,-4-3-10-15,7-3 12 0,-3 6-12 0,-1-3 12 16,4-3-12-16,-6 6 0 0,6 0 0 0,-7 0 8 15,0 0-8-15,0 6 0 0,4-3 0 16,-1-3 0-16,1 6 0 0,0-6 0 0,-1 3 0 0,1-3 0 0,3 0 0 16,-3 0 0-16,-1 0 0 0,8-3 0 15,-14 3 10-15,13 0-10 0,-10-6 12 0,8 6-12 16,-8-3 14-16,3-3-4 0,4 6-1 0,-3-10 0 16,0 10-9-16,3-3 0 0,-11-3 0 0,8 6 0 15,0 0 0-15,-1-7 0 0,1 4 0 0,0 3 0 0,3 0 8 0,-11 0-8 16,1 0 0-16,7-6 8 0,-8 6-8 0,4 0 0 15,0 0 0-15,4 0 8 0,-7 0-8 0,6 0 8 16,-3 0-8-16,4 0 8 0,-7 0-8 0,3 0 10 16,0 0-10-16,0-3 10 0,0 3 1 0,4-6 0 15,-8 6 0-15,8 0 0 0,-4 0-11 0,-3 0 0 16,3 0 0-16,0-4 8 0,0 4-8 0,-3 0 0 0,3 0 9 16,-4 0-9-16,1 0 0 15,3 0 0-15,-3 0 0 0,6 0 8 0,-6 0-8 0,3 4 0 0,0-4 0 16,4 0 0-16,-8 0 0 0,8 0 8 0,-4 0-8 0,4 0 8 15,-1 0-8-15,1 0 0 16,-8 0 0-16,8 0 0 0,3 0 0 0,-3 0 0 0,0 0 0 0,-1 0 0 16,1 0 0-16,7 0 0 0,-8 0 0 0,1 0 0 15,-1 0 0-15,5 0 0 0,-5 0 0 16,4 0 0-16,-3 0 0 0,3 0 0 0,0 0 0 16,1 0 0-16,-1 0 0 0,3 0 0 0,-9 0 8 0,6-4-8 15,3-2 8-15,-6 6-8 0,7 0 10 0,-4 0-10 16,0 0 0-16,0 0 0 0,0 0 0 0,4 0-10 15,-4 0 10-15,0 0 0 0,4-3 8 0,-4 3-8 16,4-6 0-16,-4 6 0 0,4 0 0 0,-4-3 0 16,0-4 0-16,0 7 0 0,-3 0 0 0,3 0 8 15,-3 0-8-15,3 0 0 0,0 0 0 0,-3 7 0 0,6-4 0 0,-2-3 0 16,-1 0 0-16,-4 6 0 0,8-3 0 0,0-3 0 16,-11 0 0-16,7 6 0 0,-3-2 0 0,-1 2 0 15,5-3 0-15,-1 3 0 0,0-3 0 16,-4 4 0-16,5-1 0 0,-5-3 0 0,1 3 0 0,0-2 0 15,-1 5 0-15,4-3 0 0,-7-3 0 0,4-3 0 16,-4 10 0-16,4-10 0 0,0 6 0 0,-1-3 0 16,-3-3 0-16,4 6 0 0,0-6 0 0,3 7 0 15,-4-4 0-15,1-3 0 0,3 0 0 0,0 6 0 16,-3-6 0-16,-4 3 0 0,0-3 0 0,4 7 0 16,-1-4 0-16,-2-3 0 0,2 6 0 0,1-6 0 15,-1 3 0-15,1-3 0 0,-4 6 0 0,4-6 11 16,-4 0-11-16,7 3 12 0,-7-3-12 0,4 0 0 15,-4 0-12-15,0 0 12 0,4 7 0 0,-4-7 0 0,4 0 0 0,-4 0 0 16,3 0 0-16,-3 0 0 0,0 0 0 0,1 0 0 16,2-7 0-16,-3 7 0 0,4-3 0 0,0 3 0 15,-1 0 0-15,1 0 0 0,0-6 0 0,3 6 0 16,-4 0 0-16,1 0 0 0,-4 0 0 0,0 0 0 16,4 0 0-16,3 0 0 0,-3 0 0 15,-4 0 0-15,3 0 0 0,1 0 0 0,-4-3 8 0,0 3-8 16,4 0 0-16,0-6 0 0,-4 6 0 0,3-3 0 15,-3-4 0-15,1 7 0 0,-1-9 0 0,3 9 0 16,-3-3 0-16,0-4 0 0,1 7 0 0,2 0 0 16,1-6 0-16,-4 3 0 0,0-3 0 0,7 6 0 15,-3-3 0-15,0-4 0 0,-1 7 0 0,4 0 0 16,-3-3 0-16,3-3 0 0,-3 6 0 0,3-9 0 16,0 9 0-16,0-4 0 0,0-2 0 0,-3 6 8 15,3 0-8-15,-7-3 0 0,8-3 0 0,-5 6 0 16,1-7 0-16,-4 4 0 0,4 3 0 0,-4 0-11 0,0 0 11 0,0-6 0 15,-4 6 0-15,5 0 0 0,-1 0 0 0,-4-3 0 16,8-3 0-16,-4 6 0 0,-3-4 0 0,3 4 0 16,3-6 0-16,1 3 0 0,3-3 0 0,-7 6 0 15,0-3 0-15,4-4 0 0,10 7 0 0,-10-6 0 16,-4 6 0-16,0 0 0 0,4-3 0 0,-1 3 0 16,-2 0 0-16,-5 0 0 0,-3 0 0 0,7 0 0 15,4-6 0-15,-8 6 0 0,-10 0 0 0,11 0 0 0,7 0 8 0,-4 0-8 16,-4 0 0-16,1 0 0 15,3-3 0-15,0-4 0 0,0 7 0 0,-3 0 0 0,-4-3 0 0,7 3-8 16,-3-6 8-16,-1 12 0 16,-10-6 0-16,11 0 0 0,-1 0 0 15,-3 0 0-15,-7 0 0 0,0 0 0 0,0 0 0 0,11 0 0 0,0 0 0 16,-8 0 0-16,-3 0 0 0,0 0 0 0,14 0 0 0,-7 3 0 16,-7-3 0-16,0 0 0 0,0 0 0 0,11 0-8 15,-4 0 8-15,0 0 0 0,-7 0 0 0,7 7 0 16,4-7-9-16,-4 3 9 0,-7-3-10 0,0 0 10 15,7-3-14-15,-7 3 3 0,0 0 1 0,0 0 0 32,0 0-13-32,3-7-2 0,4 7-1 0,-7 0 0 0,0 0-90 0,0 0-17 0,7-3-4 0,-7 3-1 15,0 0-99-15,0 0-20 0</inkml:trace>
  <inkml:trace contextRef="#ctx0" brushRef="#br0" timeOffset="55687.1">7754 10268 651 0,'0'0'28'0,"0"0"8"0,0 0-36 0,0 0 0 15,0 0 0-15,0 0 0 0,7 0 47 0,-7 0 2 0,0 0 1 0,0 0 0 16,0 0-24-16,0 0-5 0,0 0-1 0,0 0 0 15,0 0-20-15,0 0 0 0,0 0 0 0,0 0 0 16,0 0 21-16,0 0 3 0,0 0 1 0,0 0 0 16,0 0 28-16,0 0 6 0,0 0 1 0,0 0 0 15,0 0-10-15,0 0-2 0,0 0 0 0,0 0 0 16,0 0-11-16,0 0-2 0,0 0-1 0,0 0 0 16,0 0-14-16,-3 9-4 0,3-9 0 0,-7 6 0 15,3 4-16-15,-3-10 0 0,7 0 0 0,0 0 0 16,0 0 8-16,0 0-8 0,-4 9 0 0,4-9 0 0,-7 10 16 0,4-10-4 15,3 0-1-15,-4 9 0 0,4 0 10 0,-7-2 3 16,0-4 0-16,4 3 0 16,-4 3-12-16,3 1-1 0,1-1-1 0,-1 1 0 15,-7-1-10-15,4-3 0 0,4 4 0 0,-1-1 8 0,4 1 5 16,-7-4 1-16,0-3 0 0,4 6 0 0,-1-2-3 16,4-7-1-16,0 0 0 0,-7 3 0 0,4 3 2 0,3-6 1 15,0 0 0-15,0 0 0 0,-4 0 1 0,4 10 0 16,-7-4 0-16,7-6 0 0,-7 3-3 0,3 3-1 15,4-6 0-15,-7 3 0 0,7-3 7 16,0 0 2-16,0 7 0 0,0-7 0 0,-10 3-19 0,10-3-19 16,0 0 4-16,-4 6 1 0,-3-3 14 0,7-3 0 15,0 0 0-15,0 0 0 0,0 0 11 0,-3 6-2 0,3-6 0 0,-7 4 0 16,7-4-1-16,-4 0-8 0,-3 6 12 0,7-6-4 16,-3 0 4-16,3 0 1 0,-8 6 0 0,8-6 0 15,0 0-4-15,0 0-1 0,-7 3 0 0,7-3 0 16,0 0-8-16,0 0 0 15,0 0 0-15,0 0 8 0,-14 0-8 0,11 0 0 0,3 0 0 0,0 0 0 16,-7 6 0-16,3-2 0 0,-3-4 0 0,7 6 0 16,-10-6 0-16,2 3 0 0,1-3 0 15,7 6 0-15,-10-3 0 0,10-3 0 0,-7 0 0 0,7 0 8 16,-7 0-8-16,7 0 0 0,0 0 0 0,-4 0 0 16,-3 7 0-16,7-7 0 0,0 0 0 0,0 3 0 15,-10-3 0-15,10 0 8 0,0 0-8 0,0 0 0 16,0 0 0-16,-4 0 0 0,-3-3 0 0,7 3 0 15,0 0 0-15,-4 0 0 0,-3 0 0 0,7 0 0 0,0 0 0 0,0 0 0 16,-7 0 8-16,0 0-8 0,4 0 0 0,3 0 0 16,-7-7 0-16,7 7 8 0,-4 0-8 0,4 0 0 15,0 0 9-15,-7-3-9 0,0 3 15 16,4-6-2-16,-5 3 0 0,8-3 0 0,0 6-3 0,0-4-1 16,-7-2 0-16,0-3 0 0,7 9-9 0,0-6 0 15,-3 2 9-15,-4-2-9 0,7-3 0 0,-7 6 8 16,3-4-8-16,4 7 0 0,0-9 0 0,-7 9 9 15,7-9-9-15,-3 2 0 0,-4 4 13 16,3-3-4-16,4 3-1 0,0-4 0 0,0-2-8 0,0 6 12 16,4-3-12-16,-4-4 12 0,3 7-12 0,-3-3 12 15,0-4-12-15,4 4 12 0,-1-3-12 0,4 6 0 16,-7-4 9-16,0 7-9 0,4-9 0 0,3 6 0 16,-7-4 0-16,0 7 0 0,3-9 0 0,4 9 0 15,-3-6 0-15,-4 6 0 0,3-10 0 0,-3 10 0 0,7 0 0 0,-7 0 0 16,0 0 0-16,0 0 0 0,8-3 0 0,-8 3 0 15,7-6 0-15,3 6-8 0,-10 0 8 0,7-3 0 16,4 3 0-16,-1-6 0 0,-3 6 0 0,4 0-8 16,3-4 8-16,-7 4 0 0,4-6 0 0,-4 6 0 15,3 0 0-15,-3 0 0 0,4 0 0 0,0 0-8 16,-1-3 8-16,-3 3 0 0,7 3 0 16,-10-3 0-16,-4 0 0 0,11 0 0 0,-1 6 0 0,-6-2 0 15,3-4 0-15,-7 0 0 0,0 0 0 0,7 9 0 16,3-3 0-16,-3-3 0 0,0 4 0 0,-3-4 0 15,3 3 0-15,0-6 0 0,0 3 0 0,0 3 0 16,0 1 0-16,0-4 0 0,0 3 0 0,-3-3 0 16,3 4 0-16,0 2 0 0,0-6 0 0,0 3 0 15,-3-2 0-15,3 2 0 0,-4 3 0 0,4-3 0 16,0 4 0-16,-7-7 0 0,0 6 0 0,4-2 0 0,3-4 0 0,-4 3 9 16,1 4-1-16,3-1-8 0,-3-3 0 15,-4-6 0-15,3 3 0 0,1 7 0 0,-4-10 0 0,3 9 0 16,1-3 10-16,3-2-10 0,-7-4 0 0,0 0 0 15,3 6 0-15,-3-6 0 0,7 9 12 0,-7-9-4 16,7 0 0-16,0 10 0 0,4-4-8 0,-11-6 0 16,0 0-10-16,4 9 10 0,3-6 0 0,0 4 0 15,-7-7 0-15,7 3 0 0,3 3 0 0,-10-6 0 16,0 0 0-16,0 3 0 0,0-3 0 0,7 7 0 16,0 2 0-16,-7-9 0 0,4 0-8 0,-4 0 8 0,0 0 0 0,7 9-9 31,-7-9-15-31,3 7-4 0,5-4 0 0,-5 6-653 15,4-3-131-15</inkml:trace>
  <inkml:trace contextRef="#ctx0" brushRef="#br0" timeOffset="63221.07">11469 9456 1267 0,'0'0'112'0,"0"0"-89"0,0 0-23 0,10 0 0 16,8-4 130-16,-4 4 22 0,-14 0 4 0,7-6 0 15,11 6-82-15,-8-3-17 0,-10 3-3 0,0 0-1 16,11-6-36-16,3 6-7 0,-3 0-2 0,-1 0 0 16,-3 0-8-16,4 0 0 0,3 0 0 0,-3 0 0 15,3 6 0-15,-4-3 0 0,8-3 0 0,0 0 0 16,-4 0 20-16,3-3 4 0,1 3 2 0,-4-6 0 16,4 6-1-16,-4 0 0 0,-4 0 0 0,1 0 0 15,0 0-6-15,-1 0-2 0,1 0 0 0,-1 0 0 16,-3 0-17-16,0-3 0 0,-7 3 8 0,11 3-8 15,-4-3-19-15,0 0-7 0,0 0-2 0,-7 0 0 16,0 0-105-16,0 0-22 0,7 0-4 0,-7 0-658 16</inkml:trace>
  <inkml:trace contextRef="#ctx0" brushRef="#br0" timeOffset="63606.68">11515 9650 2192 0,'0'0'48'0,"0"0"11"0,0 0 1 0,0 0 1 0,0 0-49 0,0 0-12 0,7 0 0 0,3 0 0 15,1 0 23-15,-11 0 1 0,0 0 1 0,10 0 0 16,8-6-25-16,-4 6 0 0,-3 0 8 0,-1 0-8 0,1 0 0 0,3 0 0 16,-3 6-12-16,-4-6 12 0,3 0 0 0,1 0 0 15,3 0 0-15,-3 3 0 0,-1 3 0 0,1-6 0 16,-1 0 0-16,4 0 8 0,-3 7-8 0,0-7 0 15,-1 3 0-15,1-3 0 0,-1 0-18 0,1 0 1 16,0-3 0-16,-1-4 0 16,1 7-101-16,-1-6-20 0,1 3-4 0,-1-3-699 0</inkml:trace>
  <inkml:trace contextRef="#ctx0" brushRef="#br0" timeOffset="65080.88">12654 9233 288 0,'0'0'25'0,"0"0"-25"0,4 0 0 0,-4 0 0 16,7 0 155-16,0 0 25 0,-7 0 6 0,7-3 1 15,0 3-85-15,-7 0-17 0,0 0-3 0,7-7-1 16,-7 7-45-16,0 0-8 0,0 0-3 0,0 0 0 15,0 0-25-15,0 0 8 0,0 0-8 0,0 0 0 16,3-3 12-16,-3 3-4 0,0 0 0 0,4-6 0 16,-4-3 24-16,0 9 5 0,4-10 1 0,-4 10 0 15,0 0 10-15,0 0 1 0,0-9 1 0,0 9 0 16,0 0-5-16,-4-6-1 0,-3 2 0 0,3 4 0 16,-3-6-11-16,4 6-2 0,-8 0-1 0,1 6 0 15,-1-2-10-15,1-4-3 0,-5 6 0 0,5-3 0 16,-8 3-17-16,4 4-9 0,-4-1 1 0,4 7 0 15,-3-7 8-15,-1 1 0 0,4 5 0 0,-4-2-8 0,8 2 8 0,-8-5 0 16,4 6 0-16,0 2 0 0,0-5 0 0,3 3 0 16,-3 2 0-16,3 1 0 0,1-3 0 0,-1 3 0 15,1 0 0-15,3-1 0 0,0-2 0 0,0 3 0 16,3-4 0-16,0 4 0 0,4-3 0 0,0 3 8 16,0-7 0-16,0 4 0 0,4 0 0 0,3-4 0 15,-3-2 0-15,-1 5 0 0,4-5-8 0,4-1 0 16,-4 1 0-16,3-4 8 0,1-3-8 0,3 3 0 15,4-6 0-15,-4 0 0 0,3 3 8 0,5-3-8 16,-1-3 10-16,0 3-10 0,-3-6 9 0,3 3-9 16,0-3 8-16,0 2-8 0,-3-2 16 0,3-3-1 15,-3-1-1-15,-1 1 0 0,1 0 16 0,3-1 3 16,-7-6 1-16,0 7 0 0,0 0-26 0,0-7-8 16,-3 3 0-16,-4-2 0 0,4-1 18 0,-1 3-3 15,-3-2-1-15,4-4 0 0,-4 3 5 0,-4 4 1 0,5-4 0 16,-5-3 0-16,1 0-8 0,-4 4 0 0,0-4-1 0,0 3 0 15,0 7 3-15,0-4 1 0,0-2 0 0,-4 5 0 16,1 1 5-16,-5-1 0 0,5 1 1 0,-4 3 0 16,0-4-5-16,-4 7 0 0,1-3-1 0,-1-3 0 15,1 9-15-15,-1-7 8 0,0-2-8 0,1 9 0 16,-4 0 0-16,3-3 0 0,0 3 0 0,4-7-10 16,-3 7 10-16,-1 0 0 0,1 0 0 0,3 0 0 15,0-3-19-15,0 3-1 0,-1 0-1 0,1 0 0 16,0 0-7-16,-3 0-2 0,3 3 0 0,7-3 0 15,0 0-33-15,-7 0-6 0,-4 7-2 16,4-7-603-16,7 0-121 0</inkml:trace>
  <inkml:trace contextRef="#ctx0" brushRef="#br0" timeOffset="65556.69">12795 8853 2026 0,'0'0'44'0,"0"0"10"0,0 0 2 0,0 0 1 0,0 0-45 0,0 0-12 0,-7 4 0 0,7-4 0 16,-3 9 0-16,-4 0 0 0,3-2 0 0,-3 2 0 16,4 0 0-16,-1 1 0 0,4 6 0 15,-4-4 0-15,1 4 0 0,-1 3-9 0,1-1 9 0,-1 1-13 16,1 6 30-16,-4 0 7 0,3 0 0 0,-3-3 1 16,0 4 22-16,-3-1 4 0,-1-3 1 15,0 3 0-15,4 0-6 0,-3-3-1 0,-1 9 0 0,1-9 0 16,-5 9-13-16,5-2-4 0,-4-1 0 0,3-3 0 15,1 9-11-15,-1-5-2 0,-3-1-1 0,0-3 0 0,3 9 3 16,-3-12 1-16,7 10 0 0,-4-10 0 16,1 0-2-16,3-4 0 0,0 1 0 0,3 0 0 0,1-3-16 0,-1-4 0 15,4-2 0-15,0 5 0 0,0-5 0 0,0-1 0 16,0-9 0-16,4 10 0 0,-1-4-17 0,1-3-1 16,-4-3 0-16,0 0 0 15,0 0-27-15,0 0-6 0,0 0-1 0,0 0 0 16,0 0-177-16,3-3-36 0</inkml:trace>
  <inkml:trace contextRef="#ctx0" brushRef="#br0" timeOffset="66475.31">13173 8803 633 0,'0'0'56'0,"0"0"-44"15,0 0-12-15,0 0 0 0,0 0 158 0,0 0 30 16,0 0 5-16,7 7 2 0,-7-7-103 0,0 0-20 15,0 0-4-15,3 9 0 0,-3-9-7 0,0 3-1 16,0 6 0-16,4 1 0 0,-4-4-51 0,0 4-9 16,3-1 0-16,-3 7 0 0,0-7 0 0,0 0 10 0,4 10 1 15,-4-9 0-15,0 5-11 0,0-5 0 16,0 5 0-16,0-2 8 0,0 3 4 0,0-4 1 16,0 4 0-16,0 3 0 0,0-10-1 0,0 7 0 15,-4 3 0-15,1-4 0 0,3-2-12 0,-4-4 0 0,1 7 8 16,3-7-8-16,-7 7 0 0,7-7 0 0,-4 1 0 0,1-7-10 31,3-3-19-31,0 0-4 0,-4 6-1 0,1 4 0 16,-4-10-122-16,7 0-24 0,0 0-4 0,0 0-2 0</inkml:trace>
  <inkml:trace contextRef="#ctx0" brushRef="#br0" timeOffset="66824.92">12989 8822 1324 0,'0'0'118'0,"0"0"-94"0,-7 0-24 0,7 0 0 0,0 0 160 0,0 0 27 16,0 0 5-16,0 0 2 0,0 0-138 0,0 0-28 15,0 0-6-15,0 0-1 0,0 0-13 0,0 0-8 16,0 0 8-16,7 0-8 0,4 0 8 0,-1 0-8 16,5 0 8-16,-1 0-8 0,3 0 32 0,1 0 1 15,7 0 1-15,-4 0 0 0,4 0-6 0,-1-3 0 16,1 3-1-16,3 0 0 0,-3-6-13 0,-4 6-2 0,4-3-1 16,-4-4 0-16,0 7-11 0,0 0 0 0,-3-3 0 0,-1-3 0 15,5 6 0-15,-8 0-14 0,3-10 2 0,-3 10 0 31,1 0-110-31,-1-6-22 0,0 6-4 0,-4-9-746 0</inkml:trace>
  <inkml:trace contextRef="#ctx0" brushRef="#br0" timeOffset="68223.45">14086 9296 460 0,'0'0'20'0,"0"0"5"0,0 0-25 0,0 0 0 0,0 0 0 0,0 0 0 16,0 0 223-16,0-10 39 0,0 7 8 0,0-3 2 15,0 6-168-15,0 0-32 0,0 0-8 0,0 0 0 16,0-10-23-16,0 10-4 0,0-3-1 0,0 3 0 0,0 0-8 16,0 0-1-16,0 0-1 0,0 0 0 0,0 0 2 0,0 0 1 15,0 0 0-15,0 0 0 16,0 0-5-16,-7 3 0 0,0-3-1 0,7 0 0 0,-3 7-3 0,3-7-1 16,-7 3 0-16,0 3 0 0,0-3-5 0,-4 3-1 15,4 4 0-15,0-1 0 0,0 1-4 0,0-1-1 16,0 0 0-16,-4 1 0 0,4-1 0 0,0 7 0 15,0 0 0-15,0-4 0 0,0 4 10 16,0 0 2-16,-4-4 0 0,4 4 0 16,-3-4 5-16,3 4 2 0,-4-7 0 0,0 7 0 0,1-3 0 0,-4-4 0 15,3 7 0-15,-3-1 0 0,0-5-27 0,0-1 0 16,0 4-12-16,0-1 12 0,-1-2 0 0,1-1 0 16,0-6 0-16,-3 7 0 0,2-4 8 0,5-3-8 15,-1 3 0-15,4-6 8 0,-3 10-8 0,-1-10 12 16,1 0-12-16,-1 0 12 0,0 0 3 0,4 0 1 0,0 0 0 0,-3-3 0 15,-1-4-6-15,4 7-1 0,3-9 0 0,-3 3 0 16,0 3-9-16,4-7 0 0,-4 4 0 0,3-4 8 16,4-5-8-16,0 5 0 0,0 1 0 0,0 0 0 15,4-4 0-15,-1-3 0 0,1 7 0 0,-1-7 0 16,1 7 0-16,3-1 0 0,-4-8 9 0,5 11-9 16,-1-5 0-16,0-4 0 0,0 7 0 0,0-1 0 15,-4 1 0-15,4 3 0 0,0-4 0 0,0 1 0 16,-3-1 0-16,3 1 0 0,-3 3 0 0,3 3 0 15,3-4 0-15,-3 4 0 0,0-3 0 0,4 6 0 16,3 0 0-16,-3 0 0 0,-1 0 0 0,1 0-8 16,3 6 8-16,-4-3 0 0,1 4 0 0,0-4 8 15,-1 9 10-15,1 1 2 0,-1-4 1 0,-3 1 0 16,4-1-7-16,0 7-2 0,-4-7 0 0,3 7 0 16,1-4 0-16,-4 4 0 0,3-7 0 0,-2 7 0 15,2-7-12-15,-3 1 0 0,4-1 0 0,-4 1 0 0,3 5 0 0,-3-5 0 16,0-7 0-16,4 3 0 0,-4 4 0 0,0-7 0 15,0 3 0-15,4-6 0 16,-4 0-85-16,3 6-20 0,-2-6-4 0,2 0-1027 0</inkml:trace>
  <inkml:trace contextRef="#ctx0" brushRef="#br0" timeOffset="80170.55">19713 9286 345 0,'0'0'15'0,"0"0"4"0,0 0-19 0,0 0 0 15,0 0 0-15,0 0 0 0,0 0 179 0,0 0 32 16,0 0 6-16,0 0 2 0,0 0-131 0,0 0-25 16,0 0-6-16,0 0-1 0,0 0-38 0,0 0-8 15,0 0-2-15,0 0 0 0,-7 0-8 0,0 0 0 16,0 0 0-16,4 6 0 0,-5-6 0 0,-2 0 0 0,3 0-12 0,0 0 12 15,7 0 26-15,-11 0 13 0,-3 0 2 0,4 0 1 16,2 0 4-16,-2 0 1 0,-1 0 0 0,1 0 0 16,-4 0-10-16,3 0-1 0,0-6-1 0,-3 6 0 15,0 0-27-15,4 0-8 0,-4 0 0 0,3 0 0 16,-3 0 0-16,0 0 0 0,3 0 0 0,-3 0 0 16,0 0 0-16,3 0 0 0,-3 0 0 0,0 6-9 15,4-6 9-15,-1 0 0 0,-3 0 0 0,0 0 8 16,0 0 17-16,-1 4 4 0,1-4 1 0,-3 0 0 15,-1 0 5-15,0 0 1 0,-3 0 0 16,0 0 0-16,-4 0-23 0,1 0-4 0,3 0-1 0,-1 0 0 16,-2-4-8-16,-1 4 0 0,0 0 0 0,1 0 0 15,-5-6 0-15,5 6 0 0,-5 0 0 0,1 0-11 16,0 0 11-16,3 0 0 0,-6 0 0 0,-1 0 0 16,0 6 0-16,0-2 0 0,-3-4 0 0,0 0 0 15,-4 0 0-15,0 6 0 0,4-6 0 0,0 0 0 0,-4 3 0 0,4-3 0 16,-4 0 8-16,7 6-8 0,-3-6 8 0,-4 0-8 15,4 0 8-15,-4 0-8 0,4 0 0 0,-4 0 0 16,0 0 0-16,4 0 0 0,-1 0 0 0,1 0 0 16,0 0 0-16,0-6 0 0,3 6 0 0,-3 0 0 15,-1 0-10-15,-31-3 10 0,32 3 0 16,0 0 0-16,-8 0 0 0,1 0 0 16,0 0 0-16,3 3 0 0,0-3 0 0,-3-3 0 0,3 3 0 15,0 0-10-15,4 0 10 0,0 0 0 0,-4 0 0 16,7 0 0-16,-3-6 0 0,-1 6 0 0,1 0 0 15,0 0 0-15,0 0 8 0,-1 0-8 0,1 0 0 16,0-4 0-16,3 4 0 0,-3 0 0 0,7-6 0 16,-4 6 0-16,7 0 8 0,-3 0-8 0,0 0 0 15,3 0 0-15,4-3 8 0,-4 3-8 0,0-6-8 16,1 6 8-16,3 0-12 0,-4 0 12 0,0 0 0 0,-3-3 0 0,3 3 0 16,1-7 0-16,-1 7 0 15,4 0 0-15,-4 0 0 0,0 0 0 0,1 0 0 0,-1 0 0 0,0 0 0 16,-3 0 0-16,7 0 0 0,0 0 0 0,-1 0 0 15,1 0 0-15,4 0 0 0,-1 7 0 0,0-7 0 16,-3 3 0-16,0-3 0 0,3 0 0 0,1 0-8 16,-1 0 8-16,0 0 0 0,-3 0 0 0,4 6 0 15,-1-6 0-15,0 0 0 0,1 0 8 0,-4 0-8 16,6 0 0-16,-2 0 0 0,-1 0 0 0,-3 0 0 0,0 0 0 16,3 0 0-16,-3 3 0 0,3-3 0 0,-3 0 0 0,4 0 0 15,3 6-10-15,-1-6 10 0,1 4 0 0,0-4 0 16,0 0 0-16,3 0 0 0,4 0 0 15,-3 0 0-15,3 0 0 0,-4 0 0 0,4 0 0 16,4 0 0-16,-8 0 0 0,4 0 0 16,7 0 0-16,-4-4 0 0,-3 4 9 0,0 0-9 15,7 0 0-15,-3 0 0 0,3 0 0 0,-7-6 0 0,3 3 0 0,4 3 0 16,0 0 0-16,-7 0 0 0,4-6 0 0,3 6 8 16,0 0-8-16,0 0 8 0,0 0 0 0,-4 0 0 15,4 0 0-15,0-10 0 0,4 7-8 0,-4-3 10 16,0-3-10-16,3 2 10 0,-3 7-10 0,4-3 10 0,-1-3-10 15,4-4 10-15,-3 1-10 0,-1 0 8 0,4-1-8 0,0 4 8 16,1-3 0-16,-5-1-8 0,8 7 12 0,-4-6-4 16,0-7-8-16,3 7 0 0,1 2 0 0,-4-2 0 15,4-1 0-15,-4 1 0 0,3 0 0 0,-3-1 0 16,0 4 0-16,0 3 0 0,-7 3 0 0,0 0 0 16,7 0 0-16,-7 0-9 0,0 0 9 0,0 0 0 15,0 0-19-15,11 0 3 0,-11 0 1 0,0 9 0 16,0-9-2-16,0 6-1 0,0 4 0 15,-4-1 0-15,1 1 18 0,-1-1-10 0,1-6 10 0,-4 7-8 16,3-4 8-16,-3 3-8 0,0 1 8 0,0-1-8 16,-3 1 8-16,2-1 0 0,1-3 0 0,0 10 0 15,-3-7 0-15,3 4 0 0,-4-4 0 0,-3 1 0 16,7 2 0-16,-4 1 8 0,4-4-8 0,-3 1 11 16,3 5-11-16,0-5 0 0,0-1-12 0,3 0 12 15,-3 1 0-15,3-1 0 0,1-2 0 0,3-7 0 0,0 0 0 0,0 0 0 16,0 0 9-16,3 9-1 0,1-3 12 0,-4-6 4 15,7 3 0-15,-7-3 0 0,7 10-1 0,0-10 0 16,4 6 0-16,-1-6 0 0,1 3-23 0,0-3 9 16,-4 0-9-16,7 0 0 0,0 0 8 0,-4 6-8 15,4-2 0-15,1-4 0 0,-5 0 0 0,4 0 0 16,0 0 0-16,4 6 0 0,-4-6-16 16,0 0-4-16,0 0-1 0,0 3 0 15,4 3-39-15,-7 1-8 0,-4-4-2 0,3 3-809 16</inkml:trace>
  <inkml:trace contextRef="#ctx0" brushRef="#br0" timeOffset="83639.58">13455 10130 172 0,'0'0'8'0,"0"0"1"0,0 0-9 0,0 0 0 16,0 0 0-16,0 0 0 0,0 0 218 0,0 0 42 16,0-7 8-16,0 7 1 0,0 0-155 0,0 0-31 15,0 0-7-15,0 0 0 0,0-9-7 0,0 9-1 16,0 0 0-16,0 0 0 0,-4-6-18 0,4 6-4 0,0 0-1 0,0 0 0 16,0 0-28-16,0 0-5 15,0 0-2-15,0 0 0 0,0 0-10 0,0 0 0 0,0 0 0 0,4 6 0 16,-1 10 0-16,-3-4 0 0,0-2 0 0,-3-1 0 15,3 7 0-15,0-7 0 0,-4 10 0 0,1-3 0 16,-1-4 0-16,1 4 0 0,-1 3 0 0,4-4 0 16,-7 4 0-16,4 0 0 0,-1 0 0 0,1-4 0 15,-4 4 0-15,3-3 8 0,-3 3-8 0,4-4 8 16,-1 4-8-16,0-6 0 0,1 3 0 0,-1 2 8 16,-3 1-8-16,4-3 0 0,-4 3 0 0,0-4 0 15,0-2 10-15,3 3 0 0,-3-7 0 0,0 7 0 16,0-7 7-16,0 0 2 0,0 1 0 0,0-1 0 0,0 1-7 0,0-4 0 15,3-3-1-15,-3 3 0 16,0-3-3-16,0-3-8 0,-4 10 12 0,4-10-4 16,0 6-8-16,0-6 0 0,0 3 0 0,-3 4 0 0,3-7 0 15,-1 0 0-15,-2 9 0 0,3-9 0 0,0 6 0 0,-4-3 0 16,1-3 0-16,3 0 0 0,-4 7 0 0,4-7 8 16,7 0-8-16,-11 3 0 0,1-3 0 0,-1 6 0 15,8-6 0-15,-8 3 0 0,4-3 8 0,-4 0-8 16,4 6 0-16,-3-6 8 0,6 0 0 0,-3 0 0 15,0 4 0-15,-3 2 0 0,3-6-8 0,-1 0 0 16,1 9 0-16,-3-9 0 0,3 10 0 0,-4-10 0 0,4 6 0 16,-3-3 0-16,2 3 0 0,1-3 0 15,-3 4 0-15,3-4 0 0,0 3 0 0,-4-3 0 0,4 4 0 0,0-7 0 16,0 9 0-16,0-9 0 16,0 6 0-16,0-3 0 0,0-3 0 0,3 0 0 0,-6 7 0 0,3-7 8 15,0 0-8-15,-1 0 0 0,-2 3 0 0,-1-3 8 16,4 6 0-16,-3-6 0 15,3 0 0-15,-4 3 0 0,-3-3 18 0,0 0 3 0,3 6 1 16,1-6 0-16,-4 4-17 0,-1-4-3 0,1 6-1 16,0-6 0-16,0 0-9 0,0 6 0 0,3-3 0 0,1-3 0 15,-1 0 0-15,1 0 0 0,-8 0 0 0,4 0 0 16,0 0 0-16,0 0 0 0,0 0 0 0,-1 7 0 16,-2-7 0-16,-1 3 0 0,4-3 0 0,-4 0 8 15,1 0-8-15,3 6 12 0,0-6-12 0,-4 3 12 16,0-3-12-16,1 6 0 0,-1-2 9 0,4-4-9 0,0 0 0 0,-4 6 8 15,4-3-8-15,-4-3 0 0,4 0 0 16,0 0 0-16,-3 0 0 0,-1 0 8 0,0 6-8 0,-3-6 0 16,3 0 0-16,1 0 0 0,3 0 0 0,-4 0 0 15,0 0 0-15,1 0 0 0,-1 0 12 0,1 0-3 16,-1 0 0-16,0 0 0 16,1 3-9-16,-1-3 12 0,0 0-12 0,4 0 12 0,-3 7-12 0,2-7 0 15,-2 0 0-15,3 0 8 0,0 6-8 0,-1-3 0 16,1-3 0-16,4-3 0 0,-1 3 0 0,1 0 0 15,-1 0 0-15,0 0 0 0,1 0 0 0,3-6 0 16,-7 6 0-16,7 0 0 0,-4 0 0 0,0 0 0 16,1-7 0-16,-1 7 0 0,4-3 0 0,-3 3 0 15,3 0 0-15,-4 0 0 0,-3 0 0 0,3 0 8 16,11 0-8-16,-7-6 0 0,-3 6 0 0,-1 0 0 0,11 0 0 0,0 0 0 16,0 0 23-16,-7-3-1 15,4-3 0-15,3 6 0 0,0 0-12 0,-8-4-2 0,1-2-8 0,0 6 12 16,7 0-12-16,0 0 0 0,-7-3 0 0,0-3 0 15,0 6 0-15,7 0 0 0,0 0 0 0,-7-3 0 16,-10 3 0-16,9-7 0 0,8 7-8 0,0 0 8 16,-10 0 0-16,3 0 0 0,7 0 0 0,0 0 0 15,0 0 0-15,0 0 0 0,-7 0 0 0,7 0 0 16,0 0 0-16,0 0 0 0,-11-3 0 0,11 3 0 16,0 0 0-16,0 0 0 0,-10-6 8 0,3 6-8 15,-1 0 0-15,8 0 0 0,0 0 0 0,-10-6 0 16,-1 6 0-16,1 0 0 0,10 0 0 0,-11 0 0 0,1 6 0 15,3-6 0-15,-1 0 0 0,8 0 0 16,0 0 0-16,-10 0 0 0,3 0 0 0,7 0 0 16,0 0 0-16,0 0 0 0,-11 0 0 0,4 0 0 15,7 0 0-15,-7 0 0 0,0 6 0 0,0-3 0 0,0-3 0 0,7 0 0 16,0 0 0-16,-7 0 0 0,-4 0 0 0,4 0 0 16,7 0 0-16,0 0 0 0,-7 0 0 0,0 0 0 15,7 0 0-15,0 0 0 0,-7 0 0 0,7 0 0 16,0 0 0-16,0 0 0 0,0 0 0 0,-3 0 0 15,-4 7 0-15,-1-7 0 0,8 0 0 0,0 0 0 16,-7 0 0-16,0 3 0 0,0-3 0 0,7 0 0 16,0 0 0-16,-7 0 0 0,-3 0 0 0,3 0 0 0,7 0 0 15,0 0 0-15,-4 0 0 0,-3-3 0 0,7 3 0 0,0 0 0 16,0 0 0-16,0 0 0 16,-7-7 0-16,7 7 0 0,0 0 0 0,0 0 9 0,-7 0-9 15,0 0 8-15,7 0-8 0,0 0 0 0,-7-3 0 0,0-3 0 16,0 6 0-16,0 0 0 15,7 0 0-15,-7-6 0 0,-8 6 0 0,5 0 0 16,10 0 0-16,-4 0 0 0,-6-4 0 0,3 4 0 0,0 0 0 0,7 0 0 16,0 0 0-16,-11 0 8 0,-3 0-8 0,7 0 0 15,7 0 9-15,0 0-9 0,-14 0 10 0,0 0-10 16,7 0 8-16,0 0-8 0,-4 0 0 0,0 0 9 16,-6 0-9-16,3 4 0 0,7-4 0 0,-4 0 0 15,-10 0 0-15,7 6 0 0,7-6 0 0,-4 0 0 16,-3 0 0-16,0 6 0 0,0-3 0 0,3-3 0 15,1 0 0-15,-1 7 0 0,-7-7 0 0,8 3 0 0,-1-3 0 0,1 9 0 16,-8-9 0-16,4 6 0 0,0-2 0 16,-4-4 0-16,4 9 0 0,-4-9 0 15,-6 6 0-15,10-6 0 0,3 3 0 0,-7 4 0 0,-6-7 0 0,6 6 8 16,4-3-8-16,-4-3 0 16,-3 6 0-16,3-3 0 0,4-3 0 0,0 0 0 15,4 0 10-15,-4 0 0 0,-11 7 0 0,4-7 0 16,7 0 0-16,-4 3 0 0,-7-3 0 0,4 0 0 0,3 6-10 0,1-6 0 15,-1 0 0-15,1 0 0 0,-5 0 0 16,5 0 0-16,3 3 0 0,-4-3 0 0,4 0 20 0,-4 0 0 16,4 7-1-16,0-7 0 0,-4 3-19 0,1 3 0 15,-1-6 0-15,0 0 0 0,4 6 0 0,-3-3 0 16,-1-3 0-16,4 0 0 0,0 0 0 0,0 0 0 0,-4 0 0 16,4 0 0-16,-4 0-8 0,1 0-3 15,3 0 0-15,-4 0 0 0,4-3 11 0,-4 3 12 0,4 0-2 0,-4 0-1 16,4 0-9-16,-3 0 0 0,3 3-12 0,-1-3 12 15,-2 0 0-15,3 7 0 0,0-4 0 0,-1-3 0 16,-2 6-9-16,3-3 9 0,0-3 0 0,-4 6 0 16,0-2 0-16,4 2 0 0,-3-3 0 0,2-3 0 15,-2 0 0-15,3 6 11 0,0-6 0 0,-8 3 0 16,8-3-11-16,-3 7 0 0,-4-7 0 16,6 0 0-16,-2 0 0 0,3 0 0 0,-4 0 0 0,4 0 0 15,0 0 0-15,0 0 0 0,-4 0 0 0,4 0 0 16,0 0-11-16,0 0 11 0,3-7-8 0,-3 4 8 15,0 3 0-15,0-6 0 0,3 6 0 0,1-3 0 16,-1-3 0-16,4 2 0 0,-4 4 0 0,4-6 0 16,-3 6 0-16,-1-3 0 0,4-3 0 0,-3 6 0 15,3 0 0-15,-1 0 0 0,-2-3 0 0,3 3 0 16,-4-7 0-16,4 7 0 0,0 0 0 0,-3 0 0 0,-1 0 0 0,4 0 0 16,-4 0 0-16,1 0 0 0,-1 0 14 0,1 0-2 15,-1-3 0-15,0 3 0 0,1 0-12 0,-1 0 0 16,-3 0 0-16,4-6 0 0,2 6 0 0,-2 0 0 15,-1 0 0-15,1-6 0 0,-1 6 0 0,4 0 8 16,-3-3-8-16,-1 3 0 0,0 0 0 0,4 0 0 16,0 0 0-16,-7 0 0 0,7 0 0 0,-4 0 0 15,4 0 0-15,0 0 0 0,0 0 0 0,0 0-8 0,7 0 8 16,0 0-10-16,-7 3 10 0,0-3 0 16,-3 6 0-16,3-6 0 0,7 0 0 0,-8 6 0 15,5-3 0-15,-4-3-12 0,7 0 12 0,-7 10 0 16,3-10 0-16,-6 6 0 0,3-3 0 0,0-3 0 15,7 0 8-15,-7 6-8 0,-1-2 0 0,1 5 0 16,4-9 0-16,-4 6-8 0,3-3 8 0,-3 4 0 0,7-7 0 0,-7 6 0 16,4-3 0-16,-4 6 0 0,3-2 0 0,-3 2 0 15,4-6 0-15,3-3 0 0,-4 7 0 0,-3-4-8 16,3 3 8-16,1 3 11 0,-1-9-3 0,4 10 0 16,-7-4-8-16,0-3-11 0,4 7 3 0,-1-4 0 15,1-3 8-15,-4 3 11 0,3-3-3 0,1 4 0 16,-1 2-8-16,0 0-14 0,-3-2 3 0,0 2 1 15,7 1 10-15,-7-1 0 0,0 0 0 0,4 1 0 16,-4-1 0-16,7 1 0 0,-11-1 0 0,4 7 0 0,4-7 0 0,-5 0 0 16,5 7 0-16,-1-6-8 0,-6-1 8 0,3 7 0 15,0-4 0-15,0-2 0 0,-4-1 0 0,0 7 8 16,4-7-8-16,0 7 8 0,-3-4-8 0,3-2 0 16,-4 5-8-16,4-5 8 15,-3 6 0-15,2-4 0 0,-2 4 0 0,3-1 8 0,0-2-8 16,0 3 0-16,-4-7-8 0,4 7 8 0,0-7 0 0,3 4 0 15,-3-4 0-15,-3 7 0 0,3-7 0 0,0 7 0 16,0-4 0-16,-4-2 0 0,4 5 0 16,-4-5 0-16,4 6 0 0,4-7 8 0,-4 0-8 0,0 7 0 15,0-3 0-15,3-4 0 0,-3 0 0 0,4-2 0 16,-1 8-8-16,-3-5 8 0,3-1 0 0,1 4 0 16,-4-7 0-16,7 3 8 0,-7 7-8 0,7-7 0 0,-7 1-8 0,3-1 8 15,1 1 0-15,-1-1 0 0,1 1 0 0,-1-1 0 16,-3 0 0-16,4 1 0 0,-1-4 0 15,1-3-8-15,3 3 8 0,0-6 0 0,0 0 0 0,0 0 0 16,-8 10 10-16,8-10 1 0,0 0 0 0,0 0 0 16,0 0-11-16,0 0 0 0,0 0 0 0,0 0 0 15,0 0 0-15,0 0 0 0,-3-10 12 0,3 4-4 16,-4 3-8-16,1-3 0 0,3-4 0 0,0 1 0 16,-7 0 0-16,3 5 0 0,4-11 0 15,-3 8 0-15,-1-2 0 0,1 0 8 0,-1-1-8 0,1-5 0 16,-1 2 12-16,1 7-2 0,-1-7-1 0,4 4 0 15,-3-7-9-15,-1 7 0 0,0 2 0 0,1-2 0 16,-1 0 8-16,1-1 0 0,3 1 0 0,-7-1 0 16,7 4-8-16,-4-3-11 0,4 9 3 0,0-10 0 15,0 7 8-15,0 3 0 0,0-6 0 0,0 6 0 0,4-3 0 0,-4 3 0 16,0 0 0-16,0 0 0 0,0 0 0 0,0 0-8 16,0 0 8-16,7 0-8 0,3-7 8 0,1 7 0 15,-11 0 0-15,7 7 0 0,0-7 0 0,0-7 0 16,-7 7-9-16,11 7 9 0,-4-4 0 0,0-3 0 15,-7 0 0-15,0 0 0 0,3 0 0 0,5 0 0 16,2 6 0-16,-6-6 0 0,-4 0 0 0,10 0 0 16,-3 0 0-16,4 0 0 0,-8-6-9 0,8 6-4 15,-4 0-1-15,4 0 0 16,-1-3-114-16,8-4-22 0,-11 7-5 0,3 0-905 0</inkml:trace>
  <inkml:trace contextRef="#ctx0" brushRef="#br0" timeOffset="85203.09">6625 14435 403 0,'0'0'36'0,"0"0"-36"0,0 0 0 0,0 0 0 16,-7 6 220-16,7-6 38 0,0 0 7 0,0 0 2 15,0 0-125-15,0 0-25 0,0 0-5 0,0 0 0 16,0 0-16-16,0 0-2 0,0 0-1 0,0 4 0 16,0-4-24-16,0 0-5 0,0 0 0 0,-7 0-1 15,0 6-15-15,7-6-4 0,0 0 0 0,0 0 0 16,-4 9-30-16,4-9-6 0,0 0-8 0,0 0 11 0,0 0-11 0,0 0 0 16,0 0 0-16,8 3 8 0,2 4-8 0,-6-7 0 15,3 6 0-15,7-6 8 0,-4 3 6 0,1-3 1 16,3 0 0-16,4 0 0 0,-1 0-3 0,-3 0-1 15,8 0 0-15,-5 0 0 0,4 0-11 0,1 0 0 16,-1 0 0-16,-4 0 0 0,1 0 0 0,0 0 0 16,-1 0 0-16,1 0 0 0,0-3 0 0,-4 3 0 15,3-6 0-15,1 6 0 0,0-7 0 0,-4 4 0 16,7 3 0-16,-7-6 0 0,0 3 0 0,4 3 0 16,-4-6 8-16,0 6-8 0,4 0 0 0,-8-4 0 15,1 4 0-15,-1 0 0 16,-3-6-33-16,1 6 1 0,-1 0 0 0,-7 0 0 15,0 0-106-15,0 0-21 0,0 0-4 0,0 0-477 16,0 0-96-16</inkml:trace>
  <inkml:trace contextRef="#ctx0" brushRef="#br0" timeOffset="85821.7">6583 14702 115 0,'0'0'0'0,"0"0"10"0,0 0-10 0,0 0 0 0,0 0 0 0,0 0 0 15,0 0 301-15,0 0 59 16,0 0 11-16,0 0 2 0,0 0-267 0,0 0-54 0,0 0-10 0,0 0-2 16,0 0 17-16,0 0 4 0,10 0 1 0,-10 0 0 15,0 0 8-15,4 0 2 0,3 0 0 0,-7 0 0 16,0 0-4-16,7 0-1 0,4 0 0 0,-4 6 0 16,7-3-19-16,-11-3-4 0,4 6-1 0,0-6 0 15,4 4-23-15,0-4-5 0,-1 0-1 0,1 0 0 16,-1 0-2-16,1 0 0 0,3 0 0 0,-7 0 0 15,4 0-3-15,6 0-1 0,-10 0 0 0,11 0 0 16,-7 0 8-16,3 0 0 0,0-4 1 0,7 4 0 16,-10-6 5-16,6 6 1 0,1-3 0 0,3-3 0 15,-3 6-23-15,-1 0 0 0,4 0 0 0,1-3-8 16,-5 3 8-16,4 0 0 0,1 0 0 0,-12 3-8 16,8-3 8-16,-4 0 0 0,-3 6 0 0,-1-3 0 15,1-3-28-15,-1 6-6 0,1-2-2 0,-4-4 0 16,-7 0 2-16,0 0 0 0,7 0 0 15,-7 0-716-15,0 0-143 0</inkml:trace>
  <inkml:trace contextRef="#ctx0" brushRef="#br0" timeOffset="112647.56">6576 15818 1465 0,'0'0'64'0,"0"0"15"0,0 0-63 0,0 0-16 16,0 0 0-16,0 0 0 0,0 0 31 0,-7 0 3 15,0 0 1-15,7 0 0 0,0 0-35 0,0 0 0 16,-4 0 0-16,4 0 0 0,-7-9 0 0,7 9-11 16,0 0 0-16,0 0 0 0,0 0 11 0,0 0 16 15,0 0-4-15,0 0-1 0,0 0 42 0,0 0 9 16,0 0 2-16,0 0 0 0,0 0 0 0,-3 9 0 15,-1 0 0-15,4-9 0 0,0 0 0 0,0 0 0 16,0 0 0-16,0 0 0 0,0 0-28 0,4 7-6 0,-1-4-1 0,-3-3 0 16,7 6-2-16,0-6-1 0,11 3 0 0,-8-3 0 15,-3 0-14-15,11 0-2 0,-7 0-1 0,3-3 0 16,3 3 11-16,5-6 1 0,-1 6 1 0,-7-3 0 16,7-4-6-16,-3 7 0 0,-1-3-1 0,1 3 0 15,0 0-15-15,-1 0-16 0,-3 0 3 0,4 0 1 16,-7 0 3-16,6 0 1 0,-3 0 0 0,4 3 0 15,-11-3 8-15,11 0 0 0,-4-3 0 0,0 3 0 16,4-6 0-16,-1 6 0 0,1 0 0 0,3-3 0 16,-3-3 0-16,-1 6 0 0,1-3 0 0,0-4-8 15,-1 7-7-15,1 0-1 0,-4 0 0 0,4 0 0 32,-8 0-52-32,4 0-12 0,-3 7-1 0,-11-7-613 0,3 3-122 0</inkml:trace>
  <inkml:trace contextRef="#ctx0" brushRef="#br0" timeOffset="113246.46">6646 16113 2325 0,'0'0'51'15,"0"0"10"-15,0 0 3 0,0 0 2 0,0 9-53 0,0-9-13 0,0 6 0 0,0-6 0 16,0 0 29-16,0 0 3 0,0 0 1 0,7 4 0 0,-7 2-23 16,11-3-10-16,3 3 8 0,-10-6-8 0,6 0 12 0,1 0-4 15,-1 0 0-15,4 7 0 0,1-4-8 0,-5-3 0 16,4 0 0-16,0 0 0 0,4 6 0 0,-7-3 12 16,6-3-4-16,-3 0 0 0,4 6-8 0,0-2 10 15,-4-4-10-15,3 0 10 0,1 0-10 0,0 6 0 16,-1-3 0-16,1-3 8 0,0 0-8 0,3 0 0 15,0 0-10-15,4 0 10 0,-8 0-16 0,4-3 4 16,1-3 0-16,2 6 0 16,-3-10-40-16,4 10-7 0,0-9-1 0,0 6-1 15,-1-4-31-15,-6 1-7 0,3 3-1 0,0-3-508 0,-3 6-103 0</inkml:trace>
  <inkml:trace contextRef="#ctx0" brushRef="#br0" timeOffset="131389.41">7461 13193 864 0,'-14'16'76'0,"7"-13"-60"0,-3 3-16 0,2 4 0 16,-2-1 165-16,-1-6 31 0,1 10 5 0,-1-4 2 15,1 1-147-15,2-1-30 0,-6-6-6 0,4 7 0 16,-1-4-20-16,-3 3 0 0,7-2 0 0,-4-4 0 16,1 3 43-16,3-3 5 0,7 3 0 0,0-6 1 15,-7 4 27-15,7-4 4 0,0 0 2 0,0 0 0 16,0 0-3-16,0 0-1 0,0 0 0 0,0 0 0 0,0 0-30 0,7 0-7 15,3 0-1-15,5-4 0 0,-5 4-22 0,8 0-5 16,-4-6-1-16,3 6 0 0,1 0 26 0,3-3 5 16,0-3 1-16,4 6 0 0,0-3-20 0,10-4-3 15,-7 1-1-15,4 3 0 0,3-3 16 0,8-4 4 16,-1 7 0-16,-3-3 0 0,7-3-17 0,0-1-3 16,3 1-1-16,-7-1 0 0,8 1 5 0,-1-7 0 15,0 4 1-15,4-4 0 0,4 0 0 0,3-3 0 16,-7 1 0-16,0 2 0 0,3-3-5 0,-3 0 0 15,-4 1-1-15,11 2 0 0,-7-3 10 0,4 0 3 16,3 4 0-16,-4 2 0 0,1-3-32 0,-5 1-10 16,1 2 0-16,-3-3 0 0,-1 7 10 0,-3-7 0 15,0 4 0-15,0-4 8 0,0 4-8 0,-4-4 0 16,-3 0 0-16,0 4 0 0,-1-4 9 0,-2 7-9 0,-5-1 12 0,-2-5-12 16,-1 5 8-16,-3 1-8 0,-4-1 0 0,0 1 0 15,-3-1 11-15,-1 1-11 0,1 0 10 0,-4 2-10 16,0 4 0-16,-3-3 8 0,-1 3-8 0,-3-3 0 15,-7 6 0-15,7 0 0 0,0 0 0 0,-7 0 0 16,0 0 0-16,0 0-12 0,0 0 12 0,0 0-13 16,0 0-18-16,0 0-3 15,0 0-1-15,0 0 0 16,0 0-41-16,0 0-8 0,-7-10-1 0,7 10-1 16,-7-6-132-16,4 3-26 0</inkml:trace>
  <inkml:trace contextRef="#ctx0" brushRef="#br0" timeOffset="133243.47">10781 12758 115 0,'0'0'10'0,"0"0"-10"16,-4 6 0-16,4-6 0 0,0 0 84 0,0 0 16 16,0 0 2-16,0 0 1 0,0 0-27 0,0 0-4 0,0 0-2 0,0 0 0 15,0 0 45-15,0 0 9 0,0 0 1 0,0 0 1 16,-7 0 1-16,7 0 0 0,0 0 0 0,0 0 0 16,0 0-54-16,0 0-10 0,0 0-3 0,0 0 0 15,0 0-7-15,0 0-1 0,0 0-1 0,0 0 0 16,0 0-16-16,0 0-3 0,0 0-1 0,0 0 0 15,0 0 14-15,0 0 3 0,0 0 1 0,0 0 0 0,0 0-1 0,0 0-1 16,0 0 0-16,0 0 0 0,0 0-22 0,0 0-4 16,0 0-1-16,0 0 0 0,0 0-6 0,0 0-2 15,0 0 0-15,0 0 0 0,0 0 8 16,0 0 2-16,4 9 0 0,-4-9 0 0,7 3 2 0,-7-3 0 16,3 7 0-16,-3-7 0 0,0 0-4 0,4 9 0 15,-1 0 0-15,-3 1 0 0,-3-1-4 0,3 1 0 16,7-4-1-16,-7 3 0 0,-4-2-7 0,4 2 0 15,4 0-8-15,0 4 12 0,-4-7-3 0,3 4-1 16,1 5 0-16,-1-2 0 0,4-4 5 0,-3 1 1 16,-4-1 0-16,7 7 0 0,3-7-5 0,-3 7-1 15,-10-7 0-15,6 1 0 0,4-1-8 0,-3 0 8 16,0 7-8-16,-4-6 8 0,0-1-8 0,3 0 0 16,8 1 9-16,-8-1-9 0,-3-9 10 0,4 6-2 0,6-2-8 0,-3 2 12 15,-7-6-3-15,7 3-1 0,0-3 0 0,4 0 0 16,3 0 1-16,-3 0 0 0,-11 0 0 0,7 0 0 15,7-9-1-15,-4 5 0 0,-6-2 0 0,0-3 0 16,6-1-8-16,-6 1 8 0,3 3-8 0,-4-4 8 16,1 1-8-16,3-1 0 0,0-2 0 0,0-1 0 15,-11 4 0-15,4 6 0 0,7-7-8 16,-3 4 8-16,-4 6 0 0,0 0 0 0,0 0 0 0,7-3 0 16,0-3-8-16,-7 6 8 0,0 0 0 0,7-10 0 15,4 10 0-15,-11 0 0 0,0 0-9 0,0 0 9 16,7 0 0-16,-7 0-8 0,0 0 8 0,0 0 0 15,0 0 0-15,7 10 0 0,0-4 0 0,-4 3 9 16,-3-5-9-16,4 5-16 0,3-3 4 0,0 4 1 16,-7-10 11-16,7 9 0 0,-3-3 0 0,6 4 0 15,1-7 0-15,-4 6 0 0,-7-9 0 0,7 7 0 0,0-4 0 0,0 3 0 16,-7-6 0-16,0 0 0 0,7 3 0 0,0 3 0 16,-7-6 0-16,0 0 0 0,0 0 0 0,11 10 0 15,-1-10 0-15,-10 0 0 0,0 0 0 0,0 0 0 16,11 6 0-16,-4-3 0 0,-7-3 0 0,7 0 0 15,-7 0 0-15,11 0 0 0,-1 0 0 0,-3 0 0 16,-7 0 0-16,0 0 8 0,11 0-8 0,-4-3 8 16,-7 3-8-16,3-6 8 0,4-4 0 0,4 1 1 15,-4 3 0-15,-3-4 0 0,-4 1 2 0,3-1 0 16,4 1 0-16,0-7 0 0,-7 7-11 0,4 0 10 16,6-4-10-16,-3-3 10 0,-3 1-10 0,-1 5 0 15,1-9 0-15,0 10 8 0,3-7-8 0,0 7 0 16,-7-4 0-16,0 4 0 0,7 0-12 0,-4-4 1 15,-6 4 1-15,3 5 0 0,0-2-10 0,0-3-3 16,-4 6 0-16,4-4 0 16,-3 4-63-16,3-3-13 0,3-3-2 0,-3 2-1 15,0-2-72-15,0 6-14 0,7-3-4 0</inkml:trace>
  <inkml:trace contextRef="#ctx0" brushRef="#br0" timeOffset="133676.09">11748 12381 2048 0,'0'0'91'0,"0"0"18"0,0 0-87 0,0 0-22 16,0 0 0-16,0 0 0 0,0 0 39 0,0 0 3 16,0 0 1-16,0 0 0 0,7 10-43 0,-7-10 0 15,0 0 0-15,3 9 0 0,1-3-19 0,-1-3 1 0,-3-3 0 0,0 10 0 16,0-1 8-16,0 4 2 0,0-1 0 0,-3-2 0 15,-1 5 17-15,1-2 4 0,-1 3 1 0,1 2 0 16,-1-2 18-16,0 0 3 0,4-4 1 0,-3 7 0 16,-1-3 4-16,4 3 0 0,0-4 1 0,0-2 0 15,0 3-12-15,4-7-2 0,-4 7-1 0,3-7 0 16,1-6-26-16,-4-3-12 0,0 0 0 16,0 0 1-1,0 0-34-15,0 0-7 0,0 0-2 0,0 0 0 0,0 0-116 0,0 0-23 0,0 0-5 0,4 0-618 16</inkml:trace>
  <inkml:trace contextRef="#ctx0" brushRef="#br0" timeOffset="133966.34">11592 12366 1609 0,'0'0'71'0,"0"0"15"0,0 0-69 0,0 0-17 15,0 0 0-15,0 0 0 0,0 0 64 0,0 0 8 16,0 0 3-16,0 0 0 0,0 0-28 0,0 0-6 16,7 6-1-16,0-3 0 0,0 3-7 0,1-6-1 15,2 6-1-15,4-2 0 0,0-4 15 0,-3 0 3 16,3 0 1-16,0 0 0 0,0 0-26 0,0 0-4 16,-3 0-2-16,3 0 0 0,-3 0-18 0,3 0 0 0,0 0 0 0,-4 0 0 15,1 6 0-15,0-6 0 16,-1 3 0-16,4-3 0 15,-7 0-25-15,4 0-6 0,0 6-1 0,-1-6 0 16,1 0-107-16,-1 0-21 0,1 0-5 0,3 0-674 0</inkml:trace>
  <inkml:trace contextRef="#ctx0" brushRef="#br0" timeOffset="135205.28">12531 12623 1364 0,'0'0'60'0,"0"0"13"0,0 0-58 0,0 0-15 16,0 0 0-16,0 0 0 0,0-3 53 0,0 3 8 15,0-7 2-15,-4-2 0 0,1 3-47 0,3 6-8 16,0 0-8-16,-4-10 9 0,-3 10 2 0,4-3 0 0,3 3 0 0,-8-6 0 16,5 6 15-16,3 0 3 0,-7-3 1 0,0-4 0 15,0 7 14-15,0 0 2 0,0 7 1 0,-4-4 0 16,4-3-8-16,0 6-2 0,-4-3 0 0,4 7 0 16,-3-4-13-16,-1 3-2 0,4 1-1 0,-3 5 0 15,-1-2-21-15,0-4 8 0,1 7-8 0,-1-7 0 16,1 10 0-16,-1-3-8 0,0-7 0 0,4 10 0 15,0-3 8-15,0-4-10 0,0 4 10 0,0 0-10 16,0-4 10-16,4 4 0 0,-4 0 0 0,-1-4 0 16,5 4 0-16,3-7 0 0,-7 7 0 0,7-4 8 15,0-2-8-15,0-1 9 0,3 1-9 0,1-1 10 16,3 4-10-16,0-10 0 0,4 6 0 0,-4 1 0 16,3-10 0-16,1 6 0 0,-1-3 0 0,5-3 0 15,-5 0 0-15,4 0 0 0,0 0 0 0,0 0 0 16,4 0 0-16,-4 0 0 0,0-3 0 0,4 3 0 15,-4-6 0-15,4 2 0 0,-1-2 0 0,1 3 8 0,-4-3-8 16,0-4 0-16,4 4 0 0,-1-3 0 0,-2 6 0 0,-1-7 8 16,-4 1-8-16,1-1 0 0,3 1 31 0,-3-4 1 15,-4 4 0-15,0 0 0 0,3-1-23 0,-3-2-9 16,-3-4 8-16,-1 6-8 0,4-5 15 0,-7 5-3 16,0-8 0-16,-3 2 0 0,-1 3-3 0,1-2-1 15,-1 5 0-15,-3-5 0 0,0 2 10 0,0 4 2 16,0-7 0-16,4 7 0 0,-12-17 28 0,8 17-23 15,0 0 0-15,0-1-5 0,0 1-2 0,0 3 0 0,0-4 0 16,0 10-9-16,0-3-1 0,0-3-8 16,0-4 12-16,3 10-12 0,-3-3-12 15,-3 3 3-15,3 0 0 0,0 0-11 0,0 3-1 0,7-3-1 16,-11 0 0 0,4 0-9-16,0 7-1 0,0-4-1 0,0-3 0 15,-4 6 2-15,8-3 1 0,3-3 0 0,-7 0 0 16,0 10-22-16,7-10-5 0,-8 6-1 0,8-6 0 15,-3 3-21-15,3-3-4 0,0 0-1 0,-4 6 0 0,4-6-112 16,0 0-22-16</inkml:trace>
  <inkml:trace contextRef="#ctx0" brushRef="#br0" timeOffset="135659.09">12591 12309 921 0,'0'0'82'0,"0"0"-66"16,0 0-16-16,0 0 0 0,0 0 212 0,0 0 38 15,0 0 8-15,0 0 2 0,0 0-152 0,0 0-29 16,-7 9-7-16,0-2 0 0,7-7-37 0,-8 3-7 16,1 6-2-16,0 1 0 0,4-1-18 0,-1 7-8 0,1-7 8 0,-4 10-8 15,0-3 12-15,0 3-4 0,3-1 0 0,1 1 0 16,-4 13 20-16,-1-4 4 0,1 0 1 0,-3 0 0 16,3 7 17-16,0-1 3 0,-4 1 1 0,4-4 0 15,0 10-8-15,-4-7-2 0,4-2 0 0,0 2 0 16,0-6-21-16,0 4-5 0,4-4-1 0,-4 0 0 15,0-3-17-15,3 3 0 0,-3-2 8 0,3-8-8 16,1 1 0-16,-1 0 0 0,1 6 8 0,-1-6-8 16,1 0 0-16,-1-4 0 0,4-5-13 0,-3-1 5 15,3 7-6-15,0-7-1 0,-4 1 0 0,4-10 0 32,0 0-48-32,0 0-9 0,0 6-3 0,0-6 0 0,0 0-64 0,0 0-13 15,0 0-2-15,0 0-478 0,0 0-96 0</inkml:trace>
  <inkml:trace contextRef="#ctx0" brushRef="#br0" timeOffset="136341.79">13222 12293 345 0,'0'0'15'0,"0"0"4"15,0 0-19-15,0 0 0 0,0 0 0 0,0 0 0 0,0 0 291 0,0 0 54 16,0 0 11-16,0 0 3 0,0 0-253 0,0 0-50 15,0 10-11-15,-3-4-1 0,3 3-25 0,-4-2-5 16,-3-4-1-16,0 6 0 0,0 1-4 0,-4-1-1 16,4 1 0-16,0-1 0 0,-3 7-8 0,-1-7 8 15,0 10-8-15,-3-10 8 16,4 7 40-16,-4 3 7 0,0-4 1 0,3 4 1 0,0 0 19 0,-3-3 4 16,4 3 1-16,-4-1 0 0,3 7-24 0,0-6-5 15,-3 6 0-15,4-3-1 0,-1 3-29 0,1 0-6 16,2 1 0-16,1-4-1 0,0-4-15 0,0 7-16 15,4 0 3-15,-1-6 1 0,1 0 12 0,3 0 0 16,-4 6 0-16,4-6 0 0,0 0 0 0,0-4 0 16,0 4 0-16,4 0 10 0,-4 3 4 0,3-3 1 0,1 0 0 15,-1-1 0-15,1 1 5 0,3-3 0 0,-4 3 1 0,4-4 0 16,1-2-21-16,2 6 0 16,-3-10 0-16,4 7 0 15,-1-7-18-15,4 1-8 0,1-1-2 0,-5 0 0 16,1-2-6-16,6 2-2 0,5-9 0 0,-5 10 0 15,-3-10-23-15,4 0-5 0,0 0 0 0,-1 0-1 16,-3 0-91-16,4 0-19 0,-4 0-3 0,0-4-645 0</inkml:trace>
  <inkml:trace contextRef="#ctx0" brushRef="#br0" timeOffset="136723.76">13614 12754 1792 0,'0'0'80'0,"0"0"16"0,0 0-77 0,-7 0-19 16,3 0 0-16,-3 4 0 0,4-4 70 0,-5 0 10 15,1 0 3-15,4 0 0 0,-4 6-62 0,3-6-12 16,-3 0-9-16,0 0 12 0,0 3-12 0,0-3 0 16,0 6 0-16,0-3 8 0,3 4 24 0,-6 2 5 15,3 0 1-15,0 1 0 0,-4-1 4 0,4 1 1 16,-3-1 0-16,-1 7 0 0,0-1 9 0,4-2 3 16,-3 3 0-16,-1-1 0 0,1-2-14 0,-1 6-2 15,4-4-1-15,0-5 0 0,-4 5-38 0,4-2 0 16,-3 3 0-16,6-7 0 15,-3 0-26-15,4 1-6 0,-1-1-2 0,-3-2 0 16,7-7-38-16,0 0-7 0,-4 3-1 0,4-3-1 16,0 0-98-16,0 0-19 0,-3 0-4 0,-1-10-629 0</inkml:trace>
  <inkml:trace contextRef="#ctx0" brushRef="#br0" timeOffset="137012.54">13257 12704 288 0,'0'0'12'0,"0"0"4"0,0 0-16 0,0 10 0 0,0-4 0 0,0-6 0 16,0 0 490-16,4 9 95 0,-1 1 19 0,1-1 4 16,3 1-455-16,0-1-91 0,0 0-18 0,0-2-4 0,0 2-11 0,4 0-1 15,-1-2-1-15,-3 2 0 16,1 0-38-16,2 1-7 0,-3-1-2 0,4 1 0 0,-4-1 20 0,3 1 0 15,-3-1 0-15,4 0 0 0,0 7 0 0,-4-7 0 16,0 1 0-16,3-1 0 0,-3 7 0 0,4-7 0 16,-4-2 0-16,4 2 0 15,-4 0-28-15,0-5 0 0,0 5 1 0,3-3 0 16,-3-3-81-16,0 4-16 0,-3-7-3 0,-4 0-550 0,0 0-111 0</inkml:trace>
  <inkml:trace contextRef="#ctx0" brushRef="#br0" timeOffset="137589.31">13582 12309 288 0,'0'0'25'0,"0"0"-25"0,0 0 0 0,-4 3 0 0,-3 3 369 0,7-6 69 16,0 0 14-16,0 0 2 0,0 0-310 0,0 0-63 15,0 0-12-15,0 0-2 0,0 0-36 0,7 10-7 16,-7-10-2-16,4 6 0 0,7-3-10 0,-1 7-1 16,-6-4-1-16,3 3 0 0,0-5 2 0,0 5 0 15,3-3 0-15,-6 4 0 0,3-1 15 0,0 7 3 16,0-7 1-16,4 1 0 0,-1 5-7 16,1-2 0-16,-1 2-1 0,5-2 0 0,-5 9-8 0,8-10-2 15,-8 7 0-15,8 6 0 0,-4-6-1 0,0 6-1 0,0-6 0 0,0 6 0 16,1-6 17-16,-1 9 3 0,0-9 1 0,0 6 0 15,-4 0-32-15,1 0 0 0,0-3 0 0,-1 3 0 16,-3 0 16-16,0-3-4 0,0 3 0 0,0 4 0 16,-3-4-3-16,-1 0-1 0,-3-6 0 0,4 6 0 15,-4-3 6-15,-4 3 1 0,4-6 0 0,0-1 0 16,-3 4 11-16,-1-3 2 0,4 0 1 0,-7 0 0 16,4-4-29-16,-1-2 0 0,1-4 0 0,-1 7 0 15,-3-6-20-15,4-1-9 0,-1 0-3 0,-3 1 0 16,4-4 10-16,-4 3 2 0,7-9 0 0,-4 0 0 15,4 0-86 1,-7 0-17-16,0 0-3 0,0 0-616 0,-4-6-123 0</inkml:trace>
  <inkml:trace contextRef="#ctx0" brushRef="#br0" timeOffset="145420.78">7930 14382 543 0,'0'0'24'0,"0"0"5"0,0 0-29 0,0 0 0 0,0 0 0 0,8-3 0 15,-5-4 116-15,1-2 16 0,-4 6 4 0,0 3 1 16,3-6-33-16,-3 6-8 0,4-10 0 0,-4 10-1 16,0 0-25-16,0 0-5 0,0-6-1 0,0 6 0 15,0 0-22-15,0 0-5 0,0-3-1 0,0 3 0 16,-4-6 5-16,4 6 1 0,0 0 0 0,0 0 0 16,-7 0-9-16,0-4-1 0,0 4-1 0,7 0 0 15,0 0-3-15,0 0-1 0,-14 0 0 0,14 0 0 16,0 0-2-16,-4 0 0 0,-3-6 0 0,0 6 0 15,7 0-8-15,-7 0-1 0,0-3-1 0,0 3 0 16,0 0-3-16,0 0 0 0,0 0 0 0,3 0 0 16,-3 3-12-16,-3-3 9 0,3 6-9 0,0-2 8 15,-4 2-8-15,-3-3 0 0,7 6 0 0,3 4 0 16,-10-4 0-16,4 1 0 0,-1-7 0 0,0 6 0 0,1 7 0 0,-1-7 0 16,1 1 0-16,3-1 0 0,0 1 17 0,-4-4-1 15,4 3-1-15,0 1 0 0,3-1-6 0,-3 0-1 16,4 1 0-16,-1-1 0 0,-3-2-8 0,4 8 0 15,-1-2 0-15,4-4 0 0,-3 1 0 0,3 5 0 16,0 1 0-16,3-4 0 0,-3 4-10 0,0-3 10 16,4 2 0-16,-1 1-9 0,1-3 9 0,-1-4 0 15,1 7 0-15,-1-7-8 0,4 1 8 0,-3-1 0 16,-1 0 0-16,4-2 0 0,4 2 9 16,-4-9-9-16,-3 9 12 0,6-9-12 0,4 7 29 0,-7-7-1 15,11-7 0-15,-4 7 0 0,0 0-28 0,0-3 0 16,4-3 0-16,0-3 0 0,-1 2 12 0,-3 4-3 15,0-3-1-15,1-3 0 0,-5 5-8 0,4-2-12 16,-3-3 2-16,-1-1 1 0,1 4 9 0,0-3 0 0,-4 5 10 16,0-5-10-16,0 3 8 0,7-4-8 0,-11 1 0 0,4 0 9 15,1-1-9-15,-1 4 0 0,0-4 0 0,0 1 8 16,0 0-8-16,-4-1 0 0,1 4 9 0,3-3-9 16,-7 5 0-16,0-5 9 0,0 3-9 0,3-4 0 15,-3 1 15-15,4 0-4 0,-4-1-1 0,0 1 0 16,0-1 10-16,0 1 3 0,-4-7 0 0,1 7 0 15,3 3 1-15,0-4 0 0,-7 1 0 0,7-4 0 16,-7 1-16-16,3 2-8 0,4 1 8 0,-7-1-8 16,4 1 0-16,-1 0 0 0,4-1 0 0,-3 4 8 15,-1 3-8-15,1-3 0 0,-1-4 0 0,4 10 0 16,0 0 0-16,0 0 0 0,-4-3 0 0,4 3 0 16,0 0 0-16,-7-6 0 0,4 6 0 0,3 0 0 15,0-3 0-15,0 3-8 0,-11-7 8 0,4 7-8 16,0 0 8-16,0 0 0 0,-3 0 8 0,3 0-8 15,-1 0 0-15,-2 0 0 0,3 7 0 0,-4-4 0 0,4-3 9 0,0 0-9 16,-3 0 12-16,2 6-12 0,5-3 0 0,-8-3 0 16,4 0 0-16,0 6-12 0,7-6 0 0,-7 4 0 15,0 2 0-15,4-3 0 16,-4 3-34-16,3 4-6 0,1-4-2 0,-1 3 0 16,-3 1-28-16,3-1-6 0,1 1 0 0,3 8-1 15,-4-8-123-15,-3 5-24 0,7-5-4 0,0-1-2 16</inkml:trace>
  <inkml:trace contextRef="#ctx0" brushRef="#br0" timeOffset="145978.56">8022 14024 288 0,'0'0'25'0,"0"0"-25"16,0 0 0-16,0 0 0 0,0 0 238 0,0-3 42 15,0-3 9-15,0 6 2 0,0 0-183 0,0-9-37 16,0 9-7-16,0 0-2 0,0 0 3 0,0 0 1 15,0 0 0-15,0 0 0 0,0 0-9 0,0 0-1 16,0 0-1-16,0 0 0 0,0 0-18 0,0 0-3 16,-3 9-1-16,-1-3 0 0,-3 4-17 0,4-1-4 15,-1 0-1-15,0 7 0 0,1-3-3 0,-4 5 0 16,7-2 0-16,-7 3 0 0,3 6 9 0,1-6 2 16,-1 9 0-16,-3-3 0 0,4 0-7 0,-1-3-2 15,-3 3 0-15,0 0 0 0,0-3-10 0,0 10 0 16,0-10 0-16,0 9 8 0,0-9 12 0,3 3 1 15,-10 0 1-15,4 0 0 0,-1-3 24 0,0 3 5 16,1 3 1-16,-1-2 0 0,1-1-35 0,-1-3-6 16,4 3-2-16,-7-6 0 0,3-1-9 0,1 7 0 0,-4-6 0 0,7 0 0 15,3 6 0-15,-10-6 0 0,7-3 0 0,3 2 8 16,-6 1-8-16,3-3 0 0,0 0 0 0,0-4 0 16,3-2 0-16,-3-1 0 0,0 0 0 0,3 1 0 15,1 2 0-15,-1-2 0 0,4-10 0 0,0 3 0 31,0 6-32-31,0-9 0 0,0 0 1 0,0 0 0 0,0 0-2 0,0 0-1 16,0 0 0-16,0 0 0 0,0 0-91 0,0 0-19 0,0 0-3 0,0 0-461 16,0 0-93-16</inkml:trace>
  <inkml:trace contextRef="#ctx0" brushRef="#br0" timeOffset="146832.87">8513 14137 403 0,'0'0'17'0,"0"0"5"0,0 0-22 0,0 0 0 16,0 0 0-16,3-6 0 0,-3 6 221 0,4-9 40 15,-4 2 8-15,0 7 2 0,0 0-217 0,0 0-43 16,0-3-11-16,0 3 0 0,0 0 12 0,0 0 1 16,0 0 0-16,0 0 0 0,0 0 36 0,-7 0 7 15,-1 0 2-15,1 3 0 0,0 4 14 0,-3-1 2 16,3-3 1-16,0 6 0 0,-4-9-23 0,1 10-5 15,2-4-1-15,1 3 0 0,0-5-21 0,-3 2-4 16,3 3-1-16,0 1 0 0,0-4 0 0,0 3-1 16,-1-5 0-16,1 5 0 0,-3-3-4 0,3 4-1 0,0-1 0 0,-7 0 0 15,7 1-14-15,0-1 9 0,-8 1-9 0,5 2 8 16,3 1 0-16,-4-4 0 0,4 7 0 0,0 3 0 16,-4-1 1-16,1 1 0 0,3-3 0 0,0 9 0 15,0-6-9-15,3 0 10 0,1-1-10 0,-1 1 10 16,1-3 3-16,3 9 1 0,-4-6 0 0,4 0 0 15,4-1-14-15,-1 1-15 0,-3 6 3 0,4-6 1 16,-1-3 25-16,1 3 5 0,3 0 1 0,-7-1 0 16,7-2-20-16,-4 3 0 0,11-3 0 0,-10-7 0 15,-4 7 0-15,7-4 0 0,0-2 0 0,11-1 10 16,-15 7-10-16,8-7 0 0,-1 0 0 0,1 7 0 16,3-6-11-16,-3-1 3 0,-1 0 0 0,4 1 0 31,-3-1-26-31,0 1-5 0,3-4-1 0,-7-3 0 0,10 3-15 0,-10-3-3 15,4 4-1-15,-4-7 0 16,-7 0-96-16,11 0-19 0,-4 0-4 0,0-7-1 0</inkml:trace>
  <inkml:trace contextRef="#ctx0" brushRef="#br0" timeOffset="147248.76">8865 14470 1897 0,'0'0'84'0,"0"0"17"0,0 0-81 0,0 0-20 0,0 0 0 0,0 0 0 16,0 0 49-16,0 0 6 0,-7 0 1 0,0 0 0 15,7 0-45-15,0 0-11 0,-7-7 0 0,0 4 0 16,0 3 0-16,0 0 12 0,-4 0-12 0,4 3 12 16,-3 4-12-16,6-7 8 0,-10 9-8 0,4 0 8 15,-1 1 20-15,-3-1 4 0,3 1 1 0,-3 5 0 16,0-5-5-16,0-1 0 0,0 7-1 0,0 0 0 16,0-4-8-16,3 4-2 0,-3-4 0 0,3 4 0 15,1 3 3-15,-1-10 1 0,1 1 0 0,3 5 0 0,-4-5-21 16,4-1 0-16,-4 1 0 0,4-1 0 15,0 7-18-15,0-7-8 0,0-3-2 0,0 4 0 16,-4-7-6-16,4 6-2 0,7-2 0 0,-7-4 0 16,0-3-51-16,7 0-10 0,-7 0-3 0,7 0 0 15,0 0-128-15,-3-3-25 0,-8-7-6 16,11 10-1-16</inkml:trace>
  <inkml:trace contextRef="#ctx0" brushRef="#br0" timeOffset="147520.04">8516 14488 2095 0,'0'0'92'0,"0"0"20"0,0 0-89 0,0 0-23 0,0 0 0 0,0 0 0 15,0 0 40-15,7 7 4 0,-3-4 1 0,6 3 0 16,-3-3-37-16,0 4-8 0,0 2 0 0,0 0 0 16,1 1 10-16,2 5 2 0,-3-5 1 0,0-1 0 15,0 10 15-15,0-10 2 0,0 7 1 0,-3-3 0 16,3 2-2-16,0 1 0 0,-3-3 0 0,3 2 0 15,-4-5-17-15,4 5-3 0,0-2-1 0,4-4 0 16,-4 1-8-16,3 2 0 0,1-9 0 0,0 7 0 16,-1-1-11-16,4-2-4 0,0-4-1 0,1 3 0 31,-1-3-55-31,0 3-11 0,0 1-2 0,-4-4-1 16,5-3-114-16,2 6-22 0,1-12-5 0,-4 6-1 0</inkml:trace>
  <inkml:trace contextRef="#ctx0" brushRef="#br0" timeOffset="148167.37">8830 14103 172 0,'0'0'16'0,"0"0"-16"0,0 0 0 0,0 0 0 16,0 0 363-16,0 0 69 0,0 0 15 0,0 0 2 16,-7 3-281-16,7-3-57 0,0 0-11 0,0 0-3 15,0 0-57-15,0 0-12 0,0 0-3 0,7 6 0 16,4-6-25-16,-1 0 0 0,-10 0 0 0,7 3 0 0,0 4-9 0,0-7 9 15,0 0-12-15,0 9 12 0,1-3 0 0,-1 4 0 16,3-7 0-16,-10 6 0 16,7 7 0-16,-3-7 9 0,3 7 1 0,-4-3 0 15,1-4 16-15,-1 7 3 0,4 2 1 0,1 1 0 0,-5-3 14 16,4 3 4-16,0-4 0 0,4 4 0 0,-1 0-18 16,1 0-3-16,-1-3-1 0,8 9 0 15,-11-7-16-15,4-5-10 0,-1 9 12 0,4-10-12 0,-6 7 8 0,2-3-8 16,-3 0 0-16,0 2 0 0,-3-5 0 15,-1 3 8-15,1 2-8 0,3 1 0 0,-7-3 23 0,0 3-3 16,-4-4 0-16,1-2 0 0,3 3-9 0,-4 3-3 16,-3-1 0-16,4-2 0 0,-4 0-8 0,0-4-11 15,0 4 3-15,3 0 0 0,0-7-14 0,-3 4-2 0,4-7-1 16,-4 3 0 0,3-6-12-16,1 7-3 0,-1-4 0 0,4-6 0 15,-7 9-108-15,7-9-21 0,0 0-5 0,0 0-755 0</inkml:trace>
  <inkml:trace contextRef="#ctx0" brushRef="#br0" timeOffset="153885.43">5539 12058 748 0,'0'0'67'0,"0"0"-54"0,0 0-13 0,0 0 0 15,0-6 168-15,0 6 32 0,0-9 5 0,3-1 2 16,-3 10-150-16,0-6-29 0,0 3-7 0,0 3-1 16,0 0-20-16,0 0 0 0,0 0 0 0,0 0 0 15,0 0 0-15,0 0 0 0,0 0 0 0,0 0 0 0,0 0 11 16,0 0-3-16,7 0 0 0,-7 0 0 0,7 9 39 0,-7 1 7 15,4-4 2-15,-4 3 0 16,0 1-38-16,0-1-7 0,0 0-2 0,-4 10 0 0,1-9-9 0,3-1 10 16,-4 7-10-16,4-1 10 0,0-2-10 0,0 6 10 15,-7-4-10-15,7 1 10 0,0-3-10 0,0 6 10 16,0-4-10-16,0 4 10 0,0-3-10 0,0 2 0 16,-3 1 0-16,3-3 8 0,0 3-8 0,0 0 0 15,-7-4 0-15,3 4 0 0,1 0 0 16,3 0 0-16,-8-4 0 0,5 20 0 0,-4-23 0 15,7 4 0-15,-4-6 0 0,1-1 0 16,3 7 0-16,-4-7 0 0,4-6 8 0,0-3-8 0,0 0 10 16,0 0-10-16,0 0 10 0,0 0 0 0,0 0 0 15,0 0 0-15,0 0 0 0,0 0 7 0,0 0 2 16,0 0 0-16,0 0 0 0,-7 0-3 0,0-3 0 16,7 3 0-16,-3-6 0 0,-4-4-6 0,0 7-2 0,7-3 0 0,-11-3 0 15,4-1-8-15,0 4 0 0,3-4 0 0,-3 7 8 16,7-6 1-16,-10 3 0 0,3-4 0 0,3 1 0 15,1 3 12-15,-4-4 3 0,3 1 0 0,-3-1 0 16,3 7-4-16,1-3 0 0,-1-3 0 0,4 2 0 16,-3 4-9-16,-1-3-3 0,4-4 0 0,-7 7 0 15,7-3-8-15,0 6 8 0,-3 0-8 0,3 0 8 16,0 0-8-16,0 0 0 0,0-9 0 0,0 9 0 16,0 0 0-16,0 0 0 0,0 0 0 0,0 0 0 15,0 0 0-15,0 0 0 0,0 0 0 0,0 0 0 16,0 0-8-16,0 0 8 0,0 9 0 0,0-9 0 15,0 9 0-15,0 1-9 0,3-1 9 0,4-2 0 0,-3 8-8 0,-1-5 8 16,1-1 0-16,3 4 0 16,0-7 0-16,-7 10-8 0,11-7 8 0,-11 0 0 15,7 1 0-15,0-1 0 0,-4-6 0 0,4 4 0 16,-3 2 0-16,-1 0 0 0,-3-9 0 0,4 7 0 0,3-4 0 0,0 3 0 16,4-3 0-16,-11-3 0 0,3 0 11 0,8 0-11 15,-1 0 12-15,-6 0-12 0,3-3 16 0,-4-3-3 16,8 3-1-16,-8-7 0 0,5 1 11 0,-1-4 1 15,0 4 1-15,3-1 0 0,-3 1-25 0,0-3 0 16,4-4 0-16,-8 6 0 0,4 1 8 0,-3-7 2 16,7 7 1-16,-11 6 0 0,0-10-11 0,3 10-16 0,4-3 4 0,-3-4 1 31,-4 10-78-31,0 0-16 0,0 0-3 0</inkml:trace>
  <inkml:trace contextRef="#ctx0" brushRef="#br0" timeOffset="158023.97">9331 13899 115 0,'0'0'10'0,"0"0"-10"0,0 0 0 0,0 0 0 0,0 0 225 0,0 0 43 15,0 0 9-15,7 0 2 0,4-3-155 0,-11 3-30 16,0 0-6-16,0 0-2 0,7-6-42 0,-7-1-9 16,0 7-2-16,0 0 0 0,0 0-18 0,0 0-4 15,0 0-1-15,0 0 0 0,0 0-10 0,0 0 0 16,0 0 0-16,0 0 0 0,0 0 10 0,0 0 6 16,0-3 2-16,0 3 0 0,0 0 20 0,0 0 4 15,0 0 1-15,0 0 0 0,0 0-7 0,0 0-2 16,0 0 0-16,0 0 0 0,0 0-3 0,0 0-1 15,0 0 0-15,0 0 0 0,0 0-30 0,0 0 0 16,0 0 0-16,0 0 0 0,0 0 19 0,0 0 1 16,0 0 0-16,0 0 0 0,3-6-2 0,-3 6 0 15,4-3 0-15,-4 3 0 0,3-7-7 0,-3 7-2 0,0 0 0 0,0 0 0 16,0 0-1-16,0 0 0 0,0 0 0 0,0 0 0 16,0 0 5-16,0 0 1 0,0 0 0 0,0 0 0 15,-7 0-3-15,7 0-1 0,0 0 0 0,0 0 0 16,0 0-10-16,0 0 0 0,0 0 0 0,0 0 8 15,0 0 2-15,0 0 0 0,0 0 0 0,0 0 0 16,0 0-2-16,0 0 0 0,0 0 0 0,0 10 0 16,4-4-8-16,-1 4 0 0,-3-10 0 0,0 9 0 15,4 0-8-15,-4 7 8 0,0-13 0 0,-4 13 0 16,-3-10 0-16,4 7 0 0,3-4-9 0,0 0 9 16,0 1 0-16,0-1 0 0,0 4 0 0,0-1 0 15,-7-2 0-15,7-1 12 0,0-3-1 0,-4 10-1 16,1-3-10-16,-1-4 8 0,1-3-8 0,-1 4 8 15,4-1-8-15,-4-6 0 0,1 10 0 0,-1-4 0 16,1 1 0-16,3-7 0 0,-4 6 0 0,4-3 0 16,0-6-22-16,0 10-6 0,-3-1-2 0,3 1 0 15,0-10-28-15,0 6-6 0,-4-3 0 0,4-3-1 16,-3 10-8-16,3-4-2 0,0-6 0 0,0 0 0 16,0 0-37-16,-7 3-8 0,7 3-2 0</inkml:trace>
  <inkml:trace contextRef="#ctx0" brushRef="#br0" timeOffset="158540.07">9042 13890 864 0,'0'0'76'0,"0"0"-60"0,0 0-16 0,0 0 0 0,0 0 181 0,0 0 34 16,0 0 6-16,0 0 2 0,3-7-127 0,-3 7-26 16,0 0-5-16,4-3-1 0,-4 3-40 0,0 0-9 15,0 0-2-15,3-6 0 16,-3 6-13-16,0 0 0 0,7-3 0 0,-7 3 0 0,7-7 21 0,0 7 2 16,-7 0 0-16,11 0 0 15,-11 0-15-15,7 0-8 0,4 0 8 0,-1 7-8 0,-3-4 36 0,4-3 2 16,-1 0 1-16,1 0 0 0,0 6 5 0,3-6 0 15,3-6 1-15,-2 6 0 0,2 0-8 0,4 0-1 16,0 0-1-16,1-3 0 0,-1-4-20 0,0 7-4 16,4-9-1-16,-8 9 0 0,8-3-10 0,-4-3 0 15,0 2 0-15,1-2 8 0,-1 3-8 0,0-3 0 0,-7 6-10 0,4 0 10 32,-8-6-39-32,4 6-1 0,-3 6-1 0,-1-6 0 15,5 0-127-15,-12 6-26 0,-3-6-5 0</inkml:trace>
  <inkml:trace contextRef="#ctx0" brushRef="#br0" timeOffset="160173.34">9701 14416 172 0,'0'0'16'0,"0"0"-16"16,0 0 0-16,0 0 0 0,0 0 362 0,0 0 70 15,0 0 13-15,0 0 3 0,0 0-306 0,0 0-62 16,0 0-12-16,0 0-2 0,0 0-37 0,0 0-7 15,0 0-2-15,0 0 0 0,0 0-7 0,0 0-1 16,0 0-1-16,0 0 0 0,0 0-3 0,0 0 0 16,0 0 0-16,0 0 0 0,0 0 16 0,0 0 2 15,0 0 1-15,0 0 0 0,0 0 26 0,0 0 6 0,0 0 1 0,0 0 0 16,0 0-34-16,0 0-6 16,0 0-2-16,0 0 0 0,0 0 6 0,-3 10 0 15,3-10 1-15,0 9 0 0,0-9-1 0,-4 10 0 16,4-1 0-16,0-9 0 0,0 6-24 0,4 4 0 15,-4-1 0-15,0 0 0 0,0 1 0 0,0-1 0 0,0-2 0 0,0 2 0 16,0 0 12-16,0 1-4 0,0 5 0 0,0-5 0 16,0-1-8-16,0 1 8 0,0 8-8 0,0-8 8 15,3 6 3-15,-3-7 0 0,0 7 0 0,0-4 0 16,4-2 0-16,-1 5 0 0,-3-5 0 0,4 5 0 16,-4-5-11-16,4-1 0 0,-1 1 0 0,1-7-11 15,-1 3 11-15,-3-6 0 0,0 0 0 0,0 0 0 16,0 0 26-16,0 0 4 0,0 0 1 0,0 0 0 15,0 0-23-15,7 0-8 0,-7 0 0 0,4-9 0 0,-4 9 0 16,3-7 0-16,4-2 0 0,-3 0 0 0,-8 5 0 16,8-5 0-16,-4 3 0 0,3-4 0 15,-3 4 0-15,0 6 0 0,0 0 0 0,4-3 0 16,-4 3 0-16,0 0 0 0,0 0 0 0,0 0 0 16,0 0 0-16,10 0-16 0,-3 0 1 0,1 3 1 0,2 3 14 15,-3 1-11-15,0-4 11 0,0 3-10 16,0-3 10-16,4 7 0 0,-4-4 0 0,0-3-8 0,0 3 8 0,0-3 0 15,4 4 0-15,-4 2 0 0,3-3 0 0,-3-3 0 16,0 7 0-16,1-4 0 0,-1-3 0 0,3 4 0 16,-3-4 0-16,0-3 0 0,0 6 17 0,0-6 3 15,4 3 0-15,0-3 0 0,-1-3-20 0,-3 3-16 16,4-6 4-16,-1 6 0 0,-3 0 12 0,4-3 16 0,-4-4-3 0,0-2-1 16,0 9 4-16,0-10 0 0,0 7 0 15,0-9 0-15,0 9 3 0,-3-7 1 0,3 4 0 0,-3-3 0 16,-1-1 5-16,4-2 2 0,-3-1 0 0,-1 4 0 15,1-4-27-15,-1 4 0 0,4-7 8 16,-3 7-8-16,-4-7 10 0,3 6 0 0,-3 1 0 0,4 0 0 16,-1-1-10-16,-3-5 0 0,0 11 0 0,0-5 0 15,0-7-28-15,0 7 3 0,0 0 0 0,-3 2 0 32,3-2-5-32,-4-1-1 0,1-2 0 0,3-1 0 15,-4 10-20-15,4-6-4 0,-3 3-1 0,-1-4 0 16,1 7-154-16,3-3-31 0</inkml:trace>
  <inkml:trace contextRef="#ctx0" brushRef="#br0" timeOffset="166257.64">8075 15799 946 0,'0'0'42'0,"0"0"9"0,0 0-41 0,0 0-10 0,0 0 0 0,0 0 0 16,7 0 21-16,-7 0 3 0,0 0 0 0,4 0 0 16,-4 0-60-16,0 0-11 0,0 0-2 0,0 0-1 15,0 0 8-15,0 0 2 0,3-6 0 0,-3 6 0 16,0 0 66-16,0 0 14 0,0 0 2 0,0 0 1 15,0 0 45-15,0 0 8 0,0 0 3 0,0 0 0 16,0 0 5-16,0 0 2 0,0 0 0 0,0 0 0 16,0-3-35-16,0 3-7 0,0 0-2 0,0 0 0 15,0 0-39-15,0 0-8 0,0 0-2 0,0 0 0 16,-3-6-13-16,3 6 0 0,-4 0 0 0,4 0 0 0,0 0 0 0,0 0 0 16,-3-4 0-16,3 4 0 0,-7-6 0 0,7 6 11 15,-4 0-11-15,4 0 10 0,0 0 11 0,-7 0 3 16,7 0 0-16,0 0 0 0,0 0 0 0,0 0 0 15,-7 0 0-15,7 0 0 0,0 0 3 0,-7-3 1 16,7 3 0-16,0-6 0 0,0 6 4 0,-7 0 0 16,7 0 1-16,-7 0 0 0,0 0-22 0,0 0-11 15,7 0 10-15,-7 0-10 0,0 6 0 0,-1-3 8 16,5-3-8-16,-4 0 0 0,7 6 0 0,-11-6 8 0,4 4-8 0,0-4 0 16,7 0 12-16,-3 6-3 0,-8-6-1 0,8 9 0 15,-4-2 4-15,-1-4 0 0,5 6 0 16,-4-3 0-16,0 4-12 0,0-7 0 15,3 13 0-15,4-7 0 0,-14 0 0 0,7 7 0 0,0-3 0 16,0 2 0-16,0 4 0 0,0-3 0 0,3 3 0 16,1-4 0-16,-1-2 0 0,4 6-11 15,-10-10 11-15,3 7-8 0,7-1 8 0,-4-2 8 0,1-7-8 0,-1 10 11 16,1-7-3-16,3 1-8 0,0-10 12 0,-4 9-4 16,4-9 2-16,0 0 0 0,4 3 0 0,-4 7 0 15,0-10-2-15,3 6-8 0,4 3 12 0,0 1-4 16,7-4-8-16,-7-3 8 0,0 3-8 0,4-2 8 15,0 5-16-15,-1-3-4 0,4-6-1 0,-7 10 0 16,4-10 13-16,-1 6 0 0,-2-3 0 0,2 3 0 16,-3-3 8-16,4-3 4 0,-11 0 0 0,7 7 1 0,7-7-13 0,-11 0 0 15,-3 0 0-15,0 0 0 0,0 0 0 0,7 0-10 16,4-7 2-16,-4 4 0 0,0-3 22 0,0-3 5 16,0 2 1-16,4 4 0 0,-8-6-8 15,4-7 0-15,4 7-1 0,-4-7 0 0,0 7-11 16,0-4 0-16,0-3 0 0,-3 7 8 0,3-10-8 15,-4 10 0-15,1-7 0 0,-1 7 0 0,-3-10 0 16,4 9 0-16,-1-5 0 0,-3 5 0 0,-3-8 16 0,-1 2-3 16,4 3 0-16,0-2 0 0,0-1 3 0,-3 3 1 15,-1-2 0-15,1 5 0 0,3-8-6 0,0 8-2 16,-11-6 0-16,8 7 0 0,-1-10-1 0,-3 10-8 16,0-1 12-16,0 1-4 0,4 0-8 0,-5 2 0 15,1-2 0-15,4 0-11 0,-11 2 11 0,7 4 11 16,0-3-3-16,-4 3 0 0,4-4-8 0,0 7 10 0,0-3-10 0,-4-3 10 15,4 6-10-15,0 0 0 0,0 0 0 0,0 0 0 16,0-3 0-16,0-3-11 0,0 6 1 0,7 6 0 31,0-6-37-31,-11 3-7 0,4-3-2 0,7 0 0 16,-7 6-70-16,7-6-14 0,0 3-4 0,0 7-524 0,0-10-104 0</inkml:trace>
  <inkml:trace contextRef="#ctx0" brushRef="#br0" timeOffset="166797.23">8184 15595 345 0,'0'0'31'0,"0"0"-31"16,0-3 0-16,0 3 0 0,4-6 231 0,-4 3 40 15,4-3 8-15,-4 6 1 0,0-10-143 0,0 10-29 16,0-6-5-16,0 6-2 0,0-3-13 0,0 3-2 16,0 0-1-16,0-6 0 0,0 6-59 0,0 0-12 15,0 0-2-15,0-10-1 0,0 10 2 0,0 0 1 16,0 0 0-16,0 0 0 0,0 0 1 0,0 0 0 15,-8 0 0-15,8 0 0 0,0 0 8 0,-7 0 1 16,0 0 1-16,7 0 0 0,0 0 3 0,-3 10 1 16,-8-4 0-16,8 3 0 0,-1-3-9 0,-3 4-3 15,4-1 0-15,-1 1 0 0,-3-1 0 0,3 0 0 0,1 7 0 0,-1-3 0 16,1-4-17-16,-4 7 0 0,7-1 0 0,-7-2 0 16,0 6 10-16,-4 3-2 0,4-3 0 0,0 3 0 15,-4 0 4-15,1-1 1 0,3-2 0 0,-4 6 0 16,1 4 2-16,3-4 0 0,-4 0 0 0,0 3 0 15,1 0-15-15,-1-3 11 0,4 4-11 0,-3 2 10 16,3-3-10-16,-4 0-12 0,4 1 2 0,0-4 1 16,-4 3 17-16,4 0 3 0,7 3 1 0,-10-9 0 15,3 3-12-15,0 1-11 0,-1-8 3 0,5 11 0 0,-4-14-11 16,0 4-1-16,-4 0-1 0,4-3 0 0,0-4 5 16,0 4 0-16,0-7 1 0,0-3 0 15,0-2-84-15,7-4-17 16,0 0-3-16,-11 0-545 0,4 0-110 0</inkml:trace>
  <inkml:trace contextRef="#ctx0" brushRef="#br0" timeOffset="167448.7">8555 15514 403 0,'0'0'36'0,"0"0"-36"15,0 0 0-15,0 0 0 0,0 0 383 0,0 0 69 16,0 0 15-16,0 0 2 0,0 0-371 0,0 0-74 16,0 0-16-16,0 0-8 0,0 0 0 0,0 0 0 15,0 0-8-15,0 0 8 0,0 0-8 0,3 9 8 16,-3 1 0-16,-3-1 0 0,-1 1 31 0,-3-4 13 16,0 9 2-16,4-2 1 0,-8-4-2 0,1 7 0 15,-1-7 0-15,4 10 0 0,-4-9 3 0,1 9 0 0,3-4 0 0,-11 10 0 16,7-6-32-16,4 0-7 15,-10 6-1-15,10-6 0 0,-7 0-8 0,3 6 0 16,4 0 0-16,3 3 0 0,-10-6 0 0,4 9 0 0,10-2 0 16,-7-4-11-16,0 3 11 0,7-3-8 0,-4-3 8 15,4 3-8-15,4-6 8 0,-4 6-8 16,0-6 8-16,3 0-8 0,8 6 8 0,-11-7 0 0,7 1 0 0,0-3 0 16,3 0-11-16,-3-4 11 0,1 4-13 0,2-7 5 15,1 1-7-15,-4-1-1 0,3 0 0 0,4-2 0 31,1-4-73-31,-1 3-15 0,0-6-4 0,0 0-564 0,0-6-112 0</inkml:trace>
  <inkml:trace contextRef="#ctx0" brushRef="#br0" timeOffset="171396.12">9151 15784 979 0,'0'0'43'0,"0"0"9"0,0 0-41 0,0 0-11 0,0 0 0 0,0 0 0 15,0 0 203-15,0 0 38 0,0 0 8 0,0 0 2 16,0 0-201-16,0 0-40 0,0 0-10 0,0 0 0 15,0 0 0-15,0 0 0 0,-3-4 0 0,3 4 0 16,0 0 0-16,0 0 0 0,-8 0 9 0,1 4-1 16,7-4 24-16,-7 6 4 0,0-3 2 0,0 3 0 15,0 4 29-15,0-1 5 0,-3 0 2 0,3 7 0 16,-8-6-18-16,5 8-4 0,-4-2-1 0,3 3 0 16,-3 0-11-16,0-1-3 0,0 1 0 0,0 3 0 15,-4-3-1-15,0 0 0 0,1 0 0 0,6 0 0 16,-6-4-28-16,2 4-8 0,-6 0 0 0,7 0 0 15,-3-4 0-15,2 4 0 0,1-3-8 0,7-7 8 16,-7 7 0-16,4-4-10 0,2-5 10 0,1 2 0 16,0-6-30-16,7-3 1 0,0 0 0 0,-7 0 0 15,0 0-25-15,7 0-5 0,0 0-1 0,-7-3 0 32,4-6-104-32,3-1-22 0,0-5-4 0,3-1-686 0</inkml:trace>
  <inkml:trace contextRef="#ctx0" brushRef="#br0" timeOffset="171662.62">8837 15843 2746 0,'0'0'122'0,"-3"3"25"16,-4 4-118-16,7-7-29 0,0 6 0 0,0-3 0 0,0-3 24 0,0 9 0 15,10 1-1-15,-3-1 0 0,4 1-23 0,-1-4 0 16,4 3 0-16,1 1 0 0,2-1 0 0,1 7 0 15,-4-7 0-15,0 1 8 0,0 5-8 0,4-5-12 16,-8 2 4-16,4-2 0 0,-3-1-7 0,0 7-1 0,-1-7 0 0,-3 1 0 31,0-1-19-31,0 7-4 0,-3-7-1 0,-1 0 0 16,1 1 7-16,3-1 1 0,-3 7 0 0,3-7 0 16,-4-2-23-16,1-4-4 0,3 6-1 0,3-9 0 15,-3 0-99-15,0 0-20 0,0 0-4 0,1 0-1 0</inkml:trace>
  <inkml:trace contextRef="#ctx0" brushRef="#br0" timeOffset="172294.79">9282 15530 1422 0,'0'0'63'0,"-4"-7"13"0,-3 7-61 0,3-9-15 15,4 9 0-15,-3-3 0 0,3-4 56 0,-4-2 9 0,1 3 2 0,3 3 0 16,0-4-47-16,0 7-8 0,-4-3-3 0,4 3 0 16,0 0 13-16,0 0 2 0,0-6 1 0,0 6 0 15,0 0 43-15,0 0 9 0,0 0 2 0,0 0 0 16,-7 6-7-16,7 4 0 0,-3-7-1 0,-1 6 0 15,1 7-15-15,3-7-2 0,7 1-1 0,-4-1 0 16,-3 7-25-16,7-7-4 0,0 7-2 0,4-7 0 16,0 4-14-16,3 2-8 0,-7-5 8 0,7 9-8 15,-4-10 0-15,5 7 0 0,-1 3 0 0,-4-1 0 0,4-2 0 16,0 3 8-16,1 6-8 0,-1-6 0 0,0 6 0 16,-4-3 0-16,5 0 0 0,-1 0-8 0,-7 3 8 0,0 0 11 15,3-3-3-15,-3 3 0 0,-3-6-8 0,3 6 0 16,-4 0 0-16,-3-3 0 0,4 3 8 0,-4-6-8 15,0 0 0-15,-4 3 8 16,4-4-8-16,0 1 10 0,-3 0-10 0,-1-3 10 0,1-4 10 0,-1 4 3 16,1-7 0-16,-1 7 0 15,1-7-23-15,-1 1 0 0,4-7 0 0,0-3 0 32,-7 9-28-32,0-2-9 0,4 2-3 0,-8-9 0 0,4 9 6 0,-4-9 1 0,1 0 0 0,-1 0 0 15,1 0-59-15,-1 0-12 0,0 0-3 0,1 0-565 16,-8-9-112-16</inkml:trace>
  <inkml:trace contextRef="#ctx0" brushRef="#br0" timeOffset="172788.51">9677 15263 1846 0,'0'0'82'0,"0"0"17"0,-4 9-79 0,4-9-20 16,0 7 0-16,0-7 0 0,0 0 64 0,0 0 8 15,0 9 3-15,0-9 0 0,0 3-29 0,0-3-6 16,0 10 0-16,0-4-1 0,0-6-22 0,4 9-4 16,-4 1-1-16,3-1 0 0,1 7 0 0,-4-4 0 0,3-2 0 0,-3 5 0 15,0 4-4-15,4-3 0 16,-4-4-8-16,0 4 12 0,0 3 17 0,0-3 3 15,0 2 1-15,0-2 0 0,0-3-20 0,0 2-4 0,0-2-1 0,0 3 0 16,0-7-8-16,0 0 0 16,0 7 0-16,3-7 0 0,1 1 0 0,-4-1 0 15,3-2 0-15,-3 2 0 0,0-9 0 0,4 3-11 16,-4-3 3-16,3 10 0 16,-3-10-41-16,0 0-8 0,0 0-2 0,0 0 0 15,0 0-90-15,0 0-19 0,0 0-3 0,0 0-400 0,0 0-80 0</inkml:trace>
  <inkml:trace contextRef="#ctx0" brushRef="#br0" timeOffset="173116.81">9391 15291 2487 0,'7'10'110'0,"-7"-10"23"0,0 0-106 16,0 0-27-16,0 0 0 0,0 0 0 0,0 0 26 15,4 0 0-15,3 6 0 0,3-6 0 16,1 0-26-16,3-6 0 0,0 6 0 0,4 0 0 0,-8-3 0 0,8-4 0 16,-1 7-8-16,-2 0 8 0,2 0 0 0,1-3 0 15,0-3 0-15,-1 6 0 0,-3 6 10 0,4-3 3 16,0-3 1-16,-1 0 0 0,-3 7-6 0,4-4 0 15,0 3-8-15,-4-3 12 0,7-3-12 0,-7 6 0 16,4-6 0-16,-1 0 0 0,4 0 0 0,-3 0-16 0,0 0 1 0,-1-6 1 31,4 6-116-31,4-9-23 0,-4 6-5 0</inkml:trace>
  <inkml:trace contextRef="#ctx0" brushRef="#br0" timeOffset="177134.22">10647 15577 230 0,'-7'6'20'15,"7"-6"-20"-15,0 0 0 0,0 0 0 16,0 0 198-16,0 0 35 0,0 0 7 0,0 0 2 16,0 0-117-16,0 0-23 0,0 0-5 0,0 0-1 0,0 0-28 0,0 0-5 15,0 0-2-15,0 0 0 0,0 0-37 0,0 0-7 16,0 0-1-16,0 0-1 0,0 0 11 0,0 0 2 16,0 0 1-16,0 0 0 0,-7 3 15 0,0-3 2 15,7 0 1-15,0 0 0 0,0 0-1 0,-7 6 0 16,0-3 0-16,7-3 0 0,0 0-10 0,0 0-1 15,-7 0-1-15,7 0 0 0,0 0-18 0,0 0-4 16,-8 7-1-16,1-7 0 0,0 0-11 0,7 0 8 16,0 0-8-16,-7 0 8 0,-3 0-8 0,10 0 12 15,0 0-12-15,0 0 12 0,-11-7 3 0,8 7 1 16,3 0 0-16,0 0 0 0,0 0 3 0,-7-3 1 16,-1 3 0-16,8 0 0 0,0 0-20 0,0 0 0 15,-7-6 0-15,7 6 0 0,0 0 10 0,0 0-2 0,-10 0 0 0,6 6 0 16,-3-6-8-16,7 0 8 0,0 0-8 0,-7 0 8 15,-3 0-8-15,10 0 12 0,0 0-12 0,0 0 12 16,-11-6-12-16,11 6 12 0,0 0-12 0,0 0 12 16,0 0-4-16,0 0 0 0,-7 0 0 0,7 0 0 15,0 0-8-15,0 0 0 0,-7 0 0 0,7 0 0 16,0 0 8-16,0 0 0 0,-7 6 0 0,0-3 0 16,-7 4 1-16,7-4 0 0,0-3 0 0,-8 6 0 15,1-3-9-15,4 3 0 0,6 4 0 0,-6-1 0 16,-1-2 0-16,1 2 0 0,2 0 8 0,1 1-8 15,0-1 11-15,4 7-3 0,-4-7-8 0,3 4 12 16,1-4-12-16,3 7 0 0,-7 0-12 0,0-4 12 16,7 4 0-16,-4 3 11 0,1-1 0 0,-5-2 0 15,1 3-11-15,4 0 0 0,3 0 0 0,0-4 0 16,-7 4 0-16,3-3 0 0,4-4 0 0,0 4 0 16,0-7 0-16,0 7-11 0,0-7 3 0,4 1 0 0,3-1 8 0,-4 1 9 15,1-1-1-15,7-3-8 0,-1 4 12 0,1-7-12 16,-1 3 12-16,1-3-12 0,-1 4 0 0,5-1 0 15,-1-3 0-15,-4-3 0 0,1 0 0 0,-1 6 0 16,5-3 0-16,-5-3 0 0,-10 0 0 0,14 0 0 16,4 0 11-16,0-3-3 0,-4-3-8 0,-4 3 8 15,8-3-8-15,3-1 8 0,-7 4-8 0,4-3 0 16,-8 3 0-16,4-7 0 0,4 4 0 0,-4 3 0 16,-7-3 0-16,4-4 0 0,-1 4 8 0,5 3 0 15,-8-3 0-15,0-4 0 0,0 7-8 0,0-6 8 0,0 2-8 0,-4-2 8 16,-3 0 0-16,4-1 0 15,3 4 0-15,-4-4 0 0,-3 1 3 0,0 0 1 16,0-1 0-16,4 1 0 0,0-1 6 0,-4 1 2 0,0-7 0 16,0 7 0-16,3-7-20 0,-3 4 0 0,-7-4 0 15,3 4 0-15,1-4 0 0,-1 0 0 0,-3-3 0 0,4 10 0 16,-8-10 0-16,8 10 0 0,-1-7 0 0,1 7 0 16,-8-1 0-16,4 1 0 0,3-7 0 0,1 13 0 15,-4-3 12-15,0-4-2 16,0 7 0-16,3-3 0 0,1 3-10 0,-4-4 0 0,-4 7 0 0,8-6 0 15,3 6-9-15,-11 0 9 0,0-3 0 0,1-3 0 16,3 6-11-16,0 0 11 0,-4-3-10 0,1-4 10 16,2 7-52-16,1-3-5 0,7 3-1 0,-10-6 0 15,-4 6-97-15,3 0-19 0,11 0-4 0,0 0-526 16,0 0-106-16</inkml:trace>
  <inkml:trace contextRef="#ctx0" brushRef="#br0" timeOffset="177756.13">10566 15379 1652 0,'0'0'36'0,"0"0"8"0,0 0 2 0,0 0 0 0,0 0-37 0,0 0-9 0,0 0 0 0,0 0 0 16,-7 9 85-16,3 1 15 0,4-1 4 0,0-9 0 16,-3 7-36-16,3 2-6 0,0-9-2 0,0 9 0 15,7 1 8-15,-4-1 0 0,-6 1 1 0,3-4 0 16,7-3-30-16,0 6-7 0,-4 1 0 0,-3-1-1 15,0-3-31-15,4 4 0 0,-1-1 0 0,-6 7 0 16,-1-7 8-16,1 1-8 0,6 5 0 0,-3-2 0 16,-7 3 8-16,4-4-8 0,3 4 0 0,0 3 0 15,-4 6 9-15,1-6-9 0,-1 6 8 0,4 0-8 16,4-3 31-16,-1 3 1 0,-6 0 0 0,3-3 0 16,3 3-13-16,1 0-3 0,-8-6 0 0,1 6 0 0,-1-3-3 0,4-6-1 15,0 9 0-15,-3-13 0 0,-1 7 13 0,1 3 3 16,6-9 0-16,-3 2 0 0,-7 4-28 0,0-3 0 15,7-4 0-15,0 4 0 0,-4 3 0 0,1 0 15 16,-1-4-4-16,4 4-1 0,7 0-10 0,-7-3 0 16,0-4 0-16,0 4 0 0,4-1 0 0,-4-2 0 15,-4-7 8-15,1 10-8 0,3-7 0 0,0 1 0 16,0-7 0-16,-4 6 0 0,-3-9 9 0,7 0-9 16,0 0 10-16,-3 7-10 0,-4 2 0 0,3-6 0 15,4-3 0-15,0 0 0 0,0 0 0 0,0 0 0 16,0 0 0-16,0 0 0 0,7 6 0 0,-7-6-8 0,-7 7 8 0,7-7-13 15,0 0 4-15,0 0 1 16,0 0 0-16,0 0 0 16,0 0-26-16,0 0-5 0,0 0-1 0,0 0 0 15,0 0-12-15,0 0-4 0,11-7 0 0,-11 7 0 16,-11-6-128-16,8 3-25 0,6-6-6 0,1 2-1 0</inkml:trace>
  <inkml:trace contextRef="#ctx0" brushRef="#br0" timeOffset="179858.14">10964 15298 403 0,'-7'9'17'0,"11"-9"5"0,6 0-22 0,-6 3 0 0,-4-3 0 0,0 0 0 15,7 0 348-15,-7 0 66 0,0 0 13 0,0 0 2 16,0 0-328-16,0 0-65 0,0 0-14 0,0 0-2 15,-11-9-32-15,11 9-5 0,0 0-2 0,0 0 0 16,0 0 19-16,0 0 11 0,0 0-2 0,0 0 0 16,0 0 19-16,0 0 3 0,0 9 1 0,0 0 0 15,11 1-8-15,-11 6-2 0,-7-7 0 0,10 7 0 16,5 2 0-16,-1-8 0 0,-7 9 0 0,3-10 0 16,-3 7-22-16,4 3 0 0,-1-1 0 0,-3-2-12 15,-7 0 12-15,4-4 0 0,6 4 0 0,-3-3 0 0,-7-4-10 0,4 7 0 16,3-7 0-16,0 7 0 15,0-7-25-15,-4 0-5 0,0 1 0 0,8-10-1 16,3 9-25-16,-7-9-5 0,0 0-1 0,0 0 0 16,0 0-102-16,0 0-21 0,-14 0-4 0,3-9-1 0</inkml:trace>
  <inkml:trace contextRef="#ctx0" brushRef="#br0" timeOffset="180147.1">10791 15319 748 0,'0'0'33'0,"8"0"7"0,-1 0-32 0,-7 0-8 0,0 0 0 0,7 0 0 16,3 0 259-16,1-3 49 0,-11 3 11 0,7-6 1 16,3 6-253-16,-2-3-51 0,2 3-16 0,-6-6 8 15,-4 6 18-15,7 0 4 0,7-3 1 0,-4 3 0 16,-10 0-3-16,7-7 0 0,4 7 0 0,7 0 0 15,-8-3 4-15,4-3 1 0,-3 6 0 0,3 0 0 16,0 0-19-16,0 0-4 0,-7-3-1 0,7 3 0 16,4-7-9-16,-4 7 0 0,-3 0 0 0,-1-6 0 15,4 3-45-15,4-3-11 16,-4 6-3-16,0-10 0 16,-3 7-150-16,-1-3-31 0,8 3-5 0,-7-3-2 0</inkml:trace>
  <inkml:trace contextRef="#ctx0" brushRef="#br0" timeOffset="184244.4">2385 10848 748 0,'0'0'67'0,"0"0"-54"0,0 0-13 0,0 0 0 0,-4 6 234 0,-6-3 44 15,-1-3 9-15,11 0 1 0,0 0-232 0,-3 10-48 16,3-10-8-16,0 0 0 0,-7 6 0 0,7-6 13 15,0 0-2-15,0 0-1 0,0 0-10 0,0 0 0 16,0 0 0-16,0 0 0 0,0 0 15 0,7 0 4 0,-4 0 1 0,4 0 0 16,0-6 16-16,0 6 3 0,-3-4 1 0,3-2 0 15,3 3 1-15,-3-3 1 0,1 3 0 0,2-7 0 16,-3 4-9-16,4-3-1 0,-1-1-1 0,4-6 0 16,4 7-10-16,-4-3-1 0,7-10-1 0,-7 3 0 15,1 0-19-15,6-6 8 0,-4 3-8 0,1-3 0 16,0 0 8-16,3-3-8 0,-7 2 0 0,7-2 0 15,-10 9 0-15,6-6 0 0,1 0 0 0,-4 6 0 16,-3-3 9-16,3-3-9 0,-4 10 0 0,4-4 9 16,-3 0-9-16,-7 3 8 0,6-2-8 0,1-1 8 15,-1 3 8-15,1 7 2 0,-11-10 0 0,3 9 0 0,1-5-4 16,3 5-1-16,-3-2 0 0,3-4 0 16,-7 7-5-16,7 2 0 0,0-2-8 0,-7 0 12 15,3-1-3-15,4 1-1 0,-7-1 0 0,0 1 0 0,0 3 2 16,0-4 0-16,0 7 0 0,0 3 0 15,0-9-10-15,0 9 0 0,0-6 0 0,0 6 0 0,0-10 25 0,0 10 3 16,0-9 1-16,0 9 0 0,0 0-29 0,0 0 0 16,0-7 0-16,0 7 0 0,0 0 0 0,0 0 0 15,0 0 0-15,-7-3 0 0,7 3 0 0,0 0 8 16,0 0-8-16,-3 3 0 0,-11-3 0 0,3 7 0 16,4-1 8-16,3-3-8 0,-6 7 0 0,6-4 0 15,-6-3-9-15,10 6 9 0,-4 1 0 0,-3-4 0 0,4 3 0 16,-4-2 0-16,3-4 0 0,4 6 0 0,-7-2 0 0,3-4 0 15,1 3 0-15,3-6 0 16,-11 3 0-16,4 3 0 0,4 4 0 0,-1-4 0 0,4-6 0 0,-10 3 0 16,3 7 0-16,7-10 0 0,0 0 0 0,0 0 0 15,-4 0 0-15,4 0 0 16,-7 0 0-16,7 0 0 0,0 0 11 0,-3 0-11 0,-1-10 10 16,-3 10-10-16,7-9 12 0,0 2-3 0,7 4-1 0,-7-6 0 15,0 0-8-15,4 2 10 0,-1-5-10 0,4-1 10 16,-3 4-10-16,3-1 0 0,7 1 0 0,-4-4 0 15,-6-2 0-15,10 5 0 0,-3 4 0 0,-1-3 0 16,1-4 0-16,-1 4 0 0,1-4 0 0,-8 4 8 16,1 6-8-16,3-4 0 0,4-2 0 0,-8 0-11 15,1 9 11-15,-4 0 0 0,7-10 0 0,-7 1 0 0,0 9 13 16,0 0-1-16,0-7-1 0,3 4 0 16,-3-3-1-16,0 6 0 0,0 0 0 0,0 0 0 15,0 0 3-15,0 0 1 0,0 0 0 0,0 0 0 0,0 0-14 0,0 0 9 16,0 0-9-16,0 0 8 0,0 0 0 0,0 0 0 15,0 9 0-15,7 1 0 0,-7 6-8 0,0-7 0 16,4-3 0-16,-4 4 0 0,0-1 0 0,0 0 0 16,0-9 0-16,0 10 0 0,7-1 8 15,-7-3-8-15,0 4 12 0,0-1-4 0,0-9-8 16,3 3 0-16,-3 10 0 0,0-10 0 0,0 7 14 0,4-1-2 16,-4-3-1-16,7-3 0 0,-7 7-3 0,4-1 0 15,3 4 0-15,-4-4 0 0,1 1-8 0,3 2 0 16,-4-3-10-16,-3 4 10 0,7-4 0 0,-3 4 0 15,3-7 0-15,-4 4 0 0,1-1 0 0,3 0 0 16,-3 1 0-16,3-1 10 0,-7-9-10 0,3 7 0 0,-3-7 0 0,11 9 8 31,-8-6-67-31,4 6-13 0,-3-2-4 0,6-1-783 0,1-3-157 0</inkml:trace>
  <inkml:trace contextRef="#ctx0" brushRef="#br0" timeOffset="191564.31">11797 15583 172 0,'0'0'8'0,"0"0"1"16,0 0-9-16,0 0 0 0,0 0 0 0,0 0 0 16,0 0 196-16,0 0 36 0,0 0 8 0,0 0 2 15,0 0-207-15,0 0-35 0,3-6-20 0,-3 6 2 16,4-10 1-16,-4 10 0 0,0 0 0 0,0 0 0 0,0 0 33 0,0 0 8 15,0 0 0-15,0 0 1 16,0 0 60-16,0 0 12 0,0 0 3 0,0 0 0 0,0 0-8 0,0 0 0 16,0 0-1-16,0 0 0 0,0 0-19 0,0 0-3 15,0 0-1-15,0 0 0 0,0 0-12 0,0 0-4 16,0 0 0-16,0 0 0 0,0 0-17 0,0 0-4 16,0 0-1-16,0 0 0 0,0 0-3 0,0 0-1 15,0 0 0-15,0 0 0 0,0 0 10 0,0 0 1 16,0 0 1-16,0 0 0 0,0 0-6 0,0 0-2 15,0 0 0-15,0 0 0 0,0 0-10 0,-7 10-1 0,0-10-1 0,3 9 0 16,4-9-18-16,-3 6 0 0,-1-3 0 0,1 7 0 16,-1-4 8-16,1-3-8 0,-1 3 0 0,4 4 0 15,-3-1 15-15,-1-2-1 0,4 2 0 0,-3-6 0 16,-1 7-2-16,1 5-1 0,-1-5 0 0,4-1 0 16,-7 0 1-16,3 1 0 0,4-1 0 0,-3 7 0 15,3-7 0-15,-4 1 0 0,-3-1 0 0,4 7 0 16,3-7-12-16,-7 1 0 0,0-1 0 0,0 0 8 15,0 1 20-15,-1-1 3 0,-2-2 1 0,-1 2 0 16,1 0-17-16,3 1-3 0,-4-1-1 0,1 1 0 16,-5-4-11-16,5 3 10 0,3 1-10 0,0-1 10 15,-7-3-10-15,3 4 8 0,4-7-8 0,0 6 8 16,3-2-8-16,-3 2 0 0,-3 0 0 0,3 1 0 16,7-1 0-16,-4 1 0 0,-13-4 0 0,6-3 8 15,7 10-8-15,-3-10 10 0,-3 6-10 0,-1-3 10 16,1-2-1-16,3 2 0 0,7-6 0 0,-8 3 0 0,-2-3-1 0,3 6-8 15,7-6 12-15,0 0-4 0,-7 0-8 0,7 0 8 16,0 0-8-16,0 0 8 0,0 0-8 0,0 0 0 16,-11 0 9-16,4 0-9 0,7 0 0 0,0 0 9 15,-10 0-9-15,3 0 0 0,-1 0 8 0,1-6-8 16,0 6 0-16,-3 0 0 0,-1-3 8 0,4-3-8 16,7 6 0-16,-7 0 0 0,-4-10 8 15,1 10-8-15,6-9 0 0,1 6 0 0,-1-4 0 0,-3-2 0 16,0 3 8-16,7-4-8 0,0 7 0 15,-3-6 0-15,-1 2 0 0,4-2 0 0,0 0 14 0,0-7-4 16,-3 6-1-16,-1 1 0 0,4-3-9 0,0-4-14 16,0 6 3-16,0 1 1 0,-3-7 10 0,-1 7 0 15,8 0 0-15,-4-1 0 0,-7-6 0 0,7 7 0 16,3 0 0-16,1-1-8 0,-1 1 8 0,1-1 0 0,-1 1 0 0,4 0-8 16,0 2 8-16,0-2 0 0,-3 6 0 0,-1-3-8 15,8-4 8-15,-4 4 0 0,-7 6 0 0,0 0 0 16,0 0 0-16,0 0 0 0,0 0 0 0,0 0-8 15,0 0 8-15,7 0 0 0,0-3 0 0,-7 3 0 16,0 0 0-16,0 0 0 0,11-7 0 0,-4 7 0 16,0-3 0-16,-4-3 0 0,4 6 0 0,4 0 8 15,0-3-8-15,-11 3 0 0,0 0 0 0,10 0 0 16,4 0 0-16,-3 3 0 0,-11-3 0 0,0 0 0 16,7 0 0-16,0 6 0 0,0-3 0 15,-7-3 0-15,0 0 0 0,4 10 0 0,6-4 0 0,-3 4 0 16,-7-10 8-16,4 6 0 0,6-3 0 0,-6 6 0 0,3-2-8 0,-4-4 9 15,-3-3-9-15,11 9 10 16,7-3-10-16,-4-2 10 0,-14-4-10 0,7 9 10 16,10-3-10-16,-2 4 0 0,-12-1 0 0,8-3 8 15,-4-3-8-15,0 7 0 0,3-10 0 0,-10 0 8 0,7 6-8 0,0 4 10 16,1-1-10-16,2 0 10 0,-10-9-2 0,7 7 0 16,0 2 0-16,4-6 0 0,-1 7 2 0,1-4 0 15,0-6 0-15,-1 9 0 0,1-2-10 0,-1-4 0 16,-3 6 0-16,4-9-11 0,0 9 11 0,-4-2 0 15,-7-7 0-15,10 3 0 0,-3 6 0 0,0-2 0 16,0 2 0-16,-7-9 0 0,7 0 8 0,0 9 4 16,-7-9 1-16,4 7 0 0,-4-7-13 0,7 3 0 0,-7-3 8 0,0 0-8 15,0 0 0-15,7 6 0 16,-7-6 8-16,0 0-8 0,7 0 0 0,-7 0 0 0,7 3 0 16,-7-3 0-16,0 0-9 0,0 0-5 15,0 0-1-15,0 0 0 16,7 0-66-16,-7 0-14 0,0 0-2 0,0 0-1 15,0 0-115-15,0 0-23 0</inkml:trace>
  <inkml:trace contextRef="#ctx0" brushRef="#br0" timeOffset="204526.45">6844 17217 172 0,'0'0'8'0,"0"0"1"0,0 0-9 0,-7 3 0 0,0 6 0 0,7-9 0 15,0 0 275-15,-4 0 53 0,1 6 10 16,3-6 2-16,-11 0-252 0,11 0-50 16,-7 0-10-16,7 0-3 0,0 0-25 0,-7 4-14 0,0-4 2 0,0 0 0 15,7 0 41-15,0 0 9 0,-7 6 2 0,7-6 0 16,0 0 32-16,0 0 8 0,-4 0 0 0,4 0 1 16,0 0-17-16,0 0-3 0,0 0-1 0,0 0 0 15,0 0-24-15,0 0-6 0,0 0-1 0,4 6 0 16,6-6-17-16,1 3-3 0,-4-3-1 0,4 0 0 15,-1 0 1-15,4 0 0 0,-3 0 0 0,0 7 0 16,3-4 1-16,-4-3 0 0,1 0 0 0,3 0 0 0,-7 0 5 16,7 0 1-16,0 0 0 0,0 0 0 0,4-10 8 15,-11 10 3-15,11-3 0 0,-8-3 0 0,8 0-7 0,-4 2-2 16,4 4 0-16,-4 0 0 0,0-6-18 0,0 6 0 16,4 0 8-16,-8-3-8 15,4 3 0-15,-3-6 0 0,3 6 0 0,0 0 0 0,-3 0 0 0,-1 0 0 16,1 0 0-16,-4 0 0 0,3 0 0 0,-2 0 0 15,-8 0 0-15,7 0 0 0,-7 0-8 16,10 0 8-16,-3 0 0 0,4 0-9 0,-4 0 9 0,-4 0-10 16,-3 0 10-16,15 0-10 15,-12-3-27-15,-3 3-6 0,7 0-1 0,-7 0 0 16,14-7-16-16,-10 7-3 0,-4 0-1 0,0 0 0 16,0 0-118-16,0 0-24 0,7-3-5 0,-7 3-1 0</inkml:trace>
  <inkml:trace contextRef="#ctx0" brushRef="#br0" timeOffset="205505.45">6858 17502 288 0,'0'0'25'16,"0"0"-25"-16,0 0 0 0,0 0 0 15,0 0 196-15,0 0 35 0,0 0 6 0,0-6 2 16,-7 3-227-16,7 3-44 0,0 0-10 15,0 0-2-15,-7-7 26 0,7 7 5 0,0 0 1 0,0 0 0 0,0 0 40 0,0 0 8 16,-4 0 1-16,4 0 1 0,-7 10 32 0,0-10 6 16,4 6 2-16,-8-3 0 0,8 3 4 0,-4-2 1 15,7-4 0-15,-4 6 0 0,-3 3-13 0,0-3-2 16,3-2-1-16,4-4 0 0,0 0-27 0,0 0-4 16,0 0-2-16,0 0 0 0,0 0-21 0,0 0-4 15,0 0-1-15,0 0 0 0,0 0-8 0,11 9 8 0,-4-9-8 16,0 6 8-16,0-3 10 0,4 4 2 15,-4-7 0-15,3 0 0 0,1 3-8 0,-4-3 0 0,7 0-1 0,0 6 0 16,-7-6 9-16,7 0 3 0,-3 3 0 16,3-3 0-16,0-3 7 0,0 3 2 0,4-6 0 0,-7 6 0 15,6 0 2-15,1 0 1 0,3 0 0 16,0 0 0-16,4-3-7 0,-4-4 0 0,-3 7-1 16,3 0 0-16,4 0-12 0,-4-3-3 0,0 3 0 15,-4 0 0-15,-2 0 5 0,2 0 1 0,-3 0 0 16,0 0 0-16,-3-6-18 0,0 6 0 0,-1 0 8 0,1 0-8 15,-4 0 10-15,-7 0-2 0,7 6 0 0,3-6 0 16,-10 0-8-16,8 0-11 0,-8 0 3 0,7 3 0 16,-7-3-36-16,10 0-6 0,-10 0-2 0,0 0 0 15,4 0-166-15,-4 0-34 0,14-9-6 16,-14 9-2-16</inkml:trace>
  <inkml:trace contextRef="#ctx0" brushRef="#br0" timeOffset="211968.81">11793 15257 403 0,'0'0'17'0,"0"0"5"0,0 0-22 0,0 0 0 16,0 0 0-16,0 0 0 0,0 0 135 0,0 0 22 16,0 0 5-16,0 0 1 0,0 0-49 0,0 0-10 15,0 0-1-15,0 0-1 0,0 0-35 0,0 0-7 16,0 0-2-16,0 0 0 0,0 0-31 0,0 0-7 16,0 0 0-16,0 0-1 0,-3 6-2 0,3-6 0 15,-4 9 0-15,4-9 0 0,-7 7 9 0,4-4 2 16,-4 3 0-16,7-6 0 0,0 0-13 0,-7 3-3 15,3 7 0-15,-3-4 0 0,0-3 23 0,7-3 4 0,0 0 1 0,-11 0 0 16,4 9 1-16,-3-9 1 16,3 7 0-16,7-7 0 0,-4 0-8 0,-3 0-2 0,0 0 0 0,7 0 0 15,0 0-14-15,-11 0-3 0,1 0-1 0,-1 3 0 16,11-3-14-16,-7 0 0 0,-7 0 0 0,0 0 0 16,3 0 0-16,-3 6 0 0,4-6 0 0,-8 0 0 15,0 0 0-15,4 6 0 0,0-2 0 0,0-4 0 16,-7 9 0-16,3-9 0 0,4 6 11 0,4-3-11 15,-4-3 9-15,-1 7-9 0,1-4 0 0,4 3 9 16,10-6-9-16,-7 3 0 0,-7 3 9 0,7-6-9 16,7 0 0-16,-8 10 0 0,-2-10 0 0,3 0 0 15,0 6 9-15,3-3-9 0,-3-3 12 0,0 0-12 16,0-3 0-16,7 3 0 0,0 0 0 0,0 0 0 16,-11 0 0-16,4 0 10 0,7 0 0 0,0 0 0 15,-7 3-10-15,7-3 0 0,0 0 0 0,0 0-11 16,0 0 11-16,0 0 0 0,0 0 0 0,0 0 0 15,0 0 10-15,0 0 1 0,0 0 0 0,0 0 0 0,0 0 9 0,0 0 1 16,0 0 1-16,0 0 0 0,0 0-11 0,4-9-3 16,3 6 0-16,0-4 0 0,-7 7-8 0,4-6 0 15,3-3 0-15,3 9 0 0,-3-10 0 0,-3 7 12 16,-1-3-4-16,4 3 0 0,7-3 3 0,-6-4 0 16,-8 10 0-16,3-9 0 0,4 2 5 0,0 4 0 15,-3-3 1-15,-1-3 0 0,-3 6 3 0,4-4 0 0,3-2 0 16,-4-1 0-16,-3 4-20 0,4-3 0 15,3 6 0-15,-4-7 0 0,-3 1 0 0,0 3 0 16,11-4 0-16,0 1 0 0,-8 2 0 0,4-2 0 0,-3 6 0 0,6-3 0 16,4-4 0-16,-3 1 0 15,-15 6 0-15,8-4 0 0,7 1 0 0,-4 3 0 16,-7-3 0-16,0 6 0 0,3-3 0 0,-3-4 0 16,4 4 0-16,-4 3 0 0,0 0 0 0,0 0 0 0,0 0 0 0,0 0 0 15,-4 0 0-15,4 0 0 0,0 0 0 0,0 0 0 16,0 0 0-16,0 0 0 0,0 0 0 0,7-6 0 31,4 6-45-31,-11 0-13 0,0 0-2 0,0 0-1 0,7 0-78 0,-7 0-15 0,0 0-3 0</inkml:trace>
  <inkml:trace contextRef="#ctx0" brushRef="#br0" timeOffset="-203145.34">8015 16997 1335 0,'0'0'59'0,"0"0"13"0,0 0-58 0,0 0-14 0,0 0 0 0,0 0 0 16,0 6 38-16,0-6 5 0,0 0 1 0,0 0 0 15,0 0-44-15,0 0-17 0,0 0 1 0,0 0 0 16,0 0 0-16,0 0 0 0,0 0 0 0,0 0 0 16,0 0 25-16,7 0 6 0,0-6 1 0,-7 6 0 15,4-3 43-15,-4 3 9 0,7-6 1 0,-7 6 1 16,7-3 18-16,-7-4 4 0,0 7 1 0,7-3 0 15,-4-3-24-15,5 3-5 0,-5-4 0 0,1-2-1 0,-1 3-42 0,1-4-8 16,-1 7-1-16,4-3-1 16,-7-3-3-16,4-1-8 0,-1 1 12 0,1-1-4 0,-4 1 4 0,7 0 0 15,-7-7 0-15,0 6 0 0,0 1 7 0,7 0 1 16,-7-1 1-16,3 1 0 0,-3-7-6 0,0 7-2 16,4 2 0-16,-4-2 0 0,3 6-13 0,-3-3 0 15,0 3 0-15,0 3-10 0,0-7 10 0,0 7 8 16,0 0-8-16,4-9 11 0,-4 9-11 0,0-3-12 15,0 3 2-15,0 0 1 0,0 0 21 0,0 0 4 16,7-7 0-16,-7 7 1 0,0 0 0 0,0 0 0 16,0 0 0-16,0 0 0 0,7-6-17 0,-7 6 8 15,0 0-8-15,0 0 0 0,7-3 0 0,-7 3 0 16,0 0 0-16,0 0 0 0,0 0 0 0,7 0 0 16,-7 0 0-16,0 0-9 0,11 3 9 0,-8 3 0 15,-3-6 0-15,7 10 0 0,0-4 0 0,-3-3 0 0,-4 7 0 0,7-1 0 16,-3-3 0-16,-1 4 0 0,1-4 0 0,-1 3 0 15,1 1 0-15,-1-1 0 0,1-6 0 0,3 7-8 16,0 2 8-16,0-2 0 0,-4-1 0 0,4 1 0 16,-3-7 0-16,0 6 0 0,3 7 0 0,-4-7 0 15,1 1 0-15,3-1 0 0,0-3 0 0,-4 4 0 16,1-7 0-16,3 9 0 0,3-9 0 0,-10 7 0 16,0-10 0-16,8 0 0 0,-8 0 0 0,0 0 8 15,3 9 0-15,-3-9 0 0,0 0 0 0,0 0 0 16,0 0 19-16,0 0 4 0,0 0 1 0,0 0 0 15,0 0-7-15,7-3-1 0,0-3 0 0,-7 6 0 16,4-10 13-16,3 1 3 0,-7 3 0 0,7-4 0 16,-7 1-26-16,3 0-5 0,1-1-1 0,-1-6 0 15,4 7-8-15,-3 0 0 0,-4-1 0 0,3-2 0 16,1-4 0-16,0 7 0 0,-1-7 0 0,-3 7 0 0,4-1 0 0,-1-6-11 16,-3 13 3-16,4-6 0 15,-4 3 8-15,7-4 0 0,-7 1 0 0,0 9 0 16,0-3-30-16,0-4-1 0,0-2 0 0,0 9 0 0,0-6 6 0,0 6 1 15,0-3 0-15,3-4 0 16,-3 7-32-16,4-9-7 0,-4 9-1 0,3-3 0 16,1-3-105-16,-4 6-22 0,0 0-4 0</inkml:trace>
  <inkml:trace contextRef="#ctx0" brushRef="#br0" timeOffset="-201325.25">8513 17110 172 0,'0'0'16'0,"0"0"-16"0,0 0 0 0,0 0 0 0,0 0 226 0,0 0 42 15,0 0 9-15,0 0 2 0,0 0-148 0,0 0-30 16,0 0-5-16,-8-6-2 0,1 6-42 0,0 0-8 16,0 0-1-16,0 0-1 0,0-3 4 0,4 3 1 15,-8 0 0-15,4-7 0 0,7 7 5 0,-11 0 2 0,4 0 0 0,-3 0 0 16,-1-3-6-16,1 3 0 0,-1-6-1 0,-3 6 0 15,3-3-12-15,-3-3-3 0,4 6 0 0,-4 0 0 16,-1 0-4-16,1 0-2 0,4-4 0 0,-8 4 0 16,4-6-8-16,0 6-2 0,0 0 0 0,3 0 0 15,1 0 12-15,-1 0 3 0,-3 0 0 0,3 0 0 16,1 0 6-16,-4 0 2 0,3 0 0 0,0 0 0 16,-3 0-31-16,4 0-8 0,-1 0 0 0,1 0 0 15,-1 0 0-15,-3-6 0 0,7 6 0 0,-7-3 0 16,3 3 0-16,1 0-13 0,-1 0 3 0,-3 3 1 15,3-3 9-15,1 0 12 0,-4 6-2 0,3-6-1 16,-3 6-9-16,3-2 0 0,-3-4 0 0,4 6 0 16,-1-3 0-16,0 3 0 0,-3-3 0 0,0-3 0 15,7 0 0-15,-3 7 0 0,-1-7 0 0,4 3 0 16,0-3 0-16,-4 0 0 0,4 0 0 0,-7 0 0 16,7 0-9-16,0 0 9 0,0 0 0 0,0 6 0 0,0-6 0 0,3 3 0 15,-3-3 0-15,0 0 9 0,0 0-9 0,7 0-9 16,-7 6 9-16,7-6-13 0,-7 0 22 0,4 0 5 15,-1 4 1-15,4-4 0 0,0 0-15 0,0 0 0 16,-11 6 8-16,11-6-8 0,0 0 0 0,0 0 0 16,0 0 8-16,-3 6-8 0,3-6 0 0,0 0 9 15,0 0-9-15,0 0 8 0,-7 3-8 0,7-3 0 16,0 0 0-16,0 0 0 0,0 0 0 0,0 0 0 16,0 0 11-16,0 0-11 0,0 0 9 0,-4 6-9 0,4-6 8 15,0 0-8-15,0 0 12 0,0 0-4 16,0 0 0-16,7 10 0 0,-3-7 19 0,-1 6 3 15,-3-9 1-15,4 0 0 0,-4 0-31 0,11 7 0 16,-4 2 0-16,0-9 0 0,-7 0 0 0,10 10 8 0,-3-10-8 16,4 9 0-16,3-9 8 0,-10 0 0 15,-4 0-8-15,10 6 12 0,1-3-1 0,-1 4-1 0,1-7 0 0,3 3 0 16,-7-3-10-16,7 6 10 0,0-6-10 0,-7 3 10 16,4-3-10-16,-1 6 0 0,-2-6 0 0,2 10 0 15,4-10 0-15,-10 9 0 0,3-2 0 0,7-4 0 16,-7 3 0-16,4-3 0 0,-1 3 0 0,-3-3 0 15,4 4 0-15,-4 2 0 0,0-9 0 0,3 10 0 16,1-4 0-16,-4-3 0 0,-7-3 0 0,7 6 0 16,4-3 8-16,3 7-8 0,-11-10 12 0,4 6-4 15,-7-6 20-15,8 3 3 0,-8-3 1 0,10 6 0 0,-3-6-24 16,0 0-8-16,4 4 0 0,-4-4 9 0,3 0-9 0,-3 0 0 16,1 0 0-16,-1 0 0 15,-7 0 0-15,10-4 0 0,-3 4 0 0,-7 0 0 16,11 4 0-16,-11-4 0 0,7-4 0 0,-7 4 0 15,0 0 0-15,0 0 0 0,0 0 0 0,7 10 0 0,-7-10 0 16,7 0 0-16,-7 0 0 0,0 0 0 0,0 0 0 0,11 0 0 16,-4 0 0-16,-7 0 0 0,7 0 0 0,-7 0 0 15,7 0 0-15,-7 0 0 0,0 0 0 0,7 0 10 16,-7 0-10-16,10 0 10 0,-10 0-10 0,0 0-12 16,0 0 2-16,0 0 1 0,0 0 9 0,0 0 0 15,0 0 0-15,0 0 0 0,0 0 0 0,0 0-10 0,0 0 10 0,0 0-10 16,0 0 10-16,0 0 9 15,4 9-1-15,-4-9-8 0,0 0 0 0,0 0 0 0,0 0 0 0,0 0 0 16,0 0 0-16,0 0 0 0,0 0 0 0,0 0 0 16,-4 10 0-16,4-1 0 0,0-9 0 0,-7 6 0 31,4 4-20-31,-4-7-8 0,0 3-2 0,-4 4 0 0,4-4 30 0,-4-3-9 0,4 6 9 0,-3-9 0 16,-1 7 0-16,4-4 0 0,-3 3 0 0,3-3 0 15,-1 3 0-15,-2-2 0 0,3 2 0 0,0 0 0 16,0-3 0-16,0 7 0 0,-4-10 0 0,4 6 0 15,-4 3 0-15,1-5 0 0,3 2 0 0,-4-3 0 16,4 3 0-16,-3 4 0 0,-1-10 0 0,0 9 0 16,1-3 0-16,-4-3-10 0,0 4 1 0,0-4 0 15,3 6 9-15,-7-2 0 0,4-4 0 0,0 9-8 16,0-9 8-16,-7 7 0 0,3-1 0 0,4-3 0 16,0 4 0-16,0-7 0 0,0 3 0 0,0 4 0 0,7-4 0 0,-4-3 0 15,0 3 0-15,4-3 0 0,0 4 0 0,-3-4 0 16,3-3 0-16,7 0-8 0,-4 9 8 0,-3-9-12 15,0 7 12-15,7-7-12 0,0 0 4 0,-4 3 0 16,-3 3 0-16,7-6 0 0,-3 0 8 0,3 0 0 16,-4 9 0-16,4-9 0 0,-7 7 0 15,7-7 0-15,-3 3 0 0,3-3 8 0,0 0-8 0,0 0 0 16,0 0 0-16,0 0 0 0,0 0 0 0,0 9 8 16,0-9-8-16,0 0 0 0,0 0 0 0,10 6 0 15,-3-2 0-15,0-4 0 0,4 0 0 0,-4 6 0 16,4-6 0-16,-1 0 0 0,1 3 0 15,-1-3 0-15,1 6 0 0,-4-6-8 0,7 7 8 0,0-4 0 0,-7-3 0 16,4 9 0-16,7-9 0 0,-4 0 0 16,-4 0 0-16,4 6 0 0,0-6 0 0,1 0 0 15,2 0 0-15,-6 0 0 0,6-6 0 0,1 6 8 0,-4 0-8 0,4 0 8 16,-4-3-8-16,0-3 8 0,4 6-8 0,-4 0 8 16,3 0-8-16,1 0 8 0,-4 0-8 0,4 0 8 15,-1 0-8-15,1 6 0 0,0-6-8 0,-1 0 8 16,5 0 0-16,-1 0 0 0,-4 0 0 0,5-6-8 15,-5 6 8-15,1 0 0 0,-1 0 0 0,1 0 0 16,0 0 0-16,-8 0 0 0,8 0 0 0,-4 0 0 16,4 0 0-16,-8 0 0 0,4 0 10 0,-7 0-10 15,4 0 0-15,0 0-8 0,-4 0-1 0,3 0 0 16,-3 0 9-16,-7 0 0 0,7 0-9 0,-7 0 9 16,7 0-86-16,-7 0-13 15,0 0-2-15,0 0-1 0,0 0-86 0,7-3-18 16,-7 3-3-16</inkml:trace>
  <inkml:trace contextRef="#ctx0" brushRef="#br0" timeOffset="-195273.67">28575 7492 853 0,'0'0'37'0,"-7"0"9"0,0-3-37 0,0 3-9 0,0-6 0 0,3 3 0 16,1-3 32-16,-1 6 5 0,-3-10 1 0,4 10 0 15,3 0-5-15,-4-9-1 0,4-1 0 0,4 4 0 16,-4 6-32-16,3-3 0 0,4-6 0 0,0 2 0 15,0-2 16-15,0 0-3 0,4-1-1 0,0 4 0 16,-1-4 38-16,4 1 7 0,-3 0 2 0,-1-1 0 16,-3 4-23-16,4 3-5 0,-4-7-1 0,0 4 0 15,0 6-6-15,0-3-2 0,-7 3 0 0,0 0 0 16,0 0 12-16,4-6 2 0,-4 6 1 0,0 0 0 0,3-3 27 16,-3 3 4-16,0 0 2 0,0 0 0 0,0 0-10 0,0 0-1 15,0 0-1-15,0 0 0 0,0 0-22 0,0 0-5 16,4-7-1-16,-4 7 0 0,3-9-14 0,-3 9-4 15,0 0 0-15,0 0 0 0,0 0 8 0,0 0 0 16,0 0 1-16,0 0 0 0,0-3 8 0,-7-3 2 16,4-1 0-16,-4 4 0 0,0 3-14 0,0 0-2 15,-4 3-1-15,4 4 0 0,-7-1-14 0,0-3 0 16,0 3 0-16,0-3 0 0,-1 7 0 0,-2-1 0 16,-1-3 0-16,1 4 0 0,-1-1 0 0,-3 1 8 15,3-1-8-15,-3 7 0 0,0-7 0 0,-4 7 8 16,0-4-8-16,-3 7 0 0,3-3 0 0,-3 3 0 15,0-4 0-15,-4 4 0 0,0 0 0 0,1 0 0 16,3-4 8-16,-1 4-8 0,1 0 0 0,3-3 9 0,1 3-9 0,3-4 8 16,-4 4 4-16,7-6 0 0,-3 2 0 0,3 4 0 15,-3 0-12-15,4-3 12 0,-5 2-12 0,1 1 12 16,0-3-12-16,0 3 8 0,-4 0-8 0,1-1 8 16,6 4-8-16,-3-9 0 0,0 6 0 0,-1 3 0 15,-2-4 0-15,3-5 0 0,3 9 0 0,-3-10 0 16,7 4 0-16,-4-3 0 0,4-1 0 0,3 1 0 15,1-4 16-15,-1-3 4 0,1 4 0 0,2-7 1 16,-2 3-21-16,3 4 0 0,-4-4 0 0,4-3 0 16,0 3 0-16,0-2 0 0,0-4 0 0,7 0 0 15,-7 6 12-15,7-6-3 0,-7 3 0 0,7-3 0 16,0 0 9-16,0 0 2 0,0 0 0 0,0 0 0 16,-4-3-6-16,4 3-1 0,-7-6 0 0,4-4 0 15,3 10 7-15,-4-9 2 0,1 2 0 0,3-2 0 16,0 0-22-16,3-4 0 0,-3-3 0 0,4 1 0 15,-1 2 0-15,1-3 0 0,-1-2 0 0,1 2 0 0,3-3 0 0,-4 7 0 16,1-4 0-16,0 0 0 0,-1 4 0 0,4-4 0 16,-3 7 0-16,-1-1-8 0,1 4 8 0,-1-3 0 15,1 5 0-15,-4 4-8 0,7-6 8 0,-7 6 0 16,0 0 0-16,7-3 0 0,-7 3 0 0,0 0 0 16,7-6 12-16,-7 6-4 0,0 0-8 0,0 0 0 15,0 0 0-15,3 9 0 0,-3-9 0 0,4 10 0 16,-4-1 0-16,0 0 0 0,-4 7 0 0,1 0 12 15,-1-4-4-15,1 4 0 0,-4 3-8 0,3-4 9 16,-3 4-9-16,4 0 10 0,-4 0-10 0,3 0 0 0,-3 3 9 0,4-4-9 16,-1 1 13-16,0 0-1 15,4 0-1-15,-3-3 0 0,3-1-2 0,0-2 0 0,-4 3 0 16,4-7 0-16,0 0 0 0,4 7 0 16,-4-7 0-16,3 1 0 0,1-1 1 0,0-6 0 15,-1 7 0-15,4-4 0 0,-3 0 2 0,6-3 0 0,-3-3 0 0,7 7 0 16,-3-4-12-16,3-3 8 0,4-3-8 0,3-4 8 15,7 7-8-15,7-3-16 0,-3-9 4 0,10 2 1 16,1 1-134-16,6 0-27 16,1-10-6-16</inkml:trace>
  <inkml:trace contextRef="#ctx0" brushRef="#br0" timeOffset="-187617.19">23622 929 2516 0,'0'0'56'0,"0"0"11"0,0 0 2 0,0 0 1 0,0 0-56 0,0 0-14 0,0 0 0 0,0 13 0 16,4-4 8-16,-1-3 0 0,-3-6-8 0,4 4 12 15,-4 5 4-15,0-3 1 0,3 4 0 0,-3-10 0 16,0 9-17-16,0 1 0 0,0 5 0 0,4-5 0 16,-4-1 45-16,3 10 6 0,-3-3 1 0,0-4 0 15,0 4-7-15,0 3-1 0,0-4 0 0,0 4 0 16,0 0-28-16,0 0-7 0,0 6-1 0,0 0 0 15,-3 0-8-15,3-3 8 0,-4 6-8 0,1-3 8 16,-1 3 4-16,1 7 0 0,-1-7 0 0,0 13 0 16,1-7-4-16,-4-2-8 0,3 2 12 0,1 1-4 15,-1-7 25-15,4 6 5 0,-3 1 1 0,3-10 0 0,0-3-30 0,0 6-9 16,0-6 0-16,0 0 0 0,0 0 10 0,0-9-10 16,0 12 8-16,3-13-8 0,-3 4 9 0,0 3-9 15,4-4 10-15,-4 1-10 0,3-3 10 0,-3-4-10 16,0 7 10-16,0-4-10 0,4 4 8 0,-4-7-8 15,3 7 0-15,1-7 0 0,-4-5 0 0,3 8 0 16,-3-9 0-16,0 4 0 0,0-7 12 0,0 0-3 0,0 0-1 16,0 0 0-16,0 0-8 0,0 0 0 15,4 3 0-15,-4-3 0 0,0 0 0 0,0 0 10 0,0 0-1 0,0 0 0 16,0 0-9-16,0 0-9 0,0 0 9 0,0 9-13 16,0-9 13-16,0 0 10 15,0 0-2-15,0 6 0 0,-4 4-8 0,4-7-12 16,0-3 2-16,0 0 1 0,0 0 9 0,0 0 0 0,0 0 0 0,0 0 0 15,0 0 0-15,0 0 8 16,0 0-8-16,0 0 8 0,0 0-16 0,0 0-4 0,0 0 0 0,0 0 0 31,0 0-36-31,0 0-7 0,0 0-1 0,4-3-1 16,0-13-152-16,-4 7-31 0,3-1-5 0</inkml:trace>
  <inkml:trace contextRef="#ctx0" brushRef="#br0" timeOffset="-186838.64">23696 1271 2142 0,'0'0'47'0,"0"0"9"0,0 0 3 0,0-3 1 0,-3-10-48 16,3 10-12-16,0 3 0 0,0 0 0 0,0 0 25 0,0 0 3 16,0-9 0-16,0 9 0 0,-7 0 14 0,-1-6 3 15,-2 6 1-15,-1 0 0 0,4 0-18 0,-3 0-4 16,-1 0-1-16,0 6 0 0,1-6-4 0,-4 0-1 0,3 3 0 0,-3 3 0 16,4-6 7-16,-5 0 2 0,1 0 0 0,0 3 0 15,0-3-3-15,0 7 0 0,0-1 0 0,0-6 0 16,3 3-12-16,-3 3-4 0,0-3 0 0,3-3 0 15,1 10-8-15,-1-4 12 0,1 4-12 0,-1-7 12 16,0 3-12-16,1 3 0 0,3 1 0 0,-4-1 8 16,1 7-8-16,-1-7 0 0,0 7 0 0,-3 6 0 15,4-6 0-15,-1-4 0 0,1 13 0 0,-1 0 0 16,0-9 0-16,1 6 0 0,3-3 8 0,0 12-8 16,0-3 0-16,3-9 0 0,1 6 0 0,3-3 0 15,-4 3 0-15,8 0 0 0,-1-9 0 0,1 6 0 16,-1-6 15-16,4-4 1 0,4 4 0 0,3 3 0 15,0-4-5-15,4 1-1 0,-1-7 0 0,8 4 0 16,-4 3-10-16,0-13 12 0,8 12-12 0,-5-5 12 16,5-1 2-16,-1 7 1 0,0-7 0 0,0-5 0 15,0 2-15-15,1 0 0 0,-5-3-12 0,5-3 12 0,-1 6 0 0,4-6 9 16,-1-6 1-16,1 6 0 0,3-3-10 0,-3 3 0 16,0-12 0-16,3 8 0 0,-3-5 9 0,0 3-9 15,-1-13 10-15,-2 9-10 0,-5-5 11 0,4-4-11 16,-10 0 12-16,3 4-12 0,-3-4 13 0,0 0-4 15,-4-6-1-15,0-3 0 0,-7 2-8 0,3-2 0 16,-3-9 0-16,1 2 0 0,-5 7 0 0,1-7 0 16,-1 1 0-16,-6 6 0 0,-1 3 16 15,1-4-1-15,-5 11-1 0,1-8 0 0,-3 14-2 0,-1-4-1 16,-3 1 0-16,-4-4 0 0,4 3 1 0,-3 4 0 16,-1 2 0-16,-3-6 0 0,3 7-12 0,-3 6 0 15,0-10 9-15,3 10-9 0,-3-6 0 0,4 3 0 0,-1-4 0 16,0 1 0-16,-3 9 0 0,3-3 0 15,1-4 0-15,3 7 0 0,-4-6 0 0,4 6 0 0,0 0 0 0,3 0 0 16,-3-3 0-16,4 3-12 0,-1 0 12 0,0 0-12 31,1-6-16-31,-1 6-3 0,4 0-1 0,0 0 0 0,4 0-32 16,-4 0-6-16,3-3-2 0,4 3 0 0,0 0-92 16,0 0-18-16,-4 0-4 0,4 0-1 0,0 0-43 0,0 0-9 0</inkml:trace>
  <inkml:trace contextRef="#ctx0" brushRef="#br0" timeOffset="-185895.99">25396 1208 748 0,'0'0'67'0,"0"0"-54"16,0 0-13-16,0 0 0 0,4-6 164 0,3-3 31 16,-7 9 5-16,0 0 2 0,0-3-122 0,4-7-24 15,-4 10-4-15,0 0-2 0,0-6-13 0,0 6-2 16,0 0-1-16,0 0 0 0,0 0-10 0,0 0-3 16,-4 0 0-16,4 0 0 0,-3-10 12 0,-5 10 3 15,8 0 0-15,-7 0 0 0,0-3 8 0,-3 3 3 16,3 3 0-16,-4-3 0 0,1 0-18 0,-1 0-3 15,0 10-1-15,1-10 0 0,-1 9-7 0,-3-2-2 0,4-4 0 0,-1 6 0 16,-3-3 0-16,3 4 0 0,1-1 0 0,-1 1 0 16,-3-4-5-16,3 6-2 0,1 1 0 0,-4-10 0 15,3 16-9-15,1-3 0 0,-5-7 9 0,1 7-9 16,0-4 0-16,0 4 0 0,-4 9 0 0,1-13 0 16,6 14 0-16,-3-14 0 0,-7 10 0 0,7-3 0 15,-4 0 0-15,4 0 0 0,0-1 0 0,0 1 0 16,3 3 12-16,1-3 2 0,-1-7 0 0,8 4 0 15,-4 9-3-15,3-12-1 0,4 2 0 0,0 4 0 16,4-3 8-16,3-4 2 0,-4 4 0 0,8 3 0 16,-4-10-4-16,3 1-1 0,1 5 0 0,0-5 0 15,-1-1-15-15,4 7 11 0,-3-7-11 0,3-5 10 16,0 8-10-16,4-9 10 0,-4 7-10 0,3-1 10 16,-2 0-2-16,2-2-8 0,1-4 12 0,-4 6-4 15,0-9-8-15,4 6 0 0,-1-6 0 0,-3 7 0 16,4-4-8-16,0-3 8 0,3 0-10 0,-4 0 10 15,8-3-43-15,-4 3-2 0,4-7-1 0,-4 7 0 16,4-6-116-16,-4 3-23 0,0-3-5 0,0 3-1 16,-3-4-32-16,-4-2-6 0</inkml:trace>
  <inkml:trace contextRef="#ctx0" brushRef="#br0" timeOffset="-185599.51">24913 1603 633 0,'0'0'56'0,"0"0"-44"0,0 0-12 0,0 0 0 15,0 0 363-15,7 0 70 0,7 0 15 0,-3-3 2 16,0 6-340-16,3-3-68 0,0-3-14 0,3 3-2 15,5 0 19-15,2 0 4 0,-3-6 1 0,8 6 0 16,-5-3-30-16,1-3-5 0,0 6-2 0,-1 0 0 16,1-10-13-16,0 7 9 0,-1-3-9 0,1 6 8 15,0 0-22-15,0 0-5 0,-1-3-1 0,1 3 0 16,-7 0-94-16,3-7-19 0,0 7-4 16,0-6-526-16,-3 6-105 0</inkml:trace>
  <inkml:trace contextRef="#ctx0" brushRef="#br0" timeOffset="-184866.7">25908 1020 748 0,'0'0'33'0,"0"0"7"0,0 0-32 0,0 0-8 15,0 0 0-15,4 3 0 0,-1 7 293 0,1 2 57 16,3 1 11-16,0 6 3 0,-4-4-268 0,4 4-54 0,0 6-10 0,0-6-3 16,4 6 6-16,-4 3 1 0,4 1 0 0,-4 2 0 15,0-9-11-15,3 12-1 0,1 1-1 16,-4-7 0-16,-4 16 5 0,5-6 0 0,2-4 1 0,-3 4 0 16,-3 6-29-16,3-10 0 0,-4 10 0 15,4-6 0-15,-3-7 12 0,-4 0-4 0,3 1-8 0,1-4 12 16,-1 0-12-16,1-3 0 0,-4 3 0 0,4-9 0 15,-1 10 0-15,1-14 0 0,-1 4 0 0,-3 0 0 16,0-3 0-16,0 2-18 0,0-8 2 0,0 5 1 16,0-11-32-16,0 8-6 15,0-12-2-15,0 0 0 0,0 0-186 0,0 0-38 0,0 0-7 16,0 0-2-16</inkml:trace>
  <inkml:trace contextRef="#ctx0" brushRef="#br0" timeOffset="-184192.97">25852 1011 1440 0,'0'0'128'0,"0"-6"-103"16,3-4-25-16,-3 1 0 0,4-1 139 0,3 1 22 15,0-1 5-15,0 4 1 0,0-3-99 0,3-1-19 16,-3 1-4-16,1 3-1 0,2-4-3 0,1 7-1 0,-1-6 0 0,1 9 0 16,-4-7-24-16,7-2-4 0,7 9-2 0,-3-9 0 15,-1 9-10-15,1-3 0 0,3-4 0 0,0 7 0 16,1-6 0-16,2 6 0 0,1 0 0 0,-4 0 0 16,4 6 0-16,-4-6 0 0,0 10-9 0,0-1 9 15,1-9 0-15,-1 9 0 0,-4 1 0 16,1-1 0-16,0 1 0 0,-1 5 0 0,1 4 0 0,-4-9 0 15,-3 5 0-15,-1 4 0 0,1 0 0 0,-4 0 0 16,-4 6 13-16,-3-6-3 0,-3 6-1 0,3 0 0 16,-7-6-9-16,0-1 8 0,0 1-8 0,0 0 8 15,-4-3 6-15,0 3 1 0,1-4 0 0,-4 1 0 16,0-7-24-16,0 4-5 0,-1 3-1 0,-2-7 0 16,3 0 27-16,-4 1 4 0,0-1 2 0,-3 7 0 15,4-7-18-15,-1-6 0 0,4 4 0 0,0-1 0 16,3-3-18-16,1 3-7 0,-1-3-2 0,7-3 0 15,-3 10 27-15,7-10-10 0,-3 0 10 0,3 0 0 0,0 0 0 0,0 0 0 16,-4 6 0-16,1 4 0 0,3-10 0 0,-4 9-8 16,1 0 8-16,3 1 0 0,-4-1 0 0,4 7 0 15,0-7 0-15,0 7 0 0,0-7 9 0,0 4-9 16,0 3 8-16,0-13-8 0,0 12 24 0,4 1 0 16,-4 3 0-16,7-7 0 0,0 4-24 0,0 3 0 15,0-3 0-15,4-4 0 0,-1 4 20 0,4 3-2 16,-3-4 0-16,6 1 0 0,1-3-6 15,0-4 0-15,-1 7-1 0,1-4 0 0,0 1 5 0,-1-1 2 0,1-2 0 0,-4-1 0 16,0 1-18-16,0 2 10 0,4-9-10 0,-4 16 8 16,-3-3 4-16,3-4 1 0,0 4 0 15,0 3 0-15,0-4-13 0,0 4 0 16,-3 0 0-16,3-3 0 0,3-7-13 0,1 1-3 16,0 5 0-16,-4-2 0 15,4-4-15-15,-4 1-3 0,3-4-1 0,1 0 0 16,-4-3-22-16,4-3-5 0,-1 0-1 0,1-3-649 0,-4 3-129 0</inkml:trace>
  <inkml:trace contextRef="#ctx0" brushRef="#br0" timeOffset="-182943.91">26762 1039 1825 0,'0'0'80'0,"3"6"18"0,1-3-78 0,-1 7-20 0,1-1 0 0,-1-2 0 31,4-4 45-31,-3 3 6 0,-1-3 1 0,5 3 0 0,-5 4 3 0,4-10 1 16,-7 0 0-16,0 0 0 0,4 6-24 0,-4-6-4 0,0 0 0 0,0 0-1 16,0 0-16-16,0 0-3 15,0 0-8-15,0 0 12 0,0 0 8 0,0 0 0 0,7-6 1 0,-4-4 0 16,1 4 16-16,-4 6 3 0,0-9 1 0,3 6 0 15,1-13 3-15,-4 6 0 0,0 1 0 0,0-7 0 16,0 7-20-16,0 0-3 0,0-10-1 0,0 9 0 16,0-5-6-16,0 5-2 0,0-9 0 0,0 4 0 15,0 2-12-15,3-3 0 0,-3-2 0 0,0 2 0 16,4 3 0-16,-1-2 0 0,-3-10 0 0,4 12 0 16,-4-12 0-16,3 6 8 0,-3 4-8 0,0-4 0 15,0 0 0-15,0 0 0 0,0 3 0 0,0-2 0 0,0 2 0 16,0 3 0-16,0-2 0 0,0 5 0 0,0 1 0 0,0 3 0 15,-3 3 0-15,3 3 0 0,0 0 0 0,0 0 0 16,0 0 0-16,0 0 0 0,0 0 0 16,0 0 0-16,0 0 0 0,0 0 0 0,0 0 0 15,3 3 0-15,1 9 0 0,0 1 0 16,-1 2 0-16,1-5 0 0,-1 9 0 0,1-1 0 0,3 1 0 16,-4-3 0-16,1 3 0 0,-1 0 0 15,1 3 0-15,-1-1 0 0,4-5 0 0,-3-3 0 0,3 2 0 0,0 4 0 16,-3-9 0-16,3 5 0 0,3 4 0 0,1-3 0 15,-4-4 0-15,3-2 0 0,5 5 10 0,-5-5-10 16,1-1 10-16,-1 1-10 0,4-1 25 0,0-3-1 16,-3-6 0-16,0 10 0 0,3-10-16 0,-4 9-8 0,-3-9 0 0,4 0 8 15,0 0 4-15,-1 0 1 0,1 0 0 0,-1 0 0 16,1 0-4-16,-1-9-1 0,-2 6 0 0,-1-4 0 16,3 1 1-16,-3-3 0 0,-3 5 0 15,3-11 0-15,0 5-9 0,0-5 10 0,-4 5-10 0,1-2 10 16,3-4-10-16,-3 4 10 0,3-10-10 0,-4 12 10 15,4-9-10-15,0 4 0 0,0-4 0 16,-3 0 0-16,3 0 0 0,0 4 0 0,0-4 0 0,-3 0 0 16,3 0 0-16,-4 3 0 0,4-12 0 15,-3 13 0-15,-1-4 0 0,4 0 0 0,-3 3 0 0,6-3 0 16,-6 1-16-16,3-1 0 0,0 3 1 0,-3-3 0 31,3 0-9-31,0 1-1 0,0 2-1 0,0 3 0 0,0 1-30 0,0-1-7 0,0-2-1 0,0 5-771 16,0 1-154-16</inkml:trace>
  <inkml:trace contextRef="#ctx0" brushRef="#br0" timeOffset="-181849.14">27813 710 288 0,'0'0'25'0,"0"0"-25"15,0 0 0-15,0 0 0 0,0 0 260 0,0 0 48 16,0 0 8-16,0 0 3 0,0 0-219 0,0 0-43 16,0 0-9-16,0 0-1 0,0 0-11 0,0 0-3 15,0 0 0-15,0 0 0 0,0 0-18 0,0 0-4 16,0 0-1-16,0 0 0 0,0 0 5 0,0 0 1 16,0 0 0-16,0 9 0 0,-4-3 7 0,1 4 1 15,-1-1 1-15,-3 1 0 0,-3 8-7 0,-1-11-2 0,-3 5 0 0,0 4 0 16,-4 3 1-16,1-10 0 15,-1 1 0-15,-3 5 0 0,7 4 0 0,-4-3 0 0,-3 3 0 0,0-4 0 16,3-2-2-16,4 2-1 0,0-2 0 0,0-7 0 16,3 4-14-16,1-1 0 0,3 7 8 0,-4-7-8 15,8 1 0-15,-5-7-16 0,8-3 3 0,0 0 1 32,0 0-94-32,0 0-18 0,-3-3-4 0,-4-4-676 0</inkml:trace>
  <inkml:trace contextRef="#ctx0" brushRef="#br0" timeOffset="-181623.72">27471 744 1094 0,'0'0'97'0,"0"0"-77"0,0 0-20 0,0 0 0 0,0 0 184 0,0 0 34 15,3 7 6-15,8 5 2 0,-4-12-125 0,4 9-25 16,-1 1-4-16,4-1-2 0,0 1-22 0,0 2-4 15,4 1 0-15,0 2-1 0,-4-2-31 0,4 0-12 16,-1-1 11-16,4 4-11 0,-3-4 10 0,3 4-10 16,-3 3 10-16,-1-4-10 0,1-5 0 0,0-1 0 15,-4 1-8-15,0-1-686 16,4 1-137-16</inkml:trace>
  <inkml:trace contextRef="#ctx0" brushRef="#br0" timeOffset="-176546.18">28328 290 288 0,'0'0'25'0,"0"0"-25"0,0 0 0 0,0 0 0 16,0 0 155-16,0 0 25 0,0 0 6 0,0 0 1 15,0 0-102-15,0 0-20 0,0 0-4 0,0 0-1 16,0 0-3-16,0 0-1 0,0 0 0 0,0 0 0 15,0 0 4-15,0 0 0 0,0 0 0 0,0 0 0 16,0 0-4-16,0 0-1 0,0 0 0 0,0 0 0 16,-3 0-34-16,-5 9-6 0,1-9-2 0,0 0 0 15,-3 9 22-15,-1 1 4 0,1-4 1 0,-1 3 0 0,4-5-10 0,-4 8-2 16,-3 1 0-16,4 2 0 0,-1-5-5 0,1-1-2 16,2 10 0-16,-6-3 0 0,0-4-13 0,7 4-8 15,-3 3 8-15,-1 0-8 0,0 2 0 0,4 1 0 16,-3-3 0-16,3 16 8 0,-4-16-8 0,1 6 0 15,3 3 0-15,-1-3 0 0,1 3 0 0,0-9 0 16,0 6 0-16,4 0 0 0,-1-6 0 0,-3 9 0 16,4-9 0-16,-4 6 0 0,7-6 0 0,0 0 0 15,-4 6 0-15,4-6 0 0,0-4 0 0,0 14 0 0,0-11 0 16,4-2 0-16,-4 3 0 0,3 0 0 16,1-4 0-16,-1 4 0 0,4-3 0 0,0-4 0 15,-3 1 0-15,3-10-12 0,0 6-4 0,4 1-2 16,-4 6 0-16,0-13 0 15,0 3-82-15,3-3-17 0,1 3-3 0,-1-6-692 0</inkml:trace>
  <inkml:trace contextRef="#ctx0" brushRef="#br0" timeOffset="-175004.95">28512 788 115 0,'0'0'0'0,"0"0"10"0,0 0-10 0,0 0 0 0,0 0 0 0,0 0 0 15,0 0 161-15,0 0 31 0,0 0 5 0,0 0 2 16,0 0-79-16,0 0-15 0,0 0-3 0,0 0-1 15,0-9-3-15,0 9-1 0,-4-7 0 0,4-2 0 16,0 9-29-16,0 0-5 0,0 0-2 0,-4-9 0 16,1-1-21-16,3 10-4 0,-4 0 0 0,4 0-1 15,-3-6-35-15,-4 6 0 0,7 0 0 0,-4 0 0 16,1-3 8-16,3 3-8 0,-7-6 0 0,3 6 0 16,-3 6 9-16,4-3-9 0,-4-3 0 0,-1 0 9 15,1 6 4-15,0-6 1 0,0 0 0 0,0 7 0 16,4-4 2-16,-4-3 1 0,-4 9 0 0,4 0 0 15,0-9-17-15,0 7 0 0,0 2 0 0,0 1 0 16,-4-1 0-16,4 0 0 0,0 1 0 0,0-1 0 16,0 1 0-16,0-1 0 0,3-3 0 0,-3 13 0 15,4-10 0-15,-1 1 0 0,1-4 8 0,-1 4-8 16,4-1 0-16,0 0 0 0,0-9 0 0,0 0 0 0,4 0 0 0,-4 0 0 16,7 10 0-16,-4-10 0 0,8 0 0 0,0 0-9 15,-1 0 9-15,-3 0-8 0,4 0 8 0,-4 0 8 16,3-10-8-16,1 10 11 0,0-3-11 0,-1-3 0 15,1 0 0-15,-1 3 0 0,1-4 0 0,-1 4 12 16,1-6-4-16,-4 2 0 0,0-2 4 0,-3 0 1 16,3-1 0-16,0 4 0 0,-4-3 0 0,1-1 0 15,-1 1 0-15,1-4 0 0,-1 1-2 0,1-1-1 16,-4 4 0-16,0-7 0 0,0-3-1 0,0 4 0 16,0-4 0-16,0 0 0 0,-4 3 9 0,4-3 2 15,0-3 0-15,-3 1 0 0,-1 2-20 0,4 0 0 16,0 3 0-16,-3-3 0 0,3 1 0 0,0 2 0 15,0 3 0-15,0-2 0 0,0-4 0 0,0 13 0 16,-4-4 0-16,4 7 0 0,4-6-16 0,-4 2 4 0,0 7 0 0,0 0 0 31,0 0-108-31,0 0-20 0,0 0-5 0,0 0-701 0</inkml:trace>
  <inkml:trace contextRef="#ctx0" brushRef="#br0" timeOffset="-174626.41">28850 619 1602 0,'0'0'71'0,"0"0"14"0,0 0-68 0,0 0-17 15,0 0 0-15,0 0 0 0,0 0 79 0,0 0 12 16,0 0 2-16,0 0 1 0,-7 3-40 0,4-3-8 16,3 0-2-16,0 0 0 0,-4 6-24 0,1 4-6 15,3-1-1-15,-4 0 0 0,4-9-13 0,0 7 0 0,0 5 8 0,0-2-8 16,0-4 0-16,0 3 0 0,0 10 0 0,0-9 0 15,0-1 0-15,4 4 0 0,-4-1 0 0,0 4 0 16,-4-4-17-16,4-2 0 0,0 5 0 0,0-5 0 31,0 5-46-31,-4-11-9 0,4 5-1 0,0-9-500 0,-3 13-100 0</inkml:trace>
  <inkml:trace contextRef="#ctx0" brushRef="#br0" timeOffset="-174393.52">28681 744 345 0,'0'0'15'0,"0"0"4"16,0 0-19-16,0 0 0 0,0 0 0 0,0 0 0 0,7 7 364 0,0-4 70 16,0-3 14-16,0 0 2 0,4 0-341 0,-1 9-68 15,-3-9-13-15,4 0-4 0,-4 0-24 0,4 0 0 16,-1 0 0-16,1 0 0 0,3 0 0 0,0-9 0 15,0 9 0-15,0 0 0 0,0-3-24 0,-3-4 4 16,3 7 0-16,-3-6 0 16,-1 6-168-16,-3 0-32 0</inkml:trace>
  <inkml:trace contextRef="#ctx0" brushRef="#br0" timeOffset="-174071.49">29154 493 518 0,'0'0'46'0,"0"0"-37"0,0 0-9 0,0 0 0 16,0 4 293-16,0-4 57 0,0 0 11 0,0 0 3 15,0 9-257-15,-4-3-51 0,1 4-11 0,3 8-1 16,0-11-13-16,-4 2-3 0,0 4 0 0,1 2 0 16,-1 4-12-16,1-9-2 0,-1 11-1 0,1 1 0 15,3-12-13-15,-4 6 0 0,1-1 0 0,-1-2 0 0,1 6 0 16,3-4 0-16,0 4 0 0,0-3 0 16,0-7-17-16,0 4-7 0,0-1 0 0,3 1-1 31,1 2-35-31,-1-11-8 0,1 5 0 0,-1-3-496 0,1 4-98 0</inkml:trace>
  <inkml:trace contextRef="#ctx0" brushRef="#br0" timeOffset="-173578.16">29157 271 172 0,'0'0'16'0,"0"0"-16"15,0 0 0-15,-7 0 0 0,0 0 214 0,7 0 40 0,-4-10 8 0,4 10 2 16,0 0-156-16,-7 0-32 0,7 0-5 0,-7 0-2 15,7 0 1-15,0 0 0 0,0 0 0 0,0 0 0 16,0 0-10-16,0 0-3 0,0 0 0 0,0 0 0 16,0 0-3-16,0 0-1 0,0 0 0 0,0 3 0 15,4 7-21-15,-1-4-5 0,4 4-1 0,1-1 0 16,-1 0-14-16,7-2-4 0,-4 2 0 0,4-6 0 16,4 13-8-16,-4-7 10 0,0 10-10 0,4-3 10 15,3-7-2-15,-3 10-8 0,-1 0 12 0,4 0-4 0,1-4 4 0,-5 10 0 16,-3-6 0-16,1 9 0 0,-1-9 0 0,-4 16 1 15,1-10 0-15,-1 3 0 0,-3 0 2 0,-3 7 0 16,3-16 0-16,-7 15 0 0,0-9-15 0,0 3 0 16,-4-3 0-16,1 1 0 0,-1 2 0 0,-3 0 8 15,-3 6-8-15,3 4 0 0,-4-10-16 0,-6 7-5 16,-5-10-2-16,1 3 0 16,4 0-19-16,-5-3-4 0,-6 4-1 0,3 2 0 15,-6-9-147-15,2 0-30 0,-30 16-5 0,13-20-2 0</inkml:trace>
  <inkml:trace contextRef="#ctx0" brushRef="#br0" timeOffset="-163734.53">21407 8408 288 0,'0'0'12'0,"0"0"4"0,0 0-16 0,0 0 0 15,0 0 0-15,0 0 0 0,0 0 159 0,0 0 29 16,0 0 5-16,0 0 2 0,0 0-123 0,0 0-25 15,0 0-5-15,0 0-1 0,0 0-21 0,0 0-4 16,0 0 0-16,3-6-1 0,-3 6 20 0,7 0 4 16,-3-10 1-16,-1 7 0 0,1-3-7 0,-1-3-1 15,-3 2 0-15,0 7 0 0,4-3 7 0,-4-3 1 16,7-3 0-16,-7 5 0 0,0-2 21 0,0-3 5 16,0-1 1-16,0 4 0 0,-4-3-31 0,4 6-5 0,0-7-2 0,0 4 0 15,-3-4-4-15,3 1-1 0,0 0 0 0,0 2 0 16,-4-2-24-16,4 0 0 0,-3-1-12 0,-1 1 12 15,4-1 0-15,0 1 15 16,0 0-1-16,0-1 0 0,0 4 5 0,0-4 1 0,0 1 0 0,0 0 0 16,0 2 0-16,4-2 1 0,-4 0 0 0,3 5 0 15,-3-2-9-15,-3-3-3 0,6 2 0 0,-3 7 0 16,0-3-9-16,0 3 0 0,-3-6 9 0,3 6-9 16,0 0 0-16,0 0 8 0,0 0-8 0,0 0 0 15,0 0 0-15,0 0 9 0,0 0-9 0,0 0 0 16,0 0 8-16,0 0-8 0,0 0 0 0,0 0 0 15,0 0 12-15,0 0-2 0,0 0 0 0,0 0 0 16,0 0 2-16,7 0 0 0,-7 0 0 0,0 0 0 16,0 0 3-16,0 0 1 0,0 0 0 0,7 0 0 15,-7 0-8-15,0 0-8 0,0 0 11 0,0 0-11 16,7 0 8-16,-7 0-8 0,0 0 0 0,0 0 0 0,0 0 0 0,7 0 0 16,-7 0 0-16,0 0 0 15,7 6 0-15,-7-6 0 0,4 10 0 0,3-4 0 0,-7-6 0 0,3 9 0 16,4-5 0-16,0 5 0 0,-3 0 0 0,-1-2 0 15,4 2 0-15,-3 0-9 0,3 1 9 0,0-4 0 16,0 4 0-16,-3-7 0 0,6 6 0 0,-3-3 0 16,-3 4 0-16,3-4 0 0,0-3 0 0,0 7 0 15,-7-10 0-15,3 6 0 0,4 3 0 0,-3-6 0 16,-4-3 0-16,4 7 0 0,-4-7 0 0,0 0 0 16,10 3 0-16,-6 3 0 0,-4-6 0 0,7 9 0 15,0-9 0-15,0 10 8 0,0-10-8 0,0 6 0 16,-7-6 0-16,7 3 0 0,4-3 0 0,-4 0 9 15,-7 0-9-15,0 0 0 0,10 0 18 0,-3 0-3 16,-7 0-1-16,0 0 0 0,0 0-5 0,11-3-1 0,-1-3 0 0,-6 6 0 16,-4 0 11-16,3-10 1 0,8 7 1 0,-4-3 0 15,-7-3 9-15,4 2 2 0,-1-2 0 0,4 6 0 16,0-7-8-16,0 1-2 0,-7-4 0 0,4 4 0 16,3 0-9-16,0-1-1 0,-7 1-1 0,4-1 0 15,-1-5-1-15,1 5 0 0,-4-2 0 0,-4 2 0 16,1-5-10-16,3-1 12 0,3 7-12 0,-6-10 12 15,-5 6 4-15,5-2 2 0,6-1 0 0,-3 3 0 16,0-2-18-16,-3-1 0 0,3 7 0 0,3-1 0 16,5 1-22-16,-8-1-8 0,-8 1-2 0,12-7 0 15,3 13 0-15,0-6-1 0,-10-7 0 0,6 7 0 16,4 2-174-16,0-2-34 0</inkml:trace>
  <inkml:trace contextRef="#ctx0" brushRef="#br0" timeOffset="-154345.89">22059 7938 1220 0,'0'0'54'16,"0"0"11"-16,0 0-52 0,0 0-13 0,-10 0 0 0,10 0 0 15,0 0 80-15,0 0 12 0,0 0 4 0,0 0 0 16,-4-3-26-16,4 3-5 0,0 0-1 0,0 0 0 0,0 0-43 16,0 0-9-16,4-7-1 0,-1 4-1 0,-3 3-10 0,0 0 0 15,0 0 0-15,7-6 8 16,0 6 4-16,-7 0 0 0,0 0 0 0,0 0 0 0,7 0 0 0,-7 0 0 16,0 0 0-16,-3 9 0 0,3 1 10 0,-4-1 2 15,4 1 1-15,-7-1 0 0,0-3-8 0,4 4-1 16,-1 5-1-16,4-5 0 0,-10 2 4 0,2-2 1 15,5 5 0-15,-1-5 0 0,-3 5-9 0,0-2-2 16,0 3 0-16,4-1 0 0,-4-2-9 0,3-4 0 16,-6 7 0-16,2 0 8 0,5-7-8 0,-1 4 0 15,-3-4 0-15,0-3 0 0,4 4 0 0,3-10 0 0,-4 9-12 16,1-3 12 0,-4-2-110-16,7-4-14 0,0 0-4 0,0 0-704 0</inkml:trace>
  <inkml:trace contextRef="#ctx0" brushRef="#br0" timeOffset="-154075.6">21893 7988 2372 0,'0'0'52'0,"7"3"12"0,4-3 1 0,-11 0 1 0,4 9-53 0,3-2-13 0,7 2 0 0,-4-6 0 0,-3 7 28 16,4-4 4-16,7 10 0 0,-8-4 0 16,-3-2-13-16,4-1-3 0,3-3 0 0,0 4 0 0,0-1-16 0,-3 1 0 15,-1-1 0-15,4 0 0 16,1-2-19-16,-1 2-7 0,-7-3-2 0,0-3 0 16,3 4-44-16,1-4-8 15,-4-3-3-15,0 0 0 0,-7 0-113 0,7 0-24 0,4 0-4 0,-4 0 0 0</inkml:trace>
  <inkml:trace contextRef="#ctx0" brushRef="#br0" timeOffset="-153729.52">22257 7649 1209 0,'0'0'53'0,"0"0"12"0,7 3-52 0,-7-3-13 0,0 0 0 0,0 0 0 16,10 0 264-16,-3 7 51 0,-7-7 9 0,0 9 3 15,4-6-263-15,0 4-53 0,3 2-11 0,-7 0 0 16,-4 1 0-16,8 5 0 0,10-2 0 0,0 3 0 15,-14 2 0-15,10 1 0 0,4 3 0 0,1 0 0 16,-5 3 0-16,1 0 0 0,-1-3 0 0,1 3 0 16,3-6 0-16,-3 6 0 0,-1-6-9 0,-3 0 9 15,4-3-13-15,-1-1 1 0,-3-2 0 0,4-4 0 16,-4 1-150-16,4-1-30 0,6-9-5 0,-17 0-2 16</inkml:trace>
  <inkml:trace contextRef="#ctx0" brushRef="#br0" timeOffset="-152241.75">21322 8643 288 0,'0'0'25'0,"0"0"-25"0,0 0 0 0,7 0 0 16,0-3 141-16,0-3 23 0,0 6 5 0,4-3 1 16,-1-3-90-16,1 6-19 0,-1-10-3 0,1 10-1 15,3-6 6-15,4 3 1 0,-4-4 0 0,4 4 0 16,6-6-5-16,1-1-1 0,3-5 0 0,4 5 0 15,0-5-18-15,10 2-3 0,4-6-1 0,3-3 0 16,-3 10-18-16,7-13-4 0,0 9-1 0,3-6 0 16,1-3-13-16,-1 0 0 0,4 6 0 0,4-6 0 15,10 3 0-15,-4-3-8 0,-10 0 8 0,0 3-512 16,4-9-94-16</inkml:trace>
  <inkml:trace contextRef="#ctx0" brushRef="#br0" timeOffset="-149161.98">9278 17289 1263 0,'0'0'56'0,"0"0"12"0,0 0-55 0,0 0-13 16,0 0 0-16,0 0 0 0,0 0 50 0,0 0 7 15,0 0 2-15,0 0 0 0,0 0-59 0,0 0-25 16,0 0 1-16,0 0 1 0,0 0 23 0,0 0 0 15,0 0 0-15,0 0 0 0,0 0 34 0,0 0 11 16,0 0 3-16,0 0 0 0,0 0 19 0,4 3 4 16,3 3 1-16,-7-6 0 0,0 10-12 0,0-10-1 15,7 9-1-15,-7-3 0 0,0 4-32 0,0-7-6 0,0 6-2 16,0-3 0-16,-7 4-18 0,7-1 0 0,-7 1 0 0,7 5 0 16,-4-5 0-16,4 5 0 0,-7-5 0 0,3 2 0 15,1-2 0-15,-4 5 10 0,3-5-10 0,1-1 8 16,-4 1 24-16,3-1 5 0,1 1 1 0,-1-1 0 15,-3-3-29-15,0 4-9 0,4-1 0 0,-1 0 0 16,-3 1 0-16,3-1 0 0,-3-2 0 0,0 2 0 16,4-3 8-16,-4-3 0 0,0 7 1 0,0-1 0 15,0-3-9-15,0-2 0 0,-4 2-12 0,0-3 12 16,1 9 0-16,-1-8 0 0,1 2 0 0,-1-3 0 16,-3-3 0-16,3 6 0 0,1-3 8 0,-1-3-8 15,4 0 16-15,-7 7-1 0,7-7-1 0,0 0 0 16,-4 0-2-16,4-7 0 0,0 7 0 0,0 0 0 15,0 0-12-15,0-3 9 0,4-3-9 0,-5 6 8 16,1-9-8-16,0 9 0 0,0-10 0 0,0 10 8 16,0-6-8-16,0 3 0 0,0-3 0 0,0 2 0 0,0-2 0 0,3 6 8 15,-3-9-8-15,0 6 0 0,0-7 20 0,4 4 0 16,3 6-1-16,0-9 0 0,-4 2-19 0,4-2 8 16,0 6-8-16,0-4 0 0,0-2 0 0,0 0 0 15,4-1 0-15,-1 4 0 0,1-3 0 0,3 5 0 16,-4-11 0-16,4 12-9 0,0-4 9 0,1-2 0 15,-1 3 0-15,3 2 0 0,-6-2 0 0,3-3 0 16,0 6 0-16,-4-4 8 0,4 4-8 0,0-3 0 16,1 3 0-16,-1-3 8 0,-7 6-8 0,10 0 0 15,1-4 0-15,-4-2 0 0,3 6 0 0,1 0 0 16,-4 0 0-16,7 10 0 0,-7-4 0 0,4-3 0 16,-4 6 0-16,3-2 0 0,1-4 0 0,0 3-12 15,-1-3 4-15,1 3 0 0,-1-2 8 0,4 2 9 16,-3 0-1-16,0-3-8 0,-1 4 0 0,1-4 0 0,6 3 0 15,-6-3 0-15,0 3 9 0,3-2-1 0,0 5-8 0,-4-3 12 16,4 4-4-16,-3-1 0 0,0 0-8 0,3 1 12 16,-4 6-2-16,-3-7-1 0,0 0 0 0,4 1 0 15,0 5-9-15,-1-5 0 0,-6-1 0 0,3 1 8 16,0-1-8-16,0-3 0 0,0 4 9 0,0-7-9 16,-7-3 0-16,4 6 9 0,10-3-9 0,-7 4 0 15,-4-7 11-15,-3 0-11 0,7 3 10 0,0-3-10 16,4 6-15-1,-11-6-9-15,0 0-1 0,0 0-1 0,7 0-101 0,-3-6-20 0,-4 6-4 0,0 0-503 16,0 0-101-16</inkml:trace>
  <inkml:trace contextRef="#ctx0" brushRef="#br0" timeOffset="-148519.6">9691 17577 288 0,'0'0'25'0,"0"0"-25"0,0 0 0 0,0 0 0 16,0 0 318-16,0 0 58 0,0 0 12 0,0 0 3 16,0 0-315-16,0 0-62 0,7 7-14 0,-7-7 0 0,0 0-16 0,0 0-4 15,0 0 0-15,10 0 0 0,-10 0 20 0,0 0 8 16,0 0-8-16,8 3 12 0,-8-3 36 0,0 0 8 16,0 0 0-16,3 12 1 0,1-9 7 0,-4-3 2 15,0 0 0-15,0 0 0 0,0 10-16 0,0-10-3 16,-4 9-1-16,1 1 0 0,-1-4-26 0,0 3-4 15,1-3-2-15,-1-2 0 0,4-4-14 0,-3 9 0 16,3 0 0-16,-4 1 0 0,1-1 0 0,3-2 0 16,-4 2 0-16,4 0 0 0,-3 1 0 0,3-4 0 15,0-6 0-15,-4 9 0 0,4-5 0 0,0 5 0 16,0-3 0-16,0 4 0 0,-3-1 0 0,3-3 0 16,0 4 0-16,0-10 0 0,0 0 0 0,0 3 0 15,0-3 0-15,3 9 0 0,4-2 0 0,-7-7 0 16,0 0 0-16,0 0 0 0,7 9-13 0,0-3 1 0,-7-6 0 15,11 3 0 1,-4 4-15-16,0-4-2 0,4-3-1 0,-1 0 0 16,-3 0-30-16,4 0-7 0,-4 0-1 0,0-3-525 0,0-4-106 0</inkml:trace>
  <inkml:trace contextRef="#ctx0" brushRef="#br0" timeOffset="-148261.28">9708 17251 2746 0,'0'0'60'0,"0"0"13"0,0 0 3 0,0 0 1 16,0 0-61-16,0 0-16 0,0 0 0 0,0 0 0 0,0 0 11 15,0 0-1-15,0 0 0 0,0 0 0 0,0 0-22 0,0 0-5 16,0 0-1-16,0 0 0 16,0 0-117-16,0 0-23 0,0 0-5 0,0 0-881 0</inkml:trace>
  <inkml:trace contextRef="#ctx0" brushRef="#br0" timeOffset="-147346.43">8139 18041 288 0,'0'0'25'0,"0"0"-25"16,0 0 0-16,0 0 0 0,0 0 320 15,0 0 60-15,0 0 11 0,0 0 2 16,0 0-285-16,0 0-58 0,0 0-11 0,0 0-3 0,0 0-26 0,0 0-10 16,0 0 0-16,0 0 9 0,7-3-9 0,-7 3 0 15,0 0 0-15,0 0 0 0,0 0 23 0,0 0 2 16,0 0 1-16,0 0 0 0,0 0 18 0,0 0 3 16,0 0 1-16,0 0 0 0,0 10-13 0,0-10-3 0,0 0 0 0,0 0 0 15,-4 9-11-15,4 0-2 0,0-9-1 0,0 10 0 16,-3-1-18-16,3 1 8 0,0-4-8 0,0 3 0 15,0-9 0-15,-4 10 0 0,4-1 0 0,0 1 0 16,0-1 0-16,0 7 0 0,0-16 0 0,0 9 0 16,4 0 0-16,-4 1 0 0,0-1 0 0,0 1 0 15,0-4 0-15,3 3 0 0,-3-9-10 0,0 0 10 32,0 0-63-32,0 0-8 0,4 10-1 0,-4-10-870 0</inkml:trace>
  <inkml:trace contextRef="#ctx0" brushRef="#br0" timeOffset="-145798.47">8124 17850 1796 0,'0'0'40'0,"0"0"8"0,0 0 1 0,0 0 1 0,0 0-40 0,0 0-10 16,0 0 0-16,0 0 0 0,0 0 9 0,4 9 0 0,-4-9 0 0,0 0 0 16,4 4-21-16,-4-4-5 0,0 0-1 0,0 0 0 15,7 6-6-15,-7-6 0 0,0 0-1 16,0 0 0-16,7 3 25 0,-7-3 0 0,7 0 0 0,-7 0 8 16,0 0 24-16,0 0 4 0,0 0 2 0,0 0 0 15,0 0-20-15,0 0-4 0,0 0-1 0,0 0 0 16,0 0-13-16,0 0-16 0,0 0 3 0,0 0-535 15,3-3-106-15</inkml:trace>
  <inkml:trace contextRef="#ctx0" brushRef="#br0" timeOffset="-140384.68">10594 17304 403 0,'0'0'17'0,"0"0"5"0,0 0-22 0,0 0 0 15,0 0 0-15,0 0 0 0,0 0 218 0,0 0 39 0,0 0 8 0,0 0 2 16,-4-6-168-16,4 6-34 0,0 0-6 0,0 0-2 16,-7-6-28-16,4 3-5 0,3-4-2 0,0 7 0 15,-4-3 8-15,1-3 2 0,3 6 0 0,0-9 0 16,3 9 9-16,-3 0 3 0,-7-10 0 0,7 10 0 16,0 0-7-16,0 0-1 0,-7 0 0 0,0 0 0 0,7 0-6 15,0 0-2-15,-7-3 0 0,-4 3 0 0,1 0 4 0,3 3 0 16,7-3 0-16,-14 0 0 0,0 10-12 0,0-10-1 15,14 0-1-15,-8 6 0 0,-6-3-4 0,4-3-1 16,-1 6 0-16,11-6 0 0,0 0-13 0,-7 3 11 16,-3 4-11-16,-1-4 10 0,11-3-10 0,-7 12 0 15,-7-8 0-15,3 5 0 0,4 0 0 0,-3-2-11 16,-1 2 1-16,0 0 0 0,-3 1 33 0,4-1 6 16,3 1 2-16,0-1 0 0,-4 0-23 0,4 7-8 15,3-6 0-15,1-1 9 0,-4 7-9 0,3-4 0 16,1-6 0-16,-1 10 0 0,4-3 0 0,-3-4 0 15,-1 7 0-15,4-7 0 0,4 1 0 0,-4 5 0 16,0-5 0-16,3 2 0 0,-3-5 0 0,4 2 0 16,-1 0 0-16,1 1 0 0,-4-1 0 0,3 1 8 15,4-1-8-15,0 7 12 0,-7-7-12 0,4 0 0 0,3-2 0 0,0-4 0 16,0 6 0-16,0-2 0 0,0 2 0 0,4-9 0 16,-1 9 16-16,5-9 2 0,-15 0 0 0,10 7 0 15,8-4-2-15,-4-3 0 0,-7 6 0 0,4-6 0 16,3 0-8-16,0 0-8 0,0 0 9 0,0-6-9 15,-14 6 0-15,11 0 0 0,10 0 0 0,-7-3 0 16,-7-4 22-16,3 7-2 0,5-9 0 0,-1 9 0 16,-7-6-20-16,3 3 0 0,-3 3 0 0,4-7 0 15,3 4 11-15,-3-3-3 0,-11 6 0 0,7 0 0 16,0-3 4-16,0-4 0 0,-7 7 0 0,0 0 0 16,7-9 0-16,-4 0 0 0,4 5 0 0,-7 4 0 0,-3-6-12 0,6 0 0 15,1-3 0-15,0 9 0 16,-4 0 0-16,0-10 12 0,3 1-12 0,1-4 12 15,-4 7-12-15,0-3 0 0,-4 2-12 0,8-2 12 0,-1-4 0 16,-3 7 0-16,-3-7 0 0,3 1 0 16,3 3 18-16,-3-4 11 0,-3 4 3 0,-1-7 0 0,1 6-32 0,3-5 0 15,-4 5 0-15,0-2 0 0,1 2 12 0,-1-2-3 16,4 2-1-16,-3-2 0 0,-4 3-8 0,0-7 0 16,7 6 0-16,0 4 0 0,0-3 0 0,-4 6 0 15,1-7 0-15,3 4-11 0,0-3 11 0,0-1 0 16,-7 4 0-16,3 3 0 0,4-4 0 0,0 7 8 0,-7-3-8 0,0-3 0 15,4 3 0-15,-1-3 9 0,0 3-9 0,-3-4 0 16,-3 7 8-16,3-3-8 0,7 3 0 0,0 0 0 16,-7-6 0-16,0 6 0 0,7 0 0 0,0 0 0 15,-7 0 0-15,7 0 0 0,0 0 0 0,0 0-9 16,0 0 9-16,0 0-8 0,-7 0 8 0,7 0-8 16,0 0-4-16,0 0 0 0,-11 9 0 15,0-2 0-15,4-4 3 0,7-3 0 0,0 0 0 16,-10 6 0-16,-1-3-8 0,4-3-2 0,7 0 0 15,0 0 0 1,-7 9-21-16,7-9-4 0,0 0 0 0,0 0-1 16,0 0-31-16,0 0-7 0,0 0-1 0,0 0 0 15,7 0-109-15,-7 0-23 0,0 0-4 0,0 0 0 0</inkml:trace>
  <inkml:trace contextRef="#ctx0" brushRef="#br0" timeOffset="-136283.95">10696 17057 288 0,'-7'0'25'0,"7"0"-25"0,0 0 0 0,0 0 0 16,0 0 203-16,0 0 35 0,0 0 7 0,0 0 2 16,7-7-150-16,-7 7-29 0,0 0-7 0,0 0-1 15,0 0-44-15,0 0-16 0,0 0 9 0,0 0-9 16,0 0 17-16,0 0-1 0,0 0-1 0,0 0 0 16,-3 7 55-16,3-7 11 0,0 0 3 0,-4 3 0 15,-3 3-11-15,4 0-1 0,3-6-1 0,0 0 0 16,0 10-39-16,0-1-8 0,-4-6-2 0,4 7 0 15,0-1-8-15,0 1-2 0,-3 2 0 0,-1 1 0 16,0-4 2-16,4 0 0 0,-3 7 0 0,-4-6 0 16,0 8 7-16,0-2 2 0,3-3 0 0,1 9 0 15,-11-1-5-15,3 1-1 0,4 0 0 0,0 3 0 16,-4 4 0-16,1-4 0 0,-1 0 0 0,4-3 0 16,4 3 13-16,-8 3 2 0,0-3 1 0,1 0 0 0,10-3-20 15,-7 0-4-15,-7 0-1 0,3-3 0 0,1 3 8 16,2-3 2-16,1 0 0 0,-3-1 0 0,-8 1-9 15,11-3-1-15,4 3-8 0,-4-10 12 0,-11 10-12 0,11-3-12 16,0-1 3-16,3-2 0 0,-3-4 17 0,4 7 3 16,-4-7 1-16,7 1 0 0,3-1-12 0,-3 7 0 15,-7-13 0-15,7 6 0 0,4 1-14 0,-4 2 5 16,-4 1 1-16,4-7 0 0,0-6-8 0,0 0-2 16,0 9 0-16,-3 1 0 0,-4-1 2 0,3 1 0 15,0-1 0-15,1 1 0 16,-4-1-32-16,0 0-5 0,3-2-2 0,1-4 0 15,3-3 9-15,-4 6 2 0,4-6 0 0,0 0 0 16,0 0-7-16,0 0-1 0,0 0 0 0,0 0-547 0,7-6-109 0</inkml:trace>
  <inkml:trace contextRef="#ctx0" brushRef="#br0" timeOffset="-135128.52">11271 16916 172 0,'14'0'16'0,"-14"0"-16"16,0 0 0-16,0 0 0 0,0 0 148 0,0 0 26 15,0 0 6-15,0 0 0 0,-7 0-81 0,7 0-17 16,0 0-3-16,0 0-1 0,-7 0-43 0,7 0-9 16,0 0-2-16,0 0 0 0,0 0 13 0,0 0 3 15,-7 0 0-15,7 0 0 0,0 0-7 0,0 0-1 16,-7 6 0-16,7-6 0 0,0 0 17 0,0 0 3 0,-7 3 1 0,4 3 0 15,3-6 2-15,0 0 0 0,-7 3 0 0,-4 4 0 16,4-4-23-16,0 3-5 0,7-6-1 0,0 0 0 16,-11 9-1-16,8-2 0 0,3-7 0 0,0 0 0 15,-4 9-6-15,1-6-2 0,-4 7 0 0,7-10 0 16,0 0-3-16,0 6-1 0,-11 3 0 0,7 1 0 16,1-4-1-16,-1 3-1 0,-3-5 0 0,0 5 0 15,-3 0-2-15,6 1 0 0,-3-4 0 0,0 10 0 16,-7-7 1-16,10 1 0 0,1-1 0 0,-1 0 0 15,-3 10-10-15,0-9 0 0,4-1 9 0,3 7-9 16,0-1 0-16,-4-2 0 0,1 3 0 0,-1-4 0 16,1 4 12-16,-1 3-3 0,-3-1 0 0,7-2 0 15,4 0-9-15,-1 3 8 0,-10-7-8 0,4 4 8 0,-1 3 3 16,0-1 0-16,4-2 0 0,-7 3 0 16,-3-3-1-16,6-4 0 0,8 4 0 0,-4 3 0 0,-7-4 15 0,7-5 3 15,0 5 1-15,3-2 0 0,4 3-21 0,-7-4-8 16,0 4 0-16,4 0 9 0,6-4-9 0,-6-2 0 15,-4 5 0-15,0 1 0 0,11-4 0 0,-4-2 0 16,-4-1 0-16,1 7 0 16,-1-7 0-16,1 1 0 0,6-1 0 0,1 1 0 0,-11 5 8 0,3-5-8 15,8-4 12-15,0-3-4 16,-1 6-8-16,-6 1 0 0,-1-1 0 0,4-2 0 0,4 2 0 0,-8-3 0 16,-3-6 0-16,11 10 0 0,0-7 0 0,-4 6-9 15,-4 1 0-15,1-4 0 0,-4-6 9 0,7 9 0 16,0 1 0-16,-4-4 0 0,-3-6 0 0,7 9-10 15,0-6 10-15,1 7-10 0,-8-10-6 0,0 0-2 16,10 0 0-16,-3 0 0 16,-7 0-14-16,7 9-2 0,4-9-1 0,-4 0 0 15,3 0-29-15,-3 0-5 0,-7 0-2 0,8 0-561 0,6 0-112 0</inkml:trace>
  <inkml:trace contextRef="#ctx0" brushRef="#br0" timeOffset="-133573.12">11744 17235 288 0,'0'0'12'0,"0"0"4"0,0 0-16 0,0 0 0 0,0 0 0 0,0 0 0 16,0 0 174-16,0 0 32 0,0 0 6 0,0 0 2 15,0 0-131-15,0 0-27 0,0 0-4 0,0 0-2 16,0 0 2-16,0 0 1 0,0 0 0 0,0 0 0 16,0 0 3-16,0 0 1 0,0 0 0 0,0 0 0 15,0 0 17-15,0 0 3 0,0 0 1 0,0 10 0 16,-4-4-18-16,1-3-3 0,3-3-1 0,0 0 0 0,-4 7 4 0,1-4 0 15,-4 6 0-15,3-3 0 0,4-6-4 0,-3 3-1 16,-1 7 0-16,1-4 0 0,-1 4-27 16,1-4-6-16,-4 3-1 0,0 1 0 0,-1-7-21 0,1 12 0 15,0-5 0-15,-7-1 0 16,0 10 27-16,0-10 4 0,3 7 1 0,1-6 0 0,-8 8-18 16,-3 1-3-16,3-3-1 0,4 3 0 15,4 0 16-15,-8-4 3 0,4 4 1 0,0-10 0 0,3 10-22 0,1-9-8 16,-11 5 0-16,6 1 0 0,1-3 0 0,0-4 0 15,0 3 0-15,0 1 0 0,0-4 0 0,7-2-13 16,0-4 4-16,-4 6 1 0,-3-2-10 0,7-4-2 0,7-3 0 16,0 0 0-1,-11 6-29-15,4 0-7 0,7-6 0 0,0 0-1 16,0 0-8-16,0 0-2 0,-10 3 0 0,10-3 0 16,0 0 7-16,0 0 2 0,-7 0 0 0,3-3 0 15,4 3-3-15,0-6-1 0,-3-3 0 0,3-1 0 16,0-6-121-16,0 7-24 0</inkml:trace>
  <inkml:trace contextRef="#ctx0" brushRef="#br0" timeOffset="-133216.53">11289 17351 1904 0,'10'0'84'0,"-10"0"18"0,0 0-82 0,0 0-20 0,0 0 0 0,0 0 0 16,0 0 37-16,0 0 3 0,0 0 1 0,11 0 0 15,0 0-65-15,-8 0-12 0,-3 0-4 0,0 0 0 0,0 0 40 0,0 0 0 16,0 0 0-16,0 0 0 0,0 0 44 0,7 10 4 16,-3-4 1-16,-1-3 0 0,-6 7 8 0,3-10 2 15,7 9 0-15,0 0 0 0,-7-2-8 0,7 2-2 16,4-9 0-16,-4 6 0 0,7-2-32 0,-4 5-6 16,-6-3-2-16,10 4 0 0,7-7-9 0,-3 6 0 15,-8 1 9-15,4 2-9 0,8 1 0 0,-5-4 0 16,1 1 0-16,-4 5 0 0,-3 1 0 15,3-4 0-15,3-2 0 0,1 6 0 0,-7-1 0 0,-1-2 0 16,4-4 0-16,-3 1 0 16,-1 5 0-16,-3-5 0 0,0-1 0 0,4-3 0 0,-4-3 0 0,0 7-15 15,-3-10 3-15,3 9 0 16,3-9-52-16,-3 0-11 0,-7 0-1 0,0 0-1 16,7 7-127-16,1-7-24 0,-8 0-6 0,0 0-1 0</inkml:trace>
  <inkml:trace contextRef="#ctx0" brushRef="#br0" timeOffset="-132295.66">11730 16906 1378 0,'0'0'61'0,"0"0"13"16,0 0-59-16,0 0-15 0,0 0 0 0,0 0 0 0,0 0 43 16,0 0 5-16,10-3 2 0,-2-3 0 0,-1-1-38 0,-7 7-12 15,0 0 0-15,0 0 0 0,10-3 28 0,-10 3 0 16,0 0-1-16,0 0 0 0,0 0 32 0,4 10 6 16,3-1 2-16,-7 1 0 0,3-1-7 0,1-3 0 15,-1 4-1-15,1-1 0 0,-4 0-13 0,3 1-2 16,4-1-1-16,-3 1 0 0,7-1-19 0,-4 7-3 15,0-7-1-15,3 7 0 0,1-4-8 0,3-2-3 16,-3 6 0-16,3 2 0 0,3-2-9 16,-3-3 12-16,4 2-12 0,0 4 12 0,-1 0-12 0,1 3 0 15,0-3 0-15,-1-1 0 0,1 11 8 0,-4-11-8 16,-3 8 8-16,-1-1-8 0,1 3 19 0,-4-3-2 16,0-3 0-16,-4 3 0 0,1 0-17 0,-1 0 8 0,1-3-8 15,-4 3 0-15,0-6 11 0,0 0-11 0,0 0 10 16,0 3-10-16,0-4 23 0,0-5-2 0,-4 9 0 0,4-3 0 15,0-7-21-15,-3 4 8 0,-1 3-8 0,1-4 0 16,3-5 0-16,-4 9 0 0,-3-10 0 0,0 7 8 16,0-4-8-16,4 4 0 0,-4-7 0 0,-1 7 0 15,1-3 0-15,-3-4 0 0,-1 7 0 0,1-7 0 16,-1 0-10-16,-3 1-3 0,3 6-1 0,-3-7 0 16,0 0 4-16,0-2 1 0,3-4 0 0,-3 6 0 15,4-3-15 1,-1-2-2-16,1-4-1 0,-1 6 0 0,4-6-12 0,-4 3-2 0,4-3-1 0,7 0 0 31,-7 0-114-31,0 6-24 0,7-6-4 0</inkml:trace>
  <inkml:trace contextRef="#ctx0" brushRef="#br0" timeOffset="-129016.79">12277 16702 759 0,'0'0'33'0,"0"0"8"0,0 0-33 0,0 0-8 0,0 0 0 0,0 0 0 15,0 0 44-15,0 0 6 0,0 0 2 0,0 0 0 16,0 0 12-16,0 0 4 0,0-3 0 16,0 3 0-16,0-9 36 0,0 9 8 0,0 0 2 0,0 0 0 15,0 0-24-15,0 0-5 0,0 0-1 0,0 0 0 16,0 0-22-16,0 0-5 0,0 0-1 0,0 0 0 15,0 0-5-15,0 0-2 0,0 0 0 16,0 0 0-16,0 0-11 0,0 0-2 0,0 0-1 0,0 0 0 16,0 0-22-16,0 0-4 0,0 0-1 0,0 0 0 15,0 0-8-15,0 0 0 0,0 0 9 0,0 0-9 16,0 0 12-16,0 0-3 0,0 0 0 0,0 0 0 16,0 9 7-16,3-6 0 0,1 7 1 0,-4-4 0 15,0 3 6-15,0 1 1 0,0 6 0 0,3-4 0 0,1-3 7 0,-4 7 1 16,0 0 1-16,0-4 0 0,0 4-23 0,0 3-10 15,0-3 8-15,0-4-8 16,3 4 0-16,-3 3 0 0,0-4 8 0,0-2-8 0,0 2 0 0,0-5 0 16,4-1 0-16,-4 7 0 0,0-7 0 0,0 1 0 15,0-10 8-15,0 9-8 0,3 1 0 0,-3-1 0 16,0-9 0-16,0 6 0 16,0-6-8-16,0 10 8 0,0-10-10 0,-3 9 10 15,3-9-40-15,0 0-3 0,0 0 0 0,0 6 0 16,0-6 4-16,0 0 1 0,-4 4 0 0,4-4 0 15,0 0-6-15,0 0 0 0,0 0-1 0,0 0 0 16,0 0-29-16,0 0-6 0,-3 0 0 0,3 0-1 16,-7-4-147-16,3-2-28 0,-10-13-7 0,7 4-1 0</inkml:trace>
  <inkml:trace contextRef="#ctx0" brushRef="#br0" timeOffset="-128463.18">12111 16800 990 0,'0'0'44'0,"0"0"8"0,-4-10-41 0,1 1-11 0,-1-1 0 0,1 4 0 16,-1-6 0-16,1 2-11 0,3 1 3 0,-4-4 0 15,1 4-57-15,3-1-11 0,0 10-3 0,-4-3 0 16,4 3 115-16,-3-9 22 0,3 9 5 0,0 0 1 16,0 0 72-16,0 0 14 0,0 0 3 0,0 0 1 0,-11-6-35 0,11 6-7 15,0 0-2-15,0 0 0 0,0 0-23 0,0 0-5 16,0 0-1-16,0 0 0 0,0 0-23 0,0 0-5 15,-7 6-1-15,7-6 0 16,-4 0-10-16,1 0-2 0,3 0-1 0,0 0 0 16,-4 0-25-16,4 0-5 0,0 0-1 0,0 0 0 0,0 0 8 0,0 0 0 15,0 0 1-15,0 0 0 0,0 0-2 0,0 0-1 16,0 0 0-16,0 0 0 0,0 0-6 0,0 0 0 16,0 0-8-16,0 0 12 0,7 3 7 0,-3 6 1 15,3-9 0-15,0 7 0 0,-7-7-8 0,7 0-2 16,4 3 0-16,-1 3 0 0,-3-6 4 0,4 0 1 15,0 0 0-15,3 3 0 0,0-3 0 0,0 0 0 16,0 6 0-16,4-6 0 0,-4 0-15 0,0 0 11 0,0 0-11 0,-3 0 10 16,3 0-10-16,-4 0 8 0,4 0-8 0,-3 0 8 15,-4 0 0-15,4-6-8 0,-4 6 12 0,3 0-4 16,-3-3 7-16,0 3 1 0,4 0 0 16,-1 0 0-16,-6-6-6 0,7 6-1 0,-4-3 0 0,3 3 0 15,1 0-9-15,-1-7 0 0,1 7 0 0,0-3 0 16,-1 3 0-16,1-6 0 0,-1 6 0 0,1-3 0 15,-1 3 0-15,5 0 0 0,-1-6 0 0,-4 6 0 16,-3 0 0-16,4 0 0 0,3-4 0 0,-7 4 0 16,0 0 0-16,0-6 0 0,-7 6 0 0,7 0 0 15,0 0-12-15,-7 0 12 0,0 0-10 0,0 0 10 32,11 0-52-32,-11 0-5 0,0 0-1 0,0 0 0 0,0 0-113 0,0 0-22 0,3 0-5 0,-3 0-834 15</inkml:trace>
  <inkml:trace contextRef="#ctx0" brushRef="#br0" timeOffset="-126736.59">13176 17192 1105 0,'0'0'48'0,"0"0"12"0,0 0-48 0,0 0-12 0,0 0 0 0,0 0 0 15,0 0 82-15,0 0 14 0,0 0 4 0,0 0 0 16,0 0-88-16,0 0-12 0,0 0-14 0,0 0 3 15,0 0 11-15,0 0-12 0,0 0 12 0,0 0-12 16,0 0 29-16,0 0 6 0,0 0 1 0,0 0 0 16,0 0 47-16,0 0 9 0,0 0 3 0,0 0 0 15,0 0-19-15,0 0-4 0,0 0-1 0,0 0 0 16,0 0-4-16,0 0-1 0,0 0 0 0,0 0 0 16,0 0-18-16,0-4-4 0,0 4-1 0,-3-6 0 15,-1 6-17-15,4-6-3 0,-7 6-1 0,4-3 0 16,3 3-10-16,0 0 0 0,-7 0 9 0,0 3-9 15,-1-3 12-15,1 6-3 0,0-6 0 0,-3 6 0 16,-1-2 0-16,4-4 0 0,-3 9 0 0,2-9 0 16,-6 6 8-16,4-3 2 0,3 7 0 0,0-4 0 15,-4-3-2-15,1 3 0 0,-1-2 0 0,4 2 0 0,0 3-2 0,-4 1-1 16,4-4 0-16,-3 3 0 0,3 1-14 0,-1 5 0 16,-2-5 0-16,3-1 0 0,0 4 28 0,0 2 4 15,3 1 0-15,-3-3 0 0,0 5-32 0,0 4 0 16,4-9 0-16,-1 6 0 0,0-4 0 0,1-5 0 15,3 9 0-15,0-10 0 0,-4 7 0 0,4-7 0 16,0 1 0-16,4 5 0 0,-4-2 0 0,3-4 0 16,-3-2 0-16,8 2 0 0,-5 0 12 0,1 1-3 15,3-1-1-15,0 1 0 0,0-10-8 0,0 6 0 0,0-3 0 16,3 3 0-16,-3 4 0 0,4-4 0 16,3-3 0-16,-7-3 0 0,4 0 0 0,-1 6 0 0,1-6 0 15,0 3 0-15,-1-3 0 0,-3 0 8 16,7 0-8-16,0 0 8 0,-3 0-8 0,3 0 0 0,-7 0 0 0,4-3 0 15,-1 3 0-15,1-6 0 16,0 6 12-16,3-3-4 0,-4-3 0 0,4 2-8 0,-3-2 12 0,-1-3-4 16,5 3-8-16,-5 2 0 0,1-5 0 0,-1 3 0 15,1-4 0-15,-4 1 0 0,4 0 0 0,-1 2 0 16,-6 4 8-16,3-3 0 0,-4-4 0 0,1 7 0 16,3-3 20-16,-4 3 3 0,-3-7 1 0,4 4 0 15,-4 6-11-15,0-9-1 0,0-1-1 0,0 1 0 16,0 0-19-16,0-7 8 0,-4 6-8 0,4-5 0 15,-3 5 12-15,-4-8-4 0,7 2 0 0,-4 3-8 16,1-2 0-16,-4-4 0 0,3 3 0 0,-3 4 0 0,4-4 0 0,-4 3 0 16,-1 1-12-16,1 2 12 15,4-2 0-15,-4-4 0 0,0 7-8 0,0-1 8 0,0 4 0 0,0-3 0 16,0-1 0-16,-1 7 0 16,1-3 10-16,0-3-2 0,0 9 0 0,-3-4 0 0,3-2-8 15,0 0-11-15,0 3 3 0,0 3 0 0,-4-7 8 0,0 7 0 16,8-3-9-16,-4-3 9 0,-4 6 0 0,4 0-11 15,4 0 11-15,3 0-8 0,-7-3 0 0,-1 6 0 16,1-3 0-16,7 0 0 16,0 0-42-16,0 0-8 0,0 0-2 0,-7 0 0 15,7 0-70-15,0 0-14 0,0 0-4 0,0 0 0 16,-3 9-73-16,3-2-15 0,3 2-4 0,-3-9 0 0</inkml:trace>
  <inkml:trace contextRef="#ctx0" brushRef="#br0" timeOffset="-126105.7">13321 16906 403 0,'0'0'36'0,"0"0"-36"0,0-9 0 0,0 9 0 15,3 0 238-15,-3 0 41 0,4-10 8 0,-4 10 1 0,0 0-187 0,0 0-37 16,0 0-8-16,0 0-2 0,0 0-43 0,0 0-11 16,0 0 0-16,0 0 0 0,0 0 12 0,0 0 0 15,0 0 0-15,0 0 0 0,0 0 35 0,0 0 7 16,0 0 2-16,0 0 0 0,0 0 10 0,0 0 2 15,0 0 1-15,0 10 0 0,3-1-14 0,-3-9-3 16,-3 10-1-16,3-1 0 0,0-9-3 0,0 9 0 16,0-9 0-16,-4 7 0 0,4 2-32 0,-3 0-6 15,-1 7-2-15,4-6 0 0,-3-1-8 0,-1 0 8 16,1 1-8-16,3 9 8 0,-4-10-8 0,1 7 0 16,-4-1 0-16,3-2 8 0,1 6 8 0,-4-4 2 15,0 4 0-15,-1 0 0 0,1 0 5 0,0 6 1 16,-3-6 0-16,-1 0 0 0,1 6-5 0,3 0-1 0,-4 3 0 15,4-9 0-15,-4 12-8 0,4-9-2 16,4 3 0-16,-8 3 0 0,4-3-8 0,0 1 8 0,0 2-8 0,0-3 8 16,0-3-8-16,0 3 8 0,0 0-8 0,0-3 8 15,0 3-8-15,3-6 0 0,-6 6 0 0,2 0-11 16,5-6 11-16,-4 0 0 0,0-1 0 0,0 1 8 16,0-3-8-16,0 3 12 0,3-10-4 0,-3 7 0 15,0-7-8-15,4 7 0 0,-1-4 0 0,0-2 8 16,-3-1-8-16,4-2 0 0,-1 2 0 15,1 7 0-15,-1-13 0 0,1 6 0 0,-1 1 0 0,1-4 0 16,3 3-10-16,0-9-3 0,0 0-1 0,0 0 0 0,0 0-5 16,0 0-1-16,-4 7 0 0,4-7 0 15,0 0-32-15,0 3-6 0,0-3-2 16,0 0 0-16,0 0-58 16,0 0-12-16,0 0-2 0,0 0-530 0,0 0-106 0</inkml:trace>
  <inkml:trace contextRef="#ctx0" brushRef="#br0" timeOffset="-123790.98">13875 16809 288 0,'0'0'25'0,"0"0"-25"0,0 0 0 0,0 6 0 16,0-6 248-16,0 0 44 0,0 0 8 0,0 0 3 0,0 0-191 0,0 0-39 16,0 0-7-16,0 0-2 0,0 0-52 0,0 0-12 15,0 0 0-15,-4 3 0 0,4-3 0 0,0 7 0 16,-3 2 0-16,-1-3 0 0,1 4 0 0,3-10 13 15,-4 3-2-15,1 6-1 0,-4 1 34 0,3-4 6 16,0 3 2-16,1 1 0 0,-4-1 3 0,3-3 1 16,-3 4 0-16,0-1 0 0,4-6-17 0,-4 7-3 15,0 2-1-15,0-2 0 0,0-1-1 0,-4 1 0 16,4-1 0-16,-4 0 0 0,4 1-4 16,0-1-1-16,0 1 0 0,0 5 0 0,-4-5-6 0,4 5-2 15,0-2 0-15,0-4 0 16,0 10-21-16,0-9 9 0,4 5-9 0,-4 4 0 0,0-10 8 0,0 7-8 15,-1 3 0-15,5-3 0 0,-8-4 12 0,8 10-2 16,-1-3 0-16,-3 0 0 0,4 0-10 0,-4-1 12 16,0 1-12-16,3 3 12 0,1-3-4 0,-5 0 0 0,5 6 0 0,-4-3 0 15,3-3 1-15,1 6 0 0,-1-6 0 0,-3 2 0 16,4-2-9-16,-1 3 12 0,1-6-12 0,3 3 12 16,-4 0 4-16,4-4 0 0,0 4 1 0,4-3 0 15,-4-4 3-15,3 4 1 0,1-7 0 0,-1 7 0 16,4-3-21-16,-3 2 0 0,3 1 0 0,0-4 0 15,0 7 0-15,4-3 0 0,-4-7 0 0,0 7 0 16,0-3 0-16,3 2 0 0,1 1 0 0,-4-4 0 16,0-2 8-16,0 6-8 0,0-1 8 0,4-2-8 15,-4-4 0-15,3 1 0 0,1-1 0 0,0 7 0 16,-4-7 0-16,3 1 0 0,1-1 0 0,-1-3 0 16,1 4 0-16,3-7 0 0,-3 3 0 0,-1 3-8 15,1-2-1-15,-1-4 0 0,4-3 0 0,-3 0 0 16,0 0-37-16,-1 0-7 0,4-10-2 15,0 10 0-15,-3-9-97 0,3 9-20 0,0-6-4 0,0 3-464 16,0-4-92-16</inkml:trace>
  <inkml:trace contextRef="#ctx0" brushRef="#br0" timeOffset="-123023.99">14365 17251 115 0,'0'0'10'0,"7"-6"-10"0,4 6 0 0,-4 0 0 0,-7 0 121 0,0 0 23 15,7 0 4-15,-7 0 0 0,7 0-29 0,-7 0-7 16,0 0 0-16,0 0-1 0,0 0 25 0,0 0 6 15,0 0 1-15,0 0 0 0,3 0-33 0,-3 0-6 16,0 0-2-16,0 0 0 0,0 0-25 0,0 9-5 0,0-9 0 0,0 7-1 16,0-7-25-16,-3 9-5 0,3-9-1 0,-4 3 0 15,4-3 3-15,-3 9 0 0,-4-2 0 0,0 2 0 16,0 1-31-16,3-4-12 0,-6 3 11 0,-1 1-11 16,4-1 52-16,-4 0 5 0,1 1 1 0,-4 6 0 15,3-4-26-15,-3 4-6 0,-4-7-1 0,4 10 0 16,0-3 12-16,4-4 3 0,-5 4 0 0,-2 3 0 15,3-4-28-15,-4-2-4 0,4 3-8 0,0 2 11 16,0-8-11-16,0 6 12 0,3-1-12 0,0-2 12 16,4-4-12-16,-3 1 0 0,3-1 0 15,-4 3 0-15,4 1 0 0,0-4 0 0,0 1 0 0,0-1 0 16,3-2-10-16,-3 2-1 0,4-3 0 0,-4-3 0 31,3 7-23-31,-3-10-5 0,0 9-1 0,4-3 0 0,3-6-12 0,-4 0-2 0,4 0-1 0,0 0 0 16,-7 0-77-16,7 0-16 0,0 0-4 0,0 0 0 15,0 0 64-15,0 0 12 0,-4-6 2 0,4 6 1 16,-3-3-143-16,3-6-28 0,-4-16-5 0,1 15-2 0</inkml:trace>
  <inkml:trace contextRef="#ctx0" brushRef="#br0" timeOffset="-122607.08">14005 17314 1324 0,'0'0'118'0,"0"0"-94"0,0 0-24 16,0 0 0-16,0 0 184 0,0 0 33 15,0 0 7-15,0 0 0 0,0 0-172 0,0 0-36 16,0 0-6-16,0 0-2 0,0 0-8 0,0 0 0 16,0 0 9-16,0 0-9 0,7 3 37 0,-7-3 3 15,0 0 1-15,7 6 0 0,-7-6 24 0,7 3 5 0,1 4 1 0,-5-4 0 16,-3-3-16-16,7 9-3 0,-3-3-1 0,3 4 0 15,0-1-25-15,0-2-5 0,-4 2-1 0,8-6 0 16,-4 6-20-16,0-2 0 0,4 2 0 0,-1 1 8 16,4-1-8-16,-3-3 0 0,-4 4 0 0,4-1-8 15,-1 0 8-15,-3 1 0 0,0-1 0 0,0 1 0 16,4-1 0-16,-1 1 0 0,5-1 0 0,-5 3 0 16,4-2 0-16,-3 2 0 0,-1-2 0 0,1-1 0 15,3 1 0-15,-3 2 0 0,-4-2 0 0,0-1 0 0,3 4 0 16,-3-7 0-16,0-3 0 0,4 9 0 0,-4-2 0 15,0-7-8-15,-3 6 0 0,-1-2 0 0,1-4-7 0,-4-3-1 16,0 0 0-16,7 6 0 16,-7-6-25-16,0 0-6 15,7 3-1-15,-7-3 0 0,0 0-12 0,10 0-2 0,-10 0-1 16,8 0 0-16,-8 0-72 0,7-3-14 0,-7 3-3 0,0 0-452 16,0 0-89-16</inkml:trace>
  <inkml:trace contextRef="#ctx0" brushRef="#br0" timeOffset="-121396.06">14683 16853 756 0,'0'0'33'0,"0"0"7"0,0 0-32 0,0 0-8 16,0 0 0-16,0 0 0 0,0 0 32 0,0 0 5 16,0 0 1-16,0 0 0 15,0 0-132-15,3-10-26 0,-3 10-6 0,0 0-1 16,0-9 52-16,0 9 11 0,0 0 1 0,0 0 1 0,0-6 144 0,0 6 29 0,0 0 5 0,0 0 2 16,0 0 23-16,0 0 5 0,0 0 1 0,7-3 0 15,-7 3-64-15,0 0-13 0,0 0-2 0,4-7-1 16,3 7-47-16,-7 0-8 0,0 0-3 15,0 0 0-15,0 0 7 0,0 0 0 0,0 0 1 0,0 0 0 16,0 0 23-16,0 0 4 0,0 0 0 16,0 0 1-16,0 0-2 0,0 0-1 0,0 7 0 0,0-7 0 15,-4 3-11-15,1 3-3 0,3-6 0 0,-4 9 0 16,4-9-4-16,-7 10-2 0,4-1 0 0,-4 1 0 16,0-1-6-16,-1-3 0 0,-2 4-1 0,6-1 0 15,-6 1 2-15,6-1 1 0,-3 0 0 0,-3-2 0 16,3 2-6-16,-1 0 0 0,5 1-1 0,-4-1 0 15,3 7-11-15,-3-7 0 0,0 1 9 0,4 5-9 16,-4-2 0-16,3-4 0 0,1 1 0 0,-1 6 0 0,1-1 0 0,3-5 0 16,-4 2 0-16,8-6 0 0,-4 4 0 0,0 5 8 15,3-5-8-15,-3-1 0 0,4-6 0 0,-1 7 0 16,1-4 0-16,3 4 0 0,-4-4-13 0,4-3-1 16,0 6 0-16,-3 1 0 0,3-1-5 0,0-3-1 15,0-6 0-15,4 10 0 16,-4-1-8-16,3-9-1 0,-3 10-1 0,4-4 0 15,0-3-16-15,-4 3-3 0,3-3-1 0,-3-3 0 16,4 7-2-16,-4-4 0 0,-7-3 0 0,10 0 0 16,-10 0-128-16,7 0-25 0</inkml:trace>
  <inkml:trace contextRef="#ctx0" brushRef="#br0" timeOffset="-121042.5">14848 17076 230 0,'0'0'10'0,"0"0"2"15,0 0-12-15,0 0 0 0,0 0 0 0,0 0 0 16,0 0 411-16,0 0 79 0,0 0 16 0,0 0 3 16,0 0-450-1,0 0-91-15,0 0-17 0,0 0-4 0,4 6 9 0,-4-6 1 0,7 9 1 0,-3 1 0 16,-8-7 58-16,4 6 11 0,0-3 2 0,0 4 1 0,-4-1 13 0,4 1 2 16,-3-1 1-16,-1 0 0 15,1-2-20-15,3 2-4 0,0-9-1 0,-4 10 0 0,4-10-21 0,0 0 0 16,0 0 0-16,0 9-8 15,0-9-54-15,0 0-10 0,0 0-3 0,0 0-764 0</inkml:trace>
  <inkml:trace contextRef="#ctx0" brushRef="#br0" timeOffset="-120805.14">14873 16959 691 0,'0'0'61'0,"0"0"-49"0,0 0-12 0,0 0 0 15,0 0 257-15,0 0 49 0,0 0 10 0,0 0 1 16,0 0-244-16,0 0-49 0,0 0-9 0,0 0-3 16,0 0-12-16,0 0-8 0,0 0 8 0,0 0-13 15,0 0 13-15,0 0 0 0,0 0 0 0,0 0 0 16,0 0 0-16,0 0-14 0,0 0 4 0,0 0-535 15,0 0-107-15</inkml:trace>
  <inkml:trace contextRef="#ctx0" brushRef="#br0" timeOffset="-120286.98">14982 16815 172 0,'0'0'8'0,"0"0"1"0,0 0-9 0,0 0 0 0,0 0 0 0,0 0 0 16,0 0 312-16,0 0 60 0,0 0 12 0,0 0 2 16,0 0-309-16,0 0-61 0,0 0-16 0,0 0 0 15,0 0 0-15,0 0 0 0,0 0 0 0,0 3 0 16,0-3 54-16,0 10 8 0,0-10 2 0,0 6 0 16,0 3 9-16,0 1 3 0,0-10 0 0,4 9 0 15,0-2-23-15,-1-4-4 0,-3 6-1 0,4 0 0 16,-1-2-25-16,1 2-6 0,-1 1-1 0,1-4 0 15,3 3-16-15,-4-6 0 0,4 7 0 0,0-4 0 16,-3 10-10-16,3-7-6 0,0 1 0 0,0 2-1 16,0-6 8-16,0 10 9 0,0-3-13 0,-3-4 5 15,-1 0 16-15,1 7 3 0,-1-6 1 0,1 5 0 16,-1-5-12-16,-3 2 0 0,0-6 0 0,0 10-11 16,0-7 11-16,-3-5-8 0,3 5 8 0,0 0-8 15,-4-2 8-15,4-7-8 0,0 9 8 0,0-9-8 16,0 0-20-16,-7 0-3 0,0 10-1 0,7-10 0 15,-3 0-22-15,-4 9-5 0,7-9-1 0,-7 0 0 16,0 0-119-16,-4 0-24 0</inkml:trace>
  <inkml:trace contextRef="#ctx0" brushRef="#br0" timeOffset="-119372.9">15106 16649 288 0,'0'0'25'0,"0"0"-25"15,0 0 0-15,0 0 0 0,0 0 194 0,0 0 34 16,-7 6 6-16,7-6 2 0,0 0-168 0,0 0-32 0,0 0-8 0,0 0 0 15,0 0-28-15,0 0 0 0,0 0-14 0,0 0 5 16,0 0 9-16,0 0 11 0,7 0-3 0,-7 0 0 16,0 0 70-16,0 0 14 0,11 10 2 0,-4-10 1 15,-7 0 1-15,7 9 0 0,0 1 0 0,0-1 0 16,0 0-31-16,-4-2-5 0,4 2-2 0,4 0 0 16,-4 1-15-16,0-1-3 0,0 1-1 0,4-1 0 15,-4-3-17-15,7 4-3 0,0 5-1 0,-3-2 0 16,-1-4-8-16,1 1-2 0,-1 5 0 0,1 4 0 15,3-3-8-15,0-4 0 0,0 10 0 0,0-3 0 16,-3 0 0-16,3 0 8 0,0 0-8 0,0 6 0 16,0-6 15-16,-3 6-3 0,0-6 0 0,-1 9 0 15,1-3 7-15,-1 0 1 0,1-3 0 0,-4 3 0 16,0 0-8-16,0 3 0 0,4-3-1 0,-8 0 0 16,4-3-11-16,0 3 12 0,0 4-12 0,0 5 12 15,0-6-12-15,-3-3 0 0,0 4 0 0,-1-1 0 0,-3-3 40 0,0 3 4 16,0-3 0-16,-3-6 0 0,3 6-28 0,-4 0-6 15,0-3-1-15,1-6 0 0,3 9-9 0,-7-6 8 16,3 0-8-16,1-1 8 0,-4-2-8 0,0 3 0 16,0 0 0-16,0-10 0 0,0 7 8 0,-1 3 0 15,-2-4 0-15,3-2 0 0,0 3 0 0,-4 2-8 16,1-8 12-16,-1 5-4 16,0-5-8-16,1-1 10 0,-4 1-10 0,3-1 10 0,1 1-10 0,-5-1 0 15,5 0 0-15,-1-2 0 0,4 2 0 16,-3 0 13-16,3 1-3 0,-4-4-1 0,0-3-9 0,1 7 0 15,3-4 0-15,-4-3-11 0,1 3 3 0,-1-6 0 16,4 10 0-16,0-10 0 0,-4 6-7 0,4-3-1 16,0-3 0-16,7 0 0 15,0 0-87-15,0 0-17 0,0 0-4 0,-7 0-979 0</inkml:trace>
  <inkml:trace contextRef="#ctx0" brushRef="#br0" timeOffset="-48252.12">10072 18013 1566 0,'0'0'69'0,"0"0"15"0,0 0-68 0,0 0-16 16,0 0 0-16,0 0 0 16,0 0 84-16,0 0 12 0,0 0 4 0,0 0 0 0,0-3-52 0,0 3-9 15,0 0-3-15,0 0 0 0,0 0-17 0,0 0-4 16,-4-9-1-16,4 9 0 0,0 0-3 0,0 0-1 15,0 0 0-15,0 0 0 0,0 0 5 0,0 0 1 16,0 0 0-16,0 0 0 0,0 0 16 0,0 0 3 16,0 0 1-16,0 0 0 0,0 0 6 0,0 0 2 15,-3 3 0-15,3-3 0 0,-7 9-19 0,3-9-3 16,1 6-1-16,3-6 0 0,-4 4 18 0,4-4 3 0,0 0 1 0,0 0 0 16,-3 6-19-16,3-6-3 0,0 0-1 0,0 0 0 15,0 0-6-15,0 0-2 0,0 0 0 0,0 0 0 16,0 0-12-16,0 0 0 0,-7 0 0 0,7 0 0 15,0 0 0-15,0 0 0 0,0 0 0 0,-4 3 0 16,4-3 27-16,0 0 2 0,0 0 1 0,-7 0 0 16,3 9-22-16,4-9-8 0,0 0 0 0,0 0 0 15,0 0 0-15,0 0 0 0,0 0 0 0,0 0 0 16,0 0 9-16,-7 7-1 0,4-4 0 0,3-3 0 16,0 0-8-16,0 0 0 0,-4 6 0 0,4-6 8 15,0 0-8-15,-3 9 10 0,-4 1-10 0,7-10 10 16,-4 6-10-16,1-3 0 0,-4 7 0 0,3-1 8 15,1 4-8-15,-1-4 0 0,1 0 0 0,-1 1 0 16,4-1 0-16,-4 1 0 0,4-1 0 0,0 0 8 16,0 1-8-16,0 6 0 0,0-13 0 0,0-3 0 0,4 9 0 0,-4 7 0 15,0-7 0-15,4 1 8 0,-4-1-8 0,0 0 0 16,0 1-10-16,0 2 10 0,0 1 0 0,-4-4 0 16,4 1 0-16,-4-4 0 0,4 3 0 0,0-9 0 15,0 0 0-15,0 10 0 0,0-1 0 0,0-9 10 16,0 0-2-16,0 0 0 15,0 0 3-15,0 0 0 0,0 0 0 0,0 0 0 0,0 0-11 0,0 0 0 16,0 0-10-16,8 0 10 0,-1 6 0 0,-7-6 13 16,0 0-1-16,10 4 0 0,-10-4-12 0,11 0 0 15,-4 0 0-15,-7 0 0 0,0 0 0 0,0 0-16 16,10 0 3-16,-3 6 1 0,-7-6 12 0,11 0 0 16,-11 0 0-16,7 0 0 0,4 0 0 0,-11 0 0 15,7 0 0-15,3 0 0 0,-3 0 8 0,4 0 7 16,0-6 1-16,-4 6 1 0,3-4-17 0,1 4 0 0,-1 0 8 0,1-6-8 15,3 6 0-15,-3 0 0 0,3 0 0 0,0-3 0 16,0 3 16-16,-3-6 0 0,6 6 0 0,-6 0 0 16,3 0-16-16,-4 0 0 0,8 0 0 0,0 0 0 15,-1 6 0-15,-3-3 0 0,4-3 0 0,0 0 0 16,6 0 0-16,-2 0 0 0,-12 0 0 0,8 0 0 16,3 0-12-16,-3 6-4 0,-1-2 0 0,-3-4 0 15,0 0 25-15,4 6 5 0,0-6 1 0,-1 3 0 16,-6-3-15-16,7 0 0 0,-1 6 0 0,1-3 0 15,-8-3-10-15,8 0-5 0,0 0-1 0,-1 7 0 16,-2-7 26-16,2 3 5 0,-3 3 1 0,4-6 0 16,3 0-16-16,-3 6 0 0,-4-3 0 0,3-3 0 0,8 7 0 15,-7-4 0-15,-4 3 0 0,0-3 0 16,0-3 0-16,4 0 0 0,-1 7 0 0,-2-4 0 16,-1-3 0-16,0 0 0 0,10 6 0 0,-2-6 0 0,-8 0 0 15,3 3 0-15,1-3 0 0,3 0 0 0,-3 0-9 0,-1-3-5 16,5 3-1-16,-5 0 0 15,8-6 15-15,-4 6 0 0,-7 0 0 0,4 0 0 0,7 0 0 0,-8 0 0 16,1 0 0-16,-1 0 0 0,5 0 0 0,-1 0 0 16,3 0 0-16,-6 0 0 0,0 0 13 0,-1 0 3 15,12 0 0-15,-1 0 0 0,-7 0-16 0,0 0 0 16,4 0 0-16,0 0 0 0,-4 0 0 0,3 6 0 0,-2-6 0 16,-1 0 0-16,-4 0 0 0,1 0 0 0,0 0 0 15,3 0 0-15,-4 0 0 0,1 0 0 0,3 3 0 0,-3 3 0 16,3-6-16-16,0 0 4 0,-3 7 1 0,7-4 0 15,-8-3 11-15,4 9 0 16,-3-9 0-16,3 0 0 0,4 0 0 0,-4 0 0 0,0 0 0 0,0 0 0 16,1 6 9-16,2-2 4 0,-6-4 1 0,3 6 0 15,-3-6-14-15,3 3 0 0,0-3 0 0,-3 0 0 16,-1 6 0-16,1-6 0 0,0 3 0 16,-1 4 0-16,1-7 0 0,3 0 0 0,-3 0 0 0,3 3 0 15,4 3 0-15,-4-6 0 0,0 0 0 0,4-6 0 16,3 12 0-16,-7-6 0 0,0-6 0 0,0 3 0 15,0 3-8-15,1 0-2 0,2 0 0 0,-3 0 0 16,1 0 10-16,-1 0 0 0,0-7 0 0,-3 7 0 16,-1 0 0-16,1 0 0 0,3 7 0 0,-7-7 0 0,7 0 0 0,-3 0 0 15,3 3 0-15,0 3 0 16,0-6 0-16,1 6 0 0,-1-6 0 0,4 4 0 0,-1-4 0 0,1 0 12 16,0 0 0-16,-1 0-1 0,-3 0-11 0,4 0 0 15,0 0 0-15,0 0 0 0,-1-4 0 0,-3-2 0 16,4 6 0-16,-4 0 0 0,4-6 0 0,-4 6 0 15,-3-3 0-15,3 3 0 16,-3 0 0-16,-1 0 0 0,4-7 0 0,-3 4 0 0,3 3 0 0,0 0 0 16,-3-6-10-16,7 6 10 0,-4 0-9 0,0 0 9 15,0 0-8-15,0 0 8 0,1 0 0 0,2 0 0 16,1 0 0-16,0 0 0 0,-1 0 0 0,1 0 0 16,0 0 0-16,-1 6 0 0,1-6 0 0,-4 0 11 15,4 0-1-15,-4 3 0 0,0-3-10 0,0 7 0 16,4-7 0-16,-4 0-11 0,4 0 11 0,-4 0 0 15,4 0 8-15,0 0-8 0,-1 0 0 0,-3 0-12 0,4 0 2 16,0 0 0-16,-4 0 10 0,7 0 0 0,-3 0 0 0,0 0 0 16,3 0 0-16,-4 0 11 0,1 9-3 0,0-9 0 15,0 0-8-15,-1 0 0 0,-3 0 0 0,4 0 0 16,0 0 0-16,-4 0-11 0,4 0 3 0,-1 0 0 16,1 6 8-16,0-2 0 0,-1-4 0 0,1 0 0 15,0 0 0-15,0 6 11 0,-4-6-3 0,3 0 0 16,-2 3-8-16,-1-3-9 0,0 0 9 0,0 0-13 15,-3 0 13-15,-1 0 12 16,5 0-3-16,-5 0 0 0,-3 0-9 0,4 0 0 0,0 0 0 0,-1 0 0 16,-3 0-11-16,7 0 11 0,-6-3-8 0,2 3 8 0,1 0 0 0,-1 0 0 15,1-6 0-15,-4 6 0 16,4 0 0-16,0 0 0 0,-4 0 0 0,3 0 0 16,-3 0 0-16,0 0 0 0,1 0 12 0,-1 0-4 15,0 0-8-15,-4 0 0 0,-10 0 0 0,11 0 0 0,0 0 0 0,-1 0-8 16,4 6 8-16,-3-6-12 0,-1 3 12 0,5-3 0 15,-8-3 0-15,7 3 0 0,-4-6 0 0,4 6 0 16,-3 0 0-16,0-4 0 0,-1 4 0 0,1-6 0 16,-1 6 0-16,-3 0 8 0,4 0 2 0,0 0 1 15,-4 0 0-15,0 0 0 0,-7 0-11 0,7-6 0 16,0 6 0-16,0-3 0 0,-4 3 0 0,-3 0 0 16,0 0 0-16,7-7 0 0,-7 7 0 0,0 0 0 0,0 0 0 15,4-3 0-15,-4 3 0 0,7-6 0 0,-3 3 0 0,-1-3 8 16,1 2 0-16,-4-2 0 15,0 6 0-15,7-9 0 0,-7 6-8 0,3-4 12 16,-3-2-12-16,4 3 12 0,-4-4-12 0,3 7 10 0,-3-3-10 16,0-4 10-16,4 1-10 0,-4 0 0 0,0 2 9 0,3 4-9 15,-3-3 8-15,0-3-8 0,0-1 8 16,0 1-8-16,0-1 11 0,-3 4-3 0,3-3 0 0,0-1 0 16,0 1-8-16,0-1 0 0,0 1 0 0,-4 3 0 15,4-4 0-15,0 1 0 0,0 6-10 0,0-3 10 16,0-4 0-16,0 1 0 0,0 6-8 0,0-4 8 15,-3-2 0-15,3 3-12 0,-4 3 12 16,4 3-12-16,0-7 12 0,0-2 0 0,0 6 0 0,0 3 0 16,0 0-19-16,0 0-1 0,-3-7 0 0,3 7 0 15,0 0-149-15,-7 0-31 0</inkml:trace>
  <inkml:trace contextRef="#ctx0" brushRef="#br0" timeOffset="-37765.46">10082 17897 345 0,'0'0'15'0,"0"0"4"16,0 0-19-16,0 0 0 0,0 0 0 0,0 0 0 15,0 0 140-15,0 0 25 0,0 0 5 0,0 0 1 16,0 0-95-16,0-9-20 0,0 6-3 0,0 3-1 0,0 0 0 15,0-7 0-15,-7-2 0 0,4 3 0 16,-1 6-12-16,4 0-4 0,0 0 0 0,-3-4 0 0,-4-2 5 0,7 6 1 16,0 0 0-16,-7-3 0 0,0 3-10 0,3-6-3 15,4 6 0-15,-7 0 0 0,0-3-1 0,3-4 0 16,-3 7 0-16,7 0 0 0,-7-3-18 0,4-3-10 16,-4 6 10-16,7 0-10 0,0-9 25 0,-4 9-1 15,1-7 0-15,3 7 0 0,0-3 6 0,0 3 1 16,0 0 0-16,0 0 0 0,-4-6-12 0,4 6-3 15,0 0 0-15,0-3 0 0,-3-4-16 0,3 7 8 0,0 0-8 16,0 0 0-16,0 0 12 0,0 0-4 0,0 0 0 16,0 0-8-16,0 0 8 0,0 0-8 0,0 0 0 0,0 0 0 15,7 10 8-15,-4-1-8 0,1-2 9 0,-1 2-9 16,1 0 8-16,-1 1-8 0,1-1 0 0,-1 1 0 16,-3-4 0-16,4 3 0 0,-4 1 0 0,3 5 0 15,-3-2 13-15,0 3-3 0,0-7-1 16,0 10 0-16,0-4 8 0,-3-2 2 0,3 3 0 15,0-7 0-15,-4 10-3 0,4-10-1 0,-3 7 0 0,-1 3 0 16,1-10 0-16,-1 7 0 0,1 0 0 0,-1-4 0 16,1 4-15-16,-1-4 0 0,-3-2 0 0,0 5 0 15,4-5 0-15,-1 6 0 0,0-4 0 0,1 4 0 16,-1-7 13-16,1 1 0 0,3-1 0 0,0-3 0 16,0 4 5-16,0-10 1 0,0 3 0 0,0 3 0 15,0-6-19-15,3 9 0 0,-3-9-13 0,0 0 5 0,4 0 19 0,-4 0 4 16,0 0 1-16,0 0 0 0,0 0-16 0,0 0 9 15,0 0-9-15,0 0 8 0,0 0 4 0,0 0 1 16,0 0 0-16,0 0 0 0,0 0-4 0,0 0-1 16,0 0 0-16,0 10 0 0,0-10 0 0,0 0-8 15,0 0 12-15,0 0-4 0,0 0-8 0,0 0 10 16,-4 9-10-16,4-9 10 0,0 0-10 0,0 0 0 16,0 0 0-16,0 0 8 0,0 0 8 0,0 0 0 15,-3 10 1-15,3-10 0 0,0 0-17 0,0 0 0 16,0 0 0-16,0 0-9 0,-7 6 9 0,7-6 16 15,0 0-4-15,0 0-1 0,0 0-11 0,0 0 10 16,0 0-10-16,0 0 10 0,0 0-2 0,0 0-8 16,0 0 12-16,0 0-4 0,0 0-8 0,0 0 0 15,0 0 0-15,0 0 0 0,10-6 0 0,-10 6-9 0,0 0 9 0,7 0-13 16,4 0 13-16,-4 0 0 0,4 0 0 0,-4 0-9 16,-7 0 9-16,10 0 0 0,1-3 0 0,-1 3 0 15,1-7 0-15,0 7 0 0,-1-3 0 0,1 3-8 16,3-6 8-16,-7 6-12 0,4-3 12 0,-1-4-12 15,1 7 12-15,-1-3 0 0,-10 3 0 0,11-6 0 16,3 0 10-16,-3 3-2 0,-1-4-8 0,1 7 12 16,-1-9-12-16,4 9 0 0,1-3 0 0,-5 3 0 15,1-6 0-15,-1 6 0 0,8-4-8 0,-4-2 8 16,-3 6 0-16,-1 0 0 0,8-3 0 0,0-3 0 16,3 6 0-16,-7 0 0 0,0 6 0 15,4-3 0-15,6-3 0 0,-10 0-8 0,-3 0 8 0,0 0 0 16,6 0 0-16,-3 6 0 0,-3-6 0 0,-1 4 0 15,-3-4 0-15,1 0 0 0,2 6 0 0,1-6 0 0,-11 0 0 0,0 0 0 16,14 0 8-16,0 0-8 0,-7 3 8 16,4-3-8-16,3 0 0 0,-4 0 0 0,4 0 0 0,-7 6 0 15,0-3 0-15,4-3 0 16,7 0 0-16,-8 7 0 0,-10-7 0 0,11 0 0 0,-1 3 0 0,1 3 0 16,-11-6 0-16,11 6 0 0,-4-3 0 0,0-3 0 15,3 7 0-15,-10-7 0 0,0 0 0 0,0 0 0 16,14 3 0-16,-3-3 0 0,-4 0 0 0,0 6 0 15,4-6 0-15,-1 3 0 0,4-3 0 0,-3 7 0 16,-4-4 0-16,4-3 0 0,6 0 0 16,-3 6 0-16,-14-6 0 0,11 3 0 0,7 3 0 0,-4-6 0 15,-7 7 0-15,-7-7 0 0,7 3 0 0,0-3 0 0,3 9 0 0,-10-9 0 16,0 0 0-16,0 0 0 16,11 0 0-16,0 6 0 0,-11-6 0 0,10 4 0 15,1-4 0-15,-1 6 0 0,4-6 0 0,-3 3 0 16,-4-3 0-16,4 0 0 0,6 0 0 0,-6 0 0 0,-11 0 0 0,11 0 0 15,3 0 0-15,-4 0 0 0,-3 0 0 0,-7 0 0 16,7 0 0-16,4 0 0 0,-1 0 0 0,-2 0 0 16,-8 0 0-16,7 0 0 0,7-3 0 0,-7 3 0 15,-7 0 9-15,7 3-9 0,3-3 8 0,1 0-8 16,-4 9 0-16,0-9 0 0,0 0 0 0,4 7 0 16,6-7 0-16,-6 0 0 0,-11 0 0 0,11 3 0 15,3-3 0-15,0 0 0 0,-4 6 0 0,-3-6 0 16,8 0 9-16,-5 0 0 0,8 0 0 0,-4-6 0 0,-11 6-9 15,8 0 8-15,7-3-8 0,-4 3 8 0,-4 0-8 0,1 0 8 16,3-7-8-16,0 7 8 16,4 0-8-16,-4-3 8 0,-4 3-8 0,5 0 8 15,2 0-8-15,-3 0 0 0,0 3 0 0,-7-3-11 16,8 0 11-16,-1 0 0 0,-4 7 0 0,4-7 0 16,-7 3 0-16,8 3 0 0,-5-6 0 0,1 6 0 0,-1-3 0 0,1-3 0 15,-1 0 0-15,5 0 8 0,-5 7-8 16,1-7 0-16,-1 0 0 0,4 0 8 0,-3 0-8 0,3 0 0 15,-3 0 8-15,-1 0-8 0,-3 0 0 0,4 3 8 16,0-3-8-16,3 0 0 0,-4 0 0 0,4 6 0 16,-3-3 0-16,3 4 0 0,-3-4-8 0,6-3 0 15,-3 0 0-15,0 6 0 0,1-3 16 0,-5 3 3 16,8-6 1-16,-4 7 0 0,0-4-12 0,4-3 0 0,-4 6 0 0,0-6 0 16,0 0 0-16,4 3 0 0,-4-6 0 0,0 3 0 15,0-6 0-15,0 6-17 0,0 0 4 0,4 0 1 16,-4 0 35-16,-3-3 7 0,3-4 2 0,0 7 0 15,0 0-32-15,3 0 0 0,-2 0 0 0,-1 7 0 16,0-4 0-16,3-3-13 0,-2 0 1 16,6 0 0-16,-4 9 12 0,1-9 0 0,0 0 0 15,3 0 0-15,0 0 0 0,0 0 16 0,0 0-3 16,0 6-1-16,1-6-12 0,-1 0 0 0,0 4 0 0,4 2 0 16,-8-6 0-16,4 3 0 0,-3-3 0 0,3 0 0 15,-3 6 0-15,3-6 0 0,-3 0 0 0,-1 0 0 16,1 3 0-16,0-3 0 0,3 7 0 0,0-7 0 15,0-7 8-15,0 7 0 0,4 0-8 0,-4 7 12 16,4-7-12-16,0 0 0 0,-1 0 0 0,1 3 0 16,0-3 0-16,-4 6 0 0,4-6 0 0,-4 6 0 15,0-2 0-15,4-4 0 0,-4 9 0 0,-4-3 0 0,5-3 0 0,-5-3 0 16,1 7 0-16,-1-4 0 0,1 3 0 0,0-6 0 16,-4 0 0-16,0 3 0 0,4 3 0 0,-1-6 0 15,-3 0 0-15,4 0 0 0,-4 0 8 0,4 0 0 16,3 0-8-16,0 0 12 0,-3-6-12 0,-1 3 8 15,4 3-8-15,-3 0 0 0,3 0 8 0,-3 0-8 16,0 0 0-16,3-6 0 0,0 6 0 0,0 0 8 16,0 0-8-16,0 0 0 0,1 0 0 0,-1 0 0 15,-4 6 0-15,1-6 0 0,0 0 0 16,-1 3 0-16,4-3 0 0,-3 0 0 0,0 0 0 0,-1 6 0 16,1-6 0-16,0 0 0 0,-4 0 0 0,3 0 0 15,1 7 0-15,0-4 0 0,-1-3 0 0,1 0 0 16,0 0 0-16,-4 0 0 0,7 0 0 0,-3 0 0 0,-1 0 8 15,-3 0-8-15,4 6 0 0,0-3 0 0,3-3 8 0,-4 0-8 16,5 0 0-16,-1 0 0 0,0 0 0 0,0 0 0 16,-3 0 0-16,3 0 0 0,-4 0 0 0,5 7 0 15,-5-7 0-15,1 0 0 0,3 0 0 0,-3 3 0 16,-4-3 0-16,3-3 0 0,1 6 0 0,0-3 0 16,-1 0 0-16,-3 0 0 0,4 0 0 0,0 0 0 15,-1 0 0-15,1 0 0 0,0 0 0 0,-4 6 0 16,7-12 0-16,-3 6 0 0,6 0 0 0,-3-3 0 15,-3 3 8-15,7-7-8 0,-4 7 0 0,0 0 0 16,-3-9 0-16,3 9 0 0,-3-3 0 0,-1-4 0 16,1 1 0-16,-4 3 0 0,4 3 0 0,-8 0 0 15,4-6 0-15,-3 6 0 0,-1-3 0 0,1-4-10 16,3 7 10-16,-3-3 0 0,-1-3 0 0,-3 6 0 16,4 0 0-16,0 0 11 0,-4 0-11 0,3 0 12 0,-3-3-12 0,4 3 0 15,-1-6 0-15,1 6 0 0,0 0 0 16,3 0 0-16,-4 0 0 0,4-4 0 0,-3 4 0 0,0-6 0 15,3 6 0-15,-4 0 0 0,-3 0 0 0,4 0 0 16,-1 0 0-16,1 0 0 0,0-6 0 0,-4 12 0 16,0-6 0-16,3 0 0 0,1 0 0 0,-4 0 0 15,4 0 0-15,-1 0 0 0,1 0 0 0,-4 0 0 16,3 6-12-16,1-6 12 0,-4-6 0 0,4 6 0 16,-4 0 0-16,3 0 12 0,1 0-12 0,-11 0 0 0,7 0 0 0,3 0 0 15,-3 0 0-15,4 0 0 0,-11 0 0 0,7 0 0 16,0 0 0-16,0 0 0 0,0-6 0 0,-7 6 0 15,0 0 0-15,0 0 8 0,7-3-8 0,0 3 0 16,0-7 0-16,-7 7 0 16,8-3 0-16,-5 3 0 0,4-6 0 0,0 6 0 15,0-3 0-15,0 3 0 0,0-6 0 0,0 6 0 0,-3-4 0 16,6 4 0-16,-2-6 0 0,-1 6 0 0,-4 0 0 0,-3 0 0 16,11 0 0-16,-4 0 0 0,0 0-9 0,-4-3 9 15,-3 3 0-15,7-6 0 0,-3 6 0 0,-1-10 0 16,-3 10 0-16,0 0 0 0,0 0 0 0,4 0 0 15,0-9 8-15,-1 9-8 0,1-6 0 0,-4 3 9 16,0-4-9-16,0-2 8 0,0 6-8 0,3-4 8 16,-3-2-8-16,0 0 12 0,0 2-12 0,0-2 12 15,0 0-12-15,0-1 8 0,0 1-8 0,0-1 8 0,0-5-8 0,0 5 0 16,0 1 0-16,-3-1 8 0,3 1 4 0,0 0 1 16,-4 2 0-16,4-2 0 0,-3-4-2 0,-1 4-1 15,0 0 0-15,-3-4 0 0,4 4-10 0,-1-1 12 16,1 1-12-16,3-1 12 0,-4 1-12 0,1 0 0 15,-1-1 0-15,1 1 0 0,-1-1 0 0,4 1 0 16,-3-7 0-16,-1 7 0 16,4 3 0-16,-3 3 0 0,3-7 0 0,0 10 0 0,0-6 0 0,-4-4 0 15,4 7 0-15,0 3 0 16,0 0-12-16,-3-6 12 0,3 6-10 0,0 0 10 0,0 0-12 0,0 0 3 16,0 0 1-16,0 0 0 0,0 0 0 0,0 0 0 15,0 0 0-15,0 0 0 0,0 0 8 0,0 0 0 16,0 0-9-16,0 0 9 0,0 0 0 0,0 6 16 0,0-6-2 0,-4 3-1 15,4 7-13-15,0-10 0 0,0 9 0 0,0-2 0 16,-4 2 0-16,4 0 0 0,4 1 0 0,-4-1 0 16,0 1-21-16,0-1 2 0,0 0 1 0,0 1 0 15,0 5 18-15,0-5-12 0,-4-1 12 0,4 7-10 16,0-7 10-16,0 7 0 0,0-3 0 0,-3-4 0 16,3 7 0-16,-4-1-10 0,4-2 10 0,-3 3 0 15,3-4-12-15,-4 4 4 0,4 3 8 0,0-4-13 16,0-5 13-16,0 5 0 0,0-2 0 0,4-4 0 15,-4 1 0-15,0-10 0 0,0 0 0 0,3 6 0 16,-3-6 9-16,0 0-9 0,0 0 0 0,0 0 9 16,4 9-9-16,-4-9 0 0,0 0 0 0,0 0 0 15,0 0 0-15,0 0 0 0,0 0 0 0,0 0 0 16,0 0-11-16,7 0 11 0,0 0-8 0,0 0 8 16,-3-9-8-16,3 3 8 0,-4 6-8 0,4-10 8 15,-3 7 0-15,-4-3-8 0,3-4 8 0,1 1 0 0,-1 3 0 0,-3-4 0 16,7 1 0-16,-3-4 0 0,-4-2 8 0,4-4-8 15,-1 3 8-15,1 4-8 0,-1-10 0 0,-3 3 0 16,4 0 0-16,-1 7 0 0,-3-10 0 0,4 3 0 16,-1 6 0-16,1-2 0 0,-4-1 0 0,0 3 0 15,0 4 0-15,0 0 0 0,0-4 0 16,3 10-8-16,-3-6 8 0,0 9 0 0,0 0 0 0,0 0-8 16,-3-7 8-16,3 7-9 0,0 0 9 0,0 0-10 0,0 0 10 15,0 0 0-15,0 0-9 16,0 0 9-16,0 0 0 0,0 0-9 0,0 0 9 0,0 0-10 0,0 0 10 15,0 0 0-15,0 0-9 0,-7 7 9 0,3-4 0 16,4-3 0-16,-3 9 0 16,3-3 0-16,-4 4 0 0,4-1 0 0,-3 7 0 0,-1-13 0 15,1 13 0-15,3-7-8 0,0 7 0 16,-4-7 0-16,0 1 0 0,-3-1 8 0,7 0 0 0,-3 7 0 0,-1-7 0 16,1-5 0-16,-1 5 0 0,4 0 0 0,-3 1 0 15,-1 2 0-15,4-2 0 0,0-1 0 0,0 4 0 16,0-7-9-16,-3 10 0 0,3-4 0 0,0 4 0 15,0-4 9-15,0-2 0 0,-4 2 0 0,4 1-8 16,0-4 8-16,-3 1 16 0,3-10-4 0,-4 9-1 16,1 4-11-16,-1-4 0 0,1 0 0 0,3-9 0 15,0 0 0-15,-4 4 0 0,4-4 0 0,0 0 0 0,0 0 11 0,0 0-3 16,0 0-8-16,0 0 12 0,0 0-12 0,0 0 0 16,0 0 0-16,0 0 0 15,0 0 0-15,0 0-8 0,0 0-1 0,0 0 0 16,0 0-18-16,0 0-3 0,0 0-1 0,0 0 0 0,0 0 19 0,0 0 3 15,0 0 1-15,0 0 0 0,-4-10-13 0,4 10-3 16,0 0 0-16,0 0 0 16,-3 0-100-16,3 0-20 0,0 0-4 0,-4-3-911 15</inkml:trace>
  <inkml:trace contextRef="#ctx0" brushRef="#br0" timeOffset="-29794.99">25224 2986 115 0,'0'0'10'0,"0"0"-10"0,0 0 0 0,0 0 0 0,0 0 104 0,0 0 18 15,0 0 4-15,0 0 1 0,0 0-59 0,0 0-12 16,0 0-3-16,0 0 0 0,-4-9-7 0,4 9-2 16,0 0 0-16,0 0 0 0,0 0-9 0,0-9-3 15,0 9 0-15,0 0 0 0,0 0 26 0,0 0 5 16,-3-10 1-16,3 10 0 16,0 0 19-16,0 0 4 0,0 0 1 0,0 0 0 0,0 0-10 0,0 0-2 15,0 0 0-15,0 0 0 0,0 0-3 0,0 0-1 16,0 0 0-16,0 0 0 0,7 6-19 0,-7-6-4 15,7 0-1-15,3 4 0 0,-10-4-18 0,7 9-4 16,-7-9-1-16,4 0 0 0,-4 0-13 0,3 6-4 16,-3-6 0-16,7 10 0 0,-3-7-8 0,-4 9 10 15,3-9-10-15,1 16 10 0,-4-12-10 0,0 5 12 16,0 4-12-16,0 3 12 0,0-1-12 0,4 7 10 0,-4-6-10 0,3 9 10 16,-3-2 1-16,4-1 0 0,-1 3 0 0,-3-3 0 15,0 0 5-15,4-3 2 0,-4 9 0 0,3-9 0 16,-3 10 2-16,-3-10 0 0,3 6 0 0,0-3 0 15,0 3-8-15,-4 4-2 0,4-11 0 0,-3 5 0 16,-1 8 4-16,1-9 1 0,-1-3 0 0,4 13 0 16,-7-10-7-16,3 0-8 0,1-3 11 0,-1 6-11 15,1-3 15-15,-1 0-4 0,-3-9-1 0,4 3 0 16,-4-1-10-16,3-5 0 0,1 3 0 0,-1 2 0 16,1-8 0-16,3-1 0 0,-4 4 0 0,1-10 0 15,3-3-20 1,0 0-5-16,-4 9-2 0,4-9 0 15,0 0-98-15,0 0-20 0,0 0-4 0,0 0-1 0,0 0-85 16,0-9-17-16</inkml:trace>
  <inkml:trace contextRef="#ctx0" brushRef="#br0" timeOffset="-29191.53">25576 3472 1209 0,'0'0'53'0,"0"0"12"0,0 0-52 0,0 0-13 0,0 0 0 0,0 0 0 16,0 0 184-16,0 0 35 0,0 0 6 16,0 0 2-16,0 0-155 0,0 0-32 15,0 0-5-15,0 0-2 0,0 0 8 0,0 0 2 0,-7 0 0 0,0 4 0 16,-3-4-31-16,-1 0-12 15,4 0 8-15,7 0-8 0,0 0 0 0,-11 6 8 0,1-3-8 0,-1-3 0 16,1 0 0-16,-1 9 8 0,1-9-8 0,-1 0 0 16,0 7 0-16,4-4 0 0,7-3 0 0,-7 6 0 15,-3-6 0-15,3 3 0 0,0 10 0 0,3-10 0 16,-7 3 0-16,4-3 0 0,0 7 0 0,0-1 0 16,0-3 9-16,0-3 0 0,-3 7 0 0,6-4 0 15,-3 4 21-15,0-10 4 0,0 9 1 0,3 0 0 16,1-9-22-16,3 0-4 0,0 0-1 0,0 0 0 0,0 0-8 0,0 0 0 15,0 0 0-15,0 0 0 16,0 0 0-16,0 0 0 0,0 0 0 0,7 7 8 0,4-7 1 0,-4 3 0 16,7-3 0-16,-4 6 0 0,4-6-9 0,0 0 8 15,4 0-8-15,0 3 8 0,3 3-8 0,0 1 0 16,-3-7 0-16,-4 3 8 16,7 6-8-16,-3-2 8 0,-1 2-8 0,1-6 8 0,-4 6-8 15,4-2 0-15,-4-4 0 0,0 3 0 0,-4-6 0 0,1 10 8 16,0-4-8-16,-4-3 8 0,0 6-8 0,3-2 0 15,-3 2 0-15,0-9 0 0,-3 9 0 0,0 1 0 16,3-4 0-16,-4 4 0 0,4-1 0 0,-3 0 0 16,-1 4 0-16,1-1 0 0,3 1 0 0,-4-4 0 15,-3 7 0-15,4-6 8 0,-4-1-8 0,0 7-11 16,0-7 3-16,-4 0 0 0,4 1-2 0,0-7 0 0,0-3 0 0,-3 12 0 16,3-12-11-16,0 0-3 0,0 0 0 0,0 0 0 31,0 0-93-31,0 0-19 0,0 0-4 0,0 0-812 0</inkml:trace>
  <inkml:trace contextRef="#ctx0" brushRef="#br0" timeOffset="-26771.39">26420 2826 691 0,'0'0'61'0,"0"0"-49"0,0 0-12 0,0 0 0 15,0 0 156-15,0 0 28 16,0 0 5-16,0 0 2 0,0 0-135 0,0 0-26 0,-4-3-6 0,4 3 0 16,-7-6-15-16,7 6-9 0,-4-3 12 0,4 3-12 15,-7 0 8-15,0 0-8 0,4-6 0 0,3 6 0 16,-7 6 8-16,7-6-8 0,-7 0 0 0,0 0 0 16,3 0 31-16,-3 0 2 0,0 0 1 0,0 0 0 15,0 3 26-15,3-3 4 0,4 0 2 0,-7 9 0 16,0-9-9-16,-3 7-1 0,3-1-1 0,0-3 0 15,-1 7-26-15,-2-1-5 0,6 0 0 0,-3-2-1 16,-3 2-11-16,3-3-1 0,0 4-1 0,-4 2 0 0,8-6-10 16,-5 4 10-1,1-1-10-15,4 1 10 0,-1-1 5 0,-3 1 1 0,0 8 0 0,4-8 0 0,-8 5-4 0,4 4-1 16,0-3 0-16,0-4 0 16,-4 4-11-16,4 3 0 0,-3 0 0 0,-1-4 0 15,1 4 0-15,3-3 16 0,-1-4-2 0,1 4-1 16,0 3 11-16,0 0 1 0,4-4 1 0,-1 4 0 0,1 0-7 0,3-3-2 15,-4 3 0-15,4-1 0 0,0 8-7 0,-3-8-2 16,-1-2 0-16,1 3 0 16,-1 0-8-16,4-1 0 0,-3-2 0 0,-1 12 0 0,0-12 0 0,-3 3 0 15,7 0 0-15,-3-1 0 0,-1 4 0 0,4 0 0 16,4-6 0-16,-4 0 0 0,-4-4 0 0,4 4 0 16,4-4 0-16,-1 4 8 0,1 3-8 0,-1-3 0 0,1-4 0 15,0 10 0-15,3-9 8 0,-4 6-8 0,4-4 12 0,-3 1-4 16,-4-4-8-1,7 4 12-15,-4 0-12 0,1-4 12 0,-1-2-12 0,1 9 0 0,-1-10 0 0,1 7 8 16,-1-7-8-16,1 0 0 0,3 7 0 0,-3-6 8 16,-1-1-8-16,1 0 0 15,3 1 0-15,0-1 0 0,0 1 0 0,0 5 8 0,-4-5-8 0,8-1 0 16,-4 0 0-16,0 1 0 16,0-4 0-16,0 10 0 0,0-13 8 0,0 6-8 0,0 1 0 0,0-4 8 15,4-3-8-15,-4 7 0 0,0-1 0 0,4-9 0 16,-1 6 0-16,1 4 0 0,3-10 0 0,-3 0 0 15,-1 9-13-15,1-9 5 0,-4 0 8 0,3 9-13 32,-10-9-74-32,7 0-14 0,-7 0-3 0,0 0-931 0</inkml:trace>
  <inkml:trace contextRef="#ctx0" brushRef="#br0" timeOffset="-25740.81">26649 3369 288 0,'0'0'25'0,"0"0"-25"0,0 0 0 0,0 0 0 16,0 0 161-16,0 0 27 0,0 0 6 0,10 0 1 16,-3-3-135-16,-7 3-28 0,0 0-4 0,8-6-2 15,-8 6 0-15,7-10 0 0,-7 10 0 0,0 0 0 0,7 0-15 0,-7 0-3 16,0 0-8-16,0 0 12 0,0 0 25 0,0 0 5 16,0 0 1-16,0 0 0 0,0 0 19 0,0 0 4 15,0 0 1-15,0 0 0 0,0 0-2 0,0 0 0 16,0 0 0-16,0 0 0 0,0 0-2 0,0 0-1 15,0 0 0-15,0 0 0 0,0 0-5 0,0 0-1 16,0 0 0-16,3 6 0 0,-3 4-20 0,0 2-5 16,-3-5-1-16,-1 2 0 0,1 0-10 0,-1 1-3 15,-3-1 0-15,0 7 0 0,0-7 5 0,0 4 1 16,0 3 0-16,0 2 0 0,0-2-9 0,0 0-2 16,0-4 0-16,0 7 0 0,-4 0 0 0,0-3 0 15,1 2 0-15,-1 1 0 0,1 3-12 0,3-9 0 16,-4 5 0-16,4-2 0 0,0 0 12 0,-4-4 2 15,4 4 1-15,4 0 0 0,-1-13-15 0,-3 6 0 16,4 1 0-16,-4-4 0 16,3-3-28-16,-3 7 2 0,7-10 0 0,-4 0 0 15,1 6-30-15,3-6-7 0,-7-6-1 0,0 6 0 16,0 0-118-16,3-10-24 0,1 10-5 0</inkml:trace>
  <inkml:trace contextRef="#ctx0" brushRef="#br0" timeOffset="-25374.26">26384 3397 633 0,'0'0'28'0,"0"0"6"0,0 0-34 0,0 0 0 0,0 0 0 0,0 0 0 16,0 0 279-16,0 0 49 0,0 0 9 0,0 0 3 15,0 0-228-15,0 0-46 0,0 0-9 0,0 0-1 0,0 13 1 0,0-13 1 16,4 9 0-16,-1 0 0 0,1-5-14 0,3 5-2 16,-7-9-1-16,7 9 0 0,0 1-7 0,4-4-2 15,-4 4 0-15,0-4 0 16,3 6-11-16,1-12-2 0,3 16-1 0,0-13 0 0,-3 10-6 0,-1-1 0 16,8-2-1-16,0-1 0 0,-4 10 5 0,0-3 0 15,0 2 1-15,0-2 0 0,-3 0-1 0,3-4-1 16,0 4 0-16,0-4 0 0,0 4-15 0,0 0 0 0,-3-4 0 0,-1 4 0 15,1 0 0-15,-1-4 0 16,1-2 0-16,0 5 0 0,-4-5 0 0,0-1 0 0,-4-3 0 16,1-2 0-1,-4-4-28-15,0 9-3 0,0-9 0 0,0 0-762 16,0 0-153-16</inkml:trace>
  <inkml:trace contextRef="#ctx0" brushRef="#br0" timeOffset="-24457.05">26952 3761 403 0,'0'0'36'0,"0"0"-36"16,0 0 0-16,0 0 0 0,0 0 265 0,0 0 47 15,4 9 8-15,-4-9 3 0,0 7-249 0,3-4-50 16,-3-3-9-16,4 9-3 0,-4-9 23 0,3 10 4 0,1-1 1 16,-4-3 0-16,3 4 12 0,1-1 2 15,3 0 1-15,-3 1 0 0,3-4-1 0,0 10 0 0,-4-13 0 16,1 13 0-16,3-4-11 0,-4-2-3 0,1 5 0 0,-1-5 0 15,1 8-15-15,-1-2-3 0,1 0-1 0,-4-4 0 16,3-2-21-16,-3 9 9 0,0-10-9 0,4 7 0 16,-8 2 9-16,4-8-9 0,-3-1 0 0,-1 7 9 15,1-7-9-15,-1 7 0 0,1-3 0 0,-4 2 0 16,0-5-44-16,-4 8 0 0,4-8-1 0,-4-4 0 16,1 10-99-16,-1-13-19 0,1 6-4 0,-1-2-649 15</inkml:trace>
  <inkml:trace contextRef="#ctx0" brushRef="#br0" timeOffset="-23149.47">27513 3378 1072 0,'0'0'48'0,"0"0"9"16,0 0-45-16,7 0-12 0,-3-9 0 0,-4 9 0 16,0 0 82-16,7-3 14 0,-4-3 4 0,1 2 0 15,-4 4-21-15,0 0-4 0,0 0-1 0,7-6 0 16,-7 6-6-16,0 0 0 0,3 0-1 0,-3 0 0 15,7-6-17-15,-7 6-3 0,0 0-1 0,0 0 0 0,0 0-11 0,0 0-3 16,0 0 0-16,0 0 0 0,0 0-8 0,-7 6-1 16,4 4-1-16,-4-1 0 0,0 7 5 0,0-7 1 15,0 7 0-15,0-4 0 0,-4 4-3 0,0 3 0 16,4 0 0-16,-3-1 0 0,3 1-14 0,-4 3-3 16,1-3-8-16,-1 3 12 0,4 0-12 0,-4-3 0 15,1 6 0-15,3-13 0 0,0 4 8 0,-4-4-8 16,4 4 0-16,0 3 9 0,-4-10-26 0,4 1-6 15,0-4-1-15,0-3 0 16,0 10-34-16,0-13-7 0,0 3-2 0,0-3-617 16,0 0-123-16</inkml:trace>
  <inkml:trace contextRef="#ctx0" brushRef="#br0" timeOffset="-22856.73">27319 3385 518 0,'0'0'23'0,"0"0"5"0,-3 9-28 0,-1-9 0 0,1 9 0 0,-1-2 0 16,-3-4 342-16,3 6 63 0,4 1 13 0,0-1 2 15,-3 0-321-15,3 1-65 0,0-4-13 0,3 4-2 16,-3-1 1-16,7 7 0 0,-3-7 0 0,3 7 0 0,0-7-8 15,4 4 0-15,-1 2-1 0,1-2 0 16,-4 3-3-16,4-7 0 0,3 7 0 0,-4-4 0 16,1 4-8-16,-1-7 0 0,1 1 0 0,0-1 0 15,-1 0 0-15,-3-9-12 0,4 10 0 0,-4-10 1 16,0 6-45-16,0-6-10 16,-7 0-2-16,0 0-843 0</inkml:trace>
  <inkml:trace contextRef="#ctx0" brushRef="#br0" timeOffset="-22436.06">27750 3040 864 0,'0'0'76'16,"0"0"-60"-16,0 0-16 0,0 0 0 15,0 0 220-15,0 0 40 0,0 0 9 0,0 0 2 16,0 6-208-16,0-6-42 0,3 9-8 0,-3-6-1 0,0 10 20 0,4 0 5 16,-4-4 1-16,3 0 0 0,1 1-28 0,-4 2-10 15,0 1 0-15,0-4 9 0,7 1-9 0,-4-4 0 16,-3-6 0-16,0 12 0 0,7-5 0 0,0 2 0 16,-3 1 0-16,3-1 0 15,-4-3-29-15,-3-6-5 0,7 3-1 0,-3 7 0 16,-4-10-77-16,0 0-16 0,7 0-4 0,-7 0 0 0</inkml:trace>
  <inkml:trace contextRef="#ctx0" brushRef="#br0" timeOffset="-21805.21">27785 2682 172 0,'0'0'16'16,"-7"0"-16"-16,3 0 0 0,1 0 0 0,3 0 277 0,0 0 53 15,0 0 10-15,0 0 3 0,0 0-241 0,0 0-48 16,0 0-10-16,0 0-1 0,0 0-11 0,0 0-3 15,0 0 0-15,0 0 0 0,0 0 10 0,0 0 1 16,0 0 1-16,0 16 0 0,0-7 15 0,3 1 2 16,4-1 1-16,-3 10 0 0,3-3-21 0,0-7-4 15,0 10-1-15,0-4 0 0,4-2-9 0,-1 3-1 16,1 3-1-16,3-1 0 0,0-2-10 0,0 3-3 0,0 6 0 16,0-13 0-16,4 14-9 15,0-1 0-15,-4-7 0 0,3 11 8 0,5-4-8 0,-5 3 0 0,1-3 0 0,-4 3 0 16,-4 0 8-16,5 7-8 15,-5-10 0-15,1 10 8 0,-8-7 12 0,4 0 1 0,-3-3 1 16,3 3 0-16,-4 4 6 0,5-10 0 0,-8 6 1 16,3-3 0-16,-3 0-15 0,0 0-3 0,-3 3-1 0,3 1 0 15,0 5-10-15,-4-6 0 0,0 0-10 0,1 4 10 16,-4-4-15-16,0-9 3 0,0 0 1 0,3 0 0 16,-3 6 11-16,0-7 0 0,0-2 0 0,-4 0 0 31,4-4-27-31,0 4-9 0,0-3-3 0,0-4 0 0,-3 3-104 0,-1-8-21 0,1 5-4 0,2 0-412 15,-2-2-84-15</inkml:trace>
  <inkml:trace contextRef="#ctx0" brushRef="#br0" timeOffset="-21137.22">28423 3394 172 0,'0'0'16'0,"0"0"-16"15,0 0 0-15,0 0 0 0,0 0 277 0,0 0 53 16,0 0 10-16,0 0 3 0,0 0-211 0,0 0-41 16,0 0-9-16,0 0-2 0,7 3 5 0,-7-3 1 15,0 0 0-15,11 6 0 0,-4 1-23 0,4-7-5 16,-11 0-1-16,10 0 0 0,1 3-22 0,-1-3-5 16,1 0-1-16,0 0 0 0,-1 0-21 0,1 0-8 15,-1 0 0-15,4 0 9 0,0 0-9 0,1-3 0 16,-1 3-12-16,3 0 12 15,1-7-35-15,0 1 1 0,-1 3 0 0,1 3 0 16,0-6-24-16,-1 3-5 0,-6-4-1 0,3 7 0 16,0-9-132-16,4 9-28 0,-1-9-4 0,-3-1-2 0</inkml:trace>
  <inkml:trace contextRef="#ctx0" brushRef="#br0" timeOffset="-20835.03">28434 3557 1908 0,'0'0'42'0,"0"0"9"0,0 0 1 0,0 0 1 0,0 0-42 0,0 0-11 0,0 0 0 0,0 9 0 0,0-9 52 15,3 10 8-15,-3-10 1 0,7 6 1 0,-3 0 5 16,3-2 1-16,0 2 0 0,0-3 0 0,4-3-30 0,-1 0-6 16,1 0 0-16,3-3-1 0,0-3-19 0,0 6-3 15,0 0-1-15,4-4 0 0,0-2-22 0,-1 6-5 16,1-6-1-16,3 6 0 16,4-10-46-16,-4 10-10 0,4-9-1 0,-4 6-600 15,0-3-120-15</inkml:trace>
  <inkml:trace contextRef="#ctx0" brushRef="#br0" timeOffset="-20182.8">29669 3112 979 0,'0'0'87'0,"0"0"-70"15,0 0-17-15,0 0 0 0,-7 0 206 0,7 0 38 16,-4-3 7-16,4 3 1 0,-7-7-168 0,3 7-33 15,-3 0-7-15,4 0-2 0,3 0-18 0,-11 0-3 16,4 7-1-16,-3-4 0 0,3-3-4 0,-4 6-2 16,0 0 0-16,-3-3 0 0,4 7 13 0,-4-1 2 15,3-2 1-15,-3 2 0 0,0-6-8 0,-7 6-2 16,7 7 0-16,-8-6 0 0,5 5-20 0,-1-2 0 16,0 12 0-16,1-6 0 0,3 3 15 0,3-4-2 15,1 1 0-15,2 0 0 0,-2 9 7 0,-1-12 0 16,4 3 1-16,4 0 0 0,-1-4-10 0,1-2-3 15,6 3 0-15,1 2 0 0,-1-2-8 0,4-7 12 16,0 1-12-16,0-1 12 0,8 1-12 0,-5-4 0 16,8-3 0-16,-1-3 0 0,5 6 8 0,-1-6-8 15,0-6 0-15,0 6 8 0,0-3-8 0,4-3 0 0,-4 3-10 0,4-4 10 16,-4-2-10-16,4 6 10 0,-4-13-10 0,0 10 10 16,4-4 0-16,-1-8 0 0,1 2 0 0,-4 6 0 15,0-8 0-15,4 5 0 0,-4-9 8 0,-3 10-8 16,-4-7 20-16,0-3-4 0,0 3 0 0,-3 0 0 15,-4 0-6-15,0 4-2 0,-7-4 0 0,3 0 0 16,-3 3 0-16,-3 7 0 0,-8-4 0 0,4-2 0 16,-3 8-8-16,-1-5 0 0,1 3 0 0,-8-7 0 15,0 6 0-15,1 7-16 0,-1-3 4 0,-3 0 1 16,0-4-5-16,3 7-2 0,0-3 0 0,1 6 0 16,-4 0 4-16,6 0 1 0,-2 0 0 0,3 0 0 15,0 0-55-15,3 6-12 0,-3-3-1 16,3-3-1-16,1 7-117 15,-1-4-23-15,-6 3-5 0,17-6-1 0</inkml:trace>
  <inkml:trace contextRef="#ctx0" brushRef="#br0" timeOffset="-19704.93">29732 2798 518 0,'0'0'46'0,"0"0"-37"0,0 0-9 0,0 0 0 16,0 0 200-16,0 0 37 0,0 0 8 0,0 0 2 15,0 16-141-15,4-16-28 0,-4 0-6 0,0 12 0 16,-4-5 13-16,4 2 3 0,-3 1 1 0,3-1 0 16,-4 0-20-16,1 7-4 0,-5-7-1 0,5 10 0 15,-1-3-8-15,1 9-1 0,-8-3-1 0,8 3 0 0,-4 3-18 0,0 0-4 16,0 7-1-16,0 6 0 0,0-1-8 0,-4 4-2 15,0 0 0-15,1 0 0 0,-1-6 11 0,1 6 1 16,-1-4 1-16,-3-2 0 0,3 6-34 0,1-6 0 16,3 2 0-16,-4-2-9 0,-3 0 9 0,3-4 0 15,4 1 10-15,-3-7-10 0,3 0 0 0,0-3 0 16,0 3 0-16,0-12 0 16,3 3-52-16,-3-3-12 0,0-7-4 0,0 0 0 15,3-5-110-15,4-4-22 0</inkml:trace>
  <inkml:trace contextRef="#ctx0" brushRef="#br0" timeOffset="-19089.86">30349 2735 1036 0,'0'0'92'0,"0"0"-73"15,0 0-19-15,0 0 0 0,0 0 128 0,0 0 21 16,0 0 5-16,-3 10 1 0,-4-4-112 0,3-6-23 15,-3 10-4-15,0-7 0 0,0 3 44 0,0 0 10 0,-3-3 2 0,6 7 0 16,-7-1-12-16,1 1-3 0,3-4 0 0,0 6 0 16,-4 4-13-16,1-6-2 0,-1 5-1 0,0-2 0 15,1 2-13-15,-1 4-4 0,1-3 0 0,-1 3 0 16,1 0-1-16,-1 9-1 0,-3-3 0 0,3 3 0 16,1 7-6-16,-4-1 0 0,-1 10-1 15,5-10 0-15,-4 4-5 0,0 6-1 0,0-6 0 16,3-4 0-16,0 1-9 0,4-7 0 0,0 6 0 15,0-5 0-15,4 5 0 0,-1-6 0 16,4-3 12-16,0 4-4 0,0-4-8 0,4 0 0 0,3-6 0 0,-4-1 0 16,4 1 0-16,0 0 0 0,0 0 0 0,4 3 0 31,3-10-44-31,-3-2-5 0,3 9-1 0,-4-10 0 0,8-3-34 0,-4 4-6 0,4-1-2 0,-1 0 0 16,5-9-102-16,-5 0-21 0,4 0-4 0</inkml:trace>
  <inkml:trace contextRef="#ctx0" brushRef="#br0" timeOffset="-18724.2">30720 3162 1872 0,'0'0'83'0,"0"0"17"0,0 0-80 0,0 0-20 15,0 0 0-15,0 0 0 0,-7 0 32 0,0 3 4 0,0-3 0 16,0 9 0-16,0-9-8 0,3 7 0 16,-6-1-1-16,2 3 0 0,1 4 14 0,0-4 3 0,-3 1 1 0,3 5 0 15,-4 4-8-15,1-3-1 0,-1 3-1 0,-3 0 0 16,0-4 1-16,0 4 0 0,0 0 0 0,-1-3 0 15,-2 2-19-15,-1 1-3 0,0-3-1 0,4-4 0 16,0 4-5-16,-3 0 0 0,-1-4-8 0,0 4 12 16,1 0-25-16,-1-13-6 0,4 13-1 0,0-7 0 15,-4-6-47-15,8 6-9 0,-1-9-3 16,0 7 0-16,1-7-141 0,6-7-29 0,-10 4-6 16,0-12-1-16</inkml:trace>
  <inkml:trace contextRef="#ctx0" brushRef="#br0" timeOffset="-18501.8">30297 3250 1555 0,'0'0'68'0,"0"0"16"0,0 0-68 0,3 3-16 16,4 6 0-16,4 1 0 0,-4-4 186 0,0 10 34 16,3-13 6-16,1 12 2 0,-4-2-141 0,0-4-28 15,4 7-6-15,-4 0-1 0,0-4-32 0,3 4-8 16,-6 0 0-16,3-4-1 0,0 7-11 0,4-3 0 15,-1-1 0-15,1-2 0 0,-1-4 0 0,4 7 0 16,-3 0 0-16,3-13 0 16,-3 6-58-16,-1 1-4 0,4-4-1 0,-3-3 0 15,0 3-153-15,-4-3-30 0,3-3-6 0,1 0-2 0</inkml:trace>
  <inkml:trace contextRef="#ctx0" brushRef="#br0" timeOffset="-17957.65">30625 2710 633 0,'0'0'28'0,"0"0"6"0,0 0-34 0,0 0 0 0,0 0 0 0,0 0 0 15,7 7 180-15,-7-7 30 0,0 0 6 0,0 0 0 0,0 0-140 0,7 0-29 16,-7 0-6-16,7 6-1 0,-7-6-4 0,0 0-2 15,7 3 0-15,0 3 0 0,-4-3 25 0,5 7 5 16,-8-10 0-16,7 16 1 0,-4-13-5 0,-3 12-2 16,4 4 0-16,-1-9 0 0,4 5-14 0,0 4-2 15,-3 0-1-15,6 0 0 0,-3 6-21 0,4 0-4 16,-4-6 0-16,7 9-1 0,-3-3-3 0,3 3 0 0,0 7 0 0,0-7 0 16,0-3 17-16,0 3 3 0,0-3 1 0,1 4 0 15,-1-4-17-15,-4 0-4 0,1 3-1 0,-4-3 0 16,3-3 6-16,-2 3 2 0,2 3 0 15,-3-9 0-15,4 6 10 0,-8 3 3 0,-3 7 0 0,0-7 0 32,4 7-59-32,-4-7-11 0,-4-3-2 0,1 0-1 0,-1 3 41 0,1-9 0 0,-1 6 0 0,-3-6 0 15,0 0 0-15,0 3 0 0,-4-10 0 0,4 4 0 16,-3-3-18-16,-1-4 2 0,1 3 0 0,-1-8 0 16,-3 5-53-16,3-9-11 0,-3 9-1 0,0-9-613 15,0 0-122-15</inkml:trace>
  <inkml:trace contextRef="#ctx0" brushRef="#br0" timeOffset="-17520.88">31083 2572 1422 0,'0'0'63'0,"0"0"13"0,0 0-61 0,0 0-15 0,0 0 0 0,0 0 0 16,0 0 105-16,0 0 19 0,0 0 3 0,4 10 1 15,-4-10-49-15,3 3-10 0,4 6-1 0,-7 4-1 16,4-1-22-16,-4 4-4 0,3-6-1 0,-3-1 0 16,4 10-24-16,-4 6-6 0,3-6-1 0,-3-1 0 15,4 11-9-15,0-7 0 0,-4 6 0 0,0-9 0 16,3 9 0-16,-3-9 0 0,0-4 0 0,4 4 0 15,-4-3-21-15,3 3 3 0,-3-10 1 0,0 10 0 16,4-13-48-16,-1 4-10 0,-3-7-1 0,0-3-538 16,0 0-107-16</inkml:trace>
  <inkml:trace contextRef="#ctx0" brushRef="#br0" timeOffset="-17251.86">30805 2607 864 0,'0'0'76'0,"0"0"-60"15,0 0-16-15,0 0 0 0,0 0 300 0,0 0 56 16,0 0 12-16,0 0 3 0,0 0-276 0,10-6-55 0,1 6-12 0,-1-7-1 16,1 7 25-16,3-3 6 0,-3-3 1 0,3 3 0 15,7-7-28-15,4 4-6 0,-4-3-1 0,3 9 0 16,1-10-16-16,3 7-8 0,-3-3 0 0,0 6 8 15,3-6-8-15,-3 6 0 0,-1-3 0 0,1 3 0 16,0 0 0-16,-1 0-11 0,1-7 3 0,3 7 0 31,1-3-96-31,-1 3-18 0,0 0-4 0,4 0-560 0,0 0-112 0</inkml:trace>
  <inkml:trace contextRef="#ctx0" brushRef="#br0" timeOffset="-15896.84">31902 2977 691 0,'0'0'30'0,"0"0"7"0,0 0-29 0,0 0-8 16,0 0 0-16,0 0 0 0,0 0 93 0,0 0 18 15,0 0 3-15,0 0 1 0,0 0-13 0,0 0-2 16,0 0-1-16,0 0 0 0,0 0-2 0,0 0 0 15,0 0 0-15,0 0 0 0,0 0-22 0,0 0-5 16,0 0-1-16,0 0 0 0,0 0-28 0,0 0-5 16,0 0-2-16,0 0 0 0,0 0-3 0,0 0-1 15,0 0 0-15,0 0 0 0,-7 0-5 0,3 6-1 16,4-6 0-16,-10 3 0 0,-5 7-13 0,5-4-3 16,-1 0-8-16,-3 4 12 0,0 2-12 0,3-5-12 15,-6 2 3-15,3 3 0 0,0-5 22 0,-1 12 5 16,-2-10 1-16,3 10 0 0,0-4 2 0,-4 4 1 15,4-9 0-15,0 5 0 0,0 1-22 0,0 6 0 0,-8-13 0 0,8 13 0 16,0 0 0-16,4-6 0 0,-8 3 0 0,7 0 0 16,4-1 0-16,-3-2 0 0,6 3 0 0,-3-3 0 15,4-4 0-15,3 4-12 0,3-7 2 0,4 7 0 16,-3-7 10-16,3 4 14 0,3-7-3 0,1 0-1 16,3-2-10-16,0 5 0 0,-3-9 0 0,6 9 0 15,-3-9 0-15,4 0 0 0,-4 0 0 0,4-9 0 16,0 9 0-16,-1-3 0 0,1-3 10 0,3 2-10 15,-3-2 0-15,3 0 0 0,0-4 0 0,0 1 0 16,0 0 0-16,-3-1 8 0,3-2-8 0,0-4 0 16,-7 7 8-16,4-7-8 0,-4 3 0 0,0-2 0 15,4-1 12-15,-8-6-12 0,-3 0 12 0,1 3-12 0,-1 0 8 16,-4 1-8-16,-3 2 0 0,-3-12 0 16,3 9 0-16,-4 3 0 0,-3-3 0 0,-4 4 0 15,1 2 0-15,-4-2 0 0,0 5 0 0,-4-6-9 0,0 4 9 16,4 3-10-16,0 2 10 0,-4-2-10 15,4-1-14-15,0 7-4 0,0-3 0 0,4 0 0 16,-1 6-24-16,0-3-4 0,4-4-2 0,0 7 0 16,4-3-101-16,3 3-20 0,0 0-4 0</inkml:trace>
  <inkml:trace contextRef="#ctx0" brushRef="#br0" timeOffset="-15362.27">31969 2635 1209 0,'0'0'53'0,"0"0"12"0,0 0-52 16,0 0-13-16,0 0 0 0,0 0 0 0,0 0 82 0,0 0 14 15,0 0 2-15,0 0 1 0,0 0-30 0,0 0-5 16,0 0-2-16,0 0 0 0,0 0-19 0,0 10-4 16,-4-7-1-16,4 3 0 0,-3 3 2 0,3 1 0 15,-4 5 0-15,1-2 0 0,-4 12-6 0,3 0-1 16,-3-6 0-16,0 9 0 0,0 0 4 0,-4 7 1 16,1-1 0-16,3 1 0 0,-4 3-4 0,0 5-1 15,1 1 0-15,-4 3 0 0,3 4-10 0,1-4-3 16,-4 3 0-16,6-3 0 0,-2 0-20 0,-1-6 0 15,1 2 0-15,-1-5-8 0,1 6 8 0,2-6 0 16,1-4 8-16,0 1-8 0,4-1 8 0,-4-6-8 0,3 1 8 0,1-1-8 16,-1-3 8-16,-3-6-8 0,4 0 8 0,3-4-8 31,-4 1-24-31,1-4-8 0,-1-12-3 0,1 7-698 0,3-7-140 0</inkml:trace>
  <inkml:trace contextRef="#ctx0" brushRef="#br0" timeOffset="-14613.62">32427 2707 493 0,'14'-9'21'0,"-14"9"6"0,4-10-27 0,3 4 0 0,0-3 0 0,4 6 0 15,-8-4 27-15,4 4 0 0,-3-3 0 0,3 0 0 16,-7 6 39-16,3-3 8 0,-3 3 2 0,0-7 0 0,4-2 17 0,-1-1 4 16,-3 7 1-16,0 3 0 0,0 0-18 0,0 0-4 15,0 0-1-15,0 0 0 0,0-6-21 0,0 6-4 16,0 0-1-16,0 0 0 0,0 0-3 0,0 0-1 15,0 0 0-15,0 0 0 0,0 0 10 0,0 0 1 16,-7 9 1-16,4 7 0 0,-8-3-13 0,4 9-4 16,-7 0 0-16,0 3 0 0,3 3-6 0,-3-3-2 15,0 9 0-15,0 1 0 0,0-4 0 0,0 13-1 16,-4-3 0-16,1 0 0 0,-1 9-13 0,0-3-2 16,4-3-1-16,-3 6 0 0,2-9-15 0,1 3 8 15,4-4-8-15,-1-2 0 0,1-3 20 0,3-7-3 16,-1 0 0-16,5 3 0 0,-1-2-17 0,4-4 10 15,0-3-10-15,4 3 8 0,-4-6-8 0,7 6 0 16,-3 0 0-16,3-13 0 0,0 7 0 0,3-10-19 0,-3 7 3 0,4-6 1 31,3-1-34-31,-3 0-7 0,3-2-2 0,3-4 0 16,-3-3-112-16,4 0-22 0,3 0-5 0,-3-3-619 0</inkml:trace>
  <inkml:trace contextRef="#ctx0" brushRef="#br0" timeOffset="-14247.81">32822 3030 1612 0,'0'0'144'0,"0"0"-116"16,0 0-28-16,0 0 0 0,0 0 153 0,0 0 25 15,0 0 5-15,-3 7 1 0,-1 2-109 0,-3-9-22 16,4 9-4-16,-4-6-1 0,0 10-13 0,0 0-3 16,0 2-1-16,-4 4 0 0,0-3-22 0,1 3-9 15,-4 2 8-15,-4 5-8 0,4-8 37 0,-4 7 3 16,1 4 0-16,-1-4 0 0,4 3-23 0,-4-9-4 0,4-3-1 0,4 2 0 15,-4 1-12-15,3-3 11 16,4-1-11-16,0-2 10 16,0-4-49-16,0 1-9 0,3-4-3 0,4-6 0 15,-7 6-116-15,7-6-23 0,0 0-5 0,0 0-1 0</inkml:trace>
  <inkml:trace contextRef="#ctx0" brushRef="#br0" timeOffset="-14027.89">32494 3084 2332 0,'0'0'104'0,"0"0"20"0,0 0-99 0,0 0-25 0,4 9 0 0,3 0 0 15,-4 1 46-15,5 5 4 0,-5 4 1 0,4-3 0 16,-3-7 4-16,6 7 1 0,-3 6 0 0,4-6 0 16,-4 2-45-16,4 8-11 0,3-1 0 0,-4-7 0 0,1 1 0 15,3 0 0-15,-4 0 0 0,1 0 0 16,3-4-20-16,-3 1-7 0,-1-3-1 0,1-4 0 15,3 0-49 1,-7 1-11-16,4 2-1 0,-1-8-1 0,-3 5-166 0,0-9-34 0,7 9-6 0,-14-9-2 16</inkml:trace>
  <inkml:trace contextRef="#ctx0" brushRef="#br0" timeOffset="-13684.3">32865 2833 403 0,'0'0'36'0,"0"0"-36"0,0 0 0 0,0 9 0 15,0-9 379-15,3 6 69 0,-3-6 13 0,7 13 3 16,-7-13-332-16,4 6-68 0,-1-3-12 0,-3-3-4 16,4 10-27-16,-1-4-5 0,-3-6-2 0,8 6 0 15,-1-3-27-15,-7-3-6 0,0 0-1 0,7 7 0 16,-4-4-125-16,-3-3-26 0,0 0-5 0</inkml:trace>
  <inkml:trace contextRef="#ctx0" brushRef="#br0" timeOffset="-12989.62">32939 2478 1562 0,'0'0'69'0,"0"0"15"0,0 0-68 0,0 0-16 0,0 0 0 0,0 0 0 16,0 0 80-16,0 0 13 0,0 0 3 0,0 0 0 15,0 0-20-15,0 0-4 0,0 0-1 0,0 0 0 0,0 0-16 0,0 0-3 16,0 0-1-16,0 0 0 16,0 0 1-16,0 0 1 0,3 7 0 0,1-1 0 15,-1-3 4-15,1 6 1 0,0 7 0 0,-1-6 0 0,1-7-30 0,3 12-7 16,0 4-1-16,7-3 0 0,-4-4-7 0,1 10-1 15,3 0-1-15,-3-6 0 0,-1 12 11 0,4-9 2 16,0 6 1-16,4 0 0 0,-4 0-25 0,7-3 0 0,-7 6 0 0,11 7-11 16,-4-4 11-16,-3 1 8 0,0-1-8 0,-4 0 11 15,3 1-11-15,-3-4 0 16,-3 6 0-16,0-2 8 0,-1 2-8 0,-3-6 10 0,0 7-10 0,0-10 10 16,-3 10-10-16,3-7 0 0,-7 0 0 15,0-3 0-15,0 3 0 0,0 4-11 0,-4-4 3 0,1-6 0 16,-1 0 8-16,-3 0 9 0,0 0-1 0,0 0-8 15,0-4 8-15,-3 8-8 0,-5-8 0 0,5 7 0 16,-4-6 0-16,0 0 0 0,-4 0 0 0,0 3 0 31,1-3-34-31,-4-7-7 0,3 4-2 0,7-7 0 16,1 1-81-16,-1-1-16 0,1-9-3 0</inkml:trace>
  <inkml:trace contextRef="#ctx0" brushRef="#br0" timeOffset="-9296.69">16242 17355 1324 0,'0'0'118'0,"0"0"-94"0,0 0-24 0,0 0 0 16,0 0 164-16,0 0 28 0,0 0 5 0,10-4 2 16,5 4-199-16,-5 0-28 0,4-6-11 0,0-3-2 0,1 6 25 0,-1-4 4 15,0 4 2-15,0-3 0 0,-14 6 10 0,7 0 0 16,3 0 0-16,1 0 0 0,-4-3 33 0,4 3 9 15,-1 0 2-15,1 0 0 0,-1 0 18 0,1 3 4 16,0-3 1-16,3 6 0 0,0-6-2 0,0 0 0 16,0-6 0-16,0 6 0 0,0 0-65 0,4 0-12 15,-4-3-4-15,4-3 0 0,-1 2 16 0,1-2 8 16,0 6 0-16,-1-6-8 0,4 3-11 0,-3-4-9 16,0 7-1-16,-1 0-1 15,1-3-9-15,0 3-1 16,-4-6-1-16,3 6 0 0,-6 0-38 0,3 0-7 0,-3 0-2 0,-1 0 0 15,-3 0-128-15,-7 0-25 0,0 0-6 0,14-9-1 0</inkml:trace>
  <inkml:trace contextRef="#ctx0" brushRef="#br0" timeOffset="-8773.48">16281 17558 2055 0,'0'0'45'0,"0"0"10"0,0 0 1 0,0 0 2 0,0 0-46 0,0 0-12 16,0 0 0-16,0 0 0 0,0 0 8 0,0 0 0 0,0 0 0 0,10-3 0 15,1-3-8-15,-4 6 12 0,4-3-12 0,-4-3 12 16,0 2 8-16,0-2 1 0,3 6 1 0,1 0 0 16,-11 0 21-16,0 0 4 0,0 0 1 0,7 6 0 15,0-2-4-15,4-4-1 0,-4 0 0 0,7 9 0 16,0-9-11-16,0 6-3 0,0-3 0 0,4-3 0 16,-1 7 6-16,4-7 1 0,1 0 0 0,-1 0 0 15,-4 0-26-15,5 0-10 0,-5 0 8 0,4 0-8 16,-6 0 0-16,2 0-14 0,1 0 2 0,-4 0 0 31,4-7-36-31,-4 7-6 0,-4 0-2 0,4 0 0 16,-7-3-75-16,4-3-15 0,0 6-3 0,-4-3-507 0,0-3-100 0</inkml:trace>
  <inkml:trace contextRef="#ctx0" brushRef="#br0" timeOffset="-7077.73">18048 16746 633 0,'0'0'56'0,"0"0"-44"16,0 0-12-16,7-9 0 0,-3 9 157 0,-4 0 30 0,0 0 5 0,7-10 2 15,0 10-154-15,-7 0-32 0,0 0-8 0,0 0 0 16,0 0 63-16,0 0 9 0,0 0 1 0,0 0 1 16,0 0 3-16,0 0 1 0,0 0 0 0,0 0 0 15,0 0-2-15,0 0 0 0,7 0 0 0,-7 0 0 16,3 10-24-16,-3-10-4 0,0 0-2 0,0 0 0 15,4 6 10-15,-4-6 1 0,0 3 1 0,0 7 0 16,0-10 2-16,0 0 0 0,0 0 0 0,0 0 0 16,-4 6-32-16,4-6-7 0,0 0-1 0,-7 3 0 15,0-3-11-15,0 0-9 0,4 0 12 0,-4 6-12 16,0-6 0-16,-4 0 0 0,4 3 0 0,-4 4-12 16,4-7-6-16,-3 0-1 0,-4 6 0 0,0-3 0 15,-1 3 8-15,-2-2 2 0,3 2 0 0,0-3 0 0,-8 3 9 16,8-3 11-16,-3 4-3 0,-1 2 0 0,0-3-8 0,4-3 8 15,0 7-8-15,-4-4 8 0,4-3 0 0,0 7 0 16,0-10 0-16,4 9 0 0,-5-3-8 0,5-6 0 16,-1 10 0-16,1-10 0 0,-1 9 0 0,4-9 8 15,-4 0-8-15,1 10 8 0,3-10-8 0,0 6 0 16,-4-3 0-16,1 6-11 0,3-2 11 0,0-4 0 16,-1 3 0-16,1 3 0 0,-3 1 0 0,3-4 0 15,0-3 0-15,-4 7-8 0,1-4 8 16,2-3 0-16,5 3 0 0,-4 4 0 0,0-4 0 0,0-3 19 15,7-3-3-15,0 0-1 0,0 0 5 0,-4 10 2 16,-3-10 0-16,7 0 0 0,0 0-3 0,0 0-1 16,0 0 0-16,0 0 0 0,7 9-18 0,4-3 0 15,-1-3 0-15,1 4 0 0,3-7 0 0,-3 3 0 16,3 3 10-16,0 0-10 0,4-2 16 0,-4-4-3 0,3 0 0 16,-3 6 0-16,4-3-2 0,-4 3-1 0,0-3 0 0,4-3 0 15,0 0-2-15,-4 7-8 0,3-4 12 0,-3-3-4 16,4 6 0-16,0-6 0 0,3 0 0 0,-3 0 0 15,3 3 3-15,0-3 0 0,4 0 0 0,-8 0 0 16,4 0-11-16,1 0 12 0,-1 0-12 0,0 0 12 16,0 0-12-16,-3 0 0 0,-1 0 9 0,1 0-9 15,-4 0 9-15,0 0-9 0,0 0 12 0,-3 0-12 16,-4 6 0-16,3-6 0 0,-10 0 0 0,8 4 0 16,2 2 0-16,-6-6 0 0,-4 0 8 0,0 0-8 15,0 0 0-15,10 6 8 0,-3-3-8 0,-7-3 0 16,0 0 8-16,0 0-8 0,0 0 0 0,0 0 0 15,0 0 9-15,0 0-9 0,0 0 0 0,0 0 9 0,0 0-9 16,0 0 0-16,0 0 9 0,0 0-9 16,0 0 0-16,0 0 0 0,0 0 0 0,0 0 0 15,-7 6-13-15,0-2 2 0,0 2 1 0,-3 3 0 0,-5-6 10 0,5 4 0 16,-1-7-9-16,-3 9 9 0,-3-9-12 0,-1 10 3 16,-3-4 0-16,3-3 0 0,-3 6 9 0,0-2 14 15,0 2-3-15,-1 0-1 0,-2 1-10 0,-1-1-12 16,0 1 2-16,4-1 1 0,-4 0 9 0,1 7 0 15,3-6 0-15,-1-1 0 0,1 7 0 0,4-7 0 16,-1 0 0-16,0 7 0 0,-3-3 0 0,7-4 0 0,-4 0-8 16,1 7 8-16,-1-6 0 0,1-1 0 0,2 0 0 15,1-2 8-15,-3 2-8 0,-1 0 0 0,4 1 0 0,3-1 0 16,4-2 0-16,0-4 0 0,-7 16-8 16,4-10 8-16,2 3 0 0,1-2 0 15,0-7 8-15,4 6-8 0,-1 1 0 0,4-4 0 0,-3-3-8 16,3-3 8-16,0 7 0 0,0-7 0 0,0 0 0 15,7 9 0-15,0-3 0 0,0 4 0 16,0-7 8-16,-7-3-8 0,7 6-15 0,4-3 4 0,3 7 1 16,0-10 10-16,0 6 0 0,0-3 0 0,4 3 0 15,3 4 8-15,0-4-8 0,0-3 8 0,0 3-8 16,1-3 14-16,2 7-2 0,-3-10 0 0,4 6 0 16,0-3-12-16,3-3 0 0,0 7 0 0,0-7 0 15,4 0 0-15,-4 0 0 0,1 3 10 0,-1-3-2 16,0 0-8-16,0 6 0 0,4-6-11 0,-4 0 11 0,1 0 0 15,-5 0 0-15,1 0 0 0,3 0 0 0,-3 0 0 0,-4 0 0 16,4 0 0-16,-4 0 10 16,-4 0-10-16,5 0 0 0,-5 0-10 0,1 0 10 15,0 0-28-15,-1-6 1 0,1 6 0 0,-4-3 0 16,0 3-13-16,0 0-4 0,0 0 0 16,0 0 0-16,-3-7-9 0,3 7-3 0,0 0 0 0,-3 0 0 15,-1-3-100-15,1 3-20 0,0-6-4 0</inkml:trace>
  <inkml:trace contextRef="#ctx0" brushRef="#br0" timeOffset="-5944.98">19297 17138 288 0,'0'0'25'0,"0"0"-25"0,0 0 0 0,0 0 0 0,3-9 145 0,-3 9 24 15,8 0 5-15,-5-10-365 16,1 4-73-16</inkml:trace>
  <inkml:trace contextRef="#ctx0" brushRef="#br0" timeOffset="-5344.54">19350 17085 730 0,'0'0'32'0,"0"0"8"0,0 0-32 0,0 0-8 16,0 0 0-16,0 0 0 0,0 0 184 0,0 0 35 16,3 9 7-16,-3-9 2 0,0 0-92 0,4 10-17 15,-4-10-4-15,0 0-1 0,0 0-47 0,-4 9-10 16,4-3-1-16,0-6-1 0,-3 10-35 0,3-4-6 0,-4 3-2 0,4-5 0 16,-3 5-12-16,-1 0 0 0,1-2 0 15,-4 2 0-15,3 1-9 0,-3 5 9 16,0-5 0-16,4 2-9 0,-8 4 24 0,0 0 5 15,1-4 0-15,-4 7 1 0,3 3-4 0,-3-3-1 16,-4-7 0-16,1 10 0 0,-1-3 24 0,-3 0 5 0,3-4 1 0,1-2 0 16,-1 3-38-16,0-4-8 0,1-2 0 0,-1 5 0 15,0-5 0-15,1-1 0 0,3 1 0 0,0-1-10 16,-4 3 10-16,4-8 9 0,0 5-1 0,0 0-8 16,3-2 16-16,0-4-4 0,-3-3-1 0,4 0 0 15,3 0 5-15,-4 0 2 0,4 0 0 0,0-3 0 16,0-4 13-16,0 4 2 0,0-3 1 0,3-3 0 15,-3-1-21-15,0 1-4 0,4-1-1 0,-4 1 0 16,3 0 4-16,4-1 0 0,-3-6 0 0,3 1 0 0,-4 5-4 16,0-2 0-16,4-4 0 0,0 0 0 0,4 4-8 0,0-4 0 15,-1 1 0-15,1 5-11 0,-1-2 11 0,4-4 0 16,-3 7 0-16,3-1 0 0,0-6 0 0,3 7 0 16,1 0 0-16,0-4 0 0,-1-3 0 15,1 10 0-15,3-3-10 0,-4-1 10 0,8 1-8 16,-4 6 8-16,-3-3 0 0,3 2 0 0,0-2 0 0,0 6 0 15,0 0 0-15,0 0 0 0,0 0 0 0,-3 6 0 16,0-2 0-16,-1-4 0 0,4 9 8 0,0-9-8 16,-3 6 0-16,-4-3 9 0,4 4 0 0,-1-4 0 15,1 6 0-15,-1-3 0 0,1-6-9 0,3 10 0 16,-3-1 0-16,-1 1 0 0,1-4 21 0,-1 6 9 16,1-5 2-16,3 2 0 0,-3 10-32 0,-4-10 0 0,3 7 0 0,1-7 0 15,-1 7 12-15,-2-3-3 0,2-4-1 0,-3 7 0 16,0-7-8-16,4 7 0 0,-4-7 0 0,0 1 8 15,-4-1-8-15,5 0 0 0,-5 1 0 0,4-4 8 16,-7-6-8-16,4 3 0 0,-1 7 0 0,1-1-11 16,-4-9 3-16,0 0 0 0,0 0 0 0,3 6 0 31,4-2-45-31,-7-4-9 0,0 0-2 0,4 6 0 16,-1 3-128-16,4-3-27 0,-7-6-5 0,0 0-759 0</inkml:trace>
  <inkml:trace contextRef="#ctx0" brushRef="#br0" timeOffset="-4895.09">19625 17502 1324 0,'0'0'59'0,"0"0"12"0,0 0-57 0,0 0-14 16,0 0 0-16,0 0 0 0,0 0 260 0,0 0 50 16,0 0 10-16,0 0 1 0,0 0-265 0,0 0-56 15,0 0 0-15,0 0-16 0,0 0 16 0,0 0 15 16,0 0-3-16,-7 3-1 0,0 7-24 0,0-1-5 15,3 3-1-15,1 1 0 0,-4-4 6 0,0 1 1 0,3 6 0 0,-3-1 0 16,4-2 35-16,-4-4 7 0,3 7 2 0,0-7 0 16,1 7 0-16,3-7 0 0,0 4 0 0,0-4 0 15,3-2-16-15,1 8-4 0,3-5 0 0,0-1 0 16,0 0-12-16,0 1-16 0,0 6 3 0,4-4 1 16,-8-3 12-16,1 1-12 0,7 6 12 0,-4-7-12 15,-4-3 12-15,8 4 0 0,-4-1 0 0,3-6-9 16,-3-3 9-16,-7 0-10 0,0 0 10 0,11 6-10 31,3-12-33-31,-3 6-6 0,-1-9-2 0,1 6 0 0,-1-7-113 0,1-5-22 0,-4 5-5 16,4-6-1-16</inkml:trace>
  <inkml:trace contextRef="#ctx0" brushRef="#br0" timeOffset="-4689.67">19681 17173 2516 0,'0'0'112'0,"0"0"22"0,-7 9-107 0,0-9-27 15,-3 6 0-15,10-6 0 0,0 0 58 0,0 0 6 16,-7 4 2-16,7-4 0 0,0 0-66 0,0 0 0 16,0 0-11-16,0 0 1 15,0 0-37-15,0 0-7 0,0 0-2 0,-7 9 0 16,0-9-15-16,7 0-3 0,0 0-1 0,0 0-969 0</inkml:trace>
  <inkml:trace contextRef="#ctx0" brushRef="#br0" timeOffset="-2494.54">17960 18048 345 0,'0'0'31'0,"0"0"-31"0,0 0 0 0,0 0 0 16,-7 0 254-16,3 3 45 0,4-3 9 0,0 0 1 15,0 0-225-15,0 0-46 0,0 0-9 0,0 0-1 16,0 0-20-16,0 0-8 0,0 0 0 0,0 0 8 16,0 0 31-16,0 0 5 0,0 0 2 0,-7 6 0 15,0 0 7-15,0-3 2 0,0 7 0 0,4-1 0 16,-4 1-19-16,3-1-3 0,-3 4-1 0,0-1 0 16,0 4-21-16,3-4-11 0,1 4 10 0,-1-7-10 15,1 7 0-15,-1-3 0 0,1-4 0 0,3 7 0 16,-4-7 0-16,1 1 0 0,3-1 0 0,3 7 0 15,-3-7 0-15,4 0-13 0,-4-9 4 0,3 10 1 16,4-4-40-16,-3 4-8 0,3-7-2 0,0 3 0 16,0-3-28-16,4 3-6 0,-1 1 0 0,1-4-1 15,-1-3-39-15,1 6-8 0,3-12-2 0,0 6-377 0</inkml:trace>
  <inkml:trace contextRef="#ctx0" brushRef="#br0" timeOffset="-2256.13">17992 17825 288 0,'7'9'25'0,"-7"-9"-25"16,0 0 0-16,0 0 0 0,0 0 356 0,0 0 67 0,0 0 13 0,0 0 2 15,0 0-302-15,0 0-61 0,0 0-12 0,0 0-3 16,0 0-60-16,0 0-13 0,0 0-3 0,0 0 0 16,0 0-166-16,0 0-34 0,0 0-6 15,0 0-2-15</inkml:trace>
  <inkml:trace contextRef="#ctx0" brushRef="#br0" timeOffset="-1293.04">17674 16596 403 0,'0'0'36'0,"0"0"-36"0,0 0 0 0,0 0 0 0,0 0 284 0,0 0 49 15,0 0 11-15,0 0 1 0,0 0-203 0,0 0-41 16,0-3-8-16,0-4-1 0,4 4-48 0,-4-6-8 16,3 3-3-16,-3 6 0 0,4-10-17 0,-4 7-4 15,3-3-1-15,1-4 0 0,-4 4 13 0,3 6 2 16,-3-9 1-16,0 5 0 0,0-2 11 0,4-3 2 15,-4-1 1-15,3 1 0 0,-3 0-17 0,4-1-4 16,-1-6-1-16,-3 7 0 0,4 0-11 0,-4-7-8 0,4 7 9 16,-1-1-9-16,1-9 0 0,3 10 0 15,-4-7 0-15,4 7 0 0,-3-1 0 0,3 1 0 16,0 0 0-16,-4 2 0 0,-3 7 0 0,4-3-8 0,-4 3 8 0,0 0 0 16,0 0-12-16,0 0 12 15,0 0-12-15,0 0 12 0,0 0-12 0,0 0 12 16,7 3-12-16,0 4 12 0,-3 2-10 0,3 0 10 0,-4-2-8 0,1 2 8 15,-1-6 0-15,1 4 0 0,-1 2 0 0,4 0 0 16,-3 1 0-16,-1-1-8 0,1-3 8 0,-1-2 0 16,-3-4 0-16,4 9 0 0,-1-3 0 0,1 4 0 15,0-1 0-15,-4-9 0 0,3 9 0 0,1-2 0 16,-1 2 0-16,1 1 0 0,3-1 0 0,-4-6 0 16,4 3 0-16,-3 4 0 0,-1-4 0 0,4-3 0 15,-3 3 12-15,-4-6-1 0,0 0-1 0,0 0 0 0,7 0 11 16,-7 0 3-16,11 0 0 0,-11 0 0 15,7-6 8-15,-4 6 1 0,4-9 1 0,-3 6 0 0,3-4 3 0,-4-2 1 16,4 0 0-16,-3 2 0 0,3-2-7 16,-4-1-2-16,5-2 0 0,-8-4 0 15,0 7-29-15,0-1 0 0,3-5 0 0,1 5 0 16,-1-5 0-16,1 2 0 0,-1-3 0 0,-3 4 0 0,4-4 0 16,-4 1 0-16,0 5 0 0,0-2 0 15,3-4 0-15,-3 7-10 0,0-1 0 0,0 1 0 16,0 2-44-16,0-2-9 0,0 0-1 0,4 2-1 15,-4 7-154-15,0-3-30 0,10-6-7 0,8-1 0 0</inkml:trace>
  <inkml:trace contextRef="#ctx0" brushRef="#br0" timeOffset="160.15">20112 16674 1558 0,'0'0'69'0,"0"0"15"0,0 0-68 0,0 0-16 15,0 0 0-15,0 0 0 0,0-3 38 0,0 3 4 16,0 0 1-16,0 0 0 0,-4-6-17 0,4 6-3 16,0 0-1-16,0 0 0 0,-3 0 30 0,3 0 7 15,0 0 1-15,0 0 0 0,0 0 12 0,0 0 2 16,0 0 1-16,0 0 0 0,-4 6-15 0,4-6-4 0,0 0 0 0,-3 9 0 15,3 1-26-15,0-1-6 0,0 1 0 0,3-1-1 16,1 0-23-16,-1 7 0 0,1-6 0 0,-4 2 8 16,3 4-8-16,-3-1 0 0,4-2 0 0,-4 6 0 15,3-4 0-15,-3 11 0 0,0-8 0 0,0 1 0 16,4 9 37-16,0-3 3 0,-4 4 1 0,3-4 0 16,1 3-28-16,-1-3-5 0,1 3-8 0,-1-3 11 15,-3 4-11-15,4-4 12 0,-1 3-12 0,4-3 12 16,0 0-12-16,-3-3 8 0,3 3-8 0,0 0 8 15,0-3-8-15,-3 0 0 0,3-3 0 0,0 0 0 16,-4-4 0-16,1-2 8 0,-1-4-8 0,-3 1 8 16,0 5-8-16,4-5 0 0,-1-1 0 0,-3 1-11 31,0-10-29-31,0 9-7 0,0 1-1 0,0-10 0 0,0 0-13 0,0 0-3 0,0 0-1 0,0 0 0 16,0 0-75-16,0 0-16 0,0 0-2 0,0 0-448 15,0 0-90-15</inkml:trace>
  <inkml:trace contextRef="#ctx0" brushRef="#br0" timeOffset="866.05">20458 17013 1796 0,'0'0'40'0,"0"0"8"0,0 0 1 0,0 0 1 0,0 0-40 0,0 0-10 0,0 0 0 0,0 0 0 16,0 0 8-16,0 0 0 0,0 0 0 0,0 0 0 16,0 0-8-16,0 0 0 0,0 0 0 0,0 0 0 15,0 0 15-15,0 0 1 0,0 0 0 0,0 0 0 16,0 0 40-16,0 0 9 0,-4 6 2 0,1-3 0 15,3-3-5-15,0 0-1 0,-4 10 0 0,4-10 0 16,-4 6-17-16,1-3-3 0,3-3-1 0,-4 9 0 16,1-2-25-16,-4 2-6 0,3 1-1 0,1-4 0 15,-1 3-8-15,1-6 8 0,-4 7-8 0,3-1 8 0,-3 1-8 16,0 2 0-16,0 1 0 0,0-7 0 0,0 3 18 0,3 1 2 16,-6-1 0-16,3 1 0 0,3-4 0 0,1-3 1 15,-4 6 0-15,3-2 0 0,-3-4-7 0,0 6-2 16,3-3 0-16,1-2 0 0,-4 2-12 15,3 0 0-15,1-3 0 0,3-3 0 0,-4 10 11 0,1-4-11 16,-1-3 12-16,1 6-12 0,-4-2 0 16,3-4 0-16,-6 3 0 0,6 0 0 0,4-6 0 0,-7 4 8 15,3 5-8-15,-3-3 10 16,4-3-1-16,3-3 0 0,0 0 0 0,-7 7 0 0,3-4 9 0,4-3 2 16,0 0 0-16,0 0 0 0,-7 0-20 0,7 0 10 15,0 0-10-15,0 0 8 0,0 0 10 0,0 0 2 16,0 0 0-16,0 0 0 0,0 0-29 0,0 0-6 0,0 0-1 0,7 0 0 15,4 6 26-15,-1-3 5 0,-3-3 1 0,1 6 0 16,2-6-29-16,1 4-6 0,-4 2-1 0,3 0 0 16,-10-6 20-16,11 10 0 0,-1-7 0 0,1 6 0 15,3-3-13-15,-3-3 1 0,3 4 0 0,-4-4 0 16,5 3 35-16,-1 0 7 0,0-2 2 0,0 5 0 16,4 0-32-16,-4 1 0 0,3-1 0 0,-3-3 0 15,1 4 0-15,-1-1 0 0,0-9 0 0,0 10 0 16,-4-1-20-1,1-3-9-15,0 4-3 0,-1-7 0 0,-3-3 16 0,0 6 2 0,-3 0 1 0,-4-6 0 16,3 4-5-16,1-4-1 0,-4 0 0 0,7 0 0 16,-7 0-121-1,0 0-24-15,0 0-4 0,7 0-870 0</inkml:trace>
  <inkml:trace contextRef="#ctx0" brushRef="#br0" timeOffset="1631.01">21128 16398 979 0,'0'0'43'0,"0"0"9"0,0 0-41 0,0 0-11 16,0 0 0-16,0 0 0 0,0 0 188 0,0 0 36 16,0 0 8-16,0 0 0 0,0 0-186 0,0 0-38 15,0 0-8-15,0 0 0 0,0 0 0 0,0 0 0 16,0 0 0-16,0 0 0 0,0 0 16 0,0 0 2 15,0 0 1-15,0 0 0 0,0 0 29 0,0 0 7 16,-4 6 1-16,1-2 0 0,-4 2 6 0,3-3 2 16,-3 6 0-16,4 4 0 0,-1-10-14 0,-3 6-2 15,4 1-1-15,-1-1 0 0,-3 1-28 0,0 5-6 16,0-5-1-16,0 5 0 0,3-5-12 0,-3-1 11 16,0 10-11-16,-3-3 10 0,6-4-10 0,-7 4 10 15,4 3-10-15,0 0 10 0,0-1 1 0,-3 8 0 16,-1-8 0-16,4 7 0 0,-4 1-11 0,4 2 8 15,0-3-8-15,-3 3 8 0,-1 7-8 0,1-7 0 0,3 9 0 0,0-2-11 16,-4-1 35-16,4 1 6 16,3-7 2-16,-3 10 0 0,4-4-32 0,-1 1 0 0,1-1 0 0,-1 4 0 15,4-1 0-15,0-2 0 0,0 3 0 0,0 2 0 16,4-2 0-16,-1-10 0 0,-3 7 0 0,4-1 0 16,3-6 12-16,0-2-3 0,0 2-1 0,0-3 0 15,4-6 7-15,-1 6 1 0,1-13 0 0,-1 10 0 16,4-9-7-16,-3 6-1 0,7-10 0 0,-1 7 0 15,1-7-8-15,3 7 0 0,0-7 0 0,0 1 0 32,4-1-28-32,-4-3-2 0,4-3 0 0,0 4 0 15,-4-4-43-15,4-3-9 0,-1 0-2 0,-3 0 0 0,1 0-94 16,-1-3-19-16,-4 3-4 0,1-7-671 0</inkml:trace>
  <inkml:trace contextRef="#ctx0" brushRef="#br0" timeOffset="3477.04">21565 17019 633 0,'0'0'56'0,"0"0"-44"16,0 0-12-16,0 0 0 0,0 0 168 0,0 0 31 16,0 0 6-16,0 0 2 0,0 0-111 0,0 0-23 15,0 0-4-15,0 0-1 0,0 0 13 0,0 0 3 16,0 0 0-16,0 0 0 0,0 0 2 0,0 0 1 15,0 0 0-15,0 0 0 0,0 0-11 0,0 0-1 16,-3 3-1-16,3 7 0 0,0-1-12 0,-4 0-2 16,1 1-1-16,-1 6 0 0,-3-1-51 0,4-2-8 15,-4 2 0-15,0 10-11 0,-4-6 27 0,0 0 6 16,-3 9 1-16,0-3 0 0,-4 4 12 0,4-4 2 0,-7 3 1 16,4-3 0-16,-1 3-8 0,0 0-2 0,-3-2 0 0,3-1 0 15,1-7-20-15,-1 1-8 0,4 6 0 0,4-6 0 16,-1-3 0-16,0-4-16 0,1-2 1 0,6-1 1 31,-3-2-82-31,4 2-17 0,3-9-3 0,0 0-1 0,0 0-111 0,-7-6-23 0,0-4-4 16</inkml:trace>
  <inkml:trace contextRef="#ctx0" brushRef="#br0" timeOffset="3747.03">21255 17110 2962 0,'0'0'65'0,"0"0"14"0,0 3 2 0,0-3 3 0,0 0-68 0,0 0-16 0,7 6 0 0,7 4 0 16,-3-10 0-16,3 9 0 0,-4-9-8 0,4 10 8 16,1-4-31-16,-1 3 0 0,0-6 0 0,0 7 0 0,0 6 31 0,-3 2 0 15,3-2 8-15,0 3-8 0,-4 6 0 0,1-3 0 16,3 3 0-16,-3 3-12 0,-1 4 12 0,1-11 0 15,-4 11 0-15,3-10 0 0,1 3 0 0,3-6 0 16,-3 0 0-16,3-4 0 16,-7 4-56-16,7-3-8 0,0-4-1 0,0-5-1 15,-3 2-127-15,3-9-26 0</inkml:trace>
  <inkml:trace contextRef="#ctx0" brushRef="#br0" timeOffset="4388.96">21886 17602 57 0,'0'0'0'0,"0"0"0"15,0 0 0-15,0 0 0 0,4-3 102 0,-4 3 15 16,-4-6 3-16,4 6 1 0,4-6-81 0,-4 3-16 0,-4-4-3 0,4 7-1 16,-3 0 40-16,3 0 8 0,0 0 2 0,0 0 0 15,-7-3 33-15,7 3 6 0,0 0 2 0,0 0 0 16,0-6-3-16,0 6-1 0,0-3 0 0,0-4 0 15,0 7-34-15,0 0-6 16,0 0-2-16,0 0 0 0,10-9-13 0,-10 9-2 0,0 0-1 0,0 0 0 16,7 0-6-16,4 0-2 0,-11 0 0 0,0 0 0 15,0 0 3-15,0 0 1 0,11 6 0 0,-4-3 0 16,-7 7 1-16,3-1 0 0,4-2 0 0,0 2 0 16,-7 0-38-16,4 1-8 0,3-1 0 0,-4 1 0 15,4 5 0-15,0-5 0 0,-3 8 0 0,3-2 0 16,4 3 12-16,-4 0 0 0,-4 0 0 0,1-4 0 15,3 4 7-15,-4 0 1 0,-3 0 0 0,0 6 0 16,-3-6 9-16,3-4 3 0,3 4 0 0,-3 0 0 16,-7-3-52-16,7 2-11 15,0-2-1-15,-3-3-1 0,-1 2 8 0,1 4 1 0,-4-9 1 0,3-1 0 16,1 0-185-16,-4-2-36 0</inkml:trace>
  <inkml:trace contextRef="#ctx0" brushRef="#br0" timeOffset="5498.06">22507 17085 172 0,'-14'0'8'0,"14"0"1"0,0 0-9 0,0 0 0 16,0 0 0-16,0 0 0 0,-3-9 75 0,3 9 13 16,0 0 2-16,-4 0 1 0,-3-10-3 0,7 10 0 15,0 0 0-15,0 0 0 0,0 0 52 0,0 0 9 16,0-6 3-16,0 6 0 0,7-3-55 0,-7 3-10 0,4-7-3 0,6 7 0 16,-3-3-25-16,-7 3-6 15,0 0-1-15,0 0 0 0,11 3 6 0,-11-3 1 0,0 0 0 0,0 0 0 16,0 0 7-16,0 0 2 15,3 7 0-15,-3-7 0 0,-3 9-20 0,-1 1-4 0,4-1-1 0,-3 0 0 16,-4-2-14-16,0 5-2 0,3-6-1 0,1 10 0 16,-1-3-2-16,-3-4-1 0,0 7 0 0,3-7 0 15,4 7 2-15,-7-4 1 0,-3 7 0 0,3-3 0 16,0 3-6-16,0-4 0 0,-7 4-1 0,3 6 0 16,-3-3 17-16,3 0 3 0,1-3 1 0,-1 0 0 15,-7 0-32-15,8-1-8 0,3 1 0 0,3-3 0 16,-10 3 0-16,7-10 0 0,4 7 0 0,3-7 0 31,-4 1-31-31,1-4-7 0,-1-3-2 0,4-3 0 0,0 0-76 0,0 0-16 0,-4 6-4 0,4-6 0 16,0 0-23-16,0 0-5 0,-3 3 0 0,-4-3-423 15,0 0-84-15</inkml:trace>
  <inkml:trace contextRef="#ctx0" brushRef="#br0" timeOffset="5933.03">22137 17173 2343 0,'0'0'52'0,"0"0"10"0,0 0 2 0,0 0 2 0,0 0-53 0,0 0-13 0,0 0 0 0,0 0 0 15,0 0-11-15,0 0-5 0,7 0 0 0,-7 0-1 16,0 0 1-16,0 0 1 0,14 3 0 0,-3-3 0 15,-11 0 55-15,10 6 10 0,1-6 2 0,-1 0 1 16,-10 0 23-16,11 10 4 0,3-4 0 0,0-3 1 16,7 6-47-16,-7-2-10 0,-10 2-1 0,7 0-1 15,-1-5-22-15,8 21 0 0,-11-16 8 16,0 0 2-16,0 1 1 0,3-4 0 0,-2 4 0 16,-5 5-11-16,4-5 0 0,4-1 0 0,3 0 0 15,-7 1 26-15,3-1 3 0,5 1 1 0,-1 5 0 16,3-5-30-16,-3-1 0 0,-3 10 0 0,3-3 0 15,4-4 8-15,-4 4-8 0,-4 0 0 16,1-4 0-16,0-2 0 0,3 5 0 0,-7-5 0 0,0 5 0 16,-4-2-22-1,4-4-7-15,4-2-2 0,-4 2 0 0,0 0 19 0,0 1 3 0,0-4 1 0,-7-6 0 16,0 0-15-16,0 0-2 0,0 0-1 0,7 0 0 16,7 0-49-16,-7 0-9 0,-7 0-3 0,8-6 0 15,6 3-166-15,-7-4-34 0,-7 7-6 16,3-25-478-16</inkml:trace>
  <inkml:trace contextRef="#ctx0" brushRef="#br0" timeOffset="7443.35">22793 16555 115 0,'18'0'10'0,"-18"0"-10"16,0 0 0-16,0 0 0 0,0 0 190 0,0 0 36 0,0 0 7 0,0 0 2 15,0 0-163-15,0 0-33 0,7-6-7 0,-7 6 0 16,0 0 6-16,0 0 2 0,0 0 0 0,0 0 0 16,0 0 20-16,0 0 4 0,-7 0 0 0,7 0 1 15,0 0 7-15,0 0 0 0,0 0 1 0,0 0 0 16,0 0-31-16,0 0-6 0,-7 6-2 0,-4-3 0 16,4 7-18-16,7-10-3 0,0 0-1 0,-7 6 0 15,-7 3-2-15,3-6-1 0,11 7 0 0,-3-1 0 16,-8 7 3-16,4-7 1 0,0 1 0 0,3 5 0 15,4-5 8-15,0 5 2 0,-10-5 0 0,6 2 0 16,8 4-13-16,-4 0-2 0,-4-4-8 0,4 7 12 16,0-3-12-16,0-1 0 0,0 4 0 0,-3 0 0 15,-1 0-25-15,4 0-5 0,4-4-1 16,-4 10 0-16,-7-3-9 0,7-6-3 0,10 3 0 0,-6 0 0 16,-1-4-1-16,1 4-1 0,3-9 0 0,4-1 0 0,3 0 25 0,-7-2 4 15,0 2 2-15,3-3 0 16,12-2-45-16,-5-4-9 0,-3-4-1 0,0-2-1 0</inkml:trace>
  <inkml:trace contextRef="#ctx0" brushRef="#br0" timeOffset="7762.87">23043 16756 172 0,'0'0'16'0,"0"0"-16"0,0 0 0 0,0 0 0 16,0 0 363-16,0 0 69 0,-3 9 15 0,3-9 2 15,0 6-288-15,0 4-57 0,0-4-12 0,0 3-3 16,0-5-33-16,-4 5-6 0,1 0-2 0,3 1 0 15,0-4-37-15,-4 3-11 0,1 1 0 0,-1-1 0 16,4 1 0-16,0-1 8 0,-3-3-8 0,3-6 0 16,-4 10 0-16,4-10-13 0,0 0 1 0,0 0 1 31,0 0-43-31,0 0-9 0,0 0-1 0,0 0-566 0,0 0-113 0</inkml:trace>
  <inkml:trace contextRef="#ctx0" brushRef="#br0" timeOffset="7965.83">22994 16655 2264 0,'0'0'100'0,"0"0"21"0,0 0-97 0,0 0-24 15,0 0 0-15,0 0 0 16,-3 0-28-16,3 0-12 0,0 0-1 0,0-6-1 15,0 3-139-15,0 3-28 0,0 0-6 0,0 0-1 16,0 0 90-16,0 0 18 0,0 0 3 0,0 0 1 0</inkml:trace>
  <inkml:trace contextRef="#ctx0" brushRef="#br0" timeOffset="8449.59">23142 16524 2228 0,'0'0'49'0,"0"0"11"0,0 0 1 0,0 0 1 0,0 0-50 0,0 0-12 0,0 0 0 0,0 0 0 15,0 0-47-15,0 0-12 0,7 0-2 0,-7 0-1 0,0 0 32 0,0 0 6 16,0 0 2-16,4 6 0 0,3-3 50 0,-7-3 9 15,3 6 3-15,-3 4 0 0,4-1 8 0,-1 1 3 16,1 5 0-16,0-12 0 0,-1 7-23 0,4-1-4 16,0 4 0-16,-3-1-1 0,3-2-23 0,0-1 9 0,3 7-9 0,1-7 0 15,-4 7 0-15,0-4 0 0,4 4 0 0,-4 0 0 16,0-4 0-16,-4 7-14 0,1-3 2 0,-1 3 1 16,-3-4-4-16,0-2-1 0,0 2 0 0,-7 4 0 31,0-3-30-31,0-4-6 0,0 4-2 0,0-6 0 15,-7-1 14-15,3 0 4 0,1-2 0 0,-1 2-840 0</inkml:trace>
  <inkml:trace contextRef="#ctx0" brushRef="#br0" timeOffset="9129.77">23089 16138 1962 0,'0'0'43'0,"0"0"9"0,0 0 1 0,0 0 3 0,0 0-45 0,0 0-11 0,0 0 0 0,0 0 0 16,0 0 68-16,0 0 11 0,0 0 2 0,7 0 1 16,0 9-44-16,-3-2-9 0,-1-4-1 0,5 3-1 15,-1-3 17-15,0 7 4 0,0-1 1 0,3-3 0 16,1 4 3-16,-1 5 0 0,5-5 0 0,-5 2 0 16,4 4-32-16,4 3-7 0,0-4-1 0,-1 4 0 15,4 0-12-15,1 0 8 0,2 6-8 0,-3-6 0 0,1 9 9 16,-1-3-9-16,0 3 8 0,0 7-8 15,-3-7 0-15,3 3 0 0,-4-2 8 0,1 8-8 0,0-9 0 16,-4 13 8-16,4-3-8 0,-4-1 8 16,0 7 4-16,-4-3 0 0,4-3 0 0,1 6 0 15,-5 0-12-15,1-7 8 0,3 7-8 0,0-6 8 0,-7 2 0 0,4-2 0 16,-1 0 0-16,-3 6 0 0,0-10-8 0,0 13 0 16,-3-6 0-16,-1 3 0 0,-3-7 15 15,-3 7 1-15,-1-6 0 0,1-3 0 0,-4 2-4 0,0-2 0 16,0-7 0-16,-4 6 0 0,-3 4 0 0,3-4 0 15,-6-8 0-15,3 8 0 0,-1 1-4 0,1-7 0 16,-3-6-8-16,-1 3 12 0,4-6-12 0,-4 6-10 16,1-6 2-16,3-4 0 15,-1-2-67-15,1 2-13 0,0-5-2 0,4 6-754 0,-4-13-150 0</inkml:trace>
  <inkml:trace contextRef="#ctx0" brushRef="#br0" timeOffset="17778.68">20422 10863 345 0,'0'0'15'0,"0"0"4"16,0 0-19-16,0 0 0 0,0 0 0 0,-7 4 0 16,4 2 95-16,3-6 15 0,0 0 3 0,0 0 1 15,0 0-38-15,0 0-7 0,-7 0-1 0,7 0-1 16,0 0 18-16,0 0 4 0,-4 0 1 0,4 0 0 0,0 0 3 0,0 0 1 16,0 0 0-16,0 0 0 0,0 0-8 0,0 0-2 15,0 0 0-15,0 0 0 0,-7 0-33 0,7 0-7 16,0 0-2-16,-3 6 0 0,3-6-30 0,-7 3-12 15,7-3 11-15,0 0-11 0,0 0 0 0,-4 7 0 16,0-4 0-16,4-3 0 0,0 0 16 0,0 0-4 16,0 0 0-16,0 0 0 0,0 0 15 0,0 0 2 15,-3 6 1-15,3-6 0 0,-7 3 6 0,7-3 2 16,0 0 0-16,-4 6 0 0,1-2-6 0,3-4 0 16,0 0-1-16,-4 0 0 0,1 9-31 0,3-9 0 0,0 0 0 15,-4 6 0-15,1 4 0 0,-1-4 0 0,4-3 0 0,-3 6 0 16,3 1 0-16,-4-1 0 15,1 1 0-15,-1 2 0 0,1 1 9 0,-5-4-9 0,5 10 8 16,-4-10-8-16,3 7 13 0,-3 0-2 0,0-4-1 16,0 4 0-16,-3 3-10 0,3-4 10 0,-4 4-10 0,0 0 10 15,1 0 18-15,-1-3 3 0,1 2 1 0,-1 1 0 16,0 0-32-16,-3-3-12 0,4 2 1 0,-1-2 0 16,1 3 11-16,-1-3 11 0,-3-4-3 0,3 7 0 15,-3-3 11-15,0-1 1 0,0-2 1 0,0 3 0 16,-4 2-8-16,1-2-1 0,3-3-1 0,3 2 0 15,-3-5-1-15,3-1 0 0,1 1 0 0,-1-1 0 16,4-3 1-16,0-3 0 0,0-3 0 0,7 0 0 16,-7 0-3-16,0 0-8 0,0 0 12 0,0-3-4 15,3-3 6-15,-3-3 1 0,0 5 0 0,0-5 0 0,3 3-15 0,-3-4 0 16,0 4 0-16,0-3 0 0,4-1 0 0,-1 1 11 16,1-1-11-16,-1 1 10 0,-3 0-10 15,7-1 0-15,-3 1 0 0,-1-1 0 16,4 1 0-16,-3-4 0 0,3 4 0 0,0 0 0 15,0-1 0-15,0 1 0 0,0-4 0 0,0 1 0 0,0 2 0 16,0 1 0-16,0-1 0 0,3 1 0 0,1 0 0 16,-1-1 0-16,1-5 0 0,-1 5 0 0,1 1 0 0,-1-1 0 15,4 1 0-15,0-7 0 0,0 7 0 0,0-1 0 16,4 1 0-16,-4 0 0 0,0-1 0 0,0 4 0 16,4 3-8-16,-4-3 8 0,3 2 0 0,-3 4 0 15,1-6-9-15,-1 6 9 0,0 0 0 0,0 6 0 0,-7-6 0 16,7 4 0-16,3 2 0 0,-3-3 0 0,0 3 0 15,4 4 0-15,0-1 0 0,-1 0 0 0,4-2 0 0,-3 2 0 16,3 1 0-16,0-1 0 0,-3 0 11 0,3 1-11 16,-4-1 9-16,5 1-9 0,-1 5 0 0,3-5 9 15,-3-1-9-15,0 7 12 0,1-4-12 16,-1-5 12-16,0 2-4 0,0 7-8 0,-3-7 12 0,3 0-4 16,-4 4 1-16,1-7 0 0,-4 10 0 0,0-3 0 15,0-4-9-15,0 0 12 0,0 1-12 0,0 5 12 16,-3-5-12-16,3 6 0 15,-4-7 0-15,1 0 8 0,-1 1-8 0,1 5 0 0,-1-5 0 0,1-1 0 16,-1-6 20-16,1 7-2 0,-4 2 0 0,0-12 0 16,0 0-18-16,3 3 0 0,1 7 0 0,-4-10 0 15,7 6-24-15,-7-6-8 0,0 0-1 16,0 0-1-16,4 3-48 0,-4-3-10 0,0 0-1 0,0 0-1 16,0 0-78-16,7 7-16 0,0-7-4 0</inkml:trace>
  <inkml:trace contextRef="#ctx0" brushRef="#br0" timeOffset="18476.38">20659 11193 1263 0,'0'0'56'0,"0"0"12"0,-4 3-55 0,4-3-13 0,-7 6 0 0,0-3 0 15,0-3 86-15,0 0 14 0,0 7 4 0,7-7 0 16,-7 3-43-16,0-3-8 0,0 6-1 0,3-6-1 16,4 0 18-16,0 0 4 0,0 0 1 0,0 0 0 0,0 0 0 0,0 0 0 15,0 0 0-15,0 0 0 0,0 0-20 0,0 0-4 16,0 0-1-16,0 0 0 0,0 0-22 0,0 0-5 16,0 0-1-16,7 0 0 0,4 0-12 0,-4 9-9 15,3-9 12-15,-2 7-12 0,-1-4 11 0,0-3-11 16,-7 0 10-16,7 9-10 0,0-3 21 0,3-2-1 0,4-4-1 0,-3 6 0 15,0-3-19-15,-1-3 0 16,1 0-11-16,3 0 11 0,-4 6 0 0,5-6 0 0,-5 0 0 0,1 0 0 16,-4 0 8-16,3 0-8 0,1 0 0 0,0 0 0 15,-1 0 0-15,1 0 0 0,-4 0-8 0,3-6 8 16,1 6-25-16,0 0 1 0,3 0 1 16,-4-3 0-16,1-3 3 0,3 6 1 0,4 0 0 15,-1-4 0-15,-3-2-1 0,4 6-1 0,3-3 0 16,-3-3 0-1,3 3-5-15,-3-4-1 0,-1 4 0 0,1-3 0 16,-4 0-7-16,0 6-2 0,0-3 0 0,0 3 0 16,-3 0-99-16,-1-7-20 0,-3 7-4 0</inkml:trace>
  <inkml:trace contextRef="#ctx0" brushRef="#br0" timeOffset="19009.23">20623 11459 1555 0,'0'0'138'0,"0"0"-110"0,0 0-28 0,0 0 0 0,0 0 159 0,0 0 26 0,0 0 6 0,7 0 1 16,4 3-158-16,-4-3-34 0,0 0 0 0,-7 0 0 15,0 0 0-15,0 0 0 0,0 0 0 0,11-3 11 16,-1-3 0-16,-3 6 0 0,-7 0 0 0,7 0 0 16,4-6 19-16,0 3 4 0,-11 3 1 0,7 0 0 15,3 0 16-15,-3 0 3 0,4 0 1 0,-4 0 0 16,4 0-20-16,-1 3-4 0,4-3-1 0,-3 0 0 15,3 0-30-15,0 6 0 0,4-6 0 0,-4 0 0 0,3 0 0 0,-2 0 0 16,-1-6 0-16,0 6 0 16,3-3-16-16,-6 3-8 0,3-7-3 0,-3 7 0 15,3 0-78-15,-4 0-16 0,1-3-3 0,0 3-916 0</inkml:trace>
  <inkml:trace contextRef="#ctx0" brushRef="#br0" timeOffset="23493.15">21922 10729 57 0,'0'0'0'0,"0"0"0"0,7 0 0 0,-7 0 0 16,0 0 0-16,0 0 0 0,7 0 242 0,0-7 43 15,-7 7 9-15,0 0 2 0,7 0-228 0,-7 0-44 16,3-9-10-16,-3 9-2 0,0 0-12 0,0 0 0 16,7 0 0-16,-7 0 0 0,0 0 18 0,0 0 1 15,0 0 0-15,0 0 0 0,0 0 29 0,0 0 5 16,0 0 2-16,0 0 0 0,0 0 4 0,0 0 1 15,0 0 0-15,0 0 0 0,0 0-3 0,0 0 0 0,0 0 0 0,0 0 0 16,0 0-12-16,0 0-2 0,-7 0-1 0,4-3 0 16,-8 3-19-16,11 0-4 0,0 0-1 0,-3 3 0 15,-8-3-18-15,1 0 0 0,10 0 8 0,0 0-8 16,-7 9 8-16,-1-9-8 0,1 7 9 0,0-4-9 16,7-3 19-16,-7 6-3 0,-3-3 0 0,3 3 0 15,7-6 10-15,-7 4 2 0,-4 2 0 0,0 3 0 16,4-2-1-16,0-4 0 0,0 6 0 0,-3-3 0 15,-8-3-16-15,11 7-3 0,7-10-8 0,-4 6 12 16,-10 4-4-16,0-1 0 0,11 0-8 0,-4 1 12 16,-4-1-12-16,0 1 9 0,4 5-9 0,0-5 8 15,4-1 0-15,-4 1-8 0,-4-1 12 0,4 7-4 16,4-7 8-16,-4 7 2 0,0-4 0 0,-1-2 0 16,1 5-7-16,0 4-2 0,0 0 0 0,0-3 0 15,0-1-9-15,0 4 0 0,4-6 0 0,-4 12 8 0,-1-6-8 16,5-4 0-16,-1 4 0 0,1 0 0 15,-1 0 0-15,1-4 0 0,-1 4 0 0,4 0 0 0,-3-3 0 0,3 2 0 16,-4-2 0-16,1-3 8 0,3 2 2 0,0 4 0 16,0 0 0-16,-4-3 0 0,1-1-10 0,3-2 8 15,3 6-8-15,-3-4 8 0,-3 4 20 0,3 0 3 16,3-3 1-16,-3 3 0 0,0-1-32 0,0 4 0 16,4-9 0-16,3 6 0 0,-4-4 0 0,1 4 9 0,-1 0 1 15,1-3 0-15,3 2-10 0,-4-2 0 16,1 3 0-16,-4-6 8 0,7 2 2 0,-3 4 0 0,-1-3 0 0,4-1 0 15,-3-2 3-15,3 3 1 16,0-7 0-16,0 4 0 0,-7 2 12 0,7-5 2 16,4 5 1-16,-4-5 0 0,-4 5-29 0,8-2-13 0,-1 3 1 0,4-7 0 15,-3 0 12-15,0 7 0 0,-4-3 0 0,3-4 0 16,8 0 16-16,-8 1-4 16,-3 2-1-16,1 1 0 0,6-7-11 0,0 7 0 0,-4-4 0 0,1 1 0 15,-4 2 0-15,0-2 0 0,7-7 0 0,-7 6 0 31,-3-3-17-31,3-3-9 0,3 4-2 0,-3 2 0 0,-7-9-6 0,7 0-2 16,-3 10 0-16,3-10 0 0,-7 0-88 0,0 0-17 0,0 0-4 0,11 6-1 31,-1-6-82-31,-3 0-16 0</inkml:trace>
  <inkml:trace contextRef="#ctx0" brushRef="#br0" timeOffset="26281.95">21925 9524 288 0,'0'0'25'0,"0"0"-25"0,0 0 0 0,0 0 0 16,0 0 244-16,0 0 44 0,-7-6 9 0,7 6 2 15,0 0-162-15,0 0-32 0,-3-3-6 0,-1-3-2 16,-3 3-37-16,3-4-7 0,4 7-1 0,-7-3-1 16,0-3-39-16,4 6-12 0,3 0 8 0,0 0-8 15,-4-6 0-15,4 6 0 0,0 0 0 0,0 0 0 16,0 0-9-16,-7-3 9 0,4 3-8 0,3 0 8 0,0 0 0 0,0 0 0 15,-7 0 0-15,7 0 8 0,0 0 22 0,0 0 5 16,0 0 1-16,-7 0 0 0,3 9 6 0,4-9 2 16,0 0 0-16,0 0 0 0,-11 0-7 0,4 9-1 15,7-9 0-15,0 0 0 0,-7 10-12 0,4-4-4 16,3-6 0-16,-4 9 0 0,4 1-20 0,0-1 0 16,-7 1 0-16,7 5 0 0,7-2 0 0,-7-4 0 15,-3 7 0-15,3 3 0 0,3-10 0 0,-3 7 0 16,-3 0 0-16,-1-4 0 0,-3 7 0 0,0-3 0 15,7 2 0-15,-3 1 0 0,-1-3 25 0,1 3 1 16,3 0 0-16,-4-1 0 0,-7-2-12 0,8 3-2 16,-1-3-1-16,8-7 0 0,-4 7 9 0,0-4 3 15,-4-2 0-15,4-1 0 0,7-3-23 0,-7-6 0 16,0 0 0-16,0 0 0 0,0 0 20 0,0 0 10 16,0 0 2-16,0 0 0 0,-7 3-16 0,7-3-2 0,0 0-1 0,0 0 0 15,-7 7 3-15,7-7 1 0,0 0 0 0,0 0 0 16,0 0-5-16,0 0 0 0,7-7-1 0,4 7 0 15,3 0-11-15,-7-3 0 0,-7 3 0 0,7 0 8 16,7-6-8-16,-3 6 0 0,-11 0 0 0,10 0 0 16,-2 0 0-16,6 0-11 0,0-3 3 0,0 3 0 15,-4 0 8-15,1-6 9 0,7 6-1 0,-1 0-8 16,-6 0 0-16,3-4 0 0,4-2-10 0,-1 6 10 16,-3 0 0-16,4-3 12 0,0 3 0 0,6-6 0 15,1 6 4-15,0 0 2 0,-4-3 0 0,7 3 0 16,7-7-18-16,-3 7-16 0,-7 0 4 0,3 0 0 15,4 0 20-15,0 0 5 0,-1 0 1 0,-6 0 0 16,3 0-22-16,-3 7-5 0,0-4-1 0,-1-3 0 16,-6 6 22-16,3-3 5 0,7-3 1 0,1 0 0 15,-5 6-14-15,5-6 0 0,-5 0 0 0,8 0 0 16,7 0 0-16,-7 0 0 0,-4 0 0 0,7-6 0 0,4 6 0 0,-4 0 0 16,-7-3 0-16,4-3 0 15,0 6 0-15,0 0 0 0,-4-10 0 0,0 10-10 0,-3-6 10 0,-1 3 0 16,5-3 8-16,-5 6-8 0,1-3 0 0,0-4 0 15,-4 4-12-15,0-3 4 0,4 6 8 0,-8 0 0 16,1 0 10-16,-4-3-10 0,4-4 0 0,-4 7 0 16,0 0 0-16,-3-3 0 0,3-3 8 0,-4 6 3 0,1 0 0 0,-1 0 0 15,1 0-11-15,-11 0-14 0,7 0 3 0,4 0 1 16,-1 0 10-16,-10 0 0 0,0 0 0 16,11 0 0-16,-11 0 0 0,7 0 16 0,-7 0-4 0,0 0-1 15,0 0-11-15,0 0 0 0,0 0 0 0,0 0 0 16,0 0 8-16,0 0 4 15,0 0 0-15,0 0 0 0,0 0-4 0,0 0 0 0,0 0 0 16,0 0 0-16,0 0-8 0,0 0 10 16,0 0-10-16,0 0 10 0,0 0-10 0,3-6 8 0,-3 3-8 0,0 3 8 15,0-7-8-15,0-2 12 0,0 9-12 0,-3-9 12 16,3 5 5-16,-4-2 2 0,4-3 0 0,0-1 0 16,-3 4-19-16,3-3 0 0,0-1 0 0,-4 7 0 15,4-6 0-15,-3-1 0 0,-1-5 0 0,1 8 0 16,3-2 9-16,0 0-9 0,-7-1 0 0,3 1 9 15,1-7-9-15,-4 7 0 0,3-1 0 0,-3 7 8 16,3-6-8-16,-3 2 0 0,0-2 0 0,0 0 0 16,4 2 0-16,-4 4 0 0,3-3 8 0,1 3-8 0,-1-3-11 0,4 6-7 15,-3 0-2-15,3 0 0 0,-4-10 4 0,4 10 0 16,0 0 0-16,0 0 0 16,0 0-66-16,0 0-13 0,0 0-2 0,0 0-1170 0</inkml:trace>
  <inkml:trace contextRef="#ctx0" brushRef="#br0" timeOffset="32186.77">22514 10355 345 0,'0'0'31'0,"0"0"-31"0,-3 7 0 0,3-7 0 16,0 0 175-16,0 0 29 0,-7 3 5 0,3 6 2 16,4-9-118-16,0 0-23 0,0 0-5 0,0 0-1 15,-3 7-51-15,3-7-13 0,0 0 0 0,0 0 0 16,-4 3 0-16,4-3 0 0,0 0 0 0,0 0 0 15,0 0 36-15,0 0 5 0,0 0 1 0,0 0 0 16,0 0 17-16,0 0 3 0,0 0 1 0,0 0 0 16,0 0-14-16,0 0-2 0,0 0-1 0,4-3 0 0,3-4-26 0,-4-2-6 15,1-1-1-15,-1 4 0 0,-3 3 1 0,4-6 0 16,3-1 0-16,-4 4 0 0,-3-3 2 0,4-1 0 16,3 1 0-16,-3-7 0 0,-4 7 8 0,3-1 1 15,1-2 1-15,-1-4 0 0,1 7 9 0,-4-1 1 16,-4-5 1-16,4 5 0 0,7-6-4 0,-7 7-1 15,-3-3 0-15,3-4 0 0,0 6-14 0,0-5-3 16,-4 5-1-16,4 7 0 0,-7-3-14 0,7-3 11 16,0 9-11-16,-3-10 10 0,-1 10 2 0,4 0 0 15,0 0 0-15,0-9 0 0,0 9-22 0,-4-10-4 16,4 4-1-16,0-3 0 0,0 9 23 0,0 0 4 16,0 0 0-16,0 0 1 0,0 0-13 0,0 0 0 15,0 0-12-15,0 0 12 0,0 0 0 0,0 0 0 0,-7 0 0 0,7 0 0 16,-3 0 0-16,-4 0 9 0,7 0-9 15,-7 6 12-15,0-3-12 0,0 3 0 0,7-6 0 0,-4 3 0 16,1 4 0-16,-4 2-11 0,3-3 3 0,4-6 0 16,0 10 8-16,-4-7 0 0,-3 6 0 0,7 1 0 15,0-10 0-15,-3 6 0 0,-4 3 0 0,3 1 0 16,1-1 0-16,3-9 9 0,-4 7 0 0,-3 2 0 16,0-6-9-16,4 3-11 0,3-6 3 0,0 0 0 15,-11 10 8-15,8-4 11 0,3-6-3 0,0 0 0 16,0 0-8-16,0 0 0 0,0 0 0 0,0 0 0 0,0 0 0 15,0 0 0-15,0 0 0 0,0 0 8 0,10-6 2 16,-6 6 0-16,-4 0 0 0,3-7 0 0,4-2-10 0,-3 6 0 16,3-6 0-16,-4 2 0 15,-3-2 0-15,4 6 0 0,3-10 0 0,-4 10 8 16,-3 3-8-16,4-6 0 0,-1-4 0 0,1 1 0 16,-4 9 13-16,0 0-2 0,7-9-1 0,-3 5 0 15,3-2 5-15,-7 6 1 0,0 0 0 0,0 0 0 0,10-3 5 0,-3-3 2 16,-7 6 0-16,0 0 0 0,7-10-23 0,0 4 0 15,-7 6 0-15,0 0 0 0,0 0 0 0,7 0 0 16,4-3 0-16,-11 3 0 0,0 0 0 0,7 0 0 16,4-6 0-16,-4 12 0 0,-7-6 0 0,7 3 0 15,0-3 0-15,3 6 0 0,-3-3 0 0,1 4 0 16,-8-7 0-16,3 9 0 0,4-3 0 0,-3-2 0 0,-4 5 0 0,0 0-12 16,3 1-4-16,1-4-2 0,-1 3 0 0,-3 1 0 31,-3-1-192-31,3 1-38 0</inkml:trace>
  <inkml:trace contextRef="#ctx0" brushRef="#br0" timeOffset="33564.01">22444 11014 57 0,'-14'0'0'0,"14"0"0"16,0 0 0-16,0 0 0 0,0 0 0 0,0 0 0 0,0-6 45 0,0 6 4 16,7-10 1-16,-7 10 0 0,-4-9 38 0,4 9 8 15,7-6 2-15,-7 6 0 0,0 0 40 0,0 0 8 16,0 0 2-16,0 0 0 0,0 0-30 0,0 0-6 15,0 0 0-15,0 0-1 0,0 0-22 0,0 0-4 16,0 0-1-16,0 0 0 0,0 0-16 0,0 0-3 16,0 0-1-16,0 0 0 0,0 0-31 0,0 0-6 15,0 0-2-15,0 0 0 0,7 6-8 0,-7-6-1 16,0 0-1-16,0 0 0 0,0 0-1 0,4 9 0 16,-4-9 0-16,3 10 0 0,-3-4 6 0,4 3 0 15,-8 1 1-15,4-1 0 0,7 1 19 0,-7-1 4 16,-3 0 1-16,3 1 0 0,0-1-25 0,0 7-4 15,3 0-2-15,-3-4 0 0,-3 7-2 0,3 3-1 16,7-3 0-16,-7 0 0 0,0-1-11 0,-4 1 8 0,8 0-8 0,-1 6 8 16,-3 0-8-16,-3-6 8 0,3 6-8 0,0-3 8 15,3 3 0-15,-3 0 0 0,-7 0 0 0,4-3 0 16,10 3 12-16,-7 4 3 0,-4-11 0 0,1 7 0 16,-4-6-14-16,3 0-9 0,8 3 12 0,-4-3-12 15,0-7 8-15,0 4-8 0,3-7 0 0,-3 7 0 16,-3-6 0-16,3-1 0 0,3-6 0 0,-3 3-12 15,0-6 12-15,0 0 0 0,0 0 0 0,0 0 0 16,4 10 0-16,-4-10-9 0,0 0 1 0,0 0 0 16,10 6-24-16,-10-6-5 0,0 0-1 0,0 0 0 15,0 0-22 1,0 0-4-16,0 0 0 0,0 0-1 0,0 0-31 0,0 0-5 16,0 0-2-16,0 0 0 0,0 0-12 0,0 0-2 15,0 0-1-15,0 0 0 0,0 0 44 0,0 0 9 0,0 0 1 0,0 0 1 16,11 0 30-16,-11 0 5 0,0 0 2 0</inkml:trace>
  <inkml:trace contextRef="#ctx0" brushRef="#br0" timeOffset="34450.15">22888 11070 864 0,'0'0'76'0,"0"0"-60"0,0 0-16 0,7 0 0 15,-10-9 130-15,6 0 23 0,4 2 5 0,0 4 1 16,-7 3-129-16,7-6-30 0,1-3 0 0,-1-1 0 15,3 7-13-15,-3-3-4 0,-7 6-1 0,4-10 0 16,6 1 5-16,-6 3 1 0,-4 6 0 0,0 0 0 16,0-10 38-16,0 10 8 0,7-3 2 0,-7 3 0 15,0 0 47-15,0 0 9 0,7-9 3 0,-7 9 0 0,0 0-18 16,0 0-3-16,0 0-1 0,0 0 0 0,0 0-37 0,0 0-7 16,0 0-1-16,0 0-1 0,7-7 1 0,-7 7 1 15,0 0 0-15,0 0 0 0,0 0-15 0,0 0-3 16,-7 7-1-16,0-4 0 0,3-3 9 0,1 6 1 15,-1-3 1-15,-3 4 0 0,-3 2 10 0,3-3 1 16,7-3 1-16,-7 7 0 0,0-1-20 0,-1 1-4 16,5-1-1-16,-4 0 0 0,0 4 0 15,0-1-8-15,0-5 12 0,0 2-4 0,3 1 3 16,1-1 0-16,-15 7 0 0,4-4 0 0,3-2 9 0,1 5 1 16,-4 1 1-16,-4-4 0 0,0-2 10 0,1 6 1 15,3-7 1-15,-4 7 0 0,-3-4-12 0,3-2-2 16,4-1-1-16,-4 7 0 0,4-7-19 0,-3 0 8 15,2 1-8-15,5-1 0 0,-4-2 8 0,3 2-8 0,-3 0 0 0,7-2 0 16,0-4 8-16,-4 6-8 0,-3-3 0 0,4-2 0 16,3 2 23-16,0-3-3 0,-8 3 0 0,5-6 0 15,3 3-20-15,0 4 0 0,7-7 0 0,-7 0-8 16,-4 0 18-16,11 0 4 0,0 0 1 0,0 0 0 16,-10 0-3-16,10 0-1 0,0 0 0 0,0 0 0 15,0 0 1-15,0 0 0 0,0 0 0 0,0 0 0 16,7 0-3-16,-7 0 0 0,0 0 0 0,0 0 0 15,10 6 8-15,-3-6 2 0,-7 0 0 0,0 0 0 16,0 0-27-16,7 3-6 0,0 3-1 0,0-2 0 16,-7-4 25-16,0 0 5 0,11 6 1 0,0-3 0 15,-4 3-16-15,0-3-16 0,3 4 3 0,1 2 1 16,-1-3 12-16,1-3 0 0,-4 7 0 0,7-1 10 16,0-2-1-16,0-4 0 0,-7 6 0 0,4-3 0 15,7 4-9-15,-4-1 0 0,0-3 0 0,0-2 0 16,-3 5 0-16,3 0 10 0,3 1-10 0,-3 2 10 0,-6 1-10 15,6-7 10-15,3 4-10 0,-3-7 10 16,-7 6-10-16,1 0 8 0,2 4-8 0,4-4 8 0,0 1-8 0,-7 2 0 16,0-5 0-16,4 2 8 0,3 0-8 0,-3 7 0 15,-8-13 0-15,4 7 8 0,4-1-8 0,-4-3 0 16,-7-6 0-16,7 10 8 0,-3-1 0 0,3-9 0 16,-7 0 0-16,0 0 0 0,0 0-8 0,0 0 0 15,7 10-10-15,0-4 10 0,-7-6-15 0,0 0 3 0,0 0 1 0,0 0 0 31,3 3-115-31,-3-3-23 0,0 0-5 0,0 0-1123 0</inkml:trace>
  <inkml:trace contextRef="#ctx0" brushRef="#br0" timeOffset="36686.94">23767 11177 2250 0,'0'0'49'0,"0"0"11"0,0 0 1 0,0 0 3 0,0 0-52 0,0 0-12 0,0 0 0 0,0 0 0 16,0 0 0-16,0 0 0 0,0 0 0 0,0 0 0 15,0 0 0-15,0 0 0 0,0 0 0 0,0 0 0 16,0 0 0-16,0 0 0 0,7 0 0 0,-7 0 0 16,7 9 11-16,0-9-11 0,-7 0 12 0,7 10-12 15,-4-1 41-15,1 1 2 0,3 5 0 0,-3 1 0 16,-1-3-18-16,1 2-3 0,-4 4-1 0,0 0 0 15,0 0-12-15,0 3-9 0,0-4 12 0,0 1-12 16,0 0 8-16,0 6-8 0,3-6 0 0,-3 0 0 0,0 6 0 0,4-6 0 16,-1 0 0-16,1-1 0 0,-4-8 0 0,3 5 0 15,-3 4 0-15,4-3 0 0,-4-7 0 0,3 7 0 16,-3-3 0-16,0-7 0 0,0 3-16 0,4-6-3 16,-8 4-1-16,4-7 0 15,-3 9-48-15,3-9-11 0,0 0-1 0,-7 0-1 16,-4 9-151-16,1-9-29 0</inkml:trace>
  <inkml:trace contextRef="#ctx0" brushRef="#br0" timeOffset="36987.11">23573 11491 1094 0,'0'0'97'0,"0"0"-77"0,0 0-20 0,0 0 0 15,0 0 274-15,0 0 51 0,0 0 11 0,7-3 1 16,3-4-249-16,-3 7-51 0,4-3-9 0,-4-3-3 16,0 6-2-16,4-3-1 0,3 3 0 0,-4 0 0 15,1 0-22-15,3 0 0 0,-3 0 0 0,-1 3 0 16,4-3 11-16,0 0-3 0,0 6 0 0,1-3 0 16,-5 4-8-16,4-4 0 0,-3-3 0 0,3 9 0 15,0-3 0-15,0-3 10 0,-3 4-2 0,-1-1-8 16,1-3 10-16,0-3-10 0,-1 10 8 0,-3-10-8 15,0 0 8-15,0 0-8 0,0 0 8 0,4 0-8 0,3 0 0 16,0 0-14-16,-3-4 2 0,-1-2 0 16,4 6-152-16,-3-3-29 15,-4-3-7-15</inkml:trace>
  <inkml:trace contextRef="#ctx0" brushRef="#br0" timeOffset="37694.48">24377 10820 1609 0,'0'0'71'0,"0"0"15"0,0 0-69 15,0 0-17-15,0 0 0 0,0 0 0 0,7 0 96 0,0 0 15 16,-7 0 3-16,11 6 1 0,-1-3-79 0,1-3-15 15,-1 6-3-15,-3-3-1 0,-3 4-17 0,3 2 0 16,4-6 0-16,-1 7-9 0,1 5 9 0,-1-5 0 16,4 5 0-16,1-2 0 0,-1 3 12 0,3-1 4 15,1-2 0-15,0 6 1 0,-4-4 23 0,7 4 4 16,-3 0 0-16,-1 6 1 0,1 0 5 0,-1-6 1 16,1 9 0-16,0-3 0 0,-1 3-41 0,-3-2-10 0,1-1 0 15,-1-3 0-15,0 3 0 0,-7 3 10 16,3-9-10-16,1 6 10 0,-7-6-2 0,-1 6-8 0,4 0 12 0,-7-6-4 15,0-1 1-15,4 8 0 0,-8-8 0 0,1 7 0 16,3-6-1-16,-7 0 0 0,3 0 0 0,1-3 0 16,-5-4-8-16,5 10 0 0,-4-3 9 0,0-7-9 15,3 4 0-15,-3 3 0 0,0-3 0 0,0-4-8 32,0 4-16-32,4-7-2 0,-1 1-1 0,-3 5 0 0,0-12-20 0,3 4-4 0,-3 2-1 0,4-3 0 15,-4-3-36-15,7-3-8 0,-4 0-2 0,4 0 0 16,-7 0-103-16,0 0-21 15,-3-15-4-15,2 5-1 0</inkml:trace>
  <inkml:trace contextRef="#ctx0" brushRef="#br0" timeOffset="38151.75">24772 11356 1879 0,'0'0'41'0,"0"0"9"0,0 0 2 0,0 0 0 0,0 0-41 0,0 0-11 0,0 0 0 0,0-10 0 16,0 10 20-16,0 0 1 15,0-9 1-15,0 9 0 0,0-6-2 0,0 6-1 16,-3-3 0-16,3 3 0 0,-8-7-19 0,8 7 0 0,0 0 0 0,-3-3 0 16,3 3 21-16,0 0 1 0,-7-6 0 15,3 6 0-15,-3 0 8 0,0 0 2 0,0 6 0 0,4-3 0 16,-4-3-10-16,0 7-2 0,0-4 0 0,3 3 0 16,-7 3 0-16,1 1 0 0,3-4 0 0,-4 3 0 15,4 1 12-15,-3-7 1 0,-1 6 1 0,0 4 0 16,1-10-21-16,-1 7-4 0,1-1-1 0,-1 0 0 15,-3-2-8-15,3 2 0 0,-3 7 0 0,4-4 0 16,-4-2 0-16,3 5 8 0,0-5-8 0,4 9 0 0,-3-4 0 16,6-2 0-16,-3 2 0 0,0 4 0 0,0 0 0 0,4-3 0 15,-1 9 0-15,4-6-11 16,-4-1-101-16,4 1-21 16,-3 0-4-16,6-3-840 0</inkml:trace>
  <inkml:trace contextRef="#ctx0" brushRef="#br0" timeOffset="39102.41">25259 10911 57 0,'0'0'0'16,"0"0"0"-16,0 0 0 0,0 0 0 16,0 0 216-16,0-4 37 0,0 4 8 0,0 0 2 0,-4-6-108 15,4 6-22-15,0 0-4 0,0-3-1 0,0 3-40 0,0 0-8 16,0 0-1-16,0 0-1 16,0 0-5-16,0-6-1 0,0 6 0 0,0 0 0 0,0 0-28 0,0 0-7 15,0 0-1-15,0 0 0 0,0 0-12 16,0 0-2-16,0 0-1 0,0 9 0 0,0 1-2 0,0 5-1 15,0 4 0-15,0 0 0 0,0 6-2 0,0 0 0 16,0 3 0-16,0 0 0 0,0 1 10 16,-3 5 2-16,3 1 0 0,0-1 0 0,0 1 12 0,3-4 2 15,1-6 1-15,-1 10 0 0,1-7-6 0,-4 0-1 16,7 3 0-16,-3-2 0 0,-1-4-28 0,1-3-8 16,-1 9 0-16,1-9 0 0,-4-3 0 0,3 6 0 15,-3-6 0-15,4-4 0 0,-4 4 0 0,0-3 0 16,0-4 0-16,0-2 0 15,0 5-29-15,0-5-7 0,0-4-2 0,-4 4 0 16,4-10-34-16,0 0-8 0,0 0 0 0,0 0-1 16,0 0-98-16,0 0-19 0,0 0-4 0</inkml:trace>
  <inkml:trace contextRef="#ctx0" brushRef="#br0" timeOffset="39856.49">24956 10854 806 0,'-8'0'72'16,"1"3"-58"-16,0-3-14 0,4 0 0 0,-4 0 223 0,7 0 41 16,-7 0 9-16,7 0 2 0,0 0-192 0,0 0-39 15,0 0-7-15,0 0-1 16,0 0 9-16,0 0 3 0,0 0 0 0,0 0 0 0,3 10 2 0,4-4 1 15,4 0 0-15,-1-3 0 0,-2-3-4 0,2 10-1 16,1-10 0-16,3 6 0 0,0-3-1 0,4-3 0 16,-1 6 0-16,4-6 0 0,1 0-13 0,-1-6-2 15,-4 6-1-15,4 0 0 0,4 0-29 0,-7 0 0 16,-1 0 0-16,1 0-10 0,0 0 10 0,-4 0 0 16,3 0 0-16,-2 0 0 0,-1 0-14 0,0 0 2 15,0-3 1-15,0 3 0 0,-3 0 11 0,3-6-12 16,3 6 12-16,-6 0-12 0,3 0-10 0,-3-3-2 0,3 3-1 0,-4-7 0 31,1 7-31-31,-4 7-5 0,4-7-2 0,-1 0 0 16,1 3-167-16,-4-3-34 0,-7 0-6 0,0 0-2 0</inkml:trace>
  <inkml:trace contextRef="#ctx0" brushRef="#br0" timeOffset="40411.15">25079 11792 864 0,'0'0'76'0,"0"0"-60"0,0 0-16 0,0 0 0 16,0 0 242-16,0 0 46 0,0 0 8 0,7 9 3 15,0-3-204-15,-7-6-41 0,4 3-8 0,3-3-2 16,0 10-23-16,3-10-5 0,1 6 0 0,-1-3-1 15,1 4 11-15,0-7 2 0,3 3 1 0,-4-3 0 16,4 0 4-16,4 0 1 0,0-3 0 0,-4 3 0 16,7 0 3-16,-3-7 1 0,3 7 0 0,0-3 0 15,0 3-38-15,4-6 0 0,-4 3-12 0,4-4 4 16,3 7-38 0,-3-3-7-16,-8-3-2 0,4 6 0 15,-6-6-143-15,2 3-29 0,-3-4-5 0,0 7-2 0</inkml:trace>
  <inkml:trace contextRef="#ctx0" brushRef="#br0" timeOffset="41002.68">25516 10472 633 0,'-3'0'56'0,"-4"0"-44"0,7 0-12 0,0 0 0 16,-4 6 318-16,4-6 62 0,0 0 12 0,0 0 2 16,0 0-312-16,0 0-62 0,0 0-20 0,4 9 10 15,6 1 2-15,-6-1 0 0,3 0 0 0,-3 1 0 16,-1-1 5-16,4 7 2 0,4-4 0 0,-1 4 0 16,1 3 16-16,3 6 3 0,0-6 1 0,4 6 0 15,-1-3 11-15,5 0 2 0,-5 0 1 0,4 3 0 0,1 0-21 0,-1 3-4 16,0 0 0-16,0-3-1 15,4 10-15-15,-1-4-2 0,-2 10-1 0,-1-3 0 0,-4-4 10 0,5 13 1 16,-1-6 1-16,-4 3 0 0,-3-6-21 0,1 5 0 16,-5-5 0-16,1 0-8 0,-1 2 8 0,-3-2 0 15,0 0 0-15,0 3 0 0,-7-7 0 0,0-3 8 16,-3 4 0-16,-1-1 0 0,-3 1-8 0,0-7 12 16,0 0-4-16,0-3 0 0,-3 4 0 0,-1-4 0 15,-3 3 0-15,3-9 0 16,1 6-8-16,-4 0 0 0,3-6 0 0,-3 0 8 0,0 6-8 0,3-13 0 15,-3 4 0-15,-3 0 0 16,2-7-45-16,1 0-4 0,-3-6-1 0,-1 4 0 16,0-7-68-16,4 0-14 0,0-7-2 0,-3 7-1 15,-1-9-65-15,0 0-14 0,-17-20-2 0,14 1-1 0</inkml:trace>
  <inkml:trace contextRef="#ctx0" brushRef="#br0" timeOffset="41435.61">25901 10675 1836 0,'0'0'81'0,"0"0"17"0,0 0-78 0,0 0-20 15,0 0 0-15,0 0 0 0,0 0 64 0,0 0 8 16,0 0 3-16,0 0 0 0,0 0-54 0,0 0-10 15,7 3-3-15,-7-3 0 0,7 7 18 0,4-4 3 16,-4 3 1-16,3-6 0 0,-3 3 1 0,4 4 0 0,0-7 0 0,-1 9 0 16,4-9-4-16,0 6-1 0,-3-3 0 0,3-3 0 15,4 7-17-15,-4-7-9 0,0 3 10 0,0-3-10 16,0 0 0-16,4 0 0 16,-4 0 0-16,0 0 0 15,0 0-25-15,0 0-11 0,0-3-3 0,-3-4 0 16,-4 7-199-16,4-3-40 0,3-12-8 0,-7 5-459 0</inkml:trace>
  <inkml:trace contextRef="#ctx0" brushRef="#br0" timeOffset="41779.25">26381 10365 1926 0,'0'0'85'0,"0"0"18"0,0 0-83 0,0 0-20 15,-4 9 0-15,4 1 0 0,-3-1 61 0,3 1 8 16,3 2 2-16,-3 1 0 0,0-4-43 0,0 0-8 15,4 7-1-15,-4 3-1 0,0-3-18 0,3-4-11 16,1 10 2-16,-1-3 0 0,-3 3 9 0,4-6 0 16,-1 9 0-16,1-7 0 0,-1 1 0 0,1 0 9 15,3 0-9-15,-7 3 0 0,4-3 0 0,-4-7-16 0,3 4 2 16,-3 3 0 0,0-10-52-16,0 7-10 0,4-7-3 0,-4 1-520 0,-4-1-104 0</inkml:trace>
  <inkml:trace contextRef="#ctx0" brushRef="#br0" timeOffset="42559.28">26755 11371 864 0,'0'0'76'0,"0"0"-60"15,0 0-16-15,0 0 0 0,0 0 256 0,0 0 49 16,0 0 10-16,0 0 1 16,-4-6-218-16,4 6-44 0,0 0-9 0,0 0-1 15,0 0-28-15,0 0-6 0,0 0-1 0,0 0 0 0,0 0 7 0,0 0 2 16,-3 10 0-16,-1-1 0 0,4-3 13 0,0 4 2 15,0-1 1-15,0 7 0 0,7-4 26 0,-3 4 4 16,-1 3 2-16,4 0 0 0,-3-4-34 0,6 10-6 16,1-6-2-16,-4 0 0 0,0-3-9 0,4-4-3 15,-1 4 0-15,-3-4 0 0,4 4-12 0,-4 3-16 16,0-10 3-16,0 7 1 16,0-7-29-16,-3 1-6 0,3-1-1 0,-4 1 0 15,4-1-47-15,-7-9-9 0,0 0-3 0,4 0 0 16,-4 0-129-16,0 0-27 0,0 0-5 0,17-3 0 0</inkml:trace>
  <inkml:trace contextRef="#ctx0" brushRef="#br0" timeOffset="42921.84">27249 11212 633 0,'0'0'56'0,"0"0"-44"0,0 0-12 0,0 0 0 16,0 0 273-16,0 0 53 0,0 0 10 0,0 0 3 15,0 0-244-15,0 0-49 0,0 0-10 0,0 0-1 0,0 3-4 0,-4 3-1 16,-3 3 0-16,3 1 0 0,-3-1 14 0,-3 1 4 16,-1 5 0-16,4-5 0 0,0 8-8 0,-3 1 0 15,-1-3-1-15,-7 9 0 0,4-3 6 0,0 3 2 16,-7 3 0-16,3 4 0 0,1-1-7 0,3 10-2 15,-4-4 0-15,0 1 0 0,1 6-11 0,3-3-3 16,-4-4 0-16,4 1 0 0,-4 3-11 0,0-4-2 16,4 7-1-16,-7 0 0 0,7-6-10 0,-4 6 0 0,1 0 0 15,-1-7 8-15,1 7-8 0,2-6 8 16,-2-4-8-16,3 1 8 16,0-7-28-16,3 0-7 0,-3 4-1 0,0-10 0 15,7 3-196-15,-4 0-39 0</inkml:trace>
  <inkml:trace contextRef="#ctx0" brushRef="#br0" timeOffset="49150.42">20045 12855 1515 0,'0'0'67'0,"0"0"14"0,0 0-65 0,0 0-16 16,0 0 0-16,0 0 0 15,0 0 77-15,0 0 12 0,0 0 3 0,0 0 0 0,0 0-58 0,10 6-11 16,-3-3-3-16,-7-3 0 0,4 6 15 0,-4-6 2 15,7 4 1-15,-3 5 0 0,-4 0 14 0,3 7 2 16,-3-7 1-16,-3 10 0 0,3-9-21 0,0 5-4 16,-4 4-1-16,1 0 0 0,-1 6-13 0,4 0-4 0,-4-6 0 0,4 9 0 15,-3 0 1-15,3 4 0 16,0-10 0-16,0 9 0 0,0-3-1 0,0 1 0 0,3-1 0 0,1 6 0 16,-4-9-12-16,4 4 11 0,-4-1-11 0,0 3 10 15,3-3-10-15,-3 1 0 16,0-1 0-16,0 6 0 0,-3-6 0 0,-1 4 0 0,0-4 0 0,1 0 8 15,-4-3-8-15,3 4-9 0,-3-4 9 0,4 0-13 16,-4-6 13-16,3-7 0 0,1 4 9 0,-1-7-9 16,1 1 0-16,3-4-8 0,0-6-1 15,0 0 0 1,0 0-64-16,0 0-13 0,3-6-2 0,4-7-1 16,0-3-123-16,0 7-24 0,0-10-4 0</inkml:trace>
  <inkml:trace contextRef="#ctx0" brushRef="#br0" timeOffset="49780.1">20475 12980 345 0,'0'0'31'0,"4"-9"-31"16,3-1 0-16,0 4 0 0,-4-3 275 0,1 6 49 16,7-7 9-16,-4 4 3 0,-4-4-209 0,1 1-42 15,3 6-8-15,-4-3-1 0,4-4-60 0,-3 4-16 16,-4 3 0-16,0 3 0 0,7-6 0 0,-7 6 0 15,0 0 0-15,0 0 0 0,0 0 0 0,0 0 0 16,0 0 0-16,0 0 12 0,0 0 20 0,0 0 4 16,-7 9 0-16,0-3 1 0,0-3 18 0,0 10 3 15,0-4 1-15,3 1 0 0,-3-1-8 0,0 1-2 16,0-1 0-16,0 0 0 0,0 1-21 0,0 5-5 16,-4-2-1-16,4-4 0 0,0 4-7 0,0-1-2 15,-4-2 0-15,4 6 0 0,-3-4-13 0,-1 4-8 0,1-7 8 16,-1 7-13-16,0-4 23 0,-3 4 5 15,4 0 1-15,-1-4 0 0,-3 4-3 0,0-7 0 0,0 7 0 0,0-3 0 16,0-4-1-16,-1 7 0 0,1-7 0 0,4 7 0 16,-4-7-4-16,3 1 0 0,0-7-8 0,1 3 12 15,3 3-12-15,0 1 9 0,-4-10-9 0,4 9 8 16,0-3-8-16,7-6 0 0,0 4 0 0,0-4 0 16,0 0 0-16,0 0 8 0,-3 9-8 0,3-9 0 15,0 6 0-15,0-6 0 0,3 10 8 0,4-4-8 16,0-3 8-16,4 7-8 0,-4-10 12 0,3 6-4 15,1-3-8-15,0 3 8 0,-1-3-8 0,1-3 8 16,3 10-8-16,0-4 8 0,-3-6-8 0,3 9 8 16,-4-2-8-16,4-4 0 0,0 6 0 0,-3-2 0 15,0 2 0-15,-1-6 0 0,1 6 8 0,-1-2-8 16,1 2 8-16,-4 1-8 0,4-1 12 0,-1-3-4 16,4 4-8-16,-7-1 0 0,4 0 0 0,-4 1 0 0,4-1 0 0,-1 1 0 15,-3-1 0-15,4 0 0 0,-1 4 0 0,-3 0 0 16,1-4 0-16,-1 7 0 0,0-7 0 0,0 10 0 15,0-10 0-15,-4 7 0 0,1-7 0 0,3 1 0 16,-4-1 0-16,1 1 0 0,3-1 0 0,-7-9-11 16,3 6 3-16,-3-6 0 0,8 3 8 0,-8-3 0 15,3 7 0-15,-3-7 0 16,0 0-47-16,0 0-7 0,0 0-2 0,7-7 0 16,0 7-133-16,-7 0-27 0,11-9-6 0</inkml:trace>
  <inkml:trace contextRef="#ctx0" brushRef="#br0" timeOffset="52994.52">20814 13846 990 0,'0'0'44'0,"0"0"8"0,0 0-41 0,0 0-11 16,0 0 0-16,0 0 0 0,0 0 88 0,0 0 16 15,0 0 4-15,0 0 0 0,0 9-79 0,0-9-15 16,0 0-3-16,0 0-1 0,0 0-10 0,0 0 0 16,-4 6 0-16,4-6 0 0,0 3 33 0,0-3 8 15,-3 7 2-15,3-7 0 0,0 0 16 0,0 0 3 16,0 0 1-16,0 9 0 0,0-9-2 0,0 0 0 15,0 3 0-15,0 4 0 0,0-7-17 0,0 9-3 16,0-9-1-16,0 9 0 0,-4-9-4 0,4 0 0 16,0 0-1-16,0 16 0 0,0-13-14 0,-3 7-2 15,-1 2-1-15,4-9 0 0,0 7-18 0,0-1 10 16,-3 0-10-16,3 1 8 0,0-4-8 0,-4 4 0 0,1-1 0 0,3 0 0 16,3 1 0-16,-3-1 8 0,0-3-8 0,0 10 0 15,-3-3 0-15,3-4 0 0,0 0 0 0,0 7 0 16,0-6 8-16,0 5 4 0,3-5 0 0,1-1 0 15,-4-9-12-15,3 3-16 0,1 3 4 0,-4-6 1 32,0 0-17-32,7 10-3 0,-7-10-1 0,0 0 0 0,10 0-97 0,-3-6-20 0,-7 6-4 15,11-4-423-15,-4-2-84 0</inkml:trace>
  <inkml:trace contextRef="#ctx0" brushRef="#br0" timeOffset="53233.88">20839 13686 1681 0,'0'0'74'0,"0"0"16"0,-4 0-72 0,1-3-18 16,-5-4 0-16,8 7 0 0,0 0 37 0,0 0 4 15,-3-3 1-15,3 3 0 0,0 0-33 0,0 0-9 16,-4 0 0-16,4 0 0 0,-7 0 0 0,7 0 0 15,-7 3 0-15,4 4 0 0,-4 2 0 0,3-6 0 16,4-3 0-16,-3 6 0 16,3-6-34-16,0 10-2 0,0-10 0 0,3 9-483 0,1 1-97 0</inkml:trace>
  <inkml:trace contextRef="#ctx0" brushRef="#br0" timeOffset="53651.89">21093 13927 1587 0,'0'0'70'0,"0"0"15"0,0 0-68 0,0 0-17 0,0 0 0 0,0 0 0 15,0 0 23-15,0 0 1 0,0 0 0 0,0 0 0 16,0 0-24-16,0 0 0 0,0 0 0 0,-4 6 0 0,4-6 28 0,0 0 0 15,-3 4 1-15,-1 2 0 0,4-6 35 0,-4 9 8 16,4-9 0-16,-3 10 1 0,-1-4-3 0,4 3-1 16,0-9 0-16,0 3 0 0,0 7-36 0,0-1-7 15,0 4-2-15,4-1 0 0,-4-2-24 0,3-1 0 16,1 1 8-16,-4 5-8 0,4 1 0 0,-4-4 0 16,3 4 0-16,-3 0 8 0,0-4-8 0,0 4 0 15,4-3 0-15,-4 2 0 0,0 1 0 16,3-3 0-16,-3-4 8 0,-3 7-8 0,3 2 30 15,-4-8 1-15,4 6 0 0,0-1 0 0,-3-2-23 0,3 2-8 16,-4-5 0-16,0 2 0 0,1 4 11 0,-1-7-11 16,-3 1 12-16,4-1-12 0,-1-2 0 0,1 2 0 15,-1 0 0-15,1-9-12 16,-4 10-32-16,-4-4-5 0,8-6-2 0,-4 0 0 16,-1 0-95-16,1 0-19 0,0-6-4 0,0 3-698 0</inkml:trace>
  <inkml:trace contextRef="#ctx0" brushRef="#br0" timeOffset="53924.17">21082 13748 518 0,'0'0'46'0,"0"0"-37"0,0 0-9 0,0 0 0 15,0 0 342-15,0 0 66 0,0 0 14 0,4-3 2 16,-4-6-317-16,0 9-64 0,0 0-13 0,0 0-2 16,0 0 0-16,0 0 1 0,0 0 0 0,0 0 0 15,0 0 11-15,0 0 1 0,0 0 1 0,0 0 0 0,0 0-31 0,0 0-11 16,0 0 0-16,-4 3 9 16,-3-3-32-16,7 0-6 0,0 0-2 0,0 0 0 15,0 0-133-15,0 0-26 0,0 0-6 0</inkml:trace>
  <inkml:trace contextRef="#ctx0" brushRef="#br0" timeOffset="59402.75">21442 13203 1839 0,'0'0'81'0,"0"0"18"0,-7 0-79 0,7 0-20 0,-4 0 0 0,-3 0 0 15,0 0 52-15,7 0 8 0,0 0 0 0,0 0 1 16,0 0-70-16,0 0-15 0,-3-3-2 0,3 3-1 16,0 0-4-16,0 0-1 0,0 0 0 0,-4-7 0 15,4 7 56-15,-3-6 12 0,-4 6 1 0,7 0 1 16,0 0 46-16,-8 6 8 0,1 4 3 0,4-4 0 15,3-6-14-15,0 0-2 0,0 0-1 0,0 0 0 0,0 0-31 0,3 9-7 16,8-5 0-16,-4 2-1 0,4-3-23 0,-1 3-4 16,1-6 0-16,-1 3-1 0,4-3-11 0,1 7 10 15,2-7-10-15,-3 0 10 16,4 0-1-16,0 0 0 0,-4 0 0 0,3 0 0 0,1 0-9 16,3 0 8-16,-3 0-8 0,-1 0 8 0,-6 0-8 15,3 0 0-15,4 0 0 0,-4 0 0 0,-7 0-17 0,0 0 1 16,7 0 0-16,-3 0 0 0,-8 0-4 0,4 0 0 15,0 0 0-15,4 0 0 16,3 0-32-16,-7 0-6 0,0 0-2 0,4 0 0 16,10 0 0-16,-7-7 0 0,-7 4 0 0,4 3 0 15,-1-6-33-15,1 6-7 0,-4-3-2 0,0-3 0 16,-7 6-22-16,0 0-4 0,11 0 0 0,-11 0-1 16,0 0-67-16,0 0-14 0,0 0-2 0,0 0-1 0</inkml:trace>
  <inkml:trace contextRef="#ctx0" brushRef="#br0" timeOffset="59855.07">21424 13372 1407 0,'0'0'62'0,"0"0"14"0,0 0-61 0,-3 0-15 16,3 0 0-16,-4 10 0 0,4-10 99 0,-7 0 17 15,7 0 3-15,0 0 1 0,0 0-78 0,0 0-15 16,0 0-3-16,0 0-1 0,0 0-2 0,0 0 0 15,0 0 0-15,0 0 0 0,7 9 3 0,0-9 0 16,0 9 0-16,0-9 0 0,4 7 17 0,-1-4 4 16,1-3 1-16,0 6 0 0,-1-6 16 0,4 3 3 15,4 3 1-15,-4 1 0 0,-3-4-37 0,6-3-7 0,1 6-2 16,0-3 0-16,-1-3 0 0,1 0-1 16,0 7 0-16,3-4 0 0,3 3-7 0,-6-6-2 15,-4 3 0-15,4-3 0 0,3 6 4 0,0-6 1 16,-10 0 0-16,3 0 0 0,-4 0-15 0,1 0 0 0,3 0 0 0,-7 0 0 31,-7 0-28-31,11 0-3 0,3 0 0 0,-4-6 0 16,-10 6-99-16,7 0-20 0,4 0-4 0</inkml:trace>
  <inkml:trace contextRef="#ctx0" brushRef="#br0" timeOffset="61920.13">22655 12883 518 0,'-7'0'46'0,"7"0"-37"16,0 0-9-16,0 0 0 0,0 0 369 0,0 0 72 16,0 0 15-16,0 0 2 0,0 0-314 0,0 0-62 0,0 0-13 15,7 9-2-15,0-2-41 0,1 2-8 0,-8-9-2 0,7 9 0 16,-4-2-16-16,1 2 0 15,6-6 0-15,-6 7 0 0,-4-4 24 0,7 3-3 16,0 1 0-16,0 5 0 0,-7-5 3 0,0-1 1 0,7 7 0 0,-4-4 0 16,1 7-4-16,0-3-1 0,-1 3 0 0,1 6 0 15,6-6 9-15,-10 9 2 16,0-9 0-16,0 6 0 0,7 0-1 0,0 0 0 0,-10-3 0 0,3 3 0 16,3 0-13-16,1-3-2 0,3 0-1 0,-4-3 0 15,-6 0-14-15,6-1 9 0,4-2-9 0,1-3 8 16,-12 2-8-16,4 1 0 0,4-3 0 0,-1 2 8 15,1-5-8-15,-1-1 0 0,-3 0 9 0,4 1-9 16,3-1 0-16,-4 1 9 0,-10-1-9 0,4-3 0 16,6-3 0-16,-3-3 0 0,-3 7 0 0,-4 2-9 15,0-3-5-15,7-6-1 0,0 0 0 0,-4 10 0 16,-7-7-118-16,8 3-24 0,3-6-5 0,0 0-1 16,-4 3 10-16,4-3 1 0,0 0 1 0,0 0 0 15,0 0-88-15,0 0-17 0,0 0-4 0</inkml:trace>
  <inkml:trace contextRef="#ctx0" brushRef="#br0" timeOffset="62113.14">23051 13240 723 0,'0'0'32'0,"0"0"7"0,3-3-31 0,4-3-8 0,0-3 0 0,0-1-213 16,0 1-44-16</inkml:trace>
  <inkml:trace contextRef="#ctx0" brushRef="#br0" timeOffset="62616.89">23114 13124 968 0,'0'0'43'0,"0"0"9"0,0 0-42 0,-4-3-10 0,1-3 0 0,3 6 0 16,-4-3 189-16,4 3 36 0,-7-6 7 0,7 6 2 15,-7-4-106-15,7 4-22 0,0 0-4 0,0 0-1 16,0 0-63-16,0 0-13 0,0 0-2 0,0 0-1 15,0 0-14-15,0 0-8 0,0 0 10 0,0 0-10 16,0 0 0-16,0 0 8 0,0 0-8 0,0 0 0 16,0 0 23-16,-3 4 1 0,-1 5 1 0,-3-3 0 15,0-3 27-15,4 4 6 0,-4 2 1 0,3 0 0 16,-7 1-16-16,1-1-3 0,3 1-1 0,0-4 0 16,3 10-31-16,-6-7-8 0,-1 0 0 0,4 1 0 15,3-1 0-15,-3 1 0 0,-7-1-8 0,7 1 8 0,0-4 0 16,0 3 0-16,0-6 0 0,-3 7 8 0,-1-4-8 0,4-3 12 15,7-3-4-15,-4 13 0 0,-10-10-8 0,4 6 0 16,10-3 0-16,-4 4 0 0,-6-7 0 0,2 6 0 16,5-2-12-16,-1 2 4 0,4-9 8 0,-7 10 0 15,-3-4 0-15,3-3 0 0,7-3 0 0,0 0 11 16,-7 6-3-16,7-6 0 0,0 0 9 0,0 0 2 16,0 0 0-16,0 0 0 0,-4 3-9 0,4-3-2 15,11 0 0-15,-11 0 0 0,0 0-8 0,0 0 0 16,14 0 0-16,0 0-11 0,0 0 11 0,-3 0 0 15,6 0 8-15,-3 7-8 0,4-7 0 0,0 3 0 0,-8-3-12 16,1 0 4-16,3 6 8 0,-3-3-10 0,-4 3 10 16,3 4-10-16,1-4 10 0,-4-3 0 0,0 7 8 0,0-4-8 15,-4 3 0-15,5-6 0 0,-1 4 0 16,0 2 8-16,-7-9-8 0,10 10 11 0,1-4-11 0,-1-3 12 16,1 3-3-16,-4-6 0 0,4 3 0 0,-1-3 0 15,-3 0-9-15,0 10 0 0,-7-10 0 0,11 0 8 16,-11 0-8-16,0 0 0 0,3 6-12 0,-3-6 12 15,4 9-42 1,-1 1-1-16,-3-1 0 0,0 1 0 0,0-1-101 0,-3 7-20 16,-1-7-4-16,1 1 0 0,-4 5-23 0,3-12-4 0,-3 7-1 0,7-10-540 15</inkml:trace>
  <inkml:trace contextRef="#ctx0" brushRef="#br0" timeOffset="63503.08">23738 12682 403 0,'0'0'36'0,"0"0"-36"0,0 0 0 0,0 0 0 16,0 0 273-16,0 0 48 0,0 0 10 0,0 0 1 15,0 0-180-15,0 0-36 0,0 0-7 0,0 0-1 16,4-6-63-16,-4-3-12 0,3 9-2 0,1-10-1 0,-4 4-22 0,0 6-8 15,4-3 0-15,-4-4 9 0,0 7-9 0,0 0 0 16,3-3 0-16,-3 3 8 0,0 0 8 0,0 0 0 16,0 0 1-16,0 0 0 0,0 0 27 0,0 0 4 15,-3-6 2-15,3 6 0 0,0 0-12 0,0 0-2 16,0 0-1-16,0 0 0 0,-4 0-23 0,4 0-4 16,0 0 0-16,0 0-8 0,0 0 0 0,0 0 0 15,-7 0 0-15,3 0 0 0,-3 6 0 0,4-3 0 16,3-3-12-16,-7 7 3 0,0-4 19 0,0 3 4 15,0-3 1-15,-4 4 0 0,4 2 4 0,0 0 1 16,0-2 0-16,0 2 0 0,3-6 9 0,-3 7 3 16,0-1 0-16,0 7 0 0,4-7-21 0,-4 1-11 15,-1-1 12-15,5 7-12 0,-4-7 0 0,3 7 0 16,-3-4 0-16,0 4 0 0,0 3 0 0,0-4 0 0,0-2 0 16,0 9 0-16,0-3 12 0,0 0-12 0,0-1 12 0,0 1-12 15,0 6 16-15,3-6-3 0,1 9-1 0,-4-3 0 16,7 0 23-16,-4-3 4 0,1 3 1 0,-1 1 0 15,4-8-32-15,-3 11-8 0,3-4 0 0,0 0 0 16,0-3 0-16,0 3 12 0,0 0-4 0,3-6 0 16,-3 0-8-16,0-1 0 0,0 1 0 0,0 6 0 15,0-9 0-15,0 3 0 0,0 0 0 0,0-1 0 16,4-2 0-16,-1 3 12 0,1 0-4 0,3-1 0 16,0-2 0-16,3 3 1 0,-3 0 0 0,4-4 0 15,0 4-9-15,3-3 12 0,-4-7-12 0,4 7 12 0,-3-3-12 0,3 2 0 16,-3-5 0-16,3-1 0 15,0 7 0-15,-4-4 0 0,5-2-10 0,-5-1 10 16,1 7-17-16,-1-7 2 0,1 1 1 0,-4-1 0 16,0 0-34-16,4 1-6 15,-8-4-2-15,4 4 0 0,4-1-107 0,-8 0-21 0,1 1-5 0,-1-4-858 16</inkml:trace>
  <inkml:trace contextRef="#ctx0" brushRef="#br0" timeOffset="64960.3">24282 13247 748 0,'0'0'33'0,"0"0"7"0,0 0-32 0,0 0-8 15,0 0 0-15,7 0 0 0,-4-10 238 0,1 4 46 16,-4 6 8-16,0 0 3 0,0 0-236 0,0 0-47 16,0 0-12-16,0 0 0 0,0 0 10 0,0 0 0 0,0 0 0 0,0 0 0 15,0 0 38-15,-4 0 8 0,4 0 2 0,-7 6 0 16,0-3 14-16,0 4 4 0,4 2 0 0,-4 1 0 15,-1-1-10-15,-2 0-2 0,3 7 0 0,0-7 0 16,0 7-9-16,0-3-3 0,0-4 0 0,-4 7 0 16,4-7-32-16,0 7-6 0,0-4-2 0,0-2 0 15,-4 5-12-15,4 1 9 0,0-3-9 16,0-4 8-16,0 7-8 0,0-7 0 0,0 7 0 0,0-4 0 16,-4-2 0-16,4 5-11 0,0-5 3 0,0-1 0 15,-3 1-8-15,2-1 0 0,1-3-1 0,-3 4 0 31,3-1-38-31,-4-3-7 0,4-2-2 0,0 2 0 0,0-6-101 0,3 0-21 0,-3 0-4 0,7 0-723 16</inkml:trace>
  <inkml:trace contextRef="#ctx0" brushRef="#br0" timeOffset="65253.03">24038 13231 460 0,'0'0'41'0,"0"0"-33"16,0 0-8-16,-7 0 0 0,7 0 407 0,0 0 79 15,-7 0 16-15,7 0 3 0,0 0-387 0,0 0-78 16,0 0-15-16,0 0-3 0,0 0-22 0,0 9 0 16,0 4 0-16,0-13 0 0,0 9 18 0,0-5-1 15,0-4 0-15,0 15 0 0,4-5 26 0,-4-1 5 0,3 0 0 0,-3 1 1 16,7-1-5-16,-3 1-2 0,3-1 0 0,0 0 0 16,0 4-42-16,4-4 0 0,-1 1 0 0,-3-1-11 15,7 4 11-15,0-7 0 0,-3 3 0 0,3 1 0 16,0 6 8-16,0-7-8 15,0 0 8-15,1 1-8 0,-5-1-8 0,4 1-7 16,0-4-1-16,0 3 0 16,1-6-28-16,-5 7-5 0,1-4-2 0,-1-3 0 15,-3 3-17-15,0 1-3 0,4-4-1 0,-4-3 0 16,-7 0-163-16,7 0-33 0</inkml:trace>
  <inkml:trace contextRef="#ctx0" brushRef="#br0" timeOffset="66210.64">24627 12817 1720 0,'0'0'38'0,"0"0"8"0,0 0 2 0,0 0 0 0,0 0-39 16,0 0-9-16,0 0 0 0,0 0 0 0,0 0-14 0,0 0-5 0,-7 0-1 0,7 0 0 15,-7 3-28-15,0-3-5 0,0 6-2 0,0-2 0 16,4-4 35-16,-8 6 6 0,4-6 2 0,-4 9 0 15,4-9 48-15,-3 10 11 0,-1-1 1 0,1-3 1 16,-1 4 19-16,4-1 4 0,-4 1 1 0,1-1 0 16,3 0-25-16,3 7-6 0,1-3-1 0,3 2 0 15,-7-5-24-15,7 9-5 0,0-10 0 0,0 7-1 0,-4 2-11 0,4-8 10 16,0 6-10-16,4-4 10 16,-1 4-10-16,1-7-12 0,-1 7 2 0,1-7 1 15,3 1-22-15,0-1-4 16,0 0-1-16,0 1 0 0,-4-1 17 0,8-2 3 0,-4-4 1 0,0 3 0 15,4-3-21-15,-4 3-4 0,3-6 0 0,1 0-480 16,0 0-95-16</inkml:trace>
  <inkml:trace contextRef="#ctx0" brushRef="#br0" timeOffset="66490.88">24800 12990 403 0,'0'0'36'0,"0"0"-36"0,0 0 0 0,-3 6 0 16,-4-3 282-16,3 3 50 0,1 4 9 0,-1-4 3 15,1-3-228-15,-1 6-44 0,1-2-10 0,-1-4-2 16,4-3-28-16,-4 9-7 0,1 1-1 0,3-10 0 15,0 6-24-15,-4 3 0 0,4-9 0 0,-3 7 0 16,-1-4 0-16,4-3-9 0,0 9 9 0,0-9-13 16,0 0-18-16,0 0-3 0,0 0-1 0,0 0-511 15,0 0-102-15</inkml:trace>
  <inkml:trace contextRef="#ctx0" brushRef="#br0" timeOffset="66725.36">24804 12820 1432 0,'0'0'64'0,"0"0"12"15,0 0-60-15,0 0-16 0,0 0 0 0,-4 6 0 0,1-2 18 0,3-4 1 16,-4 6 0-16,4-6 0 0,-3 9-19 0,3-9 0 0,-4 10 0 15,4-10 0-15,0 0 0 0,0 6 0 16,0-6 0-16,0 0 0 16,0 0-39-16,0 0-5 0,0 0 0 0</inkml:trace>
  <inkml:trace contextRef="#ctx0" brushRef="#br0" timeOffset="67120.2">24952 12773 1267 0,'0'0'112'0,"0"0"-89"0,0 0-23 0,0 0 0 15,0 0 131-15,0 0 21 0,0 0 5 0,0 0 1 16,0 0-137-16,0 0-21 0,0 0-16 0,0 0 2 15,0 0 0-15,0 0 0 0,0 0 0 0,0 0 0 0,7 0 27 16,-7 0 6-16,7 10 1 0,0-1 0 0,0-3 27 0,-3 4 5 16,-1-1 2-16,1 0 0 0,3 1-11 0,-4-1-3 15,4 1 0-15,-3-1 0 0,-4 1-28 0,3-1-12 16,5 7 8-16,-5-7-8 0,1 0 0 0,3 1 0 16,-4-1-9-16,8 1 9 0,-4-1 0 0,3 4 0 15,-3-4 12-15,1 0-3 0,2 1-9 0,-6-1-11 0,3 1 3 0,-4-1 0 16,4 0-8-16,-3 7-2 0,-4-6 0 0,-4-1 0 15,1 0 3-15,3 1 1 0,-4-1 0 0,1 1 0 32,-1-1-21-32,1-3-4 0,-1 4-1 0,-3-4 0 15,4-3-30-15,-5 6-6 0,5-9-2 0,3 0 0 0</inkml:trace>
  <inkml:trace contextRef="#ctx0" brushRef="#br0" timeOffset="67573.19">25234 13692 2181 0,'0'0'96'0,"0"0"21"0,0 0-93 0,0 0-24 15,0 0 0-15,4 9 0 0,-1 1 21 0,4-4 0 16,-7-6 0-16,0 0 0 0,4 9-33 0,-1 1-6 15,4-1-2-15,-3 4 0 0,-4-7 2 0,3 10 0 16,1-4 0-16,0 4 0 0,-1-7 18 0,-3 7 0 16,4-3 0-16,-4 5 9 0,3-2 30 0,-3 0 5 0,-3-4 2 0,3 7 0 15,0-3-19-15,-4 0-4 0,4-4-1 0,-3 4 0 16,3-7-14-16,-4 7-8 0,0-4 10 0,1-2-10 31,-1-1-16-31,-3-3-8 0,4 4-3 0,-1-1 0 16,1 1-39-16,-4-1-8 0,3 0-2 0,-3-2 0 0,0 2-153 15,0 1-31-15,-14 5-7 0,3-5-365 0</inkml:trace>
  <inkml:trace contextRef="#ctx0" brushRef="#br0" timeOffset="70827.92">26120 13247 633 0,'0'0'56'0,"0"0"-44"0,0 0-12 0,0 0 0 15,0 0 232-15,0 0 44 0,0 0 8 0,3-7 3 16,1 4-191-16,-1-3-39 0,-3-3-7 0,4 5-2 16,-4-2-40-16,3-3-8 0,-3 6 0 0,4-4 0 15,-4 7 0-15,0-9 0 0,0 3-8 0,3 3 8 16,-3 3 0-16,0 0 0 0,0 0 0 0,0 0 10 16,-7-7 40-16,7 7 8 0,0 0 2 0,-3 10 0 15,-4-10 6-15,0 6 2 0,0 3 0 0,0-2 0 16,3-4 13-16,-3 6 3 0,7-9 1 0,-4 6 0 15,-3 4-24-15,4-1-5 0,3 1 0 0,-4-1-1 16,4 1-36-16,-7 5-7 0,4-5-2 0,-4-1 0 16,3 10-10-16,-3-4 0 0,-3-2 0 0,-1 3 0 0,0 3 0 15,-3-1 0-15,0-2-10 0,0 3 10 0,0-3 0 0,0-4 0 16,0 4 0-16,-4 3 10 0,4-1-10 0,-4-8 0 16,8 5 0-16,-4-5-11 0,0-1-5 0,3 7 0 15,-3-13-1-15,7 3 0 16,0 4-28-16,0-10-6 0,0 0-1 0,0 0 0 15,-1 0-128-15,1-7-25 0,4 4-6 0,-1-3-722 0</inkml:trace>
  <inkml:trace contextRef="#ctx0" brushRef="#br0" timeOffset="71073.8">25862 13175 2390 0,'0'0'52'0,"0"0"12"0,0 9 1 0,0-6 3 0,0 10-55 0,0-1-13 0,0-2 0 0,0-1 0 16,4 7 24-16,-1-7 1 0,1 10 1 0,-1 0 0 16,4-4 0-16,0 1 0 0,0-3 0 0,4 2 0 15,3 1-10-15,-3-3-1 0,3 2-1 0,-4-5 0 16,1-1-14-16,3 7 0 0,4-7 8 0,-1 1-8 16,-3 2 0-16,1-6 0 0,2-3 0 0,-3 4-10 15,0-1-26-15,1-3-6 0,2 3-1 0,-3-2 0 16,0 2-89-16,-3-3-19 0,3 3-3 0,0-6-483 15,-3 3-97-15</inkml:trace>
  <inkml:trace contextRef="#ctx0" brushRef="#br0" timeOffset="71580.08">26515 12588 172 0,'0'0'16'0,"0"0"-16"0,-4 10 0 0,-3-4 0 16,0-3 261-16,0 3 50 0,0 4 9 0,0-1 3 15,0 0-128-15,0 1-26 0,0 6-5 0,-4-7 0 16,8 0-45-16,-4 7-9 0,-4-7-2 0,4 1 0 15,0 6-69-15,3-4-15 0,-3-2-2 0,4 5-1 16,-1 1-21-16,-3-4 0 0,4 4 0 0,-1-3 0 16,-3 9 0-16,4-4 0 0,-1-5 0 0,-3 3 0 0,4 2 0 0,-1 1 0 15,0-3 0-15,1 3 8 0,3-4-8 0,-4-2 0 16,4 3 0-16,4-1-8 0,-4-2-1 0,3 3 0 16,1-7 0-16,0 0 0 15,-1 1-32-15,1-1-7 0,3-3 0 0,3-2-1 16,-3 2-38-16,4-6-7 0,-1 0-2 0,1 0 0 15,0 0-128-15,-1-6-27 0,8 2-5 0,-4-2 0 0</inkml:trace>
  <inkml:trace contextRef="#ctx0" brushRef="#br0" timeOffset="71866.32">26666 12961 2210 0,'0'0'48'0,"0"0"11"0,0 0 1 0,0 0 3 0,0 0-51 0,0 0-12 15,-7 10 0-15,7-10 0 0,0 0 20 0,0 0 0 0,0 9 1 0,0-9 0 16,0 0-21-16,0 10 0 0,0-10 0 0,4 9 0 16,-4-9 0-16,3 6 0 0,-3-6 0 0,4 10-8 15,0-1 8-15,-1 0 0 0,-3 7 8 0,4-6-8 16,-1-1 0-16,1 0 0 0,-4 10 0 0,0-9 0 15,3-1 0-15,-3 0 0 0,4 7 0 0,-1-7 0 16,-3 1 0-16,4-1-12 0,-4-2 2 0,0-7 0 16,0 0-66-1,0 0-12-15,0 0-4 0,0 0-519 0,0 0-104 0</inkml:trace>
  <inkml:trace contextRef="#ctx0" brushRef="#br0" timeOffset="72076.75">26585 12811 2469 0,'0'0'54'0,"0"0"11"0,0 0 3 0,0 0 2 0,0 0-56 0,0 0-14 0,7 0 0 16,-7 0 0-1,0 0-34-15,7 0-10 0,4 0-1 0,-7 0-1 16,6 6-25-16,-10-6-5 0,7 0 0 0,-7 0-1 15,0 0 9-15,0 0 1 0,0 0 1 0,0 0-495 0,0 0-99 0</inkml:trace>
  <inkml:trace contextRef="#ctx0" brushRef="#br0" timeOffset="72477">26811 12551 748 0,'0'0'67'16,"0"0"-54"-16,0 0-13 0,0 0 0 0,0 0 213 0,0 0 40 16,0 0 8-16,0 0 2 0,-7 0-151 0,7 0-31 15,-7 6-5-15,3-3-2 0,1 6-13 0,3-9-2 16,-4 7-1-16,4-4 0 0,0 6-7 0,4 1-2 15,-1 5 0-15,1-5 0 0,0 5-17 0,6-2-4 16,-3-4-1-16,4 7 0 0,-1-7-16 0,1 7-3 16,7-3-8-16,-4 2 12 0,0 1-12 0,-4-3 8 15,4-4-8-15,1 7 0 0,-1 2 0 0,0 1-13 16,-7-3 1-16,3 3 0 0,-2 6-6 0,-1-6-1 16,-7-1 0-16,3 1 0 0,-3 0 1 0,-3 6 0 15,-1-6 0-15,-3 3 0 0,0-3 18 0,3 0-8 16,1-7 8-16,-4 4 0 0,3 3-11 0,1-4 11 15,3-5-10-15,-4-1 10 16,1 0-35-16,-1 1-1 0,4-1 0 0,0-9 0 16,0 0-144-16,0 0-30 0</inkml:trace>
  <inkml:trace contextRef="#ctx0" brushRef="#br0" timeOffset="73157.97">27005 12525 1184 0,'0'0'52'0,"0"0"12"0,0 0-52 0,0 0-12 16,0 0 0-16,0 0 0 0,0 0 137 0,0 0 25 16,0 0 5-16,0 0 1 0,0 0-67 0,0 0-13 15,0 0-2-15,0 0-1 0,0 0-37 0,0 0-8 16,0 0-2-16,0 0 0 0,0 0-10 0,0 0-1 0,4 10-1 16,3-1 0-16,-4 4 8 0,4-4 2 0,0 1 0 0,4-1 0 15,-4 0 5-15,4 1 2 0,-1-1 0 0,4 7 0 16,4-7-3-16,-4 4-1 0,-3 3 0 0,-1 2 0 15,8-2-7-15,-1 3 0 0,1 0-1 0,0 0 0 16,-1 6-6-16,5 0-1 0,-5-3 0 0,1 3 0 16,3 0-16-16,-3 3-8 0,3-3 8 0,0 3-8 15,-3-3 10-15,-1-3-10 0,-3 10 12 0,4-4-12 16,-4 6 0-16,4-5 0 0,-4 8 0 0,4-2 0 16,-8 2 0-16,1-2 0 0,-1-1 0 0,-3-5 0 0,-3 5 0 0,-1 1 0 15,1-7 8-15,-4 9-8 0,0-2 9 0,-4-1-1 16,1 4-8-16,-1-3 12 0,1-1-12 0,-4 1 9 15,3-7-9-15,1 6 8 0,-4-5-8 16,0-1 0-16,3-3 0 0,1-6 0 0,-5-1 0 0,5-2 0 16,-4-6 8-16,7 5-8 0,-4-2 0 15,1-4-12-15,-4-3 2 0,3 4 1 16,-3-1-31-16,0-9-5 0,0 10-2 0,-4-10 0 16,1 6-84-16,-4-6-17 0,3 3-3 0,-3-3-597 15,0 0-119-15</inkml:trace>
  <inkml:trace contextRef="#ctx0" brushRef="#br1" timeOffset="100418.65">19135 18675 1126 0,'0'0'50'0,"0"0"10"0,0 0-48 0,0 0-12 16,0 0 0-16,0 0 0 0,0 0 72 0,0 0 11 15,0 0 2-15,0 0 1 0,0 0-62 0,0 0-13 16,7 0-3-16,-7 0 0 0,7-3-19 0,0-4-4 15,-7 7-1-15,0 0 0 0,3 0 16 16,-3 0 0-16,0 0 0 0,0 0 0 0,0 0 31 0,0 0 9 16,0 0 1-16,0 0 1 0,0 0 18 0,0 0 3 15,4-9 1-15,-4 9 0 0,0 0-17 0,3-3-3 16,1-7-1-16,-1 4 0 0,5-3-3 0,-5 2 0 16,1-2 0-16,-1 0 0 0,1-1-11 0,-1 1-2 15,1-1-1-15,-4-5 0 0,3 5-7 0,1-2-2 16,-1-4 0-16,-3 0 0 0,4 7-9 0,-4-10-8 0,0 10 9 0,3-10-9 15,1 3 24-15,-4 7 0 0,0-10-1 0,0 3 0 16,0 7 0-16,0-4 0 0,0-2 0 0,0-1 0 16,0 7-6-16,3-1-1 0,-6-2 0 0,6-4 0 15,-3 7-16-15,0-1 0 0,4 1 0 0,-4-1 0 16,3 1 0-16,-3 0 0 16,0 2-12-16,4-2 3 0,-4 3 9 0,4 3 0 0,-1-4 0 0,-3-2 0 15,0 9 0-15,0-3 11 0,0-4-3 0,4-2 0 16,-4 9-8-16,0 0 0 0,0-9 0 0,0 9 0 15,3 0 0-15,-3 0 0 0,0-7 0 0,0 7 0 16,0-9 0-16,0 9 12 0,0 0-2 0,0 0 0 16,0 0-10-16,0 0-11 0,0 0 3 0,0 0 0 15,0 0 8-15,0 0 0 0,0 0-9 0,0 0 9 16,0 0 0-16,0 0 0 0,0 0 12 0,0 0-4 16,0 0-8-16,0 0 10 0,-7 0-10 0,7 0 10 15,0 0-10-15,-7 0 0 0,0 6 9 0,0-6-9 0,0 3 0 0,0 4 0 16,0-7 0-16,3 9 0 0,-6-3 0 0,3-3 0 15,-1 7 0-15,1-4 0 0,-3 4 0 0,-1-7 0 16,4 3 0-16,-3 3-8 0,3 1 8 0,-4-10 9 16,0 9-1-16,4-9-8 0,7 0 14 0,-7 10-4 15,0-4-1-15,-3-3 0 0,3-3-9 0,0 0 0 16,-1 6 0-16,1-6 0 0,0 0 0 16,7 0 0-16,0 0 0 0,-7 3 0 0,-3-3 0 0,10 0 0 15,0 0 0-15,0 0 0 0,0 0 0 16,-4 0 0-16,-3-3 0 0,7 3 0 0,0 0 0 0,-3-6 0 0,-1 3 0 0,4 3 8 15,0 0-8-15,0-6 0 16,4-4 0-16,-4 7 0 0,3-3 0 0,1-4 0 16,-1 1 9-16,4 3-9 0,0-4 8 0,0 1-8 0,4-1 8 0,-4 1-8 15,-3-7 0-15,6 7-13 0,1 0 1 16,3-1 1-16,-7 1 11 0,3-1 0 0,-2 1 0 0,2 3 0 16,1 3 0-16,-1-4 0 0,-3-2 0 0,4 9 0 15,-1-10 0-15,-2 10 0 0,-1-9 0 0,3 9 0 16,-3-6 0-16,-7 6 0 0,7 0 0 0,-7 0 8 15,0 0-8-15,11-3 12 0,-4 6-4 0,-7-3 0 16,0 0 19-16,7 6 4 0,4-6 1 0,-4 9 0 16,0-9-20-16,3 10-3 0,-6-4-1 0,6 4 0 15,-3-7-8-15,0 6 8 0,1-3-8 0,-1 4 8 0,0-1-8 16,0 1 0-16,0-4-12 0,0-3 12 0,0 6 0 0,0-2 0 16,-4-4 0-16,5 3 0 15,-8-6 0-15,3 9 0 0,4-2 8 0,-3-4-8 0,-4-3 13 0,7 6-2 16,0 4-1-16,-4-7 0 0,4 3-10 0,-3-3 10 15,-1 3-10-15,4 1 10 0,-3-4-10 0,3 6 0 16,-7-9 0-16,0 0 0 0,7 6 0 16,0-2 0-16,-7-4 0 0,7 0-11 0,0 9-1 0,-7-9-1 15,0 0 0-15,0 0 0 0,0 0 1 0,7 0 1 16,-7 0 0-16,0 0 0 16,0 0-49-16,0 0-9 0,0 0-3 0,7 9 0 15,0-9-151-15,-7 0-30 0</inkml:trace>
  <inkml:trace contextRef="#ctx0" brushRef="#br1" timeOffset="103667.74">18560 14865 1036 0,'0'0'46'0,"0"0"10"0,0 0-45 0,0 0-11 15,0 0 0-15,0 0 0 0,0 0 39 0,0 0 5 16,0 0 2-16,0 0 0 0,0 0-32 0,0 0-6 16,0 0-8-16,0 0 11 0,0 0 16 0,0 0 3 0,0 0 1 0,-7 6 0 15,3 0 26-15,-3-3 6 0,3-3 1 0,4 0 0 16,0 0 9-16,-3 10 3 0,-4-4 0 0,3-3 0 16,1 7-20-16,-1-4-4 15,-3-3-1-15,4 3 0 0,-1 1-33 0,1-4-6 0,-4 3-2 0,0-3 0 16,0 3-2-16,3-2 0 15,-3 5 0-15,0-3 0 0,0-3 4 0,-4 4 1 0,1 2 0 0,3-3 0 16,0-3 3-16,-1 7 0 0,1-4 0 0,0-3 0 16,-3 7 1-16,3-4 1 0,0 3 0 0,0 1 0 15,0-4-18-15,3-3 0 0,-3 7 0 0,0-1-9 16,0 0 9-16,0 1 8 0,3 5-8 0,1-5 11 16,-4-1-11-16,0 7 0 0,0-7 0 0,0 1 8 15,-1 5-8-15,1-2 10 0,4-4-10 0,-4 7 10 0,0 0 7 16,0-4 2-16,0 4 0 0,0-7 0 15,0 10 0-15,0-9 0 0,-1-1 0 0,1 7 0 0,0-7-1 0,0 7 0 16,4-4 0-16,-4-2 0 0,3 5-18 0,1-5 10 16,-1 6-10-16,-3-7 8 0,4 0-8 0,-5 1 0 15,5-1 0-15,-4 1 8 0,3-1-8 0,1 0 0 16,-1 1 0-16,1-1 0 0,-1-3 0 0,4 4 10 16,-7-1-10-16,4 1 10 15,3-4-10-15,-4 3 0 0,1 1 0 0,-1-7 0 0,4 9 8 16,-3-8 0-16,3-4 0 0,0 9 0 0,-4 0-8 15,4 1 0-15,-3-1 0 0,3-3 8 0,-4 4 2 0,4-1 0 16,0 1 0-16,-4-1 0 0,4 1-10 0,0-1 0 16,-3 7 0-16,3-7 0 0,0-3 0 0,-4 4 0 15,4-1 0-15,-3-6 0 0,3-3 0 0,0 13 0 16,-4-10 0-16,4-3 8 0,0 0-8 0,-3 9 0 16,3-9 0-16,0 0 0 0,0 10 21 0,0-10 9 0,0 0 2 0,0 0 0 15,0 0-24-15,0 0-8 0,0 0 0 0,0 0 0 16,0 0 20-16,0 0-1 0,0 0-1 0,0 0 0 15,0 0-5-15,0 0-1 0,-7-10 0 0,3 10 0 16,4 0 0-16,-3-9 0 0,-1 0 0 0,-3 9 0 16,4-10-3-16,-1 4-1 0,1 3 0 0,-5-7 0 15,1 4 0-15,4-3 0 0,-1-1 0 0,1 1 0 16,-4 3 8-16,0-4 0 0,0 1 1 0,3-1 0 16,1 1-3-16,-4-1-1 0,0 1 0 0,3 0 0 15,4-1-13-15,0 1 11 0,-4-1-11 0,4-2 10 16,-3 3-10-16,3 5 0 0,-4-2 0 0,1-3 0 15,3 6 0-15,-4-4 0 0,1-2-8 0,3 6 8 16,0 3 0-16,-4-7 0 0,4 7 0 0,0-9 0 16,0 9 0-16,0-6 0 0,0-4 0 0,0 10 0 15,0 0 0-15,0 0 0 0,0-3 0 0,0 3 0 0,0 0-8 0,0 0 8 16,0 0 0-16,0 0 0 0,0 0 0 0,0 0-11 16,0 0 11-16,0 0-8 0,4 3 8 0,-1 7-12 15,4-1 12-15,-3-3-12 0,-4 4 12 0,0 6 0 16,3-7-9-16,5 4 9 0,-1-7 0 0,0 13 0 15,0-10 0-15,0 0 0 0,3 1 0 0,-3 5 0 16,-3-5 0-16,-1 6 0 0,8-4 0 0,-7-2 0 16,-1-1 0-16,1 7 0 0,-1-7 0 0,4 0 0 0,-3 1 0 15,-1-4 0-15,4-3 0 0,-7-3 0 0,0 0 0 16,7 7 0-16,0-1 0 0,0-3 0 16,-7-3 0-16,8 6 0 0,-8-6 12 0,10 0-4 15,-10 0 0-15,11 0 0 0,-4-6 0 0,0 6-8 0,-7 0 12 0,10-3-4 16,1-3 0-16,-8-4-8 0,5 4 12 15,-5 3-4-15,4-4 1 0,0-2 0 16,-3 0 0-16,3-1 0 0,-4 1-1 0,4-1 0 0,0-5 0 0,0 5 0 16,1-2 2-16,2-1 0 0,-3 4 0 0,0-4 0 15,4 4-10-15,-4-7-12 0,3 7 2 0,1 3 1 16,0-4-4-16,-1 1-1 0,1-1 0 0,3 7 0 31,0-3-79-31,0-4-16 0,4 4-3 0,-1 3-1152 0</inkml:trace>
  <inkml:trace contextRef="#ctx0" brushRef="#br1" timeOffset="106250.06">20200 17797 806 0,'0'0'72'0,"0"0"-58"0,0 0-14 0,0 0 0 16,0 0 162-16,0 0 30 0,0 0 5 0,0 0 2 15,0 0-158-15,0 0-31 0,7 9-10 0,-7-9 0 16,0 0 16-16,0 0-1 0,0 3-1 0,0-3 0 16,0 0 14-16,-3 10 4 0,-1 2 0 0,4-2 0 0,0-10 17 0,-7 3 4 15,3 6 1-15,1-3 0 0,-1-2 3 0,4-4 1 16,-7 6 0-16,0-3 0 16,4 3-13-16,-4 4-2 0,0-4-1 0,3-3 0 15,-6 3-32-15,6 4-10 0,4 2 0 0,-3-5 0 0,-1 2 0 0,0 0 0 16,1 1 0-16,-1-1 0 15,4 1-13-15,-3 5-3 0,3-5-1 0,-4 5 0 0,4-2 17 0,-3 3 0 16,3-7 0-16,-4 0 0 0,4 1 8 0,0-1 8 16,0-9 1-16,0 10 1 0,-3-4-6 0,3-3-2 15,0-3 0-15,0 0 0 0,0 0-2 0,0 0-8 16,7 6 12-16,0-6-4 0,-7 0 1 0,3 0 0 16,4 0 0-16,-7 0 0 0,0 0-9 0,11 0 12 15,-4 0-12-15,0 0 12 0,4 0-4 0,-4 0-8 0,-7 0 12 0,10 0-4 16,1 0 1-16,0 0 0 0,-1 0 0 0,1 0 0 15,-1-6 3-15,1 6 0 0,-1 0 0 0,1 0 0 16,0-3-12-16,3 3 0 0,0 0 9 0,0-6-9 16,-3 6 0-16,3-3 0 0,0 3 0 0,0 0 0 15,0-7 11-15,0 7-3 0,0 0 0 0,0 0 0 16,4 0-8-16,0 0-14 0,-1 0 3 0,4 0 1 16,1 0 10-16,-1 0 0 15,3 0 0-15,-2 0 0 0,6 0 0 0,-3 0 0 0,-1 7 0 0,1-4 0 16,3-3 0-16,0 6 0 0,1-3 0 0,-1 3 0 15,-4-6 0-15,1 0-8 0,0 7 8 0,0-4 0 16,-1-3 0-16,1 0 0 0,0 0 0 0,-1 6 0 16,5-6 0-16,-5-6 0 0,8 6 0 0,-7 0 0 15,3 0 0-15,0-3 9 0,0 3-9 0,1-7 10 0,2 7-10 16,-2 0 10-16,-1 0-10 0,0 0 10 0,-3 0-10 0,3 7 0 16,0-4 0-16,0-3 0 0,1 0 0 0,2 0 0 15,-2 6 0-15,-1-3 0 0,4 3 0 0,-1-6 0 16,1 4 0-16,-4 2 0 0,0-3 0 0,1-3 0 15,2 0 0-15,1 6 0 0,-11-3 0 0,4-3 0 16,0 0 0-16,3 0 0 0,-3 0 16 0,-1 0-1 16,-2 0-1-16,-1 0 0 0,3-3 0 0,1-3 0 15,-4 6 0-15,0 0 0 0,4-3-3 16,3 3-1-16,-6-6 0 0,2 6 0 0,-3 0-10 16,8 0 0-16,-1 0 0 0,-3 0 0 0,-4 6 0 0,3-6 0 15,8 0 0-15,-4 3 0 0,-3 3 0 0,0-3 0 16,-1 4 0-16,5-7 0 0,-5 3-8 0,1 3 8 15,-7 0 0-15,6-3 0 0,8-3 0 0,-7 7 0 16,-4-4 0-16,4-3 0 0,6 6 0 0,1-6 0 16,-4 3 0-16,1-3 0 0,-1 7 0 0,4-4 0 0,-4-3 0 0,0 0 0 15,0 0 0-15,0 0 0 0,1 0 0 0,-1 0 8 16,0 0-8-16,-3 0 0 0,0 0 0 0,-1 0 0 16,4 0 0-16,1 0 0 0,-5 0 0 15,5 0 0-15,-1 0 0 0,0 0 0 0,0 6 0 0,-3-6 0 16,3 0 0-16,-3 3 0 0,-4 3 0 0,0-6 0 15,0 7 21-15,-3-4-1 0,0-3 0 0,-4 0 0 16,3 0-28-16,1 6-7 0,-7-6-1 0,3 3 0 16,0-3 26-16,0 0 5 0,0 0 1 0,-3 0 0 15,3 0-16-15,0 6 0 0,-4-6 0 0,5 4 0 16,-5-4 0-16,1 0-18 0,3 0 4 0,-4 6 1 16,1-6 21-16,-4 3 4 0,4-3 0 0,-4 0 1 15,0 6-13-15,0-3 0 0,0-3 0 0,0 0 0 0,0 7 0 16,-7-7 0-16,0 0 0 0,0 0 0 15,7 0 22-15,-7 0 2 0,0 0 0 0,7-7 0 0,-7 7-4 0,4 0-1 16,3 0 0-16,-4-3 0 0,1-3 1 0,3-3 1 16,-4 9 0-16,1-10 0 0,-1 7-21 0,1-3 0 15,3-4 0-15,0 4 0 0,-3-3 13 0,-1 6-1 16,4-7-1-16,-3 1 0 0,3-1 1 0,-7-2 1 16,0 2 0-16,3 1 0 0,1 0 5 0,-4-1 1 15,-4 1 0-15,4-1 0 0,0-5 1 0,-3 5 0 16,3 1 0-16,0-4 0 0,-4-2-20 0,4 8 0 15,0-2 8-15,0 0-8 0,0-4 0 0,0 4 0 16,4 2 0-16,-4 7 0 0,0-9 0 0,3 3 0 0,-3-4-12 0,0 10 12 31,0 0-56-31,0 0-6 0,0-9-1 0,0 9-1279 0</inkml:trace>
  <inkml:trace contextRef="#ctx0" brushRef="#br1" timeOffset="114174.29">20807 18226 172 0,'-11'-6'8'0,"11"6"1"0,0 0-9 0,0 0 0 16,-3 0 0-16,3 0 0 0,0 0 256 0,0 0 48 15,0 0 11-15,0 0 1 0,0-3-248 0,0 3-49 16,0 0-11-16,0 0-8 0,0 0 0 0,0 0 0 16,0 0 0-16,0 0 0 0,0 0 58 0,-7 3 5 15,3 3 1-15,1 4 0 0,-1-1 27 0,-3 7 5 16,0-13 2-16,0 13 0 0,3-7-21 0,1 7-4 15,-8-4-1-15,8-2 0 0,-4-1-36 0,3 7-8 0,1-7-2 0,-4 1 0 16,0-1-2-16,3 7 0 0,0-7 0 0,4 7 0 16,0-7-7-16,0 1-1 0,-3-1-1 0,-1 0 0 15,4 1-3-15,0-1 0 0,-3 1 0 0,-1-1 0 16,4-3-3-16,-3 4-1 0,3-1 0 0,-4 1 0 16,4-10 12-16,0 6 1 0,0-6 1 15,0 0 0-15,0 0 16 0,0 0 3 0,0 0 1 0,0 0 0 16,0 0-23-16,0 0-5 0,0 3-1 0,0-3 0 15,0 0 1-15,0 0 0 0,0 0 0 0,0 0 0 16,0 0-14-16,0 0 0 0,0 0 0 0,0 0 0 16,0 9 0-16,0-9 0 0,0 0 0 0,0 0 0 15,0 10 0-15,0-10 8 0,0 0-8 0,-3 0 0 16,3 0 0-16,-4 6 0 0,-3 3 0 0,4-9-10 16,-4 7 10-16,0-4 0 0,3-3 0 0,4 0 8 15,-7 6-8-15,0-6 0 0,0 3 0 0,3-3 0 0,-6 7 0 16,3-4 8-16,-4-3-8 0,1 0 0 0,-1 6 0 0,4-6 8 15,-7 0-8-15,3 0 0 0,-3 3 0 0,4-3 0 16,-5 6 0-16,1-6 0 0,-3 0 30 0,3 0 2 16,-4 3 0-16,4 4 0 0,-4-7-32 0,-3 0 0 15,3 3 0-15,1 3 0 0,-1-6 0 0,0 0 0 16,1 0 0-16,-1 0 0 0,4 0 0 0,-4 0 0 16,-6 0 0-16,3 0 0 0,-1 0 0 0,5 0-13 15,-1 0 1-15,-3 0 0 0,0 0 12 0,0 0 16 16,-1 0-3-16,1 0-1 0,0 0-12 0,0-6 0 15,0 6 0-15,3-3 0 0,-3 3 0 0,0 0 0 16,0 0 0-16,-1 0 0 0,1-7 0 0,0 7 0 16,0 0 0-16,-4 0 0 0,4 0-13 0,-4-3-6 15,1 3-1-15,3-6 0 0,-4 6 7 0,4 0 1 0,-4-3 0 16,4-3 0-16,-4 3 20 0,4-4 4 0,0 7 0 16,0 0 1-16,-1-3-13 0,-2 3-18 0,3 0 4 0,-1 0 1 15,1 0 13-15,0 0 0 0,0 3 0 0,0-3 0 16,-4 0 0-16,4 7 0 0,0-7 0 0,-4 0 0 15,0 3 0-15,1-3 0 0,-5 0 0 0,5 6-9 16,-1-6 18-16,0 3 4 0,1-3 1 0,-1 0 0 16,0 0-22-16,1 6-5 0,2-6-1 0,-2 0 0 15,3 0 14-15,-4 0 0 0,4 0 0 0,0 3 0 16,-4-3 0-16,4 0 0 0,-4 7 0 0,4-7 0 16,-4 0 0-16,0 3 0 0,1 3 0 0,-1 0 0 15,4-2 0-15,-7 5 0 0,-1-9 0 0,1 6 0 0,7-3 0 0,-4 4 0 16,1-4 0-16,2 3 0 15,-2-6 0-15,3 3 12 0,-4 3-4 0,4-6-8 16,-4 7 0-16,4-4 0 0,-4-3 0 0,4 0 0 0,0 0 0 0,0 6 0 16,0-3 0-16,-1-3 0 15,1 0 12-15,-4 0-12 0,4 0 12 0,0 0-12 0,0 0 0 0,0 7-12 16,0-14 0-16,-1 7 0 0,1 7 12 0,0-7 0 16,4 0 0-16,-5 0 0 0,1 0 0 0,0 0 0 15,3 0 0-15,1 0 0 0,-1-7 0 0,0 7 0 16,1 0 0-16,3 0 0 0,-4 0 0 0,0 0 0 15,4 0 0-15,-3 0 0 0,3 0 0 0,-4 0 0 16,4 0 0-16,-4-3 0 0,-3 3 0 0,3 0 0 16,-3-6 0-16,0 6 0 0,3 0 8 0,1 0-8 0,-4-3 0 0,-1-4 0 15,-2 7 0-15,3-6 0 0,-4 3-13 0,4 3 5 16,-4-6 8-16,0 6 11 0,1 0-3 0,2 0 0 16,1-3-8-16,-3 3 0 15,2-7-10-15,1 7 10 0,4 0 0 0,-5 0 0 0,1 0 0 16,4 0 0-16,-1 0 0 0,-3 0 0 0,3 0 0 15,-3 0 0-15,3 0 0 0,-3 0 0 0,0-3 0 0,0 3 0 16,0 0 0-16,0-6 0 0,-1 6-8 0,1 0 8 16,0 0 0-16,3 0 0 0,-3 0 13 0,4 0-4 15,-5 0-9-15,8-3-11 0,-3 3 3 0,3-6 0 16,-1 6 33-16,5 0 7 0,-4 0 2 0,3-4 0 16,1 4-34-16,-1 0 0 0,0-6 0 0,-3 6 0 15,4 0 0-15,3-6 0 0,-4 6 0 0,1-3 0 0,-1 3 0 0,4 0 0 16,-4 0 0-16,1-7 0 0,-1 4 0 0,1 3 0 15,3 0 0-15,-4 0 0 16,0-6 0-16,1 6 0 0,-1 0 0 0,1 0 0 0,-1-3 12 0,0 3-4 16,1-6 0-16,-1 6-8 0,1-3 8 0,-1-4-8 15,-3 7 0-15,3 0 0 0,-3-3 0 0,0-3 0 16,7 6 0-16,0-3 0 0,-4-4 0 0,1 1 8 16,-1 3-8-16,-3 3 0 0,4-6 9 0,-4 3-9 15,3 3 0-15,4-7 9 0,-7 4-9 0,3-3 10 16,-3 6-10-16,3-9 10 0,1 9 2 15,-4-4 1-15,3-2 0 0,1 0 0 0,-1 3 2 0,0-7 0 16,1 4 0-16,-1-7 0 0,1 7-3 0,3-3 0 16,-4-7 0-16,0 7 0 0,1-4-2 0,3-3-1 15,0 7 0-15,0-7 0 0,-4 7-9 0,4-4 10 0,-3-2-10 0,-1 5 10 16,4-5-10-16,0 5 0 16,0-2 9-16,-4-4-9 0,4 7 0 0,-3 2 0 0,2-2 0 0,1 0 8 15,0 5-8-15,4-2 0 0,-4-3 0 0,0-1 8 16,3 4-8-16,-3-3 0 0,0 6 0 0,4-4 8 15,-1 4-8-15,4 3 0 0,0 0 0 0,-3-6 0 16,-1 3 0-16,4 3 0 0,0 0-8 0,0 0 8 16,0 0-11-16,0 0 11 0,0 0-13 0,0 0 5 15,0 9 8-15,4 1-13 0,-4-1 5 0,3 0 8 16,-3 1-10-16,4 5 10 0,-8-5 0 0,8 2-9 16,-4 4 9-16,0-7 0 0,0 7 0 0,-4-3 0 15,4 2 0-15,-3 4 0 0,-1 0 0 0,4-3 0 16,-7 2 0-16,3-2 0 0,4 3 0 0,-3 0 0 15,3-4 0-15,-4-2 0 0,1-4 0 0,-1 7 0 16,4 0 0-16,0-4 0 0,0-2 0 0,4-4 0 16,-1 3 0-16,-3 1 0 0,0-10 0 0,0 9 11 15,0-9-11-15,0 10 0 0,0-10 0 0,0 0 0 16,0 0 0-16,0 0 0 0,0 0 0 0,0 0 0 0,0 0 0 0,0 0 0 16,0 0 8-16,0 0-8 0,0 0 9 0,0 0-9 15,0 0 10-15,0 0-10 0,0 0 12 0,0 0-4 16,4-10-8-16,-1 1 12 0,4-1-3 0,-7 1-1 15,0-7 0-15,0 7 0 0,4-4-8 0,-4-2 10 16,0-1-10-16,0 7 10 0,0-10-10 0,0 9 0 0,0-5 0 16,0 2 0-16,0-3 8 0,0-2 0 0,0 8 0 15,0 1 0-15,0-7-8 0,0 7 0 0,0-1-12 0,4 1 12 16,-4 3 0-16,0-4 0 0,0 1 0 0,0-1 0 16,3 7 0-16,-3-3 0 15,0-3 0-15,0 2 8 0,0 7-8 0,0 0 0 0,0-3-10 16,0 3 10-16,0-6 0 0,0 6 0 15,0 0 8-15,-3-3-8 0,-1-3 0 0,4 6 0 0,0 0 0 16,0 0 0-16,-4-10 9 0,4 10-9 0,0 0 0 0,0 0 9 16,0 0-9-16,-3 0 10 0,-1-9-10 0,4 9 10 15,0 0-10-15,0 0 0 0,-3-3 0 0,3 3 0 16,0 0 8-16,0 0 0 0,0 0 0 0,0 0 0 16,0 0-8-16,0 0 0 0,0 0 0 0,0-7 8 15,3-2-8-15,1 3 0 0,-4 6 0 0,7-3 0 16,0-4 8-16,0 4-8 0,0-3 8 0,0 6-8 0,4-10 0 0,-1 10 0 15,-3-3 0-15,4-3 0 16,0 6 0-16,-1 0 0 0,1-6 8 0,-1 3-8 0,1-4 0 0,3 7 0 16,-3-3 0-16,-1 3 0 15,1-6 0-15,-1 6 0 0,1-3 0 0,0-3 0 0,-1 6 0 0,1-4-11 16,-1 4 11-16,4 0-8 0,-3-6-12 0,3 6-1 16,0 0-1-16,4 0 0 15,-4 0-144-15,0 0-29 0</inkml:trace>
  <inkml:trace contextRef="#ctx0" brushRef="#br1" timeOffset="125644.58">26861 16238 403 0,'0'0'36'0,"3"-9"-36"16</inkml:trace>
  <inkml:trace contextRef="#ctx0" brushRef="#br1" timeOffset="125962.32">26931 16210 1555 0,'0'0'68'0,"0"0"16"0,0 0-68 0,4 9-16 16,-4-9 0-16,0 0 0 0,0 0 113 0,0 0 19 16,7 7 4-16,-7-7 1 0,7 3-90 0,-7-3-19 15,0 0-3-15,10 0-1 0,-3 6-24 0,-7-6 8 0,0 0-8 0,7 3 0 16,-3 4 0-16,-1 2 0 0,-3 10 0 16,0-4 0-16,0-2 12 0,0 9-2 0,0-3-1 0,0 0 0 15,-3-1 24-15,-1 7 5 0,4-3 1 16,0 3 0-16,0 1 4 0,0 2 1 0,4-3 0 15,-4-6 0-15,3 9-15 0,-3-3-2 16,0 0-1-16,4-3 0 0,-4 3-16 0,0 3-10 0,4 4 12 0,-4-4-12 16,0 0 12-16,-4 7-12 0,0-1 12 0,1-6-12 15,-1 7 14-15,1-7-4 0,-1 7-1 0,1-13 0 16,-4 9 11-16,3-9 1 0,1 3 1 0,-1-9 0 16,1 2-12-16,-1-2-2 0,1-3-8 0,3-4 12 15,0 0-12-15,0-2 0 0,0 2 0 0,0-9 0 16,0 0-41-16,0 0-2 0,0 0 0 0,0 0 0 15,0 0-43-15,0 0-9 0,3-9-1 0,1-1-611 16,-1-5-121-16</inkml:trace>
  <inkml:trace contextRef="#ctx0" brushRef="#br1" timeOffset="126528.32">27245 16649 1209 0,'0'0'108'0,"0"0"-87"16,0 0-21-16,0 0 0 0,0 0 116 0,0 0 20 15,4-9 3-15,-4 9 1 0,0 0-116 0,0 0-24 16,7-4 0-16,-7 4 0 0,0 0 14 0,0 0 10 16,0 0 3-16,0 0 0 0,0 0 37 0,-7 0 7 0,0 4 1 0,7-4 1 15,0 0 2-15,-4 0 0 0,-3 9 0 0,7-9 0 16,0 0-26-16,0 0-5 0,0 0 0 0,0 0-1 15,0 6-26-15,0-6-5 0,-7 10 0 0,3-4-1 16,1-3 7-16,-4 7 2 0,3-4 0 0,-3-3 0 16,0 6 2-16,-3-2 1 0,-1 2 0 0,4 0 0 15,-4 1-3-15,4 6-1 0,0-7 0 0,0 0 0 16,-7 1-7-16,7-4-2 0,-4-3 0 0,4 7 0 16,0-4-10-16,0-3 0 0,0 3 9 0,4-3-9 15,3-3 8-15,0 0-8 0,0 0 10 0,0 0-10 16,0 0 13-16,0 7-3 0,-4-4-1 0,4-3 0 15,0 12-9-15,0-12 0 0,4 3 0 0,-1 7 0 16,1-1 8-16,-4-9 0 0,3 10 0 0,1-1 0 16,-1-3 2-16,1 4 0 0,3 5 0 0,-4-5 0 15,1-1-2-15,-1 1 0 0,1-1 0 0,0 0 0 16,-1-2 11-16,4 2 1 0,-7-9 1 0,7 3 0 0,0 4 0 0,0-4 0 16,-7-3 0-16,7 6 0 15,0-3-10-15,0 3-3 0,0-6 0 0,4 4 0 0,0 2-8 0,-1 0 0 16,4-3 0-16,-3 3 0 0,0-2 0 0,3 2 0 15,-4-3 0-15,1 6 0 0,-4-2-12 0,3-4 0 16,1 3-1-16,-4 4 0 0,4-1 13 0,-1-3-12 16,-3-3 12-16,0 4-12 15,4-4-41-15,-4 6-8 0,-7-9-2 0,4 0 0 16,-4 0-57-16,0 0-11 0,0 0-2 0,0 0-1 16,7 0-79-16,0 0-16 0,0-12-3 0,-4-4-1 0</inkml:trace>
  <inkml:trace contextRef="#ctx0" brushRef="#br1" timeOffset="127027.95">27824 16191 633 0,'0'0'28'0,"0"0"6"0,0 0-34 15,3-6 0-15,1-3 0 0,-1-1 0 16,4 1 368-16,0-1 66 0,0-5 14 0,0 5 2 16,0 7-429-16,-3-6-85 0,0 2-18 0,-4 7-3 15,0 0 41-15,0 0 8 0,0 0 1 0,0 0 1 16,-8 7 88-16,1 2 18 0,4-6 3 0,-1 7 1 0,-3-1 0 0,0 7 0 15,0-7 0-15,-3 7 0 0,3-7-26 16,-1 10-5-16,1-3-1 0,0-4 0 0,-3 4-30 0,3 9-6 16,-4-6-8-16,1 0 11 0,-1-1 17 0,0 8 4 15,4-1 1-15,-3-3 0 0,-4 9-6 0,7-3-2 16,3 0 0-16,-3 10 0 0,-4-7-5 0,1 1-2 16,6 8 0-16,-3-2 0 0,0-3-2 0,0 2-1 15,4 4 0-15,-1-10 0 0,8 10 8 0,-4-13 1 0,0 7 1 0,3-7 0 16,8 0-25-16,-1 1 0 0,-3-4 8 0,4 0-8 15,0 0 0-15,3-3 0 0,-4-7 0 0,4 4 0 16,0 0 0-16,-3-3 0 0,3 3 8 0,0-4-8 16,-3-2 0-16,-1-4-12 0,5 7 2 15,-5-7 1 1,1-2-38-16,-1-4-7 0,1 3-2 0,-1-3 0 16,5 3-104-16,-5-6-20 0,-3-6-5 0,4 3-517 0,-1-3-103 0</inkml:trace>
  <inkml:trace contextRef="#ctx0" brushRef="#br1" timeOffset="127444.84">28293 16596 1796 0,'0'0'80'0,"0"0"16"0,0 0-77 0,0 0-19 0,0 0 0 0,0 0 0 0,0 0 88 0,0 0 15 16,0 0 2-16,0 0 1 0,0 0-78 0,0 0-15 15,0 0-3-15,0 0-1 0,0 0 23 0,0 0 5 0,-4 0 1 0,-3 0 0 16,4 6 21-16,-1 3 4 15,1 1 1-15,-4-1 0 0,-4-3-4 0,4 7-1 16,-7-4 0-16,3 7 0 0,-6 3-12 0,2-3-3 16,-2 2 0-16,-1 8 0 0,1-8-18 0,-1 1-4 0,-3 6-1 0,7-6 0 15,-4 6-9-15,4-3-3 0,0 0 0 0,0-3 0 16,0-7-9-16,3 4 0 0,0 3 0 0,1-10 0 16,3 1-23-16,0-1 3 0,0 1 1 0,0-4 0 31,0-6-115-31,3 6-23 0,-3-6-5 0,0-6-1 0,0 0-69 0,3-4-15 0</inkml:trace>
  <inkml:trace contextRef="#ctx0" brushRef="#br1" timeOffset="127646.45">27958 16646 2736 0,'0'0'60'0,"0"0"13"0,0 9 3 0,0 1 0 0,3-1-61 15,1 1-15-15,-1-4 0 0,4-3 0 0,0 6 11 0,0-2-1 16,4 2 0-16,-4 0 0 0,0-2-10 0,0 2 0 15,4 4 0-15,-4-4 8 0,0 7-8 0,0-7 0 16,3 10 0-16,-2-3 0 0,-1 2 0 0,0-2 0 16,0-3 0-16,3 2 8 15,-3 1-74-15,0-3-15 0,4 2-3 0,0-2-1 16,-1 2-169-16,1-5-34 0,3 6-6 0,7-7-2 0</inkml:trace>
  <inkml:trace contextRef="#ctx0" brushRef="#br1" timeOffset="127913.58">28497 17066 2300 0,'0'0'51'0,"0"6"10"0,0 7 3 0,0-4 0 0,0-2-52 0,0-4-12 0,0 6 0 0,4 1 0 16,-1 2 16-16,-3-3 0 0,4 1 0 0,-4-1 0 15,7 1-1-15,-7-1 0 0,4 7 0 0,-4-4 0 16,3-2 13-16,1 5 4 0,-4 4 0 0,0-3 0 16,0-4-14-16,0 4-2 0,0 3-1 0,0 0 0 15,0-10-15-15,-4 7 0 0,4 3 0 0,-3-4 0 32,-1-2-32-32,4 3-2 0,-3-7-1 0,3 7 0 0,-4-13-93 0,4-3-18 0,0 0-4 0,0 0-787 15</inkml:trace>
  <inkml:trace contextRef="#ctx0" brushRef="#br1" timeOffset="128260.68">29132 16593 403 0,'0'0'17'0,"0"0"5"0,0 0-22 0,0 0 0 0,0 0 0 0,0 0 0 16,0 0 472-16,0 0 91 0,0 0 17 0,0 0 4 16,0 0-478-16,0 0-96 0,0 0-19 0,-3 9-4 15,-4 0 13-15,0 1 0 0,-4 5 0 0,-3-2 0 16,0 3 19-16,0 9 9 0,-4-6 3 0,1-1 0 15,-1 8 15-15,-3-5 3 0,0 11 1 0,3-10 0 16,-3 9-27-16,0-9-6 0,-1 3-1 0,5-6 0 16,-4 0-16-16,7-4 0 0,6 4 0 0,1-9 0 15,0-1-60-15,4-3-16 0,-4-6-4 0,7 0-703 16,-7 0-141-16</inkml:trace>
  <inkml:trace contextRef="#ctx0" brushRef="#br1" timeOffset="128481.07">28878 16690 3049 0,'0'0'135'0,"0"9"28"0,4-6-131 0,-1 7-32 16,5-4 0-16,2 3 0 0,4 1 13 0,-3-4-4 16,3-3-1-16,0 4 0 15,-3-4-28-15,3 6-7 0,-4 0-1 0,1 7 0 0,-4-6 16 0,0 8 4 16,0-2 0-16,-3 3 0 0,3 0 8 0,-4 6 0 15,4-6 0-15,-3-4 0 16,-1-2-38-16,4 2-2 0,-3-5-1 0,-1-1 0 16,1-2-179-16,-4-7-35 0,0 0-7 0</inkml:trace>
  <inkml:trace contextRef="#ctx0" brushRef="#br1" timeOffset="128784.69">29351 16345 3200 0,'0'0'71'0,"-3"6"14"0,-1-3 3 0,4 7 1 0,0-4-71 0,0 3-18 16,0 7 0-16,4-7 0 16,-4 4-52-16,3-7-15 0,-3 13-2 0,0-3-1 15,4-4-22-15,-4 4-5 0,0-7-1 0,-4 7 0 0,4-3 80 0,0-4 18 16,-3 7 0-16,3-7 0 16,-4 1-87-16,4-10-18 0,0 0-4 0,0 0-1 15</inkml:trace>
  <inkml:trace contextRef="#ctx0" brushRef="#br1" timeOffset="129295.23">29330 15649 1663 0,'0'0'73'0,"7"-3"16"0,0-4-71 0,0 4-18 0,-7 3 0 0,7-6 0 15,4 6 54-15,-11 0 7 0,0 0 2 0,7 6 0 16,3-3 13-16,1 7 4 0,-4-4 0 0,-3 7 0 16,3 2 14-16,0 1 3 0,0-4 1 0,0 14 0 0,0-8-37 0,3 7-7 15,1 1-2-15,3 2 0 0,-3 0-35 0,3 6-7 16,3-5-2-16,1 5 0 0,0 1-8 0,-1-4 0 16,1 4 0-16,3-1 0 0,0 4 0 0,-3 2 0 15,3-2 0-15,-7 0 0 0,7 2 15 0,-6-2 1 16,2 0 0-16,-3 2 0 0,-3-2-7 0,-1 0-1 0,1 2 0 15,-4-5 0-15,-3 3-8 0,3-1 0 0,-4-2 0 16,1 2 0-16,-4-2 0 0,-4-1 0 0,1 1 0 16,-4-1 0-16,0-2 0 0,-4 2 0 0,0 1 0 0,-3 2 0 15,-3-2 0-15,3 2-12 16,-4-2 2-16,-3-7 1 0,7 7 9 0,-8-1-13 16,1-6 5-16,4-3 8 0,-1 1-21 0,0-5 3 0,1-5 1 15,-1-6-795-15,-3-1-160 0</inkml:trace>
  <inkml:trace contextRef="#ctx0" brushRef="#br1" timeOffset="134933.34">30124 16470 878 0,'0'0'19'0,"0"0"4"0,0 0 1 0,0 0 1 0,-4 0-25 0,4 0 0 0,-3-9 0 0,3 9 0 16,0 0 15-16,-7-3-3 0,7 3 0 0,0 0 0 15,0 0 96-15,0 0 18 0,0 0 4 0,0 0 1 16,0 0 33-16,0 0 6 0,0 0 2 0,0 0 0 16,0 0-74-16,0 0-14 0,0 0-4 0,0 0 0 15,0 0-34-15,0 0-7 0,0 0-2 0,0 0 0 16,0 9-6-16,0-9-2 0,0 0 0 0,0 0 0 16,0 0 1-16,3 3 0 0,-3-3 0 0,7 7 0 0,0 2-8 0,0-9-2 15,0 9 0-15,-7-9 0 0,11 0-20 0,-4 0 0 16,4 0 0-16,-1 0-8 0,4 0 17 0,0 0 4 15,4 0 1-15,0 0 0 0,-1 0-5 16,4 0-1-16,4 0 0 0,-4 0 0 0,-3 0-8 16,3 0 0-16,0 0 0 0,0 7 0 0,1-4 0 15,-5-3 0-15,-3 0 0 0,4 6 0 16,0-6 0-16,-4 0 0 0,-4 0 8 0,4 0-8 0,1 0 0 0,-5 0 0 16,1-6 0-16,-1 6 8 0,1-3-8 0,-1-4 0 15,-2 7 0-15,2-6 8 0,-3 3-8 0,0 3 0 16,0 0-12-16,-7 0 12 0,0 0-12 0,0 0 12 15,0 0-12-15,7 0 12 0,-7 0-17 0,0 0 4 16,0 0 1-16,0 0 0 0,0 0 12 0,0 0 16 0,0 0-3 0,4 3-1 16,3 3-12-16,-7-6 0 0,0 0 0 15,0 0 0-15,0 0 9 0,0 0-1 0,0 0 0 0,0 0 0 16,0 0-8-16,0 0 0 0,0 0 0 0,0 0 0 16,0 0 0-16,0 0-9 0,7 7 9 0,-7-7-13 15,0 0 13-15,0 0 8 0,4 3 0 0,-4-3-8 16,0 0 0-16,7 0 0 0,-7 0 0 0,0 0 0 15,3 6 0-15,-3-6 0 0,0 0 0 0,0 0 0 16,0 0 0-16,7 3 0 0,0-3 0 0,-7 0 0 16,0 0 0-16,7 0 0 0,4-3-12 0,-11 3 3 15,7 0 9-15,-7 0 0 0,7 0 0 0,0 0 0 16,-7 0 0-16,0 0 0 0,7-6 0 0,-3 6 0 16,3 0 0-16,-7 0 0 0,0 0 0 0,0 0 0 15,0 0 0-15,0 0 0 0,0 0 0 0,0 0 0 16,0 0 0-16,7 0 11 0,-7 0-11 0,0 0 12 0,0 0-12 0,0 0 0 15,7-3 0-15,-7 3-11 0,0 0 11 0,7-7 0 16,0 1 0-16,0 3 0 0,-4 3 0 0,-3 0 0 16,0 0 0-16,4-6 0 0,-4 6 0 0,7-3 0 15,-7 3 0-15,0 0 0 0,0 0 0 0,0 0 8 16,0 0-8-16,0 0 0 0,0 0 0 16,0 0 0-16,4-7 0 0,-4 7 8 15,0 0-63-15,0 0-12 0,0-9-2 0,0 9-1 16,0 0-154-16,-4-10-32 0</inkml:trace>
  <inkml:trace contextRef="#ctx0" brushRef="#br1" timeOffset="135644.06">30155 16467 1825 0,'-7'3'80'0,"7"-3"18"0,-7 7-78 0,7-7-20 0,-3 0 0 0,3 0 0 15,0 0 51-15,0 0 6 0,0 0 2 0,0 0 0 0,0 0-31 0,0 0-5 16,0 0-2-16,0 0 0 0,-4 0-4 0,4 0-1 15,0 0 0-15,0 0 0 16,0 0 28-16,0 0 6 0,-7 0 1 0,7 0 0 0,0 0-15 16,0 0-4-16,0-7 0 0,0 7 0 0,0-9 3 15,4 6 0-15,-1-4 0 0,4-2 0 0,-3 6 5 0,3-3 2 16,0-4 0-16,0 4 0 0,4 3-22 0,-1-3-4 16,1-4 0-16,-1 7-1 0,1-6-15 0,3-4 11 15,0 4-11-15,0-1 10 0,4 1-10 0,0-1 0 16,-1 1 0-16,-3 0 0 0,0-1 0 0,-3 4 0 15,-4-3 8-15,4-1-8 0,-4 1 0 0,3 6 0 16,-6-4 0-16,-4 7 8 0,0 0-8 0,0 0 0 0,3-6 0 0,-3 6 0 16,0 0 0-16,0 0 0 0,7-3 0 0,-7 3 0 15,0 0 8-15,0 0 0 0,0 0 0 0,0 0 0 16,0 0-8-16,-7 3 0 0,0 3 0 16,0-6-11-16,0 7-4 0,0-4-1 0,-3 3 0 31,-1-3-9-31,0 3-3 0,1-2 0 0,-4 5 0 0,0-3 12 0,-1 4 3 0,5-1 0 15,-4 0 0-15,0 1 13 0,0-1-12 0,-1-2 12 0,1 2-12 16,4 0 12-16,-4 7 0 0,3-7 0 16,0 1 0-16,4-7-10 0,0 6 1 0,-3 4 0 0,3-10 0 15,3 6 33-15,-3-2 6 0,7 2 2 0,-3-6 0 16,-1 4-32-16,4 2 0 0,-3 0 0 0,3 1 0 16,0-1 11-16,0 1-1 0,3-1 0 0,-3 0 0 15,0 7 1-15,4-6 0 0,-1-1 0 0,1 0 0 16,-1 1 5-16,1 5 0 0,3-5 1 0,-4-1 0 15,4 1 9-15,0 5 2 0,-3-5 0 0,7-1 0 16,-4 1-6-16,3-4-1 0,1 3 0 0,-1 1 0 0,1-7-21 0,-1 3 0 16,5 3 0-16,-5-2 8 0,4-4-8 0,0 3 0 15,1-3 0-15,2-3-8 16,-3 7-88-16,4-7-18 0,3 0-3 0,-3 0-707 16,3-7-142-16</inkml:trace>
  <inkml:trace contextRef="#ctx0" brushRef="#br1" timeOffset="136524.31">31291 16210 1440 0,'0'0'64'0,"0"0"12"0,0-3-60 0,-3-3-16 0,-1-4 0 0,4 4 0 16,0-3-14-16,4-1-6 0,-4 1 0 0,3 6-1 16,-3 3 52-16,0 0 10 0,0 0 3 0,0 0 0 15,0 0 96-15,0 0 19 0,0 0 4 0,0 0 1 16,0 0-42-16,0 0-8 0,0 0-2 0,0 0 0 15,0 0-54-15,0 0-11 0,0 0-3 0,0 0 0 0,0 0-20 0,0 0-5 16,0 0-1-16,0 9 0 16,4-6 0-16,-4 7 0 0,7-1 0 0,-3 7 0 0,-4-7-8 0,3 7-2 15,4-4 0-15,-3 4 0 0,3 3 16 0,0 0 4 16,0-1 0-16,-4 7 0 0,4 1-15 0,-3 2-2 16,-1 0-1-16,1 3 0 0,-1-2-2 15,-3-1-8-15,0 6 12 0,0-5-4 16,0-1-8-16,0 3 12 0,-3-3-12 0,-1 1 12 0,1-4-12 15,-1 0 0-15,-3-3 0 0,4-7 8 0,-1 4-8 0,-3 0 0 16,4-10 0-16,-1 1 0 0,1 2 0 0,3-12-12 16,-4 3 0-16,4-3 1 15,0 0-33-15,-7-9-6 0,4 3-2 0,-1-4 0 16,-3-8-71-16,3-8-14 0,1 5-3 0,-1-11-1 16,4 4-84-16,0-10-17 0,0 1-3 0</inkml:trace>
  <inkml:trace contextRef="#ctx0" brushRef="#br1" timeOffset="137054.44">31327 16022 518 0,'0'-6'46'0,"0"-4"-37"0,0 10-9 0,-4-9 0 16,1 6 374-16,3-4 73 0,-4-2 14 0,1 0 3 16,-1-1-273-16,1 4-55 0,3 3-12 0,0-7-1 15,0-5-67-15,3 5-14 0,-3 1-2 0,4 3-1 16,-1 2-29-16,1-2-10 0,-4-3 0 0,0 9 9 16,7-3 2-16,0-4 0 0,0 7 0 0,0 0 0 15,3-3 3-15,-3 6 1 0,4-3 0 0,-4 0 0 16,7 7-6-16,-3 2-1 0,-1-6 0 0,1 7 0 15,0-4 4-15,-1 3 0 0,4 1 0 0,0-1 0 16,-3 0-4-16,3 1 0 0,0-1 0 0,0 4 0 16,0-1-8-16,1-2 0 0,-1-1 0 0,0 1 0 15,-4-4 0-15,1 3 12 0,-1 1-12 0,1 5 12 16,0-5-12-16,-4-1 0 0,0 1 0 0,0-1 0 0,-4 0 0 16,1 7 0-16,-1-7 8 0,-3 1-8 0,-3 6 0 0,3-4 0 15,-4-2 9-15,1-1-9 0,-4 7 0 0,-4-7 0 16,4 7 0-16,-3-4 0 0,-5-2 0 0,-2 5 0 15,3 1 0-15,-4-3-8 0,0 2 8 0,1-5-8 16,-4 8 8-16,3-8-8 0,4-4 8 0,3-3 0 16,1 4 0-16,3-4 0 0,-4-3 0 0,11 0 12 15,0 0-4-15,-7 6 0 0,0-6-8 0,7 0-8 0,-4 9 8 16,-3-2-12-16,4-4 12 0,-1 6-8 16,4 1 8-16,0-1-8 0,-3-3 8 0,3 4 0 0,3-1 0 15,1 0 0-15,-1 1 16 0,4-1-2 0,0 1 0 16,4-1 0-16,3 7-6 0,-3-7 0 0,-1 1-8 15,4-1 12-15,1 0 14 0,2 7 2 0,1-6 1 0,-1-1 0 16,1 0-21-16,3 1-8 16,-3-1 0-16,3 4 0 0,-3-4 0 0,-4 0 8 0,3 1-8 0,-2-1 0 15,-5 1 0-15,4-1 0 0,-3 1 0 0,-1 5 0 32,-3-2-31-32,1 2 1 0,-1-5 0 0,0 6 0 0,-4-7-1 0,1 0 0 15,-4 1 0-15,3-1 0 0,-3 1-198 0,0-10-40 0</inkml:trace>
  <inkml:trace contextRef="#ctx0" brushRef="#br1" timeOffset="137717.57">31969 16016 1094 0,'0'0'97'0,"0"0"-77"15,0 0-20-15,0 0 0 0,0 0 214 0,7-4 39 16,0-2 8-16,-7 6 2 0,7 0-185 0,-7 0-37 15,0 0-7-15,3 10-2 0,1-4 8 0,-1 10 0 16,1-4 1-16,-4 7 0 0,-4-3 12 0,4 9 3 16,8-3 0-16,-5 12 0 0,-3-9 10 0,4 13 2 15,-4-4 1-15,0 4 0 0,7-4-21 0,-7 1-5 16,3 3-1-16,-3-4 0 0,4 1-18 0,-4 2-3 16,0-12-1-16,0 10 0 0,-4-7-20 0,8 0 9 0,-4-9-9 15,3 6 0-15,-6-6 0 0,3-3 0 16,3 2 0-16,-6-8 0 0,-1-1 0 0,1 1-11 0,3-10 0 15,0 0 0 1,0 0-149-16,0 0-31 0,0 0-5 0,-4-10-916 0</inkml:trace>
  <inkml:trace contextRef="#ctx0" brushRef="#br1" timeOffset="138437.04">31919 15997 979 0,'0'0'87'0,"0"0"-70"0,0 0-17 0,0 0 0 16,0 0 376-16,0 0 71 0,4-10 14 0,3 7 3 0,7-6-359 16,0-4-72-16,4 4-14 0,-4-1-3 15,4 7-16-15,-1-3 8 0,1-3-8 0,3 9 0 0,-3-10 0 0,-4 10 0 16,3 0 0-16,1 10 0 0,-4-10 22 0,4 9-2 16,-8 0 0-16,8-2 0 15,-4 2-12-15,-3 1-8 0,-1-1 8 0,1 0-8 16,-4 7 11-16,0-3-3 0,-4 2 0 0,1-5 0 0,0 9-8 0,-1-4 0 15,-6 4 0-15,3-3 0 0,-4 2 28 16,4 1 3-16,-7 0 1 0,3-3 0 0,-3-4-32 0,0 10 0 16,0-9 0-16,0 3 0 0,4-7 0 0,-4 7 0 15,-4-4 0-15,4-2 0 0,0-1 10 0,0-3-10 16,0 4 10-16,-4-4-10 0,4-3 8 0,-3-3-8 16,3 6 0-16,-4-6 0 0,4-6 0 0,0 6 0 15,3 0-13-15,-3-3 4 16,-3-3-18-16,6 6-3 0,4 0-1 0,0 0 0 0,-3-7 18 15,3 7 3-15,-4-3 1 0,4 3 0 0,0 0-2 0,0 0 0 0,0 0 0 0,0 0 0 16,0 0 11-16,0 0 0 0,0 0 0 0,0 0 0 16,0 0 0-16,7 10 0 0,4-10 8 0,-1 9-8 15,-3-9 11-15,4 6-3 0,0-3 0 0,-1-3 0 16,-3 7-8-16,4-4 0 0,-4-3 0 0,3 9 0 16,1-9 0-16,-4 7 0 0,0 2 0 0,4-6 0 15,-4 3 0-15,0 4 0 16,-4-1 0-16,4 1 0 0,-3-1 10 0,3-3 0 0,-4 4 0 0,5-1 0 15,-5 0-10-15,1 1 0 0,3-1 9 0,-4 1-9 16,-3-4 0-16,7 3 0 0,-3 1 0 0,-1-1 8 16,-3 1-8-16,4-1-8 0,-4-3 8 0,3 4-12 15,-3-1 12-15,4-3 0 0,-4 4 0 0,0-1 0 16,0-6 0-16,-4 7 0 0,4-4 0 0,0 3 0 0,-3 1 24 16,-1-1 6-16,1 1 2 0,-1-1 0 0,-3-3-32 0,4 4 0 15,-4 5 0-15,0-5 0 0,-1-1 12 0,1-6-4 16,-3 7-8-16,3-1 12 0,-4-3-12 0,1 4 0 15,-1-1 0-15,0 1 0 0,-3-4 0 0,4-3 12 16,-4 3-3-16,3-3-1 0,4 4-8 0,-4-7 0 16,-3 0-10-16,7 0 10 0,0 0-13 0,0 0 3 15,0 0 1-15,4 0 0 16,3 0-44-16,-7 0-9 0,7 0-2 0,0 0 0 16,0 0-33-16,0 0-7 0,0 0-2 0,0 0 0 15,0 0-6-15,0 0-2 0,0 0 0 0,0 0 0 16,0 0-82-16,0 0-16 0,0 0-3 0,0 0-1 0</inkml:trace>
  <inkml:trace contextRef="#ctx0" brushRef="#br1" timeOffset="139094.79">32614 15868 518 0,'0'0'46'0,"0"0"-37"0,0 0-9 16,0 0 0-16,0 0 347 0,4 10 67 15,3-7 14-15,-4 6 2 0,-3-9-288 0,7 10-58 0,-3-1-11 0,0 7-2 16,-1-1 5-16,-3 4 2 0,0 0 0 0,0 9 0 16,0-3-11-16,0 0-3 0,0 4 0 0,0 5 0 15,0-6-21-15,-3 10-5 0,3 3-1 0,-4-4 0 16,0 1-16-16,4 3-3 0,0-4-1 0,-3 1 0 16,3 6-7-16,-4-10-2 0,4 1 0 0,0-7 0 0,0 0-8 0,-3-3 0 15,3 4 0-15,0-11 0 0,3 8 0 0,-3-8 0 16,0-2 0-16,0 0 0 0,0-4-8 0,0-2-1 15,0-1 0-15,0-3 0 16,0-6-96-16,0 0-19 0,0 0-4 0</inkml:trace>
  <inkml:trace contextRef="#ctx0" brushRef="#br1" timeOffset="139374.04">32431 16075 2700 0,'0'0'120'0,"0"0"24"0,0 0-116 15,0 0-28-15,7-6 0 0,0 3 0 0,4-7 24 0,3-5-2 0,3 5 0 0,1 1 0 16,-4-7-22-16,4 7 9 0,-1-1-9 0,-3 1 0 16,8 0 42-16,-8 2 2 0,0 4 0 0,3-3 0 15,-2 3-13-15,2-4-3 0,-3 7 0 0,0 0 0 16,1-3-20-16,-5 3-8 0,4-6 0 0,-3 6 9 15,3-3-9-15,-3-3 0 0,3 6 0 0,0-10 0 16,0 4-12-16,0 3-7 0,0-7-1 0,0 1-1 31,4-7-99-31,-1 7-19 0,1-7-4 0,0 7-1 0,-1-1-68 0,1-2-15 0,0-4-2 0</inkml:trace>
  <inkml:trace contextRef="#ctx0" brushRef="#br1" timeOffset="139688.2">32544 16292 518 0,'0'0'46'0,"0"0"-37"16,0 0-9-16,0 0 0 0,0 0 465 0,0 0 91 15,0 0 19-15,10 0 3 0,4 6-437 0,-3-6-87 0,0 0-18 0,-1 0-3 16,4 0 7-16,-3 3 2 0,-1-3 0 0,5 6 0 16,-5-6 9-16,4 0 1 0,-3 0 1 0,3 3 0 15,-3-3-12-15,3 7-2 0,3-7-1 0,-3 0 0 16,1-7-38-16,2 4 0 0,-3 3 0 0,4-6 0 16,3 3-23-16,-3-3 1 0,3 2 0 0,0-2 0 31,-3-3-129-31,6-1-25 0,-2 1-6 0,-1 0-1 0</inkml:trace>
  <inkml:trace contextRef="#ctx0" brushRef="#br1" timeOffset="151249.21">9719 18396 1634 0,'0'0'72'0,"0"0"16"0,0 0-71 0,0 0-17 15,0 0 0-15,0 0 0 0,0 0 47 0,0 0 5 16,0 0 2-16,0 0 0 0,0 0-63 0,0 0-13 16,0 0-2-16,0 0-1 15,0 0-15-15,4-7-2 0,-4-2-1 0,0 9 0 0,0 0 26 0,0 0 5 0,0 0 0 0,0 0 1 16,0 0 47-16,0 0 8 0,0 0 3 0,0 0 0 15,-7 0 9-15,7 0 3 0,-4 6 0 0,4-6 0 16,0 0-18-16,0 0-3 0,0 3-1 0,0 7 0 16,0-10-21-16,4 6-4 0,-4-6 0 0,3 9-1 15,4 1-3-15,-7-10-8 0,0 0 12 0,4 9-4 16,-4-9-8-16,7 10 12 0,-4-4-12 0,-3 3 12 16,0 1 15-16,0-1 3 0,0 1 1 0,0-1 0 15,-3 7-19-15,3-7-4 0,-4 1-8 0,4-1 12 16,-3 7-2-16,3-7-1 0,-4 0 0 0,4 1 0 15,0-1-1-15,0 1 0 0,0-1 0 0,0-3 0 16,0 4 0-16,0-7-8 0,0 3 12 0,0-6-4 16,0 0-8-16,0 10 0 0,0-10 9 0,0 0-9 15,0 0 0-15,0 0 9 0,4 0-9 0,3 9 0 16,-7-9 12-16,3 0-12 0,-3 0 12 0,7 6-12 16,-7-6 24-16,7 3-3 0,0-3 0 0,0 7 0 0,0-4-11 15,1-3-2-15,-1 0-8 0,0 6 12 0,3-6-12 0,-3 3 0 16,0-3 0-16,4 0 0 0,-4 6 0 0,0-6 0 15,0 0 0-15,4 0 0 0,3 7 9 0,0-14-9 16,-4 7 8-16,1 0-8 0,0-6 13 0,3 3-2 16,-4 3-1-16,1 0 0 0,0 0 0 0,3-6 0 15,0 6 0-15,-4 0 0 0,-3 0-10 0,7 0 0 16,-3 0 0-16,0 0 0 0,-1 0 0 0,1 0 0 16,-1 6 0-16,5-6 0 0,-5 0 0 0,1 0 0 15,-1 0 0-15,4 0 0 0,0 0 12 0,-3 0 1 16,0 0 0-16,3 0 0 0,-4 0-4 0,4 0-1 15,1 0 0-15,-5 0 0 0,-3 0 0 0,4 0 0 16,3-6 0-16,-7 6 0 0,-7 0-8 0,11 0 0 0,3 0 0 16,-7 0 0-16,-7 0 0 0,10 6 0 15,-3-3 10-15,7 3-10 0,4-6 14 0,-7 0-4 0,-4 7-1 0,3-4 0 16,11-3 0-16,-6 0 0 0,-5 0 0 0,1 6 0 16,3-6 3-16,-4 3 1 0,1-3 0 0,0 0 0 15,-11 0-4-15,10 0-1 0,4 0 0 0,-3 0 0 16,-11 0-8-16,7 0 10 0,4 0-10 0,3 7 10 15,-4-7-10-15,-3 3 8 0,0-3-8 0,4 0 8 16,0 6-8-16,-11-6 0 0,0 0 0 0,10 0 0 16,4 3 16-16,-3-3-1 0,-11 0-1 0,10 6 0 15,-3-3-22-15,4 4-5 0,-4-7-1 0,4 3 0 16,-4 3 14-16,0-6 0 0,7 6 0 0,-7-2 0 0,-7-4 0 16,11 0 0-16,-1 0 0 0,4 0 0 0,-3 0 0 0,-1 0 0 15,1 0 0-15,3 0 0 0,0 0 9 16,0 0 2-16,-7 0 0 0,7 0 0 15,4-4-11-15,0 4 0 0,-8 0-12 0,1 0 12 0,3 0 0 16,-3 0 0-16,-1 0 0 0,-3 0 0 0,-7 0 0 16,14 4 0-16,4-4 0 0,-7 0 0 0,-11 0 0 0,14 6 0 15,0-3 11-15,3-3-11 0,-2 0 0 0,-1 6 0 16,0-6 0-16,3 0 0 0,1-6 0 0,-4 6 0 16,0 0 0-16,0 0 0 0,4 0 9 0,0-3-1 15,-11-3 0-15,7 6 0 0,3-10 1 0,-2 10 0 0,-1-6 0 16,0 3 0-16,0 3-9 0,4-7 10 15,-1 7-10-15,-6-3 10 0,3 3-10 0,0-6 0 16,7 6 0-16,-3 0 0 0,-4 0 0 0,0 0 0 0,0 0 0 16,4 6 0-16,6-6 0 0,-2 0 0 0,-8 3 0 0,3-3 0 15,5 0 0-15,-1 0 0 0,-7 0 0 0,3 0 0 16,-2 0 0-16,-1 0 0 0,3-3 0 0,-3 3 0 16,-3 0 0-16,7-6 8 0,-4 6-8 15,0 0 8-15,0 0-8 0,0-3 0 0,0 3 0 16,0-6 0-16,0 6 0 0,4 0 0 0,-4 0 0 0,4 0 0 15,-4 0 0-15,4 0 0 0,-1 6 0 0,1-6 0 16,-1 3 0-16,1-3 0 0,3 0 0 0,-3 6 0 16,0-3 0-16,-1-3 0 0,-3 7 0 0,4-7 0 15,3 3 0-15,0 3 0 0,0-6 0 0,-3 0 0 16,3 6 0-16,-3-2 0 0,0-4 0 0,-4 0 0 16,0 0 0-16,3 6 0 0,-2-6 9 0,-1 3-9 0,0-3 0 15,0 0 0-15,3 0 0 0,-2 0 0 0,-1 0 0 0,0 0 0 16,3-3-11-16,-2 3 11 0,-1 0 0 0,3 0 0 15,1 0 0-15,-4 0 0 0,7 0 0 0,-7 0 0 16,0 0 0-16,4 3 10 0,3-3-10 16,-3 0 0-16,-4 0 0 0,0 0-11 0,4 0 11 0,-4 0 0 15,0 6 0-15,4-6 0 0,-4 0 0 0,0 0 0 16,0 0 0-16,0 0 0 0,0 0 0 0,4 0 0 16,-4 0 8-16,0 0-8 15,0-6 0-15,0 6 0 0,0 0 0 0,0 0 8 0,1-3-8 0,-1 3 0 16,3-6 8-16,-3 6-8 0,1 0 0 0,2 0 0 15,-3 0 0-15,4 0 8 0,0 0-8 0,-1 0 0 16,1 0 0-16,0 0 0 0,-1 0 0 0,1 0 0 16,-1 0 0-16,1 0 0 0,0 0 0 0,-4 0 0 15,3 0 0-15,1 0 0 0,-4 0 0 0,4 0 0 0,-4 0 0 0,4 0 0 16,-1 0 0-16,1 0 0 0,-4 0 0 0,4 0 0 16,-1 0 0-16,-3 0 0 0,4 0 0 0,-4 0 0 15,0-4 0-15,4 4 0 0,-4 0 0 0,4-6 0 16,-1 6 0-16,1 0 0 0,-4 0 0 0,4 0 0 15,-1 0 0-15,1 0 0 0,0 0 0 0,-1 0 0 16,1 0 0-16,-1 0 0 0,1 0 0 0,3 6 0 16,-7-2 0-16,8-4 0 0,-5 0 0 0,4 0 0 15,-7 6 0-15,4-6 0 0,0 0 0 0,-1 0 0 16,1 0 0-16,-4-6 0 0,7 6 0 0,-3 0 0 16,0 0 0-16,-1-4 0 0,1-2 0 0,0 6 0 15,-1-6 0-15,1 6 0 0,-1-3 0 0,5 3 8 16,-5 0-8-16,-3 0 0 0,4 0 0 0,3 0 0 15,-3 0 0-15,-1 0 0 0,1 3 0 0,0-3 0 16,-1 6 0-16,-3-6 0 0,1 0 0 0,-5 6 0 16,8-6 0-16,-1-6 0 0,-2 6 0 0,2 0 0 0,1 0 0 0,-1 0 0 15,1 0 0-15,0 0 0 0,3 0 0 0,-3-6 0 16,-1 6 0-16,1-3 0 0,-1 3 0 0,1 0 0 16,-4 0-8-16,4 0 8 0,-1-7 0 0,1 7 0 15,0 0 0-15,-4 0 0 0,4 7 0 0,-4-7 0 16,3 0 0-16,-3 3 0 0,4 3 0 0,0-6 0 15,-1 6 0-15,1-2 0 0,-4-4 0 0,0 0 0 0,4 0 0 0,-1 6 0 16,1-6 0-16,0 0 0 0,-4 0 0 0,3 0 0 16,1 0 0-16,-4 0 0 15,-3 0 0-15,6 0 8 0,-2 0-8 0,-1 0 0 16,0 0 0-16,-4 0 0 0,4 0 0 0,-3 0 0 0,3 0 0 0,-3 0 0 16,-1 0 0-16,1 3 0 0,3-3 0 15,0 0 0-15,-3 0 0 0,-1 6 0 0,4-6 0 0,-3 0 0 16,3 0 0-16,-3 3 0 0,-1-3 0 0,4 0 0 15,-3 0 0-15,0 0 0 0,3 0 0 0,-4 0 0 16,1 0 0-16,3 0 0 0,-3 0 0 0,3 0 0 16,3 0 0-16,-3 0 0 0,-3 0 0 0,3-3 0 15,-3 3 0-15,-1 0 0 0,-10 0 0 0,7-6 0 16,0 6 0-16,4 0 0 0,-4 0 0 0,4-3 8 16,-1-3-8-16,-3 6 0 0,4 0 0 0,-4 0 8 15,3 0-8-15,-3-4 0 0,4-2 0 0,-4 6 0 0,4 0 0 0,-11 0 0 16,0 0 0-16,10 0-8 0,4 0 8 0,-3 0 0 15,-11 0 0-15,11-6 0 0,-1 6 0 0,1-3 0 16,-1 3 0-16,1 0 0 0,-4 0 0 0,4 0 0 16,-4 0 0-16,3-7 0 0,1 7 0 0,-4-3 0 15,0 3 0-15,3-6 0 0,-2 6 0 0,-1 0 0 16,0 0 0-16,3-3 0 16,-3 3 0-16,0-6 0 0,-3 6 0 0,3 0 0 0,3 0 0 0,-2-3 0 15,-1 3 0-15,-4 0 0 0,4-7 0 0,-3 7 0 16,6 0 0-16,-6 0 0 0,-4 0 0 0,0 0 0 15,0 0 0-15,7 0 0 0,-7 0 0 0,7 0 0 16,-7 0 0-16,7-3 0 0,-7 3 0 0,0 0 0 16,0 0 0-16,7-6 0 0,-7 6 0 0,0 0 9 0,0 0-9 15,7 0 0-15,-7 0 12 0,0 0-4 16,4-3 0-16,3-4-8 0,-7 7 15 0,3-6-4 0,-3 6-1 0,4-3 0 16,-1-3-10-16,-3 3 10 0,0 3-10 0,0-10 10 15,4 4-2-15,-4-3 0 0,0 5 0 0,0-2 0 16,-4-3-8-16,4 2 10 0,0-2-10 0,0 6 10 15,0 3-10-15,-3-9 0 0,3 2 0 0,-4-2 0 16,8-1 0-16,-4 4 0 0,0 6-12 0,0-3 12 31,0 3-38-31,0 0 0 0,0 0 0 0,0 0 0 0,0 0-170 0,0 0-35 0</inkml:trace>
  <inkml:trace contextRef="#ctx0" brushRef="#br1" timeOffset="153331.62">20817 18305 288 0,'0'0'25'0,"0"0"-25"0,0 0 0 0,0 0 0 15,0 0 124-15,0 0 20 0,0 0 4 0,0 0 1 16,0 0-41-16,0 0-8 0,0 0-1 0,4-7-1 16,-8-2-66-16,4 9-12 0,0-6-4 0,0 6 0 31,0-3-39-31,0 3-8 0,0-7-1 0,0 7-1 0,0 0 33 0,4-9 0 0,-4 6 0 0,0 3 0 15,0 0 42-15,0 0 9 0,0 0 1 0,3-10 1 16,1 4-1-16,-4 6 0 0,0 0 0 0,0 0 0 16,0 0 31-16,0 0 5 0,0 0 2 0,0 0 0 15,0 0-50-15,0 0-9 0,4-9-3 0,-4 9 0 0,0 0 0 0,0 0-1 16,0 0 0-16,0 0 0 0,0 0-27 0,0 0 0 16,0 0-14-16,0 0 5 0,0 0 28 0,0 0 5 15,-8-3 2-15,1-4 0 0,0 7 22 0,0 0 5 16,0 0 1-16,0 0 0 0,-3 0-22 0,3 0-4 15,0 7 0-15,-1-4-1 0,-2-3 2 0,-1 0 1 16,1 6 0-16,3-3 0 0,0 3-14 0,0-2-4 16,-1 2 0-16,1-3 0 0,-7-3-4 0,4 6 0 0,-1-3-8 15,1 4 12-15,3-4-4 0,-8 3-8 0,5-6 11 0,-1 0-11 16,-3 9 0-16,4-9 0 16,-1 7 0-16,0-4 0 0,4-3 0 0,0 0 0 15,0 6 0-15,4-3 0 0,-4-3-11 0,7 0 11 0,0 0-12 0,-4 10 12 16,4-10-9-16,0 0 9 0,0 0 0 15,0 0-9-15,0 0 9 0,0 0-8 16,0 0 8-16,0 0-8 0,0 0-12 0,0 0-3 0,0 0 0 0,7 0 0 16,0 0 11-16,4 0 1 0,-1 6 1 0,1-6 0 15,0-6 10-15,-1 6 0 0,1 0 0 0,-1-3 0 16,1-4 0-16,-1 7 14 0,-2-3-3 0,-1-3-1 16,3 6 2-16,-3-3 1 0,0-4 0 0,0 7 0 15,-7 0 1-15,7-3 0 0,-3-3 0 0,3 0 0 16,0 3 0-16,0-4 0 0,0 7 0 0,0-9 0 0,0 9-6 15,0-3-8-15,-7 3 11 0,4-6-11 16,-4 6 13-16,0 0-4 0,10-10-1 0,-3 10 0 0,-7 0-8 0,8-3 0 16,2-3 9-16,-3 6-9 0,4 0 20 0,-1 6 0 15,1-3 0-15,-1-3 0 0,1 10-28 16,3-1-7-16,-3-3-1 0,-1-3 0 0,4 7 27 16,-3 2 5-16,0-2 0 0,3-1 1 0,-4 1-17 0,1-1 0 15,-1 0 0-15,1 1 0 0,-4-1 0 16,0-3 0-16,4 4 0 0,-8-7 0 15,-3-3-67-15,7 9-17 0,-7-9-3 0,4 0-1033 0</inkml:trace>
  <inkml:trace contextRef="#ctx0" brushRef="#br1" timeOffset="195082.07">26797 17665 1407 0,'0'0'31'0,"0"0"6"0,0 0 2 0,0 0 1 0,0 0-32 0,0 0-8 0,0 0 0 0,0 0 0 16,0 0 36-16,7 6 7 0,4-6 1 0,-4 0 0 15,0 0-10-15,3-6-2 0,1 6 0 0,0 0 0 16,-1 0 0-16,4 0 0 0,0 0 0 0,0 0 0 16,-3 0-4-16,7 0-2 0,-1 6 0 0,4-6 0 15,4 0-2-15,0 0 0 0,0-6 0 0,6 6 0 0,-2 0-1 16,6 0-1-16,0 0 0 0,0 0 0 0,1 0-2 16,2 0-1-16,-2-3 0 0,-1-3 0 0,0 2 14 0,4-2 3 15,0 6 1-15,3-6 0 0,-3 3-15 0,7-3-3 16,0 2-1-16,-4-2 0 0,4 3 3 0,-4-3 1 15,1 6 0-15,-8-3 0 0,4-4-10 0,-4 7-1 16,0-9-1-16,1 9 0 0,2 0 3 16,1-6 1-16,0 3 0 0,0-4 0 0,7 7-5 15,-4 0-1-15,0-3 0 0,-3-3 0 0,0 6 10 0,-4 0 2 16,0-3 0-16,1-4 0 0,-1 4-8 0,4-3 0 16,0 6-1-16,-1 0 0 0,1-9 11 0,7 9 2 15,0 0 1-15,0-4 0 0,-4-2-25 0,0 6 0 16,1 0 0-16,-4 0 0 0,-4 0 8 0,0-6-8 15,4 6 8-15,-4-3-8 0,1 3 8 0,2-6-8 16,-6 6 8-16,3-4-8 0,1-2 0 0,-5 6 0 0,1 0 0 0,0 0 0 16,0-3 0-16,-4 3 0 0,0 0 12 0,0 0-4 15,1-6 0-15,-5 6 0 0,1 0 0 0,3-3 0 16,0-4-8-16,-3 7 8 0,7 0-8 0,0-3 8 16,-1 3-8-16,5 0 12 0,-5 0-12 0,5 3 12 15,-5-3-12-15,5 0 0 0,-5 0 0 0,1 0 0 16,-4 0 0-16,1 0 0 0,-1 7 8 0,0-7-8 15,0-7 28-15,4 7 3 0,0 0 1 0,3 0 0 16,0 0-32-16,1-3-13 0,-1-3 1 0,0 6 0 16,0-6 24-16,-3 2 6 0,0 4 1 0,0-6 0 15,-4 6-19-15,4 0 0 0,-8-3 0 0,5-3 0 16,-1 3 10-16,0-4-10 0,0 7 8 0,4 0-8 16,-4-3 8-16,4-3-8 0,3 6 0 0,-3-3 8 15,0-3-8-15,-1 2 0 0,1-2 0 0,0 6 0 16,0-6 0-16,-1 3 0 0,1 3 0 0,-4 0 0 0,4-7 0 15,-4 7 8-15,1 0-8 0,2 7 8 0,1-7 4 0,-4 0 1 16,4 0 0-16,3 3 0 0,1 3-2 0,-5-6-1 16,5 0 0-16,-5 0 0 0,8 0 7 0,-7 0 2 15,0 0 0-15,-1 0 0 0,-2-6-19 0,-1 6 0 16,0 0 0-16,-3 0 0 0,0-3 9 0,3-4-1 16,-4 7-8-16,1 0 12 0,0 0-3 0,3 0-1 15,-3 0 0-15,3 0 0 0,4 0 1 0,-4 0 0 16,-3 0 0-16,3 0 0 0,0 0-9 0,-3-3 0 15,-1 3 0-15,1 0 8 0,-7 0-8 0,3 0 0 16,0 0 0-16,-3 0 0 0,-1-6 0 0,1 6 0 16,-4 0 0-16,4 0 0 0,-4 0 8 0,0 0-8 15,0 0 8-15,4 0-8 0,-1 0 0 0,-2 0 8 0,2 0-8 16,1 0 0-16,3 0 10 0,-3 0-10 16,3 0 12-16,-4-3-12 0,1 3 0 0,0 0 0 0,-1-6 0 0,1 6 0 15,0 0 0-15,-1-3 0 0,1 3 0 0,0-7 0 16,-4 7 0-16,0 0 0 0,-4 0 0 0,1 0 0 15,3 0 13-15,-3 0-4 0,-4 0-1 0,3 0 0 16,-3 0-8-16,4 0 0 0,-11 0 0 0,7 0-11 16,-7 0 11-16,11 0 0 0,-11 0 8 0,3 0-8 15,-3 0 0-15,7 0 0 0,-7 0 0 0,7 0 0 16,-7 0 0-16,0 0-15 0,0 0 3 0,0 0 0 16,7 0 12-16,-7 0 0 0,0 0 0 0,7-3 0 15,-7 3 0-15,0 0-9 0,0 0 1 0,0 0 0 0,7-6-12 0,-7 6-1 16,0 0-1-16,0 0 0 15,0 0-72 1,4-10-14-16,-4 4-4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2-02T21:34:20.916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27218 10430 9215 0,'0'0'816'0,"0"0"-656"16,-11-1-160-16,11 1 0 0,-9-1 2288 0,9 1 416 15,-9 2 96-15,9-2 16 0,-9 4-1344 0,9-4-256 16,-9 7-48-16,1-1-16 0,-1 2-16 0,1 3-16 0,0-1 0 0,-1 2 0 16,-1 2-80-16,-1 2-16 0,-1-1 0 0,-2 4 0 15,1 0-224-15,-1 1-48 0,-2-1-16 0,3 2 0 16,1 1-192-16,1 0-32 0,-1-1-16 0,1-5 0 16,1-4-112-16,2-1 0 0,3 0-16 0,2-2 0 15,3-9-112-15,0 0 0 0,0 0-16 0,0 0 0 16,0 0-64-16,0 0-16 0,11-5 0 0,1-3 0 15,-1-1-160-15,1-4 160 0,1 0-160 0,1 0 160 16,3-2-160-16,2 2 0 0,-1 0 0 0,1 0 0 16,0 3 0-16,1-1 0 0,3 2 0 0,-1 1 0 15,-1 2 0-15,0 2 0 0,-3 0 0 0,0 3 0 16,-1 1 0-16,-1 0 0 0,-3 2 0 0,-2 2 0 16,-11-4-144-16,11 8 144 0,-11-8 0 0,6 9 0 15,-6-9 0-15,6 13 0 0,-6-13 128 0,0 13-128 0,-4-1 320 16,0 0-48-16,-1 0 0 0,-2-2 0 0,-1 0 96 15,-1 1 16-15,-1-2 0 0,-1 0 0 0,1 0-64 0,1 0 0 16,0-2 0-16,-1-2 0 0,3 2-320 0,7-7 0 16,-8 6 0-16,8-6 0 0,0 0 0 0,0 0 0 15,0 0 0-15,0 0 128 0,0 0-128 0,0 0 128 16,0 0-128-16,0 0 128 0,9-6-128 0,0-1 0 16,0-2 0-16,3 0 0 0,0 0 0 0,-1 1 0 15,-2 1-144-15,1 3 144 0,-1-1-160 0,-9 5 160 16,0 0-208-16,0 0 80 0,10 0 128 0,-10 0 0 15,0 0-144-15,0 0 144 0,8 11 0 0,-5-1-176 16,-3-10 176-16,-4 14-128 0,1 1 128 0,-2-1 0 16,-3-1 0-16,1 0 0 0,2 0 0 0,0-1 0 0,-4-2 0 0,0 2 128 15,1 0 0-15,1-3 0 0,1 0 0 0,-2-1 0 16,0 0-128-16,2-2 128 0,6-6-128 0,0 0 128 16,-7 9-128-16,7-9 128 0,0 0-128 0,0 0 128 15,0 0-128-15,0 0 128 0,0 0-128 0,11 0 128 16,-1-2-128-16,2-1 176 0,1 2-176 0,0-6 192 15,0 2-192-15,-1 0 0 0,-2-2 0 0,2 2 0 16,0-1 0-16,-1 0 0 0,0 1 0 0,-1-1 0 16,2 0 0-16,-3 0 0 0,-1 1 128 0,-8 5-128 15,10-4 0-15,-10 4 0 0,9-5 0 0,-9 5 0 16,11-2 0-16,-11 2 0 0,10 3 0 0,-1 3 0 16,2 4-144-16,-5-4 144 0,-6-6-192 0,0 0 192 15,6 5-2720-15,-6-5-432 0</inkml:trace>
  <inkml:trace contextRef="#ctx0" brushRef="#br0" timeOffset="1071.21">20531 13099 9215 0,'3'-9'816'0,"2"-2"-656"16,0 0-160-16,1-1 0 0,1-4 2560 0,1 1 464 16,0-2 112-16,-1 0 0 0,0 0-2512 0,0 3-624 15,-2-1 0-15,0 0 0 0,0 2 0 0,0-1 0 16,-2 1 0-16,1 2 0 0,-1 3 528 0,-1 1 32 15,-2 7 0-15,1-6 0 0,-1 6 576 0,0 0 112 16,0 0 32-16,0 0 0 0,0 0 32 0,0 0 16 16,0 0 0-16,0 0 0 0,0 0-336 0,0 0-64 15,-5 6-16-15,-1 2 0 0,-1 1-512 0,1 4-96 0,-2 3-32 0,-1 2 0 16,-2 0-112-16,2 1-32 0,-1-1 0 0,1-1 0 16,-1 0 176-16,1-1 16 0,0-5 16 0,0 1 0 15,1-2 48-15,2 0 16 0,1-3 0 0,5-7 0 16,0 0-192-16,0 0-32 0,0 0-16 0,0 0 0 15,0 0-160-15,11 4 192 0,-11-4-192 0,15-1 192 16,-1-6-192-16,0 0 0 0,1-5 0 0,3 1 128 16,-1-2-128-16,2-1 0 0,-2 1 144 0,3 0-144 15,1 3 0-15,-3 0 128 0,0 1-128 0,-1 2 0 16,-4 1 0-16,2 4 0 0,-2 2 0 0,-13 0 0 16,0 0 0-16,0 0 0 0,10 0 0 0,-10 0 128 15,0 0-128-15,0 0 176 0,0 0-176 0,0 0 192 16,-5 11-48-16,-2-1 0 0,-2-3 0 0,0 3 0 15,-1 0-144-15,-1-1 128 0,-1 2-128 0,2-1 128 16,0-1-128-16,0 1 0 0,1-2 0 0,3 0 128 0,-1-1-128 0,7-7 160 16,-6 9-160-16,6-9 160 0,0 0-160 0,0 0 0 15,0 0 144-15,0 0-144 0,0 0 0 0,14 5 0 16,-1-5 0-16,2-3 0 0,0 1 0 0,1-2 0 16,1 0 0-16,1 0 128 0,-1 0-128 0,-1 2 0 15,-3-1 0-15,2 2 0 0,1 2 0 0,-2 0 0 16,-2 2 0-16,-3-1 0 0,-1 2 0 0,-8-4 0 15,6 7 0-15,-6-7 0 0,3 9 0 0,-2 0 0 16,-2 2 0-16,0-1 0 0,-2 0 0 0,1 2 0 16,-2 0 160-16,0-2-160 0,0-1 224 0,0 2-48 15,-3 1-16-15,2-2 0 0,1 0 32 0,0 1 16 0,4-11 0 16,-2 12 0-16,2-12-80 0,0 0-128 16,-3 10 176-16,3-10-176 0,0 0 144 0,0 0-144 0,0 0 0 0,7 9 144 15,-7-9-144-15,0 0 0 0,0 0 0 0,9 8 0 16,-9-8 0-16,9 5 0 0,-9-5 0 0,0 0 0 15,0 0 0-15,8 8-144 0,-2-4 144 0,-6-4-208 16,7 6-48-16,-7-6-16 0,5 7 0 0,-5-7 0 31,0 0-1216-31,0 0-240 0,0 0-64 0</inkml:trace>
  <inkml:trace contextRef="#ctx0" brushRef="#br0" timeOffset="2940.21">23144 6467 5519 0,'0'0'240'0,"0"0"64"0,0 0-304 0,0 0 0 0,0 0 0 0,0 0 0 16,0 0 2880-16,0 0 512 0,1-9 96 0,-1 9 32 16,1-9-2256-16,-1 9-448 0,2-9-96 0,-1 1-16 15,-1 8-160-15,0 0-32 0,0-8-16 0,0 8 0 16,0 0-48-16,0 0 0 0,1-10 0 0,-1 10 0 16,0 0 96-16,0 0 16 0,0 0 0 0,0 0 0 15,0 0 64-15,0 0 16 0,-9 0 0 0,0 3 0 16,-2 4-368-16,1 1-64 0,0 2-16 0,-2 2 0 15,-4 1 16-15,2 3 0 0,-2 2 0 0,3 3 0 16,0 4-16-16,0-3-16 0,-1 0 0 0,2 0 0 16,2-2 16-16,0-3 0 0,4-2 0 0,1 2 0 15,2 0-48-15,3-1 0 0,0-2 0 0,4 0 0 0,3-1-144 0,0 0 128 16,4-1-128-16,1-1 128 0,1-4-128 0,0 0 128 16,2-2-128-16,4-1 128 0,-1-1-128 0,1 1 160 15,0-7-160-15,-1 0 160 0,1 0-160 0,0-1 192 16,-2-3-192-16,-2 1 192 0,0-2-192 0,-1 1 128 15,-2-2-128-15,-2 0 128 0,-1 1-128 0,-1 2 0 16,0-3 144-16,-2-1-144 0,1 1 0 0,-1-1 144 16,-2-2-144-16,0 2 0 0,-1-1 144 0,-2 2-144 15,-1-3 0-15,-1 1 144 0,0-2-144 0,-2 0 128 16,0 0-128-16,-1-2 128 0,0 0-128 0,-1-2 0 16,0 1 0-16,-1 3 0 0,-1 1 0 0,0 3 128 15,0 0-128-15,-1 1 0 0,1 2 0 0,-2-1 0 16,-1 2 0-16,-1 0 0 0,1 2 0 0,1-1-224 0,1 4 80 0,1-1 16 31,1 0-384-31,6 1-80 0,-7-8-16 0,7 8 0 16,-7-3-448-16,7 3-96 0,0 0 0 0,-4-6-11568 0</inkml:trace>
  <inkml:trace contextRef="#ctx0" brushRef="#br0" timeOffset="3272.86">23321 6153 4607 0,'0'0'192'0,"0"0"64"0,0 0-256 0,0 0 0 0,-9 2 0 0,9-2 0 16,0 0 3136-16,-7 7 592 0,7-7 112 0,-8 5 32 0,2 3-2592 0,1 0-528 15,-2 1-112-15,2 3 0 0,-3 1-80 0,3 1-16 16,-2 0 0-16,1 3 0 0,-1 2 64 0,1 1 16 15,-1 1 0-15,1 4 0 0,-1 1-48 0,1 0-16 16,-2 2 0-16,-1 6 0 0,-3 2 0 0,0 1 0 16,1 2 0-16,0-3 0 0,-1-3-304 0,-1-3-64 15,-1-2-16-15,1 1 0 0,1-2-176 0,2 0 0 16,-1 0 0-16,2-1 0 0,4-3 176 0,3 0-48 16,2-4-128-16,1-2 192 0,1-4-448 0,4 0-112 15,0-4-16-15,-6-9 0 16,8 7-1824-16,2-3-368 0,1-4-80 0,-1-2-16 0</inkml:trace>
  <inkml:trace contextRef="#ctx0" brushRef="#br0" timeOffset="3697.79">23391 6769 6447 0,'0'0'576'0,"0"0"-576"16,0 0 0-16,0 0 0 0,0 0 2752 0,0 0 448 16,-1 12 96-16,1-1 16 0,0-11-1536 0,-1 14-304 15,-1-2-64-15,2 1-16 0,0-2-704 0,0 3-144 16,0-1-32-16,0 0 0 0,0 0-512 0,0-3 0 15,0-10 0-15,3 13 0 0,-2 0 0 0,1-2 0 16,-2-11 0-16,1 10 0 0,-1-10-256 0,0 0-64 16,0 0-16-16,0 0-10496 0</inkml:trace>
  <inkml:trace contextRef="#ctx0" brushRef="#br0" timeOffset="4190.31">23771 6271 4607 0,'0'0'192'0,"0"0"64"0,0 0-256 0,0 0 0 16,0 0 0-16,0 0 0 0,0 0 2032 0,0 0 352 15,0 0 80-15,0 0 16 0,-7 10-1024 0,3-3-208 16,4-7-32-16,-5 13-16 0,1-3-32 0,-2 1 0 16,-2 1 0-16,0 2 0 0,1 1-192 0,1 0-32 15,-3 4-16-15,0 3 0 0,0 5-352 0,1 3-80 16,-1 4-16-16,1-4 0 0,1-1-256 0,2-1-48 16,0 1-16-16,0-5 0 0,1-1-160 0,0 0 0 15,1 1 0-15,3-2 128 0,3-1-128 0,2 1 128 16,0-4-128-16,0 1 128 0,3-2-128 0,0-2 0 15,-1-3 0-15,2-2 0 0,2 2 0 0,1-5 0 16,1-1 0-16,0-2 0 16,3-4-704-16,1-1-160 0,1-2-32 0,0-3-16 0</inkml:trace>
  <inkml:trace contextRef="#ctx0" brushRef="#br0" timeOffset="4474.29">24174 6558 13823 0,'-16'0'608'0,"5"3"128"0,0-1-592 0,-2 2-144 16,-2 2 0-16,4 1 0 0,0 3 2304 0,1 0 416 15,-3 3 96-15,0-3 0 0,0 2-2144 0,-2 0-432 16,2-2-96-16,0 2-16 0,0 1 64 0,1 0 16 15,1 2 0-15,-1-2 0 0,-1 0-16 0,3 1-16 16,-1 0 0-16,1 1 0 0,-1-2-176 0,2-3 0 16,1 3 144-16,2-4-144 0,-1 0 0 0,7-9 128 15,-6 8-128-15,6-8 0 0,0 0 0 0,0 0-208 16,0 0 16-16,0 0-11264 0</inkml:trace>
  <inkml:trace contextRef="#ctx0" brushRef="#br0" timeOffset="4658.92">23896 6681 3679 0,'0'0'160'0,"0"0"32"0,0 0-192 0,0 0 0 0,0 0 0 0,0 0 0 15,0 0 4832-15,0 0 928 0,0 0 176 0,0 0 32 16,1 13-4368-16,2-1-896 0,-3-12-160 0,5 11-32 16,-5-11-384-16,9 12-128 0,0-4 0 0,2 1 144 15,-1-1-144-15,1 0 0 0,-11-8 0 0,13 6 0 31,0 2-656-31,-2-1-16 0,2-1 0 0,2-1 0 0,-1-2-2336 0,-1-1-448 16</inkml:trace>
  <inkml:trace contextRef="#ctx0" brushRef="#br0" timeOffset="5059.22">24026 6253 12895 0,'0'0'576'0,"0"0"112"0,0 0-560 0,0 0-128 15,-8 3 0-15,8-3 0 0,0 0 3072 0,0 0 592 16,8 12 112-16,3-1 32 0,0 0-2784 0,4 0-544 15,0 2-112-15,4-1-32 0,1 1-128 0,1 0-16 16,0 0-16-16,0 0 0 0,3 3-176 0,-4-3 0 16,-1 1 0-16,-2 3 0 0,-2 2 0 0,0-1 0 15,-4 0 0-15,0 3 128 0,-2 5-128 0,0-4 0 16,-3 0 0-16,0-1 0 0,-1-4 288 0,-2-1-32 16,-1-1 0-16,-1 1 0 0,-1 1 80 0,0-1 16 0,-1 1 0 15,-1-3 0-15,-1-1-128 0,-1 1-32 0,0 2 0 0,0 2 0 16,0 1-192-16,0-1 144 0,-1-1-144 0,0 0 128 15,0-6-128-15,-2 2 0 0,1-1 144 0,-3-1-144 16,-1-1-1296-16,0-1-336 16,-3-5-64-16,-3 1-16 0</inkml:trace>
  <inkml:trace contextRef="#ctx0" brushRef="#br0" timeOffset="6984.62">20099 13707 6447 0,'0'0'576'0,"0"0"-576"0,0 0 0 0,0 0 0 16,0 0 3264-16,0 0 528 0,0 0 112 0,0 0 32 15,0 0-2432-15,0 0-480 0,-3-10-112 0,3 10-16 16,0 0-192-16,0 0-64 0,0 0 0 0,0 0 0 15,-3-7-224-15,3 7-48 0,0 0-16 0,0 0 0 16,-7-4 16-16,7 4 0 0,0 0 0 0,0 0 0 0,-10 2 16 0,1 4 0 16,0 0 0-16,-2 3 0 0,0 4-96 0,0 0-16 15,1 4 0-15,-1 4 0 0,1 1-144 0,-2 4-128 16,-1 3 144-16,1 0-144 0,1-2 0 0,0 2 0 16,2-2 0-16,4-5 0 0,1-2 176 0,3-3-176 15,2-2 192-15,3 1-192 0,1 0 336 0,3-5-32 16,1-1-16-16,1-1 0 0,1 1-128 0,1-3-32 15,-1-2 0-15,4-3 0 0,2 0 0 0,1-2 0 16,-1-2 0-16,2 0 0 0,0-2 0 0,-1-1 0 0,1 1 0 0,1-5 0 16,0 1-128-16,-2-1 0 15,-1-2 144-15,-2 1-144 0,1 1 128 0,-3-2-128 16,-3 1 160-16,-2 1-160 0,-2-3 192 0,-3 0-64 0,-1-1-128 0,-2-4 192 16,-3 0 0-16,-1 0-16 15,-2-1 0-15,-3 1 0 0,-1 0-176 0,0-2 192 0,-2 2-192 0,-2-3 192 16,-2 3-192-16,1-1 0 0,-1 1 0 0,0 3 0 15,-2-3 0-15,4 5 0 0,-1 2 0 0,0 6 0 16,-2-2 0-16,2 5 0 0,1-1 0 0,2 4 0 16,2 1-192-16,0 1 48 0,-1-2 0 0,1 2 0 15,10-4-176-15,-7 8-16 0,7-8-16 0,0 0 0 16,-4 9-496-16,4-9-112 0,0 0 0 0,5 13-8560 16,2-4-1696-16</inkml:trace>
  <inkml:trace contextRef="#ctx0" brushRef="#br0" timeOffset="8010.15">20384 13564 12895 0,'0'0'1152'0,"0"0"-928"15,0 0-224-15,0 0 0 0,0 0 2480 0,-10 6 448 16,1-5 80-16,2 2 32 0,7-3-2032 0,-10 3-416 16,3 1-80-16,-3 0 0 0,1 0 160 0,0 0 32 15,0 3 16-15,-1-1 0 0,-2 2-48 0,-1 4-16 16,-3 1 0-16,1 4 0 0,-4 6-144 0,1 3-16 15,-1 6-16-15,-1 7 0 0,-1 4 160 0,-1 2 48 16,0 4 0-16,0-1 0 0,-2-4-144 0,-2-1-32 16,0-1 0-16,0 0 0 0,-1-2-352 0,-1 0-160 15,-2 0 128-15,4-1-128 0,3-3 176 0,2-2-48 16,3-4-128-16,1-3 192 0,1-2-192 0,3-4 0 16,1-4 0-16,4-3 0 15,3 2-448-15,1-8-128 0,4-8-16 0,0 0-10096 16,0 0-2000-16</inkml:trace>
  <inkml:trace contextRef="#ctx0" brushRef="#br0" timeOffset="8471">20272 14171 5519 0,'0'0'496'0,"0"0"-496"15,0 0 0-15,0 0 0 0,0 0 3472 0,0 0 608 16,0 0 112-16,10-3 32 0,-10 3-3312 0,10-5-656 16,2 4-128-16,-3-2-128 0,0 0 0 0,0-1 0 15,-9 4 0-15,14-1 0 0,0 0 160 0,-1 1-160 16,-3-3 128-16,-10 3-128 0,12 3 416 0,-12-3 0 15,0 0 0-15,10 2 0 0,-10-2 480 0,8 4 112 0,-8-4 16 0,0 0 0 16,0 0-176-16,0 0-16 16,0 0-16-16,0 0 0 0,0 0-304 0,-5 13-48 0,0-2-16 0,0-2 0 15,-1 0-96-15,0 0-32 16,-5 0 0-16,1 2 0 0,0-1-16 0,1 1-16 16,-1 2 0-16,0 0 0 0,-2 0-96 0,0 2 0 15,1-2-16-15,0-1 0 0,1 2 16 0,-1 2 0 16,1 2 0-16,1-1 0 0,2 3-192 0,1-3 0 0,-1 0 0 0,2-2 0 15,1 0 0-15,2 0 0 0,2-4 0 0,0-1 0 16,2-2 0-16,-2-8 0 0,7 8 0 0,-1-2 0 16,2-3 0-16,4-2-144 0,-2-1 0 0,2-2 0 15,0-3-816-15,1-2-144 0,0 0-48 16,1-3-12848-16</inkml:trace>
  <inkml:trace contextRef="#ctx0" brushRef="#br0" timeOffset="8903.98">20822 13613 17967 0,'0'0'784'0,"0"0"176"0,0 0-768 0,0 0-192 0,0 0 0 0,0 0 0 16,0 0 1152-16,0 0 176 16,0 0 32-16,0 0 16 0,0 0-704 0,-4 11-144 0,-1 1-16 0,-2-1-16 15,1-1 112-15,-2 0 32 16,-1 3 0-16,-1 2 0 0,0 0-128 0,-2 2-32 15,1 4 0-15,-3 1 0 0,1 3-112 0,2 1-32 0,-1 3 0 0,2 2 0 16,-1 2 880-16,2-2 160 0,0-1 32 0,1-2 16 31,2-2-1632-31,0-3-336 0,2-2-64 0,3 0-16 0,0 1 624 0,1-1 320 0,2 0-48 0,2-2 0 16,0 1-144-16,3-3-128 0,1-2 192 0,1 1-192 16,0-2 0-16,1-1 0 0,-1-1 0 0,2-3 0 15,-1 0 320-15,1-2 16 0,-1-3 0 0,1 1 0 16,-1-2-3424-16,0-2-688 0</inkml:trace>
  <inkml:trace contextRef="#ctx0" brushRef="#br0" timeOffset="9176.41">21176 13902 5519 0,'0'0'240'0,"0"0"64"0,0 0-304 0,-9 4 0 0,0-1 0 0,9-3 0 16,-10 5 5952-16,2 1 1120 0,1 1 224 0,1 1 64 15,-1 1-6048-15,1 1-1312 16,-2 5 0-16,0 0-192 0,-1-2-64 0,-1 3-16 16,-2-2 0-16,0 2 0 0,-2 1 272 0,-3 1 0 15,-3-1-128-15,2 1 128 0,1-2 176 0,0 1 80 0,-3-1 32 0,2 2 0 16,0-3 48-16,2 4 16 0,1-2 0 0,3-2 0 15,0 0-352-15,3-2 128 0,1-4-128 0,8-9 0 32,-6 6-1472-32,6-6-352 0,0 0-80 0</inkml:trace>
  <inkml:trace contextRef="#ctx0" brushRef="#br0" timeOffset="9386.1">20955 14056 37087 0,'0'0'1648'0,"0"0"336"0,4 10-1600 0,1 1-384 16,-5-11 0-16,12 9 0 0,1 3 336 0,0-1-16 15,-2 0 0-15,4-2 0 0,-1 0-320 0,0-1-320 16,-2-2 64-16,1 2 16 16,0 0-656-16,0 0-128 0,-1-2-16 0,-2 5-16 15,-2-3-1232-15,0 2-240 0,-8-10-48 0,8 12-16 16,-8-12-1216-16,0 0-240 0</inkml:trace>
  <inkml:trace contextRef="#ctx0" brushRef="#br0" timeOffset="9770.24">21181 13679 19343 0,'0'0'848'0,"0"0"192"15,-9-2-832-15,9 2-208 0,0 0 0 0,0 0 0 0,0 0 4080 0,0 0 768 0,-2 13 144 0,2-13 48 16,5 13-4176-16,1 0-864 0,4-2 0 0,0 2-256 16,3 1 256-16,-1 0-144 0,1 0 144 0,0 1-128 15,1 1 128-15,1 3 0 0,0-1 0 0,0 2-128 16,-2 2 128-16,1 0 0 0,-1-1 0 0,1 1 0 15,2 1 0-15,-3 1 0 0,-1-5 0 0,-1 1 0 0,1 1 0 0,1-3 0 16,-2-2 0-16,-1-1 0 0,-1 1 0 0,0 0 0 16,-1-2 0-16,-1 0 0 0,-2 2 0 0,0 0 0 15,-1-3 0-15,-1 2 0 0,-2 2 0 0,-1 1 0 16,0 1 0-16,-1 3 0 0,-2 3 0 0,-1 1 0 16,-1 0 0-16,0 0-192 15,-1-3-192-15,-3 3-32 0,-1 2-16 0,-2-2-10064 16,-2-3-2032-16</inkml:trace>
  <inkml:trace contextRef="#ctx0" brushRef="#br0" timeOffset="11193.58">28332 10587 3679 0,'0'0'320'0,"0"0"-320"15,0 0 0-15,0 0 0 0,0 0 2720 0,0 0 480 16,0 0 80-16,0-7 32 0,0 7-1968 0,0 0-400 16,-1-10-80-16,1 10-16 0,-1-8-16 0,1 8-16 15,-4-8 0-15,4 8 0 0,-5-6 240 0,5 6 48 16,-9-4 16-16,-1 0 0 0,1 3-144 0,0 1-16 15,-1 0-16-15,-1 2 0 0,1 1-176 0,-2 1-48 16,-1 1 0-16,-1 1 0 0,-1 4-320 0,0 1-64 16,-1 0-16-16,0 2 0 0,1 1-192 0,-1 3-128 15,2 1 160-15,0 3-160 0,-1 4 0 0,2 0 0 16,0 1 0-16,3 2 0 0,1 0 0 0,1-2 0 16,2-5 0-16,3 0 0 0,3-1 0 0,1 1 0 0,0-4 0 0,3-1 0 15,3-2 0-15,2-1 128 16,1-2-128-16,2-2 144 0,1-1-144 0,3-2 160 15,1-1-160-15,1-3 160 0,3-2-160 0,1-2 0 16,3-2 144-16,1 2-144 0,0-5 0 0,0-2 0 0,0 0 0 0,0 0 0 16,-1 0 0-16,-2-2 0 0,-1 0 0 0,-1-1 0 15,-1-1 128-15,-6 0-128 0,-3-4 128 0,-1-3-128 16,-1-2 128-16,-2-4-128 0,-5-5 128 0,-2 0-128 16,-1-2 0-16,-3 0 144 0,-1 1-144 0,-3-1 0 15,0 2 0-15,-1 2 0 0,-3 3 0 0,-2 1 0 16,-4 3 0-16,-1 3 0 0,0 3 0 0,-1 4 0 0,-1 3-384 15,2 5 32-15,-1-1 0 0,2 4 0 16,2 1-1840-16,2 0-368 0,1 1-80 0,3 2-9296 16</inkml:trace>
  <inkml:trace contextRef="#ctx0" brushRef="#br0" timeOffset="11643.77">28425 10348 4607 0,'0'0'400'0,"0"0"-400"0,0 0 0 0,0 0 0 15,0 0 3968-15,0 0 704 0,-5-6 128 0,5 6 48 16,0 0-3392-16,0 0-688 0,-15 6-128 0,4 1-16 15,0 3-144-15,1 3-32 0,-3 2 0 0,0 1 0 16,0 3 288-16,-2 3 48 0,0 3 16 0,-2 5 0 16,0 5-112-16,-1 3-32 0,-1 5 0 0,1 5 0 15,0 3-336-15,-2 0-80 0,-1-3-16 0,1-5 0 0,-1 0-224 16,-1-1 0-16,-2-5 128 0,3 1-128 0,2-1 0 16,2-2 0-16,1-4 0 0,3 0 0 15,3-2-608-15,2-3-64 0,3-5-16 0,1-4 0 16,2-4-2192-16,2-4-448 0</inkml:trace>
  <inkml:trace contextRef="#ctx0" brushRef="#br0" timeOffset="12718.52">28636 10939 8287 0,'0'0'736'0,"0"0"-592"0,0 0-144 0,0 0 0 0,0 0 3632 0,0 0 688 16,0 0 144-16,0 0 16 0,0 0-2560 0,0 0-528 15,0 0-112-15,0 0 0 0,0 0-512 0,0 0-80 16,12-4-32-16,-2 1 0 0,-10 3-240 0,12-1-48 15,-12 1-16-15,13-1 0 0,-1 1-96 0,0 1 0 16,-12-1-16-16,11 4 0 0,0-3-240 0,-11-1 176 16,0 0-176-16,8 7 160 0,-8-7-160 0,0 0 0 15,0 13 0-15,-3-2 144 0,-2 0-144 16,-3-3 160-16,-1 0-160 0,-2-1 128 0,0 1-128 16,-1 0 0-16,0 0 144 0,-1 0-144 0,3-3 0 15,-1 1 0-15,2-2 128 0,0-1-128 0,9-3 0 16,0 0 144-16,-9 4-144 0,9-4 0 0,0 0 0 15,0 0 0-15,0 0 0 0,0 0 0 0,0 0 0 16,0 0 0-16,0 0-192 0,0 0 192 0,0 0-128 16,0 0 128-16,0 0-128 0,4 13 128 0,0 0 0 15,-4-13-144-15,6 10 144 0,1 1 0 0,-1-2 0 16,-6-9 0-16,11 13 0 0,-2-4-128 0,1 0 128 0,1-2 0 0,-1 0 0 16,-1 1 0-16,-1 1 0 0,-1-2 0 0,-7-7 0 15,6 10 0-15,-1 0 0 0,-5-10 0 0,0 0 0 16,2 10 0-16,-2-10 0 0,0 9 0 0,0-9 0 15,0 0 0-15,-6 9 0 0,6-9 0 0,-7 8 0 16,-3 0-224-16,1-2 32 0,0 0 0 0,0-3 0 16,0 0-384-16,0 0-64 0,-2-2 0 0,2 0-16 15,-1 1-2224-15,1-2-432 0</inkml:trace>
  <inkml:trace contextRef="#ctx0" brushRef="#br0" timeOffset="13194.34">29297 10201 10591 0,'0'0'464'0,"0"0"112"0,-5 8-576 0,5-8 0 0,-7 6 0 0,7-6 0 16,0 0 784-16,0 0 48 15,0 0 16-15,-6 8 0 0,2 1 256 0,4-9 48 0,-4 7 16 0,4-7 0 16,-4 8 304-16,0 1 48 0,0 1 16 0,0 2 0 15,-1-2-272-15,0 1-48 0,0 2-16 0,0-3 0 16,-3 3-368-16,0 0-80 0,-1 4-16 0,1 3 0 16,0-3-80-16,-1 2-16 0,-1 2 0 0,-1 4 0 15,1 0-128-15,-2 5-48 0,-2 2 0 0,-1 3 0 0,1 6-208 0,1-1-64 16,1 3 0-16,2-4 0 0,-1-1-64 16,4-5-128-16,1-5 176 0,4-3-176 0,0-3 208 0,2-1-64 15,0-3-16-15,3 1 0 0,2-4-128 0,2 0 0 16,-1-2 144-16,2-2-144 0,3 0 0 0,0-2 0 15,2-1 0-15,2 0-192 16,-1-2-592-16,2-1-128 0,-2-1-32 0,3-1 0 16,0-3-1920-16,0-1-384 0</inkml:trace>
  <inkml:trace contextRef="#ctx0" brushRef="#br0" timeOffset="13827.27">29695 10494 6447 0,'0'0'272'0,"0"0"80"0,0 0-352 0,0 0 0 16,-9 3 0-16,1 1 0 0,0 2 4640 0,-1 1 864 16,-3 1 160-16,-1 2 32 0,0 2-3968 0,-3 2-784 15,-1 3-176-15,1 1-16 0,-1 1-352 0,-3 3-64 0,-1 1-16 0,0 1 0 16,0 0 32-16,-1 4 0 0,0-6 0 0,1-1 0 15,2-2-64-15,2-2-16 0,0-1 0 0,4-3 0 16,1 1-272-16,0-5 128 0,1 2-128 0,0-5 0 31,2-2-224-31,9-4-160 0,-8 4-16 0,8-4-9200 0,0 0-1824 0</inkml:trace>
  <inkml:trace contextRef="#ctx0" brushRef="#br0" timeOffset="14026.77">29392 10664 29535 0,'0'0'1312'0,"2"11"272"0,0 1-1264 0,0 4-320 15,-1-2 0-15,3 3 0 0,0 0 544 0,2 1 48 16,1-2 16-16,2 0 0 0,1 2-352 0,2-5-64 16,-2 0 0-16,2-3-16 0,4 1-176 0,-3-2 160 15,0-1-160-15,0-2 160 16,0 1-512-16,-1 2-96 0,-3-4-32 0,1 0 0 15,1 1-2064-15,-1-4-400 0,1-1-96 0</inkml:trace>
  <inkml:trace contextRef="#ctx0" brushRef="#br0" timeOffset="14428.74">29670 10243 33343 0,'-17'-10'1472'0,"8"7"320"0,0 1-1440 0,9 2-352 0,-11 4 0 0,11-4 0 16,0 0 592-16,0 0 48 0,0 0 16 0,-5 9 0 16,1 2-208-16,4-11-32 0,-1 11-16 0,1-11 0 15,3 13 320-15,0 1 64 0,1 1 16 0,3 1 0 0,1 2-80 0,2-1-16 16,-1 0 0-16,3 1 0 0,1-1-400 0,0 3-96 15,1-3-16-15,-1 2 0 0,2-1-192 0,2 2 144 16,1 1-144-16,2 2 128 0,0 5-128 0,1-5 0 16,0 1 0-16,1-1 128 0,0 1-128 0,-1-1 0 15,-1-2 0-15,-2 0 128 0,-2 0-128 0,-3 1 0 16,-1-3 0-16,-6 2 128 0,-2 1-128 0,-1-1 128 16,-3-1-128-16,-2 1 128 0,-3-3-128 0,-1-1 0 15,-4-3 0-15,-1-1 0 0,-2 3 0 0,-3 1 0 16,-1 2 0-16,-1 0 0 0,-2 0 0 0,1 2 0 15,-3 0-192-15,-1-2 192 16,0 0-2160-16,-1-4-304 0,0 0-64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17T17:28:34.823"/>
    </inkml:context>
    <inkml:brush xml:id="br0">
      <inkml:brushProperty name="width" value="0.05292" units="cm"/>
      <inkml:brushProperty name="height" value="0.05292" units="cm"/>
      <inkml:brushProperty name="color" value="#00B05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8752 11826 2206 0,'22'-16'98'0,"-12"16"20"0,-3-9-94 0,4 0-24 15,-1 2 0-15,5 4 0 16,-1-3-23-16,0-3-9 0,0 9-1 0,-7-10-1 16,3 10-18-16,-10 0-3 0,0 0-1 0,0 0 0 0,0 0 93 0,0 0 19 15,0 0 3-15,-3-9 1 0,-8 9 36 16,1 0 8-16,-1 0 2 0,-3 0 0 0,0 0-20 0,0 0-4 16,-4 0-1-16,4 0 0 0,-4 0-45 0,1 0-10 15,-1 0-2-15,1 0 0 0,-1 0-7 0,0 0-1 16,-6-6-1-16,-1 2 0 0,0 4 3 0,-7-6 1 0,-6-3 0 15,-5 6 0-15,-10-7 3 0,-3-6 1 16,-8 7 0-16,4 0 0 0,-7 2-6 0,-3-2-1 0,-15 6 0 0,-3-3 0 16,-4-4-7-16,-3 7-1 0,3-3-8 15,-3 6 12-15,-4-7-2 0,4 7-1 0,0 0 0 0,7 0 0 16,3 0-9-16,0 7 12 16,8-7-12-16,-4 0 12 0,10 6-12 0,4-3-9 0,7-3 9 0,4 10-13 15,6-4 13-15,1-3 0 0,6 6 0 0,8-2 0 16,0-7 0-16,7 9 0 15,6-9 0-15,1 9 0 0,4-9 0 0,3 10 0 0,14-4 0 0,-7-3 0 16,7-3 0-16,7 10 0 0,3-1 0 0,11-3 0 16,8 4 0-16,-1-1-11 0,11 1 11 0,13-10-10 15,8 6 10-15,4-3 0 0,10-3 0 0,4 6 0 16,3-3 0-16,0-3-8 0,4 0 8 0,-1 7 0 16,4-7 0-16,-6 3-8 0,-1 3 8 0,-4-6 0 15,4 0 0-15,-3 0 0 0,0 0 0 0,-1 6 0 16,-10-3 0-16,-3-3 14 0,-8 7-3 0,-3-4-1 15,-3-3-10-15,-1 0 0 0,4 0-10 0,-7 0 10 0,0 0 0 16,-1-3 0-16,-6 3 0 0,-7 0 0 0,0 0 10 0,-8-7-10 16,-2 7 8-16,-5 0-8 0,-3 0 10 0,-7 0-10 15,-7 0 12-15,0 0-12 0,0-9 16 0,-7 9-4 16,-10-9-1-16,-1 2 0 0,-7 7-11 0,-6-3 0 16,-12-3 0-16,1 6 0 0,-7-3 0 15,-4 3 0-15,-4 0 0 0,-10-6 0 0,-7 6 0 0,-7 0 0 16,-4 0 0-16,1 0 0 0,-1 0 0 0,0-4 0 15,-3-2 0-15,-4 6 0 0,4-3 0 0,4-3 0 0,2 6 0 0,1-6 0 16,4 2 0-16,-1-2 10 16,11 6-10-16,0 0 10 0,0 0-10 0,11 0 0 0,6 0 0 0,8 0 0 15,3 0 0-15,7 0 0 16,8-3 0-16,6-3 0 0,-3 6 0 0,10-3 0 16,4 3 0-16,7 0 0 0,0 0 0 0,14-7 0 0,4 4 0 0,14-3 0 15,6 3 0-15,19-4 0 0,3-2 0 0,10 3 0 16,15 3 0-16,3-4 0 0,8 4 0 0,6-3 0 15,4 3 0-15,7-3 0 0,-4 2 8 0,7-2-8 16,8-3 0-16,-8 9 0 0,-10-7-9 0,0 7 9 16,-4-3 0-16,0 3 0 0,-6 0 0 0,-5 0 0 15,-13 3 0-15,-7 4 0 0,-8-7 0 0,1 0 0 16,-8 0 0-16,-7 0 0 0,-3 0 0 0,-7 0 0 16,-7 0 0-16,-4 0 0 0,-7-7 0 0,-3 4 0 0,-4 3 0 15,-7 3 0-15,-7-3 0 0,0 0 0 0,-7 0 0 0,-11 0 0 16,-3 0 0-16,-14 0 0 15,-11 0 0-15,-3 0 0 0,-8 0 0 0,-10 7 9 0,-14-7-9 16,-4 6 0-16,-13-3-10 0,-1-3 10 0,-3 0 0 0,-8 0 0 16,-10 6-8-16,4-2 8 0,-1-4 0 0,5 0 0 15,2 6 0-15,4-6 0 0,11 0 0 0,7 0 0 16,14 0 0-16,7-6 0 16,14 6 0-16,7 0 0 0,11-4 0 0,10-2 0 0,-3 6 8 0,14 0-8 15,3 0 0-15,8 0 0 0,3 0 0 0,0 0 0 16,21 0-15-16,-7 6 5 0,11-2-3 0,6 2-1 15,8-3 0-15,7-3 0 0,14 9 14 0,0-2 0 16,3-4 0-16,11 9 0 0,-3-2 0 0,3-1 0 0,4-6 0 16,6 4 0-16,1-4 0 0,-7 3 0 15,-1-3 8-15,-3-3-8 0,-10 0 10 0,-4 0-2 0,-7 0 0 0,-4-9 0 16,-7 9 0-16,1 0-8 0,-15-3 12 0,-7-4-4 16,-7 7 2-16,-10-3 0 0,-4 3 0 0,-7-6 0 15,-21-4-2-15,-4 10 0 0,-7-3 0 0,-21-3 0 31,-21 6-63-31,-18 6-13 0,-21 4-2 0,-21-1-1336 0</inkml:trace>
  <inkml:trace contextRef="#ctx0" brushRef="#br0" timeOffset="4228">12841 9979 518 0,'0'0'23'0,"0"0"5"0,0 0-28 0,0 0 0 0,0 0 0 0,0 0 0 15,-7 3 401-15,0 4 75 0,7-7 16 0,-7 3 2 16,3 3-383-16,-3-3-77 0,4 3-15 0,-4 4-3 16,0-1 0-16,0-3 0 0,-4-2 0 0,1 2 0 0,-1-3 8 0,-7-3 1 15,-3 0 1-15,-4 6 0 0,-6-12 1 0,-5 6 0 16,-6 6 0-16,-4-6 0 0,-3 3 4 0,-4 4 1 16,-4-7 0-16,-10 0 0 0,-10 6-6 15,-4-3-1-15,-4 3 0 0,0-2 0 16,-6 2 11-16,2-3 3 0,-9 3 0 0,6-3 0 15,0 7-25-15,-3-4-5 0,3-6-1 0,-3 9 0 0,7-9-8 16,-4 7 0-16,0-4 0 0,8-3 8 0,6 0 2 0,-3 0 0 16,-4-3 0-16,1-4 0 0,-1-2-10 0,4 3 8 15,7 6-8-15,-4-10 8 0,0 1 2 0,1 0 0 16,-1 5 0-16,4-2 0 0,7 6-10 0,4-3 8 16,3 3-8-16,3 0 8 0,4 3 4 0,0-3 0 15,0 0 0-15,8 10 0 0,2-4 1 0,8-3 1 16,0 6 0-16,7 1 0 0,6-4-2 0,5 3-1 15,6-2 0-15,4-4 0 0,0 6 11 0,7-9 2 0,7 7 1 0,4 2 0 16,-4 0-14-16,7-6-3 0,0 10-8 0,4-10 12 16,-4 7-3-16,3-1-1 0,-3-3 0 0,1-3 0 15,-1 7-8-15,-4-1 0 0,1-3 0 0,-1 4 0 16,-3-1 15-16,1 7-3 0,-1-7 0 0,0 1 0 16,-4 5-4-16,1-2-8 0,-1 6 11 15,1-4-11-15,-1 11 8 0,1-8-8 0,-4 1 0 0,0 9 0 16,0-2 0-16,3 2 0 0,1-3 0 0,-1 3 0 15,1-3 0-15,3 10 0 0,-4-1 0 0,5-3-9 16,-1 4 9-16,-7-1 0 0,7 1 0 0,-4 3 0 16,1-1 0-16,-4 7 0 0,-4 0 0 0,1 0 0 15,-1 3 0-15,1 3 0 0,-4-6 8 0,-1 3-8 16,1-3 11-16,0-6-3 0,4 2 0 0,-4-8 0 16,3 2 0-16,1 1-8 0,-1-7 12 0,1 3-4 15,3-2 0-15,-4-1 0 0,4-3 0 0,0-6 0 0,4-1-8 0,-4 1 0 16,3-3 0-16,-3-4 0 0,4 4 12 15,-4 0 0-15,3-4 0 0,-3 4 0 0,-3 0-12 16,3-4 0-16,-4-2 0 0,4 5 8 0,0-5-8 16,-3 5 0-16,3-5 0 0,-7-1 8 0,7-6-8 0,0 7 8 15,-7 2-8-15,0-9 8 0,3 7-8 0,0-1 8 16,-3-2-8-16,7-7 8 0,0 0-8 0,0 0 8 16,0 0-8-16,0 0 8 0,0 0-8 0,0 0 10 0,0 0-10 0,0 0 10 15,0 0-10-15,0 0 8 0,0 0-8 0,7 3 8 16,-7-3-8-16,0 0 0 0,0 0 0 0,0 0 8 15,0 0-8-15,0 0 0 16,0 0 0-16,0 0 0 0,0 0 0 0,8 6 0 16,6-6 0-16,-11 3 8 0,4-3-8 0,7 6 10 0,0-6-10 15,8 0 10-15,-5-6-10 0,8 6 0 0,3 0 0 16,7 0 7-16,11-3-7 0,0 3 0 0,11-6 0 16,-1 6-10-16,4 0 10 0,0 0 0 0,0 0 0 0,0 0 0 15,7 0 0-15,-4 0 0 0,8-3 0 0,-4 3 0 16,7 0 0-16,-3 0 0 0,-8 0 0 0,1 3 0 15,-1-3 0-15,8 0 0 0,-1 6 0 0,4-6 8 16,-3 9-8-16,3-5 0 0,0 2 0 0,-3 3-8 16,-4-9 8-16,7 10 0 0,7-4 0 0,-3-3 0 15,-1 3 0-15,-6-3 0 0,-8-3 0 0,1 7 0 0,-1-7 0 16,-3 0 0-16,-3 3 0 0,-1 3 0 0,-3-6 0 0,-4 0 0 16,-3 0 0-16,-3 0 0 0,-5 0 0 0,1 0 0 15,-7 0 0-15,3 0 0 0,4-6 0 0,0 3 0 16,-4 3 0-16,7-7 8 0,-3 7-6 0,0-3-2 15,3-3 0-15,-6 6 0 0,-1 0 0 0,-3-3 0 16,-1 3 0-16,-2 0 0 0,-5 0 0 0,1 0 0 16,-4 0 0-16,0 0 0 0,-3 0 0 15,0 0 0-15,-1 0 0 0,-3 0 0 0,0 0 0 0,-3 0 0 16,0 0 0-16,-4-6 0 0,0 6 0 0,0 0 0 16,0 0 0-16,0 0 0 0,-7 0 0 0,7-4 0 15,0-2 0-15,0 6 0 0,4-3 0 0,-4-3 0 16,0 0 0-16,7 2 0 0,-4-2 0 0,8 3 0 15,-4-3 0-15,0 3 0 0,-3-4 0 0,3 4 0 0,0-3 0 0,-3 6 0 16,-1-3 0-16,1-4 0 0,-1 7 0 0,1 0 0 16,-4-3 0-16,-7 3 0 0,0 0 0 0,7-6 0 15,-7 6 0-15,0 0 0 16,4 0 0-16,-4 0 0 0,0-9 0 0,3 2 0 0,1-2 0 0,-4 0 0 16,-7-1 0-16,7-9 0 0,0 1 0 0,-4-8 0 15,1 1 0-15,-1-3 0 0,1-6 0 0,-1-4 0 16,-3 4 0-16,7-10 0 0,-4 6 0 0,4 0 0 15,0-6 0-15,-3 1 0 0,-1-1 0 0,1 6 0 16,-1-3 0-16,1 4 0 0,3-1 0 0,-4-3 0 16,1 10 0-16,-4 0 0 0,3-1 0 0,-3 1 0 15,4 3 0-15,-1-1 0 0,1 1 0 0,-1-3 0 16,-3 3 0-16,0-1 0 0,0-5 0 0,3-1 0 16,-3 1 0-16,0 6 0 0,0-7 0 0,0 7 0 15,-3-10 0-15,2 4 0 0,-2-1 0 0,-1 1 0 0,8 2 0 16,-4-2 0-16,3-1 0 0,1 7 0 0,-1-6 0 0,1 6 0 15,-1-4 0-15,4 4 0 0,0 0 0 0,0 0 0 16,0 2 0-16,4 1 0 0,-1 13 0 0,1-7 0 16,-1-3 0-16,1 13 0 0,-1-4 0 0,1-3 0 15,3 7 0-15,-7 0 0 0,3-1 0 0,1 4 0 16,-4-3 0-16,3 5 0 0,1-2 0 0,-4 6 0 16,3-9 0-16,-3 9 0 0,0 0 0 0,0 0 0 15,0-7 0-15,0 7 0 0,0 0 0 0,0 0 0 16,0 0 0-16,0 0 0 0,0 0 0 0,0 0 0 15,0 0 0-15,0 0 0 0,0 0 0 0,0 0 0 16,0 0 0-16,0 0 0 0,0 0 0 0,0 0 0 0,-7 7 0 0,0-4 0 16,4 3 0-16,-4 4 0 0,0-10 0 0,-4 9 0 15,1-9 0-15,-1 9 0 16,-3-9 0-16,-4 10 0 0,1-10 0 0,-1 0 0 16,-7 0 0-16,4 0 0 0,-7 0 0 0,3-3 0 0,-7-4 0 0,-3 4 0 15,-7-6 0-15,-4-1 0 0,-7-2 0 0,-10 2-1092 16,-8 1-219-16</inkml:trace>
  <inkml:trace contextRef="#ctx0" brushRef="#br0" timeOffset="23191.06">17685 845 1364 0,'0'0'60'0,"0"0"13"0,0 0-58 0,0 0-15 16,7 0 0-16,0 0 0 0,0 0 21 0,-7 0 2 15,7-4 0-15,4-2 0 0,-4-3 8 0,0 9 1 0,-7 0 1 0,0 0 0 16,0 0-33-16,0 0 0 0,0 0 0 0,0 0-9 16,0 0 19-16,0 0 4 0,0 0 1 0,0 0 0 15,0 0 31-15,0 0 6 0,-4 9 2 0,4-3 0 16,0-2-2-16,-3 5-1 0,-4-3 0 0,3 4 0 15,1-1 17-15,-5 0 4 0,5-2 1 0,-4 2 0 16,3-6-1-16,-6 7 0 0,3 2 0 0,0 1 0 16,-7 2-9-16,-1-2-3 0,1 3 0 0,-3 9 0 15,-4-6-39-15,-1-1-8 16,-2 8-1-16,-1 2-1 16,0-3-11-16,1 3 10 0,-5-3-10 15,1 3 10-15,0 7-10 0,3-10 0 16,1-3 0-16,2-3 0 0,1 6 0 15,-4 0 0-15,4-13 0 16,4 10 8-16,-4-3-8 0,3 0 0 0,0 0 0 0,4 0 8 0,-4-10-8 16,4 0 8-16,-3 7-8 0,3-6 8 0,3-1-8 15,0-9 0-15,1 6 0 0,-1-3 0 0,4-3 0 0,0-3 0 0,4 3 0 0,-4-6-11 0,3-3-36 0,4 5-7 16,-3-5-2-16,3-4 0 0,0 10-184 0,0-6-36 0,0-19-8 16,0 6-580-16</inkml:trace>
  <inkml:trace contextRef="#ctx0" brushRef="#br0" timeOffset="23625.12">17113 983 2091 0,'-3'-13'92'0,"3"13"20"0,0-9-89 0,0 5-23 0,0-2 0 0,0-3 0 16,0-1 52-16,0 10 5 0,0 0 2 0,0 0 0 16,3-9-7-16,-3 3 0 0,0 6-1 0,0 0 0 15,0 0-22-15,0 0-4 0,0 0-1 0,0 0 0 16,0 0 13-16,0 0 3 0,7-10 0 0,-3 7 0 16,-4 3-16-16,0 0-4 0,7 0 0 0,-7 0 0 15,7 0 20-15,0 0 3 0,-7 0 1 0,11 0 0 16,-4 0-29-16,0 3-6 0,3 4-1 0,-3 2 0 15,0-3 3-15,4 7 0 0,0 2 0 0,3-2 0 0,-4 3 9 0,8 9 1 16,3-3 1-16,0 3 0 0,4 3-3 16,0-3-1-16,-4 3 0 0,3 7 0 0,8-10-6 0,-4 3-2 15,1 0 0-15,-1-3 0 0,0 1-10 0,-3-8 0 16,-4 11 0-16,4-11 0 0,-8-2 0 0,-3 9 8 16,4-6-8-16,-4 0 0 0,-3-10 0 0,-1 7 0 15,-3-4 0-15,0 4 0 16,4-6-25-16,-4-1-1 0,0-3 0 15,0 4 0-15,-3-7-108 0,3 6-22 0,-7-9-4 0</inkml:trace>
  <inkml:trace contextRef="#ctx0" brushRef="#br0" timeOffset="25269.67">18263 468 1112 0,'0'0'49'0,"4"-9"11"0,3 3-48 0,3-4-12 16,-2 1 0-16,-1-1 0 16,3 1 21-16,1-4 3 0,-4 1 0 0,3 9 0 0,-3-7 16 15,1 4 4-15,-5-3 1 0,-3 9 0 0,4 0 29 0,-4 0 6 16,0 0 0-16,0 0 1 0,0 0 1 0,0 0 0 15,0 0 0-15,0 0 0 0,0 0 1 0,0 0 0 16,0 0 0-16,0 0 0 0,0 0-49 0,0 0-10 16,0 0-1-16,0 0-1 0,-4 9-9 0,4 0-1 15,-3 1-1-15,3 6 0 0,-4 2-11 0,4-2 12 16,0 3-12-16,0 0 12 0,0 6-4 0,0 3 0 16,0-3 0-16,4 3 0 0,-1 1 1 0,-3-4 0 15,0 9 0-15,4-15 0 0,-8 9-9 16,4-9 10-16,4 6-10 0,-4 0 10 0,0-12-10 0,0 12 0 15,0-16 9-15,0 1-9 16,0 5-24-16,0-5-8 0,0-1-3 0,0-9-677 0,0 0-136 0</inkml:trace>
  <inkml:trace contextRef="#ctx0" brushRef="#br0" timeOffset="25664.13">18045 415 1785 0,'-11'-13'159'0,"7"7"-127"0,1 0-32 0,-1 3 0 0,1 3 213 0,-1-7 37 16,4 7 7-16,0 0 2 0,0 0-191 16,4-3-39-16,-4 3-7 0,7-6-2 0,4-3-9 0,3 9-3 15,0-10 0-15,0 10 0 0,4-3 0 0,-4-3 0 16,3 6 0-16,1-6 0 0,0 6 0 0,-1-4 0 16,1-2 0-16,-1 6 0 0,1 0-8 0,0 0-17 15,3 0 4-15,0 0 1 0,0 0 12 0,0 6 0 16,4-2 0-16,7-4 0 0,-4-4-11 0,4 4 1 15,0 0 0-15,-1-6 0 16,5 6-36-16,-5-3-7 0,1 3-2 0,-4 0 0 16,1 0-25-16,-1 0-6 0,0 0-1 0,-3 3-631 15,-4 3-126-15</inkml:trace>
  <inkml:trace contextRef="#ctx0" brushRef="#br0" timeOffset="36275.1">18909 788 403 0,'0'0'17'0,"0"0"5"0,0 0-22 0,0 0 0 16,0 0 0-16,0 0 0 15,0-9 182-15,3 2 32 0,1 7 6 0,-4 0 2 0,3-9-142 0,5 0-28 16,-1 6-5-16,-4-4-2 0,-3 7 35 0,7 0 8 16,-3-6 0-16,-4 6 1 0,0 0 11 0,0 0 3 15,0 0 0-15,0 0 0 0,0 0-39 0,0 0-7 16,0 0-1-16,0 0-1 0,0 0-27 0,10 6-4 16,1-6-2-16,-1 0 0 0,5 7-4 0,-1-4-1 15,7-3 0-15,0 0 0 0,4 0 10 0,-1 0 1 0,5 0 1 16,2-3 0-16,-2 3 1 0,2-7 0 0,-2 7 0 15,-1 0 0-15,0 0-30 0,0 0 0 0,-3 0 0 16,3 0 0-16,0 0 12 0,-3 7-1 0,0-4 0 16,-4-3 0-16,0 9-11 0,0-9 0 0,-7 9 0 15,-3-2 0-15,3 2 0 0,-7-6 0 0,0 4 0 16,-3-4 0-16,-4-3 16 0,-4 12 2 0,1 1 0 16,-4-13 0-16,-4 15-18 0,0-11-17 15,-3 5 3-15,-3-3 1 0,-1 4 13 0,-7 8 0 0,1-2 0 16,-1-3 0-16,-3-7 8 0,0 13-8 0,-4 6 0 15,-4-6 0-15,-2 6 13 0,-1-3-1 0,0 12 0 16,-3-2 0-16,3-1-12 0,0-6-16 0,7 10 3 0,1-17 1 16,2 11 12-16,1-11 16 0,7 7-3 0,7-6-1 0,0 0-12 15,3-3 0-15,4-7 0 0,4 10 0 16,-1-10 12-16,8 7 0 0,-1 3 0 0,4-13 0 16,4 7 4-16,3-4 0 0,0-3 0 0,7 4 0 15,7-1 20-15,4 1 4 0,0-4 0 0,3-3 1 16,0 6-13-16,8-9-2 0,-4 13-1 0,-4-13 0 0,0 3-25 0,4 3 8 15,-4-6-8-15,1 4 0 0,-1-4 0 0,4 9 8 16,3-9-8-16,-3 0-906 16,-4 0-185-16</inkml:trace>
  <inkml:trace contextRef="#ctx0" brushRef="#br0" timeOffset="39510.17">17611 2350 864 0,'0'0'76'0,"3"0"-60"0,-3-10-16 0,4 4 0 0,-1-3 120 0,-3 9 20 16,0-3 5-16,0 3 1 15,0 0-98-15,0-7-19 0,-3-2-4 0,-1 3-1 16,1 6 17-16,-1-4 3 0,-3-2 1 0,0 3 0 16,0 3-1-16,0-6 0 0,3 6 0 0,-3-10 0 0,0 7-21 0,0-3-5 15,0 6-1-15,0-9 0 0,0 9 23 0,0 0 5 16,0-7 1-16,0 7 0 0,0-3 0 0,0-3 0 16,7 6 0-16,-7 0 0 15,-7-3 5-15,7 3 1 0,-4 0 0 0,4-7 0 0,-4 4-13 0,1 3-3 16,-1 0 0-16,-3 0 0 0,0 0-19 0,0 3-4 15,0 4-1-15,0-7 0 16,0 3-12-16,-4 6 0 0,4-2 0 16,3-1-10-16,-3 3 10 0,0 4 0 15,3-4 0-15,-3 1-8 0,4 5 8 0,-1-5 0 0,1-1 0 16,-1 7 0-16,4-4 0 0,-4 4-8 16,1-7 8-16,3 10 0 0,-4-3 0 0,0 0 0 0,4-4 0 0,-3 7 0 0,-1-3 0 0,4 12 0 15,-3-12 0-15,3 2 8 0,-4 1-8 0,4 0 0 0,0 6 0 0,3-6 0 16,-3 0 9-16,4-4-9 0,3 4 12 15,-4 0-12-15,4-3 10 0,4 2-10 0,-1-2 8 0,-3-3-8 16,4 2 8-16,-1 4-8 0,1-9 0 0,3-1 8 16,-4 0-8-16,5 7 8 0,-5-6-8 0,8 5 8 15,-4-12-8-15,3 7 0 0,1 2 0 0,-1-9 0 16,5 7 0-16,-5-1 0 0,4 1 8 0,4-4-8 16,-4-3 0-16,4 3 0 0,3-3 0 0,0-3 0 15,-3 0 12-15,3 7 1 0,0-7 0 0,4 0 0 16,-4 0-5-16,-4 0-8 0,1 0 11 0,3-7-11 15,-3 4 14-15,3-6-4 0,0 3-1 16,0-4 0-16,4 1 3 0,-4-1 0 0,0 1 0 16,1-7 0-16,-5 7-12 0,4-10 8 0,-3 0-8 15,-4 0 8-15,4 1-8 0,-4-4 0 0,0 3 9 0,-3-16-9 0,-1 17 11 0,1-11-3 16,-1 11 0-16,-3-8 0 0,-3 1 4 0,-1 7 1 16,4-1 0-16,-3 0 0 0,-4 0-1 0,0 3 0 15,0-2 0-15,0 2 0 0,0-3 4 16,0 0 0-16,-4 4 0 0,4 2 0 0,-3-3-16 0,3 7 0 15,-4-7 0-15,-3 4 0 0,4 2 0 16,-1-5 0-16,1 5 0 0,-4 1-10 0,0 3 10 0,0-4 0 16,0 1 0-16,-4-1-8 0,-3 10 8 0,3-9 0 15,-6 9 0-15,-1-3 0 0,-3-3 0 16,-4 6 0-16,0 0 0 0,1 0 0 0,-1 0 0 0,0 6 0 16,-3-3 0-16,3-3-8 0,4 0 8 0,-3 6 0 0,-1-3 0 15,7-3 0-15,1 0-25 0,3 10 0 16,-4-10 0-16,4 0 0 15,0 0-39-15,3 6-8 0,0-6-2 0,-3 3 0 16,4 3-123-16,3-6-25 0,0 4-5 0,-4-4-394 0,4 6-79 0</inkml:trace>
  <inkml:trace contextRef="#ctx0" brushRef="#br0" timeOffset="39987.15">17590 1948 2332 0,'0'0'52'0,"0"0"10"0,0-9 2 0,0 3 1 0,0 6-52 0,0 0-13 15,0-10 0-15,0 10 0 0,0 0 0 0,0 0 0 16,0 0 8-16,0 0-8 0,0 0 0 0,0 0 0 16,0 0 0-16,0 0 0 0,-4 16-12 0,0-7 12 15,1-5-12-15,-1 11 12 0,1-5-8 0,-1 8 8 16,1 1 0-16,-4-3 0 0,3 3 0 0,1 0 17 16,-4 3-1-16,0 6-1 0,0-9 16 0,-1 9 3 0,5 3 1 15,-1-3 0-15,-3 1-5 0,4 8-1 16,3-5 0-16,-4-1 0 0,1 3-15 15,-1 1-3-15,1 3-1 0,-1-4 0 0,1 4-10 0,-1-4 0 0,-3 1-10 16,4-1 10-16,-4 4 0 0,-1-10 0 0,-2 6 13 0,-1 1-4 16,1-7-9-16,-4 0 0 0,3-2 0 0,-3 2 0 15,0-3 24-15,3 0-1 0,1-6 0 0,-1 9 0 16,0-19-23-16,4 7 0 0,0 3 0 0,4-10 0 16,-1 7 0-16,1-4 0 0,-1-5 0 0,4 2 0 31,0 1-72-31,0-10-20 0,0 0-3 0,0 0-1 0,0 0-96 0,0 0-19 0,0 0-4 15,0 0-1-15</inkml:trace>
  <inkml:trace contextRef="#ctx0" brushRef="#br0" timeOffset="40829.97">18189 2039 403 0,'0'0'17'0,"0"0"5"0,0 0-22 0,0 0 0 16,0 0 0-16,0 0 0 0,0 0 285 0,0 0 53 16,0 0 10-16,0 0 3 0,0 0-284 0,0 0-57 15,0 0-10-15,0 0 0 0,0 0 0 16,4 10-11-16,-4-1 11 0,-4 1-8 0,-3 2 18 0,4 1 4 16,-8-4 1-16,0 0 0 0,1 1 21 0,-4 6 4 15,-4-7 0-15,1 10 1 0,-1-4 15 0,-3-5 4 0,0 9 0 0,3-4 0 16,4 4-21-16,-4 0-4 15,4 6-1-15,0-6 0 0,0 0-4 0,0 6-1 16,3-6 0-16,1 9 0 0,-5-9-11 16,5 6-2-16,3 3-1 0,-4 6 0 0,1-5 1 0,-1 5 0 0,0-6 0 0,4 7 0 15,-3-10-7-15,3 9-1 0,0-12 0 0,0 13 0 16,3-16 9-16,4 6 2 0,-3 0 0 0,3-6 0 16,0 0-10-16,3-1-1 0,1-2-8 0,3 3 12 15,0-4-3-15,3-2-1 0,4 3 0 0,1 3 0 16,2-4 0-16,1-2 0 0,3 2 0 0,-3 4 0 15,-1-3-8-15,4-4 8 0,4 4-8 0,-4 3 8 16,8-10-8-16,-5 7 8 0,1-7-8 16,3 1 8-16,-3 6-16 0,0-7-4 0,-1 0-1 0,-3 1 0 15,4-4-32-15,-4-3-7 0,0 3 0 0,1-2-1 16,-1-4-33-16,0 0-6 0,-3-4-2 0,-1-2 0 16,-3 6-123-16,0-3-25 0,11-10-5 0,-4 4-1 0</inkml:trace>
  <inkml:trace contextRef="#ctx0" brushRef="#br0" timeOffset="41265.08">18733 2469 1094 0,'0'0'97'0,"0"0"-77"0,0 0-20 0,0 0 0 15,0 0 217-15,0 0 40 0,0 0 8 0,0 0 2 16,0-3-198-16,0 3-39 0,0 0-8 0,0 0-2 15,0 0-20-15,-4 3 0 0,-7 3 0 0,1 4 0 16,-1 5 17-16,1-2-1 0,-4 6 0 0,-1-4 0 16,1 10 20-16,-3-6 3 0,-1 0 1 0,0 6 0 15,4-6-20-15,-3 0-4 0,-1 6-1 0,0-6 0 16,1 9-5-16,-1-9-1 0,4-4 0 0,-4 4 0 16,4-3 9-16,0-4 2 0,0 4 0 0,0-6 0 15,0 5-61-15,0-5-12 0,0-1-3 0,-1-3 0 16,5-3-6-16,-4 7-2 0,3-10 0 0,4 9 0 15,-3-9 0-15,-1 0-1 16,4 0 0-16,-4 0-505 0,4-9-101 0</inkml:trace>
  <inkml:trace contextRef="#ctx0" brushRef="#br0" timeOffset="41511.83">18235 2529 1440 0,'0'0'128'0,"0"0"-103"0,0 0-25 0,0 0 0 16,0 0 203-16,0 0 35 0,0 0 7 15,0 0 2-15,7 0-190 0,0 0-37 0,4 3-8 0,-4 3-2 16,3 0-10-16,1 4 0 16,3 2 0-16,0-6 8 0,0 7-8 0,0 3 0 0,4-1 0 0,0 4 0 15,-4-9 12-15,3 8 0 0,1 1 0 0,-4-3 0 16,4-4-12-16,-4 10-17 0,4-3 4 0,-4 0 1 16,3 0 12-16,-3-4 15 0,1-2-3 0,2 3-1 15,1-7-19-15,-4 10-4 0,0-10-1 0,4 1 0 16,-4-4-32-1,0 3-7-15,4-2 0 0,-8-4-1 0,4-3-135 0,0 0-28 0,8-10-4 16,-5 1-2-16</inkml:trace>
  <inkml:trace contextRef="#ctx0" brushRef="#br0" timeOffset="42097.03">18817 2083 1267 0,'0'0'112'0,"0"0"-89"0,0 0-23 0,0 0 0 16,0 0 128-16,0 0 20 0,0 0 5 0,0 0 1 16,0 0-119-16,0 0-24 0,0 0-11 0,0 0 10 15,0 0-2-15,0 0-8 0,4 10 12 0,-1-1-4 16,4 7 31-16,0-13 5 0,-3 6 2 0,6 7 0 0,-2-7-18 0,2 10-3 16,4-9-1-16,0 12 0 0,0-10-2 0,1 7-1 15,6-3 0-15,0 12 0 0,4-13-3 0,-8 4-1 16,4 6 0-16,4-3 0 0,-4 3 0 0,4 0 0 15,-4 1 0-15,-3 2 0 0,-1-3-1 16,1 6 0-16,-4 1 0 0,0-1 0 0,-3-6-16 0,-1 10 8 16,-6-10-8-16,-1 3 0 0,1-3 14 0,-4 3-4 15,0-9-1-15,0 0 0 0,-4 6-9 0,1-6-17 16,-1-4 4-16,1 4 1 0,-1-16 35 0,-3 13 7 16,4-7 2-16,-4 1 0 15,0-1-56-15,0-9-10 0,-4 10-2 0,0-4-679 16,4-6-135-16</inkml:trace>
  <inkml:trace contextRef="#ctx0" brushRef="#br0" timeOffset="42497.03">19544 1895 2286 0,'0'0'50'0,"0"0"10"0,0 0 3 0,0 0 1 0,0 0-51 0,0 0-13 0,0 0 0 0,0 0 0 0,0 0 16 0,10 3 0 16,-2 3 0-16,2-6 0 0,-10 0-16 0,7 10 0 16,4-1 0-16,-4 1 0 0,0-1 0 0,0 7 0 15,0-1 0-15,0 4 0 0,0 0-9 0,0 0 9 16,0 6 0-16,4 0-9 0,-4-3 9 0,0-3 0 16,-4 6 0-16,4 0 0 0,-3-6 0 0,0 0 0 15,-1-1 0-15,-3 1 0 0,0-3 0 0,0-7-8 16,0 7 8-16,0-7-12 15,-3 1-136-15,3-10-28 0,0 0-6 0</inkml:trace>
  <inkml:trace contextRef="#ctx0" brushRef="#br0" timeOffset="42784.89">19304 1948 2365 0,'0'0'52'0,"0"0"10"0,0 0 2 0,0 0 4 0,7-9-55 0,4 9-13 0,-4 0 0 0,7-6 0 15,0 6 28-15,0 0 2 0,4-10 1 0,3 10 0 0,4-3-14 0,-1-3-2 16,4 6-1-16,1-3 0 0,-1-4-14 0,0 7 8 15,4-6-8-15,-4 6 0 0,4-3 0 0,0-3 0 16,-4 6 0-16,0-3 0 16,-3-4-109-16,-1 4-22 0,-2-3-4 0,2-3-533 15,-3 5-106-15</inkml:trace>
  <inkml:trace contextRef="#ctx0" brushRef="#br0" timeOffset="44231.14">20673 2206 460 0,'0'0'20'0,"0"0"5"0,0 0-25 0,3-7 0 0,4 4 0 0,-7 3 0 15,0 0 139-15,4-12 22 0,-4 12 5 0,0 0 1 16,0 0-89-16,0 0-18 0,0-4-3 0,0 4-1 16,0 0 23-16,0 0 4 0,0 0 1 0,0 0 0 15,0 0-26-15,0 0-5 0,0 0-1 0,0 0 0 16,0 0 26-16,0 0 5 0,0 0 1 0,-4-6 0 16,1 3-37-16,-4 3-7 0,0-6-2 0,-4 6 0 15,1 6-10-15,-5-6-1 0,1 9-1 0,0-5 0 16,-3 8-18-16,-1 1-8 0,-3-4 8 15,0 10-8-15,3-3 0 0,0 2 0 16,1 7 0-16,-4-6 0 0,3 0 0 0,0 0 0 0,1 6 0 0,-1 0 0 16,0-6 0-16,1 0 0 0,-1 6 0 0,4-6 8 15,0-1-8-15,3 8 0 0,1-11 9 0,-1 7-9 0,8-6 20 0,-1-4-1 16,1 4 0-16,3-7 0 0,3 7-19 0,-3-3 8 16,7-7-8-16,0 10 0 0,4-4 9 15,-1 4-9-15,1-13 0 0,-1 6 9 0,5 4-9 0,-1-4 0 16,3-6 0-16,-3 7 0 0,4-4 0 0,0-6 0 15,3 3 0-15,-3 4 0 0,6-14-9 0,-3 7 9 16,4-3 0-16,0 3 0 0,-1-6 0 0,1-4 0 16,0 1 12-16,0 0-3 0,-4 2-9 0,0-5 0 15,4-4 0-15,-4 7 0 0,3-10 22 0,-2 3 6 0,-1-3 0 16,0 1 1-16,0-1-13 16,0-6-4-16,-3 0 0 0,-4 6 0 0,0-9-12 0,0 9 0 15,-3-6 0-15,-1 0 0 0,-3-4 0 0,-3 4 0 16,3 7 0-16,-3-4 0 0,-4 0 11 0,0 9-11 0,-4-12 12 15,1 9-12-15,-5 7 24 0,-2-1-3 0,-1 1 0 0,-3 0 0 16,-7 6-21-16,0-4 0 0,-4 7 0 0,-3 0 8 16,0-3-8-16,0 3 0 0,3 0 8 0,4 0-8 15,-4 0 0-15,4-6 0 0,0 6 0 0,-1 0-12 16,5 0 12-16,3 0-8 0,0 0 8 0,-1 0-8 16,5 0-32-16,3 6-7 0,-4-6-1 0,4 0 0 31,0 0-208-31,4 3-41 0,-11-3-9 0,14 0-2 0</inkml:trace>
  <inkml:trace contextRef="#ctx0" brushRef="#br0" timeOffset="44582.32">20860 1848 1670 0,'0'0'148'0,"0"0"-118"16,0 0-30-16,0 0 0 0,0 0 147 0,0 0 23 15,0 0 5-15,0 0 1 0,-7 0-146 0,0 3-30 0,-4 7 0 0,0-1-8 16,1 7 0-16,-1-7 0 0,-3 7 0 0,0 6 0 16,0-3 8-16,0 6 0 0,3 3 0 0,1-3 0 15,-8 9 0-15,4-5-13 0,0-1 5 0,0 16 8 16,3-10 0-16,-3 4 13 0,0-4 0 0,3 7 0 15,-3 0-2-15,0 3-1 0,4-10 0 0,-1 13 0 16,-3-3-1-16,0 0 0 0,0 0 0 0,3 0 0 16,-3 3-9-16,0-3 10 0,3-10-10 0,-3 1 10 15,4-7-10-15,2 0 0 0,-2-3 9 0,3 4-9 16,3-11 0-16,1-2-8 0,-1 3 0 0,1-3 0 16,6-7-146-16,-3 0-29 15</inkml:trace>
  <inkml:trace contextRef="#ctx0" brushRef="#br0" timeOffset="45336">21692 1719 288 0,'-7'0'25'0,"7"0"-25"16,0 0 0-16,0 0 0 0,-3 7 296 0,-8-1 53 15,4-3 11-15,-3-3 3 0,2 10-297 0,-2-1-66 16,-1 0 0-16,-3 1 0 0,4-1 0 0,-5 4 0 16,1-1 0-16,0 4 0 0,0-3 0 0,0 2 0 15,3 4 13-15,-3 0-4 0,0 6 37 0,0 3 7 16,0 3 2-16,0 1 0 0,3 12 19 0,-3-10 4 0,0 4 1 0,0 12 0 16,3-12-24-16,-3 6-5 15,0 3-1-15,4-3 0 0,-8-1-29 0,4 1-7 0,0 3-1 16,0 4 0-16,0-8-12 0,3-5 0 15,0 6 0-15,1 0 0 0,6-16 11 0,1 7-1 0,3-7 0 16,0 6 0-16,3-5 1 0,1-4 0 0,3-7 0 16,3 11 0-16,-3-4-11 0,4-6 8 0,0 6-8 0,-1-7 8 15,4 8-8-15,0-8-9 0,1 1 9 0,-1 0-13 32,0 0-103-32,3 3-21 0,-2-10-4 0,-1 4-474 15,0-4-94-15</inkml:trace>
  <inkml:trace contextRef="#ctx0" brushRef="#br0" timeOffset="45907.14">21710 2369 2523 0,'0'0'56'0,"0"0"11"0,0 0 2 0,0 0 2 0,0 0-57 0,0 0-14 0,0 0 0 0,7-7 0 0,0 7 0 0,0 0 0 16,0 0-9-16,7-3 9 0,4-3 0 0,0 6 0 15,-4-3-8-15,0 3 8 0,7-10 0 0,4 4 0 0,-1 6 0 0,1-9 0 16,-4 6 0-16,4-4 0 0,3 4 0 15,-3-3 0-15,-4 0 0 0,4-4 0 0,3 7 0 0,-7-3 0 16,0 6 0-16,-3-10 0 0,0 10 0 0,3 0 0 16,-4 0 0-16,-3 10 0 0,-3-10 0 15,-4 6 0-15,4-3 0 0,-4 3 0 0,-11 4 0 16,1-1 0-16,3 1 0 0,-7-1 0 0,0 7-9 0,-4-13 9 16,-7 6-8-16,4 7 8 0,4-7-8 15,-8 7 8-15,0-7-12 0,-3 1 4 0,4-1 0 16,-1 10 0-16,-7-9 8 0,4-1 0 0,0 7 0 15,0-1 0-15,0-2 0 0,-4 3 14 0,-3-7-2 0,6 7 0 0,5-4-12 16,-1 7-10-16,-3-3 2 0,3-7 0 0,8 10 19 16,-1-13 4-16,1 4 1 0,3-1 0 0,-4 0-5 0,7 1-1 15,8-1 0-15,-4 7 0 0,-7-13-10 0,10 6 0 16,8 4 0-16,0-4 8 16,3-6-8-16,-4 13 0 0,4-13 0 0,8 4 0 0,-1-4 0 15,3 3 0-15,-6 3 0 0,0-2 0 16,6-4 0-16,-2-3 0 0,-5 0 0 0,4 0 0 15,-3 0-23-15,3 0-3 0,0 0-1 0,1-3 0 16,-5-4-126-16,4-2-26 0,8 0-5 0,-8-1-724 0</inkml:trace>
  <inkml:trace contextRef="#ctx0" brushRef="#br0" timeOffset="46401.06">22091 1691 1612 0,'-7'-3'144'0,"7"3"-116"0,0 0-28 0,0 0 0 0,0-6 138 15,0 6 22-15,10-3 4 0,5-4 0 0,-5 7-139 0,-3 0-25 16,4 0-11-16,-1 0 1 0,5 10 2 0,-1-4 0 16,-4 7 0-16,4-7 0 0,4 6 8 0,0 4 0 15,-1 3 0-15,1 0 0 0,0 3 0 0,-1 0 0 16,8-3 0-16,-8 6 0 0,1 0 0 0,0 0 16 15,6 3-4-15,-2-3-1 0,-1 6 17 0,0 1 4 16,0 5 1-16,0-8 0 0,0 8 15 16,-3-2 4-16,0-1 0 0,-4 1 0 15,7-1-23-15,-3-2-4 0,-8 2-1 0,1-6 0 16,-1 7 13-16,-3-10 3 0,1 9 0 0,-8-5 0 0,3 8-23 16,-6-5-4-16,-1-1-1 0,-3 3 0 0,0-5-3 0,0 5-1 15,-4-6 0-15,4-3 0 0,-3 4-8 16,-5-4 8-16,5 0-8 0,-1 0 8 0,4 3-8 15,-7-9 0-15,0 9 0 0,-4-12 0 0,8 3 0 0,-1 0 0 0,-3-1 0 0,4-2-11 32,2-7-124-32,-2 1-25 0,-1-1-4 0,4-9-910 0</inkml:trace>
  <inkml:trace contextRef="#ctx0" brushRef="#br0" timeOffset="51820.16">21082 870 979 0,'0'0'43'0,"0"0"9"0,7-3-41 0,4-4-11 0,-1 1 0 0,8 6 0 15,3-9 240-15,4 5 47 0,3-2 9 0,0-3 1 16,4-1-261-16,0 1-53 0,-1 3-11 0,1 3-1 0,0-4 29 0,3 4-9 16,0-6 9-16,8 2 0 0,-1 7 15 15,8-9 8-15,-5 0 1 0,8-1 1 0,7 10-25 16,-3-6 0-16,-4 6 0 16,0 0 0-16,3-3-16 0,0-3-4 15,4 6-2-15,4 0 0 0,-4 0-2 0,0 0 0 0,3 6 0 0,-3-3 0 16,-7-3 14-16,0 0 10 0,0 6-13 0,0 1 5 0,-4-4 8 0,4 6 11 15,-3 7-3-15,3-7 0 0,-4 1 24 0,-3-1 4 16,-4 10 0-16,1-4 1 0,-5-2-1 0,1 12 0 16,-4-9 0-16,1 3 0 0,-1-1-18 0,0 7-4 15,1-6-1-15,-5 0 0 0,-2 6-13 0,-1-6 0 16,-4 16 0-16,-2-7 0 0,-5 6 0 0,-3-9 0 16,0 4 0-16,-3-1 0 0,-4 6 0 0,0-15 0 0,0 6 0 15,-3-3 0-15,-4 3 0 0,0 0 0 0,3-6 8 0,-3 0-8 16,0 0 21-16,0 3-1 0,0 0-1 0,0-7 0 15,0 1-8-15,-3-3-2 0,-4 5 0 0,3-2 0 16,-3 0-19-16,4-4-4 0,-4 4-1 0,-1-4 0 16,1 1 15-16,4-4 0 0,-4 4 0 0,0-7 0 15,3 4 15-15,-3-7-4 0,4 6-1 16,-4-3 0-16,3 4-10 0,1-4 12 0,3-6-12 0,-8 3 12 16,8-3-4-16,0 0-8 0,0 0 12 0,0 0-4 15,0 0-8-15,-7 0 12 0,7 0-12 0,-3-3 12 16,3 3-12-16,0 0 10 0,0 0-10 0,-7-9 10 15,0-4-10-15,3 4 0 0,-3 6 9 0,4-4-9 16,-1-2 0-16,-3 9 0 0,0-13 0 0,4 7 0 16,-5 3 0-16,5-10 0 0,-8 10 0 0,4-6 8 15,0 9-8-15,0-6 9 0,0-4-9 0,0 1 10 0,4 9-10 0,-8-10 0 16,4 10 9-16,-4-6-9 0,4-3 23 0,0 9 0 16,0-3 0-16,-3-7 0 0,-1 4-23 0,0 6 0 15,1 0 0-15,-1 0 0 16,1-9 0-16,-4 9 0 0,3 0 0 0,0 0 0 0,1 9 0 0,3-9 0 15,0 0 0-15,7 0 0 0,-4 9 0 0,4-9 0 16,0 0 0-16,0 0 0 0,4 7 11 0,-1-4-3 16,4 6 0-16,4-3 0 0,-4 10-8 0,3-3 0 15,5-7 0-15,-5 6 0 0,1 1 0 0,-1 0-16 16,4-4 4-16,-3 7 1 0,0-7 11 0,-4 0 16 16,3 1-4-16,-3-1-1 0,0 1-11 0,0-4 0 0,-7-6 0 0,7 0 0 15,4 3 17-15,3-6 2 0,-3 3 0 0,3-6 0 16,-4-4 14-16,8 7 3 15,0-6 1-15,-1-4 0 0,-3 10-37 0,4-6 0 0,0-1 0 0,-4 4 0 16,4-3 0-16,-1 9 0 0,-3-10 0 0,0 10 8 16,-3-3-8-16,0 3 0 0,-1 0 0 0,1 0 0 31,-11 0-44-31,7 0-11 0,-7 0-1 0,0 0-1 16,7 3-131-16,-7-3-25 0,0 0-6 0,7 0-1 0</inkml:trace>
  <inkml:trace contextRef="#ctx0" brushRef="#br0" timeOffset="52472.87">24444 556 2055 0,'-7'-16'45'0,"3"7"10"0,1 0 1 0,-1-1 2 0,1 4-46 0,-4-3-12 0,3-1 0 0,1 1 0 15,-4-1-20-15,3-5-7 0,-6 5-1 0,2 1 0 16,1-1-6-16,0-8-2 0,-3 8 0 0,-1-6 0 16,-3 7-30-16,0-10-6 0,0 10-2 0,-4-1 0 15,1 1 16-15,2 0 3 0,-2 2 1 0,-1 7 0 0,1 0 93 0,-1 0 18 16,-3 7 4-16,3 2 1 0,0-6 19 0,1 7 4 15,-4 5 1-15,0 10 0 0,3-6-16 16,4 9-3-16,0-9-1 0,0 16 0 0,-1-7-24 0,5 6-5 16,3 1-1-16,0 3 0 0,3-4-20 0,4 4-5 15,-3 2-1-15,3-11 0 0,3 5-10 0,-3 4 8 16,0-10-8-16,0 6 8 0,0-5-8 0,0 5-11 16,0-9 3-16,0 10 0 15,0-13-58-15,0 3-11 0,0 3-3 0,-3-3-549 16,3-9-111-16</inkml:trace>
  <inkml:trace contextRef="#ctx0" brushRef="#br0" timeOffset="52734.82">23643 870 1094 0,'0'0'97'0,"0"0"-77"0,0 0-20 0,0 0 0 16,0 0 339-16,0 0 64 0,4-3 13 0,3-4 2 16,-4 1-334-16,4 3-68 0,4-3-16 0,0 2 0 15,3 4 0-15,3-6 0 0,4-3 0 0,1 9 0 0,2 0 0 0,5-10-9 16,2 7 1-16,5-3 0 16,-1 6-32-16,0-6-5 0,4 6-2 0,-7 0 0 15,-1 0-41-15,1 0-9 0,-4 0-2 0,-3 6 0 16,0-12-114-16,-4 6-23 0,11 6-5 15,-11-6-1-15</inkml:trace>
  <inkml:trace contextRef="#ctx0" brushRef="#br0" timeOffset="53412.2">24476 976 2257 0,'0'0'100'0,"0"0"20"0,0 0-96 0,7-6-24 15,0 6 0-15,3-9 0 0,1 5 15 16,0-2-3-16,3-3 0 0,3-1 0 0,-3 1-12 0,4 3 0 16,0-4 0-16,-4 7 0 0,3-6 0 0,-2 2 0 15,-1-2 0-15,0 0 0 0,-4-1 0 0,5 1 0 0,-8-1 0 0,3 4 0 16,-3-3 0-16,0-4-8 15,0 1 8-15,-3 9-13 0,-1-7 13 0,-3 1 0 0,0 2 0 0,-3-2 0 16,3 9 10-16,-7-9 5 0,7 9 1 0,-7-3 0 16,-4 3-1-16,4 0 0 0,-3 0 0 0,-1 3 0 15,0-3-15-15,-3 9 0 16,4 0 0-16,-4-2 0 0,-1 2 0 0,5 1 0 0,-4-1 0 16,0 10 0-16,0-10 0 15,3 1-8-15,-3 5 8 0,0 4 0 0,7 0 0 16,-4-3 0-16,4 2-8 0,3 1 8 0,1-3 0 0,-4 3 0 15,7 0 0-15,0-1 0 0,0-2 0 0,3 3 0 0,4 0 0 0,1-4 0 32,-1 4-32-32,7-3 0 0,0-7 0 0,3-6 0 15,5 4-142-15,-1-1-28 0,0-6-6 0,0-13 0 0</inkml:trace>
  <inkml:trace contextRef="#ctx0" brushRef="#br0" timeOffset="53842.2">25079 870 1796 0,'0'0'40'0,"0"0"8"0,7-10 1 0,0 10 1 0,0-6-40 0,-7 6-10 16,4-9 0-16,-4 9 0 0,0-4 40 0,0 4 7 16,0 0 1-16,0 0 0 0,-4 0-23 0,4-6-4 15,-3-3-1-15,-1 9 0 0,-3 0-20 0,0 0 0 16,0 0 0-16,-4 0 0 0,1 0 11 0,-1 0-3 16,-3 9 0-16,3-3 0 0,-3-2 25 0,-3 2 5 15,3 3 1-15,0 1 0 0,-1 8-9 0,1-2-2 16,4-3 0-16,-1 2 0 0,1 4-6 0,2-3-2 15,1 3 0-15,4 0 0 0,3-4 8 0,0 4 0 16,3 0 1-16,1-10 0 16,-1 1-49-16,5 5-9 15,-1-5-3-15,-4-4 0 0,8-3 8 0,-4 7 2 16,7-10 0-16,-4 0 0 0,1 0 3 0,0-10 1 0,-1 7 0 0,1-6 0 16,3-4 9-16,-4 4 9 0,1 6-13 0,0-4 5 0,3-2 8 0,-7-4 14 0,3 1-3 15,-3 2-1-15,1 7 30 0,-8 3 7 0,7-9 1 0,-7 9 0 16,0 0-12-16,0 0-3 0,0 0 0 0,0 0 0 15,0 0-33-15,10 3 0 0,-3 3 0 0,0-3 0 16,0 4 13-16,-7-7-4 0,7 3-1 0,0 3 0 16,0 0-8-16,1-3 0 0,-1 7 0 0,3-1 0 15,-10-9-14-15,7 0-5 0,0 0-1 0,4 7 0 16,-4-7-19-16,4 0-4 0,-4-7-1 0,3 7 0 16,1-9-22-16,-1 9-5 0,-3-10-1 0,4 10-575 15,0-9-115-15</inkml:trace>
  <inkml:trace contextRef="#ctx0" brushRef="#br0" timeOffset="54078.31">25513 569 576 0,'0'0'51'0,"0"0"-41"0,0 0-10 0,0 0 0 0,0 0 476 0,0 0 94 16,0 0 18-16,7 0 4 0,0 6-476 0,0 3-96 15,0 1-20-15,0 5 0 0,0 4-11 0,0 0 1 16,4 6 0-16,-8 0 0 0,4 3-5 16,-3-2-1-16,0 2 0 0,-1 0 0 15,1 6-44-15,-1 4-10 0,-3-10-2 0,0 7 0 16,-3-7-100-16,3 7-21 0,-4-7-4 0,4-3-647 0</inkml:trace>
  <inkml:trace contextRef="#ctx0" brushRef="#br0" timeOffset="54266.77">25227 710 2304 0,'0'0'102'0,"0"0"21"0,-3 0-99 0,3 0-24 0,0 0 0 0,0 0 0 15,7-10 130-15,3 10 21 0,1 0 4 0,3 0 1 16,0 0-147-16,7 0-29 0,0 0-5 0,4 10-2 15,7-10-11-15,0 9-2 0,6-9-1 0,1 6 0 16,0-2-186-16,-4-4-37 0,36 9-7 0,-25-3-1 0</inkml:trace>
  <inkml:trace contextRef="#ctx0" brushRef="#br0" timeOffset="54659.53">25964 788 1209 0,'0'0'108'0,"0"0"-87"15,0 0-21-15,0 0 0 0,0 0 236 0,-3 10 44 0,3-7 8 0,0 9 1 16,0 1-224-16,-4-4-45 16,4-3-8-16,-3 7-3 0,-1 0-9 0,1-1 10 0,-1 7-10 15,1 0 10-15,-1-4-10 0,4 4 0 0,-3-9 0 0,3 5 8 16,0 4-8-16,3-3 0 0,1-4 0 0,-1-2 0 16,4 2-9-16,0 1 9 0,0-13-12 0,1 0 12 15,2 9-8-15,1-9 8 0,-1-9 0 0,1 9 0 16,3-10-15-16,0 1 4 0,0 3 1 0,0 3 0 15,-3-7 10-15,-1 1 0 0,1-7 8 0,3 7-8 16,-7-7 11-16,4 3-3 0,-4-2 0 0,3 2 0 16,-3 1 4-16,1-1 0 0,-1 4 0 15,0 2 0-15,-7 7-3 0,0 0 0 0,0 0 0 0,0 0 0 16,0 0 11-16,0 0 1 0,3 10 1 0,1-1 0 16,-1 1 8-16,1-4 2 0,-1 3 0 15,-3 10 0-15,4-13-20 0,3 7-3 0,0 0-1 0,0-1 0 16,-3-2-8-16,6-4 12 0,-3 3-12 0,4 1 12 0,-4-1-12 15,3 0-11-15,1-9 3 0,3 10 0 0,-3-10-13 0,-1 9-3 16,4-9 0-16,0 0 0 16,-3-9-174-1,3 9-35-15</inkml:trace>
  <inkml:trace contextRef="#ctx0" brushRef="#br0" timeOffset="54970.91">26617 976 979 0,'0'0'87'0,"0"0"-70"0,0 0-17 0,4 10 0 15,3-1 208-15,-4 1 39 0,-3-10 7 0,7 0 2 16,-7 0-171-16,7 6-33 0,-7-6-8 0,0 0 0 16,0 0 9-16,0 0 3 0,4 9 0 0,-4-9 0 15,0 0-39-15,0 0-7 0,0 0-2 0,0 0 0 16,0 0-8-16,0-9 0 0,-4 3 0 0,1-4 0 15,3 1 19-15,-4-1 1 0,1 1 1 0,-1-1 0 16,-3-5 19-16,4-4 4 0,3 3 1 0,0 4 0 16,-7-4-9-16,7 4-1 0,-4-1-1 0,4 0 0 15,7-2-8-15,-3 2-2 0,-4 1 0 0,3 2 0 16,8-2-14-16,-4 5-10 0,3-2 12 0,1-3-12 16,0 5 0-16,3 1-9 0,0-3-1 0,0 9 0 15,0-4-101 1,-3-2-20-16,3 6-4 0</inkml:trace>
  <inkml:trace contextRef="#ctx0" brushRef="#br0" timeOffset="55369.15">27065 888 345 0,'7'-9'31'0,"0"9"-31"15,-7 0 0-15,7-9 0 0,4 9 506 0,3-3 95 0,-3-4 19 0,3 7 4 16,0-6-516-16,0 3-108 0,0-3-14 0,0 6-6 31,0-4-9-31,0-2-2 0,0-3 0 0,1 9 0 16,-5-10-37-16,1 7-8 0,3-3-2 0,-4 0 0 16,1-4-20-16,-4 7-4 0,0-6-1 0,0 2 0 0,-3-2 93 0,-1 0 18 15,-3-1 4-15,0 4 1 0,0 3 55 0,-3-3 10 0,-1 2 2 0,-3 4 1 16,-3-6-9-16,-1 6-1 0,0-9-1 0,-3 9 0 15,4 0-20-15,-4 0-4 0,-4 0-1 0,0 9 0 16,1-9-32-16,-1 6-13 0,-7-2 11 0,8 5-11 16,-4 7 0-16,-1-7 0 0,1 10 0 0,4-10 0 15,2 7 9-15,1 3 3 0,4-4 0 0,3-2 0 16,3 3 0-16,1 2 0 0,3-2 0 0,3 3 0 16,-3 0 16-16,7-4 3 0,0-2 1 0,4 3 0 15,-1 3-32-15,8-4 0 0,3-2 0 0,4-1 0 16,3 1-20-16,4-4-11 15,7 1-1-15,3-1-754 0,4-3-150 0</inkml:trace>
  <inkml:trace contextRef="#ctx0" brushRef="#br0" timeOffset="57398.23">17928 3450 172 0,'0'0'8'0,"4"-9"1"0,-1 6-9 0,1-7 0 0,-4 4 0 0,3-3 0 16,-3 6 389-16,0-4 76 0,7-2 15 0,-7 9 4 16,4-6-360-16,-4 6-71 0,3-10-14 0,4 10-3 15,1-9-4-15,-5 9-1 0,-3 0 0 0,11-3 0 16,-1-3-4-16,-3 6-1 0,-7 0 0 0,0 0 0 15,7 0 8-15,4 0 2 0,-1 9 0 0,-6-9 0 16,3 9 12-16,0 1 4 0,4-1 0 0,-4 7 0 16,0-7-4-16,0 10-1 0,-4 0 0 0,4-3 0 15,-3 12-22-15,0-3-4 0,-4 3-1 16,0-3 0-16,3 13-9 0,1-4-3 16,-4 4 0-16,0-4 0 0,3 7-8 0,-3-3 0 15,-3-1 0-15,3-2 0 0,0-7 0 16,3 7 0-16,-3-1 0 0,0-6 0 0,0 1 0 0,4-4 0 15,-4 3 11-15,0-3-11 0,0-6 0 0,3 6 0 0,-3-6 0 16,0-1 0-16,0-8-32 0,0-4 0 0,0 10 0 16,0-16 0-16,0 0-147 0,0 0-29 0,0 0-5 0</inkml:trace>
  <inkml:trace contextRef="#ctx0" brushRef="#br0" timeOffset="57950.08">18563 3573 2023 0,'-10'0'89'0,"10"0"19"0,-4 0-86 0,-3 0-22 0,3 0 0 0,1 0 0 16,3 0 56-16,0 0 8 0,-4 3 0 0,1 3 1 15,-4 4-53-15,3-1-12 0,1 7 0 0,-4-7 0 0,3 7-19 0,-3-4-1 16,0 4 0-16,0-4 0 16,0 4 20-16,-7-6 0 0,0 8-8 0,-4-2 8 0,4 0 0 15,-4-4-8-15,-3-2 8 0,4 9 0 0,-5-10 10 0,5 3 9 16,-4-2 1-16,3-7 1 0,0 6 12 0,1 1 3 16,-1-4 0-16,4-6 0 15,0 3-22-15,-4 10-4 0,4-13-1 16,-4 3 0-16,4 6-9 0,0-9 0 0,0 7 0 15,0-7 8-15,3 3-8 0,4-3 0 16,-3 6 0-16,6-6 0 0,4 0 0 0,0 0 12 0,0 0-12 0,0 0 12 0,0 0-1 16,0 0 0-16,0 0 0 0,0 0 0 0,0 0 4 0,0 0 1 15,11 0 0-15,3 3 0 0,0-3 15 16,4 0 3-16,-4 6 1 0,7-2 0 0,0 2-15 0,0-3-2 16,0 3-1-16,1 4 0 0,2-1-17 0,5 0 0 15,-1 7 0-15,0-13 0 0,0 13 0 0,0-7 0 0,4 1 0 0,-4-1 0 16,4 1 0-16,-4 5 0 0,1-5 12 0,-5 8-12 15,1-8 0-15,-4 6 0 0,0-1 0 0,0-2 0 16,-3 6 0-16,0-4 0 0,-4 4 0 16,0 6 0-1,0-9-32-15,-3-4-6 0,-1-2-2 0,1-1 0 16,-4 1-8-16,3-1-1 0,-2-9-1 0,-1 6 0 16,0-6-145-16,-7 0-29 0</inkml:trace>
  <inkml:trace contextRef="#ctx0" brushRef="#br0" timeOffset="58551.19">19360 3127 2026 0,'0'0'44'0,"0"0"10"0,0 0 2 0,0-9 1 0,0 3-45 0,0 6-12 0,4-10 0 0,-4 10 0 15,4-9 0-15,-4 9 0 0,0-13 0 0,0 13 0 16,0 0 0-16,0 0-11 0,0 0 3 0,0 0 0 16,0 0 8-16,0 0 0 0,-4 4 0 0,-3 5 0 15,0 0 0-15,-4 7 0 0,1 3 0 0,-1 6 11 16,-3-6 21-16,0 0 4 0,-4 9 0 0,1-3 1 15,-1 3 19-15,0 3 3 0,1-2 1 0,-1-1 0 16,0 0-5-16,8 3-1 0,-8-2 0 0,4-1 0 16,0 13-33-16,3-13-6 0,1 6-2 0,-1 4 0 15,1-10-13-15,-4 10 0 0,6 3 0 0,1-7 0 16,-3-2 28-16,3 2 2 0,3 7 1 0,-3-13 0 16,4 0-15-16,3 7-2 0,0-7-1 0,0 0 0 15,3 4-4-15,1-4-1 0,-1 0 0 0,4 0 0 0,4-3-8 16,-4-6 8-16,4 6-8 0,3-9 8 0,3-4-8 0,4 7 0 15,1 0 0-15,2-3 0 0,1 3-17 0,0-4-6 16,-1 1-1-16,1-7 0 16,0 1-41-16,3-1-9 0,-3-6-2 0,-1 7 0 15,1-10-76-15,0 6-16 0,-1-3-4 0,5-3-448 16,-1-3-91-16</inkml:trace>
  <inkml:trace contextRef="#ctx0" brushRef="#br0" timeOffset="58913.14">20200 3466 2433 0,'-3'0'53'0,"-5"0"11"0,1 0 3 0,0 10 2 0,0-10-55 0,0 9-14 0,0 0 0 0,4 7 0 16,-4-7-24-16,0 7-8 0,-4 3-2 0,0 3 0 0,1 0 24 0,-4 6 10 16,0-9-8-16,-4 15 8 0,0 1 0 0,-3 2 0 15,0 1 0-15,0-3 8 0,-4 2 10 0,4 4 2 16,-4-7 1-16,4 4 0 0,-4-10 6 0,4 7 1 15,-3-7 0-15,2 7 0 0,1-10-16 0,0-3-4 16,0 0 0-16,3-1 0 16,1-5-64-16,2-6-14 0,1-1-2 0,0-3-974 0</inkml:trace>
  <inkml:trace contextRef="#ctx0" brushRef="#br0" timeOffset="59160.72">19554 3620 2538 0,'0'0'112'0,"0"0"24"0,0 0-109 0,8 6-27 0,-1-6 0 0,0 9 0 15,0 1 54-15,3-1 6 16,8 1 0-16,3-1 1 0,0 0-46 0,4 1-15 0,-4 6 8 0,4 2-8 16,3-2 0-16,-3 3 0 0,3 0 0 0,0 0 0 15,0 2 0-15,4 1 0 0,3-6 0 0,-6 3 0 16,6 0 0-16,-7 0-9 0,4 2 1 0,-4 1 0 15,-7-6-9-15,0 0-2 0,1-4 0 0,-5 7 0 32,-3 0-18-32,-3-3-4 0,0 2-1 0,-1-11 0 15,-6 2-20-15,3 1-4 0,-4-4-1 0,-3-6-986 0</inkml:trace>
  <inkml:trace contextRef="#ctx0" brushRef="#br0" timeOffset="59537.93">20511 3990 2487 0,'0'0'110'0,"0"0"23"0,0 0-106 0,0 0-27 15,10 3 0-15,4 3 0 0,-3-3 0 0,3 4 0 0,-4 2 0 0,5 0 0 16,-1 4 0-16,0 3 0 0,0 2 0 0,0-2 0 16,0 0-12-16,-7 3-7 0,4 3-1 0,-8-7-1 15,4 13 10-15,-3-12 3 0,-1 3 0 0,-3 6 0 16,0-3 8-16,0-6 0 0,-3 9 0 15,-1 0 0-15,-3-13 0 0,0 7-8 0,0 0 8 0,-3-6-8 16,3-1-1-16,-4-2 0 0,0 5 0 0,1-5-687 16,-1-4-138-16</inkml:trace>
  <inkml:trace contextRef="#ctx0" brushRef="#br0" timeOffset="60314.16">21033 3592 2257 0,'0'0'100'0,"0"0"20"0,0 0-96 0,0 0-24 0,0 0 0 0,7 0 0 16,0 0 34-16,0-4 2 0,0-2 0 0,7 6 0 0,-3 0-36 0,6 0 0 15,1-6 0-15,3 6-9 0,4-3 9 0,-1-4 0 16,5 4 0-16,-1-3 0 0,0 3 0 0,4 3 0 16,-4-6 8-16,0 6-8 0,0-3 28 0,-3 3 0 15,0 0 1-15,-8 0 0 0,5 0-13 0,-8 3-4 16,3-3 0-16,-2 6 0 0,-8-3 0 0,3 3 0 16,-3 4 0-16,-3-1 0 0,-1 1-12 0,1-1 0 15,-8 0 0-15,1 7-10 0,-4 0 10 0,0-4-12 16,-4 4 12-16,-3-4-12 0,0 4-4 0,-7 3 0 15,3 0-1-15,-7-4 0 0,4 1 9 0,-7 3 8 0,0-6-12 0,-4 2 12 16,0 4 0-16,4-3 0 16,0-4 0-16,3 4 0 0,0 0 26 0,4-4-1 15,0 4 0-15,0-7 0 0,3 10-1 0,4-10-1 0,4 7 0 16,-1-13 0-16,7 10-11 0,1-10-3 16,-1 6 0-16,4 1 0 0,4-4 2 0,-1-3 0 0,8 7 0 0,-4-1 0 15,11-3 1-15,-4 1 0 0,0 2 0 0,0 3 0 16,7-5 4-16,0 2 0 0,1-6 1 0,2 10 0 15,1-13-4-15,0 3-1 0,-1 6 0 0,5-2 0 16,-1-4-12-16,0-3-10 0,0 6 2 0,0-6 0 16,4 0 8-16,3 0-8 15,-3 0 8-15,3 0-8 16,1-6-61-16,-1 6-12 0,-3 0-3 0,-8-3-700 0,-6-4-141 0</inkml:trace>
  <inkml:trace contextRef="#ctx0" brushRef="#br0" timeOffset="61111.28">21636 3046 403 0,'-11'0'17'0,"11"0"5"0,-7 0-22 0,7 0 0 15,0 0 0-15,0 0 0 0,-7 0 157 0,7 0 27 16,0 0 6-16,0 0 1 0,0 0-44 0,0 0-9 15,0 0-2-15,0 0 0 0,4 0-41 0,-1-9-9 0,4 2-2 0,-3 7 0 16,6-9 16-16,-3 9 2 16,-7 0 1-16,8-3 0 0,6-4-15 0,-7 7-2 15,-7 0-1-15,10 7 0 0,-3-7-17 0,7 3-4 16,1-3-1-16,-5 9 0 0,1-9-11 0,3 7-1 0,11 2-1 0,-1 0 0 31,-3 1-22-31,4-1-4 0,0 1 0 0,3 5-1 0,0 4-23 0,4 9 8 16,-4-12-8-16,4 12 0 0,3 7 0 15,-3-7 0-15,0 13 0 0,-1-10 8 0,5 4 2 0,-5 8 1 16,-6-5 0-16,-7 6 0 0,3-3-19 16,-3-1-4-16,-1 4-1 15,-3-3 0-15,-10 0 13 16,-1 9 0-16,4-12 0 0,1 2 0 0,-12-2 24 0,0-3 8 16,1-4 2-16,-4 3 0 0,3-2-34 15,-3-4 0-15,-7-6 0 0,7 12 0 0,0-2 8 0,-3-4 0 0,-5-6 1 0,-2 12 0 16,-1-8-51-16,0 2-10 0,-3 0-3 0,-3 7 0 0,-1-4-157 0,-3-9-31 0</inkml:trace>
  <inkml:trace contextRef="#ctx0" brushRef="#br0" timeOffset="78840.45">16422 1782 230 0,'0'0'10'0,"-4"-3"2"16,4-3-12-16,-3 3 0 0,-1-7 0 0,1 4 0 0,3 6 172 0,-4 0 31 0,1-9 6 0,-4 9 2 15,-4 0-119-15,0 0-24 0,-3 0-5 0,-3 9-1 16,-1-9-48-16,0 0-14 0,-3 0 0 0,4 6 8 16,-5-3-8-16,8 4-12 0,-3-7 4 0,3 0 0 15,3 0 8-15,0 0-8 0,1 3 8 0,3-3-8 16,3 0 41-16,4 0 9 0,0 0 2 0,0 0 0 16,-7-3 1-16,7 3 1 0,0 0 0 0,0 0 0 15,0 0 10-15,-7 0 3 0,7 0 0 0,0 0 0 16,-3 0 8-16,3 0 1 0,0 0 1 0,0 0 0 15,-7-7-25-15,7 7-4 0,-8 0-2 0,8 0 0 16,0 0-25-16,0 0-5 0,0 0 0 0,0 0-8 16,0 0 0-16,0 0 0 0,0 0 0 0,0 0 0 0,0 0 0 0,0 0 0 15,0 0 0-15,0 0 0 16,0 0 0-16,11 7 0 0,-11-7 0 0,0 0-9 0,7 3-4 0,-7-3-1 16,0 0 0-16,0 0 0 15,7 0-147-15,-7 0-30 0</inkml:trace>
  <inkml:trace contextRef="#ctx0" brushRef="#br1" timeOffset="82461.61">16073 1857 1843 0,'0'0'164'0,"0"0"-132"0,-4-6-32 0,4 6 0 15,0 0 80-15,0 0 8 0,-3-3 3 0,3 3 0 16,0 0-75-16,3 0-16 0,4-6 0 0,4 0 0 16,3 6-12-16,0 0 1 0,0-4 1 0,11 4 0 15,-1-6-8-15,8 3-2 0,3 3 0 0,4-6 0 16,7-4 4-16,3 1 0 0,4 9 0 0,0-10 0 16,0 4 26-16,4-3 6 0,-1 6 0 0,4-13 1 0,11 16 20 15,-4-13 4-15,7 7 1 0,0-3 0 0,0 2-8 16,4 4-2-16,6-6 0 0,1 3 0 0,0 6-19 15,-1 0-4-15,-3 0-1 0,0 0 0 0,8-10-8 0,-1 10 0 16,4 0 0-16,-4 0 0 16,0 0 0-16,-3-3 0 0,3-3 0 0,4 6 0 15,6 0 0-15,-6-3-9 0,0-4 9 0,0 1 0 0,-1-3-12 16,4 9 12-16,1-10-12 0,-8 1 12 0,-7 0-10 16,4-1 10-16,-8 1-8 0,1-7 8 0,3 7 0 0,-7-1 0 15,-7 1 0-15,-3-7 0 0,-8 7 0 0,-3 6 12 16,-4-13-4-16,-3 16 0 0,-3-9-8 0,-5 5 0 15,-2-2-11-15,-5 6 11 0,-6 0 0 0,-4 0 0 16,-3-3 0-16,-4 3 0 0,-3 3 0 0,-4-3 0 0,-7 0 8 0,0 0-8 16,0 0-13-16,-7 6-7 0,-4-2 0 0,-7-4-1 31,-3 9-7-31,-3-9 0 0,-5 0-1 0,-2 6 0 0,-1-6 12 0,-3 3 2 0,-8 4 1 0,-3-4 0 16,-3-3 6-16,-7 0 8 0,-4 9-13 0,0-9 5 15,-7 6 8-15,3 4 0 0,1-10 0 0,-8 6 0 16,-7-3 0-16,1 7 0 0,-4-1 0 0,0 0-8 15,-1 4 8-15,1-10 0 0,-3 3 0 0,2-2 0 16,1 5-20-16,0-3 2 0,0 4 0 16,3-7 0-16,-3-3-5 0,4 6-1 0,-4-6 0 0,-1 3 0 15,1 3 15-15,0-6 9 0,4 7-12 0,-5-4 12 16,-2-3 0-16,-4 0 0 0,-4 0 0 0,0 0 0 16,4 0 0-16,0 0 0 0,-4 0 9 0,0 0-9 15,4 6 37-15,3-3 3 0,4-3 0 0,4 0 0 0,-8 0-9 16,7 10-2-16,1-4 0 0,3-6 0 15,7 9-16-15,0-6-3 0,10 4-1 0,4-1 0 0,-3-6 7 0,10 3 2 16,-3-3 0-16,6 0 0 0,1 6-18 0,7-2 0 16,-1-4 0-16,1 9 0 0,7-9 0 0,-4 0 0 15,7 6 0-15,4-6 0 0,0 3 0 0,7 4 0 16,0-7 0-16,0 0 0 0,10 0 0 0,4 0-19 16,0 0 4-16,0 0 1 15,14-7 3-15,15 4 1 0,9-3 0 0,12 6 0 0,6-9 10 16,11-1 0-16,4 7 0 0,13-10 0 0,12 1 0 0,9 6 14 15,12-13-3-15,6 9-1 0,8-5-10 0,6 2 0 0,5-2 0 16,9 5 0-16,12-6 14 0,-1 4-2 0,0-4-1 16,4 7 0-16,7-7-29 0,3 4-6 0,11-4 0 15,4 7-1 1,3-1-10-16,3-6-1 0,1 13-1 0,-1-12 0 16,1 5-108-16,7-2-22 0,147-10-4 0,-80 3-1 0</inkml:trace>
  <inkml:trace contextRef="#ctx0" brushRef="#br1" timeOffset="91646.94">15907 1268 633 0,'0'0'56'0,"0"0"-44"0,0 0-12 0,0 0 0 16,0 0 107-16,0 0 19 0,0 0 4 0,0 0 1 15,-4 0-47-15,4 0-10 0,-3 0-2 0,3 0 0 16,0 0 23-16,-7 0 4 0,0 0 1 0,3-6 0 0,-3 6-8 16,3-7 0-16,-3 7-1 0,0-3 0 0,0 3-36 0,4 0-7 15,-4-6-2-15,0 6 0 0,0-3-29 0,-4 3-5 16,-3 3-2-16,-4 3 0 0,1-6-10 0,-5 0 0 16,-2 0 0-16,-1 3 0 0,0-3 0 0,-3 7 13 15,-4-1-1-15,1-6-1 0,-8 0-11 0,0 0 0 16,-7 0-10-16,-3 0 10 0,3 0 12 15,-3 0 9-15,-1 0 2 0,4 0 0 0,0 0 14 16,1 3 3-16,2-3 1 0,1 0 0 0,0 6-9 0,-1-3-3 16,4 7 0-16,1-10 0 0,-1 9 3 0,4 1 0 15,3-1 0-15,0-3 0 0,0 13-32 0,8-3 0 16,-1-7 0-16,0 7 0 0,1 6 0 0,2-6 0 16,1 2 0-16,0 1 0 0,0 0 0 0,0 6 0 15,0-6 0-15,3 0 0 0,-3 3 0 0,0 0-21 0,3-4 3 0,-3 4 1 16,3 0 17-16,0-3 0 0,1 3 0 0,3-3 0 15,3 6 0-15,1-12 12 0,-1 12-3 16,4-13-1-16,0 4 3 0,3 3 0 0,1 0 0 0,-1-4 0 16,1 4-2-16,-1 0 0 0,1-4 0 0,-4 14 0 15,3-10 3-15,-3 6 0 0,4 0 0 0,-5 3 0 16,5 0-2-16,-1-3 0 0,-6 10 0 0,-1-1 0 16,4-2 0-16,0 2 0 0,-3 1 0 0,-1 2 0 15,0-2-10-15,1 2 0 0,3 4 0 0,0-3 0 16,3 6 18-16,-3 0 2 0,4-7 0 15,-1 7 0-15,4 0-32 0,-3 0-5 0,-1-7-2 0,4 4 0 16,-4-3 19-16,-3-4 0 0,4-2 0 0,-1 8 9 16,-3-2-9-16,0-3 0 0,0 2 0 0,-3 4 8 15,-1-3 1-15,0-1 0 0,4 4 0 0,-3 0 0 0,-1-7-1 16,4 1 0-16,4-7 0 0,-1 3 0 0,-3-2 7 16,4-4 1-16,-1 3 0 0,0-6 0 0,4 3-16 0,0 0 0 15,0-9 0-15,0 6 0 0,0-4 8 0,-3-2 0 16,3 3-8-16,0 0 12 0,-4-4-12 0,4 1 0 15,-3-3 0-15,-1-4 0 0,1 7 0 0,3-7 0 16,-4 1 0-16,1-1 0 0,-1 0 0 0,4-2 0 16,0-7 12-16,-3 9-3 0,-1-6 19 0,4-3 3 15,-3 13 1-15,3-13 0 0,0 3-32 0,0-3 0 16,-4 9 0-16,4-9 0 0,0 10 11 0,0-10-11 16,0 0 12-16,0 0-12 0,0 0 0 0,0 6 0 15,0-6 0-15,0 0-12 0,0 0 12 0,0 0 0 0,0 0 0 0,4 9 0 16,-4-9 0-16,0 0 8 0,0 0-8 0,0 0 10 15,0 0-10-15,0 4 0 0,0-4 0 16,0 9 0-16,0-9 0 0,3 6 0 16,-3-6 0-16,7 10 8 0,-7-10-8 0,7 9 0 15,-7-9 0-15,7 0-11 0,0 9 11 0,0-9 0 0,4 0 10 0,-4 0-10 16,0 0 20-16,4 0-1 0,-1 0-1 0,4 0 0 16,-3 0-9-16,7-9-1 0,-1 6-8 0,8-3 12 15,0-4-1-15,-1 10-1 0,8-6 0 0,0-3 0 16,3-1-10-16,4 7 10 0,0-3-10 0,0 3 10 15,3-4 4-15,-7 4 1 0,4-3 0 0,-7 3 0 16,3 3-15-16,-3-7 0 0,3 7 0 0,0 7 0 16,1-7 0-16,-1 0 0 0,0 0 0 0,4 0 0 0,-4 3-9 15,1-3-5-15,2-3-1 0,-2 3 0 0,-1 0 15 0,0-13 0 16,0 10 0-16,4-3 0 0,0-4 0 16,0 10 0-16,0-9 0 0,-1 6 0 0,1-3 0 0,4 6 8 15,-8-4-8-15,0 4 0 16,-3 4 0-16,0 2 0 0,-4-3 0 0,-3 6 0 0,-1-9 0 15,-3 10 0-15,4-4 0 0,-4-6 0 0,0 3 0 16,-3 3 0-16,7 1 0 0,-4-7 0 0,0 0 11 16,0 0-2-16,0 0 0 0,1 0 0 0,-1 0-9 0,-4-7 0 15,1 1 0-15,-4 3 8 0,7 3-8 0,-7 0 0 16,-3-6-10-16,3 3 10 0,-3-4 0 0,-4 7 12 16,3 0-1-16,1-9 0 0,-11 9-11 0,7 0-9 15,-7 0 9-15,0 0-13 0,0 0 13 0,0 0 0 16,7 0 0-16,-7 0 0 0,0 0 0 0,0 0 0 15,0 0 0-15,7-9 0 0,-7 9 0 0,0 0 0 0,4-4 0 0,-4-2 0 16,3 0 0-16,-3-4 8 0,-3 1-8 0,-1 0 0 16,-3-1 10-16,4-2-10 0,-4-1 8 0,-1 1-8 15,-2-4 8-15,-1 7-8 0,1-7 8 0,-4 6-8 16,3-2 0-16,0 3 0 0,4-1 0 16,-7 1 0-16,0 2 0 0,4-2 0 15,-5 9 0-15,5-9 0 16,-4 2 0-16,3 7 0 0,-3-9 0 0,3 6 0 15,1-3 0-15,-1 6 0 0,1-10 0 16,-1 10 0-16,1-6 0 0,-1 3 0 16,0-4 0-16,1 4 0 0,-1-3 0 0,4 3 0 0,0-3 0 0,0 6 0 0,0-4 0 0,7 4 0 0,-4-6 0 0,4 6 0 15,0 0-8-15,0 0 8 0,0 0 0 0,0 0 0 16,0 0 0-16,0 0 0 0,0 0-9 0,0 0 9 16,8 10 0-16,2-4 0 0,4 3 0 0,-3 4 0 0,6-7 0 0,-2 10 0 15,6-4-13-15,0 4 4 0,0-13 9 0,0 13 0 16,0-7 0-16,-3 1-8 0,0-1 8 0,-1 0 0 15,-3 1 0-15,1-4 0 0,-5 4-15 0,1-1-1 16,-1-9 0-16,-3 9 0 0,-7-9 16 0,7 7 0 16,-7-7 0-16,7 9 0 0,-7-6 0 0,0 10 0 15,0-10 8-15,-3 13-8 0,-4-7 0 0,0 3 0 16,-4-2 0-16,1 2 0 0,-1-2 8 16,-3 2-8-16,3 7 9 0,-3-3-9 0,0 3 10 0,-3 0-10 15,2-4 10-15,-2 4-10 0,-1 6 0 0,0-9 0 16,1 3 0-16,-1-7 0 0,1 7 0 0,-1-3 0 15,0 2 0-15,-3-2 0 0,3-6 0 0,1-1 0 16,-1 7 0-16,-3-4 0 16,0-2-56-16,0 5-15 0,-8 1-2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2-02T21:37:46.17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24926 5373 10303 0,'0'0'448'0,"0"0"112"0,-8 2-560 0,8-2 0 15,-10 0 0-15,10 0 0 0,-11 3 608 0,11-3 16 16,0 0 0-16,0 0 0 0,-9 3 128 0,9-3 16 15,0 0 16-15,0 0 0 0,0 0 352 0,0 0 64 16,0 0 16-16,0 0 0 0,0 0-144 0,0 0-32 16,0 0 0-16,0 0 0 0,0 0-160 0,0 0-48 15,0 0 0-15,0 0 0 0,12-4-160 0,1 0-32 16,1-1-16-16,3 0 0 0,0-2-240 0,5 2-32 16,3 0-16-16,2-2 0 0,5 2-80 0,0 1-32 0,1-1 0 15,2 4 0-15,0-5-80 0,0 4-16 0,-2-1 0 0,1 2 0 16,-2 1 16-16,0 0 0 0,-2 0 0 0,1 0 0 15,0 0-144-15,3-1 0 0,1 1 0 0,3 0 0 16,0 0 0-16,4 0 128 0,1-2-128 0,-2 0 0 16,-1-3 144-16,-1 1-144 0,-1 0 160 0,-5 0-160 15,-3 1 128-15,-1-1-128 0,-2 2 0 0,1-2 144 16,-3 1-144-16,-1 2 0 0,1-2 0 0,-1 2 128 16,-2 0-128-16,0 1-144 0,0 2 144 0,-1 2-208 15,-1 0-1504 1,-2 1-288-16,-3 0-64 0</inkml:trace>
  <inkml:trace contextRef="#ctx0" brushRef="#br0" timeOffset="3173.69">26198 776 2751 0,'0'0'128'0,"0"0"16"0,0 0-144 0,7-6 0 0,-7 6 0 0,5-7 0 16,-5 7 1984-16,0 0 384 0,0 0 64 0,0 0 0 16,6-8-896-16,-6 8-176 0,8-5-32 0,-8 5-16 15,0 0 64-15,0 0 16 0,0 0 0 0,0 0 0 16,0 0-320-16,0 0-64 0,0 0-16 0,0 0 0 15,0 0-224-15,0 0-64 0,0 0 0 0,0 0 0 16,-8 8-384-16,-1 1-64 0,-1 2-32 0,1 0 0 16,-2-3 160-16,1 3 16 0,-3-2 16 0,0 4 0 15,-2 1 96-15,1 4 0 0,-1-1 16 0,0 0 0 16,1 0-208-16,-2 3-64 0,1 1 0 0,0 3 0 16,0 0-128-16,2-1-128 0,2 1 144 0,1 1-144 0,-1-3 128 15,2-1-128-15,0-1 0 0,1-1 0 0,0-1 128 0,2 0-128 16,1-2 0-16,-1-1 0 15,1 0-288-15,0-3-160 0,0-5-16 0,5-7-16 16,0 0-624-16,0 0-128 0,-9 4-32 0,9-4-11408 16</inkml:trace>
  <inkml:trace contextRef="#ctx0" brushRef="#br0" timeOffset="3555.92">25859 821 14735 0,'-6'-8'1312'0,"6"8"-1056"0,0 0-256 0,0 0 0 16,0 0 1808-16,0 0 304 0,0 0 64 0,0 0 16 15,0 0-1392-15,0 0-288 0,0 0-48 0,1 13-16 16,-1-13-16-16,3 10-16 0,-3-10 0 0,5 15 0 16,0-1 96-16,0 0 32 0,0-1 0 0,2 0 0 15,0-2-32-15,0 2 0 0,-7-13 0 0,9 17 0 16,2-2-64-16,-2 2 0 0,0-2-16 0,2 0 0 16,-2-2-208-16,1 2-32 0,1 0-16 0,-1 1 0 15,-2-2-176-15,1-1 0 0,1 0 144 0,2-2-144 0,-1-1 0 16,-1-1 144-16,-1 1-144 0,0-1 0 0,2-1-208 0,-1-2-160 15,1-2-16-15,-1 0-16 16,-10-4-1584-16,13 2-320 0,1-4-64 0,-14 2-16 0</inkml:trace>
  <inkml:trace contextRef="#ctx0" brushRef="#br0" timeOffset="4306.89">26559 398 4607 0,'0'0'400'0,"0"0"-400"0,0 0 0 0,0 0 0 16,0 0 2832-16,0 0 496 0,0 0 80 0,0 0 32 15,0 0-2160-15,0 0-416 0,0 0-96 0,0 0 0 16,0 0-512-16,0 0-112 0,-7 4-16 0,7-4 0 15,-8 8 0-15,1-2-128 0,7-6 192 0,-6 12-64 16,0-3 64-16,1 0 0 0,-1-1 0 0,0 3 0 16,1-1 368-16,0 2 80 0,-1 2 0 0,-1-3 16 15,2 2-16-15,0 1-16 0,-1 0 0 0,1 2 0 16,0 0-272-16,2-1-48 0,2 2-16 0,0-1 0 16,-2 0-160-16,2 2-128 0,2-3 144 0,0 1-144 15,1 0 128-15,2-1-128 0,-2 2 0 0,1-2 0 16,1 0 0-16,0-2 0 0,1-2 0 0,1-1 0 0,1 2 0 0,-2-4 0 15,-5-8-176-15,8 8 176 16,0-2-800-16,1 2-32 0,-9-8-16 16,10 5-10272-16</inkml:trace>
  <inkml:trace contextRef="#ctx0" brushRef="#br0" timeOffset="4711.51">26669 604 2751 0,'0'0'256'0,"0"0"-256"0,0 0 0 0,0 0 0 16,0 0 3760-16,0 0 704 0,2 13 144 0,0 0 16 15,-1-4-3440-15,-1 2-688 0,0-1-144 0,1 1-32 0,-1-1-144 0,0 1-48 16,0 0 0-16,0 2 0 0,0-2-128 0,2-3 0 16,-2-8 0-16,2 9 0 0,0 1-224 0,-2-10-80 15,3 8-16-15,-3-8 0 16,0 0-848-16,0 0-176 0</inkml:trace>
  <inkml:trace contextRef="#ctx0" brushRef="#br0" timeOffset="5200.79">26705 461 11967 0,'0'0'1072'0,"0"0"-864"16,0 0-208-16,0 0 0 0,0 0 1664 0,0 0 272 15,0 0 64-15,0 0 16 0,0 0-1200 0,0 0-240 16,0 0-64-16,-1-8 0 0,1 8-336 0,0 0-176 15,0 0 160-15,0 0-160 0,0 0 144 0,0 0-144 16,0 0 128-16,0 0-128 0,0 0 0 0,0 0 0 16,0 0 0-16,0 0 0 0,0 0 0 0,0 0 0 15,0 0 0-15,0 0-6464 16,9-4-1152-16</inkml:trace>
  <inkml:trace contextRef="#ctx0" brushRef="#br0" timeOffset="5978.76">26776 431 11055 0,'0'0'480'0,"0"0"112"0,0 0-464 0,0 0-128 0,-8-3 0 0,8 3 0 15,0 0 896-15,0 0 176 0,0 0 16 0,-4-6 16 16,4 6-304-16,0 0-64 0,1-9-16 0,-1 9 0 15,0 0 64-15,0 0 16 0,0 0 0 0,0 0 0 16,0 0-272-16,0 0-48 0,0 0-16 0,11-4 0 0,-11 4-80 0,0 0 0 16,0 0-16-16,11 2 0 0,1 1 160 15,-1 1 48-15,-11-4 0 0,11 5 0 0,2 0-48 0,0 2 0 16,-1-3 0-16,0 2 0 0,-2 1-256 0,1-1-48 16,-1 1-16-16,1-3 0 0,-1 5-80 0,-1-3 0 15,-1 2-128-15,-1 3 192 0,2 0-192 0,-2 0 0 16,0 2 128-16,0-3-128 0,-4 2 0 0,1 0 144 15,0 1-144-15,-2 0 128 0,-2 0-128 0,0 1 160 16,-2-1-160-16,1 0 160 0,0 0-160 0,-1 3 0 16,1-2 144-16,0 2-144 0,-3-6 128 0,3 3-128 15,-2 2 128-15,-1-1-128 0,-1 0 0 0,0-1 0 16,1-5 0-16,0 0 0 0,0 1-128 0,4-9-112 16,0 0-16-16,0 0-8384 0,-5 7-1664 0</inkml:trace>
  <inkml:trace contextRef="#ctx0" brushRef="#br0" timeOffset="6852.9">27349 398 2751 0,'0'0'128'0,"0"0"16"0,0 0-144 0,0 0 0 16,0 0 0-16,0 0 0 0,0 0 3488 0,2 11 672 0,-2-11 128 0,-2 13 16 16,2-13-2416-16,0 14-480 15,0 0-112-15,0 1-16 0,0-2-320 0,0 0-64 0,0 1 0 0,2 2-16 16,-1-2-416-16,-1 2-80 0,0-1 0 0,0 1-16 15,0 0-208-15,-1-1-32 16,-1 2-128-16,1-4 192 0,1 0-192 0,0 0 144 0,0 0-144 0,0-1 128 16,-1-1-128-16,1-1 0 0,0-10 144 0,2 10-144 15,-2 1 0-15,3-1-240 0,0-3 48 0,-3-7 0 32,0 0-1696-32,0 0-336 0,0 0-64 0,7-12-16 0</inkml:trace>
  <inkml:trace contextRef="#ctx0" brushRef="#br0" timeOffset="7120.05">27185 400 12895 0,'0'0'1152'0,"0"0"-928"15,-6-4-224-15,6 4 0 0,0 0 3712 0,0 0 704 16,0 0 144-16,0 0 32 0,11 0-3440 0,4 0-672 16,-1-2-144-16,4 4-16 0,2 0 112 0,1-2 16 15,1 0 16-15,3 2 0 0,2-2-272 0,0 0-48 16,-1 0-16-16,1 0 0 0,-3-2-128 0,1 2 0 16,-3-4-192-16,-1 2 192 15,-1-1-768-15,-2 0-16 0,0 2-16 0,2-4-8288 0,-2 1-1664 0</inkml:trace>
  <inkml:trace contextRef="#ctx0" brushRef="#br0" timeOffset="7843.05">28103 836 1839 0,'0'0'160'0,"0"0"-160"0,0 0 0 0,0 0 0 16,0 0 3088-16,0 0 592 0,3-9 112 0,-3 9 32 15,1-8-1920-15,-1 8-384 0,0-9-80 0,0 9-16 16,0 0-400-16,0 0-96 0,0 0-16 0,0 0 0 0,0 0-320 0,0 0-64 16,0 0-16-16,-4 13 0 0,-1-1-176 0,0 2-32 15,-1 1-16-15,0-1 0 0,-3 0 32 0,0-1 16 16,-3 2 0-16,0 3 0 0,0 0 16 0,1 4 0 15,-4-1 0-15,0 1 0 0,-1 3-176 0,0 1-48 16,-3-4 0-16,2 1 0 0,1 0-128 0,2 2 128 16,-1-2-128-16,2-1 128 0,2-7-128 0,-1-1-256 15,2 0 64-15,0-4 16 16,4-3-560-16,6-7-112 0,-8 8-32 0,8-8-11328 0</inkml:trace>
  <inkml:trace contextRef="#ctx0" brushRef="#br0" timeOffset="8081.52">27860 937 27647 0,'0'0'2448'0,"0"0"-1952"0,0 0-496 0,0 0 0 16,4 15 720-16,3 1 48 0,1-2 16 0,2 1 0 15,1-1-656-15,0 3-128 0,2-1 0 0,0-1 0 16,0 1 0-16,2-2-144 0,-2-1 144 0,1-1-128 31,-2-2-320-31,1-2-64 0,1 0-16 0,-1 1 0 0,-2-2-2160 0,-2-1-448 0,3 1-64 16,-12-7-32-16</inkml:trace>
  <inkml:trace contextRef="#ctx0" brushRef="#br0" timeOffset="8526.12">28352 357 8287 0,'0'0'736'0,"0"0"-592"0,0 0-144 0,0 0 0 15,0 0 2128-15,0 0 400 0,0 0 80 0,0 0 16 16,-7 10-1600-16,2-2-304 0,-1 0-64 0,0 1-16 15,0 0-208-15,-1 0-48 0,1-1-16 0,-1 2 0 16,0 1-112-16,0 0-32 0,-1 4 0 0,-1-2 0 16,1 4 64-16,0 2 16 0,-1-2 0 0,2 3 0 15,0-2 16-15,0 0 16 0,2 3 0 0,0-3 0 16,1-2-64-16,2 2-16 0,0-1 0 0,1-1 0 16,1-2-64-16,1 2-32 0,2 2 0 0,-1-4 0 15,4-3-160-15,-2-1 0 0,-1-2 0 0,3-1 0 0,-6-7 0 0,11 5 0 16,1 0 0-16,0 0 0 15,0-2-528-15,1-3-192 0,1-1-48 0</inkml:trace>
  <inkml:trace contextRef="#ctx0" brushRef="#br0" timeOffset="8802.19">28525 633 20271 0,'0'0'1792'0,"0"0"-1424"0,-6 5-368 0,1 4 0 15,1 4 1696-15,1 0 272 0,2 2 48 0,1 0 16 16,0-3-1584-16,0 4-304 0,0-1-144 0,2 0 128 15,2-4-128-15,-1 2 0 0,1-1 0 0,-2-1-176 32,1-4-576-32,-3-7-112 0,3 11-32 0,-2-5-6736 0,-1-6-1360 0</inkml:trace>
  <inkml:trace contextRef="#ctx0" brushRef="#br0" timeOffset="9101.26">28499 453 21183 0,'0'0'1888'0,"0"0"-1504"16,-9-1-384-16,9 1 0 0,0 0 528 0,0 0 48 0,0 0 0 0,0 0 0 16,0 0-576-16,0 0 0 0,0 0 0 0,0 0 0 15,0 0 0-15,0 0-144 0,0 0 144 0,0 0-192 32,0 0-272-32,0 0-64 0,0 0-16 0,0 0-9056 0</inkml:trace>
  <inkml:trace contextRef="#ctx0" brushRef="#br0" timeOffset="9946.12">28494 662 3679 0,'0'0'320'0,"0"0"-320"0,0 0 0 0,0 0 0 16,0 0 1568-16,0 0 240 0,0 0 48 0,0 0 16 15,0 0-1024-15,0 0-208 0,0 0-32 0,0 0-16 16,0 0-192-16,0 0-32 0,10 5-16 0,-10-5 0 16,0 0-16-16,11 0 0 0,-11 0 0 0,0 0 0 15,0 0 496-15,0 0 80 0,9 4 32 0,-9-4 0 16,0 0 0-16,0 0 0 0,0 0 0 0,0 0 0 15,0 0-240-15,7 8-64 0,-7-8 0 0,3 10 0 16,-3-10 48-16,3 12 0 0,1-3 0 0,-3 0 0 0,-1-9-240 0,2 10-32 16,-2-10-16-16,2 11 0 0,-2-11-160 0,0 0-48 15,0 0 0-15,5 9 0 0,-1 3 0 0,0-3-16 16,-4-9 0-16,4 9 0 0,-4-9 16 0,3 10 16 16,-3-10 0-16,2 11 0 0,1-2 80 0,0 1 16 15,-2-2 0-15,-1-8 0 0,0 0-80 0,0 0-16 16,0 12 0-16,0-12 0 0,0 0-64 0,-1 13-16 15,1 0 0-15,0-13 0 0,0 0 0 0,-3 12 0 16,3-12 0-16,-3 11 0 0,-1 0 48 0,4-11 0 16,-5 12 0-16,0-3 0 0,5-9 64 0,-6 10 16 0,0-2 0 0,-2 0 0 15,2-3-112-15,-1 2-16 0,0-2 0 0,7-5 0 16,-8 5-128-16,0 0 160 0,-1 0-160 0,1-1 160 16,8-4-160-16,-10 6 0 0,-2-3 144 0,3 1-144 15,1-2 128-15,0 0-128 0,0 1 160 0,0-3-160 16,-1 1 128-16,1-1-128 0,1 0 0 0,-1 0 144 15,-1 0-144-15,9 0 0 0,-8-2 144 0,1-1-144 16,7 3-144-16,-7-4-112 0,7 4 0 0,-7-6-16 31,7 6-656-31,0 0-128 0,-4-8-32 0,4 8-8640 0,0-8-1728 0</inkml:trace>
  <inkml:trace contextRef="#ctx0" brushRef="#br0" timeOffset="10595.9">28617 385 9215 0,'0'0'816'0,"0"0"-656"0,0 0-160 0,0 0 0 15,0 0 1744-15,0 0 320 0,0 0 64 0,0 0 16 0,0 0-944 16,0 0-192-16,0 0-48 0,0 0 0 0,0 0-336 0,10-4-80 15,-10 4-16-15,10-1 0 0,-10 1-144 0,0 0-48 16,11 0 0-16,-11 0 0 16,13 5 144-16,-3-2 32 0,-10-3 0 0,11 6 0 0,-11-6-128 0,12 11-32 15,-2-3 0-15,0 1 0 0,0 0 96 0,0 1 32 16,-10-10 0-16,12 15 0 0,-1-2 0 0,0 1 0 16,-1 0 0-16,1-1 0 0,-1 3-96 0,1 0 0 15,-1-1-16-15,-1 0 0 0,0 0-160 0,0-2-16 16,-1 2-16-16,0 0 0 0,0-3-176 0,0 2 160 15,-3 1-160-15,-1-1 160 0,-2 0-160 0,0 1 0 16,-2-2 0-16,-2 2 0 0,-3 0 0 0,0-1 0 16,-2-1 0-16,0 1 0 0,-3-2-288 0,0 0 16 15,0 0 0-15,0-2 0 16,1-5-368-16,2 2-80 0,-3 2-16 0,3-1 0 16,0-3-2016-16,7-5-416 0</inkml:trace>
  <inkml:trace contextRef="#ctx0" brushRef="#br0" timeOffset="15212.05">25183 1110 16063 0,'0'0'704'0,"0"0"160"0,0 0-688 0,0 0-176 0,-7-5 0 0,7 5 0 15,0 0 528-15,0 0 80 0,-9-4 16 0,1 1 0 16,8 3-432-16,-9-1-64 0,9 1-128 0,-9 0 176 16,9 0-176-16,-9 1 0 0,0 2 0 0,9-3 128 15,-9 3 192-15,-1-1 16 0,1 2 16 0,0 0 0 0,9-4 288 0,-12 5 64 16,2 0 16-16,-2 2 0 0,2 1-16 0,-1 1-16 15,1 1 0-15,1 1 0 0,0 0-128 0,0 0-32 16,-2 2 0-16,1-3 0 0,-1 3-176 0,1 0-32 16,2 0-16-16,-2 0 0 0,-2 1-112 0,1 0 0 15,1 0-16-15,1 2 0 0,1-4-176 0,-1-1 160 16,0 1-160-16,1 0 160 0,0 0 16 0,0-1 0 16,-1 1 0-16,-1 1 0 0,-1-3-48 0,2 3 0 15,0-3 0-15,0 1 0 0,0 1 48 0,1-1 0 16,2-1 0-16,-1-1 0 0,0 2 80 0,2 2 0 15,0-4 16-15,1 2 0 0,-1 0-80 0,0 1 0 16,3-1-16-16,2 2 0 0,0 0-16 0,0 0 0 0,-2 0 0 16,0-1 0-16,4 3 0 0,-1 0 0 0,-1-2 0 0,3 3 0 15,-1 3-160-15,1 0 0 0,-2-2 144 0,1 0-144 16,-1 0 0-16,0-2 0 0,-1 1 0 0,3-1 0 16,-1 0 0-16,0-1 0 0,0-5 0 0,1 4 0 15,-1-1 0-15,1-2 128 0,-3-10-128 0,3 13 0 16,1-1 0-16,0-1 144 0,-4-11-144 0,3 13 0 15,1-4 192-15,-4-9-192 0,6 12 192 0,-1-2-192 16,-5-10 192-16,9 12-64 0,-3-2 0 0,4-1-128 16,-10-9 144-16,11 11-144 0,-2-5 0 0,-9-6 144 15,8 11-144-15,-8-11 0 0,12 13 0 0,-3-4 128 16,-9-9-128-16,12 10 0 0,-2-2 0 0,-1-1 0 16,-9-7 0-16,11 9 128 0,-1-1-128 0,-1-1 0 15,-9-7 0-15,11 8 0 0,-1-1 0 0,1-1 0 0,-2 1 0 16,0-1 0-16,-9-6 128 0,12 8-128 0,-2-3 0 15,-10-5 0-15,12 5 0 0,-2 1 128 0,-1 0-128 0,-9-6 0 16,11 4 0-16,-1 1 0 0,-10-5 144 0,12 4-144 16,-12-4 160-16,13 3-160 0,0-2 160 0,-1-1-160 15,-12 0 160-15,13-1-160 0,-1 0 128 0,-1 1-128 16,-11 0 0-16,13-2 144 0,-1-2-144 0,-12 4 128 16,12-2-128-16,-12 2 128 0,9 0-128 0,-9 0 128 15,0 0-128-15,0 0 128 0,10-4-128 0,-10 4 0 16,0 0 144-16,0 0-144 0,0 0 144 0,0 0-144 15,0 0 192-15,0 0-192 0,0 0 224 0,0 0-64 16,-1-9-16-16,1 9 0 0,-4-9-16 0,-1 2-128 0,0-1 192 0,-1 2-64 16,0-5-128-16,-1 2 192 0,1 0-192 0,-1-1 192 15,1-1-64-15,-1-1-128 0,0 1 192 0,-3-1-64 16,1 0 96-16,1 2 16 0,1 1 0 0,0 2 0 16,-1 1-32-16,0 0 0 0,1 1 0 0,0 0 0 15,1 0-208-15,-1 2 0 0,7 3 0 0,0 0 0 16,-8-6 0-16,8 6 0 0,0 0 0 0,-6-6 0 15,6 6 0-15,0 0 0 0,0 0 0 0,0 0 0 16,0 0 0-16,0 0 0 0,0 0 0 0,0 0 0 16,0 0 0-16,0 0-160 0,0 0 160 0,0 0-128 15,0 0 128-15,0 0-192 0,0 0 192 0,0 0-192 16,0 0 192-16,10 6 0 0,-10-6 0 0,11 6-128 16,-11-6 128-16,10 7 0 0,-10-7 0 0,12 6-128 15,-12-6 128-15,10 9 0 0,-1 0 0 0,-1-1 0 0,-8-8 0 0,11 9-128 16,-11-9 128-16,10 10 0 0,-1-1 0 0,-1-2 0 15,-8-7 0-15,10 12 128 0,-2-3-128 0,0 0 0 16,-8-9 0-16,7 12 0 0,-1 0 0 0,-1 0 0 16,-1-2 0-16,0 1 0 0,-1-1 0 0,-2 3-160 15,0-1 160-15,-1-2-208 0,-1 1 208 0,0-1 128 16,-1 2 0-16,0-3-128 0,-1 3 0 0,-1-3 0 16,4-9 0-16,-6 6 0 0,-1 1 0 0,7-7 0 15,-8 8 0-15,2 1 0 0,1-1 0 0,-1-1 0 16,0 1 0-16,1 1 0 0,0 2 0 0,-1-1 0 15,0 1 128-15,-1-1-128 0,1-2 0 0,-1 0 0 16,1-2 0-16,2 2 0 0,-1 1 0 0,-1 0-304 0,1-2 48 16,5-7 0-1,-4 9-512-15,4-9-112 0,-2 8-16 0,2-8-10048 0,-2 8-2000 0</inkml:trace>
  <inkml:trace contextRef="#ctx0" brushRef="#br0" timeOffset="17164.12">26024 1944 911 0,'0'0'0'0,"0"0"0"0,0 0 0 0,0 0 0 16,0 0 0-16,0 0 0 0,0 0 3392 0,0 0 608 16,0 0 112-16,0 0 32 0,0 0-2672 0,0 0-512 15,0 0-128-15,-8-2 0 0,8 2-256 0,-9-3-64 16,9 3 0-16,-10 2 0 0,10-2-112 0,-9 2-16 16,0-1-16-16,9-1 0 0,-9 7-112 0,-1-1-32 0,-1 0 0 0,2-1 0 15,0 1 176-15,0 1 48 0,-2 1 0 0,1 0 0 16,-2 1 80-16,-1-1 32 0,0-1 0 0,-1 4 0 15,-1 1 128-15,1 1 16 0,2-2 16 0,2 4 0 16,1 0-224-16,0 2-48 0,0-2-16 0,2 2 0 16,2 1-240-16,1 1-32 0,0 2-16 0,1 1 0 15,3 2-144-15,0 1 0 0,2-5 144 0,2 1-144 16,1-4 0-16,0 3 0 0,-1-6 0 0,2-1 0 16,2-2 0-16,3 0 128 0,-2-3-128 0,1 1 0 15,1-2 0-15,-1-1 0 0,-2 0 0 0,2-3 128 16,1 0-128-16,-2 0 0 0,-9-3 0 0,13 1 128 15,-1 0-128-15,-2-1 0 0,1-1 0 0,-2 0 128 16,-9 1-128-16,13-6 0 0,-3 1 128 0,-1 1-128 16,0-2 128-16,1-1-128 0,-1 2 160 0,0-1-160 0,0-2 160 0,1-1-160 15,0 1 160-15,0-4-160 0,-1 0 128 0,0 1-128 16,0-1 0-16,-1 0 144 0,0-2-144 0,0 1 0 16,-2-2 0-16,1 1 128 0,-3 0-128 0,1-2 0 15,-1 2 0-15,-2-2 128 0,1 2-128 0,-2-2 0 16,-2 2 144-16,0 1-144 0,-2-6 0 0,1 5 144 15,-2 0-144-15,-2-1 0 0,0 0 160 0,-1 2-160 16,1 0 128-16,-1 1-128 0,0 2 0 0,-3 2 0 16,1 1 128-16,0 1-128 0,0-5 0 0,1 5 0 15,0 1 0-15,1-1 128 0,-1 4-128 0,8 2 0 16,-9-3 0-16,-1 2 0 0,10 1 0 0,-9-1 0 16,9 1 0-16,-9 0 0 0,0 1 0 0,9-1 0 0,0 0 0 0,0 0 0 15,0 0-384-15,-8 6 64 0,8-6 0 0,0 0 0 31,0 0-560-31,-4 9-96 0,4-9-32 0,0 0 0 16,0 0-608-16,0 0-128 0,0 0-32 0,3 12-9152 0</inkml:trace>
  <inkml:trace contextRef="#ctx0" brushRef="#br0" timeOffset="17610.73">26186 1728 3679 0,'0'0'160'0,"0"0"32"0,0 0-192 0,0 0 0 16,0 0 0-16,0 0 0 0,-7 9 2432 0,-1 0 432 16,1 3 80-16,1 0 32 0,-1-1-1984 0,-1 3-400 15,-1-1-80-15,1 2 0 0,1 0 128 0,-1-1 48 16,-1 2 0-16,0-1 0 0,-1 2 96 0,1 3 32 16,0-3 0-16,0 2 0 0,-1-2 80 0,-2 4 0 15,0 1 16-15,0 4 0 0,-1 0-336 0,2 3-80 0,-1 1-16 0,0-1 0 16,-1-1 32-16,3 1 0 0,-2 1 0 0,2 1 0 15,0-1 112-15,1-4 16 0,2-2 16 0,3-2 0 16,0-1-400-16,1-4-64 0,-1-2-32 0,2 1 0 16,-1-4-160-16,0 1 0 0,1 0 0 0,0 0 128 15,1 0-384-15,1-1-64 0,1-2-32 0,-1-10 0 32,2 12-2560-32,-2-12-512 0,6 6-96 0,-6-6-32 0</inkml:trace>
  <inkml:trace contextRef="#ctx0" brushRef="#br0" timeOffset="18163.38">26510 1663 10127 0,'0'0'896'0,"0"0"-704"0,0 0-192 0,0 0 0 15,0 0 1696-15,0 0 304 0,0 0 64 0,0 0 16 16,0 0-1200-16,0 0-240 0,0 0-64 0,-5 12 0 16,-1 1-320-16,1 0-64 0,-1 1 0 0,0 2-16 15,1-5-176-15,-1 5 128 0,-1 1-128 0,1 1 128 16,-2 0 80-16,0 5 16 0,-1-6 0 0,0-2 0 16,0 0 736-16,1 0 160 0,-1 0 32 0,1 0 0 15,-1 3-416-15,-2 1-80 0,-2 0-16 0,0 1 0 16,0 1-96-16,0 3-32 0,0 4 0 0,3 0 0 15,1 2-272-15,1-1-64 0,0 0-16 0,3-2 0 16,1 1-160-16,1-2 128 0,3-2-128 0,0-3 128 16,-1-2-128-16,2-1 128 0,4 0-128 0,1 0 128 15,-2-7-128-15,-1 2 0 0,1 1 0 0,3 0 128 0,-1-3-128 16,2-1 192-16,1-2-192 0,3 0 192 0,1 0-192 0,-1 0 0 16,0-2-192-16,-1 2 192 0,2-3-192 0,0 2 192 15,0-2-192-15,0 1 192 16,2 1-1600-16,-2-2-192 0,-1 0-32 0,-1-3-16 15,1 0 816-15,0 1 176 0,-2-3 16 0,-10 0-8960 16</inkml:trace>
  <inkml:trace contextRef="#ctx0" brushRef="#br0" timeOffset="18628.75">26832 2006 7359 0,'0'0'320'0,"0"0"80"0,0 0-400 0,0 0 0 0,0 0 0 0,0 0 0 0,-9 1 2592 0,9-1 432 16,0 0 96-16,0 0 16 0,-7 8-2256 0,2 0-448 15,0-1-96-15,0 3-16 0,1-1-48 0,0 1-16 16,-2 3 0-16,1 0 0 0,-3 2 368 0,-1 0 64 15,0 1 16-15,0 0 0 0,1-1 64 0,-1 2 32 16,-1 1 0-16,1 1 0 0,-1 3-352 0,1-5-80 16,0 0-16-16,1-2 0 0,-1 2-224 0,0-1-128 15,0-2 128-15,1 1-128 0,0-2 0 0,2 0 0 16,2-4 0-16,-1-1 0 0,-1-1-240 0,6-7-16 16,-5 8 0-16,1-1 0 15,4-7-1840-15,0 0-368 0,0 0-80 0,0 0-16 0</inkml:trace>
  <inkml:trace contextRef="#ctx0" brushRef="#br0" timeOffset="18876.55">26619 2079 21599 0,'0'0'960'0,"0"0"192"0,0 0-928 0,0 0-224 0,0 11 0 0,2 2 0 16,0-1 304-16,1 1 16 0,1-1 0 0,0 1 0 16,0 1-320-16,-1 2 0 0,3-2 0 0,0 2 0 15,1 0 0-15,1-1 0 0,-1 0 0 0,5 0 0 16,1-2 0-16,0 0 0 0,0-1 0 0,0 0 0 0,3 0 0 0,0-5 0 16,-3 1 0-16,0-1 0 0,1-1-256 0,2 3-96 15,-3-1-32-15,0-3-6128 16,-2-1-1232-16</inkml:trace>
  <inkml:trace contextRef="#ctx0" brushRef="#br0" timeOffset="19531.25">27021 1688 3679 0,'0'0'320'0,"0"0"-320"15,0 0 0-15,0 0 0 0,0-7 2688 0,0 7 480 16,0 0 96-16,0 0 0 0,0 0-1920 0,0 0-400 16,0 0-80-16,0 0-16 0,0 0-496 0,0 0-96 15,0 0-32-15,0 0 0 0,0 0-224 0,0 0 0 16,-7 11 0-16,7-11 0 0,-7 11 0 0,0 0 0 15,0-1 0-15,4 1 0 0,-3 2 0 0,1 0 0 16,0 1 0-16,0 2 0 0,-2-3 304 0,2 1 16 0,0-1 0 0,0 3 0 16,-2-2 208-16,0 2 48 0,1-3 16 0,1 0 0 15,0-2-160-15,1 1-48 0,4-12 0 0,-3 11 0 16,0 2-192-16,3 0-64 0,0-13 0 0,4 11 0 16,-4-11-128-16,4 12 0 0,-4-12 0 0,5 13 0 15,-5-13 0-15,7 12 0 0,-7-12 0 0,5 12 0 31,-5-12-416-31,0 0-16 0,12 9 0 0,-3-1 0 16,-9-8-2528-16,9 7-512 0</inkml:trace>
  <inkml:trace contextRef="#ctx0" brushRef="#br0" timeOffset="19841.57">27120 1848 18431 0,'0'0'1632'0,"0"0"-1312"16,0 0-320-16,0 0 0 0,0 0 1344 0,0 0 192 15,0 0 32-15,-1 12 16 0,1-12-1264 0,0 11-320 16,0-11 0-16,0 12 0 0,1-1 0 0,0-1 0 15,-1-10 0-15,2 13 0 0,0-3 0 0,-2-10 0 16,0 12-128-16,0-12 128 0,3 12-144 0,-3-12 144 0,0 0-128 0,2 12 128 16,-2-12-192-16,0 0 64 0,0 0 0 0,3 11 0 15,-3-11-96-15,0 0-16 0,0 0 0 0,0 0-6480 16,0 0-1280-16</inkml:trace>
  <inkml:trace contextRef="#ctx0" brushRef="#br0" timeOffset="20647.59">27239 1689 7359 0,'0'0'656'0,"0"0"-528"16,0 0-128-16,0 0 0 0,0 0 2048 0,0 0 384 16,0 0 80-16,10 0 16 0,-10 0-1568 0,0 0-304 15,0 0-64-15,10 0-16 0,-10 0-64 0,11 1-32 16,-11-1 0-16,0 0 0 0,0 0 160 0,0 0 48 16,0 0 0-16,9 7 0 0,-2 1 0 0,-2-1 0 15,-1 1 0-15,-2 3 0 0,1-5 208 0,-1 3 32 16,2 0 16-16,3 3 0 0,-3-1-272 0,1 2-48 15,0-4-16-15,0 2 0 0,1 0-224 0,-1-2-32 16,-5-9-16-16,5 12 0 0,0 1-80 0,-1-3-32 16,-4-2 0-16,2 1 0 0,-2 0-64 0,-2-1-16 0,2-8 0 0,-4 11 0 15,2-2-144-15,2-9 128 0,-7 6-128 0,2 2 128 16,5-8-128-16,-5 8 128 0,5-8-128 0,-8 8 128 16,1-2-128-16,7-6-224 0,0 0 48 0,-7 7 16 31,7-7-224-31,-8 2-64 0,8-2 0 0,-8 4 0 15,8-4-1392-15,-9 3-272 0,0-1-64 0,9-2-9696 0</inkml:trace>
  <inkml:trace contextRef="#ctx0" brushRef="#br0" timeOffset="27833.73">27510 1625 4607 0,'0'0'400'0,"0"0"-400"16,0 0 0-16,0 0 0 0,0 0 1856 0,0 0 272 15,0 0 64-15,0 0 16 0,0 0-480 0,0 0-112 16,0 0-16-16,0 0 0 0,0 0-256 0,0 0-48 15,0 0-16-15,0 0 0 0,0 0-304 0,0 0-64 16,0 0-16-16,0 0 0 0,0 0-128 0,0 0-48 16,0 0 0-16,0 0 0 0,0 0-112 0,0 0-32 15,0 0 0-15,0 0 0 0,0 0 48 0,0 0 0 16,0 0 0-16,0 0 0 0,0 0-96 0,0 0-16 0,0 0 0 0,0 0 0 16,0 0 16-16,4 13 0 0,-4-13 0 0,5 13 0 15,-5-13-16-15,6 14-16 0,-6-14 0 0,6 16 0 16,-1-5-176-16,0 2-16 0,0 0-16 0,0-3 0 15,1 2-288-15,0-1 0 16,1 1 128-16,-1 0-128 0,-1 0 0 0,2-1 0 0,-1 1 128 0,1 0-128 16,0 0 0-16,-1-3 0 0,1 1 0 0,0 2 0 15,1 0 128-15,0 1-128 0,0 0 0 0,2 1 0 16,1-1 208-16,-5 1-64 0,-2-2-16 0,1 4 0 16,1-1 48-16,-3 4 0 0,3-1 0 0,-1-2 0 15,-1 1-16-15,0 2 0 0,-2 2 0 0,1 4 0 16,0-2-160-16,-2 5 0 0,3 2 144 0,0-2-144 15,0 0 0-15,-3-6 0 0,0-4 0 0,0 0 128 0,-1-2-128 0,0 0 0 16,0-2 0-16,-1 0 128 16,0-1-128-16,0 2 128 0,-2 2-128 0,0-3 128 0,1-1 0 0,-1-1 16 15,1-2 0-15,-1 1 0 0,0 0-144 0,-1 0 128 16,-1-2-128-16,1 0 128 0,0 0-128 0,0 0 128 16,4-9-128-16,-5 12 128 0,-3-2-128 0,1 1 0 15,-1-1 0-15,-1-1 0 0,-2-5 0 0,2 3-256 16,0-1 48-16,0 3 0 0,0-1-96 0,1-1-16 15,0-1 0-15,0 1 0 0,8-7 96 0,-9 4 16 16,9-4 0-16,-9 4 0 0,9-4-96 0,0 0-16 16,-9 2 0-16,9-2 0 15,0 0-384-15,0 0-64 0,0 0-32 0,0 0 0 16,0 0-2160-16,0 0-432 0</inkml:trace>
  <inkml:trace contextRef="#ctx0" brushRef="#br0" timeOffset="29298.69">27948 1638 8287 0,'0'0'736'16,"0"0"-592"-16,0 0-144 0,0 0 0 0,0 0 2336 0,0 0 432 0,0 0 96 0,0 0 16 15,0 0-1296-15,0 0-256 0,0 0-48 0,0 0-16 16,0 0-192-16,0 0-48 0,0 0 0 0,0 0 0 15,0 0-192-15,-3 9-64 0,-1-1 0 0,0 1 0 16,4-9-320-16,-2 12-80 0,2-12-16 0,-3 12 0 16,1-2-176-16,2-10-48 0,-3 13 0 0,2 0 0 0,1-4 80 0,0 2 16 15,-2 0 0-15,1 1 0 0,1 0-80 0,0 0-16 16,0 1 0-16,0-3 0 0,0 3-128 16,0 1 0-16,0-2 144 0,1 1-144 0,1-1 0 0,-1 0 128 15,-1-1-128-15,3 1 0 0,0-5 0 0,-1 0 128 16,-1 3-128-16,-1-10 0 0,0 0-144 0,0 0-112 15,0 0 0-15,0 0-16 16,0 7-2336-16,0-7-464 0,0 0-80 0,0 0-7920 0</inkml:trace>
  <inkml:trace contextRef="#ctx0" brushRef="#br0" timeOffset="29699.77">27735 1675 17279 0,'0'0'768'0,"0"0"144"0,-11 0-720 0,11 0-192 0,0 0 0 0,0 0 0 16,0 0 880-16,0 0 144 0,0 0 16 0,0 0 16 15,0 0-496-15,0 0-112 0,0 0 0 0,0 0-16 16,0 0 112-16,0 0 32 0,0 0 0 0,0 0 0 16,10-6 288-16,0 4 64 0,0-1 16 0,0 1 0 15,0 0 48-15,1 1 16 0,-11 1 0 0,15-1 0 0,1-1-336 0,0 1-64 16,-2-2-16-16,3 2 0 16,1-2-208-16,2 2-32 0,-2 0-16 0,0 0 0 0,-1-5-208 15,2 2-128-15,-2 1 160 0,1 0-160 0,1 0 0 0,-3 1 128 16,-2-2-128-16,-1 1 0 0,0-2 0 0,-1 1 0 15,0 0 0-15,-3 2 0 16,0-1-336-16,0 2-64 0,-9 1-16 0,11 0 0 16,-11 0-416-16,10-2-64 0,-10 2-32 0,11 0-8544 15,-11 0-1728-15</inkml:trace>
  <inkml:trace contextRef="#ctx0" brushRef="#br0" timeOffset="31321.59">28716 2010 10127 0,'0'0'448'0,"0"0"96"0,0 0-544 0,0 0 0 15,0 0 0-15,0 0 0 0,0 0 2704 0,0 0 432 16,-7-4 96-16,7 4 16 0,-8-6-1920 0,8 6-384 15,0 0-80-15,-9 0-16 0,0-1-208 0,9 1-32 16,-10 1-16-16,1 2 0 0,1 0-112 0,0-1-32 16,-1 1 0-16,9-3 0 0,-12 5 160 0,0 0 32 15,-1 1 0-15,2-1 0 0,-1-1-32 0,0 0 0 0,0 1 0 0,1 3 0 16,-1-1-288-16,1 5-64 0,0-4-16 0,0 4 0 16,1-2-240-16,1 3 0 0,2 2 128 0,1 0-128 15,-1 1 0-15,2-1 0 0,0 4 0 0,2-4 0 16,2 2 0-16,1-1 0 0,0-2 0 0,4 3 0 15,1 0 0-15,1 0 0 0,1-4 0 0,2-1 0 16,2-2 128-16,0-2-128 0,2-1 0 0,0-2 0 16,2-1 160-16,0-2-160 0,1-2 160 0,2-1-160 15,-2 0 128-15,0-3-128 0,-2-3 0 0,1 2 144 16,1 1-144-16,-2-2 0 0,0-5 144 0,-1 4-144 16,1-1 0-16,-1 0 144 0,-1-1-144 0,1 0 0 0,0 1 128 15,1-3-128-15,0 2 0 0,-1-3 0 0,-1 2 128 16,0-2-128-16,0 1 0 0,-2-1 0 0,-2-1 0 0,0-2 0 15,-2 1 0-15,-1 0 0 0,-1-2 0 0,-1 2 0 16,-3-1 128-16,0 1-128 0,-3 0 0 0,1 1 0 16,-3 0 0-16,-2 0 0 0,-1 2 160 0,-1 2-160 15,-1 1 128-15,-2 2-128 0,-1-1 0 0,0 2 0 16,-1 1 0-16,-1-1 0 0,2 2 0 0,0-1 0 16,-1 2 0-16,1 1 0 0,0-1 0 0,1 2 0 15,2 0 0-15,-1 0 0 0,1-1 0 0,1 1 0 16,-1-1 0-16,10 1 0 0,-10 4 0 0,10-4 0 15,-10 1 0-15,10-1 0 0,-10 1 0 0,10-1-176 16,0 0 176-16,0 0-192 16,0 0-336-16,0 0-80 0,0 0-16 0,0 0 0 15,0 0-704-15,0 0-144 0,0 0-16 0,0 0-11648 0</inkml:trace>
  <inkml:trace contextRef="#ctx0" brushRef="#br0" timeOffset="31717.96">28823 1810 19455 0,'0'0'864'0,"0"0"176"0,0 0-832 0,0 0-208 16,0 0 0-16,0 0 0 0,0 0 896 0,0 0 128 16,0 0 16-16,0 0 16 0,0 0-544 0,-8 5-128 15,1 3 0-15,2 0-16 0,1 1-112 0,0 0-32 16,-1 0 0-16,1 3 0 0,-1 1 176 0,0-1 48 16,-1 4 0-16,0 2 0 0,-1 0-16 0,0 3 0 15,-3 0 0-15,1 4 0 0,0 1-16 0,-1 1 0 16,1 6 0-16,1-1 0 0,0 1-224 0,0 1-64 15,0 0 0-15,1 1 0 0,0 1-128 0,0-4 128 16,1-2-128-16,1-4 128 0,1-3-128 0,0-2 0 16,0-5 0-16,1-2 0 0,2 2 0 0,1-3 0 0,-1-2 0 0,1-2 0 31,0-9-320-31,2 8-160 0,-2-8-32 0,0 0-8304 0,0 0-1664 0</inkml:trace>
  <inkml:trace contextRef="#ctx0" brushRef="#br0" timeOffset="32801.49">29321 1761 13935 0,'0'0'608'0,"0"0"144"0,0 0-608 0,0 0-144 0,0 0 0 0,0 0 0 16,0 0 384-16,0 0 32 16,0 0 16-16,0 0 0 0,0 0-128 0,0 0-32 0,-3-10 0 0,3 10 0 15,0-10-112-15,1 2-32 0,-1 8 0 0,2-9 0 16,-2 9 256-16,1-9 32 0,-1 9 16 0,0 0 0 15,0 0 464-15,0 0 112 0,-1-8 16 0,1 8 0 16,-2-8-112-16,2 8-16 0,0 0 0 0,0 0 0 16,0 0-176-16,0 0-32 0,0 0-16 0,-8 3 0 15,8-3-160-15,-9 5-16 0,2 2-16 0,0-1 0 16,0 2-112-16,1 0-32 0,-1-2 0 0,1 1 0 16,-2-1-16-16,2 2 0 0,-1 3 0 0,1 0 0 15,-1 1 80-15,1-1 16 0,-2-1 0 0,1 3 0 16,1 3-208-16,-1-1-32 0,1 2-16 0,0 3 0 15,2 1-160-15,1-2 0 0,-3 2 144 0,1 0-144 0,0 1 0 0,-2 4 0 16,1 2 0-16,1 0 0 16,-1 0 0-16,3 0 0 0,-1-2 0 0,1 2 0 0,0-1 0 0,2-2 128 15,5-2-128-15,-1 0 0 0,-2-1 0 0,2 0 0 16,0-4 0-16,3 2 128 0,-1-2-128 0,0-1 0 16,0 0 0-16,3-3 128 0,0-2-128 0,1 0 0 15,-1-1-176-15,2 0 176 16,3-2-464-16,0-3 0 0,0 0 0 0,3-1 0 15,0-1-80-15,1 1-16 0,-2-1 0 0,4 2 0 16,-1-2-576-16,0 0-112 0,-1-1-32 0,0-1-6976 16,-1 2-1392-16</inkml:trace>
  <inkml:trace contextRef="#ctx0" brushRef="#br0" timeOffset="33476.53">29802 1994 16463 0,'0'0'720'0,"0"0"176"0,0 0-720 0,0 0-176 16,0 0 0-16,0 0 0 0,0 0 848 0,0 0 144 0,0 0 32 0,0 0 0 15,0 0-832-15,0 0-192 0,0 0 0 0,0 0 0 16,0 0 0-16,0 0-208 0,0 0 32 0,0 0 16 15,-9 3 160-15,9-3 0 0,0 0 0 0,-10 2-128 16,10-2 400-16,0 0 96 0,-10 3 16 0,10-3 0 16,-9 4 832-16,9-4 160 0,-8 2 32 0,8-2 16 15,-10 4-192-15,0 0-32 0,3 0-16 0,-1 0 0 16,-1 1-256-16,0-1-48 0,-2 1-16 0,1 4 0 16,-2 2-224-16,0 3-64 0,1-1 0 0,0 4 0 15,1 3-96-15,-2 1-32 0,-1-1 0 0,1 1 0 16,-1 0-256-16,1-1-48 0,1 1-16 0,-1 1 0 15,0-1-128-15,2-2 0 0,-1-1 0 0,2-2 0 16,0-2 128-16,1-1-128 0,0-1 0 0,3 4 128 0,0-6-128 0,-2 3 0 16,1-5 0-16,1 1 0 0,5-9 0 0,0 0-192 15,0 0 64-15,-5 5 128 16,5-5-736-16,0 0-32 0,0 0 0 0,0 0 0 16,0 0-1536-16,0 0-320 0,0 0-64 0</inkml:trace>
  <inkml:trace contextRef="#ctx0" brushRef="#br0" timeOffset="33751.14">29425 2073 21359 0,'0'0'944'0,"0"0"208"0,0 0-928 0,0 0-224 16,0 0 0-16,0 0 0 0,0 0 960 0,0 0 160 15,0 0 32-15,0 0 0 0,0 0 0 0,0 0 0 0,0 0 0 0,10 7 0 16,-10-7-256-16,9 9-64 0,-2 3 0 0,2 2 0 15,2-1-192-15,-2 0-32 0,-2 0-16 0,4 0 0 16,2 0-304-16,0 2-64 0,0-4-16 0,0 3 0 16,1-3-208-16,1 1 0 0,-2-2 128 0,2 1-128 15,0 2 0-15,-1-3 0 0,0 2 0 0,2 0 0 16,-3-3 0-16,0-1 0 0,-1 1 0 0,-2-3 0 16,1 1-432-1,-1-2-128-15,-2 0-16 0,0-2-16 16,0 0-1584-16,-8-3-320 0,7-2-64 0</inkml:trace>
  <inkml:trace contextRef="#ctx0" brushRef="#br0" timeOffset="34284.48">30075 1690 10127 0,'0'0'896'0,"0"0"-704"0,0 0-192 0,0 0 0 16,0 0 1792-16,0 0 336 0,0 0 64 0,7-8 16 15,-7 8-1504-15,0 0-320 0,4-7-48 0,-4 7-16 16,0 0 0-16,0 0 0 0,0 0 0 0,6-7 0 16,-6 7 192-16,0 0 48 0,0 0 0 0,0 0 0 15,0 0 352-15,0 0 80 0,0 0 16 0,0 0 0 16,0 0-160-16,0 0-16 0,-10 8-16 0,1 1 0 16,1 1-352-16,3 1-64 0,-3 1-16 0,0 1 0 15,-1-4 0-15,1 1 0 0,0 1 0 0,2 0 0 16,-2 1-128-16,2 1-48 0,0-2 0 0,1 0 0 15,-1 1 32-15,0 0 0 0,0-2 0 0,1 2 0 16,1 1-112-16,0 1-128 0,0 2 176 0,1-2-176 16,1-2 128-16,0-2-128 0,1 2 0 0,1-12 0 0,3 11 128 0,-1-1-128 15,-2-10 0-15,4 10 0 16,3-2 0-16,-7-8 128 0,10 7-128 0,1-1 0 0,-1 0 0 0,0-3 0 16,1 3 0-16,-1-4 0 0,-10-2-320 0,12 2 0 15,0 0-16-15,1-2 0 16,-1 0-304-16,-2 0-48 0,-1 0-16 0,0 0 0 15,-9 0-544-15,11 1-112 0,-11-1-32 0,0 0-10608 0</inkml:trace>
  <inkml:trace contextRef="#ctx0" brushRef="#br0" timeOffset="34671">30242 1908 12895 0,'0'0'576'0,"0"0"112"0,0 0-560 0,0 0-128 0,-6 6 0 0,6-6 0 16,-5 10 3056-16,5-10 576 0,0 0 112 0,-6 10 32 15,6-10-2672-15,-4 10-528 0,4-10-96 0,0 0-32 16,-1 12-208-16,1-12-48 0,0 0-16 0,0 0 0 16,0 0-176-16,1 12 0 0,-1-12 0 0,0 0 128 0,0 0-128 0,0 0 0 15,0 0 144-15,0 0-144 0,0 0 0 0,0 0 0 16,0 0 0-16,3 12 0 0,-3-12-384 0,0 0 16 16,0 0 0-16,-1 14 0 0,1-14 0 0,-3 13 0 15,3-13 0-15,-2 13 0 0,-4-4 144 0,6-9 32 16,-4 13 0-16,4-13 0 0,0 0 192 0,-2 12 0 15,2-12 0-15,0 0 0 16,0 0-400-16,0 0-48 0,0 0 0 0,0 0-10432 0</inkml:trace>
  <inkml:trace contextRef="#ctx0" brushRef="#br0" timeOffset="35520.54">30245 1977 9151 0,'0'0'400'0,"0"0"96"0,0 0-496 0,0 0 0 0,0 0 0 0,0 0 0 16,0 0 1584-16,0 0 208 0,0 0 64 0,0 0 0 15,0 0-352-15,0 0-64 0,0 0-16 0,0 0 0 16,0 0-432-16,-3 10-96 0,3-10 0 0,0 0-16 16,0 0-96-16,0 0-16 0,0 0 0 0,0 0 0 15,0 12-240-15,0-12-48 0,0 0-16 0,0 12 0 16,0-12-208-16,0 0-64 0,0 0 0 0,2 12 0 16,-2-12-192-16,0 0 128 0,0 0-128 0,2 13 0 0,-2-13 208 0,0 10-48 15,0-10-16-15,0 0 0 0,2 14 128 0,-2-14 32 16,-2 15 0-16,1-2 0 0,1-13 16 0,-4 13 0 15,1-1 0-15,1-1 0 0,2-11-112 0,-4 15-16 16,-1-2 0-16,1-3 0 0,-1 1-192 0,1-1 144 16,-2-2-144-16,3 2 128 0,-3-3-128 0,1 1 0 15,5-8 0-15,-5 10 0 0,-2 2 0 0,2-4 0 16,5-8 0-16,-6 6 0 0,6-6 0 0,0 0 0 16,-9 5 0-16,9-5 0 0,-8 7 0 0,8-7-192 15,-9 0 32-15,9 0 16 16,0 0-752-16,-10-3-128 0,1-3-48 0,3-1 0 15,1-1-2192-15,1-1-432 0</inkml:trace>
  <inkml:trace contextRef="#ctx0" brushRef="#br0" timeOffset="35849.74">30245 1847 24767 0,'0'0'1088'0,"0"0"240"0,0 0-1072 0,0 0-256 15,0 0 0-15,0 0 0 0,0 0 800 0,0 0 96 16,0 0 32-16,0 0 0 0,0 0-272 0,0 0-48 15,-8 5-16-15,8-5 0 0,0 0-384 0,0 0-80 16,0 0 0-16,0 0-128 0,0 0 0 0,0 0 0 16,0 0 0-16,0 0 0 0,0 0-144 0,0 0-96 15,0 9-16-15,0-9 0 16,0 0-512-16,0 0-128 0,0 0 0 0,0 0-16 16,0 0-528-16,0 0-96 0</inkml:trace>
  <inkml:trace contextRef="#ctx0" brushRef="#br0" timeOffset="36404.11">30330 1698 15711 0,'0'0'704'0,"0"0"128"0,0 0-656 0,0 0-176 16,0 0 0-16,0 0 0 0,0 0 656 0,0 0 112 16,0 0 0-16,0 0 16 0,0 0-144 0,0 0-16 15,0 0-16-15,0 0 0 0,0 0-32 0,0 0-16 16,0 0 0-16,10 3 0 0,-10-3 48 0,9 5 16 16,-9-5 0-16,0 0 0 0,7 9 80 0,-7-9 32 15,5 9 0-15,-5-9 0 0,5 8-80 0,-5-8-16 16,5 10 0-16,-5-10 0 0,6 12-160 0,-4-1-32 15,1 0-16-15,-1 1 0 0,1 0-128 0,0-1-32 0,-2 1 0 16,2 0 0-16,-2 0-144 0,1 1-128 0,1-2 144 16,1 1-144-16,0-1 0 0,0-1 128 0,0 0-128 0,1 2 0 15,0-3 0-15,0 0 0 0,-5-9 128 0,7 12-128 16,-1-4 0-16,-6-8 0 0,0 0 0 0,6 10 0 16,-6-10 0-16,2 12 0 0,-2-12 0 0,0 0 0 15,-1 9-288-15,1-9 0 0,0 0 0 0,0 0 0 31,-4 11-656-31,4-11-128 0,0 0-16 0,-5 8-7680 0,5-8-1520 0</inkml:trace>
  <inkml:trace contextRef="#ctx0" brushRef="#br0" timeOffset="37135.91">30365 1595 16063 0,'0'0'704'0,"0"0"160"0,0 0-688 0,0 0-176 0,0 0 0 0,0 0 0 16,0 0 1168-16,0 0 208 0,0 0 32 0,0 0 16 15,0 0-384-15,0 0-80 0,0 0 0 0,0 0-16 16,0 0-272-16,12 3-48 0,-12-3-16 0,13 4 0 16,-3-3-80-16,-10-1-16 0,12 5 0 0,0 2 0 15,-2-1-64-15,0 2-32 0,1 1 0 0,1-1 0 16,-1 2 32-16,1 1 16 0,-2 0 0 0,2 5 0 16,0-2 112-16,0 2 0 0,-1 0 16 0,2-1 0 15,2 1-80-15,-2 0-32 0,-1-2 0 0,-1 2 0 0,1 1-32 16,0-4-16-16,-2 0 0 0,1 0 0 0,-1 1-48 0,0 0-16 15,0-1 0-15,-1 0 0 0,1 1-96 0,1-1-16 16,-2 0 0-16,-1 0 0 0,-1 0-32 0,0 1-16 16,-1-1 0-16,0 3 0 0,-2 1-64 0,-1 2-16 15,1-1 0-15,-1 3 0 0,-3 1-128 0,0 1 128 16,0-3-128-16,1 0 128 0,-2 0 48 0,0-1 0 16,-1-2 0-16,1 1 0 0,0 1 80 0,-1-2 0 15,0-2 16-15,1 0 0 0,1 0-32 0,-2-2-16 16,0 0 0-16,-1 0 0 0,0 0-16 0,1-1 0 15,-2 0 0-15,0 0 0 0,-1-1-48 0,0 2-16 16,-1-4 0-16,1 2 0 0,-1-1-144 0,-1 1 128 16,-1-2-128-16,0 0 128 0,1-1-128 0,0 0 0 0,-1-2 0 0,0-1 128 15,1 2-128-15,7-7 0 0,-11 5 144 0,2 0-144 16,1-1 0-16,8-4 0 0,-9 4 0 0,9-4 0 16,-8 5-176-16,8-5-96 0,0 0-32 0,0 0 0 31,0 0-416-31,0 0-96 0,0 0-16 0,0 0-11712 0,0 0-2336 0</inkml:trace>
  <inkml:trace contextRef="#ctx0" brushRef="#br0" timeOffset="41006.11">22437 1471 8927 0,'0'0'384'0,"0"0"96"0,0 0-480 0,0 0 0 0,0 0 0 0,0 0 0 0,0 0 1232 0,9-4 160 16,-9 4 16-16,9-4 16 0,-9 4-240 0,8-6-48 16,-8 6-16-16,8-7 0 0,-8 7-256 0,8-8-48 15,-2 1-16-15,-6 7 0 0,8-8-272 0,0 1-48 16,-2 2-16-16,-6 5 0 0,6-9-16 0,0 0 0 15,-1-2 0-15,-5 11 0 0,4-10-96 0,-1 0-32 16,-2-1 0-16,2 1 0 0,-1-2-128 0,-2 2-16 16,-4-2-16-16,2 0 0 0,-1-1-160 0,-1 3 0 15,-3 0 144-15,0 4-144 0,0 2 192 0,7 4-48 16,-11 0 0-16,0 4 0 0,1-1 32 0,-1 3 0 16,0 1 0-16,0 2 0 0,1 2-176 0,-1 0 192 15,1 2-192-15,0-3 192 0,-1 1-192 0,2-1 0 16,0 2 144-16,1 1-144 0,0 1 128 0,0 2-128 15,3-3 128-15,0 3-128 0,0 1 160 0,1 3-32 0,1 3-128 0,2 1 192 16,-2 4-32-16,3 2-16 0,2 1 0 0,0 2 0 16,2 1-144-16,1-4 0 0,2-2 0 0,-1 0-176 15,2-2 176-15,0-3 0 0,0-3 128 0,0-2-128 16,2-2 0-16,-2-3 0 0,0 0 0 0,0-3 0 31,-2 1-384-31,2-2-32 0,0 0-16 0,-3-1 0 16,-5-8-2256-16,0 0-448 0,0 0-80 0,0 0-32 0</inkml:trace>
  <inkml:trace contextRef="#ctx0" brushRef="#br0" timeOffset="41262.03">22215 1805 20607 0,'0'0'912'0,"0"0"192"0,0 0-880 0,0 0-224 16,0 0 0-16,0 0 0 0,0 0 128 0,0 0 0 16,8-5-128-16,-8 5 192 0,11-7 0 0,-2 5 0 15,-9 2 0-15,11-4 0 0,0 1 80 0,1 2 16 16,-1 1 0-16,2 0 0 0,2-2-160 0,-1 0-128 16,3 1 144-16,3-1-144 0,-1 1 0 0,1-3-240 15,-1 0 32-15,2-2 0 16,0 2-672-16,-3 1-128 0,0-1-16 0,1 0-4960 15,-2-2-992-15</inkml:trace>
  <inkml:trace contextRef="#ctx0" brushRef="#br0" timeOffset="41655.11">22689 1746 9215 0,'0'0'400'0,"0"0"96"0,0 0-496 0,0 0 0 0,1-9 0 0,-1 9 0 16,5-6 3008-16,0-1 496 0,2 1 96 0,1-1 32 16,-2-2-2608-16,1 1-528 0,-1-1-112 0,2 1 0 15,0 0-256-15,1 1-128 0,-4-4 160 0,2 5-160 16,-1-1 0-16,-1 1 0 0,-1-2 0 0,0-1 0 16,0 2 0-16,-4 7 0 0,3-10 0 0,-1 3 0 0,-2 1 128 0,0 6-128 15,-1-7 0-15,1 7 0 0,0 0 224 0,0 0-48 16,-8-4-16-16,8 4 0 0,-10 0-160 0,1 3 160 15,0 1-160-15,1 1 160 0,0 1-160 0,0 4 128 16,-1-4-128-16,1 3 128 0,2 2-128 0,-1-1 0 16,-1 0 0-16,2 2 0 0,1 3 0 0,-1-2 0 15,2 2 0-15,1 2 0 0,-1 1 0 16,1 1 0-16,-1-1-144 0,2 2 144 0,2-2 0 0,0 0 0 16,-2 0 0-16,4-3 144 0,0-2-144 0,3 0 0 15,1-4 0-15,0 0 128 0,2 0-128 0,1 0-176 16,1-2 48-16,2-3 0 15,1-2-512-15,2 1-80 0,-1-3-32 0,2 1-9504 0</inkml:trace>
  <inkml:trace contextRef="#ctx0" brushRef="#br0" timeOffset="42155.78">23035 1615 12431 0,'0'0'544'0,"0"0"128"0,-7 0-544 0,0 1-128 0,1-1 0 0,-1 2 0 15,-1 1 816-15,0 1 128 0,-2 0 16 0,0 0 16 16,-1 1-80-16,-1 2 0 0,2-1-16 0,1-1 0 16,0 3-112-16,1 0 0 0,1 1-16 0,2 2 0 0,0-2-96 0,0 1-16 15,2 0 0-15,2 2 0 0,1-1-128 0,0-1-16 16,1 3-16-16,2-1 0 0,-1 2-32 0,2 1-16 15,0-2 0-15,1 0 0 0,1-6-304 0,0 3-128 16,2-1 128-16,0-1-128 0,0 1 128 0,1-2-128 16,0 0 0-16,1-1 128 0,1-2-128 0,0-1 0 15,2-2 0-15,-1-1 128 0,0 2-128 0,0-2 0 16,-2-2 0-16,0 0 0 0,1 0 0 0,-11 2-144 16,10-6 144-16,-1 1-208 0,-1-4 208 0,-8 9 0 15,3-15 0-15,-1 6 0 0,-2 9 0 0,0-10 0 16,-1-3 0-16,0-2-144 0,0 1 144 0,-2 0 0 15,-2-1 0-15,1 2 0 0,-1 0 0 0,1 3-208 16,-2 1 80-16,0 2 128 0,-1 1-256 0,2-1 80 16,5 7 16-16,0 0 0 0,0 0 160 0,0 0 0 0,-8 4-144 0,8-4 144 15,-2 10 0-15,-1 1 0 0,3 2 0 0,3-1 0 16,1-1 0-16,2 1 0 0,1 1 160 0,3-2-160 16,-1 0 192-16,2 0-64 0,-2-3 0 0,1 1-128 15,2-2 128-15,0 1-128 0,-3 0 0 0,0-1 0 16,0-5 0-16,2 2 0 0,-1-4-192 0,-1 1 48 31,-9-1-2272-31,11 2-448 0</inkml:trace>
  <inkml:trace contextRef="#ctx0" brushRef="#br0" timeOffset="42457.1">23245 1293 16575 0,'0'0'1472'0,"0"0"-1168"15,-9-2-304-15,9 2 0 0,-8 5 2752 0,8-5 512 16,-2 12 80-16,-1 1 32 0,1 2-2592 0,0-1-512 16,1-1-96-16,1 1-32 0,0 2 16 0,3 0 0 15,-1-2 0-15,2 3 0 0,-3 0-32 0,3 1-128 16,1-1 192-16,1 0-64 0,0 3 0 0,1-4 0 15,1 1 0-15,-2-2 0 0,3 0-128 0,2 1 0 16,-2-2 0-16,1-1 0 0,1 0-304 0,-2-1-32 0,0-1-16 0,-1-1 0 31,-1-2-240-31,-7-8-48 0,8 10-16 0,-8-10 0 16,8 8-112-16,-8-8-32 0,0 0 0 0</inkml:trace>
  <inkml:trace contextRef="#ctx0" brushRef="#br0" timeOffset="42689.67">23201 1530 19343 0,'0'0'1728'0,"-8"-5"-1392"0,3-1-336 0,5 6 0 16,0 0 3024-16,0 0 544 0,0 0 96 0,0 0 32 15,0 0-2752-15,0 0-560 0,9-3-96 0,0-3-32 0,0 2-256 0,2 2 0 16,-11 2 128-16,13-5-128 0,-2-2-128 0,3 1-96 15,0-1-16-15,0 0 0 16,1 1-352-16,-1-1-80 0,0 4-16 0,1-4 0 16,-2 0-1440-16,1 1-304 0,-1-1-48 0,1 2-16 0</inkml:trace>
  <inkml:trace contextRef="#ctx0" brushRef="#br0" timeOffset="43105.83">23522 1419 5519 0,'0'0'240'0,"-9"5"64"0,2 2-304 0,2-1 0 0,-2 1 0 0,2 1 0 16,5-8 3648-16,-3 11 688 15,0 0 128-15,0 1 16 0,3-12-3312 0,0 10-656 0,1 2-144 0,1-1-32 16,-2-11-112-16,5 16-32 0,1-6 0 0,-6-10 0 16,9 14 48-16,1-5 0 0,0-3 0 0,-10-6 0 15,10 8-48-15,2-3-16 0,-12-5 0 0,14 3 0 16,1-3 16-16,-3-1 16 0,-12 1 0 0,13-4 0 15,0-2-80-15,-2 1 0 0,0 0-128 0,-1 1 192 16,-1-2-192-16,-1-1 0 0,-8 7 0 0,7-9 0 16,-2 1 0-16,-5 8 0 0,4-10 0 0,-2 1-160 15,-2 9 160-15,0-12 0 0,0 1 0 0,0 11 0 16,-2-11 0-16,2 11 0 0,0 0 0 0,-4-10 128 16,0 1-128-16,4 9 176 0,0 0-176 0,0 0 192 15,0 0-192-15,-8-5 0 0,8 5 0 0,0 0 128 16,0 0 0-16,0 0 0 0,0 0 0 0,0 0 0 15,0 0-128-15,-4 8 0 0,4-8 0 0,0 0 0 0,3 13 0 0,-1-4 0 16,1 2 0-16,-3-11 0 0,5 13 0 0,2-2 0 16,-1 1-192-16,1-3 192 0,-1 0 0 0,2 3 0 15,0-4 0-15,0 1 0 0,0-1-144 0,-1-2 144 16,-7-6 0-16,10 7 0 16,-10-7-1984-16,10 5-304 0</inkml:trace>
  <inkml:trace contextRef="#ctx0" brushRef="#br0" timeOffset="43441.21">23866 1561 6447 0,'0'0'576'0,"0"0"-576"0,0 0 0 0,0 0 0 16,0 0 2384-16,0 0 368 0,0 0 80 0,0 0 16 15,0 0-1376-15,0 0-288 0,0 0-48 0,4-8-16 16,-2-1-112-16,-2 9-32 0,3-9 0 0,-3 9 0 16,3-12-80-16,-2 5 0 0,0-4-16 0,-1 2 0 15,0 9-16-15,-1-10 0 0,0-2 0 0,1 12 0 16,1-12-16-16,-2 3 0 0,1 9 0 0,-3-13 0 16,0 1-384-16,2 0-80 0,0 2 0 0,1-2-16 15,1-1-368-15,0 1 144 0,-1-2-144 0,2 1 0 16,-1 0 0-16,2 1 0 0,-1 1 0 0,1-1 0 15,1 1 0-15,0 1 0 0,-2 2-208 0,3-1 80 0,1 0-208 0,-1 2-48 16,-5 7 0-16,9-6 0 16,0-2-512-16,2 3-96 0,-2 1-32 0,-9 4-12720 15</inkml:trace>
  <inkml:trace contextRef="#ctx0" brushRef="#br0" timeOffset="43859.23">24112 1377 11967 0,'0'0'1072'0,"0"0"-864"0,0 0-208 16,0 0 0-16,0 0 2800 0,0 0 512 0,0 0 96 0,8-5 32 16,1 0-2704-16,-9 5-544 0,11-7-192 0,-1 1 144 15,2 1-144-15,-2-2 0 0,1-1 0 0,-1 0 128 16,-2-5-128-16,0 3 0 0,-2-2 0 0,2 2 0 15,-1-1 0-15,-1 1 0 0,-1-2 0 0,1 2 0 16,-1 1 160-16,-1 0-160 0,-3-1 192 0,0 1-192 16,2 1 176-16,-3 8-176 0,0-7 160 0,0 7-160 15,0 0 0-15,-7-3 0 0,-2 3 0 0,1 3 0 16,1-1 0-16,-3 3-208 0,1 2 32 0,-1 1 16 16,-1 1-16-16,-2 1 0 0,0 2 0 0,0 2 0 15,0-2 176-15,2 1-160 0,-1-1 160 0,4 0-160 16,2-1 160-16,0 0 0 0,1-2 0 0,2 1 0 15,1 1 176-15,2-11 16 0,2 10 0 0,4 2 0 0,0-3 16 0,2 2 16 16,1-4 0-16,3 0 0 0,1-3-32 0,0 1-16 16,0 0 0-16,3-1 0 0,2 0-48 0,0-1 0 15,0-1 0-15,1 3 0 0,-2-5-128 0,-2 0 0 16,1 0 0-16,0-2 0 16,-1 1-816-16,1-1-80 0</inkml:trace>
  <inkml:trace contextRef="#ctx0" brushRef="#br0" timeOffset="44799.3">23074 2278 13823 0,'0'0'1216'0,"0"0"-960"15,-9-4-256-15,9 4 0 0,-9-2 2160 0,9 2 384 16,0 0 80-16,0 0 0 0,0 0-1920 0,0 0-384 16,-9 4-64-16,9-4-32 0,-4 7 96 0,2 1 0 15,-1 1 16-15,3 2 0 0,3-3 336 0,1 2 64 16,-2 2 16-16,2 1 0 0,-1-4-144 0,1 1-32 16,-1 1 0-16,1-1 0 0,-1 1-96 0,0-4-32 15,0 1 0-15,3-1 0 0,-6-7-144 0,6 4-48 0,-6-4 0 0,0 0 0 16,0 0 0-16,7 5 0 0,-7-5 0 0,0 0 0 15,9-1 64-15,-9 1 16 0,0 0 0 0,8-7 0 16,0 1-176-16,-2-4-32 0,-1 0-128 0,0-2 192 16,-1-1-192-16,2-2 0 0,-1-2 0 0,0 0 0 15,-1 0 0-15,0-3 0 0,-2 3 0 0,2-2 0 16,0-1 0-16,0 3 0 0,0 2 0 0,-1 2 0 16,-1 1-176-16,2 4 32 0,-4 8 0 0,0 0 0 15,0 0-32-15,0 0 0 0,8-5 0 0,-8 5 0 16,0 0 176-16,0 0-192 0,10 5 192 0,-10-5-192 15,10 8 192-15,-10-8 0 0,10 10 0 0,-2-2 0 16,-2 1 0-16,-6-9 0 0,7 11 0 0,-2-1 176 0,-5-10-176 16,5 12 128-16,-5-12-128 0,4 10 128 0,-4-10 0 0,0 0 0 15,5 9 0-15,-5-9 0 16,0 0-128-16,0 0 0 0,0 0 0 0,0 0 0 0,0 0 0 0,0 0 0 16,0 0 0-16,0 0 0 0,10-5 0 0,-4-3 0 15,-1-1 0-15,-1 0 0 0,0-1 128 0,0 0-128 16,0 0 128-16,0-2-128 0,1-1 0 0,0 0 0 15,1 0 0-15,0 0 0 0,1 3 0 0,-2-2 0 16,1 3-144-16,1 2 144 0,-7 7 0 0,8-6-128 16,-8 6 128-16,9-3 0 0,-9 3 0 0,0 0 0 15,0 0 0-15,13 0 0 0,-13 0 0 0,12 5-192 16,-12-5 192-16,10 11-160 0,-1 1 160 0,-1-1 0 16,-2 1 0-16,1-1 128 0,-1 0-128 0,1-3 0 15,-1 1 0-15,2 0 0 0,1-1 0 0,-1 1 128 0,-1-1-128 0,1 0 0 16,1 0 0-16,-1-4 128 0,-8-4-128 0,7 5 0 15,-7-5-160-15,11 4-96 0,-11-4-32 0,12-3 0 32,-2-1-1808-32,0-1-352 0,1-1-80 0</inkml:trace>
  <inkml:trace contextRef="#ctx0" brushRef="#br0" timeOffset="45340.71">23808 1963 15663 0,'0'0'1392'0,"0"0"-1120"0,0 0-272 0,-9 2 0 0,0-3 1744 0,9 1 304 16,-9 0 48-16,9 0 16 0,0 0-1648 0,-10 5-320 16,1-1-144-16,-1 0 128 0,3 0 0 0,-3-1-128 15,1-1 192-15,9-2-64 0,-10 7 288 0,10-7 48 16,-9 6 16-16,9-6 0 0,-7 9-48 0,7-9-16 15,-4 9 0-15,4-9 0 0,-4 12 160 0,4-12 48 16,0 13 0-16,3-2 0 0,-3-11-176 0,4 13-48 16,-4-13 0-16,4 13 0 0,-4-13-400 0,9 11 128 15,-9-11-128-15,10 11 0 0,-10-11 128 0,11 8-128 16,-11-8 0-16,0 0 128 0,12 4-128 0,-12-4 0 16,0 0-160-16,13 0 160 0,-3-3-160 0,-10 3 160 15,8-5-160-15,-8 5 160 0,8-7 0 0,-2 2 0 0,-6 5 0 16,7-8 0-16,-3-2 0 0,0 2 0 0,-2 0 0 15,-2 8 0-15,4-8 0 0,-4 8 0 0,3-9 128 0,-3 9-128 16,0-9 0-16,0 9 0 0,-2-9 0 0,2 9 0 16,0 0 0-16,0 0 0 0,0 0 0 0,0 0 0 15,0 0 0-15,0 0 0 0,-6-5 0 0,6 5 0 16,0 0 272-16,0 0 0 0,0 0 0 0,0 0 0 16,0 0-80-16,0 0-32 0,0 0 0 0,0 0 0 15,0 0-160-15,0 0 0 0,0 0 0 0,5 11 0 16,-5-11 0-16,5 14 0 0,-1-4 0 0,0 2 0 15,-4-12 0-15,5 13 0 0,1-3 0 0,0 1 0 16,-6-11 0-16,9 10 0 0,-1-2 0 0,-8-8 0 16,12 6-448-1,-2 0 16-15,-10-6 16 0,11 3 0 0,-11-3-512 0,0 0-96 0,13-1-32 0,-3-3-11536 16</inkml:trace>
  <inkml:trace contextRef="#ctx0" brushRef="#br0" timeOffset="45991.18">23962 1946 13823 0,'0'0'1216'0,"0"0"-960"16,-5 6-256-16,5-6 0 0,-6 11 2272 0,2-2 416 15,4-9 64-15,-3 14 32 0,2-1-1952 0,-1-1-384 0,2 1-64 16,0 0-32-16,0 1-16 0,0 2 0 0,3 2 0 0,0-2 0 15,-2 5 64-15,2-3 16 0,-1 0 0 0,1 2 0 16,-2-1-144-16,2 1-16 0,-1-2-16 0,2 0 0 16,-1-2-240-16,-1-2 0 0,1-1 0 0,1 2 0 15,-3-3 256-15,2-2-64 0,-3-10 0 0,2 10 0 16,1-2 0-16,-3-8 0 0,0 0 0 0,0 0 0 16,0 0-64-16,0 0-128 0,0 0 176 0,0 0-176 15,0 0 160-15,0 0-160 0,0 0 128 0,7-8-128 16,-3-1 0-16,-3-1 128 0,-1-3-128 0,0 0 0 15,-1-2 0-15,-1 0 0 0,0-6 0 0,-1 1 0 16,-1-1 0-16,3-2 128 0,-2 0-128 0,1-2 0 16,-1 0 0-16,0 0 128 0,1 0-128 0,0 2 0 15,1 2 0-15,0 0 0 0,-2 2 0 0,1-1 0 0,-1 2 0 16,0 0 0-16,0 2 0 0,0 2 0 0,2-2 704 0,-2 2 256 16,0 1 48-16,2 0 16 15,0-2-1648-15,1 6-320 0,0 9-64 0,2-10-16 0,0 1 816 0,-2 9 208 16,5-10 0-16,-5 10 0 0,9-3 0 0,1 0-128 15,-10 3 128-15,15-1 0 0,-2-1 0 0,1 2 0 16,-1 3 0-16,2 0 0 0,-2-2 0 0,0 1 0 16,0 0 0-16,-2 3 0 0,0 4 0 0,-1 2 0 15,-1-2-144-15,3 0 144 0,0 0 0 0,-2 0 0 16,-2 0 0-16,0 2 0 0,-2-1 0 0,1 2 0 16,-1-2 0-16,-2-1 128 0,-1-1-128 0,-3-8 192 15,-1 9-192-15,-1-1 192 0,2-8 800 0,-1 11 160 0,1-11 48 16,-3 11 0-1,-3-3-1712-15,-1 0-352 0,0-2-64 0,7-6-16 0,-8 6 944 0,0 0 0 0,-1-2 0 0,0 1 0 16,-2-1 144-16,2 0-144 0,0 0 192 0,0 0-192 16,1-1 320-16,0 0-64 0,0 0 0 0,1 1 0 15,-3-1-256-15,3-1 0 0,-1-1 0 0,8-1 0 16,-9 2 0-16,9-2 0 0,-8 0 0 0,8 0 0 31,0 0-352-31,0 0-128 0,0 0-32 0,0 0-13888 0</inkml:trace>
  <inkml:trace contextRef="#ctx0" brushRef="#br0" timeOffset="48342.23">25011 2753 6447 0,'0'0'272'0,"0"0"80"0,0 0-352 0,0 0 0 16,0 0 0-16,5-8 0 0,0 1 2400 0,-5 7 416 15,0 0 64-15,6-6 32 0,-6 6-2208 0,7-8-432 16,-7 8-80-16,0 0-32 0,0 0-160 0,0 0 0 15,0 0 0-15,8-5 0 0,-8 5 128 0,0 0 0 0,0 0 0 0,0 0 0 16,0 0 960-16,8-4 192 0,-8 4 48 0,0 0 0 16,0 0 64-16,0 0 16 0,0 0 0 0,0 0 0 15,0 0 480-15,0 0 96 0,0 0 32 0,0 0 0 32,0 0-2016-32,0 0-256 0,2-7-128 0,-2 7-32 0,0 0 608 0,0 0 112 0,0 0 16 0,0 0 16 15,0 0-336-15,0 0 0 0,0 0 0 0,0 0 0 16,0 0 0-16,0 0 128 0,-9 4-128 0,9-4 0 15,-9 7 144-15,2-1-144 0,1 1 192 0,-1-1-192 16,0 1 288-16,0 1-48 0,3 1-16 0,-1-3 0 16,-2 1 80-16,1-1 16 0,6-6 0 0,-9 8 0 15,0 0 0-15,1 0 16 0,0-2 0 0,0 2 0 16,0 0-80-16,2 1 0 0,1-1-16 0,-2 2 0 16,-1 3-64-16,0-3-16 0,1-1 0 0,0 0 0 15,1 0 16-15,-1 1 0 0,1 0 0 0,-1 0 0 0,1 0-16 0,-1 2 0 16,2-1 0-16,-2-1 0 0,2-1-32 0,-1 2 0 15,-1 0 0-15,1 1 0 0,-1-2-128 0,0 2 0 16,1 0 144-16,-1 0-144 0,2-1 0 0,-1 1 144 16,1 0-144-16,1 0 0 0,0 1 192 0,1 1-64 15,2 0 0-15,-2 2-128 0,1 0 176 0,0 1-176 16,1-4 160-16,1 1-160 0,0 2 144 0,0-2-144 16,-1 0 128-16,-1 2-128 0,2 1 128 0,0 1-128 15,-1-5 0-15,1 1 128 0,1-2-128 0,-1 1 160 16,2 2-160-16,-1-2 160 0,0-3-160 0,1 2 192 15,-2-2-192-15,1 1 192 0,-1 0-192 0,2 0 128 16,1-1-128-16,-2 1 128 0,1-2-128 0,-2-9 0 16,1 10 0-16,0 1 128 0,2 2-128 0,0-6 128 0,-3-7-128 15,2 14 128-15,1-4-128 0,-1 0 0 0,-2-10 144 0,4 12-144 16,1-1 0-16,-5-11 144 0,3 11-144 0,-3-11 0 16,7 13 176-16,-2-2-176 0,0-1 160 0,-5-10-160 15,7 12 160-15,-2-2-160 0,-5-10 160 0,8 12-160 16,-3 0 128-16,1-2-128 0,1-1 0 0,-2 0 0 15,-5-9 128-15,7 12-128 0,-7-12 0 0,9 11 144 16,-2-2-144-16,-7-9 0 0,8 10 0 0,0-3 128 16,-8-7-128-16,11 8 128 0,-11-8-128 0,11 7 128 15,-11-7-128-15,12 6 128 0,-2-1-128 0,-10-5 128 16,14 6-128-16,-1 1 0 0,0-2 0 0,-13-5 128 16,9 7-128-16,-9-7 0 0,13 6 144 0,-2-1-144 15,-11-5 0-15,12 8 0 0,-1-1 0 0,-11-7 128 16,10 7-128-16,-10-7 0 0,9 7 0 0,-9-7 128 0,8 8-128 0,-8-8 144 15,7 10-144-15,-7-10 160 16,0 0-160-16,10 7 0 0,-10-7 0 0,10 6 0 0,-10-6 0 0,10 7 0 16,-10-7 0-16,0 0 0 0,11 4 0 0,-11-4 0 15,11 5 0-15,-11-5 128 0,10 4-128 0,-10-4 0 16,0 0 144-16,0 0-144 0,11 5 0 0,-11-5 128 16,0 0-128-16,0 0 0 0,7 5 0 0,-7-5 0 15,0 0 0-15,0 0 128 0,0 0-128 0,0 0 0 16,0 0 0-16,0 0 0 0,0 0 0 0,0 0 144 15,0 0-144-15,0 0 0 0,0 0 0 0,8 8 0 16,-8-8 0-16,0 0 0 0,0 0 144 0,0 0-144 16,0 0 0-16,0 0 144 0,0 0-144 0,0 0 0 0,0 0 0 15,0 0 0-15,0 0 0 0,0 0 128 0,0 0-128 0,0 0 128 16,0 0-128-16,0 0 0 0,0 0 144 0,0 0-144 16,0 0 0-16,0 0 128 0,0 0-128 0,0 0 0 15,0 0 0-15,3-10 0 0,-5-1 0 0,2 11 128 16,0 0-128-16,-1-10 0 0,1 10 0 0,-2-7 128 15,-2-4-128-15,4 11 0 0,-4-11 0 0,0 2 128 16,-1 1-128-16,1 2 0 0,-1-2 0 0,1-1 0 16,0 0 0-16,0 1 128 0,-1-3-128 0,-2 2 0 15,3-3 0-15,-1 1 0 0,0-1 0 0,-1 0 128 16,1-1-128-16,-1 0 0 0,1 0 0 0,-1 0 0 16,1 3 0-16,1-2 0 0,-1 0 0 0,1 6 0 15,4 6 0-15,-4-9-160 0,0 2 160 0,4 7 0 0,0 0-160 16,0 0 160-16,0 0-128 0,-4-6 128 0,4 6-176 0,0 0 176 15,0 0-208-15,0 0 80 0,0 0 0 0,0 0 0 16,0 0 0-16,0 0 0 0,0 0 128 0,0 0-208 16,0 0 80-16,9 13 128 0,-1 0-160 15,0-2 160-15,-1 0 0 0,0-1-144 0,1 1 144 0,0-1-128 16,0 2 128-16,-2-2-128 0,1 1 128 0,-1-2 0 16,-6-9 0-16,10 10 0 0,-3-2 0 0,-7-8 0 15,8 10 0-15,0 0 0 0,-1-1 0 0,-1-3 0 16,-6-6 0-16,8 9 0 0,0-1 0 0,-2 0 0 15,-6-8 0-15,5 12 0 0,-5-12 0 0,6 9 0 16,-2 0 0-16,-2 0 0 0,-2-9 0 0,3 11 0 16,-3-11 0-16,1 13 0 0,0-3 0 0,1-1 0 15,-2-9 0-15,-3 9 0 0,3-9 0 0,0 0 0 0,-4 8 0 0,4-8 128 16,-6 8-128-16,-1-2 0 16,7-6 0-16,-8 8 128 0,1-4-128 0,7-4 128 0,-12 4-128 0,1 1 128 15,1-1-128-15,1 1 0 0,0-1 0 0,0-1 0 16,-1 0 0-16,10-3 0 0,-11 5 0 0,2-1 0 15,9-4 0-15,-10 4 0 0,10-4 0 0,-9 5 0 16,9-5 0-16,0 0 0 0,-8 2 0 0,8-2 0 16,0 0 0-16,0 0-192 0,0 0 32 0,0 0 0 31,0 0-416-31,0 8-64 0,0-8-32 0,0 0 0 16,0 0-1456-16,8 5-304 0,1-2-48 0</inkml:trace>
  <inkml:trace contextRef="#ctx0" brushRef="#br0" timeOffset="52026.24">25994 3116 4607 0,'0'0'400'0,"0"0"-400"0,-8-3 0 0,8 3 0 16,-8-3 3488-16,8 3 608 0,0 0 128 0,0 0 32 15,-8-4-2784-15,8 4-544 0,0 0-112 0,0 0-32 16,0 0-48-16,0 0-16 0,0 0 0 0,0 0 0 16,0 0 64-16,0 0 16 0,0 0 0 0,0 0 0 15,0 0 64-15,0 0 16 0,0 0 0 0,-6 8 0 16,6-8-48-16,-6 10-16 0,6-10 0 0,-2 19 0 0,0-5-144 16,2 4-32-16,2 0 0 0,0 2 0 0,1 1-144 0,0 1-48 15,0 4 0-15,1-2 0 0,0 2-64 0,0 0-32 16,1-2 0-16,1 3 0 0,-1-1-128 0,1 0-32 15,1 0 0-15,-1-2 0 0,0-1-192 0,-1 0 144 16,-3 1-144-16,2 2 128 0,0-2-128 0,0 3 128 16,-1-1-128-16,1-2 128 0,-2 2-128 0,1-1 0 15,-3-4 144-15,1 5-144 0,2 3 0 0,-2-3 144 16,-1-4-144-16,0 0 0 0,-1-5 160 0,1-2-160 16,-2-2 128-16,1-2-128 0,-1-3 176 0,2-8-48 15,-3 9-128-15,2 2 192 0,1 2-192 0,0-5 0 16,0-8 0-16,0 0 0 15,0 0-1536-15,0 0-240 0,0 0-48 0,0 0-9376 16,0 0-1856-16</inkml:trace>
  <inkml:trace contextRef="#ctx0" brushRef="#br0" timeOffset="52634.94">26385 3492 17039 0,'0'0'752'0,"0"0"160"0,0 0-720 0,0 0-192 0,0 0 0 0,0 0 0 0,0 0 896 0,0 0 1248 15,0 0-1056-15,0 0-336 0,0 0-64 16,0 0-16-16,-8 6 0 0,8-6-96 0,-8 4-32 15,8-4 0-15,0 0 0 0,0 0 144 0,-9 6 16 16,0-3 16-16,9-3 0 0,0 0-32 0,-8 7-16 16,-1-2 0-16,0 0 0 0,0 2-256 0,-1-2-48 15,0 2-16-15,0-1 0 0,-2 1 0 0,-1-2 0 16,1 3 0-16,-1 0 0 0,-3 1-32 0,-1 1 0 16,0-1 0-16,2 2 0 0,-1-2-96 0,2-1-32 15,-1 1 0-15,2-1 0 0,2-3 64 0,0 1 16 16,2 2 0-16,3-1 0 0,-1-3-80 0,-1 1 0 15,8-5-16-15,-8 8 0 0,2-2-176 0,6-6 0 16,-8 9 144-16,2-1-144 0,-1-3 0 0,7-5 0 0,0 0 0 0,0 0 0 16,0 0 128-16,0 0-128 0,0 0 160 0,0 0-160 15,-2 12 224-15,2-12-48 0,0 0-16 0,0 0 0 16,0 0-32-16,7 10 0 0,-7-10 0 0,9 10 0 16,-9-10-128-16,13 9 0 0,-1-7 144 0,1 4-144 15,2-1 0-15,-1-1 0 0,2 0 0 0,1-2 0 16,1 5 0-16,1-5 0 0,2 2 0 0,0 0 0 15,-3 0 0-15,1 0 0 0,-1 0 0 0,-1 0 128 16,-3 2-128-16,-1 0 0 0,0-1 0 0,0 1 128 16,-2 1-128-16,0-1 0 0,-1-2 0 0,-3 3 0 15,1-1-176-15,0 1-48 0,0-6-16 0,0 4 0 16,-8-5-416-16,7 0-96 0,-7 0-16 16,0 0 0-16,8 0-272 0,-8 0-64 0,11 0-16 15,-11 0 0-15,0 0-352 0,8-6-80 0,-8 6-16 0,0 0-10432 16</inkml:trace>
  <inkml:trace contextRef="#ctx0" brushRef="#br0" timeOffset="53220.88">26860 3066 5519 0,'0'0'496'0,"0"0"-496"0,0 0 0 0,0 0 0 16,8-7 2960-16,-8 7 496 0,0 0 112 0,7-8 16 15,-1 0-2224-15,-6 8-432 0,0 0-96 0,8-7 0 16,-8 7-416-16,7-8-80 0,-7 8-16 0,0 0 0 16,0 0 16-16,0 0 0 0,0 0 0 0,0 0 0 15,0 0 112-15,0 0 0 0,0 0 16 0,0 0 0 16,0 0 32-16,0 0 0 0,0 0 0 0,-9-1 0 16,-4 3-48-16,2 2-16 0,11-4 0 0,-10 9 0 0,-3 2 208 0,1-1 32 15,0 0 16-15,0 3 0 0,-1 2-176 0,0 2-48 16,-4 1 0-16,4 3 0 0,2 2-64 0,-2 2-16 15,0 0 0-15,1 0 0 0,1 2-48 0,1-2-16 16,0 1 0-16,0 0 0 0,1-1-48 0,0 0-16 16,1-1 0-16,2 2 0 0,1-1 64 0,1-1 0 15,0-4 0-15,2 3 0 0,2-1 64 0,0 3 0 16,0 1 16-16,0 0 0 0,2-5-32 0,0 2-16 16,4 2 0-16,-1-3 0 0,1-1-192 0,2 0-32 15,0-2-128-15,1 1 192 0,-1-2-192 0,1-1 144 16,0 1-144-16,3-2 128 0,1 0-128 0,1 2 128 15,1-3-128-15,2 6 128 0,2-1-128 0,3-1-176 0,0 1 48 16,2-6 0-16,-2-3-224 0,0-1-32 16,0-1-16-16,1-2 0 15,-1-1-16-15,0-2 0 0,-4 1 0 0,0-1 0 16,-1 2-1072-16,-1-4-224 0,0 2-32 0,-3-1-16 16,-2-1-576-16,-1 0-112 0</inkml:trace>
  <inkml:trace contextRef="#ctx0" brushRef="#br0" timeOffset="53919.25">27434 3564 2751 0,'0'0'128'0,"0"0"16"0,0 0-144 0,0 0 0 0,7-6 0 0,-7 6 0 16,5-6 896-16,-5 6 128 0,5-7 48 0,-5 7 0 15,0 0-864-15,0 0-208 0,0 0 0 0,4-6 0 16,-1-2 160-16,-3 8-16 0,4-8 0 0,-4 8 0 16,0 0 960-16,0 0 192 0,0 0 48 0,0 0 0 15,0 0 272-15,0 0 64 0,0 0 16 0,0 0 0 16,0 0-368-16,0 0-80 0,0 0-16 0,0 0 0 16,0 0-288-16,0 0-64 0,0 0-16 0,0 0 0 15,0 0 0-15,0 0 0 0,0 0 0 0,0 0 0 16,0 0-80-16,-8 8-16 0,0-1 0 0,1-1 0 0,7-6-96 15,-11 9-32-15,-1 2 0 0,0-5 0 0,-1-1-224 0,1 3-48 16,-1 3-16-16,2 2 0 0,-1 0-112 0,-1 1-32 16,1 2 0-16,0 2 0 0,1 0-32 0,0 0-16 15,1 1 0-15,-2-4 0 0,0 1-160 0,3 1 160 16,3 1-160-16,-1-2 160 0,1-2-160 0,0-1 0 16,1 0 0-16,1-1 128 0,0-3-128 0,0 0 0 15,4-9 0-15,-3 8 0 0,3-8-128 0,0 0-128 16,0 0 0-16,0 0-16 15,0 0-544-15,0 0-96 0,0 0-32 0,0 0 0 16,0 0-336-16,0 0-80 0,-6-8-16 0,6 8-7424 16,-5-13-1488-16</inkml:trace>
  <inkml:trace contextRef="#ctx0" brushRef="#br0" timeOffset="54203.88">27155 3545 20383 0,'0'0'896'0,"0"0"192"0,0 0-864 0,0 0-224 0,0 0 0 0,0 0 0 16,0 0 1600-16,0 0 288 0,0 0 48 0,0 0 16 15,0 0-848-15,0 0-160 0,11 10-48 0,-2 0 0 16,-9-10-224-16,13 14-48 0,-2 1-16 0,1-1 0 16,1 2 16-16,0 3 0 0,0-1 0 0,-1 3 0 15,2 0-128-15,1-1-32 0,-1-3 0 0,2 0 0 16,-2 0-320-16,2-2-144 0,1 0 128 0,0-1-128 0,-2 0 128 0,0 1-128 15,-2-4 128-15,0 2-128 0,-2-1 0 0,4 1 128 16,-2-2-128-16,-2-2 0 0,0 2-160 0,-2-1-112 16,-1-1-32-16,-2 0 0 15,0-7-1600-15,0 5-320 0,-1-2-64 0,1 0-11504 16</inkml:trace>
  <inkml:trace contextRef="#ctx0" brushRef="#br0" timeOffset="55253.81">27730 3102 2751 0,'0'0'128'0,"0"0"16"0,0 0-144 0,0 0 0 15,0 0 0-15,0 0 0 0,0 0 2432 0,0 0 448 16,0 0 80-16,0 0 32 0,0 0-1312 0,0 0-256 16,0 0-48-16,0 0-16 0,0 0-336 0,0 0-64 15,0 0 0-15,0 0-16 0,0 0-176 0,0 0-16 16,0 0-16-16,0 0 0 0,0 0-352 0,0 0-80 15,0 0-16-15,0 0 0 0,-6-5-64 0,6 5-16 16,0 0 0-16,0 0 0 0,-10 3 144 0,10-3 32 16,-10 5 0-16,2 0 0 0,8-5 0 0,-8 9 0 15,1 2 0-15,-1-4 0 0,0 4-80 0,1-1-16 16,1 1 0-16,-1 0 0 0,1 1-80 0,-1 0-16 0,1 0 0 16,-1 1 0-16,1 0-192 0,1 0 176 0,1 0-176 0,0 1 160 15,1 0-160-15,0 1 0 0,0 0 144 0,0 1-144 16,3-4 0-16,0-1 0 0,0 1 0 0,3-1 0 15,-1-1 0-15,1 1 144 0,1-2-144 0,0-4 0 16,0 3 128-16,1-2-128 0,0 1 0 0,0-1 0 16,2 2 0-16,1-3 0 0,-8-5 0 0,10 7 0 15,-1-2 0-15,0 2-192 0,-1 2 48 0,0-7 16 32,-8-2-656-32,12 4-128 0,-1-3-32 0,0 2 0 15,-11-3-704-15,13 3-144 0,-3-1-16 0,1-2-8608 0</inkml:trace>
  <inkml:trace contextRef="#ctx0" brushRef="#br0" timeOffset="55554.96">27893 3247 5519 0,'0'0'496'0,"0"0"-496"16,0 0 0-16,0 0 0 0,0 0 4400 0,0 0 784 16,0 0 144-16,0 0 48 0,0 0-3680 0,0 0-736 15,-1 9-128-15,1-9-48 0,0 9-304 0,2 0-64 16,1 2-16-16,0-1 0 0,-1 3-256 0,1 0-144 16,-2 0 160-16,2-1-160 0,-1 0 144 0,1-2-144 0,-3-2 128 0,0 4-128 15,0-2 0-15,1-1 0 0,-1-1 0 0,0-8 0 16,1 8 0-16,1 0 0 0,-2-1 0 0,0-7 0 15,0 0-384-15,0 0 32 0,0 0 16 0,0 0 0 32,0 0-480-32,0 0-80 0,0 0-32 0,0 0-10688 0</inkml:trace>
  <inkml:trace contextRef="#ctx0" brushRef="#br0" timeOffset="55733.59">27868 3153 6447 0,'0'0'272'0,"0"0"80"0,0 0-352 0,0 0 0 0,0 0 0 0,0 0 0 0,0 0 3584 0,0 0 656 15,0 0 128-15,0 0 32 0,0 0-3696 0,0 0-704 16,0 0-224-16,0 0 0 16,0 0-864-16,0 0-160 0,0 0-32 0,0 0-16 0</inkml:trace>
  <inkml:trace contextRef="#ctx0" brushRef="#br0" timeOffset="56245.37">27907 3111 10127 0,'0'0'896'0,"0"0"-704"0,0 0-192 0,0 0 0 16,0 0 2160-16,0 0 400 0,0 0 64 0,0 0 32 15,0 0-1600-15,0 0-320 0,0 0-64 0,0 0-16 16,0 0 16-16,0 0 0 0,0 0 0 0,0 0 0 16,0 0-64-16,0 0-16 0,0 0 0 0,12 2 0 0,-12-2 32 0,13 5 0 15,-4 0 0-15,0-1 0 0,-9-4-80 0,11 10-16 16,-3-1 0-16,1 2 0 0,-1-1-208 0,-1 2-32 16,0-4-16-16,-1 2 0 0,1 2-64 0,-1 1-16 15,0-2 0-15,-1 2 0 0,0 0-192 0,0 0 144 16,2 0-144-16,-1 1 128 0,-3 3-128 0,1 0 0 15,1 1 0-15,0-1 0 0,-1-4 0 0,0 1 0 16,0-2 0-16,-1 0 0 0,-2 1 0 0,2-1 0 16,-3-1 0-16,1 1 0 0,-1-5 0 0,0 1 0 15,0-8 0-15,0 0 128 0,-1 9-128 0,-1-2 0 16,2-7 144-16,-2 8-144 0,2-8 0 0,0 0 0 16,0 0-192-16,0 0 64 15,0 0-688-15,0 0-128 0,0 0-16 0,0 0-8096 16,0 0-1616-16</inkml:trace>
  <inkml:trace contextRef="#ctx0" brushRef="#br0" timeOffset="56755.56">28248 3759 6447 0,'0'0'272'0,"0"0"80"0,0 0-352 0,0 0 0 16,0 0 0-16,0 0 0 0,6 9 3584 0,-6-9 656 15,0 0 128-15,9 11 32 0,-1-3-2960 0,-1 1-592 16,-7-9-112-16,9 6-32 0,-9-6 0 0,9 8-16 16,-1 0 0-16,-2 1 0 0,1 3 144 0,-1-6 48 15,1 1 0-15,-2 3 0 0,-1 3-160 0,0 2-16 16,-2-4-16-16,1 0 0 0,0-1-176 0,-1 2-48 0,1-2 0 0,-1 2 0 15,1 0-320-15,0 0-144 0,-2-1 128 0,3-3-128 16,-2 3 0-16,0-1 128 0,-4 0-128 0,0 1 0 16,2-11 0-16,-5 10 0 0,-2-1 128 0,1 2-128 15,-2-3 0-15,0 1 0 0,-1-1 144 0,0-1-144 16,0 1 0-16,-1 1 0 0,1-3 0 0,2 0 0 31,-1-1-384-31,8-5-32 0,-9 7-16 0,1-3 0 16,-1 0-784-16,9-4-144 0,-9 5-48 0,9-5-12080 0</inkml:trace>
  <inkml:trace contextRef="#ctx0" brushRef="#br0" timeOffset="57693.94">29052 3535 3679 0,'0'0'320'0,"0"0"-320"0,0 0 0 0,0 0 0 16,0 0 3056-16,0 0 528 0,0 0 128 0,0 0 0 15,0 0-1888-15,0 0-384 0,0 0-80 0,0 0-16 16,0 0-272-16,0 0-64 0,0 0-16 0,0 0 0 16,0 0 96-16,-8 9 32 0,2-1 0 0,-1 0 0 15,-2-2-160-15,1 1-48 0,-1 1 0 0,0 2 0 16,-3 2-336-16,-1 2-80 0,3-1-16 0,-3 4 0 16,-3 0-192-16,-1 5-32 0,3-2-16 0,-2 3 0 0,1 1-48 0,-2-1-16 15,0 3 0-15,1-2 0 0,3-1-176 0,3-1 0 16,0-1 144-16,3-5-144 0,1-3 0 0,0 0 128 15,1-5-128-15,1 0 0 0,0-1 0 0,4-7-128 16,0 0 0-16,0 0 0 16,0 0-880-16,0 0-160 0,0 0-48 0,0 0 0 15,0 0-1856-15,0 0-368 0,-3-9-80 0</inkml:trace>
  <inkml:trace contextRef="#ctx0" brushRef="#br0" timeOffset="57989.16">28753 3590 11967 0,'0'0'1072'0,"0"0"-864"0,0 0-208 0,0 0 0 15,0 0 3104-15,0 0 576 0,0 0 112 0,0 0 32 16,0 0-2128-16,0 0-416 0,0 0-96 0,0 0-16 16,3 13-304-16,0-2-64 0,-3-11-16 0,5 16 0 15,0-2-400-15,2 0-64 0,0-3-32 0,4 4 0 16,-1-1-160-16,2 0-128 0,1 1 192 0,1-1-192 15,2-1 160-15,1 1-160 0,1 1 128 0,1-1-128 16,-1 2 0-16,1-2 0 0,0-1 128 0,0 0-128 16,-1-1 0-16,1-2 0 0,0 3 0 0,-3-5 0 15,0 3-320-15,-2 0 16 0,-1-3 0 0,-1-3 0 16,-1-1-608-16,-2-4-128 0,-9 0-32 0,11 2 0 16,-11-2-2128-16,9-2-416 0</inkml:trace>
  <inkml:trace contextRef="#ctx0" brushRef="#br0" timeOffset="58506.08">29317 3076 6447 0,'0'0'576'0,"0"0"-576"0,0 0 0 0,0 0 0 15,0 0 2048-15,0 0 288 0,0 0 64 0,0 0 16 16,0 0-1328-16,0 0-272 0,0 0-48 0,0 0-16 16,0 0-48-16,0 0 0 0,0 0 0 0,-7 10 0 15,1-3-112-15,6-7-16 0,-9 10-16 0,1 1 0 16,1-2 64-16,2 0 16 0,5-9 0 0,-7 12 0 16,4-2 0-16,-1 2 0 0,0-2 0 0,1 2 0 0,3-12-112 0,-2 15-16 15,-1-2 0-15,0 1 0 16,1 2-256-16,0 0-48 0,1 4-16 0,1-4 0 0,0 1-192 15,0 1 176-15,0-1-176 0,0 1 160 0,1 2-160 0,2-3 0 16,-2-4 0-16,2-2 0 0,0 1 0 0,-1-5 0 16,1 0 0-16,2 1 128 0,-1-1-128 0,1 1 0 15,-5-8 0-15,8 6 0 0,-2 1 0 0,2-5 0 16,-8-2 0-16,11 5 0 0,-11-5 0 0,10 4-192 16,2-1 32-16,-12-3 16 15,12 0-752-15,-3-1-160 0,-9 1-32 0,0 0-10896 0</inkml:trace>
  <inkml:trace contextRef="#ctx0" brushRef="#br0" timeOffset="58940.8">29499 3325 7359 0,'0'0'656'0,"0"0"-528"0,0 0-128 0,0 0 0 15,-6 4 3760-15,6-4 720 0,-9 4 128 0,9-4 48 16,0 0-3088-16,-6 8-608 0,6-8-128 0,0 0-32 16,0 0-416-16,-4 9-64 0,2-1-32 0,2-8 0 15,0 0-96-15,0 0-32 0,0 0 0 0,0 0 0 0,1 10 416 0,-1-10 96 16,4 11 16-16,-4-11 0 0,0 0 144 0,5 7 48 15,-5-7 0-15,0 0 0 0,0 0-272 0,0 0-48 16,5 13-16-16,-5-13 0 0,6 15-272 0,-1-4-48 16,-5-11-16-16,5 17 0 0,2 0-208 0,-1-1 176 15,-2-3-176-15,1-1 160 0,1-3-160 0,-1 0 0 16,-5-9 0-16,2 12 0 0,-2-12 0 0,3 13 0 16,-2-3 0-16,-1-10 0 0,-2 13 0 0,-1-2 0 15,-1-2 0-15,4-9 0 0,-6 10 0 0,-1 1 0 16,7-11 176-16,-8 6-176 0,0 1 0 0,1-2 0 15,-3 0 0-15,3-1 0 0,7-4 0 0,-11 3 0 16,1-1 0-16,1 2 0 16,9-4-384-16,-11 0-64 0,0 0 0 0,0 0-16 15,1 0-1648-15,-1-2-320 0,1-2-64 0</inkml:trace>
  <inkml:trace contextRef="#ctx0" brushRef="#br0" timeOffset="59235.81">29476 3200 28959 0,'0'0'1280'0,"0"0"272"0,0 0-1232 0,0 0-320 16,0 0 0-16,0 0 0 0,0 0 592 0,0 0 64 15,0 0 16-15,0 0 0 0,0 0-464 0,0 0-80 16,0 0-128-16,0 0 176 0,0 0-176 0,0 0 0 16,0 0 0-16,0 0-176 15,0 0-208-15,0 0-64 0,0 0 0 0,0 0 0 16,0 0-720-16,0 0-160 0,0 0-16 0,0 0-16 16,0 0-1920-16,0 0-384 0,0 0-80 0</inkml:trace>
  <inkml:trace contextRef="#ctx0" brushRef="#br0" timeOffset="59757">29564 3086 11679 0,'0'0'512'0,"0"0"128"0,0 0-512 0,0 0-128 0,0 0 0 0,0 0 0 15,0 0 1488-15,0 0 288 0,0 0 48 0,0 0 16 16,0 0-688-16,0 0-144 0,0 0-32 0,0 0 0 0,0 0-144 0,0 0-16 15,0 0-16-15,0 0 0 0,0 0-32 0,0 0-16 16,10 7 0-16,-10-7 0 0,0 0-48 0,9 7 0 16,-9-7 0-16,0 0 0 0,10 6-192 0,-2 2-32 15,-8-8-16-15,5 10 0 0,-5-10-80 0,7 13-32 16,-2-1 0-16,0-2 0 0,0 4-80 0,0-4-16 16,2 2 0-16,-2 2 0 0,-1-1-16 0,1 0-16 15,1 1 0-15,0 2 0 0,1 1-224 0,0-1 176 16,-1 2-176-16,-1 0 160 0,-1 0-160 0,0-2 0 15,0-2 0-15,-2 2 0 0,1-2 0 0,-1 1 0 16,0-1 0-16,-1-5 128 0,-1 0-128 0,1-1 0 16,-1-8 0-16,0 11 0 0,-1-5 0 0,2 2 0 0,-1-8 0 15,-2 8 0-15,2-8 0 0,-5 6 0 16,5-6 0-16,-8 8 0 0,0-1-224 0,0-5-128 0,8-2-32 0,-10 4 0 31,0 0-1344-31,1-1-288 0,9-3-48 0,-11 0-10832 0</inkml:trace>
  <inkml:trace contextRef="#ctx0" brushRef="#br0" timeOffset="60773.67">29733 3088 5519 0,'0'0'496'0,"0"0"-496"0,0 0 0 0,0 0 0 16,0 0 3136-16,0 0 544 0,0 0 96 0,0 0 32 15,0 0-1936-15,0 0-384 0,0 0-80 0,0 0 0 16,0 0-656-16,0 0-128 0,0 0-32 0,0 0 0 15,0 0-80-15,6-7-32 0,-6 7 0 0,0 0 0 0,0 0 288 0,0 0 48 16,0 0 16-16,8-4 0 0,-2-1 128 0,-6 5 48 16,0 0 0-16,0 0 0 0,11-1-192 0,-11 1-48 15,12 0 0-15,-1 1 0 0,-11-1-288 0,15 3-64 16,-1-2-16-16,-1 2 0 0,0 1-80 0,1 1 0 16,1 0-16-16,-1 3 0 0,0 0-48 0,1 1-16 15,-1 3 0-15,-1-2 0 0,0 3 128 0,0 0 16 16,0 3 16-16,0-1 0 0,-2 1-208 0,0 0-64 15,3 1 0-15,-3-3 0 0,0 3 0 0,-1-2 0 16,-1 0 0-16,2 0 0 0,0 4-128 0,1-4 0 16,-1 1 0-16,0 0 0 0,1 1 0 0,-2-4 0 15,1 0 0-15,-2 0 0 0,0 0 0 0,-1 0 0 16,-2-1 0-16,1-2 0 0,-2 0 144 0,0 3-144 0,-1-1 160 16,-1 1-160-16,-2-2 304 0,-1 2-48 0,-1-2 0 0,0 2 0 15,-1 0-80-15,-2 3-32 0,1 0 0 0,-1 1 0 16,0-4-144-16,0 1 0 0,-1 2 144 0,1-3-144 15,0 1 0-15,0-1 144 0,-3 0-144 0,3 0 0 16,2 0 0-16,-2 0 0 0,0 2 0 0,-1 0 0 16,1 0 128-16,-1-2-128 0,-2-2 0 0,1 4 0 15,-4 0 0-15,3 1 0 0,0-2 0 0,-1-1 0 16,-1 0 128-16,0-2-128 0,3-1 0 0,0-1 0 16,-1 1 128-16,-1 1-128 0,1-2 0 0,-1 1 0 15,-1-4 0-15,0 2 0 0,1 2 0 0,2-2 0 16,-1 4 128-16,-1-2-128 0,-1 1 0 0,1-2 0 15,2-3 0-15,1 2 0 0,-2-1 0 0,2-1 0 16,5-6 0-16,-7 9 0 0,1-2 128 0,6-7-128 0,-5 8 0 0,5-8 0 16,-5 6 0-16,5-6 0 0,0 0 128 0,0 0-128 15,0 0 0-15,-7 7 0 0,7-7 128 0,0 0-128 16,0 0 0-16,0 0 0 0,-8 5 0 0,8-5-144 16,0 0 16-16,0 0 0 15,-5 5-288-15,5-5-48 0,0 0-16 0,0 0 0 16,-5 7-512-16,5-7-96 0,0 0-32 0,-5 6 0 15,5-6-2336-15,0 0-480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17T17:31:07.900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8033 2968 1522 0,'0'0'68'0,"0"0"13"0,0 0-65 0,-7 9-16 0,3-9 0 0,1 6 0 0,-4-3 23 0,7-3 1 15,-4 10 0-15,1-10 0 0,3 0 11 0,-8 6 2 16,5 3 1-16,-4 1 0 0,7-1 9 0,-11-9 1 16,4 16 1-16,0-16 0 0,0 12 2 0,-3-5 0 15,-1 2 0-15,-3 10 0 0,3-10 12 0,-3 1 2 16,0 5 1-16,0 4 0 0,-4-3-21 0,-3 3-4 15,4 9-1-15,-5-9 0 0,1 15-26 0,0-9-6 0,-4 4 0 16,-3-1-8-16,0 6 0 0,0-9 0 0,-1 4 0 16,1-1 0-16,4-3-8 0,2 0-9 0,1-6-2 0,4 0 0 31,2-1-31-31,-2-8-6 0,6 2-2 0,4-8 0 16,-7 2-125-16,3-6-25 0,-6-16-4 0,3 7-2 0</inkml:trace>
  <inkml:trace contextRef="#ctx0" brushRef="#br0" timeOffset="328.51">7433 2914 2635 0,'0'0'58'0,"-3"-9"12"0,-1 9 2 0,4 0 2 0,0 0-59 0,0 0-15 0,0 0 0 0,11 9 0 16,-1-3 0-16,1 4 0 0,-1 2 0 0,8 1 0 0,3 0 0 16,0-4 0-16,4 10 10 0,0-4-2 0,6 4 8 0,5-3 3 15,-5 3 0-15,5 0 0 0,3 6-19 0,-4-7 0 16,-3 8 0-16,3-5 0 0,-7 14 0 0,0-16 0 16,1 15 0-16,-8-9 0 0,7 0 0 0,-10-3 0 15,3 10 0-15,0-4 0 16,-3-9-20-16,-1 0-8 0,1 6-2 0,-4-6 0 15,4-1-4-15,-4 1-1 0,0-3 0 0,0 3 0 16,0-10-102-16,0 0-21 0,-3 1-4 0,3-4-779 16</inkml:trace>
  <inkml:trace contextRef="#ctx0" brushRef="#br0" timeOffset="792.35">8350 3174 1677 0,'-3'-9'74'0,"3"6"16"0,3 3-72 0,1-6-18 16,-1 3 0-16,1-4 0 0,6-2 38 0,-6 6 4 15,3-4 1-15,4 7 0 0,3-3 25 0,-7-3 4 16,10 6 2-16,-6-6 0 0,7 6-28 0,-1 0-6 0,1 0 0 0,3 6-1 16,-3-6-28-16,6 0-11 0,-2 9 8 0,2-9-8 15,1 7 12-15,0-4-4 0,3 6 0 0,0-9 0 16,4 0-8-16,-7 0 0 0,3 0 0 0,0 0 0 31,4-9-29-31,-4 9-8 0,0-10-2 0,-3 10 0 16,3-9-82-16,-3 3-17 0,-8-4-3 0,1 7-669 0</inkml:trace>
  <inkml:trace contextRef="#ctx0" brushRef="#br0" timeOffset="1900.76">8851 2789 345 0,'-10'0'15'0,"10"0"4"0,0 0-19 0,0 0 0 0,-7 0 0 0,3 0 0 16,1 9 227-16,3-9 41 0,-4 0 9 0,4 0 2 15,-7 0-166-15,3 0-33 0,-3 0-6 0,0 6-2 16,7-6-10-16,-3 0-2 0,-1 0-1 0,-3 0 0 16,0 0-31-16,4 0-5 0,-8 0-2 0,7 4 0 15,-3 2-5-15,-3-6-2 0,3 0 0 0,-4 0 0 16,4 0 6-16,-3 3 2 0,3-3 0 0,-4 6 0 15,0-3-9-15,4-3-1 0,-3 7-1 0,-1-7 0 16,1 9 10-16,-1-3 3 0,4-2 0 0,-4 5 0 16,1 0-7-16,-1 1-1 0,1-4 0 15,-1 10 0-15,0-4 4 0,4 4 1 0,-7-13 0 16,4 13 0-16,3 3-21 0,-4-4 0 16,0 4 0-16,4 0 0 0,-7 0 0 0,4-1 0 0,-1 8 0 15,1-8 0-15,-1 7 0 0,-3-6 0 0,0 6 0 0,7 0 0 0,-4-3 0 0,0 3 0 16,4-6 0-16,-3 0 0 0,6 3 0 0,4-9 0 15,-3 5 0-15,3-8 0 16,3 6 19-16,4 2 2 0,0-8 1 0,0-1 0 0,4 7-6 0,7-1-2 16,-4-5 0-16,3 2 0 0,5 4 6 0,-1-6 0 0,3 8 1 15,5-8 0-15,-5-1-10 0,8 4-3 16,0-1 0-16,3-2 0 0,-3-1-8 0,3 0 0 0,-3 1 0 0,3 2 0 31,-10-2-32-31,0 2-8 0,-1-12-1 0,-6 10-679 0,0-4-136 0</inkml:trace>
  <inkml:trace contextRef="#ctx0" brushRef="#br0" timeOffset="2482.84">9387 2880 2142 0,'-10'0'95'0,"10"0"19"0,0 0-91 0,0 0-23 0,0 0 0 0,0 0 0 16,0 0 30-16,7 6 2 0,-4 3 0 0,1 1 0 16,-1-1-32-16,1 7 0 0,3-4 0 0,4 1 0 15,-11 0-18-15,0 5-3 0,7-2-1 0,-4 12 0 16,4-9 11-16,-3 6 3 0,-1 3 0 0,1 4 0 15,-1-1 8-15,-3 4 16 0,-3-1-4 0,3 1-1 16,3 2 8-16,-3-2 1 0,-3-7 1 0,-1 6 0 16,1-5-21-16,3 5 0 0,-4-6 0 0,1 4 0 15,-1-4-34-15,1-6-11 0,3 3-3 0,-4-6-592 16,4-4-118-16</inkml:trace>
  <inkml:trace contextRef="#ctx0" brushRef="#br0" timeOffset="3143.63">9211 2870 1987 0,'4'-9'88'0,"-1"0"18"0,-6-1-85 0,6-6-21 0,1 7 0 0,3 0 0 16,-4-1 56-16,4 1 6 0,0-4 2 0,4 1 0 15,-1 9-14-15,1-7-2 0,0 4-1 0,-1-4 0 16,8 10-27-16,-4-9-4 0,4 9-2 16,-1 0 0-16,4-3-14 0,8-3 0 0,-8 6 0 0,7 0 0 15,0 0 0-15,-3 0 0 0,0 0 0 0,-1 0 0 16,5 0 0-16,-12 0 0 0,4 0 0 0,1 6 0 16,-1-3 0-16,-4-3 0 0,5 6 0 0,-1-3 0 15,-4 7 0-15,1-1 0 0,0 1 0 16,-1-4 0-16,1 3 0 0,-4 10 11 0,0-3-11 0,0-4 10 15,-7 1-1-15,0 0 0 0,0 5 0 0,-3-2 0 16,-1 3-9-16,-3-4 0 0,0-2 0 0,-3 9 0 16,-8 0 0-16,4-13 0 0,0 7 0 0,-3 3 0 0,-1-3 0 15,0-7 0-15,-3 3 0 0,4 4 0 0,-1-6 0 0,1-1 0 16,-5-3 0-16,5-3 0 0,-1 7 0 16,1-4 0-16,-1-6 0 0,-3 6 0 0,3-3 0 0,1-3 0 15,-1 0 0-15,1 7 0 0,-1-4 0 0,1 6 0 16,2-9 0-16,-2 0 0 0,3 7 0 0,-4 2-12 15,4-6 2-15,0 6 1 0,4-2 9 0,-1 2 12 16,4-9-2-16,-3 6-1 0,3 7-9 0,0-13 0 16,0 16 0-16,0-7 0 0,3 0 0 0,1 1 0 15,-4-1 0-15,3 7 0 0,4 0 0 0,-3-13 0 16,-1 12 0-16,1-2 0 0,-1-4 8 0,1 1 0 0,3 2 0 16,3 1 0-16,-2-4-8 0,-1 1 8 15,3-1-8-15,4 4 8 0,-3-1-8 0,3-2 0 16,4-1 0-16,-1 0 0 0,1 1 9 0,3-4 0 15,-3 4 0-15,3-1 0 0,-3 0 1 0,3 1 0 16,0-4 0-16,0-3 0 0,0 10-10 0,0-10 0 16,-3 3 0-16,3-3 0 0,-3-3-16 0,-1 7-1 0,-2-7-1 0,-1 0 0 31,0 0-98-31,-4 0-19 16,4 3-4-16,-3-6-845 0</inkml:trace>
  <inkml:trace contextRef="#ctx0" brushRef="#br0" timeOffset="3654.47">10139 2619 2372 0,'0'0'52'0,"0"-9"12"0,0 6 1 0,3-3 1 0,-3-4-53 0,4 4-13 16,-1-3 0-16,1-1 0 0,3 1 28 0,-3-1 4 16,3 7 0-16,0-3 0 0,-4 0-32 15,4 3 0-15,0-7 0 0,0 4 0 0,0 6 0 0,4-10 0 0,0 1 0 0,-1 6 0 16,1-10 0-16,3 10 0 0,0-6 0 0,4 3 0 15,3-4 0-15,0 1 0 0,-7 6 0 0,7-4 0 16,4 4 0-16,-7-3 0 0,-11 6 0 0,0 6 0 16,3-3 15-16,4-3-3 0,-3 10-1 15,-4-1 0-15,-7 1-2 0,4-1 0 0,3 7 0 16,-7-7 0-16,-7 10-9 16,-1 0 0-16,5-4 0 0,-1 4 0 0,-6 0 8 0,-1 3-8 15,-3 0 0-15,4-6 8 0,-1 2-8 0,-3 7 0 16,-7-6 0-16,3 0 0 0,0 6 0 15,1-6 0-15,-1 9 0 0,-3-12 0 16,3 3 0-16,1-4 8 0,3 4-8 0,3-16 8 0,0 7-8 0,4 2 0 16,4-9 0-16,3 7 0 0,0-10 8 0,3 9 0 0,1 1 0 0,6-4 0 15,1 3-8-15,0 1 0 0,6-1 0 0,4 1-11 0,8-1 35 0,-1 0 6 16,0 1 2-16,4-4 0 0,7 3-32 16,-4 1 0-16,-3-1 0 0,3 1 0 0,0-4 0 0,1 3 0 15,2 1 0-15,-2-4-800 16,-1 3-165-16</inkml:trace>
  <inkml:trace contextRef="#ctx0" brushRef="#br0" timeOffset="5738.99">13025 3174 1407 0,'0'0'31'0,"0"0"6"0,0-9 2 0,-4 9 1 0,4 0-32 0,0 0-8 0,-3-3 0 0,3 3 0 16,0 0-15-16,-4-6-4 16,4-4-1-16,-4 10 0 0,1-9 20 0,3 6 9 15,0-4-1-15,0-2 0 0,-4 3 11 0,4 3 1 0,0 3 1 0,4-7 0 16,-8-2 14-16,4 9 2 0,0 0 1 0,-3-9 0 16,-4-1 37-16,3 10 7 0,-3-3 2 0,0-3 0 15,-3 6-25-15,-5 0-5 0,1 6-1 0,-3-3 0 16,3-3-36-16,-8 10-7 0,5-1-2 0,-4-9 0 15,-4 19 0-15,4-4 0 0,-4-5 0 0,0 15 0 16,1-13-8-16,3 4 0 0,-4 3 0 0,4 0 0 16,7-4 0-16,-1 4 0 15,5 0 0-15,-1-3 0 0,1 3 0 0,3-4 0 0,3-2 0 16,1 3 0-16,6 2 0 0,1-2 0 0,-1 3-9 0,4 0 9 16,0-4 0-16,7-2 0 0,-3 9 0 0,7-10 9 15,-1 4-9-15,1 3 0 0,7-10 0 0,-4 7 0 0,0-4 0 0,4-2 0 16,-4-4 0-16,3-6 0 15,-2 0 0-15,2 0 10 0,-2 0-10 0,2-6 10 0,-6-4 4 0,3 1 1 16,-3-3 0-16,-1-4 0 0,-3 0 24 0,1 4 5 16,-5-13 0-16,1 6 1 0,-1-6 21 0,-3-4 4 15,-3 4 1-15,-1-9 0 0,-6 6-25 0,3-10-5 16,-7 3-1-16,0 1 0 0,0-10-9 0,-7 6-3 16,3 4 0-16,-3-10 0 0,-4 13 4 0,1-4 0 15,2 1 0-15,-2-1 0 0,-1 1-17 0,1 6-3 16,-1-10-1-16,4 10 0 0,-4-4 1 0,4 4 1 15,0 0 0-15,0-7 0 0,0 10-13 0,3-3 0 0,1 3 0 16,-1 6 0-16,-3 0 0 0,7 1-13 0,3 2 4 0,-3-3 1 31,4 10-92-31,6 2-17 0,1-2-4 0,3 6-1 16,3 3-70-16,1 0-13 0,3 0-3 0,0 0-736 0</inkml:trace>
  <inkml:trace contextRef="#ctx0" brushRef="#br0" timeOffset="6534.62">13395 3146 1670 0,'0'0'74'0,"0"0"15"0,0 0-71 0,0 0-18 16,0 0 0-16,7 0 0 0,4 0 151 0,-1 7 26 0,4-7 6 16,4 0 1-16,0 0-152 0,3 0-32 0,3-7 0 0,5 7 0 15,2 0 0-15,1 0 0 0,0-9 0 0,0 6-8 16,3-4-6-16,0-2-1 0,-7 9 0 0,4-6 0 31,-7 3-133-31,0-4-28 0,-4 7-4 0,-4 0-641 0</inkml:trace>
  <inkml:trace contextRef="#ctx0" brushRef="#br0" timeOffset="6738.81">13420 3378 2080 0,'0'0'92'0,"0"0"20"0,0 0-90 0,0 0-22 15,0 0 0-15,0 0 0 16,0 0 25-16,14 0 1 0,-4 0 0 0,4 0 0 16,1-9-18-16,2 9-8 0,1-3 8 0,3-3-8 0,0 6 9 0,4-4-9 15,0-2 10-15,-4 6-10 16,3 0-77-16,1 0-22 0,3-6-4 0,1 6-1 0</inkml:trace>
  <inkml:trace contextRef="#ctx0" brushRef="#br0" timeOffset="7175.63">14249 2839 2246 0,'0'-6'200'0,"3"-1"-160"0,-3-5-32 0,4 2-8 16,3-5 84-16,0 5 15 0,3-5 3 0,5 2 1 15,-1-3-89-15,0-2-14 0,0-1-10 0,0 3 2 16,0 4 8-16,0-4-8 0,0 7 8 0,0-1-8 16,1-6 8-16,-1 7 0 0,-4 0-9 0,4 2 9 15,0-2 0-15,-3 9 0 0,0-3 0 0,-1 3 0 16,-3 3 0-16,0 6 0 0,0-2 0 0,0 2 0 16,-3 10-17-16,0 0 4 0,-4 3 1 0,0 6 0 15,-4-9-4-15,0 15 0 0,-3-9 0 0,-3 7 0 16,-1-1-3-16,-3 0-1 0,0 1 0 0,-4-4 0 15,1 0 3-15,-4 0 0 0,3-3 0 0,-3 10 0 16,0-16 17-16,-1 9 0 0,5-3 0 0,-4 3 0 16,3-9 0-16,0 6 0 0,4 3 0 0,0 4 0 15,4-4 0-15,-1 0 0 16,0-9 0-16,8 6 0 0,-1-6 0 16,4 6 0-16,4-9 0 0,-1-4 0 0,8 7 15 15,-4 0-3-15,4-3-1 0,3-7 0 0,0 7 0 16,7-7 0-16,4-6 0 0,-1 10 0 0,5-10 7 0,-5-3 2 0,8 0 0 0,-4 0 0 15,4-3-41-15,3-4-8 0,1-2-2 0,2 0-1044 16</inkml:trace>
  <inkml:trace contextRef="#ctx0" brushRef="#br0" timeOffset="7795.26">15194 3250 2602 0,'0'0'116'0,"0"0"23"0,0 0-111 0,0 0-28 0,-3 3 0 0,3 6 0 16,0 7 20-16,0 0 0 0,0-4-1 0,0 7 0 15,0 0-40-15,0 3-8 0,0 0-2 0,0 0 0 0,3 0 9 16,-3 6 2-16,4-3 0 0,-4 0 0 16,0 0-12-16,0-3-1 0,0 9-1 0,0-9 0 0,0 10 34 0,-4-13 0 15,4 2 0-15,-3-5 0 0,3 3 0 0,0-3 0 16,-4-7 0-16,4 7 0 0,0-16 0 16,0 0 0-16,0 0 0 0,0 0 9 0,0 0 3 0,-3-7 0 15,-1-2 0-15,4-7 0 0,-3-2 4 0,-5-8 0 16,1 5 1-16,4-11 0 0,-4 4-5 0,-4-7-2 15,4 7 0-15,0-9 0 0,-3 2 14 0,6-3 4 16,-7-2 0-16,8-4 0 0,-1 6-2 0,4 4 0 16,0-4 0-16,4 4 0 0,-1-1-14 0,8 7-4 15,-4 3 0-15,4 6 0 0,3-3-8 16,0 0 8-16,0 10-8 0,7-4 8 0,4 6-8 0,-4 1-12 16,4 3 2-16,-4 3 1 0,7-4 9 0,-3 7 0 15,3 0-9-15,-3 0 9 0,-1 7 0 0,-2-4 0 16,2 3 0-16,-3 0 0 0,-3-3 0 0,-4 7 0 15,0-1 0-15,-3 1 0 0,-1-1 0 0,-2 7 0 16,-5-1 0-16,1-2 0 0,-4 6 0 0,0-4 0 0,0 4 0 0,0-3 0 16,-4-4 0-16,1 10 0 0,-1-9 0 0,-3 6 0 15,3-4-11-15,-3-5 3 0,4 6 0 16,-8-7 0-16,1 7 8 0,-1-4 0 0,0-2 8 0,1-1-8 16,-8 0 14-16,1 1-2 0,-5-4 0 0,5 0 0 15,-4-2-12-15,7 5-10 0,-4-9 2 0,7 0 0 16,1 0-90-1,-1-9-18-15,1-1-3 0,3-6-969 0</inkml:trace>
  <inkml:trace contextRef="#ctx0" brushRef="#br0" timeOffset="8207.57">15907 3080 518 0,'0'0'46'0,"10"-6"-37"15,1-3-9-15,0 2 0 0,-4-2 361 0,3 6 71 16,-3-3 13-16,-7 6 3 0,7-10-331 0,-7 10-66 15,0 0-14-15,0 0-2 0,0 0-35 0,0 0 0 16,0 0 0-16,0 0 0 0,-7 7 0 0,-7 2 0 16,0-6 0-16,-4 13 0 0,-3-7 0 0,0 10 0 15,0-10 0-15,0 7 0 0,3 0 12 0,4-4-4 16,-4 4 0-16,4 3-8 0,0 0 32 0,0-4-1 16,3 4 0-16,1 0 0 0,3 0-23 0,0 3-8 15,3-10 0-15,1 7 9 0,3-10-9 0,0 7-12 0,3 0 2 16,4-4 1-16,0-2-12 0,7-4-3 0,0 3 0 0,4-2 0 15,7-4 24-15,-4-3 0 0,0 0 0 0,0-3 0 16,4-4 0-16,0-2 0 0,3 3 0 0,0-4 0 16,-3-2 0-16,0-4 0 0,-1 0 0 0,-3-2 0 15,-3-1 28-15,0 0 11 0,-4-6 1 16,0 6 1-16,0-6 15 0,-3 6 2 0,-1 0 1 0,-3-6 0 16,0 6-25-16,0-6-5 0,-7 7-1 0,4 5 0 15,-4-3-20-15,-4 1-8 0,1 5 0 0,-4-9 9 16,0 10-9-16,0 3 0 0,-4-4 0 0,0 7 0 15,-3-3 0-15,0-3 0 0,0-1 0 0,-3 10 0 16,2-3-41-16,-2-3-1 0,3-1 0 16,0 7 0-16,-1 0-113 15,1-9-22-15,0 9-5 0</inkml:trace>
  <inkml:trace contextRef="#ctx0" brushRef="#br0" timeOffset="8640.12">16422 2406 2530 0,'-11'-3'112'0,"11"3"24"0,-7 0-109 0,4 3-27 0,3-3 0 0,-4 6 0 15,1 4 18-15,3-1-2 0,0 10 0 0,3-3 0 16,1 3-25-16,-1 9-6 0,4-3-1 0,-3 9 0 15,3 1 16-15,-4 3-9 0,1-1 9 0,-1 7-8 16,1 0 8-16,-1 0-13 0,-3-6 5 0,4 2 8 16,0-2 0-16,-4 0 0 0,0-10 9 0,0 13-1 15,0-13-8-15,0 0 0 0,0 3 0 0,0-9 0 16,0-3-39-16,0 3-9 16,0 0-1-16,0-16-1019 0</inkml:trace>
  <inkml:trace contextRef="#ctx0" brushRef="#br0" timeOffset="8877.85">16701 2983 2761 0,'0'0'60'0,"0"0"13"0,0 0 3 0,0 0 2 0,0 0-62 0,0 0-16 15,3 10 0-15,4-1 0 0,-3 0 9 0,3 10-1 0,0-3 0 0,3-4 0 16,-3 4-8-16,0 3-17 0,4-3 4 0,0 2 1 31,-1 1-39-31,1-9-7 0,3-1-2 0,-4 0 0 16,5 7-36-16,2-10-8 0,-3-2-2 0,4 5 0 16,3-9-22-16,0 0-5 0,4 0-1 0,-7-9-687 0</inkml:trace>
  <inkml:trace contextRef="#ctx0" brushRef="#br0" timeOffset="9073.78">17346 2723 2574 0,'0'0'56'0,"-10"9"12"0,-1 4 3 0,0 3 1 0,1 2-57 0,-4 7-15 0,-4 4 0 0,4 5 0 16,-4 4 35-16,1-1 4 0,-5 17 1 0,-2-4 0 0,-1 6-23 0,-3 4-4 15,0-4-1-15,-8 4 0 0,1-4-12 0,0 4 0 16,0-13 0-16,-1 16 0 16,1-10-144-16,-4 10-32 0</inkml:trace>
  <inkml:trace contextRef="#ctx0" brushRef="#br0" timeOffset="11702.29">21438 1948 1746 0,'0'0'77'0,"0"0"16"0,4-6-74 0,-1 3-19 0,1-3 0 0,-4 6 0 0,0 0 86 0,0 0 14 16,3-10 2-16,-3 10 1 0,0 0-59 0,0 0-11 15,0 0-2-15,0 0-1 0,0 0 2 0,0 0 1 16,0 0 0-16,0 0 0 0,0 0-6 0,-7 10-2 0,4-1 0 0,-4 1 0 16,0 5 6-16,0 4 1 0,-4-3 0 0,1 3 0 15,-1-1 11-15,0 11 2 16,-3-4 1-16,0 3 0 0,0 3-12 0,-4 1-2 0,1 2-1 0,-1-6 0 16,0 7-8-16,-3-10-2 0,4 9 0 0,-5 1 0 15,5-4-6-15,-1 4-2 0,-3-1 0 0,0 4 0 16,0-4 0-16,0 4 0 0,-1 6 0 15,-2-10 0-15,3 10 1 0,-1-6 0 0,5-4 0 0,-1 1 0 16,-3-1 1-16,3-2 0 0,1 2 0 0,-5-6 0 16,5-2-15-16,-1 2 8 0,1 6-8 0,-1-15 0 15,0 6 9-15,1 0-9 0,3-6 8 0,-1 0-8 16,1 6 8-16,0-13-8 0,7 4 8 0,-3-6-8 16,-1-1 11-16,0 7-3 0,4-7-8 0,-3 0 12 15,3 1-12-15,0-1 8 0,3-2-8 0,1 2 0 0,-1-9 10 16,1 3-10-16,-1 3 10 0,-3 1-10 0,3-4 8 0,4-3-8 15,0 0 0-15,-3 0 9 16,-1 9-9-16,4-9 0 0,0 0 0 0,0 0 0 0,-7 6 0 16,7-6 8-16,0 0-8 0,0 0 0 15,0 0 8-15,0 0-8 0,0 0 0 0,0 0 8 0,0 0-8 0,0 0 0 16,0 0 0-16,0 0 0 0,0 0 0 0,0 0 0 16,0 0 8-16,0 0-8 0,-7 4 0 0,7-4 0 15,-7-4 0-15,7 4 8 0,0 0-8 16,0 0 8-16,-3-6-8 0,-1-6 8 0,-3-1 0 0,7 1-8 15,0-4 12-15,0 6-4 0,0-5-8 0,4-4 0 16,-1 10 0-16,1-10 8 0,-1 3-8 0,-3 4 0 16,4-4 0-16,-1 3 0 0,-3-2 0 0,4-1 0 15,-4 3 0-15,0-2 0 0,0 5 0 0,3 1 0 0,-3-7 0 0,0 7 0 16,0-1 0-16,0 1 0 0,4-7 0 0,-4 7 0 16,0 0 0-16,3-1 8 0,1 1-8 0,-4 2 8 15,3-2-8-15,1 6 0 0,-4 3-10 0,0 0 10 16,0 0 0-16,0 0-9 15,0 0 9-15,0 0 0 0,0 0 0 0,-7 12-8 16,0 1 8-16,0 0 0 0,-4 5 0 0,1 7-8 0,-1 1 8 16,0-5 0-16,1 5 0 0,3 2 0 0,0-3 0 0,0 0-8 15,0 0 8-15,3-3 0 0,4-3 0 0,4 3 0 16,-4-3 0-16,3-7 0 0,1 4 0 0,-1-1 0 16,8-2 0-16,-4-7 0 0,3 4 0 0,1-7 0 15,3 3 0-15,0 0 0 0,0-6 0 0,8-6 8 16,2 0 1-16,8 3 1 0,0-13 0 0,3 7 0 0,0-10-10 15,4 0 0-15,3-6 0 0,4 6 0 0,0-6-16 0,7 6 4 16,3-9 0-16,1 3 1 16,6 0-180-16,-3-7-36 0</inkml:trace>
  <inkml:trace contextRef="#ctx0" brushRef="#br0" timeOffset="20499.56">18479 4921 1602 0,'0'0'71'0,"0"0"14"0,0 0-68 0,0 0-17 0,0 0 0 0,0 0 0 16,0 0 31-16,0 0 2 0,0 0 1 0,0 0 0 15,0 0-34-15,0 0 0 0,0 0 0 0,0 0 0 16,0 0 8-16,0 0-8 0,0 0 9 0,0 0-9 16,0 0 31-16,0 0 0 0,7 6 0 0,-7-6 0 15,0 0 37-15,7 0 7 0,0 0 1 0,-7 0 1 16,3-6-5-16,-3 6-2 0,0 0 0 0,0 0 0 15,0 0-30-15,0 0-5 0,7 0-2 0,-7 0 0 16,0 0-22-16,0 0-11 0,0 0 10 0,0 0-10 16,0 0 0-16,0 0 0 0,7-9 0 0,-7 9 0 15,7 0 0-15,-7 0 0 0,0 0 0 0,0 0 0 0,0 0 13 0,0 0-3 16,0 0-1-16,0 0 0 0,4-7 8 0,-4 7 2 16,0 0 0-16,0 0 0 0,0 0 12 15,0 0 2-15,0 0 1 0,0 0 0 0,0 0-16 16,0 0-3-16,7-3-1 0,-7 3 0 15,7 0-5-15,-7 0-1 0,0 0 0 0,0 0 0 0,7-6-8 0,-7 6 8 16,0 0-8-16,0 0 8 0,4-3 4 0,-4 3 0 16,0 0 0-16,0 0 0 15,0 0-12-15,0 0 12 0,0 0-12 0,0 0 12 0,0 0-3 0,0 0 0 16,0 0 0-16,0 0 0 0,0 0 6 0,0 0 1 16,0 0 0-16,0 0 0 0,0 0 0 0,10 0 1 15,-10 0 0-15,7 0 0 0,-7 0-7 0,7-6-2 0,-7 6 0 0,7 0 0 16,4 0 5-16,-4 0 1 0,-7 0 0 0,7 0 0 15,-7 0-3-15,11 0-1 16,-4 0 0-16,3 0 0 0,-10 0 2 0,11 0 1 16,-4 0 0-16,3 0 0 0,5 6 0 0,-5-3 0 0,4 3 0 15,0-6 0-15,8 0 6 0,-1 0 1 0,3 0 0 0,8-6 0 16,3 3 6-16,11-3 2 0,0-4 0 0,7 7 0 16,7-6-12-16,0 2-3 0,4-2 0 0,-1 3 0 15,4 3 0-15,7-7 0 0,4 4 0 0,-1 3 0 16,5 3-13-16,2 0 0 0,-3 0 0 0,4 0 0 15,7-6 12-15,-1 12 0 0,5-3 0 0,-1 6 0 16,0-2-12-16,11-4-16 0,7 3 3 0,0-3 1 16,7-6-7-16,7 3-1 0,14 0 0 0,3-9-1012 15,1-7-202 1</inkml:trace>
  <inkml:trace contextRef="#ctx0" brushRef="#br0" timeOffset="23893.19">23082 1190 1566 0,'0'0'34'0,"0"0"7"0,7-7 2 0,-3-2 1 0,-1 9-35 0,-3 0-9 0,7-10 0 0,-3 10 0 0,-1-9 49 0,-3 9 8 16,0 0 2-16,0 0 0 0,4-3 37 0,-4 3 8 15,0 0 2-15,0 0 0 0,0 0-14 0,-7 3-4 0,0 6 0 0,0 7 0 16,-4 3-32-16,4 0-8 0,-10 0 0 0,2-1-1 16,-2 7-19-16,-1 1-3 0,-7-8-1 0,1 11 0 15,-1 2 0-15,0-9 0 0,-3 6 0 16,0-3 0-16,-7 3-12 15,6-2-4-15,5 2 0 0,-1 3 0 16,0-3-8-16,1 1 0 0,-1-4 0 16,4 3 0-16,3-3 0 15,1 0-14-15,-5-12 3 0,5 12 1 0,6-13-13 0,1 4-2 16,-5 3-1-16,1-10 0 0,7 1-110 0,-3-4-23 16,3 0-4-16,0-6-881 0</inkml:trace>
  <inkml:trace contextRef="#ctx0" brushRef="#br0" timeOffset="24173.97">22567 1324 2412 0,'0'0'107'0,"0"0"21"0,0 0-102 0,0 0-26 0,0 0 0 0,0 0 0 0,0 0 31 0,7 10 1 16,0-4 0-16,0-3 0 0,0 13 20 0,0-7 4 15,8-6 0-15,-5 10 1 0,1-1-13 0,-1 4-4 16,1-3 0-16,7 2 0 0,-1 4-11 0,4 0-2 16,-7 3-1-16,8-9 0 0,-1 12-11 0,-4-13-3 15,-2 10 0-15,2-3 0 0,8 6-12 0,0-3 0 16,-8-3 8-16,1 3-8 0,0 0 0 0,-1-4 0 16,1-2 0-16,-1 3 0 0,-2-3-12 0,-1-4 2 0,0 4 0 0,-4-7 0 31,1 7-94-31,0-7-20 0,-8 1-3 15,4-4-678-15,-3-3-136 0</inkml:trace>
  <inkml:trace contextRef="#ctx0" brushRef="#br0" timeOffset="24647.77">23463 835 1555 0,'-10'-9'68'0,"6"9"16"0,-3 0-68 0,4 0-16 0,-4 0 0 0,3 0 0 16,0-10 143-16,4 10 25 0,0 0 4 0,0 0 2 15,0 0-116-15,0 0-23 0,0 0-5 0,0 0-1 16,0 0-13-16,0 0-2 0,0 0-1 15,0 0 0-15,0 0 24 0,0 0 5 0,4 10 1 0,3 5 0 16,-3-5-14-16,-1 6-2 0,-3 5-1 0,-3-2 0 16,3 3 10-16,0 0 1 0,0 3 1 0,0 4 0 15,0-11-30-15,3 17-8 0,-3-10 0 0,7 0 0 16,-7 3 0-16,4-9 0 0,3 6 0 0,-4-3 0 31,1-6-129-31,-1 3-24 0,1-4-5 0,-1-12-890 0</inkml:trace>
  <inkml:trace contextRef="#ctx0" brushRef="#br0" timeOffset="24958.75">23015 879 2574 0,'0'0'56'0,"0"0"12"0,0 0 3 0,0 0 1 0,0 0-57 0,0 0-15 16,7 0 0-16,4 0 0 0,3-9 9 0,0 6-1 16,4-4 0-16,3 7 0 0,4-6 26 0,3 3 5 15,7-3 1-15,4 2 0 0,0-2-32 0,7-3-8 16,-4-1 0-16,4 7 0 0,-7-3 0 0,-1 0 8 15,-2 6-8-15,-5 0 8 16,1-3-43-16,-4-4-8 0,1 7-1 0,2 0-748 0,1 0-148 0</inkml:trace>
  <inkml:trace contextRef="#ctx0" brushRef="#br0" timeOffset="25494.44">23894 1237 2718 0,'0'0'60'0,"0"0"12"0,0 0 2 0,0 0 2 0,0 0-60 0,0 0-16 16,0 0 0-16,7 0 0 0,0-10 0 0,3 7 0 16,1-3 0-16,3 6 0 0,-3-10 9 0,3 10-1 15,3 0 0-15,1-6 0 0,0 6-8 0,-1 0 0 16,1 0 0-16,0 0 0 0,-1 0 0 0,1 0 0 16,-8 0 0-16,5 0 0 0,-5 6 0 0,-3-6 0 15,4 0 0-15,-11 0 0 0,0 0 0 0,0 0-11 16,0 0 3-16,0 10 0 0,0-10 8 0,0 9 0 15,-7 1 0-15,0 5 0 0,-4-12 0 0,0 10 0 0,-3-4 0 16,0 4 0 0,-7-4-28-16,3 1-3 0,-3 5-1 0,-3 4 0 0,-1-3 32 0,0 3 10 0,1-4 0 15,2-2 0-15,1 6-10 0,4-4-14 0,-1 1 3 16,0-3 1-16,8 2 34 0,-1-12 6 0,4 13 2 0,4-6 0 16,-1-1-20-16,0-3-3 0,8 4-1 0,0-1 0 15,-1-6 3-15,4 3 0 0,4 4 0 0,-1-1 0 16,1 1 0-16,3-10 0 0,-3 6 0 0,6-3 0 15,1 3-11-15,3-3 0 0,0 4 0 0,4-1 8 16,0-3-8-16,-1 3 0 0,1-2 0 0,-4-4 0 16,4 9 0-16,-4-9 0 0,-3 6 0 0,3-3 0 15,-4-3-24-15,5 0-6 0,-1 0-2 0,-4 7 0 32,5-7-112-32,-5 0-22 0,4-7-5 0,-3 4-865 0</inkml:trace>
  <inkml:trace contextRef="#ctx0" brushRef="#br0" timeOffset="25886.97">24299 603 864 0,'-7'-19'38'0,"7"19"8"0,-7 0-37 0,0 0-9 15,0-3 0-15,7 3 0 0,-3-6 382 0,3 6 74 0,0 0 16 0,0 0 2 16,0 0-382-16,0 0-77 0,0 9-15 0,0 1 0 16,7 5 0-16,0-2 0 0,3 3 0 0,1 2 0 15,3 1 0-15,7 3 14 0,0 0-4 0,8 3-1 16,-1 3-1-16,4-2-8 0,3 2 12 0,-3-3-4 15,3 3-8-15,0 0 0 0,-3 7 9 0,0-1-9 16,-1 1 0-16,1-7 9 0,-4 10-9 0,1 6 0 16,-1-10 13-16,-7 4-4 0,0-4-1 15,-7 7 0-15,-3-3 1 0,-4-1 0 16,0 7 0-16,-11 0 0 0,1 0-9 0,-8-6 0 0,1 5 0 0,-8-5 8 16,0-3-20-16,-3 2-5 0,0-2-1 0,-4-4-774 15,-6-9-156-15</inkml:trace>
  <inkml:trace contextRef="#ctx0" brushRef="#br0" timeOffset="26340.06">22338 744 1882 0,'0'0'41'0,"0"0"9"0,0 0 2 0,0 0 1 0,0 0-42 0,-4-6-11 0,-3 3 0 0,7 3 0 16,0 0 63-16,-7-6 10 0,-10 6 3 0,3 6 0 15,3-3-31-15,0 3-5 0,-6 4-2 0,-4-1 0 16,-4 7-17-16,7-4-3 0,1 13-1 0,-5 0 0 0,1-6 7 0,0 19 0 16,3 6 1-16,1 0 0 0,-8 3-17 0,7 6-8 15,4 0 8-15,0 1-8 0,4-1 8 16,-1-3-8-16,0-3 0 0,8 6 8 15,3 1 4-15,0 5 1 0,0-5 0 0,3-1 0 16,1-3-21-16,3 3-5 0,4-2-1 0,-1-4 0 16,1-3-26-16,6-1-6 0,5 1-1 0,2-6-655 15,1 3-131-15</inkml:trace>
  <inkml:trace contextRef="#ctx0" brushRef="#br0" timeOffset="27110.56">25368 744 2559 0,'0'0'56'0,"0"0"12"0,-3-6 3 16,-4-3 1-16,3 9-58 0,1-4-14 0,-1-2 0 0,-3-3 0 0,4-1 35 0,-1 1 4 15,0 0 1-15,-3-1 0 0,4 1-24 0,-1 2-5 16,1-2-1-16,-4 9 0 16,0-9-2-16,0-1 0 0,-4 10 0 0,4-6 0 0,-4 12 2 0,-3-6 0 15,4 6 0-15,-8-2 0 0,0 5-10 0,1 0 0 16,-4 1 0-16,-1-1-11 0,-2 7 11 0,3 3 0 16,-4-10 0-16,4 7 0 15,3 0 0-15,0-4 0 0,8 7-9 16,-4 0 9-16,7-4 0 0,0 4 0 0,0-3 0 15,0 0 0-15,7-4 0 0,3 7 0 0,4-3 0 0,-3-1 0 0,-1-2 0 16,8 2 0-16,3-11 0 0,0 5 0 0,4-3 0 0,-1 4 0 16,4-10 0-16,1 0 0 0,-1 9 0 0,0-18 0 15,-3 9-14-15,-1-10 5 0,1 4 9 0,0-3 11 16,-1-1-3-16,-3 1 0 0,0-10-8 0,0 3 0 0,-3 7 0 0,3-10-11 16,-3 0 20-16,-1 4 4 0,1-4 1 0,-4 0 0 15,0 0 13-15,0-6 2 0,0 0 1 0,-3 6 0 16,-4-15-5-16,0 12-1 0,0-13 0 0,-4 10 0 15,1-3-3-15,-1 9-1 0,-3-15 0 16,4 9 0-16,-8-4-6 0,7 4-2 0,-3 6 0 0,0-3 0 16,0 7 2-16,0-10 0 0,4 6 0 0,-1 3 0 15,-3 4-6-15,7-4 0 0,-3-3-8 0,3 10 12 16,0-7-12-16,0 7 0 0,3-10 0 0,-3 13 0 16,4-4 0-16,-1 7 0 0,-3-6 0 0,4 2 0 15,-4-2 0-15,0 9 0 0,0-9 0 0,0 5 0 16,3-2-13-16,-3 0 4 0,0 3 1 0,0-7 0 15,0 10-19-15,0 0-3 0,0 0-1 16,-3-6 0-16,-1-3 16 0,4 9 3 0,0 0 1 0,-7 0 0 16,7 0-33-16,0 0-6 0,0 0-2 0,0 0 0 15,0 0-8-15,0 0-3 0,0 0 0 0,0 0 0 16,0 0-58-16,0 0-12 0,0 0-3 0,0 0-886 16</inkml:trace>
  <inkml:trace contextRef="#ctx0" brushRef="#br0" timeOffset="60878.63">8442 7972 460 0,'0'0'41'0,"0"0"-33"0,0 0-8 0,7 0 0 16,-7 0 248-16,0 0 48 16,4 0 10-16,-4 0 2 0,0 0-225 0,0 0-45 0,0 0-9 0,7-6-1 15,-7 6 6-15,0 0 2 0,0 0 0 0,7 0 0 16,-7 0 12-16,0 0 2 0,0 0 1 0,0 0 0 15,0 0 10-15,0 0 3 0,0 0 0 0,0 0 0 16,0 0-26-16,7 0-5 16,-7 0-1-16,0 0 0 0,7 0-8 0,-7 0-1 0,10 0-1 0,-10 0 0 15,7 0 5-15,0 0 1 0,-7 0 0 0,8 0 0 16,2 0 8-16,-3 6 1 0,0-6 1 0,7 0 0 16,-7 3 2-16,0-3 1 0,1 0 0 0,2 0 0 15,4 7-10-15,0-7-3 0,-3 0 0 16,-1 0 0-16,5 0-6 0,-1 0-2 0,3 0 0 15,1-7 0-15,0 4-7 0,-1 3-1 16,1-6-1-16,0 6 0 0,6-9 1 16,-10 9 1-16,8 0 0 0,2 0 0 0,4-4 3 0,-3 4 0 15,0 4 0-15,3-4 0 0,-3 6-2 0,-1-3 0 0,1 3 0 0,0-6 0 16,0 3-2-16,3 4 0 0,-4-7 0 0,5 0 0 0,-1 6-3 16,4-3-1-16,-1 3 0 0,-2-3 0 0,-5-3 2 0,8 0 0 15,-4 0 0-15,8 0 0 0,-5 7 2 16,-2-7 0-16,2 0 0 0,1 0 0 0,0-7-4 0,0 7 0 15,-1-3 0-15,5-3 0 0,2 6-8 0,5-9 12 16,-1 2-12-16,0 4 12 0,1-3-4 0,-1 3-8 16,0-3 12-16,1 2-4 0,-1-2 3 0,0 6 0 15,-6-9 0-15,6 9 0 0,0 0-11 0,1-3 0 16,-1 3 0-16,0-7 0 0,4 7 0 0,-4 0 0 0,1 0 0 0,-4 0 0 16,-1 0 0-16,1 0 0 0,0-3 0 0,-4 3 0 15,1-6 14-15,-1 6-2 0,7-6-1 0,-3 3 0 16,-4-4-11-16,4 7 12 0,7-9-12 0,0 6 12 15,3-4-12-15,-3 4 0 0,-4-3 0 16,1 6 8-16,3-3-8 0,-4-3 10 0,-7 6-10 16,4 0 10-16,3 0-10 0,-3 0 0 0,-7 0 0 0,3 6 8 15,0-3-8-15,1-3 0 0,-5 0 0 0,1 0 0 16,-7 9 0-16,7-9 0 0,-4 0 0 0,0 0 0 16,0 0 0-16,-3 0 0 0,0 7 0 0,-1-7 0 15,5-7 14-15,-5 7-2 0,-2 0-1 0,2 0 0 16,4-3-11-16,-3-3 10 0,-4 6-10 0,4 0 10 15,-7-3-10-15,-1-3 8 0,4 6-8 0,-3 0 8 16,0-7-8-16,-4 4 0 0,-4 3 0 0,5 0 0 16,-5 0 0-16,1 0 0 0,-11 0 0 0,7 0 0 0,0 0 0 0,-7 0 0 15,0 0 0-15,0 0 0 0,0 0 0 0,0 0 0 16,0 0 0-16,0 0 0 0,0 0 0 0,0 0-12 16,0 0 2-16,0 0-1050 15,0 0-211-15</inkml:trace>
  <inkml:trace contextRef="#ctx0" brushRef="#br1" timeOffset="84403.69">20391 5275 864 0,'0'0'76'0,"-4"-6"-60"0,-3-3-16 0,0-1 0 15,0 4 267-15,-4 3 50 16,1-3 11-16,3-4 1 0,-4 7-256 0,0-3-51 16,1-4-10-16,-4 1-3 0,0 3 3 0,0 3 0 0,-1-4 0 15,1-2 0-15,-3 0 35 0,-1 5 7 0,4-5 2 0,-4-3 0 16,1 8-4-16,-4-2 0 0,-4-3 0 0,0 9 0 15,-3-10-12-15,3 1-4 0,-7 6 0 0,4-4 0 16,-4-2-4-16,1 9-2 0,-5-6 0 0,-2 6 0 16,-8-3-13-16,0 3-2 0,-3-7-1 0,-4 7 0 15,0 0-5-15,3-3-1 0,-3 3 0 0,4-6 0 16,-4 6-8-16,-3 0 0 0,-4-3 0 0,-4 3 0 16,1-6 0-16,-1 6 0 0,4 0 0 0,-3 0 0 15,3 0 21-15,0 0 3 0,-4 0 0 0,1 0 0 0,-1 0-13 16,1 0-3-16,-4 0 0 0,7 0 0 15,-4 0-8-15,4-4 12 0,0-2-12 0,-3 6 12 16,3-3 2-16,-7-3 1 0,7 6 0 0,0-10 0 16,3 10 3-16,1 0 1 0,3-9 0 0,0 3 0 0,-3 6-6 15,3-10-1-15,-4 1 0 0,1 9 0 16,3-10-4-16,0 10 0 0,0-6-8 0,4 3 12 0,3 3-12 16,-3-6 0-16,3 6 0 0,-4 0 0 0,-6 0 0 0,-1 0 0 15,4 0 0-15,1 6 0 0,-1 3 0 0,0-2 0 16,3 5 8-16,1-2-8 0,-8-4 0 0,5 3-8 15,-5 1-1-15,1-1 0 0,3 7 9 0,0-7 0 16,3 4 0-16,1-4 0 0,7 7 0 0,-4-7 14 16,4 7-3-16,-1-7-1 0,4 1-10 0,-3 5 0 0,0-2 0 0,6-4 0 15,-2 7 0-15,6-7 0 0,0 7 0 0,4-3 0 16,0-4 0-16,-1 7 0 0,5-7 0 0,3 10 0 16,-1-3 0-16,5 3 0 0,-1-1 0 0,4 1 0 15,3-3 0-15,1 9 0 0,-1-6 0 0,4 0 0 16,0 9 0-16,0-13 0 0,4 11 0 0,-4-5 0 15,0 5 0-15,3-8 0 0,-3 1-11 0,3 6 11 16,-3-6 0-16,4 6 0 0,-1 3 0 0,1-9 0 16,-4 6 0-16,3-6 0 0,1 0 0 0,-1-3 0 15,1 2 8-15,3 1 3 0,3-3 1 0,1 3 0 16,-1 0-12-16,4-4 0 0,4-5 9 0,-4 8-9 16,0-2 12-16,7-6-1 0,-3 8-1 0,3-2 0 15,3-3-10-15,1 2 0 0,0 1 0 0,3-4 8 16,-4 7-8-16,5-3 0 0,-1 3 0 0,3 0 0 15,-2 3 0-15,-1-4 0 0,0 1 0 0,4 0 0 0,-1 0 0 16,1 0 0-16,3 3 0 0,-3 0 0 0,7-4 8 0,-4-2-8 16,-3 0 8-16,3-4-8 0,4 4 9 0,-1-7-9 15,8 1 10-15,0 5-10 0,3-5 17 16,8-1-2-16,-1 1-1 0,0-1 0 0,1 0-14 16,-1-2 11-16,-3-4-11 0,0 6 10 0,0 1-1 0,-4-4 0 15,4 3 0-15,0-2 0 0,0 2-9 0,3-6-9 16,-3 7 9-16,3-1-13 0,-3 0 13 0,-3 1 8 15,-1 2 0-15,0-9-8 0,4 7 0 0,4-4 0 16,6-3 0-16,-3-3-12 0,3 7 12 0,4-7 8 16,0 3 0-16,-3-3-8 0,-1 6 12 0,1-6-4 15,-1 0 0-15,4 0-8 0,-4 0 9 0,1 0-9 16,6 3 0-16,1-3 9 0,-8 6-9 0,1-6 0 0,-1 7 0 16,1-4 0-16,-1-3 0 0,1 6 0 0,-1-3 8 0,4-3-8 15,-4 0 0-15,1 6 0 0,-1-6 0 0,-3 0 8 16,4 0-8-16,3 0 0 0,3-6 0 0,4 6 8 15,0-3 2-15,4 3 0 0,-4-6 0 0,0 6 0 16,0-3-10-16,3-4 0 0,1 7 9 0,7-6-9 16,3 6 0-16,-4 0 8 0,-6-3-8 0,3 3 0 15,-3-6 8-15,6 6-8 0,-6-3 8 0,-1 3-8 16,-3-7 0-16,0 7 0 0,-7 0 0 0,4-3 0 16,-4-3 0-16,3 3 0 0,4-4 0 0,0 7 0 15,4-3 0-15,-4-3 0 0,0 0 0 0,0 3 0 16,0-4 0-16,7-2 0 0,0 6 0 0,0-3 0 15,0 2 0-15,-3-2 0 0,-4-3 0 0,-4 9 0 0,-3-10 0 0,7 4 0 16,0 3 0-16,0-3 0 0,-3 6 16 0,-4-3 0 16,-4-4-1-16,-3 4 0 15,4-3 1-15,-4 6 1 0,3-10 0 0,1 10 0 16,6-9-17-16,1 9 0 0,-5 0 0 0,1-6 0 16,-3 6 0-16,6-3 0 0,1 3 0 0,3-7 0 0,0 7 0 0,0 0 0 15,4 0 0-15,-4-3-9 0,-4-3 9 0,-3 6 0 16,0-9-9-16,0 5 9 0,0-2 0 0,0-3 0 15,0 6 0-15,-7-10 0 0,0 4 8 0,-11-1-8 16,4 1 0-16,-7-4 8 0,0-2-8 0,-4-1 10 16,4-3-10-16,-8 0 10 0,1 4-2 0,3-7 0 15,-3-3 0-15,0 6 0 0,0-6-8 0,-4 0 0 0,-3-4 0 0,-1 4 7 16,-3-3-7-16,4 0-8 0,-7 3 8 0,-1-3-10 16,1 2 10-16,-4 5 0 0,-3-5 0 0,-4 8 0 15,0-4 0-15,-4 3 0 0,-3 6 0 0,0-6 0 16,-3 4 0-16,-8-1-8 0,1-3 8 0,-1 4 0 15,-7 2 0-15,-6-3-8 0,-1-2 8 0,-7-1 0 16,-6 0 0-16,-8-6 0 0,0 9 0 16,0-3 0-16,0-3 0 0,-3 0-12 0,-4 4 12 0,-7-11-12 15,0 4 12-15,-4 7-8 0,1-8 8 0,3 14-8 16,0-13 8-16,7 9 0 0,-7-3 0 0,4 1-8 16,-4 2 8-16,3 6 0 0,-6-2 0 0,3-4 0 15,0 7 0-15,3-1 0 0,4 1 0 0,-7 3 0 16,0-4 0-16,-3 1 0 0,3-1 0 0,0 4-8 15,-11 3 8-15,8-6 8 0,3 2-8 0,-4 7 11 0,1-9-11 16,-1 6-12-16,-3-3 2 0,7 2 1 0,0-2 9 16,4 3 0-16,-4-3 0 0,7 6 0 0,0-6 0 0,7 2 0 15,-3 4 0-15,0 0-8 16,-1 0 8-16,1 0 0 0,-1-6 0 0,1 6 0 0,0 0 0 0,3 0 0 16,0 0 0-16,0-3 0 0,4 3 0 0,-1 0 0 15,-3-6 0-15,-3 6 0 0,-4 0 0 0,0 0 0 16,0 0 0-16,0 0 0 0,1-10 0 0,-1 10 0 15,3 0 0-15,4 0 8 0,4 0-8 16,-7 0 0-16,3-9 0 0,0 9-8 0,0-3 8 16,4 3 0-16,-4 0 0 0,4-7 0 0,3 7 0 0,0 0 0 15,4 0 0-15,-1 0 0 0,1-9 0 0,7 9 0 0,-4 0 0 16,0 0 0-16,1 0 0 0,-1-6 0 16,4 6 0-16,-4-3 0 0,0 3-16 0,0 0 1 0,1-7 1 0,-1 7 0 31,-7 7-99-31,4-7-20 0,-4 0-4 0,0 3-827 0,-3-3-164 0</inkml:trace>
  <inkml:trace contextRef="#ctx0" brushRef="#br1" timeOffset="89480.77">23566 8044 1094 0,'0'0'97'0,"0"0"-77"0,0 0-20 0,0 0 0 16,0 0 157-16,0 0 28 0,0 0 6 0,0 0 1 16,0 0-174-16,7 0-34 0,3-3-8 0,-10 3 0 31,4-6-2-31,-4 6 0 0,7-6 0 0,-7 6 0 0,0-10 43 0,0 7 9 0,-4-6 2 0,-3 2 0 0,4-2 56 0,-8 6 11 15,1-3 2-15,-5-4 1 0,-2 4-3 16,-1-3-1-16,-3 5 0 0,-4-2 0 0,-3 6-44 16,0-9-9-16,0 6-1 0,-4-4-1 0,0-2-16 0,4 9-3 15,-4-9-1-15,0 2 0 0,1 4 10 16,-5-6 3-16,-2-7 0 0,-1 7 0 0,0-1-18 0,-7 1-3 16,-3-1-1-16,-1 1 0 0,-6 0 0 0,6-1 0 15,1-2 0-15,-4 9 0 0,-3-4 5 0,3 4 1 16,0-3 0-16,-7 3 0 0,-4 3 6 0,1-7 2 15,3 7 0-15,3 0 0 0,1-3-7 0,-4 3-1 16,-3-6 0-16,3 6 0 0,3 6 0 0,-6-6-1 0,-8 0 0 16,1 0 0-16,6 0-1 0,4 0 0 0,-3-6 0 0,3 6 0 15,-7 0-6-15,3-3 0 0,4-3-8 0,4 6 12 16,-1-7-4-16,4 4 0 0,0-3-8 0,0 6 12 16,1-9-12-16,-1 9 8 15,0-10-8-15,-4 10 0 0,-3-3 0 0,4-3 0 16,-4 6 0-16,7 0 0 0,-3 0 0 0,3 6 0 15,-4-3 0-15,-3-3 0 0,0 10 8 0,4-10-8 0,-4 9 0 0,3-3 0 16,4-6 0-16,1 10 0 0,2-4 0 0,-3-3 0 16,4 3 8-16,-1-3-8 0,1 4 0 0,-4-4 9 15,0 3-1-15,4-3 0 0,-1 4 0 0,5-4 0 16,2 9-8-16,1-9 0 0,-4 7 9 0,4 5-9 16,-11-2 0-16,7-4 8 0,0 7-8 0,-3 0 0 15,-1-4 0-15,1 4 0 0,0 3 0 16,3-4 0-16,0 4 0 0,0 0 0 0,4 0 0 0,3 0 0 15,4-4 0-15,-1 4 0 0,1-3 0 0,3-4 0 0,0 4 0 0,8 3 0 16,3-3 0-16,-1-1 0 0,1-2 0 0,4 3 0 16,-1-4 0-16,-3 10-8 0,7-9 8 0,-4 5 0 15,0 4 0-15,4-3 0 0,0 3 0 0,0 3 0 16,0 0 0-16,0-6-8 0,0 9 8 0,0-3 0 16,3 10 0-16,-3-13 0 0,7 9 0 0,0-3 0 15,0-3 0-15,3-3 0 0,4 4 0 16,0 2 0-16,4-9 0 0,3 6 0 0,3 0 8 0,1-6-8 15,7 6 8-15,-1-7-8 0,4 11 10 0,4-4-2 16,0-6-8-16,3 6 12 0,4-7-12 0,0 11 11 16,3-4-11-16,4 0 10 0,-1-3-10 0,1 3 8 0,4 3-8 15,-5-3 8-15,5 0-8 0,3-3 10 0,-1-6-10 16,8 9 10-16,0-6-10 0,7 0 10 0,0 6-10 0,0-6 10 16,-3-1-10-16,6 1 12 0,1-3-12 0,3 3 12 15,0-4-12-15,7-2 12 0,3-4-12 0,-6 7 12 16,-4-7 0-16,0 7 0 0,4-3 0 0,-1-7 0 15,4 3-12-15,0 1 0 0,0-1 0 0,-3 1-11 16,-1-4 11-16,5-3 11 0,2 3-3 0,4-3 0 16,0-3-8-16,1 0 12 0,-8-3-12 0,3-3 12 15,4 3 0-15,4-3 0 0,7 2 0 0,-4-2 0 16,-3-3-12-16,3-1 0 0,0 4 0 0,4-3 0 16,0 5 0-16,-4-2 0 0,-4-3 0 0,-2-1 8 15,-1 1-8-15,3 3 0 0,5-4 0 0,-5 1 8 16,-6 6-8-16,-1-7 0 0,1 1 0 0,-4 0 0 15,4-4 0-15,-1 4 0 0,-3 5 0 0,4-5 0 16,-7 0 8-16,-4-7 0 0,0 7 0 0,-4-1 0 16,8-6 5-16,-1 4 1 0,1-4 0 0,-4 1 0 0,0 2-14 0,-4-6 0 15,-3-3 8-15,0 3-8 0,11 1 0 0,-4-7 0 16,0 6 0-16,-4-10 0 0,-3 11 0 0,-3-7 8 16,-8 0-8-16,1 3 0 0,-5-4 0 0,1 8 0 15,-3-7 8-15,-5-1-8 0,-2 8 0 0,-1-7 9 16,-7 6-9-16,-3 0 8 0,0 0-8 15,-4 0 8-15,-7 1-8 0,0-4 8 0,-3 3-8 16,-4 0 8-16,0 0-8 0,-4-6 8 0,1 3-8 16,-4 0 0-16,0-6 0 0,-4 9 0 0,-3-6 0 0,4-3 0 15,-8 3 0-15,4 6 0 0,-4-6 0 0,1 3 0 0,-1-3 8 0,-3 9-8 16,-3-6 0-16,-5 3 0 0,5-3 0 0,-8 4 0 16,-3-1 0-16,3 3 0 15,-3 4 0-15,-4-4 0 0,4-3 0 0,-7 3 0 16,-4 4 0-16,-7-4 0 0,-3-3 0 0,-4 4 0 15,3 2 0-15,-3-3 0 0,0 7 0 0,4-7-9 0,0 7 9 16,-1-1-10-16,-3 1 10 0,0 0 0 0,-3-1 0 0,0 1 0 16,-8-1 0-16,8 4 0 0,-4-6 0 0,7 2 0 15,-4-2-13-15,1 2 2 0,-8 7 1 0,-6-13-1057 16,-8-2-211-16</inkml:trace>
  <inkml:trace contextRef="#ctx0" brushRef="#br1" timeOffset="92318.02">24412 5689 403 0,'0'0'17'0,"-10"0"5"0,3 7-22 0,-4-7 0 0,4 0 0 0,0 0 0 16,-4 3 194-16,1-3 34 0,3-3 8 0,0 3 0 0,0 0-62 0,7 0-13 15,0 0-2-15,0 0-1 16,0 0-24-16,0 0-5 0,-4-7-1 0,4 7 0 16,0 0-42-16,0 0-9 0,0 0-1 0,0 0-1 0,0 0-27 15,0 0-6-15,0 0-1 0,11-3 0 0,-1 3-20 0,4 0-4 16,0 0-1-16,8 0 0 0,2 0 5 15,5 3 1-15,-1-3 0 0,3 0 0 0,5 0-22 16,-1 0 0-16,0 0 0 0,1 0 0 0,2 0 14 0,1 0 5 16,4 0 1-1,6 0 0-15,4-3-5 0,3-3-1 0,-3 6 0 16,4-3 0-16,-4-3 6 0,-1 6 0 0,1 0 1 0,4-4 0 16,3-2-10-16,3 6-3 0,4-6 0 0,0 3 0 0,-3 3 16 15,-1-6 2-15,1 6 1 0,-4-4 0 0,0 4-17 0,-4-6-10 0,4 6 12 0,-3 0-12 16,-4-3 0-16,0 3 0 15,-11 0 0-15,0 3 0 0,-3-3 12 0,-7 0-12 0,-4 0 12 0,-3 6-12 16,-4-2 0-16,-4-4 0 0,-2 6 0 0,-1-3 0 16,-7 3 0-16,0 4 0 0,0-1 0 0,-4 7 0 15,-3-4 8-15,0 4-8 0,-3 3 0 0,-1 0 0 16,-3 6 13-16,0 3-4 0,0 3-1 0,0 1 0 16,-3 2-8-16,2-6 8 0,-2 13-8 0,3-6 8 15,0 2-8-15,3 7 0 0,-3 0 0 0,4 3 0 16,-4 6 0-16,7 1 0 0,-4-1 0 0,4 3 0 15,0 4 0-15,0-4 0 0,0-2 0 0,4 8 0 16,-4 1 0-16,0 0 0 0,3 6 0 0,1-6-11 16,-1 6 11-16,-3-4 0 0,4-2 0 0,-1 6 0 15,1-3 0-15,-4 3 0 0,3 3 0 0,1-9 0 0,-1-1 0 16,1-2 0-16,-1-3 0 0,1-7 8 0,-1-3 7 0,1 3 1 16,-4-3 1-16,4-3 0 15,-4 0-1-15,3-7-1 0,1 1 0 0,-1 3 0 16,1-13-6-16,-1 0-1 0,-3-3 0 0,7-6 0 0,-3 6 1 0,-4-12 0 15,3 2 0-15,1-5 0 0,-1-1 2 0,1 1 0 16,-4-10 0-16,0 9 0 0,0-9 5 0,0 0 0 16,0 0 1-16,0 0 0 15,0 0-17-15,0 0 0 0,7 6 0 0,-7-6 0 0,0 0 14 16,0 0-1-16,0 0 0 0,0 0 0 0,0 0-13 0,0 0 0 16,0 0 8-16,0 0-8 0,0 0 0 0,0 0 0 15,0 0 0-15,0 0 0 0,-4 3 0 0,1 4 0 16,3-7 0-16,-4 9 0 0,4-9 0 0,-3 10 0 0,3-10 0 0,-4 6 0 15,4-6 0-15,-3 3 0 0,3-3 0 16,-4 9 0-16,4-9 0 0,0 0 8 0,-3 0-8 0,-4 7 0 16,0 2 0-16,3-9 0 0,-3 9 0 0,0-9 0 15,-4 10 8-15,4-10-8 0,-3 6 0 0,-1-3 0 16,1-3 0-16,-5 7 8 0,-2-4-8 0,-1-3 0 16,-3 6 0-16,-4-3 11 0,4-3-11 0,-11 6 10 15,1-3-10-15,-5 4 0 0,-2-7 0 0,-1 9 0 16,3-9 0-16,1 6 0 0,-4-2 8 15,4 2-8-15,3-3 0 0,1 3 0 0,-1-3 0 0,0-3 0 16,4 0 0-16,0 7 0 0,-4-7 0 0,4 3 0 16,3-3 0-16,-3 0 8 0,3 0-8 0,0 0 8 15,1 0-8-15,-1 0 0 0,7 0 0 0,-3 0 0 16,0 0 0-16,0 0 0 0,3 0 0 0,1 0 0 16,-1 6 0-16,4-6 0 0,-4 6 0 0,1-3 0 15,2-3-8-15,1 0 8 0,4 7 0 0,-4-4 0 0,3-3 0 16,-3 6 0-16,0-6 0 0,3 0 0 0,4 3 0 0,-3-3 0 15,-1-3 0-15,4 3 0 0,-4-6 0 0,4 6 0 16,4 0 0-16,-4 0 0 0,0-3 0 0,3-4 0 16,4 7 0-16,-7 0 0 0,4-3 0 0,-1-3 0 15,4 6 0-15,-3-6 0 0,3 3 0 0,0-4 0 16,0 4 0-16,0-6 8 0,0-1-8 0,3 1 8 16,4-4-8-16,-3 4 8 0,-1-3-8 15,4-4 0-15,0 6 0 0,4-8 0 0,-4 2 0 16,3 3 0-16,1-9 0 0,3 10 0 0,-3-7 0 0,-1 3 0 15,-3-2 0-15,4-1 0 0,-4 3 0 0,0-3 0 0,0 4 0 0,-3-4 0 16,3 9 0-16,-4-5 0 0,4 5 0 0,-3-2 0 16,-1 2 0-16,-3 1 0 15,4 3 0-15,-4 6 0 0,0-10-9 0,0 10 9 16,0 0 0-16,0 0 0 0,0 0-11 0,0 0 11 0,0 0-10 0,-4 10 10 16,1 5-10-16,-1-2 10 0,-3 3-10 0,4 2 10 15,-4-2-8-15,-4 3 8 0,4 0 0 0,-4 0-9 16,1-1 9-16,-1 7 0 0,-3-6 0 0,0 6-8 15,3-6 8-15,-3 0 0 0,0 6 0 16,0-6 0-16,4 0 0 0,3 6 0 0,-4-6 0 0,4-4 0 16,0-2 0-16,3 2 0 0,4 4 0 0,-3-9 0 15,3 5 0-15,3-5 0 0,1-1 8 0,-1 7-8 16,4-4 0-16,4 4 0 0,0-7 0 0,3 7-8 0,3 3 8 16,1-10 0-16,3 7 0 0,0-3 0 0,0-4 0 15,1 0 0-15,2-9 0 0,1 7 0 0,7-4-11 0,0-6 0 16,3 3 0-16,4-7 0 15,-4-2-49 1,4-4-11-16,-8-2-1 0,-2-1-1 0,-5-3-117 16,-2-9-23-16,-8-6-5 0</inkml:trace>
  <inkml:trace contextRef="#ctx0" brushRef="#br1" timeOffset="93068.85">24229 5718 1602 0,'0'0'71'0,"0"0"14"0,0 0-68 0,0-4-17 0,-7-2 0 0,3-3 0 0,4 9 50 0,0-10 6 15,-3 7 2-15,3-3 0 0,3-3 14 0,1-1 4 16,-1 1 0-16,4-1 0 0,0-5 6 0,0 5 2 16,4-5 0-16,0 5 0 0,-1-9 6 0,4 7 2 15,4-10 0-15,0 9 0 0,-1-5-48 0,4-4-10 16,1 3-2-16,-1 0 0 0,0 0-14 0,0 0-3 15,0 4-1-15,4-4 0 0,0 3-14 0,-4-3 0 16,3 1 0-16,-2 8 0 0,-5-6 15 0,1 7 3 16,-4 0 1-16,0 5 0 15,0-2-41-15,-3 6-8 0,-4-3-2 16,3 3 0-16,-10 0 32 0,8 0 0 0,-8 0 0 0,0 0 0 0,7 3 0 0,-7-3 0 0,3 10 0 0,-3-4 0 16,0 3 0-16,0 1 0 0,-7-1 11 0,0 7-3 15,0-4-8-15,0 4-10 0,-7-3 10 0,0 9-13 16,0-4 13-16,-4 1 0 0,0 0 0 0,-3 6 0 15,3-6 0-15,-3 6 0 0,4-6 0 16,-1 0 0-16,0 9 0 0,1-9 8 0,3 6 0 16,0-6-8-16,-1 6 0 0,5 0 0 0,-1-7 0 0,1 8 0 15,3-14 27-15,3 7-2 0,-3-3 0 0,0 2 0 16,3-8-25-16,4 6 0 0,-3-7 0 0,6 7 0 0,1-4 0 16,7-2 10-16,-1-4 1 0,4-3 0 15,7 3 14-15,4-6 3 0,7 7 1 0,0-4 0 16,3-3-1-16,4 6-1 0,-1-3 0 0,1-3 0 15,4 0-27-15,2 0 0 0,5 6 8 0,-1-6-8 16,4 3-92 0,4 4-21-16,-4 2-4 0,-1-6-1178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17T17:32:59.358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17956 11641 1436 0,'0'0'64'0,"7"-3"12"0,-7 3-60 0,0 0-16 0,0 0 0 0,4-6 0 0</inkml:trace>
  <inkml:trace contextRef="#ctx0" brushRef="#br0" timeOffset="851.07">17900 11588 1638 0,'0'0'72'0,"0"0"16"0,0 0-71 0,0 0-17 0,0 0 0 0,0 0 0 0,-4-10 90 0,4 10 14 16,-3-3 4-16,3 3 0 0,-7-6-87 0,7 6-21 15,-4-6 0-15,1 3 0 0,-4-4 0 0,7 7-15 16,-7-3 3-16,7 3 0 0,-7-6 12 0,0 3 16 16,0-3-3-16,-1 6-1 0,1-4-12 0,-3 4 0 0,3 0 0 15,-4 4 0-15,4-4 16 0,0 0 0 16,0 6 0-16,-4-3 0 0,4 3 6 0,0-3 2 0,-3-3 0 0,3 7 0 16,0-4 5-16,-4 3 2 0,4-6 0 0,-4 6 0 15,-3-3 4-15,0-3 1 0,-3 7 0 0,-1-4 0 16,0-3-10-16,1 0-2 0,-8 6 0 0,4-6 0 15,3-6-15-15,-3 6-9 0,0 0 10 0,0 0-10 16,-4-3 16-16,0-4-2 0,4 7-1 16,-4-3 0-16,1-3-1 0,-1 6-1 0,4-6 0 15,-4 3 0-15,0 3 17 0,4 0 3 0,-3 0 1 0,-1 0 0 16,-3-7-23-16,-1 7-9 0,1 0 8 0,-4 7-8 16,1-7 0-16,-5 0 0 0,5 0 0 0,-5 3 0 15,5 3 0-15,-1-6 8 0,-3 0-8 0,6 0 12 16,1 0-1-16,3 0 0 0,4 0 0 0,0 0 0 15,4-6 13-15,-1 3 2 0,4 3 1 0,0 0 0 16,0-7-2-16,3 4 0 0,4-3 0 0,0 3 0 0,3-3-17 16,4 6-8-16,0 0 8 0,0 0-8 0,0 0 0 0,0 0 0 15,0 0 8-15,0 0-8 0,0 0 0 0,11 6 0 16,-1-3-10-16,5 3 10 0,-1 4-8 0,7-7 8 16,0 9 0-16,7-2-9 0,4-7 9 0,3 6 0 15,8-2 8-15,-1-4-8 0,0-3 0 0,1 6 0 16,-1-6 0-16,-3 0 0 15,0 0 8-15,-1 0-8 0,-2 0 8 0,-1 0-8 0,0 3 0 0,-3-3 0 16,3-3 0-16,-7 3-12 0,4-6 12 0,-7 6 0 16,0 0 8-16,-1-3-8 0,1-4 0 0,0 7 0 15,-1-3 0-15,1-3 0 0,0 6 0 0,-1 0 0 0,1 0 0 16,0 0 8-16,0 6-8 0,3-6 0 16,-4 3-11-16,1 4 11 0,0-4 0 0,0-3 0 15,-4 0 0-15,0 6 0 0,0-6 0 0,-3 3 0 16,-4-3 0-16,-4 0 0 0,1 0 0 0,-4 0 0 0,-7 0 0 15,0 0 0-15,0 0 0 0,0 0 0 0,0 0 0 0,0 0 0 16,-11 6 10-16,-3-6-10 0,0 0 8 16,0-6-8-16,-4 6 0 0,1 0 0 0,-4 0 0 0,-1-9 0 15,-2 9 9-15,-1-3-9 0,-3-4 10 16,-7 7-10-16,-1-9 14 0,-2 9-3 0,-5-3-1 0,-3-4 0 16,-3 7-10-16,-4 0 10 0,4 0-10 15,-4 0 10-15,0 0-10 16,0 0 8-16,-4 0-8 0,-3 0 8 0,0 0 1 0,1 0 0 0,2 0 0 15,8-3 0-15,-1 3 7 0,11 0 0 0,1 0 1 0,2 0 0 16,5-6-5-16,2 6 0 0,1 0-1 0,7 0 0 16,3 0-11-16,4 0 10 0,0 0-10 0,4 0 10 0,6-6-10 15,4 6 0-15,0 0 0 0,7 0 0 16,11 0-11-16,3 0-4 0,7 0-1 0,4 0 0 16,7 6-3-16,10-6-1 0,11 0 0 0,11 0 0 15,3 9 11-15,0-9 9 0,0 10-13 0,7-1 5 0,0-2 8 0,0-4 0 16,-3 6-9-16,-11 0 9 0,-4-2-17 0,-10 12 1 15,-7-4 0-15,-11-2-1335 0</inkml:trace>
  <inkml:trace contextRef="#ctx0" brushRef="#br0" timeOffset="93120.36">5620 5699 288 0,'-21'19'25'0,"14"-13"-25"0,-1 3 0 0,-2 1 0 15,3-10 245-15,-4 6 44 0,11-6 9 0,-7 3 2 16,7-3-128-16,-7 0-26 0,-3 0-5 0,10 0-1 0,-7-3-47 0,-1 3-9 15,-2-6-3-15,3 3 0 0,-4-4-29 0,4-2-7 16,4-1-1-16,-8 4 0 0,0-3-8 0,8-1-1 16,-11 1-1-16,3 0 0 0,-6-1-12 0,3 1-2 15,-1-7-1-15,1 7 0 0,-10-4-6 0,-1-3-1 16,-7 1 0-16,-3 2 0 0,-11-2-12 16,-3 5 0-16,-4-6 0 15,-7 7 0-15,0 0 0 0,-11-1-13 0,4 1 1 16,-7-1 0-16,-4 10 12 0,-3-6 13 0,0 6-2 15,-3-3-1-15,9-3 10 0,-9 6 1 16,-1 0 1-16,0 0 0 0,4 0 1 0,7 0 0 0,4 9 0 0,10-3 0 0,-4-6-23 16,11 10 0-16,0-4 0 0,4-3 8 0,3 7-8 15,7-1 0-15,-3-3 0 0,7 4 0 16,6-1-26-16,-6 1-3 0,11 5-1 0,-8-2 0 16,4 2 4-16,6 4 1 0,5 6 0 0,-4-6 0 0,-4 9 25 0,11 1 0 0,3 5 0 0,-6 1 0 15,9 2 0-15,1-2 0 0,4 9 0 0,3-7 0 16,0 7 0-16,0 6 0 0,3 4 0 0,4 2 8 15,-3 7-8-15,0 6 0 0,6 3 0 0,-3 0 0 16,7 6 0-16,-3-2 9 0,-1 18-9 0,-2-3 0 16,2 15 10-16,-3 4-10 0,-3 3 8 0,3 6-8 15,-7 13 8-15,-11 9-8 0,4 3 0 0,-3 10 8 16,-5-4-8-16,1 10 12 0,-7 10-12 0,3 2 12 16,1-3 0-16,-1 7 1 15,-6-3 0-15,2 5 0 0,1-2 7 0,4 3 0 16,-8-1 1-16,-3 1 0 0,3 9-21 0,7-9 0 0,-6 0 0 0,2-1 8 15,1-8-8-15,4-10 12 0,-5 0-4 0,-2 3 0 16,3-3 11-16,-4 0 2 0,7-10 1 0,-10 1 0 16,0-1-22-16,3-3 9 0,0-9-9 0,1-3 0 15,3 0 10-15,-4-9-10 0,-7-4 8 0,7-6-8 16,-3-6 0-16,-4-4 0 0,8-5 0 0,6-7 0 0,-3-10 0 0,-4 1 0 16,4-10 0-16,7-3 0 0,-7 7 0 0,3-10 0 15,1-3 0-15,2-4 0 0,1-2 0 16,4 3 0-16,-1-1 0 0,1-5 0 0,3 2 18 15,-4-2 11-15,4-7 3 0,0-3 0 0,-4 3-32 16,1-9 0-16,3 3 0 0,0 0 0 0,-4-10 0 16,4 1 0-16,3-7 0 0,-6 6-10 0,6-5 18 15,-3-10 4-15,4-1 1 0,3 4 0 0,0-9-13 0,0 3 9 0,0-7-9 16,0 0 8-16,3-2 8 0,8-4 2 0,3 6 0 0,7-9 0 16,0 6 11-16,15-2 3 0,2-4 0 0,12 0 0 15,13 0-18-15,4-4-3 0,4-2-1 16,3 3 0-16,7-3-10 0,4-4 8 15,13 4-8-15,-2 3 8 0,2-3-8 0,8-4 0 16,4 7 0-16,-1-3 0 16,-3 3-57-16,10 3-7 0,4 3-2 0,4-3-847 0,-4 9-170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12T17:28:40.04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5920 5730 748 0,'0'0'67'0,"0"0"-54"0,0 0-13 0,0 0 0 0,0 0 347 0,0 0 66 15,0 0 14-15,0 0 2 0,0 0-291 0,0 0-58 16,0 0-12-16,-7-6-3 0,3 6-1 0,-3 0 0 16,3-6 0-16,-3 2 0 0,0 4-22 0,0 0-5 15,4 0-1-15,-8 0 0 0,4 0-16 0,-7 0-3 16,3 0-1-16,-3 0 0 0,-3 0 7 0,-4 0 1 16,-1 0 0-16,-6 0 0 0,0 0 12 0,-4 4 4 15,-14 2 0-15,7 3 0 0,-6-2-11 0,-5 2-1 16,4 4-1-16,-3 2 0 0,-7-5-1 0,-4 8 0 15,0 1 0-15,-4-3 0 0,-10 9-5 0,3-3-1 0,1 3 0 0,-1-6 0 16,-3 6-7-16,0 0-1 0,4-3-1 0,-8 3 0 16,4 3-11-16,10-3 8 0,-6-6-8 0,6 6 8 15,-3 4 0-15,4-4 0 0,-4 3 0 16,3-3 0-16,1 3-8 0,3 0 0 0,3-3 0 0,1 1 0 16,3-8 0-16,-7 7 0 0,4-6 0 0,3 0 0 15,3 0 0-15,-6 0 8 0,6-4-8 0,5 1 8 16,6-3-8-16,-4 2 0 0,5-5 0 0,2 5 0 15,1-2 0-15,7-4 0 0,-7 1-9 0,3-4 9 16,4-3 0-16,-4 3 0 0,7 4 0 0,-3-4 0 16,3-3 0-16,8 3 0 0,-1-2 0 0,7-4 0 15,-3 6-15-15,-3-6 1 0,10 0 0 0,-4-6 0 16,0 6-19-16,8 0-4 16,-4-4-1-16,7 4 0 0,0 0-89 0,-4-6-17 15,4-3-4-15,11-1-752 0,-8-5-149 0</inkml:trace>
  <inkml:trace contextRef="#ctx0" brushRef="#br0" timeOffset="645.21">3154 5583 230 0,'0'0'10'0,"-4"0"2"0,-6-10-12 0,-1 7 0 0,1-3 0 0,3 6 0 16,-4 0 581-16,4 0 114 0,3-3 22 0,-6 3 5 15,10 0-578-15,0 0-115 0,-4 0-29 0,4 0 0 16,-7 0 0-16,7 0 0 0,0 0 0 0,0 0 0 15,0 0 32-15,0 0 0 0,0 0 0 0,0 0 0 16,0 3-11-16,0 6-1 0,0-9-1 0,7 10 0 16,-7-10 18-16,0 6 4 0,0-6 1 0,11 3 0 15,-8 3-20-15,8 4-4 0,-11-10-1 0,3 6 0 0,5-3 11 16,-1-3 1-16,0 7 1 0,3-4 0 0,1-3-11 16,-4 0-3-16,3 6 0 0,1-3 0 0,3 3-4 0,4-2-2 15,-4 5 0-15,4 3 0 16,3-2-2-16,3 2 0 0,8-2 0 0,-4 5 0 0,4 4-8 15,3-9 12-15,4 5-12 0,0-2 12 0,3 9-12 16,-3-3 12-16,0-7-12 0,3 4 12 0,-3-7-12 0,7 7 0 16,3-3 0-16,1 2 0 0,-4-5 0 0,6 5 10 15,5-2-10-15,-4 6 10 0,0 3-10 0,7-4 0 16,-7 1 0-16,7 6 0 0,7-3 0 0,0 3 0 16,3 4 0-16,4-4 0 0,-3 3 31 0,-1 3 1 15,1-3 0-15,10 1 0 0,-7-10-32 0,4 6-13 16,-1 0 1-16,1-3 0 0,0 0 12 0,-4-4 0 0,0-5 0 15,7 3 0-15,-7 2 0 0,7 1 12 16,-10-3-4-16,3 3-8 0,-4-10 0 0,-3 10 0 0,4-3 0 16,-4-1 0-16,-7-2 0 0,0 6 0 15,0-4 0-15,-7-5 0 0,-4 9 0 0,1-10 0 0,3 7 0 0,-11-7 0 16,4 1 0-16,-4-4 0 0,-3-3 0 16,0 3 0-16,-4-3 0 0,-3-3 0 0,3 0 0 0,-10-3 0 15,-1-3 0-15,1-3-19 0,-11-1 4 0,0-6 1 31,-3-2-178-31,-4-11-36 0,-7-62-8 0,-21-6 0 0</inkml:trace>
  <inkml:trace contextRef="#ctx0" brushRef="#br0" timeOffset="15515.45">3785 4404 1267 0,'0'0'56'0,"0"0"12"16,0 0-55-16,0 6-13 0,0-3 0 0,0 7 0 0,0-1 232 0,4-3 43 15,3 10 9-15,-4-13 1 0,8 6-183 0,-7 1-37 16,6 6-7-16,1-4-2 0,-1 4-21 0,1 9-5 15,-4-6-1-15,4 9 0 0,-4 0 9 0,3 7 2 16,-6-4 0-16,-1 0 0 0,4 4-16 0,-7-1-2 16,0 1-1-16,0-7 0 0,0 10-21 0,0-13 9 15,0 9-9-15,0-12 0 0,0 13 32 0,0-20-1 16,0 10 0-16,4-3 0 16,3-6-51-16,-7 3-9 0,3 0-3 0,1-10 0 15,-4-3 0-15,7 4-1 0,-7-10 0 0,0 0 0 16,0 0-165-16,0-10-33 0,3-15-6 0,-6-9-2 0</inkml:trace>
  <inkml:trace contextRef="#ctx0" brushRef="#br0" timeOffset="15947.34">3616 4206 3207 0,'0'0'71'0,"0"0"14"0,0 0 3 0,0 0 2 0,4-16-72 0,-1 16-18 0,8-9 0 0,-1 6 0 16,4 3 0-16,4 0-12 0,-4 3 1 0,7-3 1 16,-3 0 10-16,7 0 0 0,-1 0 0 0,1 9 0 15,3-9 0-15,-3 0 0 0,0 7 0 0,3-4 0 16,-4 3-14-16,8-6-4 0,4 0-1 0,-8 3 0 0,3 4 19 16,5-1 0-16,-8-3 0 0,4 3 0 0,-8-3 12 0,5 7 7 15,2-10 1-15,-6 9 0 16,3-3-32-16,4-2-7 0,-7 5-1 0,-1 7 0 15,5-7 20-15,-8 10 0 0,0 3-8 0,-3-3 8 0,-1 0 0 0,1 6 0 16,0-3 0-16,-11 9 0 0,0-12 0 16,3 3-13-16,-10 3 2 0,4 0 1 0,-4-6 10 0,-4-1 0 15,-3 1 0-15,-3 0 0 0,-4-3 0 0,-1 3 0 16,-6-10 0-16,-3 0 0 0,-5 4 0 0,-2-4 0 16,2-6 0-16,-6 7 0 0,-7-1 0 0,6 1 0 15,-6-1 0-15,0-3 0 0,-1 1 0 0,1-4 0 16,3-3 0-16,4 6 0 0,0-3 0 0,7-3-12 15,-4 0 2-15,7 0 0 16,0 0-38-16,4 0-8 0,4 0-2 0,-1 0 0 16,4 10-107-16,3-10-22 0,4 0-4 0,-3 6-533 15,3-3-106-15</inkml:trace>
  <inkml:trace contextRef="#ctx0" brushRef="#br0" timeOffset="16458.47">4942 4843 1036 0,'11'-13'46'0,"-11"13"10"0,7-15-45 0,-7 5-11 0,0 1 0 0,0 2 0 0,0 7 238 0,0-3 46 16,0-6 8-16,-7 3 3 15,3 6-295-15,-6-10-56 0,-4 1-13 0,-11 9-3 16,7 0-3-16,-6 0-1 0,6 6 0 0,-10-3 0 15,3-3 112-15,1 10 21 0,-1-10 5 0,0 6 1 0,0 3 68 0,1-9 13 16,-1 10 4-16,0 5 0 0,1-2-73 16,-1 6-15-16,0-4-2 0,1 4-1 0,2 6-49 0,-2-6-8 15,-1 6 0-15,0-3-11 0,8 3 11 16,-1 0 0-16,0 4 10 0,11-4-10 0,-3-7 0 0,-1 11 0 16,8-14 0-16,6 4 0 0,1 0 0 0,6-3 0 15,1-7 0-15,10 0 0 0,-3 1 0 0,3-1 0 16,11-9 0-16,-4 0 0 0,4-3 9 0,-1-3-1 15,1-4 0-15,3 1 0 0,1-7-8 0,-8-2 0 16,-3 5 0-16,-1-3 0 0,1 1 8 0,-4-7-8 0,-7-3 8 16,4 6-8-16,-4-6 0 0,0 6 0 15,-7-6 0-15,7-3 0 0,-10-1 0 0,6 4 0 0,-6 0 0 0,3 0 0 16,4 6 0-16,-8 1 0 0,4 8 0 0,7 1 0 16,-10-1 12-16,3 10-4 0,-7 0 0 0,0 0 0 15,3 0-8-15,8 10 0 0,-8-1 0 16,4 7 0-16,4-4 0 0,-11 4 0 0,7 3 0 0,0 0 0 15,-3-4 28-15,3 4 3 0,-7 0 1 0,3 0 0 16,8-4-16-16,-11 4-4 0,3 0 0 0,4-3 0 16,-7 3-12-16,11-4 0 0,-7 4 0 0,6 0 0 31,1 0-59-31,-8-10-14 0,1 7-3 0,6-7-696 0,1 1-140 0</inkml:trace>
  <inkml:trace contextRef="#ctx0" brushRef="#br0" timeOffset="16837.78">5274 5178 3013 0,'0'0'66'0,"0"0"14"0,0 0 2 0,0 0 3 0,0 0-68 16,0 0-17-16,0 0 0 0,0 0 0 0,0 0 0 0,0 0-12 15,11 0 1-15,-8 0 1 16,8 3-24-16,-11-3-5 0,0 0-1 0,0 0 0 0,0 0 23 0,0 0 4 0,0 0 1 0,0-9 0 16,0 0 12-16,-7-1 16 15,3 1-3-15,1-1-1 0,-8 4 21 0,4-3 4 0,-4-10 1 0,4 0 0 16,0-6-3-16,4 6-1 0,3-6 0 16,0-3 0-16,0 3-11 0,0-7-3 15,3 1 0-15,8 3 0 0,-4-7-6 0,7 7-2 0,-3 3 0 0,-4-3 0 16,10 3-12-16,-10 6 0 0,11-3 0 0,-7 6 0 15,3 1-12-15,0 5 0 0,7-2 1 0,-7 5 0 16,7 1-1-16,4 3-1 0,-7-3 0 0,6 6 0 31,5 6-90-31,-5-3-17 0,4 3-4 0,4 1-1 0,3-4-144 16,1 6-29-16,38 10-6 0,-14-10 0 0</inkml:trace>
  <inkml:trace contextRef="#ctx0" brushRef="#br0" timeOffset="17281.93">6385 4771 1785 0,'0'0'159'0,"0"0"-127"16,0 0-32-16,0 0 0 0,0 0 188 15,0 0 31-15,0 0 6 0,0 0 2 0,0 0-201 0,0 0-40 16,0 0-8-16,-7 6-2 16,-7-3-14-16,-4 3-3 0,1-3-1 0,-8 10 0 15,4 0 31-15,-11-4 11 0,4 0 0 0,-7 7-9 0,3 0 39 0,0 6 8 16,-3-7 2-16,3 4 0 0,4 0 16 0,-4 0 4 15,4-4 1-15,7 4 0 0,0 6-39 0,3-15-8 16,7 9-2-16,-3-4 0 0,7-2-12 0,4 2 0 16,-4-5 0-16,7-1 0 0,0 1 0 0,7-1-16 15,-4-9 3-15,4 6 1 0,0-6 12 0,4 0 0 16,-4 0 0-16,7-6 0 0,0 6 0 0,7-9 0 0,-10-1 0 16,7 1 0-16,-1-1 0 0,8 1 10 0,0 0-2 0,-1 2 0 15,1-5-8-15,-7 2 0 0,10-5 0 0,-3 5 0 16,-1-5 0-16,1-4 8 0,-7 0-8 15,3 3 8-15,0-2-8 0,-7 8 0 0,7-9 0 0,-10 10 0 16,3 3 0-16,-3-4 0 0,-8 7 0 0,-3 3 0 16,0 0 11-16,7 3 0 0,-7-3 0 0,7 10 0 15,0-1 16-15,-7-3 3 0,7 4 1 0,-3 9 0 16,-1-10-1-16,1 10 0 0,3-10 0 0,4 7 0 16,-8 3-14-16,4-4-4 0,7 1 0 0,-3-3 0 15,6 2 4-15,-2-2 0 0,2 2 0 0,-3 4 0 16,7-3-16-16,-3-7-10 0,-4 10 2 0,4-9 0 15,-1-1-109-15,1 0-22 0,-4 1-4 16,0-4-686-16,0-6-138 0</inkml:trace>
  <inkml:trace contextRef="#ctx0" brushRef="#br0" timeOffset="17906.84">7077 4940 3085 0,'0'0'136'0,"0"0"29"0,3 9-132 0,-3 1-33 0,4 5 0 16,3 1 0-16,0-3 8 0,0 2-8 0,4 1 0 0,-1-3 0 15,-3-4-13-15,0 0-7 0,0 1 0 0,4-4-1 16,-11-6 2-16,0 9 1 0,0-9 0 16,0 0 0-16,0 0 18 0,0 0 0 0,0 0 0 15,0 0 0-15,0 0 0 0,0 0 12 0,-7-6-1 0,3 3-1 16,-3-6 8-16,0 2 2 0,7-5 0 0,0 2 0 15,0-5-8-15,4-4-2 0,-1-6 0 0,4 0 0 16,4-3-10-16,-1-1 0 0,5 1-12 0,-1-3 12 16,7-1-25-16,4 7 2 0,-1-9 1 0,-6 9 0 15,3 6 8-15,0 0 2 0,-3 3 0 0,-1 13 0 16,-6-6 12-16,7 9 0 0,-8 0 0 0,4 9 0 16,-3-9 0-16,0 10 0 0,-1-1 0 0,-3 0 0 15,4 7 0-15,-1-3 0 0,-3-4 0 0,4 7 0 16,-4-7 11-16,4 7 5 0,-4-7 0 0,3 10 1 15,4-9-1-15,-7 5-1 0,4-2 0 0,0 2 0 16,3-5 1-16,-4 9 0 0,1-10 0 0,-1-3 0 16,1 4-16-16,-4-1 0 0,4 1 0 0,-8-4 0 0,11-3 8 15,-14-3-8-15,0 0 0 0,4 6 9 0,-4-6 1 16,0 0 0-16,0 0 0 0,7 0 0 0,0-6 11 0,0-3 3 16,4-1 0-16,-1 1 0 0,4-1-15 0,0-15-9 15,4 6 12-15,0 1-12 0,3-7 8 0,4-1-8 16,-1-2 0-16,1 3 0 0,0-3 0 0,-1 9-9 15,-2 0-1-15,-1 4 0 0,-4-4 10 0,-3 3-13 16,-3 7 5-16,0 9 8 0,-4-10-9 0,-7 10 9 16,10 7 0-16,-3-4 0 0,4 3 0 0,-8 3 0 15,4 1 8-15,4-1-8 0,0 7 15 0,-1-4-3 16,8 4-1-16,-8 0 0 0,12 3 10 0,-1-7 3 0,3 10 0 16,1-3 0-16,7 0-24 0,-4 6 9 0,0-3-9 15,4 0 0-15,0 0 8 0,-4-7-8 0,0 10 0 0,-3-3 0 16,0-6 0-16,-1 3-12 0,-6 0 1 15,-4-4 1 1,0-5-128-16,0 9-26 0,-3-10-4 0</inkml:trace>
  <inkml:trace contextRef="#ctx0" brushRef="#br0" timeOffset="18966.91">3701 7997 2948 0,'3'-9'65'0,"4"-7"14"0,-7 1 2 0,7 5 1 0,4-9-66 0,-1 4-16 16,5-4 0-16,2 0 0 0,8-6 0 0,0 3 0 0,-1-9-8 0,1 9 8 16,0-3 0-16,-4-4 0 0,-7-2-8 0,11 3 8 15,-11-7 16-15,7 4 5 0,-10-10 2 16,3 4 0-16,0 2 19 0,0-3 4 0,3-5 1 0,-2-1 0 15,-5 6-14-15,1-6-2 16,3 10-1-16,0-4 0 0,-3-3-11 0,3 10-3 0,0 0 0 16,3-1 0-16,-2 7-16 0,-5 0 0 0,4 0 8 15,0 12-8-15,-3 4 0 0,3 3 0 0,-3 6 0 0,-1 9-9 16,4 0-1-16,-3 13 0 0,-1 0 0 0,1 3 0 16,0 10 10-16,-8-7-10 0,8 16 10 0,-1 0-10 15,-3 3 10-15,4 6 0 0,0 1-9 0,-4-1 9 16,7-6 0-16,0 3 0 0,0 3 0 0,4-5 0 15,-1-5 0-15,4 1 0 0,1-6 0 0,2 3 0 16,-6-7 0-16,7-6 0 0,6-6 0 0,-9 3 0 16,2-6 0-16,1-9 8 0,0 2-8 0,-8-9 8 0,4-3 4 15,1 0 0-15,-8-9 0 0,7 0 0 0,-11-10-2 16,8-6 0-16,-7-4 0 0,3-5 0 0,-4-1 11 16,-3 1 3-16,0-13 0 0,4 3 0 0,-4-9-15 15,-3-4-9-15,6-2 12 0,-6 5-12 16,3-8 12-16,-4 8-4 0,8 1 0 0,-11-3-8 0,10 2 0 15,-6 1 0-15,3-7-10 0,0 16 10 0,0 7-11 0,-3 2 11 16,3 7-8-16,-7 3 8 16,0 6-52-16,0 10-4 0,0-1-2 15,0 10 0-15,0 10-157 0,0 9-31 0,3 9-6 16,-3 3-2-16</inkml:trace>
  <inkml:trace contextRef="#ctx0" brushRef="#br0" timeOffset="19417.2">5398 7859 2188 0,'0'-9'195'0,"-4"0"-156"0,4-4-31 0,-7-3-8 15,3 1 125-15,4 5 24 0,-3 1 5 0,3 6 1 31,0-4-165-31,0-2-33 0,0 9-6 0,-4-9-2 0,4 9 34 0,-3 0 6 0,-8-7 2 0,1 7 0 16,3 7 17-16,-11-7 3 0,0 9 1 0,-6 0 0 16,-1 1 16-16,-3-1 3 0,-4 13 1 0,4-3 0 15,-4 3-4-15,4 0 0 0,10 0 0 0,-7 3 0 0,1-6-6 16,6 9-2-16,4-3 0 0,0 3 0 16,7-3-20-16,3 4-8 0,4-11 0 0,4 8 0 15,13-8 31-15,-6 4 6 0,3-3 2 0,11 0 0 0,-4-10-31 16,4 10 0-16,6-9 0 0,-2-1 0 0,2-3 0 0,-2-3 0 15,2 4 0-15,-2-7 0 0,-5-7 0 16,1 4 8-16,0-3-8 0,-4-3 0 0,4-1 0 0,-11 1 0 16,0-1 0-16,0-5-10 0,-4-4 18 0,5 0 3 15,-8-6 1-15,3 3 0 0,-3-9 9 0,-3 2 3 16,-4-5 0-16,0 6 0 0,-4-7 5 0,1-2 2 16,-1 2 0-16,-3 1 0 0,4 2-22 0,-11 1-9 15,6 3 8-15,-2 3-8 0,-1 6 12 0,4-6-4 0,-3 12 0 16,-4-3 0-16,3 7-8 0,-3-7 0 0,3 7-12 15,1 0 12 1,-1 5-112-16,8-2-16 0,-8 6-2 0,-3 0-1160 0</inkml:trace>
  <inkml:trace contextRef="#ctx0" brushRef="#br0" timeOffset="19920.9">6107 7866 2019 0,'0'0'89'0,"0"0"19"0,0 0-86 0,0 0-22 0,-4 6 0 0,-3-3 0 0,3 6 32 0,1 1 1 16,-4-4 1-16,3 4 0 0,-6-1-2 0,3 0 0 15,3 7 0-15,1-3 0 0,-8 2 26 0,11 1 5 16,-7-4 1-16,7-2 0 0,0 6-13 15,0-7-3-15,0 0 0 0,0 1 0 0,0-10-11 0,0 0-2 16,0 0-1-16,7 6 0 0,-7-6-6 0,4 3 0 16,-4-3-1-16,0 0 0 0,7 0-2 0,0-9 0 15,0 6 0-15,3-7 0 0,-6-5-5 0,3-1-2 16,7 3 0-16,-10-9 0 0,3 4 1 0,-4-4 0 16,4-3 0-16,0-4 0 0,0-2-3 0,4 0-1 15,-4-1 0-15,4 1 0 0,6 0-7 0,1-4-8 16,3 7 11-16,-7 0-11 0,7 3 8 0,-3 6-8 15,0 3 0-15,-4 3 0 0,3 4 8 0,1 3-8 0,-4 3 0 16,7 3 0-16,-10 0 0 0,6 3 0 0,1 6 0 16,0-3 0-16,3 7 0 0,-11 3-9 15,8-1 9-15,3 4 0 0,0 0 0 0,4 9-8 0,0-3 8 16,-4 0 0-16,7 4 0 0,0 5 0 0,-3-6 0 0,3 7 0 16,-3-1 0-16,0-5 0 0,-1 8 0 15,-2-9 0-15,-1 7-13 0,-7-10-1 0,4 3 0 0,-8-3 0 31,1-6-33-31,-4 6-6 0,3-12-2 0,-6 9 0 16,3-10-13-16,-7-2-2 0,7-1-1 0,-7-3 0 0,0-6-89 0,0 0-19 16,0 0-3-16</inkml:trace>
  <inkml:trace contextRef="#ctx0" brushRef="#br0" timeOffset="20301">7133 7831 2487 0,'0'0'110'0,"0"0"23"0,14-3-106 0,-3-3-27 16,3 6 0-16,4-3 0 0,10-4 16 0,-3 7-1 0,3 0-1 0,4 0 0 15,3 0-6-15,-11-3-8 0,8-3 11 0,-4 6-11 16,1 0 8-16,2 0-8 0,-2 0 0 0,2-6 0 15,-6 6-13-15,3-3-7 0,4 3 0 0,-7-7-1099 16</inkml:trace>
  <inkml:trace contextRef="#ctx0" brushRef="#br0" timeOffset="20755.96">8350 7386 2829 0,'0'0'125'0,"0"0"27"0,0 9-122 0,4 16-30 0,-4 0 0 0,0 4 0 15,3 5 30-15,1 13 0 0,6-3 0 0,-10 6 0 16,4 4-22-16,-1 2-8 0,-3-3 0 0,0 10 9 16,-7 0-9-16,0-4 0 0,0-5 0 0,4-7 0 15,-4 6 0-15,-4-9 0 0,4 0 0 0,0 0 0 16,4-7 0-16,-1 1 0 0,0-4 0 0,-3-5 0 16,7-10-52-1,0 2-8-15,0-8-3 0,0-7-772 0,0-6-154 0</inkml:trace>
  <inkml:trace contextRef="#ctx0" brushRef="#br0" timeOffset="21167.93">7927 7038 3110 0,'0'-10'276'0,"0"1"-220"16,0 0-45-16,0-1-11 0,7 4 28 0,4 3 3 0,6-4 1 15,8-2 0 1,-4 6-69-16,11-6-14 0,0 2-2 0,6 4-1 0,1-3 34 0,0 6 6 16,0 0 2-16,0 9 0 0,-1 1 12 0,5-1 0 0,-8 7 0 0,4-1 0 15,0-2 0-15,-4 6 0 0,4-4 0 0,0 11 0 16,-1-4 0-16,-2-1 0 16,-1 1 0-16,0-3 0 0,4 6 8 0,-4 4-8 0,-10-4 0 0,3 0 0 15,0 3 0-15,1 0 0 0,-5-9 8 16,-3 6-8-16,4 0 0 0,-14 3 8 0,3-3-8 15,-4 1 0-15,-3-5 0 0,-3 5 0 0,-4-1 0 0,0-7 0 16,-7 1 0-16,0 0 10 0,-7 0-10 16,0-3 8-16,-4 2 8 0,-3-8 0 0,-4 6 1 0,-7-7 0 15,4 7-6-15,-7-7-2 0,0 0 0 0,6-5 0 16,-2 5-9-16,6-3 8 0,0-6-8 0,1 0 8 16,2 3-8-16,8-3 0 0,-10-3 0 0,10 3 0 15,-4-6-70 1,4 6-13-16,0-9-2 0,0 9-1 0,3-4-94 15,0 4-20-15,4 0-3 0,7 0-849 0</inkml:trace>
  <inkml:trace contextRef="#ctx0" brushRef="#br0" timeOffset="21723.47">9613 7947 2487 0,'0'0'55'0,"-7"0"11"0,-3-3 2 0,3 3 2 0,-4 3-56 0,4-3-14 0,-4 6 0 0,1-2 0 31,-4 2-89-31,-4-3-21 0,4 3-4 0,-7 4-1 0,-4-1 90 0,0 0 25 0,1 1-10 0,-5 6 10 15,-2-1 78-15,-1-2 20 0,-3 6 4 0,-1-1 1 16,5 4-8-16,-1 0-2 0,7-6 0 0,-3 9 0 16,7-6-54-16,0 0-11 0,6 0-3 0,-2-1 0 15,10 7-17-15,0-9-8 0,3-3 8 0,4 2-8 16,0 4 0-16,4-9-14 0,3-1 2 16,0-3 0-16,3-3 12 0,5-3 0 0,-1 0 0 0,3 0 0 15,1-3 0-15,3-6 0 0,0-1 0 0,4 1 0 16,0-7 10-16,-1 1 2 0,5 2 0 0,-5-6 0 0,1-3-12 0,0 4-17 15,-1-1 4-15,1-6 1 16,-4 6 12-16,0-6 0 0,-3 6 0 0,0-9 0 0,-4 3 0 16,0 3 0-16,-4-3 0 0,1 6 0 0,0 0 23 0,-8 3 7 15,4 7 2-15,-3-1 0 0,-1 4-32 16,-3 6 0-16,0 0 0 0,0 0 0 16,0 0-20-16,0 10-9 0,-3 5-3 15,-1 1 0-15,1 3 56 0,3 0 12 0,0-4 1 0,0 4 1 0,3 0-16 0,1 0-3 16,3 0-1-16,0-1 0 0,3 4-2 0,1-3-1 15,0 3 0-15,6-6 0 0,-3 3-15 0,4-1 0 16,0 4 8-16,-1-3-8 0,4-6-14 0,-3 2-6 16,0 4 0-16,-1-9-1 15,1-1-44-15,0-3-9 0,-4-3-2 0,0-3 0 16,-4 0-124-16,5-3-26 0,-1-6-5 0,0-1-1 0</inkml:trace>
  <inkml:trace contextRef="#ctx0" brushRef="#br0" timeOffset="22035.59">10058 8302 1267 0,'0'0'112'0,"0"0"-89"0,0 0-23 0,0 9 0 15,3 0 327-15,-3-6 61 0,0-3 12 0,0 0 2 16,7 13-315-16,-7-13-63 0,0 0-13 0,7 3-3 16,-7-3-8-16,0 0 0 0,0 0 0 0,0 0 0 15,0 0 21-15,0 0 3 0,4-3 0 0,-4 3 0 16,3-6 16-16,-3-4 4 0,0-5 1 0,0 5 0 0,0 1-13 15,0-10-2-15,-3 3-1 0,3-2 0 16,-4-11-6-16,4 11-2 0,-3-17 0 0,3 1 0 16,3-1 3-16,-3-3 1 0,4-6 0 0,3 1 0 0,0-1-5 15,0 6 0-15,0 0-1 0,4-2 0 0,-1 11-9 16,-3 1-2-16,4 3 0 0,-4-3 0 0,4 12-8 16,-4-3 0-16,3 7 0 0,-3-4 0 0,4 7-9 0,-1-1 9 15,1 4 0-15,0-3 0 0,-1-1-26 0,4 10 2 16,7-6 0-16,-3 6 0 15,0 0-90-15,3 6-18 0,11 1-3 0,3-4-749 16,0 6-149-16</inkml:trace>
  <inkml:trace contextRef="#ctx0" brushRef="#br0" timeOffset="22505.17">11356 7831 1728 0,'14'-3'153'0,"-14"3"-122"0,0 0-31 0,-3-6 0 15,3 6 276-15,0 0 50 0,-11 0 10 0,0 0 1 32,1 6-361-32,-1-3-73 0,-6 3-15 0,-5-2-2 15,-6 5 34-15,-7 0 6 0,3 7 2 0,-3 0 0 0,-15-4 93 0,8 4 19 0,10 3 4 0,-3 0 1 16,3-4 43-16,-3 13 9 0,3-9 2 0,4 6 0 16,7 0-44-16,0-6-9 0,-4 10-2 0,7-11 0 15,4-2-28-15,0 3-7 0,4 0-1 0,3-4 0 16,0-5-8-16,-1 9 0 0,8-10 0 0,0 0 0 15,0-2 0-15,8 2 0 0,2-9 0 0,4 9 8 16,-3-9-8-16,6 0 0 0,5-3 0 0,2-3 0 16,5 0 0-16,-5 3 0 0,-3-7-11 0,4 1 11 0,7-1 0 15,-7-5 0-15,-4 5 0 0,-4-5 0 0,12-4 0 16,-5 0 0-16,-3 3 0 0,-3-6 0 0,0-3 0 16,-1 0 9-16,4 3-9 0,-6 0 10 0,-5 0-10 0,4 7 12 15,0-1-12-15,-3 7 12 0,-4-1-12 0,-3 10 0 16,-4 0 0-16,10 0 0 0,-3 0 9 0,0 10 3 15,-7-10 1-15,0 9 0 0,4 7 17 0,-1 2 3 16,-3 1 1-16,0 6 0 0,4-6-25 0,-1 0-9 16,1 6 0-16,-4 0 9 0,7-6-9 0,-4 0 0 15,5 0 0-15,-5-1 8 0,-6 8-8 0,6-8 0 0,4-2 0 16,0 3 0 0,0-3-76-16,4-4-21 0,-8 4-4 0,8-7-1 15,3 1-37-15,-3-4-7 0,-1-6-2 0,8 0-602 0,3-6-121 16</inkml:trace>
  <inkml:trace contextRef="#ctx0" brushRef="#br0" timeOffset="23103.23">11846 7919 3106 0,'0'0'68'0,"-3"9"15"0,-1 10 2 0,1-3 3 0,-4 3-71 0,3 6-17 0,1-3 0 0,3 3 0 0,-4 3 0 0,4-6 8 16,0 0-8-16,4-3 0 0,-4-4 0 0,0 4 0 15,3-9 0-15,-3 5 0 16,4-5 0-16,-4 5 0 0,3-5 0 0,1-7 0 0,-1 6 9 16,-3-9-9-16,0 0 0 0,0 0 9 0,7 0-9 15,0 7 0-15,0-7 9 0,0-7-9 0,1 7 8 0,-1-3-8 16,0-6 8-16,0 3-8 0,3-13 8 0,-3 3-8 16,4-3 10-16,-1 0-10 0,5-6 8 0,-5-3-8 15,4-6 0-15,4 5 0 0,0-5 0 16,-1-4 8-16,-3 4-8 0,0 6 0 0,-3 2 0 15,0-2 0-15,-1 9 0 0,4 4 0 0,-3-4 0 16,-4 3 8-16,4 7-8 0,-4-1 9 0,3 1-1 0,-3 9 0 16,-7 0 0-16,0 0 0 0,11 0-8 0,-1 6 0 15,1-3 0-15,0 7 0 0,-4-1 0 0,3 1 0 0,1 2 0 16,3 1 0-16,-4-4 0 0,5 10 0 0,-1-3 0 16,0-1 0-16,0-2 0 0,0 3 0 0,-3 2 0 0,-1-8 0 15,4 9 8-15,-3-10-8 0,-4 7 0 0,4-7 8 16,-4 0 3-16,0 1 0 0,0-4 0 0,-4-3 0 15,-3-3-11-15,0 0 0 0,7 0 0 0,0 0 0 16,0-3 0-16,4-3 13 0,-4-4-3 0,7 1-1 16,-3-7-1-16,6 4 0 0,5-7 0 0,2-6 0 15,-3 6-8-15,4-6 0 0,-4-3-10 0,7 0 10 16,-3 3 0-16,0-1 0 0,0-2 0 0,-4 9 0 16,3-6 0-16,-2 7-9 0,-1 8 9 0,-4-6-8 15,1 7 8-15,0 0 0 0,-1 2 0 0,4 4 0 16,-3 3 8-16,3 0 0 0,4 0 0 0,0 0 0 15,3 10-8-15,4-4 12 0,3 3-4 0,0 4 0 0,-3 3-8 16,3 2 0-16,0 7 8 0,-3 4-8 0,-4-1 12 0,1 3-3 16,-5 1 0-16,-2 2 0 0,-1 1-9 0,-4 2 0 15,1 4 0-15,-4-3 0 16,-3-1-49-16,-4-9-12 0,0 7-3 0,-7-1 0 16,0-5-128-16,-4 5-25 0,-3-6-6 0</inkml:trace>
  <inkml:trace contextRef="#ctx0" brushRef="#br0" timeOffset="131159.04">23220 888 2329 0,'0'0'103'0,"-11"0"21"0,11 0-99 0,0 0-25 0,-7-9 0 0,7 9 0 16,0 0 40-16,0 0 4 0,-7 0 0 0,7 0 0 15,0 0-20-15,0 0-3 0,0 0-1 0,0 0 0 16,0-9-20-16,0 9 0 0,0 0 0 0,0 0 0 15,0 0 0-15,0 0 0 0,0 0-10 0,0 0 10 16,0 9 0-16,4 0 8 0,-1 1 0 0,-3-1 1 16,4 1 26-16,-1 5 5 0,1-5 0 0,-4 9 1 15,3-4-16-15,1 4-3 0,3-3-1 0,-4 3 0 16,1-1 2-16,-1 8 0 0,5-8 0 16,-8 11 0-16,3-11-12 0,1 7-3 0,-1 4 0 0,1-4 0 15,-1 3-8-15,4-3 0 0,0 3 0 0,0 4 0 16,-3-1 0-16,6 0 0 0,-2 1 0 0,-5-1 0 15,4 0 0-15,0 4 0 0,0-7 0 0,4 7 0 16,-1-4 0-16,1-3 8 0,0-6-8 0,-1 3 8 0,1 0-8 16,-1-6 8-16,4 6-8 0,-3-6 8 0,3 0 0 15,-3 0 0-15,3-10 0 0,0 1 0 0,-4 5-8 0,5-5 0 16,-1-1 9-16,0 0-9 0,0-2 8 16,4-4-8-16,-1-3 8 0,-3 0-8 0,7 0 10 15,-3-3-2-15,0-4-8 0,3-2 12 0,4-4 0 0,-1 4 0 16,1-13 0-16,3 3 0 0,4-6 9 0,-4-3 2 15,0-7 0-15,-3 7 0 0,3-9-7 0,-3-1 0 16,0-3-1-16,-1 7 0 0,-2-4 1 0,-5 4 0 0,4-10 0 0,-6 3 0 16,-1 0-16-16,-4 4 0 0,1-14-9 15,-4 4 9-15,-4 0 0 0,4-3 0 16,-3 6 0-16,-1 0 0 0,-3-3 0 0,-3 13 0 16,3-4 0-16,-4 4 0 0,4-1 0 0,-3 7 0 0,-4 3 0 15,7 6 0-15,-4-6 0 0,1 12 0 0,-1-2-15 16,4 2 5-1,-3 1-26-15,-1 9-6 0,-3-4-1 0,4 7 0 0,-4 7-144 16,-4-4-29-16,0 12-5 0</inkml:trace>
  <inkml:trace contextRef="#ctx0" brushRef="#br0" timeOffset="131688.97">24758 1039 2293 0,'3'-9'50'0,"1"2"10"0,0-2 3 0,-1 6 2 0,1-3-52 0,-1-4-13 15,-3 10 0-15,0-9 0 0,0 9 39 0,0 0 5 16,0 0 0-16,-7 0 1 0,0 9-29 0,-4-9-5 15,1 10-2-15,-1-4 0 0,-3 3-19 0,-3-6-4 0,2 7-1 16,-6-4 0 0,4 3-14-16,-8 1-3 0,4 6-1 0,0-13 0 15,-1 12 2-15,1-5 1 0,4 9 0 0,-1-4 0 0,0-12 16 0,4 13 3 0,0 3 1 16,0-10 0-16,0 7 10 0,7-7 0 0,-4 1 0 16,8 9-8-16,-4-13 8 0,3 3 0 0,4-9 0 15,7 10 0-15,0-1 0 0,4-3-13 16,3-3 5-16,7 7 8 0,4-10 19 0,3 6 11 0,0 4 2 0,4-7 1 15,0-3-33-15,3 9 0 0,-7-3 0 16,8 4 0-16,-5-1 0 0,1 7-19 0,-4-7 3 0,0-6 0 16,-3 13 24-16,-4 3 4 0,4-10 2 0,-4 7 0 15,-7 0-14-15,-3 6 0 0,3-7 8 0,-7 1-8 16,0-3 0-16,0 5 0 0,0-8 0 0,-3-1 0 16,-1 7 0-16,-3-7 16 0,0 7-2 0,-3-7 0 15,-1-6 3-15,1 10 1 0,-8 0 0 0,1-4 0 16,-5 7-7-16,1-4-2 0,-3 1 0 0,-5-1 0 15,1 4-1-15,-3-4 0 0,2 1 0 0,1 0 0 0,-3 2-8 0,6-5 8 16,-3-1-8-16,0-6 8 0,3 3-20 0,0 4-5 16,1-4-1-16,3-3-694 15,-1-6-138-15</inkml:trace>
  <inkml:trace contextRef="#ctx0" brushRef="#br0" timeOffset="132106.67">25118 1450 518 0,'17'-16'23'0,"-6"16"5"0,0-9-28 0,3 6 0 0,3-7 0 0,1 4 0 16,0-7 296-16,-1 4 53 0,1-4 11 0,0 10 3 15,-1-12-230-15,1 5-45 0,-4 1-10 0,0-1-2 16,4 1-13-16,-4 0-3 0,0-7-1 0,0 6 0 15,-3 1-19-15,-1 0-3 0,4-1-1 0,-7 1 0 16,0-7-24-16,0 4-12 0,1-1 10 0,-5 1-10 16,1-4 0-16,-4 3 0 0,0-2 0 0,-4-1 0 31,1-3-20-31,-5 10-6 0,-2-7-2 0,-4 7 0 0,0 6 10 0,-4-4 2 0,4-2 0 0,-4 9 0 16,1 0 5-16,-5 9 2 0,1 1 0 0,0 5 0 15,0 1 25-15,0 6 4 0,-4 0 2 0,4 0 0 16,0 6 21-16,-4-3 4 0,4 3 1 0,0-3 0 15,7 4-17-15,0 2-3 0,-1-3-1 0,8-3 0 16,0 4 0-16,4-4 0 0,3 3 0 0,7-3 0 0,0-3-27 16,3-3-11-16,1 6 1 0,3 0 0 15,0 0 10-15,4-3 0 0,3-3 0 0,-3-4 0 0,3 4-10 16,0 6-6-16,0-22-2 0,4 13 0 16,3-6-146-16,0-1-28 0,4-3-7 15</inkml:trace>
  <inkml:trace contextRef="#ctx0" brushRef="#br0" timeOffset="132865.22">26635 1707 2847 0,'3'-6'63'0,"1"-4"13"0,-4-9 2 0,7 10 2 0,0 0-64 0,3-7-16 0,-2-6 0 0,6-3 0 16,0 0 0-16,-4-3 0 0,4-1 0 0,-6-2 0 0,2-7 0 0,1 4-10 15,-1-1 2-15,-3-2 0 0,4-1-10 0,-4-6-2 16,0 0 0-16,0 0 0 0,0 7 10 0,0-4 2 16,0 13 0-16,-3-7 0 0,3 17 8 15,0-11 11-15,0 14-3 0,0 5 0 0,-3-9 5 0,-1 10 1 16,4 0 0-16,-3 2 0 0,-1 4-2 16,-3 3 0-16,0 0 0 0,0 0 0 0,7 10-12 15,-3-1 0-15,3 10 8 0,-4 9-8 0,1 7 0 16,3-7-16-16,-4 6 3 0,8 1 1 0,-4 9 12 0,0-10 0 15,4 4 0-15,-1-4 0 0,1 4 0 0,-1-4 0 16,1-5 0-16,0 2-9 0,-1-9 9 0,1 3 0 16,-4-6 8-16,3 6-8 0,1-13 0 0,-4 1 0 15,4 0 0-15,-4-4 0 0,3-9 12 0,1 6-1 16,-1-3-1-16,1-6 0 0,-4-3 14 0,7 6 4 16,0-19 0-16,4 10 0 0,-4-1-19 0,4-5-9 15,-1-14 10-15,-3 11-10 0,1-11 8 0,2 4-8 16,-10-12 0-16,4-4 9 0,3 3-9 0,-7-6 0 0,0 0 9 15,0 1-9-15,0-4 0 0,-3-4 9 0,-1 4-9 0,1 3 0 16,-1 7 12-16,1-4-4 0,-4 3 0 0,3 10-8 16,1 3 9-16,-4-3-9 0,3 3 0 0,4 6 9 15,-3 3-9-15,3 4 0 0,-3-4 0 0,3 7 0 16,0-7 0-16,0 13 0 0,-7 3 0 0,0 0 0 16,7 0-13-16,3 3 5 0,-6 3 8 0,3 4-13 15,-4 8 4-15,1 1 1 0,0 3 0 0,-1 0 0 16,-3 3 8-16,4 10 0 0,-1-13 0 0,-3 18 0 0,4-2 0 0,-1 0 0 15,1 2 8-15,-1-2-8 16,8 6 0-16,-4 3 9 0,0-6-9 0,4-4 0 16,-4 1 10-16,0-3-10 0,3-4 8 0,-3 0-8 15,0 1 0-15,-3-4 0 0,3 0 8 0,-4 7-8 16,1-17 0-16,-1 11-14 0,1-11 3 0,0 8 1 16,-4-11-95-16,3-2-19 15,1 2-4-15,-4-5-677 0,3-1-135 0</inkml:trace>
  <inkml:trace contextRef="#ctx0" brushRef="#br0" timeOffset="133262.57">27961 609 1094 0,'0'0'97'0,"0"0"-77"0,0 0-20 0,0 0 0 15,7 4 243-15,-3 11 45 0,-1 4 8 0,1-3 3 16,-4 3-225-16,3 9-45 0,-3-3-9 0,4 3-1 16,-4 0 5-16,0 7 2 0,0-1 0 0,-4 10 0 15,4-6-26-15,-3 6 0 0,-4 0 8 0,0 0-8 16,0-7 0-16,3 4 0 0,-3-10 0 0,4 1 0 16,-5-4 0-16,5-3 8 0,3-3-8 0,-4-3 0 15,4-4 12-15,0 4-2 0,0-3-1 16,4-7 0-16,-1 7 9 0,1-13 2 0,0 6 0 0,3 1 0 15,0 6 8-15,3-13 3 0,1 6 0 0,-1 4 0 16,1-10-22-16,3 6-9 0,0 1 8 0,0-4-8 16,4 3 21-16,0-6-1 0,6 4 0 0,5-1 0 15,-5-3 8-15,4 3 2 0,8-12 0 0,3 6 0 16,3 0-6-16,-3-3-2 0,3-10 0 0,0 4 0 0,-3 0-11 0,7-1-3 16,0-2 0-16,0-4 0 0,3 0-8 15,0-3-11-15,-6 7 3 0,-1-4 0 16,4 1-122-16,-11-4-24 0,1 9-5 0</inkml:trace>
  <inkml:trace contextRef="#ctx0" brushRef="#br0" timeOffset="134189.34">25015 3011 1324 0,'0'-9'118'0,"-3"9"-94"0,-1-6-24 0,4 3 0 15,0-4 160-15,4 4 28 0,-8-3 6 0,4-3 1 16,-7-1-151-16,7 7-29 0,-3-10-7 0,3 4 0 16,-4 6-8-16,4-13 0 0,0 7 0 0,-3-4 0 15,3-2 0-15,0 5 8 0,3-15-8 0,-3 9 0 16,-3 4 0-16,-1-4 0 0,1-3 0 0,-4 1 8 16,-4 2 5-16,1 3 2 0,-5-2 0 0,-2-1 0 15,-1 13 25-15,-3-3 4 0,3 2 2 0,-3 4 0 16,-4 4-34-16,4 2-12 0,0-3 9 0,-4 3-9 15,4 4 0-15,-3 5 0 0,2-2 0 0,-2 3 0 16,-1 2 0-16,4 1 0 0,0-3 0 0,3 3 0 16,4 0-15-16,-4-1 5 0,8 7 1 0,3 0 0 15,3-3 9-15,1 13 0 0,3-10 0 0,3 3 0 16,1 7 0-16,3-7 0 0,3 6 0 0,1-5 0 0,-1-4 0 16,5 3 0-16,2-3 0 0,1 3 0 0,3-12 0 15,-7 0 0-15,7-4 0 0,0-2 0 0,1-1 0 0,-1-9 0 16,0 0 0-16,4 0 0 0,-1-9 22 15,1-1 3-15,0-2 1 0,6-4 0 0,-2-9 25 0,2 6 5 16,-2 0 0-16,-1-6 1 0,4-3-9 0,-4-7-3 16,0 1 0-16,0-4 0 0,-7 1-20 0,4-4-4 15,-7-3-1-15,-4 6 0 0,0-5-12 0,-7-5-8 16,0 5 8-16,-3-1-8 0,-1 0 11 0,-3 0-3 16,-3 0 0-16,-1 6 0 0,-6 4-8 0,-1-4 0 15,0 4 0-15,-3 5 0 0,-3 1 28 0,-1 3 3 0,-3 0 1 16,3 6 0-1,-3 0-55-15,3 4-10 0,1-4-3 0,3 3 0 16,-4 4-19-16,7-4-4 0,1 7-1 0,-1-1 0 16,4 7-74-16,0-9-15 0,7 8-3 0,0 4-852 0</inkml:trace>
  <inkml:trace contextRef="#ctx0" brushRef="#br0" timeOffset="134621.64">25386 2902 633 0,'0'0'56'0,"0"0"-44"0,0 0-12 0,7-7 0 0,7 7 344 0,0-3 68 16,0-3 12-16,7 0 4 0,4-4-311 0,0 7-61 15,-4-3-13-15,0-3-3 0,4-1-1 0,3 1-1 16,-3 2 0-16,3-5 0 0,-3 2-25 15,-1-5-5-15,-2 2 0 0,2-2-8 0,-3-1 11 0,-3-3-11 16,0 3 10-16,-1-2-10 0,-3-1 0 0,1-6 0 16,-5 6 0-16,-6-3 0 0,3-3 0 0,-7 0 0 15,0 0 0-15,-4 12 0 0,1-12 0 0,-4 9 0 16,-4-2 0-16,0 8 0 0,-3-2 0 0,0 5-8 16,-3 7 8-16,-5 0 0 0,1 10 0 0,-3-1 0 15,-1 7 10-15,-3 3-2 0,-4 15-8 0,4-6 0 16,-1 7 0-16,5 2 0 0,-1-2 0 0,4 9 0 0,7-7 0 0,0-2 0 15,3-1 16-15,4 1-2 0,0-4 0 0,7 4 0 16,4-7-3-16,-1-3-1 0,4 3 0 0,4-3 0 16,-1 1-10-16,1-5 0 0,6 1 0 0,5-9 0 15,-1 6-15-15,4-4-5 0,-1-5 0 0,1-1-1 32,0-9-52-32,3 7-11 0,-3-4-1 0,-1-3-1 15,-3-3-109-15,1-4-21 0,-1 7-5 0,0-9-1 0</inkml:trace>
  <inkml:trace contextRef="#ctx0" brushRef="#br0" timeOffset="135138.34">26956 2246 2372 0,'0'-12'52'0,"0"-4"12"0,0 7 1 0,0-4 1 0,0-3-53 0,0-9-13 0,0 7 0 0,-4-1 0 16,1-6 0-16,-1 0 0 0,1-4 0 0,-1 4 0 15,-3-3 0-15,0 6-12 0,0-3 3 0,0 0 0 16,0 0-12-16,-4 6-3 0,1 6 0 0,-1-2 0 31,1 5-6-31,-1 1-2 0,-3 3 0 0,3-4 0 0,-3 10 52 0,0 10 11 0,-4-4 1 0,4 3 1 16,0-5-17-16,0 11-3 0,-4 4-1 0,4-3 0 16,4-4 32-16,-4 13 7 0,3 0 1 0,0-6 0 15,-3 16-29-15,0-16-6 0,4 15-1 16,-1-6 0-16,0 10 4 0,1 6 0 0,3-10 0 0,0 4 0 15,-4 6 6-15,8-3 2 0,-1-1 0 0,1 1 0 16,3-3-28-16,3 6 0 0,1-7 0 16,3-2 0-16,0 2 0 0,0 4 0 0,-4-13 0 0,4 10 0 15,0-4 0-15,1-5 0 0,-1 5 0 0,-7-6 0 16,0-2-24 0,0-1-9-16,7 0-3 0,-7 3 0 0,-7-9-24 0,3 0-4 15,8-1-2-15,-4 4 0 0,-4-9-19 0,1 3-4 0,-1-7-1 0,-3 3 0 16,3-5-104-16,-3-1-21 0,-10-6-4 0,-4-13-1 0</inkml:trace>
  <inkml:trace contextRef="#ctx0" brushRef="#br0" timeOffset="135373.43">26187 2532 2800 0,'0'0'62'0,"0"0"13"0,0 0 2 0,3-3 1 0,4 3-62 0,7-10-16 0,1 10 0 0,9-6 0 16,8-4 16-16,3 1 1 0,4 6 0 0,10-3 0 16,11-1 8-16,-3-2 2 0,3 6 0 0,-4-3 0 15,1-4-27-15,-1 10-16 0,-3-9 3 0,-4 9 0 32,-3-3-82-32,4-4-16 0,-4 7-3 0,-1 0-680 15,-9 0-136-15</inkml:trace>
  <inkml:trace contextRef="#ctx0" brushRef="#br0" timeOffset="135936.37">23248 3786 2487 0,'0'0'55'0,"0"0"11"0,-3 0 2 0,3 0 2 0,0 0-56 0,0 0-14 0,0 0 0 0,0 0 0 15,7 3-14-15,3-3-6 0,8 0 0 0,-1 0-1 16,8 6 21-16,7-6 0 0,7-6 0 0,3 6 0 16,4 0 15-16,3 0 4 0,8-9 1 0,6 6 0 15,15-7 6-15,7 1 2 0,3-7 0 0,14 0 0 16,7 4 6-16,11-4 2 0,7-9 0 0,7 6 0 16,4-6-11-16,7 6-1 0,3 1-1 0,11-8 0 0,-1 8 11 0,5-1 2 15,-1 0 1-15,-3 3 0 0,3-2-9 16,-3 2-1-16,-4 3-1 0,0-2 0 0,-7 5-14 15,4-2-2-15,3-4-1 0,0 0 0 16,-3 7-9-16,0-4 0 0,3 1-10 0,-7-1 10 16,-10 7-113-16,-1-7-17 0,1 4-3 0,-4 0-1 0</inkml:trace>
  <inkml:trace contextRef="#ctx0" brushRef="#br0" timeOffset="138141.67">24553 4369 1591 0,'0'0'35'0,"-3"10"7"0,-1-1 2 0,1 7 0 0,3 3-35 0,0-4-9 0,0 4 0 0,0 6 0 16,-4 3 0-16,4 7 0 0,-3 2 0 0,3 1 0 15,0 3 0-15,-4-4 18 0,1 7-2 0,-4 0 0 16,3 0 0-16,1-6 0 0,-5 6 0 0,1-10 0 16,0 1-8-16,-3-4-8 0,3 0 9 0,0-2-9 31,-4-4-19-31,8-3-9 0,-1-7-3 0,4-5 0 0</inkml:trace>
  <inkml:trace contextRef="#ctx0" brushRef="#br0" timeOffset="138397.76">24878 4288 2160 0,'-4'6'48'0,"1"-3"9"0,-4 13 3 0,0 3 0 0,0-1-48 0,3 1-12 16,1 6 0-16,-4 4 0 0,3 2 0 0,4-3 0 15,-3 7 0-15,-1 2-11 0,-3-2 11 0,3 2 0 0,-3 7 0 16,4-6 0-16,-4 6 0 0,3 0 0 0,-3-7 0 0,4 7 8 16,-4-9-8-16,0-1-16 0,3-6 4 0,0 1 0 31,-3-4-148-31,4 0-29 0,-4-6-7 0,0-1 0 0</inkml:trace>
  <inkml:trace contextRef="#ctx0" brushRef="#br0" timeOffset="138643.57">24074 4742 2487 0,'0'0'110'0,"0"0"23"0,0 0-106 0,10 0-27 16,4-6 0-16,0-3 0 0,8-1 15 0,2 1-3 15,1-1 0-15,3 1 0 0,7-7 8 0,4 4 2 16,4-4 0-16,-1-3 0 0,7 4-22 0,1-4 0 16,3 0 0-16,-4 0 0 0,4 4-14 0,0-4-1 15,0 0 0-15,3 0 0 16,1 3-149-16,-4-2-29 0,3 2-7 0,-7 7-732 15</inkml:trace>
  <inkml:trace contextRef="#ctx0" brushRef="#br0" timeOffset="138976.63">24119 5009 1555 0,'0'0'138'0,"0"0"-110"0,0 0-28 0,0 0 0 15,7-6 174-15,8 6 30 0,2-10 5 0,4 1 2 16,11-1-169-16,3-5-34 0,8 5-8 0,6-8 0 15,11 8 12-15,-7-9 1 0,7 10 0 0,-4-7 0 16,1 7-5-16,-4-10-8 0,3 10 11 0,1-7-11 16,-1 7 0-16,-3-4 0 0,0 0 0 0,-4 10-12 15,-3-12-140 1,-3 2-27-16,-1-3-5 0,-7 1-2 0</inkml:trace>
  <inkml:trace contextRef="#ctx0" brushRef="#br0" timeOffset="139544.47">25492 4949 2019 0,'-7'25'89'0,"0"-15"19"0,-4 9-86 0,-3 6-22 0,3 0 0 0,-3 3 0 15,4 0 0-15,-4-3 0 0,3 4 0 0,4-4-8 16,-4 0 16-16,4-3 3 0,0-3 1 0,4 2 0 16,-4-8-12-16,0 3 0 0,3-7 0 0,1 7 8 15,-1-4 3-15,0-2 0 0,1-4 0 0,3-6 0 16,-4 3 33-16,4-3 8 0,0 0 0 0,0 0 1 16,0 0 15-16,-3-9 4 0,3-4 0 0,-4-2 0 15,4-4-10-15,0-6-2 0,4 0 0 0,-1-4 0 16,1 1-28-16,-1-6-7 0,5-4-1 15,-1-3 0-15,0 0-24 0,3-9 0 0,1 3 0 0,3-3 0 16,-4-3 0-16,8 6-16 0,0 0 4 0,-4-4 1 16,0 8 11-16,0 5 0 0,0 0-9 0,4 4 9 15,-4-1 0-15,4 7 0 0,-1 3-9 0,1 6 9 16,3-9 0-16,0 6 0 0,-3 13 0 0,7-4 0 0,-4 4 0 16,0 2-13-16,0 4 4 0,0-3 1 0,0 6-4 0,1 6 0 15,-5-3 0-15,4 4 0 16,-3-4-14-16,3 6-3 0,-3 1-1 0,-4 5 0 0,-4 1 16 0,5 3 3 15,-1 0 1-15,-4-1 0 0,1 1 10 0,-4 6 0 16,-4 4-9-16,5-11 9 0,-5 7 0 0,-3-6 0 16,-3 6 0-16,3-6 0 0,-8 6 0 0,5-6 8 15,-1 0-8-15,-6 0 8 0,-1-4-8 0,-3 4 8 16,4 6-8-16,-5-9 8 0,-2 3-8 0,-1-7 0 16,1 4 0-16,2-7 8 0,-2 1-8 0,-1-1 0 15,0 1 0-15,1-10 0 16,3 6-20-16,-4-6-10 0,4-6-2 0,0 6 0 15,3-10-104-15,-3-2-20 0,4-4-5 16,3 0-786-16</inkml:trace>
  <inkml:trace contextRef="#ctx0" brushRef="#br0" timeOffset="140061.14">26391 4501 1612 0,'0'0'144'0,"-3"-6"-116"16,-1-4-28-16,4 1 0 0,0 6 135 0,-3-4 21 16,3-2 4-16,-4 6 0 0,1 3-124 0,-1-13-26 15,1 13-10-15,-4-3 8 0,0 3-8 0,-4 3 0 16,0 10 0-16,-6-10 8 0,-1 6-8 0,-3 1-14 15,-4 9 3-15,1-4 1 0,-1 14-2 0,0-11 0 16,-3 7 0-16,0 4 0 0,3 2 12 0,-3-3 0 16,3 0 0-16,4-9-8 0,3 6 8 0,4-6 12 15,4 6-2-15,-1-9-1 0,4-3 17 0,3 5 3 16,4-8 1-16,4-1 0 0,-1 4-14 0,5-10-2 0,2 6-1 16,4-9 0-16,0 0-13 0,4 0 0 15,0 0 8-15,3-3-8 0,-4-6 0 0,5 2 0 16,-1-2-12-16,3-7 12 0,-6 7-20 0,3-4 2 15,0-2 1-15,-6-1 0 0,-1-3 17 0,3-6 17 0,-6 6-3 16,-1 0-1-16,1 1-13 0,0-7 0 16,-1 6 0-16,-3 3 0 0,0-3 13 15,-3 0 10-15,-1 7 1 0,4-1 1 0,-3 10 0 0,-4-6 0 16,0 9 0-16,0 0 0 0,0 0-15 0,0 0-10 0,0 0 12 0,0 9-12 16,0-6 0-16,3 13 0 0,-3 0 0 0,0-4-9 15,0 13 9-15,0-6 11 0,4 6-3 0,0-6 0 16,-1 9-8-16,-3-9-12 0,4 6 2 0,-1 0 1 15,1-9 9-15,3 3 0 0,-4 3 0 0,4-7 0 16,0-5-20-16,4 9-1 0,-8-4-1 0,4-12 0 16,1 10-153-16,-1-10-30 0,-7-3-7 0</inkml:trace>
  <inkml:trace contextRef="#ctx0" brushRef="#br0" timeOffset="140430.47">26670 4727 1584 0,'-7'9'70'0,"7"-3"14"0,0 1-67 0,3 2-17 16,-6 4 0-16,3-7 0 0,0 3 28 0,0 1 3 15,0-4 0-15,0-3 0 0,-4 7 31 0,4-4 6 16,0-6 2-16,0 0 0 0,0 0-22 0,0 0-5 0,0 0-1 0,0 0 0 15,0 0 2-15,0 0 0 0,-3-16 0 16,-1 7 0-16,1-1 16 0,3 4 3 0,-4-3 1 0,4-4 0 16,0-3-23-16,4-2-4 0,-4-1-1 0,0 0 0 15,3-6-6-15,1 0-2 0,-1 0 0 0,1 6 0 16,-1-9-13-16,5 9-3 0,-1-6-1 0,3 9 0 16,-3-6-2-16,0 3 0 0,4-3 0 0,-1 10 0 15,5-4-9-15,-1-3 0 0,-4 10 0 0,4-7 0 16,0 7 0-16,4-1 0 0,-7 1 0 0,3 6 0 15,0-10-40 1,0 10-9-16,0-3-3 0,-3 3-743 0,6-3-149 0</inkml:trace>
  <inkml:trace contextRef="#ctx0" brushRef="#br0" timeOffset="140877.37">27492 4404 2026 0,'0'0'90'16,"0"0"18"-16,0 0-86 0,0 0-22 0,0 0 0 0,-7 0 0 0,-4 9 14 0,1-9-2 15,-4 10 0-15,-4-4 0 0,-3 3-12 0,-4 7 0 16,-3-4-9-16,-4 7 9 0,-7 6 0 0,4 4 0 16,0-11 0-16,0 14 0 0,-1-4 0 0,1 0 8 15,3-3 1-15,4 3 0 0,3-9 15 0,4 6 2 16,7-6 1-16,0 6 0 0,7-15-5 0,3 5-1 15,-3-2 0-15,7-4 0 0,0-9-10 0,0 0-3 0,7 10 0 16,4-10 0-16,3-3 2 0,0-4 0 0,7 4 0 0,0-6 0 16,1-7-10-16,2 7 10 15,1-7-10-15,3-3 10 0,4 0-2 0,0 4 0 0,-4-7 0 16,0-3 0-16,0 6-8 0,-3-6 0 0,-4 0 0 16,0 3 0-16,-3 3 0 0,0 3 8 0,-4 1-8 15,-4-4 8-15,1 9-8 0,-4 4-16 0,4 3 4 0,-11 3 1 16,0 0 11-16,0 0 11 0,3 3-3 0,1 10 0 15,-1-4-8-15,1 4 0 0,-4 2 0 0,3-5 8 16,1 5 18-16,-1-2 3 0,1 6 1 0,-1-4 0 16,4 4-18-16,-3-3-3 0,3-4-1 0,0 4 0 15,0-7-8-15,0 7 8 0,0-3-8 0,0-4 8 16,4-3-8-16,-4 4 0 0,0-4 0 0,0-3-11 0,-7-3 3 16,7 10 0-16,0-10 0 0,-7 0 0 15,0 0-128-15,7 0-26 0,0-10-5 16,-7 1-770-16</inkml:trace>
  <inkml:trace contextRef="#ctx0" brushRef="#br0" timeOffset="141577.68">27951 4388 403 0,'0'0'17'0,"0"13"5"0,-4-4-22 0,4 4 0 15,-3 2 0-15,3 1 0 0,0 3 436 0,-4 0 82 0,4-1 17 0,0 1 3 16,0 0-430-16,-4-3-87 0,4-1-21 0,-3-2 0 16,3-4 0-16,-4 7 0 0,1-7 0 0,-1 1 0 15,4-4 0-15,0-6 0 0,0 0 0 0,0 0 0 16,0 0 0-16,0 0 14 0,0 0-3 0,0 0-1 16,0 0 1-16,0 0 0 0,0 0 0 0,-3-6 0 15,3-4 1-15,0 1 1 0,0-7 0 0,3 4 0 16,1-4 7-16,-1-3 2 0,1 4 0 0,3-4 0 15,-3 3-10-15,3-3-1 0,0-3-1 0,0-3 0 16,0 10-10-16,0-7 0 0,3 0 0 16,-3 3 0-16,4 0 0 0,-4 0 0 0,4 4 0 0,-1 5 0 15,-3-2 0-15,0 5 8 0,4 1-8 0,-4 3 12 16,-7 3 18-16,0 0 4 0,7 3 1 0,4 3 0 16,-4 10-35-16,0-3 0 0,0 2-15 0,0 1 5 15,3-4 10-15,-2 4 12 0,-1-3-2 0,0 2-1 16,3 1-9-16,-3-3 8 0,4 2-8 0,-1-12 8 0,-3 13-8 15,1-7 12-15,-1-2-12 0,-4-4 12 16,-3-3-2-16,7 6 0 0,-3-3 0 0,3 4 0 0,-7-7-10 0,0 0 12 16,7 3-12-16,0-3 12 0,0 0-12 0,0 0 8 15,0 0-8-15,0-3 8 0,4-4-8 0,-4-2 0 16,0-1 0-16,0 1 0 0,0-7 0 0,3 7 8 16,-2 0-8-16,2-10 8 0,-3 9-8 0,0-5-14 15,4 5 3-15,-4 1 1 0,3-1 10 0,1 1-8 16,-4 0 8-16,4-1-8 0,-1 10 8 0,1-9 0 15,-1 3 0-15,5 6 0 0,-5-10 0 0,1 7 0 16,-1-3 0-16,1 6 0 0,-1-3 0 0,1 3 0 0,0 0 0 16,-4 0 0-16,3 3 0 0,-10-3 0 0,7 0 0 15,0 9 0-15,0 1 0 0,-3-4 0 16,7 3 0-16,-8 7 0 0,1-7 0 0,-1 4 0 0,1 3 8 0,3-4-8 16,-4 4 0-16,1 3 0 0,-1-4 0 0,1 1 0 15,-1-4 0-15,1-2 0 0,-4 6 0 0,3-4 0 16,1-6 0-16,-1 4 0 0,1-1 0 0,0 1 0 15,-4-10 0-15,3 6 0 0,-3-6 0 0,0 0 0 16,0 0-31-16,11 3-10 0,-4 3-3 16,0-6 0-16,-7 0-128 15,7-9-25-15,-4 3-6 0,-3-7-1 0</inkml:trace>
  <inkml:trace contextRef="#ctx0" brushRef="#br0" timeOffset="142015.53">29235 3858 2113 0,'0'0'46'0,"0"0"10"0,0 0 1 0,0 0 3 0,0 0-48 0,0 0-12 16,0 3 0-16,-4 10 0 0,-3-10 14 0,0 6 0 15,-7 1 0-15,3-1 0 0,-3 1-2 0,-3 5 0 16,-1-5 0-16,-3-1 0 0,3 0 1 0,-7 7 0 15,1-6 0-15,-1-1 0 0,0 0-13 0,-3 7 0 16,0-7 0-16,-4 4 0 0,-3 0 23 0,7-4 1 16,3 3 1-16,0-5 0 0,8 2 11 0,-1-6 3 15,4 10 0-15,3-10 0 0,4-3-24 0,7 0-5 0,0 0-1 0,0 0 0 16,0 0-9-16,7-3 0 0,7 3 0 0,1-13 0 16,6 10 0-16,0 3 0 0,4-6 0 0,-1 3 0 15,1 3 0-15,0 0 0 0,-1 0 0 0,1 3 0 16,-4 3 0-16,4-3-16 0,0 10 4 15,3-10 1-15,-3 6 11 0,-1 1 0 0,4-1 0 0,1 7-8 16,-5 0 8-16,1-4 0 0,0 7 0 16,-1-3 8-16,-2 2-8 0,-5 1 0 0,1 6-8 0,-4-6 8 15,4 6 0-15,-4-9 0 0,-4 3 0 0,-3 0 8 16,0-1-8-16,-3 1 11 0,0-3-11 0,-8 9 12 16,-3-13-12-16,-4 14 8 0,1-8-8 0,-1 1 8 15,-10 6-61 1,-4 0-13-16,-3-3-2 0,-7 3-982 0</inkml:trace>
  <inkml:trace contextRef="#ctx0" brushRef="#br0" timeOffset="142805.7">25329 6226 1612 0,'0'0'72'0,"0"0"14"0,0 0-69 0,0 0-17 16,4-4 0-16,-4-2 0 0,0 6 144 0,4-3 26 0,-4-6 5 0,3 2 1 16,1-2-145-16,-1 0-31 0,-3-1 0 0,0 1 0 15,-3-1 0-15,3 1 0 0,-4 0 0 0,1-4 0 16,-1 4-16-16,-3-4-3 0,3-3-1 0,-3 7 0 16,0 0 20-16,0 2 0 0,-3-2 0 0,3-1 0 15,-4 1 13-15,0 9 7 0,1-9 0 0,-4 9 1 16,0-3 8-16,3-4 2 0,-7 7 0 0,4 0 0 15,-3 0 5-15,-1 7 2 0,4-4 0 0,-4 3 0 16,4-3-38-16,-3 3 0 0,2-3 0 16,5 7 0-16,-4-4 0 0,3 4 0 0,4-1 0 0,0 10 0 15,0-10-21 1,0 7-9-16,0 3-2 0,0 6 0 0,7-6 32 0,-4 9-9 16,-3 0 9-16,4 7 0 0,3-7 0 0,0 6 11 0,-4 1-1 0,4 2 0 15,0-2-18-15,0-7-4 0,0 3-1 0,4-2 0 16,6-11-40-16,1 1-8 15,-1 0-2-15,5-3 0 0,2-7-11 16,4 1-2-16,-3-1-1 0,3-9 0 0,0 0-23 0,0 0-5 16,1-3-1-16</inkml:trace>
  <inkml:trace contextRef="#ctx0" brushRef="#br0" timeOffset="143952.99">25700 6266 1209 0,'0'0'108'0,"0"-9"-87"16,3 0-21-16,-3-4 0 0,4 0 140 0,-4-2 24 16,3 2 5-16,1-2 1 0,0-1-153 0,-1-3-30 15,1 7-7-15,-4-4 0 16,3 6-16-16,1-5-4 0,-4 12 0 0,0-4 0 0,0-2 23 0,0 9 4 16,-7 0 1-16,7 0 0 0,-4-9 36 0,-3 9 7 0,0 3 1 0,0 3 1 15,0-6 17-15,-4 6 3 0,1-3 1 0,3 4 0 16,-4-4 1-16,4-3 0 0,0 6 0 0,7-6 0 15,-7 3-9-15,7-3-2 0,-7 0 0 0,7 0 0 16,-4 6-14-16,4-6-3 0,0 0-1 0,0 0 0 16,0 0 0-16,0 0 0 0,-7-6 0 0,7 6 0 15,0 0 0-15,0 0 0 0,0 0 0 0,0 0 0 16,0 0-26-16,0 0 8 0,0 0-8 0,0 0 0 16,0 0 0-16,0 0 0 0,0 0 0 0,0 0 0 15,0 0 0-15,0 0 0 0,0 0 0 0,0 0 0 16,0 0 0-16,0 0 0 0,0 0 0 0,0 0 0 15,0 0 0-15,0 0 0 0,0 0 0 0,0 0 0 16,0 0 0-16,7 0 0 0,-7 0 0 0,0 0 0 0,0 0 0 16,0 0 8-16,7-3-8 0,-7 3 12 0,0 0-12 15,0 0 0-15,0 0 0 0,0 0-11 0,0 0 22 0,0 0 4 16,0 0 1-16,0 0 0 0,0 0-7 0,0 0-1 16,0 0 0-16,0 0 0 0,0 0-8 0,0 0 0 15,0 0 0-15,0 0 0 0,0 0 0 0,0 0 0 16,0 0 0-16,0 0 0 0,0 0 0 0,0 0-17 15,0 0 4-15,0 0 1 0,0 0 12 0,0 0-9 16,0 0 9-16,7 0-8 0,-7 0 8 0,0 0 0 16,0 0 8-16,0 0-8 0,0 0 14 0,0 0-2 15,0 0 0-15,0 0 0 0,0 0 16 0,0 0 2 16,0 0 1-16,0 0 0 0,0 0-31 0,-3 9 8 0,3-9-8 0,0 0 0 16,0 4-9-16,0-4-5 0,0 0-1 0,0 0 0 15,0 6 23-15,0-6 4 0,0 0 0 0,0 0 1 16,0 0-13-16,0 0 0 0,0 0 0 0,0 0 0 15,0 0 13-15,0 0-3 0,0 0-1 0,0 0 0 16,0 0-9-16,0 0 0 0,0 0 0 0,-4 9 0 16,1 1 0-16,-1-4 0 0,4-3 0 0,-7 7 0 15,4-1 0-15,-1-3-11 0,-3 4 3 0,4-1 0 16,-1-3 8-16,1-3 9 0,-1 7-1 16,-3-10-8-16,3 9 8 0,1-3-8 0,3-6 0 0,0 0 0 15,0 0 0-15,0 0 0 0,0 0 0 0,-7 4 0 16,7-4 0-16,0 0 10 0,0 0-10 0,0 0 8 15,0 0-8-15,0 0 0 0,0 0 0 0,0 0 0 16,0 0 0-16,-7 6 0 0,0-3 0 0,3 3 0 16,1 4 0-16,-1-4 0 0,1-3 0 0,-1 7 0 0,4-10 0 15,-3 9 0-15,-1 0 0 0,4-2 0 0,-4 8 0 0,1-12 0 16,3-3 0-16,0 10 0 0,0-1 0 0,0 1 0 16,0-10 0-16,0 6 0 0,0-6 0 0,7 9 0 15,-3-2 0-15,-1-4 0 0,4 6 0 0,-3-3 10 16,-4-6-2-16,10 4-8 0,1-4 8 0,-1 0-8 15,-3 0 0-15,1 0 0 0,2 6 10 0,1-12-10 16,-1 6 8-16,1-4-8 0,-1-2 0 16,5 6 0-16,-1-9 0 0,0-1 0 0,-4 4 12 0,4-3-4 15,1-1 0-15,2 1 0 0,-6-4-8 0,3-2 0 16,-4 5 0-16,5-5 0 0,-5 5 0 0,1-9 0 16,-4 10 0-16,3-7 0 0,-6 7 0 0,3-4 8 15,-3 1-8-15,-1 2 8 0,-3 1-8 0,0 0 0 16,0-1 0-16,-3 7-11 0,3-3 11 0,-4 3 0 0,0-4 0 15,4 7 0-15,-7 0 0 0,7 0 0 0,-10 0 0 16,10 0 0-16,-7 0 0 0,0 7 0 0,3-7 0 0,4 0 0 16,0 0 0-16,-7 9 0 0,4 0 0 0,-1 1 0 15,4-1 0-15,0 1 0 0,0 5 0 0,4-2 0 16,-1 2 0-16,4-5 0 0,-3 6 0 0,3-4 0 16,0 7 0-16,0-3 0 0,0-7 0 0,0 10 0 15,4-3 0-15,-4-7 0 0,0 0 0 0,3 7 0 16,1-3 0-16,-1-4 9 0,-3 0-1 0,4 1-8 15,0 2 0-15,-4-2 0 0,0-1 0 0,0-6 0 16,0 7-24-16,-4-4-1 16,-3-6-1-16,7 0 0 0,-7 0-130 15,0 0-27-15,8 0-5 0</inkml:trace>
  <inkml:trace contextRef="#ctx0" brushRef="#br0" timeOffset="144223.13">26226 5410 2494 0,'0'0'111'0,"0"0"22"0,0 0-106 0,0 0-27 0,0 0 0 0,-4 10 0 16,0-1 23-16,4 10-1 0,0 0 0 0,0 6 0 16,4 0-22-16,-4 3 0 0,0 10 0 0,4-7-8 15,-4 7 8-15,3 6-12 0,-3 0 12 16,4 3-12-16,-4-3 12 0,0 3 8 0,3 3-8 0,-3-6 11 15,0 0-11-15,4-4 0 0,-4-5 0 16,3 9 0-16,-3-10 0 0,0 4-17 16,0-10 4-16,0 7 1 15,0-10-39-15,0 3-7 0,0-3-2 0,0 0 0 16,0-6-105-16,4-7-22 0,-1 4-4 0,4 0-1 0</inkml:trace>
  <inkml:trace contextRef="#ctx0" brushRef="#br0" timeOffset="144546.81">26511 6188 2365 0,'0'0'104'0,"0"0"23"0,0 0-102 0,11-6-25 0,-1 3 0 0,5 3 0 0,-1-7 21 0,0-2-1 15,0 0 0-15,4-1 0 0,-1 1-8 0,1-1-3 16,-1 1 0-16,5-7 0 0,-8 4 2 0,3-4 0 16,-3 0 0-16,1-3 0 0,-1 1-11 0,-4-1 0 15,1 3 0-15,-1-3 8 0,-6 1-8 0,-1-1-11 16,1 3 3-16,-4-3 0 0,0 4 8 0,0 5 11 15,-4 1-3-15,-3-1 0 0,0 1 4 0,-3 9 0 16,-4 0 0-16,0 0 0 0,-4 9-12 0,-3 7 0 16,0-3 0-16,-1 12 0 0,1 0 0 0,-7-3 0 15,-4 9 0-15,4-9 0 0,3 9 0 0,4-2 0 16,0-1 0-16,0-3 0 0,3 3 0 0,1 0 0 16,2-3 11-16,5 4-11 0,-1 2 0 0,1-9 0 0,6 3 0 0,1 3 0 15,-1-9 0-15,4 6 0 0,4-6 0 0,3-3 0 16,3-7 0-16,1 7-21 0,7-13 3 0,6 3 1 31,12-12-172-31,-5 6-35 0,33-28-6 0,-4 3-2 0</inkml:trace>
  <inkml:trace contextRef="#ctx0" brushRef="#br0" timeOffset="144937.57">27446 5708 2487 0,'0'0'110'0,"0"0"23"0,0 0-106 0,-10 0-27 0,-1 6 0 0,-3 4 0 0,0-4 12 0,-4 4-4 15,-3-1 0-15,-7 4 0 0,-8-4-8 0,5 7-11 16,2 2 3-16,-6 1 0 0,-4 6 8 0,1-6 0 16,2 0 0-16,1 6 0 0,3-9-8 0,8-4 0 15,-1 4 0-15,4 0 0 0,7-7 8 0,-1 0 11 16,5-5-3-16,3 2 0 0,0-3 0 0,7-3 0 15,0 0 0-15,0 0 0 0,0 0-8 0,0 0 8 16,14-3-8-16,0 3 8 0,4-6-8 0,-1 6 0 16,4 0 0-16,4 0 0 0,3 0 0 0,4 0 0 15,0 6 0-15,7-3-11 0,-1 3 11 0,1 4 0 16,-3-1 0-16,-1 0 0 0,-7 1 0 0,-3 6 0 16,-4 2 0-16,0-2 0 0,-7 3 0 0,0 0 0 15,-3 0 0-15,-4 6 0 0,0-7 8 0,-3 11 3 16,-1-4 1-16,-3-6 0 0,-3 6 0 0,-1-7 0 0,0 1 0 15,1 6 0-15,-4-6-12 0,0 0 0 16,0 6 0-16,-4-6 0 0,4-3 0 0,-3-4-11 0,-1 4 3 16,0 3 0-1,1-10-164-15,-1 7-33 0</inkml:trace>
  <inkml:trace contextRef="#ctx0" brushRef="#br0" timeOffset="146548.5">30452 4645 1267 0,'0'0'112'0,"0"0"-89"15,0 0-23-15,0 0 0 0,0 0 208 0,0 0 38 16,0 0 7-16,0 10 2 0,-4-1-172 0,-3 0-35 0,0 7-6 0,-3 9-2 16,-5-3-4-16,1 13 0 0,0-1-1 0,-7 4 0 15,0 12-19-15,0 3-3 0,-4 4-1 0,0 2 0 16,-3 7 8-16,3 3 0 0,-3 9 1 0,-4-2 0 16,4-4-12-16,-7 6-9 0,-4 4 12 0,4-10-12 15,3 16 8-15,-3-7-8 0,0-5 0 0,3-4 0 16,4-7 13-16,3-2-4 0,0 0-1 0,8 0 0 15,2-10-17-15,5 7-4 0,3-13-1 0,3 3 0 16,4-13-198 0,4 1-40-16,3-4-8 0,3-5-625 0</inkml:trace>
  <inkml:trace contextRef="#ctx0" brushRef="#br0" timeOffset="147187.26">31129 5614 1728 0,'0'0'153'0,"0"0"-122"0,-3-6-31 0,-1-4 0 16,1 4 130-16,-1-3 20 0,-3-1 4 0,0 1 1 15,-4 0-108-15,1-1-22 0,3 1-4 0,-4 2-1 16,-3-2-9-16,-4 0-3 0,4-1 0 0,0 10 0 16,-7-3 0-16,0 3-8 0,0 3 12 0,-1 4-4 15,-2 2 9-15,-4 3 2 0,3 4 0 0,-3 3 0 16,-1 9-19-16,1-3 0 0,3 4 8 0,4 5-8 16,-3-6 0-16,6 7 0 0,0-1 0 0,4 4 0 15,4-13 20-15,-1 9 0 0,8-8 0 0,-1-5 0 16,8 5-8-16,-1-8 0 0,4 1-1 0,4-9 0 15,3 5-11-15,3-5 0 0,1-10 9 0,7 0-9 0,-1 0 0 16,1-10 0-16,3 4 0 0,1-3 0 0,-1-10 0 16,-3 0 0-16,-1 3 0 0,-3-12 0 0,-6 3 0 0,2-3 0 15,-3 0 0-15,0-7 0 0,0-3 30 0,-3-6 8 16,0 1 2-16,-1-1 0 0,-3 0-20 16,0-10-4-16,0 1-1 0,-3 0 0 0,-1-4-5 0,1 4-1 15,-8 0 0-15,4-1 0 0,0 1 7 0,-3 9 0 16,-1-3 1-16,-3 3 0 0,0-6-27 0,0 13-6 0,0 8 0 15,-3-5-1-15,3-1 17 0,-1 17 0 0,1-11 0 16,4 14 9 0,-1 2-104-16,4 4-21 0,0-4-4 0,7 10-651 0,0-3-130 15</inkml:trace>
  <inkml:trace contextRef="#ctx0" brushRef="#br0" timeOffset="147696.37">31598 5413 345 0,'0'0'31'0,"0"0"-31"0,0 0 0 0,0 0 0 16,0 0 226-16,0 0 39 0,4-3 8 0,3-3 2 16,-7 6-204-16,0-9-41 0,0 6-8 0,0-4-2 0,0-2 66 0,0 9 13 15,-4-10 2-15,1 10 1 0,-4 0-10 0,-4-6-1 16,1 6-1-16,-4 6 0 0,-1-6-28 0,-2 10-6 15,-1-1 0-15,-3 7-1 0,-4-4-4 16,1 7-1-16,2 3 0 0,1 0 0 0,-3 0-34 0,6 0-6 16,0 3-2-16,1 0 0 0,6-3-8 0,0 0 0 15,4-3 0-15,0 0 8 0,4 0-8 16,-1-1 0-16,4-8 0 0,0 5 0 0,4-5 0 16,-1-1 0-16,1 1 0 0,3-4 0 0,0-3 0 0,4-3 0 15,-1 0 0-15,1 0 0 0,3-3 0 0,0-6 0 16,0-1 0-16,4-2 0 0,-8 2 10 0,8-2-10 15,0-7 12-15,-1-3-12 0,1 3 0 0,3 0 0 16,-7 0 0-16,0-6 0 0,4 7 12 0,-4-8-12 16,-3 14 12-16,-4-4-12 0,3 7 8 0,-3-1-8 15,-3 4 0-15,-4 6 0 0,0 0 47 0,0 0 2 0,0 0 1 0,0 0 0 16,7 6-21-16,0 4-4 0,0-1-1 16,0 1 0-16,4-1-4 0,-4 0-2 0,3 1 0 0,-3 2 0 15,4 1-8-15,-1-4-2 0,1 1 0 0,0-1 0 16,-1 7-8-16,1-7 12 0,-4 1-12 0,3 5 12 31,1-5-36-31,-4 5-6 0,4-2-2 0,-4-4 0 16,0 1-22-16,0 5-5 0,3-5-1 0,-3-4 0 15,-3-3-110-15,-4-3-22 0,11 0-5 0,-4 0-768 0</inkml:trace>
  <inkml:trace contextRef="#ctx0" brushRef="#br0" timeOffset="147923.37">32135 4877 1785 0,'0'0'159'0,"0"0"-127"15,0 0-32-15,-4 10 0 0,4 5 264 0,0 4 46 16,0 0 10-16,4 6 1 16,-4 13-281-16,3-13-57 0,1 12-11 0,-1 7-3 0,1 0 31 0,-1 0 0 15,1 3 0-15,-1-3 0 16,4 6-25-16,-3-6-12 0,-4-3-3 0,3 3 0 15,1-10-142-15,-1 1-29 0,1-7-5 0,-1 6-2 16,1-5 55-16,0-4 11 0,6 12 3 16,-6-12 0-16</inkml:trace>
  <inkml:trace contextRef="#ctx0" brushRef="#br0" timeOffset="148147.6">31796 5313 2131 0,'0'0'94'0,"0"0"20"0,0 0-91 0,0 0-23 0,0 0 0 0,3-9 0 16,8 2 148-16,0 7 26 0,3-9 5 0,3 6 1 15,1-3-152-15,7-4-28 0,3 7-11 0,4-3 1 16,3 0-30 0,4 2-5-16,0 4-2 0,-1 0 0 0,1 10-17 0,0-10-3 0,-4 9-1 15,4-3 0-15,0 4-12 0,0-7-4 0,3 6 0 0,-3-2 0 16,0 2-14-16,-4 1-3 0,0-4-1 15</inkml:trace>
  <inkml:trace contextRef="#ctx0" brushRef="#br0" timeOffset="148560">33076 5172 1796 0,'0'0'80'0,"4"-9"16"0,0 5-77 0,-4-2-19 0,0 6 0 0,0-9 0 0,-4 3 113 0,0 2 19 15,4 4 4-15,-7-6 1 0,-7 6-73 0,-3 0-14 16,-1 0-3-16,-7 6-1 0,1 4-30 0,-1-1-5 15,-3 7-2-15,-4-4 0 0,0 4-9 0,0 3-17 16,4 0 4-16,-4 0 1 0,1 6 12 0,3 0 0 16,-4 3-10-16,7-9 10 0,7 6 0 0,4 0 0 15,0-6 0-15,4 0 8 0,-1-1-8 0,8 1 0 16,-5-9 0-16,8 5 0 0,8-5-9 0,-5-1-4 16,8 0-1-16,-1-9 0 0,1 7 6 0,3-7 8 0,4 0-13 15,-1-7 5-15,1 7 8 0,-1-9 0 0,1 0 0 16,0-1 0-16,3 1 0 0,0-1 9 0,-3-5-1 0,-1 2-8 15,1-12 11-15,0 9-11 0,-4-12 10 16,3 3-10-16,-3 6 0 0,-3-9 0 0,0 0 0 0,-4 3 0 16,0 0 0-16,0 6 0 0,-4 0 0 15,-3 3 0-15,0 7 32 0,0 6 1 0,-3-7 0 0,-1 4 0 16,4 6 15-16,-7 0 2 0,0 6 1 0,4-2 0 16,-4 2-31-16,3 3-7 0,-3 1-1 0,3 2 0 15,1 10 0-15,3-3 0 0,-4-6 0 0,4 12 0 16,4-7-12-16,-1 8 0 0,5 2 0 0,-5-3 0 15,4 3 0-15,0-3 0 0,4 3 0 0,-4-3 0 16,3 4-18-16,1-11-6 0,-4 8-2 0,-3-8 0 16,-1 1-141-16,-3 3-28 0,-7-3-5 0</inkml:trace>
  <inkml:trace contextRef="#ctx0" brushRef="#br0" timeOffset="149555.15">24917 6034 288 0,'-18'0'12'0,"11"0"4"0,-4-6-16 0,1 6 0 0,-4 0 0 15,3 0 0-15,-3 0 402 0,3 0 78 0,-3 0 15 0,0 0 3 16,0 0-402-16,-4 6-81 0,4-3-15 0,-3 4 0 31,-1-4-27-31,0 3 0 0,-3-3 0 0,0 4 0 0,0 2 16 0,0 0 11 0,0 1-13 0,-4-4 5 16,4 3 18-16,-4-5 4 0,0 11 1 0,4-5 0 15,4-1 29-15,-5-3 5 0,1 4 2 0,0-7 0 16,7 6-5-16,0-2-1 0,0 2 0 0,0-3 0 16,0 7-21-16,3-7-4 0,4-3 0 0,0 7-1 15,3-4-5-15,-3 3-1 0,0 1 0 0,4-4 0 16,3-3-13-16,0-3 8 0,0 0-8 0,3 10 0 15,-3-10 11-15,4 6-11 0,6-3 12 0,-3 3-12 16,4-3 8-16,0-3-8 0,3 0 0 0,0 7 0 16,3-7 8-16,-3 9-8 0,4-9 0 0,0 9 0 0,-1-9 8 15,5 10-8-15,-1-4 0 0,0-3 0 16,0 4 11-16,-3-4-11 0,3 6 10 0,-3-3-10 0,-1 4 0 16,-3-1 0-16,-3 1 0 0,-1-4 0 15,5 3 0-15,-8-6 0 0,0 7 0 0,0-4 0 16,0 3 0-16,0 1 0 0,-4 6 0 0,1-7 0 0,-4 0 10 0,3 1-10 15,1-1 10-15,-4 1-10 0,0-1 12 0,3 0-4 16,-3 1-8-16,4 2 12 0,-4-2 23 0,0-1 4 16,0 1 1-16,0-1 0 0,0 0-26 0,0 1-5 15,-4-1-1-15,4-9 0 0,0 6-8 0,-3 4 8 16,-1-7-8-16,1 6 8 0,-4-2 0 0,-4 2 0 16,4-9 0-16,-3 10 0 0,-8-4-8 0,0-3 0 15,-3-3 9-15,0 6-9 0,-7-6 13 0,0 3-1 0,-1-3-1 16,1 7 0-16,-7-7-11 0,3 0 0 0,0 0 0 15,1 0 0-15,-1 0-16 0,0 3-4 0,0-3-2 16,1 0-806-16,-5 6-162 0</inkml:trace>
  <inkml:trace contextRef="#ctx0" brushRef="#br0" timeOffset="152449.94">28582 5680 1152 0,'7'-9'102'0,"-3"-1"-82"0,-1 10-20 0,4-9 0 16,-3 3 196-16,3 2 34 0,3-2 7 0,-6-3 2 0,3 6-99 0,0-4-20 16,0-2-4-16,0 3-1 0,-3 2-22 0,3-2-4 15,0-3-1-15,-4 9 0 0,4-10-48 0,4 1-9 16,-8 6-3-16,8-3 0 0,-4-4-12 0,4 4-2 15,-1 3-1-15,-3 3 0 0,4-7 6 16,-11 7 1-16,3 7 0 0,-3-7 0 0,11 3-8 0,-7 9-2 16,3 1 0-16,0-4 0 0,0 10 6 0,0 3 2 15,0-3 0-15,-4 3 0 0,4 9-1 0,0-3 0 16,1 1 0-16,2-4 0 0,-3 9-9 16,4-5-8-16,-1-1 12 0,1 0-12 0,0-3 12 15,-1 3-12-15,1-3 12 0,-4-6-12 0,0-3 8 0,3 3-8 16,-6-4 0-16,3-2 0 0,-4-4 9 0,1-2-1 15,-4-7-8-15,0 0 12 0,0 0-12 0,0 0 0 16,0 0 0-16,0 0 0 0,7-7 14 0,-7-2 0 0,4-4 0 16,-4-5 0-16,0-4-14 0,3 0 11 0,-3-10-11 15,0 4 10-15,4-6-10 0,-4 5 0 0,3 4-10 16,1-3 10-16,-1 9-15 0,1 0 3 0,3 4 1 16,-4 5 0-16,4 10 2 0,-7 0 0 0,0 0 0 0,7 0 0 15,4 10 9-15,0 5 0 0,-4-5 0 0,3 5 0 16,1-2-10-16,-1 6-3 0,1-3-1 0,0 2 0 15,3 1 14-15,-4-3 0 0,1-7 0 0,3 10 0 16,-3-10 0-16,-1 1 0 0,1 6 0 0,-1-7 0 16,1-3 0-16,-1 4 0 0,-2-7 12 0,-1 3-12 15,0-3 27-15,0-3-2 0,-7 0 0 0,7 0 0 16,0-3 3-16,-4-3 0 0,4 3 0 0,0-4 0 16,1-8-6-16,-1 5-1 0,-4-9 0 0,4 7 0 15,0-10-4-15,4 3-1 0,-4 0 0 0,3-6 0 0,1 3-8 0,0-9-8 16,-1 9 12-16,1-9-12 0,-1 2 12 0,1 7-12 15,0-3 12-15,-1 0-12 0,1 0 8 0,-1 6-8 16,1-3 0-16,-1 0 0 0,1 4 0 16,0-7-17-16,-4 6 1 0,0 0 1 15,0 0-145-15,0 3-30 0,-4-2-6 0,4-1 0 16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12T17:31:57.23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27873 4680 518 0,'0'0'46'0,"0"0"-37"0,0 0-9 0,0 0 0 16,0 0 210-16,0 0 40 0,0 0 8 0,0 0 2 15,-4-10-120-15,1 10-24 0,3 0-5 0,-7-9-1 16,3 3-34-16,-3 6-8 0,0-10 0 0,-3 10-1 16,-1 0-36-16,0 0-7 0,4 0-2 0,-7-3 0 15,0 3 0-15,0 3 0 0,-4-3 0 0,4 10 0 16,-3-10-7-16,-4 6-2 0,-1 3 0 0,1-6 0 16,-3 4 7-16,-1 8 0 0,0-5 1 0,-3 2 0 15,3 4 7-15,-3 3 2 0,0 0 0 16,3-1 0-16,-3 8-6 0,0-8-2 0,-1 7 0 0,5 4 0 15,-5-4-9-15,5 0-1 0,-1 3-1 0,0 0 0 16,8 0-11-16,-4 7 0 0,-1-1 0 16,8 4 0-16,0-3 0 0,4-1 0 0,3 4 0 0,0 2 0 15,7-2 0-15,-4 0 10 0,0-4-10 0,4 4 10 0,8-4-10 16,-1-5-17-16,7 2 4 0,0-3 1 0,7-3 1 0,4-3 1 16,3 0 0-16,4-3 0 0,3-6 18 15,0 2 4-15,4-5 1 0,0-1 0 0,3-9 19 0,0 6 4 16,11-12 1-16,0 6 0 0,4-9-1 0,-4-7 0 15,-4 3 0-15,0-2 0 0,-3-4 0 0,0-6 0 16,0 6 0-16,-4-9 0 0,4 3-18 0,-3-10-4 16,-1-2-1-16,-3 2 0 0,-1-3-1 0,-2 4-1 15,-4-4 0-15,-4-6 0 0,0 10 14 0,-7-10 3 0,-3 6 1 16,-1 4 0-16,-6-4-12 0,-4 4-2 0,0-1-1 16,-7 1 0-16,0 2 5 0,-7 7 1 0,0-9 0 0,-4 9 0 15,-3-3-4-15,-3 2-1 0,-8 8 0 0,0-4 0 16,-3 0-15-16,-7 3 0 0,-1 0 8 0,-6 3-8 15,0 7 0-15,3 0 0 0,0-10 0 0,0 9 0 16,1-5-12-16,-5 5 2 0,-3 1 0 0,4-1 0 16,-4-8-66-1,0 8-14-15,0-5-2 0,8-4-832 0,-1 3-167 0</inkml:trace>
  <inkml:trace contextRef="#ctx0" brushRef="#br0" timeOffset="1365.74">11769 16332 2246 0,'0'0'200'0,"0"0"-160"0,0 0-32 0,0 0-8 0,0 0 172 0,7-6 32 15,0 6 8-15,3 6 0 16,1-3-169-16,3 7-35 0,-3-1-8 0,3 7 0 0,-4 9 0 0,1-3 12 16,0 12-12-16,-4 1 12 0,-4 12-12 0,1 3 0 15,-8-3 0-15,1 16-11 0,-4 6 11 0,-8 3-8 16,1 6 8-16,-3-2-8 0,-5 2 8 16,1 4 14-16,-3-1-3 0,-1-2-1 15,-3 2 25-15,3-12 5 0,7-6 0 0,1-7 1 16,-1-2-57-16,11-11-12 15,11-2-3-15,6-9-1356 0</inkml:trace>
  <inkml:trace contextRef="#ctx0" brushRef="#br0" timeOffset="2341.44">27376 5696 1324 0,'0'0'118'0,"0"0"-94"16,-7 9-24-16,-1-6 0 0,1 7 57 0,-3 2 7 0,-1-2 2 0,4-1 0 16,0 0-42-16,-3 1-9 0,-5-1-2 0,1 1 0 15,4-1 57-15,-8 0 11 0,0 7 3 0,-6 3 0 16,-1-3 17-16,-3 6 4 0,0 3 1 15,-4 3 0-15,-3 3 10 0,-8 1 1 0,1 2 1 0,-4 1 0 16,-3 8-26-16,-8 1-6 0,-3 3-1 0,0 4 0 16,-3-4-29-16,-1 0-7 0,1 6-1 15,-1-3 0-15,1-3-31 0,-1 3-6 0,4-3-2 0,-3 7 0 16,-1-1-9-16,4 3 0 0,4-5 0 16,-1-4 0-16,5 3-27 0,2-6 3 0,4-4 0 0,4 4 0 31,0-9-70-31,3 3-14 0,0-4-2 0,4-9-1 0,-1 3-84 15,8-3-17-15,4-12-3 0</inkml:trace>
  <inkml:trace contextRef="#ctx0" brushRef="#br0" timeOffset="2981.73">27975 5743 2016 0,'-7'0'179'32,"0"0"-143"-32,0 0-36 0,-3 0 0 0,-1 0 182 0,7 6 30 0,4-6 5 0,0 0 2 15,-7 0-137-15,7 0-27 0,0 0-6 0,0 0-1 0,0 0-30 16,0 9-6-16,7 1-2 0,-3-1 0 0,7 7 0 0,-1-4 0 16,4 7 0-16,0 3 0 0,8 0-10 0,2-3 8 15,1 12-8-15,0-2 8 0,6-1-8 0,-6 6 0 16,3 1 0-16,8 2 0 0,-5 7 12 0,5 0-2 15,-1-6-1-15,0 12 0 0,0-3 9 0,1 0 2 16,-1 6 0-16,0-2 0 0,8-4-20 0,-1 6 10 16,4 0-10-16,0-3 8 0,3 4-8 0,4-4 10 15,-4 9-10-15,4-5 10 0,-3 2-10 0,-1-3 10 16,0 1-10-16,1-4 10 0,-1-3-10 0,4 3 0 16,-7-3 0-16,0-3 8 0,-4 3-8 0,0-6 0 0,-3-3 0 0,-7-1 8 15,-4 4-8-15,-3-10 0 0,0 1 0 16,-4-4 0-16,-4-9 0 0,-6 0 0 0,3-4 0 0,-7 1-11 31,4-7-62-31,-8-6-13 0,-3-3-2 0,0 0-813 0,0-3-163 0</inkml:trace>
  <inkml:trace contextRef="#ctx0" brushRef="#br0" timeOffset="3819.07">27831 4902 1389 0,'0'0'30'0,"0"0"6"0,0 0 2 0,0 0 2 0,0 0-32 0,0 0-8 15,0 0 0-15,0 0 0 0,0 0 76 0,0 0 14 0,0 0 2 0,0 0 1 16,0 0-23-16,0 0-5 0,0 0-1 0,-7 3 0 15,3 4-14-15,1 2-3 0,-1 1-1 0,0-1 0 16,-3 0 0-16,4 7 0 0,-8 3 0 0,-3 0 0 16,4-4-29-16,-4 4-5 0,-1 0-2 0,-2 0 0 15,-1-4-10-15,-3 14 8 0,3-14-8 0,1 4 8 16,-1 0-8-16,-3 0 0 0,0-4 0 0,3 4 8 16,-3 0-8-16,0-3 0 0,7 3-10 0,-8-4 10 31,8 4-150-31,-3-3-24 0,3-4-5 0,-1-2-674 0</inkml:trace>
  <inkml:trace contextRef="#ctx0" brushRef="#br0" timeOffset="4045.13">27436 4940 2545 0,'0'0'112'0,"0"0"24"0,0 0-108 0,3 9-28 16,1 1 0-16,3-4 0 0,0 13 44 0,7 0 3 16,0-4 1-16,0 4 0 0,7 6-32 0,4-6-7 15,0 9-1-15,3-3 0 0,0 4 2 0,4-4 0 16,0 0 0-16,-4 3 0 0,4-3-10 0,-4-3 0 16,-4 6 0-16,5 7 8 15,-5-10-115-15,-2 0-23 0</inkml:trace>
  <inkml:trace contextRef="#ctx0" brushRef="#br0" timeOffset="10336.15">3429 7286 1206 0,'-18'0'53'0,"8"6"11"0,3-6-51 0,0 0-13 15,-4 0 0-15,4 0 0 0,4-6 60 0,-8 6 8 16,11 0 3-16,0 0 0 0,-4-7-27 0,4 4-6 15,0-3-1-15,4 3 0 0,-4 3-28 0,3-10-9 0,5 4 0 0,-5-3 0 16,4 9 24-16,4-4-3 0,-8-2 0 0,-3 6 0 16,11 0 19-16,-1 0 4 0,-3 0 1 0,4 6 0 15,0-2-23-15,-1-4-5 0,1 9-1 0,3-9 0 16,0 9-2-16,0-2-1 0,4-4 0 0,-1 3 0 16,1-6 15-16,0 10 2 0,6-10 1 0,-2 6 0 15,2-3-15-15,1-3-2 0,-4-3-1 0,7 3 0 16,4 0 1-16,-7 0 0 0,3-6 0 0,4 6 0 15,3 0-4-15,0 0-1 0,1 0 0 0,-1 0 0 16,4 6 9-16,-4-3 2 0,11 6 0 16,-7-9 0-16,-1 10-20 0,8-4-17 0,0-3 3 0,7 3 1 15,3-2 13-15,-3 2 0 0,7 3 0 0,0-2 0 16,-3-4 0-16,3 3 0 0,-4-3 0 0,8 3 0 16,-1-3 0-16,4 4 0 0,-7-7 0 0,4 0 0 15,-4 3 0-15,7-3 0 0,-7 6 9 0,3-6-9 16,8 10 12-16,-1-4-4 0,1-3-8 0,6 6 12 0,-2 1-12 0,2-1 0 15,-6 1 0-15,6-1 0 0,4-3 8 0,4 4-8 16,-4-1 0-16,4 0 9 0,-11-2-9 0,0-4 8 16,7-3-8-16,-3 0 8 0,-1 6 3 0,8-6 0 15,-11 3 0-15,4-6 0 0,3 3-3 0,0-6 0 16,0-4 0-16,4 7 0 0,0-3-8 0,-8-3 0 16,1 6 9-16,6-10-9 0,-6 4 0 0,0-1 0 15,6 1 0-15,-10-1 8 0,-3 1-8 0,0 0 9 16,-1 2-9-16,1 4 10 0,-1-3-10 0,-3 3 0 0,4-4 0 15,-8 7-11-15,1-3 21 0,-1 3 4 0,-3 0 1 0,4 0 0 16,-1-6-15-16,-3 6 0 0,7-9 0 0,-3 9 0 16,-1-10 17-16,-3 4 1 0,0-3 0 15,0-1 0-15,4 7-18 0,-4-13 0 0,0 4 0 16,3-4 0-16,1 7 0 0,-4-7 0 0,0-3 0 16,0 4 0-1,-1 5-27-15,5-2-9 0,3-4-1 0,0 7-1 16,0 2-22-16,-3 4-4 0,-1 3 0 0,4 0-1 15,-3 0-71-15,3 10-13 0,0-4-3 0,3 6-1 0</inkml:trace>
  <inkml:trace contextRef="#ctx0" brushRef="#br0" timeOffset="13484.03">3291 7226 864 0,'0'0'38'0,"-10"6"8"0,-1-6-37 0,1 6-9 16,-1-2 0-16,8-4 0 0,-8 6 159 0,11-6 29 15,0 0 7-15,0 0 1 0,0 0-123 0,0 0-24 16,0 0-5-16,0 0 0 0,0 0-22 0,0 0-4 16,11 3-1-16,-1 3 0 0,1-3-7 0,3-3-2 15,0 0 0-15,0 0 0 0,7 0 1 0,-7 0 0 16,8 0 0-16,2-3 0 0,-3 3 32 0,4 0 7 16,-7-6 0-16,3 6 1 0,4 0-2 0,-1 6-1 0,-3-6 0 15,4 3 0-15,-4-3-16 0,4 7-3 16,-7-7-1-16,6 3 0 0,1-3-1 0,3 0 0 15,4 0 0-15,0 6 0 0,3-6-1 0,0 0 0 0,11-6 0 16,-7 6 0-16,7 0-3 0,3 0-1 0,1 0 0 16,-1 0 0-16,0 0-9 0,1-3-3 0,3 3 0 0,7-7 0 15,0 7 0-15,0 0-8 0,0 0 12 0,0-3-4 16,3 3-8-16,-3 0 0 0,0 0 9 0,0 3-9 16,3-3 16-16,4 7-2 0,-3-4 0 0,3-3 0 15,0 6 5-15,0-3 1 0,-3 4 0 0,6-1 0 16,1-3-7-16,3-3-1 0,0 0 0 0,3 0 0 15,-2 0-3-15,-5 0-1 0,4 0 0 0,4-3 0 16,3-3-8-16,0 6 0 0,-7-10 0 0,7 10 0 16,-3-6 0-16,3-4 0 0,0 1-8 0,4 0 8 15,-4 5 0-15,4-8 0 0,-1 9 0 0,1-3 8 0,-7-4-8 16,-1 10 0-16,8-3 0 0,0-3 0 16,-8 6 24-16,4 0-1 0,0 0 0 0,4 6 0 0,-7-3-15 15,-1-3-8-15,1 0 8 0,0 6-8 0,-4-6 16 16,0 4 0-16,7-4-1 0,-4 0 0 0,1 0-15 0,0 0 11 15,-1 0-11-15,-3 0 10 0,8-4-10 0,-1-2 0 16,0 3 0-16,0-3 0 0,-3 3 0 0,-1-4 0 16,1-2 8-16,-1 0-8 0,5-1 0 0,-8 4 8 15,3 3-8-15,-3-4 8 0,0-2 4 0,-3 6 0 16,-1-3 0-16,1-4 0 0,3 1-12 0,-3 3 0 16,-4 2 0-16,3-2 8 0,-6 3-8 0,3-3 0 15,-4 3 0-15,8-4 8 0,3-2-8 0,-4 9 0 16,-10 0 0-16,0-3 0 0,4 3 0 0,-4-7 0 0,-7 7 0 15,0 0 0-15,3 0 0 0,-3-6 0 0,0 3 0 16,-7 3 0-16,0 0 0 0,-4 0 0 16,4 0 0-16,-7-6 0 0,-8 6 14 0,1 0-2 0,4 0-1 15,-1 0 0-15,-3 0 1 0,-4 0 0 0,-4-3 0 0,5 3 0 16,6 0-12-16,-7-7 8 0,-14 7-8 16,7 0 8-16,4-3-8 0,-7 3 0 0,-4-6 0 0,0 6 8 15,0 0-8-15,-3 0 0 0,-1 0 0 0,-10 0 0 16,0 0 0-16,0 0 0 0,11 0 8 0,-11 0-8 15,0 0 0-15,0 0-12 0,0 0 2 0,0 0 1 16,3 9-155 0,-3 1-30-16,-10-4-6 0</inkml:trace>
  <inkml:trace contextRef="#ctx0" brushRef="#br0" timeOffset="17312.32">11906 13676 1324 0,'11'-9'59'0,"-4"9"12"0,3-3-57 0,1-4-14 0,0 1 0 0,-1 3 0 16,8-3 165-16,0 6 31 0,-1-3 5 0,1-4 2 16,-1 4-163-16,1-3-32 0,0 6-8 0,-4-3 0 15,0 3 0-15,0-6 0 0,-3 6 0 0,-1 0 0 16,1 0 0-16,-4 0 0 0,-7 0 0 0,10 0 0 15,-10 0 10-15,7 0 6 0,4 0 2 0,-11 0 0 16,0 0 27-16,7 0 6 0,-7 0 1 0,0 0 0 16,0 0 6-16,0 0 2 0,0 0 0 0,7 0 0 15,4 0-4-15,-11 0 0 0,0 0 0 0,7 0 0 16,0 0-19-16,3 0-4 0,-10 0-1 0,8-4 0 16,2 4-13-16,1-6-3 0,-1 6-1 0,1 0 0 15,-1 0 1-15,1 0 1 0,3 0 0 0,0 0 0 16,0 0-17-16,4 6 0 0,3-2 0 0,0 2 0 15,8-3 0-15,-1 6 0 0,4-2 0 0,3 2 0 16,4 0 0-16,-1-2 0 0,1-4 0 0,7 6 0 0,0-2 0 16,3-4 0-16,8 3 0 0,-1-3 0 15,11-3 0-15,0 6 0 0,-3-2 0 0,3-4-9 0,3 0 18 0,4 0 4 16,1 6 1-16,2 3 0 0,4-9-14 16,0 10 8-16,4-1-8 0,7-3 0 0,0 4 0 15,6-1 8-15,1 1-8 0,3-1 0 0,4 0 0 0,4 1 0 16,2-4 0-16,1 3 0 0,-3-5 0 0,6 8 0 15,-3-9 0-15,3 7 0 0,1-10 0 0,-1 6 0 16,1-3 0-16,3-3 0 0,3 6 10 0,1-6-10 16,-1 3 10-16,-3-3-10 0,7 0 0 0,-7 0 8 15,0 7-8-15,0-4 0 0,7-3 0 0,-4 6 8 16,-3-3-8-16,4 4 0 0,3-7 0 0,-7 6 0 0,0-6 0 16,0 3 0-16,-8-3 8 0,5 0-8 0,3 0 0 15,-4-3 9-15,-3-3-9 0,4 6 8 0,-1-7-8 0,-3 4 8 16,0-3 2-16,0-4 0 0,-1 1 0 0,-2 0 0 15,-1-4-10-15,-6-3 12 0,-8 7-12 0,0 0 12 16,-3-7 1-16,-1 7 1 0,-6-7 0 0,-4 6 0 16,-7 7-14-16,0-6-16 0,-3 3 3 0,-4-4 1 15,0 10 12-15,0-3 0 0,-7-3 0 0,-4 6 0 16,-6 0-10-16,-1-6 10 0,-10 6-10 0,0 0 10 16,-4 0-32-1,0 0 0-15,-6 0 0 0,-5 0 0 0,1 0-188 16,-7 0-37-16,3-4-8 0,-18-11-2 0</inkml:trace>
  <inkml:trace contextRef="#ctx0" brushRef="#br0" timeOffset="26535.08">24631 7787 2890 0,'0'0'64'0,"0"0"12"0,0 0 4 0,0 0 1 0,0 0-65 0,18-3-16 0,6-3 0 0,8 3 0 15,10-4 11-15,11-2-2 0,11 6 0 0,10-10 0 16,3 10-9-16,5-6 8 0,2-1-8 0,8 1 8 15,7 0-8-15,3 2-14 0,0-2 3 0,1 0 1 32,3 2-14-32,-4 4-2 0,0-3-1 0,-3 3 0 15,-7-4-110-15,-4 7-23 0,0 0-4 0</inkml:trace>
  <inkml:trace contextRef="#ctx0" brushRef="#br0" timeOffset="27044.92">28797 8135 3279 0,'0'0'145'0,"0"0"31"0,0 0-141 0,14 0-35 0,15 0 0 0,6 0 0 16,7 0-16-16,15-3-9 0,10-3-3 0,14 6 0 0,14-3 28 0,7 3 0 16,8-6 0-16,10 6-8 0,14 0-11 0,0-4-1 15,3 4-1-15,4 0 0 16,4 0-68-16,0 0-14 16,-4 0-2-16,-4 0-750 0,1 0-149 0</inkml:trace>
  <inkml:trace contextRef="#ctx0" brushRef="#br0" timeOffset="28657.83">11670 7223 1670 0,'0'0'74'0,"0"0"15"0,0 0-71 0,0 0-18 0,-4-6 0 0,-3 2 0 16,7 4 82-16,0-6 13 0,-7-3 2 0,4 9 1 15,3 0-49-15,-4-3-9 0,-3-4-3 0,0 4 0 16,4-3-8-16,-4 3-1 0,-1-3-1 0,1-1 0 16,-3 4-27-16,3-3 0 0,7 6 0 0,-4 0 0 15,-3-10 12-15,4 10-4 0,3 0 0 0,0 0 0 16,0 0 20-16,0 0 3 0,-7-3 1 0,7 3 0 15,0 0-11-15,0 0-1 0,0 0-1 0,0 10 0 16,3-1-1-16,1 1 0 0,-1 5 0 0,-3-2 0 0,-3 6 2 0,3-4 0 16,0 4 0-16,0 0 0 15,-7 3 14-15,3 0 3 0,4 3 1 0,0 3 0 16,0 0-26-16,-3 7-4 0,3-1-8 0,0 1 11 0,7 2-11 0,-4-2 0 16,-6 3 0-16,3 5 0 0,7 8 0 15,-4-4 13-15,-3 6-3 0,0 0-1 0,-3 4-9 0,3 2 0 16,0-2 0-16,0 2-11 0,-4 4 11 0,4-7 0 15,0 13 8-15,0-6-8 0,0 0 8 0,0 6-8 16,0-6 10-16,4-1-10 0,-4-5 21 0,7 5-1 16,-4 1-1-16,8-3 0 0,-1-4 7 0,-3 4 2 15,1 2 0-15,-1-5 0 0,3 3-20 0,1-4-8 16,-1 4 8-16,-3-7-8 0,7 10 8 0,-3-1-8 16,0 1 0-16,3-3 8 0,-4-4 0 0,-3 7 0 0,8-4 0 0,-5 4 0 15,-3 0 3-15,0 3 0 0,0-4 0 0,-3 7 0 16,-1-6 1-16,-3 0 0 0,0-7 0 0,0 10 0 15,0-3 4-15,-3-1 2 0,3 1 0 0,0-6 0 16,-4 5-18-16,8-8-12 0,-1-1 1 0,-3 0 1 16,4-6 10-16,-1 3 11 0,4 4-3 15,-3-7 0-15,3 6-8 0,0-3 10 0,0-3-10 0,0 7 10 16,-3-10-10-16,3 3 8 0,-4 3-8 0,4-3 8 16,-3 6-8-16,-1 0 0 0,-3 1 0 0,0 5 8 15,0-2-8-15,0-4 0 0,0 0 0 0,-3 1 0 16,-1-1 0-16,4 0 8 0,-3 1-8 0,3-1 0 15,0 0 8-15,-4 1-8 0,1-1 0 0,3-6 8 16,0 0 3-16,0-3 0 0,0 0 0 0,0-4 0 16,0-2 2-16,0 6 1 0,3-6 0 0,-3-4 0 0,0 4-6 15,0 3-8-15,4-4 11 0,-4 1-11 0,0 6 8 0,0-7-8 16,0 4 0-16,-4-3 0 0,1 6 0 0,-1-7 0 16,1 13 8-16,3-12-8 0,-4 6 16 0,1 0-1 15,-1-7 0-15,1 1 0 0,-1 3-15 16,1-3 0-16,3-4 0 0,0-6 0 0,0 0 0 15,3-2 11-15,1-1 0 0,-4-7 0 0,3 1-11 0,4 0 12 16,-3-3-12-16,3-1 12 0,-4-2-12 0,1-4 0 16,3 1 0-16,-4 5 8 0,1-5-8 15,3-1 0-15,-3 1 0 0,-1-1 0 16,1 0-41-16,-1 4-7 0,-3-10-2 0,0 7 0 16,0-1-106-16,0 0-22 0,-3 1-4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12T17:33:00.58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20599 5482 1094 0,'0'0'48'0,"0"0"11"0,0 0-47 0,0 0-12 15,0 0 0-15,0 0 0 0,0 0 193 0,0 0 37 16,0 0 7-16,0 0 2 0,0 0-178 0,7 0-35 16,-7 0-7-16,10 0-2 0,1-6-17 0,0 6-9 15,3 6 1-15,-4-2 0 0,-3 2 8 0,0 3 14 16,0-2-3-16,-3 2-1 0,3 0 9 0,0 1 1 16,0-1 1-16,-3 7 0 0,-1-4 21 0,4 7 4 15,0-3 1-15,4 0 0 0,-4-4-5 0,3 7-1 16,-2-3 0-16,-1 2 0 0,0 7-1 0,0-6 0 15,-4-3 0-15,4 3 0 0,0 0-19 16,-3-1-4-16,-1 1-1 0,4 6 0 0,-3-6-16 0,-1 0 0 0,-3-3 0 16,4 2-9-16,-4 1 9 0,4-3 0 15,-1 3 0-15,-3-4 0 0,0-2 0 0,4 3 0 0,-4-1 0 16,3-2 0-16,1-4 0 0,-4-2 11 0,0 2-3 0,0-9 0 16,0 0-8-16,0 0-11 0,0 0 3 0,0 0 0 15,0 0 8-15,0 0 0 0,-4-9 0 0,1-7 0 16,-1 3 24-16,1-12 6 0,-5 6 2 0,5-6 0 15,-1-9-32-15,-3 6 0 0,4-1 0 0,-1 1 0 16,1-3 0-16,-1 3 0 0,1-7 0 0,-1 7 0 16,1 0 0-16,-1-1-13 0,1-2 1 0,3 3 0 15,-4 3 12-15,4-3 8 0,-3 2 0 0,3-2-8 0,0 0 17 0,0 3-3 16,0-3-1-16,0 3 0 0,3 0 3 0,1 6 0 16,3-3 0-16,0-3 0 0,0 0 9 15,3 6 3-15,1-6 0 0,3 6 0 0,0 0-13 0,4 0-3 16,-4-6 0-16,0 6 0 0,4 10-12 0,-1-7 0 15,1 7 0-15,0 6 0 16,-1-4 0-16,1 1-16 0,-4 6 3 0,7 0 1 0,-3 6 12 0,-1-6 0 16,1 10 0-16,0-1 0 0,-1 1 0 0,1-1 0 15,-4 1 0-15,0 5 0 0,4 1-15 0,-4-4 3 16,0-2 1-16,0 5 0 0,0 1 11 0,0-3 0 16,-3 2 0-16,3 4 0 0,0 0-8 0,0-3 0 15,0 3 0-15,-3-4 0 0,0-2 8 0,-4 2 0 16,0 4 8-16,0-9-8 0,-4-1 0 0,-3 0 0 15,0 1 0-15,-3-4 0 0,-1 4 0 0,1-1 0 16,-11 0 0-16,-1 1-8 0,1-1 8 0,-7-3 0 0,0 4 0 16,-4-1 0-16,-3 1 8 0,0-4 3 0,3 3 1 0,-3-6 0 15,3 4-12-15,4 2-17 0,-4-9 4 0,1 6 1 16,6-2 12-16,0-4 10 0,1 0-2 0,-1 0 0 16,8 0-8-16,-5-4-17 0,5-2 4 0,-1 6 1 31,1 0-32-31,3 0-7 0,0 0-1 0,0 6 0 15,0-2-192-15,-1 2-38 0,-2 6-8 0,10-12-2 0</inkml:trace>
  <inkml:trace contextRef="#ctx0" brushRef="#br0" timeOffset="544.32">21862 5307 1785 0,'0'0'159'0,"0"0"-127"16,-11 0-32-16,0-3 0 0,11 3 144 0,-7 0 24 16,-7 0 4-16,0-7 0 0,11 7-150 0,-8 0-30 0,1 0-7 0,-8 0-1 15,-3 7 4-15,3-4 1 0,4 3 0 0,-4-3 0 16,-3 4 11-16,7 2-8 15,0 10 8-15,0-10-8 0,0 7 8 0,3 3 0 0,-3-1 0 16,3-2 0-16,4 3 0 0,-3 0 0 0,3 6 0 0,-4-6 0 16,8-1 0-16,-4 8 0 0,0-8 0 0,3 1 0 15,0 3 0-15,1-3 0 0,3-6 0 16,0 2 0-16,0-5 0 0,3-1 8 0,8 0-8 16,-4-2 8-16,4-7 4 0,3 0 2 0,3 0 0 0,5-7 0 15,-1-2-14-15,3 0 0 0,-2-1 0 0,6 1 0 16,4-7 9-16,-4 7-9 0,-11-10 8 0,8 3-8 15,0-3 0-15,-4 7 0 0,-7-10 8 0,0 9-8 16,0-2 8-16,-3-4-8 0,0-6 12 0,-8 12-4 16,-3-9 11-16,4 10 1 0,3 2 1 0,-4-5 0 15,-6 5-1-15,3 1 0 0,0 9 0 0,0 0 0 16,0 0-6-16,0 0-2 0,0 0 0 0,0 0 0 16,0 0-12-16,0 0 0 0,0 0 0 0,3 9 0 0,4 1 0 15,0-1 0-15,0 0 0 0,-3 1 0 0,-4 6 0 0,3-1 0 16,4-2 0-16,-3-4 0 0,-4 7 0 0,3 3 0 15,1-4 0-15,0 4 0 0,-4-3 0 0,3 6 0 16,1-7 8-16,3 4-8 16,0-3-40-16,-4-3-12 0,1 2-1 0,3-5-1 15,3 5-203-15,-6-5-41 0,-4-10-8 16,0 0-2-16</inkml:trace>
  <inkml:trace contextRef="#ctx0" brushRef="#br0" timeOffset="897.72">22289 5545 1652 0,'0'0'73'0,"0"0"15"0,-4 10-70 0,4-10-18 0,0 0 0 0,0 0 0 15,0 0 38-15,0 0 4 0,0 0 1 0,0 0 0 16,0 0-18-16,0 0-3 0,0 0-1 0,0 0 0 16,11 0 49-16,-11 0 10 0,0 0 1 0,0 0 1 15,10 0-24-15,-6-10-5 0,-4 4-1 0,-4 3 0 16,1-7 8-16,-1 1 2 0,4-7 0 0,-7-3 0 15,0 4-7-15,3-4-2 0,4 0 0 0,0 0 0 16,-7-6-21-16,7 6-5 0,0 4-1 0,0-13 0 16,4 12-4-16,-4 3-1 0,0-6 0 0,7-2 0 15,4 11-21-15,-8 1 0 0,1-10 0 0,3 3 0 16,3 7 0-16,1-1 0 0,-1-2 0 0,5 2 0 16,-1-5 11-16,3 5-3 0,4 4 0 0,4-3 0 15,-4 9-8-15,0-10-11 0,4 7 3 0,0-3 0 16,0 6-80-1,-4 0-16-15,3 6-4 0,-2-3 0 0,2 7 10 0,-6-1 2 0,-4-3 0 16,4 13 0-16,-1-9-40 0,-3 8-7 0,-10-2-1 16,3 3-425-16,4 0-85 0</inkml:trace>
  <inkml:trace contextRef="#ctx0" brushRef="#br0" timeOffset="1339.06">23079 5304 2098 0,'0'0'93'0,"0"0"19"0,-4-7-89 0,1-2-23 0,3 6 0 0,-4-3 0 16,1-4 30-16,-4 7 2 0,0-3 0 0,-1 0 0 15,-2 2-42-15,-4 4-8 0,-7 0-2 0,3 4 0 16,0 2 20-16,1 3 0 0,-8 1 0 0,0-1 9 16,-3 10-9-16,0 3-11 0,7 0 3 0,-4-7 0 15,-3 14 8-15,7-4 14 0,10 3-3 0,0-9-1 16,-3 6 3-16,7 0 1 0,0-6 0 0,4 0 0 15,3-1 5-15,0-2 1 0,0 3 0 0,3-10 0 16,4 7-20-16,0-7 0 0,0 1-8 0,0-1 8 16,4-3 0-16,3-2 16 0,-3-4-1 0,-1 0-1 15,1-4-14-15,3-2 9 0,4 0-9 0,-1 3 8 16,-3-7-8-16,8 1 0 0,-1-7 0 0,-4 7 0 16,1-7 0-16,0 7 0 0,-1-4 0 0,1-2 0 15,-4-4 12-15,0 3-4 0,-7-3 0 0,4 0 0 0,-1 4-8 16,-6-4 0-16,3 3 0 0,-4 4 8 0,1 2 20 15,0 1 3-15,-4 3 1 0,0 6 0 0,0 0-10 16,0 0-2-16,0 0 0 0,0 0 0 0,0 0-6 16,0 9-2-16,0 7 0 0,-4 3 0 0,4-4 16 0,-4-2 4 15,4 2 0-15,0 4 0 0,0 0-32 0,0-3 0 16,-3 3 0-16,3-4 0 16,0-2-18-16,3 2-10 0,-6 1-1 0,3-3-1 15,3 2-122-15,-3-2-25 0,0-1-5 0,4 1-795 0</inkml:trace>
  <inkml:trace contextRef="#ctx0" brushRef="#br0" timeOffset="1948.16">23407 5511 2674 0,'0'0'59'0,"0"0"12"0,0 0 2 0,3 15 3 0,-3-5-61 0,4-1-15 0,-1-3 0 0,1 4 0 15,-1-7-13-15,1 6-6 0,-4 1-1 0,0-1 0 16,7-3 20-16,-7 4 9 0,0-1-1 0,4 7 0 16,-1-13-8-16,-3 7-11 0,0-4 3 0,0-6 0 31,0 0-20-31,0 0-3 0,0 0-1 0,0 0 0 0,0 0 32 0,0 0 0 0,0 0 13 0,7-6-4 16,0 2-9-16,-3-5 0 0,-1-7 0 0,1 7 0 15,-1-7 21-15,1-3 3 0,-1 1 0 0,4-1 0 16,0-6 3-16,1 0 1 0,-5 6 0 0,8-9 0 15,-4 2-28-15,3 8 0 0,-3-1 0 0,4 9 0 16,0 1 0-16,-1 3-17 0,1 6 4 0,-4 0 1 0,0 0 12 16,-4 9 0-16,4-3-10 0,0 10 10 0,0-3-11 0,1-4 3 15,-1 0 0-15,0 1 0 0,-4 6 8 16,4-7-8-16,-3 0 8 0,3 1-8 0,-4-4 16 0,4-3 3 16,-7-3 1-16,7 6 0 0,1-6-12 0,-1 0 0 15,-7 0 0-15,10 0 0 0,-3-6 18 0,4-3 2 16,-1-1 0-16,1 1 0 0,-4 0-20 0,4-7 0 15,-4 6 0-15,3-2 0 0,-6-4 12 0,3-3 0 16,0 10-1-16,-4-7 0 0,1 7 8 0,3 0 1 16,-3 2 1-16,-4 7 0 0,0 0-13 0,7 0-8 0,-7 0 8 15,7 7-8-15,3 2 8 0,1 0-8 16,3 1 8-16,-4-1-8 0,5-3 23 0,-5 4 0 0,4-1 0 0,4 1 0 16,0-4-9-16,-1-3-2 0,1 3 0 15,-1-3 0-15,1-3-2 0,3 7-1 0,-7-4 0 0,4 3 0 16,0 4-9-16,-1-1 0 0,1 0 0 0,-4 1 0 15,0 5 0-15,-3 1 0 16,-1 3 0-16,1 0 0 0,0 6 0 0,-1-3 0 0,-3 3 0 0,0 3 0 16,0 3-9-16,-3-2 9 0,-1-1-12 0,1-3 12 31,-1 3-160-31,-6-3-26 0,-1 19-5 0,-6-22-1 0</inkml:trace>
  <inkml:trace contextRef="#ctx0" brushRef="#br0" timeOffset="21658.96">18574 5323 1785 0,'0'0'159'0,"0"0"-127"0,-4-7-32 0,1 4 0 0,3 3 136 0,0 0 22 16,-7 0 4-16,7 0 1 0,-7 3-128 0,3 4-26 16,-3 2-9-16,0 0 0 0,-4 1 8 0,4-1-8 15,4-3 0-15,-4 10 0 0,3-3 0 0,-3 2 0 16,0-5 0-16,4 9 0 0,-1-10 0 0,1 10 0 16,-1-10 8-16,0 7-8 0,1 3 24 0,3-4 2 15,-4-5 0-15,4 5 0 0,0-2 6 0,-3 6 2 0,-1-10 0 16,4-3 0-16,-3 4-4 0,-1-1-1 0,4 1 0 15,-3-4 0-15,3-6-4 0,0 0-1 0,0 0 0 0,0 0 0 16,0 0 1-16,0 0 0 0,0 0 0 0,0 0 0 16,0 0-2-16,0 0-1 0,3-6 0 0,1-4 0 15,-1-9-6-15,1 10-2 0,-1-7 0 0,1-2 0 16,-4 2-14-16,3 3 9 0,1-5-9 0,0-4 8 16,3 3-8-16,-4 0 8 0,4 0-8 0,0 0 8 15,-3-6-8-15,6 6 0 0,-3 4 0 0,7-4 0 16,1 0 0-16,-1 3 8 0,3 4-8 0,1-7 8 15,3 3 4-15,0 1 0 0,-3 5 0 0,3 1 0 16,-3-1-12-16,-1 1 0 0,1 0 0 0,0 2 0 16,-4 7 0-16,0-3 0 0,-4 3 0 0,5 3 0 15,-5-3 0-15,4 0-11 0,-3 7 3 0,3-4 0 0,-3 3 8 16,-1 10 0-16,4-4 0 0,-3-2-8 16,-1 5 8-16,1 4 0 0,-4-3 0 0,4 3 0 15,-4 6 0-15,3-3 0 0,1 3 0 0,-4 0-8 0,4-3 8 16,-4 3 0-16,3-6 0 0,-3 6 0 0,0-6 0 15,0-1 0-15,0-2 0 0,0 3 0 0,-3 0-9 16,-4-4 0-16,3 1 0 0,1-3 0 16,-4 2-81-16,0-5-16 0,4 5-3 0,-8-5-1 15,0 2-69-15,4-2-13 0,-7-4-4 0</inkml:trace>
  <inkml:trace contextRef="#ctx0" brushRef="#br0" timeOffset="22149.33">19445 5360 2487 0,'0'0'55'0,"0"-9"11"0,-3 9 2 0,3-10 2 0,0 1-56 0,0 0-14 0,-4-1 0 0,1 10 0 15,3 0 12-15,0 0 0 0,0 0 0 0,-8 0 0 16,-2 0-12-16,-1 10 0 0,-3-1 0 0,4 0 0 16,-4 7 0-16,-1-3-16 0,1 2 3 0,4 4 1 15,-4 0 12-15,7 3 0 0,-4 0 0 0,7-13 0 0,-3 7-16 16,7 3 2-16,-3-1 1 0,6-2 0 16,-3 3 13-16,7 0 0 0,-3-4 0 0,3 4 0 15,-3-3 0-15,-1-3 16 0,4 2-3 0,0 1-1 16,0-4-12-16,0-2 0 0,4-1 8 0,-4-3-8 0,4 4 0 15,-4-4 0-15,0-3 0 0,0-3 0 0,3 0-10 16,-3 0-5-16,4-9-1 0,-4-1 0 0,0 4 16 0,0-3 0 16,0-4 0-16,-3-2 0 0,-1-1 0 0,1 3 8 15,-1-2 1-15,-3-4 0 0,4 0 16 0,-4-6 3 16,0 6 1-16,0-6 0 0,0-3 11 0,0 3 3 16,3-3 0-16,-3-1 0 0,0 1-25 0,4 3-5 15,-4 0-1-15,0 0 0 0,0 6-12 0,0 6 9 16,-4-2-9-16,4-1 8 0,-3 7-8 0,-1-4 8 15,1 4-8-15,-1-4 8 0,4 10-22 0,-3-3-5 0,3 6-1 0,-4-3 0 32,-3-4-131-32,7 7-26 0,0 0-6 0,-7 0-841 15</inkml:trace>
  <inkml:trace contextRef="#ctx0" brushRef="#br0" timeOffset="22621.22">19879 5332 2516 0,'0'0'112'0,"0"0"22"15,0 0-107-15,0 0-27 0,0 9 0 0,-3 1 0 0,3-1 18 0,0-3-2 16,0 10 0-16,0-3 0 0,0-4-16 0,0 0 0 15,0 7 0-15,0-6 0 0,0 8 0 0,-4-8 0 16,8-1 0-16,-4 7-9 0,0-7 9 0,0 7 0 16,0-7 0-16,3 1 0 0,-3-1 0 0,4 1-8 15,-4-4 8-15,0-6-8 0,0 0 8 0,7 3 0 16,-4 6 0-16,-3-9 0 0,7 0 14 0,-7 0 5 0,7 0 1 0,4-9 0 16,-4 6 12-16,0-3 4 15,0-10 0-15,0 6 0 0,-3-8-11 0,-1-1-1 16,1 3-1-16,-1-6 0 0,1-3 7 0,-1 0 2 0,1-3 0 15,3 3 0-15,-4-3-19 0,4 2-3 0,0-2-1 0,1 3 0 16,2 6-9-16,-3 0 0 0,7 1 9 0,-3 2-9 16,3 3 8-16,0-2-8 0,0 5 8 0,0 4-8 15,0-3 11-15,1 9-3 0,-1 0 0 0,0 0 0 16,3 0-8-16,-3 0 0 0,1 6 0 0,-1 3 0 16,0 1 0-16,-4-1 0 0,5 10 0 0,-5-3 0 15,1 9 0-15,-4-3 0 0,0 3 0 0,-4 0 0 16,1 3 0-16,-1 10 0 0,-3-13 0 0,4 9 0 15,-4-5-17-15,0-1 4 0,-4 6 1 0,1-6-876 16,-1-2-176-16</inkml:trace>
  <inkml:trace contextRef="#ctx0" brushRef="#br0" timeOffset="27615.77">21202 6232 172 0,'0'0'16'0,"0"0"-16"16,-7 9 0-16,0-9 0 0,0 10 337 0,-4-4 65 0,4 3 13 0,0 1 2 15,-3-1-274-15,2 1-55 0,1-1-12 0,0 10-1 16,0-3-29-16,4-4-6 15,-1 4 0-15,4 3-1 0,0-1 5 0,0-2 0 0,0 3 1 0,4-3 0 16,-1 2-2-16,4 1-1 0,-3-3 0 16,3 3 0-16,-4-1-18 0,5 8-3 0,-5-8-1 0,-3 7 0 15,4-3-20-15,-4 4 9 0,0 2-9 16,-4-6 0-16,4 0 8 0,0 3-8 16,-3-6 0-16,3-1 0 0,0 1 0 0,0-3 0 0,-4 0 0 0,0-4 0 31,1-3-43-31,3 1-5 0,0-4-2 0,0-6 0 15,0 0-113-15,0 0-22 0,0 0-5 0,0 0-376 0,0 0-75 0</inkml:trace>
  <inkml:trace contextRef="#ctx0" brushRef="#br0" timeOffset="28068.5">20951 6386 691 0,'0'-19'30'15,"0"9"7"-15,4-5-29 0,-4 5-8 0,4-9 0 0,-1 4 0 0,1-4 158 0,-1 0 30 16,4-6 7-16,0 6 1 0,4-3-74 0,-1 0-14 16,1 4-4-16,0-1 0 0,-1 3-17 0,4 3-4 15,4-2-1-15,0-4 0 0,3 10-18 0,-4-7-3 16,5 13-1-16,-8-7 0 0,3 4-48 0,-3-3-12 16,0 9 0-16,-3-3 0 0,0-4 0 0,-1 14-15 15,1-7 5-15,-4 3 1 0,-7-3 0 0,10 6 0 16,1-3 0-16,0 6 0 0,-4 1 17 0,3-1 3 15,1 7 1-15,3-7 0 0,-3 1-24 0,3-1-5 0,-4 7-1 16,8 0 0-16,-4-4 26 0,0 7 6 16,-3-10 1-16,-1 7 0 0,1 3-3 0,-1 0-1 0,-3-4 0 15,-3 10 0-15,-4-6-3 0,0 0-8 16,0 0 12-16,0 0-4 0,-4 3 0 0,-3-4-8 0,0-5 12 16,0 3-4-16,0 2 2 0,-3-8 0 0,-1 6 0 0,1-7 0 15,-5 0 8-15,-2 1 2 0,-1-4 0 0,4-3 0 16,-7 7-20-16,3-4 10 0,-3-3-10 0,0-3 8 15,3 0-8-15,-3 0 0 0,0 0 9 0,3 0-9 16,1 0 0-16,-1 0 0 0,-3 0 0 0,7 0-8 31,3 0-23-31,-3 0-4 0,3 0-1 0,4 0 0 0,7 0-31 0,0 0-6 16,0 0-2-16,0 0 0 0,0 0-125 0,0 0-26 16,0 0-5-16,0 0-1 0</inkml:trace>
  <inkml:trace contextRef="#ctx0" brushRef="#br0" timeOffset="28898.1">21795 6251 230 0,'17'-10'20'0,"-17"10"-20"0,0 0 0 0,0 0 0 15,0 0 79-15,0 0 11 0,0 0 2 0,0-6 1 16,-3 3-93-16,3 3-16 0,7-6-5 0,-7 2-1 0,-4-2 91 0,4-3 19 16,7 6 3-16,-3-4 1 0,-4-2 9 0,0 0 3 15,0 2 0-15,3 4 0 16,1-3-12-16,-4-3-1 0,-4 5-1 0,4 4 0 0,4-6-16 15,-8 3-3-15,-3-3-1 0,-3 3 0 0,10 3-18 0,-4-7-3 16,-6 7-1-16,-1 0 0 0,4 0-16 0,-4 7-3 16,1-4-1-16,-8 3 0 0,-3 3-28 0,3 1 0 15,1-1 0-15,-1 1 0 0,-3 5-10 16,0-2 10-16,0 2-8 0,-1-2 8 0,5 9 0 16,-4-3 0-16,-1-7 0 0,5 10 0 0,-1-3 22 15,8-6 0-15,-5 2 0 0,5 4 0 0,-1-9-2 0,8 5 0 16,-1-5 0-16,1 5 0 0,3-2-20 0,3-4 0 15,1 1 0-15,3-1 0 0,0-3 0 0,3 4 0 16,1-1 0-16,3-3 0 0,4-2-12 0,-4 2 4 0,0-3 0 0,7-3 0 16,-3 0-12-16,3 0-1 0,-7 0-1 15,4 0 0-15,-4-3 8 0,0-3 2 0,0 2 0 0,4-2 0 16,-8-3 12-16,4-1 0 0,1 4 0 0,-8-3 0 16,-7-1 0-16,3-2 0 0,8-4 0 0,-8 7 0 15,-3-7 0-15,4-3-11 0,3 10 2 16,0-10 0-16,0 3 9 15,-7 4 14-15,0-4-3 0,0 0-1 0,7-2-10 0,-3 8 0 16,-8 1 0-16,4-1 0 0,0 10 25 0,0 0 3 0,0 0 1 0,0 0 0 16,-7-9 15-16,7 9 4 0,0 0 0 0,0 0 0 15,0 0-24-15,0 0-5 0,0 0-1 0,0 0 0 16,0 9-10-16,0 1-8 0,0-1 12 0,3 1-12 16,5-1 0-16,-1 7 0 0,-4-7 0 0,1 0-9 0,10 1 9 15,-4 6 0-15,-6-7 10 0,3 10-10 0,0-10 0 16,4 7 0-16,-1-4 0 0,-3 4 0 0,4 3 0 0,-1-3 0 15,1-4 0-15,3 4 0 0,-10-7-26 0,6 7 2 16,1-4 0-16,-1-5 0 16,1 8-51-16,-4-2-9 0,-4-7-3 0,5 4-538 15,-1-7-108-15</inkml:trace>
  <inkml:trace contextRef="#ctx0" brushRef="#br0" timeOffset="29394.83">22098 6527 979 0,'-21'9'87'0,"21"-9"-70"0,-4 6-17 0,1-3 0 16,-8 7 156-16,1-1 27 0,10-9 5 0,0 0 2 16,-7 7-129-16,7-7-25 0,0 0-6 0,0 0-1 15,0 0 22-15,0 0 4 0,0 0 1 0,0 0 0 16,0 0-18-16,3-10-3 0,-3-6-1 0,0 7 0 16,4 0 10-16,-1-1 1 0,1-5 1 0,-1 2 0 0,-3-3 2 0,0 1 1 15,7-4 0-15,-7 0 0 0,0 0-13 0,4-6-4 16,-1 6 0-16,1 1 0 0,-1-8 12 15,1 8 3-15,-4-1 0 0,3 0 0 0,8-3-28 16,-7 9-6-16,-4-2-1 0,3 2 0 0,-3-2-12 16,4 5 8-16,3 1-8 0,-4-1 0 0,4 4 0 0,-3-3 0 15,-1-1 0-15,1 1 0 0,-4 3 0 0,3 2 0 16,8-2-8-16,-8 3 8 0,1-3-12 0,3-4 0 16,4 10 1-16,3-9 0 15,0 9-17-15,-4-6-3 0,1 3-1 0,3 3 0 16,7 0-28-16,-3 0-7 0,0 0-1 0,-1 0 0 15,4 9-15-15,4-9-3 0,-4 9-1 0,0 1 0 16,1-10-36-16,-1 9-7 0,3 1-2 0,-6-4 0 16,-4-3-22-16,4 3-5 0,-1 4-1 0,1-10-376 0</inkml:trace>
  <inkml:trace contextRef="#ctx0" brushRef="#br0" timeOffset="29876.42">22670 6226 345 0,'0'0'15'0,"0"0"4"0,0 0-19 0,0 0 0 0,0 0 0 0,0 0 0 16,0 0 318-16,0 0 60 0,0 0 12 0,0 0 2 16,0 0-237-16,-4-4-48 0,-7-2-10 0,1 3-1 15,3 3-16-15,0-6-4 0,-4 3 0 0,1-4 0 16,-1 7-29-16,0 0-7 0,4 0 0 0,0 0-1 16,-7 7-31-16,4-4-8 0,3 3 0 0,-1 3 0 15,-2 4 0-15,-1 3-12 0,1-1 4 0,-1 4 0 16,8 0-20-16,-8 0-4 0,0 0-1 15,4 3 0-15,4-4 23 0,-1 4 10 0,-3-6-8 0,0 9 8 0,4-12 0 0,3 2 0 16,3 4 0-16,-3-9 11 0,0-1 0 0,4 0 0 16,3-2 0-16,0-4 0 0,-7-3 8 0,10 6 1 15,8-6 1-15,-4 0 0 0,0-9-33 0,4 2-6 16,-4-2-2-16,4 0 0 0,3-1 5 0,-4-2 1 16,1-4 0-16,-4 0 0 0,4 4 2 0,-4-4 1 15,-3-3 0-15,-4 4 0 0,0 2 11 0,0-3 0 16,3 7 0-16,-3-7 0 0,-10 7 8 0,-1-1-8 15,11 1 10-15,-7 0-10 0,0 9 8 0,0 0-8 16,0 0 0-16,0 0 9 0,0 0-9 0,0 0 12 16,-7 0-12-16,7 0 12 0,0 0 4 0,0 0 2 0,-3 9 0 15,-1 0 0-15,8-2 0 0,-1 2 0 0,4 1 0 16,-3-7 0-16,-4 12-18 0,7-5 0 0,7 5 8 0,-7-2-8 16,-3 6 0-16,3-4 0 0,7 4-8 0,-7 0 8 15,0-3-12-15,0 3 12 0,4-4-13 0,3-5 5 31,0 8-50-31,-4-8-10 0,-3 6-1 0,8-13-1 16,2 3-115-16,-3-3-23 0,0-3-5 0,1-3-1 0</inkml:trace>
  <inkml:trace contextRef="#ctx0" brushRef="#br0" timeOffset="30494.79">23160 6395 1720 0,'0'0'76'0,"-7"9"16"16,7-2-73-16,-4 2-19 0,4 0 0 0,0 1 0 0,-3 6 82 0,-1-7 13 16,4 0 2-16,0 1 1 0,-3-1-31 0,3-3-7 15,-4 4 0-15,-3-1-1 0,7-9-19 0,0 3-3 16,0-3-1-16,0 0 0 0,0 0-12 0,0 0-4 16,0 0 0-16,0 0 0 0,0 0-9 0,0 0-3 15,0 0 0-15,0 0 0 0,0 0-8 0,0-3 0 16,7-6 0-16,-3-1 0 0,-1-5 0 0,1-1 0 15,-1 4 0-15,1-4 0 0,-1-3 0 0,1 10 0 16,-1-7 0-16,4 3 0 0,-3 4 0 0,3-7 8 16,-3 10-8-16,-1-3 8 0,-3 9-8 0,0 0 0 15,0 0 0-15,7 0-11 0,-7 0 11 0,0 0 0 0,7-3 0 16,-7 3 0-16,11 0 0 0,-1 3 0 0,-3-3 0 16,0 0 0-16,-7 0-10 0,8 6 0 0,-8-6 0 0,10 0 0 15,-10 0 10-15,0 0 14 0,0 0-3 16,7 3-1-16,0 3 2 0,-7-6 0 0,7 10 0 0,0-10 0 15,-7 0-3-15,7 6 0 0,-7-6 0 0,7 0 0 16,4 3-9-16,-4-3 0 0,-7 0 9 0,7 0-9 16,0-3 30-16,4-3 2 0,-4 6 0 0,3-10 0 15,-3 4-32-15,1 3 0 0,2-3 0 0,-3-4 0 16,4 1 0-16,-4-1 0 0,0 1 0 0,3 0 0 16,1-7 0-16,-4 7 0 0,0-1 0 0,4 1 0 15,-4-1 0-15,3 1 0 0,1-1 0 0,-4 4 0 16,4-3 0-16,-1-1 0 0,1 1 0 0,-4 0 0 15,3 2 0-15,1 4 0 0,0-3 0 0,-1-3 0 0,1 5 0 0,-4-2 0 16,3 3 0-16,-10 3 0 0,7-6 0 0,-7 6 0 16,7 6 0-16,4-3 0 0,-4 3 0 0,0 4 0 15,4 2 0-15,-4 4 0 0,0-7 12 0,0 7-3 16,0-3-1-16,0 2 0 0,0 4 4 16,0 0 0-16,0 0 0 0,0 3 0 0,-3-3-12 0,3-1 8 15,-4-2-8-15,4 3 8 0,-3-7-8 0,3 10-17 16,0-9 4-16,-3 6 1 15,-1-4-46-15,4-5-9 0,-3 5-1 0,-1-2-709 16,1-4-142-16</inkml:trace>
  <inkml:trace contextRef="#ctx0" brushRef="#br0" timeOffset="31527.77">21216 7270 806 0,'-14'6'72'0,"7"-6"-58"0,-4 3-14 0,1 4 0 16,3-1 323-16,-4 3 61 0,1-6 13 0,2 7 3 15,5-1-294-15,-4 7-58 0,0-7-12 0,3 10-3 16,1-3-22-16,3 3-11 0,-4-1 10 0,8 7-10 16,-1 4 15-16,1-1-3 0,6-3-1 0,-3 3 0 15,4 7 4-15,0-7 1 0,-1-3 0 0,-3 3 0 16,0 4-5-16,4-10-1 0,-1 3 0 0,-2 3 0 15,-1-3-10-15,0 3 8 0,3-9-8 0,-6 3 8 16,-1 0-8-16,1-6 0 0,-1 2 0 0,1 1-11 0,-1-9-11 0,1-1-2 16,-8-3-1-16,4 4 0 0,0-10 8 15,0 0 1-15,0 0 1 0,0 0 0 16,-3-10 15-16,-1 1 0 0,-3-7 0 0,0-3-9 16,0-6 9-16,0 3 0 0,0-9 0 0,0-7 0 0,0 4 0 0,0-4 8 15,0 1-8-15,0-7 11 0,0 3 2 0,0-6 1 16,-4 3 0-16,8 9 0 0,-1-2 5 0,1 2 1 15,3 7 0-15,0 3 0 0,0-3 2 0,0 9 1 16,3-6 0-16,4 6 0 0,0 3 9 0,0 4 3 16,0-4 0-16,0 1 0 0,0 5-35 0,4-2 0 15,3 2 0-15,-3 1 0 0,-1-7 0 0,4 10 0 16,4-4 0-16,3 1-9 0,-3 6 9 0,-1-3 0 0,1-4 10 16,0 4-10-16,-4 3 0 0,0 3-8 0,0 0-1 0,-3 0 0 15,3 0 9-15,-4 9 12 0,-3-3-2 16,4 4-1-16,-8-1-9 0,8 1 0 0,-7-1 0 0,3 7 0 15,-4-4 0-15,1 7 0 0,-1-9 0 0,1 5 0 16,-4 1 0-16,0-7 0 0,3 4 0 0,1-4 0 16,-4 4 0-16,0-4 0 0,-4 1 0 0,1-7 0 15,-1 6 8-15,1-3 0 0,-4-2 0 0,0 2 0 16,0 3-8-16,-4-2 0 0,-7-4 0 0,4 6 0 16,-3-3 0-16,-5-3-12 0,1 7 2 0,-3-4 1 31,-5-3-43-31,5 4-9 0,-1 2-2 0,4-3 0 0,0-6-2 15,3 3-1-15,4-3 0 0,0 0 0 0,3 0-3 0,4 0-1 0,-3-9 0 16,6 9 0-16,4 0-27 0,0 0-6 0,0 0-1 0,0 0 0 16,4-9-25-16,6 2-6 0,4-2-1 0,-3 6 0 15</inkml:trace>
  <inkml:trace contextRef="#ctx0" brushRef="#br0" timeOffset="32030.86">21939 7176 1839 0,'0'0'81'0,"0"0"18"0,0 0-79 0,0 0-20 0,0-6 0 0,-3-4 0 16,3 10 55-16,-4 0 7 0,1-6 2 0,-4 6 0 15,-4-3-32-15,0 3-5 0,4 0-2 0,-3 3 0 16,-8-3-15-16,1 6-10 0,2-3 12 0,1 4-12 15,4 2 51-15,-4-3 3 0,-4-3 1 0,7 7 0 16,1-1 1-16,-1 1 0 0,-3 5 0 0,0-5 0 16,7 5-31-16,0-2-5 0,0-4-2 0,0 7 0 15,0 0-18-15,7-4-9 0,0 7 1 0,0-3 0 16,-4-1 8-16,8-2 0 0,3 3 0 0,0-1-8 16,-4-2-12-16,4-4-3 0,0 1 0 0,4-4 0 15,0 3 15-15,-4 1 8 0,0-10-10 0,3 6 10 16,4-12 0-16,-3 6 0 0,-11 0 0 0,7-10 0 15,4 1 0-15,-1-1 0 0,-3 1 0 0,-3-7 0 16,-4 7 0-16,3-10 0 0,4 3 0 0,0-2 0 0,-7 2 0 16,4 3 0-16,3-5 0 0,-7-1 0 0,0-3 0 0,0 9 0 15,-3-2 0-15,6-1 0 0,1 7 0 0,-1 5 13 16,-6-2-4-16,3 6-1 0,7-3 10 16,-7 3 2-16,0 0 0 0,0 0 0 0,0 0-20 0,7 9 0 15,0 1 0-15,3-1 0 0,-6 7 0 0,3-4 0 16,7 4 0-16,-3 0 0 0,-8 3 0 0,8-7 0 15,-1 7 0-15,-3 3 0 16,0-3-24-16,0-7-1 0,1 4-1 0,-1 3 0 16,0-4-37-16,0 4-7 0,-7-9-2 0,3 8-630 15,4-8-126-15</inkml:trace>
  <inkml:trace contextRef="#ctx0" brushRef="#br0" timeOffset="32383.5">22162 7552 633 0,'-8'3'56'0,"8"-3"-44"0,0 0-12 0,0 0 0 16,0 0 276-16,0 6 54 0,0-6 10 0,0 0 3 16,0 0-242-16,4 4-48 0,-4-4-9 0,0 0-3 15,0 0-8-15,-4 6-1 0,4-6-1 0,-7 3 0 16,0-6-12-16,0 3-3 0,7 0 0 0,-7-6 0 15,-3 2 12-15,3-2 1 0,3-3 1 0,1-4 0 16,-5-2 38-16,1 5 8 0,0-9 2 0,0 4 0 16,4-4-15-16,-1-6-3 0,-3 6-1 0,0-6 0 0,7 6-37 15,-3-6-7-15,-1 6-2 0,1 0 0 0,3 1-13 16,3 2 0-16,1 6 0 0,-4-2-10 0,0-4 10 16,7 7 0-16,3 3 0 0,-3-4 0 0,0 7-8 0,0-3 0 15,8 3 0-15,2-4 0 0,-3 4-4 0,4-3 0 16,-7 6 0-16,10-9 0 15,7 9-41-15,-3-10-9 0,-11 10-2 0,7 0 0 16,7-6-106-16,-3 6-22 0,-1 0-4 0,-2 0-431 16,2 0-86-16</inkml:trace>
  <inkml:trace contextRef="#ctx0" brushRef="#br0" timeOffset="32861.43">22765 7198 1036 0,'0'0'92'0,"0"0"-73"0,0 0-19 0,0 0 0 16,0 0 105-16,0 0 18 0,-7 0 3 0,7 0 1 15,0 0-35-15,0 0-8 0,-7-3 0 0,0 3-1 16,7 0-8-16,-7 3-2 0,-1-3 0 0,-2 0 0 16,-4 6-14-16,3-3-3 0,4-3-1 0,-3 10 0 15,-8-4-30-15,4-3-5 0,3 9-2 0,1-2 0 16,-4-1-18-16,-1 4 0 0,5-4 8 0,-1 7-8 15,1-7 0-15,3 10 0 0,-4-3 0 0,0 0 0 16,11-4 0-16,-7 4 0 0,4-7 0 0,-4 1-9 16,7-1 9-16,3 0 0 0,-3-9 10 0,4 10-10 15,-4-10 0-15,7 6 0 0,7-3 0 0,-3-3 0 16,-1 0 0-16,1 0 0 0,3-3 0 0,0-3 0 0,4-4 0 16,-8 1-13-16,4 6 1 0,0-10 0 0,4 4 12 15,-4-1 0-15,-3-2 0 0,-1-4-9 0,4 7 9 0,1-1 0 16,-8-5 0-16,0 2 0 0,0-2 0 0,-4-1 9 15,4 6-9-15,-7 1 10 0,-3-4 10 0,3 1 3 16,3 3 0-16,-3 5 0 0,0 4 5 0,0 0 0 16,0 0 1-16,0 0 0 0,0 0-29 0,0 0 0 15,-7 10 0-15,7-1 0 0,4 1 0 0,-1 5 0 16,-3-2 0-16,0-4 0 0,-3 7 12 0,3 0-3 16,0 2-1-16,0-5 0 0,0 3-8 0,3-1 10 15,4-5-10-15,0-1 10 0,-7 7-18 0,4-4-4 0,7-5-1 16,-4-4 0-1,3 6-67-15,-3-9-12 0,0 6-4 0,7-2-583 0,1-4-117 0</inkml:trace>
  <inkml:trace contextRef="#ctx0" brushRef="#br0" timeOffset="33495.49">23167 7314 2268 0,'0'0'100'0,"0"0"21"0,0 0-97 0,0 0-24 0,0 0 0 0,0 0 0 16,0 0 53-16,0 9 6 0,0-9 1 0,0 10 0 0,-4 5-23 0,4-5-4 15,-3-1-1-15,3 0 0 0,-4 1-20 0,1-4-12 16,3 10 12-16,0-7-12 0,-4 1 8 0,4-1-8 16,-3-6 0-16,3 3 0 0,0-6 0 0,0 0 0 15,0 0 8-15,0 0-8 0,-4 10 0 0,4-10 8 16,0 0-8-16,0 0 0 0,0 0 24 0,0 0-3 15,0 0 0-15,0-6 0 0,0-4 2 0,0 1 0 16,0-1 0-16,0 1 0 0,4-10-14 0,-4 3-9 16,3 4 12-16,-3-4-12 0,4 1 0 0,3 2 0 15,-4-3 0-15,1 7 0 0,3 0 0 0,-3-1 0 16,3 4 0-16,-4-4 0 0,4 7 0 0,-7 3-9 16,4-6 9-16,6 6 0 0,-10 0 0 0,11 6 0 15,-4-3 0-15,7-3 0 0,-7 10 0 0,4-4 0 16,-1 4 0-16,-3-1 0 0,4 0 0 0,-4-2 8 15,4 2-8-15,-1 0 0 0,-3 1 8 0,4-7-8 0,-1 3 8 0,1 4-8 16,-4-10 0-16,0 6 0 0,-7-6 0 0,11 0 0 16,-1 0 0-16,1 0 0 0,-4-6 0 0,0 6 0 15,0-10 0-15,0 4-8 0,0 3 0 0,0-7 0 16,4 4 8-16,-4-6 0 0,0 2 0 0,3-5 0 16,-3-1 0-16,-3 3 0 0,3-2 0 0,0-4 0 15,0 3 0-15,-3 4 0 0,3-4 0 0,0-3 0 16,0 10 0-16,0-7 0 0,-4 7-11 0,4-1 11 15,1 1-13-15,-5 3 3 0,-3 6 1 0,0 0 0 16,0 0 9-16,11-4-13 0,-11 4 5 0,7 0 8 16,-7 0 0-16,10 4 0 0,-3-4 0 0,4 6 0 15,-1-6 0-15,1 9 12 0,0-9 0 0,-1 10 0 0,1-1 3 0,3-3 1 16,-3 7 0-16,-1-4 0 0,1 7 8 0,3 0 1 16,-4-4 1-16,4 7 0 0,1-3-10 15,-5 2-1-15,4 1-1 0,-3 6 0 0,3-6-14 16,-3-3-13-16,3 3 2 0,-4-4 1 15,-3 4-197-15,4 0-39 0,14 9-8 0,-8-12-2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12T17:34:42.86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3104 13758 1440 0,'0'0'64'0,"8"-10"12"0,-8 1-60 0,3 0-16 0,1-1 0 0,3-5 0 16,-7 5 177-16,0 1 33 0,3-1 6 0,4 1 2 16,-7 9-176-16,0-10-42 0,0 1 0 0,0 9 0 15,0 0 0-15,-10 0 0 0,-1 0 0 0,0-6 0 16,1 6 15-16,-4 6 2 0,0-6 1 0,-11 0 0 15,4 3 10-15,-4 3 1 0,4-6 1 0,-7 7 0 16,-4-4 11-16,-3-3 3 0,-4 6 0 0,0-3 0 16,0-3-23-16,-7 7-4 0,-10-4-1 0,3 3 0 15,-7-6 13-15,-7 3 3 0,4-3 0 0,-4 0 0 16,3 0-10-16,-7 0-2 0,8 0 0 0,-8 0 0 0,-3 0-6 16,4 0-2-16,-11 0 0 0,7 6 0 0,3 4 16 0,-3-1 4 15,3-3 0-15,1 4 0 0,6 2-32 16,-6-2-16-16,10 6 1 0,10-1 1 0,-6-2 22 0,14 2 5 15,-4 1 1-15,7-3 0 16,4-4-14-16,3 0 0 0,-3-2 0 0,6-4 0 0,5 3 12 0,-1 4-1 16,4-10 0-16,7 9 0 0,-4-9 1 15,11 6 0-15,0-3 0 0,-4-3 0 0,8 7-12 0,3-7 0 16,0 0 0-16,0 0 0 0,3 12 8 0,8-6-8 0,-4 4 8 0,0 9-8 16,0-4 0-16,4-2 0 0,-8 12-12 0,8 0 12 15,-8 3-9-15,4 0 9 0,-3 7 0 0,-4 9 0 16,0 0-8-16,7 0 8 0,-3-7 0 0,-4 7 0 15,0-6 0-15,3 6 0 0,-3-10 0 0,7 4 0 16,-7-4 0-16,0 1 0 0,0 2 0 0,4-2 0 16,-4-1 0-16,0-5 8 0,0-1-8 0,0 6 0 15,0-5 8-15,-4-4-8 0,4 3 0 0,-7-3 9 16,4 0-9-16,3-3 8 0,-11 3-8 0,11-6 8 16,-4-3-8-16,-3 2 12 0,4-8-12 0,-4 6 12 15,3-7 0-15,4 0 1 0,-3-2 0 0,-4-4 0 16,7-3 2-16,0 0 0 0,0 0 0 0,0 0 0 15,0 0 5-15,0 0 0 0,0 0 1 0,0 0 0 16,0 0-5-16,0 0-2 0,0 0 0 0,0 0 0 16,0 0-5-16,0 0-1 0,0 0 0 0,0 0 0 0,10 0 9 15,1-3 2-15,10-4 0 0,4 7 0 0,3 0-19 16,7-6 0-16,11 3 0 0,7-3 0 16,14-4 8-16,4 7 5 0,6-6 1 0,15-7 0 0,-4 7-14 15,14-1 9-15,1-5-9 0,6 2 8 16,-7-3-8-16,8 1 0 0,-1-4 0 0,-3 0 0 0,7 3 0 0,-7 7 12 15,-8-10-12-15,5 10 12 0,-8-7-12 0,-7 7 0 16,4-1-12-16,-14 1 12 16,3-1-59-16,-11 7-4 0,4-3-1 15,-14-3-1409-15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3-23T15:11:51.999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70C0"/>
    </inkml:brush>
    <inkml:brush xml:id="br2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11109 16542 288 0,'21'-3'12'0,"-21"3"4"16,0 0-16-16,4-6 0 0,3 3 0 0,0-3 0 15,-4-4 136-15,-3 10 24 0,4 0 4 0,-4 0 2 16,0 0-74-16,0 0-16 0,0 0-2 0,0 0-1 16,7-3 40-16,-7 3 8 0,0 0 2 0,0 0 0 0,0 0-40 0,0 0-8 15,0 0-2-15,0 0 0 0,0 0 2 0,0 0 0 16,0 0 0-16,0 0 0 0,-7-6-43 0,3 6-9 15,4 0-2-15,0 0 0 0,-7 0-4 0,7 0-1 16,0 0 0-16,0 0 0 0,0 0-27 0,0 0-5 16,-3 6-2-16,3-6 0 0,0 0 18 0,0 9 0 15,-7 1 0-15,0-1 0 0,7-6 0 0,0-3 0 16,-4 13 11-16,1-10-11 0,-1 7 28 0,4-10 0 16,0 9-1-16,-3 0 0 0,-1-2 0 0,4-7 0 15,4 9 0-15,-1 0 0 0,-3 1-14 0,0-1-2 16,4-3-1-16,3 4 0 0,0-1 2 0,-4 1 0 15,-3-1 0-15,4 1 0 0,6-1-12 0,-6 0 0 16,-8 1 0-16,4-4 0 0,4 3 0 0,-4 1 0 16,-7-1 0-16,3-2 0 0,4-7 0 0,0 0 0 15,0 0 0-15,0 0 0 0,-7 3 8 0,7-3 0 0,0 0 0 0,0 0 0 16,0 0 5-16,0 0 1 0,0-10 0 0,7 1 0 16,0-1-5-16,-3 1-1 0,-4 0 0 0,7-7 0 15,3 7-8-15,-2-4 0 0,-5-3 0 0,1 1 0 16,-1 2 0-16,4-3 0 0,-3 7 0 0,-4-7 0 15,0 4 0-15,0 2 0 0,3-5 0 0,-3 5 0 16,-3 4 0-16,-1 3 0 0,8-7 0 0,-4 4 0 16,0 3 0-16,-4-3 8 0,4 6-8 0,4-3 8 15,-4 3-8-15,0 0 12 0,-4-7-12 0,4 7 12 16,7-9-12-16,-7 9 0 0,0 0 0 0,0 0 0 0,0 0 0 0,0 0-9 16,0 0 9-16,0 0-10 0,0 0 2 0,4 16 0 15,-1-7 0-15,1 0 0 16,-8 4 8-16,1-4-8 0,6 7 8 0,1-6-8 15,-4 5 8-15,0-5 0 0,-4-1 0 0,4 7 0 0,4-4 0 16,-4-2 8-16,-4-1-8 0,4 0 11 0,0 7-11 0,0-6 8 16,-3-1-8-16,-1 0 8 0,4-9 3 0,0 7 0 15,0-7 0-15,-3 3 0 0,-1 3-2 0,4-6 0 16,0 0 0-16,0 0 0 0,-7 0-1 0,7 0 0 16,0 0 0-16,0 0 0 0,0 0 4 0,0-9 0 15,0 9 0-15,0-7 0 0,0-2-12 0,-3 0 0 0,-4-1 0 0,3 1 8 16,8-7 4-16,-4 7 0 15,-11-4 0-15,11-3 0 0,0 7-12 0,0 0 0 0,0-7 0 0,-4 3 8 16,1-2-8-16,-1-1 0 0,8 3 0 0,-4-2 0 16,0-4 0-16,0 3 0 15,7 7 0-15,-4-4 0 0,-3-2 0 0,4 5 0 0,0 1 0 16,-1 3 0-16,4-4 0 0,-7 7 0 0,0-3 0 16,0 6-11-16,0 0 11 0,0 0-12 15,0 0 12-15,-3 9-12 0,3 1 12 0,-4-1-10 0,1 0 10 16,-1 7-10-16,-3 0 10 0,3-4 0 0,4 4 0 15,0 3 0-15,-7-4 0 0,4 4 0 0,3 0 0 0,3-3 8 16,-6-4-8-16,3 4 0 0,0 3 0 0,7-4 0 16,0-2 0-16,-4 3 0 0,-3 3 0 0,4-10 0 15,3 7 0-15,-3-7-10 0,-4 0 10 0,0 1-13 16,3-1 13-16,-3-2 0 0,0-7 0 0,0 0 0 16,0 3 11-16,0-3-11 0,0 0 10 0,0 0-10 0,0 0 10 0,0 0-10 15,0 0 10-15,0 0-10 16,0 0 15-16,0 0-3 0,4 0-1 0,3-3 0 0,3-4-11 0,1-2 12 15,-11-7-12-15,7 7 12 0,4-4-12 16,-4-2 0-16,-7 2 0 0,3-3 8 0,1 1-8 0,-1-4 0 16,1 3-10-16,-4 4 10 15,-7-4 0-15,7 7 0 0,3-4 0 0,-6-3 0 0,-4 10 0 16,0-3 0-16,7-1 8 0,0 7-8 0,-4-3 0 0,0 3 0 16,-3-4 0-16,7 7 0 0,0 0 0 0,0 0 0 15,-3 7 0-15,3-7 0 0,0 0 0 0,0 9 0 16,-4 0 0-16,1 1 0 0,3-1 0 0,0 1 0 15,3 9 0-15,-6-4-9 0,3-5 9 0,0 8-8 16,7-2 8-16,-7-3-8 0,0 2 8 0,-4 4 0 16,8 0 0-16,-4-3 0 0,3 2-12 0,-3 1 4 15,0-3 0-15,-3 3 0 16,6 0-61-16,-6-4-12 0,-1-2-3 0,1 9-692 0,3-10-138 0</inkml:trace>
  <inkml:trace contextRef="#ctx0" brushRef="#br0" timeOffset="870.64">11349 16978 230 0,'14'0'20'0,"-14"0"-20"0,0 0 0 0,0 0 0 0,0 0 168 0,0 0 30 15,0 0 6-15,0 0 0 0,-7 0-55 0,7 0-11 16,0 0-2-16,0 0-1 0,-7-3-34 0,7 3-6 16,0 0-2-16,0 0 0 0,0 0-24 0,0 0-5 15,0 0 0-15,0 0-1 0,0 0-32 0,0 0-7 16,-4-6 0-16,4 6-1 16,0 0-3-16,0 0 0 0,0 0 0 0,-3 0 0 0,-8-10 1 0,11 10 0 15,0 0 0-15,0 0 0 0,-7 0-21 0,7 0 9 16,0 0-9-16,0 0 0 0,0 0 27 0,-3 10-2 15,3-10 0-15,0 9 0 0,0 1-5 0,-7-1-2 16,0 1 0-16,3 5 0 0,0-5 9 0,1-1 1 16,-8 7 1-16,1-7 0 0,3 10 5 0,0-3 1 15,-4-4 0-15,-3 4 0 0,0 3-5 0,3-4-1 0,1-2 0 0,-4 9 0 16,-8-3-15-16,8-1-3 0,4-2-1 0,-1 3 0 16,-6 0-2-16,2 0 0 0,1-4 0 0,0-2 0 15,7 2-8-15,0-5 0 0,-11 6 0 0,11-7 8 16,7-9 0-16,0 12 0 0,-14-2 0 0,0 2 0 15,7-8-19-15,0 5-4 0,-4 0-1 0,4 1 0 16,-3-4-1-16,-1-3-1 0,11-3 0 0,-3 6 0 16,-11-2-6-16,7 2 0 0,7-6-1 0,0 0 0 31,0 0-67-31,0 0-12 0,0 0-4 0,0 0-608 0,10-6-121 0</inkml:trace>
  <inkml:trace contextRef="#ctx0" brushRef="#br0" timeOffset="1256.61">10880 17129 1324 0,'-25'9'118'0,"18"-3"-94"15,7-6-24-15,0 0 0 0,-7 4 224 0,7-4 41 16,0 0 8-16,0 0 2 0,0 0-208 0,0 0-42 15,0 0-8-15,0 0-1 0,14 0 6 0,-3 0 2 0,-11 0 0 0,7 0 0 16,3-4 10-16,1-2 2 16,-1 6 1-16,-3-3 0 0,-7 3 4 0,7-6 1 0,4 6 0 0,-11 0 0 15,0 0-14-15,7 6-4 0,11-3 0 0,-8 3 0 16,1-2 12-16,-4 2 3 0,4 3 0 0,-1 1 0 16,4-1-23-16,0 1-5 15,-10-1-1-15,10 7 0 0,0-4-2 0,0 4 0 16,-3 3 0-16,-1-4 0 0,5-2-8 0,-1 3 12 0,0 2-12 0,-4-2 12 15,4-3-12-15,1 2 0 0,-1 1 0 0,-4-4 8 16,1 4-8-16,-1 3 0 0,5-3 0 0,-1-4 0 16,-7 4 0-16,3-7 0 0,1 1 0 0,-1 5 0 15,1-5 0-15,0-1 0 0,-11 1 0 0,7-4 0 32,3-3-92-32,-3 6-15 0,-7-9-2 0</inkml:trace>
  <inkml:trace contextRef="#ctx0" brushRef="#br0" timeOffset="6466.94">23156 1243 576 0,'0'0'51'0,"0"0"-41"0,0 0-10 0,0 0 0 16,0 0 276-16,0 0 54 0,0 0 10 0,0 0 3 16,0 0-221-16,0 0-44 0,0 0-9 0,0 0-1 15,0 0-19-15,0 0-3 0,0 0-1 0,0 0 0 0,0 0-25 0,0 0-6 16,7 0-1-16,-7 0 0 0,7 3 4 0,1 3 1 15,-1 4 0-15,-4-1 0 0,4 0-5 16,-7 1-1-16,4 6 0 0,-4-4 0 16,3 4 0-16,1 3 0 0,-8-4 0 0,4 4 0 0,0 0 12 0,0 0 1 15,0 6 1-15,4 0 0 0,-4 0 14 16,0-3 4-16,3 3 0 0,-3 0 0 0,4 3-14 0,3-9-2 16,-4 16-1-16,1-17 0 0,3 11-15 0,0-11-4 15,0 4 0-15,0-3 0 0,0 0 0 0,4 0 0 16,-4 0 0-16,0-10 0 0,0 1-8 0,0 2 0 15,0-3 0-15,-3-5 0 16,-1 5-84-16,-3-9-15 0,0 0-3 0,0 0-1 16,0 0-122-16,0 0-25 0,-14-9-5 0,3-1-575 0</inkml:trace>
  <inkml:trace contextRef="#ctx0" brushRef="#br0" timeOffset="6792.07">23654 1208 2048 0,'0'0'45'0,"0"0"10"0,0-6 1 0,0 6 1 0,0 0-45 0,7-9-12 0,-4 9 0 0,-3 0 0 16,7 0 8-16,-7 0 0 0,7 0 0 0,-7 0 0 16,8 6 20-16,-5-3 3 0,-3 13 1 0,0-7 0 15,-3 7-6-15,-1-4-1 0,0 13 0 0,-3 1 0 16,-3-8-25-16,3 17 0 0,-4-7 0 0,1 10 0 0,-5 6 0 0,5 0 0 15,-4-1 11-15,0 4-11 0,0 7 25 0,-4-1-1 16,0-3 0-16,1-3 0 0,-8 3 10 0,4-3 2 16,-7 7 0-16,-1-7 0 0,1 3-1 0,3-3 0 15,-6-3 0-15,2 6 0 0,5-12-9 0,-4-1-2 16,6-2 0-16,1-7 0 0,4 0-15 0,-1-3-9 16,4 0 10-16,3-15-10 15,1 6-24-15,3-4-12 0,3-12-1 0,4 0-1 16,0 0-160-16,-3 0-32 0</inkml:trace>
  <inkml:trace contextRef="#ctx0" brushRef="#br0" timeOffset="7395.25">23100 1058 1728 0,'-4'0'153'0,"1"-10"-122"0,-1 10-31 0,1-3 0 15,-1-3 68-15,1 6 7 0,3 0 1 0,0 0 1 16,-4 0-43-16,-3 0-9 0,4-6-1 0,3 6-1 0,0 0 4 15,-4 0 1-15,1-3 0 0,-1-4 0 16,4 7-12-16,0 0-1 0,0-3-1 0,0 3 0 16,0-9 2-16,4 3 1 0,-1-4 0 0,1 1 0 15,3-1 1-15,0 4 0 0,0-3 0 0,0 5 0 16,3-11 6-16,1 5 2 0,-4 1 0 0,4 3 0 0,-1-7-5 0,1-3-1 16,3 7 0-16,-3-10 0 15,-1 10-5-15,4-1-2 0,-3-5 0 0,3-4 0 0,0 3-13 0,0 7 11 16,0-1-11-16,-3-8 10 0,3 2-10 0,0 7 0 15,-3-1 9-15,3 1-9 0,-4-1 0 0,1 1 9 16,-4 9-9-16,0-6 0 0,0 6 0 0,0-3 0 16,4 3 0-16,-4 3 0 0,-7-3 0 0,7 0 0 0,3 6 11 15,-3 0-3-15,1-3 13 0,-1 7 3 0,0-1 1 0,3-3 0 16,-3-2-10-16,4 11-3 0,-4-5 0 0,0-1 0 16,4 7 4-16,-1-7 0 0,1 4 0 0,-4 2 0 15,0-5-2-15,3 5 0 0,-3-2 0 0,1 3 0 16,-1 2-14-16,0-2 0 0,0-3 8 0,0 2-8 15,0 4 0-15,0-9 9 0,-4-1-9 16,4-3 8-16,0 4 7 0,1-1 1 0,-1 1 0 0,0-4 0 16,0-6-16-16,3 0-10 0,-3 0 2 0,0 0 0 31,0-6-15-31,4 6-2 0,-7 0-1 0,6 0 0 0,-3-10-89 16,0 10-17-16,4 0-4 0,-4 0-1 0,-4 0-71 15,4 0-13-15,1 0-3 0</inkml:trace>
  <inkml:trace contextRef="#ctx0" brushRef="#br0" timeOffset="7941.2">24119 1393 691 0,'0'0'61'0,"0"0"-49"0,0 3-12 0,-7 7 0 15,4-10 232-15,3 0 43 0,-4 6 9 0,4-6 1 16,0 0-138-16,0 0-28 0,0 0-6 0,0 0-1 16,11 3-44-16,-1 4-10 0,1-7-2 0,0 0 0 15,6 0-28-15,1 0-7 0,3 0-1 0,4-10 0 16,3 4-12-16,0 6-8 0,0 0 8 0,4-10-8 0,0 1 0 0,3 9-15 16,-3-3 3-16,0 3 0 0,-1-13-1 0,-2 13 0 15,-1 0 0-15,-3 0 0 16,-4 0-36-16,0 0-7 0,-3 0-2 0,-1 0 0 15,-3 0-30-15,-3 0-5 0,0 7-2 0,-1-1-749 0</inkml:trace>
  <inkml:trace contextRef="#ctx0" brushRef="#br0" timeOffset="8216">24052 1663 1440 0,'0'0'64'0,"-3"0"12"0,-4 3-60 0,7-3-16 0,0 0 0 0,0 0 0 16,0 0 164-16,0 0 29 0,0 0 7 0,7 0 0 16,7 6-145-16,-3-6-30 0,3 0-5 0,3 0-2 15,1-6 9-15,3 6 1 0,-3-3 1 0,6-3 0 16,1 6-17-16,7-3-4 0,-4 3-8 0,7-10 12 15,1 4-12-15,2 6 0 0,-2 0 0 0,3-9 0 16,-1 9-28-16,1 0-6 0,-4-10-1 0,1 10 0 16,-1-3-136-16,0-3-27 0,-3-4-6 0</inkml:trace>
  <inkml:trace contextRef="#ctx0" brushRef="#br0" timeOffset="8883.21">25266 628 1670 0,'0'0'74'0,"0"0"15"0,0 0-71 0,0 0-18 16,-4-6 0-16,4 6 0 0,0 0 92 0,0 0 14 0,0 0 3 0,-3 12 1 15,3-8-88-15,0 14-22 0,3-8 0 0,-3 6 0 16,0 2 0-16,0 1 9 0,4 6-9 0,-4 3 0 15,-4-2 0-15,4 2 0 0,-3 6 0 0,-1 10 0 16,1 9 0-16,3-5 0 0,-4-5 0 0,1 1 0 16,-1 3 0-16,1 4 0 0,3-14 0 0,-4 4 0 15,1-13 20-15,-1 0-4 0,4 7 0 0,-3-10 0 16,3-3 24-16,-4 6 5 0,4-6 1 0,-3 0 0 0,-1 0-2 0,4-9 0 16,-3 2 0-16,3-2 0 0,0-4-12 0,0 4-2 15,0-13-1-15,0 3 0 0,3 6-14 0,-3-9-3 16,0 0-1-16,4-3 0 0,-4-6-11 0,3-4 10 15,1 4-10-15,-1-4 10 0,1-6-10 0,3-3-9 16,-4 10 9-16,4-13-13 0,0 0 13 0,0 6-11 16,0-3 11-16,4-3-10 0,0 0 10 0,3 6-12 15,0 0 12-15,0 0-12 0,0 10 12 16,0-7-8-16,4 7 8 0,-4 3-8 0,4-4 8 0,-4 7 0 16,3-3 0-16,1 6 0 0,0 0 0 0,-1 6 16 0,4-3-4 15,-3 7-1-15,3-4 2 0,0-3 1 16,-3 6 0-16,0 4 0 0,-1-10-6 0,1 6 0 15,-4 1-8-15,4 6 12 0,-4-7 4 0,0 0 1 16,-3 10 0-16,-1-3 0 0,-3-4-17 0,4 4 0 0,-4 3 0 16,-4 0 0-16,1-4-12 0,3 4-7 15,-7-3-1-15,3-4 0 16,1 4-13-16,-1-6-3 0,-3-1-1 0,4 0 0 16,-4-9-29-16,0 0-6 0,0 0 0 0,0 0-629 0,7-3-126 0</inkml:trace>
  <inkml:trace contextRef="#ctx0" brushRef="#br0" timeOffset="9304.09">26370 406 1670 0,'0'0'148'0,"0"0"-118"16,0 0-30-16,0 9 0 0,0-9 147 0,-3 9 23 16,3-2 5-16,-4 2 1 0,1 0-140 0,-1 1-28 15,4-10-8-15,-3 9 0 0,-5 10 8 0,1-3-8 16,0 3 11-16,0-1-11 0,0-8 0 0,-3-1 0 16,-1 16 0-16,0-6 0 0,1-3 0 0,-4 3 0 15,0 6 0-15,-4-3 0 0,4 3 0 0,-4 0 0 16,-3 3 0-16,3 0 0 0,-3 7 0 0,4-1 12 0,-1 10-4 0,0 3-8 15,-3-3 14-15,4 0-4 0,2 0-1 0,5 0 0 16,-1 3 17-16,1-13 3 0,3 4 1 0,7-4 0 16,0-5-18-16,3 5-3 0,4-6-1 0,4-3 0 15,6 4-8-15,-2-4 8 0,2 3-8 0,1-3 8 16,3-6-8-16,-3 9 0 0,6-6 9 16,1 6-9-16,-4-9 0 0,4 0 0 0,0 0-12 0,-1 3 4 31,1 0-52-31,0-13-9 0,-4 0-3 0,0 4 0 0,0-10-1 15,0 7-1-15,1-10 0 0,2 0-550 0,-3 0-111 0</inkml:trace>
  <inkml:trace contextRef="#ctx0" brushRef="#br0" timeOffset="9727.03">26988 904 2181 0,'0'0'48'0,"0"0"9"0,0 0 3 0,-4 3 2 0,0 7-50 0,1 2-12 0,-1 1 0 0,-3 2 0 16,0-2 0-16,0 3 0 0,0 9 0 0,-3-3 0 16,-1 12 0-16,-3-9 0 0,0 10 0 0,0-10 0 15,-4 3 0-15,0 0 8 0,1 1 0 0,-1 2 1 16,-3-9 3-16,3 3 1 0,-3-6 0 0,4 6 0 15,-5 0-2-15,5-3-1 0,-4-3 0 0,6-4 0 16,-2-5-40-16,3 9-8 0,0-4-2 0,-1-12 0 16,1 10-113-16,4-13-23 0,3 0-5 0,0 0-1 15</inkml:trace>
  <inkml:trace contextRef="#ctx0" brushRef="#br0" timeOffset="9918.52">26571 1077 288 0,'0'0'25'0,"0"0"-25"16,0 0 0-16,7 9 0 0,0-3 455 0,7 13 85 16,-3-3 18-16,7-4 3 0,-1 4-418 0,4 3-84 15,1 0-17-15,-1-4-3 0,4 4 4 0,-4 6 1 16,3-9 0-16,-2 6 0 0,-1-6-27 0,0 2-5 16,0 1 0-16,-3-3-1 0,3-4-11 0,-4 4 0 15,5 3 0-15,-5-10-11 16,1 1-109-16,0-1-23 0,-1-3-4 0,-3 4-544 0,0-4-109 0</inkml:trace>
  <inkml:trace contextRef="#ctx0" brushRef="#br0" timeOffset="10581.8">26949 299 1825 0,'0'0'40'0,"0"0"8"0,0 0 1 0,0 0 3 0,7 0-41 0,3 0-11 0,-3 9 0 0,0-9 0 16,4 7 53-16,0-7 9 0,-1 3 2 0,1 3 0 15,-1-3-7-15,8 7-1 0,0-4 0 0,3 3 0 16,0 10-32-16,4-10-6 0,-1 7-2 0,8 3 0 16,-4-3 1-16,1 6 0 0,2 3 0 0,-2 3 0 15,2 6-17-15,-2 1 0 0,-5 3 0 0,8 5-9 16,-7-8 9-16,3 3 0 0,-3 5 8 0,-1 1-8 16,-3-6 0-16,4 12 9 0,-4-12-9 0,-3 6 0 0,-7 3 10 0,-1-3-10 15,1 6 8-15,-1-13-8 16,-6 17 9-16,-1-10-9 0,1 0 10 0,-4-7-10 0,-4 7 21 15,1-6-1-15,-4 6-1 0,-4-10 0 16,1 4-45-16,-5 6-9 0,1-10-1 0,-3 10-679 16,3-6-135-16</inkml:trace>
  <inkml:trace contextRef="#ctx0" brushRef="#br0" timeOffset="13117.16">11278 16586 57 0,'0'0'0'0,"0"0"0"0,0 0 0 0,0 0 0 15,7-3 109-15,0-6 17 0,-7 3 3 0,4-4-224 16,7 10-45-16</inkml:trace>
  <inkml:trace contextRef="#ctx0" brushRef="#br0" timeOffset="13235.84">11282 16511 831 0,'14'-6'36'0,"-14"6"9"15,0 0-36-15,0 0-9 0,0 0 0 0,0 0 0 0,0 0 37 0,0 0 6 16,-7-3 1-16,7-4 0 0,3-2-44 0,-3 9 0 16,0-6 0-16,0 6 0 15,4-3-33-15,-1-4-9 16,-3 7-2-16</inkml:trace>
  <inkml:trace contextRef="#ctx0" brushRef="#br0" timeOffset="13446.81">11285 16470 651 0,'0'0'28'0,"0"0"8"0,-10 0-36 0,10 0 0 0,0 0 0 0,0 0 0 15,-7 0 0-15,7 0 0 0,0 0-12 0</inkml:trace>
  <inkml:trace contextRef="#ctx0" brushRef="#br0" timeOffset="14017.15">11222 16505 921 0,'0'0'82'0,"0"0"-66"15,0 0-16-15,0 0 0 0,-11 0 165 0,11 0 30 16,0 0 5-16,0 0 2 0,0 0-166 0,0 0-36 15,0 0 0-15,0 0 0 16,0 0-34-16,-3-3 1 0,-1-4 0 0,1-2 0 0,3 9 19 0,3-6 4 0,-6 3 1 0,3 3 0 16,0 0 9-16,0 0-13 0,0 0 5 0,0 0 8 15,0 0 28-15,0 0 12 0,0 0 4 0,-7 0 0 16,-4 9 6-16,8-9 2 0,3 0 0 0,-4 9 0 16,0 1-4-16,4-10 0 0,-3 9 0 0,3-9 0 15,3 6-18-15,-3-6-4 0,-3 10-1 0,3-10 0 16,7 3-17-16,-7-3-8 0,0 0 0 0,0 0 8 15,0 0-8-15,0 0 0 0,0 6 0 0,0-6 0 16,0 0 0-16,0 0 0 0,0 0 0 0,0 0 0 0,-4 10 0 0,4-10 0 16,8 6 0-16,-8-6 0 0,0 0 0 0,0 0 0 15,0 0 0-15,7 3 0 16,0-3-33 0,-7 0-6-16,0 0-1 0,0 0 0 0,7 0-47 0,-7 0-9 0,0 0-3 0,0 0 0 0</inkml:trace>
  <inkml:trace contextRef="#ctx0" brushRef="#br1" timeOffset="18819.87">12933 16216 691 0,'0'0'30'0,"0"0"7"16,0 0-29-16,0 0-8 0,-4 3 0 0,4-3 0 0,-7 7 207 0,7-7 40 15,0 0 8-15,0 0 1 0,0 0-168 0,0 0-35 16,0 0-6-16,0 0-2 0,0 0-5 0,0 0-2 15,0 0 0-15,0 0 0 0,-3 3-6 0,3-3 0 16,-7 6-1-16,3-3 0 0,1 4 7 0,-1 2 2 16,-3-6 0-16,4 3 0 0,-1 4 9 0,0-1 3 0,1 1 0 0,-1-1 0 15,1-3-13-15,-1 4-3 0,4-1 0 0,-3-3 0 16,3-6-19-16,-4 10-4 0,4-1-1 0,0 1 0 16,0 2 10-16,0 4 2 0,4-7 0 0,-1 7 0 15,4-4-16-15,-3 4-8 0,-1 3 8 0,5 0-8 16,-1 6 0-16,-4-6 0 0,1 6 0 0,-1-6 0 15,4-1 0-15,-3 7 0 0,-4-6 0 0,3-3 0 16,-3 3 0-16,0-4 11 0,0-2-11 0,4-4 12 16,-8 7 20-16,4-7 4 0,0-2 0 15,0-7 1-15,0 0-5 0,0 0-2 0,0 0 0 0,0 0 0 16,0 0-9-16,0 0-1 0,0 0-1 0,4-7 0 16,-1-8-19-16,1 5 0 0,-4 1 0 0,3-10 0 15,-3 0 0-15,4 4 0 0,-8-4 0 0,4 0 0 16,-3 3-9-16,-1-6 9 0,4-3-8 0,-3 10 8 15,-4-7 0-15,3 0-8 0,1 3 8 0,-1-3 0 0,1 0 8 0,-4 3 8 16,3 0 0-16,1 1 1 0,3 2-9 0,-4 6-8 16,0-2 9-16,4-1-9 0,4 10 0 0,-4 3 0 15,0 0 0-15,0 0 0 0,0 0 0 0,0 0 0 16,0 0-13-16,0 0 4 0,4 3 1 0,-1 10 0 16,1-1 0-16,-1 7 0 0,-3-3 8 0,0 9 0 15,0-3 0-15,0 3 0 16,0 0 0-16,0-6 0 0,0 6 0 0,0-3 0 0,4-6 0 0,-4 3 0 15,3-1 0-15,1-2 0 0,-1 0 0 16,-3-4-8-16,4-2 8 0,-1 5-8 0,-3-5 16 0,4-1 3 16,-4 1 1-16,0-4 0 0,0-6-12 0,3 3-9 15,-3-3 9-15,0 0-13 0,0 0 13 0,0 0 13 16,0 0-2-16,0 0-1 0,0 0-1 0,0 0 0 16,-7 0 0-16,7 0 0 0,-7-3 6 0,0-3 1 15,4 2 0-15,-4-2 0 0,3-3-16 0,1 2 0 0,-1 4 0 0,4 3-10 31,0-6-51-31,0 6-11 0,0 0-1 0,4-9-1 16,-4 9-165-16,10-4-33 0</inkml:trace>
  <inkml:trace contextRef="#ctx0" brushRef="#br1" timeOffset="19681.68">14633 16486 2088 0,'0'0'92'0,"0"0"20"0,0 0-90 0,0 0-22 16,0 0 0-16,0 0 0 0,4-9 104 0,-1 2 17 0,-3 4 3 0,4-6 1 15,3-1-88-15,0 1-17 0,-4-4-4 0,1 10-1 16,3-6-30-16,-3 3-5 0,3-4-2 0,-7 10 0 16,3-9 12-16,1 6 10 0,-1-4-13 0,-3 7 5 15,0 0 8-15,0 0 8 0,0 0-8 0,0 0 11 16,0 0 9-16,0 0 3 0,7 10 0 0,0-10 0 15,-7 0 25-15,4 9 4 0,-1 1 2 0,1-1 0 16,-4-3-9-16,3 4-1 0,-6 5-1 0,3-2 0 0,3-4-33 0,-3 7-10 16,0 0 0-16,4-4 0 0,-1 4 0 0,-3-4 0 15,4 4 0-15,0 3 0 0,-8-3 0 0,8-7-12 16,-1 7 0-16,1-4 0 0,-4-2 12 0,0-1 16 16,0-3-3-16,0-6-1 0,3 10-12 0,-3-10 0 15,0 0-9-15,0 0 9 0,0 0 0 0,0 0 0 16,0 0 22-16,0 0-11 0,0 0 0 15,0-10 0-15,0 4 0 0,-3-3-11 0,-1-1 10 16,1-2-10-16,-1-4 10 0,-3 0-10 0,3 4 0 16,1-4 0-16,-1-3 0 0,1 4 0 0,-1 5 0 15,4-9 0-15,-3 4 0 0,3 5 0 0,-4-2 0 16,4 5 0-16,0-2 0 0,0 0 0 0,0-1 0 16,0 4 0-16,0 6 0 0,4-3 0 0,-4 3 0 15,3-6 0-15,-3 6 0 0,0 0 8 0,0 0-8 0,0 0 0 0,0 0 8 16,0 0-8-16,0 9 0 0,0 0 0 0,0 7 0 15,0 0 0-15,-3-4 0 16,3 4 0-16,3 3 0 0,-3-4 0 0,4-2 0 0,-4 3 0 0,3 3 0 16,1-10 0-16,-1 7 0 0,1-7 0 0,-1 7 0 15,-3-7 0-15,4 0 0 0,0-5 9 0,-4-4-1 16,0 9-8-16,0-9 9 0,0 0-9 0,0 6 10 16,0-6-10-16,-4 3 0 0,4-3 0 0,0 0 0 15,0 0-8-15,0 0-8 0,0 0 0 0,0 0-1 31,0 0-128-31,0 0-26 0,0 0-5 0,0 0-983 0</inkml:trace>
  <inkml:trace contextRef="#ctx0" brushRef="#br1" timeOffset="20540.05">16281 16461 403 0,'0'0'17'0,"0"0"5"0,0 0-22 0,0 0 0 0,0 0 0 0,0 0 0 16,0 0 267-16,0 0 49 0,7-3 9 0,-4-4 3 16,1-2-197-16,3 6-39 0,-4-10-8 0,4 10-2 0,-7 3 8 0,4-6 2 15,-4 6 0-15,4-9 0 0,3 5 10 0,-7 4 2 16,0 0 1-16,0 0 0 0,3-6-31 0,-3 6-6 16,0 0-2-16,0 0 0 0,0 0-20 0,0-9-4 15,0 6-1-15,0 3 0 16,0 0-32-16,0 0-9 0,0 0 0 0,0 0 0 0,0 0 0 0,0 0 0 15,0 0 0-15,0 0 8 0,0 0-8 0,0 0 0 16,4 3 8-16,-1 6-8 0,4 1 0 0,0 5 8 16,-7-5-8-16,0 8 0 0,4 1 0 0,-1 6 0 15,-3-6 0-15,0 0 0 0,0 6 0 0,0-6 0 16,4 0 0-16,-4 3 0 0,0-4 0 0,0-5 0 16,0 3 0-16,3-7 0 0,-6 7 0 0,3-7 9 15,3-6-1-15,-3-3-8 0,0 0 10 0,0 0-10 0,0 0 8 0,0 0-8 16,0 0 10-16,0 0-10 0,0 0 12 0,0-9-12 15,0 0 34-15,-3-1 0 0,-4-6 0 0,3 4 0 16,1-4-34-16,-1-3 0 0,-3 1 0 0,0 2 0 16,0-3 0-16,0 0 0 0,3 4 0 0,-3-4 0 15,4 0 10-15,-4 3-2 0,7 7 0 0,-4-1 0 16,4 1-8-16,0 0 0 0,0 2 0 0,0 7 0 16,0 0 10-16,0 0-10 0,0 0 12 0,0 0-12 15,0 0 0-15,0 0 0 0,0 0 0 0,0 13 0 16,0-10 0-16,0 13 0 15,0-4-9-15,-3 4 9 0,-1 0 0 0,1-4-10 0,3 7 10 0,0-3 0 16,0 3 0-16,0-4 0 0,0-2 0 0,3 2 0 16,1 1 0-16,-1-3 0 0,1-4 0 0,3 0 0 15,-4 7 8-15,4-10-8 0,-3-2 0 0,0 5 0 16,3-3 8-16,-7-6-8 0,0 0 0 0,7 3 0 16,-7-3 0-16,3 7-21 0,-3-7 3 0,0 0 1 15,0 0-101-15,7 0-20 0,0 0-4 0,0 0-709 16,4 0-141-16</inkml:trace>
  <inkml:trace contextRef="#ctx0" brushRef="#br1" timeOffset="21657.9">20073 16451 518 0,'0'0'46'0,"0"0"-37"0,0 0-9 0,0 0 0 16,0 0 395-16,0 0 77 0,0 0 15 0,0 0 3 16,0 0-364-16,0 0-73 0,0 0-14 0,0 0-3 15,0 0-12-15,0 0-3 0,0 0 0 0,0 0 0 16,0 0 11-16,0 0 1 0,0 0 1 0,0 0 0 16,0 0 30-16,0 0 7 0,0 0 1 0,0 0 0 15,0 0-16-15,0 0-2 0,0 0-1 0,-3 10 0 0,-1-1-30 0,4 1-7 16,-4-4 0-16,4 3-1 0,-7 1-15 0,7 5 0 15,-3-2 0-15,3 3 0 0,-4-7 0 0,4 7 0 16,0-4 0-16,0 4 0 0,-3-7 0 0,-1 10-8 16,4-9 8-16,0-1 0 0,0 7 0 0,0-7 0 15,-3 1 0-15,3-1 0 0,0 0 0 0,-4-2 0 16,1 2 0-16,3-9 0 0,0 3 0 0,-4 3 0 16,1 4 0-16,3-10 0 0,0 0 0 0,0 0 0 15,0 0 0-15,0 0 0 0,0 0 0 0,0 0 8 16,0 0-8-16,0 0 0 0,0 0 17 0,0-3-2 15,3-10-1-15,-3 4 0 0,0-1-14 0,0-2 0 16,0-4 0-16,0 0-10 0,4-2 10 0,-4-1-13 16,-4 0 5-16,4-6 8 0,4 6-13 0,-4-6 5 0,0 6 8 15,0 0-13-15,0 1 13 0,0 2-11 0,3 3 11 16,-3-2-10-16,0 5 10 0,0 4 0 0,4-3 10 0,-4 9-10 16,0 0 10-16,0 0-10 0,0 0 10 0,0 0-10 15,0 0 0-15,0 0 0 0,0 0 0 0,0 9 0 16,3 0 0-16,-3 4 0 0,0-1 0 0,0 4 0 15,4 3 0-15,-4 0-8 0,0-4 8 0,3 4 0 16,-3 6 0-16,0-3 12 0,4-3-1 0,-4 6-1 16,0-6 4-16,0 6 1 0,0 0 0 0,0-6 0 15,0 6-5-15,0-6-1 0,3 0 0 0,-3 0 0 0,0-1-9 16,0 4 0-16,4-9 0 0,-1 3 8 16,-3-4-8-16,0-6 0 0,0-6 0 0,0 0 0 15,0 10-94-15,0-10-11 16,0 0-3-16,0 0-781 0,0 0-157 0</inkml:trace>
  <inkml:trace contextRef="#ctx0" brushRef="#br1" timeOffset="23806.07">10640 16549 288 0,'0'0'25'0,"0"0"-25"0,0 0 0 0,0 0 0 15,14-7 202-15,-7 4 35 0,-4-6 7 0,5 3 2 16,-8-4-159-16,3 1-32 0,4-1-7 0,-7 1 0 15,-7 3-6-15,7 3-1 0,7-4 0 0,-3-2 0 16,-4 9 39-16,0 0 8 0,0 0 2 0,0 0 0 16,0 0 8-16,-4 0 2 0,-3 0 0 0,7 0 0 15,0 0-17-15,0 0-3 0,-11 0-1 0,4 0 0 16,7 0-16-16,0 0-3 0,0 0-1 0,-3 0 0 16,-4 0-30-16,7 0-5 0,0 0-2 0,0 0 0 15,-7-3-11-15,3-4-3 0,4 7 0 0,0 0 0 16,-7 0-8-16,7 0 0 0,0 0 9 0,0 0-9 15,0 0 0-15,0 0 9 0,0 0-9 0,0 0 0 16,0 0 13-16,0 0-4 0,-3 10-1 0,-1-1 0 0,8-2-8 0,-1 2 0 16,-6 7 0-16,3-4 0 15,-4-2 0-15,4 5 0 0,4 1 0 0,-1-3 0 0,-6 5 31 0,3-2 1 16,7 0 0-16,-4 2 0 0,-3-5-32 0,0 9 0 16,4-3 0-16,-1-7 0 0,1 7 0 0,-4-3-20 15,0 3 4-15,0-4 0 0,7 1 16 0,-7-3 0 16,-4 2 0-16,4-5 0 0,0-1 16 0,0 0-4 15,-3 1 0-15,3-1 0 0,0-9 0 0,0 0 0 16,0 0 0-16,0 0 0 0,-7 7-12 0,7-7 0 0,0 0 0 16,0 0 0-16,0 0 12 0,0 0-4 0,-4-7-8 0,4-2 12 15,0-1-12-15,-3 1 11 0,-4 0-11 0,3-7 10 16,4 7 2-16,0-10 0 0,-10 9 0 16,3-5 0-16,3-4 0 0,0 0 0 0,-3 3 0 0,4-2 0 15,-8-1-12-15,8 3 8 0,-1-3-8 16,-3 0 8-16,-3 4-8 0,3-4 0 0,7 0 0 0,-4 3 0 15,0 7 0-15,-3-4 0 0,7-2 0 0,0 5 0 16,4 1 0-16,-4 0 16 0,-4-1 0 0,8 4-1 16,3-4-27-16,-3 7-4 0,-8-6-2 0,4 3 0 15,7-1 18-15,-3 4 0 0,-4 3-8 0,0 0 8 16,0 0 0-16,0 0-8 0,10 0 8 0,-10 0 0 16,0 0-11-16,4 10 11 0,3-1-10 0,-4 7 10 15,1-4-11-15,3 7 11 0,0 3-12 0,0-3 12 0,4 0-9 16,-8 0 9-16,4-1 0 0,-3-2-9 15,6 3 9-15,-3-4 0 0,-3-2 10 0,-1-4-10 0,4 7 0 0,-3-10 0 16,-1-2 0-16,-3-4 0 0,0 0 0 0,0 0 9 16,4 9-9-16,-4-9 8 0,0 0 0 0,0 0 0 15,0 0 0-15,0 0 0 0,0 0 10 0,0 0 2 16,0-9 0-16,4-1 0 16,-1-6-20-16,-3 7 10 0,-7-4-10 0,7-2 8 0,4-1-8 0,-4-3 12 15,-8 1-12-15,5-1 12 16,3 0-12-16,-4 0 0 0,4-6 0 0,-7 9 8 0,4 4-8 0,-1-4 0 15,4 7 0-15,-3-1 0 0,-1 4 0 0,4 6 0 16,0 0 0-16,0 0 0 0,0 0 0 0,0 0 0 16,0 9-9-16,4 7 9 0,3-7 0 0,-4 7 0 15,-6-3 0-15,6 2 0 0,4 4 0 0,-3-3-8 16,-4-7 8-16,0 7 0 0,3-3 0 0,1-4 0 0,0 0 0 0,-8 7 0 16,0-7 0-16,1-2-12 0,6 2 12 0,-3-9-10 31,-3 3-104-31,-1 7-21 0,4-10-4 0,0 0-1 15,-7 0-90-15,7 0-18 0</inkml:trace>
  <inkml:trace contextRef="#ctx0" brushRef="#br1" timeOffset="25040.33">8040 16389 921 0,'0'0'82'0,"0"0"-66"0,0 0-16 0,0 0 0 15,-4-10 165-15,4 10 30 0,-3 0 5 0,3 0 2 16,-4-9-130-16,4 3-27 0,0 6-5 0,-3-3 0 15,3 3-24-15,-4-7-4 0,4 7 0 0,0 0-1 16,0 0 18-16,0 0 4 0,-3 0 1 0,3 0 0 16,0 0 39-16,0 0 8 0,0 0 2 0,0 0 0 15,-7 0-4-15,7 0-1 0,-7 7 0 0,7-7 0 16,-8 3-14-16,8-3-4 0,-3 9 0 0,3 4 0 16,-4-10-40-16,1 6-8 0,3 1-1 0,0-1-1 15,0 7-10-15,0-7 8 0,0 7-8 0,3-4 8 16,1 7-8-16,3 3 0 0,0-3 0 0,-3 0 0 15,3 0-8-15,-4-1 8 0,4-2 0 0,-3 3 0 16,-1 0 0-16,1-4 0 0,3 1 0 0,-7-3 0 16,3 2 0-16,-3-5 0 0,4-1 0 0,-4 0 0 0,0-9 8 0,0 0-8 15,0 0 12-15,0 0-4 0,0 0 8 0,0 0 0 16,0 0 1-16,0 0 0 0,0 0-5 0,0 0 0 16,3-9-1-16,1 3 0 0,-4-4-11 0,4 1 0 15,-4 0 0-15,0-10 0 0,0 3 0 0,0 3 0 16,-4-5 0-16,4-4-11 0,-4 3 11 0,4 0 0 15,-3-6 0-15,-1 3 0 0,1-3 0 0,3 0 8 16,0 3-8-16,0-3 8 0,-7 0 5 0,14 0 2 16,-7 3 0-16,0 3 0 0,0-3-15 0,0 3-10 15,0 0 2-15,0 10 0 0,0-7 8 0,0 7 0 16,0-1 0-16,0 1-8 0,0 9 8 0,0 0 0 16,0 0 0-16,0 0 0 0,0 0 0 0,0 0 0 15,0 0 0-15,0 9 0 0,0 10 0 0,0-3 0 16,0 3 0-16,0 6 8 0,7 0-16 0,-4-3-4 15,1 3 0-15,3 3 0 0,-3-3 12 0,-1 0 0 16,1-3 0-16,-1 3 0 0,1-6 0 0,-1 6 8 0,-3-6-8 0,0 0 0 16,0-3 0-16,0 2 0 0,-3-2 0 0,3-3 8 15,-4 2-8-15,1-5 9 0,3-1-9 0,0-9 10 16,-4 10-10-16,1-4 0 0,-1-3 9 0,4-3-9 16,-7 9 0-16,7-9-12 0,0 0 2 0,-7 0 0 15,0 0-86-15,7 0-18 16,-14 0-3-16,7 0-676 0,0-3-135 0</inkml:trace>
  <inkml:trace contextRef="#ctx0" brushRef="#br1" timeOffset="26096.77">6946 16477 518 0,'0'0'46'0,"0"0"-37"0,0 0-9 0,4-7 0 16,-1-2 193-16,1-1 37 15,-1 1 7-15,1 0 2 0,-1-1-128 0,1-5-26 16,3 5-5-16,-7 1 0 0,7-1-26 0,-3 1-5 0,-4 3-1 0,0 6 0 16,3-3 10-16,-3 3 2 0,0 0 0 0,0 0 0 15,0 0-4-15,0 0 0 0,0 0 0 0,0 0 0 16,0 0-19-16,0 0-4 0,0 0-1 0,0 0 0 16,0 0 7-16,0 0 1 0,0 0 0 0,0 0 0 15,-3 3-11-15,-1 6-1 0,0-3-1 0,1 4 0 16,3 5-18-16,-7-2-9 0,7 3 10 0,-4-1-10 15,1-2 0-15,3 6 0 0,0 3 0 0,0-4 0 16,3 1 0-16,-3 0 0 0,4-3 0 0,-4-4 0 16,7 4 0-16,-7-7 0 0,0 7 0 0,0-7 0 15,3-5 16-15,-3-4-2 0,0 9-1 0,0-3 0 16,0-6 7-16,0 0 0 0,0 0 1 0,0 0 0 16,0 10-10-16,0-10-3 0,0 0 0 0,0 0 0 0,0 0 0 15,0 0-8-15,0 0 12 0,0 0-4 0,0 0-8 0,0-10 8 16,0 4-8-16,0-7 8 0,0-2-8 15,0 5 0-15,0-8 0 0,-3-1 0 0,3 0 0 0,0-3 0 16,0 3 0-16,0 0 0 0,0 1 0 0,0 8 0 16,0-6 0-16,0 4 0 0,0-1 0 0,0 10 0 15,0 3 0-15,0 0 0 0,0 0 8 0,0 0-8 16,0 0 12-16,0 0-4 0,0 0-8 0,0 0 0 16,7 0 0-16,0 10 0 0,-3-1 0 0,3 0 0 0,-7 7 9 0,0-6-9 15,0 8 10-15,0 1-2 0,0-3-8 0,0-4 12 16,0 10-12-16,0-3 0 0,0-6 0 0,0 2 0 15,0 4 0-15,0-3 0 0,0-4 0 0,0 4 0 32,0-6-68-32,0 5-16 0,3-12-3 0,-3 7-1 15,0-4-102-15,0-6-21 0,0 0-4 0</inkml:trace>
  <inkml:trace contextRef="#ctx0" brushRef="#br1" timeOffset="26856.98">6191 16461 1648 0,'0'0'36'0,"0"0"8"0,0 0 2 0,0 0 0 0,0-10-37 16,-3 7-9-16,-1-3 0 0,1-3 0 0,3 9 9 0,0 0 0 15,0-7 0-15,0 7 0 0,0 0-9 0,0 0 0 16,0 0 0-16,0 0 0 0,-7-3 30 0,7 3 10 0,-7-6 3 0,7 6 0 16,-4 0 22-16,4 0 5 0,-11 0 1 0,11 0 0 15,-3 6-10-15,3-6-1 0,-7 3-1 0,7 10 0 16,-4-4-31-16,8 1-5 0,3 2-2 0,-7 4 0 16,7 3-8-16,0 0-1 0,-3-4-1 0,3 10 0 15,0-6 8-15,0-6 1 0,3 9 1 0,-6-4 0 16,3-5-11-16,-4 3-2 0,1-1-8 0,3-2 12 15,-3-4 11-15,-4-9 1 0,0 7 1 0,0-7 0 16,0 0 6-16,0 0 1 0,0 0 0 0,0 0 0 16,0 0-11-16,0 0-1 0,0 0-1 0,0 0 0 15,-4 0-7-15,-3-7 0 0,3 4-1 0,1-6 0 16,3-1-11-16,-11-5 0 0,11-1 0 0,-7 3 8 0,0-2-8 0,4-4 0 16,-4 3 0-16,0-2 0 15,3-8 26-15,-7 8 3 0,8-1 1 0,-4 0 0 0,3 3-30 16,4-3 0-16,-7 7 0 0,7-4 0 15,-3 10-19-15,3-3-9 0,3-1-3 0,-3 10 0 0,0 0 51 0,0 0 9 16,0 0 3-16,0 0 0 0,0 0-32 0,0 0 8 16,0 0-8-16,0 0 0 0,0 0 8 0,0 0 0 15,0 0-8-15,7 10 12 0,-7-1-12 0,11 7 0 16,-11 2 0-16,7 1 0 0,0 0 0 0,-3 6 0 16,3-6 0-16,-4 6 0 0,1-6 0 0,-4 0 0 0,3 6 0 15,4-6 0-15,0-4 17 0,-7 1-2 0,0-3-1 16,0-4 0-16,0 0-3 0,0-2-1 0,0-7 0 0,0 0 0 15,0 0-10-15,0 0 0 0,0 0 0 0,0 0 0 16,-7 0-18-16,0-7 4 0,0 4 1 0,4-3 0 31,-8-3-157-31,0-1-31 0,8-6-7 0</inkml:trace>
  <inkml:trace contextRef="#ctx0" brushRef="#br1" timeOffset="30624.35">11536 16138 288 0,'0'0'25'0,"3"0"-25"16,-3 0 0-16,0 0 0 0,0 0 231 0,0 0 41 15,0 0 8-15,0 0 1 0,0 0-153 0,0 0-30 16,0 0-6-16,0 0-2 0,0 0-35 0,0 0-7 16,0 0-2-16,11-6 0 15,3 6-66-15,-7-10-12 0,0 10-4 0,0-3 0 16,7-3-95-16,-3 3-19 0,-11 3-4 0,7-7-1 0</inkml:trace>
  <inkml:trace contextRef="#ctx0" brushRef="#br1" timeOffset="31192.87">12912 15539 1335 0,'0'0'59'0,"0"0"13"0,0 0-58 0,7-6-14 0,0 6 0 0,0-3 0 15,0-4 60-15,3 4 10 0,-2-3 2 0,2-4-512 16,4 4-101-16</inkml:trace>
  <inkml:trace contextRef="#ctx0" brushRef="#br1" timeOffset="31499.69">13942 14962 1958 0,'0'0'174'0,"0"0"-139"0,0 0-35 0,0 0 0 15,0 0 148-15,0 0 22 0,0 0 5 0,0 0-861 32,0 0-172-32</inkml:trace>
  <inkml:trace contextRef="#ctx0" brushRef="#br2" timeOffset="41128.71">10830 16335 172 0,'-10'0'16'0,"3"0"-16"0,7 0 0 0,0 0 0 16,0 0 81-16,-4 0 14 0</inkml:trace>
  <inkml:trace contextRef="#ctx0" brushRef="#br2" timeOffset="42066.92">10756 16317 1335 0,'0'0'59'0,"0"0"13"16,0 0-58-16,0 0-14 0,0 0 0 0,0 0 0 0,0 0 101 0,0 0 18 16,0 0 3-16,0 0 1 15,7-7-97-15,-7 4-26 0,-3-3 8 0,-1 3-8 16,8-3-41-16,-4-4-12 16,0 7-3-16,-4-3 0 0,-3-4-2 0,7 10-1 0,0 0 0 0,-3 0 0 15,-4-9 59-15,0 9 8 0,7 0 3 0,0 0 1 0,-11-6 51 0,7 6 10 16,-3-3 3-16,7 3 0 0,0 0-5 0,0 0-1 15,-7 0 0-15,7 0 0 0,0 0-30 0,-3-7-7 16,-4-2-1-16,0 6 0 0,7 3-23 0,-4-7-9 16,-3 4 0-16,0-3 9 0,-4 3-9 0,1-3-9 15,-1 6 9-15,1-7-13 0,-8 7 13 0,4 0 0 16,3 7-10-16,1-7 10 0,-8 0 0 0,4 9 0 0,3-9 10 0,1 9-10 16,3-9 8-16,-4 7-8 15,1-4 0-15,3 6 0 0,7-9 0 0,-4 7 10 0,-10-4-10 0,7 3 8 16,7-6-8-16,-7 9 0 0,-4 1 0 0,1-10 0 15,-1 9 0-15,0-3 0 0,8 4 0 0,-8-7 0 16,-3 3 0-16,4 4 0 0,6-4 0 0,-3 3 0 16,-3-6 0-16,2 7 0 0,1-1 0 15,0 1 8-15,0 5-8 0,0-5 0 0,-3-1 0 0,6 7 8 16,1-7-8-16,-1 1 0 0,-3-1 0 0,0 7 0 16,7-7 0-16,0 1 0 0,-4-1-9 0,4 7 9 15,-3-4 0-15,-1-2 0 0,8-1 0 0,-8 7 0 16,1-1 0-16,-1-2 0 0,8 3 0 0,-1 2 0 15,-3-2-12-15,0-3 4 0,4 2 8 0,-1 4-13 16,4 0 13-16,-3-3-9 0,0-7 9 0,3 10-8 0,3-10 8 0,-3 10 0 16,0-10 0-16,0 7 0 0,4 0 0 0,-4-7 9 15,4 1-1-15,-4-1-8 0,-4 0 8 0,4 7-8 16,4-3 0-16,-4-4 0 0,-7 0 0 0,3 7 0 16,11-6 0-16,-3-1-9 0,-7 0 9 0,3 1 11 15,7 2-3-15,0-9 0 0,-4 7 6 16,5-1 1-16,-8-2 0 0,7-4 0 0,7-3 17 0,-3 0 4 15,-11 0 1-15,7 0 0 0,0 0-37 16,-4 0 0-16,5 0 0 0,-5-3 0 0,-3 3 0 0,4-7 0 16,3 7 0-16,-4 0 0 0,-10 0 0 15,7 0 8-15,8 0-8 0,-5 0 0 0,-3-3 0 0,4-3 0 16,-1 6 0-16,5-3 8 0,-1-4-8 0,-4 4 12 16,-3-3-4-16,4-3 0 0,6 2 10 0,-6-2 2 15,-7 0 1-15,3 5 0 0,7-11-3 0,-4 5-1 0,-3 1 0 0,-3 0 0 16,-1-7-6-16,5 6-2 0,2 1 0 15,-6 0 0-15,-4-1-1 0,7-5-8 0,3 2 12 0,-3-3-4 16,-3 7 2-16,-1-7 0 0,1 7 0 0,3-10 0 16,0 10 0-16,0-7 0 0,-10 7 0 0,6-10 0 15,4 3 6-15,-3 3 0 0,-8-2 1 0,4-4 0 16,4 3 0-16,-1-2 0 0,-6-1 0 0,-1 3 0 16,1-3-1-16,-1 0 0 0,11 4 0 15,-10-4 0-15,-8 6-6 0,7-2-2 0,8-1 0 0,-4-3 0 16,-4 7 0-16,1-4-8 0,-1 0 12 0,1 4-4 15,-1-4 0-15,1 0-8 0,-4 7 12 0,0-4-4 16,3 4-8-16,-3 0 0 0,-10-7 0 0,2 7 0 16,8 2 0-16,-3-2 0 0,-1-1 0 0,1 1 8 15,-5 0-8-15,5 2 0 0,3 4 0 0,0-3 0 16,-7-3 0-16,7 5 8 0,7 4-8 0,-7-6 0 16,0 3 0-16,-1-3 8 0,1 6-8 0,7 0 0 0,0 0 0 0,0 0 0 15,-10-3-9-15,3 3 9 16,7 0-33-16,-11 3 0 0,-6-3 0 0,2 0 0 15,5 9-35-15,-8-3-6 0,1-2-2 0,-12 2-1048 16</inkml:trace>
  <inkml:trace contextRef="#ctx0" brushRef="#br2" timeOffset="57810.68">11183 16426 403 0,'11'-3'36'0,"-11"3"-36"16,0 0 0-16,0 0 0 15,3-6-58 1,4 3-18-16,-3-7-4 0,-4 4-1 0,-4-3 55 0,4 9 11 0,4-3 3 0,-4 3 0 0,-4-7 12 0,4 7 0 15,0-9 0-15</inkml:trace>
  <inkml:trace contextRef="#ctx0" brushRef="#br2" timeOffset="57911.41">11232 16282 57 0,'0'0'0'0,"0"0"0"16,4-3 0-16,-4 3 0 0,-4-6 177 0,1-4 31 15,3 10 5-15,0 0 2 0,0 0-172 0,0 0-35 0,-7-9-8 0</inkml:trace>
  <inkml:trace contextRef="#ctx0" brushRef="#br2" timeOffset="58818.13">11229 15818 396 0,'0'0'17'0,"3"-9"4"15,1 6-21-15,-4-4 0 0,-4-2 0 0,4 3 0 16,4-4 0-16</inkml:trace>
  <inkml:trace contextRef="#ctx0" brushRef="#br2" timeOffset="58983.68">11321 15476 1530 0,'0'0'68'0,"-7"10"13"0,0-7-65 0,-1-3-16 16,8 0 0-16,-7 6 0 0,-3-6 57 0,3 0 8 16,7 0 2-16,0 0 0 15,0-6-176-15,0-7-35 0,0-2-8 0,7-1 0 0</inkml:trace>
  <inkml:trace contextRef="#ctx0" brushRef="#br2" timeOffset="59132.02">11331 15175 1324 0,'7'0'118'0,"-7"0"-94"0,0 0-24 15,4-3 0-15,-4-13 176 0,3 7 30 0,1 0 6 0,-4-7 2 32,0 3-310-32,0-2-63 0,10-1-12 0,-2 7-2 0</inkml:trace>
  <inkml:trace contextRef="#ctx0" brushRef="#br2" timeOffset="59343.45">11426 14658 345 0,'0'0'31'0,"0"0"-31"0,0-10 0 0,4 7 0 0,3-3 146 0,-7 6 23 16,-7-9 5-16,7 9 1 15,7-7-79-15,-7 7-15 0,-3-9-3 0,-1 6-1 0,0-4-17 16,4 7-3-16,0 0-1 0,-7-3 0 15,-7-3 2-15,11 3 0 0,3 3 0 0,0 0 0 0,-7-9-34 16,3 2-6-16,-3-2-2 0,7-1 0 16,0 1-137-16,-3-7-28 0</inkml:trace>
  <inkml:trace contextRef="#ctx0" brushRef="#br2" timeOffset="59489.07">11367 14131 1612 0,'-22'-9'72'0,"15"9"14"0,0 0-69 0,-3-7-17 0,6 4 0 0,-3-3 0 15,-4 3 71-15,4-7 10 0,4-5 3 0</inkml:trace>
  <inkml:trace contextRef="#ctx0" brushRef="#br2" timeOffset="59662.65">11243 13463 1407 0,'4'0'31'0,"-4"0"6"0,-4-9 2 0,1-1 1 0,-5 1-32 0,5-1-8 15,6 1 0-15</inkml:trace>
  <inkml:trace contextRef="#ctx0" brushRef="#br2" timeOffset="59764.38">11151 13106 864 0,'0'0'38'0,"-3"-4"8"0,-4-2-37 0,3-3-9 16,4-7 0-16,4 7-382 0</inkml:trace>
  <inkml:trace contextRef="#ctx0" brushRef="#br2" timeOffset="59854.14">11155 12914 1245 0,'-7'-6'55'0,"3"-3"12"0,1 9-54 0,3-10-13 0,0 4 0 0,0 3 0 16,-7-7 125-16,3-5 23 0,8 5 4 15,-4-5-860-15</inkml:trace>
  <inkml:trace contextRef="#ctx0" brushRef="#br2" timeOffset="60019.23">11155 12463 403 0,'0'0'36'0,"-4"6"-36"0,-6-3 0 0,3-3 0 15,3 0 553-15,-3 0 104 0,-7 0 21 0,3-3 4 16,8-3-570-16,-1-4-112 0,-6 1-25 0,3 0-4 16,0-1-121-16,7 1-24 0,3-7-5 0,-3-3-529 15,-3 0-105-15</inkml:trace>
  <inkml:trace contextRef="#ctx0" brushRef="#br2" timeOffset="60344.91">11148 12043 2012 0,'-7'-4'89'0,"3"-2"19"0,-3 6-87 0,4 0-21 15,-4-9 0-15,3 9 0 0,-10-10 109 0,10 4 18 16,8-3 3-16,-4-1 1 0,-7 1-131 0,7-7-12 16,7 7-10-16,-4-1-2 15,5 1-40-15,-5 0-8 0,-3-1-1 0,4 1-1 16,6-1-45-16,-3 4-9 0,-10-3-1 0,3-1-1 15,3 1 29-15,1 3 5 0,-4 2 2 0,-4-5 0 0,-3 3 94 0,4 3 24 16,6-7 3-16,-3 4 0 0,-3-7 52 0,-4 1 10 0,10 2 3 0,1-2 0 16,-1 2-46-16,-3-5-9 0,0-1-1 0,0-3-1 15,11 7-35-15,-11-10 0 0,0 3 0 0,0 0 0 16,7 0 0-16,0 4 0 0,-7-4 0 0,0 0-12 16,3 3 12-16,-3 4 0 0,0-4 0 0,-3-3 0 15,-1 4 36-15,4 5 4 0,0-9 1 16,-3 10 0-16,-4-7 23 0,3 7 4 0,4-4 0 0,-3-2 1 15,-1-1-38-15,1 3-8 0,-1-2-2 0,8-4 0 32,-1 0-47-32,-3-6-10 0,0 6-1 0,4-6-1 0,3-3-178 15,3 3-35-15,-10-3-7 0</inkml:trace>
  <inkml:trace contextRef="#ctx0" brushRef="#br2" timeOffset="60472.57">11144 10882 1544 0,'14'-9'68'0,"-14"9"15"15,0 0-67-15,0 0-16 0,0 0 0 0,0-6 0 0,4-4 140 0,-4 7 25 16,-7-6 5-16,3 2 1 15,8-2-107-15,-4 0-22 0,-4-1-4 0,4 1-1 0,-3-1-28 0,-1-5-9 16,4 5 0-16,0-5 0 16,-3 2-92-16,3-6-24 0,3-3-6 0,-3 3-778 15</inkml:trace>
  <inkml:trace contextRef="#ctx0" brushRef="#br2" timeOffset="60612.2">11180 10346 2750 0,'-11'0'60'0,"4"0"13"0,7 0 3 0,-4-6 1 0,-3 6-61 0,4-3-16 16,-1-4 0-16,4-2 0 0,0 6 0 0,4-7 0 0,-8-5 0 0,8 5-10 31,3-5-130-31,0-4-25 0,-11 0-6 0</inkml:trace>
  <inkml:trace contextRef="#ctx0" brushRef="#br2" timeOffset="60772.77">11225 9666 1440 0,'0'0'128'0,"0"-7"-103"0,0-2-25 0,-7 3 0 15,0-7 227-15,0 4 40 0,7-7 8 0,0 0 1 16,-7 4-236-16,4-4-48 0,6-3-10 0,-3 0-2 16,-3 1-137-1,3-4-28-15,-4 3-6 0,4 0-668 0</inkml:trace>
  <inkml:trace contextRef="#ctx0" brushRef="#br2" timeOffset="61071.04">11137 9148 1713 0,'4'-12'76'0,"-4"12"16"0,0-10-74 0,0 1-18 15,-4-1 0-15,4 1 0 0,4 0 70 0,-4-1 10 16,-4-5 3-16,1 11 0 0,6-5-65 0,1 0-18 16,-8-1 0-16,1-2 8 0,3 2-19 0,-4 1-4 15,4-1-1-15,0 1 0 16,-7 0-32-16,4-1-8 0,3-5 0 0,0 5-1 15,-11 1-55-15,7-1-10 0,1-5-2 0,-1 5-1 16,1 1-40-16,-1-4-8 0,1-2-2 0,3 5 0 16,3 1 65-16,-3-1 13 0,-10 1 2 0,6-7 1 0,8 7 195 0,-8-1 39 0,1 4 8 0,-1-3 2 15,1-1 54-15,-1 1 12 16,8 6 1-16,-8-3 1 0,-3 2-74 0,4-2-16 0,6 0-2 16,1 3-1-16,-11-7-58 0,7 4-12 0,3-3-3 0,4 9 0 15,0-10-34-15,-3 7-7 0,-4-3-2 16,3-4 0-16,8 10-27 0,-4-6-6 0,-11-3 0 0,8 6-1 31,6-4-130-31,-6-2-25 0,0 0-6 0,-4-1-624 0</inkml:trace>
  <inkml:trace contextRef="#ctx0" brushRef="#br2" timeOffset="61199.7">11151 8474 1094 0,'0'0'97'0,"0"0"-77"15,0 0-20-15,0 0 0 0,0 0 216 0,0 0 39 16,0 0 8-16,0 0 1 0,-10-3-192 0,3-3-40 15,7 6-7-15,0 0-1 16,-7-10-123-16,3 10-24 0,4 0-5 0</inkml:trace>
  <inkml:trace contextRef="#ctx0" brushRef="#br2" timeOffset="66291.14">11144 8054 453 0,'0'0'20'0,"0"0"4"0,0 6-24 0,0-6 0 16,0 0 0-16,-3 3 0 0,-4 7 30 0,3-10 1 15,4 0 0-15,0 0 0 0,-7 6 17 0,4-3 3 16,3-3 1-16,0 0 0 0,0 0 11 0,0 0 2 0,-4 0 1 0,4 0 0 16,0 0-12-16,0 0-2 0,0 0-1 0,0 0 0 15,0 0-31-15,0 0-7 0,7 0-1 0,-7 0 0 16,0 0-12-16,0 0 0 0,7-3 0 0,-7 3 0 15,0 0 41-15,0 0 3 0,0 0 0 0,0 0 0 16,0 0-21-16,0 0-4 16,0 0-1-16,0 0 0 0,0 0 22 0,0 0 4 0,0 0 0 0,0 0 1 15,11 0 16-15,-11 0 3 0,0 0 1 0,0 0 0 16,0 0 1-16,0 0 0 0,0 0 0 0,0 0 0 16,-7-6-26-16,7 6-4 0,3-4-2 0,-3 4 0 15,-3-6-24-15,3 6-10 0,0 0 8 0,0 0-8 16,3-9 0-16,-3 9 0 0,0 0 0 0,0 0 0 15,7-3 0-15,-7 3 0 0,0 0 0 0,0 0 0 16,0 0 0-16,0 0 15 0,0 0-3 0,0 0 0 16,0 0-12-16,0 0 0 0,0 0-9 0,0 0 9 0,-7-7 17 0,7 7 10 15,0 0 1-15,0 0 1 0,-7 0 7 0,4-9 0 16,3 9 1-16,0 0 0 16,0 0-18-16,0 0-4 0,-4 0-1 0,4 0 0 0,0 0-14 0,0 0 0 15,-3-6 0-15,3 6 0 0,0 0 0 0,0 0 0 16,0 0 0-16,0 0 0 0,-4 6 0 0,4-6 0 15,-7 9 0-15,0-2 0 0,-7-4 22 0,7 6-2 16,7-9 0-16,-4 10 0 0,-10-4 4 0,7 3 1 16,4 1 0-16,-1-4 0 0,4 3-13 0,-4 1-2 15,1 2-1-15,3-2 0 0,3 5-1 0,-6-5 0 16,-4 6 0-16,7-4 0 0,7 4-8 0,-7-7 0 0,0 7 0 16,-4-7 0-16,8 1 0 0,-4-1 0 15,3 0 0-15,1-2 0 0,-4-7 0 0,0 0 0 16,11 9 0-16,-4-6 0 0,-7-3 0 0,0 0 0 15,14 0 0-15,-4 0 0 0,1-3 0 0,0 3 0 0,-1-6 0 16,4 6 0-16,4-10 0 0,-4 7 0 0,-7-3 0 0,4-3 0 16,6-1 0-16,-3 1 0 0,-7-7 0 0,4 7 0 15,0-7 0-15,3 7 0 0,0-4 8 0,-7-3-8 16,-4 1 9-16,8 2-9 0,0-2 10 0,-1 2-10 16,-6-3 10-16,-1 1-10 0,4-4 10 0,-3 6-10 15,-1-2 12-15,-3-1-3 0,-3 6-1 0,3-2 0 16,0-4 2-16,-4 10 0 0,-3-3 0 0,-3-1 0 15,3 1 2-15,-1 6 0 0,-2-4 0 0,-4 7 0 16,3 0-12-16,1 0 12 0,-4 10-12 0,3-4 12 16,-7-3-12-16,8 7 0 0,-1-1 0 0,1 0 0 15,-8 7 8-15,0 0-8 0,11-4 12 0,-3 4-4 16,6 3-8-16,-3-4-16 0,0 4 4 0,3-3 1 0,8-3 19 0,-4 5 3 16,-7-2 1-16,3 3 0 0,8-3-12 15,-1-4 0-15,-6 4 0 0,3-1 0 16,3-5 0-16,1 2-17 0,0-5 4 0,-1 2 1 0,-3-9 12 0,4 9 13 15,3-2-2-15,0-4-1 0,-7-3-19 0,0 0-4 16,7 0-1-16,3 0 0 0,-3 0 14 0,0 0 0 16,4-3 0-16,-4-4 0 0,7 4 12 0,-7-3 3 15,-3-3 0-15,3 2 0 0,0-2-15 0,0 0 0 16,-4-1 0-16,1 1 0 0,-4-7 0 0,4 7 0 16,-1-1 0-16,-6 1 0 0,-1-1 9 0,4-5-1 15,0 5 0-15,0-2 0 0,-7 2-8 0,0 1 0 0,7-4 0 0,0 10 0 16,-4-3 0-16,1-3 0 0,-1 9 0 0,4 0 8 15,0 0-8-15,0 0 0 0,-10 0 9 0,3 0-9 16,3 9 0-16,1-3 0 16,-8 10 0-16,0-3 0 0,4 2 0 0,0-2 0 0,0 2 0 15,0 4-8-15,-3-3 8 0,3-4 0 16,7 4 0-16,-4 3-8 0,-3-10 8 0,3 1 0 0,8 5 0 0,3-5 0 16,0-4 0-16,0 4 0 0,0-7 0 0,0-3 0 15,4 6 0-15,-1-6 0 0,-10 0 0 0,11-6 0 16,0 6 0-16,-1-3-8 0,-3-7 8 0,0 4-8 15,0-4 8-15,0 7 0 0,0-3 0 0,1-3 0 16,-8-7 0-16,3 7 8 0,4-4-8 0,0-3 0 16,-7 7 8-16,0 0-8 0,0-7 8 0,4 6-8 15,-1-5 0-15,-3 5 9 0,-3-2-9 0,3 2 0 0,3-5 8 16,-3 5-8-16,-7 4 0 0,4 3 0 16,3 3 0-16,-4-6 0 0,-3 6 0 0,0 0 0 0,0 0 0 0,7 0 0 15,-4 9-12-15,-3 0 12 0,-7 7-9 0,7-6 9 16,4 8-8-16,-4-2 8 0,-4 0 0 0,4-4 0 15,3 7 0-15,1-3 0 0,3-1 0 0,-7-2 0 16,3 3 0-16,4-7 0 0,4 10 0 16,-1-10 0-16,-10 1 0 0,7-4 0 0,7 3 0 0,0-9 0 15,-7 0 0-15,0 0 0 0,7 3 0 0,1-3 0 16,6 0 0-16,-7-3 0 0,-7 3 0 0,10 0 0 16,4-6 0-16,1-3-12 0,-8 6 12 15,3-7 0-15,-3 4 0 0,4-4 0 0,-1 1 0 0,-3 3 0 16,-3-4 8-16,-1 1-8 0,8 0 8 0,-7-1-8 15,-8 1 10-15,1 2-10 0,6-2 12 0,-3 0-3 0,-3-1-1 0,-5 1 0 16,-2 6 2-16,3-7 0 0,3 4 0 0,-3-3 0 16,-7 2-10-16,4 4 0 0,3-3 0 0,3 6 8 15,-7-3-8-15,1 3 0 0,6-6 0 0,4 6 0 16,0 0-10-16,-10 9 10 0,-1 0-13 0,1-2 5 16,6 2 8-16,-3 10 0 0,-4-10-9 15,4 10 9-15,0-3 0 0,0 3-11 0,0-4 11 0,-3-2-8 16,-1 2 8-16,7 4 0 0,8-9 0 0,-4 5 0 15,-7-5 0-15,7-1 0 0,7 1 0 0,0-4 0 16,-7-6 0-16,11 0 0 0,-1 0 0 0,4 0 0 16,-3-6 0-16,-1 6 0 0,-2-10 8 0,2 1-8 15,4-1 0-15,-3 4 0 0,-8-3 0 0,1-4 8 16,3 4-8-16,0-7 0 0,-3 7 0 0,-1-1 8 16,-6-5-8-16,3 5 0 0,3 1 8 0,-3-7-8 0,-7 7 8 0,3-1-8 15,4 1 8-15,-3 6-8 0,-4-4 0 0,0-2 0 16,3 9 0-16,4 0 8 0,0 0-8 0,-7 0 0 15,-3 0 0-15,3 9 0 0,7-9 0 0,-11 7-10 16,0 2 10-16,-3 1-10 0,4-1 10 0,3 0 0 16,-4 1 0-16,1 5 0 0,-5-2 0 0,5-4-8 15,6 1 8-15,-3 5 0 0,-3-5 0 0,3-1 0 16,7 1 0-16,0-4 0 0,0-6-9 0,0 0 9 16,7 3-10-16,3-3 10 0,4 6 0 0,0-12-9 15,-3 6 9-15,0-3 0 0,10-3 0 0,-7-4 0 16,-4 1 0-16,5-1 0 0,-1-5 0 0,0 5 0 0,-4 1 0 15,1-4 8-15,-4-2-8 0,4-1 0 16,-1 7 0-16,-3-4 8 0,-7-3-8 0,4 7 8 16,3-7-8-16,-7 7 8 0,-4 0-8 0,1-1 8 15,-1 1-8-15,4-1 8 0,0 4-8 0,-3 6 0 16,-8-9 0-16,8 9 8 0,3 0-8 0,-7 0 0 16,-4 6-8-16,0-3 8 0,1 3-10 0,3 10 10 0,0-7-12 0,-4 4 12 15,1 3 0-15,-1-7-8 0,11 10 8 0,-4-10 0 16,-6 7 0-16,6-4 0 0,8 4 0 0,-1-6 0 15,-3-1-9-15,4 0 9 0,-1 1-13 0,1-4 5 16,7 3 8-16,-4-2 0 0,-7-7 0 0,10 3 0 16,1-3 0-16,-4-3 0 0,-7 3 10 0,10-7-10 15,1 7 0-15,0-9 0 0,-4 0 0 0,-4-1 0 0,1 1 8 16,-1-7-8-16,8 7 0 0,-4-7 9 16,-7 7-9-16,0-10 0 0,3 9 0 0,1-8 8 0,-4 8-8 15,3-5 0-15,1 2 0 0,-1-3 0 0,-3 1 0 0,-3 5 0 16,-8 1 0-16,8-4 0 0,-4 7 0 0,3-3 0 15,-6 2 0-15,-1 7 0 16,4 0 0-16,-4 7 0 0,1-4 0 0,-1 3 0 0,-3 3 0 16,0 7 0-16,7-7 0 0,-7 4 0 15,-4-4 0-15,4 7 0 0,7 3 0 0,0-3 0 0,-4 2-8 16,1-2 8-16,6-3 0 0,1 5 0 0,3-2 0 16,0 0 0-16,-7-4-9 0,7 4 9 0,7-7 0 0,-4 1 0 15,-6-1 0-15,3 1 0 0,0-10 0 0,7 6 0 16,-7-6 0-16,0 0 0 0,0 0 0 0,7 0 9 15,0-6-9-15,4 6 8 0,-11 0 0 0,7-10 0 16,7 1 0-16,-4-1 0 0,1-5-8 0,-1 5 0 0,-2-2 0 0,2 2 0 16,1-5 0-16,-8 5 0 0,1-5 0 15,-1 5 0-15,4 1 29 0,-3-4 1 0,-11-2 0 0,3 5 0 16,4 1-30-16,-3-1-16 0,-1 1 1 0,-3 3 1 16,-3-4 24-16,3 10 5 0,7 0 1 0,0 0 0 15,-11 0-29-15,0 10-6 0,4-4-1 0,-3 7 0 16,-1-4 12-16,1 7 8 0,-1-1-12 0,4-2 12 15,0 6-8-15,3-4 8 0,-6 1 0 0,6-3 0 16,8-4-8-16,-4 0 8 0,0 1 0 0,0-10 0 16,0 0 0-16,7 6 0 0,0-6 0 0,3 0 0 15,-2 0 0-15,2-9 0 0,4 2 0 0,0 4 0 16,-7-6 0-16,4-1 0 0,3-5 0 0,0 5 0 16,0 1 0-16,0 0 0 0,-3-7 8 0,3 6-8 15,0-5 0-15,-3 5 0 0,-8 1 0 0,4-4 0 16,4-2 0-16,0 5 8 0,-11 1-8 0,3-1 0 0,-3 4 0 15,0 3 0-15,0 3 0 0,0 0 0 0,-7-6 0 0,7 6 0 16,0 0 0-16,0 0-10 0,-7 9-2 0,-4-3 0 16,8 4 0-16,-4-1 0 0,3 1 4 0,-6 5 0 15,3-2 0-15,0 3 0 0,7-1 8 0,-4-2 0 16,-7-4 0-16,8 1 0 0,3-1 0 0,0-9 0 16,-4 6 0-16,4-6 0 0,0 0 0 0,0 0 0 15,0 0 0-15,0 0 0 0,0 0 0 0,0 0 0 16,11-6 0-16,-4 6 0 0,-7 0 0 0,7-9 0 15,0-1 0-15,4 7 8 0,-4-6-8 0,0-1 0 0,-4-2 0 0,8 2 0 16,0 1 0-16,-4 0 8 16,-4-1-8-16,1-6 0 0,6 7 0 0,-6-4 0 15,-4 4 0-15,-4-7 8 0,1 7-8 0,-1 3 0 0,1-4 0 16,-4 10 0-16,0-3 0 0,-4 3 0 0,11 0 0 0,-7 0 0 16,-4 3 0-16,1 4 0 0,3 2 0 0,3 0 0 15,-3 1 0-15,-3-1 0 0,2 1 0 0,1 5 0 16,4-5 0-16,-1-1 0 0,-6 7 0 0,6-7 0 15,1 1 0-15,3-1 0 0,-7 0 0 0,3 1 0 16,4-10 0-16,0 0 0 0,0 0 0 0,0 0 0 16,-7 6 0-16,7-6 12 0,0 0-4 0,0 0 0 15,0 0-8-15,0 0 0 0,0 0 8 0,0 0-8 16,0 0 0-16,0 0 0 0,0 0 0 0,0 0 8 16,7-6-8-16,-7 6 0 0,0 0-11 0,0 0 11 15,0 0 0-15,0 0 0 0,0 0-8 0,0 0 8 0,0 0 0 0,0 0 0 16,0 0 0-16,0 0 0 0,0 0 0 0,0 0 0 15,0 0 12-15,0 0-12 0,0 0 13 0,0 0-4 16,0 0-1-16,0 0 0 0,0 0 8 0,0 0 2 16,0 0 0-16,0 0 0 0,0 0-18 0,0 0-11 15,0 0 2-15,0 0 0 0,7 9 9 0,-7-9 12 16,-3 10-2-16,-1-1-1 0,1-3-9 0,-1 4 0 16,4-10 0-16,0 9 8 15,-7-3-29-15,7-6-7 0,0 0 0 0,0 0-1 16,0 4-139-16,0-4-27 0,0 0-5 0</inkml:trace>
  <inkml:trace contextRef="#ctx0" brushRef="#br2" timeOffset="73108.67">3609 16549 172 0,'0'0'8'0,"0"0"1"0,0 0-9 0,0 0 0 0,0 0 0 0,0 0 0 16,0 0 91-16,0 0 16 0,0 0 3 0,0 0 1 16,0 0-87-16,0 0-16 0,0 0-8 0,0 0 0 15,0 0 0-15,0 0 0 0,0 0 0 0,0 0 0 16,0 0 46-16,0 0 3 0,0 0 1 0,0 0 0 16,0 0 27-16,11 6 6 0,-11-6 1 0,0 0 0 15,3 3 2-15,-3-3 1 0,0 0 0 0,7 6 0 16,-7-6-15-16,0 0-2 0,4 4-1 0,3 5 0 0,-7-3-30 0,3-3-7 15,-3 4 0-15,7 2-1 0,-7 0-14 0,0 1-2 16,7 5-1-16,0-2 0 16,-7-4-63-16,4 7-13 0,3 3-2 0,-4 0-1 15,1 6-119-15,3-6-24 16</inkml:trace>
  <inkml:trace contextRef="#ctx0" brushRef="#br2" timeOffset="73487.17">3905 16524 864 0,'0'0'38'0,"0"0"8"0,0 0-37 0,0 0-9 0,0 0 0 0,0 0 0 16,0 0 200-16,4 9 39 0,3-3 7 0,0 4 2 15,0-1-200-15,-4-3-39 0,5 4-9 0,-8-1 0 16,3 1-20-16,4-1-4 0,-7 7 0 0,4-4-1 15,-4-2-27-15,0 5-6 0,3-5-1 0,-3 9 0 16,0-4 31-16,0-2 7 0,0 2 1 0,0 4 0 16,7-9 20-16,-7 5-11 0,4 4 11 0,3-3-8 15,-7-4-23-15,7-5-4 0,0 2-1 0,-4 0-534 16</inkml:trace>
  <inkml:trace contextRef="#ctx0" brushRef="#br2" timeOffset="73722.55">4396 16630 2008 0,'0'0'44'0,"0"0"10"0,0 10 2 0,0 5 0 0,0-5-45 0,3 9-11 0,-3-10 0 0,4 7 0 32,-4 2-31-32,7-8-8 0,-7 6-1 0,3-4-1 15,4 4-163-15,-7-7-32 0</inkml:trace>
  <inkml:trace contextRef="#ctx0" brushRef="#br2" timeOffset="73960.89">4812 16630 2163 0,'0'0'48'0,"0"0"9"0,0 0 3 0,3 10 0 0,1-1-48 0,-1-3-12 15,-3 10 0-15,8-3 0 0,-5-4 0 0,4 7-18 16,-3 2 4-16,6-2 1 16,-6-3-140-16,3 5-28 0,-4-2-6 0</inkml:trace>
  <inkml:trace contextRef="#ctx0" brushRef="#br2" timeOffset="74191.3">5274 16800 1670 0,'0'0'74'0,"0"0"15"0,0 0-71 0,0 0-18 0,0 9 0 0,0 0 0 16,0 7 154-16,0-7 27 0,0 1 6 0,0 6 1 31,0-4-269-31,0 4-54 0,4-10-10 0,-4 3-750 0</inkml:trace>
  <inkml:trace contextRef="#ctx0" brushRef="#br2" timeOffset="74404.73">5644 16577 1933 0,'0'0'42'0,"8"9"9"0,-8 1 1 15,7-4 4-15,-7 10-45 0,3-4-11 0,4 4 0 0,-7-4 0 16,4 4-20-16,-1 3-5 0,1 0-2 0,3 3 0 16,0-3-72-16,-4-1-14 0,1 1-3 0,-1-3-1 15,12-4-71-15,-12 4-13 0,11 3-3 0,4 0-1 0</inkml:trace>
  <inkml:trace contextRef="#ctx0" brushRef="#br2" timeOffset="74598.2">6198 16781 1324 0,'0'0'118'15,"0"6"-94"-15,4 7-24 0,3-4 0 16,-4 7 202-16,8-1 36 0,-11-2 7 0,11 6 2 16,-8-4-214-16,4 4-42 0,0-9-9 0,0 5-946 15</inkml:trace>
  <inkml:trace contextRef="#ctx0" brushRef="#br2" timeOffset="74806.64">6904 16746 2401 0,'0'0'52'0,"3"10"12"0,1-1 1 0,-4 7 3 0,7 3-54 0,-7-1-14 0,7 4 0 0,-3 0 0 31,-1-3-27-31,8 6-8 0,-8-6-1 0,4-3-1 15,0-7-178-15,0 10-35 0,7-3-7 0,-3-7-2 0</inkml:trace>
  <inkml:trace contextRef="#ctx0" brushRef="#br2" timeOffset="75006.64">7627 16818 2304 0,'0'0'102'15,"4"7"21"-15,-1 8-99 0,1-2-24 0,3-4 0 0,0 10 0 16,3-3-56-16,-3 3-17 0,11-1-3 0,-7-2-872 16</inkml:trace>
  <inkml:trace contextRef="#ctx0" brushRef="#br2" timeOffset="75198.66">8675 16665 806 0,'14'15'72'0,"-7"-5"-58"16,4-1-14-16,3 1 0 0,-4 2 306 0,8 10 58 15,0-3 12-15,-1 0 3 16,4 6-379-16,1-6-88 0,2 6-11 0,-6-3-2 0</inkml:trace>
  <inkml:trace contextRef="#ctx0" brushRef="#br2" timeOffset="79342.53">5934 7797 518 0,'0'0'46'0,"0"0"-37"15,0 0-9-15,0 0 0 0,0 0 124 0,0 0 22 16,0 0 5-16,0 0 1 0,0 0-136 0,0 0-26 16,-11 6-6-16,11-6 0 15,0 0-62-15,0 0-12 0,0 0-2 0,-7 0-1 16,7 0 42-16,0 0 9 0,0 0 2 0,-7 6 0 0,7-3 60 0,0-3 12 16,0 0 2-16,0 0 1 0,-11 0 29 0,11 0 5 15,0 0 2-15,0 0 0 0,0 0-9 0,-7 0-2 0,7 0 0 0,0 0 0 16,0 0-10-16,0 0-2 0,0 0-1 0,0 0 0 15,0 0-7-15,0 0-2 0,-7 0 0 0,7 0 0 16,-3 0 0-16,3 0 0 0,-7 0 0 0,0-3 0 16,0 3-12-16,0 0-2 0,7 0-1 0,-4 0 0 15,4 0-11-15,-11 0-3 0,11 0 0 0,-7 0 0 16,7 0-9-16,-7 0 0 0,0-6 0 0,4 6-11 16,3 0 11-16,-11 0 0 0,4 0 0 0,0 0 0 15,7 0 0-15,-7 0 0 0,4 0 0 0,-8 0 0 16,11 0 28-16,-7 0 0 0,3 0 1 0,1 6 0 0,-8-6 10 15,11 0 1-15,-7 0 1 0,4 3 0 0,-1-3-10 0,4 0-3 16,0 0 0-16,0 0 0 16,-7 7-28-16,7-7 0 0,0 0 0 0,0 0 0 31,0 0-23-31,0 0-10 0,0 0-3 0,0 0 0 0,0 0 16 0,0 0 4 0,0 0 0 0,0 0 0 16,0 0 3-16,0 0 1 0,7-7 0 0,-7 7 0 15,11 0-16-15,3 0-4 0,-11 0 0 0,-3 0 0 0,7 0 10 0,-7 0 2 16,15 0 0-16,-5 0 0 0,-6 0 11 0,-4 0 9 15,7-3-12-15,0 3 12 0,3 3 0 0,-10-3 0 16,7 0 0-16,7 0 0 0,-10 0 0 0,3 0 0 16,-7 0 0-16,7 7 0 0,-7-7 0 0,7 3 0 15,4-3 0-15,-11 0 0 0,0 0 0 0,7 0 8 0,0 0-8 0,-7 0 12 16,0 0-12-16,10-3 11 0,-6 3-11 0,3-7 10 16,-7 7-10-16,4 0 0 0,-4 0 0 0,3-9 0 15,-3 9 0-15,0 0 0 0,4 0 0 0,-4 0 0 16,0 0 0-16,0 0 0 0,0 0 0 0,0-6 8 15,0 6 0-15,0 0-8 0,0 0 12 0,-4-3-4 16,1-4 4-16,3 7 1 0,0 0 0 16,0 0 0-16,-4-3 8 0,-3-3 2 0,7 6 0 15,0 0 0-15,-4 0-23 0,-3 0 0 16,0 0 0-16,7 0 0 0,0 0 0 0,-3 0 0 0,-1-3 0 0,4 3 0 16,0 0 0-16,-3 0 0 0,3 0 0 0,-11 0-12 15,11 0 24-15,0 0 4 0,-7 0 0 0,0 0 1 16,7 0-17-16,0 0 0 0,0 0-8 0,-7 3 8 15,3 3 0-15,4-6-9 0,0 0 9 0,-10 3 0 16,10-3-12-16,0 0 4 0,-7 0 0 0,7 0 0 0,0 0 8 0,0 0 0 16,0 0 0-16,0 0 8 0,0 0-8 0,0 0 0 15,0 0 0-15,0 0 0 0,0 0-20 0,0 0-1 16,0 0-1-16,0 0 0 0,0 0 10 0,0 0 3 16,0 0 0-16,0 0 0 0,0 0 0 15,0 0 0-15,0 0 0 0,7 10 0 0,-7-10-7 0,0 0 0 16,0 0-1-16,10 0 0 15,1 6-68-15,-7-6-14 0,3 0-2 0,-7 0-1 16,14-6-27-16,-11 6-6 0,-3 0-1 0,7 0 0 16,0 0 28-16,-7 0 4 0,0 0 2 0,0 0-121 0</inkml:trace>
  <inkml:trace contextRef="#ctx0" brushRef="#br2" timeOffset="79434.3">5944 7803 288 0,'0'0'25'0,"0"0"-25"0,0 0 0 0,0 0 0 16,0 0 95-16,0 0 13 0,0 0 4 0,0 0 0 15,14 0-68-15,-14 0-12 0,0 0-4 0,0 0 0 16,0 0-8-16,0 0-3 0,0 0 0 0,0 0-261 15,0 0-53-15</inkml:trace>
  <inkml:trace contextRef="#ctx0" brushRef="#br2" timeOffset="81293.88">5994 7797 1177 0,'0'0'52'0,"0"0"11"0,0 0-51 0,0 0-12 0,0 0 0 0,0 0 0 15,0 0 94-15,0 6 16 0,-7-6 3 0,0 6 1 16,3-3-76-16,4-3-15 0,-7 0-3 0,7 10-1 16,-7-10 1-16,7 0 0 0,0 0 0 0,-4 0 0 15,-6 6 8-15,3-3 1 0,7-3 1 0,-4 0 0 16,1 0-12-16,-8 0-2 0,4 0-1 0,0 0 0 15,7 0 4-15,-7 0 1 0,3 0 0 0,-10 0 0 16,11-3 8-16,3 3 1 0,-7 0 1 0,0 0 0 0,0 0-1 0,0 0 0 16,3 0 0-16,-7 3 0 0,4-3-9 0,0 0-1 15,4 0-1-15,-1 0 0 0,1 0-7 16,3 0-2-16,-11 0 0 0,11 0 0 0,-7 0-1 16,0-3 0-16,7-3 0 0,-10 6 0 0,10 0 4 0,-8 0 0 15,1 0 0-15,0 0 0 0,4-3-2 0,-4-4 0 16,0 7 0-16,3-3 0 0,-3-3-10 0,0 6 12 15,7 0-12-15,-3 0 12 0,-8 0-12 0,4 0-11 16,3 0 3-16,1 0 0 0,-8 0 16 0,4 0 3 16,0 0 1-16,0 0 0 0,4 0-12 0,-8 0 0 15,7 6 0-15,-6-3 0 0,3-3 0 0,-4 0 0 16,4 0 0-16,0 0 0 0,4 7 0 0,-8-4 12 16,7-3-2-16,-6 6 0 0,-4-3-10 0,7-3 0 15,3 0 0-15,-6 0 0 0,-1 6 13 0,8-6-2 0,-8 4-1 0,4-4 0 16,-4 6-10-16,4-6 0 15,0 3 0-15,-3-3 0 0,3 0 0 0,-1 0 0 0,5-3 0 0,-11 3 0 16,14 0 0-16,-7 0 0 0,3 0-9 0,-6 0 9 16,3-6 0-16,0 6 9 0,7 0 1 0,-7 0 0 15,3-4-10-15,-10 4 10 0,10 0-10 0,-3 0 10 16,-3 0-10-16,3 0 12 0,0 0-12 0,7 0 12 16,-11 0-12-16,4-6 8 0,0 6-8 0,0 0 8 15,3 0 3-15,-3 0 0 0,-3-3 0 0,3 3 0 16,7-6-2-16,-11 6 0 0,0 0 0 0,1-3 0 15,6-4 3-15,-6 7 1 0,-1 0 0 0,8 0 0 16,-8-3-1-16,-3 3-1 0,3-6 0 0,4 6 0 16,-3 0-11-16,3 0 0 0,-4 0 0 0,-3 0 0 15,3 0 0-15,1 0 0 0,3 0 0 0,0 0 0 16,-4 0 0-16,1 6 0 0,6-6 0 0,4 0 0 16,0 0 0-16,0 0 0 0,-11-6 0 0,1 6 0 0,-1 0 0 0,8 0 0 15,-8 0 0-15,4 0 0 0,0-6 0 0,-4 6 0 16,1 0 12-16,-1 0-4 15,1 0-8-15,-1 0 10 0,4 0-10 0,-4 0 10 0,1 0-10 0,-1 0 0 16,1 0 0-16,6 6 0 0,-10-6 0 0,7 0 0 16,4 0 0-16,-12 0 0 0,8 0 0 0,4 6 0 15,-8-6 8-15,1 0-8 0,6 0 0 0,-6 3 0 16,2-3 0-16,1 0 0 0,0 0 0 0,4 0 0 16,-8 0 0-16,4 0 0 0,0 0 0 0,0 0 0 15,4-3 0-15,-8-3 0 0,4 6 0 0,0 0 10 16,-4 0-2-16,4-6-8 0,0 6 9 0,-3-3-9 15,-1 3 0-15,4 0 9 0,0 0-9 0,-4 0 0 16,-3 0 0-16,4 0 0 0,-4 0 0 0,3 0 0 16,4 0 0-16,-4 0 0 0,4 0 0 0,-3 0 0 15,-8 0 0-15,11 0 0 0,-4 0 0 0,1 0 0 0,6 0 0 0,-6 0 0 16,-1 0 0-16,8-7 0 0,-8 7 0 0,0 0 0 16,4 0 0-16,0-3 0 0,-3-3 0 0,-4 6 0 15,3 0 8-15,0-3 0 0,1 3 0 0,-1-7 0 16,-3 7-8-16,4 0 0 0,-1 0 0 0,0 0 0 15,4 0-8-15,-10 0 8 0,10 0 0 0,-4 7 0 16,0-7 0-16,1 0 0 0,6-7 0 0,-6 7 0 16,-4 7 0-16,7-7 0 0,3-7 0 0,-6 7 0 0,-1 0 0 15,7 0 0-15,-6 0 8 0,3 0-8 16,0-3 13-16,-4-3-2 0,4 6-1 0,4 0 0 16,-12-3-10-16,8-3 10 0,-3 6-10 0,3 0 10 0,-4-7-10 0,-6 4 0 15,9 3 0-15,-2 0 0 0,-4 0 0 16,-4 0 0-16,4 0 0 0,0 0 0 0,0 0 0 15,3 0 0-15,-6 0 0 0,2 0 0 16,12 0 0-16,-11 0 0 0,-4-6 0 0,4 6 0 0,0 0 0 16,0 0 0-16,3 0 0 0,1 6 0 0,-4-6 0 0,3 0 0 15,-3 0 0-15,-4 0 0 0,4 0 0 0,4 0 0 16,-1 3 0-16,4-3 0 0,-4 7 0 0,4-7 0 16,0 0 0-16,0 0 0 0,4 0 0 0,-8 6 0 15,4-6 0-15,3 3 0 0,4-3 0 0,-3 0 0 0,-8 0 0 0,4 6 0 16,7-6 18-16,-3 3 2 0,-1-3 0 0,-3 0 0 15,4 7-20-15,-8-7 0 0,11 0 0 0,-7 3 0 16,3-3-8-16,1 0-6 0,-8 0-1 0,4 6 0 16,0-6 15-16,0 3 0 0,4-3 0 0,-4 0 0 15,3 0 16-15,-6 7-3 0,6-7-1 0,-7 0 0 16,4 0-12-16,0 3-10 0,7-3 2 0,-10 0 0 16,3 6 8-16,3-6 11 0,-3 0-3 15,0 0 0-15,0 0 0 0,3 0-8 0,4 0 12 0,-7 0-4 16,7 0-8-16,-7 0 0 0,7 0 0 0,0 0 0 15,0 0 0-15,0 0 0 0,0 0 0 0,0 0 0 16,0 0 0-16,0 0 0 0,0 0 0 0,0 0 0 16,0 0 0-16,0 0 0 0,0 0 0 0,0 0 0 15,0 0 8-15,0 0 0 0,0 0 0 0,0 0 0 16,0 0-8-16,0 0 12 0,0 0-12 0,0 0 12 16,0 0-12-16,0 0 0 0,0 0 0 0,0 0 0 0,0 0 0 15,0 0 0-15,0 0 8 0,0 0-8 0,0 0 8 0,0 0 0 16,0 0 0-16,0 0 0 0,-10 0-8 0,10 0 0 15,0 6 0-15,0-6 8 0,-11 3-8 0,11-3 0 16,-7 0 0-16,4 0 8 0,-1 0-8 0,4 0 0 16,0 0 0-16,0 0 0 0,-7 7 0 0,7-7 0 15,0 0 0-15,0 0 0 0,0 0 0 0,0 0 0 16,-4 3 0-16,4-3 0 0,0 0 0 0,0 0 0 16,0 0 0-16,0 0 0 0,0 0 0 0,0 0-17 15,0 0 4-15,-7 6 1 16,7-3-190-16,0-3-38 0,0 0-7 0</inkml:trace>
  <inkml:trace contextRef="#ctx0" brushRef="#br2" timeOffset="82953.64">5874 7850 1220 0,'0'0'54'0,"0"0"11"0,0 6-52 0,0-6-13 0,0 0 0 0,0 0 0 16,-11 0 89-16,11 0 15 0,0 0 4 0,0 0 0 15,0 0-27-15,0 0-5 0,0 0 0 0,0 0-1 16,0 0-6-16,0 0-1 0,0 0 0 0,11-6 0 16,-8 3 2-16,1-3 0 0,3-4 0 0,-4 7 0 15,4-3 2-15,4-4 0 0,-11 10 0 0,0-9 0 16,0 9-16-16,7 0-2 0,-7 0-1 0,4-6 0 15,-4 6-25-15,0 0-6 0,0 0-1 0,0 0 0 16,0 0-7-16,7-3-2 0,-7 3 0 0,0 0 0 16,0 0 2-16,0 0 0 0,0 0 0 0,10 0 0 15,-3 0 4-15,-7 0 1 0,0 0 0 0,0 0 0 16,0 0-3-16,7 0 0 0,-7 0 0 0,0 0 0 16,0 0 2-16,7 0 0 0,-3-7 0 0,-4 7 0 15,0 0-10-15,0 0-8 0,0 0 9 0,0 0-9 0,0 0 0 0,7 0 0 16,0 7 0-16,-7-7 0 0,0 0 0 0,7 0 0 15,-7 0 0-15,11 3 0 0,-8 3 0 0,8-6 0 16,-1 6 0-16,-6-6 0 0,7 3 0 0,-1-3 0 16,1 0 0-16,-1 0 0 0,4 7 0 0,-3-7 0 15,-4 3 0-15,0-3 0 0,-7 0 0 0,11 0 0 16,-4 0 0-16,0 6 0 0,3-3 0 0,1-3 0 16,-11 0 0-16,0 0 0 0,14 0 0 0,-10 0 0 15,-4 0 0-15,7 0 0 0,0 0 0 0,-7 0 0 16,7 0 0-16,3 0 0 0,-6-3 0 0,-4 3 8 15,7 0-8-15,0-6 0 0,-7 6 0 0,7 0 0 16,4 0 0-16,-4 0 0 0,-7 0 0 0,7 0 0 16,3 0 0-16,-10 0 0 0,0 0 0 0,7 0 0 15,-7 0 0-15,7 0 0 0,-7 0 0 0,0 0 0 0,0 0 0 0,0 0 0 16,11 9 0-16,-11-9 0 16,0 0 0-16,0 0 0 0,0 0 8 0,0 0-8 0,0 0 0 0,0 0 0 15,0 0 0-15,0 0 0 0,0 0 0 0,0 0 0 16,0 0-10-16,0 0 2 0,0 0 0 0,0 0 0 15,0 0-43 1,0 0-8-16,0 0-1 0,0 0-1 0,-14 0-163 0,3 6-33 0,-3-2-7 0</inkml:trace>
  <inkml:trace contextRef="#ctx0" brushRef="#br2" timeOffset="84045.9">6343 7740 230 0,'0'0'20'0,"0"0"-20"16,0 0 0-16,0 0 0 0,0 0 156 0,0 0 28 16,0-6 4-16,0 6 2 0,0 0-100 0,0 0-20 15,0 0-4-15,0 0-1 0,3-9-45 0,-3 9-10 16,0 0-2-16,0 0 0 0,0 0-8 0,0 0 0 16,0 0-10-16,8-4 10 0,-5-2 0 0,-3 6 0 15,7 0-8-15,-7 0 8 0,0 0 0 0,0 0 0 16,7-3 0-16,-7 3 0 0,0 0 37 0,7-6 1 15,-7 6 0-15,0 0 0 0,0 0 6 0,4 0 2 16,3-3 0-16,-7 3 0 0,0 0 0 0,0 0 0 16,0 0 0-16,3-7 0 0,-3 7-19 0,0 0-4 15,0 0-1-15,0 0 0 0,0 0-12 0,0 0-2 16,0 0-8-16,0 0 12 0,0 0-12 0,0 0 11 0,0 0-11 0,4 10 10 16,-4-10 1-16,7 9 0 0,-7 1 0 15,3-1 0-15,-3 0-11 0,0 4 0 0,0-1 0 0,0-2 0 16,8 6-9-16,-8-7-4 0,0 10-1 0,0-4 0 15,0-2 14-15,0 3 0 0,-8 2 0 0,8 1 0 16,0-3 0-16,0 3 0 0,0-10 0 0,0 10 0 16,0-10 0-16,0 7 0 0,0-7 0 0,8 1 0 15,-8-10 0-15,0 6 0 0,0-6 0 0,0 0 0 16,0 10 0-16,0-10 8 16,0 0-8-16,0 0 0 0,0 0 10 0,0 0-10 0,0 0 8 0,0 0-8 15,0 0 8-15,0 0-8 0,0 0 0 0,-8-7 8 16,5-2-8-16,3 6 0 0,0-4 0 0,0-2 0 15,0-7-17-15,-7 7-3 0,7-4 0 0,0-2 0 16,0 5 5-16,7-5 1 0,-7 2 0 0,0-3 0 16,0-2 14-16,0 8 0 0,0-5 0 0,0 2 0 0,-7-3 24 0,7 7-1 15,-4-7-1-15,4 7 0 0,-3-1 1 0,3-2 0 16,-4-1 0-16,4 4 0 0,-3 0-9 0,3 5-2 16,-4-2 0-16,4-3 0 0,0 9-12 0,-7-10 0 15,7 4 0-15,0 3 0 0,0 3 0 0,0-6 0 16,0-4 0-16,0 10-10 0,0 0 10 0,0 0 0 15,0 0-9-15,0 0 9 0,0 0 0 0,0 0-11 16,0 0 11-16,0 0-8 0,0 0 8 0,0 0-10 16,0 10 10-16,0-1-10 0,0 4 10 0,7-4 0 0,-7 0-9 0,0 1 9 15,4-1 0-15,-4 1 0 0,0-1 0 0,3 0 0 16,-3 1 0-16,0-10 0 16,0 9 0-16,0-9 0 0,4 7 0 0,-4-4 0 0,0-3-9 0,0 12 9 31,0-12-27-31,0 0-1 0,0 3-1 0,0-3-488 0,0 0-98 15</inkml:trace>
  <inkml:trace contextRef="#ctx0" brushRef="#br2" timeOffset="86078.9">6445 7812 403 0,'0'0'36'0,"0"0"-36"0,0 0 0 0,0 0 0 15,0 0 114-15,0 0 16 0,0 0 3 0,0 0 1 16,0 0-110-16,0 0-24 0,0 0 0 0</inkml:trace>
  <inkml:trace contextRef="#ctx0" brushRef="#br2" timeOffset="86196.59">6438 7784 633 0,'0'0'28'0,"0"0"6"0,0 0-34 0,0 0 0 16,0 0 0-16,0 0 0 0,0 0 154 0,0 0 24 15,0 0 5-15,0 0 1 0,0 0-162 0,0 0-32 16</inkml:trace>
  <inkml:trace contextRef="#ctx0" brushRef="#br2" timeOffset="88018.45">6414 5903 230 0,'0'0'20'0,"0"0"-20"0,0 0 0 0,0 0 0 0,0 0 67 0,0 0 9 15,0 0 1-15,0 6 1 0,0-6-62 0,0 0-16 16,0 0 0-16,0 0 0 0,-8 3 31 0,8-3 3 15,0 0 1-15,0 0 0 0,-3 6 44 0,-8-6 9 16,11 0 1-16,-3 0 1 0,-4 0-9 0,3 0-1 16,4 0-1-16,0 0 0 0,-7 0-23 0,4 3-5 15,-4-3-1-15,7 0 0 0,0 0-25 0,0 0-5 16,-4 0 0-16,4 0-1 0,0 0-1 0,0 0 0 16,0 0 0-16,0 0 0 0,0 0 1 0,0 0 0 15,0 0 0-15,0 0 0 0,0 0 13 0,0 0 4 16,0 0 0-16,0 0 0 0,0 0-4 0,0 0 0 15,0 0 0-15,0 0 0 0,0 0-4 0,0 0 0 16,0 0-1-16,0 0 0 0,0 0-11 0,0 0-1 0,0 0-1 0,7-3 0 16,-7 3-14-16,0 0 0 0,0 0 0 0,0 0-10 15,0 0 10-15,0 0 0 0,0 0 0 0,0 0 0 16,0 0 25-16,0 0 1 0,7 3 0 0,-7-3 0 16,0 0 13-16,0 0 2 0,0 0 1 0,0 0 0 15,7 0-5-15,-7 0-1 0,0 0 0 0,7 0 0 16,-7 0-2-16,11 0-1 0,-11 0 0 0,0 0 0 15,7 0-4-15,4 0-1 0,-8-3 0 0,-3 3 0 16,0 0-12-16,0 0-4 0,0 0 0 0,0 0 0 16,0 0 6-16,0 0 1 0,0 0 0 0,0 0 0 15,0 0-19-15,0 0 0 0,0 0 0 0,0 0 0 16,4 10 0-16,-4-10 0 0,0 0 0 0,7 3 0 16,-7-3 0-16,0 0 0 0,0 0 0 0,0 0 0 15,0 0 20-15,0 0 0 0,10 0 0 0,-10 0 0 16,0 0 1-16,0 0 1 0,4 0 0 0,-4 0 0 15,0 0-6-15,0 0-2 0,0 0 0 0,7 0 0 0,-7 0-14 0,0 0 11 16,0 0-11-16,0 0 10 0,14 0-10 0,-14 0 0 16,0 0 0-16,0 0 0 0,3 6 0 0,-3-6 0 15,7 3 0-15,-7-3 0 0,8 0 0 0,2 7 0 16,-3-7 8-16,0-7-8 0,-7 7 0 0,7 0 0 16,4 0 0-16,-1 0 0 0,-2 0 0 0,-1-9 0 15,3 9 0-15,-3-3 0 0,4-4 0 0,-1 4 0 16,-3-3 0-16,4 6 0 0,3-3 0 0,-7-3 0 0,4 6 0 0,6-3 0 15,-10-4 9-15,11 7 0 0,-11-6 0 0,11 6 0 16,-8 0-9-16,1 0-12 16,7 0 2-16,-4 0 1 0,-4 6 9 0,4-6 11 0,4 0-3 15,-11 0 0-15,4 7-8 0,-1-7 0 0,1 0 0 16,-1 0 0-16,1 3 0 0,3-3 0 16,-3 0 0-16,-1 0 0 0,1-10 0 0,3 10 0 0,-3 0 0 0,3-6 0 15,-7 3 0-15,7-3 0 0,0 2 0 0,-3-2 0 16,3 3 0-16,-7-3 0 0,3 3-14 0,1-4 5 15,-4 4 9-15,4-3 0 0,-4 6 0 0,3-6 8 16,-3 3-8-16,0 3 0 0,0 0 0 0,4 0 0 16,-8-7 0-16,8 7 0 0,0 7 0 0,-8-7-8 15,4 0 8-15,0 3 0 0,-7-3 0 0,7 0 0 16,4 6 0-16,-4-6 11 0,0 0-3 0,4 0 0 0,-11 0-8 0,3 0 0 16,4 0 0-16,7 0 0 15,-14 0 0-15,4 0 0 0,3 0 0 0,3 0 0 16,-10 0 0-16,7-6 0 0,4 3 0 0,-11 3 0 0,0 0 0 15,0 0 0-15,0 0 0 0,11 0 0 0,-1 3 0 0,-10-3 0 16,0 0 0-16,11 6 0 0,-11-6 0 16,7 0 0-16,-7 0 0 0,7 0 0 0,-7 0 0 0,11 6 0 15,-11-6 0-15,7 0 0 0,-7 0 0 0,10 0 0 16,1 0 0-16,-11 0 0 0,7 0 0 0,-7 0 0 16,10 0 0-16,-10 0-11 0,0 0 11 0,14 0 0 15,-14 0 8-15,4 0-8 0,-4 0 0 0,0 0 0 16,0 0 0-16,7 3-8 0,-7-3 8 0,14 0 0 15,-14 0 8-15,0 0-8 0,0 0 0 0,4 0 0 16,-4 0 0-16,0 0 0 0,0 0 0 0,0 0 9 16,7 0-9-16,-7 0 0 0,0 0 0 0,0 0 0 0,0 0 0 0,0 0 0 15,0 0 8-15,0 0-8 0,0 0 0 0,0 0 0 16,10 0 0-16,-10 0 0 0,0 0 0 0,0 0 0 16,0 0 0-16,0 0 0 0,7 0 0 0,-7 0-9 15,0 0 9-15,0 0 0 0,0 0 0 0,0 0 8 16,0 0-8-16,0 0 0 15,0 0 0-15,0 0 0 0,0 0 0 0,0 0 0 0,0 0 0 0,0 0 0 16,0 0 0-16,0 0 0 0,0 0 0 0,0 0 0 16,7 0 0-16,-7 0 0 0,0 0 0 0,0 0 0 15,0 0-17-15,8-9-5 0,-8 9-1 0,7 0 0 16,-7 0-13 0,3-9-2-16,-3 9-1 0,7 0 0 0,-7 0-16 15,4-7-3-15,-4 7-1 0,0-9-1111 0</inkml:trace>
  <inkml:trace contextRef="#ctx0" brushRef="#br2" timeOffset="89668.92">6442 7819 946 0,'0'0'42'0,"0"0"9"0,-4 3-41 0,4-3-10 0,0 0 0 0,0 0 0 16,-7 0 28-16,7 0 3 0,0 0 1 0,0 0 0 16,0 0-32-16,0 0-20 15,0 0 4-15,0 0 0 0,0 0 3 0,0 0 1 0,0 0 0 0,0 0 0 16,0 0 32-16,0 0 6 0,0 0 2 0,0 0 0 15,0 0 43-15,0 0 9 0,0 0 1 0,0 0 1 16,0 0 2-16,0 0 1 0,0 0 0 0,0 0 0 16,0 0-33-16,0 0-6 0,0 0-2 0,0 0 0 15,0 0-25-15,0 0-6 0,0 0-1 0,0 0 0 16,0 0-12-16,0-3 0 0,-3-7 8 0,-1 4-8 16,4-3 0-16,0 2 0 0,-3-2 0 0,-1 6 0 15,1-7 0-15,3 4 8 0,0-3-8 0,0-1 0 16,0-5 20-16,-8 5-3 0,16 1 0 0,-16-7 0 15,8 4 10-15,0-4 1 0,0-3 1 0,8 0 0 0,-8 4-15 0,-8-4-3 16,8-6-1-16,0 6 0 16,0-9-10-16,-3 2 0 0,3-2 0 0,0 3 0 0,0-3 0 15,-7 3 8-15,7-3-8 0,-7-1 0 0,3 4 0 16,1-3 0-16,-1 3 0 0,4-3 0 0,-7 3 0 16,4 3 0-16,-1-3 8 0,1 0-8 0,-1-4 8 0,1 4-8 15,3-9 12-15,0 6-4 0,0-1-8 0,0 1 0 16,-8-3 9-16,8-1-9 0,-3 1 0 0,3 3 0 15,0 3 0-15,-7-3 0 0,7 9 0 0,-4 0 0 16,1-6 0-16,-1 9 0 0,4 4 0 0,-3-4 8 16,3-3-8-16,-4 3 0 0,4 7 15 0,-10-4-2 0,6-2 0 0,4-1 0 15,-3 7-1-15,-1-4-1 0,1-3 0 16,3-2 0-16,0 2-11 0,0 3 8 0,-7-2-8 0,7-4 8 16,0 0 2-16,0 0 0 0,0-3 0 0,-4 4 0 15,4-1-10-15,0 3 0 0,0 4 0 0,0-4 0 16,4-3 0-16,-4 10-14 0,7-7 3 0,-7 3 1 15,0 4 10-15,7-7 0 0,-7 7-9 0,3-1 9 16,1 1 0-16,-1 0 0 0,-3 2 0 0,7-2 0 16,-7 0 0-16,0 2 0 0,0-2 0 0,0 6 0 15,4-7 0-15,-1 4 0 0,-3-3 0 0,0-1 0 16,0 1 0-16,0 3 0 0,0-4 0 0,-3 7 0 16,3-6 0-16,3-7 8 0,-3 10-8 15,0 3 0-15,0-4 0 0,0-2 8 0,0 9-8 16,0 0 0-16,0 0 0 0,0-3 0 0,0 3 0 15,0 0 0-15,0 0 0 0,-3-7 0 0,3 7 0 16,0 0 0-16,0 0 0 0,0 0 0 0,0 0 0 16,0 0 0-16,0 0-9 0,0 0 9 0,0 0-10 0,0 0-3 0,0 0-1 15,0 0 0-15,0 0 0 0,0 0 14 0,0 0-12 16,3-3 12-16,-3-3-12 0,4-3 12 0,-4 9 0 16,0 0 0-16,0 0-9 0,0 0 9 0,0 0-10 15,0 0 10-15,0 0-10 16,0 0-90-16,0 0-17 0,0 0-4 0</inkml:trace>
  <inkml:trace contextRef="#ctx0" brushRef="#br2" timeOffset="91604.93">7500 5796 662 0,'0'0'29'0,"0"0"7"0,0 0-36 0,0 0 0 0,0 0 0 0,0 0 0 16,0 0 84-16,0 0 11 0,0 0 1 0,0 0 1 15,0 0-27-15,0 0-6 0,0 0 0 16,7 9-1-16,-7-9-9 0,0 0-2 0,0 0 0 0,0 0 0 16,0 10-8-16,0-10-1 0,0 0-1 0,0 0 0 15,0 0-9-15,4 9-1 0,-4-9-1 0,0 0 0 16,0 0 3-16,3 7 1 0,-3-7 0 0,4 9 0 16,-4-9-10-16,0 0-1 0,0 0-1 0,0 6 0 15,3 4 1-15,1-7 0 0,-4-3 0 0,0 9 0 16,0-9-9-16,-4 10-2 0,4-4 0 0,-3 3 0 15,3-9-13-15,0 10 11 0,0-1-11 0,0 0 10 16,-4 1 0-16,4-1 0 0,0 7 0 0,0-7 0 16,0 7-10-16,0-3 0 0,0 2 9 0,0 1-9 0,0 3 0 0,0-7 0 15,0 10 0-15,0-3 0 0,0 0 0 0,4 0 0 16,-4 9 0-16,0-9 0 0,7 6 0 0,-7 0 0 16,3 3 0-16,1-3 0 0,-1 3 0 0,4 1 0 15,-3-4 0-15,-1 3 0 0,1 6 12 0,0-5-1 16,6 5-1-16,-10-6 0 0,4 4-2 0,-1-4 0 15,1 0 0-15,3 0 0 0,-4 4-8 0,1-4 0 16,-1 0 0-16,4 0 0 0,-7-2 0 0,4-1 8 16,-1-7-8-16,1 8 0 0,3-5 8 0,0-5-8 15,-7 3 0-15,4 0 8 0,3-4-8 0,-4 4 0 16,1 0 9-16,-1 0-9 0,1 3 0 0,-1-3 8 16,-3-1-8-16,7 1 0 0,-7 0 0 0,4 6 9 15,-1-6-9-15,-3 0 0 0,4 6 9 0,-4-6-9 16,-4 6 0-16,4-6 9 0,0 9-9 0,0-12 0 0,-7 9 0 0,7-7 8 15,0 1 1-15,0-3 0 0,0-4 0 0,-7 4 0 16,4-6 9-16,-1 8 2 0,4-8 0 0,0 5 0 16,-3-5-20-16,3 9 8 0,0-10-8 0,0 7 0 15,0-7 0-15,0 7 0 0,3-4 0 0,-3 4 0 16,0-7 0-16,0 4 0 0,0 3 0 0,4-7 0 16,-4 7 8-16,3-7-8 0,-3 7 0 0,0-4 0 15,0-2 0-15,0-1 0 0,0 1 0 0,0-1 0 16,0 4 0-16,0-4 8 0,0-6-8 0,7 7 0 15,-7-1 8-15,0-3-8 0,0-3 0 0,0 10 0 16,0-10 0-16,0 6 0 0,4-2 0 0,-1 2 0 16,-3 1 0-16,0-7 0 0,4 9 0 0,-4-9 0 15,0 7 8-15,0 5-8 0,0-11 0 0,0 5 0 16,0-3 0-16,0 4 8 0,0-1-8 0,0 0 0 0,0-9 14 16,0 7-4-16,0 5-1 0,0-5 0 15,0 2 3-15,-4-3 0 0,4-3 0 0,0 7 0 0,0-1-12 0,0-3 0 16,4-2 9-16,-4 5-9 0,0-9 0 0,3 6 0 15,1 4 0-15,-4-1 0 0,7 0 0 0,-7-2 9 16,0 2-9-16,0-6 0 0,4 7 13 0,-1-4-4 16,-3 3-1-16,0 1 0 0,0-1-8 0,4-3 12 15,-4-2-12-15,0 5 12 0,0-9-12 0,0 6 0 16,0-6 0-16,0 10 0 0,0-10 12 0,-4 9-2 16,4-9-1-16,0 10 0 0,0-10-9 0,0 0 10 0,0 0-10 0,0 6 10 15,0-6-10-15,0 9 0 0,-3-6 0 0,3-3 0 16,0 0 0-16,0 0 0 0,0 0 12 15,0 0-4-15,0 0-8 0,3 7 0 0,-3-7 0 16,0 9 0-16,0-9 0 0,0 9 0 16,0-9 0-16,0 7 0 0,0-7 0 0,-3 3 0 0,3-3 0 0,0 9 0 15,0-9 0-15,0 0 0 16,0 0 0-16,0 0 0 0,0 0 31 0,-4 10 1 0,4-10 0 0,0 0 0 16,0 0-32-16,0 0 0 0,0 0 0 0,0 0 0 15,0 0 0-15,0 0 0 0,0 0 0 0,0 0 0 16,-7 0 0-16,7 0 0 0,0 0 0 0,-7 6 0 15,3-3 0-15,4-3 0 0,-7 0 0 0,7 0 0 16,0 0 0-16,-7 6 0 0,0-3 0 0,7-3 0 0,0 0 0 0,-7 7 0 16,0-7 0-16,7 0 0 0,0 0 0 0,0 0 0 15,0 0 0-15,-3 6 0 0,3-6 0 0,0 0 0 16,0 0 0-16,0 0 0 16,0 0 8-16,0 0-8 0,0 0 11 0,0 0-11 0,0 0 0 0,0 0 0 15,0 0 0-15,0 0 0 16,0 0 18-16,0 0-3 0,0 0-1 0,0 0 0 0,0 0-3 0,0 0-1 15,0 0 0-15,0 0 0 0,0 0-10 0,0 0 0 16,0 0 0-16,0 0 0 0,7-6 8 0,3 6-8 16,4 0 0-16,-10 0 8 0,-4 0-8 0,7-7 0 15,7 7-10-15,-7-3 10 0,0 3 0 0,0 0 0 16,7 0 0-16,-10-6 0 0,6 6 0 0,1 0 0 16,-11 0 0-16,11 0 0 0,6-3 0 0,-6 3 0 15,-1-6 0-15,5 6 0 0,-5 6-9 0,4-6 9 0,0 0-8 16,4 0 8-16,-7 0 0 0,-1 0 0 0,4 0 0 0,0 0 8 15,0 0-8-15,1 0 9 0,-1 0-9 0,0 0 10 16,0 0-10-16,-4 0 0 0,5 0 0 0,-5 3 0 16,4-3 0-16,-3 0 0 0,-1 6 8 0,5-6-8 15,-5 0 0-15,4 0 0 0,-3 0 0 0,-1 0 0 16,8 0 0-16,-4 0 0 0,-3 0 0 0,3 0 0 16,0 0 8-16,-3-6-8 0,3 6 12 0,0-3-4 15,-4-3-8-15,4 6 8 0,-3-3-8 0,0 3 8 16,3-7 8-16,-7 7 2 0,3 0 0 0,1 0 0 15,0-3-7-15,-4 3-2 0,-7 0 0 0,14 0 0 16,-7-6-9-16,3 6 0 0,1 0 0 0,-4 0 8 16,4 0-8-16,-4 0 0 0,3 0 0 0,-3-3 0 15,7-4 0-15,-10 7 0 0,-4 0 0 0,7 0 0 16,-7 0 0-16,7 0 8 0,0-3-8 0,-7 3 0 16,0 0 8-16,0 0-8 0,0 0 8 0,11 0-8 0,-11 0 0 0,0 0 8 15,0 0-8-15,3-6 0 0,-3 6 0 0,0 0 0 16,7 0 0-16,-7 0 0 0,7-6 0 0,-7 6 0 15,7-3 0-15,-7 3 0 0,0 0 0 0,7 0 0 16,0-7 0-16,-7 7 0 0,0 0 0 0,0 0 0 16,0 0 0-16,0 0 0 15,0 0-119-15,0 0-22 0,4 0-5 0</inkml:trace>
  <inkml:trace contextRef="#ctx0" brushRef="#br2" timeOffset="93908.71">8357 8126 403 0,'-7'6'17'0,"4"-3"5"0,3 4-22 15,-7-7 0-15,7 0 0 0,-4 3 0 0,-3-3 226 0,7 0 41 16,0 0 8-16,0 0 1 0,0 0-185 0,0 0-38 16,0 0-7-16,0 0-2 0,0 0-18 0,0 0-4 15,0 0-1-15,0 0 0 0,7-3 3 0,4-4 0 16,-11 7 0-16,0 0 0 0,7 0-5 0,-7 0-1 15,7 0 0-15,-7 0 0 0,10 7 5 0,1-7 1 0,3 3 0 0,-3-3 0 16,-4 6 12-16,3-6 2 0,1 0 1 0,0 0 0 16,-1 0 9-16,1 0 1 0,3 0 1 0,-4-6 0 15,1 6 1-15,3-3 0 0,-3 3 0 0,-1 0 0 16,4-7-7-16,-7 7-2 0,4 0 0 0,0 0 0 16,-1 0-20-16,4-3-4 0,-3 3-1 0,-1 0 0 15,5 0-17-15,-1 0 10 0,3 0-10 0,-6 0 8 16,7 0-8-16,-1 3 0 0,1-3 0 0,-1 0 0 15,1 7 0-15,3-7 0 0,-7 0 0 0,4 0 0 16,-4 0 0-16,4 0 0 0,-4 0 9 0,0 0-9 16,0 0 0-16,0 0 0 0,0 0 0 0,0 0 0 15,1 0 18-15,2-7 9 0,-10 7 1 0,7 0 1 16,0 0-5-16,-3-3 0 0,3-3-1 0,4 6 0 16,-8 0-23-16,4-3 0 0,1-3 0 0,-1 6 0 15,0 0 0-15,0 0 0 0,0 0 8 0,0 0-8 0,0 0 0 0,0 0 0 16,0 0 0-16,1 0 0 0,-1 0 0 0,3 0 0 15,1 0 0-15,-4 0 0 0,4 0 8 0,-1 0-8 16,1 0 8-16,0 0-8 0,-4-4 0 0,3-2 8 16,-3 6-8-16,8 0 0 0,-15 0 0 0,7-3 0 15,3 3 0-15,-2 0 8 0,-1 3 0 0,0-3 1 16,-4 6 0-16,4-2 0 0,1-4-9 0,-5 6 0 16,4-3-12-16,-3 3 12 0,3-3 0 0,0-3 0 15,-3 0 0-15,3 7 12 0,0-7-12 0,0 0 0 16,0 0 0-16,-3 0 0 0,-1 0 8 0,1 0-8 15,3 0 0-15,-3-7 8 0,-1 7-8 0,1 0 10 16,-1-3-10-16,4-3 10 0,-3 6-10 0,0 0 0 16,-1 0 0-16,1-3 0 0,3 3 0 0,0 3 0 0,-3-3 0 15,-1 0 0-15,1 0 0 0,-1 0 0 16,4 0 0-16,4 6 0 0,-7-6 0 0,3 0 0 16,-4 3 0-16,4-3 0 0,1 0 0 0,-5 0 0 0,1 0 0 0,-1 0 0 15,-10 0 11-15,14 0 6 0,-14 0 2 0,11 0 0 16,3 0-27-16,-3 0-6 0,-11 0-1 0,10 0 0 15,-10 0 15-15,11 0 0 0,-1-3 0 0,-2 3 0 16,-8 0 0-16,10 0 8 0,1-6-8 0,-1 6 0 16,-10 0 10-16,7 0-10 0,4 0 8 0,-4 0-8 15,0 0 0-15,-7 0 0 0,0 0 0 0,11 6 0 16,-1-6 8-16,-3 3-8 0,0-3 12 0,4 0-4 0,-4 0-8 16,0 0-9-16,0 0 9 0,-7 0-13 15,0 0 13-15,11-3 8 0,3 3 0 0,-4 0-8 16,-10 0 0-16,7-6 0 0,4 3 0 0,0 3-12 0,-1-6 12 0,1 6 0 15,-4 0 0-15,3 0 0 0,4-4 0 16,-3 4 0-16,-11 0 0 0,11 0 0 0,3 0 8 16,-4 0-8-16,-10 0 0 0,0 0 0 15,11 0 0-15,-1 0 0 0,-2 0 0 0,-8 0 0 0,0 0 0 0,0 0 0 16,14-6 0-16,-11 6 0 0,-3 0 14 0,0 0-4 16,14 0-1-16,-3 0 0 0,-11 0-1 0,7-3-8 15,0-3 12-15,4 6-4 0,-1 0 7 0,-10 0 1 16,0 0 0-16,11 0 0 0,-1-7-16 0,1 4 0 15,-11 3 0-15,0 0 0 0,7 0 12 0,0 0 0 0,4 0 0 16,-11 0 0-16,0 0-12 0,3 0 0 0,8 0 0 0,-4 0-10 16,-7 0 10-16,0 0 0 0,10 0 0 0,1 0 0 15,-4 0 0-15,-7 0 0 0,7 0 8 16,4 0-8-16,3 0 0 0,-7 0 0 0,-7 0 0 16,0 0-12-16,14 0 12 0,-4 0 0 0,-10 0 0 15,8 0 0-15,-1 0 0 0,0 0-12 0,0 0 4 0,-7 0 0 16,0 0 8-16,0 0 14 0,10 3-3 0,-3 4-1 15,-7-7-10-15,0 0 0 0,7 0 0 0,0 6 0 16,-7-6 0-16,8 3 0 0,-1-3 0 0,0 6 0 16,3-6 0-16,-3 4 0 0,-7-4 0 0,0 0 0 15,14 0 0-15,-7 0 0 0,-7 0 0 0,0 0 0 16,7 6 0-16,1-6 0 0,-1 3 0 0,-7-3 0 16,0 0 0-16,7 0 0 0,7 0 8 0,-14 0-8 15,0 0 0-15,0 0 0 0,10 0 0 0,4 0 8 0,-6 0-8 16,-8 0 8-16,0 0-8 0,10 0 8 0,8 0-8 0,-8 0 10 15,-10 0-10-15,0 0 10 0,14 0-10 0,-3 0 0 16,-11 0 9-16,0 0-9 0,0 0 9 0,0 0-9 16,0 0 12-16,0 0-12 0,0 0 8 0,0 0-8 15,11 0 0-15,-11 0 0 0,0 0 0 0,0 0 0 16,7 0 0-16,3-3 0 0,-10 3 0 0,0 0 0 16,0 0 0-16,7 0 0 15,7-6-143-15,-7 6-22 0,-10-10-5 16</inkml:trace>
  <inkml:trace contextRef="#ctx0" brushRef="#br2" timeOffset="95210.08">10866 8151 864 0,'0'0'76'0,"0"0"-60"16,0 0-16-16,0 0 0 0,-11-6 184 0,7 3 35 0,4 3 6 0,0 0 2 16,0 0-141-16,0 0-28 0,0 0-6 0,0 0 0 15,0 0-24-15,0 0-5 0,0 0-1 0,0 0 0 16,0 0 1-16,0 0 0 0,0 0 0 0,0 0 0 15,0 0 1-15,0 0 1 0,0 0 0 0,0 0 0 16,0 0 1-16,0 0 0 0,11 0 0 0,-11 0 0 16,0 0-7-16,4 0-2 0,13 0 0 0,-3 0 0 15,-7 0 3-15,4 3 1 0,0-3 0 0,3 6 0 16,7 0-3-16,-4-3-1 0,-6 4 0 0,7-4 0 16,10 3 11-16,-7-3 1 0,0-3 1 0,-3 0 0 15,7 7-15-15,-1-7-3 0,4 0-1 0,-3 3 0 16,-7-6 1-16,7 3 1 0,6 0 0 0,-6 0 0 15,0 0-13-15,-1 0 0 0,5 0 8 0,2 3-8 16,-10-3 0-16,4 6 0 0,0-3 0 0,3-3 0 16,0 6 0-16,-3-3 0 0,-4 4 0 0,0-1 0 15,4-3 0-15,0 3 0 0,-8-2 0 0,1-4 0 0,3 6 10 16,-3-3-1-16,-1-3 0 0,1 0 0 0,-4 6 10 0,4-6 1 16,-4 0 1-16,0 0 0 0,0 0-12 0,0 0-9 15,-3 0 12-15,-1 0-12 0,1 0 22 0,0 0-2 16,-1 3-1-16,-3-3 0 0,0 0-5 0,0 0-1 15,0 7 0-15,0-7 0 0,-7 0-13 0,0 0 0 16,0 0 8-16,0 0-8 0,0 0 0 0,8 3 0 16,-8-3 8-16,0 0-8 0,0 0 11 0,7 0-1 0,-7 0 0 15,7-3 0-15,-7 3 6 0,7 0 0 0,0-7 1 0,-7 7 0 16,3-3-1-16,4-3 0 16,-3 3 0-16,-1-3 0 0,1-4-8 0,-4 10-8 15,3-3 12-15,-3 3-12 0,4-6 0 0,-4 6 0 16,0 0 0-16,0 0 0 0,0 0 0 0,0 0 0 0,0 0 0 0,0 0 0 15,0 0-24-15,0 0 0 0,0 0 1 16,0 0 0 0,0 0-104-16,0 0-21 0,0 0-4 0,0 0-1005 0</inkml:trace>
  <inkml:trace contextRef="#ctx0" brushRef="#br2" timeOffset="96711.79">11910 8151 460 0,'0'0'20'0,"0"0"5"0,0 0-25 0,0 0 0 0,-4 6 0 0,4-6 0 15,0 0 206-15,-3 3 36 0,3-3 7 0,0 0 2 16,0 0-191-16,-4 10-39 0,4-10-7 0,0 0-2 16,0 0-12-16,0 0 0 0,0 0 8 0,0 0-8 15,0 9 13-15,0-9 0 0,0 0 0 0,4 10 0 16,-1-1 16-16,-3-9 3 0,0 6 1 0,0 4 0 0,4-1 16 0,-4 1 3 16,0-4 1-16,0 3 0 0,0 1-6 0,-4-1-2 15,4 0 0-15,-3 1 0 0,3 9-12 0,-4-10-2 16,4 7-1-16,0-7 0 0,-3 7-18 0,3-4-4 15,-4 10-8-15,1-9 12 0,3 6-12 0,0 0 11 16,0 2-11-16,-4-2 10 0,4-6-10 0,4 12 0 16,-4-9 9-16,0 2-9 0,0 1 9 0,0 0-9 15,3-3 12-15,1 3-12 0,-1-1 13 0,-3 1-4 16,4-3-1-16,-1 3 0 0,-3-1-8 0,4 8 10 0,-4-8-10 16,0 7 10-16,0 4-10 0,0-1 0 15,0 6 0-15,3 1 0 0,-3-7 0 0,0 7 0 0,4 2 0 16,-1-2 0-16,-3-7 0 0,4 3 0 0,-1-9 9 0,1 3-9 15,-1 4 20-15,1-4-1 16,0-7 0-16,-1 8 0 0,4-8-11 0,-3 1-8 0,-1 6 12 0,4-6-12 16,-3 0 10-16,-1 0-10 0,1 6 8 0,-1-6-8 15,1 6 0-15,-4 0 0 0,0-3 0 0,3 3 0 16,-6 0 0-16,3 3 12 0,3-3-4 0,-3 0 0 16,-3-3 2-16,3 3 0 0,0-6 0 0,0 6 0 15,0-6 3-15,0 0 1 0,0 0 0 0,7-4 0 16,-4 1 11-16,1-3 3 0,3 2 0 0,-3 4 0 15,-1-10-28-15,4 7 0 0,0-3 0 0,-3 2-11 0,3-5 11 16,-4 5 14-16,-3-2-3 0,4 3-1 16,3 3-10-16,-4-1 0 0,1-2 0 0,3 3 0 0,-3-4 0 0,-4 4-9 15,3 0 0-15,1 0 0 0,-1 6 9 0,1-6 14 16,-1 6-3-16,1-6-1 0,-4 6-10 16,3-3 0-16,4 0 0 0,-3-3 0 0,3-1 0 0,-4 1-14 15,-3 6 3-15,4-6 1 0,-1-3 10 16,-3 3 0-16,4-7 0 0,-4 10 0 0,4-9 0 15,-1 5 16-15,-3 1-4 0,-3 3-1 0,3-3-11 0,0-6 0 16,-4 8 0-16,4-8 0 0,0 6 0 0,-4 3 0 16,4 0 0-16,-3-3 0 0,3 6 0 0,0-7 0 15,0 1 0-15,0 6 0 0,-4-6 0 0,4-3 0 16,0 3 0-16,-3-1 0 0,3 1 0 0,0 3-11 0,-4-3 3 16,4 0 0-16,0 0 8 0,0 0 11 0,0-1-3 0,-3 4 0 15,3-3-8-15,0 0 0 0,0 0 0 0,-4 6 0 16,4-6 0-16,-7 6 0 0,4-6 0 0,-1-1 0 15,1 7-8-15,-1-6-1 0,1 0 0 0,3-3 0 16,-7-4 9-16,7 4 0 0,-4 0-9 0,0-4 9 16,1-2 0-16,3 5 12 0,0-5-2 0,0-1 0 15,-4 0-10-15,4 7-9 0,0-6 9 0,0-1-13 16,0 0 13-16,0 1 8 0,0-1 0 0,0 1-8 16,0-1 0-16,0-3 0 15,0 4-12-15,0-1 3 0,0 1 9 0,4-1 0 0,-4 0 0 0,0-2 0 16,0 2 9-16,3 0-9 0,-3 1 12 0,4-1-12 15,-4 1 0-15,-4-1 0 0,4-3 0 0,0 4 0 16,0-4 0-16,0-6 0 0,0 9 0 0,4 1 0 16,0-1 0-16,-1-6 0 0,1 7 0 0,-4 2 10 15,0-2-10-15,0-1 0 0,-4 1 0 0,4-7 0 0,0-3 0 16,-3 9 0-16,3 0 0 0,0 7 8 0,0-6-8 0,0-4 0 16,3 3 0-16,1-6 0 0,-4 7 11 0,0-10 0 15,0 6 0-15,0 3 0 0,0 1-11 0,0-4 10 16,0-3-10-16,0-3 10 0,0 10-10 0,0-10 12 15,0 9-12-15,0-9 12 0,0 0-12 0,0 6 0 16,-4 4 9-16,1-1-9 0,-1-3 0 0,4-6 0 16,0 0 0-16,0 4 0 0,0-4 17 0,0 9 3 15,0-9 0-15,0 0 0 0,0 6-7 0,-4-3-1 0,4-3 0 0,0 10 0 16,0-10-12-16,0 6-16 16,0 3 3-16,0-9 1 0,0 10 12 0,0-10 0 15,0 0 0-15,4 6 0 0,-4-3 0 0,0-3 13 16,0 0-1-16,4 10 0 0,-4-10-12 0,0 6-16 15,-4-3 3-15,4-3 1 0,0 0-7 0,0 0-1 0,0 0 0 16,0 0 0 0,0 0-22-16,0 0-5 0,0 0-1 0,0 0-693 0,0 0-139 0</inkml:trace>
  <inkml:trace contextRef="#ctx0" brushRef="#br2" timeOffset="97796.08">12111 11723 518 0,'0'0'46'0,"-4"0"-37"0,-3 6-9 0,4-3 0 15,-1-3 233-15,4 0 45 0,-3 0 9 0,3 0 1 16,-4 0-210-16,4 0-42 0,-7-3-9 0,7 3-2 16,0 0 11-16,0 0 1 0,0-9 1 0,7-1 0 15,-3 4-14-15,-1-4-4 0,-3 10 0 0,11-3 0 16,-1-3 1-16,5 0 0 0,-5 6 0 0,4 0 0 0,0 0 4 0,-3 0 1 16,3 0 0-16,0 6 0 0,0-6-14 0,-3 6-4 15,3-3 0-15,-3-3 0 0,-1 10-8 0,4-10 0 16,-3 6 9-16,-1-3-9 0,1 4 39 0,0-4 3 15,-1-3 1-15,4 6 0 0,-3-3 5 0,6-3 0 16,-2 0 1-16,6 6 0 0,0-6-13 0,4 10-2 16,-4-10-1-16,3 9 0 0,5-9-16 0,-1 10-3 15,0-4-1-15,0-3 0 0,1 3-13 0,-1-3 11 16,0 7-11-16,-3 2 10 0,-4-2-10 0,4-1 0 16,-8-6 9-16,4 7-9 0,-3-4 11 0,0 3-3 15,-1 1 0-15,4-10 0 0,-6 9 15 0,6-3 2 16,-4-2 1-16,1-4 0 0,3 6-4 0,-3-6-1 15,-1 0 0-15,5 0 0 0,-1-6-7 0,-4 6-2 16,1 0 0-16,0 0 0 0,-4 0-3 0,0 0-1 0,0 0 0 16,0 6 0-16,-3-6 12 0,3 3 3 0,0-3 0 0,0 0 0 15,-7 6-23-15,7-3 0 0,-3-3 0 0,3 0 8 16,-3 7-8-16,-1-7 0 0,-3 0 0 0,4 0 0 16,-1 0 17-16,1 0 3 0,-1 0 0 0,1 0 0 15,0 0-4-15,-4-7 0 0,3 7 0 0,-3 0 0 16,4-3-6-16,0-3-2 0,-4 6 0 0,0-3 0 15,0-3 9-15,-7 6 2 0,7 0 0 0,3 0 0 16,-10 0-19-16,7 0-14 0,-3-4 2 0,3 4 1 16,0-6 11-16,0 6 0 0,4 0 0 0,-4 0 0 0,0 0 0 0,3 0 0 15,1-3 0-15,-4 3 0 16,4-6 0-16,-1 6 0 0,1-6 0 0,-1 2 0 16,-3 4 0-16,4 0 16 0,-4-6-3 0,4 3 0 15,-11 3-13-15,7 0-15 0,0 0 3 0,-7 0 1 16,0 0 11-16,10-6 0 0,-6 6 0 0,-4 0 0 0,10 0 0 0,-3 0 0 15,-7 0 0-15,0 0 0 0,0 0 0 0,8 6 16 16,2-6-4-16,-3 3-1 0,0-3-11 0,0 6-17 16,0-6 4-16,4 0 1 0,-4 0 12 0,4 4 0 15,-4-4 0-15,0 6 0 0,-7-6 0 0,7 0 0 16,-7 0 0-16,7 0 0 0,-7 0 0 0,7 0 15 16,-7 0-3-16,0 0-1 15,7 0-35-15,-7 0-6 0,0 0-2 0,0 0 0 16,0 0-46-16,0 0-10 0,0 0-1 0,0 0-763 0,0 0-153 0</inkml:trace>
  <inkml:trace contextRef="#ctx0" brushRef="#br2" timeOffset="99986.21">13836 11923 460 0,'0'0'41'0,"0"0"-33"0,-7 4-8 0,0 5 0 15,0-3 173-15,0-3 33 0,-4 4 6 0,4-4 2 16,0-3-126-16,7 0-24 0,-7 0-6 0,0 0-1 15,0 0-17-15,7 0-3 0,-7 0-1 0,0 0 0 16,7 0-14-16,-7 0-3 0,0-3-1 0,7 3 0 16,0 0 29-16,0 0 5 0,0 0 2 0,0 0 0 15,0 0 8-15,0 0 2 0,0 0 0 0,0 0 0 16,0 0-17-16,0 0-3 0,0 0-1 0,0 0 0 16,0 0-2-16,0 0 0 0,3 9 0 0,1 0 0 0,-1 1-16 15,1-1-3-15,-4 7-1 0,3-4 0 0,1 4-21 0,-1 0 9 16,1 3-9-16,-4-1 0 0,3 1 16 0,1 0-3 15,-4 0-1-15,0 6 0 0,0-6-3 0,0 6-1 16,0 3 0-16,0-3 0 0,0 0 3 0,0-3 0 16,0 3 0-16,3 0 0 0,-3 0 10 0,8-3 3 15,-5 4 0-15,1 2 0 0,3 0 2 0,0 3 1 16,0-2 0-16,-4-1 0 0,8 6-15 0,-4 1-4 16,0-7 0-16,0 6 0 0,-3-5-8 0,3 5 12 15,-4-6-12-15,4 1 12 0,-7-4-12 0,4 3 0 16,-1 6 9-16,4-5-9 0,-7-4 0 0,4 3 0 15,-4-3 0-15,0 3 8 0,3 7-8 0,-3-7 0 16,0 3 8-16,4 1-8 0,-4-7 8 0,3 3-8 16,-3-3 10-16,0 3-10 0,4 4 32 0,-1-4 0 0,-3-9 0 0,4 6 0 15,0-3-32-15,-4 3-10 0,3-6 0 0,1-1 0 16,-1 8 19-16,1-8 4 0,-1 7 1 0,1-6 0 16,-1 0-14-16,1 6 9 0,-1 0-9 0,1-6 8 15,-1 9-8-15,1-9 0 0,-1 6 0 0,1 0 0 16,-1-6 0-16,-3 0 0 0,4 6 0 0,-4-6 0 15,3 0 0-15,-3-1 0 0,0-2 0 0,0 3 0 16,0 0 0-16,4-4 0 0,0 1 8 0,-4-3-8 16,0 2 9-16,0-2-9 0,0 3 10 0,3-1-10 15,-3-2 8-15,0 2-8 0,0 4 0 0,-3-3 9 16,3 3-9-16,0 0 0 0,-4-4 0 0,4 4 0 16,-4-6 0-16,4 9 8 0,0-10-8 0,-3 4 0 15,3 3 0-15,0-1 0 0,-4-2 8 0,4-6-8 16,0 8 0-16,0-8 0 0,0 5 0 0,0-2 0 15,4 3 0-15,-4-7 0 0,3 0 0 0,-3 1 0 16,0 6 0-16,0-7 0 0,0 0 8 0,0 1-8 0,4 5 0 0,-4-5 0 16,4-1 0-16,-4 1 0 0,0-1 0 0,0 0 0 15,0 1 0-15,0-1 0 0,0-2 0 0,0 2 0 16,-4 0 0-16,4-2 0 0,-4 2 0 0,4-9 0 16,0 3 10-16,0 7-10 0,0-10 12 0,0 6-4 15,0-6 0-15,4 3-8 0,-4-3 13 0,0 0-4 16,0 0-1-16,4 6 0 0,-4-6 8 0,0 0 2 15,0 10 0-15,0-10 0 0,0 0-18 0,0 0 0 16,0 0 8-16,0 0-8 0,0 0 0 0,0 0-19 0,0 9 4 0,0-9 1 16,0 0 14-16,0 0 0 0,0 0 0 15,0 6 0-15,0-6 0 0,0 0 0 16,0 0 0-16,0 0 0 0,0 0 8 0,0 0-8 0,0 0 0 16,0 0 0-16,0 0 12 0,0 0-12 15,0 0 12-15,0 0-12 0,0 0 11 0,0 0-11 0,0 0 10 0,0 0-10 16,0 0 9-16,0 0-9 0,0 0 8 0,0 0-8 15,0 0 0-15,0 0 0 0,0 0 8 0,0 0-8 16,0 0 0-16,0 0 0 0,0 0 0 0,0 0 0 16,7 3 0-16,0-3 0 0,-7 0 0 0,7 0 0 15,0 0 0-15,3 0 0 0,-10 0 0 0,11 0 0 16,0 0 0-16,-1 0 0 0,-3 0 0 0,4 0 0 16,3 0-8-16,-4 0 8 0,1-3 0 0,0 3 0 15,-1-6 0-15,1 6 0 0,3 0 8 0,-4 0-8 16,1 0 0-16,3 0 0 0,-3 6 0 0,3-6-11 15,0 3 11-15,0-3 0 0,0 7 0 0,4-7 8 0,-1 0-8 0,1 3 0 16,-4-3-8-16,7 0 8 0,-3 0 0 0,0 0 0 16,-4 0 0-16,3 0 0 0,1 0 0 0,0 0 0 15,-1 0 0-15,1 0 0 0,-4 0 0 16,4 0 0-16,-1 0 0 0,1 0 0 0,-4 0 0 0,4 0 0 16,-1 0 0-16,5-3 0 0,-1 3 0 15,0 0 0-15,0 0 0 0,4 0 0 0,-1 0 0 0,1 0 0 16,-4 0 0-16,0 0 0 0,1 0 0 0,-1 0 0 15,0 0 0-15,0 0 8 0,0 0-8 0,-3 0 0 16,3 0-8-16,-3 3 8 0,-1-6 0 0,-3 3 0 16,4 0 0-16,-4-7 0 0,4 7 0 0,-4 0 0 0,0 0 0 0,4 0 0 15,-1-3 0-15,1-3 0 0,-4 6 0 0,4 0 0 16,-1 0 0-16,1 0 0 0,-4 0 8 0,0-3-8 16,4 3 0-16,-4 0 0 0,0 0 0 0,-3 0 0 15,-4 0 0-15,0 3 0 0,0-3 0 0,0 0 0 16,0 0 0-16,-7 0 0 0,0 0 0 0,7 0 0 15,-7 0 0-15,7 6 0 16,-7-6 0-16,7 0 0 0,0 0 0 0,-7 0 0 0,0 0 0 0,7 0 8 16,4-6-8-16,-11 6 0 0,0 0 0 0,7 0 8 15,-7 0-8-15,0 0 0 0,7 0 0 0,-7 0 0 16,7 0 0-16,-7 0 0 0,11 0 0 0,-11 0 0 16,0 0 0-16,0 0 0 0,0 0 0 0,7 0-8 15,-7 0 8-15,7 9 0 0,-7-9 0 0,0 0-8 16,7 0 8-16,-7 0-10 0,0 0 10 0,7 10-10 15,-7-10-17-15,0 0-3 0,7 0-1 0,-7 0 0 16,7 0 2-16,4 0 0 0,-4 0 0 0,0 0 0 16,-7 0-4-16,10-3-1 0,-3-4 0 0,4 7 0 15,-4-9-78-15,0 0-16 0,0 6-4 0,0-10-998 16</inkml:trace>
  <inkml:trace contextRef="#ctx0" brushRef="#br2" timeOffset="101289.74">15508 14611 288 0,'0'0'25'0,"0"0"-25"16,0 0 0-16,0 0 0 0,4-7 102 0,-4-2 15 16,3 0 3-16,1-1 1 0,-1 1-74 0,1 3-15 15,-4-4-4-15,0 1 0 0,3-1 15 0,1 7 2 0,-4-9 1 0,0 9 0 16,-4-4 14-16,4-2 4 0,0 9 0 0,0 0 0 16,-3 0-7-16,3 0-1 0,0 0 0 0,0 0 0 15,0 0-12-15,0 0-4 0,-4-10 0 0,4 10 0 16,0 0-13-16,0 0-3 0,0 0-1 0,0 0 0 15,0 0-12-15,0 0-3 0,0 0 0 16,0 0 0-16,0 0 27 0,0 0 5 0,0 0 0 0,0 0 1 16,0 0 12-16,0 0 3 0,0 0 0 0,0 0 0 15,0 0-20-15,0 10-3 0,0-1-1 0,0 1 0 16,0 2 10-16,-3-9 2 0,3 7 0 0,0-1 0 16,0 1-30-16,0 5-6 0,-4-5 0 0,4-1-8 15,4 0 9-15,-4 7-9 0,0-6 0 0,3-1 9 16,-3 0-9-16,4 7 0 0,-4-7 0 0,3 1 8 15,-3-1-8-15,0 1 0 0,4-1 0 0,-4 7 0 16,0-13 0-16,0-3 0 0,0 9 0 0,0 1 0 16,0 2 19-16,0-12-2 0,0 0 0 0,0 13 0 0,0-13 4 0,0 0 1 15,0 0 0-15,0 0 0 0,0 0-11 0,0 0-3 16,0 0 0-16,0 0 0 0,0 0-8 0,0 0 8 16,0 0-8-16,0 0 8 0,0 0-8 0,0 0 0 15,0 0 0-15,0 0 0 0,-7-10 0 0,7 10 0 16,0 0 0-16,-4-9 0 0,4 9 0 0,0 0 0 15,0 0 0-15,0 0-11 16,0 0-13-16,0 0-4 0,0 0 0 0,0 0 0 0,4-9 4 0,3 9 1 16,-7 0 0-16,0 0 0 0,7-7 14 0,0 7 9 15,0 0-12-15,0 0 12 0,-7 0-11 0,7 0 11 16,0 0-10-16,-7 0 10 0,0 0-18 0,0 0 2 16,7 0 1-16,0 0 0 0,-7 0-7 0,7 0-2 15,0 7 0-15,0-7 0 0,0-7 24 0,-7 7 0 0,0 0 0 16,11 0 0-16,0 0 0 0,-4 7 10 0,3-7 1 0,-3 0 0 15,0 0 12-15,4 3 2 0,-4 3 1 0,0-6 0 16,-7 0 0-16,11 0 0 0,-1 0 0 0,-3 6 0 16,-7-6 4-16,11-6 1 0,-1 6 0 0,1 0 0 15,0-6-13-15,-1 3-2 0,1 3-1 0,3-7 0 16,-3 7-7-16,3 0 0 0,-4-3-8 0,4 3 12 16,-3-6-12-16,3 6 0 0,-3 0 8 0,-1 6-8 15,4-6 0-15,0 0 8 0,1 3-8 0,-5-3 0 16,4 0 8-16,0 0-8 0,0 7 0 0,1-7 9 0,-1 0 16 15,3 0 3 1,-3 0 1-16,1 0 0 0,2 0 0 0,-3 0 0 0,4 0 0 0,-4 0 0 0,4-7 9 16,-1 7 2-16,1 0 0 0,-4 0 0 0,4 0-25 0,-1 0-5 15,1 0-1-15,-4 0 0 16,0 0 2-16,0 0 0 0,4 0 0 0,-7 0 0 0,-1 0-11 16,1 0 0-16,3 0 0 0,-4 0 0 0,1 0 0 0,3 0 0 15,-3 0 0-15,3-3 0 0,-4 3 0 0,4 3 0 16,-3-3 0-16,0 0 0 0,3 0 0 0,-4 0 0 15,-3 0 0-15,4 7 0 0,0-7 0 0,-1 9 8 16,1-9-8-16,-4 6 0 0,0-3 12 0,0-3-4 16,3 7 0-16,-2-4 0 0,-1-3-8 0,0 6 8 15,0-6-8-15,3 3 8 0,-6-3-8 0,3 0 0 16,3 0 0-16,-3 0 0 0,1-3-14 0,2 3-2 0,-6 0 0 0,6-6 0 31,-3 3-89-31,4-4-19 0,-4 7-3 0,4-9-1 16,3 3-87-16,0-4-17 0</inkml:trace>
  <inkml:trace contextRef="#ctx0" brushRef="#br2" timeOffset="104609.78">16454 14746 57 0,'0'0'0'0,"0"0"0"0,0 0 0 0,0 0 0 16,0 0 264-16,0 0 47 0,0 0 9 0,0 0 3 0,0 0-182 0,7-7-36 16,3 7-7-16,1-9-2 0,-1 9-63 15,1-3-13-15,0-3-2 0,-1 2-1 16,1-2 11-16,-1-3 3 0,1 9 0 0,-1-3 0 16,-2-4 14-16,-1 1 3 0,0 6 1 0,0-3 0 15,-7 3 14-15,7-6 2 0,-7 6 1 0,7 0 0 0,0-4-15 16,-7 4-3-16,3 0-1 0,8-6 0 0,-4 3-19 0,0 3-3 15,0-6-1-15,4 6 0 0,-4-3-8 0,3-4-3 16,1 7 0-16,3-3 0 0,-3-3-4 0,3 6-1 16,-4-9 0-16,1 9 0 0,3 0 1 0,-3-7 0 15,-1 7 0-15,1 0 0 0,-1 0 1 0,-3-3 0 16,4 3 0-16,-4-6 0 0,4 6-2 0,-4 0 0 0,3 0 0 16,1 0 0-16,-1 0 2 0,1 0 0 0,0 0 0 0,-4 0 0 15,7 0-10-15,-4-3 8 0,1 3-8 0,0 0 8 16,-1 0 0-16,4-7 0 0,-3 7 0 0,-1 0 0 15,-10 0 7-15,14 0 1 16,-3 7 0-16,0-7 0 0,-11 0-16 0,10 0 0 0,4 3 0 16,0-3 0-16,-3 0 0 0,3 0 0 0,-3 0 0 15,-1 0 0-15,4 6 12 0,-3-3-4 0,3-3-8 16,-3 0 12-16,3 0-12 0,0 0 9 0,-3 0-9 0,-1 0 8 16,1 0 0-16,3 0 0 0,-4 0 0 0,1 0 0 15,0 0 4-15,-1 0 1 0,-3 0 0 0,4 0 0 16,-1 0-5-16,1 0 0 0,0 0-8 0,-1 0 12 15,1 7-12-15,-1-7 0 0,4 0 8 0,0 0-8 16,-3 0 0-16,0 0 0 0,-1 0 0 0,1 0 0 16,3 3 0-16,0-3 8 0,0 6-8 0,-3-6 0 15,-4 0 0-15,3 0 0 0,1 0 0 0,0 0 0 0,-4 0 0 0,0 0 0 16,0 0 0-16,-7 0 0 0,7 0 19 0,3 0 1 16,-3 0 0-16,0 0 0 0,-7 0-10 0,8 0-2 15,-8 0 0-15,10 0 0 0,-3 0-8 0,0 0 0 16,4 6 0-16,-4-6 0 0,0 0 0 0,-7 0 0 15,7 3 0-15,-7-3 0 0,7 0 0 0,0 0 0 16,0 7 0-16,-7-7 0 0,0 0 0 0,7 0 0 16,-7 0-10-16,4 3 10 0,-4-3 0 0,7 0 0 15,-7 0 0-15,7 0 10 0,-7 0-10 0,7-3 0 16,0 3 0-16,-7 0 0 0,0 0 0 0,7-7 8 16,0 7-8-16,-7 0 8 0,7 0-8 0,-7 0 0 15,7 0 0-15,-7 0 0 0,0 0 0 0,4 0 0 16,-4 0 0-16,0 0 0 0,0 0 0 0,10 0 0 0,-3 10 0 15,-7-10 0-15,0 0 0 0,4 0 0 16,3 0 0-16,-7 0 0 0,0 0 0 0,7 6 0 0,0-6 0 0,0 0 0 16,-7 0 8-16,7 0-8 0,-7 0 0 0,7 0 8 15,0 0-8-15,0 3 0 0,0-3 0 0,0 0 0 16,-7 0 0-16,4 0 8 0,3 6-8 0,4-2 0 16,-11-4 0-16,3 0 0 0,4 6 0 0,-7-6 0 15,7 3 0-15,0 3 0 0,0-6 0 0,0 7 0 16,0-4 0-16,0-3 0 0,1 0 0 0,-1 0 0 15,-7 0 0-15,7 6 0 0,0-6 0 0,0 0 0 16,0 0 0-16,-7 0 8 0,0 0-8 0,10 0 0 16,1 0 0-16,0 0 0 0,-1 0 8 0,-3 0-8 15,-7 0 0-15,0 0 0 0,7 3 0 0,-7-3 0 16,0 0 0-16,7 6 0 0,4-2 0 0,-4 2 0 16,-7-6 0-16,0 0 0 0,0 0 0 0,7 3 0 15,-7-3 0-15,7 6 0 0,-7-6 0 0,11 3 0 0,-4-3 0 16,-7 0 0-16,10 7 0 0,-10-7 0 0,7-7 0 0,4 7 0 15,-11 0 8-15,11 0-8 0,-4 0 0 0,3-3 0 16,-3-3 8-16,-7 6-8 0,7 0 0 0,-7 0 0 16,0 0 0-16,11 0 0 0,-11 0 0 0,0 0 8 15,0 0-8-15,7 0 8 0,-7 0-8 0,0 0 0 16,0 0 0-16,0 0 0 0,7 0 15 0,-7 0-3 16,0 0 0-16,0 0 0 0,0 0 5 0,7-3 1 15,-7 3 0-15,0 0 0 0,0 0-18 0,7-6 8 0,-7 6-8 16,0 0 0-16,7 0 0 0,-7 0 0 15,4-10 0-15,-4 10 0 0,0 0-9 0,7 0-3 16,-7 0 0-16,7-9 0 0,-7 9 20 0,0 0 4 16,0 0 1-16,0 0 0 0,0 0-13 0,0 0-15 0,0 0 3 0,0 0 1 15,7 0 19-15,-7 0 3 0,0 0 1 0,3-10 0 16,-3 10-12-16,7 0 0 0,0-6 0 0,-7 6 0 16,8-3-11-16,-8 3-1 0,7-6 0 0,-7 6 0 15,7-4 20-15,-4-2 3 0,-3 6 1 0,0 0 0 16,0 0-12-16,4-3 0 0,-4 3 0 0,0 0 0 15,0 0 0-15,0 0 0 0,3-6 0 0,-3 6 0 16,0 0-9-16,0 0 9 0,0 0-12 0,0 0 12 16,0 0 0-16,0 0 0 0,0 0 0 0,0 0 0 15,0 0 0-15,0 0 0 0,0 0 0 0,0 0 0 16,0 0 0-16,0 0-8 0,0 0 8 0,0 0 0 0,0 0 0 16,0 0 0-16,0 0 0 0,0 0 0 0,0 0 0 0,0 0 0 15,0 0 0-15,0 0 0 0,0 0 0 16,0 0 0-16,0 0 0 0,0 0 0 15,0 0 0-15,0 0-8 0,0 0 8 0,0 0 0 0,0 0 0 16,0 0 0-16,0 0 0 0,0 0 0 16,0 0-8-16,0 0 8 0,0 0 0 0,0 0 0 0,0 0-10 15,0 0 10-15,0 0-8 0,0 0 8 0,0 0 8 0,0 0 6 16,0 0 2-16,0 0 0 16,0 0-36-16,-7 9-8 0,7-9 0 0,-3 6-1 0,3-6 29 0,-4 4 0 15,4-4-8-15,0 9 8 0,0-9 0 0,-3 6 0 16,3-6 0-16,0 10 0 0,0-10 0 0,0 9 8 15,0 1 1-15,0-1 0 0,3 0-9 0,-3 7-9 0,0-7 9 16,-3 7-13-16,3-3 1 0,-4 2 1 0,8 1 0 0,-8-3 0 16,4 5 11-16,0-2 0 0,0-7 0 0,0 7 0 15,0-3 0-15,0 2 0 0,0-5 0 0,0-1 0 16,4 7 0-16,-4-13 0 0,0 6 0 0,0-2 0 16,0 2 0-16,0 0 0 0,0 1 0 15,3-1 0-15,-3 1 0 0,4-1 0 0,-8 4 0 0,4-4 0 16,0 0 0-16,0 1 0 0,0-1 0 0,0-6 0 15,4 4 0-15,-4-7 0 0,0 0 0 0,0 0 8 16,-4 9-8-16,4-9 0 0,0 0 0 0,0 0 0 16,0 0 0-16,0 0 11 0,0 0-11 0,0 0 12 15,0 0-12-15,0 0 0 0,0 0 0 0,0 0 8 16,0 0 18-16,0 0 3 0,0 0 1 0,0 0 0 16,0 0-30-16,7-9 0 0,-7 9 0 0,7 0 0 15,-3-7-19-15,6 7-9 0,-3-3-3 0,0-3 0 0,4 6 31 0,0-3-9 16,-4 3 9-16,7 0 0 0,-7-6 0 0,7 6 0 15,-3 0 0-15,-1 0 0 0,1-4 0 0,3 4 0 16,0 0 0-16,0-6 0 0,-3 6 0 0,3 0 12 16,0 0-2-16,3 0-1 0,5-3-9 0,-1 3-12 15,0-6 2-15,0 6 1 0,4 0 9 0,3 0 0 16,-3 0 0-16,-1-3 0 0,1-4 0 0,3 7 0 16,1 0 0-16,-1-6 0 0,-4 6 0 0,5 0 0 15,2-3 0-15,-2 3 0 0,-1-6 0 0,4 6 0 16,-1 0 0-16,1-3 0 0,3 3 0 0,-3 0 0 15,0 0 0-15,-4 0 0 0,4 0 0 0,-4 0 0 16,-3 0 0-16,3 3 0 0,-3-3 0 0,-1 0 0 16,1 6 0-16,0-6 0 0,0 0 0 0,3 0 0 15,0 0 0-15,4 0 0 0,-1 0 0 0,1 0 0 0,0 0 0 16,3 0 0-16,-3 0 0 0,0 0 0 0,-1 0 0 0,5 0 0 16,-4 0 10-16,-4 0-2 0,0 0-8 0,0 0 12 15,-3 0-12-15,3 0 9 0,-3 0-9 0,3 0 8 16,-3-6-8-16,3 6 0 0,0 0 0 0,0 0 0 15,-3 0 0-15,0 0 0 0,3 0 8 0,0 0-8 16,0 0 0-16,-3 0 10 0,0-3-10 0,0 3 10 16,-4 0-2-16,3 0-8 0,-6 0 12 0,3 0-4 15,0 0-8-15,1 0 0 0,-5 0 0 0,1 0 8 16,3 0-8-16,-3 0 8 0,-1 0-8 0,4 0 8 16,-3 0-8-16,0 0 0 0,3-7 0 0,-4 7 0 15,-2 0 0-15,2 0 0 0,1-3 0 0,0 3 0 0,-4 0 0 0,-4-6 0 16,1 6 0-16,-1 0 0 15,1 0 0-15,-4 0 8 0,-7 0-8 0,11 0 0 0,-1 0 0 16,-3 0 0-16,-7 0 0 0,7 0 0 16,4 0-24-16,-11 0-4 0,0 0-1 0,0 0 0 15,0 0-109-15,0 0-22 0,3 6-4 0,-3-6-648 16,0 0-129-16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17T16:48:58.91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10957 15639 288 0,'32'-9'12'0,"-32"9"4"16,-7-10-16-16,7 1 0 0,7 3 0 0,-7-7 0 0</inkml:trace>
  <inkml:trace contextRef="#ctx0" brushRef="#br0" timeOffset="746.25">10943 14790 576 0,'-25'-16'51'0,"18"6"-41"0,7 1-10 0,0 0 0 0,-7-7 158 0,4 13 30 0,-1-13 5 0,1 7 2 16,-1-1-151-16,1 1-29 16,-8 3-7-16,4-4 0 0,4 1 20 0,-1-1 5 15,-7 1 1-15,1 0 0 0,-4 2 53 0,3-2 10 0,4 6 3 16,0-4 0-16,-7 4 32 0,7-3 8 0,-4 3 0 0,8-3 1 16,-8 6-40-16,8 0-8 0,3 0-1 0,0 0-1 15,0 0-47-15,0 0-8 0,0 0-3 0,0 0 0 16,0 0-23-16,-4 9-10 0,1 0 8 0,-1 1-8 15,-3 6 10-15,4 2-10 0,-1 1 12 16,0 6-12-16,1 4 23 0,-4 5-3 0,3 1 0 16,1-1 0-16,-4 4 1 0,3-1 0 15,-3 4 0-15,4-3 0 16,3 6-8-16,0-7-1 0,-7 7-1 0,3 3 0 16,4-3-11-16,4 9 0 15,-1-2 9-15,-3-4-9 0,4-4 0 0,-1-5 0 0,4 6 0 16,-3-10 0-16,-4 4 8 0,3 3-8 0,1-10 8 0,-1 10-8 0,-3-3 0 15,0-4 0-15,0-6 0 0,0 7 0 0,0-7 24 0,0 0 1 0,-3-3 0 0,-1-6 0 16,4 0 8-16,0-3 2 0,-3-1 0 0,-1-2 0 0,1-7-11 0,3-6-3 16,0 0 0-16,0 0 0 0,-7 0-4 0,7 0-1 15,0 0 0-15,-4-6 0 0,1-4 4 0,-1-8 1 16,1 2 0-16,3-3 0 0,-4 0-9 0,0-6-3 16,1 3 0-16,-1-3 0 15,4 0-1-15,-3-3-8 0,-8 3 12 0,4 3-4 0,4-3-8 16,-8 6 0-16,1-6 0 15,-1 6 0-15,-3 3 0 16,3-2 0-16,1-1 0 0,-1 9 0 16,-7 1 0-16,4 0 0 0,7 2 0 0,4-2 0 0,-8 9 0 0,4 0-12 15,7 0 0-15,0 0 1 0,0 9-1 0,-3 1-1 0,-1 5 0 0,4-5 0 0,11 9 13 0,-4-1-12 0,-7-2 12 0,0 3-12 16,7 6 12-16,0-6-11 0,-4 9 11 0,1-9-10 16,-1 6 10-16,1-6 0 0,3 6 0 15,0-6 0-15,-7-1 0 0,4-2 0 0,6 3 8 0,1-3-8 16,-4-4 0-16,0 4 0 0,3-7 0 0,5 1 8 15,2-4-8-15,-3-3 12 0,4-3-4 0,-4 0 0 16,7-3 5-16,0-3 2 0,-3-4 0 0,0 1 0 16,3-7-7-16,0 7 0 0,0-1-8 0,-7-2 12 15,0-4-2-15,-3 7-1 0,7-7 0 0,-8 7 0 16,-6-7-9-16,3 7 10 0,3-4-10 0,-3-3 10 16,-7 7-10-16,0-7 0 0,-3-3 0 0,-4 1-1048 15,-4-1-201-15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BBF5E2F-2EA4-4BED-BDB7-3263066D10D9}" type="datetimeFigureOut">
              <a:rPr lang="en-US" smtClean="0"/>
              <a:t>4/17/2023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61C2587-C0BF-41B9-B0FA-D76263C040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341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0A1846-15C1-4F35-AD6E-2FC96FAC81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1C2587-C0BF-41B9-B0FA-D76263C040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08211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1C2587-C0BF-41B9-B0FA-D76263C040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47364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1C2587-C0BF-41B9-B0FA-D76263C040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98617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1C2587-C0BF-41B9-B0FA-D76263C040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22080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1C2587-C0BF-41B9-B0FA-D76263C040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88931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1C2587-C0BF-41B9-B0FA-D76263C040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15171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1C2587-C0BF-41B9-B0FA-D76263C040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35301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36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742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803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 b="1" i="0">
                <a:solidFill>
                  <a:schemeClr val="bg2">
                    <a:lumMod val="1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00200"/>
            <a:ext cx="10515600" cy="4351338"/>
          </a:xfrm>
        </p:spPr>
        <p:txBody>
          <a:bodyPr/>
          <a:lstStyle>
            <a:lvl1pPr marL="347663" indent="-347663">
              <a:buClr>
                <a:srgbClr val="333399"/>
              </a:buClr>
              <a:buSzPct val="60000"/>
              <a:buFont typeface="Wingdings" pitchFamily="2" charset="2"/>
              <a:buChar char="q"/>
              <a:tabLst/>
              <a:defRPr sz="2400" b="0" i="0">
                <a:latin typeface="Helvetica Light" charset="0"/>
                <a:ea typeface="Helvetica Light" charset="0"/>
                <a:cs typeface="Helvetica Light" charset="0"/>
              </a:defRPr>
            </a:lvl1pPr>
            <a:lvl2pPr marL="573088" indent="-338138">
              <a:buClr>
                <a:srgbClr val="333399"/>
              </a:buClr>
              <a:buSzPct val="60000"/>
              <a:buFont typeface="Wingdings" pitchFamily="2" charset="2"/>
              <a:buChar char="q"/>
              <a:tabLst/>
              <a:defRPr sz="2200" b="0" i="0">
                <a:latin typeface="Helvetica Light" charset="0"/>
                <a:ea typeface="Helvetica Light" charset="0"/>
                <a:cs typeface="Helvetica Light" charset="0"/>
              </a:defRPr>
            </a:lvl2pPr>
            <a:lvl3pPr marL="808038" indent="-347663">
              <a:buClr>
                <a:srgbClr val="333399"/>
              </a:buClr>
              <a:buSzPct val="60000"/>
              <a:buFont typeface="Wingdings" pitchFamily="2" charset="2"/>
              <a:buChar char="q"/>
              <a:tabLst/>
              <a:defRPr sz="2000" b="0" i="0">
                <a:latin typeface="Helvetica Light" charset="0"/>
                <a:ea typeface="Helvetica Light" charset="0"/>
                <a:cs typeface="Helvetica Light" charset="0"/>
              </a:defRPr>
            </a:lvl3pPr>
            <a:lvl4pPr marL="1033463" indent="-338138">
              <a:buClr>
                <a:srgbClr val="333399"/>
              </a:buClr>
              <a:buSzPct val="60000"/>
              <a:buFont typeface="Wingdings" pitchFamily="2" charset="2"/>
              <a:buChar char="q"/>
              <a:tabLst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4pPr>
            <a:lvl5pPr marL="1257300" indent="-336550">
              <a:buClr>
                <a:srgbClr val="333399"/>
              </a:buClr>
              <a:buSzPct val="60000"/>
              <a:buFont typeface="Wingdings" pitchFamily="2" charset="2"/>
              <a:buChar char="q"/>
              <a:tabLst/>
              <a:defRPr sz="1600" b="0" i="0"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511102"/>
            <a:ext cx="2743200" cy="365125"/>
          </a:xfrm>
          <a:prstGeom prst="rect">
            <a:avLst/>
          </a:prstGeom>
        </p:spPr>
        <p:txBody>
          <a:bodyPr/>
          <a:lstStyle/>
          <a:p>
            <a:fld id="{37481D86-9D0E-3944-83BB-432BC5CB5C17}" type="datetime1">
              <a:rPr lang="en-US" smtClean="0"/>
              <a:t>4/17/2023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057763" y="6511102"/>
            <a:ext cx="1920240" cy="365125"/>
          </a:xfrm>
          <a:prstGeom prst="rect">
            <a:avLst/>
          </a:prstGeom>
        </p:spPr>
        <p:txBody>
          <a:bodyPr/>
          <a:lstStyle>
            <a:lvl1pPr>
              <a:defRPr sz="600"/>
            </a:lvl1pPr>
          </a:lstStyle>
          <a:p>
            <a:r>
              <a:rPr lang="en-US"/>
              <a:t>© Eric Xing @ CMU, 2005-2020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033968" y="6511102"/>
            <a:ext cx="460513" cy="365125"/>
          </a:xfrm>
          <a:prstGeom prst="rect">
            <a:avLst/>
          </a:prstGeom>
        </p:spPr>
        <p:txBody>
          <a:bodyPr/>
          <a:lstStyle/>
          <a:p>
            <a:fld id="{07AEA02C-82F2-584F-9D59-3DE262609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2131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458277"/>
          </a:xfrm>
        </p:spPr>
        <p:txBody>
          <a:bodyPr anchor="b"/>
          <a:lstStyle>
            <a:lvl1pPr>
              <a:defRPr sz="3375" b="0" i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168019"/>
            <a:ext cx="10515600" cy="1921635"/>
          </a:xfrm>
        </p:spPr>
        <p:txBody>
          <a:bodyPr/>
          <a:lstStyle>
            <a:lvl1pPr marL="0" indent="0">
              <a:buNone/>
              <a:defRPr sz="1350" b="0" i="0">
                <a:solidFill>
                  <a:schemeClr val="accent2">
                    <a:lumMod val="20000"/>
                    <a:lumOff val="80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60722E28-9863-CF46-B40D-866DA57BC3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1110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0708E79-587E-1C4C-BE19-E880AEEA3836}" type="datetime1">
              <a:rPr lang="en-US" smtClean="0"/>
              <a:t>4/17/2023</a:t>
            </a:fld>
            <a:endParaRPr lang="en-US" dirty="0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8D23BE37-A135-8C47-B04C-CBC1DDC81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057763" y="6511102"/>
            <a:ext cx="1920240" cy="365125"/>
          </a:xfrm>
          <a:prstGeom prst="rect">
            <a:avLst/>
          </a:prstGeom>
        </p:spPr>
        <p:txBody>
          <a:bodyPr/>
          <a:lstStyle>
            <a:lvl1pPr>
              <a:defRPr sz="600">
                <a:solidFill>
                  <a:schemeClr val="bg1"/>
                </a:solidFill>
              </a:defRPr>
            </a:lvl1pPr>
          </a:lstStyle>
          <a:p>
            <a:r>
              <a:rPr lang="en-US"/>
              <a:t>© Eric Xing @ CMU, 2005-2020</a:t>
            </a:r>
            <a:endParaRPr lang="en-US" altLang="en-US" dirty="0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18CFA924-49FF-C542-A2BC-A34E05797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3968" y="6511102"/>
            <a:ext cx="460513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7AEA02C-82F2-584F-9D59-3DE262609F6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23B355-DD42-6746-A1C7-2E00DDC140C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599" y="237655"/>
            <a:ext cx="4010568" cy="64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8361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198"/>
            <a:ext cx="12192000" cy="3733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780829"/>
            <a:ext cx="10515600" cy="2852737"/>
          </a:xfrm>
        </p:spPr>
        <p:txBody>
          <a:bodyPr anchor="b">
            <a:normAutofit/>
          </a:bodyPr>
          <a:lstStyle>
            <a:lvl1pPr>
              <a:defRPr sz="4000" b="1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3747638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E4323C4-CA66-5A47-8F97-41BA42804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057763" y="6511102"/>
            <a:ext cx="1920240" cy="365125"/>
          </a:xfrm>
          <a:prstGeom prst="rect">
            <a:avLst/>
          </a:prstGeom>
        </p:spPr>
        <p:txBody>
          <a:bodyPr/>
          <a:lstStyle>
            <a:lvl1pPr>
              <a:defRPr sz="600"/>
            </a:lvl1pPr>
          </a:lstStyle>
          <a:p>
            <a:r>
              <a:rPr lang="en-US"/>
              <a:t>© Eric Xing @ CMU, 2005-2020</a:t>
            </a:r>
            <a:endParaRPr lang="en-US" alt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9E1BA8F-BF47-3D40-8C6E-FA5B75DEE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3968" y="6511102"/>
            <a:ext cx="460513" cy="365125"/>
          </a:xfrm>
          <a:prstGeom prst="rect">
            <a:avLst/>
          </a:prstGeom>
        </p:spPr>
        <p:txBody>
          <a:bodyPr/>
          <a:lstStyle/>
          <a:p>
            <a:fld id="{07AEA02C-82F2-584F-9D59-3DE262609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2644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 b="1" i="0">
                <a:solidFill>
                  <a:schemeClr val="bg2">
                    <a:lumMod val="1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181600" cy="4351338"/>
          </a:xfrm>
        </p:spPr>
        <p:txBody>
          <a:bodyPr/>
          <a:lstStyle>
            <a:lvl1pPr marL="292100" indent="-292100">
              <a:buClr>
                <a:srgbClr val="333399"/>
              </a:buClr>
              <a:buSzPct val="60000"/>
              <a:buFont typeface="Wingdings" pitchFamily="2" charset="2"/>
              <a:buChar char="q"/>
              <a:tabLst/>
              <a:defRPr sz="2200" b="0" i="0">
                <a:latin typeface="Helvetica Light" charset="0"/>
                <a:ea typeface="Helvetica Light" charset="0"/>
                <a:cs typeface="Helvetica Light" charset="0"/>
              </a:defRPr>
            </a:lvl1pPr>
            <a:lvl2pPr marL="515938" indent="-258763">
              <a:buClr>
                <a:srgbClr val="333399"/>
              </a:buClr>
              <a:buSzPct val="60000"/>
              <a:buFont typeface="Wingdings" pitchFamily="2" charset="2"/>
              <a:buChar char="q"/>
              <a:tabLst/>
              <a:defRPr sz="2000" b="0" i="0">
                <a:latin typeface="Helvetica Light" charset="0"/>
                <a:ea typeface="Helvetica Light" charset="0"/>
                <a:cs typeface="Helvetica Light" charset="0"/>
              </a:defRPr>
            </a:lvl2pPr>
            <a:lvl3pPr marL="752475" indent="-292100">
              <a:buClr>
                <a:srgbClr val="333399"/>
              </a:buClr>
              <a:buSzPct val="60000"/>
              <a:buFont typeface="Wingdings" pitchFamily="2" charset="2"/>
              <a:buChar char="q"/>
              <a:tabLst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3pPr>
            <a:lvl4pPr marL="976313" indent="-280988">
              <a:buClr>
                <a:srgbClr val="333399"/>
              </a:buClr>
              <a:buSzPct val="60000"/>
              <a:buFont typeface="Wingdings" pitchFamily="2" charset="2"/>
              <a:buChar char="q"/>
              <a:tabLst/>
              <a:defRPr sz="1600" b="0" i="0">
                <a:latin typeface="Helvetica Light" charset="0"/>
                <a:ea typeface="Helvetica Light" charset="0"/>
                <a:cs typeface="Helvetica Light" charset="0"/>
              </a:defRPr>
            </a:lvl4pPr>
            <a:lvl5pPr marL="1201738" indent="-280988">
              <a:buClr>
                <a:srgbClr val="333399"/>
              </a:buClr>
              <a:buSzPct val="60000"/>
              <a:buFont typeface="Wingdings" pitchFamily="2" charset="2"/>
              <a:buChar char="q"/>
              <a:tabLst/>
              <a:defRPr sz="1400" b="0" i="0"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FBB48C27-BE7C-3941-B9F3-A4D4717F28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11102"/>
            <a:ext cx="2743200" cy="365125"/>
          </a:xfrm>
          <a:prstGeom prst="rect">
            <a:avLst/>
          </a:prstGeom>
        </p:spPr>
        <p:txBody>
          <a:bodyPr/>
          <a:lstStyle/>
          <a:p>
            <a:fld id="{226BF496-9F26-5F45-86EC-4A24FC0ED785}" type="datetime1">
              <a:rPr lang="en-US" smtClean="0"/>
              <a:t>4/17/2023</a:t>
            </a:fld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86DC4629-3C8A-F646-AC38-BB37FB931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057763" y="6511102"/>
            <a:ext cx="1920240" cy="365125"/>
          </a:xfrm>
          <a:prstGeom prst="rect">
            <a:avLst/>
          </a:prstGeom>
        </p:spPr>
        <p:txBody>
          <a:bodyPr/>
          <a:lstStyle>
            <a:lvl1pPr>
              <a:defRPr sz="600"/>
            </a:lvl1pPr>
          </a:lstStyle>
          <a:p>
            <a:r>
              <a:rPr lang="en-US"/>
              <a:t>© Eric Xing @ CMU, 2005-2020</a:t>
            </a:r>
            <a:endParaRPr lang="en-US" alt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BFB6B21-4106-4949-915C-692B2CB0D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3968" y="6511102"/>
            <a:ext cx="460513" cy="365125"/>
          </a:xfrm>
          <a:prstGeom prst="rect">
            <a:avLst/>
          </a:prstGeom>
        </p:spPr>
        <p:txBody>
          <a:bodyPr/>
          <a:lstStyle/>
          <a:p>
            <a:fld id="{07AEA02C-82F2-584F-9D59-3DE262609F6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3A347B1B-EA3D-8B43-B7D0-731D2330F231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2556" y="1600200"/>
            <a:ext cx="5181600" cy="4351338"/>
          </a:xfrm>
        </p:spPr>
        <p:txBody>
          <a:bodyPr/>
          <a:lstStyle>
            <a:lvl1pPr marL="292100" indent="-292100">
              <a:buClr>
                <a:srgbClr val="333399"/>
              </a:buClr>
              <a:buSzPct val="60000"/>
              <a:buFont typeface="Wingdings" pitchFamily="2" charset="2"/>
              <a:buChar char="q"/>
              <a:tabLst/>
              <a:defRPr sz="2200" b="0" i="0">
                <a:latin typeface="Helvetica Light" charset="0"/>
                <a:ea typeface="Helvetica Light" charset="0"/>
                <a:cs typeface="Helvetica Light" charset="0"/>
              </a:defRPr>
            </a:lvl1pPr>
            <a:lvl2pPr marL="515938" indent="-258763">
              <a:buClr>
                <a:srgbClr val="333399"/>
              </a:buClr>
              <a:buSzPct val="60000"/>
              <a:buFont typeface="Wingdings" pitchFamily="2" charset="2"/>
              <a:buChar char="q"/>
              <a:tabLst/>
              <a:defRPr sz="2000" b="0" i="0">
                <a:latin typeface="Helvetica Light" charset="0"/>
                <a:ea typeface="Helvetica Light" charset="0"/>
                <a:cs typeface="Helvetica Light" charset="0"/>
              </a:defRPr>
            </a:lvl2pPr>
            <a:lvl3pPr marL="752475" indent="-292100">
              <a:buClr>
                <a:srgbClr val="333399"/>
              </a:buClr>
              <a:buSzPct val="60000"/>
              <a:buFont typeface="Wingdings" pitchFamily="2" charset="2"/>
              <a:buChar char="q"/>
              <a:tabLst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3pPr>
            <a:lvl4pPr marL="976313" indent="-280988">
              <a:buClr>
                <a:srgbClr val="333399"/>
              </a:buClr>
              <a:buSzPct val="60000"/>
              <a:buFont typeface="Wingdings" pitchFamily="2" charset="2"/>
              <a:buChar char="q"/>
              <a:tabLst/>
              <a:defRPr sz="1600" b="0" i="0">
                <a:latin typeface="Helvetica Light" charset="0"/>
                <a:ea typeface="Helvetica Light" charset="0"/>
                <a:cs typeface="Helvetica Light" charset="0"/>
              </a:defRPr>
            </a:lvl4pPr>
            <a:lvl5pPr marL="1201738" indent="-280988">
              <a:buClr>
                <a:srgbClr val="333399"/>
              </a:buClr>
              <a:buSzPct val="60000"/>
              <a:buFont typeface="Wingdings" pitchFamily="2" charset="2"/>
              <a:buChar char="q"/>
              <a:tabLst/>
              <a:defRPr sz="1400" b="0" i="0"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461255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 b="1" i="0">
                <a:solidFill>
                  <a:schemeClr val="bg2">
                    <a:lumMod val="1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981CC02-03B9-F845-A7C8-75962F088E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11102"/>
            <a:ext cx="2743200" cy="365125"/>
          </a:xfrm>
          <a:prstGeom prst="rect">
            <a:avLst/>
          </a:prstGeom>
        </p:spPr>
        <p:txBody>
          <a:bodyPr/>
          <a:lstStyle/>
          <a:p>
            <a:fld id="{CAFCBD0F-29EA-D949-83F3-4C0486F2FC6F}" type="datetime1">
              <a:rPr lang="en-US" smtClean="0"/>
              <a:t>4/17/2023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B8254E7-58C0-5848-8656-E333BB433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057763" y="6511102"/>
            <a:ext cx="1920240" cy="365125"/>
          </a:xfrm>
          <a:prstGeom prst="rect">
            <a:avLst/>
          </a:prstGeom>
        </p:spPr>
        <p:txBody>
          <a:bodyPr/>
          <a:lstStyle>
            <a:lvl1pPr>
              <a:defRPr sz="600"/>
            </a:lvl1pPr>
          </a:lstStyle>
          <a:p>
            <a:r>
              <a:rPr lang="en-US"/>
              <a:t>© Eric Xing @ CMU, 2005-2020</a:t>
            </a:r>
            <a:endParaRPr lang="en-US" alt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67E93DA-951F-E14B-8EBF-D39937295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3968" y="6511102"/>
            <a:ext cx="460513" cy="365125"/>
          </a:xfrm>
          <a:prstGeom prst="rect">
            <a:avLst/>
          </a:prstGeom>
        </p:spPr>
        <p:txBody>
          <a:bodyPr/>
          <a:lstStyle/>
          <a:p>
            <a:fld id="{07AEA02C-82F2-584F-9D59-3DE262609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7792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   Eric Xing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© Eric Xing @ CMU, 2006-2011</a:t>
            </a: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70ADC6-CE19-4300-8EBE-7AC2ADD77F1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37794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411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411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   Eric Xing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© Eric Xing @ CMU, 2006-2012</a:t>
            </a:r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316BF4-0C06-46C4-8F64-4CF8DA863C5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6797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755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834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4/17/2023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13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4/17/2023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636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4/17/2023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177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4/17/2023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12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4/17/2023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63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4/17/2023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4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2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569844"/>
            <a:ext cx="10515600" cy="8425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799120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28588" marR="0" lvl="0" indent="-128588" algn="l" defTabSz="514350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575" b="0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Helvetica Light" charset="0"/>
              </a:rPr>
              <a:t>Click to edit Master text styles</a:t>
            </a:r>
          </a:p>
          <a:p>
            <a:pPr marL="385763" marR="0" lvl="1" indent="-128588" algn="l" defTabSz="514350" rtl="0" eaLnBrk="1" fontAlgn="auto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Helvetica Light" charset="0"/>
              </a:rPr>
              <a:t>Second level</a:t>
            </a:r>
          </a:p>
          <a:p>
            <a:pPr marL="642938" marR="0" lvl="2" indent="-128588" algn="l" defTabSz="514350" rtl="0" eaLnBrk="1" fontAlgn="auto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125" b="0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Helvetica Light" charset="0"/>
              </a:rPr>
              <a:t>Third level</a:t>
            </a:r>
          </a:p>
          <a:p>
            <a:pPr marL="900113" marR="0" lvl="3" indent="-128588" algn="l" defTabSz="514350" rtl="0" eaLnBrk="1" fontAlgn="auto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013" b="0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Helvetica Light" charset="0"/>
              </a:rPr>
              <a:t>Fourth level</a:t>
            </a:r>
          </a:p>
          <a:p>
            <a:pPr marL="1157288" marR="0" lvl="4" indent="-128588" algn="l" defTabSz="514350" rtl="0" eaLnBrk="1" fontAlgn="auto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013" b="0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Helvetica Light" charset="0"/>
              </a:rPr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BEADCA7-E14F-3A40-B9BC-E99249895F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51110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600"/>
            </a:lvl1pPr>
          </a:lstStyle>
          <a:p>
            <a:fld id="{B1422EE5-B2EE-3840-B23F-684D259BA97A}" type="datetime1">
              <a:rPr lang="en-US" smtClean="0"/>
              <a:t>4/17/2023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F190F6E-D1A6-9F4B-B82C-CD258D2922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057763" y="6511102"/>
            <a:ext cx="1920240" cy="365125"/>
          </a:xfrm>
          <a:prstGeom prst="rect">
            <a:avLst/>
          </a:prstGeom>
        </p:spPr>
        <p:txBody>
          <a:bodyPr/>
          <a:lstStyle>
            <a:lvl1pPr algn="r">
              <a:defRPr sz="600"/>
            </a:lvl1pPr>
          </a:lstStyle>
          <a:p>
            <a:r>
              <a:rPr lang="en-US"/>
              <a:t>© Eric Xing @ CMU, 2005-2020</a:t>
            </a:r>
            <a:endParaRPr lang="en-US" alt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422AA21-D776-0946-9438-9F610A271E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33968" y="6511102"/>
            <a:ext cx="460513" cy="365125"/>
          </a:xfrm>
          <a:prstGeom prst="rect">
            <a:avLst/>
          </a:prstGeom>
        </p:spPr>
        <p:txBody>
          <a:bodyPr/>
          <a:lstStyle>
            <a:lvl1pPr>
              <a:defRPr sz="600"/>
            </a:lvl1pPr>
          </a:lstStyle>
          <a:p>
            <a:fld id="{07AEA02C-82F2-584F-9D59-3DE262609F6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BEF7A53-B314-164E-B3BE-2F5BA495F68A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684668" y="6347803"/>
            <a:ext cx="431800" cy="44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393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</p:sldLayoutIdLst>
  <p:hf hdr="0" dt="0"/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b="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1pPr>
    </p:titleStyle>
    <p:bodyStyle>
      <a:lvl1pPr marL="128588" marR="0" indent="-128588" algn="l" defTabSz="514350" rtl="0" eaLnBrk="1" fontAlgn="auto" latinLnBrk="0" hangingPunct="1">
        <a:lnSpc>
          <a:spcPct val="90000"/>
        </a:lnSpc>
        <a:spcBef>
          <a:spcPts val="563"/>
        </a:spcBef>
        <a:spcAft>
          <a:spcPts val="0"/>
        </a:spcAft>
        <a:buClrTx/>
        <a:buSzTx/>
        <a:buFont typeface="Arial"/>
        <a:buChar char="•"/>
        <a:tabLst/>
        <a:defRPr sz="1575" b="0" i="0" kern="1200">
          <a:solidFill>
            <a:schemeClr val="tx1"/>
          </a:solidFill>
          <a:latin typeface="Helvetica Light" charset="0"/>
          <a:ea typeface="Helvetica Light" charset="0"/>
          <a:cs typeface="Helvetica Light" charset="0"/>
        </a:defRPr>
      </a:lvl1pPr>
      <a:lvl2pPr marL="385763" marR="0" indent="-128588" algn="l" defTabSz="514350" rtl="0" eaLnBrk="1" fontAlgn="auto" latinLnBrk="0" hangingPunct="1">
        <a:lnSpc>
          <a:spcPct val="90000"/>
        </a:lnSpc>
        <a:spcBef>
          <a:spcPts val="281"/>
        </a:spcBef>
        <a:spcAft>
          <a:spcPts val="0"/>
        </a:spcAft>
        <a:buClrTx/>
        <a:buSzTx/>
        <a:buFont typeface="Arial"/>
        <a:buChar char="•"/>
        <a:tabLst/>
        <a:defRPr sz="1350" b="0" i="0" kern="1200">
          <a:solidFill>
            <a:schemeClr val="tx1"/>
          </a:solidFill>
          <a:latin typeface="Helvetica Light" charset="0"/>
          <a:ea typeface="Helvetica Light" charset="0"/>
          <a:cs typeface="Helvetica Light" charset="0"/>
        </a:defRPr>
      </a:lvl2pPr>
      <a:lvl3pPr marL="642938" marR="0" indent="-128588" algn="l" defTabSz="514350" rtl="0" eaLnBrk="1" fontAlgn="auto" latinLnBrk="0" hangingPunct="1">
        <a:lnSpc>
          <a:spcPct val="90000"/>
        </a:lnSpc>
        <a:spcBef>
          <a:spcPts val="281"/>
        </a:spcBef>
        <a:spcAft>
          <a:spcPts val="0"/>
        </a:spcAft>
        <a:buClrTx/>
        <a:buSzTx/>
        <a:buFont typeface="Arial"/>
        <a:buChar char="•"/>
        <a:tabLst/>
        <a:defRPr sz="1125" b="0" i="0" kern="1200">
          <a:solidFill>
            <a:schemeClr val="tx1"/>
          </a:solidFill>
          <a:latin typeface="Helvetica Light" charset="0"/>
          <a:ea typeface="Helvetica Light" charset="0"/>
          <a:cs typeface="Helvetica Light" charset="0"/>
        </a:defRPr>
      </a:lvl3pPr>
      <a:lvl4pPr marL="900113" marR="0" indent="-128588" algn="l" defTabSz="514350" rtl="0" eaLnBrk="1" fontAlgn="auto" latinLnBrk="0" hangingPunct="1">
        <a:lnSpc>
          <a:spcPct val="90000"/>
        </a:lnSpc>
        <a:spcBef>
          <a:spcPts val="281"/>
        </a:spcBef>
        <a:spcAft>
          <a:spcPts val="0"/>
        </a:spcAft>
        <a:buClrTx/>
        <a:buSzTx/>
        <a:buFont typeface="Arial"/>
        <a:buChar char="•"/>
        <a:tabLst/>
        <a:defRPr sz="1013" b="0" i="0" kern="1200">
          <a:solidFill>
            <a:schemeClr val="tx1"/>
          </a:solidFill>
          <a:latin typeface="Helvetica Light" charset="0"/>
          <a:ea typeface="Helvetica Light" charset="0"/>
          <a:cs typeface="Helvetica Light" charset="0"/>
        </a:defRPr>
      </a:lvl4pPr>
      <a:lvl5pPr marL="1157288" marR="0" indent="-128588" algn="l" defTabSz="514350" rtl="0" eaLnBrk="1" fontAlgn="auto" latinLnBrk="0" hangingPunct="1">
        <a:lnSpc>
          <a:spcPct val="90000"/>
        </a:lnSpc>
        <a:spcBef>
          <a:spcPts val="281"/>
        </a:spcBef>
        <a:spcAft>
          <a:spcPts val="0"/>
        </a:spcAft>
        <a:buClrTx/>
        <a:buSzTx/>
        <a:buFont typeface="Arial"/>
        <a:buChar char="•"/>
        <a:tabLst/>
        <a:defRPr sz="1013" b="0" i="0" kern="1200">
          <a:solidFill>
            <a:schemeClr val="tx1"/>
          </a:solidFill>
          <a:latin typeface="Helvetica Light" charset="0"/>
          <a:ea typeface="Helvetica Light" charset="0"/>
          <a:cs typeface="Helvetica Light" charset="0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ustomXml" Target="../ink/ink7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ustomXml" Target="../ink/ink8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customXml" Target="../ink/ink9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0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.png"/><Relationship Id="rId5" Type="http://schemas.openxmlformats.org/officeDocument/2006/relationships/customXml" Target="../ink/ink11.xml"/><Relationship Id="rId4" Type="http://schemas.openxmlformats.org/officeDocument/2006/relationships/image" Target="../media/image10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2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customXml" Target="../ink/ink13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customXml" Target="../ink/ink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5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customXml" Target="../ink/ink18.xml"/><Relationship Id="rId3" Type="http://schemas.openxmlformats.org/officeDocument/2006/relationships/image" Target="../media/image110.png"/><Relationship Id="rId7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7.xml"/><Relationship Id="rId5" Type="http://schemas.openxmlformats.org/officeDocument/2006/relationships/image" Target="../media/image20.png"/><Relationship Id="rId4" Type="http://schemas.openxmlformats.org/officeDocument/2006/relationships/customXml" Target="../ink/ink16.xml"/><Relationship Id="rId9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9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customXml" Target="../ink/ink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customXml" Target="../ink/ink21.xml"/><Relationship Id="rId4" Type="http://schemas.openxmlformats.org/officeDocument/2006/relationships/image" Target="../media/image1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customXml" Target="../ink/ink22.xml"/><Relationship Id="rId4" Type="http://schemas.openxmlformats.org/officeDocument/2006/relationships/image" Target="../media/image11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customXml" Target="../ink/ink24.xml"/><Relationship Id="rId3" Type="http://schemas.openxmlformats.org/officeDocument/2006/relationships/image" Target="../media/image30.png"/><Relationship Id="rId7" Type="http://schemas.openxmlformats.org/officeDocument/2006/relationships/image" Target="../media/image29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customXml" Target="../ink/ink2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7.xml"/><Relationship Id="rId5" Type="http://schemas.openxmlformats.org/officeDocument/2006/relationships/image" Target="../media/image310.png"/><Relationship Id="rId4" Type="http://schemas.openxmlformats.org/officeDocument/2006/relationships/customXml" Target="../ink/ink2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9.xml"/><Relationship Id="rId5" Type="http://schemas.openxmlformats.org/officeDocument/2006/relationships/image" Target="../media/image350.png"/><Relationship Id="rId4" Type="http://schemas.openxmlformats.org/officeDocument/2006/relationships/customXml" Target="../ink/ink2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customXml" Target="../ink/ink30.xml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customXml" Target="../ink/ink3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customXml" Target="../ink/ink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customXml" Target="../ink/ink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0.png"/><Relationship Id="rId4" Type="http://schemas.openxmlformats.org/officeDocument/2006/relationships/customXml" Target="../ink/ink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35.xml"/><Relationship Id="rId5" Type="http://schemas.openxmlformats.org/officeDocument/2006/relationships/hyperlink" Target="https://www.youtube.com/watch?v=3liCbRZPrZA" TargetMode="External"/><Relationship Id="rId4" Type="http://schemas.openxmlformats.org/officeDocument/2006/relationships/image" Target="../media/image55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customXml" Target="../ink/ink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customXml" Target="../ink/ink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png"/><Relationship Id="rId5" Type="http://schemas.openxmlformats.org/officeDocument/2006/relationships/customXml" Target="../ink/ink38.xml"/><Relationship Id="rId4" Type="http://schemas.openxmlformats.org/officeDocument/2006/relationships/image" Target="../media/image60.em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4.tiff"/><Relationship Id="rId7" Type="http://schemas.openxmlformats.org/officeDocument/2006/relationships/customXml" Target="../ink/ink39.xml"/><Relationship Id="rId2" Type="http://schemas.openxmlformats.org/officeDocument/2006/relationships/image" Target="../media/image63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tiff"/><Relationship Id="rId5" Type="http://schemas.openxmlformats.org/officeDocument/2006/relationships/image" Target="../media/image66.tiff"/><Relationship Id="rId4" Type="http://schemas.openxmlformats.org/officeDocument/2006/relationships/image" Target="../media/image65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ustomXml" Target="../ink/ink6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74B64-477C-4588-89B1-C8EA0B2EE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263B94-3E3B-4E0A-A042-6E54FE8991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Cool stuff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Expectation-Maximization algorithm</a:t>
            </a:r>
          </a:p>
          <a:p>
            <a:pPr marL="917575" lvl="2" indent="-457200"/>
            <a:r>
              <a:rPr lang="en-US" sz="2800" dirty="0"/>
              <a:t>Gaussian mixture models for clustering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Kernels</a:t>
            </a:r>
          </a:p>
          <a:p>
            <a:pPr marL="917575" lvl="2" indent="-457200"/>
            <a:r>
              <a:rPr lang="en-US" sz="2800" dirty="0"/>
              <a:t>Linear regression</a:t>
            </a:r>
          </a:p>
          <a:p>
            <a:pPr marL="917575" lvl="2" indent="-457200"/>
            <a:r>
              <a:rPr lang="en-US" sz="2800" dirty="0"/>
              <a:t>Support vector machines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Duality</a:t>
            </a:r>
          </a:p>
          <a:p>
            <a:pPr marL="917575" lvl="2" indent="-457200"/>
            <a:r>
              <a:rPr lang="en-US" sz="2800" dirty="0"/>
              <a:t>Support vector machines</a:t>
            </a:r>
            <a:endParaRPr lang="en-US" sz="3600" dirty="0"/>
          </a:p>
          <a:p>
            <a:pPr marL="917575" lvl="2" indent="-457200"/>
            <a:endParaRPr lang="en-US" sz="2800" dirty="0"/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dirty="0"/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dirty="0"/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22805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D7320-C807-4BED-BDCD-85D50AB75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43AF3-B621-485D-9AEE-C2B6B9B0A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644876" cy="2039539"/>
          </a:xfrm>
        </p:spPr>
        <p:txBody>
          <a:bodyPr/>
          <a:lstStyle/>
          <a:p>
            <a:pPr fontAlgn="ctr"/>
            <a:r>
              <a:rPr lang="en-US" dirty="0"/>
              <a:t>Are decision trees parametric or non-parametric?</a:t>
            </a:r>
          </a:p>
          <a:p>
            <a:pPr marL="457200" lvl="1" indent="-457200" fontAlgn="ctr">
              <a:buFont typeface="+mj-lt"/>
              <a:buAutoNum type="alphaUcPeriod"/>
            </a:pPr>
            <a:r>
              <a:rPr lang="en-US" sz="2800" dirty="0"/>
              <a:t> </a:t>
            </a:r>
          </a:p>
          <a:p>
            <a:pPr marL="457200" lvl="1" indent="-457200" fontAlgn="ctr">
              <a:buFont typeface="+mj-lt"/>
              <a:buAutoNum type="alphaUcPeriod"/>
            </a:pPr>
            <a:r>
              <a:rPr lang="en-US" sz="2800" dirty="0"/>
              <a:t> </a:t>
            </a:r>
          </a:p>
          <a:p>
            <a:pPr marL="457200" lvl="1" indent="-457200" fontAlgn="ctr">
              <a:buFont typeface="+mj-lt"/>
              <a:buAutoNum type="alphaUcPeriod"/>
            </a:pPr>
            <a:r>
              <a:rPr lang="en-US" sz="2800" dirty="0"/>
              <a:t> </a:t>
            </a:r>
          </a:p>
          <a:p>
            <a:pPr marL="0" lvl="1" indent="0" fontAlgn="ctr">
              <a:buNone/>
            </a:pPr>
            <a:r>
              <a:rPr lang="en-US" sz="2800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0599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D7320-C807-4BED-BDCD-85D50AB75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43AF3-B621-485D-9AEE-C2B6B9B0A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644876" cy="2039539"/>
          </a:xfrm>
        </p:spPr>
        <p:txBody>
          <a:bodyPr/>
          <a:lstStyle/>
          <a:p>
            <a:pPr fontAlgn="ctr"/>
            <a:r>
              <a:rPr lang="en-US" dirty="0"/>
              <a:t>Are decision trees parametric or non-parametric?</a:t>
            </a:r>
            <a:endParaRPr lang="en-US" sz="800" dirty="0"/>
          </a:p>
          <a:p>
            <a:pPr fontAlgn="ctr"/>
            <a:r>
              <a:rPr lang="en-US" dirty="0">
                <a:solidFill>
                  <a:srgbClr val="7030A0"/>
                </a:solidFill>
              </a:rPr>
              <a:t>It depends :)</a:t>
            </a:r>
          </a:p>
          <a:p>
            <a:pPr lvl="1" fontAlgn="ctr"/>
            <a:r>
              <a:rPr lang="en-US" dirty="0"/>
              <a:t>If no limits on depth or reuse of attributes, then non-parametric</a:t>
            </a:r>
          </a:p>
          <a:p>
            <a:pPr lvl="2" fontAlgn="ctr"/>
            <a:r>
              <a:rPr lang="en-US" sz="2400" dirty="0"/>
              <a:t>Model complexity will grow with data</a:t>
            </a:r>
          </a:p>
          <a:p>
            <a:pPr lvl="1" fontAlgn="ctr"/>
            <a:r>
              <a:rPr lang="en-US" dirty="0"/>
              <a:t>If pruned/limited to fix size</a:t>
            </a:r>
          </a:p>
          <a:p>
            <a:pPr lvl="2" fontAlgn="ctr"/>
            <a:r>
              <a:rPr lang="en-US" sz="2400" dirty="0"/>
              <a:t>Parametric</a:t>
            </a:r>
          </a:p>
          <a:p>
            <a:pPr lvl="1" fontAlgn="ctr"/>
            <a:r>
              <a:rPr lang="en-US" dirty="0"/>
              <a:t>If attributes only used once</a:t>
            </a:r>
          </a:p>
          <a:p>
            <a:pPr lvl="2" fontAlgn="ctr"/>
            <a:r>
              <a:rPr lang="en-US" sz="2400" dirty="0"/>
              <a:t>Parametric; model complexity is limited by number of features</a:t>
            </a:r>
          </a:p>
          <a:p>
            <a:pPr fontAlgn="ctr"/>
            <a:r>
              <a:rPr lang="en-US" dirty="0"/>
              <a:t>Trade-offs</a:t>
            </a:r>
          </a:p>
          <a:p>
            <a:pPr lvl="1" fontAlgn="ctr"/>
            <a:r>
              <a:rPr lang="en-US" dirty="0"/>
              <a:t>Non-parametric methods have very powerful representation capabilities</a:t>
            </a:r>
          </a:p>
          <a:p>
            <a:pPr lvl="1" fontAlgn="ctr"/>
            <a:r>
              <a:rPr lang="en-US" dirty="0"/>
              <a:t>But</a:t>
            </a:r>
          </a:p>
          <a:p>
            <a:pPr lvl="2" fontAlgn="ctr"/>
            <a:r>
              <a:rPr lang="en-US" sz="2400" dirty="0"/>
              <a:t>Easily overfit</a:t>
            </a:r>
          </a:p>
          <a:p>
            <a:pPr lvl="2" fontAlgn="ctr"/>
            <a:r>
              <a:rPr lang="en-US" sz="2400" dirty="0"/>
              <a:t>Can take up memory proportional to training size too</a:t>
            </a:r>
          </a:p>
          <a:p>
            <a:pPr fontAlgn="ctr"/>
            <a:endParaRPr lang="en-US" dirty="0"/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21AF2CC9-44B2-8A38-5CF2-ABFA3EEF79B2}"/>
                  </a:ext>
                </a:extLst>
              </p14:cNvPr>
              <p14:cNvContentPartPr/>
              <p14:nvPr/>
            </p14:nvContentPartPr>
            <p14:xfrm>
              <a:off x="290880" y="4911120"/>
              <a:ext cx="886680" cy="5072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1AF2CC9-44B2-8A38-5CF2-ABFA3EEF79B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81520" y="4901760"/>
                <a:ext cx="905400" cy="525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10325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ADF96-5B70-4499-950D-A607791AC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Nonparametric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012F9D-3C6A-4B01-86C4-79065C5C3F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Nearest Neighbor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7B7DAD-FD9F-40FC-9178-5C37158555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301" y="1725527"/>
            <a:ext cx="6468096" cy="43393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F03F456-755C-4AC4-AF0A-51E55853D423}"/>
              </a:ext>
            </a:extLst>
          </p:cNvPr>
          <p:cNvSpPr txBox="1"/>
          <p:nvPr/>
        </p:nvSpPr>
        <p:spPr>
          <a:xfrm>
            <a:off x="3758665" y="6122404"/>
            <a:ext cx="11993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Input x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9EB57F-31F6-4DC5-B3E0-2BD4DAEA743D}"/>
              </a:ext>
            </a:extLst>
          </p:cNvPr>
          <p:cNvSpPr txBox="1"/>
          <p:nvPr/>
        </p:nvSpPr>
        <p:spPr>
          <a:xfrm rot="16200000">
            <a:off x="20433" y="3633594"/>
            <a:ext cx="14734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Output 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12B90A95-EA33-452F-86C9-4EC5D3EDC758}"/>
                  </a:ext>
                </a:extLst>
              </p14:cNvPr>
              <p14:cNvContentPartPr/>
              <p14:nvPr/>
            </p14:nvContentPartPr>
            <p14:xfrm>
              <a:off x="1252080" y="107640"/>
              <a:ext cx="8707680" cy="62136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12B90A95-EA33-452F-86C9-4EC5D3EDC75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42720" y="98280"/>
                <a:ext cx="8726400" cy="623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D0A4E49C-B23C-E4A5-A256-70FFA9C6981B}"/>
                  </a:ext>
                </a:extLst>
              </p14:cNvPr>
              <p14:cNvContentPartPr/>
              <p14:nvPr/>
            </p14:nvContentPartPr>
            <p14:xfrm>
              <a:off x="3775680" y="5250960"/>
              <a:ext cx="180720" cy="49464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D0A4E49C-B23C-E4A5-A256-70FFA9C6981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766320" y="5241600"/>
                <a:ext cx="199440" cy="513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123709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501504F-2EDE-A584-66EB-D99D799D9E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95" y="1371600"/>
            <a:ext cx="5486400" cy="5486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4BADF96-5B70-4499-950D-A607791AC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Nonparametric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012F9D-3C6A-4B01-86C4-79065C5C3F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Neural Networks (nonparametric hack)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F28F46AB-5433-751D-256C-42B05F5273D5}"/>
                  </a:ext>
                </a:extLst>
              </p14:cNvPr>
              <p14:cNvContentPartPr/>
              <p14:nvPr/>
            </p14:nvContentPartPr>
            <p14:xfrm>
              <a:off x="5789880" y="1349739"/>
              <a:ext cx="6269040" cy="52257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F28F46AB-5433-751D-256C-42B05F5273D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80520" y="1340379"/>
                <a:ext cx="6287760" cy="524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B0C0884-7F25-1CDE-0704-C93D747B4280}"/>
                  </a:ext>
                </a:extLst>
              </p14:cNvPr>
              <p14:cNvContentPartPr/>
              <p14:nvPr/>
            </p14:nvContentPartPr>
            <p14:xfrm>
              <a:off x="5189400" y="1613520"/>
              <a:ext cx="1252440" cy="399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B0C0884-7F25-1CDE-0704-C93D747B428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180040" y="1604160"/>
                <a:ext cx="1271160" cy="58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7403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ADF96-5B70-4499-950D-A607791AC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Nonparametric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012F9D-3C6A-4B01-86C4-79065C5C3F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Kernel Regression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7B7DAD-FD9F-40FC-9178-5C37158555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783" y="2130522"/>
            <a:ext cx="5064768" cy="33978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F03F456-755C-4AC4-AF0A-51E55853D423}"/>
              </a:ext>
            </a:extLst>
          </p:cNvPr>
          <p:cNvSpPr txBox="1"/>
          <p:nvPr/>
        </p:nvSpPr>
        <p:spPr>
          <a:xfrm>
            <a:off x="2951483" y="5528405"/>
            <a:ext cx="11993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Input x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9EB57F-31F6-4DC5-B3E0-2BD4DAEA743D}"/>
              </a:ext>
            </a:extLst>
          </p:cNvPr>
          <p:cNvSpPr txBox="1"/>
          <p:nvPr/>
        </p:nvSpPr>
        <p:spPr>
          <a:xfrm rot="16200000">
            <a:off x="20433" y="3633594"/>
            <a:ext cx="14734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Output 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059381CB-14F7-D259-8C0D-E78D06512C32}"/>
                  </a:ext>
                </a:extLst>
              </p14:cNvPr>
              <p14:cNvContentPartPr/>
              <p14:nvPr/>
            </p14:nvContentPartPr>
            <p14:xfrm>
              <a:off x="95400" y="71640"/>
              <a:ext cx="11954880" cy="60760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059381CB-14F7-D259-8C0D-E78D06512C3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6040" y="62280"/>
                <a:ext cx="11973600" cy="609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F854B8A4-02B6-DBCA-6B0F-0DBB94033694}"/>
                  </a:ext>
                </a:extLst>
              </p14:cNvPr>
              <p14:cNvContentPartPr/>
              <p14:nvPr/>
            </p14:nvContentPartPr>
            <p14:xfrm>
              <a:off x="3473280" y="313200"/>
              <a:ext cx="7323480" cy="613224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F854B8A4-02B6-DBCA-6B0F-0DBB9403369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63920" y="303840"/>
                <a:ext cx="7342200" cy="6150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864161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ADF96-5B70-4499-950D-A607791AC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Nonparametric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012F9D-3C6A-4B01-86C4-79065C5C3F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Kernel Regression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E9C93262-CA50-9BC8-1797-AD92AB175CED}"/>
                  </a:ext>
                </a:extLst>
              </p14:cNvPr>
              <p14:cNvContentPartPr/>
              <p14:nvPr/>
            </p14:nvContentPartPr>
            <p14:xfrm>
              <a:off x="394920" y="428400"/>
              <a:ext cx="11510280" cy="53467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E9C93262-CA50-9BC8-1797-AD92AB175CE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85560" y="419040"/>
                <a:ext cx="11529000" cy="5365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67667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ADF96-5B70-4499-950D-A607791AC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Nonparametric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012F9D-3C6A-4B01-86C4-79065C5C3F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Kernel Regression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7B7DAD-FD9F-40FC-9178-5C37158555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301" y="1725527"/>
            <a:ext cx="6468096" cy="43393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F03F456-755C-4AC4-AF0A-51E55853D423}"/>
              </a:ext>
            </a:extLst>
          </p:cNvPr>
          <p:cNvSpPr txBox="1"/>
          <p:nvPr/>
        </p:nvSpPr>
        <p:spPr>
          <a:xfrm>
            <a:off x="3758665" y="6122404"/>
            <a:ext cx="11993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Input x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9EB57F-31F6-4DC5-B3E0-2BD4DAEA743D}"/>
              </a:ext>
            </a:extLst>
          </p:cNvPr>
          <p:cNvSpPr txBox="1"/>
          <p:nvPr/>
        </p:nvSpPr>
        <p:spPr>
          <a:xfrm rot="16200000">
            <a:off x="20433" y="3633594"/>
            <a:ext cx="14734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Output 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BCF3A6C1-5C14-4489-9E0D-1EEF1EF6E3E4}"/>
                  </a:ext>
                </a:extLst>
              </p14:cNvPr>
              <p14:cNvContentPartPr/>
              <p14:nvPr/>
            </p14:nvContentPartPr>
            <p14:xfrm>
              <a:off x="1159560" y="102960"/>
              <a:ext cx="11013840" cy="63165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BCF3A6C1-5C14-4489-9E0D-1EEF1EF6E3E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50200" y="93600"/>
                <a:ext cx="11032560" cy="6335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534114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ADF96-5B70-4499-950D-A607791AC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Nonparametric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012F9D-3C6A-4B01-86C4-79065C5C3F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Kernel Regression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7B7DAD-FD9F-40FC-9178-5C37158555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783" y="2130522"/>
            <a:ext cx="5064768" cy="33978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F03F456-755C-4AC4-AF0A-51E55853D423}"/>
              </a:ext>
            </a:extLst>
          </p:cNvPr>
          <p:cNvSpPr txBox="1"/>
          <p:nvPr/>
        </p:nvSpPr>
        <p:spPr>
          <a:xfrm>
            <a:off x="2951483" y="5528405"/>
            <a:ext cx="11993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Input x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9EB57F-31F6-4DC5-B3E0-2BD4DAEA743D}"/>
              </a:ext>
            </a:extLst>
          </p:cNvPr>
          <p:cNvSpPr txBox="1"/>
          <p:nvPr/>
        </p:nvSpPr>
        <p:spPr>
          <a:xfrm rot="16200000">
            <a:off x="20433" y="3633594"/>
            <a:ext cx="14734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Output 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DB64C95-18CC-D4C8-A546-8154F4B10A25}"/>
                  </a:ext>
                </a:extLst>
              </p:cNvPr>
              <p:cNvSpPr txBox="1"/>
              <p:nvPr/>
            </p:nvSpPr>
            <p:spPr>
              <a:xfrm>
                <a:off x="7705725" y="253478"/>
                <a:ext cx="4057650" cy="2144561"/>
              </a:xfrm>
              <a:prstGeom prst="rect">
                <a:avLst/>
              </a:prstGeom>
              <a:noFill/>
              <a:ln w="19050">
                <a:solidFill>
                  <a:srgbClr val="7030A0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x-IV_mathan" sz="2800" dirty="0">
                    <a:solidFill>
                      <a:srgbClr val="7030A0"/>
                    </a:solidFill>
                  </a:rPr>
                  <a:t>RBF Kernel function</a:t>
                </a:r>
              </a:p>
              <a:p>
                <a14:m>
                  <m:oMath xmlns:m="http://schemas.openxmlformats.org/officeDocument/2006/math">
                    <m:r>
                      <a:rPr lang="x-IV_mathan" sz="3200" smtClean="0">
                        <a:latin typeface="Cambria Math" panose="02040503050406030204" pitchFamily="18" charset="0"/>
                      </a:rPr>
                      <m:t>𝑘</m:t>
                    </m:r>
                    <m:d>
                      <m:dPr>
                        <m:ctrlPr>
                          <a:rPr lang="x-IV_mathan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x-IV_mathan" sz="320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x-IV_mathan" sz="320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sz="32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x-IV_mathan" sz="320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x-IV_mathan" sz="3200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d>
                    <m:r>
                      <a:rPr lang="x-IV_mathan" sz="320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x-IV_mathan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x-IV_mathan" sz="320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f>
                          <m:fPr>
                            <m:ctrlPr>
                              <a:rPr lang="x-IV_mathan" sz="32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x-IV_mathan" sz="32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x-IV_mathan" sz="320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d>
                                  <m:dPr>
                                    <m:begChr m:val="‖"/>
                                    <m:endChr m:val="‖"/>
                                    <m:ctrlPr>
                                      <a:rPr lang="x-IV_mathan" sz="32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x-IV_mathan" sz="320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x-IV_mathan" sz="320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p>
                                      <m:sSupPr>
                                        <m:ctrlPr>
                                          <a:rPr lang="x-IV_mathan" sz="3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x-IV_mathan" sz="320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p>
                                        <m:r>
                                          <a:rPr lang="x-IV_mathan" sz="3200"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e>
                                </m:d>
                              </m:e>
                              <m:sub>
                                <m:r>
                                  <a:rPr lang="x-IV_mathan" sz="320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  <m:sup>
                                <m:r>
                                  <a:rPr lang="x-IV_mathan" sz="320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num>
                          <m:den>
                            <m:r>
                              <a:rPr lang="x-IV_mathan" sz="3200">
                                <a:latin typeface="Cambria Math" panose="02040503050406030204" pitchFamily="18" charset="0"/>
                              </a:rPr>
                              <m:t>2</m:t>
                            </m:r>
                            <m:sSup>
                              <m:sSupPr>
                                <m:ctrlPr>
                                  <a:rPr lang="x-IV_mathan" sz="32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x-IV_mathan" sz="3200">
                                    <a:latin typeface="Cambria Math" panose="02040503050406030204" pitchFamily="18" charset="0"/>
                                  </a:rPr>
                                  <m:t>σ</m:t>
                                </m:r>
                              </m:e>
                              <m:sup>
                                <m:r>
                                  <a:rPr lang="x-IV_mathan" sz="320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sup>
                    </m:sSup>
                  </m:oMath>
                </a14:m>
                <a:r>
                  <a:rPr lang="en-US" sz="2800" i="1" dirty="0">
                    <a:latin typeface="Cambria Math" panose="02040503050406030204" pitchFamily="18" charset="0"/>
                  </a:rPr>
                  <a:t> </a:t>
                </a:r>
              </a:p>
              <a:p>
                <a:r>
                  <a:rPr lang="x-IV_mathan" sz="2800" dirty="0"/>
                  <a:t>                 </a:t>
                </a:r>
                <a14:m>
                  <m:oMath xmlns:m="http://schemas.openxmlformats.org/officeDocument/2006/math">
                    <m:r>
                      <a:rPr lang="x-IV_mathan" sz="320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x-IV_mathan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x-IV_mathan" sz="320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sSubSup>
                          <m:sSubSupPr>
                            <m:ctrlPr>
                              <a:rPr lang="x-IV_mathan" sz="32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x-IV_mathan" sz="320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x-IV_mathan" sz="3200">
                                <a:latin typeface="Cambria Math" panose="02040503050406030204" pitchFamily="18" charset="0"/>
                              </a:rPr>
                              <m:t>𝛾</m:t>
                            </m:r>
                            <m:d>
                              <m:dPr>
                                <m:begChr m:val="‖"/>
                                <m:endChr m:val="‖"/>
                                <m:ctrlPr>
                                  <a:rPr lang="x-IV_mathan" sz="32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x-IV_mathan" sz="320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x-IV_mathan" sz="320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x-IV_mathan" sz="3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x-IV_mathan" sz="320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x-IV_mathan" sz="320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d>
                          </m:e>
                          <m:sub>
                            <m:r>
                              <a:rPr lang="x-IV_mathan" sz="320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x-IV_mathan" sz="320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DB64C95-18CC-D4C8-A546-8154F4B10A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5725" y="253478"/>
                <a:ext cx="4057650" cy="2144561"/>
              </a:xfrm>
              <a:prstGeom prst="rect">
                <a:avLst/>
              </a:prstGeom>
              <a:blipFill>
                <a:blip r:embed="rId3"/>
                <a:stretch>
                  <a:fillRect l="-2840" t="-2542"/>
                </a:stretch>
              </a:blipFill>
              <a:ln w="19050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1D96986-DB06-A102-AC6C-EDD49E991C44}"/>
                  </a:ext>
                </a:extLst>
              </p14:cNvPr>
              <p14:cNvContentPartPr/>
              <p14:nvPr/>
            </p14:nvContentPartPr>
            <p14:xfrm>
              <a:off x="6917760" y="572760"/>
              <a:ext cx="5112000" cy="53942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1D96986-DB06-A102-AC6C-EDD49E991C4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908400" y="563400"/>
                <a:ext cx="5130720" cy="541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B9320A74-6472-E87F-3982-FE8BC4D7729F}"/>
                  </a:ext>
                </a:extLst>
              </p14:cNvPr>
              <p14:cNvContentPartPr/>
              <p14:nvPr/>
            </p14:nvContentPartPr>
            <p14:xfrm>
              <a:off x="510480" y="2314440"/>
              <a:ext cx="9393480" cy="41479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9320A74-6472-E87F-3982-FE8BC4D7729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01120" y="2305080"/>
                <a:ext cx="9412200" cy="416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FCFC91E7-B03A-D658-8D5C-82C9E5406570}"/>
                  </a:ext>
                </a:extLst>
              </p14:cNvPr>
              <p14:cNvContentPartPr/>
              <p14:nvPr/>
            </p14:nvContentPartPr>
            <p14:xfrm>
              <a:off x="9867960" y="2882520"/>
              <a:ext cx="1548360" cy="248148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FCFC91E7-B03A-D658-8D5C-82C9E540657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858600" y="2873160"/>
                <a:ext cx="1567080" cy="2500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178504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ADF96-5B70-4499-950D-A607791AC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Nonparametric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012F9D-3C6A-4B01-86C4-79065C5C3F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Kernel Regression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7B7DAD-FD9F-40FC-9178-5C37158555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301" y="1725527"/>
            <a:ext cx="6468096" cy="43393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F03F456-755C-4AC4-AF0A-51E55853D423}"/>
              </a:ext>
            </a:extLst>
          </p:cNvPr>
          <p:cNvSpPr txBox="1"/>
          <p:nvPr/>
        </p:nvSpPr>
        <p:spPr>
          <a:xfrm>
            <a:off x="3758665" y="6122404"/>
            <a:ext cx="11993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Input x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9EB57F-31F6-4DC5-B3E0-2BD4DAEA743D}"/>
              </a:ext>
            </a:extLst>
          </p:cNvPr>
          <p:cNvSpPr txBox="1"/>
          <p:nvPr/>
        </p:nvSpPr>
        <p:spPr>
          <a:xfrm rot="16200000">
            <a:off x="20433" y="3633594"/>
            <a:ext cx="14734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Output 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8115A117-9E2C-4D9A-B346-37A0695A2112}"/>
                  </a:ext>
                </a:extLst>
              </p14:cNvPr>
              <p14:cNvContentPartPr/>
              <p14:nvPr/>
            </p14:nvContentPartPr>
            <p14:xfrm>
              <a:off x="1285200" y="1688040"/>
              <a:ext cx="10767600" cy="50734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8115A117-9E2C-4D9A-B346-37A0695A211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75840" y="1678680"/>
                <a:ext cx="10786320" cy="5092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62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D7320-C807-4BED-BDCD-85D50AB75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43AF3-B621-485D-9AEE-C2B6B9B0A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644876" cy="2039539"/>
          </a:xfrm>
        </p:spPr>
        <p:txBody>
          <a:bodyPr/>
          <a:lstStyle/>
          <a:p>
            <a:pPr fontAlgn="ctr"/>
            <a:r>
              <a:rPr lang="en-US" dirty="0"/>
              <a:t>As x and x’ get closer the RBF function:</a:t>
            </a:r>
          </a:p>
          <a:p>
            <a:pPr marL="457200" lvl="1" indent="-457200" fontAlgn="ctr">
              <a:buFont typeface="+mj-lt"/>
              <a:buAutoNum type="alphaUcPeriod"/>
            </a:pPr>
            <a:r>
              <a:rPr lang="en-US" sz="2800" dirty="0"/>
              <a:t>Increases</a:t>
            </a:r>
          </a:p>
          <a:p>
            <a:pPr marL="457200" lvl="1" indent="-457200" fontAlgn="ctr">
              <a:buFont typeface="+mj-lt"/>
              <a:buAutoNum type="alphaUcPeriod"/>
            </a:pPr>
            <a:r>
              <a:rPr lang="en-US" sz="2800" dirty="0"/>
              <a:t>Decreases</a:t>
            </a:r>
          </a:p>
          <a:p>
            <a:pPr marL="457200" lvl="1" indent="-457200" fontAlgn="ctr">
              <a:buFont typeface="+mj-lt"/>
              <a:buAutoNum type="alphaUcPeriod"/>
            </a:pPr>
            <a:r>
              <a:rPr lang="en-US" sz="2800" dirty="0"/>
              <a:t>Stays the same</a:t>
            </a:r>
          </a:p>
          <a:p>
            <a:pPr marL="0" lvl="1" indent="0" fontAlgn="ctr">
              <a:buNone/>
            </a:pPr>
            <a:r>
              <a:rPr lang="en-US" sz="2800" dirty="0"/>
              <a:t> </a:t>
            </a: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78103A1-A23F-9DDD-7800-C0362C66DF66}"/>
                  </a:ext>
                </a:extLst>
              </p:cNvPr>
              <p:cNvSpPr txBox="1"/>
              <p:nvPr/>
            </p:nvSpPr>
            <p:spPr>
              <a:xfrm>
                <a:off x="7705725" y="253478"/>
                <a:ext cx="4057650" cy="2144561"/>
              </a:xfrm>
              <a:prstGeom prst="rect">
                <a:avLst/>
              </a:prstGeom>
              <a:noFill/>
              <a:ln w="19050">
                <a:solidFill>
                  <a:srgbClr val="7030A0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x-IV_mathan" sz="2800" dirty="0">
                    <a:solidFill>
                      <a:srgbClr val="7030A0"/>
                    </a:solidFill>
                  </a:rPr>
                  <a:t>RBF Kernel function</a:t>
                </a:r>
              </a:p>
              <a:p>
                <a14:m>
                  <m:oMath xmlns:m="http://schemas.openxmlformats.org/officeDocument/2006/math">
                    <m:r>
                      <a:rPr lang="x-IV_mathan" sz="3200" smtClean="0">
                        <a:latin typeface="Cambria Math" panose="02040503050406030204" pitchFamily="18" charset="0"/>
                      </a:rPr>
                      <m:t>𝑘</m:t>
                    </m:r>
                    <m:d>
                      <m:dPr>
                        <m:ctrlPr>
                          <a:rPr lang="x-IV_mathan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x-IV_mathan" sz="320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x-IV_mathan" sz="320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sz="32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x-IV_mathan" sz="320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x-IV_mathan" sz="3200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d>
                    <m:r>
                      <a:rPr lang="x-IV_mathan" sz="320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x-IV_mathan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x-IV_mathan" sz="320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f>
                          <m:fPr>
                            <m:ctrlPr>
                              <a:rPr lang="x-IV_mathan" sz="32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x-IV_mathan" sz="32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x-IV_mathan" sz="320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d>
                                  <m:dPr>
                                    <m:begChr m:val="‖"/>
                                    <m:endChr m:val="‖"/>
                                    <m:ctrlPr>
                                      <a:rPr lang="x-IV_mathan" sz="32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x-IV_mathan" sz="320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x-IV_mathan" sz="320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p>
                                      <m:sSupPr>
                                        <m:ctrlPr>
                                          <a:rPr lang="x-IV_mathan" sz="3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x-IV_mathan" sz="320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p>
                                        <m:r>
                                          <a:rPr lang="x-IV_mathan" sz="3200"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e>
                                </m:d>
                              </m:e>
                              <m:sub>
                                <m:r>
                                  <a:rPr lang="x-IV_mathan" sz="320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  <m:sup>
                                <m:r>
                                  <a:rPr lang="x-IV_mathan" sz="320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num>
                          <m:den>
                            <m:r>
                              <a:rPr lang="x-IV_mathan" sz="3200">
                                <a:latin typeface="Cambria Math" panose="02040503050406030204" pitchFamily="18" charset="0"/>
                              </a:rPr>
                              <m:t>2</m:t>
                            </m:r>
                            <m:sSup>
                              <m:sSupPr>
                                <m:ctrlPr>
                                  <a:rPr lang="x-IV_mathan" sz="32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x-IV_mathan" sz="3200">
                                    <a:latin typeface="Cambria Math" panose="02040503050406030204" pitchFamily="18" charset="0"/>
                                  </a:rPr>
                                  <m:t>σ</m:t>
                                </m:r>
                              </m:e>
                              <m:sup>
                                <m:r>
                                  <a:rPr lang="x-IV_mathan" sz="320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sup>
                    </m:sSup>
                  </m:oMath>
                </a14:m>
                <a:r>
                  <a:rPr lang="en-US" sz="2800" i="1" dirty="0">
                    <a:latin typeface="Cambria Math" panose="02040503050406030204" pitchFamily="18" charset="0"/>
                  </a:rPr>
                  <a:t> </a:t>
                </a:r>
              </a:p>
              <a:p>
                <a:r>
                  <a:rPr lang="x-IV_mathan" sz="2800" dirty="0"/>
                  <a:t>                 </a:t>
                </a:r>
                <a14:m>
                  <m:oMath xmlns:m="http://schemas.openxmlformats.org/officeDocument/2006/math">
                    <m:r>
                      <a:rPr lang="x-IV_mathan" sz="320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x-IV_mathan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x-IV_mathan" sz="320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sSubSup>
                          <m:sSubSupPr>
                            <m:ctrlPr>
                              <a:rPr lang="x-IV_mathan" sz="32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x-IV_mathan" sz="320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x-IV_mathan" sz="3200">
                                <a:latin typeface="Cambria Math" panose="02040503050406030204" pitchFamily="18" charset="0"/>
                              </a:rPr>
                              <m:t>𝛾</m:t>
                            </m:r>
                            <m:d>
                              <m:dPr>
                                <m:begChr m:val="‖"/>
                                <m:endChr m:val="‖"/>
                                <m:ctrlPr>
                                  <a:rPr lang="x-IV_mathan" sz="32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x-IV_mathan" sz="320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x-IV_mathan" sz="320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x-IV_mathan" sz="3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x-IV_mathan" sz="320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x-IV_mathan" sz="320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d>
                          </m:e>
                          <m:sub>
                            <m:r>
                              <a:rPr lang="x-IV_mathan" sz="320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x-IV_mathan" sz="320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78103A1-A23F-9DDD-7800-C0362C66DF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5725" y="253478"/>
                <a:ext cx="4057650" cy="2144561"/>
              </a:xfrm>
              <a:prstGeom prst="rect">
                <a:avLst/>
              </a:prstGeom>
              <a:blipFill>
                <a:blip r:embed="rId3"/>
                <a:stretch>
                  <a:fillRect l="-2840" t="-2542"/>
                </a:stretch>
              </a:blipFill>
              <a:ln w="19050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74B84284-8415-534A-5B9E-6C9017FE4BD2}"/>
                  </a:ext>
                </a:extLst>
              </p14:cNvPr>
              <p14:cNvContentPartPr/>
              <p14:nvPr/>
            </p14:nvContentPartPr>
            <p14:xfrm>
              <a:off x="238680" y="997200"/>
              <a:ext cx="11692080" cy="574524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74B84284-8415-534A-5B9E-6C9017FE4BD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9320" y="987840"/>
                <a:ext cx="11710800" cy="5763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688887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93224" y="2310075"/>
            <a:ext cx="5765426" cy="2889114"/>
          </a:xfrm>
        </p:spPr>
        <p:txBody>
          <a:bodyPr anchor="b">
            <a:normAutofit fontScale="90000"/>
          </a:bodyPr>
          <a:lstStyle/>
          <a:p>
            <a:pPr algn="l"/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10-315</a:t>
            </a:r>
            <a:br>
              <a:rPr lang="en-US" sz="4600" dirty="0"/>
            </a:br>
            <a:r>
              <a:rPr lang="en-US" sz="4600" dirty="0"/>
              <a:t>Introduction to ML</a:t>
            </a:r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Nonparametric Regression and Kernels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a fence&#10;&#10;Description automatically generated">
            <a:extLst>
              <a:ext uri="{FF2B5EF4-FFF2-40B4-BE49-F238E27FC236}">
                <a16:creationId xmlns:a16="http://schemas.microsoft.com/office/drawing/2014/main" id="{C5CA68C4-AA78-43A9-A080-8998D602DE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5" r="2521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A2D9827-D4F9-4D52-8467-F545EC2752C1}"/>
              </a:ext>
            </a:extLst>
          </p:cNvPr>
          <p:cNvSpPr txBox="1">
            <a:spLocks/>
          </p:cNvSpPr>
          <p:nvPr/>
        </p:nvSpPr>
        <p:spPr>
          <a:xfrm>
            <a:off x="6293224" y="3074877"/>
            <a:ext cx="5354852" cy="343574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Instructor: Pat Virtue</a:t>
            </a:r>
          </a:p>
        </p:txBody>
      </p:sp>
    </p:spTree>
    <p:extLst>
      <p:ext uri="{BB962C8B-B14F-4D97-AF65-F5344CB8AC3E}">
        <p14:creationId xmlns:p14="http://schemas.microsoft.com/office/powerpoint/2010/main" val="16894717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D7320-C807-4BED-BDCD-85D50AB75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E443AF3-B621-485D-9AEE-C2B6B9B0AE4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644876" cy="2039539"/>
              </a:xfrm>
            </p:spPr>
            <p:txBody>
              <a:bodyPr/>
              <a:lstStyle/>
              <a:p>
                <a:pPr fontAlgn="ctr"/>
                <a:r>
                  <a:rPr lang="en-US" dirty="0"/>
                  <a:t>As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dirty="0"/>
                  <a:t> increases the RBF function:</a:t>
                </a:r>
              </a:p>
              <a:p>
                <a:pPr marL="457200" lvl="1" indent="-457200" fontAlgn="ctr">
                  <a:buFont typeface="+mj-lt"/>
                  <a:buAutoNum type="alphaUcPeriod"/>
                </a:pPr>
                <a:r>
                  <a:rPr lang="en-US" sz="2800" dirty="0"/>
                  <a:t>Gets wider</a:t>
                </a:r>
              </a:p>
              <a:p>
                <a:pPr marL="457200" lvl="1" indent="-457200" fontAlgn="ctr">
                  <a:buFont typeface="+mj-lt"/>
                  <a:buAutoNum type="alphaUcPeriod"/>
                </a:pPr>
                <a:r>
                  <a:rPr lang="en-US" sz="2800" dirty="0"/>
                  <a:t>Gets narrower</a:t>
                </a:r>
              </a:p>
              <a:p>
                <a:pPr marL="457200" lvl="1" indent="-457200" fontAlgn="ctr">
                  <a:buFont typeface="+mj-lt"/>
                  <a:buAutoNum type="alphaUcPeriod"/>
                </a:pPr>
                <a:r>
                  <a:rPr lang="en-US" sz="2800" dirty="0"/>
                  <a:t>Stays the same</a:t>
                </a:r>
              </a:p>
              <a:p>
                <a:pPr marL="0" lvl="1" indent="0" fontAlgn="ctr">
                  <a:buNone/>
                </a:pPr>
                <a:r>
                  <a:rPr lang="en-US" sz="2800" dirty="0"/>
                  <a:t>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E443AF3-B621-485D-9AEE-C2B6B9B0AE4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644876" cy="2039539"/>
              </a:xfrm>
              <a:blipFill>
                <a:blip r:embed="rId3"/>
                <a:stretch>
                  <a:fillRect l="-1203" t="-47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78103A1-A23F-9DDD-7800-C0362C66DF66}"/>
                  </a:ext>
                </a:extLst>
              </p:cNvPr>
              <p:cNvSpPr txBox="1"/>
              <p:nvPr/>
            </p:nvSpPr>
            <p:spPr>
              <a:xfrm>
                <a:off x="7705725" y="253478"/>
                <a:ext cx="4057650" cy="2144561"/>
              </a:xfrm>
              <a:prstGeom prst="rect">
                <a:avLst/>
              </a:prstGeom>
              <a:noFill/>
              <a:ln w="19050">
                <a:solidFill>
                  <a:srgbClr val="7030A0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x-IV_mathan" sz="2800" dirty="0">
                    <a:solidFill>
                      <a:srgbClr val="7030A0"/>
                    </a:solidFill>
                  </a:rPr>
                  <a:t>RBF Kernel function</a:t>
                </a:r>
              </a:p>
              <a:p>
                <a14:m>
                  <m:oMath xmlns:m="http://schemas.openxmlformats.org/officeDocument/2006/math">
                    <m:r>
                      <a:rPr lang="x-IV_mathan" sz="3200" smtClean="0">
                        <a:latin typeface="Cambria Math" panose="02040503050406030204" pitchFamily="18" charset="0"/>
                      </a:rPr>
                      <m:t>𝑘</m:t>
                    </m:r>
                    <m:d>
                      <m:dPr>
                        <m:ctrlPr>
                          <a:rPr lang="x-IV_mathan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x-IV_mathan" sz="320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x-IV_mathan" sz="320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sz="32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x-IV_mathan" sz="320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x-IV_mathan" sz="3200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d>
                    <m:r>
                      <a:rPr lang="x-IV_mathan" sz="320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x-IV_mathan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x-IV_mathan" sz="320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f>
                          <m:fPr>
                            <m:ctrlPr>
                              <a:rPr lang="x-IV_mathan" sz="32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x-IV_mathan" sz="32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x-IV_mathan" sz="320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d>
                                  <m:dPr>
                                    <m:begChr m:val="‖"/>
                                    <m:endChr m:val="‖"/>
                                    <m:ctrlPr>
                                      <a:rPr lang="x-IV_mathan" sz="32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x-IV_mathan" sz="320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x-IV_mathan" sz="320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p>
                                      <m:sSupPr>
                                        <m:ctrlPr>
                                          <a:rPr lang="x-IV_mathan" sz="3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x-IV_mathan" sz="320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p>
                                        <m:r>
                                          <a:rPr lang="x-IV_mathan" sz="3200"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e>
                                </m:d>
                              </m:e>
                              <m:sub>
                                <m:r>
                                  <a:rPr lang="x-IV_mathan" sz="320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  <m:sup>
                                <m:r>
                                  <a:rPr lang="x-IV_mathan" sz="320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num>
                          <m:den>
                            <m:r>
                              <a:rPr lang="x-IV_mathan" sz="3200">
                                <a:latin typeface="Cambria Math" panose="02040503050406030204" pitchFamily="18" charset="0"/>
                              </a:rPr>
                              <m:t>2</m:t>
                            </m:r>
                            <m:sSup>
                              <m:sSupPr>
                                <m:ctrlPr>
                                  <a:rPr lang="x-IV_mathan" sz="32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x-IV_mathan" sz="3200">
                                    <a:latin typeface="Cambria Math" panose="02040503050406030204" pitchFamily="18" charset="0"/>
                                  </a:rPr>
                                  <m:t>σ</m:t>
                                </m:r>
                              </m:e>
                              <m:sup>
                                <m:r>
                                  <a:rPr lang="x-IV_mathan" sz="320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sup>
                    </m:sSup>
                  </m:oMath>
                </a14:m>
                <a:r>
                  <a:rPr lang="en-US" sz="2800" i="1" dirty="0">
                    <a:latin typeface="Cambria Math" panose="02040503050406030204" pitchFamily="18" charset="0"/>
                  </a:rPr>
                  <a:t> </a:t>
                </a:r>
              </a:p>
              <a:p>
                <a:r>
                  <a:rPr lang="x-IV_mathan" sz="2800" dirty="0"/>
                  <a:t>                 </a:t>
                </a:r>
                <a14:m>
                  <m:oMath xmlns:m="http://schemas.openxmlformats.org/officeDocument/2006/math">
                    <m:r>
                      <a:rPr lang="x-IV_mathan" sz="320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x-IV_mathan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x-IV_mathan" sz="320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sSubSup>
                          <m:sSubSupPr>
                            <m:ctrlPr>
                              <a:rPr lang="x-IV_mathan" sz="32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x-IV_mathan" sz="320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x-IV_mathan" sz="3200">
                                <a:latin typeface="Cambria Math" panose="02040503050406030204" pitchFamily="18" charset="0"/>
                              </a:rPr>
                              <m:t>𝛾</m:t>
                            </m:r>
                            <m:d>
                              <m:dPr>
                                <m:begChr m:val="‖"/>
                                <m:endChr m:val="‖"/>
                                <m:ctrlPr>
                                  <a:rPr lang="x-IV_mathan" sz="32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x-IV_mathan" sz="320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x-IV_mathan" sz="320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x-IV_mathan" sz="3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x-IV_mathan" sz="320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x-IV_mathan" sz="320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d>
                          </m:e>
                          <m:sub>
                            <m:r>
                              <a:rPr lang="x-IV_mathan" sz="320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x-IV_mathan" sz="320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78103A1-A23F-9DDD-7800-C0362C66DF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5725" y="253478"/>
                <a:ext cx="4057650" cy="2144561"/>
              </a:xfrm>
              <a:prstGeom prst="rect">
                <a:avLst/>
              </a:prstGeom>
              <a:blipFill>
                <a:blip r:embed="rId4"/>
                <a:stretch>
                  <a:fillRect l="-2840" t="-2542"/>
                </a:stretch>
              </a:blipFill>
              <a:ln w="19050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E1338A7C-A945-8358-208F-676E94679149}"/>
                  </a:ext>
                </a:extLst>
              </p14:cNvPr>
              <p14:cNvContentPartPr/>
              <p14:nvPr/>
            </p14:nvContentPartPr>
            <p14:xfrm>
              <a:off x="303480" y="1655280"/>
              <a:ext cx="11278080" cy="520920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E1338A7C-A945-8358-208F-676E9467914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4120" y="1645920"/>
                <a:ext cx="11296800" cy="5227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442871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D7320-C807-4BED-BDCD-85D50AB75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E443AF3-B621-485D-9AEE-C2B6B9B0AE4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644876" cy="2039539"/>
              </a:xfrm>
            </p:spPr>
            <p:txBody>
              <a:bodyPr/>
              <a:lstStyle/>
              <a:p>
                <a:pPr fontAlgn="ctr"/>
                <a:r>
                  <a:rPr lang="en-US" dirty="0"/>
                  <a:t>As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dirty="0"/>
                  <a:t> increases the max height of the RBF:</a:t>
                </a:r>
              </a:p>
              <a:p>
                <a:pPr marL="457200" lvl="1" indent="-457200" fontAlgn="ctr">
                  <a:buFont typeface="+mj-lt"/>
                  <a:buAutoNum type="alphaUcPeriod"/>
                </a:pPr>
                <a:r>
                  <a:rPr lang="en-US" sz="2800" dirty="0"/>
                  <a:t>Increases</a:t>
                </a:r>
              </a:p>
              <a:p>
                <a:pPr marL="457200" lvl="1" indent="-457200" fontAlgn="ctr">
                  <a:buFont typeface="+mj-lt"/>
                  <a:buAutoNum type="alphaUcPeriod"/>
                </a:pPr>
                <a:r>
                  <a:rPr lang="en-US" sz="2800" dirty="0"/>
                  <a:t>Decreases</a:t>
                </a:r>
              </a:p>
              <a:p>
                <a:pPr marL="457200" lvl="1" indent="-457200" fontAlgn="ctr">
                  <a:buFont typeface="+mj-lt"/>
                  <a:buAutoNum type="alphaUcPeriod"/>
                </a:pPr>
                <a:r>
                  <a:rPr lang="en-US" sz="2800" dirty="0"/>
                  <a:t>Stays the same</a:t>
                </a:r>
              </a:p>
              <a:p>
                <a:pPr marL="0" lvl="1" indent="0" fontAlgn="ctr">
                  <a:buNone/>
                </a:pPr>
                <a:r>
                  <a:rPr lang="en-US" sz="2800" dirty="0"/>
                  <a:t>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E443AF3-B621-485D-9AEE-C2B6B9B0AE4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644876" cy="2039539"/>
              </a:xfrm>
              <a:blipFill>
                <a:blip r:embed="rId3"/>
                <a:stretch>
                  <a:fillRect l="-1203" t="-47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78103A1-A23F-9DDD-7800-C0362C66DF66}"/>
                  </a:ext>
                </a:extLst>
              </p:cNvPr>
              <p:cNvSpPr txBox="1"/>
              <p:nvPr/>
            </p:nvSpPr>
            <p:spPr>
              <a:xfrm>
                <a:off x="7705725" y="253478"/>
                <a:ext cx="4057650" cy="2144561"/>
              </a:xfrm>
              <a:prstGeom prst="rect">
                <a:avLst/>
              </a:prstGeom>
              <a:noFill/>
              <a:ln w="19050">
                <a:solidFill>
                  <a:srgbClr val="7030A0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x-IV_mathan" sz="2800" dirty="0">
                    <a:solidFill>
                      <a:srgbClr val="7030A0"/>
                    </a:solidFill>
                  </a:rPr>
                  <a:t>RBF Kernel function</a:t>
                </a:r>
              </a:p>
              <a:p>
                <a14:m>
                  <m:oMath xmlns:m="http://schemas.openxmlformats.org/officeDocument/2006/math">
                    <m:r>
                      <a:rPr lang="x-IV_mathan" sz="3200" smtClean="0">
                        <a:latin typeface="Cambria Math" panose="02040503050406030204" pitchFamily="18" charset="0"/>
                      </a:rPr>
                      <m:t>𝑘</m:t>
                    </m:r>
                    <m:d>
                      <m:dPr>
                        <m:ctrlPr>
                          <a:rPr lang="x-IV_mathan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x-IV_mathan" sz="320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x-IV_mathan" sz="320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sz="32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x-IV_mathan" sz="320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x-IV_mathan" sz="3200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d>
                    <m:r>
                      <a:rPr lang="x-IV_mathan" sz="320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x-IV_mathan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x-IV_mathan" sz="320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f>
                          <m:fPr>
                            <m:ctrlPr>
                              <a:rPr lang="x-IV_mathan" sz="32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x-IV_mathan" sz="32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x-IV_mathan" sz="320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d>
                                  <m:dPr>
                                    <m:begChr m:val="‖"/>
                                    <m:endChr m:val="‖"/>
                                    <m:ctrlPr>
                                      <a:rPr lang="x-IV_mathan" sz="32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x-IV_mathan" sz="320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x-IV_mathan" sz="320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p>
                                      <m:sSupPr>
                                        <m:ctrlPr>
                                          <a:rPr lang="x-IV_mathan" sz="3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x-IV_mathan" sz="320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p>
                                        <m:r>
                                          <a:rPr lang="x-IV_mathan" sz="3200"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e>
                                </m:d>
                              </m:e>
                              <m:sub>
                                <m:r>
                                  <a:rPr lang="x-IV_mathan" sz="320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  <m:sup>
                                <m:r>
                                  <a:rPr lang="x-IV_mathan" sz="320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num>
                          <m:den>
                            <m:r>
                              <a:rPr lang="x-IV_mathan" sz="3200">
                                <a:latin typeface="Cambria Math" panose="02040503050406030204" pitchFamily="18" charset="0"/>
                              </a:rPr>
                              <m:t>2</m:t>
                            </m:r>
                            <m:sSup>
                              <m:sSupPr>
                                <m:ctrlPr>
                                  <a:rPr lang="x-IV_mathan" sz="32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x-IV_mathan" sz="3200">
                                    <a:latin typeface="Cambria Math" panose="02040503050406030204" pitchFamily="18" charset="0"/>
                                  </a:rPr>
                                  <m:t>σ</m:t>
                                </m:r>
                              </m:e>
                              <m:sup>
                                <m:r>
                                  <a:rPr lang="x-IV_mathan" sz="320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sup>
                    </m:sSup>
                  </m:oMath>
                </a14:m>
                <a:r>
                  <a:rPr lang="en-US" sz="2800" i="1" dirty="0">
                    <a:latin typeface="Cambria Math" panose="02040503050406030204" pitchFamily="18" charset="0"/>
                  </a:rPr>
                  <a:t> </a:t>
                </a:r>
              </a:p>
              <a:p>
                <a:r>
                  <a:rPr lang="x-IV_mathan" sz="2800" dirty="0"/>
                  <a:t>                 </a:t>
                </a:r>
                <a14:m>
                  <m:oMath xmlns:m="http://schemas.openxmlformats.org/officeDocument/2006/math">
                    <m:r>
                      <a:rPr lang="x-IV_mathan" sz="320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x-IV_mathan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x-IV_mathan" sz="320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sSubSup>
                          <m:sSubSupPr>
                            <m:ctrlPr>
                              <a:rPr lang="x-IV_mathan" sz="32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x-IV_mathan" sz="320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x-IV_mathan" sz="3200">
                                <a:latin typeface="Cambria Math" panose="02040503050406030204" pitchFamily="18" charset="0"/>
                              </a:rPr>
                              <m:t>𝛾</m:t>
                            </m:r>
                            <m:d>
                              <m:dPr>
                                <m:begChr m:val="‖"/>
                                <m:endChr m:val="‖"/>
                                <m:ctrlPr>
                                  <a:rPr lang="x-IV_mathan" sz="32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x-IV_mathan" sz="320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x-IV_mathan" sz="320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x-IV_mathan" sz="3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x-IV_mathan" sz="320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x-IV_mathan" sz="320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d>
                          </m:e>
                          <m:sub>
                            <m:r>
                              <a:rPr lang="x-IV_mathan" sz="320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x-IV_mathan" sz="320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78103A1-A23F-9DDD-7800-C0362C66DF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5725" y="253478"/>
                <a:ext cx="4057650" cy="2144561"/>
              </a:xfrm>
              <a:prstGeom prst="rect">
                <a:avLst/>
              </a:prstGeom>
              <a:blipFill>
                <a:blip r:embed="rId4"/>
                <a:stretch>
                  <a:fillRect l="-2840" t="-2542"/>
                </a:stretch>
              </a:blipFill>
              <a:ln w="19050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31537F99-DE33-EF57-63AC-5A72ABFE532F}"/>
                  </a:ext>
                </a:extLst>
              </p14:cNvPr>
              <p14:cNvContentPartPr/>
              <p14:nvPr/>
            </p14:nvContentPartPr>
            <p14:xfrm>
              <a:off x="412920" y="2407320"/>
              <a:ext cx="10891800" cy="415800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31537F99-DE33-EF57-63AC-5A72ABFE532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03560" y="2397960"/>
                <a:ext cx="10910520" cy="4176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125052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ADF96-5B70-4499-950D-A607791AC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Kernel Regression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5FCE217D-AC58-4ABE-AC77-E1339CC49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730" y="3934388"/>
            <a:ext cx="4346031" cy="2836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3F05111B-17C6-41EB-B193-B4CAD519A5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541" y="994943"/>
            <a:ext cx="4231662" cy="2836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644C6BEB-8BE7-4DED-BF6A-FDD2FD3F3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730" y="994944"/>
            <a:ext cx="4346029" cy="283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>
            <a:extLst>
              <a:ext uri="{FF2B5EF4-FFF2-40B4-BE49-F238E27FC236}">
                <a16:creationId xmlns:a16="http://schemas.microsoft.com/office/drawing/2014/main" id="{3F9545A5-2577-4FEB-9633-2EEB64AEA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173" y="3934388"/>
            <a:ext cx="4346029" cy="283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1B10C5CF-B14B-F389-E1AE-E32CF1BE102E}"/>
                  </a:ext>
                </a:extLst>
              </p14:cNvPr>
              <p14:cNvContentPartPr/>
              <p14:nvPr/>
            </p14:nvContentPartPr>
            <p14:xfrm>
              <a:off x="2139840" y="2037960"/>
              <a:ext cx="9312120" cy="44380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1B10C5CF-B14B-F389-E1AE-E32CF1BE102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30480" y="2028600"/>
                <a:ext cx="9330840" cy="445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9947D81-72DB-33E1-8019-C2068107AC28}"/>
                  </a:ext>
                </a:extLst>
              </p14:cNvPr>
              <p14:cNvContentPartPr/>
              <p14:nvPr/>
            </p14:nvContentPartPr>
            <p14:xfrm>
              <a:off x="1178640" y="2015280"/>
              <a:ext cx="1420200" cy="24300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9947D81-72DB-33E1-8019-C2068107AC2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69280" y="2005920"/>
                <a:ext cx="1438920" cy="2448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274345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F8962-EBDA-4471-BE07-B8907B1FB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Kernel Regression	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37426D-2FF5-401D-ABAA-A5643DFF328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RBF kernel and corresponding hypothesis function</a:t>
                </a:r>
              </a:p>
              <a:p>
                <a:pPr fontAlgn="ctr"/>
                <a:endParaRPr lang="en-US" dirty="0"/>
              </a:p>
              <a:p>
                <a:pPr fontAlgn="ctr"/>
                <a:r>
                  <a:rPr lang="en-US" dirty="0"/>
                  <a:t>Distance kernel (Gaussian / Radial Basis Function)</a:t>
                </a:r>
              </a:p>
              <a:p>
                <a:pPr lvl="1" fontAlgn="ctr"/>
                <a:r>
                  <a:rPr lang="en-US" sz="2800" dirty="0"/>
                  <a:t>Close to point should be that point</a:t>
                </a:r>
              </a:p>
              <a:p>
                <a:pPr lvl="1" fontAlgn="ctr"/>
                <a:r>
                  <a:rPr lang="en-US" sz="2800" dirty="0"/>
                  <a:t>Far should be zero</a:t>
                </a:r>
              </a:p>
              <a:p>
                <a:pPr lvl="1" fontAlgn="ctr"/>
                <a:r>
                  <a:rPr lang="en-US" sz="2800" dirty="0"/>
                  <a:t>Mini Gaussian window</a:t>
                </a:r>
              </a:p>
              <a:p>
                <a:pPr marL="230187" lvl="2" indent="0" fontAlgn="ctr">
                  <a:buNone/>
                </a:pPr>
                <a:r>
                  <a:rPr lang="x-IV_mathan" sz="2800" dirty="0"/>
                  <a:t> </a:t>
                </a:r>
                <a14:m>
                  <m:oMath xmlns:m="http://schemas.openxmlformats.org/officeDocument/2006/math">
                    <m:r>
                      <a:rPr lang="x-IV_mathan" sz="2800">
                        <a:latin typeface="Cambria Math" panose="02040503050406030204" pitchFamily="18" charset="0"/>
                      </a:rPr>
                      <m:t>𝑘</m:t>
                    </m:r>
                    <m:d>
                      <m:dPr>
                        <m:ctrlPr>
                          <a:rPr lang="x-IV_mathan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sz="28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d>
                    <m:r>
                      <a:rPr lang="x-IV_mathan" sz="280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x-IV_mathan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f>
                          <m:fPr>
                            <m:ctrlPr>
                              <a:rPr lang="x-IV_mathan" sz="2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x-IV_mathan" sz="28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x-IV_mathan" sz="280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d>
                                  <m:dPr>
                                    <m:begChr m:val="‖"/>
                                    <m:endChr m:val="‖"/>
                                    <m:ctrlPr>
                                      <a:rPr lang="x-IV_mathan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x-IV_mathan" sz="280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x-IV_mathan" sz="280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p>
                                      <m:sSupPr>
                                        <m:ctrlPr>
                                          <a:rPr lang="x-IV_mathan" sz="2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x-IV_mathan" sz="280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p>
                                        <m:r>
                                          <a:rPr lang="x-IV_mathan" sz="2800"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e>
                                </m:d>
                              </m:e>
                              <m:sub>
                                <m:r>
                                  <a:rPr lang="x-IV_mathan" sz="280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  <m:sup>
                                <m:r>
                                  <a:rPr lang="x-IV_mathan" sz="280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num>
                          <m:den>
                            <m:r>
                              <a:rPr lang="x-IV_mathan" sz="2800">
                                <a:latin typeface="Cambria Math" panose="02040503050406030204" pitchFamily="18" charset="0"/>
                              </a:rPr>
                              <m:t>2</m:t>
                            </m:r>
                            <m:sSup>
                              <m:sSupPr>
                                <m:ctrlPr>
                                  <a:rPr lang="x-IV_mathan" sz="28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x-IV_mathan" sz="2800">
                                    <a:latin typeface="Cambria Math" panose="02040503050406030204" pitchFamily="18" charset="0"/>
                                  </a:rPr>
                                  <m:t>σ</m:t>
                                </m:r>
                              </m:e>
                              <m:sup>
                                <m:r>
                                  <a:rPr lang="x-IV_mathan" sz="280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sup>
                    </m:sSup>
                    <m:r>
                      <a:rPr lang="x-IV_mathan" sz="280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x-IV_mathan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sSubSup>
                          <m:sSubSupPr>
                            <m:ctrlPr>
                              <a:rPr lang="x-IV_mathan" sz="28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x-IV_mathan" sz="280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x-IV_mathan" sz="2800">
                                <a:latin typeface="Cambria Math" panose="02040503050406030204" pitchFamily="18" charset="0"/>
                              </a:rPr>
                              <m:t>𝛾</m:t>
                            </m:r>
                            <m:d>
                              <m:dPr>
                                <m:begChr m:val="‖"/>
                                <m:endChr m:val="‖"/>
                                <m:ctrlPr>
                                  <a:rPr lang="x-IV_mathan" sz="2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x-IV_mathan" sz="280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x-IV_mathan" sz="280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x-IV_mathan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x-IV_mathan" sz="280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x-IV_mathan" sz="280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d>
                          </m:e>
                          <m:sub>
                            <m:r>
                              <a:rPr lang="x-IV_mathan" sz="280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x-IV_mathan" sz="280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sup>
                    </m:sSup>
                  </m:oMath>
                </a14:m>
                <a:endParaRPr lang="x-IV_mathan" sz="2400" dirty="0"/>
              </a:p>
              <a:p>
                <a:pPr lvl="1" fontAlgn="ctr"/>
                <a:r>
                  <a:rPr lang="en-US" sz="2800" dirty="0"/>
                  <a:t>We control the variance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37426D-2FF5-401D-ABAA-A5643DFF328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 b="-1140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42" name="Picture 2">
            <a:extLst>
              <a:ext uri="{FF2B5EF4-FFF2-40B4-BE49-F238E27FC236}">
                <a16:creationId xmlns:a16="http://schemas.microsoft.com/office/drawing/2014/main" id="{732116BC-3405-49DD-B9F0-1AE69DBFA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74" y="3486519"/>
            <a:ext cx="4853325" cy="323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D63E16C-21A0-6727-E06C-311FB5F8D3C3}"/>
                  </a:ext>
                </a:extLst>
              </p14:cNvPr>
              <p14:cNvContentPartPr/>
              <p14:nvPr/>
            </p14:nvContentPartPr>
            <p14:xfrm>
              <a:off x="3030120" y="4865760"/>
              <a:ext cx="2107440" cy="4204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D63E16C-21A0-6727-E06C-311FB5F8D3C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20760" y="4856400"/>
                <a:ext cx="2126160" cy="439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700873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F8962-EBDA-4471-BE07-B8907B1FB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Kernel Regression	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37426D-2FF5-401D-ABAA-A5643DFF328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7423829" cy="2039539"/>
              </a:xfrm>
            </p:spPr>
            <p:txBody>
              <a:bodyPr/>
              <a:lstStyle/>
              <a:p>
                <a:r>
                  <a:rPr lang="en-US" dirty="0"/>
                  <a:t>RBF kernel and corresponding hypothesis function</a:t>
                </a:r>
              </a:p>
              <a:p>
                <a:pPr marL="0" lvl="1" indent="0" fontAlgn="ctr">
                  <a:buNone/>
                </a:pPr>
                <a:endParaRPr lang="en-US" dirty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pPr marL="0" lvl="1" indent="0" fontAlgn="ctr">
                  <a:buNone/>
                </a:pPr>
                <a:r>
                  <a:rPr lang="en-US" sz="2800" dirty="0">
                    <a:solidFill>
                      <a:schemeClr val="accent1">
                        <a:lumMod val="75000"/>
                      </a:schemeClr>
                    </a:solidFill>
                  </a:rPr>
                  <a:t>Prediction?</a:t>
                </a:r>
              </a:p>
              <a:p>
                <a:pPr lvl="1" fontAlgn="ctr"/>
                <a:r>
                  <a:rPr lang="en-US" sz="2800" dirty="0"/>
                  <a:t>Weighted sum of these little windows</a:t>
                </a:r>
              </a:p>
              <a:p>
                <a:pPr lvl="2" fontAlgn="ctr"/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x-IV_mathan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x-IV_mathan" sz="2800"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 sz="2800" i="1">
                        <a:latin typeface="Cambria Math" panose="02040503050406030204" pitchFamily="18" charset="0"/>
                      </a:rPr>
                      <m:t>h</m:t>
                    </m:r>
                    <m:r>
                      <a:rPr lang="x-IV_mathan" sz="2800">
                        <a:latin typeface="Cambria Math" panose="02040503050406030204" pitchFamily="18" charset="0"/>
                      </a:rPr>
                      <m:t>(</m:t>
                    </m:r>
                    <m:r>
                      <a:rPr lang="x-IV_mathan" sz="2800">
                        <a:latin typeface="Cambria Math" panose="02040503050406030204" pitchFamily="18" charset="0"/>
                      </a:rPr>
                      <m:t>𝑥</m:t>
                    </m:r>
                    <m:r>
                      <a:rPr lang="x-IV_mathan" sz="2800">
                        <a:latin typeface="Cambria Math" panose="02040503050406030204" pitchFamily="18" charset="0"/>
                      </a:rPr>
                      <m:t>)=</m:t>
                    </m:r>
                    <m:nary>
                      <m:naryPr>
                        <m:chr m:val="∑"/>
                        <m:supHide m:val="on"/>
                        <m:ctrlPr>
                          <a:rPr lang="x-IV_mathan" sz="28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x-IV_mathan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x-IV_mathan" sz="2800">
                                <a:latin typeface="Cambria Math" panose="02040503050406030204" pitchFamily="18" charset="0"/>
                              </a:rPr>
                              <m:t>α</m:t>
                            </m:r>
                          </m:e>
                          <m:sub>
                            <m:r>
                              <a:rPr lang="x-IV_mathan" sz="280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𝑘</m:t>
                        </m:r>
                        <m:d>
                          <m:dPr>
                            <m:ctrlPr>
                              <a:rPr lang="x-IV_mathan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x-IV_mathan" sz="280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x-IV_mathan" sz="280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x-IV_mathan" sz="28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sSup>
                              <m:sSupPr>
                                <m:ctrlPr>
                                  <a:rPr lang="x-IV_mathan" sz="28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x-IV_mathan" sz="280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x-IV_mathan" sz="280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x-IV_mathan" sz="280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x-IV_mathan" sz="280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p>
                            </m:sSup>
                          </m:e>
                        </m:d>
                      </m:e>
                    </m:nary>
                  </m:oMath>
                </a14:m>
                <a:endParaRPr lang="x-IV_mathan" sz="2800" dirty="0"/>
              </a:p>
              <a:p>
                <a:pPr lvl="2" fontAlgn="ctr"/>
                <a:r>
                  <a:rPr lang="en-US" sz="2800" dirty="0"/>
                  <a:t>What should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</a:rPr>
                          <m:t>α</m:t>
                        </m:r>
                      </m:e>
                      <m:sub>
                        <m:r>
                          <a:rPr lang="en-US" sz="280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800" dirty="0"/>
                  <a:t> be?</a:t>
                </a:r>
              </a:p>
              <a:p>
                <a:pPr lvl="3" font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</a:rPr>
                          <m:t>α</m:t>
                        </m:r>
                      </m:e>
                      <m:sub>
                        <m:r>
                          <a:rPr lang="en-US" sz="280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80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80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800" dirty="0"/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>
                        <a:latin typeface="Cambria Math" panose="02040503050406030204" pitchFamily="18" charset="0"/>
                      </a:rPr>
                      <m:t>α</m:t>
                    </m:r>
                    <m:r>
                      <a:rPr lang="en-US" sz="280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2800" dirty="0"/>
                  <a:t>?</a:t>
                </a:r>
              </a:p>
              <a:p>
                <a:pPr lvl="3" fontAlgn="ctr"/>
                <a:r>
                  <a:rPr lang="en-US" sz="2800" dirty="0"/>
                  <a:t>Need to account for points that are          close together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37426D-2FF5-401D-ABAA-A5643DFF328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7423829" cy="2039539"/>
              </a:xfrm>
              <a:blipFill>
                <a:blip r:embed="rId2"/>
                <a:stretch>
                  <a:fillRect l="-1726" t="-5090" r="-1561" b="-1047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42" name="Picture 2">
            <a:extLst>
              <a:ext uri="{FF2B5EF4-FFF2-40B4-BE49-F238E27FC236}">
                <a16:creationId xmlns:a16="http://schemas.microsoft.com/office/drawing/2014/main" id="{732116BC-3405-49DD-B9F0-1AE69DBFA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74" y="3486519"/>
            <a:ext cx="4853325" cy="323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0B9C767-B3ED-DDB8-EB8A-8946F1C68342}"/>
                  </a:ext>
                </a:extLst>
              </p14:cNvPr>
              <p14:cNvContentPartPr/>
              <p14:nvPr/>
            </p14:nvContentPartPr>
            <p14:xfrm>
              <a:off x="1163160" y="2767320"/>
              <a:ext cx="10203840" cy="28249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0B9C767-B3ED-DDB8-EB8A-8946F1C6834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53800" y="2757960"/>
                <a:ext cx="10222560" cy="284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41546A12-D49A-9808-CB7C-F6F0905E81A2}"/>
                  </a:ext>
                </a:extLst>
              </p14:cNvPr>
              <p14:cNvContentPartPr/>
              <p14:nvPr/>
            </p14:nvContentPartPr>
            <p14:xfrm>
              <a:off x="135720" y="1675800"/>
              <a:ext cx="12055320" cy="474480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41546A12-D49A-9808-CB7C-F6F0905E81A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26360" y="1666440"/>
                <a:ext cx="12074040" cy="4763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575340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BBDEA6C4-161A-4264-8A15-57F1C945C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74" y="3486519"/>
            <a:ext cx="4853325" cy="323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5F8962-EBDA-4471-BE07-B8907B1FB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Kernel Regression	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37426D-2FF5-401D-ABAA-A5643DFF328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7441527" cy="2039539"/>
              </a:xfrm>
            </p:spPr>
            <p:txBody>
              <a:bodyPr/>
              <a:lstStyle/>
              <a:p>
                <a:r>
                  <a:rPr lang="en-US" dirty="0"/>
                  <a:t>RBF kernel and corresponding hypothesis function</a:t>
                </a:r>
              </a:p>
              <a:p>
                <a:pPr marL="0" lvl="1" indent="0" fontAlgn="ctr">
                  <a:buNone/>
                </a:pPr>
                <a:endParaRPr lang="en-US" dirty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pPr marL="0" lvl="1" indent="0" fontAlgn="ctr">
                  <a:buNone/>
                </a:pPr>
                <a:r>
                  <a:rPr lang="en-US" sz="2800" dirty="0">
                    <a:solidFill>
                      <a:schemeClr val="accent1">
                        <a:lumMod val="75000"/>
                      </a:schemeClr>
                    </a:solidFill>
                  </a:rPr>
                  <a:t>Prediction?</a:t>
                </a:r>
              </a:p>
              <a:p>
                <a:pPr lvl="1" fontAlgn="ctr"/>
                <a:r>
                  <a:rPr lang="en-US" sz="2800" dirty="0"/>
                  <a:t>Weighted sum of these little windows</a:t>
                </a:r>
              </a:p>
              <a:p>
                <a:pPr lvl="2" fontAlgn="ctr"/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x-IV_mathan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x-IV_mathan" sz="2800"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 sz="2800" i="1">
                        <a:latin typeface="Cambria Math" panose="02040503050406030204" pitchFamily="18" charset="0"/>
                      </a:rPr>
                      <m:t>h</m:t>
                    </m:r>
                    <m:r>
                      <a:rPr lang="x-IV_mathan" sz="2800">
                        <a:latin typeface="Cambria Math" panose="02040503050406030204" pitchFamily="18" charset="0"/>
                      </a:rPr>
                      <m:t>(</m:t>
                    </m:r>
                    <m:r>
                      <a:rPr lang="x-IV_mathan" sz="2800">
                        <a:latin typeface="Cambria Math" panose="02040503050406030204" pitchFamily="18" charset="0"/>
                      </a:rPr>
                      <m:t>𝑥</m:t>
                    </m:r>
                    <m:r>
                      <a:rPr lang="x-IV_mathan" sz="2800">
                        <a:latin typeface="Cambria Math" panose="02040503050406030204" pitchFamily="18" charset="0"/>
                      </a:rPr>
                      <m:t>)=</m:t>
                    </m:r>
                    <m:nary>
                      <m:naryPr>
                        <m:chr m:val="∑"/>
                        <m:supHide m:val="on"/>
                        <m:ctrlPr>
                          <a:rPr lang="x-IV_mathan" sz="28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x-IV_mathan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x-IV_mathan" sz="2800">
                                <a:latin typeface="Cambria Math" panose="02040503050406030204" pitchFamily="18" charset="0"/>
                              </a:rPr>
                              <m:t>α</m:t>
                            </m:r>
                          </m:e>
                          <m:sub>
                            <m:r>
                              <a:rPr lang="x-IV_mathan" sz="280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𝑘</m:t>
                        </m:r>
                        <m:d>
                          <m:dPr>
                            <m:ctrlPr>
                              <a:rPr lang="x-IV_mathan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x-IV_mathan" sz="280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x-IV_mathan" sz="280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x-IV_mathan" sz="28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sSup>
                              <m:sSupPr>
                                <m:ctrlPr>
                                  <a:rPr lang="x-IV_mathan" sz="28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x-IV_mathan" sz="280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x-IV_mathan" sz="280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x-IV_mathan" sz="280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x-IV_mathan" sz="280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p>
                            </m:sSup>
                          </m:e>
                        </m:d>
                      </m:e>
                    </m:nary>
                  </m:oMath>
                </a14:m>
                <a:endParaRPr lang="x-IV_mathan" sz="2800" dirty="0"/>
              </a:p>
              <a:p>
                <a:pPr lvl="2" fontAlgn="ctr"/>
                <a:r>
                  <a:rPr lang="en-US" sz="2800" dirty="0"/>
                  <a:t>What should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</a:rPr>
                          <m:t>α</m:t>
                        </m:r>
                      </m:e>
                      <m:sub>
                        <m:r>
                          <a:rPr lang="en-US" sz="280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800" dirty="0"/>
                  <a:t> be?</a:t>
                </a:r>
              </a:p>
              <a:p>
                <a:pPr lvl="3" font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</a:rPr>
                          <m:t>α</m:t>
                        </m:r>
                      </m:e>
                      <m:sub>
                        <m:r>
                          <a:rPr lang="en-US" sz="280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80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80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800" dirty="0"/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>
                        <a:latin typeface="Cambria Math" panose="02040503050406030204" pitchFamily="18" charset="0"/>
                      </a:rPr>
                      <m:t>α</m:t>
                    </m:r>
                    <m:r>
                      <a:rPr lang="en-US" sz="280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2800" dirty="0"/>
                  <a:t>?</a:t>
                </a:r>
              </a:p>
              <a:p>
                <a:pPr lvl="3" fontAlgn="ctr"/>
                <a:r>
                  <a:rPr lang="en-US" sz="2800" dirty="0"/>
                  <a:t>Need to account for points that are          close together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37426D-2FF5-401D-ABAA-A5643DFF328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7441527" cy="2039539"/>
              </a:xfrm>
              <a:blipFill>
                <a:blip r:embed="rId3"/>
                <a:stretch>
                  <a:fillRect l="-1721" t="-5090" r="-1311" b="-1047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749388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>
            <a:extLst>
              <a:ext uri="{FF2B5EF4-FFF2-40B4-BE49-F238E27FC236}">
                <a16:creationId xmlns:a16="http://schemas.microsoft.com/office/drawing/2014/main" id="{2D9ECEF7-6A17-4C3D-A5E0-5D7B33B0A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74" y="3428999"/>
            <a:ext cx="4939604" cy="3293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5F8962-EBDA-4471-BE07-B8907B1FB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Kernel Regression	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B7143D9C-E7A0-4CA6-A536-D39FF9E7047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7453326" cy="2039539"/>
              </a:xfrm>
            </p:spPr>
            <p:txBody>
              <a:bodyPr/>
              <a:lstStyle/>
              <a:p>
                <a:r>
                  <a:rPr lang="en-US" dirty="0"/>
                  <a:t>RBF kernel and corresponding hypothesis function</a:t>
                </a:r>
              </a:p>
              <a:p>
                <a:pPr marL="0" lvl="1" indent="0" fontAlgn="ctr">
                  <a:buNone/>
                </a:pPr>
                <a:endParaRPr lang="en-US" dirty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pPr marL="0" lvl="1" indent="0" fontAlgn="ctr">
                  <a:buNone/>
                </a:pPr>
                <a:r>
                  <a:rPr lang="en-US" sz="2800" dirty="0">
                    <a:solidFill>
                      <a:schemeClr val="accent1">
                        <a:lumMod val="75000"/>
                      </a:schemeClr>
                    </a:solidFill>
                  </a:rPr>
                  <a:t>Prediction?</a:t>
                </a:r>
              </a:p>
              <a:p>
                <a:pPr lvl="1" fontAlgn="ctr"/>
                <a:r>
                  <a:rPr lang="en-US" sz="2800" dirty="0"/>
                  <a:t>Weighted sum of these little windows</a:t>
                </a:r>
              </a:p>
              <a:p>
                <a:pPr lvl="2" fontAlgn="ctr"/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x-IV_mathan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x-IV_mathan" sz="2800"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 sz="2800" i="1">
                        <a:latin typeface="Cambria Math" panose="02040503050406030204" pitchFamily="18" charset="0"/>
                      </a:rPr>
                      <m:t>h</m:t>
                    </m:r>
                    <m:r>
                      <a:rPr lang="x-IV_mathan" sz="2800">
                        <a:latin typeface="Cambria Math" panose="02040503050406030204" pitchFamily="18" charset="0"/>
                      </a:rPr>
                      <m:t>(</m:t>
                    </m:r>
                    <m:r>
                      <a:rPr lang="x-IV_mathan" sz="2800">
                        <a:latin typeface="Cambria Math" panose="02040503050406030204" pitchFamily="18" charset="0"/>
                      </a:rPr>
                      <m:t>𝑥</m:t>
                    </m:r>
                    <m:r>
                      <a:rPr lang="x-IV_mathan" sz="2800">
                        <a:latin typeface="Cambria Math" panose="02040503050406030204" pitchFamily="18" charset="0"/>
                      </a:rPr>
                      <m:t>)=</m:t>
                    </m:r>
                    <m:nary>
                      <m:naryPr>
                        <m:chr m:val="∑"/>
                        <m:supHide m:val="on"/>
                        <m:ctrlPr>
                          <a:rPr lang="x-IV_mathan" sz="28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x-IV_mathan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x-IV_mathan" sz="2800">
                                <a:latin typeface="Cambria Math" panose="02040503050406030204" pitchFamily="18" charset="0"/>
                              </a:rPr>
                              <m:t>α</m:t>
                            </m:r>
                          </m:e>
                          <m:sub>
                            <m:r>
                              <a:rPr lang="x-IV_mathan" sz="280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𝑘</m:t>
                        </m:r>
                        <m:d>
                          <m:dPr>
                            <m:ctrlPr>
                              <a:rPr lang="x-IV_mathan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x-IV_mathan" sz="280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x-IV_mathan" sz="280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x-IV_mathan" sz="28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sSup>
                              <m:sSupPr>
                                <m:ctrlPr>
                                  <a:rPr lang="x-IV_mathan" sz="28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x-IV_mathan" sz="280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x-IV_mathan" sz="280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x-IV_mathan" sz="280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x-IV_mathan" sz="280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p>
                            </m:sSup>
                          </m:e>
                        </m:d>
                      </m:e>
                    </m:nary>
                  </m:oMath>
                </a14:m>
                <a:endParaRPr lang="x-IV_mathan" sz="2800" dirty="0"/>
              </a:p>
              <a:p>
                <a:pPr lvl="2" fontAlgn="ctr"/>
                <a:r>
                  <a:rPr lang="en-US" sz="2800" dirty="0"/>
                  <a:t>What should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</a:rPr>
                          <m:t>α</m:t>
                        </m:r>
                      </m:e>
                      <m:sub>
                        <m:r>
                          <a:rPr lang="en-US" sz="280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800" dirty="0"/>
                  <a:t> be?</a:t>
                </a:r>
              </a:p>
              <a:p>
                <a:pPr lvl="3" font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</a:rPr>
                          <m:t>α</m:t>
                        </m:r>
                      </m:e>
                      <m:sub>
                        <m:r>
                          <a:rPr lang="en-US" sz="280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80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80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800" dirty="0"/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>
                        <a:latin typeface="Cambria Math" panose="02040503050406030204" pitchFamily="18" charset="0"/>
                      </a:rPr>
                      <m:t>α</m:t>
                    </m:r>
                    <m:r>
                      <a:rPr lang="en-US" sz="280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2800" dirty="0"/>
                  <a:t>?</a:t>
                </a:r>
              </a:p>
              <a:p>
                <a:pPr lvl="3" fontAlgn="ctr"/>
                <a:r>
                  <a:rPr lang="en-US" sz="2800" dirty="0"/>
                  <a:t>Need to account for points that are          close together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B7143D9C-E7A0-4CA6-A536-D39FF9E7047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7453326" cy="2039539"/>
              </a:xfrm>
              <a:blipFill>
                <a:blip r:embed="rId3"/>
                <a:stretch>
                  <a:fillRect l="-1718" t="-5090" r="-1146" b="-1047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EFC0F2E-1EAD-8702-C709-33BDA2B31100}"/>
                  </a:ext>
                </a:extLst>
              </p14:cNvPr>
              <p14:cNvContentPartPr/>
              <p14:nvPr/>
            </p14:nvContentPartPr>
            <p14:xfrm>
              <a:off x="886320" y="1244520"/>
              <a:ext cx="11304720" cy="54820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AEFC0F2E-1EAD-8702-C709-33BDA2B3110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76960" y="1235160"/>
                <a:ext cx="11323440" cy="550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0AAE38E-D405-FFDF-D1F0-231651EF97F2}"/>
                  </a:ext>
                </a:extLst>
              </p14:cNvPr>
              <p14:cNvContentPartPr/>
              <p14:nvPr/>
            </p14:nvContentPartPr>
            <p14:xfrm>
              <a:off x="7697520" y="4443840"/>
              <a:ext cx="1213200" cy="2473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0AAE38E-D405-FFDF-D1F0-231651EF97F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688160" y="4434480"/>
                <a:ext cx="1231920" cy="266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504088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>
            <a:extLst>
              <a:ext uri="{FF2B5EF4-FFF2-40B4-BE49-F238E27FC236}">
                <a16:creationId xmlns:a16="http://schemas.microsoft.com/office/drawing/2014/main" id="{2D9ECEF7-6A17-4C3D-A5E0-5D7B33B0A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74" y="3428999"/>
            <a:ext cx="4939604" cy="3293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5F8962-EBDA-4471-BE07-B8907B1FB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Kernel Regression	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37426D-2FF5-401D-ABAA-A5643DFF328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095480"/>
                <a:ext cx="7465124" cy="5671080"/>
              </a:xfrm>
            </p:spPr>
            <p:txBody>
              <a:bodyPr/>
              <a:lstStyle/>
              <a:p>
                <a:r>
                  <a:rPr lang="en-US" dirty="0"/>
                  <a:t>RBF kernel and corresponding hypothesis function</a:t>
                </a:r>
              </a:p>
              <a:p>
                <a:pPr marL="0" lvl="1" indent="0" fontAlgn="ctr">
                  <a:buNone/>
                </a:pPr>
                <a:endParaRPr lang="en-US" dirty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pPr marL="0" lvl="1" indent="0" fontAlgn="ctr">
                  <a:buNone/>
                </a:pPr>
                <a:r>
                  <a:rPr lang="en-US" sz="2800" dirty="0">
                    <a:solidFill>
                      <a:schemeClr val="accent1">
                        <a:lumMod val="75000"/>
                      </a:schemeClr>
                    </a:solidFill>
                  </a:rPr>
                  <a:t>Prediction?</a:t>
                </a:r>
              </a:p>
              <a:p>
                <a:pPr lvl="1" fontAlgn="ctr"/>
                <a:r>
                  <a:rPr lang="en-US" sz="2800" dirty="0"/>
                  <a:t>Weighted sum of these little windows</a:t>
                </a:r>
              </a:p>
              <a:p>
                <a:pPr lvl="2" fontAlgn="ctr"/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x-IV_mathan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x-IV_mathan" sz="2800"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 sz="2800" i="1">
                        <a:latin typeface="Cambria Math" panose="02040503050406030204" pitchFamily="18" charset="0"/>
                      </a:rPr>
                      <m:t>h</m:t>
                    </m:r>
                    <m:r>
                      <a:rPr lang="x-IV_mathan" sz="2800">
                        <a:latin typeface="Cambria Math" panose="02040503050406030204" pitchFamily="18" charset="0"/>
                      </a:rPr>
                      <m:t>(</m:t>
                    </m:r>
                    <m:r>
                      <a:rPr lang="x-IV_mathan" sz="2800">
                        <a:latin typeface="Cambria Math" panose="02040503050406030204" pitchFamily="18" charset="0"/>
                      </a:rPr>
                      <m:t>𝑥</m:t>
                    </m:r>
                    <m:r>
                      <a:rPr lang="x-IV_mathan" sz="2800">
                        <a:latin typeface="Cambria Math" panose="02040503050406030204" pitchFamily="18" charset="0"/>
                      </a:rPr>
                      <m:t>)=</m:t>
                    </m:r>
                    <m:nary>
                      <m:naryPr>
                        <m:chr m:val="∑"/>
                        <m:supHide m:val="on"/>
                        <m:ctrlPr>
                          <a:rPr lang="x-IV_mathan" sz="28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x-IV_mathan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x-IV_mathan" sz="2800">
                                <a:latin typeface="Cambria Math" panose="02040503050406030204" pitchFamily="18" charset="0"/>
                              </a:rPr>
                              <m:t>α</m:t>
                            </m:r>
                          </m:e>
                          <m:sub>
                            <m:r>
                              <a:rPr lang="x-IV_mathan" sz="280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𝑘</m:t>
                        </m:r>
                        <m:d>
                          <m:dPr>
                            <m:ctrlPr>
                              <a:rPr lang="x-IV_mathan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x-IV_mathan" sz="280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x-IV_mathan" sz="280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x-IV_mathan" sz="28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sSup>
                              <m:sSupPr>
                                <m:ctrlPr>
                                  <a:rPr lang="x-IV_mathan" sz="28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x-IV_mathan" sz="280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x-IV_mathan" sz="280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x-IV_mathan" sz="280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x-IV_mathan" sz="280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p>
                            </m:sSup>
                          </m:e>
                        </m:d>
                      </m:e>
                    </m:nary>
                  </m:oMath>
                </a14:m>
                <a:endParaRPr lang="x-IV_mathan" sz="2800" dirty="0"/>
              </a:p>
              <a:p>
                <a:pPr lvl="2" fontAlgn="ctr"/>
                <a:r>
                  <a:rPr lang="en-US" sz="2800" dirty="0"/>
                  <a:t>What should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</a:rPr>
                          <m:t>α</m:t>
                        </m:r>
                      </m:e>
                      <m:sub>
                        <m:r>
                          <a:rPr lang="en-US" sz="280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800" dirty="0"/>
                  <a:t> be?</a:t>
                </a:r>
              </a:p>
              <a:p>
                <a:pPr lvl="3" fontAlgn="ctr"/>
                <a:r>
                  <a:rPr lang="en-US" sz="2800" dirty="0"/>
                  <a:t>Need to account for points that are          close together</a:t>
                </a:r>
              </a:p>
              <a:p>
                <a:pPr fontAlgn="ctr"/>
                <a:r>
                  <a:rPr lang="x-IV_mathan" dirty="0">
                    <a:solidFill>
                      <a:schemeClr val="tx1"/>
                    </a:solidFill>
                  </a:rPr>
                  <a:t>	</a:t>
                </a:r>
                <a:endParaRPr lang="en-US" sz="28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37426D-2FF5-401D-ABAA-A5643DFF328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095480"/>
                <a:ext cx="7465124" cy="5671080"/>
              </a:xfrm>
              <a:blipFill>
                <a:blip r:embed="rId3"/>
                <a:stretch>
                  <a:fillRect l="-1716" t="-1828" r="-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294" name="Picture 6">
            <a:extLst>
              <a:ext uri="{FF2B5EF4-FFF2-40B4-BE49-F238E27FC236}">
                <a16:creationId xmlns:a16="http://schemas.microsoft.com/office/drawing/2014/main" id="{62D7DE49-A091-4D4C-9699-8AB5AE7FD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74" y="3428999"/>
            <a:ext cx="4939604" cy="3293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54824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>
            <a:extLst>
              <a:ext uri="{FF2B5EF4-FFF2-40B4-BE49-F238E27FC236}">
                <a16:creationId xmlns:a16="http://schemas.microsoft.com/office/drawing/2014/main" id="{2D9ECEF7-6A17-4C3D-A5E0-5D7B33B0A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74" y="3428999"/>
            <a:ext cx="4939604" cy="3293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5F8962-EBDA-4471-BE07-B8907B1FB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Kernel Regression	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37426D-2FF5-401D-ABAA-A5643DFF328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095480"/>
                <a:ext cx="7465124" cy="5671080"/>
              </a:xfrm>
            </p:spPr>
            <p:txBody>
              <a:bodyPr/>
              <a:lstStyle/>
              <a:p>
                <a:r>
                  <a:rPr lang="en-US" dirty="0"/>
                  <a:t>RBF kernel and corresponding hypothesis function</a:t>
                </a:r>
              </a:p>
              <a:p>
                <a:pPr marL="0" lvl="1" indent="0" fontAlgn="ctr">
                  <a:buNone/>
                </a:pPr>
                <a:endParaRPr lang="en-US" dirty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pPr marL="0" lvl="1" indent="0" fontAlgn="ctr">
                  <a:buNone/>
                </a:pPr>
                <a:r>
                  <a:rPr lang="en-US" sz="2800" dirty="0">
                    <a:solidFill>
                      <a:schemeClr val="accent1">
                        <a:lumMod val="75000"/>
                      </a:schemeClr>
                    </a:solidFill>
                  </a:rPr>
                  <a:t>Prediction?</a:t>
                </a:r>
              </a:p>
              <a:p>
                <a:pPr lvl="1" fontAlgn="ctr"/>
                <a:r>
                  <a:rPr lang="en-US" sz="2800" dirty="0"/>
                  <a:t>Weighted sum of these little windows</a:t>
                </a:r>
              </a:p>
              <a:p>
                <a:pPr lvl="2" fontAlgn="ctr"/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x-IV_mathan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x-IV_mathan" sz="2800"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 sz="2800" i="1">
                        <a:latin typeface="Cambria Math" panose="02040503050406030204" pitchFamily="18" charset="0"/>
                      </a:rPr>
                      <m:t>h</m:t>
                    </m:r>
                    <m:r>
                      <a:rPr lang="x-IV_mathan" sz="2800">
                        <a:latin typeface="Cambria Math" panose="02040503050406030204" pitchFamily="18" charset="0"/>
                      </a:rPr>
                      <m:t>(</m:t>
                    </m:r>
                    <m:r>
                      <a:rPr lang="x-IV_mathan" sz="2800">
                        <a:latin typeface="Cambria Math" panose="02040503050406030204" pitchFamily="18" charset="0"/>
                      </a:rPr>
                      <m:t>𝑥</m:t>
                    </m:r>
                    <m:r>
                      <a:rPr lang="x-IV_mathan" sz="2800">
                        <a:latin typeface="Cambria Math" panose="02040503050406030204" pitchFamily="18" charset="0"/>
                      </a:rPr>
                      <m:t>)=</m:t>
                    </m:r>
                    <m:nary>
                      <m:naryPr>
                        <m:chr m:val="∑"/>
                        <m:supHide m:val="on"/>
                        <m:ctrlPr>
                          <a:rPr lang="x-IV_mathan" sz="28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x-IV_mathan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x-IV_mathan" sz="2800">
                                <a:latin typeface="Cambria Math" panose="02040503050406030204" pitchFamily="18" charset="0"/>
                              </a:rPr>
                              <m:t>α</m:t>
                            </m:r>
                          </m:e>
                          <m:sub>
                            <m:r>
                              <a:rPr lang="x-IV_mathan" sz="280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𝑘</m:t>
                        </m:r>
                        <m:d>
                          <m:dPr>
                            <m:ctrlPr>
                              <a:rPr lang="x-IV_mathan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x-IV_mathan" sz="280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x-IV_mathan" sz="280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x-IV_mathan" sz="28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sSup>
                              <m:sSupPr>
                                <m:ctrlPr>
                                  <a:rPr lang="x-IV_mathan" sz="28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x-IV_mathan" sz="280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x-IV_mathan" sz="280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x-IV_mathan" sz="280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x-IV_mathan" sz="280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p>
                            </m:sSup>
                          </m:e>
                        </m:d>
                      </m:e>
                    </m:nary>
                  </m:oMath>
                </a14:m>
                <a:endParaRPr lang="x-IV_mathan" sz="2800" dirty="0"/>
              </a:p>
              <a:p>
                <a:pPr lvl="2" fontAlgn="ctr"/>
                <a:r>
                  <a:rPr lang="en-US" sz="2800" dirty="0"/>
                  <a:t>What should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</a:rPr>
                          <m:t>α</m:t>
                        </m:r>
                      </m:e>
                      <m:sub>
                        <m:r>
                          <a:rPr lang="en-US" sz="280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800" dirty="0"/>
                  <a:t> be?</a:t>
                </a:r>
              </a:p>
              <a:p>
                <a:pPr lvl="3" fontAlgn="ctr"/>
                <a:r>
                  <a:rPr lang="en-US" sz="2800" dirty="0"/>
                  <a:t>Need to account for points that are          close together</a:t>
                </a:r>
              </a:p>
              <a:p>
                <a:pPr fontAlgn="ctr"/>
                <a:r>
                  <a:rPr lang="x-IV_mathan" dirty="0">
                    <a:solidFill>
                      <a:schemeClr val="tx1"/>
                    </a:solidFill>
                  </a:rPr>
                  <a:t>	</a:t>
                </a:r>
                <a14:m>
                  <m:oMath xmlns:m="http://schemas.openxmlformats.org/officeDocument/2006/math">
                    <m:r>
                      <a:rPr lang="x-IV_mathan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x-IV_mathan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x-IV_mathan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x-IV_mathan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</m:d>
                      </m:e>
                      <m:sup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x-IV_mathan" dirty="0">
                    <a:solidFill>
                      <a:schemeClr val="tx1"/>
                    </a:solidFill>
                  </a:rPr>
                  <a:t> </a:t>
                </a:r>
              </a:p>
              <a:p>
                <a:pPr fontAlgn="ctr"/>
                <a:r>
                  <a:rPr lang="x-IV_mathan" dirty="0">
                    <a:solidFill>
                      <a:schemeClr val="tx1"/>
                    </a:solidFill>
                  </a:rPr>
                  <a:t>	</a:t>
                </a:r>
                <a14:m>
                  <m:oMath xmlns:m="http://schemas.openxmlformats.org/officeDocument/2006/math"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x-IV_mathan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x-IV_mathan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𝐾</m:t>
                            </m:r>
                            <m:r>
                              <a:rPr lang="x-IV_mathan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x-IV_mathan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  <m:r>
                              <a:rPr lang="x-IV_mathan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</m:e>
                      <m:sup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r>
                  <a:rPr lang="en-US" dirty="0">
                    <a:solidFill>
                      <a:schemeClr val="tx1"/>
                    </a:solidFill>
                  </a:rPr>
                  <a:t>	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en-US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sup>
                        </m:sSup>
                        <m:r>
                          <a:rPr lang="en-US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e>
                            </m:d>
                          </m:sup>
                        </m:sSup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fontAlgn="ctr"/>
                <a:r>
                  <a:rPr lang="en-US" dirty="0">
                    <a:solidFill>
                      <a:schemeClr val="tx1"/>
                    </a:solidFill>
                  </a:rPr>
                  <a:t>	and </a:t>
                </a:r>
                <a14:m>
                  <m:oMath xmlns:m="http://schemas.openxmlformats.org/officeDocument/2006/math">
                    <m:r>
                      <a:rPr lang="en-US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is small to help inversion</a:t>
                </a:r>
              </a:p>
              <a:p>
                <a:pPr lvl="3" fontAlgn="ctr"/>
                <a:endParaRPr lang="en-US" sz="28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37426D-2FF5-401D-ABAA-A5643DFF328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095480"/>
                <a:ext cx="7465124" cy="5671080"/>
              </a:xfrm>
              <a:blipFill>
                <a:blip r:embed="rId3"/>
                <a:stretch>
                  <a:fillRect l="-1716" t="-1828" r="-980" b="-32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294" name="Picture 6">
            <a:extLst>
              <a:ext uri="{FF2B5EF4-FFF2-40B4-BE49-F238E27FC236}">
                <a16:creationId xmlns:a16="http://schemas.microsoft.com/office/drawing/2014/main" id="{62D7DE49-A091-4D4C-9699-8AB5AE7FD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74" y="3428999"/>
            <a:ext cx="4939604" cy="3293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3A0EA05-C729-A99E-2929-8F9D08F5B4E6}"/>
                  </a:ext>
                </a:extLst>
              </p14:cNvPr>
              <p14:cNvContentPartPr/>
              <p14:nvPr/>
            </p14:nvContentPartPr>
            <p14:xfrm>
              <a:off x="501480" y="1190160"/>
              <a:ext cx="11121840" cy="51246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3A0EA05-C729-A99E-2929-8F9D08F5B4E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92120" y="1180800"/>
                <a:ext cx="11140560" cy="5143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957863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D902A-B6E3-4C7F-A40D-559B71840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Kernelized Linear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A1768A-6F85-4DC5-A862-D7F0C7C6D8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9538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ADF96-5B70-4499-950D-A607791AC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Parametric vs Nonparametric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012F9D-3C6A-4B01-86C4-79065C5C3F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A9222CC-7467-28B3-DAFA-F7CC44E1768B}"/>
              </a:ext>
            </a:extLst>
          </p:cNvPr>
          <p:cNvGrpSpPr/>
          <p:nvPr/>
        </p:nvGrpSpPr>
        <p:grpSpPr>
          <a:xfrm>
            <a:off x="258002" y="2819400"/>
            <a:ext cx="5285548" cy="3781426"/>
            <a:chOff x="2239201" y="1937903"/>
            <a:chExt cx="7090847" cy="492009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47B7DAD-FD9F-40FC-9178-5C37158555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61952" y="1937903"/>
              <a:ext cx="6468096" cy="433935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F03F456-755C-4AC4-AF0A-51E55853D423}"/>
                </a:ext>
              </a:extLst>
            </p:cNvPr>
            <p:cNvSpPr txBox="1"/>
            <p:nvPr/>
          </p:nvSpPr>
          <p:spPr>
            <a:xfrm>
              <a:off x="5502303" y="6334780"/>
              <a:ext cx="11993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Input x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79EB57F-31F6-4DC5-B3E0-2BD4DAEA743D}"/>
                </a:ext>
              </a:extLst>
            </p:cNvPr>
            <p:cNvSpPr txBox="1"/>
            <p:nvPr/>
          </p:nvSpPr>
          <p:spPr>
            <a:xfrm rot="16200000">
              <a:off x="1764071" y="3845970"/>
              <a:ext cx="147348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Output y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805652F-61CE-6200-84A5-AD9D9967B973}"/>
              </a:ext>
            </a:extLst>
          </p:cNvPr>
          <p:cNvGrpSpPr/>
          <p:nvPr/>
        </p:nvGrpSpPr>
        <p:grpSpPr>
          <a:xfrm>
            <a:off x="6184249" y="2819400"/>
            <a:ext cx="5285548" cy="3781426"/>
            <a:chOff x="2239201" y="1937903"/>
            <a:chExt cx="7090847" cy="492009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2E7B1B4-7ECE-ED1E-EA37-E237429ADC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61952" y="1937903"/>
              <a:ext cx="6468096" cy="433935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F5071DE-F99B-0231-9747-CE328D6536CA}"/>
                </a:ext>
              </a:extLst>
            </p:cNvPr>
            <p:cNvSpPr txBox="1"/>
            <p:nvPr/>
          </p:nvSpPr>
          <p:spPr>
            <a:xfrm>
              <a:off x="5502303" y="6334780"/>
              <a:ext cx="11993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Input x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EDFA3AF-B407-1F00-211F-087DB227F3C9}"/>
                </a:ext>
              </a:extLst>
            </p:cNvPr>
            <p:cNvSpPr txBox="1"/>
            <p:nvPr/>
          </p:nvSpPr>
          <p:spPr>
            <a:xfrm rot="16200000">
              <a:off x="1764071" y="3845970"/>
              <a:ext cx="147348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Output y</a:t>
              </a: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247D4004-311B-6ECE-599D-A37BF2AC17D9}"/>
                  </a:ext>
                </a:extLst>
              </p14:cNvPr>
              <p14:cNvContentPartPr/>
              <p14:nvPr/>
            </p14:nvContentPartPr>
            <p14:xfrm>
              <a:off x="288360" y="953280"/>
              <a:ext cx="11845440" cy="58500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247D4004-311B-6ECE-599D-A37BF2AC17D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9000" y="943920"/>
                <a:ext cx="11864160" cy="5868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333543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D902A-B6E3-4C7F-A40D-559B71840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Reminder: Polynomial Linear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A1768A-6F85-4DC5-A862-D7F0C7C6D8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9"/>
            <a:ext cx="9411051" cy="791822"/>
          </a:xfrm>
        </p:spPr>
        <p:txBody>
          <a:bodyPr/>
          <a:lstStyle/>
          <a:p>
            <a:pPr fontAlgn="ctr"/>
            <a:r>
              <a:rPr lang="en-US" dirty="0"/>
              <a:t>Polynomial feature function</a:t>
            </a:r>
          </a:p>
          <a:p>
            <a:pPr marL="0" lvl="1" indent="0" fontAlgn="ctr">
              <a:buNone/>
            </a:pPr>
            <a:endParaRPr lang="x-IV_mathan" dirty="0"/>
          </a:p>
          <a:p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2C45CC94-AC97-2198-1FF5-7932A91FA0F3}"/>
                  </a:ext>
                </a:extLst>
              </p14:cNvPr>
              <p14:cNvContentPartPr/>
              <p14:nvPr/>
            </p14:nvContentPartPr>
            <p14:xfrm>
              <a:off x="1206360" y="589680"/>
              <a:ext cx="10419480" cy="57304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C45CC94-AC97-2198-1FF5-7932A91FA0F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97000" y="580320"/>
                <a:ext cx="10438200" cy="5749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610626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D902A-B6E3-4C7F-A40D-559B71840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Reminder: Polynomial Linear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A1768A-6F85-4DC5-A862-D7F0C7C6D8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5543901" cy="2039539"/>
          </a:xfrm>
        </p:spPr>
        <p:txBody>
          <a:bodyPr/>
          <a:lstStyle/>
          <a:p>
            <a:pPr fontAlgn="ctr"/>
            <a:r>
              <a:rPr lang="en-US" dirty="0"/>
              <a:t>Polynomial feature function</a:t>
            </a:r>
          </a:p>
          <a:p>
            <a:pPr lvl="1" fontAlgn="ctr"/>
            <a:endParaRPr lang="x-IV_mathan" dirty="0"/>
          </a:p>
          <a:p>
            <a:pPr fontAlgn="ctr"/>
            <a:endParaRPr lang="" dirty="0"/>
          </a:p>
          <a:p>
            <a:pPr fontAlgn="ctr"/>
            <a:r>
              <a:rPr lang="en-US" dirty="0"/>
              <a:t>Least squares formulation</a:t>
            </a:r>
          </a:p>
          <a:p>
            <a:pPr fontAlgn="ctr"/>
            <a:endParaRPr lang="en-US" dirty="0"/>
          </a:p>
          <a:p>
            <a:pPr fontAlgn="ctr"/>
            <a:r>
              <a:rPr lang="en-US" dirty="0"/>
              <a:t>Least squares solution</a:t>
            </a:r>
          </a:p>
          <a:p>
            <a:pPr lvl="1" fontAlgn="ctr"/>
            <a:endParaRPr lang="x-IV_mathan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52869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D902A-B6E3-4C7F-A40D-559B71840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Reminder: Polynomial Linear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FA1768A-6F85-4DC5-A862-D7F0C7C6D87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5543901" cy="2039539"/>
              </a:xfrm>
            </p:spPr>
            <p:txBody>
              <a:bodyPr/>
              <a:lstStyle/>
              <a:p>
                <a:pPr fontAlgn="ctr"/>
                <a:r>
                  <a:rPr lang="en-US" dirty="0"/>
                  <a:t>Polynomial feature function</a:t>
                </a:r>
              </a:p>
              <a:p>
                <a:pPr lvl="1" fontAlgn="ctr"/>
                <a14:m>
                  <m:oMath xmlns:m="http://schemas.openxmlformats.org/officeDocument/2006/math">
                    <m:r>
                      <a:rPr lang="x-IV_mathan">
                        <a:latin typeface="Cambria Math" panose="02040503050406030204" pitchFamily="18" charset="0"/>
                      </a:rPr>
                      <m:t>𝑥</m:t>
                    </m:r>
                    <m:r>
                      <a:rPr lang="x-IV_mathan">
                        <a:latin typeface="Cambria Math" panose="02040503050406030204" pitchFamily="18" charset="0"/>
                      </a:rPr>
                      <m:t>→</m:t>
                    </m:r>
                    <m:r>
                      <a:rPr lang="x-IV_mathan">
                        <a:latin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1,</m:t>
                            </m:r>
                            <m:r>
                              <a:rPr lang="x-IV_mathan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x-IV_mathan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sSup>
                              <m:sSupPr>
                                <m:ctrlPr>
                                  <a:rPr lang="x-IV_mathan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x-IV_mathan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sSup>
                              <m:sSupPr>
                                <m:ctrlPr>
                                  <a:rPr lang="x-IV_mathan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x-IV_mathan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x-IV_mathan" dirty="0"/>
              </a:p>
              <a:p>
                <a:pPr lvl="1" fontAlgn="ctr"/>
                <a14:m>
                  <m:oMath xmlns:m="http://schemas.openxmlformats.org/officeDocument/2006/math">
                    <m:r>
                      <a:rPr lang="x-IV_mathan">
                        <a:latin typeface="Cambria Math" panose="02040503050406030204" pitchFamily="18" charset="0"/>
                      </a:rPr>
                      <m:t>𝑋</m:t>
                    </m:r>
                    <m:r>
                      <a:rPr lang="x-IV_mathan"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x-IV_mathan">
                        <a:latin typeface="Cambria Math" panose="02040503050406030204" pitchFamily="18" charset="0"/>
                      </a:rPr>
                      <m:t>Φ</m:t>
                    </m:r>
                  </m:oMath>
                </a14:m>
                <a:endParaRPr lang="x-IV_mathan" dirty="0"/>
              </a:p>
              <a:p>
                <a:pPr fontAlgn="ctr"/>
                <a:r>
                  <a:rPr lang="en-US" dirty="0"/>
                  <a:t>Least squares formulation</a:t>
                </a:r>
              </a:p>
              <a:p>
                <a:pPr lvl="1" fontAlgn="ctr"/>
                <a14:m>
                  <m:oMath xmlns:m="http://schemas.openxmlformats.org/officeDocument/2006/math">
                    <m:func>
                      <m:func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x-IV_mathan">
                                <a:latin typeface="Cambria Math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𝑤</m:t>
                            </m:r>
                          </m:lim>
                        </m:limLow>
                      </m:fName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‖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d>
                              <m:dPr>
                                <m:begChr m:val=""/>
                                <m:endChr m:val="‖"/>
                                <m:ctrlPr>
                                  <a:rPr lang="x-IV_mathan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​</m:t>
                                </m:r>
                                <m:r>
                                  <m:rPr>
                                    <m:sty m:val="p"/>
                                  </m:rPr>
                                  <a:rPr lang="x-IV_mathan">
                                    <a:latin typeface="Cambria Math" panose="02040503050406030204" pitchFamily="18" charset="0"/>
                                  </a:rPr>
                                  <m:t>Φ</m:t>
                                </m:r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</m:d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func>
                  </m:oMath>
                </a14:m>
                <a:endParaRPr lang="x-IV_mathan" dirty="0"/>
              </a:p>
              <a:p>
                <a:pPr fontAlgn="ctr"/>
                <a:r>
                  <a:rPr lang="en-US" dirty="0"/>
                  <a:t>Least squares solution</a:t>
                </a:r>
              </a:p>
              <a:p>
                <a:pPr lvl="1" fontAlgn="ctr"/>
                <a14:m>
                  <m:oMath xmlns:m="http://schemas.openxmlformats.org/officeDocument/2006/math">
                    <m:r>
                      <a:rPr lang="x-IV_mathan">
                        <a:latin typeface="Cambria Math" panose="02040503050406030204" pitchFamily="18" charset="0"/>
                      </a:rPr>
                      <m:t>𝑤</m:t>
                    </m:r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x-IV_mathan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x-IV_mathan">
                                    <a:latin typeface="Cambria Math" panose="02040503050406030204" pitchFamily="18" charset="0"/>
                                  </a:rPr>
                                  <m:t>Φ</m:t>
                                </m:r>
                              </m:e>
                              <m:sup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p>
                            </m:sSup>
                            <m:r>
                              <m:rPr>
                                <m:sty m:val="p"/>
                              </m:rPr>
                              <a:rPr lang="x-IV_mathan">
                                <a:latin typeface="Cambria Math" panose="02040503050406030204" pitchFamily="18" charset="0"/>
                              </a:rPr>
                              <m:t>Φ</m:t>
                            </m:r>
                          </m:e>
                        </m:d>
                      </m:e>
                      <m:sup>
                        <m:r>
                          <a:rPr lang="x-IV_mathan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sSup>
                      <m:sSup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x-IV_mathan">
                            <a:latin typeface="Cambria Math" panose="02040503050406030204" pitchFamily="18" charset="0"/>
                          </a:rPr>
                          <m:t>Φ</m:t>
                        </m:r>
                      </m:e>
                      <m:sup>
                        <m:r>
                          <a:rPr lang="x-IV_mathan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x-IV_mathan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endParaRPr lang="x-IV_mathan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FA1768A-6F85-4DC5-A862-D7F0C7C6D87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5543901" cy="2039539"/>
              </a:xfrm>
              <a:blipFill>
                <a:blip r:embed="rId2"/>
                <a:stretch>
                  <a:fillRect l="-2310" t="-4790" b="-59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0EC33FE5-515E-4544-9314-155FDFA6713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913629" y="2575970"/>
                <a:ext cx="5543901" cy="2039539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ctr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Plus L2 regularization</a:t>
                </a:r>
              </a:p>
              <a:p>
                <a:pPr marL="230188" marR="0" lvl="1" indent="-230188" algn="l" defTabSz="914400" rtl="0" eaLnBrk="1" fontAlgn="ctr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14:m>
                  <m:oMath xmlns:m="http://schemas.openxmlformats.org/officeDocument/2006/math">
                    <m:func>
                      <m:funcPr>
                        <m:ctrlPr>
                          <a:rPr kumimoji="0" lang="x-IV_mathan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kumimoji="0" lang="x-IV_mathan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kumimoji="0" lang="x-IV_mathan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min</m:t>
                            </m:r>
                          </m:e>
                          <m:lim>
                            <m:r>
                              <a:rPr kumimoji="0" lang="x-IV_mathan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𝑤</m:t>
                            </m:r>
                          </m:lim>
                        </m:limLow>
                      </m:fName>
                      <m:e>
                        <m:r>
                          <a:rPr kumimoji="0" lang="x-IV_mathan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‖</m:t>
                        </m:r>
                        <m:r>
                          <a:rPr kumimoji="0" lang="x-IV_mathan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  <m:r>
                          <a:rPr kumimoji="0" lang="x-IV_mathan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  <m:sSubSup>
                          <m:sSubSupPr>
                            <m:ctrlPr>
                              <a:rPr kumimoji="0" lang="x-IV_mathan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SupPr>
                          <m:e>
                            <m:d>
                              <m:dPr>
                                <m:begChr m:val=""/>
                                <m:endChr m:val="‖"/>
                                <m:ctrlPr>
                                  <a:rPr kumimoji="0" lang="x-IV_mathan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x-IV_mathan" sz="24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​</m:t>
                                </m:r>
                                <m:r>
                                  <m:rPr>
                                    <m:sty m:val="p"/>
                                  </m:rPr>
                                  <a:rPr kumimoji="0" lang="x-IV_mathan" sz="24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Φ</m:t>
                                </m:r>
                                <m:r>
                                  <a:rPr kumimoji="0" lang="x-IV_mathan" sz="24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𝑤</m:t>
                                </m:r>
                              </m:e>
                            </m:d>
                          </m:e>
                          <m:sub>
                            <m:r>
                              <a:rPr kumimoji="0" lang="x-IV_mathan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b>
                          <m:sup>
                            <m:r>
                              <a:rPr kumimoji="0" lang="x-IV_mathan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bSup>
                      </m:e>
                    </m:func>
                    <m:r>
                      <a:rPr kumimoji="0" lang="x-IV_mathan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r>
                      <a:rPr kumimoji="0" lang="x-IV_mathan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𝜆</m:t>
                    </m:r>
                    <m:sSubSup>
                      <m:sSubSupPr>
                        <m:ctrlPr>
                          <a:rPr kumimoji="0" lang="x-IV_mathan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SupPr>
                      <m:e>
                        <m:d>
                          <m:dPr>
                            <m:begChr m:val="‖"/>
                            <m:endChr m:val="‖"/>
                            <m:ctrlPr>
                              <a:rPr kumimoji="0" lang="x-IV_mathan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x-IV_mathan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𝑤</m:t>
                            </m:r>
                          </m:e>
                        </m:d>
                      </m:e>
                      <m:sub>
                        <m:r>
                          <a:rPr kumimoji="0" lang="x-IV_mathan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b>
                      <m:sup>
                        <m:r>
                          <a:rPr kumimoji="0" lang="x-IV_mathan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bSup>
                  </m:oMath>
                </a14:m>
                <a:endParaRPr kumimoji="0" lang="x-IV_matha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230188" marR="0" lvl="1" indent="-230188" algn="l" defTabSz="914400" rtl="0" eaLnBrk="1" fontAlgn="ctr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x-IV_mathan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𝑤</m:t>
                    </m:r>
                    <m:r>
                      <a:rPr kumimoji="0" lang="x-IV_mathan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kumimoji="0" lang="x-IV_mathan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x-IV_mathan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kumimoji="0" lang="x-IV_mathan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kumimoji="0" lang="x-IV_mathan" sz="24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Φ</m:t>
                                </m:r>
                              </m:e>
                              <m:sup>
                                <m:r>
                                  <a:rPr kumimoji="0" lang="x-IV_mathan" sz="24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𝑇</m:t>
                                </m:r>
                              </m:sup>
                            </m:sSup>
                            <m:r>
                              <m:rPr>
                                <m:sty m:val="p"/>
                              </m:rPr>
                              <a:rPr kumimoji="0" lang="x-IV_mathan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Φ</m:t>
                            </m:r>
                            <m:r>
                              <a:rPr kumimoji="0" lang="x-IV_mathan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+</m:t>
                            </m:r>
                            <m:r>
                              <m:rPr>
                                <m:sty m:val="p"/>
                              </m:rPr>
                              <a:rPr kumimoji="0" lang="x-IV_mathan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λI</m:t>
                            </m:r>
                          </m:e>
                        </m:d>
                      </m:e>
                      <m:sup>
                        <m:r>
                          <a:rPr kumimoji="0" lang="x-IV_mathan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−1</m:t>
                        </m:r>
                      </m:sup>
                    </m:sSup>
                    <m:sSup>
                      <m:sSupPr>
                        <m:ctrlPr>
                          <a:rPr kumimoji="0" lang="x-IV_mathan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x-IV_mathan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Φ</m:t>
                        </m:r>
                      </m:e>
                      <m:sup>
                        <m:r>
                          <a:rPr kumimoji="0" lang="x-IV_mathan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𝑇</m:t>
                        </m:r>
                      </m:sup>
                    </m:sSup>
                    <m:r>
                      <a:rPr kumimoji="0" lang="x-IV_mathan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</m:oMath>
                </a14:m>
                <a:endParaRPr kumimoji="0" lang="x-IV_matha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ctr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Can rewrite as</a:t>
                </a:r>
              </a:p>
              <a:p>
                <a:pPr marL="230188" marR="0" lvl="1" indent="-230188" algn="l" defTabSz="914400" rtl="0" eaLnBrk="1" fontAlgn="ctr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x-IV_mathan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𝑤</m:t>
                    </m:r>
                    <m:r>
                      <a:rPr kumimoji="0" lang="x-IV_mathan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kumimoji="0" lang="x-IV_mathan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kumimoji="0" lang="x-IV_mathan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kumimoji="0" lang="x-IV_mathan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Φ</m:t>
                            </m:r>
                          </m:e>
                          <m:sup>
                            <m:r>
                              <a:rPr kumimoji="0" lang="x-IV_mathan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𝑇</m:t>
                            </m:r>
                          </m:sup>
                        </m:sSup>
                        <m:d>
                          <m:dPr>
                            <m:ctrlPr>
                              <a:rPr kumimoji="0" lang="x-IV_mathan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kumimoji="0" lang="x-IV_mathan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Φ</m:t>
                            </m:r>
                            <m:sSup>
                              <m:sSupPr>
                                <m:ctrlPr>
                                  <a:rPr kumimoji="0" lang="x-IV_mathan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kumimoji="0" lang="x-IV_mathan" sz="24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Φ</m:t>
                                </m:r>
                              </m:e>
                              <m:sup>
                                <m:r>
                                  <a:rPr kumimoji="0" lang="x-IV_mathan" sz="24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𝑇</m:t>
                                </m:r>
                              </m:sup>
                            </m:sSup>
                            <m:r>
                              <a:rPr kumimoji="0" lang="x-IV_mathan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+</m:t>
                            </m:r>
                            <m:r>
                              <m:rPr>
                                <m:sty m:val="p"/>
                              </m:rPr>
                              <a:rPr kumimoji="0" lang="x-IV_mathan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λI</m:t>
                            </m:r>
                          </m:e>
                        </m:d>
                      </m:e>
                      <m:sup>
                        <m:r>
                          <a:rPr kumimoji="0" lang="x-IV_mathan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−1</m:t>
                        </m:r>
                      </m:sup>
                    </m:sSup>
                    <m:r>
                      <a:rPr kumimoji="0" lang="x-IV_mathan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</m:oMath>
                </a14:m>
                <a:endParaRPr kumimoji="0" lang="x-IV_matha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0EC33FE5-515E-4544-9314-155FDFA671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3629" y="2575970"/>
                <a:ext cx="5543901" cy="2039539"/>
              </a:xfrm>
              <a:prstGeom prst="rect">
                <a:avLst/>
              </a:prstGeom>
              <a:blipFill>
                <a:blip r:embed="rId3"/>
                <a:stretch>
                  <a:fillRect l="-2198" t="-4790" b="-21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C5A51700-2CE3-099B-4136-6E6F8883D686}"/>
                  </a:ext>
                </a:extLst>
              </p14:cNvPr>
              <p14:cNvContentPartPr/>
              <p14:nvPr/>
            </p14:nvContentPartPr>
            <p14:xfrm>
              <a:off x="130680" y="1684800"/>
              <a:ext cx="10361160" cy="339012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C5A51700-2CE3-099B-4136-6E6F8883D68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1320" y="1675440"/>
                <a:ext cx="10379880" cy="3408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642923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D902A-B6E3-4C7F-A40D-559B71840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Kernelized Linear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FA1768A-6F85-4DC5-A862-D7F0C7C6D87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568185" cy="2039539"/>
              </a:xfrm>
            </p:spPr>
            <p:txBody>
              <a:bodyPr/>
              <a:lstStyle/>
              <a:p>
                <a:pPr fontAlgn="ctr"/>
                <a:r>
                  <a:rPr lang="en-US" dirty="0"/>
                  <a:t>L2 regularized linear regression (with feature function)</a:t>
                </a:r>
              </a:p>
              <a:p>
                <a:pPr lvl="1" fontAlgn="ctr"/>
                <a14:m>
                  <m:oMath xmlns:m="http://schemas.openxmlformats.org/officeDocument/2006/math">
                    <m:func>
                      <m:func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x-IV_mathan">
                                <a:latin typeface="Cambria Math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𝑤</m:t>
                            </m:r>
                          </m:lim>
                        </m:limLow>
                      </m:fName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‖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d>
                              <m:dPr>
                                <m:begChr m:val=""/>
                                <m:endChr m:val="‖"/>
                                <m:ctrlPr>
                                  <a:rPr lang="x-IV_mathan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​</m:t>
                                </m:r>
                                <m:r>
                                  <m:rPr>
                                    <m:sty m:val="p"/>
                                  </m:rPr>
                                  <a:rPr lang="x-IV_mathan">
                                    <a:latin typeface="Cambria Math" panose="02040503050406030204" pitchFamily="18" charset="0"/>
                                  </a:rPr>
                                  <m:t>Φ</m:t>
                                </m:r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</m:d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func>
                    <m:r>
                      <a:rPr lang="x-IV_mathan">
                        <a:latin typeface="Cambria Math" panose="02040503050406030204" pitchFamily="18" charset="0"/>
                      </a:rPr>
                      <m:t>+</m:t>
                    </m:r>
                    <m:r>
                      <a:rPr lang="x-IV_mathan">
                        <a:latin typeface="Cambria Math" panose="02040503050406030204" pitchFamily="18" charset="0"/>
                      </a:rPr>
                      <m:t>𝜆</m:t>
                    </m:r>
                    <m:sSubSup>
                      <m:sSubSup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</m:d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x-IV_mathan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x-IV_mathan" dirty="0"/>
              </a:p>
              <a:p>
                <a:pPr lvl="1" fontAlgn="ctr"/>
                <a14:m>
                  <m:oMath xmlns:m="http://schemas.openxmlformats.org/officeDocument/2006/math">
                    <m:r>
                      <a:rPr lang="x-IV_mathan">
                        <a:latin typeface="Cambria Math" panose="02040503050406030204" pitchFamily="18" charset="0"/>
                      </a:rPr>
                      <m:t>𝑤</m:t>
                    </m:r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x-IV_mathan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x-IV_mathan">
                                    <a:latin typeface="Cambria Math" panose="02040503050406030204" pitchFamily="18" charset="0"/>
                                  </a:rPr>
                                  <m:t>Φ</m:t>
                                </m:r>
                              </m:e>
                              <m:sup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p>
                            </m:sSup>
                            <m:r>
                              <m:rPr>
                                <m:sty m:val="p"/>
                              </m:rPr>
                              <a:rPr lang="x-IV_mathan">
                                <a:latin typeface="Cambria Math" panose="02040503050406030204" pitchFamily="18" charset="0"/>
                              </a:rPr>
                              <m:t>Φ</m:t>
                            </m:r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m:rPr>
                                <m:sty m:val="p"/>
                              </m:rPr>
                              <a:rPr lang="x-IV_mathan">
                                <a:latin typeface="Cambria Math" panose="02040503050406030204" pitchFamily="18" charset="0"/>
                              </a:rPr>
                              <m:t>λI</m:t>
                            </m:r>
                          </m:e>
                        </m:d>
                      </m:e>
                      <m:sup>
                        <m:r>
                          <a:rPr lang="x-IV_mathan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sSup>
                      <m:sSup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x-IV_mathan">
                            <a:latin typeface="Cambria Math" panose="02040503050406030204" pitchFamily="18" charset="0"/>
                          </a:rPr>
                          <m:t>Φ</m:t>
                        </m:r>
                      </m:e>
                      <m:sup>
                        <m:r>
                          <a:rPr lang="x-IV_mathan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x-IV_mathan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endParaRPr lang="x-IV_mathan" dirty="0"/>
              </a:p>
              <a:p>
                <a:pPr fontAlgn="ctr"/>
                <a:r>
                  <a:rPr lang="en-US" dirty="0"/>
                  <a:t>Can rewrite as</a:t>
                </a:r>
              </a:p>
              <a:p>
                <a:pPr lvl="1" fontAlgn="ctr"/>
                <a14:m>
                  <m:oMath xmlns:m="http://schemas.openxmlformats.org/officeDocument/2006/math">
                    <m:r>
                      <a:rPr lang="x-IV_mathan">
                        <a:latin typeface="Cambria Math" panose="02040503050406030204" pitchFamily="18" charset="0"/>
                      </a:rPr>
                      <m:t>𝑤</m:t>
                    </m:r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x-IV_mathan">
                                <a:latin typeface="Cambria Math" panose="02040503050406030204" pitchFamily="18" charset="0"/>
                              </a:rPr>
                              <m:t>Φ</m:t>
                            </m:r>
                          </m:e>
                          <m:sup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d>
                          <m:d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x-IV_mathan">
                                <a:latin typeface="Cambria Math" panose="02040503050406030204" pitchFamily="18" charset="0"/>
                              </a:rPr>
                              <m:t>Φ</m:t>
                            </m:r>
                            <m:sSup>
                              <m:sSupPr>
                                <m:ctrlPr>
                                  <a:rPr lang="x-IV_mathan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x-IV_mathan">
                                    <a:latin typeface="Cambria Math" panose="02040503050406030204" pitchFamily="18" charset="0"/>
                                  </a:rPr>
                                  <m:t>Φ</m:t>
                                </m:r>
                              </m:e>
                              <m:sup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p>
                            </m:sSup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m:rPr>
                                <m:sty m:val="p"/>
                              </m:rPr>
                              <a:rPr lang="x-IV_mathan">
                                <a:latin typeface="Cambria Math" panose="02040503050406030204" pitchFamily="18" charset="0"/>
                              </a:rPr>
                              <m:t>λI</m:t>
                            </m:r>
                          </m:e>
                        </m:d>
                      </m:e>
                      <m:sup>
                        <m:r>
                          <a:rPr lang="x-IV_mathan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x-IV_mathan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endParaRPr lang="en-US" dirty="0"/>
              </a:p>
              <a:p>
                <a:pPr lvl="1" fontAlgn="ctr"/>
                <a:endParaRPr lang="en-US" dirty="0"/>
              </a:p>
              <a:p>
                <a:pPr marL="0" lvl="1" indent="0" fontAlgn="ctr">
                  <a:buNone/>
                </a:pPr>
                <a:r>
                  <a:rPr lang="en-US" sz="2800" dirty="0">
                    <a:solidFill>
                      <a:schemeClr val="accent1">
                        <a:lumMod val="75000"/>
                      </a:schemeClr>
                    </a:solidFill>
                  </a:rPr>
                  <a:t>Prediction</a:t>
                </a:r>
              </a:p>
              <a:p>
                <a:pPr lvl="1" fontAlgn="ctr"/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x-IV_mathan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x-IV_mathan" sz="2800"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 sz="2800" i="1">
                        <a:latin typeface="Cambria Math" panose="02040503050406030204" pitchFamily="18" charset="0"/>
                      </a:rPr>
                      <m:t>h</m:t>
                    </m:r>
                    <m:r>
                      <a:rPr lang="x-IV_mathan" sz="2800">
                        <a:latin typeface="Cambria Math" panose="02040503050406030204" pitchFamily="18" charset="0"/>
                      </a:rPr>
                      <m:t>(</m:t>
                    </m:r>
                    <m:r>
                      <a:rPr lang="x-IV_mathan" sz="2800">
                        <a:latin typeface="Cambria Math" panose="02040503050406030204" pitchFamily="18" charset="0"/>
                      </a:rPr>
                      <m:t>𝑥</m:t>
                    </m:r>
                    <m:r>
                      <a:rPr lang="x-IV_mathan" sz="2800">
                        <a:latin typeface="Cambria Math" panose="02040503050406030204" pitchFamily="18" charset="0"/>
                      </a:rPr>
                      <m:t>)=</m:t>
                    </m:r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w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T</m:t>
                        </m:r>
                      </m:sup>
                    </m:sSup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x</m:t>
                    </m:r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FA1768A-6F85-4DC5-A862-D7F0C7C6D87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568185" cy="2039539"/>
              </a:xfrm>
              <a:blipFill>
                <a:blip r:embed="rId2"/>
                <a:stretch>
                  <a:fillRect l="-1212" t="-8683" b="-838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E76A11B8-6BF0-4FFD-8BEB-C485FB66ABA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032031" y="2575970"/>
                <a:ext cx="4425499" cy="2039539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ctr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Let</a:t>
                </a:r>
              </a:p>
              <a:p>
                <a:pPr marL="0" marR="0" lvl="1" indent="0" algn="l" defTabSz="914400" rtl="0" eaLnBrk="1" fontAlgn="ctr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𝜶</m:t>
                    </m:r>
                    <m:r>
                      <a:rPr kumimoji="0" lang="x-IV_mathan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kumimoji="0" lang="x-IV_mathan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x-IV_mathan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kumimoji="0" lang="x-IV_mathan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Φ</m:t>
                            </m:r>
                            <m:sSup>
                              <m:sSupPr>
                                <m:ctrlPr>
                                  <a:rPr kumimoji="0" lang="x-IV_mathan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kumimoji="0" lang="x-IV_mathan" sz="24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Φ</m:t>
                                </m:r>
                              </m:e>
                              <m:sup>
                                <m:r>
                                  <a:rPr kumimoji="0" lang="x-IV_mathan" sz="24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𝑇</m:t>
                                </m:r>
                              </m:sup>
                            </m:sSup>
                            <m:r>
                              <a:rPr kumimoji="0" lang="x-IV_mathan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+</m:t>
                            </m:r>
                            <m:r>
                              <m:rPr>
                                <m:sty m:val="p"/>
                              </m:rPr>
                              <a:rPr kumimoji="0" lang="x-IV_mathan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λI</m:t>
                            </m:r>
                          </m:e>
                        </m:d>
                      </m:e>
                      <m:sup>
                        <m:r>
                          <a:rPr kumimoji="0" lang="x-IV_mathan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−1</m:t>
                        </m:r>
                      </m:sup>
                    </m:sSup>
                    <m:r>
                      <a:rPr kumimoji="0" lang="x-IV_mathan" sz="2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𝐲</m:t>
                    </m:r>
                  </m:oMath>
                </a14:m>
                <a:r>
                  <a:rPr kumimoji="0" lang="x-IV_matha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E76A11B8-6BF0-4FFD-8BEB-C485FB66AB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2031" y="2575970"/>
                <a:ext cx="4425499" cy="2039539"/>
              </a:xfrm>
              <a:prstGeom prst="rect">
                <a:avLst/>
              </a:prstGeom>
              <a:blipFill>
                <a:blip r:embed="rId3"/>
                <a:stretch>
                  <a:fillRect l="-2893" t="-47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3E7B23A0-7341-AC49-479B-82B203957CFB}"/>
                  </a:ext>
                </a:extLst>
              </p14:cNvPr>
              <p14:cNvContentPartPr/>
              <p14:nvPr/>
            </p14:nvContentPartPr>
            <p14:xfrm>
              <a:off x="661680" y="1519920"/>
              <a:ext cx="11423880" cy="53218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3E7B23A0-7341-AC49-479B-82B203957CF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52320" y="1510560"/>
                <a:ext cx="11442600" cy="5340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78153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D902A-B6E3-4C7F-A40D-559B71840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Kernelized Linear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FA1768A-6F85-4DC5-A862-D7F0C7C6D87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568185" cy="2039539"/>
              </a:xfrm>
            </p:spPr>
            <p:txBody>
              <a:bodyPr/>
              <a:lstStyle/>
              <a:p>
                <a:pPr fontAlgn="ctr"/>
                <a:r>
                  <a:rPr lang="en-US" dirty="0"/>
                  <a:t>L2 regularized linear regression (with feature function)</a:t>
                </a:r>
              </a:p>
              <a:p>
                <a:pPr lvl="1" fontAlgn="ctr"/>
                <a14:m>
                  <m:oMath xmlns:m="http://schemas.openxmlformats.org/officeDocument/2006/math">
                    <m:func>
                      <m:func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x-IV_mathan">
                                <a:latin typeface="Cambria Math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𝑤</m:t>
                            </m:r>
                          </m:lim>
                        </m:limLow>
                      </m:fName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‖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d>
                              <m:dPr>
                                <m:begChr m:val=""/>
                                <m:endChr m:val="‖"/>
                                <m:ctrlPr>
                                  <a:rPr lang="x-IV_mathan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​</m:t>
                                </m:r>
                                <m:r>
                                  <m:rPr>
                                    <m:sty m:val="p"/>
                                  </m:rPr>
                                  <a:rPr lang="x-IV_mathan">
                                    <a:latin typeface="Cambria Math" panose="02040503050406030204" pitchFamily="18" charset="0"/>
                                  </a:rPr>
                                  <m:t>Φ</m:t>
                                </m:r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</m:d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func>
                    <m:r>
                      <a:rPr lang="x-IV_mathan">
                        <a:latin typeface="Cambria Math" panose="02040503050406030204" pitchFamily="18" charset="0"/>
                      </a:rPr>
                      <m:t>+</m:t>
                    </m:r>
                    <m:r>
                      <a:rPr lang="x-IV_mathan">
                        <a:latin typeface="Cambria Math" panose="02040503050406030204" pitchFamily="18" charset="0"/>
                      </a:rPr>
                      <m:t>𝜆</m:t>
                    </m:r>
                    <m:sSubSup>
                      <m:sSubSup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</m:d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x-IV_mathan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x-IV_mathan" dirty="0"/>
              </a:p>
              <a:p>
                <a:pPr lvl="1" fontAlgn="ctr"/>
                <a14:m>
                  <m:oMath xmlns:m="http://schemas.openxmlformats.org/officeDocument/2006/math">
                    <m:r>
                      <a:rPr lang="x-IV_mathan">
                        <a:latin typeface="Cambria Math" panose="02040503050406030204" pitchFamily="18" charset="0"/>
                      </a:rPr>
                      <m:t>𝑤</m:t>
                    </m:r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x-IV_mathan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x-IV_mathan">
                                    <a:latin typeface="Cambria Math" panose="02040503050406030204" pitchFamily="18" charset="0"/>
                                  </a:rPr>
                                  <m:t>Φ</m:t>
                                </m:r>
                              </m:e>
                              <m:sup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p>
                            </m:sSup>
                            <m:r>
                              <m:rPr>
                                <m:sty m:val="p"/>
                              </m:rPr>
                              <a:rPr lang="x-IV_mathan">
                                <a:latin typeface="Cambria Math" panose="02040503050406030204" pitchFamily="18" charset="0"/>
                              </a:rPr>
                              <m:t>Φ</m:t>
                            </m:r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m:rPr>
                                <m:sty m:val="p"/>
                              </m:rPr>
                              <a:rPr lang="x-IV_mathan">
                                <a:latin typeface="Cambria Math" panose="02040503050406030204" pitchFamily="18" charset="0"/>
                              </a:rPr>
                              <m:t>λI</m:t>
                            </m:r>
                          </m:e>
                        </m:d>
                      </m:e>
                      <m:sup>
                        <m:r>
                          <a:rPr lang="x-IV_mathan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sSup>
                      <m:sSup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x-IV_mathan">
                            <a:latin typeface="Cambria Math" panose="02040503050406030204" pitchFamily="18" charset="0"/>
                          </a:rPr>
                          <m:t>Φ</m:t>
                        </m:r>
                      </m:e>
                      <m:sup>
                        <m:r>
                          <a:rPr lang="x-IV_mathan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x-IV_mathan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endParaRPr lang="x-IV_mathan" dirty="0"/>
              </a:p>
              <a:p>
                <a:pPr fontAlgn="ctr"/>
                <a:r>
                  <a:rPr lang="en-US" dirty="0"/>
                  <a:t>Can rewrite as</a:t>
                </a:r>
              </a:p>
              <a:p>
                <a:pPr lvl="1" fontAlgn="ctr"/>
                <a14:m>
                  <m:oMath xmlns:m="http://schemas.openxmlformats.org/officeDocument/2006/math">
                    <m:r>
                      <a:rPr lang="x-IV_mathan">
                        <a:latin typeface="Cambria Math" panose="02040503050406030204" pitchFamily="18" charset="0"/>
                      </a:rPr>
                      <m:t>𝑤</m:t>
                    </m:r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x-IV_mathan">
                                <a:latin typeface="Cambria Math" panose="02040503050406030204" pitchFamily="18" charset="0"/>
                              </a:rPr>
                              <m:t>Φ</m:t>
                            </m:r>
                          </m:e>
                          <m:sup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d>
                          <m:d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x-IV_mathan">
                                <a:latin typeface="Cambria Math" panose="02040503050406030204" pitchFamily="18" charset="0"/>
                              </a:rPr>
                              <m:t>Φ</m:t>
                            </m:r>
                            <m:sSup>
                              <m:sSupPr>
                                <m:ctrlPr>
                                  <a:rPr lang="x-IV_mathan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x-IV_mathan">
                                    <a:latin typeface="Cambria Math" panose="02040503050406030204" pitchFamily="18" charset="0"/>
                                  </a:rPr>
                                  <m:t>Φ</m:t>
                                </m:r>
                              </m:e>
                              <m:sup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p>
                            </m:sSup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m:rPr>
                                <m:sty m:val="p"/>
                              </m:rPr>
                              <a:rPr lang="x-IV_mathan">
                                <a:latin typeface="Cambria Math" panose="02040503050406030204" pitchFamily="18" charset="0"/>
                              </a:rPr>
                              <m:t>λI</m:t>
                            </m:r>
                          </m:e>
                        </m:d>
                      </m:e>
                      <m:sup>
                        <m:r>
                          <a:rPr lang="x-IV_mathan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x-IV_mathan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endParaRPr lang="en-US" dirty="0"/>
              </a:p>
              <a:p>
                <a:pPr lvl="1" fontAlgn="ctr"/>
                <a:endParaRPr lang="en-US" dirty="0"/>
              </a:p>
              <a:p>
                <a:pPr marL="0" lvl="1" indent="0" fontAlgn="ctr">
                  <a:buNone/>
                </a:pPr>
                <a:r>
                  <a:rPr lang="en-US" sz="2800" dirty="0">
                    <a:solidFill>
                      <a:schemeClr val="accent1">
                        <a:lumMod val="75000"/>
                      </a:schemeClr>
                    </a:solidFill>
                  </a:rPr>
                  <a:t>Prediction</a:t>
                </a:r>
              </a:p>
              <a:p>
                <a:pPr lvl="1" fontAlgn="ctr"/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x-IV_mathan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x-IV_mathan" sz="2800"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 sz="2800" i="1">
                        <a:latin typeface="Cambria Math" panose="02040503050406030204" pitchFamily="18" charset="0"/>
                      </a:rPr>
                      <m:t>h</m:t>
                    </m:r>
                    <m:r>
                      <a:rPr lang="x-IV_mathan" sz="2800">
                        <a:latin typeface="Cambria Math" panose="02040503050406030204" pitchFamily="18" charset="0"/>
                      </a:rPr>
                      <m:t>(</m:t>
                    </m:r>
                    <m:r>
                      <a:rPr lang="x-IV_mathan" sz="2800">
                        <a:latin typeface="Cambria Math" panose="02040503050406030204" pitchFamily="18" charset="0"/>
                      </a:rPr>
                      <m:t>𝑥</m:t>
                    </m:r>
                    <m:r>
                      <a:rPr lang="x-IV_mathan" sz="2800">
                        <a:latin typeface="Cambria Math" panose="02040503050406030204" pitchFamily="18" charset="0"/>
                      </a:rPr>
                      <m:t>)=</m:t>
                    </m:r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w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T</m:t>
                        </m:r>
                      </m:sup>
                    </m:sSup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x</m:t>
                    </m:r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FA1768A-6F85-4DC5-A862-D7F0C7C6D87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568185" cy="2039539"/>
              </a:xfrm>
              <a:blipFill>
                <a:blip r:embed="rId2"/>
                <a:stretch>
                  <a:fillRect l="-1212" t="-8683" b="-838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E76A11B8-6BF0-4FFD-8BEB-C485FB66ABA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032031" y="2575970"/>
                <a:ext cx="4425499" cy="2039539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ctr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Let</a:t>
                </a:r>
              </a:p>
              <a:p>
                <a:pPr marL="0" marR="0" lvl="1" indent="0" algn="l" defTabSz="914400" rtl="0" eaLnBrk="1" fontAlgn="ctr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𝜶</m:t>
                    </m:r>
                    <m:r>
                      <a:rPr kumimoji="0" lang="x-IV_mathan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kumimoji="0" lang="x-IV_mathan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x-IV_mathan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kumimoji="0" lang="x-IV_mathan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Φ</m:t>
                            </m:r>
                            <m:sSup>
                              <m:sSupPr>
                                <m:ctrlPr>
                                  <a:rPr kumimoji="0" lang="x-IV_mathan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kumimoji="0" lang="x-IV_mathan" sz="24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Φ</m:t>
                                </m:r>
                              </m:e>
                              <m:sup>
                                <m:r>
                                  <a:rPr kumimoji="0" lang="x-IV_mathan" sz="24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𝑇</m:t>
                                </m:r>
                              </m:sup>
                            </m:sSup>
                            <m:r>
                              <a:rPr kumimoji="0" lang="x-IV_mathan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+</m:t>
                            </m:r>
                            <m:r>
                              <m:rPr>
                                <m:sty m:val="p"/>
                              </m:rPr>
                              <a:rPr kumimoji="0" lang="x-IV_mathan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λI</m:t>
                            </m:r>
                          </m:e>
                        </m:d>
                      </m:e>
                      <m:sup>
                        <m:r>
                          <a:rPr kumimoji="0" lang="x-IV_mathan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−1</m:t>
                        </m:r>
                      </m:sup>
                    </m:sSup>
                    <m:r>
                      <a:rPr kumimoji="0" lang="x-IV_mathan" sz="2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𝐲</m:t>
                    </m:r>
                  </m:oMath>
                </a14:m>
                <a:r>
                  <a:rPr kumimoji="0" lang="x-IV_matha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E76A11B8-6BF0-4FFD-8BEB-C485FB66AB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2031" y="2575970"/>
                <a:ext cx="4425499" cy="2039539"/>
              </a:xfrm>
              <a:prstGeom prst="rect">
                <a:avLst/>
              </a:prstGeom>
              <a:blipFill>
                <a:blip r:embed="rId3"/>
                <a:stretch>
                  <a:fillRect l="-2893" t="-47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77900E16-138E-4B9D-8D48-FC9288DD5686}"/>
                  </a:ext>
                </a:extLst>
              </p14:cNvPr>
              <p14:cNvContentPartPr/>
              <p14:nvPr/>
            </p14:nvContentPartPr>
            <p14:xfrm>
              <a:off x="173880" y="93960"/>
              <a:ext cx="11826720" cy="66675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7900E16-138E-4B9D-8D48-FC9288DD568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4520" y="84600"/>
                <a:ext cx="11845440" cy="6686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76993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Polynomial Kernel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447694" y="1972033"/>
            <a:ext cx="7569373" cy="3066670"/>
            <a:chOff x="498939" y="2260789"/>
            <a:chExt cx="10501260" cy="425450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939" y="2273489"/>
              <a:ext cx="4229100" cy="424180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64799" y="2260789"/>
              <a:ext cx="3835400" cy="4254500"/>
            </a:xfrm>
            <a:prstGeom prst="rect">
              <a:avLst/>
            </a:prstGeom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55D496E-4F5F-4F73-A7BB-20745EF28C7D}"/>
              </a:ext>
            </a:extLst>
          </p:cNvPr>
          <p:cNvSpPr/>
          <p:nvPr/>
        </p:nvSpPr>
        <p:spPr>
          <a:xfrm>
            <a:off x="767631" y="1155962"/>
            <a:ext cx="4934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  <a:hlinkClick r:id="rId5"/>
              </a:rPr>
              <a:t>https://www.youtube.com/watch?v=3liCbRZPrZA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FE3297-5851-42D1-A811-8A21750CB499}"/>
              </a:ext>
            </a:extLst>
          </p:cNvPr>
          <p:cNvSpPr txBox="1"/>
          <p:nvPr/>
        </p:nvSpPr>
        <p:spPr>
          <a:xfrm>
            <a:off x="406400" y="6444734"/>
            <a:ext cx="3550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Nina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Balcan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20D4F09-E4B2-439C-9EAA-8ED18D9C765C}"/>
                  </a:ext>
                </a:extLst>
              </p14:cNvPr>
              <p14:cNvContentPartPr/>
              <p14:nvPr/>
            </p14:nvContentPartPr>
            <p14:xfrm>
              <a:off x="7101000" y="2215080"/>
              <a:ext cx="3703680" cy="30189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20D4F09-E4B2-439C-9EAA-8ED18D9C765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091640" y="2205720"/>
                <a:ext cx="3722400" cy="3037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211037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Kernels: Motivation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Motivation #1: Inefficient Features</a:t>
            </a:r>
          </a:p>
          <a:p>
            <a:pPr lvl="1"/>
            <a:r>
              <a:rPr lang="en-US" sz="2800" dirty="0"/>
              <a:t>Non-linearly separable data requires </a:t>
            </a:r>
            <a:r>
              <a:rPr lang="en-US" sz="2800" b="1" dirty="0"/>
              <a:t>high dimensional </a:t>
            </a:r>
            <a:r>
              <a:rPr lang="en-US" sz="2800" dirty="0"/>
              <a:t>representation</a:t>
            </a:r>
          </a:p>
          <a:p>
            <a:pPr lvl="1"/>
            <a:r>
              <a:rPr lang="en-US" sz="2800" dirty="0"/>
              <a:t>Might be </a:t>
            </a:r>
            <a:r>
              <a:rPr lang="en-US" sz="2800" b="1" dirty="0"/>
              <a:t>prohibitively expensive </a:t>
            </a:r>
            <a:r>
              <a:rPr lang="en-US" sz="2800" dirty="0"/>
              <a:t>to compute or store</a:t>
            </a:r>
          </a:p>
          <a:p>
            <a:r>
              <a:rPr lang="en-US" dirty="0"/>
              <a:t>Motivation #2: Memory-based Methods</a:t>
            </a:r>
          </a:p>
          <a:p>
            <a:pPr lvl="1"/>
            <a:r>
              <a:rPr lang="en-US" sz="2800" dirty="0"/>
              <a:t>k-Nearest Neighbors (KNN) for facial recognition allows a </a:t>
            </a:r>
            <a:r>
              <a:rPr lang="en-US" sz="2800" b="1" dirty="0"/>
              <a:t>distance metric</a:t>
            </a:r>
            <a:r>
              <a:rPr lang="en-US" sz="2800" dirty="0"/>
              <a:t> between images -- no need to worry about linearity restriction at all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lang="en-US" smtClean="0"/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05628A-5FAB-90D7-196C-B10AFC2C67A9}"/>
              </a:ext>
            </a:extLst>
          </p:cNvPr>
          <p:cNvSpPr txBox="1"/>
          <p:nvPr/>
        </p:nvSpPr>
        <p:spPr>
          <a:xfrm rot="16200000">
            <a:off x="10080503" y="3934915"/>
            <a:ext cx="3760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9986873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Kernel 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b="1" dirty="0"/>
              <a:t>Key idea: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>
                <a:solidFill>
                  <a:srgbClr val="0070C0"/>
                </a:solidFill>
              </a:rPr>
              <a:t>Rewrite</a:t>
            </a:r>
            <a:r>
              <a:rPr lang="en-US" dirty="0"/>
              <a:t> the algorithm so that we only work with </a:t>
            </a:r>
            <a:r>
              <a:rPr lang="en-US" b="1" dirty="0"/>
              <a:t>dot products</a:t>
            </a:r>
            <a:r>
              <a:rPr lang="en-US" dirty="0"/>
              <a:t> </a:t>
            </a:r>
            <a:r>
              <a:rPr lang="en-US" dirty="0" err="1"/>
              <a:t>x</a:t>
            </a:r>
            <a:r>
              <a:rPr lang="en-US" baseline="30000" dirty="0" err="1"/>
              <a:t>T</a:t>
            </a:r>
            <a:r>
              <a:rPr lang="en-US" dirty="0" err="1"/>
              <a:t>z</a:t>
            </a:r>
            <a:r>
              <a:rPr lang="en-US" dirty="0"/>
              <a:t> of feature vectors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>
                <a:solidFill>
                  <a:srgbClr val="0070C0"/>
                </a:solidFill>
              </a:rPr>
              <a:t>Replace</a:t>
            </a:r>
            <a:r>
              <a:rPr lang="en-US" dirty="0"/>
              <a:t> the </a:t>
            </a:r>
            <a:r>
              <a:rPr lang="en-US" b="1" dirty="0"/>
              <a:t>dot products </a:t>
            </a:r>
            <a:r>
              <a:rPr lang="en-US" dirty="0" err="1"/>
              <a:t>x</a:t>
            </a:r>
            <a:r>
              <a:rPr lang="en-US" baseline="30000" dirty="0" err="1"/>
              <a:t>T</a:t>
            </a:r>
            <a:r>
              <a:rPr lang="en-US" dirty="0" err="1"/>
              <a:t>z</a:t>
            </a:r>
            <a:r>
              <a:rPr lang="en-US" dirty="0"/>
              <a:t> with a </a:t>
            </a:r>
            <a:r>
              <a:rPr lang="en-US" b="1" dirty="0"/>
              <a:t>kernel function </a:t>
            </a:r>
            <a:r>
              <a:rPr lang="en-US" dirty="0"/>
              <a:t>k(x, z)</a:t>
            </a:r>
          </a:p>
          <a:p>
            <a:pPr lvl="1"/>
            <a:endParaRPr lang="en-US" dirty="0"/>
          </a:p>
          <a:p>
            <a:r>
              <a:rPr lang="en-US" sz="2400" dirty="0"/>
              <a:t>The kernel k(</a:t>
            </a:r>
            <a:r>
              <a:rPr lang="en-US" sz="2400" dirty="0" err="1"/>
              <a:t>x,z</a:t>
            </a:r>
            <a:r>
              <a:rPr lang="en-US" sz="2400" dirty="0"/>
              <a:t>) can be </a:t>
            </a:r>
            <a:r>
              <a:rPr lang="en-US" sz="2400" b="1" dirty="0"/>
              <a:t>any</a:t>
            </a:r>
            <a:r>
              <a:rPr lang="en-US" sz="2400" dirty="0"/>
              <a:t> legal definition of a dot product: 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		k(x, z) = </a:t>
            </a:r>
            <a:r>
              <a:rPr lang="el-GR" sz="2400" dirty="0"/>
              <a:t>φ</a:t>
            </a:r>
            <a:r>
              <a:rPr lang="en-US" sz="2400" dirty="0"/>
              <a:t>(x)</a:t>
            </a:r>
            <a:r>
              <a:rPr lang="en-US" sz="2400" baseline="30000" dirty="0"/>
              <a:t> T</a:t>
            </a:r>
            <a:r>
              <a:rPr lang="el-GR" sz="2400" dirty="0"/>
              <a:t>φ</a:t>
            </a:r>
            <a:r>
              <a:rPr lang="en-US" sz="2400" dirty="0"/>
              <a:t>(z) for any function </a:t>
            </a:r>
            <a:r>
              <a:rPr lang="el-GR" sz="2400" dirty="0"/>
              <a:t>φ</a:t>
            </a:r>
            <a:r>
              <a:rPr lang="en-US" sz="2400" dirty="0"/>
              <a:t>: </a:t>
            </a:r>
            <a:r>
              <a:rPr lang="en-US" sz="2400" dirty="0">
                <a:latin typeface="Apple Chancery" charset="0"/>
                <a:ea typeface="Apple Chancery" charset="0"/>
                <a:cs typeface="Apple Chancery" charset="0"/>
              </a:rPr>
              <a:t>X </a:t>
            </a:r>
            <a:r>
              <a:rPr lang="en-US" sz="2400" dirty="0">
                <a:latin typeface="Apple Chancery" charset="0"/>
                <a:ea typeface="Apple Chancery" charset="0"/>
                <a:cs typeface="Apple Chancery" charset="0"/>
                <a:sym typeface="Wingdings"/>
              </a:rPr>
              <a:t> </a:t>
            </a:r>
            <a:r>
              <a:rPr lang="en-US" sz="2400" b="1" dirty="0">
                <a:latin typeface="Candara" charset="0"/>
                <a:ea typeface="Candara" charset="0"/>
                <a:cs typeface="Candara" charset="0"/>
                <a:sym typeface="Wingdings"/>
              </a:rPr>
              <a:t>R</a:t>
            </a:r>
            <a:r>
              <a:rPr lang="en-US" sz="2400" baseline="30000" dirty="0">
                <a:latin typeface="Candara" charset="0"/>
                <a:ea typeface="Candara" charset="0"/>
                <a:cs typeface="Candara" charset="0"/>
                <a:sym typeface="Wingdings"/>
              </a:rPr>
              <a:t>D</a:t>
            </a:r>
            <a:r>
              <a:rPr lang="en-US" sz="2400" dirty="0">
                <a:latin typeface="Candara" charset="0"/>
                <a:ea typeface="Candara" charset="0"/>
                <a:cs typeface="Candara" charset="0"/>
                <a:sym typeface="Wingdings"/>
              </a:rPr>
              <a:t> </a:t>
            </a:r>
            <a:br>
              <a:rPr lang="en-US" sz="2400" dirty="0">
                <a:latin typeface="Candara" charset="0"/>
                <a:ea typeface="Candara" charset="0"/>
                <a:cs typeface="Candara" charset="0"/>
                <a:sym typeface="Wingdings"/>
              </a:rPr>
            </a:br>
            <a:br>
              <a:rPr lang="en-US" sz="2400" dirty="0">
                <a:latin typeface="Candara" charset="0"/>
                <a:ea typeface="Candara" charset="0"/>
                <a:cs typeface="Candara" charset="0"/>
                <a:sym typeface="Wingdings"/>
              </a:rPr>
            </a:br>
            <a:r>
              <a:rPr lang="en-US" sz="2400" dirty="0">
                <a:solidFill>
                  <a:schemeClr val="accent3"/>
                </a:solidFill>
                <a:latin typeface="Candara" charset="0"/>
                <a:ea typeface="Candara" charset="0"/>
                <a:cs typeface="Candara" charset="0"/>
                <a:sym typeface="Wingdings"/>
              </a:rPr>
              <a:t>So we only compute the </a:t>
            </a:r>
            <a:r>
              <a:rPr lang="el-GR" sz="2400" dirty="0"/>
              <a:t>φ </a:t>
            </a:r>
            <a:r>
              <a:rPr lang="en-US" sz="2400" dirty="0">
                <a:solidFill>
                  <a:schemeClr val="accent3"/>
                </a:solidFill>
                <a:latin typeface="Candara" charset="0"/>
                <a:ea typeface="Candara" charset="0"/>
                <a:cs typeface="Candara" charset="0"/>
                <a:sym typeface="Wingdings"/>
              </a:rPr>
              <a:t>dot product </a:t>
            </a:r>
            <a:r>
              <a:rPr lang="en-US" sz="2400" b="1" dirty="0">
                <a:solidFill>
                  <a:schemeClr val="accent3"/>
                </a:solidFill>
                <a:latin typeface="Candara" charset="0"/>
                <a:ea typeface="Candara" charset="0"/>
                <a:cs typeface="Candara" charset="0"/>
                <a:sym typeface="Wingdings"/>
              </a:rPr>
              <a:t>implicitly</a:t>
            </a:r>
            <a:endParaRPr lang="en-US" sz="2400" dirty="0">
              <a:solidFill>
                <a:schemeClr val="accent3"/>
              </a:solidFill>
              <a:latin typeface="Candara" charset="0"/>
              <a:ea typeface="Candara" charset="0"/>
              <a:cs typeface="Candara" charset="0"/>
            </a:endParaRPr>
          </a:p>
          <a:p>
            <a:pPr marL="971550" lvl="1" indent="-514350">
              <a:buFont typeface="+mj-lt"/>
              <a:buAutoNum type="arabicPeriod"/>
            </a:pPr>
            <a:endParaRPr lang="en-US" b="1" dirty="0"/>
          </a:p>
          <a:p>
            <a:r>
              <a:rPr lang="en-US" sz="2400" dirty="0"/>
              <a:t>This </a:t>
            </a:r>
            <a:r>
              <a:rPr lang="en-US" sz="2400" b="1" dirty="0"/>
              <a:t>“kernel trick”</a:t>
            </a:r>
            <a:r>
              <a:rPr lang="en-US" sz="2400" dirty="0"/>
              <a:t> can be applied to many algorithms:</a:t>
            </a:r>
          </a:p>
          <a:p>
            <a:pPr lvl="1"/>
            <a:r>
              <a:rPr lang="en-US" dirty="0"/>
              <a:t>classification: perceptron, SVM, …</a:t>
            </a:r>
          </a:p>
          <a:p>
            <a:pPr lvl="1"/>
            <a:r>
              <a:rPr lang="en-US" dirty="0"/>
              <a:t>regression: ridge regression, …</a:t>
            </a:r>
          </a:p>
          <a:p>
            <a:pPr lvl="1"/>
            <a:r>
              <a:rPr lang="en-US" dirty="0"/>
              <a:t>clustering: k-means,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lang="en-US" smtClean="0"/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3F599E-C5BC-EBE5-29A5-4802623520AE}"/>
              </a:ext>
            </a:extLst>
          </p:cNvPr>
          <p:cNvSpPr txBox="1"/>
          <p:nvPr/>
        </p:nvSpPr>
        <p:spPr>
          <a:xfrm rot="16200000">
            <a:off x="10080503" y="3934915"/>
            <a:ext cx="3760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D4A8C14C-EDCD-C3D4-2594-60EC4CD438A6}"/>
                  </a:ext>
                </a:extLst>
              </p14:cNvPr>
              <p14:cNvContentPartPr/>
              <p14:nvPr/>
            </p14:nvContentPartPr>
            <p14:xfrm>
              <a:off x="2263320" y="110880"/>
              <a:ext cx="7576920" cy="417960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D4A8C14C-EDCD-C3D4-2594-60EC4CD438A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53960" y="101520"/>
                <a:ext cx="7595640" cy="4198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20467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Kernel 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b="1" dirty="0"/>
              <a:t>Key idea: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>
                <a:solidFill>
                  <a:srgbClr val="0070C0"/>
                </a:solidFill>
              </a:rPr>
              <a:t>Rewrite</a:t>
            </a:r>
            <a:r>
              <a:rPr lang="en-US" dirty="0"/>
              <a:t> the algorithm so that we only work with </a:t>
            </a:r>
            <a:r>
              <a:rPr lang="en-US" b="1" dirty="0"/>
              <a:t>dot products</a:t>
            </a:r>
            <a:r>
              <a:rPr lang="en-US" dirty="0"/>
              <a:t> </a:t>
            </a:r>
            <a:r>
              <a:rPr lang="en-US" dirty="0" err="1"/>
              <a:t>x</a:t>
            </a:r>
            <a:r>
              <a:rPr lang="en-US" baseline="30000" dirty="0" err="1"/>
              <a:t>T</a:t>
            </a:r>
            <a:r>
              <a:rPr lang="en-US" dirty="0" err="1"/>
              <a:t>z</a:t>
            </a:r>
            <a:r>
              <a:rPr lang="en-US" dirty="0"/>
              <a:t> of feature vectors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>
                <a:solidFill>
                  <a:srgbClr val="0070C0"/>
                </a:solidFill>
              </a:rPr>
              <a:t>Replace</a:t>
            </a:r>
            <a:r>
              <a:rPr lang="en-US" dirty="0"/>
              <a:t> the </a:t>
            </a:r>
            <a:r>
              <a:rPr lang="en-US" b="1" dirty="0"/>
              <a:t>dot products </a:t>
            </a:r>
            <a:r>
              <a:rPr lang="en-US" dirty="0" err="1"/>
              <a:t>x</a:t>
            </a:r>
            <a:r>
              <a:rPr lang="en-US" baseline="30000" dirty="0" err="1"/>
              <a:t>T</a:t>
            </a:r>
            <a:r>
              <a:rPr lang="en-US" dirty="0" err="1"/>
              <a:t>z</a:t>
            </a:r>
            <a:r>
              <a:rPr lang="en-US" dirty="0"/>
              <a:t> with a </a:t>
            </a:r>
            <a:r>
              <a:rPr lang="en-US" b="1" dirty="0"/>
              <a:t>kernel function </a:t>
            </a:r>
            <a:r>
              <a:rPr lang="en-US" dirty="0"/>
              <a:t>k(x, z)</a:t>
            </a:r>
          </a:p>
          <a:p>
            <a:pPr lvl="1"/>
            <a:endParaRPr lang="en-US" dirty="0"/>
          </a:p>
          <a:p>
            <a:r>
              <a:rPr lang="en-US" sz="2400" dirty="0"/>
              <a:t>The kernel k(</a:t>
            </a:r>
            <a:r>
              <a:rPr lang="en-US" sz="2400" dirty="0" err="1"/>
              <a:t>x,z</a:t>
            </a:r>
            <a:r>
              <a:rPr lang="en-US" sz="2400" dirty="0"/>
              <a:t>) can be </a:t>
            </a:r>
            <a:r>
              <a:rPr lang="en-US" sz="2400" b="1" dirty="0"/>
              <a:t>any</a:t>
            </a:r>
            <a:r>
              <a:rPr lang="en-US" sz="2400" dirty="0"/>
              <a:t> legal definition of a dot product: 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		k(x, z) = </a:t>
            </a:r>
            <a:r>
              <a:rPr lang="el-GR" sz="2400" dirty="0"/>
              <a:t>φ</a:t>
            </a:r>
            <a:r>
              <a:rPr lang="en-US" sz="2400" dirty="0"/>
              <a:t>(x)</a:t>
            </a:r>
            <a:r>
              <a:rPr lang="en-US" sz="2400" baseline="30000" dirty="0"/>
              <a:t> T</a:t>
            </a:r>
            <a:r>
              <a:rPr lang="el-GR" sz="2400" dirty="0"/>
              <a:t>φ</a:t>
            </a:r>
            <a:r>
              <a:rPr lang="en-US" sz="2400" dirty="0"/>
              <a:t>(z) for any function </a:t>
            </a:r>
            <a:r>
              <a:rPr lang="el-GR" sz="2400" dirty="0"/>
              <a:t>φ</a:t>
            </a:r>
            <a:r>
              <a:rPr lang="en-US" sz="2400" dirty="0"/>
              <a:t>: </a:t>
            </a:r>
            <a:r>
              <a:rPr lang="en-US" sz="2400" dirty="0">
                <a:latin typeface="Apple Chancery" charset="0"/>
                <a:ea typeface="Apple Chancery" charset="0"/>
                <a:cs typeface="Apple Chancery" charset="0"/>
              </a:rPr>
              <a:t>X </a:t>
            </a:r>
            <a:r>
              <a:rPr lang="en-US" sz="2400" dirty="0">
                <a:latin typeface="Apple Chancery" charset="0"/>
                <a:ea typeface="Apple Chancery" charset="0"/>
                <a:cs typeface="Apple Chancery" charset="0"/>
                <a:sym typeface="Wingdings"/>
              </a:rPr>
              <a:t> </a:t>
            </a:r>
            <a:r>
              <a:rPr lang="en-US" sz="2400" b="1" dirty="0">
                <a:latin typeface="Candara" charset="0"/>
                <a:ea typeface="Candara" charset="0"/>
                <a:cs typeface="Candara" charset="0"/>
                <a:sym typeface="Wingdings"/>
              </a:rPr>
              <a:t>R</a:t>
            </a:r>
            <a:r>
              <a:rPr lang="en-US" sz="2400" baseline="30000" dirty="0">
                <a:latin typeface="Candara" charset="0"/>
                <a:ea typeface="Candara" charset="0"/>
                <a:cs typeface="Candara" charset="0"/>
                <a:sym typeface="Wingdings"/>
              </a:rPr>
              <a:t>D</a:t>
            </a:r>
            <a:r>
              <a:rPr lang="en-US" sz="2400" dirty="0">
                <a:latin typeface="Candara" charset="0"/>
                <a:ea typeface="Candara" charset="0"/>
                <a:cs typeface="Candara" charset="0"/>
                <a:sym typeface="Wingdings"/>
              </a:rPr>
              <a:t> </a:t>
            </a:r>
            <a:br>
              <a:rPr lang="en-US" sz="2400" dirty="0">
                <a:latin typeface="Candara" charset="0"/>
                <a:ea typeface="Candara" charset="0"/>
                <a:cs typeface="Candara" charset="0"/>
                <a:sym typeface="Wingdings"/>
              </a:rPr>
            </a:br>
            <a:br>
              <a:rPr lang="en-US" sz="2400" dirty="0">
                <a:latin typeface="Candara" charset="0"/>
                <a:ea typeface="Candara" charset="0"/>
                <a:cs typeface="Candara" charset="0"/>
                <a:sym typeface="Wingdings"/>
              </a:rPr>
            </a:br>
            <a:r>
              <a:rPr lang="en-US" sz="2400" dirty="0">
                <a:solidFill>
                  <a:schemeClr val="accent3"/>
                </a:solidFill>
                <a:latin typeface="Candara" charset="0"/>
                <a:ea typeface="Candara" charset="0"/>
                <a:cs typeface="Candara" charset="0"/>
                <a:sym typeface="Wingdings"/>
              </a:rPr>
              <a:t>So we only compute the </a:t>
            </a:r>
            <a:r>
              <a:rPr lang="el-GR" sz="2400" dirty="0"/>
              <a:t>φ </a:t>
            </a:r>
            <a:r>
              <a:rPr lang="en-US" sz="2400" dirty="0">
                <a:solidFill>
                  <a:schemeClr val="accent3"/>
                </a:solidFill>
                <a:latin typeface="Candara" charset="0"/>
                <a:ea typeface="Candara" charset="0"/>
                <a:cs typeface="Candara" charset="0"/>
                <a:sym typeface="Wingdings"/>
              </a:rPr>
              <a:t>dot product </a:t>
            </a:r>
            <a:r>
              <a:rPr lang="en-US" sz="2400" b="1" dirty="0">
                <a:solidFill>
                  <a:schemeClr val="accent3"/>
                </a:solidFill>
                <a:latin typeface="Candara" charset="0"/>
                <a:ea typeface="Candara" charset="0"/>
                <a:cs typeface="Candara" charset="0"/>
                <a:sym typeface="Wingdings"/>
              </a:rPr>
              <a:t>implicitly</a:t>
            </a:r>
            <a:endParaRPr lang="en-US" sz="2400" dirty="0">
              <a:solidFill>
                <a:schemeClr val="accent3"/>
              </a:solidFill>
              <a:latin typeface="Candara" charset="0"/>
              <a:ea typeface="Candara" charset="0"/>
              <a:cs typeface="Candara" charset="0"/>
            </a:endParaRPr>
          </a:p>
          <a:p>
            <a:pPr marL="971550" lvl="1" indent="-514350">
              <a:buFont typeface="+mj-lt"/>
              <a:buAutoNum type="arabicPeriod"/>
            </a:pPr>
            <a:endParaRPr lang="en-US" b="1" dirty="0"/>
          </a:p>
          <a:p>
            <a:r>
              <a:rPr lang="en-US" sz="2400" dirty="0"/>
              <a:t>This </a:t>
            </a:r>
            <a:r>
              <a:rPr lang="en-US" sz="2400" b="1" dirty="0"/>
              <a:t>“kernel trick”</a:t>
            </a:r>
            <a:r>
              <a:rPr lang="en-US" sz="2400" dirty="0"/>
              <a:t> can be applied to many algorithms:</a:t>
            </a:r>
          </a:p>
          <a:p>
            <a:pPr lvl="1"/>
            <a:r>
              <a:rPr lang="en-US" dirty="0"/>
              <a:t>classification: perceptron, SVM, …</a:t>
            </a:r>
          </a:p>
          <a:p>
            <a:pPr lvl="1"/>
            <a:r>
              <a:rPr lang="en-US" dirty="0"/>
              <a:t>regression: ridge regression, …</a:t>
            </a:r>
          </a:p>
          <a:p>
            <a:pPr lvl="1"/>
            <a:r>
              <a:rPr lang="en-US" dirty="0"/>
              <a:t>clustering: k-means,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lang="en-US" smtClean="0"/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E9BFFB2E-9A42-49F7-AE36-39848EB8EB07}"/>
                  </a:ext>
                </a:extLst>
              </p14:cNvPr>
              <p14:cNvContentPartPr/>
              <p14:nvPr/>
            </p14:nvContentPartPr>
            <p14:xfrm>
              <a:off x="7997400" y="128520"/>
              <a:ext cx="3081600" cy="18090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E9BFFB2E-9A42-49F7-AE36-39848EB8EB0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988040" y="119160"/>
                <a:ext cx="3100320" cy="182772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B780BB0D-CD66-C238-342D-0E73CADC5A84}"/>
              </a:ext>
            </a:extLst>
          </p:cNvPr>
          <p:cNvSpPr txBox="1"/>
          <p:nvPr/>
        </p:nvSpPr>
        <p:spPr>
          <a:xfrm rot="16200000">
            <a:off x="10080503" y="3934915"/>
            <a:ext cx="3760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166867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Kernel Methods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981200" y="1213074"/>
            <a:ext cx="8229600" cy="763645"/>
            <a:chOff x="457200" y="2443162"/>
            <a:chExt cx="8229600" cy="1217402"/>
          </a:xfrm>
        </p:grpSpPr>
        <p:sp>
          <p:nvSpPr>
            <p:cNvPr id="6" name="Content Placeholder 2"/>
            <p:cNvSpPr txBox="1">
              <a:spLocks/>
            </p:cNvSpPr>
            <p:nvPr/>
          </p:nvSpPr>
          <p:spPr>
            <a:xfrm>
              <a:off x="457200" y="2443162"/>
              <a:ext cx="8229600" cy="121740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Q: 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7" name="Content Placeholder 2"/>
            <p:cNvSpPr txBox="1">
              <a:spLocks/>
            </p:cNvSpPr>
            <p:nvPr/>
          </p:nvSpPr>
          <p:spPr>
            <a:xfrm>
              <a:off x="957214" y="2466148"/>
              <a:ext cx="7729586" cy="119441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These are just non-linear features, right?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981200" y="1801907"/>
            <a:ext cx="8229600" cy="578223"/>
            <a:chOff x="457200" y="3660564"/>
            <a:chExt cx="8229600" cy="1217402"/>
          </a:xfrm>
        </p:grpSpPr>
        <p:sp>
          <p:nvSpPr>
            <p:cNvPr id="9" name="Content Placeholder 2"/>
            <p:cNvSpPr txBox="1">
              <a:spLocks/>
            </p:cNvSpPr>
            <p:nvPr/>
          </p:nvSpPr>
          <p:spPr>
            <a:xfrm>
              <a:off x="457200" y="3660564"/>
              <a:ext cx="8229600" cy="121740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vert="horz" lIns="91440" tIns="45720" rIns="91440" bIns="45720" rtlCol="0">
              <a:normAutofit lnSpcReduction="10000"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A: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0" name="Content Placeholder 2"/>
            <p:cNvSpPr txBox="1">
              <a:spLocks/>
            </p:cNvSpPr>
            <p:nvPr/>
          </p:nvSpPr>
          <p:spPr>
            <a:xfrm>
              <a:off x="957214" y="3660564"/>
              <a:ext cx="7729586" cy="121740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Yes, but…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981200" y="2617656"/>
            <a:ext cx="8229600" cy="1172361"/>
            <a:chOff x="457200" y="2443162"/>
            <a:chExt cx="8229600" cy="1217402"/>
          </a:xfrm>
        </p:grpSpPr>
        <p:sp>
          <p:nvSpPr>
            <p:cNvPr id="12" name="Content Placeholder 2"/>
            <p:cNvSpPr txBox="1">
              <a:spLocks/>
            </p:cNvSpPr>
            <p:nvPr/>
          </p:nvSpPr>
          <p:spPr>
            <a:xfrm>
              <a:off x="457200" y="2443162"/>
              <a:ext cx="8229600" cy="121740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Q: 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3" name="Content Placeholder 2"/>
            <p:cNvSpPr txBox="1">
              <a:spLocks/>
            </p:cNvSpPr>
            <p:nvPr/>
          </p:nvSpPr>
          <p:spPr>
            <a:xfrm>
              <a:off x="957214" y="2466148"/>
              <a:ext cx="7729586" cy="119441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Can’t we just compute the feature transformation </a:t>
              </a:r>
              <a:r>
                <a:rPr kumimoji="0" lang="el-GR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φ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 explicitly?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981200" y="3790017"/>
            <a:ext cx="8229600" cy="578223"/>
            <a:chOff x="457200" y="3660564"/>
            <a:chExt cx="8229600" cy="1217402"/>
          </a:xfrm>
        </p:grpSpPr>
        <p:sp>
          <p:nvSpPr>
            <p:cNvPr id="15" name="Content Placeholder 2"/>
            <p:cNvSpPr txBox="1">
              <a:spLocks/>
            </p:cNvSpPr>
            <p:nvPr/>
          </p:nvSpPr>
          <p:spPr>
            <a:xfrm>
              <a:off x="457200" y="3660564"/>
              <a:ext cx="8229600" cy="121740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vert="horz" lIns="91440" tIns="45720" rIns="91440" bIns="45720" rtlCol="0">
              <a:normAutofit lnSpcReduction="10000"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A: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6" name="Content Placeholder 2"/>
            <p:cNvSpPr txBox="1">
              <a:spLocks/>
            </p:cNvSpPr>
            <p:nvPr/>
          </p:nvSpPr>
          <p:spPr>
            <a:xfrm>
              <a:off x="957214" y="3660564"/>
              <a:ext cx="7729586" cy="121740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That depends...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981200" y="4621681"/>
            <a:ext cx="8229600" cy="594137"/>
            <a:chOff x="457200" y="2443162"/>
            <a:chExt cx="8229600" cy="1217402"/>
          </a:xfrm>
        </p:grpSpPr>
        <p:sp>
          <p:nvSpPr>
            <p:cNvPr id="18" name="Content Placeholder 2"/>
            <p:cNvSpPr txBox="1">
              <a:spLocks/>
            </p:cNvSpPr>
            <p:nvPr/>
          </p:nvSpPr>
          <p:spPr>
            <a:xfrm>
              <a:off x="457200" y="2443162"/>
              <a:ext cx="8229600" cy="121740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Q: 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9" name="Content Placeholder 2"/>
            <p:cNvSpPr txBox="1">
              <a:spLocks/>
            </p:cNvSpPr>
            <p:nvPr/>
          </p:nvSpPr>
          <p:spPr>
            <a:xfrm>
              <a:off x="957214" y="2466148"/>
              <a:ext cx="7729586" cy="119441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So, why all the hype about the kernel trick?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981200" y="5180147"/>
            <a:ext cx="8229600" cy="1541329"/>
            <a:chOff x="457200" y="3660564"/>
            <a:chExt cx="8229600" cy="1217402"/>
          </a:xfrm>
        </p:grpSpPr>
        <p:sp>
          <p:nvSpPr>
            <p:cNvPr id="21" name="Content Placeholder 2"/>
            <p:cNvSpPr txBox="1">
              <a:spLocks/>
            </p:cNvSpPr>
            <p:nvPr/>
          </p:nvSpPr>
          <p:spPr>
            <a:xfrm>
              <a:off x="457200" y="3660564"/>
              <a:ext cx="8229600" cy="121740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A: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22" name="Content Placeholder 2"/>
            <p:cNvSpPr txBox="1">
              <a:spLocks/>
            </p:cNvSpPr>
            <p:nvPr/>
          </p:nvSpPr>
          <p:spPr>
            <a:xfrm>
              <a:off x="957214" y="3660564"/>
              <a:ext cx="7729586" cy="121740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Because the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explicit features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might either be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prohibitively expensive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to compute or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infinite length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vectors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F2563ACE-7BCD-40B5-9649-510BA67652ED}"/>
              </a:ext>
            </a:extLst>
          </p:cNvPr>
          <p:cNvSpPr txBox="1"/>
          <p:nvPr/>
        </p:nvSpPr>
        <p:spPr>
          <a:xfrm rot="16200000">
            <a:off x="10080503" y="3934915"/>
            <a:ext cx="3760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3682750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0719F-ECC4-C755-590F-0F8B25ACC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Parametric vs Nonparametric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1D6531-52B4-2FB7-A85B-CC986E5CC0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4411322"/>
          </a:xfrm>
        </p:spPr>
        <p:txBody>
          <a:bodyPr/>
          <a:lstStyle/>
          <a:p>
            <a:r>
              <a:rPr lang="en-US" dirty="0"/>
              <a:t>Two different definitions</a:t>
            </a:r>
          </a:p>
          <a:p>
            <a:endParaRPr lang="en-US" dirty="0"/>
          </a:p>
          <a:p>
            <a:r>
              <a:rPr lang="en-US" dirty="0"/>
              <a:t>Statistics</a:t>
            </a:r>
          </a:p>
          <a:p>
            <a:r>
              <a:rPr lang="en-US" dirty="0">
                <a:solidFill>
                  <a:schemeClr val="tx1"/>
                </a:solidFill>
              </a:rPr>
              <a:t>A </a:t>
            </a:r>
            <a:r>
              <a:rPr lang="en-US" dirty="0">
                <a:solidFill>
                  <a:srgbClr val="7030A0"/>
                </a:solidFill>
              </a:rPr>
              <a:t>nonparametric</a:t>
            </a:r>
            <a:r>
              <a:rPr lang="en-US" dirty="0">
                <a:solidFill>
                  <a:schemeClr val="tx1"/>
                </a:solidFill>
              </a:rPr>
              <a:t> model does not follow a specific distribution (thus doesn’t have parameters that define that distribution)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/>
              <a:t>Machine learning</a:t>
            </a:r>
          </a:p>
          <a:p>
            <a:r>
              <a:rPr lang="en-US" dirty="0">
                <a:solidFill>
                  <a:schemeClr val="tx1"/>
                </a:solidFill>
              </a:rPr>
              <a:t>The number of parameters in a </a:t>
            </a:r>
            <a:r>
              <a:rPr lang="en-US" dirty="0">
                <a:solidFill>
                  <a:srgbClr val="7030A0"/>
                </a:solidFill>
              </a:rPr>
              <a:t>nonparametric</a:t>
            </a:r>
            <a:r>
              <a:rPr lang="en-US" dirty="0">
                <a:solidFill>
                  <a:schemeClr val="tx1"/>
                </a:solidFill>
              </a:rPr>
              <a:t> model scales with the number of training data points</a:t>
            </a:r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2E30B22-4B3B-FA08-4856-1083BBBAF907}"/>
                  </a:ext>
                </a:extLst>
              </p14:cNvPr>
              <p14:cNvContentPartPr/>
              <p14:nvPr/>
            </p14:nvContentPartPr>
            <p14:xfrm>
              <a:off x="269280" y="3799080"/>
              <a:ext cx="915840" cy="18720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2E30B22-4B3B-FA08-4856-1083BBBAF90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59920" y="3789720"/>
                <a:ext cx="934560" cy="1890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365997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Polynomial Kernel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4100" y="1303213"/>
            <a:ext cx="7543800" cy="4699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3400" y="1863339"/>
            <a:ext cx="5588000" cy="4953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6100" y="2355093"/>
            <a:ext cx="5575300" cy="1016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43ED2FD-6C0E-4B05-9084-384D73AEFF73}"/>
              </a:ext>
            </a:extLst>
          </p:cNvPr>
          <p:cNvSpPr txBox="1"/>
          <p:nvPr/>
        </p:nvSpPr>
        <p:spPr>
          <a:xfrm>
            <a:off x="406400" y="6444734"/>
            <a:ext cx="3550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Nina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Balcan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5F1ED66-E981-D2C3-B464-48133BE728B1}"/>
                  </a:ext>
                </a:extLst>
              </p14:cNvPr>
              <p14:cNvContentPartPr/>
              <p14:nvPr/>
            </p14:nvContentPartPr>
            <p14:xfrm>
              <a:off x="2660760" y="46800"/>
              <a:ext cx="6844320" cy="33642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5F1ED66-E981-D2C3-B464-48133BE728B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651400" y="37440"/>
                <a:ext cx="6863040" cy="3382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97068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Kernel Examples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981200" y="1210760"/>
            <a:ext cx="8229600" cy="631118"/>
          </a:xfrm>
        </p:spPr>
        <p:txBody>
          <a:bodyPr>
            <a:normAutofit fontScale="85000" lnSpcReduction="10000"/>
          </a:bodyPr>
          <a:lstStyle/>
          <a:p>
            <a:pPr marL="0" indent="0" defTabSz="914400">
              <a:spcBef>
                <a:spcPts val="0"/>
              </a:spcBef>
              <a:buNone/>
              <a:defRPr/>
            </a:pPr>
            <a:r>
              <a:rPr lang="en-US" b="1" dirty="0"/>
              <a:t>Side Note: </a:t>
            </a:r>
            <a:r>
              <a:rPr lang="en-US" dirty="0"/>
              <a:t>The feature space might not be unique!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lang="en-US" smtClean="0"/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2052360"/>
            <a:ext cx="6400800" cy="4330700"/>
          </a:xfrm>
          <a:prstGeom prst="rect">
            <a:avLst/>
          </a:prstGeom>
        </p:spPr>
      </p:pic>
      <p:sp>
        <p:nvSpPr>
          <p:cNvPr id="7" name="Content Placeholder 5"/>
          <p:cNvSpPr txBox="1">
            <a:spLocks/>
          </p:cNvSpPr>
          <p:nvPr/>
        </p:nvSpPr>
        <p:spPr>
          <a:xfrm>
            <a:off x="1981201" y="1868157"/>
            <a:ext cx="2837329" cy="444607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Explicit representation #1:</a:t>
            </a:r>
          </a:p>
        </p:txBody>
      </p:sp>
      <p:sp>
        <p:nvSpPr>
          <p:cNvPr id="8" name="Content Placeholder 5"/>
          <p:cNvSpPr txBox="1">
            <a:spLocks/>
          </p:cNvSpPr>
          <p:nvPr/>
        </p:nvSpPr>
        <p:spPr>
          <a:xfrm>
            <a:off x="1981200" y="3862152"/>
            <a:ext cx="2837329" cy="444607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Explicit representation #2:</a:t>
            </a:r>
          </a:p>
        </p:txBody>
      </p:sp>
      <p:sp>
        <p:nvSpPr>
          <p:cNvPr id="9" name="Content Placeholder 5"/>
          <p:cNvSpPr txBox="1">
            <a:spLocks/>
          </p:cNvSpPr>
          <p:nvPr/>
        </p:nvSpPr>
        <p:spPr>
          <a:xfrm>
            <a:off x="1981198" y="5904729"/>
            <a:ext cx="8229602" cy="62533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These two different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feature representations correspond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to the same kernel function!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1BB8C9-F162-4F29-985B-7EDE7C8B8A36}"/>
              </a:ext>
            </a:extLst>
          </p:cNvPr>
          <p:cNvSpPr txBox="1"/>
          <p:nvPr/>
        </p:nvSpPr>
        <p:spPr>
          <a:xfrm>
            <a:off x="406400" y="6444734"/>
            <a:ext cx="3550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Nina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Balcan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7132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76401"/>
            <a:ext cx="8229600" cy="722458"/>
          </a:xfrm>
        </p:spPr>
        <p:txBody>
          <a:bodyPr>
            <a:normAutofit fontScale="90000"/>
          </a:bodyPr>
          <a:lstStyle/>
          <a:p>
            <a:r>
              <a:rPr lang="en-US" dirty="0"/>
              <a:t>Kernel Examples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981200" y="1302871"/>
          <a:ext cx="8229600" cy="49096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15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48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99054">
                <a:tc>
                  <a:txBody>
                    <a:bodyPr/>
                    <a:lstStyle/>
                    <a:p>
                      <a:r>
                        <a:rPr lang="en-US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Kernel Function</a:t>
                      </a:r>
                      <a:br>
                        <a:rPr lang="en-US" dirty="0"/>
                      </a:br>
                      <a:r>
                        <a:rPr lang="en-US" dirty="0"/>
                        <a:t>(implicit</a:t>
                      </a:r>
                      <a:r>
                        <a:rPr lang="en-US" baseline="0" dirty="0"/>
                        <a:t> dot product)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Feature Space</a:t>
                      </a:r>
                      <a:br>
                        <a:rPr lang="en-US" dirty="0"/>
                      </a:br>
                      <a:r>
                        <a:rPr lang="en-US" dirty="0"/>
                        <a:t>(explicit dot product)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9054">
                <a:tc>
                  <a:txBody>
                    <a:bodyPr/>
                    <a:lstStyle/>
                    <a:p>
                      <a:r>
                        <a:rPr lang="en-US" dirty="0"/>
                        <a:t>Linear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Same as original input space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9054">
                <a:tc>
                  <a:txBody>
                    <a:bodyPr/>
                    <a:lstStyle/>
                    <a:p>
                      <a:r>
                        <a:rPr lang="en-US" dirty="0"/>
                        <a:t>Polynomial (v1)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All polynomials</a:t>
                      </a:r>
                      <a:r>
                        <a:rPr lang="en-US" baseline="0" dirty="0"/>
                        <a:t> </a:t>
                      </a:r>
                      <a:r>
                        <a:rPr lang="en-US" b="1" baseline="0" dirty="0"/>
                        <a:t>of</a:t>
                      </a:r>
                      <a:r>
                        <a:rPr lang="en-US" baseline="0" dirty="0"/>
                        <a:t> degree d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9054">
                <a:tc>
                  <a:txBody>
                    <a:bodyPr/>
                    <a:lstStyle/>
                    <a:p>
                      <a:r>
                        <a:rPr lang="en-US" dirty="0"/>
                        <a:t>Polynomial</a:t>
                      </a:r>
                      <a:r>
                        <a:rPr lang="en-US" baseline="0" dirty="0"/>
                        <a:t> (v2)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All polynomials</a:t>
                      </a:r>
                      <a:r>
                        <a:rPr lang="en-US" baseline="0" dirty="0"/>
                        <a:t> </a:t>
                      </a:r>
                      <a:r>
                        <a:rPr lang="en-US" b="1" baseline="0" dirty="0"/>
                        <a:t>up to </a:t>
                      </a:r>
                      <a:r>
                        <a:rPr lang="en-US" baseline="0" dirty="0"/>
                        <a:t>degree d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9054">
                <a:tc>
                  <a:txBody>
                    <a:bodyPr/>
                    <a:lstStyle/>
                    <a:p>
                      <a:r>
                        <a:rPr lang="en-US" dirty="0"/>
                        <a:t>Gaussian (RBF)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Infinite dimensional space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99054">
                <a:tc>
                  <a:txBody>
                    <a:bodyPr/>
                    <a:lstStyle/>
                    <a:p>
                      <a:r>
                        <a:rPr lang="en-US" dirty="0"/>
                        <a:t>Hyperbolic</a:t>
                      </a:r>
                      <a:r>
                        <a:rPr lang="en-US" baseline="0" dirty="0"/>
                        <a:t> Tangent (Sigmoid) Kernel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(With</a:t>
                      </a:r>
                      <a:r>
                        <a:rPr lang="en-US" baseline="0" dirty="0"/>
                        <a:t> SVM, this is equivalent to a 2-layer neural network)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8019" y="4553247"/>
            <a:ext cx="3466532" cy="66029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8019" y="2140040"/>
            <a:ext cx="1865324" cy="34665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8020" y="2950027"/>
            <a:ext cx="2220231" cy="34665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8020" y="3785234"/>
            <a:ext cx="2731957" cy="34665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8020" y="5461574"/>
            <a:ext cx="3350981" cy="34665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A5BB68A-710B-458D-9E0F-BA0FC830A04F}"/>
              </a:ext>
            </a:extLst>
          </p:cNvPr>
          <p:cNvSpPr txBox="1"/>
          <p:nvPr/>
        </p:nvSpPr>
        <p:spPr>
          <a:xfrm rot="16200000">
            <a:off x="10080503" y="3934915"/>
            <a:ext cx="3760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8BB5ACDF-7510-1097-C7CF-C03AD90DDC31}"/>
                  </a:ext>
                </a:extLst>
              </p14:cNvPr>
              <p14:cNvContentPartPr/>
              <p14:nvPr/>
            </p14:nvContentPartPr>
            <p14:xfrm>
              <a:off x="762120" y="1968120"/>
              <a:ext cx="5706360" cy="337356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8BB5ACDF-7510-1097-C7CF-C03AD90DDC3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52760" y="1958760"/>
                <a:ext cx="5725080" cy="3392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181967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0719F-ECC4-C755-590F-0F8B25ACC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Parametric vs Nonparametric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1D6531-52B4-2FB7-A85B-CC986E5CC0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5258151" cy="4411322"/>
          </a:xfrm>
        </p:spPr>
        <p:txBody>
          <a:bodyPr/>
          <a:lstStyle/>
          <a:p>
            <a:r>
              <a:rPr lang="en-US" dirty="0"/>
              <a:t>Which models are nonparametric?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34C84FE-1B04-641E-B679-28755C232308}"/>
              </a:ext>
            </a:extLst>
          </p:cNvPr>
          <p:cNvSpPr txBox="1">
            <a:spLocks/>
          </p:cNvSpPr>
          <p:nvPr/>
        </p:nvSpPr>
        <p:spPr>
          <a:xfrm>
            <a:off x="8115651" y="1675153"/>
            <a:ext cx="3524250" cy="441132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/>
              <a:t>Machine learning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number of parameters scales with training</a:t>
            </a:r>
          </a:p>
          <a:p>
            <a:pPr algn="ctr"/>
            <a:endParaRPr lang="en-US" sz="24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61593F1-EA5A-365A-487B-C3F74EDB7571}"/>
              </a:ext>
            </a:extLst>
          </p:cNvPr>
          <p:cNvSpPr txBox="1">
            <a:spLocks/>
          </p:cNvSpPr>
          <p:nvPr/>
        </p:nvSpPr>
        <p:spPr>
          <a:xfrm>
            <a:off x="552099" y="1673906"/>
            <a:ext cx="2857851" cy="441132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/>
              <a:t>Statistics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does not follow a specific distribution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D179F3B-F860-1B4B-000F-3F45E2A60D21}"/>
              </a:ext>
            </a:extLst>
          </p:cNvPr>
          <p:cNvSpPr txBox="1">
            <a:spLocks/>
          </p:cNvSpPr>
          <p:nvPr/>
        </p:nvSpPr>
        <p:spPr>
          <a:xfrm>
            <a:off x="4371712" y="3038474"/>
            <a:ext cx="3448575" cy="364807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rgbClr val="7030A0"/>
                </a:solidFill>
              </a:rPr>
              <a:t>Linear regression</a:t>
            </a:r>
          </a:p>
          <a:p>
            <a:pPr algn="ctr"/>
            <a:r>
              <a:rPr lang="en-US" dirty="0">
                <a:solidFill>
                  <a:srgbClr val="7030A0"/>
                </a:solidFill>
              </a:rPr>
              <a:t>Logistic regression</a:t>
            </a:r>
          </a:p>
          <a:p>
            <a:pPr algn="ctr"/>
            <a:r>
              <a:rPr lang="en-US" dirty="0">
                <a:solidFill>
                  <a:srgbClr val="7030A0"/>
                </a:solidFill>
              </a:rPr>
              <a:t>Neural nets</a:t>
            </a:r>
          </a:p>
          <a:p>
            <a:pPr algn="ctr"/>
            <a:r>
              <a:rPr lang="en-US" dirty="0">
                <a:solidFill>
                  <a:srgbClr val="7030A0"/>
                </a:solidFill>
              </a:rPr>
              <a:t>Naïve Bayes</a:t>
            </a:r>
          </a:p>
          <a:p>
            <a:pPr algn="ctr"/>
            <a:r>
              <a:rPr lang="en-US" dirty="0">
                <a:solidFill>
                  <a:srgbClr val="7030A0"/>
                </a:solidFill>
              </a:rPr>
              <a:t>Discriminant analysis</a:t>
            </a:r>
          </a:p>
          <a:p>
            <a:pPr algn="ctr"/>
            <a:r>
              <a:rPr lang="en-US" dirty="0">
                <a:solidFill>
                  <a:srgbClr val="7030A0"/>
                </a:solidFill>
              </a:rPr>
              <a:t>K-nearest neighbor</a:t>
            </a:r>
          </a:p>
          <a:p>
            <a:pPr algn="ctr"/>
            <a:r>
              <a:rPr lang="en-US" dirty="0">
                <a:solidFill>
                  <a:srgbClr val="7030A0"/>
                </a:solidFill>
              </a:rPr>
              <a:t>Decision trees</a:t>
            </a:r>
          </a:p>
          <a:p>
            <a:pPr algn="ctr"/>
            <a:endParaRPr lang="en-US" dirty="0">
              <a:solidFill>
                <a:srgbClr val="7030A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C22E5210-4AFE-709C-3A2C-A0F885D4B6BB}"/>
                  </a:ext>
                </a:extLst>
              </p14:cNvPr>
              <p14:cNvContentPartPr/>
              <p14:nvPr/>
            </p14:nvContentPartPr>
            <p14:xfrm>
              <a:off x="758160" y="1533240"/>
              <a:ext cx="10702800" cy="48142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C22E5210-4AFE-709C-3A2C-A0F885D4B6B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48800" y="1523880"/>
                <a:ext cx="10721520" cy="4833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442856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D7320-C807-4BED-BDCD-85D50AB75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43AF3-B621-485D-9AEE-C2B6B9B0A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644876" cy="2039539"/>
          </a:xfrm>
        </p:spPr>
        <p:txBody>
          <a:bodyPr/>
          <a:lstStyle/>
          <a:p>
            <a:pPr fontAlgn="ctr"/>
            <a:r>
              <a:rPr lang="en-US" dirty="0"/>
              <a:t>Are decision trees parametric or non-parametric?</a:t>
            </a:r>
          </a:p>
          <a:p>
            <a:pPr marL="457200" lvl="1" indent="-457200" fontAlgn="ctr">
              <a:buFont typeface="+mj-lt"/>
              <a:buAutoNum type="alphaUcPeriod"/>
            </a:pPr>
            <a:r>
              <a:rPr lang="en-US" sz="2800" dirty="0"/>
              <a:t> </a:t>
            </a:r>
          </a:p>
          <a:p>
            <a:pPr marL="457200" lvl="1" indent="-457200" fontAlgn="ctr">
              <a:buFont typeface="+mj-lt"/>
              <a:buAutoNum type="alphaUcPeriod"/>
            </a:pPr>
            <a:r>
              <a:rPr lang="en-US" sz="2800" dirty="0"/>
              <a:t> </a:t>
            </a:r>
          </a:p>
          <a:p>
            <a:pPr marL="457200" lvl="1" indent="-457200" fontAlgn="ctr">
              <a:buFont typeface="+mj-lt"/>
              <a:buAutoNum type="alphaUcPeriod"/>
            </a:pPr>
            <a:r>
              <a:rPr lang="en-US" sz="2800" dirty="0"/>
              <a:t> </a:t>
            </a:r>
          </a:p>
          <a:p>
            <a:pPr marL="0" lvl="1" indent="0" fontAlgn="ctr">
              <a:buNone/>
            </a:pPr>
            <a:r>
              <a:rPr lang="en-US" sz="2800" dirty="0"/>
              <a:t> </a:t>
            </a:r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FABB2B6-20DE-0336-482A-860EA90FBF04}"/>
                  </a:ext>
                </a:extLst>
              </p14:cNvPr>
              <p14:cNvContentPartPr/>
              <p14:nvPr/>
            </p14:nvContentPartPr>
            <p14:xfrm>
              <a:off x="1020960" y="219240"/>
              <a:ext cx="10889640" cy="28339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FABB2B6-20DE-0336-482A-860EA90FBF0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11600" y="209880"/>
                <a:ext cx="10908360" cy="2852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163385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ADF96-5B70-4499-950D-A607791AC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Nonparametric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012F9D-3C6A-4B01-86C4-79065C5C3F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Decision Trees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7B7DAD-FD9F-40FC-9178-5C37158555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301" y="1830566"/>
            <a:ext cx="6468096" cy="43393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F03F456-755C-4AC4-AF0A-51E55853D423}"/>
              </a:ext>
            </a:extLst>
          </p:cNvPr>
          <p:cNvSpPr txBox="1"/>
          <p:nvPr/>
        </p:nvSpPr>
        <p:spPr>
          <a:xfrm>
            <a:off x="3764652" y="6310033"/>
            <a:ext cx="11993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Input x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9EB57F-31F6-4DC5-B3E0-2BD4DAEA743D}"/>
              </a:ext>
            </a:extLst>
          </p:cNvPr>
          <p:cNvSpPr txBox="1"/>
          <p:nvPr/>
        </p:nvSpPr>
        <p:spPr>
          <a:xfrm rot="16200000">
            <a:off x="-156458" y="3821223"/>
            <a:ext cx="14734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Output 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03596C39-0014-A48C-3D35-CEA7D1F6F64A}"/>
                  </a:ext>
                </a:extLst>
              </p14:cNvPr>
              <p14:cNvContentPartPr/>
              <p14:nvPr/>
            </p14:nvContentPartPr>
            <p14:xfrm>
              <a:off x="1164600" y="1621440"/>
              <a:ext cx="9924120" cy="47678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03596C39-0014-A48C-3D35-CEA7D1F6F64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55240" y="1612080"/>
                <a:ext cx="9942840" cy="4786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621330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ADF96-5B70-4499-950D-A607791AC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Nonparametric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012F9D-3C6A-4B01-86C4-79065C5C3F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Decision Trees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B72492-5C2B-479F-8CA4-DF466484C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71" y="1536961"/>
            <a:ext cx="7383910" cy="498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92730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ADF96-5B70-4499-950D-A607791AC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Nonparametric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012F9D-3C6A-4B01-86C4-79065C5C3F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Decision Trees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909D9041-D47C-4E1C-B878-A053E4763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301" y="1328056"/>
            <a:ext cx="10131553" cy="5436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A43E08E-7557-2241-1BD1-22191624DB99}"/>
                  </a:ext>
                </a:extLst>
              </p14:cNvPr>
              <p14:cNvContentPartPr/>
              <p14:nvPr/>
            </p14:nvContentPartPr>
            <p14:xfrm>
              <a:off x="6640920" y="1830240"/>
              <a:ext cx="2085480" cy="10436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A43E08E-7557-2241-1BD1-22191624DB9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631560" y="1820880"/>
                <a:ext cx="2104200" cy="1062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891344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2.xml><?xml version="1.0" encoding="utf-8"?>
<a:theme xmlns:a="http://schemas.openxmlformats.org/drawingml/2006/main" name="3_Theme_petuum_new_editted">
  <a:themeElements>
    <a:clrScheme name="Petuum-1 1">
      <a:dk1>
        <a:srgbClr val="323232"/>
      </a:dk1>
      <a:lt1>
        <a:srgbClr val="FFFFFF"/>
      </a:lt1>
      <a:dk2>
        <a:srgbClr val="44546A"/>
      </a:dk2>
      <a:lt2>
        <a:srgbClr val="E7E6E6"/>
      </a:lt2>
      <a:accent1>
        <a:srgbClr val="62DAD1"/>
      </a:accent1>
      <a:accent2>
        <a:srgbClr val="31CFC4"/>
      </a:accent2>
      <a:accent3>
        <a:srgbClr val="26B6C9"/>
      </a:accent3>
      <a:accent4>
        <a:srgbClr val="189ACD"/>
      </a:accent4>
      <a:accent5>
        <a:srgbClr val="007EC6"/>
      </a:accent5>
      <a:accent6>
        <a:srgbClr val="0064B5"/>
      </a:accent6>
      <a:hlink>
        <a:srgbClr val="A8A9A8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_petuum_new_editted" id="{8C570960-96C6-CD4A-B694-13880F3F604A}" vid="{24623263-F257-A645-A612-B0D2FF17DF8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16297</TotalTime>
  <Words>1399</Words>
  <Application>Microsoft Office PowerPoint</Application>
  <PresentationFormat>Widescreen</PresentationFormat>
  <Paragraphs>323</Paragraphs>
  <Slides>42</Slides>
  <Notes>8</Notes>
  <HiddenSlides>4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54" baseType="lpstr">
      <vt:lpstr>Apple Chancery</vt:lpstr>
      <vt:lpstr>Arial</vt:lpstr>
      <vt:lpstr>Calibri</vt:lpstr>
      <vt:lpstr>Calibri Light</vt:lpstr>
      <vt:lpstr>Cambria Math</vt:lpstr>
      <vt:lpstr>Candara</vt:lpstr>
      <vt:lpstr>Helvetica</vt:lpstr>
      <vt:lpstr>Helvetica Light</vt:lpstr>
      <vt:lpstr>Helvetica Neue</vt:lpstr>
      <vt:lpstr>Wingdings</vt:lpstr>
      <vt:lpstr>Office Theme</vt:lpstr>
      <vt:lpstr>3_Theme_petuum_new_editted</vt:lpstr>
      <vt:lpstr>Plan</vt:lpstr>
      <vt:lpstr>  10-315 Introduction to ML  Nonparametric Regression and Kernels</vt:lpstr>
      <vt:lpstr>Parametric vs Nonparametric Regression</vt:lpstr>
      <vt:lpstr>Parametric vs Nonparametric</vt:lpstr>
      <vt:lpstr>Parametric vs Nonparametric</vt:lpstr>
      <vt:lpstr>Poll 1</vt:lpstr>
      <vt:lpstr>Nonparametric Regression</vt:lpstr>
      <vt:lpstr>Nonparametric Regression</vt:lpstr>
      <vt:lpstr>Nonparametric Regression</vt:lpstr>
      <vt:lpstr>Poll 1</vt:lpstr>
      <vt:lpstr>Poll 1</vt:lpstr>
      <vt:lpstr>Nonparametric Regression</vt:lpstr>
      <vt:lpstr>Nonparametric Regression</vt:lpstr>
      <vt:lpstr>Nonparametric Regression</vt:lpstr>
      <vt:lpstr>Nonparametric Regression</vt:lpstr>
      <vt:lpstr>Nonparametric Regression</vt:lpstr>
      <vt:lpstr>Nonparametric Regression</vt:lpstr>
      <vt:lpstr>Nonparametric Regression</vt:lpstr>
      <vt:lpstr>Poll 2</vt:lpstr>
      <vt:lpstr>Poll 3</vt:lpstr>
      <vt:lpstr>Poll 4</vt:lpstr>
      <vt:lpstr>Kernel Regression</vt:lpstr>
      <vt:lpstr>Kernel Regression </vt:lpstr>
      <vt:lpstr>Kernel Regression </vt:lpstr>
      <vt:lpstr>Kernel Regression </vt:lpstr>
      <vt:lpstr>Kernel Regression </vt:lpstr>
      <vt:lpstr>Kernel Regression </vt:lpstr>
      <vt:lpstr>Kernel Regression </vt:lpstr>
      <vt:lpstr>Kernelized Linear Regression</vt:lpstr>
      <vt:lpstr>Reminder: Polynomial Linear Regression</vt:lpstr>
      <vt:lpstr>Reminder: Polynomial Linear Regression</vt:lpstr>
      <vt:lpstr>Reminder: Polynomial Linear Regression</vt:lpstr>
      <vt:lpstr>Kernelized Linear Regression</vt:lpstr>
      <vt:lpstr>Kernelized Linear Regression</vt:lpstr>
      <vt:lpstr>Example: Polynomial Kernel</vt:lpstr>
      <vt:lpstr>Kernels: Motivation</vt:lpstr>
      <vt:lpstr>Kernel Methods</vt:lpstr>
      <vt:lpstr>Kernel Methods</vt:lpstr>
      <vt:lpstr>Kernel Methods</vt:lpstr>
      <vt:lpstr>Example: Polynomial Kernel</vt:lpstr>
      <vt:lpstr>Kernel Examples</vt:lpstr>
      <vt:lpstr>Kernel Examples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</dc:title>
  <dc:creator>Patrick Virtue</dc:creator>
  <cp:lastModifiedBy>Patrick Virtue</cp:lastModifiedBy>
  <cp:revision>273</cp:revision>
  <cp:lastPrinted>2023-04-10T16:17:06Z</cp:lastPrinted>
  <dcterms:created xsi:type="dcterms:W3CDTF">2020-05-18T13:01:09Z</dcterms:created>
  <dcterms:modified xsi:type="dcterms:W3CDTF">2023-04-17T17:54:06Z</dcterms:modified>
</cp:coreProperties>
</file>