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327" r:id="rId2"/>
    <p:sldId id="287" r:id="rId3"/>
    <p:sldId id="2330" r:id="rId4"/>
    <p:sldId id="2362" r:id="rId5"/>
    <p:sldId id="751" r:id="rId6"/>
    <p:sldId id="2334" r:id="rId7"/>
    <p:sldId id="2361" r:id="rId8"/>
    <p:sldId id="696" r:id="rId9"/>
    <p:sldId id="1299" r:id="rId10"/>
    <p:sldId id="1401" r:id="rId11"/>
    <p:sldId id="1392" r:id="rId12"/>
    <p:sldId id="1396" r:id="rId13"/>
    <p:sldId id="1395" r:id="rId14"/>
    <p:sldId id="1393" r:id="rId15"/>
    <p:sldId id="1397" r:id="rId16"/>
    <p:sldId id="1245" r:id="rId17"/>
    <p:sldId id="1273" r:id="rId18"/>
    <p:sldId id="1269" r:id="rId19"/>
    <p:sldId id="1249" r:id="rId20"/>
    <p:sldId id="1251" r:id="rId2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8T18:08:49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2057 2683 1324 0,'-25'-19'59'0,"11"16"12"0,-7-7-57 0,0 4-14 16,-4-7 0-16,0 4 0 0,-10-3 72 0,0 2 12 16,6 7 3-16,-2-10 0 0,-8-2-15 0,4 12-4 15,-1-10 0-15,1 4 0 0,7 2-12 0,3 4-4 16,-7-9 0-16,8 5 0 0,10-2 26 0,-1 0 5 0,-2 2 1 15,13 1 0-15,4 3-23 0,4-6-4 16,13 5-1-16,8-2 0 0,3 6-16 0,18 0-3 16,14 0-1-16,11 6 0 0,6-2 2 0,15 5 0 15,-4-6 0-15,18 6 0 0,3 1-16 0,8-1-3 0,3 1-1 16,0 2 0-16,10-9 4 0,-6 7 1 16,6 2 0-16,1-5 0 15,3-4 1-15,-4 6 1 0,-10-3 0 0,0 1 0 0,0-1 4 0,0-6 1 0,-7 0 0 16,-7 3 0-16,0-3-13 0,-7 0-2 0,-4 0-1 15,-11 0 0-15,-2-3-14 0,-8 3 0 0,-14 0 0 0,0-6 0 16,-18 6-14-16,0-3-6 0,-6-1 0 16,-12-2-1-1,-3 6-25-15,-3-9-5 0,-11 6-1 0,-7-4 0 16,0-5-163-16,-10 2-33 0,-33-5-6 0,4-4-2 0</inkml:trace>
  <inkml:trace contextRef="#ctx0" brushRef="#br0" timeOffset="3092.17">14820 1732 2948 0,'0'0'65'0,"0"0"14"0,0 0 2 0,0 0 1 0,0 0-66 0,0 4-16 15,7 5 0-15,-7 4 0 0,4 2 10 0,-4 1-2 16,3 3 0-16,1 6 0 0,-4-6-8 0,0 9-12 16,0 3 2-16,-4 7 1 0,1-7 9 0,3 10 0 15,-4-3 0-15,-3 6 0 0,4-1 0 0,-1 1 0 0,-3-3 0 0,-3 9 0 16,2-15 0-16,1 6 0 0,-3-1 0 0,3-8 0 31,3 2-27-31,-3-3-3 0,0 4-1 0,0-10 0 16,4 0-82-16,-1-3-17 0,0-3-3 0,4-10-992 15</inkml:trace>
  <inkml:trace contextRef="#ctx0" brushRef="#br0" timeOffset="3394.02">14139 1870 2131 0,'-7'-12'189'0,"-3"3"-151"16,-1-7-30-16,4 3-8 0,-4 1 240 0,4-1 46 16,4-2 10-16,3 2 1 0,3 0-243 0,4 1-54 0,4 2 0 0,3-5 0 15,4-1 0-15,3 0-9 16,4 10 9-16,3 0 0 0,7 3-12 0,8 3 2 0,-1 0 1 15,7 0 0-15,1 3 9 0,3-3 0 0,3 9 0 0,7-6 0 16,-3 13 0-16,7-13 0 0,-3 4 0 16,-1 5 0-16,-3-3 0 0,0-5-10 0,0 2 10 15,-3 0-10 1,3 0-70-16,0 4-13 0,0-7-3 0,0 6-1 16,-7 1-128-16,0-7-26 0</inkml:trace>
  <inkml:trace contextRef="#ctx0" brushRef="#br0" timeOffset="3894.02">16048 2209 2970 0,'-18'-9'65'0,"8"9"14"0,-4-3 2 0,-8 3 3 0,-2-7-68 0,-1 14-16 0,0-7 0 0,1 3 0 0,-1 6 0 0,4 1 0 15,-7-1-13-15,3 3 5 0,0 1-4 0,0 9-1 16,4 0 0-16,0-3 0 0,3 3 13 0,8 0 0 16,-1-4 0-16,4 4 0 0,4 0 0 0,3 0 15 15,3-3-2-15,4 3 0 0,0-3-13 0,7-7 0 16,4 7 8-16,3-6-8 0,0-4 0 0,4 4 0 16,3-7 0-16,4-3 0 0,0-3 0 15,3 0 0-15,-3-3 0 0,3-3 0 16,-3-4-23-16,-4-2-7 0,0 2-2 0,-3 1 0 0,-4-7 32 0,0-3 0 0,-3 7 0 15,-4-10 0-15,-3 3 0 0,-1-3 0 0,-3 0 0 0,0-6 0 16,0 6 17-16,-3 0 10 0,0 0 1 16,-1 0 1-16,1 3-12 0,-4 7-2 0,-4-7-1 15,4 10 0-15,-3 6 4 0,3 3 1 0,0 0 0 0,0 0 0 16,-8 0 12-16,8 0 2 0,-3 3 1 0,-4 12 0 16,3-2-34-16,4-1-22 0,-3 7 3 0,-1-3 1 15,4 3 18-15,-3 0 0 0,3-1 0 0,0-2 0 16,0 3 9-16,3 0 6 0,-3-4 1 0,7 7 0 15,-3-6-16-15,3 6 0 0,-4-10 8 0,8 10-8 16,-4 0 0-16,4-3 0 0,-1-6 0 0,4 6 0 31,0-1-25-31,4-2-8 0,-4 0-2 0,0-1 0 0,4 1 15 0,-4-3 4 0,4-1 0 16,-4 1 0-16,-7-4-125 16,0 1-25-16,0-1-5 0,-7-9-1 0</inkml:trace>
  <inkml:trace contextRef="#ctx0" brushRef="#br0" timeOffset="4399.1">17057 2059 3171 0,'0'0'70'0,"0"0"14"0,0 0 4 0,0 0 0 0,-7 6-70 0,-4-6-18 0,4 6 0 0,0 4 0 16,-7-7 0-16,-4 6 0 0,1 1 0 0,-1-1 0 16,0 0-15-16,1 4-3 0,-8-10-1 0,4 6 0 31,0 10-10-31,3-16-3 0,0 16 0 0,1-9 0 0,3-7-1 16,3 6-1-16,1 1 0 0,2-7 0 0,-2 6 18 0,10-9 3 0,-4 0 1 0,4 0 0 15,0 0 12-15,-7 9 10 0,7-9-2 0,0 0 0 0,-3 10-8 16,3-10 0-16,-4 3 0 0,4-3-11 0,4 9 11 15,-4 1 11-15,0-10-3 0,0 9 0 0,3 1 13 0,1 2 3 16,3-9 0-16,-4 7 0 0,8-4-11 0,-4 0-1 16,7 1-1-16,-3 2 0 0,3-6-3 0,0 7-8 15,4-1 12-15,-4-6-4 0,0 6-8 16,0-5 0-16,0 11 0 0,0-12 8 0,4 10-8 16,-4-7 0-16,-3-3 0 0,-1 7 0 0,4-1 0 0,-3 1 0 15,-4-1 0-15,0 4 8 0,0-4 4 0,-4 0 0 16,1 4 0-16,-4-1 0 0,0 1 14 0,-4-4 3 15,1 1 1-15,-4 9 0 0,0-7-20 0,-4-2-10 16,-3 2 10-16,0-2-10 0,3 8 9 0,-3-15-9 16,-3 10 8-16,3-7-8 0,-4 4 0 0,0-1 0 0,1 4 0 15,-1-10 0 1,-3 6-36-16,0 10-2 0,0-16-1 0,-4 10 0 16,4 2-45-16,0-12-8 0,-1 4-3 0,5-1 0 15,-4-12-134-15,10-1-27 0,-10-18-6 0,10-12-1 0</inkml:trace>
  <inkml:trace contextRef="#ctx0" brushRef="#br0" timeOffset="4695.96">17431 1303 1785 0,'3'-3'79'16,"-3"3"17"-16,4-7-77 0,-1 4-19 0,1 3 0 0,-4 0 0 0,3 3 305 0,4 7 58 15,4 2 11-15,3 7 2 0,-3 3-308 0,3 6-68 16,0 4 0-16,0 9 0 0,4 6-18 0,-11 6 4 16,3 6 1-16,1-2 0 0,-8 6 13 0,5-1 0 15,-1 4 0-15,0-3 0 0,0 0 0 0,-4-1 0 16,1 1 0-16,-1 3 0 0,1-16-8 16,-1 3 8-16,1-2 0 0,-1-8-9 0,-3 1 9 0,4-3-10 15,-4 0 10-15,3-7-10 0,-3 4-4 0,4-7-1 16,3-6 0-16,0 7 0 15,-3-13-97-15,3 3-19 0,0-10-4 0,3-2-665 16,4 2-134-16</inkml:trace>
  <inkml:trace contextRef="#ctx0" brushRef="#br0" timeOffset="5087.33">18292 2156 1324 0,'-8'0'118'0,"-2"-6"-94"0,-8 2-24 0,-3 4 0 15,0 4 376-15,-4 2 70 0,1 3 14 0,-5 1 4 0,1 2-376 0,-4 1-76 16,4 6-12-16,-4-7 0 0,1 7 0 16,-1-3 0-16,0 2 0 0,4 4 0 0,3-6 0 15,4-3 0-15,3-1 0 0,8-2 0 0,-4 2 0 0,7-3 0 16,0-5 0-16,3 5 9 0,4-9-9 0,0 0 0 15,0 0 0-15,0 0 0 0,0 0 9 0,0 0-9 16,11 6 10-16,3-6-10 0,0-6 16 0,4 3-2 16,6-3-1-16,1 2 0 0,7 4 4 0,3 0 1 15,4 0 0-15,3 0 0 0,4 10 7 0,-4-1 2 16,4-6 0-16,-4 10 0 0,1-7-14 16,-1 4-2-16,4 2-1 0,-7-2 0 0,-4 2-10 0,4-2 10 15,0 2-10-15,-8-3 10 0,1 10-10 0,-7-9 0 16,-4 5 0-16,-3 1 0 0,-4 0-25 0,-4-1 2 0,-3-2 1 15,-3 0 0 1,-4 5-35-16,-4-2-7 0,1 0-2 0,-4-1 0 16,0 4-110-16,3 0-21 0,1-6-5 0</inkml:trace>
  <inkml:trace contextRef="#ctx0" brushRef="#br0" timeOffset="6778.04">5719 2579 1267 0,'-22'0'56'0,"22"0"12"0,-3 6-55 0,-4-2-13 0,0-4 0 0,7 0 0 16,0 0 191-16,0 0 35 0,0 0 7 0,14 0 2 15,0 0-142-15,7 0-28 0,11 0-5 0,3 0-2 16,7 0 0-16,11-4 0 0,14-2 0 0,4 6 0 15,3 0-5-15,7 0-1 0,4 0 0 0,7 0 0 16,10 0-36-16,-3 6-7 0,7-6-1 0,-1 0-8 16,5 0 10-16,3 4-10 0,-1-4 8 0,5 3-8 0,-4-3 12 0,3 0-2 15,4 6-1-15,-3-6 0 0,-12 0-9 0,1 0 0 16,0 0 0-16,0 0 0 0,0 3 0 0,-11-3 8 16,-3 0-8-16,-4 0 8 0,4 0-24 0,-4-3-4 15,0 3-2-15,-7 0-1202 16</inkml:trace>
  <inkml:trace contextRef="#ctx0" brushRef="#br0" timeOffset="58566.21">2060 4257 1440 0,'0'0'128'0,"0"0"-103"0,0 0-25 0,0 0 0 15,0 0 104-15,0 0 15 0,0 0 3 0,0 0 1 16,0 0-61-16,0 0-12 0,7-10-2 0,-7 1-1 15,0 9-18-15,0 0-3 0,0 0-1 0,0 0 0 16,0 0 3-16,11 9 0 0,-11-9 0 0,3 7 0 31,1 5 7-31,-4 1 1 0,0-4 1 0,-4 13 0 0,4-3-1 0,-3-7-1 16,-4 7 0-16,3 0 0 0,4-3-12 0,-7 3-3 16,4-7 0-16,-4 1 0 0,3 2-9 0,4-2-3 15,0-10 0-15,0-3 0 0,0 0 3 0,0 0 0 16,0 0 0-16,0 0 0 0,0 0 8 0,0 0 1 15,0 0 1-15,0 0 0 0,0 0-10 0,0-13-3 16,0 10 0-16,0-12 0 0,0 2-8 0,4-6 8 0,3 4-8 0,-7-7 8 16,0-7 0-16,10 11 0 0,-6-7 0 0,3 3 0 0,-4-7-8 0,8 7 0 15,3 4 0-15,-3-4-11 0,-1 6 11 0,4 0 14 16,-3 4-3-16,3 2-1 0,0 1-2 0,4 3 0 16,-4-1 0-16,4 4 0 0,3 3-8 0,0-6 0 15,-3 3 0-15,3 3 8 0,3 0-8 0,1 3 0 16,0 3 0-16,-1-6 0 0,8 3 0 0,-7 10 0 15,-4-4 0-15,4 7 0 0,-8 0 0 0,1 3 0 16,0-1-12-16,-1 4 12 0,-3 3-8 0,-3 4 8 16,3-7 0-16,-3 3 0 0,3 0 0 0,-4 0 0 15,1 3 8-15,-7-3-8 0,6-3 0 0,1 0 0 16,-8 3 0-16,8-9 0 16,-8 12 8-16,4-12 4 0,-3-1 0 0,3-2 0 0,0-1-12 0,0-2-17 15,-3 9 4-15,3-16 1 0,-7-3 12 0,0 6-11 0,0-6 11 0,0 0-10 31,0 0-189-31,0 0-37 0</inkml:trace>
  <inkml:trace contextRef="#ctx0" brushRef="#br0" timeOffset="59097.46">3136 4163 345 0,'0'0'31'0,"0"0"-31"0,0 0 0 0,0 0 0 16,0 9 328-16,-7-6 60 0,4 13 12 0,3-13 3 0,0 10-287 16,0-4-58-16,0 0-11 0,0 4-3 0,-7-4 15 0,7 1 2 15,0-1 1-15,7 1 0 0,-7-1-26 0,3-3-6 16,4 10-1-16,-3-7 0 0,6 4-29 0,-6-4 8 15,3 1-8-15,-4 2 0 0,4 1 23 0,-3 6 1 16,0-10 1-16,3 7 0 0,-4-1-5 16,4 1 0-16,-3-7-1 0,6 4 0 0,-6-4-9 0,3 1-2 15,3 2 0-15,5-2 0 0,-5-4 4 0,1-3 0 16,3-3 0-16,0 3 0 0,-3 4 0 0,10-7 1 16,-7-7 0-16,3 4 0 0,1 3-2 0,0-9-1 15,3 6 0-15,4-10 0 0,-4-3-2 0,-4 7-8 16,1-4 12-16,-4 1-4 0,7-7-8 0,-7 7 0 15,-10-7-12-15,7-3 12 0,-1 3 0 0,1 3 16 16,-8-12 0-16,4 9-1 0,-3 4-15 0,6-7 0 0,-10 3 8 0,4 0-8 16,3 3 15-16,-7 7 0 0,4-7 0 0,6 13 0 15,-10 3-6-15,0 0-1 0,4 0 0 0,3 0 0 16,3 10-8-16,-3-1-14 0,0 0 3 0,4 4 1 16,-8-4 10-16,8 7 0 0,0 3-9 0,-8 0 9 15,4 3 0-15,0-4 0 0,4 4 0 0,-4 0 0 16,-4 0 0-16,8 0 0 0,-7 0 0 0,3 6 0 15,-4-6 0-15,4 0-9 0,-7 0 9 0,7 0 0 16,0 0-36 0,-7-6-1-16,4-1 0 0,3-5 0 0,-7 9-167 0,3-16-34 15,1 9-6-15,-4-12-2 0</inkml:trace>
  <inkml:trace contextRef="#ctx0" brushRef="#br0" timeOffset="59844.37">3990 4310 1152 0,'-7'0'102'0,"7"-3"-82"16,7 3-20-16,-7-9 0 0,0 2 120 0,0 4 19 16,3 0 4-16,-3 3 1 0,0 0-65 0,0 0-13 15,0 0-2-15,8 6-1 0,6 4-9 0,-14-1-2 16,3 4 0-16,4-7 0 0,-3 6 3 0,3 1 0 15,-7 3 0-15,7-1 0 0,0-5-26 0,-7 9-5 0,3-7 0 16,4 1-1-16,-7 2-14 0,0-5-9 0,4-4 12 0,0 3-12 16,-4-9 17-16,0 0-3 0,0 0-1 0,0 0 0 15,7 10 17-15,-7-10 3 0,0 0 1 0,0 0 0 16,0 0 9-16,0 0 1 0,0 0 1 0,3-3 0 16,4-4-20-16,4-2-4 0,-4 6-1 0,0-7 0 15,-4 1-5-15,4-7-2 0,8 7 0 0,-12-13 0 16,4 3-13-16,4-9 0 0,-8 12 0 0,8-12 0 15,-1 6 0-15,-3 0 14 0,1-6-4 0,2 12-1 16,1-6-9-16,-8 7-12 0,8-1 2 0,-8 7 1 16,8-10 9-16,0 9 0 0,-8 7 0 0,4-3 0 15,-7 6 0-15,11 0 0 0,-4 0 0 0,-7 0 0 16,7 0 0-16,3 0 0 0,-3 6 0 0,0-3 0 16,4 7 0-16,-7 2 0 0,3-2 0 0,-4-1 0 0,1 1 0 15,3 2 0-15,-4 1 0 0,4 2 0 0,0-5 0 16,0-4 0-16,-7 10 0 0,4-7 0 0,-4 4 0 15,0-13 8-15,7 3-8 0,-7-3 0 0,0 0 0 16,0 9 9-16,0-9-9 0,0 0 0 0,0 0 12 0,0 0-4 16,0 0 0-16,0 0-8 0,0 0 13 0,4-9-4 15,3 6-1-15,-7-7 0 0,7 1 0 16,3-1-8-16,-3-2 12 0,7-1-4 0,-3-2-8 0,0-1 0 16,3-3 0-16,-4 10 0 0,4-7 0 0,-3 0 0 15,0 7 9-15,6-4-9 0,-3 10 0 0,4-12 0 16,-7 15 0-16,3-13 0 0,0 10 0 0,0-3 0 0,-4 3 0 15,5-7 0 1,-5 10 0-16,1 0 0 0,3-3 0 0,-4 3 0 0,5 0 0 0,-5 0 0 16,1 0 0-16,-1 3 0 0,1 7 0 0,-1-1 0 15,5 7 0-15,-5-1 0 0,-3 1 0 16,0 3 0-16,4 3 0 0,-8 6 0 0,1-3-8 0,-1 3-7 16,1-3-1-16,-4 4 0 0,0-4 26 0,0-7 5 15,-4 4 1-15,4 7 0 0,0-17-16 0,-3 10 0 16,-1-9 0-16,4 5-10 0,0-5 18 0,-3 3 3 0,3-4 1 0,0 1 0 15,0-4-12-15,0 4-11 0,3-4 3 0,1 4 0 32,-1-13-94-32,1 6-18 0,7-3-4 0,-11-3-675 0,3-3-134 0</inkml:trace>
  <inkml:trace contextRef="#ctx0" brushRef="#br0" timeOffset="60271.35">5133 4414 1497 0,'0'0'133'0,"-4"-10"-106"0,-3 7-27 0,4-3 0 16,3 3 216-16,0-7 37 0,0 1 8 0,3-1 2 15,4 7-184-15,-3-3-37 0,3-7-7 0,7 10-2 16,-3-6-21-16,3 3-12 0,0-10 12 0,0 7-12 15,4-4 0-15,-1 4-9 0,-3-13-1 0,4 6 0 32,0 0-24-32,-1 1-5 15,-6-7-1-15,3 0 0 0,-3 9 5 0,-4-6 1 0,0 7 0 0,-4-1 0 0,-6 4 22 0,3 3 4 0,-7-7 8 0,0 13-13 16,0-3 36-16,-4-3 7 0,-7 6 2 0,1 0 0 16,-1 0 9-16,-3 6 3 0,0-6 0 0,-4 9 0 15,0-2-32-15,1 8-12 0,-1-2 11 0,4-1-11 16,7 17 0-16,3-17 0 0,4 10-11 0,-4 0 11 15,4-3 0-15,4 3 8 0,3 0 2 0,3 0 0 16,4 0 6-16,4 3 0 0,-4-3 1 0,11 3 0 16,-4-3-6-16,0 0-2 0,7-4 0 0,-3 4 0 15,3-3 7-15,4-6 2 0,-4 6 0 0,0-7 0 16,4 1-114-16,3-7-24 16,-7 3-4-16,4-5-606 0,-1-4-122 0</inkml:trace>
  <inkml:trace contextRef="#ctx0" brushRef="#br0" timeOffset="60610.81">5694 4354 1324 0,'0'0'118'0,"0"0"-94"16,0 0-24-16,0 9 0 16,0 1 216-16,0 2 38 0,3-2 8 0,1 9 2 0,-1-7-222 0,1 1-42 15,-1 2-12-15,5-5-1 0,-8 2 13 0,3 1 8 16,4 6 0-16,-7-10-8 0,0-3 13 0,4 10-4 15,-4-13-1-15,3 10 0 0,-3-13-8 0,0 0 8 16,0 0-8-16,0 0 8 0,0 0 14 0,0 0 2 16,7 0 1-16,4-13 0 0,-11 4 15 0,3-4 4 15,1 1 0-15,-1-10 0 0,1 3-1 0,-8-3 0 0,4 0 0 16,-3-6 0-16,3-4 5 0,0 1 0 16,0-3 1-16,-4-1 0 0,4-3-11 0,-3 7-2 0,3 0-1 15,0 6 0-15,0-4-7 0,3 11-2 0,-3-4 0 16,4 0 0-16,-4 9-26 0,3 1 8 0,1-4-8 0,-1 10 0 15,5-1-8-15,2-2-8 0,-6 0 0 16,6 9-1 0,1-13-110-16,-1 13-21 0,4-3-5 0,4-7-1045 0</inkml:trace>
  <inkml:trace contextRef="#ctx0" brushRef="#br0" timeOffset="60795.82">6181 4266 403 0,'0'0'17'0,"0"0"5"0,-7 0-22 0,0 0 0 15,7 0 0-15,0 0 0 0,-4 0 549 0,4 0 106 0,0 0 21 0,0 13 4 16,0-4-555-16,0 10-110 0,0-3-15 0,0 2-18 16,0-5 7-16,0 12 2 0,0-9 0 0,0 6 0 15,4-7-39-15,3 1-7 0,-4 0-1 0,1-10-1 16,-1 10-115-16,-3-16-24 0,14 3-4 0,-10 3 0 0</inkml:trace>
  <inkml:trace contextRef="#ctx0" brushRef="#br0" timeOffset="60967.7">6364 3984 2833 0,'-3'-9'125'0,"-4"-4"27"0,-1 10-122 0,5-3-30 16,-4 2 0-16,7-5 0 0,0 9 56 0,0 0 4 15,0 0 2-15,0 0 0 16,0 0-99-16,10-3-20 0,1-3-4 0,0 6-1 16,-1 0-146-16,1-3-28 0,6-4-7 0,1-5-772 0</inkml:trace>
  <inkml:trace contextRef="#ctx0" brushRef="#br0" timeOffset="61280.18">6756 4254 2473 0,'-7'-16'109'0,"7"10"23"0,0-4-105 0,3 1-27 0,1 3 0 0,3-7 0 15,3 1 15-15,-10 2-3 0,7 1 0 0,-3-4 0 16,3 1-12-16,0-4 0 0,-7 10 8 0,4-4-8 16,-1-5 0-16,-3 8 0 0,0-2 8 0,0 9-8 15,-3-9 0-15,-1 2 0 0,-3 4 0 0,0 3-10 16,-4 0 10-16,1 0 0 0,-4 0 0 0,3 3 0 0,-7 4 0 0,4-4 0 15,4 3 0-15,-4 3 0 0,0-2 10 0,-1 8-2 16,5-2-8-16,-8-1 12 0,4 17 6 0,3-7 1 16,-3 3 0-16,4-7 0 0,-1 11-19 0,4-4 0 15,0 6 0-15,0-3-9 0,7-3 17 0,-3 4 3 16,6-7 1-16,-3 3 0 0,7-10-12 0,0 1-11 16,0 0 3-16,4-4 0 15,6 1-23-15,-6-7-4 0,14-3-1 0,-1 0 0 16,5-3-168-16,2-3-33 0</inkml:trace>
  <inkml:trace contextRef="#ctx0" brushRef="#br0" timeOffset="61733.32">7267 4207 2142 0,'0'0'95'0,"-7"-13"19"0,0 10-91 0,0-3-23 0,4-4 0 0,-5 7 0 16,8-6 45-16,-3 6 5 0,-4 3 1 0,0-10 0 16,0 7-41-16,3-3-10 0,-10 6 0 0,4 0 0 15,-5 0 0-15,5 6-11 0,-11 7 3 0,7-4 0 16,-8 13-4-16,1-6 0 0,4 9 0 0,-5-3 0 16,1 0 12-16,4 0 0 0,-1 3 0 0,4-7 8 15,0 1 0-15,3 0 1 0,8-3 0 0,-11-7 0 0,10 10 0 0,4-10 0 16,0-2 0-16,0-1 0 0,4 3-9 0,-4-9 12 15,0 0-12-15,0 0 12 0,14 0-12 0,-7 0 0 16,7-6 0-16,0-3 0 0,0 9 0 0,0-13 0 16,4 4 0-16,-1-4 0 0,5 4 0 0,-12-1 0 15,8-2 0-15,-1 2 0 0,-2-2 0 0,-1 2 0 16,0 1 8-16,0 0-8 0,-3 9 17 0,-4 0-1 16,-7 0-1-16,0 0 0 0,10 0 34 0,-10 0 7 15,4 9 2-15,-1 0 0 0,4 4-19 0,-7 3-4 16,4-1-1-16,-4-5 0 0,7 9-22 0,-7-7-12 15,7 1 12-15,0 2-12 0,4-2 12 0,-11-1-12 16,10-2 12-16,4 9-12 0,-3-16-9 0,-4 6-9 16,3-6-2-16,1 4 0 15,10 2-121-15,-10-9-25 0,6-6-5 0,-2 3-865 0</inkml:trace>
  <inkml:trace contextRef="#ctx0" brushRef="#br0" timeOffset="62548.21">7860 3451 2746 0,'7'-16'122'0,"-7"16"25"0,0 0-118 0,0 0-29 15,0 0 0-15,0 0 0 0,0 0 11 0,0 0-11 16,-7 10 12-16,0-4-12 0,0 6 0 0,-4 1 0 15,1 9 0-15,-4 6-12 0,3 4 2 0,-7 2 1 16,4 1 0-16,-3 5 0 0,2 1 9 0,1 9-13 16,0-9 5-16,0 3 8 0,7 3 0 0,-11-6 0 0,11 3 0 15,-7-4 12-15,7 11-12 0,0-8 0 16,0 8 0-16,0-4 8 0,0-7-18 0,0 4-4 0,3 3-1 0,-3-15 0 31,7 2-15-31,0 1-3 0,0-17-1 0,0 4 0 16,7 7-38-16,0-17-8 0,4 1-2 0,3-4-622 0,7-9-124 0</inkml:trace>
  <inkml:trace contextRef="#ctx0" brushRef="#br0" timeOffset="63157.59">9148 4119 1440 0,'0'0'64'0,"-8"0"12"0,5-3-60 0,-4-4-16 0,7 7 0 15,-7 0 0-15,7 0 159 0,-7-3 29 0,7 3 5 0,-4 0 2 16,-3-9-166-16,7 9-29 0,-3-6-13 0,3 6 1 16,-11 0 12-16,4-7-9 0,0 1 9 0,0 3-8 15,0-3 8-15,-4 3 0 0,1-4 0 0,-1 4 0 16,-3 0 32-16,0-3 8 0,0 3 1 0,-4 3 1 16,-10 0 16-16,7 0 3 0,0 0 1 0,-4 0 0 15,0 3-24-15,1 6-5 0,-5 1-1 0,8 2 0 16,-4 1-21-16,4 12-11 0,0-10 10 0,3 14-10 15,1 2 0-15,-1 0 0 0,4-6 0 0,0 4 0 16,3 2 0-16,4-6 0 0,-3-3 0 0,6 6 0 16,1-9 0-16,3 3-12 0,0-6 12 0,3-1-13 15,1-5-5-15,6-4-1 0,-6 3 0 0,6-2 0 16,-3-4 19-16,8-3 0 0,-1-3 0 0,3-4 0 16,1-2 0-16,3-4 19 0,4 4-3 0,3-13 0 0,0 10 14 0,-3-10 2 15,3-7 1-15,-3 4 0 0,3-6 5 0,-3 0 1 16,-4-7 0-16,0 7 0 0,0-13 1 0,0 9 0 15,-3-2 0-15,0-1 0 0,-4-3-40 0,0 4 0 16,0-7 0-16,-3 3-12 0,-1 3 23 0,-3 1 4 16,0-4 1-16,0 6 0 0,-7 1 3 0,0 3 1 15,0 2 0-15,-3-2 0 0,-1 9-20 0,1-3 0 16,-1 0-11-16,1 9 11 16,-1-6-49-16,1 3-3 0,3 1-1 0,-4 2 0 15,1-3-127-15,3 0-24 0,0 0-6 0,3 7-1 0</inkml:trace>
  <inkml:trace contextRef="#ctx0" brushRef="#br0" timeOffset="64024.25">9627 4109 1998 0,'0'0'44'0,"0"0"8"0,0 0 3 0,0 0 1 0,0 0-44 0,0 0-12 0,0 0 0 0,0 0 0 0,0 0 15 0,0 0 1 16,0 0 0-16,0 0 0 0,0 0-16 0,0 0 9 15,-7 0-9-15,-3 0 8 0,3 0 0 0,0 7 0 16,-11-4 0-16,4 0 0 0,-4 3 0 0,1-3 0 15,-5 7 0-15,-2-1 0 0,-8 1 4 0,4 2 0 16,7 1 0-16,3-4 0 0,-7 4 8 0,4 5 3 16,3-5 0-16,1 6 0 0,-1 0-8 0,4-7-2 15,-4 10 0-15,4 0 0 0,4-3-5 0,-1 3-8 16,-3 0 11-16,7 6-11 0,0-6 8 0,0 0-8 16,3-3 0-16,4 3 0 0,4-10 0 0,-1 10 0 15,8-3 0-15,0-6 0 0,-1-1-9 0,4-3-3 16,4 1 0-16,3-4 0 0,4 0 0 0,-8 1 0 0,5-7 0 0,2-7 0 15,4 4 12-15,1-6 8 0,-15 6-8 0,3-7 11 16,5 1 8-16,-5-4 1 0,-6-2 1 0,3 2 0 16,-4 1 23-16,5-7 4 0,-12-3 0 0,4 0 1 15,0 0-12-15,0-6-2 0,0 3-1 0,0-7 0 16,-3 1-8-16,3 0-2 0,4-4 0 0,-8-3 0 16,4 13-24-16,0 0 0 0,-3 10 0 0,-1-4 0 15,-3 9 0-15,4 1-20 0,-4 9 3 0,0 0 1 16,0 0 25-16,0 0 6 0,0 0 1 0,0 6 0 15,0 4-16-15,0 2 0 0,0 1 0 0,0 9 0 32,3 0 0-32,-3-7 0 0,4 10 0 0,-1 4 0 15,1-7 0-15,3 3 0 0,0 3 0 0,-3-6-10 0,3 0 10 16,0 6 0-16,0-12 8 0,0 2-8 16,3-5-40-16,1 6-13 0,-4-7-3 0,4-2 0 15,-4-1-132-15,3 1-26 0,-3-1-6 0,4-9 0 0</inkml:trace>
  <inkml:trace contextRef="#ctx0" brushRef="#br0" timeOffset="64289.87">10111 3542 2188 0,'0'0'195'0,"0"0"-156"0,-7 0-31 0,7 0-8 16,-7 6 157-16,3 7 31 0,-3 5 5 0,7 8 2 15,0 5-170-15,3 10-33 0,1 9-8 0,-4-3 0 16,4-6 4-16,-4 18 2 0,3-5 0 0,-3-7 0 16,0 12 1-16,0-2 0 0,0-7 0 0,-3 3 0 31,3 7-43-31,-4-7-8 0,0-12-1 0,1 3-1 15,-4-10-81-15,0-3-16 0,3 1-3 0,-3-1-803 0</inkml:trace>
  <inkml:trace contextRef="#ctx0" brushRef="#br0" timeOffset="64508.07">9832 4257 3204 0,'3'-10'71'0,"1"1"14"0,3-4 3 0,0 1 1 0,7-1-71 16,4 4-18-16,7-10 0 0,3 10 0 15,7-4-34-15,0 1-10 0,-3-4-3 0,7 10 0 16,0-1 3-16,-4-2 0 0,-3 0 0 0,10 2 0 16,4 1-98-16,-7 3-19 0,0-3-4 0,-4 3-1 15,0-7-60-15,0 10-12 0,1-3-2 0</inkml:trace>
  <inkml:trace contextRef="#ctx0" brushRef="#br0" timeOffset="64941.75">10756 4069 345 0,'11'6'31'0,"-4"-3"-31"0,-7-3 0 0,0 0 0 15,-4 13 352-15,4-13 65 0,4 15 13 0,-8-12 2 16,-6 7-260-16,3-7-53 0,10 6-11 0,-3-9-1 16,-14 10-76-16,0-1-15 0,3 1-4 0,1 2 0 15,-1 1-3-15,-10 2-1 0,0 1 0 0,0 0 0 16,7-1-8-16,-11 1 0 0,-14 0 0 0,11 3 0 15,7-7 0-15,0 7 0 0,-1-7 0 0,5 1 0 16,-1 3 0-16,8-4 0 0,6 1 0 0,-3-4 8 16,0 1 5-16,7-10 1 0,7 9 0 0,-7-9 0 15,0 0 10-15,11 9 3 0,-4-2 0 0,10-1 0 16,1-3 8-16,0 3 1 0,-8-6 1 0,8 0 0 16,6 0-13-16,-2 0-4 0,-8-6 0 0,0 3 0 15,0-3-9-15,4-1-3 0,-4 1 0 0,0 3 0 16,-7-13-8-16,7 4 0 0,0 2 0 0,-7-5 8 0,-3-4-8 0,-1 0 0 15,4-3 0-15,0-9 0 0,-3-1 0 0,-1 7 0 0,-3-6 0 0,7 3 0 16,-3-4 0-16,-4 10 15 0,-4 4-3 0,4 2 0 16,4-3 10-16,-4 10 2 0,-7-1 0 15,0-2 0-15,0 9 12 0,7 3 4 0,0 0 0 0,-7 3 0 0,0 6-26 0,0 4-5 32,7-1-1-32,-4 13 0 0,-7 0-8 0,8 4-14 0,3 5 3 0,3 1 1 0,5-4 10 0,-5 7 0 15,4-4 0-15,7-3 0 0,4 7-12 0,0-10-6 16,-4 10-2-16,7-13 0 15,7 13-128-15,-3-16-25 0,-4 3-6 0,-7-6-1 0</inkml:trace>
  <inkml:trace contextRef="#ctx0" brushRef="#br0" timeOffset="72042.86">11240 4329 1911 0,'24'-6'84'0,"-13"6"19"0,-1 0-83 0,1 0-20 0,3 0 0 0,7 0 0 16,7 0 20-16,-3 0-1 0,-4 0 0 0,11 0 0 16,10 0 3-16,-3 0 1 0,-7 0 0 0,3 0 0 15,1 6-4-15,2-3-1 0,5 3 0 0,-5-6 0 16,1 3-18-16,4-3 10 0,2-3-10 0,1 3 8 15,0-6 17-15,4 3 3 0,-5-3 1 0,-2 6 0 16,-1-7-29-16,-3 1 0 0,-4 6 0 0,-3 0 0 16,-7-3 20-16,-1-3-1 0,-6 3-1 0,0 3 0 15,-8-7-1-15,1 4 0 0,-4 3 0 0,0-3 0 16,-7 3 12-16,7-6 3 0,0 6 0 0,0-3 0 16,-3-4-32-16,3 1-13 0,0 0 1 0,0-4 0 0,0 7 12 15,3-3 16-15,1 0-3 0,0-1-1 0,3 4-12 0,0-6 0 16,0 3 0-16,0 6 0 0,0-7 0 0,-3 1 0 15,3 6 0-15,-4 0 0 0,1 0 0 0,-4 0 0 16,-7 0 0-16,0 0 0 0,0 0 18 0,0 0 1 16,0 0 0-16,0 0 0 0,0 0 7 0,0-3 2 15,0-6 0-15,0-1 0 0,0 1-8 0,-7 6 0 16,0-7-1-16,0 1 0 0,0-4-3 0,-4 1 0 16,4 2 0-16,0-5 0 0,0 2-6 15,0 1-2-15,3-1 0 0,-3 4 0 0,0-1-8 0,0 1 8 16,0-1-8-16,0 7 8 0,-3-3 8 0,-1 0 2 0,0-1 0 0,1 4 0 15,-1-3-3-15,4 3-1 0,-3-3 0 0,-1 6 0 16,4 0-14-16,0-7 9 0,0 1-9 0,7 6 8 16,0 0-8-16,0 0 0 0,0 0 0 0,0 0 0 15,0 0 0-15,10 0-12 0,1 0 2 0,3 0 1 16,0 13 0-16,4-13 0 0,0 6 0 0,3 3 0 16,-4 1 9-16,5 2-10 0,-1 1 10 0,-4-1-10 15,1 4 10-15,0 0 0 0,-4-1 0 0,0 1 0 16,0 3 0-16,-3 0-12 0,-4-4 4 0,0 4 0 15,-4 0 8-15,-3-3 0 0,0-7 0 0,0 0 0 16,-3 10 0-16,-4-6 0 0,0 6 0 0,-1-10 0 16,1 4 0-16,-3-4 11 0,3 7-3 0,-4-7 0 15,1 0-8-15,-1 4 0 0,-3 3 0 0,0-1 0 16,0 1-19-16,-7 6-5 16,3-6-2-16,-3 2 0 0,3-5-181 15,0-4-36-15</inkml:trace>
  <inkml:trace contextRef="#ctx0" brushRef="#br0" timeOffset="73187.72">20281 4147 1267 0,'0'0'112'0,"-7"-6"-89"0,-7 6-23 0,3 0 0 16,-3 0 100-16,4 0 15 0,3 0 3 0,-4 6 1 15,4-3-73-15,7-3-14 0,0 0-4 0,0 0 0 16,0 0 2-16,7 10 0 0,7-7 0 0,0 6 0 15,4 1 3-15,7-1 1 0,-4-6 0 0,7 3 0 16,0 1-18-16,8-7-3 0,-1 6-1 0,4-3 0 16,3-3-3-16,4 0-1 0,3-3 0 0,4 3 0 15,-3-6-8-15,-1 6 0 0,0-7 0 0,1 1 0 16,-8 3 8-16,4-6 0 0,0-1 0 0,-4 1 0 16,4 6 20-16,0-7 4 0,0 1 1 0,-4 6 0 15,0-4-16-15,-3 4-3 0,0-3-1 0,0 6 0 0,-4 0 10 16,0 0 1-16,1 0 1 0,-5 0 0 0,-2 0-3 15,-1 0-1-15,0 0 0 0,4 0 0 0,0 0-1 0,-8 0 0 16,-6 0 0-16,3 0 0 0,4-3-12 0,-8 0-8 16,-10-4 8-16,0 4-8 0,1-3 8 0,-1 3-8 15,-4-3 10-15,-3-1-10 0,-7-2 0 0,4 3 8 16,3-7-8-16,-11 10 0 0,-7-3 0 0,1 3 0 16,3-7 0-16,-4 1 0 0,-3-1-10 0,0 1 2 15,-4 6 0-15,0 0 0 0,0-4 8 0,4 4 0 16,-3 3 0-16,-1-6 0 0,4 3 0 0,3-3-13 0,-3 6 5 15,3-13 8-15,4 10 0 0,0 3 0 0,0-10 12 0,3 1-4 16,1 6 2-16,3-3 0 0,7 6 0 16,-4-3 0-16,1-7 1 0,3 1 0 0,0-1 0 15,3 7 0-15,4-3-11 0,0 0-14 0,0-1 3 0,4 4 1 16,0-3 10-16,-1 3-10 0,1 3 10 0,-1 0-10 16,1 0 2-16,-1 3 0 0,1 3 0 0,0-3 0 15,3-3 8-15,-4 13-8 0,4-13 8 0,1 0-8 16,-5 6 8-16,1-3 0 0,6 7 0 0,1-4-8 15,-7 0 8-15,3 1 0 0,3-4 0 0,5 6 0 0,-1 0 0 0,-7 4 0 16,0 0 0-16,4-4-8 0,6 0 8 0,-10 4 0 16,-7 6-9-16,-3 0 9 0,3-7 0 0,-3 10 0 15,-4-3 8-15,-4 0-8 0,-7 3 15 0,4 0-3 16,4 0 0-16,-4 3 0 0,-11-7 5 16,0 1 1-16,1 3 0 0,-1 0 0 0,-3 0-18 0,-4 0 0 15,4-3 0-15,0 3 0 0,0-3-22 0,3-4 2 16,-3 4 0-16,10-6 0 15,1 2-134-15,3-5-26 0,3-7-6 0</inkml:trace>
  <inkml:trace contextRef="#ctx0" brushRef="#br0" timeOffset="76416.75">23544 4003 1152 0,'0'0'102'0,"0"0"-82"0,0 0-20 0,4 3 0 16,3 3 170-16,-3-3 30 0,-1-3 5 0,8 0 2 15,-4-3-83-15,0-3-17 0,0 3-3 0,3-7-1 16,-3 7-34-16,0-12-6 0,4 8-2 0,-7-2 0 16,6-7-37-16,-6 4-8 0,3 2-2 0,-7-2 0 15,0-7 5-15,0 6 1 0,-4 1 0 0,-3-7 0 16,4 6 21-16,-8-5 5 0,-3 2 1 0,3-3 0 0,-6 0 0 16,-1 10 0-16,-3-4 0 0,-4 1 0 0,4 2-33 0,-7 1-6 15,3 9-8-15,-3 0 11 16,0 6-11-16,-1 7 0 0,1-10 0 0,0 19 0 15,3 0 0-15,1 6-11 0,10-6 11 0,-4 13-12 0,0-4 12 16,8-3-13-16,-1 3 5 0,1 1 8 0,-1 2 0 0,4-2 0 16,0-1 0-16,3 10 0 0,1-10 0 15,3 4 0-15,3-4 12 0,1 0-4 0,-1 1-8 0,4-1 0 16,4-3 0-16,0-6 0 0,3 0-16 0,3 0-6 16,4-3-1-16,1-3 0 15,6 2-21-15,4-5-4 0,-4 3 0 0,7-7-1 16,0-3-134-16,1 1-26 0,2-7-6 0,-2-7-764 0</inkml:trace>
  <inkml:trace contextRef="#ctx0" brushRef="#br0" timeOffset="76885.5">24162 4109 2030 0,'-14'-9'90'0,"10"6"18"0,-3-3-86 0,-4-1-22 0,4-2 0 0,0 0 0 15,0-1 90-15,0-2 14 0,-3 2 2 0,-1 1 1 16,1-1-51-16,2 7-9 0,-9-3-3 0,3 6 0 16,0 0-27-16,-4 0-5 0,-3 9-2 0,0 1 0 15,-4 9-10-15,0-4 8 0,4 4-8 0,0 3 8 16,0 0-8-16,0 3 0 0,3 0-12 0,4-3 12 16,3 6 24-16,1-3 13 0,3 4 3 0,3-7 0 0,1 3-29 15,3-7-11-15,3 4 8 0,4-3-8 0,4 0 0 16,-1-6 0-16,8-1 0 0,3-6 0 15,4 1 0-15,-1-1 0 0,1-6 0 0,3-6 0 0,4 6 0 0,-4-7 0 16,-3-2 0-16,0-7 0 0,-4 4 0 0,0 2 0 16,-7-5 0-16,0-4 0 0,0 0 0 0,-7-3 0 15,-3 0 0-15,-4-3 0 0,4 0 0 0,-8 0 0 16,0 3 0-16,-3-6 0 0,-3 12 0 0,3-3 0 16,-4 7 0-16,1 2 0 0,-4-5 11 0,6 8-3 15,-2 1-8-15,3 3 12 0,0 3 1 0,7 0 0 16,0 0 0-16,0 0 0 0,0 3-13 0,3 10 0 0,1 2 0 15,6-2-10-15,-3-1 10 0,4 10 11 0,0-3-3 0,-1 3 0 16,1 6-8-16,-1-12 0 0,1 12 0 16,0-6-11-16,-1 0 3 0,-3 6 0 0,0-12 0 15,4 3 0-15,-4 3-7 0,0-3-1 0,4-7 0 16,-4 1 0 0,0 2-184-16,3-12-36 0,4 4-8 0,0-7-2 0</inkml:trace>
  <inkml:trace contextRef="#ctx0" brushRef="#br0" timeOffset="77119.88">24765 3341 1324 0,'0'0'118'0,"-7"0"-94"0,-4 0-24 0,1 0 0 0,3 6 330 16,0-2 62-16,-4 14 12 0,8-5 2 0,-4 15-290 0,-1-3-57 15,1 7-12-15,4-1-3 0,-4 13-35 0,0 3-9 16,3 6 0-16,1 0 0 0,-4-5 0 0,7 8 0 15,-4-9 0-15,4 6 0 16,4-9-24-16,-1 6-6 16,1 1-2-16,3-4 0 0,0-7 32 0,0 1 0 0,0 0 0 0,0-7 0 15,4 7-41-15,-4-6-3 0,3-7 0 0,1-6 0 16,-1 0-126-16,-3-3-26 0,4-7-4 0,0 1-787 16</inkml:trace>
  <inkml:trace contextRef="#ctx0" brushRef="#br0" timeOffset="77308.2">24331 3931 1555 0,'-7'-3'68'0,"4"-7"16"0,-1 1-68 0,4-1-16 0,0 1 0 16,4 3 0-16,3-4 278 0,0 1 52 0,7 3 10 0,0-7 3 16,7 10-267-16,-3-7-54 0,3 7-10 0,0-3-3 15,4 6-9-15,3 0 0 0,0 0 0 0,4 9 0 31,3-5-25-31,0 2-4 0,4-3-1 0,4 10 0 0,-1-13-154 0,7 0-30 16</inkml:trace>
  <inkml:trace contextRef="#ctx0" brushRef="#br0" timeOffset="77651.98">25273 4091 2415 0,'0'0'53'0,"0"0"11"0,-7 6 3 0,0 3 1 0,0-9-55 16,7 0-13-16,0 0 0 0,0 0 0 0,0 0 28 0,0 0 4 15,0 0 0-15,14-6 0 0,-3-3-32 0,6-4 0 16,1 10 0-16,3-13 0 0,0 4-9 0,4-1 9 16,3-6 0-16,0 4-9 0,1-1 9 0,-5-6 0 15,1 3 0-15,0 4 8 0,-8-4-8 0,-6 6 0 16,-1-6 0-16,-6 10 0 0,-4 0 8 0,-4-7 3 16,-6 6 1-16,-4 1 0 0,-7 9 4 0,-1-3 0 15,-9 6 1-15,-1 6 0 0,-3 4-17 0,3 0 0 16,-3 5 0-16,-1 1 0 0,5 3 0 0,2 0 0 15,-2 0 0-15,2 6-9 0,5-6 33 0,2 10 6 16,1-10 2-16,11 3 0 0,-1 0-32 0,8 0 0 16,-1-3 0-16,8 6 0 0,-1-6 0 0,8-3 0 15,-4-4 0-15,7 4 0 0,0-6 0 0,7 9 0 0,-3-7 0 16,7-2 0 0,-1-4-39-16,4-6-13 0,8 7-4 0,-1-7 0 15,4-3-152-15,-4 0-30 0,71-6-6 0,-28-4-2 0</inkml:trace>
  <inkml:trace contextRef="#ctx0" brushRef="#br0" timeOffset="78370.92">26324 3959 1440 0,'0'0'128'0,"0"0"-103"15,0 0-25-15,0 0 0 0,0-6 111 0,-3-4 17 0,3 7 3 0,0 3 1 16,0-9-73-16,-4 6-15 15,1-4-2-15,-1 1-1 0,-3-3-15 0,0 2-3 0,-4-2-1 0,1 9 0 16,-1-13 16-16,-6 13 3 0,-1-3 1 0,-7 3 0 16,1-6 13-16,-5 12 2 0,-2-6 1 0,2 3 0 15,-6 10-19-15,3-4-4 0,1 7-1 0,-1 0 0 16,4-4-34-16,-1 7 0 0,5 9 0 0,3-12 0 16,3 3 0-16,7 0 0 0,1-4 0 15,3 4 0-15,7-6-10 0,0 2 10 0,3-2-10 0,4-1 10 16,7-2-16-16,1-1 4 0,-1-6 0 0,3-3 0 15,4 7 12-15,8-14 0 0,-5 4-10 0,5-6 10 16,-1-1 0-16,4-2 0 0,-1-1 0 0,-2-2 0 16,-1 2 0-16,0 4 0 0,0-4 0 0,-3 1 8 15,-7 2-8-15,-1 1 0 0,-6-4 0 0,-1 4 8 16,1-1-8-16,-8 1 0 0,-6 0 0 0,3-4 0 16,0 13 0-16,-4 0 0 0,-6-3 8 0,-1-3-8 15,1 6 13-15,-1 0-2 0,1 0-1 0,-5 0 0 16,1 6-10-16,4-6 8 0,-1 3-8 0,4-3 8 0,0 13-8 0,3-13 0 15,1 9 0-15,3 0 0 0,0 4 0 16,3-4 0-16,5 10 0 0,-1-6 0 0,0 9 0 16,3 0 0-16,4-4-8 0,0 11 8 0,4-4 0 0,-4 6 0 15,4 0 0-15,-4 1 0 0,0-4 0 0,0 3 0 16,0-6 0-16,-3 7 0 0,-4-4 0 0,0-3 0 16,0 6 0-16,0-9 0 0,-3 10 0 0,-1-4 0 15,-3-6 0-15,-3 3 0 0,-1 3 8 0,1-6 10 16,-4 6 2-16,-1-2 0 0,1-5 3 0,-3 8 1 15,3-7 0-15,-4 3 0 0,-3-10-4 0,0 1 0 16,-7 3 0-16,0 0 0 0,-1-7 10 0,1 7 2 16,-3-9 0-16,-5-4 0 0,1 3-32 0,-4 1 0 0,4-1 0 15,0-6 0 1,-4-3-44-16,8-3-8 0,2 0-1 0,1-7-1 16,0-5-168-16,3-1-34 0</inkml:trace>
  <inkml:trace contextRef="#ctx0" brushRef="#br0" timeOffset="78870.89">27065 3909 1512 0,'0'0'33'0,"0"0"7"0,0 0 2 0,-3 0 0 0,-12-10-34 0,5 10-8 15,3-9 0-15,-4 9 0 0,-3 0 104 0,4-6 18 16,-5-1 4-16,1 7 1 0,0 0-21 0,0 7-4 16,-4-1-1-16,1-6 0 0,-4 6-53 0,3 4-10 15,-7-1-2-15,4 4-1 0,-4-4-27 0,4 7-8 16,-3-7 0-16,2 10 0 0,5-7 12 0,-1 1-12 15,8 6 12-15,-1 0-12 0,0-7 16 0,8 7-4 16,3-3-1-16,3-1 0 0,4-2-11 0,1 6 0 16,2-7 0-16,8 1-11 0,-1-1 11 0,8 4 0 15,0 0 0-15,-1-1 0 0,5-12 0 0,-1 10 0 0,0-7 0 16,4-3 0-16,0-3 0 0,-1 0 8 0,-2-3-8 0,-1-3 8 16,0 6-8-16,-7-3 8 0,0-7-8 0,-3 1 8 15,-4 0 4-15,-3-7 2 0,-4 0 0 16,-4 4 0-16,1-10 28 0,-8 9 6 0,1-6 0 0,-4 1 1 15,0 2-7-15,-4-12-2 0,-3 6 0 0,-4 3 0 16,1-6-20-16,-1 3-4 0,0 3 0 0,-3 0-1 16,7 4-15-16,-3-1 0 0,2 3 8 0,1 10-8 31,4-6-118-31,3 3-26 0,0 6-6 0,7 0-642 0,-4 0-128 0</inkml:trace>
  <inkml:trace contextRef="#ctx0" brushRef="#br0" timeOffset="79216.34">27481 4323 345 0,'11'15'15'0,"-7"-12"4"0,3 7-19 0,0-7 0 16,-4 6 0-16,4 1 0 0,-3-1 249 0,3 1 47 16,-7-10 8-16,3 0 3 0,-3 0-115 0,0 0-24 15,0 0-4-15,0 0 0 0,0 0-50 0,0 0-10 0,0 0-1 16,0 0-1-16,0-7-24 0,-3-5-5 0,-1 2-1 15,1-2 0-15,-1-1 6 0,1-2 1 0,-1-10 0 0,1 3 0 16,-1-7-33-16,1 4-6 0,-1-3-2 16,4-3 0-16,0 6-7 0,0-7-2 0,-3 1 0 0,6 3 0 15,1-4-16-15,-1 1-3 0,1 6-1 16,3-6 0-16,0-1-9 0,0 10 0 0,0-9 0 0,0 9 0 16,0 0 0-16,4 3 0 0,3 0 0 0,3 7 0 15,-3-1-17-15,8 4 1 0,-5-10 0 0,4 16 0 31,4-3-13-31,0 2-3 0,-1-5 0 0,5 6 0 0,-5 3-67 16,1 3-13-16,-4 0-4 0,0 3 0 0,1-2-76 0,-5 2-15 16,1-3-3-16</inkml:trace>
  <inkml:trace contextRef="#ctx0" brushRef="#br0" timeOffset="79533.48">28007 3899 2574 0,'0'0'114'0,"0"0"23"0,0 0-109 0,0 0-28 0,0 0 0 0,14 0 0 16,0 10 50-16,4-1 5 0,3 4 1 0,4-1 0 16,-1 4-39-16,1 0-7 0,3 2-2 0,1 1 0 15,-1 0-8-15,0-3-9 0,-3 3 9 0,-1 6-13 0,1-10-3 0,0 1-1 16,-8 3 0-16,1-7 0 16,3-2-135-16,-3-1-28 0,0 1-4 0,3-7-838 15</inkml:trace>
  <inkml:trace contextRef="#ctx0" brushRef="#br0" timeOffset="79715.2">29027 3993 3218 0,'-53'22'71'0,"17"0"14"0,-17-3 3 0,-10 22 3 0,-15 9-73 0,-3 10-18 0,4 9 0 0,-8-4 0 15,-7 17 15-15,-3 3-1 16,-4 2 0-16,4 14 0 16,0-1-108-16,-4 7-22 0,-7 15-4 0,32-37 0 0</inkml:trace>
  <inkml:trace contextRef="#ctx0" brushRef="#br0" timeOffset="104519.95">10389 6631 921 0,'32'-10'82'0,"-32"10"-66"0,0 0-16 0,0 0 0 15,18 0 124-15,-4 0 22 0,0-3 4 0,0 3 1 16,-3 0-48-16,6 0-10 0,8 0-1 0,-4 0-1 16,-3 3-48-16,3-3-10 0,7 0-1 0,-3 0-1 15,-4 0-15-15,4 0-4 0,-1 0 0 0,5 0 0 16,-1 0 8-16,-3 0 2 0,-4-3 0 0,10 3 0 16,8-6-22-16,-3 6 0 0,-8-3 0 0,4 3 0 15,10-3 47-15,0-4 8 0,-3 4 1 0,-4-3 1 16,-3 3-95-16,7-4-19 15,10 4-4-15,-6 0-1 0,-8-3 53 0,4 3 9 0,14-4 0 0,-8 7 8 0,-2 0 17 16,-4 0 4-16,3 0 1 0,-3 0 0 0,-8 0 14 16,5 7 2-16,-5-4 1 0,1-3 0 0,-4 0-20 15,4 0-4-15,-4 0-1 0,4 0 0 0,0 0-13 0,0 0-9 16,-1 0 12-16,1 0-12 0,3 0 0 0,1-3 0 16,-5-4-12-16,5 7 3 0,-1-3 17 0,0-3 4 15,-6 3 1-15,-5-6 0 0,1 9-4 0,0-10-1 16,-4 7 0-16,-4-6 0 0,1-1 0 0,-7 7-8 15,3-3 12-15,-7-1-4 0,0 1 24 0,0-3 4 0,-4-1 0 0,1 7 1 16,-4-6-16-16,3-1-3 0,-6-2-1 0,3 3 0 16,0 5-17-16,-4-5 0 0,1 0 0 0,-1-1 0 15,1 1 0-15,-4 6 0 0,3-7 0 0,1 1 0 16,-4 6 0-16,0-10 0 0,0-3 0 16,-4 4 0-16,4 2 0 0,-4 1 0 0,1-3 0 0,-4 2 0 15,0 1 0-15,-4 6 0 0,0-7 0 0,-3 10 10 16,-4-9 2-16,-3 9 1 0,0 0 0 0,0 0 0 15,3 0-13-15,4 0 0 0,0 6 0 0,3-3 0 16,4 3 0-16,3-2-18 0,1-1 4 0,10-3 1 16,-4 9 5-16,4-9 8 0,0 6-13 0,0 7 5 15,7-4-8-15,0 4 0 0,0-4-1 0,4 4 0 16,0-4 3-16,6 1 1 0,1 2 0 0,0 1 0 16,6-4 2-16,-3 10 1 0,1-6 0 0,-5-1 0 0,4 7 10 15,-7-7 0-15,4-2-9 0,-4 9 9 0,-3-7 0 0,-1 4 0 16,-3-4 0-16,0 1 8 15,1 6 12-15,-5-7 1 0,1 1 1 0,-1-4 0 0,-3 4-3 0,4 6-1 16,-4-10 0-16,-4 4 0 0,1-4-6 0,-1 4-2 16,-3-4 0-16,3 0 0 0,-6 1 6 0,-1-7 0 15,1 6 1-15,-4 4 0 0,0-4-17 0,-8 7 0 16,-2-10 0-16,-1 4 0 16,-3 8-30-16,0-8-10 0,-1 2-1 0,1-9-747 15,0 7-150-15</inkml:trace>
  <inkml:trace contextRef="#ctx0" brushRef="#br0" timeOffset="127230">6678 5956 1612 0,'0'-9'144'0,"0"9"-116"0,-7 0-28 0,0 0 0 16,0 0 207-16,3-3 35 0,4 3 7 0,-7 0 2 15,4 0-191-15,-4 0-39 0,7 0-7 0,0 0-2 16,0 0-12-16,0 0 0 0,0 0 0 0,0 0 0 16,7 9 0-16,-7 4-8 0,3-1 8 0,4 7-10 15,-3 3 1-15,-1 0 0 0,1 9 0 0,3 1 0 16,-7 12 9-16,7-7 0 0,-7 7 0 0,0 0 0 15,-7 0 0-15,7 3 8 0,-3-3-8 16,-1-3 8-16,-3 3-8 0,3-10 8 0,-6 7-8 0,3 0 8 16,-4-7-8-16,-3-2 0 0,3 5 0 15,4-2 0-15,-3-4-64 16,-4 3-15-16,7-5-2 0,3-7-622 0,-6-10-124 0</inkml:trace>
  <inkml:trace contextRef="#ctx0" brushRef="#br0" timeOffset="127526.9">6297 6323 2991 0,'0'0'66'0,"-3"0"14"0,-4-9 2 0,3 9 2 0,4-10-68 0,0 10-16 0,0 0 0 0,0 0 0 15,0 0 0-15,11-9 8 0,-1 9-8 0,4-3 0 16,4 0 0-16,0-3 0 0,6 2-10 16,1-2 10-16,-4-3-12 0,4 2 12 0,7-2-12 0,3 3 12 31,0-4-32-31,7 7 0 0,-6-6 1 0,6 9 0 16,0-10-21-16,-10 10-4 0,3-9 0 0,-3 6-1 15,0-7-31-15,-4 7-5 0,0-3-2 0,-6 3-629 0,-1 0-127 0</inkml:trace>
  <inkml:trace contextRef="#ctx0" brushRef="#br0" timeOffset="127806.54">6953 6442 2790 0,'0'0'61'0,"0"0"13"0,0 0 2 0,0 16 3 0,-3-3-63 0,-1-1-16 0,4 7 0 0,0 0 0 16,-3-3 0-16,3 5 0 0,0-2 0 0,0 3 0 31,0 0-23-31,0 0-7 0,0 0-2 0,0-3 0 16,-7 3-116-16,7 0-23 0,0-7-5 0,0-2-836 15</inkml:trace>
  <inkml:trace contextRef="#ctx0" brushRef="#br0" timeOffset="127971.74">7073 6198 3330 0,'0'-10'73'0,"-3"7"15"0,-1-3 4 0,4 6 1 0,-3-3-74 0,3 3-19 16,0 0 0-16,0 0 0 16,0 0-116-16,0 0-28 0,0 0-4 0,0 0-748 15,0 3-150-15</inkml:trace>
  <inkml:trace contextRef="#ctx0" brushRef="#br0" timeOffset="128613.88">7373 6690 2649 0,'-18'-6'117'0,"11"3"25"0,0 3-114 0,4 0-28 0,-4 0 0 0,3 0 0 16,4 0 120-16,0 0 17 0,0 0 4 0,0 0 1 16,0 0-142-1,0 0-42-15,-7 3-2 0,0 3 0 0,0 0 28 0,7-6 6 0,0 0 1 0,0 0 0 16,0 0-4-16,0 0-1 0,-3-6 0 0,3 0 0 15,3-3 14-15,1-4 10 0,-1 0-2 0,4-5 0 16,11-1 0-16,-8-6-8 0,4 3 12 0,1-6-4 16,-1 2 7-16,7-2 1 0,-3 6 0 0,3-6 0 0,-4 6-8 15,1 0 0-15,3 10-8 0,-3-1 12 16,-1-3 16-16,1 10 2 0,0 0 1 0,-1-4 0 0,1 10-23 0,3 7-8 16,-3-4 0-16,-1 3 0 0,1-3-13 0,-4 7-9 15,-3-7-2-15,-1 6 0 0,8 4 14 0,-4-4 10 16,-7 1-13-16,4-1 5 0,-1 4 8 0,1-4 0 15,-4 0 0-15,0-6 0 0,-7-3 0 0,0 0 0 16,7 10 0-16,-7-10 0 0,0 0 0 0,0 0 0 16,0 0 0-16,0 0 0 0,0 0 0 0,0 0 0 15,11-10 0-15,-4 10 0 0,3-9 0 0,-10 6 0 16,0-6 0-16,0-1 0 0,7 4 0 0,-3-4 0 0,-4-5 0 16,7 12 0-16,0-7 0 0,-4 7 0 0,5-3 0 0,-1-4 0 15,0 10 0-15,3-3 0 0,-3-6-10 0,4 9 10 16,-4 0 0-16,4 0 0 0,-1 6 0 15,1-6 0-15,-1 3 0 0,1-3 0 0,-1 0 9 16,1 3-9-16,0 4 0 0,-1-7 0 0,-3 3 0 0,4-3 0 16,-1 9 0-16,5-9 0 0,-5 10 0 0,1-1 0 15,3-6 0-15,-4 7 0 0,4 2 0 0,-3-2 0 16,0 2 0-16,-1 7 0 0,1-7 0 0,-4 7 0 16,0-6 0-16,-4 6 8 0,1-1-8 0,0-2 0 15,-4 3 0-15,0 0 0 0,-4 0-9 0,4-4 9 16,-4 4-10-16,4-6 10 0,-3 5-8 0,3-5 8 15,3 6-20-15,1-7 0 0,0 1 1 0,3 2 0 16,0-5-33 0,3-4-8-16,1 4 0 0,3-4-1 0,-4-6-162 0,5 0-32 15,30-10-6-15,-9 1-2 0</inkml:trace>
  <inkml:trace contextRef="#ctx0" brushRef="#br0" timeOffset="129023.67">8597 6653 2502 0,'14'-10'111'0,"-7"7"22"0,-3-6-106 0,3 5-27 0,0-2 0 0,4-3 0 15,-1 6 53-15,4-7 6 0,-10 1 1 0,6-1 0 16,1-2-48-16,-4 2-12 0,0 7 0 0,-3-9 0 16,-1 2-17-16,4-2-6 0,-7-4-1 0,7 7 0 15,-7-7 1-15,0 0 0 0,4-6 0 0,-8 7 0 16,4-7 23-16,0-3-9 0,0 0 9 0,0-4 0 0,-7 7 0 16,0 1 0-16,4 2 0 0,-4-3 0 0,0 12 18 15,-1-2 1-15,-2 2 0 0,-1 7 0 0,4-3 7 0,-7 6 2 16,-4 9 0-16,1 1 0 0,-4 2-13 0,0 7-3 15,-1 3 0-15,-6 9 0 16,0 1-12-16,3-4 0 0,1-3 0 0,-1 7 0 0,0-1 0 16,7 0 0-16,4-9 0 0,4 10 0 0,6-11 9 0,8 1-1 15,-1 4 0-15,11-11 0 0,-3 7 2 0,14 0 0 16,-8-3 0-16,8 3 0 0,0 0-10 0,3-3 8 16,4 3-8-16,-4-4 8 15,7-5-128-15,0-1-25 0,64 14-6 0,-21-23-1 0</inkml:trace>
  <inkml:trace contextRef="#ctx0" brushRef="#br0" timeOffset="131467.47">2921 5891 403 0,'0'0'36'0,"-7"-10"-36"0,0 1 0 0,0-1 0 0,3 4 550 0,4 0 103 16,0-4 21-16,0 7 4 0,4-3-537 15,-4 6-107-15,0 0-22 0,0 0-4 0,0 0-8 0,0 0-9 16,0 0 9-16,0 0-13 0,-4 9 2 0,4 1 1 16,0 12 0-16,4 0 0 0,3 0 10 0,-7 6-12 15,3 3 12-15,1 1-12 0,3-7 12 0,-3 12 0 16,3-2 0-16,0 9 0 0,0-13 0 0,-4 10 0 15,4 0 0-15,-7-7 0 0,0 7 0 0,4-4 0 16,-4-2 0-16,7-1 0 0,-7-2 11 0,0-1 4 16,0 1 1-16,0-11 0 0,0 8 0 0,-7-7 0 0,7 0 0 15,0-10 0-15,0 7-4 0,7-6 0 16,-7-4 0-16,0-9 0 0,0 12-4 0,0-12-8 16,0 0 11-16,7-3-11 0,0-6 13 0,4 0-4 0,-8-4-1 15,8 0 0-15,-8-5 1 0,8-4 0 16,-1 0 0-16,1-7 0 0,0 8-9 0,3-1 10 0,-4 3-10 0,4-3 10 15,-3 9-10-15,0 1 8 0,3-4-8 0,-4 13 8 16,4 0 9-16,0-3 2 0,1 6 0 0,2-4 0 16,-3 8-7-16,0-4-2 0,1 0 0 0,2 0 0 15,-3 9-10-15,0-9-17 0,8 3 4 0,-8 3 1 16,7-3 12-16,-7 7 0 0,7-4 0 0,-3 0 0 16,-1 1 0-16,-3 2-9 0,4 0 9 0,0-2 0 15,-4 2-16-15,0 7 1 0,7-4 1 0,-10 1 0 16,3-1 14-16,-4-2 16 0,1 2-3 0,3 7-1 15,-3-6-25-15,-8 2-6 0,4 1-1 0,-7 3 0 16,7-6-112-16,0 2-24 0,-7-2-4 0,0-1-1028 16</inkml:trace>
  <inkml:trace contextRef="#ctx0" brushRef="#br0" timeOffset="131909.79">3898 6502 2617 0,'-17'-6'116'0,"6"6"24"0,4 0-112 0,0 0-28 0,0 0 0 0,-4 0 0 16,8 6 34-16,3-6 2 0,0 0 0 0,-4 3 0 15,-6 7-46-15,3-1-9 0,3 0-1 0,4 4-1 16,-7-1 6-16,3 4 2 0,1 0 0 0,-4 0 0 15,3-1 1-15,-3 7 1 0,4-3 0 0,-1 0 0 0,-3 3 1 16,4 0 0-16,-8-4 0 0,11 4 0 0,0 0 10 0,0-9 0 16,0 6 0-16,0-7 8 0,0 1-8 0,0 3 0 15,11-7 0-15,-8-3 0 0,8 0 0 0,-1-2 0 16,4-4 8-16,8-4-8 0,-5-5 10 0,4 0-2 16,1-10-8-16,2 6 12 0,-6 1-1 0,3-7-1 15,4 0 0-15,-4 3 0 0,-3-2 8 0,-1-1 2 16,-3-3 0-16,7 0 0 0,-13 3 8 0,2-3 1 15,1 6 1-15,-4-5 0 0,-7-5-13 0,0 4-2 16,0 7-1-16,0-4 0 0,-11 0-6 0,4-3-8 0,-3 10 11 0,2-7-11 16,-9 0 16-16,10 7-3 0,-11-1-1 15,8 0 0-15,3-2 6 0,-4 12 1 16,-3-7 0-16,3 10 0 0,1 0-19 0,-4 0-11 0,-4 0 2 16,4 0 0-1,3 6-124-15,4 1-25 0,-3-7-5 0,10 6-1 16,-11-3-76-16,11-3-16 0</inkml:trace>
  <inkml:trace contextRef="#ctx0" brushRef="#br0" timeOffset="132378.53">4247 6505 2026 0,'0'0'90'0,"0"0"18"0,0 0-86 0,0 0-22 0,0 0 0 0,0 0 0 0,0 0 75 0,0 0 10 16,-7 0 3-16,0 6 0 0,4-6-39 0,3 0-7 15,-14 0-2-15,7 4 0 0,3-4-25 16,-6 6-6-16,-1 0-1 0,7 0 0 0,-3-2 1 0,4 5 0 16,-4 3 0-16,7 4 0 0,-4-3-9 15,1-1 0-15,6 7 9 0,1-6-9 0,3 5 0 16,-7-5 0-16,0 6 0 0,3-4 0 0,4 1 0 0,-7-3 9 16,4-1-9-16,-1-2 0 0,5 2 10 15,-5-2-10-15,4-4 8 0,-3-3-8 0,-4-3 32 0,10 3 0 16,1-3 1-16,-1-3 0 0,-3 3-2 0,11-9-1 15,-7-1 0-15,3 4 0 0,3-10-11 0,1 4-3 16,-4-7 0-16,7 9 0 0,-7-5-7 0,1-4-1 16,-1 10-8-16,3-7 12 0,-3 0-12 0,1 4 0 15,-8 2 8-15,-7-2-8 0,7 2 0 0,0 1 11 16,-7 9-11-16,0 0 10 0,0 0-2 0,0 0 0 0,0 0 0 16,0 0 0-16,0 0-8 0,0 0 0 0,0 0 0 0,0 0 0 15,0 0 0-15,0 0 0 0,0 0 0 0,3 9 0 16,4 1 8-16,0-7-8 0,0 6 12 0,4 4-4 15,0-4-8-15,-8 7 0 0,8-4 9 0,-1 1-9 16,4-4 0-16,-3 4 0 0,-8-4 0 0,8 4 8 16,0-4-8-16,-1 4 0 0,-6 2 0 0,6-5 0 15,-6-4-13-15,6 4 2 0,-6-1 1 0,3 0 0 16,4-5-117-16,-8-4-23 16,8 0-5-16,-1-4-624 0,4-2-125 0</inkml:trace>
  <inkml:trace contextRef="#ctx0" brushRef="#br0" timeOffset="132784.79">5002 6725 1728 0,'0'0'153'0,"0"0"-122"16,7 3-31-16,-3 6 0 0,-8 1 223 0,8 2 38 15,3-2 8-15,0 8 2 0,0-5-227 0,-3-1-44 16,3 4-12-16,-7-3-1 0,7-4 13 0,0 4 0 15,-4-4-10-15,4-6 10 0,-7 7-10 0,0-10 10 16,0 0-13-16,4 6 5 0,-4-6 8 0,0 0-10 16,0 0 10-16,0 0-10 0,7-6 36 0,-7-4 7 15,0-2 2-15,0-7 0 0,-7 6 19 0,3-6 4 16,-3-2 1-16,4-1 0 0,-11 0-5 0,7 3-1 16,3-3 0-16,-3-3 0 0,0-3-24 0,0 6-5 15,3-3 0-15,-6-1-1 0,3 1-15 0,3-3-8 0,1 6 8 16,3-3-8-16,0 3 0 0,0 3 0 0,0-3 0 0,0 4 0 15,3-1 0-15,1-3 9 0,6 6-9 0,1-3 0 16,0 0 0-16,-1 10 0 0,4-3 0 0,7-1 0 16,-3 4 0-16,0-1-12 0,6 1 3 0,1 9 1 15,0-3-12-15,-4 3-1 0,4 0-1 0,-1 0 0 32,1 3-16-32,0 6-3 0,-1 1-1 0,-2-1 0 15,2 0-102-15,1 1-20 0,-11-4-4 0,7 3-611 0,-7 4-122 0</inkml:trace>
  <inkml:trace contextRef="#ctx0" brushRef="#br0" timeOffset="133175.43">6756 5323 864 0,'-14'-9'38'0,"10"9"8"0,-3-4-37 0,0-5-9 0,-4 9 0 0,4 0 0 16,7 0 372-16,-10-3 72 0,-1 3 14 0,4 0 3 15,-7 3-371-15,3 0-74 0,1 7-16 0,-8-4 0 16,4-3-8-16,-4 10 0 0,1-7 0 0,-1 3 0 15,1-6 8-15,-1 10 0 0,0-4-9 0,1 10 9 16,2-6 0-16,-2 9 13 0,3 0-1 0,-4-4-1 16,0 14 20-16,4-1 4 0,0 4 1 0,-10 15 0 15,6 3 38-15,0 7 8 0,-6 9 2 0,-5-7 0 16,-2 17-40-16,-1-1-8 0,-3 7-2 0,-1-1 0 16,-3 1-19-16,1 0-4 0,-5-1-1 0,1-2 0 15,7 0-10-15,-8-4 0 0,8 3 0 0,0-5 0 31,3-1-56-31,-3 0-14 0,0-3-2 0,3-18-1236 0</inkml:trace>
  <inkml:trace contextRef="#ctx0" brushRef="#br0" timeOffset="141595.5">20884 6471 403 0,'-24'-7'36'0,"13"7"-36"0,4-3 0 0,0-6 0 16,0 6 137-16,0-4 21 0,0-2 4 0,3 6 1 15,4 3-91-15,-3-9-17 0,3-1-4 0,3 4-1 16,-3 6-26-16,4-6-4 0,-4 6-2 0,0 0 0 15,0 0 58-15,0 0 11 0,0 0 2 0,0 0 1 16,0 0 10-16,0 0 1 0,0 0 1 0,7 0 0 16,4 0-18-16,-4 9-4 0,0-6-1 0,3 3 0 15,1-2-27-15,-1 2-4 0,-3-6-2 0,4 3 0 16,3-3-21-16,4 0-4 0,-4-3-1 0,4-3 0 16,-1 6-11-16,4-4-9 0,4-2 12 0,0 3-12 0,3 3 0 15,4-3 0-15,-1 3 0 0,8 0 0 0,-3 3 8 16,2 0-8-16,1 3 0 0,0 4 0 0,3-4 12 0,-3 3-12 15,0 1 12-15,0-1-12 0,-4 1 12 0,7-7-4 16,8 6 0-16,-8-3-8 0,-3-2 10 0,0-1-10 16,3 3 8-16,0-3-8 0,1-3 9 0,-8 0-9 15,-3 0 10-15,3 0-10 0,0-3 8 0,-3-3-8 16,-4 3 0-16,4-7 0 0,0 1 10 0,-4 6-10 16,-7-4 10-16,0 1-10 0,0 0 9 0,1-4-9 15,-5 7 8-15,-6-3-8 0,-8 3 10 0,4 0-10 16,4-3 12-16,0 2-12 0,-11-2 20 0,7 3-4 15,3 0 0-15,1-3 0 0,-4 2-7 0,0-2-1 0,0-3-8 0,4 6 12 16,-1-7 1-16,-3 7 0 0,-7 3 0 0,7-6 0 16,4-7-1-16,-4 4 0 0,-7-1 0 0,0-2 0 15,-4 2 4-15,8 1 0 0,-4-3 0 0,-4 2 0 16,-10 1 9-16,4-4 3 0,6 4 0 0,-6-1 0 16,-8-2-17-16,4 2-3 0,0-2-8 0,0 2 12 15,-1 1-3-15,-2 3-1 0,-8 0 0 0,4-4 0 16,7 7-8-16,-4-3 0 0,-3 6 9 0,0-13-9 15,3 13 0-15,1-3 0 0,2-3 0 0,1 3 0 16,-3-4 0-16,3 4 0 0,7 0 0 0,-4-3 0 16,-3 6 0-16,7-3 0 0,0-4 0 0,3 7 8 0,-6-3-8 15,10 3 0-15,0 0-8 0,0 0 8 0,0 0-10 0,0 0 10 16,0 0-12-16,0 0 12 0,10 0 0 0,-10 0-8 16,0 0 8-16,11 3 0 0,3 4-10 0,4-4 2 15,-4 6 0-15,0-6 0 0,0 7-12 0,7-1-3 16,0 4 0-16,4-7 0 0,-7 7 23 15,3-4 0-15,10 3 0 0,-6-2 0 0,-11 9-9 0,4-7 9 16,3-2 0-16,0 2 0 0,4 1-12 0,-11 6 12 16,0-7-12-16,0 7 12 0,4-7 0 0,-4 4 0 15,-3 0 0-15,-4-1 0 0,3 1 0 0,-3 0 0 0,4 0 8 0,-4-4-8 16,-4 7 0-16,1-7 0 0,3 4-8 0,-3 0 8 16,-8-7 0-16,1 10 11 0,3-10 0 0,0 4 0 15,-4-1-11-15,-3 4 12 0,-4-3-12 16,4-1 12-16,0 1-12 0,-3 2 0 0,-11-2 0 0,6 0 0 15,5-4 0-15,-1 4-12 0,-6 2 2 0,-1-9 1 32,4 4-78-32,0-1-15 0,7-9-3 0,0 0-1 0</inkml:trace>
  <inkml:trace contextRef="#ctx0" brushRef="#br0" timeOffset="145323.12">23689 6082 1324 0,'0'0'118'0,"0"0"-94"0,0 0-24 0,0 0 0 15,0 0 187-15,0 0 33 0,0 0 6 0,0 0 2 16,0 0-152-16,0 0-31 0,0 0-5 0,0 0-2 15,0 0-19-15,0 0-4 0,7-3-1 0,-7 3 0 16,0 0-14-16,0 0 0 0,7 3 0 0,-3 3 0 16,3 0 14-16,-4 4-3 0,1 2-1 0,-4 4 0 15,3 0 11-15,-3 3 3 0,-3 2 0 0,3 8 0 16,-4-4 12-16,4 3 4 0,-3-3 0 0,-1 6 0 16,1-2-8-16,-1-4 0 0,1 3-1 0,-1-6 0 15,1 0-23-15,-4 6-8 0,3-12 0 0,-3 9 9 16,3-9-9-16,1-4 12 0,-1 7-12 0,1-7 12 15,-1-2 5-15,1-1 2 0,3-9 0 0,0 0 0 16,0 7 4-16,0-7 1 0,0 0 0 0,0 0 0 16,0 0 6-16,0 0 2 0,0-7 0 0,-4-2 0 0,4-4-13 15,4 1-3-15,-4-7 0 0,3 6 0 16,1-5-8-16,-1-4-8 0,4 0 9 0,0 0-9 0,-3-6 0 16,3 6 0-16,0-4 0 0,0 1 0 0,-3 3 0 0,6-3 0 15,-3 3 0-15,4 0 0 0,-4-3 0 0,4 10 0 16,-1-4 0-16,1 0 0 0,-1 7-8 15,1-7 8-15,3 6 0 0,0 1 0 0,-3-7 0 0,3 9-8 16,0-2 8-16,4-1 0 0,-8 4 0 0,1-1 0 16,-1 1 0-16,1 0 0 0,-1 9 0 0,1-7 0 15,0 1 0-15,-8 6 0 0,-3 0 0 0,11-3 0 16,-4-3 0-16,0 6 0 0,-7 0 0 0,10 6 0 16,-3-3 0-16,-7-3 0 0,8 0 0 0,-1 13 0 0,-7-13 0 0,7 0 0 15,0 9 0-15,3 0 0 0,-6 1 0 16,6-1 0-16,-3 4 0 0,-3-4 0 0,3 4 0 15,-3-1 0-15,3-2 0 0,0 12 0 0,-4-13 0 16,1 1 0-16,3 8-9 0,-4-5 9 0,1-1 0 0,-1 7-9 16,-3 0 9-16,4-3 0 0,-1 3 8 0,1-1-8 15,-4-2 0-15,3 3 9 0,-3 3-9 0,4-3 0 16,-4-7 13-16,0 10-4 0,0-6-1 0,4-1 0 16,-4 4-8-16,3-6 0 0,-3 6 0 0,4-7 0 15,-1 4 0-15,-3-10 0 0,4 4 0 0,-4-1 0 16,0 0-10-16,0-9 10 0,0 3-13 0,0-3 5 15,0 0-73-15,0 0-15 16,0 0-2-16,0 0-1 0,-7 0-141 0,3-9-29 16,1 3-6-16</inkml:trace>
  <inkml:trace contextRef="#ctx0" brushRef="#br0" timeOffset="145879.63">24493 6025 2156 0,'0'0'96'0,"0"0"19"0,0 0-92 16,-3 0-23-16,-4 0 0 0,0 0 0 0,0 7 55 0,7-7 6 0,0 0 2 0,0 0 0 0,-7 0-37 0,3 9-7 16,1-3-2-16,-1-3 0 15,1 10-1-15,-1-4 0 0,0 1 0 0,-3 2 0 16,7 4 3-16,-7 0 0 0,-3 6 0 0,3-3 0 0,-7-1 7 0,7 4 2 15,-4 3 0-15,7 0 0 0,-6 1-10 0,3 5-2 16,3-9 0-16,1 6 0 0,-4-6-1 0,3 3-1 16,8-6 0-16,-1 3 0 0,1-3 2 0,3-1 1 15,0-2 0-15,7-6 0 0,-3 2-17 0,3 4 0 16,0-4-8-16,3-9 8 0,5 7 20 0,-1-10 9 16,0 6 3-16,-3-3 0 0,3-3-24 0,0-3-8 15,0 3 0-15,0-6 9 0,-3-4-9 0,-1 7 0 0,1-6 0 0,-4 0 0 16,4-1 0-16,-8-2 10 0,5-1-2 0,-8-6-8 15,3 7 0-15,-3-7 0 0,0 0 0 0,-3-3 0 16,3 0 0-16,-4 0 0 0,1-3 8 0,-4-3-8 16,3 9 0-16,1 3 0 0,-4-2 8 0,0 5-8 15,0 4 0-15,0-4 0 0,-4 4 0 0,4 2 0 16,0 7 0-16,8-9 0 0,-8 9 8 16,0 0-8-16,0 0 0 0,7 0 0 0,-7 0 0 0,7 6 0 15,0-3 0-15,-4 7 0 0,1-1-10 0,3 4 10 16,-4-4 0-16,1 4 0 0,3 2 0 0,-7-2 0 15,3-1 0-15,1 1 0 0,0 3 0 0,-4-4 0 16,3 1 0-16,-3 2 0 0,4-2 0 0,-4 0 0 16,-4-1 0-16,4 4 0 0,0-4-9 0,-3 1 9 15,3 6-30-15,-4-7-2 16,4-2-1-16,-4-1 0 0,1 0-177 0,3 1-35 0,0-10-7 16</inkml:trace>
  <inkml:trace contextRef="#ctx0" brushRef="#br0" timeOffset="146535.87">25185 6176 345 0,'10'0'31'0,"1"-3"-31"15,0-3 0-15,-1 6 0 0,4-4 220 0,0-2 39 0,0 6 7 0,-3 0 2 16,0-3-129-16,-1 3-26 0,1 3-5 0,-1-3 0 16,1 6-13-16,-4-2-3 0,7 5 0 0,-7-6 0 15,0 6-14-15,0 4-3 16,4 3-1-16,-4-1 0 0,-4 4-8 0,5 3-2 0,-5 0 0 0,4 6 0 15,-3-9-24-15,-1-3-4 0,1 6-2 0,-4-3 0 16,3 3-8-16,1-4-2 0,-8-5 0 0,4 6 0 16,-3-7-1-16,3 7-1 0,0-6 0 0,0-1 0 15,0-2-3-15,-4-1-1 0,4-9 0 16,0 0 0-16,0 0 2 0,0 0 0 0,0 0 0 0,11 0 0 16,-4-3-20-16,3-3 0 0,-3-4 0 0,8-2 0 15,2 2 8-15,-3-6-8 0,-10 1 12 0,3-7-12 16,0 0 0-16,4 3 0 0,-1-3-10 0,1 0 10 15,-4 3 0-15,3 7 0 0,-3-10 0 0,4 12 0 16,-7-2-8-16,3-1 8 0,0 4 0 0,0 0 0 0,-4-1 0 16,1 10 0-16,-4 0 0 0,0 0 0 15,0 0-11-15,0 0 11 0,0 0-8 0,10 0 8 16,1 0 0-16,-4 6 0 0,-7-6 9 0,7 7-9 16,4 2 0-16,-4 7 0 0,0-4 0 0,-4 1 0 0,4-1 0 15,-3 4 0-15,-1 0 8 0,1-7-8 0,-4 4 10 16,7 2-2-16,-4-2 0 0,5 0 0 0,-5-4-8 0,1-6 0 15,3 6 9-15,-7-9-9 0,7 7 8 0,0-4-8 16,0-3 8-16,3-3-8 0,-3-4 8 0,8 4-8 16,-5-6 10-16,8-4-10 0,-4 1 9 0,0-4-9 15,4-6 8-15,-1 3-8 0,-3-3 9 0,8 0-9 16,-5 1 10-16,1-1-10 0,-4 0 13 0,4 3-3 16,-1 0-1-16,1 6 0 0,-1 4 1 0,-2 3 0 15,-5 0 0-15,4 6 0 0,0 0 11 0,-3 0 3 0,3 9 0 16,0 0 0-16,4 1-24 0,3 2 0 0,-3 1 0 0,6-1 0 15,1 4 0-15,3 0 0 0,-3-7 12 0,0 10-4 16,-1-7-8-16,1 7 0 0,0-6 0 0,-4-1 8 16,0 7-8-16,0-6 11 0,0 2-11 0,1 1 12 15,-8 0-12-15,0-1 0 0,0 4 0 0,0 0 8 16,0-3-8-16,-7 3 0 0,-3 3 0 0,-1-1-11 31,1 1-95-31,-4-3-19 0,-4 0-4 0</inkml:trace>
  <inkml:trace contextRef="#ctx0" brushRef="#br0" timeOffset="152412.76">9705 8575 1864 0,'0'0'41'0,"0"0"9"0,-7-3 2 0,3-7 0 0,4 10-42 0,0 0-10 0,-3-9 0 0,3 6 0 16,0 3 18-16,0 0 2 0,0 0 0 0,3-10 0 15,-3 10-9-15,0 0-2 0,0 0 0 0,4-3 0 16,6-3 1-16,-6-4 0 0,-4 10 0 0,11-3 0 16,-1 0 3-16,1-3 1 0,3-3 0 0,0 5 0 15,7-2-5-15,4 0-1 0,0 0 0 0,3-4 0 16,7 10 4-16,-3 0 0 0,3 0 0 0,0 0 0 16,4-3 12-16,0 3 2 0,-4 0 1 15,4 3 0-15,7-3 14 0,3 0 3 0,-6 0 1 0,6 10 0 16,4-10-13-16,3 9-4 0,1-6 0 0,-4 7 0 15,-7-4-28-15,-1-3 0 0,8 3 0 0,-3-3 0 16,-1-3 0-16,1 3 0 0,6 4 0 0,0-7-10 0,-3 3 10 16,-7-3 0-16,0 0 0 0,-4 0 0 0,8 0 0 15,-8-3 0-15,-7-4 0 0,-3 7 0 0,7-3 16 16,-4 0-2-16,-7-3 0 0,-3 3 0 0,-4-3 13 16,0 2 2-16,1-2 1 0,-8 3 0 0,-4 0-9 0,1-3-1 15,3 6-1-15,-3 0 0 0,-11 0-7 0,7-4 0 16,0-2-1-16,0 3 0 0,0 3-11 0,-7 0 8 15,-4-9-8-15,1 6 8 0,10-4-8 0,-7-2 0 16,-11 6 0-16,1-7 0 0,6 7 0 0,-3-6 0 16,-7-1 0-16,0 1 0 0,-7 0 8 0,7-4-8 0,-1 4 0 15,1-4 8-15,-7 4-8 0,0-1 10 0,7 1-10 0,0 6 10 16,-7-7-10-16,7 7 0 0,-4-3 0 0,7-4 0 16,4 10 0-16,-3-3 0 0,-1 3 0 15,0-3 0-15,11 3 0 0,0 0 0 0,-7-6 0 16,7 6 0-16,0 0 0 0,0 0 0 0,0 0 0 15,0 0 0-15,0 0-12 0,0 0 1 0,7 0 1 0,-7 0 0 16,0 0 2-16,11 0 0 0,0 0 0 0,3 0 0 16,-4 0 8-16,1 0 0 0,3 0 0 0,4 0 0 15,3 0 0-15,-7 0 0 0,-3 0 0 0,10-3 0 16,3 3 0-16,-2 3 0 0,-5-3 0 0,1 6-8 16,-1-3 8-16,5 0-8 0,-8 7 8 0,-4-1-8 15,1 1 8-15,-4 2 8 0,0-2-8 0,0 12 11 16,-7-4-24-16,0 1-5 0,4-3-1 0,-8 6 0 15,1-3 31-15,-4 3 5 0,-1 0 2 0,-2-4 0 16,3-5-19-16,-7 6 0 0,-7-7 0 0,3 1 0 16,11 6 8-16,-4-7 5 0,-10-2 1 0,-4-1 0 0,4 0-4 15,4 1-1-15,6-1 0 0,-7-6 0 0,-6 7-9 0,10-7-16 16,3-3 4-16,-3 0 1 16,-4 0-169-16,4-3-35 0,-11-10-6 15,4-2-780-15</inkml:trace>
  <inkml:trace contextRef="#ctx0" brushRef="#br0" timeOffset="153766.51">5440 8104 1324 0,'0'0'59'0,"7"-6"12"0,0-3-57 0,-7 9-14 0,0 0 0 0,0 0 0 16,0 0 226-16,0 0 42 0,0 0 9 0,0 0 2 15,0 0-213-15,0 0-42 0,0 0-9 0,0 0-2 16,0 0-13-16,3 6 0 0,-3-6 0 0,8 3 0 16,-5 7 0-16,8-4-8 0,-8 0 8 0,4 0 0 0,-7 4 0 15,0-4 0-15,4 3 11 0,-1 7-11 0,1-3 28 0,-4-1-2 16,3 1 0-16,1 6 0 0,3-1 2 0,-7-2 1 15,0 3 0-15,0 3 0 0,0-3-9 0,0 3-1 16,0 0-1-16,0 0 0 0,-7-4-18 0,3 4 0 16,1-3 0-16,3-3 0 0,0 3 0 0,0 3 0 15,3-4 0-15,-3-5 0 0,4 6-10 0,-4-7-6 16,7-2 0-16,-4 2-1 16,5-6-87-16,-8-6-16 0,0 0-4 0,0 0-900 0</inkml:trace>
  <inkml:trace contextRef="#ctx0" brushRef="#br0" timeOffset="154016.53">5489 7866 3056 0,'-10'-12'68'0,"10"-1"13"0,-11 4 3 0,8-1 1 0,3 1-68 0,0 9-17 0,0-3 0 0,0 3 0 16,3-7-20-16,8 7-8 0,-1 0-2 0,-3 0 0 15,4 0-27-15,-1 0-6 0,-2 7-1 0,6-4 0 16,-14-3-99-16,10 9-20 0,1 1-4 16</inkml:trace>
  <inkml:trace contextRef="#ctx0" brushRef="#br0" timeOffset="154610.81">5994 8336 2876 0,'-14'-6'128'0,"14"6"25"0,-11 0-122 0,11 0-31 0,-7 0 0 0,7 0 0 15,0 0 0-15,0 0 0 0,0 10 0 0,0 2 0 16,0-2-23-16,7 2 3 0,-7-2 0 0,0-1 0 15,4 3 8-15,-1-2 3 0,1 6 0 16,3-10 0-16,0 3 9 0,-7 1 0 0,0-10-9 0,7 0 9 16,-4 9 0-16,-3-9 0 0,0 0 0 0,0 0 0 15,7-9 0-15,0 6 12 0,4-13-2 0,-11 3 0 16,4-6 8-16,6 4 2 0,-6-4 0 0,3-3 0 16,0-6-8-16,3 6-2 0,1-3 0 15,10-3 0-15,-10 6-10 0,3 3-14 0,0 3 3 0,-4 0 1 16,5 4 10-16,-5 2 0 0,-3 10 0 0,7-3 0 15,-3 6 10-15,-4 4 1 0,0-4 0 0,4 9 0 16,-8-2 2-16,4 9 1 0,0-7 0 0,4 4 0 16,-8 0-14-16,8-4 0 0,-4 7 0 0,4-7 0 0,-8 4 0 15,8-3 0-15,-1-4 0 0,-6 0 0 0,6-5 0 16,1 5 0-16,-11-6 0 0,11-3 0 0,-8 0 0 0,4-3 11 16,0 3-11-16,4-9 10 0,-4 5-2 0,0-2-8 15,0-3 12-15,4-4-4 0,-4 4-8 0,0-1 0 16,3 4 0-16,-6-10 8 0,3 7-8 15,0 3 12-15,0-10-12 0,3 13 12 0,-2-6-12 0,-1-1 0 16,3 7-12-16,1-3 12 0,-4 6 0 0,3 0 0 16,1 0 0-16,0 0 8 0,3 0-8 0,-4 0 8 15,1 0-8-15,3 0 8 0,7 6-8 0,-10-3 0 16,3-3 0-16,-4 6 0 0,1-2 8 0,7-4-8 16,-4 6 8-16,3 0-8 0,-3 4 8 0,1 2-8 15,6 4 0-15,-11-1 8 0,1 4-8 0,3 3 8 16,-7 0-8-16,11 0 8 0,-11-3-8 0,3 3 0 0,1-3 0 15,0 0 0-15,3-4 0 0,-4 4-14 0,4-6 2 0,-3 2 0 32,3-9-26-32,4 4-5 0,-8-1-1 0,1-9 0 15,3 0-107-15,4 0-21 0,-4-9-5 0</inkml:trace>
  <inkml:trace contextRef="#ctx0" brushRef="#br0" timeOffset="155215.47">7525 8371 2397 0,'0'0'52'0,"0"0"12"0,0 0 1 0,0 0 3 0,0 0-54 0,3-9-14 16,4-1 0-16,0 7 0 0,-7 3 23 0,0-3 1 15,0-3 1-15,4-4 0 0,-4 1-25 0,0 9 0 16,0-3 0-16,0 3 0 0,-4-10 0 0,-3 10 0 16,0-9 0-16,-3 9 0 0,3-3 10 0,-4 3 3 15,0 3 1-15,4-3 0 0,-10 0-5 0,3 6-1 16,0-3 0-16,-1-3 0 0,-2 10 2 0,3-7 0 15,-4 3 0-15,7-3 0 0,1 7 19 0,-1-4 4 0,8 0 1 0,-8 4 0 16,4-4-21-16,0 0-4 16,4 4-1-16,3-1 0 0,0-9-8 0,3 9 8 15,-3-9-8-15,7 10 8 0,0-7-8 0,4 6 0 0,-1-2 0 16,4-4 0-16,1 0 0 0,2-3 0 0,-3 0 0 16,8-3 0-16,-1-7 0 0,-4 10 0 0,8-9 0 0,-4-1 0 15,0 7 0-15,1-6 0 0,-1-4 0 0,3 4 0 16,-6 0 8-16,0-1 0 0,-1-2 0 0,1 2 0 15,0 1 6-15,-1-4 1 0,-3-6 0 0,0 13 0 16,1-10 1-16,-5 7 1 0,11-3 0 0,-14 2 0 16,11-2-17-16,-14 8 8 0,3-2-8 0,0 3 0 15,-4-3 14-15,-3 6-4 0,0 0-1 0,0 0 0 32,0 0-9-32,0 0 0 0,0 0 0 0,0 9 0 0,-3 1 0 0,3 2-17 15,-7-2 4-15,7 2 1 0,0 4 12 0,-4-4 16 16,1 7-3-16,-1-3-1 0,4 9-12 0,0-3 0 15,0 0 0-15,0 3 0 0,4-3 0 0,-4 6 0 0,3-3 0 16,-3 6 0-16,4-2-13 0,-1 2-6 0,1 0-1 0,-4 1 0 16,3 2 20-16,-6-2 9 0,-1 5-1 0,1-2 0 15,-1-1-8-15,1 4 8 0,-1-4-8 0,-7-2 8 16,4-1 3-16,0-9 0 0,-3 9 0 0,3-9 0 16,-4 7 9-16,4-7 3 0,-11 3 0 0,11-7 0 15,-10 4-7-15,3 0-2 0,-4 7 0 0,0-11 0 16,-3-2-14-16,0 3 0 0,0-7 8 15,-4 1-8-15,-7 3 0 0,4-4 0 0,-11-9 0 0,1 7-10 32,-5-4-95-32,-6-6-19 0,-11-9-4 0,14 2-1 0</inkml:trace>
  <inkml:trace contextRef="#ctx0" brushRef="#br0" timeOffset="155781.76">21484 8616 2534 0,'-3'-16'112'0</inkml:trace>
  <inkml:trace contextRef="#ctx0" brushRef="#br0" timeOffset="156422.37">21449 8550 172 0,'0'0'16'0,"0"0"-16"0,0-10 0 0,0 10 0 16,0 0 245-16,-4 0 47 0,-3-9 8 0,7 9 3 16,0 0-141-16,-7 0-28 0,0 0-6 0,7 0 0 15,0 0-78-15,-7 0-15 0,-3 0-3 0,3 0-1 16,7 0 2-16,0 0 1 0,0 0 0 0,0 0 0 16,0 0-5-16,0 0-1 0,0 0 0 0,0 0 0 15,0 0-12-15,0 0-4 0,7-3 0 0,3-4 0 16,-3 7 25-16,7 0 5 0,0 0 1 0,4-3 0 15,3-6-15-15,4 9-2 0,-4-9-1 0,7-1 0 0,8 7-5 0,2-6 0 16,5 9-1-16,-4-10 0 0,-4 10 5 0,7-3 2 16,8-6 0-16,-5 6 0 0,1-4-26 0,0 4 8 15,7-3-8-15,3 3 0 0,-3-7 0 16,0 10 0-16,0-9 0 0,4 9 0 0,-1-10 0 16,1 10 0-16,-12-3 0 0,1 0 8 0,0-3-8 0,-7 3 0 15,-4-3 0-15,1 6 0 0,2 0 0 0,5-4 0 16,-5-2 0-16,-2 6 0 0,-5-3 0 0,1-6 16 15,4 9 0-15,-1-4-1 0,-11-2-3 0,5 6 0 16,-1-3 0-16,-3 3 0 0,-1-9 16 0,-6 9 4 16,0-4 0-16,-4-2 0 0,0 6-20 0,0-3-3 0,-3-3-1 15,-4 6 0-15,0-3-8 0,-4-7 8 16,1 10-8-16,-4 0 8 0,3-9 10 0,1 6 2 0,-1-4 0 16,-3 1 0-16,0 0-1 0,0-4 0 0,4 7 0 0,-4-6 0 15,-4 0-6-15,1 5-1 0,-1-2 0 0,1 0 0 16,-4 0-12-16,-4-4 11 0,-3 1-11 0,0 6 10 15,0-7-10-15,-4 1 0 0,-3-1 9 16,0 7-9-16,3-6 0 0,-3-1-13 0,-4-2 1 0,1 9 1 16,-5-3 11-16,8-4 0 0,4 4 0 0,-5 0 8 15,-2-4-8-15,10 7 0 0,10-3 0 0,4 6 0 16,-11 0 0-16,4-3 8 0,7 3-8 0,0 0 0 16,7-4 0-16,0 4-20 0,1-6 4 0,2 6 1 15,11 0-8-15,0 0-1 0,-3 6-1 0,3-2 0 16,7-1 7-16,1 3 2 0,-1-3 0 0,0 7 0 0,0-1 16 15,4 0 0-15,0 1-8 0,0-4 8 0,-1 3 0 0,-2 1 0 16,-1 2 0-16,0-2 0 0,-3-1 0 0,-4 4-10 16,0 6 10-16,-7-7-8 15,-3 4 8-15,-4-1 16 0,3 4-4 0,-6 0-1 0,-4-3 4 16,-4 9 1-16,-3-3 0 0,4 0 0 0,-4-7-16 16,0 4 0-16,0 3 0 0,-4 0 0 0,0 0 8 0,1-3 4 15,3 3 2-15,-4 0 0 0,4-3-14 0,0 3-16 16,-3-4 3-16,3 1 1 15,-1-3-105-15,-2 3-21 0,6-7-4 0</inkml:trace>
  <inkml:trace contextRef="#ctx0" brushRef="#br0" timeOffset="157063.03">24888 8368 230 0,'0'0'20'0,"4"-6"-20"16,0-4 0-16,-1 7 0 0,-3-6 479 0,0-1 91 16,4 1 18-16,-1-4 4 0,1 10-470 0,-1-3-94 15,-3 6-20-15,4-10-8 0,-1 7 0 0,-3-6 0 16,0-1 8-16,0 1-8 0,-3 6 0 0,3-6 0 0,0-1 9 16,-4-2-9-16,-3 2 21 0,0 1 0 0,4-4 0 0,-5 4 0 15,1-1 10-15,0 4 1 0,-3 0 1 0,3-4 0 16,0 7-13-16,0-3-4 0,-4 6 0 0,0 0 0 15,-3 6-8-15,0-3-8 0,-3 7 9 0,2 2-9 16,-6 4 13-16,-3 0-3 0,-1 12-1 0,-7-6 0 16,0 9 7-16,-3 1 0 0,7-1 1 0,-7 4 0 15,-1-4-17-15,5 0 0 0,6 1 0 0,0-4 0 16,8-3 11-16,6 6-2 0,0-3 0 0,8-2 0 16,3-4-20-16,3-4-4 0,8 4-1 0,3-3 0 15,7-6-28 1,8 5-7-16,-1-5-1 0,3-4 0 15,5 1-86-15,-1-7-18 0,7 3-3 0,1-6-499 0,-4 0-100 0</inkml:trace>
  <inkml:trace contextRef="#ctx0" brushRef="#br0" timeOffset="157579.31">25404 8402 1036 0,'-4'-9'92'0,"4"0"-73"16,4-4-19-16,-1 4 0 0,-3-1 118 0,-3-2 20 15,-1 2 4-15,4 1 1 16,-4 3-156-16,4-4-31 0,-7 1-7 0,4-1-1 0,3 1 77 0,-4 6 15 16,-3-4 4-16,7 7 0 0,-10-3 21 0,3 3 5 15,-4 0 1-15,1 0 0 0,-1 0 11 0,0 3 2 16,1-3 1-16,-1 10 0 0,-3-4-21 0,0 0-5 0,3 10-1 16,-3-3 0-16,0-1-3 0,-3 7-1 0,2-6 0 0,1 5 0 15,4-5-37-15,-4 6-7 0,3 0-2 16,-3-4 0-16,3-2-8 0,1 2 0 0,-1 1 0 15,1-6 0-15,-1 5 0 0,4-9 0 0,3 4 0 16,1-1 0-16,-1 4 0 0,1-7 0 0,6 4 0 0,1-7 8 16,3 6-8-16,0-6 0 0,4 7 0 0,-1-10 0 15,8 6 20-15,-1-3 0 0,1-3-1 0,0 3 0 16,-1-3-1-16,1 6 0 0,3-6 0 0,-3 0 0 16,-1 0-10-16,-2-6-8 0,-1 6 12 0,0-3-12 15,-4-6 21-15,1 5-2 0,0-2-1 0,-1-3 0 16,-3 3-18-16,0-4 10 0,4-2-10 0,-4-4 8 15,3 3 0-15,1-5 0 0,0 5 0 0,-1 0 0 16,1-2-8-16,-1 2 8 0,1 4-8 0,-4 6 8 0,4-7-8 16,-1 10 0-16,-10 0 0 0,0 0 0 15,0 0 8-15,4 10 0 0,-4-10 0 0,7 9 0 0,-7 1-8 16,3 2 0-16,1 1 0 0,-1 5 0 0,-6-5 25 16,3-1 7-16,3 7 0 0,-3-6 1 0,-3 6-33 0,6-7 0 15,1 4 0-15,3-4 0 0,0 1 0 0,0 0-9 16,4-4-1-16,3 0 0 15,7 4-14-15,0-4-4 0,0 1 0 0,4-1 0 16,0-6-91-16,-1 4-18 0,1-4-4 0,-4-3-967 0</inkml:trace>
  <inkml:trace contextRef="#ctx0" brushRef="#br0" timeOffset="157938.68">26226 7863 2786 0,'0'0'61'0,"0"0"13"0,0 0 2 0,0 0 3 0,0 0-63 0,0 0-16 0,0 0 0 0,-8 9 0 0,1 1 0 0,0 2 0 16,4 1 0-16,-8 9 0 0,4 6 0 0,0-3-8 15,4 6 8-15,-1 1-13 0,1-1 13 0,-1 7-9 16,4-4 9-16,0 1-8 0,0 6 8 0,4-1-8 16,-1 1 8-16,1 3-8 0,-1 0 8 0,1-3-8 15,-4-1 8-15,3 1-8 16,-3-3-44-16,-3-1-9 0,-1-2-2 0,-3-7 0 15,0 4-78-15,-4-7-16 0,4-3-3 16,-7-7-787-16</inkml:trace>
  <inkml:trace contextRef="#ctx0" brushRef="#br0" timeOffset="158143.12">25732 8258 3088 0,'0'0'68'0,"0"-3"15"0,0-6 2 0,0-1 1 0,7-2-69 0,3 2-17 0,1 1 0 0,6 6 0 16,5 0-19-16,6-4-7 15,0 7-2-15,4 0 0 0,3 7 4 0,4-4 1 0,3 0 0 0,1 6 0 32,-1 1-104-32,0 2-21 0,-3-2-4 0,3-1-616 0,-6 3-124 0</inkml:trace>
  <inkml:trace contextRef="#ctx0" brushRef="#br0" timeOffset="158529.56">26494 8537 2804 0,'0'0'62'0,"0"0"13"0,0 0 2 0,0 0 1 0,0 0-62 0,3-6-16 16,-3 6 0-16,4-10 0 15,6 7-17-15,1-6-7 0,3 9 0 0,0-9-1 0,0 5 25 0,7-2-8 16,4 0 8-16,0-4 0 15,-4 4 0-15,7-6 0 0,-3 2 0 0,3 1 0 0,0-4 0 0,-3 4 0 16,0-1 0-16,-4-2 0 0,7 3 0 0,-7-4 0 16,0 4 0-16,-7-4 0 0,1 0 8 0,-1-2-8 15,-4 2 8-15,-3 4-8 0,-7-4 0 0,0 1 0 16,0 2 0-16,-7 1 0 0,-3 0 11 0,-1-1-3 16,-3 4 0-16,0 0 0 0,0 2-8 0,0 4 0 15,0-6 0-15,-4 6 0 0,4 6 8 0,-4-2 0 16,4 5 0-16,0-6 0 0,0 16 7 0,3-7 1 15,-3 4 0-15,4 0 0 0,-5 6-16 0,5 6 0 0,-4-3 0 16,3 6-10-16,-3-5 10 0,3-1-12 0,1 3 12 16,-1-3-12-16,-3 6 12 0,4-9 0 0,3 10 0 15,3-10 0-15,-3 0 0 0,3 3 0 0,4-10 0 16,0 7-8 0,8-3-24-16,-1-6-4 0,3 2 0 0,8-2-1 15,6-4-70-15,1 1-13 0,7-7-4 0,3 0-939 0</inkml:trace>
  <inkml:trace contextRef="#ctx0" brushRef="#br0" timeOffset="159138.93">27584 8362 460 0,'0'0'20'0,"0"-13"5"0,0 4-25 0,-4-4 0 15,1 1 0-15,-1 2 0 0,1 1 152 0,3 9 24 16,-7-7 6-16,-1 1 1 0,1 0-48 0,-3 6-10 16,-1 0-1-16,-3 0-1 0,0 0-41 0,-4 6-8 15,1-3-2-15,-4 0 0 0,-4 7-12 0,4-1-2 16,-7 1-1-16,6 2 0 0,1 4-34 0,0 0-7 16,-4-4-2-16,8-2 0 0,-4 8 6 0,3-5 2 15,4 6 0-15,0-7 0 0,3 7-12 0,4-6-2 16,-7-1-8-16,7-2 12 0,0 8 6 0,3-8 1 15,1 2 0-15,-1-2 0 0,4-7-19 0,0 6 0 16,7 1 0-16,0-1 0 0,0-6 9 0,4 3-9 16,0-2 0-16,3-4 9 0,3 6 4 0,1-3 1 0,3 0 0 15,0-3 0-15,0 6-2 0,1-6-1 0,-5 0 0 16,4-6 0-16,-3 6 4 0,0 0 1 0,-4-6 0 16,3 0 0-16,-2-4-1 0,-1 1 0 0,0-4 0 0,0 4 0 15,-4-4-1-15,5-6 0 0,-1 7 0 0,-4-7 0 16,1-3 0-16,-1 7 0 0,1-1 0 0,0 3 0 15,-4 4-3-15,0-1-1 0,0-2 0 0,-4 9 0 16,-3 3 24-16,0 0 5 0,0 0 1 0,0 0 0 16,0 0-29-16,0 0-11 0,0 0 8 0,0 0-8 15,0 0 0-15,0 12 0 0,0 1 0 0,0-4 0 16,-3 10 0-16,6-6 0 0,1 5 0 0,-1 4 0 16,1 3 0-16,-4 4 0 0,3-4 0 0,4 6 0 15,1 1-18-15,-5 5 4 0,4-2 1 0,-3 9 0 16,-1-4 13-16,1 4 0 0,-8-3 0 0,4 9 0 0,-7-6 0 0,0 0 0 15,-4 3 8-15,1-9-8 0,-8 2 0 0,4 1 0 16,-7-6 0-16,0 2 0 0,0-5 0 0,-1-1 10 16,-6 0-10-16,4 1 12 0,-8-7 3 0,4 6 1 15,-8-9 0-15,1 0 0 0,-4 6-16 0,-3-15-16 16,-4-1 3-16,0-2-1215 16</inkml:trace>
  <inkml:trace contextRef="#ctx0" brushRef="#br0" timeOffset="160242.41">28205 8233 2444 0,'0'0'54'0,"0"0"11"0,0 0 3 0,0 0 0 0,-7 0-55 0,3-9-13 0,-3 9 0 0,7 0 0 15,-4-4 16-15,-3-2 1 0,-3-3 0 0,3 9 0 16,7 0-9-16,0 0-8 0,-4-3 9 0,4 3-9 15,-10 0 0-15,10 0 0 0,-7 3 0 0,0 6 0 16,-4-3 0-16,0 7 9 0,1-4-9 0,-4 4 12 16,3-1-12-16,-3 4 12 0,3 0-12 0,-3 0 12 15,0-1 4-15,4 1 0 0,-5 0 1 0,1 2 0 0,7-5 8 16,-7 9 2-16,4-3 0 0,-1-7 0 0,-3 7-27 16,3 0 0-16,1-3 0 0,3-7 0 15,0 10-20-15,0-7-10 0,3-2-2 16,4 2 0-16,0-5 19 0,4-4 3 0,3 0 1 0,0 3 0 0,7-3 9 0,3-3 0 15,-2 0-9-15,6-3 9 0,-4-6 0 0,1 6 16 16,7-7-2-16,-1 1-1 0,-2-4 15 0,2-3 2 16,1 4 1-16,3-7 0 0,-3 3-31 0,3-2 0 15,-3-1 0-15,-4 3 0 0,4-3 9 0,-4 1 3 16,0-4 0-16,-3 9 0 0,-4-6 1 0,-4 4 1 16,1-1 0-16,-1 0 0 0,-2 0 21 0,-5 4 4 15,1-7 1-15,-4 7 0 0,3-1-22 0,-6-6-4 16,-1 7-1-16,1-7 0 0,-5 6-4 0,1-5-1 0,-3 5 0 15,-1-6 0-15,1 7-8 0,3-7 0 0,-4 9 0 16,0-2 0-16,1 2-19 0,3 1-2 0,-4 3-1 0,4-1 0 31,4-2-32-31,3 9-6 0,0 0-2 0,0 0 0 16,-11 6-166-16,11-6-34 0,0 0-6 0</inkml:trace>
  <inkml:trace contextRef="#ctx0" brushRef="#br0" timeOffset="160635.64">28568 8509 1267 0,'0'0'112'0,"0"0"-89"16,0 0-23-16,3 9 0 0,5 1 178 0,-5 2 31 15,4-2 7-15,0 2 0 0,0-5-157 0,-3-1-32 16,-1 3-7-16,-3-9 0 0,4 10 17 0,-4-10 4 15,0 12 1-15,0-12 0 0,0 0 15 0,0 0 3 16,0 0 1-16,-4 10 0 0,4-10 19 0,-7 0 3 16,4 6 1-16,3-6 0 0,-7-6-32 0,0 6-7 15,3-10-1-15,1 7 0 0,-1-6-17 0,0-1-4 16,1-2-1-16,3 2 0 0,0-5-4 0,3-4-1 16,1 0 0-16,3-3 0 0,0 0-17 0,4-6-11 15,-4 6 2-15,3-3 0 0,1-3 20 0,0 6 4 0,-4 0 1 16,0-7 0-16,0 14-16 0,0-4 11 0,-4 0-11 15,1-3 10-15,-1 10-10 0,-3-7 12 0,0 6-12 16,0 1 12-16,0-4-12 0,0 4 0 0,0 2 0 0,0 4-11 16,-3-4-8-16,6 4-1 0,-3-3-1 0,7 2 0 15,0 1-23 1,4-3-5-16,7 6-1 0,3-4 0 0,0 7-18 16,0 0-3-16,4 0-1 0,0 0 0 15,6 7-102-15,-6-4-21 0,0 6-4 0</inkml:trace>
  <inkml:trace contextRef="#ctx0" brushRef="#br0" timeOffset="160870.01">29122 8214 1728 0,'0'0'153'0,"0"0"-122"15,0 0-31-15,0 0 0 0,0 0 156 0,0 0 26 16,0 0 5-16,7 10 1 0,0-4-132 0,0 0-27 0,0 4-5 15,0 2 0-15,4-3-16 0,-1 7-8 16,4-3 10-16,0-1-10 0,4-2 0 0,-4 2 0 16,4-2 0-16,-4 2 0 0,-3 4 8 0,-1-4-8 0,1-2 0 15,-1-1 9 1,-3-3-100-16,0 4-20 0,0-4-4 0,4-3-887 0</inkml:trace>
  <inkml:trace contextRef="#ctx0" brushRef="#br0" timeOffset="161120.01">30113 8089 2725 0,'-18'-3'120'0,"8"3"26"0,-4 3-117 0,-4 3-29 0,-3 7 0 0,-4-1 0 0,-3 7 32 0,-4 12 0 16,-6 1 0-16,-1 8 0 0,-4 7-16 0,1 16-4 15,-7 0 0-15,6 6 0 0,-3 0 11 16,-3 12 1-16,-7 1 1 0,-4 6 0 16,0 6-25-16,0 3 0 0,0 3 0 0,7 1 0 15,3 12-190-15,5-7-37 16</inkml:trace>
  <inkml:trace contextRef="#ctx0" brushRef="#br0" timeOffset="187536.77">7243 10378 1094 0,'7'0'97'0,"-7"0"-77"16,0 0-20-16,0 0 0 0,7 0 215 0,-7 0 39 16,0 0 8-16,0 0 2 0,10 0-129 0,-6 0-26 15,-4 0-5-15,7 9 0 0,-4 1-55 0,1 2-10 16,-1 7-3-16,4 0 0 0,-7 3-36 0,8 3 0 15,-8-3 0-15,3 9 0 0,-3 1 0 0,4-4 0 16,-4 3 0-16,-4 1-8 0,4-7 8 0,-3 6 0 0,-5-3 0 0,1-3 0 16,0 0 9-16,4 0-9 0,-4-3 12 0,3 0-12 15,-3-3 0-15,4-6 0 16,3 6 0-16,0-7 0 16,0-6-88-16,0-6-24 0,0 0-4 0,10-6-902 0</inkml:trace>
  <inkml:trace contextRef="#ctx0" brushRef="#br0" timeOffset="187694">7387 10146 2534 0,'0'-32'112'0,"4"20"24"0,-4-1-109 0,3-5-27 16,-6 8 0-16,6-2 0 0,-3 12 152 0,0 0 26 15,11 0 5-15,-1 0 1 16,1 0-312-16,3 3-63 0,-3 6-12 0,-1 1-1011 0</inkml:trace>
  <inkml:trace contextRef="#ctx0" brushRef="#br0" timeOffset="188343.08">7895 10682 403 0,'0'0'36'0,"0"-3"-36"0,-7-3 0 0,4-4 0 16,-1 7 535-16,4 3 100 0,0 0 20 0,0 0 4 15,0 0-541-15,0 0-108 0,0 0-22 0,0 0-4 16,0 0-3-16,0 0-1 0,4 10 0 0,-1 2 0 16,4 1 4-16,0-4 1 0,-3 4 0 0,-1 2 0 15,1-2 15-15,3-1 10 0,-7-2-2 0,0 2 0 16,0-5-8-16,0-4 8 0,-4 6-8 0,1 0 8 15,3-9 28-15,-4 4 6 0,4-4 1 0,-3 0 0 16,-1 0 1-16,4 0 0 0,0 0 0 0,0 0 0 0,-7-4-44 16,7-5 0-16,7 0-11 0,-7-1 3 0,7-2 8 0,0 2 11 0,4-12-3 0,0 4 0 15,3-4-8-15,0 0 8 0,0-3-8 0,0-4 8 16,4 4-8-16,-1-3 8 0,-6 9-8 0,3 4 8 16,-3-4-8-16,-1 9 12 0,-3 7-12 0,-7 3 12 15,0 0 1-15,0 0 1 0,0 0 0 0,7 10 0 16,-3 2-14-16,-1 1 0 0,1-1-9 0,3 4 9 15,-7-4 0-15,7 1 0 0,-4 3-8 0,4-1 8 16,1-2 0-16,-1-4 0 0,3 1 0 0,-3-1 0 16,4-6 0-16,-1 7 8 0,1-1-8 0,3-9 0 15,0 0 10-15,0 0-10 0,0-3 8 0,-3-3-8 16,0 3 8-16,3-7-8 0,0 1 0 0,3-1 8 16,-6-2-8-16,3-1 0 0,-3 1 0 0,3-4 0 15,0 3 0-15,-7-5 10 0,4 5-10 0,3-6 10 16,-4 4-10-16,4-1-14 0,-7 3 3 0,4 4 1 15,0 9 10-15,-4-3 14 0,3 3-3 0,4 3-1 0,-7 3-10 0,4 7 10 16,0-1-10-16,-1 1 10 0,1 3-10 16,-1-1 10-16,4 4-10 0,-3 0 10 15,3 0-10-15,-3-4 0 0,-1-2 0 0,4 6 8 0,1-7-8 16,-1 7 0-16,-4-6 0 0,4-4 0 0,-3 4 0 16,3 2 0-16,-3-2 0 0,-1-1 0 0,-3-2-18 15,4 2 1-15,-1-2 0 0,-3-1 0 16,4 4-22-16,-4-4-4 0,7 0-1 0,-7 1 0 15,0-1-30-15,0 1-6 0,4-4-2 0,0 0 0 16,-1-3-144-16,4-3-29 0</inkml:trace>
  <inkml:trace contextRef="#ctx0" brushRef="#br0" timeOffset="188921.2">9430 10588 3178 0,'10'-16'70'0,"-10"7"14"0,-3-7 4 0,-1 4 1 0,1-1-71 0,3-6-18 0,-4 7 0 0,4 2 0 31,-10-2-20-31,10 2-8 0,3 1-2 0,-6 0 0 0,3 5 2 0,-11-2 0 0,8 6 0 0,-1-3 0 16,-10 6 17-16,3-3 11 0,-6 10-12 0,-1-1 12 31,-3 0-34-31,0 4 0 0,-4 6 0 0,4 0 0 0,-4-4 34 0,0 7 0 0,-3-3 0 0,4 3 0 16,2 0 0-16,1 0 0 0,0-3 0 0,3 0 9 15,1-1-9-15,6-5 0 0,4-1 0 0,0 7 0 16,0-3 9-16,7-7-9 0,4 7 10 0,6-10-10 16,-6 10 0-16,6-7 0 0,4-2 0 0,0-1 0 0,4-3 0 0,0 3 0 15,-1-3 0-15,5-3 0 0,-1 0 0 0,-4 0 0 16,1 0 0-16,0 0 0 0,-4-3 0 0,0-3 0 16,0-3 9-16,-3 2-9 0,-4 1 0 0,0-6 0 15,0-1 8-15,-4-3-8 0,1 4 16 16,-1-7 2-16,1 3 0 0,-1-3 0 0,-3 1-18 0,0-4 0 15,0 3 0-15,4 3 0 0,-4-3 12 0,3 10-2 16,1-4 0-16,-1 1 0 0,-3 2-10 0,0 4 0 16,0 6 0-16,0 0 0 0,0 0 0 0,0 0 0 15,0 0 0-15,0 0 0 0,0 0-10 0,8 10 10 16,-1-4 0-16,0 3-9 0,0-2 9 0,-4 8 0 16,1-2 0-16,-1-1-8 0,1 7 8 0,-1 3 0 0,-6-3 0 15,6 6 0-15,1-3 0 0,3 6 0 16,-7-3 8-16,3 7-8 0,4-1 9 0,1 10-9 0,-8-10 12 0,3 10-12 15,1-7 9-15,3 7-9 0,-4 0 0 0,1-7 9 16,-4 7-9-16,3 0 8 0,1-7-8 0,-4-2 8 16,-4-1-8-16,1 0 8 0,-1 1-8 0,1-4 8 15,-8-3-8-15,4 7 10 0,-7-1-10 0,-4-9 10 16,-3 6-10-16,-4-3-9 0,1-3 9 0,-8-3-13 31,-3 3-56-31,3-13-11 0,-3 4-3 0,-1-13 0 16,5-3-138-16,-1-10-28 0</inkml:trace>
  <inkml:trace contextRef="#ctx0" brushRef="#br0" timeOffset="189675.83">10372 10657 2786 0,'17'0'61'0,"-17"0"13"0,0 0 2 0,0 0 3 0,0 0-63 0,0 0-16 16,0 0 0-16,0 0 0 0,-7-6 0 0,7 6-8 0,14 0 8 0,0 6-13 16,-14-6 1-16,11 3 0 0,3-3 0 0,7 3 0 15,4 4 12-15,-4-4 0 0,0 3 0 0,4-3-9 16,7 3 9-16,-4 1 0 0,-3-1 0 0,3-3 0 15,4 3 11-15,-1-3-3 0,-6-3 0 0,7 0 0 16,0 0-8-16,3-3 8 0,4-3-8 16,0 6 8-16,-4-3 4 0,7-3 0 0,8 2 0 0,-1-5 0 15,-10 9-4-15,7-9 0 0,-1 6 0 0,5-4 0 16,-1 1 17-16,1 0 3 0,-5-4 1 0,5 7 0 16,-1-6-10-16,-3 6-3 0,-7-4 0 0,-7-2 0 15,3 6 1-15,-3-7 0 0,-4 7 0 0,-3-3 0 16,-1-3-17-16,5 5 0 0,-8-5 0 0,3 6 0 15,-6-3 0-15,0 2 0 0,-1-2 0 0,4 3 0 16,-3 0 0-16,0-3 0 0,-1 6-10 0,1-3 10 16,0-4 0-16,-4 4 0 0,0-3 0 0,-4 3 0 15,1 3 0-15,0-3 0 0,-1-4 0 0,1 7 0 0,-4-3 12 0,0-3 1 16,0 6 0-16,-7 0 0 0,0 0 9 0,0 0 2 16,0 0 0-16,0 0 0 0,0-3-24 0,0 3 0 15,-7-10-12-15,0 7 4 0,-4-3 8 0,1-3 0 0,3 9-9 16,-7-7 9-16,-1 1 0 0,1-3 8 0,-7-1 0 0,0 7 0 15,0-6-8-15,0-1 0 0,-1 7 0 0,1-6 0 16,4-1-8-16,-4 1-4 0,3 3-1 16,0-1 0-16,1-2 13 0,6 6 0 0,-3-3 0 15,7 6 0-15,-4-4 0 0,8 1 0 0,3 3 0 16,0 0 0-16,0 0 0 0,0 0 0 0,7-6 0 0,3 6 0 16,1-3-18-16,7-3 2 0,-1 6 1 0,4-4 0 15,8-2 5-15,-1 6 1 0,0-3 0 0,4 0 0 16,3-3 0-16,4 12 0 0,0-3 0 0,0 0 0 15,-4 3-2-15,0-2 0 0,-7 5 0 0,1 4 0 16,-5 2 11-16,-3-2-10 0,-3-1 10 0,0 7-10 16,-4 0 10-16,-4 3 12 0,1-6-2 0,-4 12-1 15,0-6 3-15,-7 0 0 0,4 0 0 0,-4 6 0 0,-4-3-4 0,1-3-8 16,-1-3 12-16,-3 3-4 0,0 0-8 0,-4-4 12 16,1-5-12-16,-1 6 12 0,-3-7-12 0,0 7 0 15,-7-6 0-15,-4-4 8 16,-3 4-88-16,-4-7-19 0,-7-6-3 15,8-10-1-15</inkml:trace>
  <inkml:trace contextRef="#ctx0" brushRef="#br0" timeOffset="190991.93">21015 10807 1555 0,'-7'0'138'0,"0"-3"-110"0,-4 3-28 0,4-6 0 0,0 6 132 0,-3 0 22 15,6 0 4-15,-3 6 1 0,3-6-124 0,4 0-25 16,0 0-10-16,0 0 8 0,0 0 8 0,0 0 2 15,0 0 0-15,0 0 0 0,8-6-10 0,2 6-8 16,-3 0 9-16,7 0-9 0,0 0 15 0,8-3-3 16,-5 3-1-16,8-6 0 0,3 6 7 0,7-3 2 15,1-4 0-15,6 7 0 0,4-3 1 0,0 0 1 16,0-3 0-16,3 6 0 0,4-10 2 0,0 10 1 16,0-9 0-16,3 6 0 0,1-7-5 0,3 10-2 15,0-3 0-15,-4 3 0 0,-14-6-9 0,8 6-1 0,3 6-8 0,0-6 12 16,-4 0-12-16,0 0 0 0,4 0 0 0,0-6 0 15,4 6 9-15,-4 0-9 0,-11 6 8 0,4-6-8 16,3-6 0-16,-7 6 0 0,-6 0 0 0,-5 0 0 16,8 0 0-16,-3-3 0 0,-5 3 0 0,1 0 0 15,-11-6 0-15,4 2 0 0,7 4 0 0,-11 0 0 16,-7 0 0-16,4-3 0 0,-1-3 0 0,-3 6 0 16,-3-3 0-16,-4-3 12 0,0 6-4 0,0-7 0 15,4 1 9-15,-11-3 2 0,-4-1 0 0,1 7 0 16,6-6 2-16,-6-1 1 0,-4 1 0 0,0 3 0 15,-1-1-3-15,5-2-1 0,-8 6 0 0,1-7 0 0,-4 7-18 0,3-3 0 16,11 6 0-16,-14-3 0 0,-7-3 0 0,3 6-9 16,8-4 1-16,-5 1 0 0,-6-3 0 0,0 6 0 15,0 0 0-15,0-3 0 0,7-3 0 0,-7 2 0 16,-4-2 0-16,7 3 0 0,1-6 8 0,2 6 0 16,-2-4 0-16,6-2 0 0,4 6 0 0,0-7 11 15,4 7-3-15,-1-3 0 0,-3 3-8 0,7 3 0 16,0 0 0-16,0 0 0 15,11-3-28-15,-1-4-2 0,4 7 0 0,0 0 0 0,4 0 18 0,0 10 3 0,-4-7 1 16,7 6 0-16,7-2-3 0,-3-1 0 0,-8 3 0 0,8 1 0 16,3-1 11-16,-6-6 0 0,-8 7 0 0,-4 5-8 15,4-8 8-15,0 8 0 0,-3-2 0 0,-4-1 0 16,-7 1 8-16,4 3 3 0,6-4 1 0,-10 1 0 16,-3 5 6-16,-4 1 2 0,3-3 0 0,1 3 0 15,-4 0-12-15,-4-4-8 0,-7 4 9 0,4 3-9 16,7-3 18-16,-3 3-2 0,-15-3-1 0,7-4 0 15,4 10-15-15,0-9 0 0,-7 6 0 0,3-6 0 32,1-1-28-32,2-5-9 0,5 2-2 0,-1-2 0 0,-3-1-117 15,7-9-24-15,7 0-5 0,0 0-805 0</inkml:trace>
  <inkml:trace contextRef="#ctx0" brushRef="#br0" timeOffset="191255.91">23753 10745 2973 0,'0'0'65'0,"10"-3"14"0,1-4 2 0,-4 7 3 0,-7 0-67 0,0 0-17 0,0 0 0 0,7 7 0 0,-4-1 9 0,1 3-1 15,-4 7-8-15,0-3 12 0,-4-1-12 0,1 7 0 16,-8-3 0-16,4 2 0 0,0 4-14 0,-3-3 1 15,-1 0 0-15,4-3 0 16,0 2-32-16,3-5-7 0,-3 6 0 0,4-7-1 16,3-2-99-16,-4-1-19 0,4-9-4 0,0 0-1 15,0 0-43-15,0 0-9 0,0 0-1 0,7-28-483 16</inkml:trace>
  <inkml:trace contextRef="#ctx0" brushRef="#br0" timeOffset="191396.53">24014 10315 1209 0,'17'-12'53'0,"-10"12"12"0,-3-10-52 0,3 10-13 0,-7 0 0 0,0 0 0 16,0 0 228-16,0 0 44 0,0 0 8 0,0 0 1 15,0 0-242-15,0 0-49 0,0 10-10 0,-4-4-1 32,4 0-130-32,-3 4-25 0,6 8-6 0,1-5-1 0</inkml:trace>
  <inkml:trace contextRef="#ctx0" brushRef="#br0" timeOffset="191986.52">24151 10648 172 0,'0'0'8'0,"7"9"1"0,-7-3-9 0,0 4 0 0,0-1 0 0,0 0 0 0,0 1 323 16,0-1 62-16,0-2 13 0,0 2 2 0,4 0-328 0,6 1-72 15,-3-7 0-15,8 6-12 32,-1-2-44-32,0-4-8 0,3 6-1 0,-3 1-1 0,4 2 14 0,3-3 4 0,-3 4 0 0,-4 0 0 15,4 5 60-15,-4-5 12 0,-4 3 2 0,1-1 1 16,-4 1 41-16,-3 0 9 0,-1-1 2 0,-3-2 0 0,-7-1 49 0,0 1 9 15,3-4 3-15,-3 1 0 0,0 2-18 0,0-2-3 16,0-10-1-16,4 9 0 16,3-9-41-16,0 0-8 0,0 0-1 0,0 0-1 15,0 0-3-15,0 0 0 0,0-9 0 0,7-1 0 0,3-2-34 0,4 2-7 16,8-12-2-16,2 10 0 16,1-10-68-16,0 3-13 0,3-3-4 0,4 0 0 15,-4 0 95-15,0 3 18 0,0-3 4 0,-3 4 1 0,0 8-54 0,-4-2-18 16,-3 12 0-16,-4-3 0 0,0 3 18 15,-4 3-12-15,-3 3 12 0,4 0-10 0,-4 4 10 0,0 5 0 16,-3 1 0-16,3-7 0 0,-4 10 14 0,4-3 5 16,0 0 1-16,0-4 0 0,4 1-20 0,-4 2 0 15,4-2 0-15,3-4 0 0,-4-2 9 0,1 2-1 16,-1 0-8-16,5-2 12 0,-5-4-12 0,4-3 9 16,-3 0-9-16,6 0 8 0,-2-3-8 0,2-4 0 0,-6-2 0 0,3 6 0 15,-7-7 0-15,7 1-9 0,-3-3 9 0,3 2 0 16,-4-9 0-16,4 7 0 0,4-1 0 0,-4-6 9 15,4 7-9-15,-4-7 0 0,0 6 0 0,0-5 0 16,4 5 0-16,-4 1 0 0,0-4 0 0,0 3 0 16,0 4 0-16,0 0 0 0,4 2 0 0,-4-2 0 15,4-1 0-15,-1 1 0 0,1 0 0 0,3 9 0 16,0-10 0-16,4 10 0 0,0-3 0 0,-1 6 0 16,1 4 0-16,-4-4 0 0,0 15 0 0,-3-5 0 15,3 0 0-15,-7 5-9 0,1 1 9 0,-5 0 0 16,-3-3-9-16,-3 2 9 0,-1 1 0 0,-3-3-9 15,-3 6-15-15,3-6-2 0,0-1-1 0,0 1 0 16,0-3-39-16,7-1-8 0,7-3-2 0,0 4 0 16,4-4-64-1,10-2-12-15,4-1-4 0,6-6-851 0</inkml:trace>
  <inkml:trace contextRef="#ctx0" brushRef="#br0" timeOffset="192490.2">26853 10851 864 0,'0'0'38'0,"-3"-3"8"0,-1-6-37 0,-3-1-9 16,-3 1 0-16,3-4 0 0,-7 1 422 0,-1-4 82 16,1 10 17-16,0-3 3 0,0-1-422 0,-3 1-85 0,-1-1-17 0,-10 7 0 15,-1-6-17-15,-9 9-1 0,-5 0 0 0,1 0 0 32,3 3-37-32,-7 3-7 0,0-3-2 0,1 10 0 0,-5-4 39 0,1 1 7 0,-1 9 2 0,5-7 0 15,-1 7 38-15,7-7 8 0,4 10 2 0,10-3 0 16,0-6-4-16,11 9 0 0,4-3 0 0,2-7 0 15,8 10-28-15,4-3 0 0,7-7 0 16,3 10 0-16,7-6 0 0,4-3 0 0,-4-1 0 0,10-3 0 16,5 1 0-16,-1-7 0 0,-3 6 0 0,3-9 0 15,0 7 0-15,1-4 0 0,-5-6 0 0,1-4 0 0,-4 7 32 0,4-9 0 16,0 0 0-16,-4-4 0 0,0 4-16 16,0-4-4-16,1 4 0 0,2-4 0 0,1 1 0 15,-4-4 0-15,4 3 0 0,-7 1 0 0,3-1-12 16,-7-2 0-16,4 2 0 0,-7 4 0 0,-1-1 0 15,-3-2 8-15,0 2-8 0,-3 7 0 0,-4-6 0 0,-3-1 0 16,3 7 0-16,-4-3 0 0,-3 6 0 0,0 0 16 16,0-3-4-16,0 3 0 0,0-10-2 0,0 10-1 15,0 0 0-15,0 0 0 0,0 0-9 0,-7 10 0 16,-3-7 0-16,3 16 0 0,-1-7 15 0,1 7 4 16,0 3 1-16,-3 6 0 0,3 4-20 0,0 2 0 15,-4 1 0-15,4 2 0 0,0 4 10 0,0-3-2 16,0 2 0-16,-4 4 0 0,1-3-8 0,-1 3 0 0,1-3 0 15,-5 0 0-15,5 2 0 0,-4-2 15 0,0 0-4 16,-1 3-1-16,-2-3-10 0,-1-1 10 0,-3 4-10 16,-4-9 10-16,1 6-10 0,-5-1 0 0,-2-5 0 0,-5-4 8 15,-6 10-20-15,-11-10-5 0,-7 4-1 0,-17-4-870 16,-15-3-175-16</inkml:trace>
  <inkml:trace contextRef="#ctx0" brushRef="#br0" timeOffset="-212556.37">23449 11701 2127 0,'-35'-19'94'0,"17"10"20"0,-3-10-91 0,0 7-23 0,-4-7 0 0,-3 6 0 16,3-6 43-16,4 7 4 0,-4-1 1 0,4-5 0 16,0 8 3-16,3-2 1 0,8 2 0 0,-1 1 0 15,8 6-19-15,10-7-3 0,10 10-1 0,15-3 0 16,21-3-17-16,18 6-3 0,20 6-1 0,26-3 0 16,20 4 13-16,29-1 3 0,25 3 0 0,24 1 0 15,18 2-15-15,21 7-9 0,21 0 12 0,11-4-12 16,6 4 9-16,5 3-9 0,-8 0 0 0,0-3-804 15,1-6-168-15</inkml:trace>
  <inkml:trace contextRef="#ctx0" brushRef="#br0" timeOffset="-206835.73">28543 2871 2304 0,'-10'-10'204'0,"-4"1"-163"15,-1 3-33-15,1-1-8 0,4 1 100 0,3 3 19 0,0 3 3 0,7 0 1 16,0 0-106-16,14 0-17 0,-4 0-11 0,15 0 2 16,3 0-3-16,11 0 0 0,14 0 0 0,3 0 0 15,11 0 12-15,0 3 0 0,4 10 0 0,7-13 0 16,6 0 0-16,8 6 0 0,7 3 0 0,-4-5 8 16,-3-4-8-16,7 6 8 0,3-3-8 0,4 0 8 15,-8 3 1-15,-2-6 1 0,-1 0 0 0,-3 0 0 16,3 0 4-16,-7 0 1 0,-7 3 0 0,-10-3 0 15,-8 0 1-15,-6 0 1 0,-4 0 0 0,-4 0 0 16,-3-3 1-16,0 3 0 0,-7-6 0 0,-1 3 0 0,-6 0 6 0,-7-3 0 16,-7 6 1-16,-1-4 0 0,-6 4-5 0,-4 0 0 15,3 0-1-15,-10 0 0 0,0 0-9 0,-3 4-2 16,-1 8 0-16,-3 4 0 0,0 6-8 16,-3 9 0-16,-4 0 0 0,-4 10 0 0,-3 6 0 15,0 7 0-15,3 5 0 0,0-2 8 0,1 18-8 0,3-3 0 16,-4 9 0-16,7 7 0 0,-3 3-11 0,7 6 3 15,0 1 0-15,4 8 0 0,-1 10 8 16,8 10-8-16,-1-4 8 0,4 10-8 0,7 3 8 0,0 2-12 16,11 8 12-16,3 2-12 0,4-6 12 0,-4 13-13 15,4 0 5-15,0-10 8 0,-1 13-10 0,-2-7 10 0,-5 10 0 16,1-13-9-16,-7 7 9 0,-1-7 0 0,-3 4-9 0,-6-13 9 16,-1 0 0-16,0 0 0 15,-7 3 0-15,0-9 0 0,0-7 0 0,-4 1 0 0,4-1 0 16,-7-6 0-16,4-12 0 0,-5 6 0 0,5-7 0 15,-1-2 0-15,4-7 0 0,-3-3 0 0,3-9 0 16,0-1 0-16,3-8 0 0,-3-1 0 0,0-3 8 0,4-6-8 16,-1-3 0-16,1-4 0 0,0-9 8 0,-1-3-8 15,1-3 0-15,-4-3 0 0,3-10 9 0,1 7-9 16,-1-7 11-16,1-6-3 0,-1 7 0 0,-3-4 0 16,4-3-8-16,-4 3 8 0,3-12-8 0,-3 6 8 15,0 3 19-15,0-9 3 0,0 3 1 0,0-7 0 16,0 7-22-16,0-7-9 0,0-2 8 0,-3 2-8 15,3-2 20-15,-7-1 0 0,3-6-1 0,-6 7 0 16,-1-4 14-16,0-3 3 0,-3-3 1 0,-3 0 0 16,-12 0-3-16,5 0-1 0,-4 0 0 0,-8 0 0 15,-10 0-23-15,1 0-10 0,-8-3 8 0,-7-3-8 0,-7 6 15 16,-18-3-3-16,-14 3 0 0,-10 0 0 0,-11 3-12 0,-14 6-16 16,-21 1 3-16,-22 2-1037 15,-17 7-207-15</inkml:trace>
  <inkml:trace contextRef="#ctx0" brushRef="#br0" timeOffset="-180311.49">9317 12717 1897 0,'0'0'84'0,"0"0"17"0,0 0-81 0,0 0-20 0,0 0 0 0,0 0 0 16,0 0 33-16,0 0 3 15,10 0 0-15,1 0 0 0,0 0-47 0,3 0-9 16,7 3-1-16,0-3-1 0,0 0 6 0,0 0 2 16,8 0 0-16,-5 0 0 0,5 7 14 0,-5-4-9 0,4-6 9 0,4-4-8 15,-4 4 40-15,4-6 9 0,0-1 2 0,3 7 0 16,0-3 32-16,4-7 6 0,4 13 2 0,2-9 0 15,-2 6-23-15,-1-7-5 16,0 7-1-16,1-3 0 0,-1 3-34 0,0-3-6 16,-3 3-2-16,7-1 0 0,4-2-12 0,-1 6 0 0,-3-9 8 15,0 6-8-15,0-4 0 0,-4 7 0 0,4-3 0 16,-7-6 0-16,-8 9 0 0,5-3 0 0,2-4 0 16,1 4 0-16,-4-3 0 0,-3 6 0 0,0-3 0 0,0 0 0 15,-1-4 0-15,-2 7 11 0,-8 0-11 0,4 0 10 16,6 7 18-16,-6-4 4 0,-7-3 1 0,-1 3 0 15,4-3-33-15,1 6 0 0,-5-3 0 0,-3-3 0 16,0 7 0-16,4-4 0 0,0-3-9 0,-4 0 9 16,-4 0 0-16,5 0 0 0,2 0 0 0,-3-3 0 15,0-4 0-15,0 7 0 0,-3-3 0 0,3-3 0 0,4 3 16 16,-11-7 8-16,-4 1 1 0,4 6 1 0,4-7 14 0,-4 7 2 16,-7-3 1-16,-3-3 0 0,3 2-43 0,0-2 0 15,-4 0-8-15,1-1 8 0,-5 1-11 16,1-1 11-16,4 7-8 0,-8-6 8 0,-3-1 0 0,0 1-10 15,3 0 10-15,1 5 0 0,-4-5 0 0,0 0 0 16,-4 5 0-16,4 1 0 0,0-3 0 16,0-3 0-16,-4 6 0 0,0-4 0 0,8 7 0 0,-4-3 8 15,0 0-8-15,0-3 0 0,3 6 0 0,0 0 8 16,4-10-8-16,0 10 0 0,-3 0 0 0,10 0 0 16,10 0 0-16,-6 0 0 0,-4 0 0 0,10 0-10 15,4 7 10-15,4-4-12 0,0-3 3 0,-1 6 0 16,1-3 0-16,0 0 0 0,3 7 9 0,-4-4-8 15,-6-3 8-15,0 10-8 0,-1-4 8 0,4 0 0 0,0 1 0 16,1-1 0-16,-8 4 0 0,3-4 9 0,1 1 0 0,-8-1 0 16,-3-3-9-16,4 4 0 0,6-1 0 0,-3 4 0 15,-7-4 8-15,4 0 0 0,3 1 0 0,0 2 0 16,-3 1-8-16,-1-4-12 0,-6 1 2 0,6 2 1 16,4 7 9-16,-7-6 0 0,-10 5 0 0,3 1 0 15,3-3 0-15,-7 12 0 0,-3-6-11 0,-7 0 11 16,0 6-11-16,-4-3 11 0,1 4-12 0,-12-4 12 15,-10-3-92 1,1 3-11-16,2-10-2 0,-6 4-1050 0</inkml:trace>
  <inkml:trace contextRef="#ctx0" brushRef="#br0" timeOffset="-179368.89">6223 12256 1094 0,'0'-22'48'0,"0"19"11"0,-7-16-47 0,7 10-12 16,0-4 0-16,0 4 0 0,0 0 215 0,7 2 41 16,-7 7 8-16,0 0 1 0,0 0-195 0,0 13-39 15,0-1-8-15,0 7-2 0,-7 6-6 0,7 7-2 16,-7-1 0-16,7 7 0 0,-7-1 1 0,3 4 0 0,-3 0 0 0,0 0 0 15,0 2-14-15,-3 1 0 0,-1-3 0 0,4 3 0 16,-4-3 11-16,-3 0-11 0,4-7 12 0,-1 7-12 16,-10-10 0-16,10 1 0 15,1-4 0-15,3-3 0 0,-4-3 0 0,1-3 0 0,6-7 0 16,4 1-662-16,0-7-136 0</inkml:trace>
  <inkml:trace contextRef="#ctx0" brushRef="#br0" timeOffset="-179165.77">6163 11918 3204 0,'-7'0'71'0,"3"-10"14"0,1 7 3 0,-4-6 1 0,3 5-71 0,-3-2-18 0,7 6 0 0,0 0 0 15,0 0-76-15,0 0-18 0,0 0-4 0,0 0-792 16,7 10-158-16</inkml:trace>
  <inkml:trace contextRef="#ctx0" brushRef="#br0" timeOffset="-178506.72">6562 12714 2937 0,'0'0'64'0,"-4"-6"14"0,-3 3 2 0,4-4 4 0,3 7-68 0,0 0-16 0,0 0 0 0,0 0 0 32,0 0-21-32,0 0-8 0,0 0-2 0,0 0 0 0,-4 16 16 0,8 0 3 0,-1-1 1 0,-3 1 0 15,0 3-6-15,7-7-2 0,-7 7 0 0,0 0 0 16,0-6 19-16,0-1 0 0,0 1 0 0,4-4 0 15,-8 4-10-15,4-13 2 0,0 0 0 0,0 0 0 16,0 0 32-16,0 0 6 0,0 0 2 0,0 0 0 16,7-7 6-16,-3-2 2 0,3 0 0 0,0-10 0 15,7-3-40-15,7-3 0 0,-3-3-14 0,3-4 4 16,4-9-2-16,6 10 0 0,-6 0 0 0,0-1 0 16,3 7 1-16,-3 3 0 0,-1 3 0 0,-2 1 0 15,-1 11 22-15,-11 1 4 0,8-3 1 0,-7 9 0 16,-1 6 0-16,1 3 0 0,-4-2 0 0,3 8 0 15,-6 1-16-15,3 3 9 0,0-7-9 0,-4 10 8 0,5-3 0 16,-5 3 0-16,8 0 0 0,-11-3 0 0,3-7-8 0,1 4 0 16,3-10-10-16,0 10 10 0,0-7 0 0,0-5 0 15,0-1 0-15,4-3 0 0,3 6 0 0,-4-12 0 0,1 3 8 16,3-7-8-16,4 1 0 0,-8-4 0 0,8 1 8 16,-4-4-8-16,4-6 0 0,-1 0 8 0,1 6-8 15,-8-9 0-15,5 10 9 0,-5-4-9 0,4 0 0 16,0 6 9-16,0-5-9 0,1 11 0 15,2-2 0-15,-6 0 0 0,-1 2 0 0,4 7 0 0,-3-3 0 0,3 0 0 16,0-3 0-16,0 6 0 0,1 0 0 16,2 0 0-16,-3 0-9 0,7 0 9 0,-10 0 0 0,7 0 0 15,-1-3 0-15,-3-4 0 0,4 14 0 0,-4-7 0 16,-3 3 0-16,6-3 0 0,-10 9 0 0,4 1 0 16,-4 2 0-16,0 7 0 0,0 3 0 0,-3 3 0 15,-1 6 0-15,-3 1 9 0,-3-4-9 0,3 3 8 16,-4-6-8-16,1 7 12 0,-1-1-12 0,1-9 12 15,3 6-12-15,0-6 0 0,0-3 0 0,0-3 0 16,3 2-9-16,-3-5-4 0,7-4-1 0,-3 1 0 16,3-4-94-1,3-6-20-15,-3 0-3 0,11-6-1069 0</inkml:trace>
  <inkml:trace contextRef="#ctx0" brushRef="#br0" timeOffset="-177937.07">8259 12667 2376 0,'0'-3'105'0,"3"-7"22"0,-3 1-102 0,4 0-25 0,-1-4 0 0,1 4 0 0,3-4 36 0,0 1 3 16,-7 2 0-16,-7-2 0 0,7 2-39 0,-4 4 0 16,-3-3 0-16,0 5 0 0,-4 4 0 0,-3 0 0 15,4 0 0-15,-8 4 0 0,1 5 0 0,-5 0 0 16,5 1 0-16,-1 2 0 0,-3 4 0 0,0 0 11 15,-4 3-11-15,4 2 12 0,3-2 6 0,-3-3 2 16,0 0 0-16,3-1 0 0,1-5 16 0,-1 5 3 16,4-8 1-16,3 2 0 0,4 1-32 0,-7-1-8 15,14-9 0-15,0 0 0 0,0 0 0 0,7 3 0 16,0-3 0-16,4 0 0 0,3 0 0 0,4 0-12 16,-1-9 4-16,8 6 0 0,-4-1 8 15,0-2 0-15,4-3 0 0,0-4 0 0,3 4 0 16,-11-1 11-16,8-2-3 0,0 2 0 0,-4 1 8 0,4-4 2 15,-8 4 0-15,5 0 0 0,-1-4 0 0,-7 4 0 16,3 2 0-16,-6-2 0 0,0 0 2 0,3 2 0 16,0 1 0-16,0 0 0 0,-7-4-20 0,4 7 0 15,3-3 0-15,-7 3 0 0,0 3 0 0,-7 0 0 16,0 0 0-16,10 0 0 0,-3 3 0 0,-3 6 0 16,-4 1 0-16,0-1 0 0,0 4-12 0,-4 6-7 0,-3-1-1 15,0 4 0-15,-3 0 20 0,3 3 0 0,-7 4 0 0,3-4 0 16,0 6 0-16,-3 0 0 15,4-2 0-15,3 2 0 0,0 3 0 0,0-2 0 0,0-1 0 0,7 1 0 16,0-1 0-16,0 3 0 0,0 4 0 0,0-4 0 16,0-5 0-16,3 5 0 0,-3-2 0 0,4-1 0 15,-1 0 12-15,1 1 7 0,-4-4 1 0,-4-3 0 16,-3-3-20-16,4 0 0 0,3 6 0 0,-8-6 0 16,-2 0 0-16,3 0 0 0,0-3 0 0,0-7 0 15,-7 7 0-15,3-6 0 0,-7 9 0 0,8-7 0 16,-8-2 10-16,4-1-2 0,-7-2 0 0,-4-7 0 15,4 6-8-15,-7-9-11 0,-4 0 3 0,-7-3-870 16,-3-6-174-16</inkml:trace>
  <inkml:trace contextRef="#ctx0" brushRef="#br0" timeOffset="-176065.49">21357 12927 1638 0,'0'0'72'0,"0"0"16"0,0 0-71 16,0 0-17-16,0 0 0 0,0 0 0 0,0 0 89 0,7 3 15 15,0-3 2-15,4 7 1 0,-4-4-34 0,7 6-6 16,0-6-2-16,0 7 0 0,-3-1-29 0,3-9-7 16,0 10-1-16,7-7 0 0,-3 6-19 0,3-3-9 15,0-2 8-15,4-1-8 0,7-3 30 0,-4 0 1 16,-3 0 0-16,10-3 0 0,7-1-11 0,1-2-3 15,-8 6 0-15,4-3 0 0,-4-3 2 16,4 6 0-16,-4 0 0 0,0 0 0 0,1 0 8 16,-1 0 1-16,11 0 1 0,-4 6 0 0,-3-3-17 0,0 3-3 15,3-2-1-15,0-1 0 0,4 3-8 0,-4-3 0 16,1-3 0-16,-4 6 0 0,-1-2 0 0,-2-4 0 0,-5 0 0 16,1 0 0-16,0 0 0 0,0 0 0 0,-4-4 0 15,-3-2 0-15,-4 6 0 0,3-3-11 0,1-3 3 16,0 3 0-16,-8-7 8 0,1 1 0 0,7 6-9 15,-8-7 9-15,1 7 0 0,-4-3 0 0,4-4 0 16,-1 10 0-16,-2-6 0 0,-5 0 0 0,-3 3 0 0,0-4 0 16,0 7 0-16,-7 0 0 0,0 0 0 0,-7-9 0 15,7 6 12-15,-3-7-4 0,-4 7 0 0,-4-6 0 16,-3 3-8-16,0-7 0 0,3 4 0 0,-3 2 0 16,-7-2 0-16,0-7 0 0,10 10 0 0,-6-3 0 15,-1 2 0-15,-7-2 12 0,4 6-12 0,4-7 12 16,2 10-12-16,1-3 0 0,-10 3 0 0,2 0 8 15,8 0-8-15,-3 0 0 0,-4-6 0 0,-1 6 0 16,8 6 0-16,0-6 0 0,4 0 0 0,-5 0 0 16,-2-6 0-16,10 6 0 0,3 0 0 0,1-3 0 15,-1-6 0-15,8 9 8 0,3-10-8 0,3 10 8 0,4-3-8 0,4-3-11 16,3 3 3-16,7 3 0 0,8-4 0 0,-1 4 0 16,0 0 0-16,1 0 0 0,9 4 8 15,1-4 0-15,-10 3 0 0,-1 3-8 0,0 3 8 0,-3-5 0 16,0 5 0-16,-8 0 0 0,1 1 0 0,-4-4 0 15,-3 10 0-15,-1-7 0 0,-2 4 0 0,-1-1-10 16,-7 1 1-16,0-4 0 0,0 4 9 0,0 2 0 16,-7 1 0-16,0 0 8 0,0-1-8 0,-4 4 0 15,1 0 0-15,-4 3 0 0,0-3 0 0,-4-4 0 16,1 7 0-16,-5 0 8 0,1 3 3 0,-3-3 1 16,3 3 0-16,-8-3 0 0,1 7-12 0,-3-7 0 15,6-4 0-15,-3-2-11 16,-4 3-24-16,0-7-5 0,4 4 0 0,7-3-1 15,0-4-63-15,3-6-12 0,1 7-2 0,10-10-581 0,3 0-116 0</inkml:trace>
  <inkml:trace contextRef="#ctx0" brushRef="#br0" timeOffset="-175549.87">24257 12868 2073 0,'0'0'92'0,"0"0"19"0,0 0-89 0,0 0-22 0,-4 0 0 0,4 0 0 15,0 0 48-15,0 0 4 0,-3 9 2 0,-1 4 0 16,1-4-43-16,3 10-11 0,0-7 0 0,0 7 0 16,0 0 19-16,-4 6 1 0,4-3 1 0,-3 6 0 15,-1-3-7-15,1 4-2 0,-4-4 0 0,3 0 0 16,-3 0-12-16,0-3-16 0,0 0 3 0,-4 0 1 15,4-7-12-15,0-2-3 16,4-4 0-16,-4-5-651 0,0-4-130 0</inkml:trace>
  <inkml:trace contextRef="#ctx0" brushRef="#br0" timeOffset="-175393.61">24613 12557 806 0,'0'0'36'0,"0"0"7"0,0 0-35 0,0 0-8 16,-10 3 0-16,3 4 0 0,3-1 280 0,-3 0 53 15,4 4 11-15,-1-1-1050 0</inkml:trace>
  <inkml:trace contextRef="#ctx0" brushRef="#br0" timeOffset="-174831.12">24818 13141 2257 0,'0'0'49'0,"0"0"11"0,0 0 1 0,0 0 3 0,0 0-51 0,0 0-13 0,0 0 0 0,0 0 0 16,0 0-10-16,0 0-5 0,-7 6-1 0,7-6 0 15,0 0 25-15,0 0 5 0,0 0 1 0,0 0 0 16,-4-6-2-16,4 6 0 0,0 0 0 0,0 0 0 16,4-4-2-16,3-5-1 0,4 0 0 0,-4-1 0 0,3 1 14 0,4-4 4 15,4-6 0-15,3 4 0 0,7-4-6 0,1 0-1 16,-5-3 0-16,1 3 0 16,3 7-21-16,0-1 0 0,4 1 0 0,-7 2 8 15,3 4-8-15,-7 0 0 0,4-1 8 0,-7 7-8 16,-1 7 0-16,1-1 0 0,-1-6 0 0,-2 9-8 0,-1 1 16 0,0-1 4 15,0 4 1-15,-4-4 0 0,1 4 24 0,3 2 5 16,-7-2 1-16,0-4 0 0,-3 4-27 0,3-1-6 16,-4-2-1-16,1-1 0 0,-1 1-9 0,-3-1 8 15,0-6-8-15,0-3 8 0,0 0 0 0,4 13 0 16,-4-13 0-16,0 0 0 0,0 0-8 0,0 0 0 16,0 0 0-16,0 0-11 0,7 0 3 0,0 0 0 15,4 0 0-15,-1-3 0 0,1-4 0 0,3 4 0 0,-7 0 0 0,11-3 0 16,-1-4-8-16,-3 10 0 0,4-6-1 15,-4 0 0-15,0 3 27 0,4-4 6 0,0 7 0 0,-1-3 1 16,1-3-26-16,-4 6-6 0,4 0-1 0,-1 0 0 16,1 0 26-16,-1 0 5 0,1 0 1 0,0 0 0 15,-4 0-16-15,3 6 0 0,1-6 0 0,0 0 0 16,-4 3 0-16,4-3 0 0,-4 7 0 0,0-4 0 16,0 3-10-16,0 0-5 0,0 1-1 0,-3-4 0 15,-1 9-6-15,1-2-2 0,-1 9 0 0,-3-10 0 16,-3 4-123-1,3-4-25-15,7 3-4 0,0 4-2 0</inkml:trace>
  <inkml:trace contextRef="#ctx0" brushRef="#br0" timeOffset="-174219.76">27030 13115 172 0,'0'0'8'0,"0"0"1"0,7-6-9 0,0-3 0 16,0 9 0-16,-7 0 0 0,0 0 436 0,7-3 84 16,4-4 18-16,-11 7 3 0,0 0-404 0,0 0-81 0,0 0-16 15,0-3-3-15,-4-6 26 0,-3 9 5 0,-4 0 0 0,-3 0 1 16,0 0-33-16,-3 0-6 0,-5 0-2 0,1 9 0 16,0-6 10-16,-7 7 2 0,3-4 0 0,-7 3 0 15,4 4-20-15,-4 0-3 0,1-4-1 0,-1 3 0 16,4 4-16-16,7-3 0 0,-1-4 0 0,5 4 0 15,-1-10 0-15,4 12 0 0,7-2 0 16,3-10 0-16,-3 7-11 0,11-1-5 0,-1-6-2 0,8 7 0 31,3-10-18-31,4 6-3 0,-1-3-1 0,5-6 0 0,2-3 28 0,5 6 12 16,-1-4-12-16,0-2 12 0,0 3 0 0,4-6 0 0,-4 5 0 0,4-5 0 16,-4-4 0-16,4 4 0 0,-4 0-10 0,0-1 10 15,-3 1-11-15,-7-4 11 0,3 4-12 0,0-1 12 16,-3 7 0-16,-8-3 0 0,1 3 0 0,-4 0 0 0,-7 3 0 15,0 0 0-15,0 0-9 0,0 0 9 16,0 0 0-16,0 0 13 0,0 0-1 0,0 0 0 0,0 0 5 16,0 0 1-16,0 0 0 0,-7 6 0 0,-7-6-18 15,3 9-9-15,1 7 1 0,2-3 0 0,-6-10 8 0,4 9-12 16,-1 4 12-16,1 0-12 0,-1 3 12 0,0 3-12 16,1-1 12-16,-1 8-12 0,4-4 12 0,4 3 12 15,-4 3-2-15,0 1-1 0,3-1-9 0,4 0 0 16,0 4 0-16,0-4 0 0,0 10 24 0,0-6 7 15,4 5 1-15,-1-2 0 0,-3 0-32 0,4-7 0 16,-4 0 0-16,3 1 0 0,-3-1 12 0,0-9-3 16,0 6-1-16,0-3 0 0,-3-6 4 0,-1 3 0 15,-3 0 0-15,0-3 0 0,3 3 0 0,-6-10 0 16,-1 7 0-16,1-6 0 0,-4-4 16 0,-1 4 3 0,-2-4 1 16,-4-3 0-1,-8-3-48-15,-2 4-10 0,-12-14-2 0,-10 7-828 0,-10-12-167 0</inkml:trace>
  <inkml:trace contextRef="#ctx0" brushRef="#br0" timeOffset="-142750.37">14065 9860 2026 0,'-21'-21'90'0,"11"11"18"0,-5 1-86 0,-6 2-22 0,0-8 0 0,-4 2 0 32,-3 4 14-32,-4-4-2 0,-3 1 0 0,-4-4 0 15,-7 4-58-15,-3-1-12 0,0-6-2 0,3 7-1 16,-7-1-31-16,0-3-5 0,0 10-2 0,-10-3 0 16,-4-1 51-16,-4 4 9 0,-10 3 3 0,3 3 0 0,-3 0 20 15,0 0 4-15,-7 0 0 0,-4 3 1 0,0 6 11 0,1-2 0 16,2-4 8-16,1 9-8 0,-4-2 20 0,1-1-1 0,3 1 0 15,-1-7 0-15,8 6 20 0,4-3 4 0,-5-2 1 16,1 5 0-16,4-6-23 0,10 3-4 0,3-2-1 0,4 5 0 16,4-6-4-16,6 3-2 0,12-3 0 0,2 4 0 15,-6-4-10 1,10 3 0-16,8-3 0 0,6 0 0 0,0 7 8 0,1-1-8 16,-5 1 12-16,15-7-4 0,11 12-8 0,-4-2 12 15,-7 0-12-15,3 8 12 0,15-2 10 0,-4 3 2 16,0 13 1-16,0 6 0 0,0-1-25 0,4 10-20 15,3-3 3-15,-4 13 1 0,-6-3 16 0,7-4-12 0,-1 6 12 0,1 4-10 32,-4 3-18-32,-4 3-4 0,4-3-1 0,4 0 0 0,0-4 14 0,-11 10 3 0,0-6 1 0,0 16 0 15,3-1 15-15,-6-2-9 0,-8 5 9 0,0 1-8 0,-6 6 8 0,3-3 9 16,-8 3-1-16,-2-3-8 0,-4 6 0 0,3-7-11 16,4 8 0-16,-11-1 0 0,-7 0 11 0,4-6 0 15,14 2 0-15,3-5 0 0,-7 3 13 0,4-7-1 16,4 4-1-16,2-19 0 15,8 3-11-15,-3-13 0 0,-8 4 0 0,11-13 0 0,4 0 9 16,-5-3 3-16,-9 6 1 0,-1-3 0 0,8-3-13 0,-8-3 0 16,-3 3 0-16,-11-3 0 15,-3 2 9-15,7-5-1 0,-4-3 0 0,-7-7 0 0,-7-3-8 0,7-6 8 16,18-1-8-16,-4-5 8 0,4 0 30 0,4-7 6 16,10-3 0-16,0-3 1 0,7 0 18 0,0 0 3 0,0 0 1 15,14-3 0-15,7-7-38 0,-4 4-7 16,-2-6-2-16,6 8 0 0,7-2-20 0,4 6 0 0,-1-3 0 15,-2 3-8-15,2 3 8 0,5-3-8 0,3 10 8 16,3-10-8-16,-7 9 8 0,15-6-8 0,17-3 8 0,0 0-8 16,0 0 8-16,3 0 0 0,1 0 0 0,17 0 0 15,14-3 0-15,4-6 8 0,-4 5-8 0,15-2 0 16,10-3 0-16,3 3 0 0,1-4 0 0,3 4 8 16,3-7-8-16,5 10 0 0,-5-3 0 0,8 3 0 15,7-4-8-15,-8 7-7 0,-3 0-1 16,4 0 0-16,7 0 5 0,-1 0 1 0,1-3 0 0,3 3 0 15,7 0 10-15,8 0 0 0,6 0 0 0,1 0 0 16,-5-9 0-16,5 9 9 0,3 0-1 0,0 0-8 16,7-9 17-16,-7 9-3 0,-4-10-1 0,0 7 0 15,-3-6-1-15,4 5 0 0,3-5 0 0,-8 3 0 16,-6 3-3-16,0-1-1 0,3-2 0 0,-6 6 0 0,-5-3-19 16,-2-3-4-16,6 6-1 0,4 0 0 15,7 0-23-15,-8 0-5 0,-2 6 0 0,-5-6-1 16,5 3 9-16,-1-3 3 0,-7 0 0 0,4 6 0 0,-7-2 13 0,6-4 4 15,-2 3 0-15,-5 3 0 0,-6-3 16 0,-4 7 0 16,0-1 0-16,-7 4 0 0,-7-4 31 0,-10 3 0 16,-5 7 0-16,-9-6 0 0,-1 9-16 0,-10-3-3 15,-8 3-1-15,-9 6 0 0,-8-3-11 0,-7 3-9 16,-4-3 9-16,0-6-13 16,1 3-12-16,-4 0-3 0,-7-3 0 0,-4-7 0 0,0 7 8 0,-6-10 2 0,-5-5 0 15,-2 5 0-15,-8-3 28 0,3-3 6 0,1 1 0 0,-4-4 1 16,-10-4 23-16,7-5 4 0,3 0 0 0,-7-4 1 15,-4 4-10-15,1-4-3 0,0 1 0 16,-4-4 0-16,0-6-19 0,0 9-4 16,-11-9-1-16,4 0 0 0,0 1 0 0,0-8 0 15,-7 4 0-15,4-6 0 0,-1 0 1 0,1-7 0 0,-5-3 0 0,-2-3 0 16,-4-9 27-16,3 3 4 0,4-4 2 0,-3 7 0 16,-5-3 11-16,5-3 3 0,3 0 0 0,-4-7 0 15,-3 4-35-15,0-7-6 0,3-3-2 16,1-3 0-16,-1 6-13 0,1 7 9 0,-11-10-9 0,3-3 8 0,11 3-8 0,-7-6 0 15,-11 6 0-15,7-3 0 0,-3 3-8 0,4 4 8 16,-5 5 0-16,-2-2 0 0,3-4-9 16,-1 10 9-16,5-4-12 0,-1 4 12 0,0 0 0 0,-3-4 0 15,11 13 0-15,-1-3 0 0,1 0 0 0,2 0 0 16,1-3 0-16,7 6 9 0,0 0 5 0,4-3 1 16,-4 3 0-16,7 3 0 0,4 1-3 0,-1 5-1 15,-6 4 0-15,3-1 0 0,0 10-11 0,3-3-12 16,1 0 2-16,0 3 1 15,-8 0-36-15,8 0-7 0,6 4-2 0,-6-4 0 16,-4 6 6-16,4-3 2 0,10-3 0 0,-7 3 0 0,0 1 34 0,-7-4 12 0,0 6 0 16,0 0-9-16,7 1-10 0,-10-1-1 0,-4-6-1 15,0 9 0-15,7-5 21 0,-7 5 0 0,-7-6-9 0,0 7 9 16,0-7 0-16,0 6 0 0,3-5 11 16,-7 5-11-16,-10-6 23 0,11 7-3 0,3 2 0 0,0-2 0 15,-11-1-20-15,4 4 0 0,3-4 0 0,-3 4 0 16,-3-1 0-16,-1-2 0 0,-3 2 0 0,-4-2 0 15,4 2 0-15,-7-5 9 0,3 2-9 0,-7 4 0 16,0-4 0-16,-3 4 0 0,-4-4-15 0,-7-5 5 16,1 5-8-16,-8 0-2 0,-4-2 0 0,1 9 0 15,-1-4 2-15,-6 1 0 0,-8-1 0 0,-6 1 0 16,-11-1 8-16,-4 7 2 0,-7-6 0 0,-10 0 0 16,-11 9 8-1,-4-4-8-15,1 4 8 0,-11-6-8 0,-11 6-2 0,-3-6 0 16,0 0 0-16,-11 6 0 0,-7-4-9 0,-7-2-1 0,-3 3-1 15,-4-6 0-15,0-1 13 0,0-2 8 16,4-1-10-16,-11-3 10 0,-7 4 0 0,-4 3 0 0,-6-7 0 0,-1 0 0 16,7 4 0-16,-3-1 0 0,-7 1-8 0,-3 2 8 15,-8 1 0-15,-3 2 0 0,-1 4 0 0,-13-6-571 16,-4 9-113-16</inkml:trace>
  <inkml:trace contextRef="#ctx0" brushRef="#br0" timeOffset="-136720.87">7038 14398 1324 0,'0'0'118'0,"0"0"-94"16,0 0-24-16,0 0 0 15,0 0 132-15,0 0 21 0,0 0 5 0,0 0 1 16,0 0-115-16,0 0-22 0,0 0-5 0,0 0-1 16,0 0 13-16,0 0 3 0,0 0 0 0,0 6 0 15,0-6 15-15,-11 3 3 0,4 7 1 0,-3-4 0 16,3 0 21-16,-4 4 4 0,4 2 0 0,0 7 1 15,-7 0-45-15,3 0-10 0,1 3-2 0,-1 3 0 16,-3-3 10-16,3 9 2 0,-3 7 0 0,4-4 0 16,-8 1-32-16,11 5 0 0,-11 1 0 0,8 3 0 15,3-3-9-15,-7 3-8 0,3-3-2 0,4-4 0 16,0 1-25 0,3-7-4-16,-3 1-2 0,7-11 0 0,-7 8-90 0,4-10-19 15,-8-4-3-15</inkml:trace>
  <inkml:trace contextRef="#ctx0" brushRef="#br0" timeOffset="-135782.53">6523 14690 1652 0,'-14'-10'73'0,"14"10"15"0,-11-3-70 0,4-3-18 15,-3 6 0-15,2-10 0 0,-2 10 44 0,3-3 4 16,0 0 2-16,7 3 0 0,0 0 2 0,0 0 1 15,0 0 0-15,0 0 0 0,0 0-16 0,0 0-3 16,0 0-1-16,0 0 0 0,0 0 0 0,0 0 0 16,14 0 0-16,-4 3 0 0,5 0 11 0,2 4 1 15,4-4 1-15,1 6 0 0,6-9 0 0,-4 10 0 16,5-7 0-16,2 3 0 0,1-3-18 0,0 3-4 16,0-2-1-16,-1-4 0 0,5 3-12 15,-1 3-3-15,-3-6 0 0,3 0 0 0,0 3-8 16,1-3 8-16,-1 0-8 0,0 0 8 15,0 0-28-15,4-3-7 0,7-3-1 0,-7 3 0 16,-4-1-100-16,0-2-20 0,1-3-4 0,-5 6 0 16,-2-4-67-16,2 4-13 0,12-6-2 0,-8 9-1 0</inkml:trace>
  <inkml:trace contextRef="#ctx0" brushRef="#br0" timeOffset="-135345.02">7507 14890 1378 0,'-14'3'61'0,"14"-3"13"0,-7 0-59 0,7 0-15 16,-4 7 0-16,-3-4 0 0,0 3 96 0,7-6 16 16,0 0 3-16,0 0 1 0,0 0-64 0,0 0-13 15,0 0-3-15,14 3 0 0,-7-3-12 0,11 3-4 16,-11-3 0-16,4 0 0 0,-1 0 26 16,1-3 5-16,0 3 1 0,-1-3 0 0,1-3 2 0,-1 6 1 15,4-10 0-15,-7 7 0 0,11-6-41 0,-11 6-14 16,4-7 9-16,6 4-9 0,-10-6 9 0,11 2-9 15,-11 7 10-15,4-6-10 0,6-1 22 0,-10 1-2 16,0-4 0-16,4 4 0 0,-4-1-20 0,-3-2 0 16,-4 2-10-16,3 1 10 0,1 6 8 0,-4-6 8 15,-7-1 1-15,0 7 1 0,3-6-10 0,-7 5-8 0,1-2 9 16,-1 6-9-16,-3-3 0 0,4 3 0 0,-8 0 0 0,7 3 0 16,-10-3 0-16,7 6 0 0,-7 1 0 15,0 2 0-15,3 1 0 0,0 2 0 16,1-3 0-16,-1 13 0 0,1-3 0 0,2 3 0 15,-2 6 0-15,-1-3 0 0,1-3 0 0,2 10-8 0,1-4 8 0,0-3 0 16,0 6 0-16,3-9 0 0,1 7 0 0,3-7 0 16,0 6 0-16,7-3 0 0,0-3 0 0,0 0 0 15,0 6 0-15,7-6 0 0,0 0 0 0,3-3 0 16,1 3 0-16,3-3-10 0,-3-4 10 0,6-5-8 31,5 2-23-31,-1-2-4 0,3 5-1 0,1-9 0 0,-4 1-48 16,4-4-9-16,0-3-3 0,6-3-553 0,1-4-111 0</inkml:trace>
  <inkml:trace contextRef="#ctx0" brushRef="#br0" timeOffset="-135013.93">8569 14661 1728 0,'0'0'153'0,"-7"10"-122"0,-4-1-31 0,1 1 0 15,-8 2 150-15,-3 10 24 0,0 0 5 0,0-3 1 16,-8 3-142-16,-2 6-28 0,2-3-10 0,-6 6 0 16,3-2 36-16,-3 2 0 0,0-6 0 0,0 3 0 15,3-3-24-15,0 4-4 0,4-4 0 0,-4 3-8 16,7-6 8-16,1 0-8 0,3 0 0 0,-4 0 0 15,4-3 0-15,3 3 0 0,4-10 0 0,-4-2-9 32,4-1-47-32,4 0-8 0,3-9-3 0,-1-3 0 15,5-6-153-15,-4-1-32 0,0-18-5 0,7 3-2 0</inkml:trace>
  <inkml:trace contextRef="#ctx0" brushRef="#br0" timeOffset="-134806.16">7920 14931 2127 0,'14'-6'94'0,"-14"6"20"0,0 0-91 0,7 0-23 15,0 0 0-15,4 0 0 0,-1 6 72 0,1-3 11 16,-4-3 1-16,7 6 1 0,-3-2-35 0,3 5-7 16,0 0-2-16,0 1 0 0,-3-4-15 0,6 13-3 15,-3-7-1-15,0 4 0 0,4 0-5 0,3 6-1 16,-3-3 0-16,7 3 0 16,-1-1-25-16,1-2-6 0,3 3-1 0,-3-3 0 15,0 0-10-15,3-3-2 0,-4 2-1 0,5-5 0 16,2-1-56-16,-9-2-11 0,-1-1-3 0,0 1 0 15,0-7-113-15,0-3-22 0,-3 0-5 0,0 0-1 0</inkml:trace>
  <inkml:trace contextRef="#ctx0" brushRef="#br0" timeOffset="-134553.65">9303 14470 3139 0,'0'0'139'0,"-4"6"29"0,1 1-135 0,3 2-33 15,0 0 0-15,-7 10 0 0,7 3 32 0,7 0-1 16,-7 13 0-16,0 2 0 16,7 4-51-16,-4-3-9 0,1 2-3 0,-1 4 0 15,-3 3 2-15,0 0 0 0,4 0 0 0,-4 1 0 16,0-8-30-16,0 4-5 0,0 0-2 0,-4-3 0 15,1 0-66-15,-4-1-14 0,0-5-2 0,0 3-587 0,-4-7-116 16</inkml:trace>
  <inkml:trace contextRef="#ctx0" brushRef="#br0" timeOffset="-134350.52">8985 14994 3409 0,'0'0'151'0,"11"-6"31"16,-4 6-146-16,7-4-28 0,7-2-8 0,4 3 0 15,10-6 0-15,11-1 0 0,7 1 0 0,3-4 0 0,11 4-12 0,-3-4 4 16,3 4 0-16,3-13-996 16,5 3-198-16</inkml:trace>
  <inkml:trace contextRef="#ctx0" brushRef="#br0" timeOffset="-131395.86">10220 15125 748 0,'0'0'33'0,"0"0"7"0,0 0-32 0,0 0-8 0,0 0 0 0,11 0 0 16,-11 0 379-16,10-3 73 0,4-3 16 0,4 3 2 31,3-6-418-31,-3 5-83 0,-4-2-17 0,7 3-3 0,7-6 31 0,-3-1 7 0,-7 1 1 0,-1 6 0 16,8 0 12-16,0-4-12 0,-8 4 12 0,-3-3-12 16,0 3 23-16,4-4 5 0,3 4 0 0,-3 3 1 15,-8 0 4-15,5 0 1 0,9 0 0 0,1-3 0 16,0 3-9-16,-1-6-1 0,1 6-1 0,7-3 0 15,3-4-2-15,0 7 0 0,-6-3 0 0,6 0 0 16,11-3-9-16,-7 6 0 0,-11-3 0 0,0 3 0 16,7-6 0-16,-7 6 0 0,1 0 0 0,-8 0 0 15,-4 0 0-15,1 0 0 0,7 0-14 0,-11-4 5 16,-14 4 9-16,11 0-13 0,3-6 5 0,-4 6 8 0,-10 0 0 16,7 0 0-16,4-3 9 0,-1 3-1 15,5-9-8-15,-8 9 8 0,-7 0-8 0,10-4 8 0,8-2 13 0,-8 6 3 16,-10 0 1-16,0 0 0 0,11 0-25 0,0 0 0 15,-1-3 0-15,-10 3-11 0,0 0 11 0,0 0 0 16,11 3-9-16,-11-3 9 0,-7 0 0 0,7 0 0 16,0 0-9-16,0 0 9 0,-7 10 0 0,0-10 0 15,-4 0 0-15,4 0 0 0,7 0 8 0,-11 0 0 16,-3-4-8-16,-3-2 12 0,6-3 9 0,-7 2 2 16,-6-8 0-16,3 2 0 0,3 1 16 0,-3-7 3 15,0 9 1-15,3-5 0 0,-10-1-29 0,10 7-6 0,11-4 0 16,-7 10-8-16,-4-3 8 0,8 3-8 0,10 3 0 15,0 0 0-15,0 0-12 0,0 0-7 16,0 0-1-16,0 0 0 16,7 3-19-16,-4 6-4 0,-6 1-1 0,6-1 0 0,15-6 29 15,-4 7 6-15,-3-1 1 0,-4 0 0 0,7-6-10 0,-4 7-2 0,4-1 0 0,-7-6 0 16,-3 7 6-16,0-1 1 0,10 4 0 0,-7 2 0 16,-4-2 13-16,1 0 0 0,-4 9 9 0,7-7-9 15,0 1 0-15,0 6 0 0,-7-3 0 0,7 3-10 16,4-4 21-16,-8-2 4 0,-6 3 1 0,-1 3 0 15,8 0-16-15,-1-3 0 0,-6 3 8 0,-4 0-8 16,3-1-8-16,0-2-5 0,4 3-1 0,-3 0 0 16,-8-6-139-1,8 0-28-15</inkml:trace>
  <inkml:trace contextRef="#ctx0" brushRef="#br0" timeOffset="-130328.04">21671 15094 1555 0,'18'0'68'0,"-18"0"16"0,0 0-68 0,0 0-16 0,14-3 0 0,-4 0 0 15,1-3 240-15,0 6 44 0,10 0 8 0,4-4 3 31,10 4-259-31,-3-6-51 0,-4 6-10 0,0 0-3 0,14 6 28 0,-6-6 0 0,-1 0 0 0,4 0 0 16,3 0-12-16,7 0 4 0,11-6 0 0,-3 6 0 16,-1 0 8-16,1-3 0 0,6-3 10 15,-6 3-10-15,-1 0 17 0,1-4-2 0,10-2-1 0,0-1 0 16,3 4-14-16,-3 0 9 0,-7-4-9 0,-3-2 8 16,-1 3-8-16,-3 5 0 0,-4-5 0 0,1 0 8 0,-4-1-8 15,-1 10 0-15,-6-9-12 0,0 9 12 0,0-3-10 16,-7 3 10-16,-4 0 0 0,-3 0-9 0,-4 0 9 0,0 0 0 15,-3 0 0-15,-4 3 0 0,0-3 0 0,-4 0 14 16,-3 6-3-16,-7-6-1 0,0 0-10 0,0 0 10 16,0 0-10-16,0 0 10 0,0 0-1 0,0 0 0 15,0 0 0-15,-7-6 0 0,-3-1 12 0,-8-2 3 16,0 0 0-16,-6-1 0 0,-4-2-24 0,-1 2 0 16,-2 1 0-16,-5-4 0 0,1 4 12 0,-4 0 0 15,7-1 1-15,-3 7 0 0,3-3-5 0,4 6-8 16,0-3 11-16,0 3-11 0,7-10 0 0,-1 10 0 15,1 0 0-15,7 0 0 0,4 0 8 0,-1 0-8 16,-3-9 0-16,3 9 0 0,11 0 0 0,0 0-9 0,0 0-1 0,0 0 0 31,0 0-14-31,4-10-2 0,6 4-1 0,1 0 0 16,3 3-41-16,4-4-8 0,6 7-1 0,1 0-1 16,3 0-47-16,1 10-10 0,2-4-1 0,1-3-1 15,3 10 45-15,-3-4 10 0,-7 10 2 0,-1-6 0 16,-2 5 28-16,-5-5 5 0,-6 9 2 0,-4-3 0 0,-4 3 69 0,-3-10 15 0,-3 10 2 0,-4-6 1 15,-7-1 77-15,0-5 15 0,3 2 3 0,-3 4 1 16,-4-3-29-16,4-1-5 0,0 4-2 0,-4-4 0 16,4-2-38-16,0 2-7 0,-3 1-1 0,-1-4-1 15,4 4-22-15,0-4-4 0,-4 4-1 0,0-4 0 16,4 7-28-16,-3-10 0 0,-1 4 0 0,-3-1 0 16,3 4-16-16,1-4-10 15,-5 0-2-15,1 1 0 0,-3-7-167 0,2 6-33 16,5-9-8-16</inkml:trace>
  <inkml:trace contextRef="#ctx0" brushRef="#br0" timeOffset="-130031.16">24285 15210 3128 0,'-7'0'69'0,"-3"0"15"0,-1 10 2 0,0-10 1 0,1 9-70 0,-4 0-17 0,3-5 0 0,4 5 0 31,-3 3-30-31,-1 4-10 0,4-3-1 0,3-1-1 15,1 7-25-15,-4 0-5 0,3 3 0 0,4 0-1 16,-3-3-35-16,6-4-6 0,-3 7-2 0,4-12 0 16,3 2-65-16,0-2-14 0</inkml:trace>
  <inkml:trace contextRef="#ctx0" brushRef="#br0" timeOffset="-129859.29">24564 14523 3002 0,'0'0'133'0,"0"0"27"0,0 0-128 0,0 0-32 16,-11 10 0-16,4-4 0 0,-3 0 12 0,6 1-12 15,-6-4 12-15,3 6-12 16,-1 4-138-16,5-4-34 0,3 4-8 0,3 5-607 16,5-5-121-16</inkml:trace>
  <inkml:trace contextRef="#ctx0" brushRef="#br0" timeOffset="-129411.33">24892 15157 1555 0,'-7'19'138'0,"7"-19"-110"0,0 3-28 0,0 6 0 15,-4-3 273-15,1-2 50 0,3 5 9 0,0 0 3 16,0-9-259-16,0 4-51 16,3 5-10-16,8 0-3 0,0-5-12 0,3 5 0 15,-4-3 0-15,4-3 0 0,1 0 0 0,2-3 0 16,1 0 0-16,6 0-10 0,-2-3 0 0,2 0 0 15,1-3 0-15,-4-7 0 0,4 4 10 0,-4-10-8 0,0 7 8 0,-3-7-8 0,3 6-3 0,-3-6 0 16,3 7 0-16,-7-1 0 0,4 1 11 0,-4-4-8 16,0 13 8-16,-4-6-8 0,1 9 16 0,-4-4 3 0,-7 4 1 15,0 0 0-15,7 4-3 0,0 5 0 0,-3-6 0 0,-1 13 0 16,-3-4-9-16,4-2 0 0,-1 2 9 16,-3 1-9-16,4-4 18 0,-1 1-1 0,1 2 0 15,3-2 0-15,-4-1-17 0,4-6 0 0,1 7 0 0,2-4 0 16,1-6 27-16,-1 0 5 0,4-6 0 0,8-4 1 15,-1 7-19-15,3-6-4 0,1-4-1 0,3 1 0 16,4-4-9-16,0-6 8 0,0 3-8 0,-1 3 8 16,1-2-8-16,0-1 0 0,0 3 0 0,-1 0-11 15,-2 10 11-15,2 0 0 0,1-4 0 0,0 10 0 16,-7 7 0-16,-1-4-10 0,1 6 10 0,-4 4 0 16,-3 6 0-16,3-7 16 0,0 10-2 0,-3-3 0 15,3 3 25-15,0 0 5 0,-3 0 0 0,3 6 1 16,0-6-29-16,4 0-7 0,-1-3-1 0,-2 0 0 15,-1-4-8-15,0 4-11 0,4-6 3 0,-4-4-1410 16</inkml:trace>
  <inkml:trace contextRef="#ctx0" brushRef="#br0" timeOffset="-46212.9">27386 15122 172 0,'0'0'16'0,"0"0"-16"0,-3 10 0 0,-4-1 0 16,3-3 170-16,4-6 31 0,-3 7 7 0,3-7 0 16,0 0-148-16,0 0-31 0,0 0-5 0,0 0-312 15,0 0-61-15</inkml:trace>
  <inkml:trace contextRef="#ctx0" brushRef="#br0" timeOffset="-45559.22">27496 15113 403 0,'14'9'17'0,"-14"-9"5"0,10 3-22 0,-3 4 0 0,4-4 0 0,-11-3 0 16,0 0 221-16,0 0 40 0,0 0 8 0,0 0 2 15,0 0-176-15,0 0-35 0,0 0-8 0,0 0 0 16,0 0 8-16,-4-3 3 0,1-7 0 0,-1 1 0 16,1 0-23-16,-1-1-5 0,4-2-1 0,0-1 0 15,4 1-16-15,3-4-3 0,-4 3-1 0,4 4 0 0,-3-4-3 16,3 4-1-16,0 0 0 0,0-1 0 15,0 4 20-15,-3 0 4 0,-1-4 1 0,-3 10 0 16,11 0 10-16,-11 0 3 0,0-9 0 0,0 9 0 16,-4-3-24-16,1-7-5 0,-1 10-1 0,-6-9 0 15,3 9-9-15,-1-3-1 0,-2-7-8 0,3 10 12 16,-4-9 17-16,1-1 3 0,3 4 1 0,0-3 0 16,-4 2 20-16,0-2 4 0,4-3 1 0,-3 8 0 15,-1-2-39-15,4 6-8 0,-7 0-2 0,0 10 0 16,-4-1-17-16,-6 3-4 0,-1 10-1 0,-7-3 0 15,-7 9-1-15,-3-2 0 0,3 2 0 0,-3-3 0 16,3 6 14-16,0 1 0 0,4-1 0 0,3-3-9 16,0 4 9-16,8-7 0 0,-1 3 0 0,4-3 0 15,3 3-8-15,4-3-4 0,7-6 0 0,4-6 0 16,3-1 36-16,7-2 6 0,0-1 2 0,3-9 0 16,8 0-32-16,7 0 0 0,-1-3 0 0,12-3 0 0,2-4 0 15,1 4 0-15,0 0 0 0,0-4 0 0,0 7 0 0,-1-6 0 16,-6-1 0-16,0-2 0 0,-7 2 0 0,-1-2 0 15,-6-1 0-15,0 4 0 16,-4-7 12-16,-4 4-3 0,1 2-1 0,-4-2 0 16,0-1 7-16,0-6 1 0,0 7 0 0,0-7 0 0,-3-3-7 0,-1 9-1 15,8 1 0-15,-4-4 0 16,0 1 7-16,0-1 1 0,0 13 0 0,-3-7 0 0,-1 7-8 0,4-3 0 16,-3 6-8-16,-4 0 12 0,0 0-12 0,7 6 0 0,3-3 0 0,-3 10 0 15,0-7 0-15,0 4 0 0,0-4 0 0,1 3 0 16,2 10 0-16,-3-6 0 0,-3 5 0 0,3 4 0 15,-7 0 0-15,3 10 12 0,-3-1 0 0,0 3 0 16,-3 7-12-16,3 3 0 0,-7 3 0 0,3-3 0 16,-6-3 0-16,3 3-16 0,-1-3 3 0,-2-1 1 15,-1-2 12-15,1 3 0 0,-1-1 0 0,1 1 0 16,-5-6 0-16,1 5 15 0,0-5-3 0,-3 3-1 16,-1-4-11-16,-7-3 0 0,-3 1 0 0,-7-1 0 15,-8 1-23-15,-2-11-6 0,-8 11-2 0,-4-10 0 16,-3 0-38-16,-3 0-8 0,-4-4-2 0,-7 1 0 15,-15-6-124-15,1-1-25 0,-81-2-4 0,21-1-2 0</inkml:trace>
  <inkml:trace contextRef="#ctx0" brushRef="#br0" timeOffset="-44607.08">20408 17013 1555 0,'0'0'138'0,"0"0"-110"16,0 0-28-16,0 0 0 0,0 0 237 0,0 0 43 15,0 0 8-15,0 0 1 0,0 0-238 0,0 0-51 16,0 0 0-16,7 10-12 0,4-4 12 0,-1-3 0 16,5 0-9-16,2-3 9 0,8 0 0 0,3 0-9 15,7 0 9-15,4 0 0 0,4 0 0 0,2-3 0 16,8 3 0-16,0 0 0 0,0 0 11 0,4 0-11 15,-1 0 12-15,8 0-12 0,3-3 0 0,0 3 0 16,0 0 0-16,0 0 0 0,-4 0 0 0,1 3 0 16,-1-3 0-16,1 0 0 0,6 0 0 0,-6 3 0 15,-11-3 12-15,0 0-12 0,-1 6 9 0,-2-2-9 16,-8 2 0-16,0-3 9 0,-3-3 19 0,4 0 3 0,2 3 1 0,1-3 0 16,0 0-20-16,0 0-4 0,11-3-8 15,-5 3 12-15,-2-3-12 0,-8-3 0 0,4 2 0 0,-4-2 0 16,1 3 0-16,-8-6 0 0,-3 6 0 0,-1-4 0 15,1-2 9-15,-4 6-9 0,-13 0 8 0,-1-4-8 16,0 7 14-16,-4-9-2 0,-10 9-1 0,0 0 0 16,-10 0-3-16,-1-3 0 0,4-4 0 0,-7 1 0 15,-4 0 20-15,-3-3 3 0,0 5 1 0,3-5 0 16,-10-4-21-16,0 1-11 0,3-4 12 0,1 4-12 16,2-7 21-16,-6 9-2 0,0-2-1 0,3 3 0 15,11-4-4-15,-3 4-1 0,-8-4 0 0,4 4 0 16,7-1-13-16,3 1 11 0,-3 6-11 0,0 0 10 15,0-4-10-15,3 7 0 0,11 0 0 0,-7-3 0 0,-7-3-8 0,7 6 8 16,7 0-10-16,0 0 10 0,0 0-17 0,0 0 2 16,10 6 1-16,8-3 0 0,7-3-6 0,-4 0 0 15,4 0-1-15,6 0 0 16,5 0-18-16,-1 0-3 0,0 7-1 0,-3-4 0 0,0 0 28 0,-1 3 6 16,-2-3 1-16,-5 7 0 0,-2 2 8 0,2-2-8 15,1 8 8-15,-4 1-8 0,-10-3 16 0,-4 3 3 16,7-7 1-16,-7 7 0 0,-4 3 8 0,-6-3 1 15,-4 3 1-15,3 0 0 0,1 0-1 0,-8 0 0 16,-6 0 0-16,-1 0 0 0,7 3-8 0,1-3-1 16,-8-1-1-16,0 1 0 0,4 0-11 0,0-3 8 15,4-3-8-15,-4 9 8 0,-4-3-8 0,7 0 0 0,8-6 0 0,-4-1-11 32,0-2-101-32,3-10-21 0,4-3-4 0,4 9-1051 0</inkml:trace>
  <inkml:trace contextRef="#ctx0" brushRef="#br0" timeOffset="-44325.82">24074 16935 2761 0,'0'0'60'0,"-4"6"13"0,1 4 3 0,-5 5 2 0,1-2-62 0,0-1-16 0,-3 10 0 0,3 0 0 0,-4 6 0 0,1-2 0 15,-1-1 0-15,0 0-10 0,1 6 10 0,-1-9 0 16,1 6 0-16,3-3 0 0,0-3-10 0,-1-3 0 16,-2 0 0-16,3-3 0 15,0-7-50-15,0 7-11 0,3-10-1 0,-6 0-1 16,3-3-167-16,3 4-34 0</inkml:trace>
  <inkml:trace contextRef="#ctx0" brushRef="#br0" timeOffset="-44169.57">24331 16800 230 0,'-3'-3'20'0,"-4"-3"-20"0,-1 2 0 0,-2-2 0 16,-1-3 720-16,4 6 140 0,0 0 28 0,7 3 6 31,0 0-819-31,0 0-164 0,7-7-33 0,0-2-822 0,4 9-164 0</inkml:trace>
  <inkml:trace contextRef="#ctx0" brushRef="#br0" timeOffset="-43622.69">24761 17245 2188 0,'0'19'97'0,"0"-19"20"0,0 0-93 0,0 0-24 16,0 0 0-16,0 0 0 0,0 0 135 0,0 0 22 16,0 0 5-16,-3 3 1 15,3-3-163-15,0 0-27 0,0 0-8 0,0 0-1 16,7 10-8-16,-7-10 0 0,0 0-1 0,7 0 0 16,0 0 1-16,4-3 1 0,-1-4 0 0,1 1 0 0,-1-10 34 0,1 7 9 15,7-4 0-15,-1-5 0 0,-3 2 19 0,8-6 8 16,2 0 1-16,1-3 1 0,3 9 15 0,-7 1 4 15,4-1 0-15,-4 0 0 0,0 10 13 0,-3 0 3 16,0-4 1-16,-1 10 0 0,-3 0-33 0,1 10-6 16,-1-10-2-16,0 9 0 0,-4 0-15 0,1-5-9 15,0 11 10-15,-1-8-10 0,-3 2 12 0,0 0-4 16,0 1-8-16,4-1 12 0,-8-6-1 0,4 7-1 16,-7-10 0-16,7 9 0 0,1-6 6 0,-1-3 0 15,-7 0 1-15,0 0 0 0,7 0-17 0,-7 0 0 0,7 0 0 16,3-3 0-16,-3-6 32 0,0-1 0 0,4 1 0 0,0 3 0 31,3-10-52-31,0-6-10 0,10 3-2 0,1-3-1 0,0 0 16 0,7 7 3 0,3-4 1 0,4 6 0 16,-8-2 2-16,1 11 1 0,3-2 0 0,-3 6 0 15,-4 6 10-15,-3 4 0 0,-4 2 0 0,-7 1 0 16,1 6 9-16,-1 0 4 0,-7-4 1 0,3 7 0 16,-3 3-4-16,-3-9-1 0,-1 3 0 0,4 0 0 15,-3-7 10-15,0 1 1 0,3 5 1 0,-4-5 0 16,4-4 5-16,0 1 1 0,0-1 0 0,0 1 0 15,0-4 1-15,4 3 1 0,0 1 0 0,-1-4 0 0,1 0-29 16,-1 4-13-16,4-1 1 0,1 0 0 16,-1 4-47-16,0-4-9 0,3 4-1 0,-3-4-1 15,1 4-68-15,2-4-14 0,4 1-2 16,1-10-654-16,2 0-132 0</inkml:trace>
  <inkml:trace contextRef="#ctx0" brushRef="#br0" timeOffset="-43060.2">27122 17045 2556 0,'0'0'56'0,"0"0"12"0,0 0 3 0,-4-10 0 0,4 7-57 0,-3-6-14 0,-1-1 0 0,4 7 0 16,0 3 0-16,-4-6 0 0,-10-7 0 0,7 10 0 16,-3-3 12-16,3-4-1 0,-4 7 0 15,-3 3 0-15,-4-3-11 0,4 6 0 0,-3-3 0 0,-1 10 8 16,-3-1 20-16,0 4 3 0,-4-1 1 0,-7 4 0 15,0 0-20-15,-6 2-3 0,-5-5-1 0,4 9 0 16,-3 0-8-16,3-3 8 0,1-1-8 16,6 4 8-16,4-9-8 0,3 9 0 0,4-13 9 15,3 10-9-15,7-6 9 0,4-4-9 0,0-6 12 0,7-3-12 16,0 0 19-16,11 10-3 0,3-10-1 0,4 6 0 16,-1-6-6-16,4 0-1 0,11 0 0 0,0-6 0 15,0 3-8-15,3-4 0 0,0 4 0 0,1-6 0 16,-1 6 0-16,-3-4 0 0,-4-2 0 0,0 3-11 15,0-4 11-15,-3 1 0 0,0-1 0 0,-4 1 0 16,0 0-8-16,0-4 0 0,-7 4 0 0,0-4 0 16,-3 4 32-16,0-1 6 0,-1 1 2 0,1 6 0 0,-4-7-8 15,0 7-2-15,0-3 0 0,0 3 0 16,-7 3-11-16,0 0-3 0,0 0 0 0,0 0 0 0,0 0 20 0,0 0 4 16,0 0 1-16,0 9 0 0,3 4-33 15,-3-4 0-15,-3 4 0 0,3-1 0 0,0 4 0 0,-4 0 0 16,4 6 0-16,-3 3 0 0,-1 0 0 0,4 3-12 15,0 6 0-15,0 1 0 0,-3-4 12 0,3 10 15 16,-4 3-3-16,4-3-1 0,-3-1-3 0,-1 4 0 16,-3-3 0-16,0 3 0 0,4 0 8 0,-4 3 0 15,-4-3 1-15,0 0 0 0,1 0-9 0,-8-4-8 16,4 4 12-16,-4-3-12 0,1 0 9 0,-4-7-9 16,-1-2 0-16,-2-1 9 0,-1-3-9 0,0-3-14 15,-6 4 3-15,-5-7 1 16,-6-10-63-16,-7 7-13 0,-1 0-2 0,-3-7-824 15,-7-9-165-15</inkml:trace>
  <inkml:trace contextRef="#ctx0" brushRef="#br0" timeOffset="-29363.83">3701 16872 2761 0,'0'0'122'0,"0"0"26"0,0 0-119 0,0 0-29 0,0 0 0 0,0 0 0 0,0 0 17 0,10 0-2 16,-3 0-1-16,0 0 0 0,4 3-14 0,-4 4 0 16,4-1-12-16,-1 13 12 0,-3-7-13 0,-3 7 4 15,6 0 1-15,-6 3 0 0,3 3 8 0,-7 3 0 16,0-6 0-16,-7 9 0 0,3-2 0 0,4-4 0 16,-10 3 0-16,6-3 11 0,-6-3 5 0,3 0 2 15,3-6 0-15,-7-1 0 0,8 1 18 0,3-4 3 16,0-12 1-16,0 0 0 0,0 0 8 0,0 0 3 15,0 0 0-15,0 0 0 0,0-12-32 0,3-4-7 16,8 4 0-16,-7-7-1 0,3-3-11 0,3 6 0 16,-3-9 0-16,0 3 0 0,4 0 0 0,-4-3 0 15,0-3 0-15,4 3 0 0,3-3 0 0,-11 6 0 16,4 0 0-16,4 0 0 0,3 3 0 0,-3 0 0 0,-1 7 0 16,-3-7 0-16,4 6-9 0,-1 1 9 0,1 2 0 0,3 1 0 15,0-4 0-15,4 4 0 0,-1 9 0 0,5-9 0 16,-1 9 0-16,-4 0 0 0,5 0 8 0,-1 0-8 15,-7 0 0-15,4 9-12 0,-1-9 3 0,-3 9 0 32,7-5-18-32,-6 5-3 0,-5 0-1 0,1 1 0 15,3-7-1-15,-4 6 0 0,-3 1 0 0,4-1 0 16,-4-6-103-16,4 7-21 0,-4-4-4 0,0-3 0 16,-7-3-41-16,10 3-8 0,-6-3-2 0</inkml:trace>
  <inkml:trace contextRef="#ctx0" brushRef="#br0" timeOffset="-28763.92">4925 16863 2646 0,'0'0'58'0,"0"0"12"0,0-7 2 0,-7 1 3 0,3 0-60 0,4 6-15 0,-7-3 0 0,7 3 0 16,-7-6-9-16,0 2-5 0,-4 4-1 0,4-6 0 15,-3 6 6-15,-1 6 1 0,-3-2 0 0,4 2 0 16,-8 3-1-16,0 4 0 0,4-1 0 0,-11 7 0 15,8 0 9-15,-1-3-8 0,-7 2 8 0,4 1-8 16,-3 3 19-16,-1 0 4 0,4 0 1 0,0 0 0 0,3 0 5 0,0 0 2 16,1 0 0-16,3-3 0 15,-4 3-15-15,7 0-8 0,4 0 10 0,7-4-10 16,-7 4 0-16,14-6 0 0,-7 0 0 0,4-7 0 0,-1 4 0 16,8-4 0-16,0-3 0 0,-1-3 0 0,4-3 0 0,0 0 14 15,4-9-1-15,-7 6 0 0,3-3-13 0,-4-7 8 16,4 4-8-16,-3-4 0 0,-4-6 22 0,4 7-2 15,-4-7 0-15,3 6 0 0,-3-5-12 0,0 2-8 16,4 0 8-16,-4-6-8 0,11 7 0 0,-8-1 0 16,-3 0 0-16,4 1 0 0,3 2 0 0,-3 4 0 15,-1-1 0-15,-3 7 0 0,0 0 11 0,-7 3-3 0,0 0 0 16,7 3 0-16,-7-3-8 0,11 3 0 0,-11 7 0 0,3 2 0 16,-3-2 0-16,-3 5 0 0,3-8 0 0,0 2 0 15,-7 0 0-15,3 4 0 0,4-7 0 16,0 4 0-16,0-7 11 0,0-3 0 0,0 12 0 0,0-12 0 15,0 10-25-15,0-10-5 0,0 0-1 0,4 9 0 32,3-6-84-32,-7-3-16 0,0 0-4 0,7 6-1 15,-4-2-107-15,12-4-20 0</inkml:trace>
  <inkml:trace contextRef="#ctx0" brushRef="#br0" timeOffset="-28324.95">5027 17029 403 0,'18'0'36'0,"-15"-6"-36"15,11 6 0-15,-3-10 0 0,3 10 476 0,4-3 89 16,-4 3 18-16,3-6 3 16,1 6-506-16,0 6-102 0,-1-3-20 0,1 4-4 0,-7-4 33 0,3 6 13 15,-4-6-11-15,-3 13 11 0,0-4-12 0,-3 1 3 16,-4 0 1-16,0 5 0 0,0-5 23 0,0 6 5 16,-4-7 0-16,1 7 1 0,-1-6 27 0,-6 2 6 15,10-2 1-15,-7-1 0 0,0-2-3 0,7-7 0 16,0-3 0-16,0 0 0 0,0 0-25 0,0 0-6 15,0 0-1-15,0 6 0 0,0-6-9 0,14-6-3 16,-11 3 0-16,11-7 0 0,-3 1-8 0,7-4 0 16,-11-5 0-16,10 5-11 0,-10-6 11 0,4 7-8 0,0-7 8 0,-4-3-8 15,0 6 8-15,3-3 0 0,-3 1 8 16,0-4-8-16,-3 9 8 0,-1 1-8 16,8-4 8-16,0 6-8 0,-8-2 24 0,8 3 0 0,-8 5 0 0,8-5 0 15,3 6-14-15,4-3-2 0,-1 2-8 0,1-2 12 16,10 6-12-16,-3-3 0 0,6 3 8 0,-6 0-8 15,0 3 0-15,0-3 0 0,-4 10 0 0,0-1 0 16,0 4 0-16,-7 5 0 0,4 1 0 0,-8 3 0 16,5 0 0-16,-12 0 0 0,4 6 0 0,-3-3 0 15,-1-3 8-15,1 6-8 0,-4-2 0 0,3-4 0 16,1 6 0-16,-4-6 0 0,0 0 0 0,7 0 0 16,-7-4 0-16,7-5 0 0,-4 6-11 0,4-10 11 15,4 1-48-15,-4-7-3 16,7-3 0-16,0 0-797 0,0-10-160 0</inkml:trace>
  <inkml:trace contextRef="#ctx0" brushRef="#br0" timeOffset="-27129.24">6826 17161 2818 0,'0'0'62'0,"-3"-10"13"0,-4 7 2 0,0-9 3 0,-4 2-64 0,4 1-16 0,0-4 0 0,0 4 0 31,3 3-29-31,-6-7-9 0,-4 10-2 0,3-3 0 16,-3-4 0-16,3 7-1 0,-13 3 0 0,6-3 0 16,0-3-23-16,1 6-4 0,-8 0 0 0,7 6-1 15,-10-3 25-15,7 0 6 0,-7 7 1 0,3-1 0 0,-3 0 37 0,3 1 0 0,1-7 9 0,-1 13-1 16,0-10 28-16,7 13 5 0,1-7 2 0,-1-2 0 31,1 8 8-31,6-5 1 0,-3 6 1 0,7-7 0 0,-4 10-42 16,4-3-11-16,-3 3 0 0,10 0 0 0,-7 0 0 15,7 6-11-15,0-6 3 0,7 0 0 0,0 0 8 0,3-3 0 16,1-7 0-16,-1 1 0 0,12 3 0 0,-12-13 0 16,8-3 0-16,3 0 0 0,0 0 0 0,4 0 9 15,0-10 0-15,3 1 0 0,-4-13 10 0,8 0 1 16,-4 0 1-16,4-6 0 0,7 6 18 0,-4-9 3 16,-3 9 1-16,7-10 0 0,-11 7-12 0,4-6-3 15,-11-7 0-15,4 4 0 0,-4-7-2 0,0-3-1 16,-7-6 0-16,4-3 0 0,-8 5-15 0,4-2-10 0,-3 0 12 0,0 6-12 15,-4 3 12-15,3-2-12 0,-3 2 12 0,-3 6-12 16,-1-5 16-16,1 8-3 0,3 1-1 16,0 6 0-16,-7-3-12 0,0 2 0 0,0 8 0 15,3-1 0 1,1 9-96-16,0-2-15 0,-4 2-3 0,7 1-710 0,0 6-143 16</inkml:trace>
  <inkml:trace contextRef="#ctx0" brushRef="#br0" timeOffset="-26526.66">8124 16929 403 0,'0'0'17'0,"0"0"5"0,-7 0-22 0,-3-4 0 16,10-2 0-16,-11 0 0 0,8 0 568 0,3-4 110 16,0 10 22-16,0 0 4 15,0 0-594-15,0 0-118 0,0 0-24 0,0 0-5 0,7 10 20 0,0 2 4 16,-7 4 1-16,7-4 0 0,-4 1 12 0,-3 6 0 16,4 0 0-16,-4 3 0 0,-4 3 0 0,4-3 0 15,0 0 0-15,-3 6 0 0,-4-6 0 0,7 0 16 16,0 0-3-16,-7 0-1 0,0 3-3 0,3-10-1 15,1 7 0-15,-1-6 0 0,4-10 19 0,0 10 3 16,0-4 1-16,0-12 0 0,0 0-19 0,0 0-4 0,0 0-8 0,0 0 12 0,0 0-2 0,7-3-1 16,0-3 0-16,4-3 0 0,-8-4 8 0,4 4 2 15,0-7 0-15,1-3 0 0,-1 0 6 0,0 1 2 16,0-4 0-16,0 0 0 0,0 0-15 0,-7-3-4 16,7 0 0-16,0 3 0 0,0 0-8 0,0 0 0 15,0 3 0-15,4 3 8 0,-4 0-8 0,3 4 0 16,1-1 0-16,3 1 0 0,-3-4 0 0,3 13 0 15,0-10 0-15,3 7 0 0,-6-3 0 0,14 6 0 16,-11-7 0-16,3 10 0 0,1 0-8 0,0-3 8 0,-1 3-10 0,-2 3 10 16,-5-3 0-16,1 10-9 0,3-7 9 0,-4 6 0 15,-3 7 0-15,-3-10 0 0,3 4 0 0,-3 8 0 16,3-5 0-16,-4-1 0 0,1 7 0 16,3 0 0-16,-4 0-9 0,4-3-3 0,0 6-1 15,-7 0 0-15,0-4 13 0,7 1 0 0,-3 0 0 0,3-3 0 16,-3 2 0-16,3-5 0 0,-4 6 0 0,1-7 0 15,-1 1 0-15,1-4 0 0,-1 1 0 16,4 2 0-16,-7-12 0 0,7 7 0 0,-7-7-12 0,0 3 12 16,0-3-72-1,0 0-9-15,0 0-2 0,0 0-791 0,7-3-158 0</inkml:trace>
  <inkml:trace contextRef="#ctx0" brushRef="#br0" timeOffset="-25896.58">8731 16938 1324 0,'0'0'118'0,"0"0"-94"0,0-9-24 0,0-1 0 0,0-2 298 0,0 12 55 16,0 0 11-16,0 0 3 0,0 0-294 0,0 0-58 15,0 0-15-15,0 0 0 0,4 12 0 0,-1-2-13 16,1-1 2-16,3 0 1 0,-4 4 10 0,-3-1-10 15,4 7 10-15,-4-6-10 0,0 6 10 0,-4 3-10 16,1 0 10-16,3-4-10 0,-7 1 10 0,3-3 8 16,4 3-8-16,-3-7 11 0,-1 4 6 0,4 0 2 15,0-7 0-15,0 4 0 0,0-4 1 0,0-9 1 0,0 0 0 0,0 9 0 16,7 4-1-16,4-13 0 16,-4 6 0-16,4-3 0 0,3-3-1 0,0 0-1 0,3-9 0 15,5 9 0-15,-5-13-18 0,4 4 0 16,4 0 0-16,0-4 0 0,-4 4 0 0,7-4-11 0,-10-6 11 0,-1 7-13 15,8-7 13-15,-7-3-9 0,-8 6 9 0,4 1-8 16,-3-1 8-16,0 0 0 0,-1 1 8 0,-3-1-8 16,-3 13 0-16,-1-7 0 0,1 1 0 0,-4 9 0 15,0 0 8-15,0 0-8 0,0 0 8 0,0 0-8 16,0 0 0-16,0 0 0 0,0 0 0 0,3 9 0 16,4 1 0-16,-3-1-8 0,-1 4 0 0,1-4 0 15,0 4 8-15,-1-1 11 0,1 7-3 0,-1-6 0 16,-3 5-8-16,4-5 0 0,-4 6 0 0,0-7 0 15,0 7 0-15,0 3 0 0,0-3 0 0,0 0 0 0,-4-4 0 0,4 4 8 16,4-6-8-16,-4 5 8 0,3-5 6 0,1-4 1 16,-1 4 0-16,1-4 0 0,3-2-3 15,-4-1 0-15,-3-6 0 0,11 9 0 0,-4-9 0 16,-7 0-1-16,0 0 0 0,7 10 0 0,-7-10-11 0,7 3 0 16,-7-3 0-16,7 9 8 0,0 1-8 0,-7-10 0 0,0 0 0 0,4 9 0 15,-1 0 0-15,1 4 0 0,3-4 0 0,-7-9 0 16,0 0 0-16,3 4 0 0,1 5-11 0,-4-9 11 15,0 0 0-15,0 0-10 0,0 0 10 0,0 0 0 32,0 0-94-32,0 0-12 0,0 0-2 0</inkml:trace>
  <inkml:trace contextRef="#ctx0" brushRef="#br0" timeOffset="-25241.29">9550 16960 2718 0,'0'0'60'0,"0"0"12"0,0 0 2 0,0 0 2 0,0 9-60 15,3 1-16-15,1-1 0 0,-4 4 0 0,0-1-26 0,0 4-8 0,0 0-2 0,3 2 0 0,-6-5 20 16,3 9 4-16,0-3 1 0,0-7 0 16,0 7 21-16,-4-6 4 0,4 5 1 0,-3-5 0 15,3 0 13-15,0-4 4 0,-4 0 0 0,4-9 0 0,0 0 3 0,0 0 1 16,0 0 0-16,0 0 0 0,0 0 3 0,0 0 1 16,11 0 0-16,-4 0 0 0,-4-3-26 0,4-3-5 15,4-3-1-15,0-4 0 0,-4 4-8 0,3-4 0 16,1 0 0-16,-1-5 0 0,1 5-11 0,0-6 3 15,3 7 0-15,-4-1 0 0,4-2 8 16,-3 5 0-16,0 4-9 0,-1 0 9 0,1 2-10 0,3-2 10 0,-7 6-13 0,3 0 5 16,-3 0 8-16,4 10 16 0,-4-10-4 0,0 9-1 15,0 0-11-15,4-5 0 0,-8 5 9 0,8 4-9 16,-8-4 0-16,8 0 0 0,-4 4 0 0,0-4 0 16,4 1 0-16,-1-1 0 0,1 0 0 15,-1-5 0-15,-2 5 8 0,2-6-8 0,1 7 10 0,-1-4-10 16,-3-3 9-16,0 3-9 0,0-3 8 0,4 1-8 15,-4-4 36-15,-7 0 1 0,0 0 1 0,7 6 0 0,4-6-28 16,-4 0-10-16,-7 0 0 0,10 0 9 16,1-6-9-16,0 2 12 0,-1-5-12 0,4 0 12 15,-3 5-4-15,6-8-8 0,1-4 12 0,0 4-4 0,-1-7-8 16,5 6 0-16,-1-5 0 0,3 5 0 0,1-6 0 16,-4 7 0-16,4-1 0 0,0 1 0 0,-1 2 0 15,-2 1 0-15,-8-1 0 0,-4 7 0 0,8-3 0 0,-4 6 8 16,4-3-8-16,-4 6 12 0,3-3-12 0,1 6 0 15,-4 4 0-15,0-4 8 0,-3 10-8 0,3-4 0 16,7 1 0-16,-3-1 0 0,-8 7 0 0,1-6 0 16,7 5 0-16,3-5 0 0,-7 3 0 0,3-4 0 15,-6 1 0-15,7-1 0 16,3 4-28-16,-7 0 1 0,-3-7 1 0,-1 7-918 0,4-10-184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0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Decision Trees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Task: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Predict species label from first two input measurements</a:t>
                </a:r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B5FEC-BC8B-443F-9185-0C94C6B59034}"/>
              </a:ext>
            </a:extLst>
          </p:cNvPr>
          <p:cNvGraphicFramePr>
            <a:graphicFrameLocks noGrp="1"/>
          </p:cNvGraphicFramePr>
          <p:nvPr/>
        </p:nvGraphicFramePr>
        <p:xfrm>
          <a:off x="8624500" y="2991874"/>
          <a:ext cx="3381531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5298C-65EE-454F-B233-0C5D067837C3}"/>
              </a:ext>
            </a:extLst>
          </p:cNvPr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BBA50B-5C1E-41BD-99E0-8D850BDD0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910531" y="197531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C8D7B488-B18D-44FF-9D4B-1E707AE5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9" y="2095171"/>
            <a:ext cx="5543901" cy="42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Supervised learning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Classification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Output labels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discrete and order of values has no meaning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Regression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Output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where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usually continuous, order of values has meaning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60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FA989-B706-447A-8829-AC8713B68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Use training dataset to learn “best” hypothesis function</a:t>
            </a:r>
          </a:p>
          <a:p>
            <a:endParaRPr lang="en-US" sz="800" dirty="0"/>
          </a:p>
          <a:p>
            <a:r>
              <a:rPr lang="en-US" dirty="0"/>
              <a:t>Predict output from input features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5F7AC-0BEB-4449-8F84-D8869624CAFD}"/>
              </a:ext>
            </a:extLst>
          </p:cNvPr>
          <p:cNvSpPr/>
          <p:nvPr/>
        </p:nvSpPr>
        <p:spPr>
          <a:xfrm>
            <a:off x="3946980" y="2832235"/>
            <a:ext cx="3725838" cy="16274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Hypothesis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5BD35-DC5E-42ED-93EA-40F4CA140140}"/>
                  </a:ext>
                </a:extLst>
              </p:cNvPr>
              <p:cNvSpPr txBox="1"/>
              <p:nvPr/>
            </p:nvSpPr>
            <p:spPr>
              <a:xfrm flipH="1">
                <a:off x="1618267" y="3353595"/>
                <a:ext cx="377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5BD35-DC5E-42ED-93EA-40F4CA140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18267" y="3353595"/>
                <a:ext cx="37736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BD36ED-DAE9-4B39-9C78-957EB1222392}"/>
              </a:ext>
            </a:extLst>
          </p:cNvPr>
          <p:cNvCxnSpPr>
            <a:cxnSpLocks/>
          </p:cNvCxnSpPr>
          <p:nvPr/>
        </p:nvCxnSpPr>
        <p:spPr>
          <a:xfrm>
            <a:off x="2136279" y="3645983"/>
            <a:ext cx="165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0E8EEA-0C7B-4AFE-97AD-5493C578BFC8}"/>
              </a:ext>
            </a:extLst>
          </p:cNvPr>
          <p:cNvCxnSpPr>
            <a:cxnSpLocks/>
          </p:cNvCxnSpPr>
          <p:nvPr/>
        </p:nvCxnSpPr>
        <p:spPr>
          <a:xfrm>
            <a:off x="7884259" y="3645983"/>
            <a:ext cx="165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251DA1-1F49-4E7E-AB91-5515867415E1}"/>
                  </a:ext>
                </a:extLst>
              </p:cNvPr>
              <p:cNvSpPr txBox="1"/>
              <p:nvPr/>
            </p:nvSpPr>
            <p:spPr>
              <a:xfrm flipH="1">
                <a:off x="9667874" y="3353595"/>
                <a:ext cx="377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251DA1-1F49-4E7E-AB91-55158674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67874" y="3353595"/>
                <a:ext cx="3773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88AE3-C369-47E3-BAB2-F0B236751567}"/>
                  </a:ext>
                </a:extLst>
              </p:cNvPr>
              <p:cNvSpPr txBox="1"/>
              <p:nvPr/>
            </p:nvSpPr>
            <p:spPr>
              <a:xfrm>
                <a:off x="5165591" y="5048770"/>
                <a:ext cx="3998794" cy="730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𝑡𝑟𝑎𝑖𝑛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88AE3-C369-47E3-BAB2-F0B236751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91" y="5048770"/>
                <a:ext cx="3998794" cy="730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BB10AC-3EC0-45EB-9AAE-1F326C69C06D}"/>
              </a:ext>
            </a:extLst>
          </p:cNvPr>
          <p:cNvCxnSpPr>
            <a:cxnSpLocks/>
          </p:cNvCxnSpPr>
          <p:nvPr/>
        </p:nvCxnSpPr>
        <p:spPr>
          <a:xfrm flipV="1">
            <a:off x="5813261" y="4135272"/>
            <a:ext cx="0" cy="1036331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7D611E-A46D-431E-8C81-21990D74ECA4}"/>
              </a:ext>
            </a:extLst>
          </p:cNvPr>
          <p:cNvSpPr txBox="1">
            <a:spLocks/>
          </p:cNvSpPr>
          <p:nvPr/>
        </p:nvSpPr>
        <p:spPr>
          <a:xfrm>
            <a:off x="552099" y="6176962"/>
            <a:ext cx="10515600" cy="6278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Need </a:t>
            </a:r>
            <a:r>
              <a:rPr lang="en-US" dirty="0">
                <a:solidFill>
                  <a:srgbClr val="C00000"/>
                </a:solidFill>
              </a:rPr>
              <a:t>performance measure </a:t>
            </a:r>
            <a:r>
              <a:rPr lang="en-US" dirty="0">
                <a:solidFill>
                  <a:schemeClr val="tx1"/>
                </a:solidFill>
              </a:rPr>
              <a:t>to determine meaning of “best” function</a:t>
            </a:r>
          </a:p>
        </p:txBody>
      </p:sp>
    </p:spTree>
    <p:extLst>
      <p:ext uri="{BB962C8B-B14F-4D97-AF65-F5344CB8AC3E}">
        <p14:creationId xmlns:p14="http://schemas.microsoft.com/office/powerpoint/2010/main" val="34289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FA989-B706-447A-8829-AC8713B68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Use training dataset to learn “best” hypothesis function</a:t>
            </a:r>
          </a:p>
          <a:p>
            <a:endParaRPr lang="en-US" sz="800" dirty="0"/>
          </a:p>
          <a:p>
            <a:r>
              <a:rPr lang="en-US" dirty="0"/>
              <a:t>Predict output from input features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95F7AC-0BEB-4449-8F84-D8869624CAFD}"/>
                  </a:ext>
                </a:extLst>
              </p:cNvPr>
              <p:cNvSpPr/>
              <p:nvPr/>
            </p:nvSpPr>
            <p:spPr>
              <a:xfrm>
                <a:off x="3946980" y="2832235"/>
                <a:ext cx="3725838" cy="16274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Hypothesis function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Model</a:t>
                </a:r>
              </a:p>
              <a:p>
                <a:pPr algn="ctr"/>
                <a:r>
                  <a:rPr lang="en-US" sz="2800" b="0" dirty="0">
                    <a:solidFill>
                      <a:srgbClr val="7030A0"/>
                    </a:solidFill>
                  </a:rPr>
                  <a:t>Parameters,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95F7AC-0BEB-4449-8F84-D8869624C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980" y="2832235"/>
                <a:ext cx="3725838" cy="1627496"/>
              </a:xfrm>
              <a:prstGeom prst="rect">
                <a:avLst/>
              </a:prstGeom>
              <a:blipFill>
                <a:blip r:embed="rId2"/>
                <a:stretch>
                  <a:fillRect t="-2941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5BD35-DC5E-42ED-93EA-40F4CA140140}"/>
                  </a:ext>
                </a:extLst>
              </p:cNvPr>
              <p:cNvSpPr txBox="1"/>
              <p:nvPr/>
            </p:nvSpPr>
            <p:spPr>
              <a:xfrm flipH="1">
                <a:off x="1618267" y="3353595"/>
                <a:ext cx="377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5BD35-DC5E-42ED-93EA-40F4CA140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18267" y="3353595"/>
                <a:ext cx="3773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BD36ED-DAE9-4B39-9C78-957EB1222392}"/>
              </a:ext>
            </a:extLst>
          </p:cNvPr>
          <p:cNvCxnSpPr>
            <a:cxnSpLocks/>
          </p:cNvCxnSpPr>
          <p:nvPr/>
        </p:nvCxnSpPr>
        <p:spPr>
          <a:xfrm>
            <a:off x="2136279" y="3645983"/>
            <a:ext cx="165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0E8EEA-0C7B-4AFE-97AD-5493C578BFC8}"/>
              </a:ext>
            </a:extLst>
          </p:cNvPr>
          <p:cNvCxnSpPr>
            <a:cxnSpLocks/>
          </p:cNvCxnSpPr>
          <p:nvPr/>
        </p:nvCxnSpPr>
        <p:spPr>
          <a:xfrm>
            <a:off x="7884259" y="3645983"/>
            <a:ext cx="165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251DA1-1F49-4E7E-AB91-5515867415E1}"/>
                  </a:ext>
                </a:extLst>
              </p:cNvPr>
              <p:cNvSpPr txBox="1"/>
              <p:nvPr/>
            </p:nvSpPr>
            <p:spPr>
              <a:xfrm flipH="1">
                <a:off x="9667874" y="3353595"/>
                <a:ext cx="377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251DA1-1F49-4E7E-AB91-55158674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67874" y="3353595"/>
                <a:ext cx="37736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88AE3-C369-47E3-BAB2-F0B236751567}"/>
                  </a:ext>
                </a:extLst>
              </p:cNvPr>
              <p:cNvSpPr txBox="1"/>
              <p:nvPr/>
            </p:nvSpPr>
            <p:spPr>
              <a:xfrm>
                <a:off x="5165591" y="5048770"/>
                <a:ext cx="3998794" cy="730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𝑡𝑟𝑎𝑖𝑛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88AE3-C369-47E3-BAB2-F0B236751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91" y="5048770"/>
                <a:ext cx="3998794" cy="730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510C9F-6556-4508-BBB6-A09635FB393A}"/>
              </a:ext>
            </a:extLst>
          </p:cNvPr>
          <p:cNvCxnSpPr>
            <a:cxnSpLocks/>
          </p:cNvCxnSpPr>
          <p:nvPr/>
        </p:nvCxnSpPr>
        <p:spPr>
          <a:xfrm flipV="1">
            <a:off x="5813261" y="4135272"/>
            <a:ext cx="0" cy="1036331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9C11EDB-91EA-4F41-BF03-A75B884443E8}"/>
              </a:ext>
            </a:extLst>
          </p:cNvPr>
          <p:cNvSpPr txBox="1">
            <a:spLocks/>
          </p:cNvSpPr>
          <p:nvPr/>
        </p:nvSpPr>
        <p:spPr>
          <a:xfrm>
            <a:off x="552099" y="6176962"/>
            <a:ext cx="10515600" cy="6278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Need </a:t>
            </a:r>
            <a:r>
              <a:rPr lang="en-US" dirty="0">
                <a:solidFill>
                  <a:srgbClr val="C00000"/>
                </a:solidFill>
              </a:rPr>
              <a:t>performance measure </a:t>
            </a:r>
            <a:r>
              <a:rPr lang="en-US" dirty="0">
                <a:solidFill>
                  <a:schemeClr val="tx1"/>
                </a:solidFill>
              </a:rPr>
              <a:t>to determine meaning of “best” function</a:t>
            </a:r>
          </a:p>
        </p:txBody>
      </p:sp>
    </p:spTree>
    <p:extLst>
      <p:ext uri="{BB962C8B-B14F-4D97-AF65-F5344CB8AC3E}">
        <p14:creationId xmlns:p14="http://schemas.microsoft.com/office/powerpoint/2010/main" val="14761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3936494"/>
              </a:xfrm>
            </p:spPr>
            <p:txBody>
              <a:bodyPr/>
              <a:lstStyle/>
              <a:p>
                <a:r>
                  <a:rPr lang="en-US" dirty="0"/>
                  <a:t>Iris data example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∈{0, 1, 2}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Predict species label from input measurements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3936494"/>
              </a:xfrm>
              <a:blipFill>
                <a:blip r:embed="rId2"/>
                <a:stretch>
                  <a:fillRect l="-1217" t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B5FEC-BC8B-443F-9185-0C94C6B59034}"/>
              </a:ext>
            </a:extLst>
          </p:cNvPr>
          <p:cNvGraphicFramePr>
            <a:graphicFrameLocks noGrp="1"/>
          </p:cNvGraphicFramePr>
          <p:nvPr/>
        </p:nvGraphicFramePr>
        <p:xfrm>
          <a:off x="6335906" y="3073761"/>
          <a:ext cx="5635885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5298C-65EE-454F-B233-0C5D067837C3}"/>
              </a:ext>
            </a:extLst>
          </p:cNvPr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2AACC5B-5C83-4836-8792-BDA99268A7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703536"/>
                <a:ext cx="5635885" cy="259035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75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Performance measure?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Classification error rate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Fraction of times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 given dataset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2AACC5B-5C83-4836-8792-BDA99268A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703536"/>
                <a:ext cx="5635885" cy="2590358"/>
              </a:xfrm>
              <a:prstGeom prst="rect">
                <a:avLst/>
              </a:prstGeom>
              <a:blipFill>
                <a:blip r:embed="rId3"/>
                <a:stretch>
                  <a:fillRect l="-2273" t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3936494"/>
              </a:xfrm>
            </p:spPr>
            <p:txBody>
              <a:bodyPr/>
              <a:lstStyle/>
              <a:p>
                <a:r>
                  <a:rPr lang="en-US" dirty="0"/>
                  <a:t>Iris data example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∈{0, 1, 2}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Predict species label from input measurements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3936494"/>
              </a:xfrm>
              <a:blipFill>
                <a:blip r:embed="rId2"/>
                <a:stretch>
                  <a:fillRect l="-1217" t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B5FEC-BC8B-443F-9185-0C94C6B59034}"/>
              </a:ext>
            </a:extLst>
          </p:cNvPr>
          <p:cNvGraphicFramePr>
            <a:graphicFrameLocks noGrp="1"/>
          </p:cNvGraphicFramePr>
          <p:nvPr/>
        </p:nvGraphicFramePr>
        <p:xfrm>
          <a:off x="6335906" y="3073761"/>
          <a:ext cx="5635885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5298C-65EE-454F-B233-0C5D067837C3}"/>
              </a:ext>
            </a:extLst>
          </p:cNvPr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2AACC5B-5C83-4836-8792-BDA99268A7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703536"/>
                <a:ext cx="5635885" cy="259035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75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Performance measure?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Classification error rate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Fraction of times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 given dataset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2AACC5B-5C83-4836-8792-BDA99268A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703536"/>
                <a:ext cx="5635885" cy="2590358"/>
              </a:xfrm>
              <a:prstGeom prst="rect">
                <a:avLst/>
              </a:prstGeom>
              <a:blipFill>
                <a:blip r:embed="rId3"/>
                <a:stretch>
                  <a:fillRect l="-2273" t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C23D5D-A284-4381-B808-524DA7690625}"/>
                  </a:ext>
                </a:extLst>
              </p:cNvPr>
              <p:cNvSpPr txBox="1"/>
              <p:nvPr/>
            </p:nvSpPr>
            <p:spPr>
              <a:xfrm>
                <a:off x="7656394" y="168433"/>
                <a:ext cx="4315398" cy="1285480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C00000"/>
                    </a:solidFill>
                  </a:rPr>
                  <a:t>Notation alert: </a:t>
                </a:r>
                <a:r>
                  <a:rPr lang="en-US" sz="2400" b="0" dirty="0"/>
                  <a:t>Indicator function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true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C23D5D-A284-4381-B808-524DA7690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394" y="168433"/>
                <a:ext cx="4315398" cy="1285480"/>
              </a:xfrm>
              <a:prstGeom prst="rect">
                <a:avLst/>
              </a:prstGeom>
              <a:blipFill>
                <a:blip r:embed="rId4"/>
                <a:stretch>
                  <a:fillRect l="-2113" t="-3286" r="-704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24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99AB6-50D7-416E-B16E-126F34C049EB}"/>
              </a:ext>
            </a:extLst>
          </p:cNvPr>
          <p:cNvGraphicFramePr>
            <a:graphicFrameLocks noGrp="1"/>
          </p:cNvGraphicFramePr>
          <p:nvPr/>
        </p:nvGraphicFramePr>
        <p:xfrm>
          <a:off x="645651" y="1973332"/>
          <a:ext cx="650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42294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73273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79039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9692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 C-sec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6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4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37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2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9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1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57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99AB6-50D7-416E-B16E-126F34C049EB}"/>
              </a:ext>
            </a:extLst>
          </p:cNvPr>
          <p:cNvGraphicFramePr>
            <a:graphicFrameLocks noGrp="1"/>
          </p:cNvGraphicFramePr>
          <p:nvPr/>
        </p:nvGraphicFramePr>
        <p:xfrm>
          <a:off x="645651" y="1973332"/>
          <a:ext cx="650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42294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73273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79039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9692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 C-sec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6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4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37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2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9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162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5950B-BA04-43E4-B223-E536AE826B60}"/>
                  </a:ext>
                </a:extLst>
              </p:cNvPr>
              <p:cNvSpPr txBox="1"/>
              <p:nvPr/>
            </p:nvSpPr>
            <p:spPr>
              <a:xfrm>
                <a:off x="1273423" y="1480115"/>
                <a:ext cx="596818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m:t>	        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5950B-BA04-43E4-B223-E536AE826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23" y="1480115"/>
                <a:ext cx="5968180" cy="506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E42DB6-480B-4285-9770-892DCB587AB3}"/>
                  </a:ext>
                </a:extLst>
              </p:cNvPr>
              <p:cNvSpPr txBox="1"/>
              <p:nvPr/>
            </p:nvSpPr>
            <p:spPr>
              <a:xfrm>
                <a:off x="7892135" y="367131"/>
                <a:ext cx="3896888" cy="437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𝑉𝑒𝑟𝑡𝑒𝑥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𝐵𝑟𝑒𝑒𝑐h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𝐴𝑏𝑛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𝐶𝑠𝑒𝑐𝑡𝑖𝑜𝑛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𝑁𝑎𝑡𝑢𝑟𝑎𝑙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E42DB6-480B-4285-9770-892DCB587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35" y="367131"/>
                <a:ext cx="3896888" cy="4374211"/>
              </a:xfrm>
              <a:prstGeom prst="rect">
                <a:avLst/>
              </a:prstGeom>
              <a:blipFill>
                <a:blip r:embed="rId3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82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(Oversimplified example)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FC6FFB-C7A9-492A-A2E2-8F18E1B26AB7}"/>
              </a:ext>
            </a:extLst>
          </p:cNvPr>
          <p:cNvGrpSpPr/>
          <p:nvPr/>
        </p:nvGrpSpPr>
        <p:grpSpPr>
          <a:xfrm>
            <a:off x="6791632" y="595401"/>
            <a:ext cx="1880419" cy="799084"/>
            <a:chOff x="6275439" y="501445"/>
            <a:chExt cx="1880419" cy="79908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059060-ED49-461A-9505-F336481F8181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3FC05A-D69F-4045-B8C6-EE9A940000AF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Fetal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Position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CD6205-AB02-4279-A4E7-42BF970889E3}"/>
              </a:ext>
            </a:extLst>
          </p:cNvPr>
          <p:cNvGrpSpPr/>
          <p:nvPr/>
        </p:nvGrpSpPr>
        <p:grpSpPr>
          <a:xfrm>
            <a:off x="4688760" y="2104982"/>
            <a:ext cx="1880419" cy="799084"/>
            <a:chOff x="6275439" y="501445"/>
            <a:chExt cx="1880419" cy="7990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E19218-2CFF-4B89-9E03-9AAE45B614CC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C0795D-7CA5-4B59-AEAE-5776A6250238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Fetal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Distress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F47859-8A2B-4CB3-8B5D-33D824D6FFD8}"/>
              </a:ext>
            </a:extLst>
          </p:cNvPr>
          <p:cNvGrpSpPr/>
          <p:nvPr/>
        </p:nvGrpSpPr>
        <p:grpSpPr>
          <a:xfrm>
            <a:off x="2733367" y="3667600"/>
            <a:ext cx="1880419" cy="799084"/>
            <a:chOff x="6275439" y="501445"/>
            <a:chExt cx="1880419" cy="7990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AB5153-CEBF-4DEC-98AF-BB340A84655D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DCD414-49FD-4565-BC5B-A51ABEB91FDB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Previous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C-section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D8D469-5F56-416D-BFD0-24EE978670C8}"/>
              </a:ext>
            </a:extLst>
          </p:cNvPr>
          <p:cNvCxnSpPr>
            <a:cxnSpLocks/>
          </p:cNvCxnSpPr>
          <p:nvPr/>
        </p:nvCxnSpPr>
        <p:spPr>
          <a:xfrm flipH="1">
            <a:off x="6017342" y="1280099"/>
            <a:ext cx="1091438" cy="8594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49E292-619A-45D8-A94C-9B8EB1EF0F8A}"/>
              </a:ext>
            </a:extLst>
          </p:cNvPr>
          <p:cNvCxnSpPr>
            <a:cxnSpLocks/>
            <a:stCxn id="9" idx="4"/>
            <a:endCxn id="35" idx="0"/>
          </p:cNvCxnSpPr>
          <p:nvPr/>
        </p:nvCxnSpPr>
        <p:spPr>
          <a:xfrm>
            <a:off x="7731842" y="1394485"/>
            <a:ext cx="20772" cy="8073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7B5EA48-102D-4BAA-8052-BC3767293B4D}"/>
              </a:ext>
            </a:extLst>
          </p:cNvPr>
          <p:cNvSpPr txBox="1"/>
          <p:nvPr/>
        </p:nvSpPr>
        <p:spPr>
          <a:xfrm>
            <a:off x="5561607" y="1335167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F5A598-104B-4568-B8AF-17BD0D8D3BE6}"/>
              </a:ext>
            </a:extLst>
          </p:cNvPr>
          <p:cNvSpPr txBox="1"/>
          <p:nvPr/>
        </p:nvSpPr>
        <p:spPr>
          <a:xfrm>
            <a:off x="7564515" y="1533635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Breech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CDDAB-A524-4E90-B786-A015422CDC2E}"/>
              </a:ext>
            </a:extLst>
          </p:cNvPr>
          <p:cNvSpPr txBox="1"/>
          <p:nvPr/>
        </p:nvSpPr>
        <p:spPr>
          <a:xfrm>
            <a:off x="8852183" y="1335167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Abnormal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2DF8C8-555E-4D56-A1D7-F1778974BF3F}"/>
              </a:ext>
            </a:extLst>
          </p:cNvPr>
          <p:cNvSpPr/>
          <p:nvPr/>
        </p:nvSpPr>
        <p:spPr>
          <a:xfrm>
            <a:off x="7108780" y="2201868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C-section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9941395-83E7-4632-8498-CAFDAF65F91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8396448" y="1261201"/>
            <a:ext cx="971342" cy="93527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ABE16E7-708B-48B6-8B42-66363FE59E41}"/>
              </a:ext>
            </a:extLst>
          </p:cNvPr>
          <p:cNvSpPr/>
          <p:nvPr/>
        </p:nvSpPr>
        <p:spPr>
          <a:xfrm>
            <a:off x="8755114" y="2196475"/>
            <a:ext cx="1225352" cy="65092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C-section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0A43CC-40D1-48B2-B98A-A8B39280C826}"/>
              </a:ext>
            </a:extLst>
          </p:cNvPr>
          <p:cNvCxnSpPr>
            <a:cxnSpLocks/>
          </p:cNvCxnSpPr>
          <p:nvPr/>
        </p:nvCxnSpPr>
        <p:spPr>
          <a:xfrm flipH="1">
            <a:off x="3973897" y="2808188"/>
            <a:ext cx="1091438" cy="8594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F88E2DF-877C-4AAC-B7D6-0C9F6188AC8A}"/>
              </a:ext>
            </a:extLst>
          </p:cNvPr>
          <p:cNvSpPr txBox="1"/>
          <p:nvPr/>
        </p:nvSpPr>
        <p:spPr>
          <a:xfrm>
            <a:off x="3533435" y="2990573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59B59E8-36F8-4B33-B6F2-DC62EF78E932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2160406" y="4410015"/>
            <a:ext cx="1036800" cy="96493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A3CF5F-CB54-4D42-A9AF-08C789FE638B}"/>
              </a:ext>
            </a:extLst>
          </p:cNvPr>
          <p:cNvSpPr txBox="1"/>
          <p:nvPr/>
        </p:nvSpPr>
        <p:spPr>
          <a:xfrm>
            <a:off x="1779368" y="4586696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E980663-1417-469E-A9C2-6C91C3B557D3}"/>
              </a:ext>
            </a:extLst>
          </p:cNvPr>
          <p:cNvCxnSpPr>
            <a:cxnSpLocks/>
          </p:cNvCxnSpPr>
          <p:nvPr/>
        </p:nvCxnSpPr>
        <p:spPr>
          <a:xfrm>
            <a:off x="6206613" y="2816809"/>
            <a:ext cx="882271" cy="9338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A65D4B2-22CA-4452-9CE3-B8B0F4FF1CA4}"/>
              </a:ext>
            </a:extLst>
          </p:cNvPr>
          <p:cNvSpPr txBox="1"/>
          <p:nvPr/>
        </p:nvSpPr>
        <p:spPr>
          <a:xfrm>
            <a:off x="6304236" y="3000269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922B73-130A-4B1B-8E6D-D2C5AB352636}"/>
              </a:ext>
            </a:extLst>
          </p:cNvPr>
          <p:cNvSpPr/>
          <p:nvPr/>
        </p:nvSpPr>
        <p:spPr>
          <a:xfrm>
            <a:off x="6454560" y="3775506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C-section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D6AF1D1-7836-40DD-99B5-FD9C36C71F4F}"/>
              </a:ext>
            </a:extLst>
          </p:cNvPr>
          <p:cNvCxnSpPr>
            <a:cxnSpLocks/>
          </p:cNvCxnSpPr>
          <p:nvPr/>
        </p:nvCxnSpPr>
        <p:spPr>
          <a:xfrm>
            <a:off x="4191264" y="4416254"/>
            <a:ext cx="882271" cy="9338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700C935-4313-4106-8C5D-1D25623D4A2B}"/>
              </a:ext>
            </a:extLst>
          </p:cNvPr>
          <p:cNvSpPr txBox="1"/>
          <p:nvPr/>
        </p:nvSpPr>
        <p:spPr>
          <a:xfrm>
            <a:off x="4331582" y="4586696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D88E49-C70D-4A62-B53E-39BE5082CDB9}"/>
              </a:ext>
            </a:extLst>
          </p:cNvPr>
          <p:cNvSpPr/>
          <p:nvPr/>
        </p:nvSpPr>
        <p:spPr>
          <a:xfrm>
            <a:off x="4439211" y="5374951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C-section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878F74-65FC-4F0C-AEF1-F72B7032575E}"/>
              </a:ext>
            </a:extLst>
          </p:cNvPr>
          <p:cNvSpPr/>
          <p:nvPr/>
        </p:nvSpPr>
        <p:spPr>
          <a:xfrm>
            <a:off x="1516572" y="5374951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</a:t>
            </a:r>
          </a:p>
        </p:txBody>
      </p:sp>
    </p:spTree>
    <p:extLst>
      <p:ext uri="{BB962C8B-B14F-4D97-AF65-F5344CB8AC3E}">
        <p14:creationId xmlns:p14="http://schemas.microsoft.com/office/powerpoint/2010/main" val="1814572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90E9-A0E1-46B1-B79F-BD66B7CF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implement training and prediction?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AC38-385F-4197-B271-D3B0A764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0: Memorization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AAB19-B5E5-458E-AB9B-73997AF1BA5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22969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10" y="1237673"/>
            <a:ext cx="6903890" cy="4525963"/>
          </a:xfrm>
        </p:spPr>
        <p:txBody>
          <a:bodyPr/>
          <a:lstStyle/>
          <a:p>
            <a:pPr eaLnBrk="1" hangingPunct="1"/>
            <a:r>
              <a:rPr lang="en-US" dirty="0"/>
              <a:t>Autoencoders</a:t>
            </a:r>
          </a:p>
          <a:p>
            <a:pPr eaLnBrk="1" hangingPunct="1"/>
            <a:r>
              <a:rPr lang="en-US" dirty="0"/>
              <a:t>More course info</a:t>
            </a:r>
          </a:p>
          <a:p>
            <a:pPr eaLnBrk="1" hangingPunct="1"/>
            <a:r>
              <a:rPr lang="en-US" dirty="0"/>
              <a:t>Announcements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ML data and notation</a:t>
            </a:r>
          </a:p>
          <a:p>
            <a:pPr eaLnBrk="1" hangingPunct="1"/>
            <a:r>
              <a:rPr lang="en-US" dirty="0"/>
              <a:t>Using data to learn</a:t>
            </a:r>
          </a:p>
          <a:p>
            <a:pPr eaLnBrk="1" hangingPunct="1"/>
            <a:r>
              <a:rPr lang="en-US" dirty="0"/>
              <a:t>Decision trees</a:t>
            </a:r>
          </a:p>
          <a:p>
            <a:pPr eaLnBrk="1" hangingPunct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E4BE07-974C-6E4A-495C-D8D7F964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 bwMode="auto">
          <a:xfrm>
            <a:off x="8444614" y="130176"/>
            <a:ext cx="3747386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Does the memorization algorithm learn?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 have no clue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51783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1CF7-3C44-C4E7-A5D6-CECAEBC2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8F3C6-D015-8969-63BB-700520FC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slides</a:t>
            </a:r>
          </a:p>
        </p:txBody>
      </p:sp>
    </p:spTree>
    <p:extLst>
      <p:ext uri="{BB962C8B-B14F-4D97-AF65-F5344CB8AC3E}">
        <p14:creationId xmlns:p14="http://schemas.microsoft.com/office/powerpoint/2010/main" val="397921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10" y="1237673"/>
            <a:ext cx="6903890" cy="4525963"/>
          </a:xfrm>
        </p:spPr>
        <p:txBody>
          <a:bodyPr/>
          <a:lstStyle/>
          <a:p>
            <a:pPr eaLnBrk="1" hangingPunct="1"/>
            <a:r>
              <a:rPr lang="en-US" dirty="0"/>
              <a:t>Autoencoders</a:t>
            </a:r>
          </a:p>
          <a:p>
            <a:pPr eaLnBrk="1" hangingPunct="1"/>
            <a:r>
              <a:rPr lang="en-US" dirty="0"/>
              <a:t>More course info</a:t>
            </a:r>
          </a:p>
          <a:p>
            <a:pPr eaLnBrk="1" hangingPunct="1"/>
            <a:r>
              <a:rPr lang="en-US" dirty="0"/>
              <a:t>Announcements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ML data and notation</a:t>
            </a:r>
          </a:p>
          <a:p>
            <a:pPr eaLnBrk="1" hangingPunct="1"/>
            <a:r>
              <a:rPr lang="en-US" dirty="0"/>
              <a:t>Using data to learn</a:t>
            </a:r>
          </a:p>
          <a:p>
            <a:pPr eaLnBrk="1" hangingPunct="1"/>
            <a:r>
              <a:rPr lang="en-US" dirty="0"/>
              <a:t>Decision trees</a:t>
            </a:r>
          </a:p>
          <a:p>
            <a:pPr eaLnBrk="1" hangingPunct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E4BE07-974C-6E4A-495C-D8D7F964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 bwMode="auto">
          <a:xfrm>
            <a:off x="8444614" y="130176"/>
            <a:ext cx="3747386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0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Three components </a:t>
            </a:r>
            <a:r>
              <a:rPr lang="en-US" i="1" dirty="0"/>
              <a:t>&lt;T,P,E&gt;</a:t>
            </a:r>
            <a:r>
              <a:rPr lang="en-US" dirty="0"/>
              <a:t>: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Task, </a:t>
            </a:r>
            <a:r>
              <a:rPr lang="en-US" sz="2800" i="1" dirty="0"/>
              <a:t>T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Performance measure, </a:t>
            </a:r>
            <a:r>
              <a:rPr lang="en-US" sz="2800" i="1" dirty="0"/>
              <a:t>P</a:t>
            </a:r>
            <a:endParaRPr lang="en-US" sz="2800" dirty="0"/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Experience, </a:t>
            </a:r>
            <a:r>
              <a:rPr lang="en-US" sz="2800" i="1" dirty="0"/>
              <a:t>E</a:t>
            </a:r>
            <a:endParaRPr lang="en-US" sz="28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Definition of learning: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A computer program </a:t>
            </a:r>
            <a:r>
              <a:rPr lang="en-US" b="1" dirty="0"/>
              <a:t>learns</a:t>
            </a:r>
            <a:r>
              <a:rPr lang="en-US" dirty="0"/>
              <a:t> if its performance at tasks in </a:t>
            </a:r>
            <a:r>
              <a:rPr lang="en-US" i="1" dirty="0"/>
              <a:t>T</a:t>
            </a:r>
            <a:r>
              <a:rPr lang="en-US" dirty="0"/>
              <a:t>, as measured by </a:t>
            </a:r>
            <a:r>
              <a:rPr lang="en-US" i="1" dirty="0"/>
              <a:t>P</a:t>
            </a:r>
            <a:r>
              <a:rPr lang="en-US" dirty="0"/>
              <a:t>, improves with experience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099" y="6505096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200"/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Definition from (Mitchell, 1997)</a:t>
            </a:r>
          </a:p>
        </p:txBody>
      </p:sp>
    </p:spTree>
    <p:extLst>
      <p:ext uri="{BB962C8B-B14F-4D97-AF65-F5344CB8AC3E}">
        <p14:creationId xmlns:p14="http://schemas.microsoft.com/office/powerpoint/2010/main" val="15868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70C3-85C0-2D16-2434-592F912B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26301" cy="627812"/>
          </a:xfrm>
        </p:spPr>
        <p:txBody>
          <a:bodyPr/>
          <a:lstStyle/>
          <a:p>
            <a:r>
              <a:rPr lang="en-US" dirty="0"/>
              <a:t>Input/Output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56F4-D7D1-1101-BAD4-A44706BF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9" y="1100478"/>
            <a:ext cx="4660901" cy="20395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/>
              <a:t>Iris classification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Traffic prediction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Image classification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Image denoising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Medical image recon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Text to image generation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Face generation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2C5ABDE-3236-54EE-AD59-01F93AB00E21}"/>
                  </a:ext>
                </a:extLst>
              </p14:cNvPr>
              <p14:cNvContentPartPr/>
              <p14:nvPr/>
            </p14:nvContentPartPr>
            <p14:xfrm>
              <a:off x="537120" y="464400"/>
              <a:ext cx="10677240" cy="61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2C5ABDE-3236-54EE-AD59-01F93AB00E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760" y="455040"/>
                <a:ext cx="10695960" cy="61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441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922393" y="5296567"/>
            <a:ext cx="2043953" cy="103857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 and Measured Output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Structure and Parameters</a:t>
            </a:r>
          </a:p>
        </p:txBody>
      </p:sp>
    </p:spTree>
    <p:extLst>
      <p:ext uri="{BB962C8B-B14F-4D97-AF65-F5344CB8AC3E}">
        <p14:creationId xmlns:p14="http://schemas.microsoft.com/office/powerpoint/2010/main" val="10486409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Dataset: 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2099" y="1163566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05389" y="2996705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C613015-3DB9-4B96-BB4C-2C060B990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791331" y="2119195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962939-681E-4C6E-853C-A44AF541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36" y="3462491"/>
            <a:ext cx="2343742" cy="17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A2AE20-654D-4B62-AD6E-8FA5B488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35" y="4716386"/>
            <a:ext cx="20955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Dataset: Fisher Iris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63566"/>
                <a:ext cx="8556506" cy="19748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samples in data are </a:t>
                </a:r>
                <a:r>
                  <a:rPr lang="en-US" dirty="0" err="1"/>
                  <a:t>i.i.d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Dataset notation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Linear algebra can represent all data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0,1,2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×4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  (</a:t>
                </a:r>
                <a:r>
                  <a:rPr lang="en-US" b="0" dirty="0">
                    <a:solidFill>
                      <a:srgbClr val="7030A0"/>
                    </a:solidFill>
                  </a:rPr>
                  <a:t>design matrix</a:t>
                </a:r>
                <a:r>
                  <a:rPr lang="en-US" b="0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63566"/>
                <a:ext cx="8556506" cy="1974891"/>
              </a:xfrm>
              <a:blipFill>
                <a:blip r:embed="rId2"/>
                <a:stretch>
                  <a:fillRect l="-1497" t="-5247" b="-15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35906" y="2633386"/>
          <a:ext cx="5635885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9CD4E2-1EA7-467A-B41C-6ECBC1A6CA88}"/>
              </a:ext>
            </a:extLst>
          </p:cNvPr>
          <p:cNvSpPr txBox="1"/>
          <p:nvPr/>
        </p:nvSpPr>
        <p:spPr>
          <a:xfrm>
            <a:off x="7952330" y="240302"/>
            <a:ext cx="3993899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from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sklearn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import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 datasets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iris =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datasets.load_iris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X =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iris.data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y =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iris.target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7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1011</Words>
  <Application>Microsoft Office PowerPoint</Application>
  <PresentationFormat>Widescreen</PresentationFormat>
  <Paragraphs>406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Candara</vt:lpstr>
      <vt:lpstr>Courier New</vt:lpstr>
      <vt:lpstr>Wingdings</vt:lpstr>
      <vt:lpstr>Office Theme</vt:lpstr>
      <vt:lpstr>  10-315 Introduction to ML  Decision Trees</vt:lpstr>
      <vt:lpstr>Today</vt:lpstr>
      <vt:lpstr>Autoencoders</vt:lpstr>
      <vt:lpstr>Today</vt:lpstr>
      <vt:lpstr>Machine Learning Systems</vt:lpstr>
      <vt:lpstr>Input/Output Tasks</vt:lpstr>
      <vt:lpstr>Machine Learning</vt:lpstr>
      <vt:lpstr>Example Dataset: Fisher Iris Dataset</vt:lpstr>
      <vt:lpstr>Example Dataset: Fisher Iris Dataset</vt:lpstr>
      <vt:lpstr>ML Task: Classification</vt:lpstr>
      <vt:lpstr>ML Tasks</vt:lpstr>
      <vt:lpstr>Supervised Learning</vt:lpstr>
      <vt:lpstr>Supervised Learning</vt:lpstr>
      <vt:lpstr>Classification</vt:lpstr>
      <vt:lpstr>Classification</vt:lpstr>
      <vt:lpstr>Problem Formulation</vt:lpstr>
      <vt:lpstr>Problem Formulation</vt:lpstr>
      <vt:lpstr>Decision Tree</vt:lpstr>
      <vt:lpstr>How could we implement training and prediction? </vt:lpstr>
      <vt:lpstr>Piazza Poll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89</cp:revision>
  <dcterms:created xsi:type="dcterms:W3CDTF">2020-05-18T13:01:09Z</dcterms:created>
  <dcterms:modified xsi:type="dcterms:W3CDTF">2023-01-25T16:29:09Z</dcterms:modified>
</cp:coreProperties>
</file>