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327" r:id="rId2"/>
    <p:sldId id="287" r:id="rId3"/>
    <p:sldId id="2330" r:id="rId4"/>
    <p:sldId id="2362" r:id="rId5"/>
    <p:sldId id="751" r:id="rId6"/>
    <p:sldId id="2334" r:id="rId7"/>
    <p:sldId id="2361" r:id="rId8"/>
    <p:sldId id="696" r:id="rId9"/>
    <p:sldId id="1299" r:id="rId10"/>
    <p:sldId id="1401" r:id="rId11"/>
    <p:sldId id="1392" r:id="rId12"/>
    <p:sldId id="1396" r:id="rId13"/>
    <p:sldId id="1395" r:id="rId14"/>
    <p:sldId id="1393" r:id="rId15"/>
    <p:sldId id="1397" r:id="rId16"/>
    <p:sldId id="1245" r:id="rId17"/>
    <p:sldId id="1273" r:id="rId18"/>
    <p:sldId id="1269" r:id="rId19"/>
    <p:sldId id="1249" r:id="rId20"/>
    <p:sldId id="1251" r:id="rId21"/>
    <p:sldId id="2363" r:id="rId22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43" autoAdjust="0"/>
    <p:restoredTop sz="79774" autoAdjust="0"/>
  </p:normalViewPr>
  <p:slideViewPr>
    <p:cSldViewPr snapToGrid="0">
      <p:cViewPr varScale="1">
        <p:scale>
          <a:sx n="100" d="100"/>
          <a:sy n="100" d="100"/>
        </p:scale>
        <p:origin x="2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17:38:04.4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2547 3294 2480 0,'0'0'110'0,"0"0"22"0,0-6-105 0,7-4-27 15,0 7 0-15,4 3 0 0,-1 0 23 0,4 0-1 16,1 0 0-16,-1 0 0 0,7-3-5 0,-7-3-1 16,0 6 0-16,4 0 0 0,-4 0-16 0,-4-3 0 0,-10 3-13 0,0 0 5 15,0 0 8-15,0 0 16 16,0 0-4-16,0 0-1 0,-10 0-11 0,-4 0-11 0,-11 0 3 0,-7 0 0 15,-14-7 8-15,-7 1 0 16,-6 0 0-16,-12-3 0 0,0 9 0 0,1-4 0 16,3-5 8-16,0 0-8 0,3 9 0 0,4-4 0 0,4-2 0 0,6 3 0 15,1-3 18-15,3 6 9 0,7-7 1 0,4 7 1 16,0-6-5-16,3 6-2 0,4 0 0 0,3 0 0 16,1 0-5-16,-1 0-1 0,4 0 0 0,7 6 0 15,-11 1-16-15,7-1 0 0,1 3 0 0,-8 4-9 16,4-4-2-16,-4 10 0 0,4-3 0 0,-4 12 0 15,11 3 11-15,0-5 0 0,-4 2 8 0,4 3-8 16,4 4 13-16,3-4-1 0,-4 10-1 0,4 0 0 16,-7-7-11-16,3 10 0 0,8-13 0 0,-11 10-11 15,-4 9 11-15,7-6 0 0,-3 0 8 0,0 0-8 0,0 6 0 16,3 3 9-16,-3 7-9 0,-3-4 0 16,10 17 27-16,-11-8-2 0,4 11 0 0,0 2 0 0,0 0-25 15,-4 13 0-15,4-3 0 0,0 6 0 0,-7-9 0 0,7 12-14 16,-11-3 2-16,11 0 0 0,-11 3 12 15,7-34 16-15,4 6-3 0,0-3-1 16,0 0-12-16,-4 6 0 0,4-9 0 0,0 9 0 0,0-6 0 0,-7 18 0 16,7 1 0-16,-4-10 0 0,4-3 0 0,0 4 0 15,0-4 0-15,3 0-10 0,-3-6 10 0,-4 3 0 16,4-3 8-16,0-1-8 0,0-2 11 0,-3 0-3 16,2 0 0-16,1 2 0 0,0-2-8 0,-3 6 8 15,2-12-8-15,5 2 8 0,6-2 12 0,-3-4 1 16,4-3 1-16,3 0 0 0,-4-12-2 0,8 3 0 0,-4-1 0 15,3-5 0-15,4-4-10 0,4 1-2 0,-1-10-8 0,-2 6 12 16,2-6 0-16,4-3 0 0,4-4 0 0,-4 4 0 16,0 3 12-16,0-3 1 0,7 3 1 0,1 0 0 15,2 0-9-15,-10 0-1 0,8 3-1 0,2 0 0 16,4 6-7-16,4 1-8 0,7-1 11 0,0 3-11 16,3 7 16-16,29 3-3 0,-8 6-1 0,8-6 0 15,3 0-4-15,7-3-8 0,4 0 11 0,-8 2-11 16,4-11 0-16,1-1 0 0,-5 1 0 0,4-10-12 31,-10-13-77-31,-1 0-15 0,-10-9-4 0</inkml:trace>
  <inkml:trace contextRef="#ctx0" brushRef="#br0" timeOffset="19150.78">3281 8719 576 0,'25'-9'25'0,"-22"-1"6"0,8 7-31 0,-1-6 0 16,1-1 0-16,-1 1 0 0,-6-4 376 0,7 4 68 0,-11 0 15 16,3 5 2-16,-3-5-288 0,0 0-57 15,0 9-12-15,0 0-3 0,0-4-37 0,0 4-8 16,0 0-2-16,0 0 0 0,0 0-46 0,0 0-8 0,0 0 0 16,0 0 0-16,0 0-22 0,0 0 1 0,0 0 0 0,0 0 0 31,-11 0-17-31,4 0-3 0,-3 0-1 0,-4 0 0 0,-4 0 24 0,0 4 5 0,-3-4 1 0,-3 6 0 15,-1-6 1-15,-10 3 1 0,-1-3 0 16,-2 0 0-16,-8 6 26 0,-4-3 4 0,4 1 2 0,-3-4 0 16,-7 9 13-16,6 0 2 0,1-2 1 15,-1-1 0-15,1 3-19 0,-4 4-4 0,0-4-1 0,4 7 0 16,-1-4-14-16,5 1 9 0,-5 0-9 0,8-4 8 16,3 0-8-16,0 4 0 0,4-4 0 0,3 1 0 15,4 2 0-15,-7-2 12 0,10-1-2 0,-10 0 0 16,10-5-1-16,-10 5 0 0,10 0 0 0,-10-5 0 15,-1 5 2-15,1 0 0 0,7 1 0 0,-7 2 0 16,-1-2 10-16,5 2 3 0,-5-2 0 0,8 2 0 0,-4 4-24 16,8 0 0-16,-1-7 0 0,7 7 0 0,-3-1 11 15,-3-2-3-15,9 3 0 0,-2-4 0 0,3 1-8 0,0-4-11 16,-1 4 3-16,5-4 0 0,-1 0 8 16,4 1 0-16,4-1 0 0,-8 1 0 0,8-4 0 0,3 3 0 15,-7 1 0-15,3-4 8 0,4 0-8 16,0-6 0-16,0 0 0 0,0 10 8 0,0-1-8 0,0-9 12 15,0 10-4-15,0-7 0 0,0 6 1 0,4 0 1 16,-4 4 0-16,0-4 0 0,-4 4 3 0,4 6 1 16,-11 0 0-16,8 6 0 0,-8 0-14 0,4 3 0 15,0 3-12-15,-3 7 12 0,-1-4 0 0,0 10 0 16,-3-3 0-16,0 9 0 0,-7-6 0 0,7 10 0 0,3-11 9 0,-3 11-9 16,-7 5 0-16,7-5 0 0,3 8-9 0,-3-8 9 15,-3 11 0-15,3-5 0 0,-1 3 0 16,5 3 0-16,-4 3-9 0,3 0 9 0,-3 6 0 0,3-3-9 15,-3 3 9-15,4 7 0 0,-4-7-9 0,-8 7 9 16,8-4 0-16,-3 3 0 0,-1 1 0 0,-3-4 0 16,-4-5-14-16,4 2 5 15,3-3 1-15,-3-6 0 0,7-4 8 0,0-8 0 0,-4-1 0 0,15-15 0 16,-4-4 0-16,3 4 12 0,1-4-2 0,3-2-1 16,-7-1 0-16,7-6 0 0,0 7 0 0,0-1 0 15,0 0-1-15,0-3 0 0,0-2 0 0,7 2 0 16,-7-3-8-16,0 12 12 0,3-2-12 0,-3-4 12 15,0 1-12-15,0-10 0 0,0 9 0 0,0-9 0 16,0 0 8-16,0 3-8 0,0-9 0 0,0 6 8 0,0 0-8 16,4-4 0-16,-4 1 9 0,0 0-9 15,7-3 0-15,-7 3 8 0,3-7-8 0,4 7 0 16,-3-7 0-16,3 7 0 0,0 0 0 0,0-3 0 0,4 3 0 16,-4-1 0-16,0-2 0 0,3 6 0 0,1-3 0 15,-7 0 0-15,6 3 0 0,4 0 0 16,-14-10 0-16,11 10 0 0,-8-3 0 0,8 3 0 0,-4-3 0 0,-3-1 0 15,-4-2 0-15,3 3 0 0,4 3 0 0,-7-3 0 16,0 3 0-16,0-4 0 0,0-2 0 0,0 3-8 16,0 0 8-16,0-7 0 0,0 1 0 0,0-4 0 15,4 1 0-15,3-7-8 0,-7-3 8 0,3 6 16 16,8-3-4-16,-8-3-1 0,-3 0-11 0,11 0 10 16,-4 6-10-16,0-2 10 0,4-1-10 0,-1 6 0 15,1 1 0-15,3 2 0 0,-4 7 8 0,12 0-8 0,-5-7 0 0,8 10 8 16,7 0 9-16,3-3 2 0,4 3 0 0,7 0 0 15,3-3-4-15,7 3-1 0,-3-4 0 0,14 4 0 16,-3-3-14-16,10-3 8 0,7-4-8 0,-7-2-982 16,0-1-200-16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18:38:33.13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25442 5113 1382 0,'0'0'61'0,"-7"6"13"15,-7-3-59-15,4-3-15 0,-8 10 0 0,0-7 0 16,-3-3 164-16,4 9 31 0,-5-9 5 0,5 7 2 16,-1-4-202-16,0-3-41 0,4 9-8 0,0-6-2 0,0-3 69 0,7 0 14 15,0 0 2-15,7 0 1 0,0 0 24 16,0 0 5-16,0 0 0 0,0-12 1 0,0 2-7 16,4 1-2-16,-1-4 0 0,-3 10 0 0,0-13 7 0,0-5 1 15,0 8 0-15,0 0 0 0,-3-5-26 0,3-1-5 16,0-3-1-16,0-3 0 0,-4-3 10 0,4 2 2 15,0-5 0-15,0 0 0 0,4-7-20 0,-1 7-3 16,4-7-1-16,0 0 0 0,0 7 3 0,4-3 0 16,-1 2 0-16,1 1 0 0,3 3-10 0,4-7-1 15,-4 4-1-15,0-1 0 0,4 1-11 0,-4 0 12 16,0-1-12-16,-4 1 12 0,-3 0-12 0,0-1 0 0,-3-2 0 16,0 6-11-16,-4-7 11 0,-4 4-10 0,4 6 10 0,0 0-10 15,-4-7 10-15,1 7 0 0,3-3 0 0,3 3 0 16,-3-3 0-16,4 3 0 0,-4-13 0 0,7 13 0 15,-3-7 0-15,3 4 9 0,-4-3-9 0,1 6 0 16,3 3 8-16,-4-6-8 0,4 3 0 0,-7 3 0 16,-3-7 0-16,-1 17 8 15,-3-10-8-15,0 3 0 0,0 0 0 0,-3 10 0 0,-1-7 0 0,0 0 0 16,1 4 0-16,-1 9 0 0,1-10 0 0,-1 7 0 16,4-3 0-16,-4 5-14 0,4-2 4 0,0 3 1 15,0-6 9-15,4 5 0 0,-4-2 0 0,7 6 8 16,-4 0-8-16,4 0 0 0,0 0 0 0,-7 0 0 15,4 0 0-15,-5-3 0 0,8 3 0 0,0 0 0 16,-7 3 0-16,7-3 0 0,0 0 0 0,-7 6 0 16,0-2-10-16,4 2 10 0,-4-3-12 0,3 6 12 15,1-5 0-15,3-4 0 0,-4 6 0 0,1-3 0 0,-1 10 0 16,1-4 0-16,-1 0 12 0,-3 4-3 0,3-4-9 0,1 4-11 16,-4-7 3-16,3 4 0 0,1-1 8 0,-1 3 0 15,1-8 8-15,-1 5-8 0,1-3 0 0,3-6 0 16,-4 7 0-16,1-1 0 0,3-6 0 15,-7 3 0-15,3 6 0 0,-3-5 0 0,3 5 0 0,-3-3 0 16,4-3 0-16,3-3 0 0,0 0 0 0,-4 13 8 16,-3-13-8-16,7 0 11 0,0 0-11 0,0 0 0 15,0 0 0-15,0 0 0 0,0 0 0 0,0 0 0 16,0 0 0-16,0 0 0 0,0 0 12 0,0 0-2 16,0 0-1-16,7 0 0 0,0-13 1 0,0 10 0 15,4-6 0-15,-4-1 0 0,4 1-10 0,-4-4 0 0,3 1 0 16,-6 2 8-16,6-8-8 0,-2 5 12 0,-1-6-12 0,0 10 12 15,0-7-12-15,-4 7 0 0,1-10 0 0,-4 6 0 16,0 1 0-16,0-4 0 0,0 7 0 0,0-4 0 16,-7 10 10-16,7-13-10 0,-4 10 12 0,4 0-12 15,-7 3 0-15,7-7 0 0,0 10 0 0,0 0 0 16,0 0 13-16,0 0 6 0,0 0 1 0,0 0 0 16,0 0-20-16,0 0 0 0,0 0 0 0,0 0 0 15,0 0 0-15,7 10 0 0,4-10 0 0,-4 3 0 16,3 3 0-16,1-3 0 0,3 7 0 0,-3-7 0 15,6 3 9-15,-3-3-1 0,1 10-8 0,2-7 12 16,1-3-12-16,3 7 0 0,-3-4-9 0,3 6 9 16,0-8-16-16,4 14 4 0,-1-5 0 0,5-1 0 15,2 7-117-15,8 3-23 0,10 6-5 16,-3-15-1-16</inkml:trace>
  <inkml:trace contextRef="#ctx0" brushRef="#br0" timeOffset="6938.28">6971 16314 633 0,'-14'-6'56'0,"14"6"-44"0,-11 0-12 0,8 0 0 16,-11-3 208-16,7-7 39 0,-4 10 8 0,0 0 1 15,4-3-182-15,-3-3-37 0,-1 6-7 0,4-3-2 0,0 3-13 0,-4 0-3 16,4 0-1-16,-3-7 0 0,3 7 67 0,7 0 14 16,0 0 2-16,0 0 1 15,-11 7 1-15,4-4 0 0,0-3 0 0,7 0 0 16,0 0-16-16,0 0-2 0,0 15-1 0,0-8 0 0,0-7 8 0,0 9 2 15,0-9 0-15,7 10 0 0,-3-1-20 0,3-6-4 16,-7-3-1-16,7 9 0 0,0 1-19 0,0-1-4 16,0-6-1-16,7 4 0 0,-7-4-8 0,0-3-2 15,4 6 0-15,-1-3 0 0,1 0-20 0,3-3-8 16,0 7 0-16,0-4 0 0,0-3 14 16,4 6-3-16,7-3-1 0,-1 3 0 0,1 1 2 0,3-7 0 15,8 9 0-15,-1-9 0 0,4 10-12 0,-1-10 0 16,12 6 0-16,-11-3 0 0,6-3 16 0,5 0 2 15,-1 0 0-15,4 0 0 0,0-9-5 0,7 9-1 16,0-4 0-16,0-2 0 0,4 6-12 0,-5 0 11 16,1-3-11-16,0-3 10 0,4 3-10 0,3-1 0 15,4-2 9-15,3 6-9 0,7-3 0 16,-4 3 8-16,4 0-8 0,11 3 0 0,7-3 8 0,-4 6-8 0,0 1 10 0,-3 2-2 16,0-3-8-16,0 4 0 0,3-4 0 0,-3 3 0 15,-4 1 0-15,-4 2 0 0,1-2 0 0,3-4 0 16,4 0 0-16,-4 1 0 0,-3-4 0 0,-4 6 0 15,4-9 0-15,-1 10 0 0,5-10 0 0,-5 3 0 16,-6-3 0-16,-4 0 0 0,4 0 0 0,-4 0 0 16,-7 0 0-16,7 0 0 0,0 0 0 0,0 0 0 15,-4 0 0-15,-2 0 0 0,-5 0 0 0,1-3 0 16,3-1 0-16,-4-2 0 0,-10 6 0 0,-4-9 0 16,1 9 0-16,-8-3 0 0,-7-4 0 0,-6 1 0 31,-8-10-120-31,-4 4-18 0,-6-7-3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18:40:46.89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3584 4721 2026 0,'0'0'44'0,"0"0"10"0,0 0 2 0,0 0 1 0,0 0-45 0,0 0-12 0,0 0 0 0,7-3 0 0,7-4 38 0,-3-2 6 16,3 6 0-16,-3-6 1 0,3 5 3 0,0-2 0 16,7-3 0-16,-10 9 0 0,3-13-15 0,0 13-2 15,0 0-1-15,-3 0 0 0,-1 13-14 0,-3-7-4 16,0 7 0-16,0-1 0 16,-3 7-12-16,-4 3 11 0,0 6-11 0,-4-12 10 0,4 12-10 0,0-6 0 15,-10 6 0-15,6-6-11 0,4-6 27 16,-7 9 6-16,7-9 1 0,0 2 0 0,0-5 13 15,0-1 4-15,7 4 0 0,-7-13 0 0,0 10-15 16,4-7-2-16,6 3-1 0,-10-5 0 0,0-4-22 0,11 9 0 16,-8-6 0-16,8-3-12 15,-7 6-137-15,-4-6-28 0,10-6-6 16</inkml:trace>
  <inkml:trace contextRef="#ctx0" brushRef="#br0" timeOffset="328.31">4410 4470 1209 0,'10'-3'108'0,"-10"3"-87"0,0 0-21 0,0 0 0 16,0 0 184-16,0 0 33 0,0 0 7 0,0 0 0 0,0 0-172 0,4 3-36 15,-4 6-6-15,-4 1-2 0,-6 2 26 0,3-2 5 16,0-1 1-16,-4 10 0 0,0-3 10 0,-3-7 2 16,-3 10 1-16,-1 0 0 0,0 3-11 0,1 0-2 15,-4 3-1-15,-1 6 0 0,5 7 12 0,-8-4 2 16,-10 10 1-16,3 3 0 0,-3-9-3 0,-4 12-1 16,0 3 0-16,-7 1 0 15,0 5-21-15,-3-2-4 0,0 5-1 0,-1 1 0 0,-6 0-24 16,-4-1 0-16,0-5 0 0,-4 6 0 15,-3 6-53-15,0 0-13 0,7 0-2 16,0-4-774-16,4-2-154 0</inkml:trace>
  <inkml:trace contextRef="#ctx0" brushRef="#br0" timeOffset="6252.69">8435 4887 230 0,'0'0'20'0,"0"0"-20"0,0 0 0 0,0 0 0 16,0 0 101-16,0-9 16 0,0-1 3 0</inkml:trace>
  <inkml:trace contextRef="#ctx0" brushRef="#br0" timeOffset="6937.09">8844 4787 345 0,'14'-22'31'0,"-10"9"-31"0,-1 4 0 0,4 6 0 15,0-7 322-15,0 1 58 0,-7-1 12 0,4 7 3 0,0-9-281 16,-1 6-56-16,-3-4-11 0,0 10-3 0,4-3 28 0,-8-3 4 16,1 6 2-16,-5-13 0 15,1 13-102-15,-3-3-21 0,6 3-4 0,-3 0-1 16,0 0 16-16,-3 0 3 0,3 0 1 16,-4 0 0-16,0 0 105 0,1 0 21 0,-1 3 4 0,4-3 0 0,-3 0-30 15,-1 13-6-15,0-13-2 0,-3 9 0 0,7 1-19 0,-10-1-4 16,-1 3-1-16,0 4 0 0,4 0-7 0,-3 12-2 15,-1-12 0-15,0 12 0 0,-3 0-7 16,0-3-2-16,3 10 0 0,-6-4 0 0,-5 0-9 0,1 7-3 16,0-7 0-16,0 4 0 0,-4-1-8 0,7-5 12 15,-3-1-12-15,0 0 12 0,0 3-12 0,6-12 0 16,-2 0 0-16,6-6 0 0,1-1 0 0,2 4-14 16,5-10 3-16,-4 4 1 15,3-10-99-15,4 0-20 0,0-10-4 16,0-2-626-16,-4-1-125 0</inkml:trace>
  <inkml:trace contextRef="#ctx0" brushRef="#br0" timeOffset="7192.58">8107 4837 2210 0,'0'0'48'0,"3"-9"11"0,1-1 1 0,-1-2 3 0,1-7-51 0,3 6-12 0,0 4 0 0,0-4 0 15,0 1 22-15,-3 2 2 0,3 1 0 0,0-1 0 16,0 10-12-16,0-3-1 0,0 6-1 0,4 4 0 15,3-4-10-15,0 9 0 0,0-2 0 0,0 9 0 0,0-1 12 0,4 8 9 16,-4 2 3-16,4-3 0 0,-1 6 6 0,4 7 2 16,0-7 0-16,1-3 0 15,-1 4 5-15,0-7 2 0,-3 0 0 0,3-3 0 16,0 6-10-16,-3-12-1 0,-1 3-1 0,4 3 0 0,-6-4-17 16,6-5-10-16,-4 9 12 0,1-3-12 0,0 0 0 15,-1 2 0-15,1 1 0 0,3 4-12 16,-7-8-79-16,7 4-15 0,-3 0-3 15,0 0-1008-15</inkml:trace>
  <inkml:trace contextRef="#ctx0" brushRef="#br0" timeOffset="7666.45">9243 5144 1612 0,'0'0'144'16,"0"0"-116"-16,0 0-28 0,0 0 0 0,0 0 196 0,0 0 34 15,0 0 6-15,-4 10 2 0,-3-1-135 0,4 4-27 0,3 9-6 0,-4-1-1 16,4 8-41-16,0-1-9 0,0 0-2 16,0 10 0-16,0-4-8 0,0 4-1 0,0 0-8 15,0 2 12 1,4-2-131-16,-1 0-26 0</inkml:trace>
  <inkml:trace contextRef="#ctx0" brushRef="#br0" timeOffset="9247.93">13349 4636 1638 0,'0'0'72'0,"0"0"16"0,4-9-71 0,-4 9-17 0,3-3 0 0,-3 3 0 0,4-10 66 0,-4 10 10 16,0 0 1-16,0 0 1 0,0 0-18 0,0 0-3 16,0 0-1-16,0 0 0 0,0 0-8 0,-7 10-1 15,3-7-1-15,-3 6 0 0,0-6-14 0,0 13-4 16,-4-7 0-16,1 7 0 0,-4 0 9 0,0-1 2 16,-4 4 0-16,0 3 0 0,-3 0 11 0,-4 0 2 15,1 0 1-15,-12 6 0 0,1-6-42 0,-4 13-11 16,4-10 0-16,-4 0 0 0,0 3 0 0,-3-3 0 15,3-3 0-15,1 6 0 0,-5-6 8 0,4 3 0 16,1-6 0-16,6-6 0 16,7 6-35-16,-3-10-7 0,0 0-2 0,3-5 0 15,7-4-175-15,4 0-35 0</inkml:trace>
  <inkml:trace contextRef="#ctx0" brushRef="#br0" timeOffset="9485.49">12707 4671 806 0,'0'0'72'0,"0"0"-58"0,4-13-14 0,-4 10 0 15,3-3 352-15,1 3 67 0,3-7 13 0,-7 10 4 0,0 0-308 0,10 0-62 16,-3 10-12-16,7-1-2 0,-3 7-7 0,0 3-1 16,3 9 0-16,-4-3 0 15,8 6-19-15,0 7-4 0,-1-4-1 0,1 7 0 0,0-10 0 0,6 4-1 16,-3-1 0-16,4-2 0 0,0-1-19 0,-1 1 10 15,1 5-10-15,0-12 8 0,0 7-8 0,-8-4-16 16,4-3 4-16,1-3 1 16,-5 6-33-16,1-6-8 15,3 0 0-15,-3 6-756 0,-4-12-150 0</inkml:trace>
  <inkml:trace contextRef="#ctx0" brushRef="#br0" timeOffset="14350.4">13582 5176 1324 0,'0'0'118'0,"0"0"-94"0,0 0-24 0,0 0 0 0,0 0 236 0,0 0 42 15,0 0 9-15,0 0 1 0,7-10-197 0,4 7-40 16,6-6-8-16,1-1-2 0,7 1-41 0,-8-4 0 15,8 4 0-15,-4-1 0 0,4-2 0 0,-4-1 0 16,-3 4 0-16,-1 0 0 0,-3-1 0 0,0 4 0 16,1 0 9-16,-1 2-9 0,-7-2 8 0,3 6-8 15,-3 0 8-15,-7 0-8 0,7 0 8 0,-7 0-8 16,7 0 10-16,-7 0-10 0,0 0 18 0,0 0-2 16,0 0-1-16,0 0 0 0,4 6-15 0,0 4 0 15,-4-4 0-15,-4 4 0 0,0-1 0 0,1 4 0 0,-4-4 0 16,-4 3 0-16,1-2 0 0,-1-1 9 15,1 4-9-15,-5-4 8 0,1 1-8 0,0 2 0 16,0 7 0-16,4-6 0 0,-8-4 0 0,7 3 0 16,-6 4-12-16,6-3 12 0,-3-1 0 0,0-2 0 0,3 2 0 15,1 7 0-15,-1-6 0 0,-3 9 0 16,0-4 0-16,0-5 0 0,3 6 0 0,1-7 0 0,-1 4 0 0,0-10 0 16,4 4-8-16,7-1 8 0,0-9 0 0,-3 13 0 15,3-13 20-15,0 0 9 0,7 6 2 0,0 3 0 16,4 1-15-16,3-4-4 0,0 13 0 0,7-7 0 15,7 7 0-15,0 0 0 0,4-3 0 0,3 2 0 16,4 4-12-16,0 0 0 0,0 0 0 0,3-3 0 16,-3 3-69-1,7-3-17-15,-4-7-3 0</inkml:trace>
  <inkml:trace contextRef="#ctx0" brushRef="#br0" timeOffset="22768.06">17822 4730 864 0,'25'-3'38'0,"-14"-3"8"0,-1 3-37 0,1-4-9 16,-1-2 0-16,4 6 0 0,-3-6 147 0,3 5 27 15,-3-2 6-15,-1 3 0 0,-6-3-141 0,3 6-29 16,0-13-10-16,0 13 0 0,-7 0 18 0,0 0-3 16,0 0-1-16,0 0 0 0,0 0 1 0,0 0 0 15,0 0 0-15,-11 0 0 0,4 6 63 0,0 1 13 0,0-1 2 16,0-3 1-16,-3 7 8 0,-4 2 2 16,3-3 0-16,-7 10 0 0,4-6-54 0,-3 15-10 0,-1-12-3 15,-3 12 0-15,-4-6-11 0,-3 9-2 0,0 4-1 16,-4-7 0-16,-7 3-9 0,0 1-2 0,-3 2 0 15,-7-2 0-15,-1-1-12 0,4 0 0 0,0 1 0 16,8-1 0-16,6-9 0 0,0 6 0 0,7-15 0 0,4-1 0 16,7 7 0-16,0-10 0 0,0 1 0 0,7-7 0 31,0-3-97-31,0-3-23 0,3-7-4 0,4-2 0 16,0-4-99-16,0 4-19 0,4-17-4 0,3-5-1 0</inkml:trace>
  <inkml:trace contextRef="#ctx0" brushRef="#br0" timeOffset="23056">17360 4595 1324 0,'0'-9'118'0,"0"9"-94"16,0 0-24-16,0 0 0 0,0-3 128 0,0 3 22 16,0 0 4-16,0 0 1 0,7-3-76 0,0 3-15 15,4 0-4-15,-1 3 0 0,1 0 0 0,3 6 0 16,-3 1 0-16,-4 9 0 0,7-7-34 0,-3 10-7 15,-1 6-2-15,1-3 0 0,3 4-5 0,-4 2 0 16,4 0-1-16,-3 4 0 0,0-7-11 0,-1 4 0 16,1-7 0-16,-4 6 0 0,0-3 17 0,4-3 2 15,-4-3 0-15,0 0 0 0,0-3-19 16,-4 3 0-16,8 0 0 0,-1-3 0 16,1-7-24-16,0 7-11 0,3-6-2 0,-4-4-1 15,4 4-18-15,4-4-3 0,-4-9-1 0,0 12-600 16,4-12-121-16</inkml:trace>
  <inkml:trace contextRef="#ctx0" brushRef="#br0" timeOffset="23665.65">18129 5069 691 0,'0'0'30'0,"0"0"7"0,0 0-29 0,0 0-8 15,0 0 0-15,0 0 0 0,0 0 295 0,0 0 57 16,11 0 12-16,-4-3 3 0,-7 3-222 0,10-6-44 16,5-4-9-16,-5 7-1 0,4 3-39 0,-3-3-8 15,3-3-2-15,0 6 0 0,0 0-42 0,-3 0-9 16,3 9-2-16,-4-6 0 0,1 3 11 0,3-2 16 16,-7 5-4-16,4 0-1 15,-11-9-35-15,7 4-6 0,-4 5-2 0,4 3 0 0,-7-12 52 0,0 0 9 0,-3 10 3 0,-1-4 0 16,1-3-10-16,-4 4-2 15,-4-4 0-15,4 0 0 0,-3-3 20 0,-1 0 3 0,0 6 1 0,1-3 0 16,3-3-36-16,-7 0-8 0,3 0 0 0,-3 7 0 16,0-7 0-16,3 3 0 0,-3-3 0 0,4 6 0 15,-1-3 0-15,4 0 0 0,-4 7 0 0,4-10 0 32,0 9-24-32,0-9-6 0,7 0-2 0,0 13 0 0,0-13 32 0,0 0-9 0,0 0 9 15,4 6 0-15,3-3 0 0,0 9 0 0,-7-12 0 0,7 0 0 16,7 0 0-16,-3 7 0 0,-1 2 0 0,4-6-8 15,4 4 8-15,-4-1 0 0,4 3 0 0,-1 1 0 16,1 2 0-16,0 7 0 0,-4-6 0 0,3-4 0 16,-3 10 0-16,1-7 0 0,-5 7 0 0,1 0 0 15,-1-3 0-15,-3 2 0 0,0-5 0 0,-3 6 0 0,-4 0 0 16,-4-4 0-16,1 1 0 0,-4 0 0 16,0-4 0-16,-4 7-13 0,-3-6 5 0,0-4 8 0,3 0-19 0,-6-9 4 15,-4 7 1-15,-1-14-1113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18:42:49.07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2611 6430 864 0,'3'-13'76'0,"-3"7"-60"0,7 0-16 0,-7-10 0 15,0 4 236-15,0-7 44 0,4 3 8 0,-4 0 3 16,0 1-212-16,0-1-43 0,0 0-8 0,0-2-1 15,-4-1-4-15,-3 3-1 0,0-3 0 0,0 0 0 16,-4-2-22-16,8 2 0 0,-11-3 0 0,-4 6 0 16,0 0 14-16,-3 1-2 0,0-1 0 0,4 3 0 15,-8 1 23-15,-7 6 4 0,4-7 1 0,-7 10 0 16,-1 3 16-16,1 3 3 0,7-3 1 0,-7 13 0 0,-1-7-32 16,1 3-7-16,3 4-1 0,-3-1 0 0,7 4-12 15,-4 0-8-15,4 6 8 0,7 0-8 0,6-3 0 16,1-1 0-16,4 7 0 0,-1-3 0 0,8 10 0 0,3-4 0 15,3-3 0-15,8 6 0 0,-1 1 0 0,4-4 0 16,1-6 0-16,6 9 0 0,3-9 0 0,1 0 0 16,-4-6 0-16,8 0 0 0,2-7 12 0,-3 0-1 15,4-6-1-15,4 7 0 0,-12-10 8 0,4-3 2 16,4-4 0-16,-7 4 0 0,0-6 24 0,-1-4 4 16,1 1 2-16,-4-7 0 0,4-3 6 0,-11 0 0 15,7-6 1-15,-7-3 0 0,0-1-18 0,0-9-4 0,-3 7-1 16,0-7 0-16,-1 0-10 0,1 4-3 0,3-10 0 15,-4 0 0-15,-6 0 15 0,7-7 4 16,-1 1 0-16,1 0 0 0,3-1-30 0,-11 11-10 0,4-8 0 0,4 11 9 16,-11-14-9-16,7 17 10 0,0-10-10 0,-7 3 10 15,4-6-10-15,3 6-11 0,-7 0 3 0,3-6 0 32,-3 12-16-32,0 0-4 0,7 4 0 0,-7 6 0 15,4-4-46-15,-4 17-10 0,3-1-1 0,-3 6-1 0,0 4-82 16,0 6-16-16,-3 6-3 0,3 10-957 0</inkml:trace>
  <inkml:trace contextRef="#ctx0" brushRef="#br0" timeOffset="517.49">2607 6380 1324 0,'0'0'59'0,"-7"-3"12"0,3-7-57 0,-3 7-14 16,4-3 0-16,3 6 0 0,0 0 312 0,0 0 60 16,0 0 12-16,0 0 3 15,0 0-335-15,3-3-68 0,8 3-12 0,0-7-4 0,3 4 32 0,3 0 13 0,-3-6-1 16,11 2 0-16,0-2 3 0,0 6 0 0,6-7 0 0,-3 1 0 15,8 3 1-15,-1-4 1 0,0-5 0 0,-6 8 0 16,2-8 12-16,5 5 3 0,-12-2 0 0,1 2 0 16,-7-2-4-16,3 2-1 0,-7-2 0 0,4 3 0 15,-4-4-27-15,-4 7 0 0,-6-10 0 0,3 7 0 16,-4-1 0-16,-3-2 0 0,0 2 0 0,-3 1 8 16,-8-1-8-16,4 1-11 0,-3 6 3 0,3 0 0 15,-11-4 8-15,0 7 0 0,1 0 0 0,-1 0 0 16,-7 10 0-16,1-7 0 0,2 13 0 0,-2-1 0 15,-8 4 0-15,7 0 0 0,1-3 0 0,-1 9 0 16,7-3 0-16,-3 0 0 0,0 0 9 0,7 0-9 16,0 0 9-16,3-1-9 0,-3 1 0 0,7 0 9 15,3-3-9-15,-3 9 0 0,4-6 0 0,3 0 0 0,3 0 0 16,4-3 0-16,-7-3 0 0,11 3 0 0,-4-7 0 0,11 7 0 16,-4-7 0-16,0 4 0 15,11-10-25-15,-1 4-11 16,8-1-1-16,3 1-1 0,1-7-78 0,2-3-15 0,-2 0-3 0,-1 0-1 15,0-3-109-15,1-7-23 0,16-2-4 16,-16-7-1-16</inkml:trace>
  <inkml:trace contextRef="#ctx0" brushRef="#br0" timeOffset="930.71">4180 5257 2862 0,'7'-19'63'0,"-7"16"13"0,0-13 2 0,-3 4 2 0,-1 3-64 0,-6-4-16 0,3 4 0 0,0-4 0 16,-4 4 28-16,4-4 3 0,-3 7 0 0,2-7 0 16,-2 10-31-16,-4-6-12 0,3 2 1 0,1 1 0 15,-1 0 11-15,0-3 0 0,1 9 8 0,3-4-8 16,7-2 0-16,-7 3 0 0,3 3 0 0,-6 0 0 15,10 3-15-15,-11 3-7 0,8-2-2 0,-5 2 0 16,-2 3 24-16,3 4-11 0,0-1 11 0,-4 10-8 16,-3-3 24-16,0 6 6 0,-7 6 1 0,3 1 0 15,-3 5 1-15,-4-2 1 0,4 9 0 0,7 3 0 16,-11 0-7-16,11 3-2 0,-7 0 0 0,7 7 0 0,-4-4-16 16,4 10 0-16,0 3-11 0,0-4 11 15,3 1 0-15,-3-10 0 0,7 10 0 0,-3-3 0 0,6-4 0 16,-6 4 14-16,6-13-1 0,-3 6 0 0,-4-3-13 15,4-6-18-15,7-3 4 0,-7-10 1 0,4 7-2 16,-4-10 0-16,3 0 0 0,-3-6 0 16,7 0-96-16,0-6-19 0,-3-4-4 15,-1-2-1066-15</inkml:trace>
  <inkml:trace contextRef="#ctx0" brushRef="#br0" timeOffset="1135.76">3270 6038 3308 0,'0'0'147'0,"0"0"29"0,0 0-140 0,4-6-36 0,3 6 0 0,3 0 0 16,5-7 12-16,9 7-12 0,4 0 12 0,8 7-12 31,6-7-17-31,0 0-11 0,1 0-1 0,-1 0-1 16,0 0-37-16,4 0-7 0,-7 0-2 0,7 0 0 15,-7-7-111-15,7 1-22 0,3-3-5 0</inkml:trace>
  <inkml:trace contextRef="#ctx0" brushRef="#br0" timeOffset="1777.15">5853 5605 403 0,'0'0'36'15,"0"0"-36"-15,0 0 0 0,0 0 0 0,-4 3 377 0,4 7 69 16,-7-4 14-16,7-6 2 0,0 0-322 0,0 6-65 15,0 4-13-15,-4-1-2 0,4 1-3 0,0 2 0 16,0 1 0-16,-7 2 0 0,4 1 15 0,-1 9 4 16,1 0 0-16,-1 3 0 0,1 4-20 0,-8-1-3 15,4 4-1-15,0-1 0 0,-3-3-32 0,-5 10-6 16,5-6-2-16,-1 2 0 0,1-2-12 0,-1-4 0 16,0 7 0-16,1-4 0 0,3 1 0 0,0-4-18 15,0-3 2-15,3-3 1 16,1 4-31-16,-1-7-6 0,4 0-2 0,4-4 0 15,-4-5-124-15,-4-1-25 16,4 4-5-16,-7-10 0 0</inkml:trace>
  <inkml:trace contextRef="#ctx0" brushRef="#br0" timeOffset="2000.28">5457 6148 2775 0,'0'0'61'0,"0"0"13"0,0 0 2 0,0 0 2 0,-3-13-62 0,-4 10-16 0,7-3 0 0,0 3 0 16,7-4 41-16,-4 4 6 0,5-6 1 0,6-1 0 16,-4 7-16-16,15-6-4 0,0-1 0 0,10 1 0 15,0 6-16-15,8-7-3 0,2 7-1 0,1-3 0 16,0 3-8-16,3-3 0 0,1 6 0 0,3 0 0 16,3-7-27-16,1 1-1 15,-4 12 0-15,-4 1 0 0,4-1-138 0,-18 3-28 0,4-6-6 0</inkml:trace>
  <inkml:trace contextRef="#ctx0" brushRef="#br0" timeOffset="2488.34">6749 6050 2944 0,'-11'-12'131'0,"4"6"26"0,0-7-125 0,-4 10-32 16,4-6 0-16,-3-1 0 0,3 7 0 0,3-3 0 0,-3 3-13 0,-3-4 4 31,2 7-18-31,1 7-3 0,-10-4-1 0,3 6 0 0,-8 4 6 0,5 9 1 0,-4-13 0 0,0 13 0 31,3-3-21-31,-3 3-4 0,0-3-1 0,3-1 0 0,-3 4 50 0,3-6 22 0,8 12-2 0,-12-6 0 16,8-9 11-16,0 9 1 0,4-3 1 0,-1 2 0 16,0-2-9-16,4 0-3 0,0-3 0 0,7 3 0 15,0 3-10-15,4-10-3 0,-4 7 0 16,7 3 0-16,7-3-8 0,-3-7-11 0,-1 1 3 0,4 2 0 15,0-2 8-15,8-10-8 0,-8 3 8 0,3-6-8 16,1 0 0-16,0-6 0 0,-1 6 0 0,1-12 0 16,-1 2 8-16,-6-2-8 0,-4-7 8 0,4-3-8 15,-1 0 8-15,1-3-8 0,-8-3 8 0,4-4-8 16,0 1 8-16,1-4 0 0,2 4 0 0,-6-7 0 16,3 7 12-16,0 6 4 0,3-3 0 0,-3 6 1 15,4 9 21-15,-4 1 4 0,0-4 1 0,0 13 0 16,-3 0-19-16,-4 3-3 0,14 3-1 0,-11 0 0 0,4 6-12 15,0 7-8-15,-3-3 8 0,3 2-8 0,0 4 10 0,-7 3-2 16,4 6-8-16,-1-3 12 0,-3 7 11 16,4-4 1-16,-1-3 1 0,8 3 0 0,-11-3-7 0,10 7-2 15,-3-7 0-15,0 0 0 0,4 3-16 0,-4-3 0 16,4-3 0-16,-1-3 0 16,1-6-35-16,-4 5-10 0,7-5-3 15,-7-1 0-15,0-2-136 0,4-4-28 0,-8-3-6 0</inkml:trace>
  <inkml:trace contextRef="#ctx0" brushRef="#br0" timeOffset="3333.63">5898 6110 1440 0,'0'0'64'0,"0"0"12"0,0 0-60 0,0 0-16 0,0 0 0 0,0 0 0 16,4-6 287-16,-4 6 54 0,0 0 11 0,0 0 3 15,0 0-268-15,0 0-54 0,0 0-10 0,0 0-3 16,0 0-12-16,-4 12-8 0,4-2 8 0,-10-1-8 16,6 4 0-16,-3-4 0 0,4 7 0 0,3-4-8 15,-11 1 16-15,8-1 3 0,-1 7 1 0,1-6 0 16,3 6 34-16,0-7 7 0,0 4 2 0,3-1 0 16,-3-2-12-16,4 3-3 0,-1-4 0 0,1-2 0 15,3-1-40-15,-7-9 0 0,3 3 0 0,4 7 0 16,-7-10 12-16,7 3 0 0,-7-3 0 0,7 0 0 15,-7 0 5-15,11 0 2 0,-7 0 0 0,-1 0 0 16,1-3 12-16,3-7 2 0,0 7 1 0,-4-6 0 16,1-10-16-16,-1 6-3 0,4-6-1 0,0 4 0 0,-3-10-5 0,3 3-1 15,-3 0 0-15,3 0 0 0,-4-9-8 0,8 12 0 16,-4-13 0-16,3 7 8 0,-3-6-8 0,4 3 12 16,-4-4-12-16,0 4 12 0,4 0-12 0,-8 0 0 15,4 6 0-15,7 0 8 0,-10 0-8 0,3 3 0 16,-7 3 0-16,7 1 8 0,0-1-8 0,4 0 0 15,-11 10 0-15,3-3 0 0,4-1 0 0,7 1-9 16,-3 6 9-16,-4-4-10 0,11 7-1 16,-4 0 0-16,7 0 0 0,4 0 0 0,-8 0-6 0,8 0-2 15,-4 0 0-15,4 0 0 16,-1 7-65-16,-2-4-12 0,-1 3-4 0,-4-3 0 16,1-3-108-16,0 3-23 0,13-6-4 0,-13 3-877 0</inkml:trace>
  <inkml:trace contextRef="#ctx0" brushRef="#br0" timeOffset="3727.77">7183 6032 1753 0,'0'0'77'0,"0"0"17"0,0 0-75 0,0 0-19 15,0 0 0-15,0 0 0 0,0 0 170 0,0 0 30 16,0 0 7-16,0 0 1 0,0 0-103 0,3 9-20 15,4-3-4-15,-3 7-1 0,-1-1-28 0,4-2-7 16,4 12-1-16,-4-3 0 0,3-7-36 0,1 10-8 0,-7 0 0 16,3-3 0-1,3 3-31-15,-6 0-2 0,-4 0-1 0,7-3 0 16,-4 2-40-16,1 1-8 0,-4-12-2 0,0 9 0 16,0-10-115-16,0 4-23 0,-4-10-5 0,1 6-1 0</inkml:trace>
  <inkml:trace contextRef="#ctx0" brushRef="#br0" timeOffset="3887.29">7355 5775 3333 0,'0'0'73'0,"-7"-10"15"0,4 1 4 0,-4 9 2 0,7 0-75 0,0 0-19 0,0 0 0 0,0 0 0 15,7 9-184-15,-4 1-41 0,4-7-8 0,0 12-2 0</inkml:trace>
  <inkml:trace contextRef="#ctx0" brushRef="#br0" timeOffset="4314">7567 6257 3132 0,'0'0'69'0,"0"0"15"0,0 0 2 0,0 0 1 0,0 0-70 0,0 0-17 0,0 0 0 0,0 0 0 31,0 0-53-31,11 4-15 0,-1-4-2 0,4 0-1 16,-10 0 12-16,6 0 3 0,1 0 0 0,0-4 0 0,-1-2 41 0,4 3 15 0,-7-3-9 0,0 6 9 15,4-10 52-15,-7-2 16 0,3 2 4 0,0 1 0 16,0-4 0-16,3 1 0 0,-3-7 0 0,4 10 0 15,3-13-8-15,-3 0-2 0,6 0 0 0,-6 3 0 16,7-6-43-16,-4 3-9 0,3 0-2 0,-3 3 0 16,4 0-8-16,-4 10 0 15,0 3 0-15,-3-1 0 0,3 7-8 0,-7 0 8 0,7 0-10 0,-3 10 10 16,-1 2-11-16,1-2 11 0,-4 2-12 0,7 4 12 16,-7 0 0-16,4-1 0 0,-4-2 0 0,3-1 0 15,1 1 8-15,-1 6 4 0,1-7 2 0,0 4 0 16,-1-3-14-16,1-4 0 0,-1 7 0 0,4-7 0 15,1 1 0-15,-1 2 0 0,0 4 0 0,-4-1 0 16,5-5-31-16,-5 12-9 16,4-7-1-16,-3 1-1 0,-4 3-58 0,0-7-11 15,3 7-2-15,-2-6-1 0,-5-4-38 0,4 1-8 0,-7-10-2 16,0 0-954-16</inkml:trace>
  <inkml:trace contextRef="#ctx0" brushRef="#br0" timeOffset="5659.02">9610 5176 2174 0,'0'0'96'0,"3"-10"20"0,-3 4-92 0,0 0-24 0,0 6 0 0,0 0 0 0,0 0 48 0,0 0 4 15,0 0 2-15,0 0 0 0,0 0-18 0,0 0-4 16,-7-3-1-16,0 3 0 0,7 0-17 0,-3 3-3 15,-12 9-1-15,1-2 0 0,4 8-10 0,-4-5 0 16,-4 15 0-16,0-6 0 0,-6 3 0 0,-1 7 12 16,-3 5-12-16,0-2 12 0,-1 9 8 0,-2-4 3 15,2 14 0-15,-2-1 0 0,-1 0 9 0,0 16 3 16,4-3 0-16,3 0 0 0,0-3-19 0,1-1-3 16,6 1-1-16,1-10 0 0,2 10 0 0,5-10 0 15,6 1 0-15,1-4 0 0,3 0-12 0,7-3 0 16,3-6 0-16,5 0 0 0,2-7-16 0,4-2-7 0,8-11-1 15,2 11 0 1,8-13-210-16,3-1-42 0</inkml:trace>
  <inkml:trace contextRef="#ctx0" brushRef="#br0" timeOffset="8968.17">10188 5684 1382 0,'0'0'123'0,"0"0"-99"0,-3 0-24 0,-1 0 0 16,1 0 169-16,-4 0 29 0,3-13 6 0,1 13 0 0,3 0-156 0,0 0-32 15,0-3-7-15,0-3-1 0,-4 3-8 0,4 3 0 16,0 0-12-16,4-10 12 0,-1 7-9 15,1-3 9-15,3 3 0 0,-7 3 0 0,0 0 8 0,0 0 8 16,0 0 1-16,0 0 1 0,7-7 19 16,-7 7 4-16,0 0 1 0,0 0 0 0,0 0-10 0,0 10-1 15,0-1-1-15,0 4 0 0,-4 9-14 0,4-13-4 16,-7 10 0-16,4-7 0 0,-1 10-12 0,1-3 0 16,-5 0 0-16,5 3 0 0,-4 0 0 15,3 0 0-15,-3 0 0 0,0 6 0 0,0-6 0 16,0 3 0-16,-3 0 0 0,-1 0 0 0,0-3 9 0,1 0-1 15,-4 0 0-15,-4 6 0 0,0-6 2 0,-3 0 0 16,0 0 0-16,-4 6 0 0,4-6-10 0,-3 3 0 16,-1 0 0-16,4-3 8 0,0-6 0 0,3 3 0 15,0-7 0-15,1 4 0 0,2-3-8 0,5-4 8 16,-4-6-8-16,3 7 8 0,4-10 20 0,-3 3 3 16,3-3 1-16,-1 0 0 0,-2-3-16 0,3-7-4 0,0 1 0 15,0-1 0-15,0-2-12 0,-4 2 0 0,4 1 8 0,-4-4-8 16,1 4 8-16,-1 3-8 0,1-4 11 0,3 4-11 15,0-3 0-15,-4 6 0 0,4 3-12 0,-4-10 3 16,4 10 18-16,7 0 4 0,0 0 1 0,-7 0 0 16,7 0-6-16,0 0-8 0,0 0 11 0,0 0-11 15,0 0 0-15,0 0 0 0,0 0 0 0,0 0 0 16,0 0 0-16,0 0 0 0,0 0-12 0,0 0 3 16,0 0 9-16,0 0 0 0,0 0 0 0,0 0 0 0,-7 0 0 15,4 0 0-15,-4 0 0 0,0 6 0 0,-1-2 0 16,5-1 0-16,-4 3 0 0,3-3-8 0,-3-3 8 0,4 10 0 15,-1-10 8-15,4 0-8 0,-7 6 0 0,7-6 0 16,-3 6 0-16,3-6 0 0,0 0 0 0,0 0-13 16,0 6 1-16,0-6 1 0,0 0-3 0,0 0-1 15,0 0 0-15,0 0 0 16,0 0-16-16,0 0-3 16,0 0-1-16,0 0 0 0,0 0-36 0,0 0-7 0,0-6-2 0</inkml:trace>
  <inkml:trace contextRef="#ctx0" brushRef="#br0" timeOffset="10780.55">10185 5583 748 0,'0'0'67'0,"0"0"-54"0,0 0-13 0,0 0 0 16,0 0 143-16,0 0 25 0,-7 0 6 0,3 0 1 15,-3 3-131-15,4-3-25 0,3 0-6 0,0 0-1 16,-8 0-12-16,8 0 0 0,0 0 0 0,0 0 0 15,0 0 0-15,0 0-16 0,0 0 3 0,11 0 1 0,0 0 12 0,-1 0 0 16,-10 0 0-16,7 0 0 0,-7 0 16 16,0 0 7-16,0 0 1 0,0 0 0 0,0 0 25 15,0 0 6-15,0 0 1 0,0 0 0 0,0 0 8 16,0 0 1-16,0 0 1 0,-3 10 0 0,-4-1-26 0,7-9-4 16,0 0-2-16,0 10 0 0,-4-1-34 0,4-3 0 15,0-6 0-15,4 10-12 0,-1-4 12 0,1 0 0 16,-4 4-10-16,3-1 10 0,1 4 0 0,-1-4-11 15,-3 7 11-15,0-1-8 0,-3 7 8 16,-1 0 16-16,1 10-4 0,-8 5-1 0,4-2-20 0,-3-4-4 16,-1 0-1-16,0 1 0 0,-6-1 14 0,3-3 0 15,3-6 0-15,-3 0 0 0,3 0 11 0,4-9 1 16,0-1 1-16,0-2 0 0,0-1 33 0,4 4 6 0,-4-13 2 16,7 0 0-16,0 0-22 0,0 0-4 15,-4 9 0-15,4-9-1 0,-7 6-10 0,3-2-1 16,4-4-1-16,-10 6 0 0,-1-3-7 0,1 6-8 15,-1-6 11-15,-3 10-11 0,0 3 0 0,-4-4 0 0,-3 1-10 0,0 2 10 16,0-2-10-16,0 0 10 0,3-1 0 0,4-3-9 16,-4 1 17-16,8-1 3 0,-5-6 1 0,8 4 0 15,0-7 19-15,7 0 4 0,0 0 1 0,0 0 0 16,0 0-12-16,0 0-1 0,-3-7-1 0,3 7 0 16,0 0-22-16,-4-3 0 0,1-6 0 0,3 9 0 15,0-3 30-15,0 3 2 0,-4-7 0 0,4 7 0 16,-7-9-32-16,7 9 0 0,-3 0 0 0,-8 0 0 15,4 0-11-15,-4 0-1 0,4 0-1 0,0 0 0 16,0 6 22-16,0-3 5 0,7-3 1 0,0 0 0 16,0 0-3-16,0 0 0 0,0 0 0 0,0 0 0 15,0 0 5-15,0 0 1 0,0 0 0 0,0 0 0 16,0 0-18-16,0 0 0 0,0 0 8 0,0 0-8 0,0-9 29 0,0 9 3 16,4-3 0-16,-4 3 0 0,0-9-14 0,0-1-2 15,0 10-1-15,0-9 0 0,0 2 7 0,0-2 2 16,0 0 0-16,0-1 0 0,3-2 0 15,1-4 0-15,-1 3 0 0,1 4 0 0,-1-13-10 0,4 13-2 16,1-16 0-16,-1 3 0 0,0 0-3 16,3 0-1-16,1-3 0 0,3-10 0 0,0 4-8 0,4-1 0 15,3 1 0-15,4-3 0 0,-1-4 0 0,4 7 12 16,-3-13-12-16,3 9 12 0,-3-2-2 0,3-1 0 0,-3 0 0 16,-4 13 0-16,0-12-10 0,0 5 10 0,-3 1-10 15,0 0 10-15,-4 5-10 0,0-2 8 0,-3-3-8 16,-1 15 8-16,1-12-8 0,-1 6 0 0,1 9-10 0,3-5 10 15,0 5-12-15,0 4 12 0,0-4-13 0,4 7 5 16,3-4 8-16,4 4 0 0,0 0 0 0,3 6 0 16,-4-3-9-16,8-3 9 0,7 6-10 0,-4 0 10 15,-7 0 0-15,1 0 0 0,6-4 0 0,-3 4 0 16,-4 0 0-16,-3 4 0 0,-1-8 0 0,1 8 0 16,7-4 0-16,-8 9 0 0,-6-3 0 0,7 0 0 15,3 10 0-15,-7-6 0 0,-3 5 0 0,-4 1 0 16,0 0-9-16,4 6 1 0,-8 0 0 0,1-4 0 15,-4 11 8-15,4-4 0 0,3-3 0 0,3 6 0 16,-10-3 0-16,4 3 0 0,7-6 0 0,-4 6 0 0,0-6 0 0,-4 3 0 16,-3-3 0-16,4 0 0 0,0 10 0 15,-4-14 0-15,-7 4 0 0,3 0 0 0,1 7 0 16,-8-4-10-16,1-7 10 0,-8 4 0 0,0 10-12 16,-3-1 12-16,0-3-12 0,-10 4 12 0,-5 2 0 0,5 1 0 15,2-4 0-15,-2 0 0 0,-8 1 0 0,4-1 0 16,3 0 0-16,0 1 0 0,4-1 0 0,-3-3 0 15,-1-6 0-15,7 0 0 0,4-3 0 0,-4-3 0 16,-3-7 0-16,4 4 0 0,6-4 9 0,-3 1-1 16,3-4 0-16,-6 0 0 0,-1-6-8 0,0 10 0 15,8-10 0-15,-8 6 0 0,-6-3 0 0,6-3 8 16,7 3-8-16,1 3 8 0,-4-3 0 0,-4 4-8 16,0-4 12-16,-3 6-4 0,7 1-8 0,0-7 0 15,-7 6 0-15,7-9 0 0,0 10 8 0,-4-7-8 16,4-3 8-16,0 6-8 0,0-6 12 0,3-6-4 0,-3 6 0 15,3 0 0-15,-3-3 0 0,4-7-8 16,-4 7 12-16,3-6-4 0,-3-1-8 0,3 1 0 0,-3-4 0 0,4-5 0 16,-5 8 11-16,5-2-3 0,-1-7-8 15,-3 6 12-15,4 4-12 0,-1-4 0 0,0-6 0 16,1 10 0-16,-1-4 0 0,1 4 0 0,-1 3 0 0,0 0 0 16,1-4 0-16,-4 7-12 0,0-3 12 0,0 6-13 15,-1 0-5-15,1-3-1 0,-3 3 0 0,3 3 0 31,3-3-17-31,-3 0-4 0,-4 6-1 0,1-6 0 0,-1 3-63 0,0-3-12 16,1 0-2-16,-4 0-742 0,-1-3-149 0</inkml:trace>
  <inkml:trace contextRef="#ctx0" brushRef="#br0" timeOffset="12306.83">11374 5047 2588 0,'-11'-9'115'0,"11"9"23"0,0 0-110 0,0 0-28 0,0 0 0 0,0 0 0 16,7 0 85-16,4 0 12 0,3 0 3 0,-7 0 0 16,0 9-80-16,10 0-20 0,5 4 0 0,6 9 0 15,0 6-12-15,7 7-7 0,4 9-1 0,4 6 0 16,2 12 32-16,1 1 7 0,7 3 1 0,-3 9 0 15,6 10-20-15,0 0 0 0,1 6 0 0,-1-4 0 16,-6-2 0-16,-4 6 0 0,-4-3 0 0,-10 3 0 16,-4 3-95-1,-14-10-19-15,-10-5-4 0,-19 2-683 0,-13-9-137 0</inkml:trace>
  <inkml:trace contextRef="#ctx0" brushRef="#br0" timeOffset="20295.91">7031 4341 1972 0,'-14'-9'88'0,"14"9"17"0,-7-3-84 0,3-3-21 15,4 6 0-15,0 0 0 0,0 0 77 0,0 0 11 16,0 0 3-16,7 6 0 0,11-3-56 0,7 3-11 0,10-6-3 0,14 0 0 16,8 0 27-16,13 3 6 0,11 4 1 0,18-4 0 15,21-3 12-15,4 3 2 0,10-6 1 0,14 3 0 16,21 0-17-16,11 0-3 16,11-10-1-16,3 7 0 0,10-6-23 0,1 3-5 0,10-1-1 0,11 1 0 15,7 3-8-15,-1-6-3 16,-2 2 0-16,6 4 0 0,8 3-9 0,2-3 0 15,-2-3 0-15,3 12 0 16,0-3-88-16,3-3-11 0,8 10-1 0,-82-10-1 16</inkml:trace>
  <inkml:trace contextRef="#ctx0" brushRef="#br0" timeOffset="23533.88">2441 13015 288 0,'0'0'12'0,"-7"0"4"0,4 6-16 0,-1-6 0 0,-6 0 0 0,10 0 0 15,0 0 368-15,0 0 70 0,0 0 14 0,0-6 4 16,3 3-347-16,4-6-69 0,-3-1-13 0,6 1-3 16,-6-1-10-16,3 4-2 0,3-3 0 0,-6-1 0 15,7 1-12-15,-11-1 0 0,0 1 0 0,0-4-10 16,0 4 62-16,-8 0 13 0,5-4 3 0,3 4 0 16,-11 2-9-16,8-2-2 0,-8-7 0 0,1 4 0 0,-4 2 0 15,3 1 0-15,-3-4 0 0,7 1 0 0,-4-7-21 0,4 7-5 16,0-1-1-16,4-3 0 0,-12 1 8 15,5-1 2-15,3 3 0 0,3 4 0 0,-6 0-40 0,-1 5 0 16,8-5 0-16,-4 9 0 0,3-3-16 16,-10 3 0-16,7 0-1 0,0 3 0 0,-4-3 3 0,1 9 1 15,-4-5 0-15,3 5 0 0,-3-3 13 0,-4 7 0 16,8-4 0-16,-5 4 0 0,1-1 0 16,4 4 0-16,-4 0 0 0,3 3 0 0,1 2 0 0,-1 1 10 15,4 0-10-15,-4 3 12 0,-6 1-12 0,10-5 10 16,-11 8-10-16,11-4 10 0,-4-3-10 0,1 0 0 15,-1 3 9-15,8 0-9 0,-4-3 19 0,7 0-1 16,0-3 0-16,0-7 0 0,7 7-18 0,-4-7-16 16,-3 4 4-16,11-10 0 0,-8 4 12 0,8-1 10 0,-1 1-2 15,5-7 0-15,-5 3 6 0,4-6 1 0,7 3 0 16,-10-3 0-16,3-3 10 0,7-3 3 0,-7 3 0 16,8-4 0-16,-8 4-7 0,7-6-1 0,-4-1 0 0,5-2 0 15,2 2-1-15,-3-2-1 0,-6-1 0 0,2-2 0 16,4-1-3-16,1-3-1 0,-8 7 0 0,7-7 0 15,-7 0 0-15,0 3 0 0,0-2 0 0,-3-1 0 16,-1-3 4-16,1 0 1 0,-8 3 0 0,5-6 0 16,-5-3-3-16,-3 3 0 0,7-4 0 0,-7-2 0 15,0 0-16-15,0-1 10 0,0 1-10 0,0-4 8 16,0 4 0-16,0 0 0 0,0-1 0 0,0 7 0 0,0-3-8 16,0 6 0-16,0-6 0 0,0 6 8 0,0 0-8 0,0 6 0 15,0-2 0-15,0-1 0 0,-7 0 0 0,4 6 0 16,3-5-12-16,0 5 12 15,-8 4-33-15,5-4 1 16,-1 10 0-16,-6-3 0 0,10-4-98 0,-11 10-19 0,11 0-4 0,-7 0-752 16,-7 0-151-16</inkml:trace>
  <inkml:trace contextRef="#ctx0" brushRef="#br0" timeOffset="32383.26">13896 5903 2340 0,'-11'-9'104'0,"11"9"20"0,0 0-99 0,-3 0-25 0,-4 0 0 0,7 0 0 15,-4-3 54-15,4 3 6 0,0 0 0 0,0 0 1 16,11-10-61-16,-4 7-24 0,3-3 0 0,1 6 1 15,3 0 11-15,0-3 1 0,0 3 1 0,4 0 0 16,0 0 10-16,-1-7 0 0,1 7 0 0,7 0 0 16,-4 7 29-16,3-7 2 0,1 3 0 0,3-3 0 15,1 0 0-15,-1 0 0 0,4 6 0 0,-1-3 0 16,1-3-5-16,3 0-1 0,-6 0 0 0,2 0 0 16,5 0-10-16,-5 0-3 0,1-9 0 0,3 9 0 15,4-3-3-15,4-4-1 0,-1 1 0 0,4 0 0 16,0-4 0-16,-1 7 0 0,1-3 0 0,0 3 0 15,-3-7-8-15,-5 7-11 0,1-3 3 0,3 6 0 16,-6-3 32-16,3 3 6 0,-4-6 2 0,0 6 0 16,-3 0-32-16,0 0-13 0,-4 0 1 0,0 0 0 0,0 6 12 15,4-6 0-15,-7 3 0 0,3-3 10 16,0 0-10-16,0 0 8 0,-6 0-8 0,2 0 8 0,1-3 13 16,-7-3 3-16,3 6 0 0,0 0 0 0,-7 0-12 0,0-7-1 15,-3 1-1-15,-1 6 0 0,1-3 0 0,-4-3 0 16,0 6 0-16,-7 0 0 0,0 0-10 0,0 0 12 15,0-3-12-15,0 3 12 0,0 0-12 0,0 0 10 16,-4-10-10-16,-3 7 10 0,0-3 1 0,-3-4 0 16,3 4 0-16,-4 0 0 0,1-4-11 15,-5 1 0-15,5 6 0 0,-4-7 8 0,0 7-8 0,-4-3 0 16,0-3-10-16,1 2 10 0,-1 1 0 0,-3-3 0 16,0 6 0-16,0-7 0 0,-1 7 0 0,-2-3 0 0,3 6 0 15,-1-3 0-15,1-4 0 0,4 7-9 0,2-3 9 16,1 3 0-16,-3 0 0 0,3-3-8 0,3 3 8 15,7-6 0-15,-3 6 0 0,7 0 0 0,0 0 0 0,0 0 0 16,0 0-8-16,0 0 8 0,7 0-8 0,4-3 8 16,3-4-12-16,-3 7 2 0,-1-3 1 0,4-3 0 15,8 6 9-15,-1 0 0 0,0 0-9 0,4 0 9 16,3 0 0-16,-3 0-11 0,-1 0 11 0,1 6-8 16,-4-3 8-16,0 4 0 0,-3-4 0 0,0 6-8 15,-4-6 8-15,0 7 0 0,0-4 0 0,-4-3 0 16,1 7 0-16,-4-7 0 0,4 6 0 0,-4 4 0 15,0-7 0-15,0-3 0 0,-4 6 0 0,4 4 0 16,-3-4 0-16,3 1 0 0,-3 2 0 0,-1-2 0 16,-3 2 0-16,0-2 0 0,0 5 0 0,0-2 0 15,-3-1 0-15,-1 1 11 0,1 6-11 0,-5-7 12 0,-2 7-12 16,-1 0-14-16,1-3 3 0,-1 2 1 0,-3-5 10 16,0 6 0-16,0-7 0 0,3 7 0 0,-3-6 12 15,4-4 0-15,-1 4 1 0,4-4 0 0,0 0-26 0,3-2-6 16,4-7-1-16,-3 3 0 15,3-3-104-15,0 0-22 0,0 0-4 0,0 0-658 16,0 0-132-16</inkml:trace>
  <inkml:trace contextRef="#ctx0" brushRef="#br0" timeOffset="33157.99">16778 5668 2790 0,'0'0'61'0,"0"0"13"0,0-6 2 0,4 3 3 0,-4-7-63 0,0 10-16 0,7-3 0 0,-7 3 0 15,7 0-14-15,3 3-6 0,-10-3 0 0,7 3-1 31,0 7-5-31,-3-1-1 0,3 4 0 0,-7 5 0 0,-3-5 17 0,-1 6 10 0,0 3-12 0,1 0 12 16,-8 0 20-16,4-13 10 0,0 13 2 0,-3-3 1 16,3 0-9-16,-4-4-3 0,4 4 0 0,0-6 0 15,3-4 18-15,-3 0 3 0,0 4 1 0,0-7 0 0,7-6-20 0,0 0-4 16,0 0-1-16,0 0 0 0,0 0-4 16,0 0-1-16,0-9 0 0,0-1 0 0,4 1 16 0,3 0 3 15,0-13 1-15,3 6 0 0,5 0-33 0,-1-6 0 16,7 0 0-16,0 4 0 0,0-7 0 0,-3 6-16 15,3-3 5-15,4 3 1 0,-4 6 10 16,-4 1 14-16,1 6-3 0,-4-7-1 0,4 4-10 16,-4-1-17-16,0 7 4 0,-3 0 1 0,-1-3 20 0,4 6 4 15,-3 0 0-15,-4 0 1 0,-7 0-13 0,11 0 0 16,-11 0 8-16,10 0-8 0,-10 0 0 0,7 0 0 16,-7 0 0-16,0 0 0 0,7 9 0 0,-7-9 0 15,0 0 0-15,0 0 0 0,0 0 0 0,4 3 0 0,-4-3 0 16,3 10 0-16,-3-10 0 0,0 0 9 15,0 0-1-15,0 0 0 0,0 6-8 0,0-6 0 0,0 0 0 0,0 0 8 16,0 0-8-16,0 0 0 0,11-6 0 0,-4 3 0 16,0-7 8-16,4 1 0 0,-1-1 0 0,1-2 0 15,3 2 0-15,-4-2 0 0,5-1 0 0,-1-2 0 16,3-7-8-16,1 9 0 0,0 4 0 0,-1-4 0 16,1 1 0-16,0-4 0 0,-4 13 0 0,0-7 0 15,0 10 0-15,3-3-11 0,-2 3 11 0,-5 0-8 16,-3 0 8-16,4 0 0 0,3 3 0 0,0 4-8 15,-3-1 8-15,-1 3 0 0,1 1 0 0,3-1 0 16,-4 1 0-16,1 2 0 0,0 1 0 0,-1 2 0 0,1-2 0 16,-1-1 0-16,-3 7 0 0,1-6 0 15,-1 6 0-15,0-7 8 0,0 1-8 0,3 2 0 16,-3 1 0-16,0 0 0 0,-3-4 0 0,3 1 8 0,0-4-8 16,0 4 0-16,-3-4 0 0,6 1 0 0,-3-7-20 15,0 6-1-15,0 4-1 0,4-13 0 16,-4 9-50-16,7-3-9 0,-3-3-3 15,-1 4 0-15,4-7-68 0,0 0-15 0,1 0-2 0,-1 3-1 16,7-3-12-16,-3 0-2 0,3-10-1 16,3 7-634-16</inkml:trace>
  <inkml:trace contextRef="#ctx0" brushRef="#br0" timeOffset="33542.49">18186 5677 460 0,'0'0'41'0,"0"0"-33"0,0 0-8 16,3-6 0-16,1-3 409 0,-4-4 80 0,0 4 16 0,-4-1 3 15,-3 7-302-15,4-6-61 0,-1-1-12 0,-6 1-2 16,-1 6-89-16,0-7-18 0,1 7-3 0,-1 3-1 15,1-9-20-15,-4 9 0 0,-1 0 0 0,-2 0 0 16,3 3 0-16,-4 3-12 0,0-3 12 0,1 4-12 16,-4-1 12-16,-1 10 11 0,1-4-3 0,4 1 0 15,-1 6-8-15,0-7 0 0,4 10 0 0,4-6 0 16,-1-1 0-16,0 4 0 0,8-6 0 0,-1 6 0 16,1-7 0-16,6 7 0 0,1-10 0 0,3 1 0 15,4-4 0-15,-1 3 0 0,4-2 0 0,4-4 0 16,3-3 28-16,4 6 3 0,-4-3 1 15,7-3 0-15,0-3-32 0,4-3 0 0,-7 6 0 0,3-3 0 16,0-4 0-16,-3-2 0 0,0 3 0 0,-4-10 0 16,0 7 16-16,-3-4-4 0,-1 1 0 0,-3-1 0 15,0-3 4-15,1 1 0 0,-5-1 0 0,1 3 0 16,-4 1 13-16,0-7 3 0,-4 10 1 0,-3-4 0 16,4 4-19-16,-8-4-4 0,4 4-1 0,-3-1 0 15,-4 1-9-15,0 6 0 0,0-7 0 0,0 7 0 0,0-3 0 16,0 3-17-16,-1-3 4 0,1 6 1 15,0-13-32-15,0 13-5 0,0-3-2 16,7 3 0-16,-7-6-119 0,7 6-24 16,-7 0-5-16,7 0-922 0</inkml:trace>
  <inkml:trace contextRef="#ctx0" brushRef="#br0" timeOffset="34059.28">19248 5724 691 0,'0'0'30'0,"0"0"7"0,0 0-29 0,-4-9-8 0,-3-4 0 0,3 4 0 16,1 6 425-16,-4-3 84 0,3-7 17 0,1 4 3 16,3 9-429-16,-7-3-87 0,0-7-13 0,-4 10-10 15,1-9-1-15,-5 9 0 0,-2-3 0 0,-1-4 0 16,-3 7 11-16,-4 0 0 0,1 0 0 0,-5 0 0 15,5 7 40-15,-5-4 6 0,1-3 2 0,4 0 0 16,-1 6-17-16,0-3-3 0,4 0-1 0,-4 7 0 16,4-1 10-16,0 4 3 0,-4-4 0 0,4 0 0 15,3 10-58 1,1 0-11-16,-1 3-3 0,4 0 0 0,0-6 7 0,7 2 1 0,0 4 0 16,0 0 0-16,3-3-13 15,4-6-3-15,4 9 0 0,-1-13 0 0,4 7 40 0,0-4 0 0,0-2 12 0,4-1-4 16,0-3 13-16,3 1 3 0,0-4 0 0,0-3 0 0,4-3-10 15,-1-4-2-15,4 7 0 0,1-6 0 0,-1-3 7 0,0-7 1 16,-3 3 0-16,3 4 0 0,3-13 9 16,-2 0 3-16,2 3 0 0,1-3 0 0,-4 0-15 15,4 4-2-15,-4-17-1 0,-3 13 0 0,-1-6 3 0,1-3 1 16,3 6 0-16,-3-7 0 0,-4 4 10 16,-4-3 1-16,1-1 1 0,0 4 0 0,-1-3-8 0,-3-7-2 15,-3 7 0-15,-1-1 0 0,1 7-3 0,-1-6-1 16,-3 3 0-16,0 3 0 0,-3 3-16 0,3-4-9 15,0 11 1-15,-4-4 0 16,1 0-16-16,-1 7-4 0,4 2 0 0,0 1 0 16,0 3-72-16,0-1-14 0,0 4-3 0,0 3-1 15,0 0-62-15,0 0-13 0,0 0-3 0,11 3-828 0</inkml:trace>
  <inkml:trace contextRef="#ctx0" brushRef="#br0" timeOffset="34740.85">19371 5831 1209 0,'0'0'108'0,"0"0"-87"0,0 0-21 0,4 0 0 16,3-3 215-16,0 0 38 0,3 3 8 0,1 0 2 15,-1-7-230-15,5 7-45 0,2 0-10 0,4-3-2 16,-3-3 24-16,3 6-11 0,0-3 11 0,0-3-8 16,1-1 41-16,-1 1 9 0,4-3 2 0,-1-1 0 15,-3 4 28-15,4 0 5 0,-11-4 2 0,4-2 0 16,-1 9-37-16,-2-7-7 0,-5 1-2 0,4-1 0 15,-3 1-33-15,-1 6 0 0,1-10 0 0,-7 4 0 16,3 0-9-16,-4-4 9 0,1 4-8 0,-1-1 8 16,-3-2-16-16,0 2 1 0,-3 1 1 0,-1-1 0 15,-3 10 14-15,-4-3 0 0,1 3 0 0,-4-9 0 16,0 9 12-16,0 0-2 0,-8 0 0 0,5 3 0 16,-1 3-10-16,-3-6 0 0,-4 3-12 0,4 7 12 15,0-1-8-15,0-6 8 0,0 7 0 0,-1 2 0 0,5-2 0 16,-1 2 0-16,8 4 0 0,-5 0 0 0,5-7 8 15,6 0 2-15,-3 10 1 0,0-6 0 0,4 6-11 0,-1-7 0 16,4 10 0-16,0-3 0 0,0 0 0 0,4-4 0 16,3 4 0-16,-4 0 0 0,8-3 0 15,-1-1 0-15,1 1 0 0,3-7 0 0,7 10 0 0,0-6 0 16,8-1 0-16,-1 7 0 0,0-6-12 0,7-4 1 16,1 4 1-16,-5-4 0 0,1-3-7 0,0 4-2 15,0-4 0-15,-1 0 0 16,-6-3-113-16,3-3-24 0,1 7-4 0,-5-7-784 0</inkml:trace>
  <inkml:trace contextRef="#ctx0" brushRef="#br0" timeOffset="35128.35">20440 5091 2026 0,'0'0'90'0,"3"6"18"0,-6 7-86 0,3-4-22 16,0 4 0-16,-4-1 0 0,4 10 72 0,-3 0 9 15,-1 9 3-15,1 1 0 0,-1 5-56 0,1-2-12 16,-4 9-1-16,3-3-1 0,-3 9-14 0,0-6 0 16,0-4 0-16,0 4 0 0,3 0 0 0,-3 3 0 15,0-3 0-15,0 0 0 0,4-3 0 0,-1-7-8 16,1 7 8-16,3-6 0 0,0-4 0 0,0 0 0 16,3-2 0-16,1-4 0 0,3 0 0 0,-4-10-18 15,1 4 4-15,-1-6 1 16,1-4-173-16,-1 1-34 0,-3-10-8 0,0 0 0 15</inkml:trace>
  <inkml:trace contextRef="#ctx0" brushRef="#br0" timeOffset="35425.24">20892 4871 2394 0,'0'0'52'0,"0"0"12"0,0 0 1 0,-4 16 3 0,4-6-55 0,-4 2-13 0,1 1 0 0,3 5 0 0,0 1 0 0,0-3-16 15,-4 12 3-15,4-12 1 16,4 12-15-16,-4-6-2 0,3 0-1 0,5 0 0 16,-5-3-153-16,4 3-30 0,0-10-7 0,0 7 0 0</inkml:trace>
  <inkml:trace contextRef="#ctx0" brushRef="#br0" timeOffset="35625.65">21096 4834 3027 0,'0'0'67'0,"0"0"13"0,4-6 4 0,-4 6 0 0,7-4-67 0,-7 4-17 0,7-6 0 0,3 12 0 31,1-2-144-31,0 5-33 0,-1 3-7 0,-3 7-601 0,4 0-121 0</inkml:trace>
  <inkml:trace contextRef="#ctx0" brushRef="#br0" timeOffset="36228.04">16732 4730 1785 0,'0'0'159'0,"-3"-9"-127"0,-1 6-32 0,1-4 0 15,-1 4 117-15,4 3 18 0,-3-6 3 0,3 6 1 0,0 0-91 0,0 0-17 16,-7 0-4-16,0 0-1 0,-4 6-14 0,0 4-2 15,1 2-1-15,-1 1 0 0,-3 9-9 0,0 0-16 16,0 3 4-16,-7 0 1 0,-4 3 11 0,4-3-12 16,-7 3 12-16,-1-2-12 0,1 2 12 0,7-3-8 15,3-3 8-15,1-3-8 16,-1 3-23-16,4-10-4 0,7 4-1 0,3-1 0 16,1-8-180-16,6 2-37 15,19-9-7-15,9 0-459 0</inkml:trace>
  <inkml:trace contextRef="#ctx0" brushRef="#br0" timeOffset="36407.37">17011 4690 2937 0,'0'-10'64'0,"-4"7"14"0,1-3 2 0,-4-7 4 0,-4 10-68 0,1 3-16 0,10 0 0 0,-7 0 0 31,-4 3-39-31,4 3-11 0,-7 7-2 0,0 6-1 16,-4 3-115-16,-3 3-24 0,0 3-4 0,0 7-499 0,-1-4-100 0</inkml:trace>
  <inkml:trace contextRef="#ctx0" brushRef="#br0" timeOffset="39884.42">2812 12805 1785 0,'14'9'159'0,"-14"-9"-127"0,0 0-32 0,0 0 0 16,0 0 177-16,0 0 30 0,0 0 5 0,0 0 2 31,0 0-214-31,3 0-55 0,4 0-5 0,-7 0 0 16,0 0 16-16,0 0 3 0,0 0 1 0,11 0 0 0,-11 0 52 0,0 0 10 0,0 0 2 0,7 0 1 15,4 0 22-15,-1 0 4 0,1 0 1 0,-1 0 0 16,1 0-24-16,-4 0-5 0,11 0-1 0,-4 0 0 15,-4-3 4-15,8 3 1 0,0-6 0 0,-4 6 0 16,0 0-27-16,0 0 0 0,4 0 0 0,-4 0 0 16,-4 6 21-16,4-3-1 15,-3-3 0-15,-8 0 0 0,5 0-20 0,-1 0 0 0,-7 0 0 0,7 0 0 16,3 0 14-16,-6 0-2 0,6 0 0 0,-6 0 0 16,3-3 23-16,-4-3 4 0,8 3 1 0,0-7 0 15,-1 7-23-15,-6-3-4 0,6-6-1 0,1 2 0 16,-8 1-12-16,4 6 0 0,1-7 0 0,-1 1 0 0,-4-4 0 15,-3 4 0-15,0-4 0 0,0 4-10 16,-3-1 10-16,3 1 11 0,-7-4-3 16,-1 4 0-16,-2 6 2 0,-1-3 0 0,1 6 0 15,-1-3 0-15,-3 3-10 0,3 0 12 0,-3-4-12 0,0 4 12 16,-3 4-12-16,2-4 0 0,1-4 0 0,0 4 0 0,-3 4 0 0,10-1 8 16,-11-3-8-16,4 0 8 0,0 6-8 0,0-6 0 15,-4 0 0-15,4 3 0 0,0 3 0 0,0 1 0 0,3 2 0 16,-3 0 0-16,-4 4 0 0,1 6 0 0,6 3-11 0,-3-3 11 15,-4 3 0-15,4 6-8 0,0-3 8 0,3 3 0 16,-3-3 0-16,4-3 0 16,6 6 0-16,-6-3 0 0,10-3 0 0,-7 3 0 15,7-9 0-15,7 6 0 0,-7-3 0 0,10-7-8 0,-6 4 8 16,6-3 0 0,4-4-32-16,-3 0 0 0,3-2-1 0,0 2 0 15,4-3-33-15,-4-2-6 0,11 2-2 0,-1-3 0 16,5-6-157-16,2 3-31 0,15-6-6 0,-10-4-2 15</inkml:trace>
  <inkml:trace contextRef="#ctx0" brushRef="#br0" timeOffset="40328.58">3919 12422 2491 0,'14'-9'110'16,"-6"0"23"-16,-8 2-106 0,10-8-27 0,-3 2 0 0,4-6 0 0,3 7 8 0,-4-7-8 15,5-3 8-15,-5 0-8 0,8-3 0 0,-11 0 0 16,3 0 0-16,1-3 0 0,0 6 24 0,-11 0 4 16,3 3 0-16,-3 3 0 0,0-3 54 0,-3 7 11 15,-8-7 3-15,7 10 0 0,-6-4-60 0,-1 1-11 16,-3-4-2-16,-3 10-1 0,-1-10-22 0,-3 6 0 15,3 4 0-15,-3 0 8 0,0-3-8 0,7 9 0 16,-11-4 0-16,11 4-8 0,-4 0 0 0,4 0 0 16,0 4 0-16,3 5 0 0,1 0 8 0,-1 1-12 15,4 2 12-15,-3 1-12 0,-1 6 12 0,4 3-8 0,0 0 8 16,0 6-8-16,-4-3 8 0,4 6-8 0,-3 1 8 16,-1 5-8-16,4-2 8 0,0 2 12 0,-4-2-2 15,-3-1-1-15,4 4-9 0,-1-4 0 0,1 1 0 0,6-4 0 16,-7 10 0-16,4-10 8 0,0 10-8 15,7-6 8-15,0-4 3 0,0 0 0 0,7 1 0 16,0-1 0-16,-3 0-11 0,7-2-11 0,-1-4 3 0,1-3 0 16,-1 0-5-16,-6-4-1 0,6 1 0 0,1-6 0 15,-8-1-30 1,1 4-7-16,-4-10-1 0,7 4 0 0,-7-1-41 0,0-9-9 0,0 0-2 16,0 0-652-16,0 0-130 0</inkml:trace>
  <inkml:trace contextRef="#ctx0" brushRef="#br0" timeOffset="40550.44">3461 12551 3304 0,'0'0'73'0,"0"0"15"0,0 0 4 0,0 0 0 0,10 6-74 0,4-12-18 15,1 6 0-15,9-3 0 16,8-3-26-16,3 2-9 0,4-5-1 0,0 0-1 15,-4 6-20-15,11-7-4 0,-11 10-1 0,11-9 0 16,-7 9 14-16,7-3 4 0,-7 3 0 0,-4 0 0 16,-7 3-84-16,4-3-16 0,-4 6-3 0,4-3-945 0</inkml:trace>
  <inkml:trace contextRef="#ctx0" brushRef="#br0" timeOffset="42608.02">5828 12507 2584 0,'0'0'115'0,"0"0"23"0,0 0-110 0,0 0-28 0,0 0 0 0,0 0 0 15,0 0 35-15,0 0 1 0,0 0 1 0,0 0 0 31,3 13-53-31,-3-4-12 0,0 0-1 0,-3 1-1 0,3-1 30 0,-4 4-9 0,4-1 9 0,-3 7 0 16,3-6 27-16,0 9 10 0,0 6 3 0,0-3 0 16,3 6-13-16,-3 1-3 0,4-1 0 0,-1 0 0 15,4 7-24-15,-7-7 0 0,0 1 0 0,4-1 0 16,-4-6 0-16,0 10 0 0,-4-7 0 0,4 3 0 16,-7 1 0-16,0-1 0 0,0 0 0 0,4 1 0 15,-8-7 0-15,8 6 0 0,-4-9 0 0,3-3 0 16,4-7 31-16,-7-2 1 0,7-1 0 0,-3 1 0 15,3-10-20-15,0 0-3 0,0 0-1 0,0 0 0 16,10-10 13-16,-10 1 3 0,4-7 0 0,-1-9 0 16,1 3-12-16,3-9-3 0,-7-1 0 0,7 1 0 0,-7-3-9 15,0-1 10-15,0-3-10 0,-7 4 10 0,3-7-10 16,1 0 0-16,-4 1 0 0,3-4 0 16,-6 3 0-16,10-6 0 0,-8-3 0 0,8 9 0 15,0 3 0-15,8 1 0 0,-5 2 0 0,4 7 0 0,0-3 0 0,4 9 0 16,-1 0 0-16,4 3 0 0,4-3 0 15,0 9-12-15,-1-5 4 0,8 2 8 0,3-3-17 0,-3 0 4 16,7 7 1-16,-4-1 0 0,7-2 12 0,-3 2 0 16,-4 4 0-16,4 9 0 0,-7-10 0 0,3 10-12 0,-7 0 12 15,0 7-12-15,-3-4 12 0,-4 3 0 16,-3-3 0-16,3 10 0 0,-4-4 0 0,-3 0-11 0,-3 4 11 16,3 6-10-16,-7-7 10 0,3 10 0 15,-6-3-9-15,-1 0 9 0,1 3 0 0,-8 0 0 16,1 0-9-16,3 0 9 0,-11 0 0 0,4-4 0 0,-4 14 0 15,8-10 0-15,-15 0 0 0,4 0 0 0,7 0 0 16,-8 3 0-16,1-10 8 0,4 4-8 0,-5-6 11 16,8-4-11-16,-7 4 15 0,7-4-4 0,0 1-1 0,-4-10 0 15,4 0-10-15,4 0 8 0,-1 0-8 0,4 0 8 16,-4-10-16-16,1 1-4 0,3 2-1 0,0-8 0 16,0-7-98-16,0 0-19 15,3 3-4-15,1 3-1072 0</inkml:trace>
  <inkml:trace contextRef="#ctx0" brushRef="#br0" timeOffset="43071.62">6452 12601 2757 0,'0'0'122'0,"-3"10"26"0,-1-7-119 0,4-3-29 16,0 0 0-16,0 0 0 15,0 0-36-15,0 0-12 0,0 0-4 0,4 9 0 16,-4-9 0-16,7 10-1 0,0-7 0 0,3 6 0 0,-6 0 23 0,3 4 5 0,-7 3 1 0,4-1 0 16,-1-5 72-16,-3 2 14 15,0 7 3-15,-3-6 1 0,-1 6 14 0,1-7 4 16,-5 7 0-16,8-7 0 0,0-2-36 0,-7-1-6 0,4 1-2 0,3-10 0 15,0 0-21-15,0 0-5 0,0 0-1 0,0 0 0 16,0 0 22-16,0 0 4 0,10-7 1 0,-10-5 0 16,8 2-25-16,-1-5-5 0,-4-1-1 0,4-6 0 15,-3 0-9-15,-1-3 12 0,-3-3-12 0,4-4 12 16,-4 11 3-16,0-8 1 0,0-2 0 16,0 6 0-16,-4-3-4 0,4-4-1 0,0 10 0 0,4-3 0 15,-4 3-11-15,0-6 0 0,3 9 0 0,1-3 0 16,3 0 0-16,-4 0 0 0,8 4 0 0,3 5 0 15,0-6-8-15,7 7-4 0,-3-1-1 0,7 1 0 16,3 2-16-16,0 4-3 0,4-3-1 0,0 5 0 16,3-5-50-16,-3 6-9 0,-4 3-3 0,0 0 0 15,0 3-92-15,1-3-18 0,-5 9-4 0,1-9-1 0</inkml:trace>
  <inkml:trace contextRef="#ctx0" brushRef="#br0" timeOffset="43456.32">7183 12435 288 0,'0'0'25'0,"0"0"-25"0,3 9 0 0,-3-9 0 0,0 0 570 0,0 0 109 16,0 0 21-16,7 10 5 0,7-10-533 0,-3 0-108 0,-11 0-20 0,7-3-5 31,11-4-59-31,-4-2-11 0,7 6-2 0,-11-7-1 0,12-2 14 0,-1 2 2 16,0 1 1-16,0-3 0 0,0-7 17 0,0 9 12 0,1-12-1 0,-1 10-1 15,3-7-10-15,-6 10 8 0,0-7-8 16,-4 0 8-16,0 4 0 0,-3 2 0 0,-1-2 0 0,-10 2 0 15,0 1 0-15,0 0 0 0,-7 5 0 0,-7-5 0 16,-4 6-8-16,-3 3 0 0,-4 0 0 0,-6 3-11 16,-5-3-7-16,-2 9-2 0,-1 1 0 0,-7 2 0 15,0 1 20-15,7 6 0 0,0 0 0 16,4 2 0-16,7 1 10 0,0 0-10 0,7 0 10 0,3-3-10 16,0 3 31-16,4 0 0 0,4 0 0 0,3 0 0 15,-1 3-31-15,5-3-18 0,3 0 2 0,0 3 1 16,0-3 15-16,3 6 8 0,1-6 0 0,3 6-8 15,4-6 11-15,-4 0-11 0,7 0 10 0,0-3-10 16,4-3 8-16,3-7-8 0,3 4 0 0,1 2 9 16,7-5-25-16,-4-4-6 0,4 3-1 0,-4-9 0 15,4 7-107-15,0-4-22 0,-4-3-4 16,-4 0 0-16,1-3-60 0,-4-4-12 0,18-5-3 16,-18-7 0-16</inkml:trace>
  <inkml:trace contextRef="#ctx0" brushRef="#br0" timeOffset="44151.28">8146 12413 691 0,'0'0'30'0,"0"0"7"0,0 0-29 0,0 0-8 0,3-9 0 0,1 5 0 16,3-5 230-16,-7 6 45 0,0-3 9 0,7-4 1 16,-7 7-534-16,0-6-107 0,0-1-22 0,0 1-4 0,3 6 325 0,1-7 65 15,-4 10 12-15,0-3 4 0,3-3 236 0,-3 6 47 16,4-9 9-16,-4 9 3 0,-4-4-106 0,4-5-21 16,-3 6-4-16,3-3 0 0,0 6-93 15,-7-4-19-15,0-5-3 0,-4 6-1 0,4-3-11 0,0-4-2 16,-7 7-1-16,0 0 0 0,3-3-24 0,-3 6-5 15,0 0-1-15,-4 0 0 0,1 6-28 16,-4 0 0-16,3-6-13 0,-7 10 4 16,4 5 9-16,0 1 0 0,-4-3 0 0,-3 5 0 0,-4 4-12 0,8 0-1 15,-1 6 0-15,4-6 0 0,0 0 13 0,6 7 0 16,1-4 9-16,7-3-9 0,-3 0 0 0,6-4 0 16,1 4 0-16,3-3 0 0,3-6 12 0,4 2-4 15,7-2-8-15,-7-4 12 0,4-6-12 0,3 1 0 16,4 2 0-16,3-12 0 0,0 2 0 0,0-5 0 15,4 0 0-15,0-4 0 0,-1 1 12 0,-3-7-1 16,4 6 0-16,0-6 0 0,-4-3 18 0,0 4 4 16,-3-4 1-16,3-3 0 0,-3-4-9 0,3 4-1 0,-4-6-1 0,1-7 0 15,0-2 21-15,-4 2 4 0,0-9 0 0,0 3 1 16,-7 3-29-16,4-3-5 0,3 4-2 0,-7 5 0 16,-4-6-5-16,4 7 0 0,0 2-8 0,-7 1 12 15,4 3-12-15,0-4 0 0,-1 11 0 0,-3-5 0 16,0-2 0-16,0 6-15 0,0 3 5 0,-3-2 1 15,3 5-78 1,0 0-15-16,-4 4-3 0,4-1-792 0,-4 4-159 0</inkml:trace>
  <inkml:trace contextRef="#ctx0" brushRef="#br0" timeOffset="44394.9">8467 12310 3290 0,'-7'15'146'0,"0"-5"30"0,3 2-141 0,-3 1-35 15,0 6 0-15,3-7 0 16,-3 7-65-16,4-7-20 0,-1 10-4 0,4-3-1 16,0-6 33-16,4-1 6 0,-1 4 2 0,4-3 0 0,-7-1 31 0,4-3 6 0,-1-5 2 0,5 5 0 15,-8-9 26-15,0 0 4 16,0 0 2-16,7 0 0 15,0-3-75-15,0-7-15 0,-4 1-4 0,1 0-724 16,-1-4-144-16</inkml:trace>
  <inkml:trace contextRef="#ctx0" brushRef="#br0" timeOffset="44547.89">8647 12002 3463 0,'0'0'76'0,"0"0"16"0,0 0 4 0,0 0 0 0,0 0-76 0,0 0-20 0,0 0 0 0,0 0 0 15,0 0-41-15,0 0-12 0,0-3-3 0,7-6 0 16,-4-1-154 0,11 7-31-16,-7-3-7 0</inkml:trace>
  <inkml:trace contextRef="#ctx0" brushRef="#br0" timeOffset="44893.21">9073 12422 2246 0,'0'0'100'0,"0"0"20"0,0 0-96 0,0 0-24 16,-3-9 0-16,3 0 0 0,3-4 169 0,1 1 30 15,7-7 5-15,-1 0 2 16,1-3-317-16,-1-3-63 0,1-3-13 0,3-4-2 0,-3 1 139 0,3 0 28 0,-7-1 6 0,3 10 0 16,-3-3 59-16,-3 6 11 0,-1 1 2 0,-3 5 1 15,-3 4 23-15,-1-1 4 16,-3 7 0-16,4 0 1 0,-8 3-53 0,4 3-10 0,-7 0-2 0,3 3-1 15,-6 7 11-15,3 0 2 0,-4 5 1 16,4 4 0-16,-7 7-33 0,7-4 0 16,-4 6 0-16,4 0 0 0,3 1 0 0,1-1 0 15,-1 4 0-15,8-4 0 0,-1 0 13 0,4 1-4 16,4-1-1-16,-1 7 0 0,4-7-8 0,0 0 8 0,0 1-8 0,4-1 8 16,-4 0-8-16,7-6 0 0,-7 4 0 0,7-4-11 31,-3-3-23-31,-1 0-5 0,5-3-1 0,-5-7 0 0,1 7-67 15,-1-7-13-15,4-2-4 0,1 2-640 0,-5-5-129 0</inkml:trace>
  <inkml:trace contextRef="#ctx0" brushRef="#br0" timeOffset="45319.54">9680 11823 2192 0,'0'0'97'0,"0"0"20"0,0 0-93 0,0 0-24 0,0 0 0 0,4-3 0 15,-1-6-10-15,-3 0-6 0,4-1-2 0,-1 4 0 31,4-4-76-31,0 4-15 0,4 3-3 0,-4-3-1 16,4 3 23-16,-4 3 5 0,3 0 1 0,-3 3 0 0,-7-3 163 0,0 0 33 0,7 9 6 0,-3-3 2 16,-1 4-13-16,-3-4-3 0,-3 4 0 0,3-1 0 15,-4 0-8-15,1 1-3 0,-1 2 0 0,1-2 0 16,-1 2-14-16,4 1-3 0,0-4-1 0,-3 10 0 16,3-6-17-16,0 9-3 0,7-4-1 0,-4 11 0 15,-3-4-28-15,4 6-6 0,-1 3 0 0,4 4-1 16,-3 3-19-16,0-7 0 0,-4 7 0 0,0-6 0 15,3 5 0-15,-3-5 0 0,0-4 0 0,0 1 0 16,-3-1 0-16,-1 0-11 0,0-2 0 0,1-4 0 16,-1 3-8-16,-3-3-1 0,4 0-1 0,-4-3 0 15,0 3-109-15,0-3-22 0,3-3-4 0,-3-7-632 16,4 7-128-16</inkml:trace>
  <inkml:trace contextRef="#ctx0" brushRef="#br0" timeOffset="45569.58">9324 12250 3355 0,'0'0'74'0,"0"0"15"0,7-6 3 0,-3 6 2 0,3-10-75 0,7 10-19 15,-4-9 0-15,11 3 0 16,1-4-25-16,2 4-9 0,12-3-2 0,-1 2 0 0,-3-2 17 0,6-1 3 0,1 1 1 0,0 0 0 15,0-1 15-15,0 7 0 0,-1-6 0 0,1-1 0 16,0 7 0-16,-4-6-9 0,1 6 9 0,-5-4-12 31,-2 4-12-31,-1-3-4 0,-4 3 0 0,-2-7 0 16,-5 1-184-16,1 6-38 0,-4-3-7 0,0-1-2 0</inkml:trace>
  <inkml:trace contextRef="#ctx0" brushRef="#br0" timeOffset="46129.18">11578 11199 864 0,'0'0'38'0,"-7"0"8"0,-3 10-37 0,-8-7-9 0,0 3 0 0,-6 4 0 16,-1-7 373-16,0 9 73 0,8-2 14 0,-1 9 4 16,-7-7-332-16,1 7-67 0,-1-7-13 0,4 10-2 15,-4 0-50-15,-3 7 0 0,0-7-9 0,3 9 1 16,0 0 8-16,-3 4 0 0,-7 6 8 0,3 2-8 15,11-2 19-15,-8 9-1 0,-2 1 0 0,3-4 0 16,-4 6 27-16,7-3 6 0,7 3 1 0,1 1 0 16,-1-1-21-16,4 0-4 0,7-3-1 0,0-2 0 15,3 2-26-15,1-6 8 0,6-4-8 0,8 4 0 16,0-3 0-16,3 3 0 0,-4-3 0 0,11-4 0 0,8 1-9 16,-1 0-7-16,-10-4-2 0,6-3 0 15,1 10-19-15,3-6-4 0,0 2-1 0,-6-5 0 16,-5-1-30-16,4-6-5 0,4 3-2 0,0-12 0 15,-11 9-100-15,11-9-20 0</inkml:trace>
  <inkml:trace contextRef="#ctx0" brushRef="#br0" timeOffset="47239.81">12383 11961 748 0,'0'0'33'0,"0"0"7"0,0 0-32 0,0 0-8 0,0 0 0 0,0 0 0 16,0 0 210-16,7-3 40 0,3 0 8 0,-10 3 2 15,0 0-163-15,0 0-32 0,7-6-6 0,-7 6-2 16,0 0 35-16,0 0 8 0,0 0 0 0,0 0 1 16,0 0 16-16,0 0 3 0,0 0 1 0,0 0 0 15,0 0-32-15,0 0-6 0,-3 9-2 16,-4 1 0-16,0-1-39 0,-4 1-8 0,0 2-2 0,-3 1 0 15,0-1-20-15,-3 7-12 0,-5 3 12 0,1 0-12 16,-3 0 20-16,-5 3-4 0,-2-9 0 16,-1 6 0-16,4 0-16 0,-8 6-14 0,1-6 2 0,0 0 1 15,-1 6 11-15,1-3 0 0,0 3 0 0,3-3 0 16,4 0 0-16,0-3-15 0,-1 3 4 0,8-3 1 16,4-3-26-1,-1 0-6-15,0-3-1 0,1-7 0 0,3 0-101 0,3 1-21 16,8-7-4-16,3-3-603 0,0 0-120 0</inkml:trace>
  <inkml:trace contextRef="#ctx0" brushRef="#br0" timeOffset="47510.71">11846 11980 1440 0,'0'0'64'0,"0"0"12"0,-7 10-60 0,4-10-16 16,-4 3 0-16,7-3 0 0,0 0 344 0,0 0 67 15,-4-3 13-15,4 3 2 0,0 0-347 0,0 0-70 16,0 0-9-16,0 0-11 0,7 9 11 0,4-6 0 0,-1 13 0 0,4-4 0 16,1 1 22-16,2 9 6 15,4 0 2-15,4 0 0 0,3-3 11 0,4 9 3 0,-4-3 0 16,4-3 0-16,3 9-27 0,-3-2-5 0,3 2 0 0,1 0-1 16,-5 1-11-16,1-7 0 0,-4 6 0 15,1 0 0-15,-5-2-19 0,1-4-2 0,0 6-1 16,-4 0 0-1,0-9-83-15,0 7-17 0,-7-4-3 0</inkml:trace>
  <inkml:trace contextRef="#ctx0" brushRef="#br0" timeOffset="64851.83">13049 11178 2995 0,'0'0'66'0,"0"0"14"0,0 0 2 0,0 0 2 0,0 0-68 0,0 0-16 16,0 0 0-16,11 0 0 0,3 3-12 0,-3 3-5 0,3-3-2 0,-4-3 0 15,4 9 19-15,0 1-8 0,8-1 8 16,-5 1 0-16,4-1 0 0,1 7 19 0,-1-1-3 16,3 1 0-16,1 6-5 0,-4 0-2 15,8 6 0-15,-5 4 0 0,4 2 11 0,4 7 1 0,3 12 1 16,1-3 0-16,3 4 6 0,-1 2 2 0,1 4 0 15,0-4 0-15,3 7-10 0,-3-4-1 0,0-2-1 16,-7 6 0-16,-1-4-18 0,-9-2 0 0,-5-4 0 16,-3 0 0-16,-7-3 14 0,-3-6-4 0,-8 6-1 15,-3-6 0-15,-7-3-9 0,0 0-14 0,-11-7 3 0,-3 7 1 16,-11-6 10-16,-6-7 0 0,-1-3 0 0,-4-6 0 31,-6 0-112-31,-8-19-21 0</inkml:trace>
  <inkml:trace contextRef="#ctx0" brushRef="#br0" timeOffset="73611.35">5440 7750 1900 0,'0'0'169'0,"0"0"-135"0,0 0-34 0,0 0 0 15,0 0 188-15,0 0 32 0,0 0 5 0,0 0 2 16,0 0-167-16,0-3-34 0,0 3-6 0,0-6-2 16,0-7-18-16,3 10 0 0,-3-3-13 0,0 6 5 15,0-10 0-15,0 10 0 0,-3-3 0 0,-8 3 0 16,1 0 8-16,-4 0-13 0,-4 3 5 0,-7 4 8 16,1-4-15-16,-5 6 5 0,5 1 1 0,-8-7 0 15,4 6 9-15,-4 0 0 0,4 1 8 0,-4-7-8 16,7 6 28-16,4 1 0 0,7-10 1 15,0 9 0-15,3-6-5 0,1 4 0 0,10-7-1 0,0 0 0 16,0 0-23-16,0 0 0 0,10 3 0 0,1-3 8 0,-1 9-8 16,1-6-12-16,3 4 4 0,-3-4 0 15,3 6-2-15,3 1 0 0,1-1 0 0,-7 4 0 16,6-4 10-16,-3 3-12 0,4 7 12 0,-4-6-12 0,0 6 12 0,0-7 0 16,4 10 0-16,-7-6 0 0,3-1 0 15,-4-5 0-15,-3 2 8 0,11 4-8 0,-7-3 36 0,-4-1 4 16,0 1 0-16,3-4 0 0,-6 1-26 0,3 2-5 15,-7-2-1-15,3-1 0 0,-6 3-8 0,3 4 0 16,-7-10 0-16,-4 13 0 0,-3-6 0 0,0 6-12 16,-4-7 2-16,-6 10 1 0,-8 3-2 0,-3-3 0 15,-1 0 0-15,-9 0 0 0,6 0 11 0,-7 0 0 16,7-3 0-16,-7 0 0 0,11-4 8 0,0 4 3 0,3-6 1 0,4-1 0 16,6-2-12-16,5-4 0 0,-4-3 0 0,7-3 0 31,3 0-93-31,4-9-18 0,3 9-3 0,1-13-1080 0</inkml:trace>
  <inkml:trace contextRef="#ctx0" brushRef="#br0" timeOffset="73998.67">5951 7477 2833 0,'0'0'62'0,"0"0"13"0,-3-12 2 0,-1 9 3 0,4 3-64 0,0 0-16 15,0 0 0-15,0 0 0 0,4-7 0 0,-4 7 0 16,0 0 0-16,0 0 0 0,-4 10 0 0,4 2 0 15,0 7-11-15,0 3 11 0,-3 0 23 0,3 6 11 16,0-3 2-16,-4 7 1 0,4-1-17 0,4 10-3 16,-4 0-1-16,0-7 0 0,3 13 0 0,-3-3-1 0,0 0 0 15,0 0 0-15,0-3-15 0,0 2 0 16,-3-2 0-16,-1 0 0 0,1 0 0 0,-4-7-10 16,0 7 0-16,-4-7 0 15,4-2-60-15,3 5-12 0,-6 1-2 0,3-7-1 16,0-2-115-16,-7-7-24 0</inkml:trace>
  <inkml:trace contextRef="#ctx0" brushRef="#br0" timeOffset="74244.48">5620 8010 3538 0,'0'0'157'0,"-7"-6"32"0,3 3-151 0,4-6-30 15,4-1-8-15,6 7 0 16,11-6-47-16,4-1-10 0,14-2-3 0,7-1 0 16,-4-3 23-16,11 1 4 0,0-1 1 0,3 4 0 0,-3 2 12 0,0 1 4 15,-3 2 0-15,-1 1 0 0,-10 3 16 0,0-3 0 16,-8 6 0-16,-2 0 0 16,-5 0-62-16,-3 0-12 0,-6 6-2 15,2-3-1-15,-10-3-128 0,0 0-26 0,4 0-5 16,-11 0 0-16</inkml:trace>
  <inkml:trace contextRef="#ctx0" brushRef="#br0" timeOffset="74843.28">6865 7907 1936 0,'0'0'86'0,"0"0"18"0,0 0-84 0,0 0-20 0,0 0 0 0,0 0 0 0,-7 0 141 0,0-3 24 15,7 3 5-15,0 0 1 0,-7-7-79 0,7 7-16 16,-4 0-4-16,4 0 0 0,0 0-52 0,-7 0-12 16,0 0-8-16,-3 10 12 0,3-7-12 0,-4 3-11 15,-3-3 3-15,3 4 0 0,1 2 8 0,-8 4 0 16,4-1 0-16,-4 1 0 0,8 6 0 0,-11 2 0 16,7 1 0-16,-1 10 0 0,-9-10 0 0,3 9 0 15,-1 0 8-15,5-2-8 0,-1-4 0 16,0 3 0-16,1-6 0 0,6 0-8 0,4 0 8 0,-3 0 8 15,6-3-8-15,1-7 11 0,6-2 18 0,4-1 4 16,0-6 1-16,4 7 0 0,3-10-34 0,7-4-9 16,0-2-1-16,7-6 0 0,-3 2 10 0,10-2 0 15,-10 2-9-15,10-2 9 0,-10-7 0 0,3 6 16 16,-3 1-2-16,0-7-1 0,-8 6 2 0,8 1 0 0,-14-4 0 16,3 1 0-16,0-1 11 0,0 0 2 15,-7 0 1-15,4 1 0 0,-4-4-6 0,0 0-2 16,-4 7 0-16,-3-7 0 0,0 3-8 0,0 0-1 0,-3 1-1 0,-4-4 0 15,0 0-1-15,0-3 0 0,-4 13 0 16,0-4 0-16,1 1 0 0,3-4 0 0,-11 3 0 0,4 4 0 16,3-3-2-16,-3 2 0 0,-3 1 0 0,-1 6 0 15,0-7-8-15,8 7 0 0,-11-3 0 0,3 3-11 16,7 3-7-16,-6 0-2 0,3 0 0 0,0 3 0 16,-1-3-109-1,5 9-23-15,-1 1-4 0,4-1-1125 0</inkml:trace>
  <inkml:trace contextRef="#ctx0" brushRef="#br0" timeOffset="75263.66">7246 8286 288 0,'-21'13'12'0,"14"-4"4"0,-4-9-16 0,-3 10 0 16,4-7 0-16,-1 6 0 0,0 1 332 0,8-1 63 15,-8 0 13-15,11 1 2 16,0 2-488-16,-7-8-98 0,7 5-19 0,7 0-4 0,-7-9 207 0,0 0 42 16,-7 3 8-16,7-3 2 0,0 0 223 0,0 0 45 15,0 0 8-15,0 0 3 0,0 0-163 0,11-3-32 16,-4-6-6-16,3 0-2 0,-2 5-70 0,2-5-14 0,-6 0-4 16,3-4 0-16,-4-6-7 0,4 10-1 0,4-7-1 0,-8-3 0 15,4 0 1-15,0-2 1 0,1-1 0 16,2 3 0-16,-3-3-19 0,0-3-4 15,4-3-1-15,-4 2 0 0,0-2-7 0,4 6-2 0,-8-6 0 0,4 12 0 16,0-2-8-16,0-1 0 0,-7 3 0 0,4 0 0 16,3-6 0-16,-4 10 0 0,4 2 0 0,7 1 0 15,-14-3 0-15,11 8-11 0,-4-2 3 16,4-3 0-16,-1 9 8 0,1-7-8 0,-1 1 8 0,5 6-8 16,-1 0-10-16,0 0-2 0,3 0 0 15,1 0 0 1,0 6-59-16,6-2-12 0,-6-1-2 0,3-3-1 0,0 6-48 15,4-3-10-15,-4-3-1 0,4 6-664 0,0-12-133 0</inkml:trace>
  <inkml:trace contextRef="#ctx0" brushRef="#br0" timeOffset="75727.7">7846 8170 3074 0,'-4'-9'136'0,"4"9"28"0,-7-3-131 0,7-4-33 16,7-2 0-16,-3 6 0 16,6-6-72-16,8 5-22 0,3-2-4 0,4 3-1 15,-4 0 38-15,7-3 7 0,-3-4 2 0,0 7 0 0,3-3 52 0,-7-1 0 0,4 1 8 0,-1-3 0 16,1-1 55-16,0 7 10 0,-4-6 3 0,0-1 0 15,0 7-16-15,0-6-4 0,1 6 0 0,-5-7 0 16,-3 1-28-16,1 0-7 0,2-1-1 0,-6 1 0 16,-1-4-20-16,-3 4 0 0,0-1 0 0,-3-2 0 15,-4-1-16-15,-4 4-2 0,-3-4 0 0,0 1 0 16,0 2 2-16,-3 4 0 0,-11-3 0 16,-4 6 0-16,0 3 6 0,-7 3 2 0,1-3 0 0,-1 9 0 15,-3 1 8-15,3 2 0 0,-7 7 0 0,0 0 0 16,0 3 8-16,4 0 4 0,0 0 1 0,3 9 0 15,0-9 15-15,8 6 2 0,3-3 1 0,10-3 0 16,0 6-3-16,4-6 0 0,7 0 0 0,0 0 0 16,7 0-20-16,11-3-8 0,-11 3 0 0,7-10 0 15,7 7 0-15,-3 0 0 0,0-6-13 0,3-1 4 16,0 4-20-16,7-10-4 16,-3 4-1-16,3-1 0 0,-3 0-59 0,7-6-12 0,-1-3-3 15,5 0 0-15,-1 0-124 0,4 0-26 0,42-3-5 0,-18-6-1 0</inkml:trace>
  <inkml:trace contextRef="#ctx0" brushRef="#br0" timeOffset="76856.48">10156 7477 2365 0,'0'0'104'0,"0"0"23"0,0 0-102 0,0 0-25 0,0 0 0 0,0 0 0 16,0 0 42-16,0 10 3 0,0-1 1 0,-3 0 0 15,-4 4-46-15,3-4-15 0,1 13 0 0,-4-3 0 16,0 3 39-16,0 0 7 0,0 6 1 0,0-3 1 15,0 7 29-15,-4 5 6 0,4 1 0 0,-4 3 1 16,1 0-26-16,-1-1-6 0,1 4-1 0,-1 0 0 0,0-3-25 16,1 3-11-16,-4-3 8 0,0-7-8 15,-1 7 0-15,1-4 8 0,-3-2-8 0,3-1 0 16,-4-2 16-16,0-1-3 0,-3 1 0 0,4-4 0 0,2-3 18 16,-2-6 3-16,3 3 1 0,3-4 0 15,0-5-21-15,4-1-4 0,0-2-1 0,7-10 0 0,0 0 3 0,0 0 0 16,0 0 0-16,0-10 0 0,-3-2 4 0,6 3 0 15,-3-13 1-15,7 0 0 0,-3-3 0 0,-1-4 0 16,1-2 0-16,3 0 0 0,0-4-6 0,0-3-2 16,4 1 0-16,6-4 0 0,-2-6-9 0,2 3 0 15,4-9 0-15,0 6 0 0,4-3 0 0,3-1 0 16,-3-2 0-16,7 3 0 0,-4 6-8 0,4-3 8 16,-7 0 0-16,6 0 0 0,1-3 0 15,3 0 0-15,-3 6 8 0,3 0-8 0,1 0 0 0,-1 3 0 0,7 0-12 16,-7 10 12-16,-6 6-16 0,2 3 5 0,8 3 1 15,-3 7 0-15,-8 2-6 0,-4 4 0 0,5 12-1 0,-5-3 0 16,1 10-4-16,-4 3-1 0,-3-1 0 0,0 7 0 16,-1 6 13-16,1 1 9 0,-8-1-12 0,-3 3 12 15,-3 7 0-15,7-4 0 0,-1-2 0 16,1 8 0-16,-4-5-8 0,0-4 8 0,-4 1 0 0,-3 5 0 31,-3-5-28-31,-1 2 2 0,4-6 0 0,-3 4 0 0,-8-4 26 0,-3 3 0 0,3 1 0 0,-3-1 0 16,0-3 17-16,-7-3 9 0,-4 7 2 0,1-7 0 15,3-3-28-15,-15-7 0 0,-6 7 0 0,0-3 0 16,-1-6 0-16,1 6 0 0,-4-7 12 0,0-2-4 16,4 2 1-16,0-3 0 0,3 1 0 0,3-4 0 15,1-3 2-15,3-3 0 0,1 0 0 0,-1 0 0 16,-3 0-2-16,6-3 0 0,1-3 0 0,0 3 0 0,-4-4-18 16,4-2-4-16,0 6-1 0,-4-16-1438 15</inkml:trace>
  <inkml:trace contextRef="#ctx0" brushRef="#br0" timeOffset="88658.7">5704 14298 1209 0,'0'0'108'0,"0"0"-87"0,0 0-21 0,0 0 0 16,-3-10 243-16,3 1 44 0,7-1 9 0,4-2 1 15,-1-1-346-15,-6-2-70 0,10 2-13 0,0 4-4 16,4-1 64-16,-8-2 12 0,-3 2 2 16,0 1 1-16,4 6 169 0,-8-7 33 0,-3 7 7 0,0 3 2 15,0 0-35-15,0-6-7 0,0 3-2 0,0 3 0 16,0 0-45-16,0 0-9 0,0 0-1 0,0 0-1 16,-3-6 14-16,3 2 2 0,0-5 1 0,0 6 0 0,0-3-40 15,3 2-8-15,1-5-2 0,-1 0 0 0,4-4 8 0,0 4 2 16,-7-4 0-16,4 1 0 0,3-4-31 0,-7 3 0 15,0-5 0-15,4 5 0 0,-1 4 0 16,-3-7-13-16,0 0 1 0,-3 1 0 0,-1-1 24 16,4-6 6-16,-7 6 1 0,3 1 0 0,-3-7-7 0,0 3-2 15,4-3 0-15,-1 6 0 0,1-6-2 0,-4 3 0 16,3 1 0-16,1 5 0 0,-4 1-8 0,3-4 0 16,4 6 0-16,-7 4 8 0,4-3-8 0,-5 3 0 0,1 2 0 15,4-5 0-15,-4 9 0 0,0 0 0 16,-4 0 0-16,4 9 0 0,-3-5 0 0,-5 5-16 15,5 0 3-15,-4 4 0 0,3 6 5 0,1-7 8 0,-5 7-13 16,5 3 5-16,-11 6 8 0,7 4 0 0,3 2 0 0,0 1 0 16,1 5 0-16,-1 4-12 0,4 6 4 15,-3 1 0-15,-1 2 8 0,8 0 0 0,-8-6 0 16,0 3-8-16,4 4 8 0,0-4 12 0,0-6-2 0,4 6-1 16,-4-6-9-16,0 0 0 0,-1 0-10 0,5-4 10 15,-8 1 0-15,4 0 0 0,0-10 0 0,7 1 0 16,-10-1 0-16,3-6-11 0,3-3 11 0,1-3-10 15,3 3-36 1,0-10-7-16,0 4-2 0,0-7 0 0,0-2-116 0,0-7-23 16,0 0-5-16,0 0-922 0</inkml:trace>
  <inkml:trace contextRef="#ctx0" brushRef="#br0" timeOffset="88957.92">5020 14492 3110 0,'0'0'138'0,"0"0"28"0,0 0-133 0,0 0-33 15,-7-3 0-15,7 3 0 0,0 0 20 0,0 0-4 16,7-6 0-16,-3 3 0 0,6-7-16 0,8 1-19 16,10 6 4-16,-3-7 1 0,-1 7 14 0,12-3 0 15,-5-4 12-15,1 7-12 0,0-6 25 0,7-1-1 16,-4 7-1-16,0-3 0 0,1-7-11 0,-5 10-3 15,5-3 0-15,6 3 0 0,-7-3-9 0,0 2 0 16,-3 1-12-16,-4 3 12 0,1 0-25 0,-1 3 2 16,-7-3 1-16,-3 0 0 15,3 4-50-15,-3-4-11 0,-8 6-1 0,1-6-1 16,3 3-105-16,-7-3-21 0,3 0-4 0,8 0-834 0</inkml:trace>
  <inkml:trace contextRef="#ctx0" brushRef="#br0" timeOffset="89452.18">6325 14417 576 0,'0'0'51'0,"0"0"-41"0,0 0-10 0,0 0 0 0,0 0 452 0,4-10 89 16,-8 7 18-16,4-3 3 0,0 0-424 0,4-4-85 15,-4 4-17-15,0-3-3 16,-4 2-49-16,4-2-9 0,0 9-3 0,-3-6 0 0,-1 3 28 0,-10-4 19 15,4 7-3-15,-1 7-1 0,-7-4-3 0,1 3-1 16,-4 3 0-16,3-2 0 0,-14 8-11 0,4-2-11 16,0-1 3-16,-1 4 0 0,5 0 24 0,3 3 4 15,-4-7 2-15,4 7 0 0,0-7-1 0,10 1 0 16,-7 6 0-16,8-7 0 0,3 7-11 16,0-6-2-16,0 2-8 0,3-2 12 0,1-1-25 15,3 1-6-15,3-4-1 0,1 7 0 0,-1-10 5 0,1 4 1 16,3 2 0-16,3-2 0 0,4-1 14 0,-3-3 0 15,-4-2 0-15,11-1-9 0,-1-3 9 0,1 0 16 16,0-3-4-16,-1 3-1 0,8-4 8 0,-7-2 1 16,3-3 1-16,0-1 0 0,-3-2 5 0,-1 2 1 15,1 7 0-15,3-9 0 0,-10-4 3 0,-1 10 1 0,4-10 0 16,-10 4 0-16,3-7 6 0,7 6 2 0,-14-6 0 0,4-3 0 16,3 7-10-16,-7-4-1 0,0-3-1 0,0-6 0 15,0 6-17-15,0 3-10 0,-7-3 12 0,3 0-12 16,-3 0 0-16,0 0 0 0,3 3 0 0,1 4 0 15,-1-4 0-15,-6 0 0 0,3 10-11 0,0-1 11 32,0 7-28-32,3-6 2 0,-10 9 0 0,7-3 0 0,3 3-81 0,-10 0-16 0,4 0-3 15,10 0-1-15,0 0-89 0,0 0-17 16,0 0-4-16</inkml:trace>
  <inkml:trace contextRef="#ctx0" brushRef="#br0" timeOffset="89826.36">6593 14489 1497 0,'11'12'133'0,"-11"-12"-106"0,-4 13-27 0,-3-4 0 0,7 1 231 0,0 9 41 16,-10-7 8-16,10 7 1 0,-7-3-205 0,3 2-42 15,8-5-8-15,-4 6-2 0,-4-7-35 0,8 7-7 16,3 0-2-16,-7-3 0 0,0-7 20 0,3 10 0 16,-3-7 8-16,7-2-8 0,-7 2 59 0,0-2 5 15,4-1 2-15,-4-9 0 0,0 0 0 0,0 0 0 16,0 0 0-16,0 0 0 0,0 0-12 0,0 0-2 15,0 0-1-15,0 0 0 0,3-3-12 0,5-6-3 0,-5-1 0 16,4-9 0-16,-7 7-8 0,4-10-1 16,3 3-1-16,0-3 0 0,0 0-8 0,-4-6-2 15,4 6 0-15,0-3 0 0,4-3-7 0,-4 6-1 0,0-10-8 16,0 11 12-16,4-11-4 0,-8 10-8 0,8-6 11 16,-4 6-11-16,7 0 15 0,-7 10-4 0,4-7-1 15,-1 6 0-15,1-6-10 0,3 7 0 0,-3-1 0 0,-1-2 0 16,1 2-11-16,-1 4-1 0,1-1 0 0,3 4 0 31,-3 0-12-31,3-4-2 0,0 7-1 0,0 0 0 16,4 3-65-16,-1 3-12 0,4 0-4 0,1 4 0 0,2 2-22 15,1 4-5-15,0-1-1 0,-4 1 0 0,0 5-107 16,0 4-21-16</inkml:trace>
  <inkml:trace contextRef="#ctx0" brushRef="#br0" timeOffset="97408.1">8724 14216 1152 0,'14'0'102'0,"-7"0"-82"15,0 0-20-15,0 0 0 0,1 0 269 0,-1-9 50 16,0 9 9-16,3-10 3 0,8 10-250 0,-8-3-49 15,-2 0-11-15,-1 3-1 0,-4 6-1 0,1 1 0 16,-4-4 0-16,-4 6 0 0,-3 4 7 0,-4 2 2 16,1 1 0-16,-4 0 0 0,-4 6 17 0,-3 0 4 15,3 3 1-15,-3 6 0 0,0 0 2 0,0-2 0 16,3 2 0-16,4-6 0 0,0 6-52 0,3-9 0 16,4 7 0-16,7-7 0 0,0-1 0 0,0 1 0 15,0 0 0-15,0-3 10 16,7-6-42-16,0 9-9 0,8-7-2 0,-5 1 0 15,4 0-10-15,0-4-3 0,8-2 0 0,-5-1 0 16,4-3-170-16,4 1-34 0,35-7-8 0,-11-19 0 0</inkml:trace>
  <inkml:trace contextRef="#ctx0" brushRef="#br0" timeOffset="97598.4">9059 13793 3402 0,'0'0'151'0,"-7"0"30"0,-3-6-145 0,-1 6-28 16,4 0-8-16,0 0 0 0,0 0-16 0,7 0-5 15,0 0-1-15,0 0 0 16,7 6-101-16,0-3-20 0,0 3-4 0,0-3-1 16,4-3-52-16,3 0-10 0,0 0-2 0,0 0-1 0</inkml:trace>
  <inkml:trace contextRef="#ctx0" brushRef="#br0" timeOffset="98092.93">10294 14345 2178 0,'18'-3'48'0,"-18"3"9"0,0 0 3 0,0 0 1 0,0 0-49 0,3-10-12 0,-3 10 0 0</inkml:trace>
  <inkml:trace contextRef="#ctx0" brushRef="#br0" timeOffset="98234.18">10379 14385 576 0,'14'13'51'16,"-11"6"-41"-16,-6-7-10 0,-1 7 0 0,4 0 426 0,0-3 83 0,0 2 17 0,-3 1 3 15,-4 0-389-15,7-3-79 0,3-4-15 0,-3 7-3 16,-7-9-43-16,4 2-14 0,6-3 0 0,-3 1 0 31,0-10-174-31,0 0-34 0,0 0-7 0</inkml:trace>
  <inkml:trace contextRef="#ctx0" brushRef="#br0" timeOffset="98424.62">10608 13909 3290 0,'25'0'146'0,"-25"0"30"0,0 0-141 0,0 0-35 15,0 0 0-15,0 0 0 0,0 0-10 0,0 0-9 16,0 0-1-16,0 0-1 16,14 0-225-16,0 0-45 0,-14 0-9 0,25-13-1 0</inkml:trace>
  <inkml:trace contextRef="#ctx0" brushRef="#br0" timeOffset="98814.43">11102 14458 3009 0,'0'0'133'0,"0"3"28"0,-11 6-129 0,1 4-32 0,10-4 0 0,0 0 0 32,3 4-106-32,1-4-28 0,-8 1-6 0,11-1 0 0,7-6 6 15,-6 7 2-15,-8-10 0 0,0 0 0 0,10 6 85 0,-10-6 18 0,0 0 3 0,0 0 1 16,0 0 166-16,0 0 34 0,0 0 6 0,0 0 2 15,-3-9-43-15,3-1-9 0,7-2-2 0,0-4 0 16,-11-6-59-16,8 6-12 0,-1-9-2 0,4 3-1 16,7-3-43-16,-7-3-12 0,0-3 0 0,4-4 0 15,10 4 0-15,-3 3-20 0,-8 12 4 0,5-3 1 16,2 7 5-16,1 2 1 0,-4 7 0 0,0 3 0 0,-3 0 9 16,3 3 0-16,7 0 0 0,-3 7 0 15,-8-1 0-15,4 4 0 0,7 2 0 0,-6 1 0 0,-5 0 0 16,4-1 12-16,4 4-4 0,0 3 0 0,10 0-8 15,-11 0 11-15,1 0-11 0,7 9 12 16,-1-2-12-16,5-4 0 0,-8 6-10 0,0-3 10 16,4 4-44-16,-1-1-4 0,1-6 0 0,0 0 0 15,-4-3-83-15,4-6-17 0,-1-7-3 0,1 1-1045 0</inkml:trace>
  <inkml:trace contextRef="#ctx0" brushRef="#br0" timeOffset="99917.36">13702 13802 3225 0,'0'0'143'0,"0"0"29"0,0 0-137 0,0 0-35 0,0 0 0 0,0 0 0 15,0 0 12-15,0-6-12 0,0 6 12 0,0 0-12 16,0 0-39-16,7 9-14 0,-7 4-3 0,0 6-1 16,0 3 23-1,-4 9 5-15,1 0 1 0,-1 10 0 0,4 3 28 0,-7 0 0 0,0 9 0 0,-7 7 0 16,7-10 0-16,-7 3 8 0,0 1 0 0,-4-1-8 0,1-9 0 0,-1 0 0 15,0 6 0-15,-3-16 0 16,4 4-24-16,-1-7-11 0,-3-6-2 16,7-3-820-16,-1-3-164 0</inkml:trace>
  <inkml:trace contextRef="#ctx0" brushRef="#br0" timeOffset="100170.73">13995 14661 3308 0,'0'22'73'0,"-4"-12"15"0,1-1 4 0,-1-9 0 0,-6 0-74 0,2 0-18 0,5-3 0 0,-4-3-1467 15</inkml:trace>
  <inkml:trace contextRef="#ctx0" brushRef="#br0" timeOffset="100334.15">14288 14765 3402 0,'-4'19'151'0,"4"-19"30"0,0 0-145 0,0 0-28 16,0 0-8-16,0 0 0 16,0 0-202-16,0 0-42 0,0 0-8 0,7-10-1 0</inkml:trace>
  <inkml:trace contextRef="#ctx0" brushRef="#br0" timeOffset="101226.99">15018 14658 2257 0,'0'0'49'0,"0"0"11"0,0 0 1 0,0 0 3 0,0 0-51 0,0-9-13 0,0-1 0 0,0 10 0 31,0-9-247-31,3-4-52 0,1 10-10 0,-1-3-3 0,-3-3 298 0,0 9 59 0,4-13 12 0,-1 10 3 16,-3 3 176-16,0-9 36 0,0-1 8 0,0 1 0 15,4 6-89-15,-1-7-19 0,1 1-3 0,0-1-1 16,-1 1-81-16,4-4-17 0,0 4-3 16,0-3-1-16,0-1-30 0,4-3-7 0,-1 4-1 0,5 2 0 15,-5-5 0-15,1-1-1 0,-1 3 0 0,1 1 0 16,-1-7-11-16,-2 10-3 0,2-7 0 15,1 0 0-15,-1 1-2 0,-3-1-1 0,0 0 0 0,4-3 0 16,3 1 1-16,-3 2 0 0,-4-3 0 0,3-3 0 16,1 0-3-16,-1 0 0 0,-6-3 0 15,7 3 0-15,-1-9-8 0,4 9 0 0,0 0 0 0,0-3 0 16,1 3 0-16,-1 6-11 0,-4 4 3 0,-3 2 0 16,0 7 0-16,-7 3 0 0,7 3 0 0,1 7 0 15,2 2 8-15,-6 7-12 0,3 0 12 0,0-3-12 16,0 15 12-16,0-9-13 0,-4 9 5 0,4 1 8 15,0-1-9-15,1 7 9 0,-1-4 0 0,0 7 0 0,3-7 0 0,-3 4 0 16,4-7 0-16,-4 1 0 0,4-7 0 0,-1-3 0 16,1 0 0-16,-1 0 0 0,4-4 0 0,0 1 0 15,1-6 8-15,-1-1-8 0,0-2 0 0,0 2 0 16,-3-2 0-16,3-4 0 0,0-3 0 0,0 7 11 16,0-7-11-16,-3-3 10 0,-1 0 4 0,4 0 1 15,0-3 0-15,4-1 0 0,0-2 2 0,-4-3 1 16,7-4 0-16,0 1 0 0,-3-7-6 0,6 0 0 15,-2-3-1-15,2-3 0 0,-3-3-11 0,1-7 12 16,-1-2-12-16,0 2 12 0,-3-6-12 0,-1 1 0 16,1 2 0-16,-4 0 0 0,-3 4-14 0,-1-4-2 15,-3 4 0-15,-3 2 0 16,-4-2-31-16,-4-4-6 0,4 4-2 0,-3-7 0 16,-4-3-108-16,0 0-21 0,-4 7-5 15</inkml:trace>
  <inkml:trace contextRef="#ctx0" brushRef="#br0" timeOffset="102611.19">16644 14012 2991 0,'0'0'66'0,"0"0"14"0,-7-6 2 16,3 3 2-16,1-3-68 0,-1-1-16 0,4 1 0 0,4-3 0 0,-1-1 10 0,1 7-2 15,3-6 0-15,0 9 0 0,4-3-22 0,-4 3-5 16,3 0-1-16,1 0 0 16,0 3-67-16,-4 3-13 0,3 0-4 0,-3 4-707 15,0-1-141-15</inkml:trace>
  <inkml:trace contextRef="#ctx0" brushRef="#br0" timeOffset="102765.2">16810 14398 3488 0,'0'0'155'0,"-11"9"31"0,1-2-149 0,-1-4-29 0,-3 6-8 0,0-9 0 31,0-3-119-31,3-3-25 0,1 3-4 0,6-7-2 0</inkml:trace>
  <inkml:trace contextRef="#ctx0" brushRef="#br0" timeOffset="103858.48">8192 15913 1267 0,'0'0'56'0,"0"0"12"0,0 0-55 0,-8 3-13 0,1-3 0 0,0 0 0 0,4 0 181 0,-8 0 34 16,8-3 6-16,-1-4 2 16,1 4-270-16,3 0-53 0,0-3-12 0,3-4-1 0,4 10 113 0,4-3 36 15,-4-3 1-15,3 6 0 0,1 6 73 0,0-3 14 16,-1 4 4-16,1 2 0 0,-4-3-51 0,3 4-9 15,1 9-3-15,-7-7 0 0,-4 7-26 0,0 3-6 16,0 0-1-16,-4-3 0 0,0 3 0 0,-3 3-1 16,-3-7 0-16,3 4 0 0,-7 7-31 0,3-7 8 15,-3 0-8-15,3-4 0 16,4-2-40-16,4 0-12 0,-4-4-1 0,3-2-1 16,4-10-87-16,0 0-18 0,0 0-3 15</inkml:trace>
  <inkml:trace contextRef="#ctx0" brushRef="#br0" timeOffset="104011.9">8114 15461 3258 0,'0'0'144'0,"0"0"30"0,0 0-139 0,0 0-35 0,0 0 0 0,-4-9 0 16,1-1-56-16,3 10-19 0,0-3-3 0,0-6-1 15,0-1-131-15,0 10-26 0,7-3-6 0,-4-3-1 0</inkml:trace>
  <inkml:trace contextRef="#ctx0" brushRef="#br0" timeOffset="104253.65">9514 15608 1832 0,'0'0'81'0,"7"-9"17"0,-3 0-78 0,7 5-20 0,-8-5 0 0,4 0-811 15</inkml:trace>
  <inkml:trace contextRef="#ctx0" brushRef="#br0" timeOffset="104480.49">9539 15408 230 0,'0'0'20'0,"-3"-10"-20"0,-8 1 0 0,4-1 0 15,0-5 402-15,0-1 76 0,-4 4 15 0,1-1 3 16,3-6-271-16,0 7-54 0,-4-1-11 0,0-3-3 16,-3 10-86-16,0-3-18 0,0 3-3 0,-4 2-1 15,-3-2-49-15,4 12-9 0,-1-2-3 0,-7 5 0 31,1 13-27-31,-1 0-5 0,-3 9-2 0,-4 1 0 0,4 8 32 16,3 1 14-16,-7 3-12 0,8 0 12 0,2-3 12 0,5 12 9 0,-8-3 3 0,7 0 0 16,4-3 3-16,0 7 1 0,0-1 0 0,4-3 0 15,-1 3-28-15,0-9 0 0,4 7-9 0,0-8 9 16,-7-2 0-16,7 3 0 0,0-13 0 0,-4 7 0 16,1-3-104-16,-4-4-20 15,3-9-4-15,1 0-595 0,-1-3-119 0</inkml:trace>
  <inkml:trace contextRef="#ctx0" brushRef="#br0" timeOffset="104711">8594 15822 1785 0,'10'31'79'0,"-3"-22"17"0,-7-2-77 0,0-7-19 0,7 3 0 0,0 0 0 16,4-3 374-16,0 0 71 0,13-3 15 0,-3 0 2 31,11-4-414-31,7-2-82 0,0 6-17 0,10-7-3 16,-6-2 11-16,-1 3 3 0,0-1 0 0,1 1 0 0,-5-4 12 0,-2 4 2 0,-1-1 1 0,-3 7 0 31,-1-3-47-31,-6 3-10 0,-4-7-2 0,0 10 0 16,-3 0-76-16,0 0-16 0,3 0-4 0,-3 0-848 0</inkml:trace>
  <inkml:trace contextRef="#ctx0" brushRef="#br0" timeOffset="109981.68">12675 15100 1324 0,'0'0'59'0,"0"0"12"0,0 0-57 0,0 0-14 0,0 0 0 0,0 0 0 16,0 0 265-16,-7-6 51 0,4 3 9 0,-1-6 3 31,1 5-369-31,-1-5-74 0,-6 3-14 0,-1 0-3 16,7-1 48-16,-3-2 9 0,7 6 3 0,-7-4 0 0,4 4 63 0,3 3 9 0,0 0 9 0,0 0-1 16,-7 0 54-16,3 0 11 0,4 0 3 0,0 0 0 15,-3 0-32-15,3 0-5 0,0 0-2 0,-4 10 0 16,4-10-1-16,-3 3-1 0,-8 3 0 0,0-3 0 15,4-3 1-15,0 10 1 0,-3-10 0 0,-4 3 0 16,3 3-8-16,-3-3-1 0,3-3-1 0,-3 10 0 16,0-4-19-16,4 0-8 0,-1 0 0 0,0-2 8 15,1 2 2-15,-1-3 0 0,4 6 0 0,-3 1 0 16,3-1 18-16,-4-3 3 0,0 4 1 0,4 6 0 0,0-4-20 16,4 1-3-16,-8-1-1 0,1 4 0 15,-1 0-8-15,4 5 8 0,-4-2-8 0,4 3 8 0,-3 6-8 0,-1-2 0 16,1-5 0-16,3 5 0 0,-1-4 12 15,1-7 1-15,4 4 0 0,-1 3 0 0,4-9 21 16,0 2 4-16,4-2 1 0,3-1 0 0,0 4-25 16,0-10-5-16,4 10-1 0,-1-10 0 0,1 4-8 15,3-1 0-15,-4-3 0 0,1 1 0 0,3 2-8 0,-3-3-4 16,-4 4-1-16,3-4 0 16,1 3-29-16,0 1-6 0,-4-4 0 0,-4 0-1 15,1 4-84-15,-4-10-17 0,0 0-3 0,0 0-1 16,0 0-13-16,0 0-2 0,0 0-1 0</inkml:trace>
  <inkml:trace contextRef="#ctx0" brushRef="#br0" timeOffset="110485.15">12841 15411 403 0,'0'0'36'0,"7"0"-36"0,4 6 0 0,-11-6 0 0,0 0 336 15,0 0 60-15,3-6 12 0,1 3 2 0,-1-7-347 0,-3 10-63 16,0 0-26-16,0 0 2 16,-7-9-33-16,4-1-7 0,-1 7 0 0,4 3-1 0,0 0 65 0,-3-9 0 15,-1 0 13-15,4-1-1 0,0 10 52 0,0 0 12 16,0 0 1-16,0 0 1 0,0 0-28 0,0 0-6 16,0 0 0-16,0 10-1 0,0-10-43 0,-3 9 0 15,-1 0 0-15,-3 1 0 0,4 2 0 0,-5 1 0 16,-2 3 0-16,3-1 0 0,-4 1 21 0,1 0 6 15,-1 2 1-15,1-5 0 0,-5 6 41 0,5-7 9 16,-1 7 2-16,1-6 0 0,6-4-35 0,1 4-6 0,3-4-2 16,0 4 0-16,0-7-16 0,3-3-3 15,4 6-1-15,0-9 0 0,4 10-17 0,-1-7-19 0,1-3 4 0,0 0 1 32,3 0-40-32,-4 0-8 0,-3 0-2 0,4 0 0 15,-1 0-110-15,-2 0-22 0,-1-3-5 0,3 3-1 0</inkml:trace>
  <inkml:trace contextRef="#ctx0" brushRef="#br0" timeOffset="110755.24">12898 15122 2480 0,'0'0'55'0,"0"0"11"0,0 0 2 0,0 0 1 0,0 0-55 0,-7 3-14 15,7-3 0-15,0 0 0 16,0 0-25-16,0 0-8 0,0 0-2 0,-8 10 0 16,8-10-10-16,0 0-3 0,0 0 0 0,0 0 0 0,0 0 23 0,0 0 4 15,0 0 1-15,0 0 0 16,0 0-94-16,0 0-18 0,0 0-4 0,0 0-1 0</inkml:trace>
  <inkml:trace contextRef="#ctx0" brushRef="#br0" timeOffset="111320.2">13148 15009 1209 0,'14'10'108'0,"-10"-10"-87"15,-1 9-21-15,1-6 0 0,3 4 288 0,-4-4 54 0,-3-3 10 0,4 0 3 16,-1 6-249-16,-3-6-50 0,0 0-9 0,0 3-3 15,0-3-35-15,4 10-9 0,-1-7 0 0,-3 3 0 16,0-6 18-16,0 0 2 0,4 9 0 0,-1 1 0 16,1-4-8-16,0 4 0 0,3-4-1 0,-4 0 0 15,4 3 13-15,4 7 2 0,-1-3 1 16,4-1 0-16,1 1 5 0,-5 6 2 0,4 3 0 0,0 0 0 16,0-1-18-16,-3 11-4 0,0-4-1 15,-1 3 0-15,1-6 11 0,-1 4 2 0,-6-1 1 16,-1-3 0-16,1-3-25 0,0 0 0 0,-4 0 8 0,0 6-8 15,-4-9 15-15,4-3 1 0,0 2 0 0,-4 1 0 16,4-3-27-16,0 3-5 0,4-7 0 0,0 4-1 16,-4-4 17-16,-4-2-12 0,4-1 12 0,0-9-10 15,0 0-98 1,-7 3-20-16,-4-3-4 0,-6 0-1 0</inkml:trace>
  <inkml:trace contextRef="#ctx0" brushRef="#br0" timeOffset="115717.49">22412 9704 172 0,'0'0'8'0,"0"0"1"0,0 0-9 0,0 0 0 16,0 0 0-16,0 0 0 0,0 0 432 0,11 9 84 16,-1-3 16-16,1-2 4 15,-4 5-478-15,0-6-96 0,3 3-19 0,-10-6-4 16,0 0-53-16,0 0-10 0,7 0-3 0,-7 0 0 0</inkml:trace>
  <inkml:trace contextRef="#ctx0" brushRef="#br0" timeOffset="119960.02">22493 9418 1324 0,'0'0'59'0,"0"0"12"0,0 0-57 0,0 0-14 0,0-6 0 0,7 0 0 16,-3-4 413-16,-4 10 80 0,0 0 16 0,7-3 3 0,0-6-408 16,3 6-83-16,-10 3-21 0,0 0 0 0,7 3 0 0,1 0 0 15,-5 6 0-15,-3 13 0 0,0-3-8 16,-3 19 8-16,3-1-12 0,-8 10 12 0,-2 0-8 16,-4 7 8-16,3 9 0 0,-3-1 0 0,-7 10 0 0,-4 4 0 15,1 8 0-15,-1-8 0 0,0 5 0 16,-3 1 0-16,-4-4 0 0,0-3 0 0,8 4 0 0,-1-10 0 15,-7 6 0-15,4-12 9 0,0 6-9 16,0-13 0-16,3 4 0 0,-3-7 8 0,-1 0-8 0,5-9 0 16,3-3 9-16,-1-7-9 0,-6-2 0 0,7-10 0 15,3-3 0-15,4-7 0 16,-3-3-96-16,3-9-24 0,-1-3-5 0</inkml:trace>
  <inkml:trace contextRef="#ctx0" brushRef="#br0" timeOffset="120467.47">22172 9619 3200 0,'4'-25'142'0,"-4"12"29"0,-7-5-137 0,3-4-34 0,8-7 0 0,-4 7 0 15,0-3 36-15,10-3 0 0,4 6 0 0,7-6 0 16,1 6-48-16,2 0-10 0,-6 6-2 0,3-9 0 15,11 13 8-15,-11-10 0 0,-3 9 1 0,-1 1 0 16,4-4 15-16,4 4 0 0,-7-1 0 0,-1 4 0 16,5-4 11-16,-5 4-11 0,4-1 10 0,-3 1-10 15,-4-1 20-15,4 1-3 0,6-4 0 0,-2 4 0 0,-1 6-7 0,-4-3-2 16,8 2 0-16,0 1 0 16,3-3-8-16,0 12 0 0,-3-3 0 0,7 7 0 0,3 2 0 15,0 1 0-15,-3 6 0 0,0 9 0 0,0-3 0 16,-1 6-14-16,1 10 5 0,-4 0 1 0,0 6 0 0,1 6 0 15,-5 7 0-15,1-4 0 0,0 4-8 0,-4-4 0 16,0 4-1-16,-3-4 0 0,-8 7 9 16,1 0 8-16,-8-10-12 0,1 10 12 0,-4-4 0 15,-4-2-8-15,-3 2 8 0,-3-2 0 0,-4-4 0 0,0 1 0 16,-8 5 0-16,1-2 0 0,0 2 0 16,-7-6 8-16,0 4-8 0,-8-1 0 0,-6-9 0 0,3 4 9 15,0-8-9-15,-3 1 8 0,-4-3 9 0,0 0 2 0,8-7 0 16,6 7 0-16,-3-10 2 0,3-2 1 0,0-4 0 0,4-3 0 15,3 0-2-15,-3-7 0 0,-4-2 0 0,4-10 0 16,3 3-4-16,-7-6 0 0,-13-6-1 0,-1-6 0 16,-4 2-15-16,1-2 8 0,0-7-8 15,-8-3 0-15,1 3 0 0,3-6-18 0,3-3 2 0,-10 6 1 32,-7 0-123-32,7-3-25 0,11-4-5 0,7 4 0 0</inkml:trace>
  <inkml:trace contextRef="#ctx0" brushRef="#br0" timeOffset="126060.46">11875 11717 2062 0,'0'0'45'0,"0"0"10"0,0 0 1 0,0 0 3 0,0 0-47 0,0 0-12 0,7-3 0 0,0-4 0 16,0 4 96-16,-4-6 16 0,8 6 4 0,-4-3 1 15,7-4-86-15,0 7-18 0,0-6-3 0,4 9-1 16,7-10-9-16,-4 7 0 0,0-3 0 0,4 3 0 16,3 3 0-16,0-4 0 0,-3-2 0 0,3 6 0 15,-3 0 0-15,-1 6 0 0,1-2 11 0,-4-4-11 16,0-4 12-16,0 4-3 0,-6 4-1 0,2-4 0 15,1-4-8-15,-4-2 8 0,-3 6-8 0,-1 0 8 16,1-3 2-16,-1-3 0 0,1 6 0 0,-1 0 0 16,-2-3 16-16,-5-7 3 0,8 10 1 0,-4-9 0 15,0-1-30-15,0 7 0 0,3-6 0 0,-6-1 0 0,-1 1 0 16,1-3 12-16,0 2 0 0,-4 7 0 16,0-6-12-16,0-1 0 0,-8 7 0 0,1-3 0 15,0 6 0-15,-3 0 0 0,-1-3 0 0,1 3 0 0,-5 0 0 0,1 0 8 16,0 3-8-16,0-3 9 0,-7 0 3 15,3 0 0-15,1 0 0 0,3 0 0 0,-4 0 21 16,4 0 5-16,0 0 1 0,0-3 0 0,3 0-13 0,0-4-2 16,4 7-1-16,4-9 0 0,-1 9-23 0,4-10-8 15,0 4 0-15,4-3-1330 0</inkml:trace>
  <inkml:trace contextRef="#ctx0" brushRef="#br0" timeOffset="127038.67">10957 15474 2055 0,'-17'-10'91'0,"10"7"19"0,3 3-88 0,-3 0-22 0,3-3 0 0,-3-3 0 0,-3 6 107 0,10 0 17 16,7-10 3-16,-7 10 1 0,-7-3-94 0,10-6-18 15,8 6-4-15,0-4-1 0,-1-2-11 0,4 9 0 16,0-6-12-16,8-1 12 0,9 4-12 0,-6-3 12 16,-7 6-12-16,6 0 12 0,8 9 0 0,-4-9 0 15,-7 10 0-15,1-7 0 0,2 6 0 0,-3 1 0 16,1-4 0-16,-5 0 0 0,-3 4 18 0,0-4 8 16,8-3 2-16,-5 6 0 0,-6-5 0 0,3 5 0 15,7-9 0-15,0 6 0 0,0-3-17 0,-3 1-3 16,-4-4-8-16,7 0 12 0,11 0-12 0,-7-4 9 15,-8 1-9-15,5-3 8 0,-1 6 0 0,0-3-8 16,-7-3 12-16,0 2-4 0,0-5 5 0,-3 9 1 0,3-3 0 16,-3-3 0-16,-11 6 14 0,7 0 4 0,-4-10 0 15,-3 10 0-15,0 0-10 0,0 0-2 0,0 0 0 0,0 0 0 16,0 0-6-16,-3-6-2 0,-4 0 0 0,3-4 0 16,4 10 23-16,-7-3 4 0,-7-6 1 0,3-1 0 15,4 1-28-15,-3-1-4 0,-8-2-8 0,0 3 11 16,1 5-11-16,-1-5 0 0,0 0 9 0,1-1-9 15,-8-2 0-15,4 2-10 0,7 1 1 0,3 3 0 32,-10-4-92-32,3 1-19 0,-3-1-3 0,7 1-1 0</inkml:trace>
  <inkml:trace contextRef="#ctx0" brushRef="#br0" timeOffset="129203.5">11663 15913 979 0,'28'9'87'0,"-17"-9"-70"0,-11 0-17 0,14-6 0 15,0 3 373-15,0-7 71 0,0-9 15 0,0 7 2 16,0-7-543-16,4 3-109 0,-4 1-21 0,-3 2-5 15,-4 4 117-15,0-1 23 0,-4 7 5 0,-3 0 0 0,-7-3 115 0,-3 6 22 16,-1 0 5-16,0 0 1 0,-3 0 36 16,0 6 7-16,-3-3 2 0,6 0 0 0,4-3 2 0,-4 0 1 15,1 7 0-15,3-4 0 0,7-3-43 0,0 0-8 16,-7 0-1-16,3 9-1 0,-3-9-28 0,7 0-6 16,-3 10 0-16,-1-1-1 0,-3 0 2 0,-4 4 1 15,4-1 0-15,-7 1 0 0,-7 12-22 0,-4-3-12 16,1 3 12-16,-8-3-12 0,-3 9 0 15,-4 1 0-15,-3-4 0 0,6-3 0 0,5 6 8 0,-8 1-8 16,-4-10 0-16,8 6 0 0,3-3 0 0,1-6 0 16,-1 3 0-16,4-3 0 0,3-7 0 0,4 1 0 15,3-4-12-15,4-9 3 16,0 6-79-16,7-12-16 0,10-3-4 0,-3-4-1195 16</inkml:trace>
  <inkml:trace contextRef="#ctx0" brushRef="#br0" timeOffset="129528.6">11109 15790 403 0,'7'-3'36'0,"4"-6"-36"0,-1 6 0 0,-6-7 0 0,-1 4 358 0,8-7 65 16,6 13 13-16,-2-9 2 15,-5 6-379-15,4 3-76 0,0 3-15 0,-3 3-4 0,0 4 108 0,-4-4 22 16,-4 13 4-16,4-7 1 0,4 7 59 16,-4 3 12-16,-7 0 2 0,3 6 1 0,4-6-49 15,-3 0-9-15,-1 6-3 0,-3-3 0 0,4-3-51 0,3 7-10 16,7-7-3-16,-3 0 0 0,-1-4-39 0,8 4-9 16,7 0 0-16,3 0 0 15,-3-3-24-15,10 3-4 0,4 0 0 16,7 0-1-16,3 6-57 0,-3-3-11 0,0 13-3 15,-4-4 0-15,4-2-48 0,0-7-9 0,-4 3-3 0,0-3-987 0</inkml:trace>
  <inkml:trace contextRef="#ctx0" brushRef="#br0" timeOffset="130480.81">14404 15828 172 0,'0'0'16'0,"0"0"-16"16,3-9 0-16,-3 9 0 0,0 0 361 0,0 0 70 0,0 0 13 0,0 0 4 15,0 0-249-15,0 0-50 0,-3-10-9 0,3 10-3 16,0 0-28-16,0 0-5 0,0 0-2 15,0 0 0-15,7-3-14 0,4-3-4 0,3 6 0 0,3-10 0 16,1 10-29-16,7-3-7 0,3-6 0 0,7 9-1 16,4-10-22-16,3 1-4 0,11 6-1 0,4-7 0 15,-1 1-20-15,-3 6 8 0,0-3-8 16,-4-1 0-16,1 1 0 0,-4-3 0 0,3 9 0 0,-3-10-12 16,3 7-138-1,-6 0-28-15,-12-3-6 0,1 3-646 0,-4-4-130 0</inkml:trace>
  <inkml:trace contextRef="#ctx0" brushRef="#br0" timeOffset="130815.9">14337 16051 1677 0,'0'0'74'0,"0"0"16"0,0 0-72 0,0 0-18 0,0 0 0 0,0 0 0 16,7-7 138-16,4 4 24 0,3 3 5 0,3 0 1 16,4-3-55-16,1 3-10 0,2 0-3 0,1 0 0 15,3-6-18-15,4 6-4 0,3 0-1 0,4 0 0 16,3-3-33-16,8 3-6 0,6 0-2 0,-3 3 0 15,0-3-25-15,-4 6-11 0,4-3 8 0,-7-3-8 16,0 3 0-16,0 4 0 0,0-7 0 16,0 0 0-1,0-10-144-15,-1 7-30 0</inkml:trace>
  <inkml:trace contextRef="#ctx0" brushRef="#br0" timeOffset="132794.46">16972 15659 1152 0,'0'0'102'15,"0"0"-82"-15,0 0-20 0,0 0 0 0,-3 3 227 0,-8 6 41 0,-3-6 8 0,0-3 1 16,-4 10-205-16,1-10-40 0,-1 6-9 0,0-3-2 15,1 6 4-15,-1-5 1 0,4-4 0 0,0 9 0 16,0-3 33-16,0 1 6 0,-1-1 2 0,1-3 0 16,0 6-14-16,0 4-2 0,-4 3-1 0,4-1 0 15,-3 4-30-15,-4 3-5 0,-1 0-2 0,-2 9 0 16,-1-2-1-16,-7 2 0 0,-3 0 0 0,0 4 0 16,-4-4-4-16,4 1-8 0,-4 2 11 15,0-3-11-15,4 1 0 0,3-4 0 0,0-3 0 16,4-6-12-16,7 3-7 0,3-10-1 0,4 4 0 15,0-7 0 1,7-9-172-16,0-6-36 0,7 6-6 0</inkml:trace>
  <inkml:trace contextRef="#ctx0" brushRef="#br0" timeOffset="133075.44">16277 15734 3258 0,'0'0'72'0,"0"0"14"0,-7 0 3 0,-3-6 3 0,-1 6-74 0,7-13-18 16,4 10 0-16,4-7 0 15,3 1-113-15,4 0-27 0,3-1-4 0,0 10-2 0,0-3 112 0,0 3 22 16,-7 0 12-16,4 3-12 0,-1 7 61 0,-3-1 12 16,-3 0 3-16,-4 4 0 0,3 6-8 0,-3 3 0 15,-3 0-1-15,3 9 0 0,3-9-20 0,1 6-4 16,3-3-1-16,0 7 0 0,4-1-22 0,-1 0-8 15,4 1 0-15,0-1 0 0,4 1 0 0,0-1 0 16,3 0 0-16,0-6 0 0,0 7-10 0,0-4-2 16,1-6 0-16,2 6 0 15,-3-6-20-15,4 3-5 0,0 3-1 0,-4-3 0 16,-3-3-31-16,3-3-7 0,-4 3 0 0,-3-6-787 0,-3-1-157 0</inkml:trace>
  <inkml:trace contextRef="#ctx0" brushRef="#br0" timeOffset="133891.13">16436 15295 2671 0,'0'0'59'0,"0"0"12"0,-11 0 2 0,1 0 2 16,-4-3-60-16,3-7-15 0,4 10 0 0,0-9 0 15,0-1-40-15,0 7-10 0,7 3-2 0,0 0-1 0,0-9 29 0,0 9 7 16,0 0 1-16,0 0 0 0,0 0 54 0,0 0 11 16,0 0 3-16,0 0 0 0,7 6-8 0,3-3-2 15,1 0 0-15,3 4 0 0,0-4-27 0,0 3-6 16,4-3-1-16,0 7 0 0,-1-7-8 0,-3 6 12 16,4-2-12-16,0-4 12 0,-4 3-2 0,7 0 0 15,-3-6 0-15,-1 0 0 0,4 6-10 0,1-6 0 16,-1 0 0-16,0-6 0 0,7 6 0 0,-3-3 0 15,0 3 0-15,3-3 0 0,0-3 0 0,0 6-9 16,4-10 9-16,-4 10-13 0,-7-3 13 0,4 3 0 0,0-6 0 0,-8 6 0 16,1 0 0-16,-4 0 0 0,-3 0 0 0,-1 0 0 15,1 0 0-15,-4 0 0 0,-7 0 0 0,0 0 0 16,0 0 10-16,0 0-10 0,0 0 8 0,0 0-8 16,11 0 0-16,-11 0 0 0,0 0 0 0,0 0 0 15,3-13 8-15,1 10 8 0,-4-6 3 0,0-1 0 16,-7 1-19-16,-1 0 0 0,1-4-13 0,0 0 5 15,-7 4-72 1,-3-4-15-16,-1-2-2 0</inkml:trace>
  <inkml:trace contextRef="#ctx0" brushRef="#br0" timeOffset="137836.44">11811 17004 2516 0,'0'0'56'0,"0"0"11"0,0-3 2 0,0 3 1 0,-7-3-56 0,7 3-14 0,0 0 0 0,0 0 0 15,0 0-32-15,0 0-10 0,0 0-2 0,0 0 0 16,7 3 12-16,4 0 3 0,-1 6 0 0,1 1 0 0,-1-4 29 0,4 0 0 16,-3 4 0-16,3 2 0 0,0-2 17 0,-3 8 7 15,-1 1 0-15,-3 3 1 0,4 0-9 0,-7 0-1 16,3 0-1-16,-7 6 0 0,0-3 9 0,-4-3 1 16,-3 0 1-16,0 6 0 0,0-6 5 15,0 7 1-15,-4-7 0 0,8-1 0 0,-4-8 11 0,3 0 2 16,1-4 1-16,3-9 0 0,0 0-20 0,0 0-4 15,0-9-1-15,0-4 0 0,0 0 4 0,0-5 0 16,-4-1 0-16,4-3 0 0,-3 0-8 0,3 0 0 0,0 0-1 16,-4 3 0-16,1-6-6 0,-1-3-1 0,1 6 0 15,-1 0 0-15,-3 0-8 0,0 0 10 0,3-6-10 16,4 6 10-16,-3 3-10 0,-1 3 12 0,4-2-12 0,0-1 12 16,4 6-12-16,-4-6-11 0,3-2 3 0,1-1 0 15,3 6 8-15,4-3 0 0,-1 0 0 0,1 0 0 16,3 7 0-16,7-1-13 0,-3-5 5 0,6 8 8 15,1-2-14-15,0 2 5 0,-1 1 1 0,1 6 0 16,3-7-23-16,-3 7-4 0,-4-3-1 16,4 3 0-16,-4 3-19 0,0-7-4 0,-3 7-1 0,-1 7 0 15,1-4-109 1,-4 3-23-16,0-3-4 0,0 10-460 0,-3-4-92 0</inkml:trace>
  <inkml:trace contextRef="#ctx0" brushRef="#br0" timeOffset="138336.09">12492 17129 1094 0,'0'0'97'0,"0"0"-77"0,0 0-20 0,0 0 0 15,0 0 188-15,3-3 33 0,-3-3 7 0,4-7 2 16,3 10-174-16,0-6-34 0,4 3-7 0,3-1-2 16,-4-2 11-16,8 3 1 0,7-7 1 0,-4 10 0 15,4-7-3-15,-1 4-1 0,1 0 0 0,0 0 0 16,-1-4-22-16,1 1 0 0,0 6 0 0,-4-7 0 16,-4 1 0-16,1 6 0 0,0-7 0 0,-8 1 0 15,1 6 25-15,0-3 1 0,-4-4 0 0,0-2 0 16,-4 2 6-16,-3-2 2 0,0-1 0 0,0 4 0 15,-3-4 2-15,-1-3 0 0,-3 4 0 0,0-1 0 16,3-5-23-16,-6 8-4 0,3-2-1 0,-4-1 0 16,1 4-8-16,-1-1 0 0,0 7 0 0,1-3 8 15,-1 6-8-15,1 9 0 0,-1 1 0 0,-3-1 0 16,-4 4-14-16,4-1 5 0,-3 16 1 0,-1-3 0 0,0 7-7 16,1-1-1-16,-1 1 0 0,4-1 0 0,0 0 32 15,3-3 5-15,-3-2 2 0,11 5 0 0,6 0-4 16,-3-9-1-16,-3 6 0 0,6-2 0 0,8-1-18 0,-1 0 0 15,-3-3 0-15,8 0 0 0,-1 0-12 0,3-4-5 16,-3 1-2-16,4-6 0 0,0-4-5 0,3 1 0 16,0-1-1-16,-3-3 0 15,-1-6-10-15,1-3-1 16,0 3-1-16,-1-3 0 0,4-3-97 0,1-4-19 0,-5-2-4 16,8 2-699-16</inkml:trace>
  <inkml:trace contextRef="#ctx0" brushRef="#br0" timeOffset="138663.5">13399 16533 2516 0,'0'0'112'0,"0"0"22"0,0 0-107 0,0 0-27 0,0 0 0 0,0 0 0 16,0 0 0-16,0 0-9 0,0 0 0 0,0 0 0 16,7 7-31-16,0 2-5 0,0 1-2 0,0 8 0 15,0-5 75-15,0 9 14 0,-4 0 3 0,4 6 1 0,-3-3-12 0,-1 6-2 16,1 10-1-16,0 0 0 0,-1 3-14 0,-3 0-2 16,0-3-1-16,4 2 0 0,-4-2 6 0,3 0 0 15,1 0 1-15,-4-7 0 16,0-2-38-16,0-1-8 15,3 0-2-15,1-9 0 0,-8 0-28 0,8 0-5 0,-4-3-2 16,3-6 0-16,-3-13-138 16,0 0-28-16,0 0-6 0</inkml:trace>
  <inkml:trace contextRef="#ctx0" brushRef="#br0" timeOffset="138903.4">13204 16844 1843 0,'0'0'81'0,"0"0"18"0,-7 6-79 0,0-3-20 0,-3 0 0 16,-1 4 0-16,4-7 278 0,7 0 52 0,0 0 10 0,-3-7 3 31,-1 1-309-31,8-3-62 0,6 3-12 0,4-4-2 16,0-2 9-16,4 2 1 0,7 7 1 0,-1-6 0 0,5-1 31 0,-1 7 0 0,4-3 0 0,-1 0 0 16,1-1-14-16,3 4 3 0,1-3 1 0,6 6 0 31,-7 0-18-31,4-3-4 0,0 3-1 0,-4 0 0 15,-3 0-79-15,-4 3-15 0,-3-3-3 0,-4 0-1 16,-3 6-80-16,-1-3-16 0,12-3-3 0,-15 10-1 0</inkml:trace>
  <inkml:trace contextRef="#ctx0" brushRef="#br0" timeOffset="139333.6">13868 16850 115 0,'0'0'10'0,"3"6"-10"0,-3-6 0 0,0 10 0 0,4 9 408 0,-1-7 79 16,-3-2 16-16,0 2 3 15,0-2-325-15,-3-1-65 0,3 0-12 0,0-5-4 0,0 5-64 0,0 3-12 16,0-2-4-16,3-1 0 0,-3 1 28 0,4-7 4 15,-4 6 2-15,0 7 0 0,3-4-10 0,1 1-1 16,-4 0-1-16,3-4 0 0,1 10-34 0,-4-7-8 16,3 1 0-16,-3 3 0 0,4-4 0 0,0 1 0 15,3-1 0-15,-4 4 0 0,4-4 0 0,0-2 0 16,0-1 0-16,0 1 0 0,0-4 8 0,4-6 0 16,-4 9 0-16,4-9 0 0,-4 0-8 0,3 0 0 15,-3 0 0-15,4 0 0 0,-1-9 0 0,1 6 0 16,-4-7 0-16,4 1 0 0,-1-4 0 0,4 1-11 15,-3-7 3-15,3 0 0 0,-3 7 8 0,3-10-8 16,0 3 8-16,-4-3-8 0,-6 0 16 0,7 0 3 16,-1-6 1-16,1 6 0 0,-4-3-12 0,0-3-12 15,0 6 2-15,0 0 1 0,-4 3 9 0,5 3 12 0,-5 1-2 16,1 11-1-16,-1-5 3 0,-3 9 0 0,0 0 0 16,0 0 0-16,0 0 3 0,0 0 1 0,0 0 0 15,7 9 0-15,0-5 7 0,0 5 1 0,0 3 1 16,0-2 0-16,4 9-25 0,0-1-16 0,-4-2 3 0,3 12 0 15,1-3-3-15,3 4 0 0,-4 2 0 16,1 0 0-16,0 1 16 0,-4-1 0 0,3-6 12 0,1 7-12 16,-1-4 0-16,-2-3-22 0,-1-6 3 0,0 3 1 15,0-10-27-15,0 7-6 0,0-10-1 16,-4 1 0-16,-3-10-115 0,0 0-23 0,11-6-5 0,-1 2-765 16</inkml:trace>
  <inkml:trace contextRef="#ctx0" brushRef="#br0" timeOffset="139785.47">14707 16969 1958 0,'0'0'87'0,"4"13"17"0,-4-4-83 0,0 4-21 15,0 6 0-15,-4-1 0 0,1-2 116 0,-1 3 18 0,8 3 4 0,-4 0 1 31,-4-6-187-31,1-1-38 0,6 1-7 0,-3-4-2 16,0-2 31-16,0-1 7 0,0-9 1 0,7 7 0 0,4-1 114 0,-11-6 23 0,0 0 5 0,0 0 1 16,10 3 7-16,1-6 2 0,0-3 0 15,-1 2 0-15,-3-5-36 0,0 0-8 0,0-4 0 0,0 0-1 16,-3-5-26-16,0 5-5 0,3-6 0 0,-4 1-1 16,1-4-19-16,-1 0 0 0,1 0 8 15,-4-10-8-15,3 1 11 0,-3 0-2 0,4 5 0 16,-1-2 0-16,1 6 5 0,3 4 1 0,3 5 0 15,5 0 0-15,-5 4 2 0,4 0 1 0,4-1 0 0,0 10 0 16,-1 0-18-16,8 0 0 0,0 10-8 0,-1-1 8 16,-3 0-11-16,4 4 11 0,-4 0-12 0,4 2 12 15,-7 1 0-15,3 3 12 0,0-7 0 0,0 10 0 16,-3 6-12-16,-1-3 0 0,-3 4 0 0,8-1 0 16,-5-3 14-16,1 10-3 0,-15-7-1 0,8 3 0 15,0 4-10-15,3-7 0 0,-4-3 0 0,1 6 8 16,3-3-8-16,-3-2-16 0,3 2 4 0,-4-6 1 15,4 0-12-15,-3-4-2 0,-4-5-1 16,4 0 0-16,-1-13-85 0,1 0-17 0,-1-4-3 0,1-8-649 16,0-4-131-16</inkml:trace>
  <inkml:trace contextRef="#ctx0" brushRef="#br0" timeOffset="142335.22">18214 16198 1825 0,'0'0'80'0,"0"0"18"0,0 0-78 0,0 0-20 0,0 0 0 0,0 0 0 32,0 0-140-32,3-6-32 0,1-7-7 0,-4 13-1 0</inkml:trace>
  <inkml:trace contextRef="#ctx0" brushRef="#br0" timeOffset="142400.96">18263 16176 288 0,'0'0'12'0,"0"3"4"0,-3 10-16 0,3-4 0 0,-4 0 0 0,1 1 0 15,-4-1 200-15,3 1 38 0,-6 2 7 0,3 1 2 16</inkml:trace>
  <inkml:trace contextRef="#ctx0" brushRef="#br0" timeOffset="152658.06">16979 17010 633 0,'14'-6'56'0,"-14"6"-44"0,0 0-12 0,0 0 0 0,-3-13 362 0,-1 10 70 16,1-6 15-16,-4 2 2 15,-4-5-307-15,4 9-62 0,0-3-12 0,3 2-2 0,-3-5-38 0,0 0-7 16,4 5-1-16,3 4-1 0,0 0 46 0,0 0 10 15,0 0 1-15,0 0 1 0,0 0-8 0,10-6-1 16,-10 6-1-16,11 0 0 0,0 0-31 0,-1 0-5 16,4-6-2-16,4 0 0 0,0 6-29 0,-1 6 0 15,1-6 0-15,-1 6 0 0,5 4 0 0,-5 2 0 16,1 7 0-16,0 3 0 16,-1 0-16-16,1 6-10 0,-8 3-2 0,5 1 0 15,-5 2 28-15,-3-2-8 0,0 5 8 0,0-2 0 0,-3-1 0 0,-1-2 0 16,1-1 0-16,-1 10 0 0,1-7-13 0,3-2-4 0,0-7-1 15,0-3 0 1,4-7-78-16,-1 4-16 0,1-9-4 0,3-7-707 0,4-6-141 16</inkml:trace>
  <inkml:trace contextRef="#ctx0" brushRef="#br0" timeOffset="152990.51">17695 16769 1562 0,'-14'12'69'0,"7"-2"15"0,-3-4-68 0,3 0-16 16,-1 0 0-16,5-2 0 0,-4 5 113 0,3 4 19 15,1-4 4-15,-1 0 1 0,4 4-43 0,0-4-9 16,-3 10-1-16,-1-6-1 0,1 5-29 0,-4-2-6 15,0 9 0-15,-7 0-1 0,-1 4 5 0,-2 5 2 16,-8 1 0-16,-3 2 0 0,-4 7-19 0,-3 0-4 16,-4 9-1-16,-3 10 0 0,-1 0-22 0,-3 6-8 15,4-3 0-15,0-4 0 0,-4-5 0 0,4 5 0 16,-1-2 0-16,4-4 0 0,4-2 29 0,3-7 0 16,8-10 0-16,3 4 0 0,3 0-29 0,7-10 8 15,4-6-8-15,4 4 0 16,3-7-233-16,7-4-50 0,0-2-9 0</inkml:trace>
  <inkml:trace contextRef="#ctx0" brushRef="#br0" timeOffset="153296">18616 16217 1843 0,'4'3'40'0,"-4"-3"9"0,-7 3 2 0</inkml:trace>
  <inkml:trace contextRef="#ctx0" brushRef="#br0" timeOffset="153868.74">18510 16179 1728 0,'0'0'153'16,"0"0"-122"-16,0 0-31 0,0 0 0 0,0-9 123 0,4 6 18 15,10-10 4-15,4-3 1 16,-1 4-192-16,8-1-38 0,-7 1-8 0,-1-4-2 0,-6 7 74 0,-1 2 20 16,4 1 0-16,-7-3 0 0,-7 9 81 0,0 0 23 15,0 0 4-15,0 0 0 0,0 0 6 0,-14 6 1 16,0-3 0-16,0-3 0 0,4 6-43 15,-1-2-8-15,-7-1-1 0,4-3-1 0,0 9-33 0,4-9-6 16,10 0-2-16,-11 9 0 0,0-9-21 0,1 7 0 16,3-4 0-16,7-3 8 0,-7 3-8 0,-4-3-8 15,4 6 8-15,0-3-12 0,0 4 12 0,-4-4 0 16,4 6 0-16,-3-6-8 0,-1 7 8 0,-3 2 0 16,0 4 0-16,0-3 0 0,0-1 0 0,-4 7 0 15,0 0 0-15,4 3 0 0,-3 0 0 0,-1 0 0 16,4 0 0-16,3-1 0 0,1 1 0 0,-1 7 8 0,4-7-8 15,0 0 8-15,4 6-8 0,3-6 0 0,0-7 0 16,3 4 8-16,1 3-8 0,3-6-15 16,-4 0 4-16,8-4 1 0,-1 7 1 0,4-7 0 0,-3 7 0 15,3-6 0 1,0 6-25-16,-3-7-5 0,3 7-1 0,0 0 0 16,0-4 11-16,0 4 1 0,0-6 1 0,0 6 0 15,-3-7-28-15,7 7-5 0,-4-6-2 0,0-4 0 16,-3 3-64-16,3-5-13 0,0-4-2 0,3-3-821 0</inkml:trace>
  <inkml:trace contextRef="#ctx0" brushRef="#br0" timeOffset="154288.56">19135 16411 288 0,'-25'32'25'0,"11"-20"-25"0,-7-3 0 0,0 10 0 15,-4-6 600-15,0-1 116 0,8-2 22 0,-1-1 5 32,7 1-642-32,1-7-128 0,3-3-25 0,3 0-6 15,4 0-4-15,0 0-1 0,0 0 0 0,0 0 0 16,0 0 26-16,0 15 5 0,-3-2 0 0,3-4 1 0,-7 4 70 0,3 6 13 0,0-4 4 0,-3 4 0 16,0-6-13-16,0 12-3 0,0-9 0 0,4 2 0 15,-1 1-20-15,4-3-5 0,-3-7-1 0,6 4 0 16,-3-4-26-16,7 1-4 0,-7-10-2 0,11 9 0 15,3-6-107 1,0-3-22-16,4-3-4 0,-1 0-1 16,5-3-55-16,2-4-11 0,33-12-2 0,-19-3-1 0</inkml:trace>
  <inkml:trace contextRef="#ctx0" brushRef="#br0" timeOffset="154534.34">19018 16229 2700 0,'0'0'120'0,"-10"10"24"0,-1-7-116 0,1 6-28 16,-5-9 0-16,5 0 0 0,3 0 16 0,7 0-2 16,0-9-1-16,3 6 0 15,4-13-91-15,7 10-18 0,4-10-4 0,3 7-1 16,4 2 10-16,0 1 3 0,-11-3 0 0,7 6 0 0,-3-4 51 0,-1 4 10 0,-6 3 3 15,-1 0 0 1,-10 0-152-16,4 10-29 0,3-1-7 0,-7-9 0 0</inkml:trace>
  <inkml:trace contextRef="#ctx0" brushRef="#br0" timeOffset="154905.47">19410 15913 2595 0,'0'0'115'0,"-4"3"24"0,-3 6-111 0,4-6-28 0,3-3 0 0,0 0 0 0,-4 10 103 0,4-10 15 16,0 0 3-16,0 0 1 0,0 0-66 0,0 0-12 16,4 9-4-16,6-3 0 0,-3-3-40 0,4 1 0 15,-4 2 0-15,4 3 0 0,-1 4 8 16,4-1-8-16,0 7 12 0,1 3-4 0,2 0-8 0,4 9 0 16,-3 1 0-16,3-1 8 0,0 10-8 0,0 0 0 15,-3 3 9-15,-4-4-9 0,4-2 0 0,-1 3 8 16,-2 0-8-16,-5-1 0 0,1-5 0 0,-4 2 0 15,-4-5 0-15,1-1 0 16,-8 0-50-16,1-5-5 0,-4 2-1 0,-11-3-1315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5T16:24:16.1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5147 4733 57 0,'0'0'0'0,"0"0"0"32,0 0 0-32,0 0 0 0,0 0 153 0,0 0 26 0,0 0 5 0,0 0 0 15,0 0-140-15,0 0-28 0,0 0-5 0,0 0-2 16,0 0-9-16,7-6 0 0,-3 3 0 0,-4 3 0 16,0 0 0-16,7-6-9 0,-7-3 9 0,0 6 0 15,0 3 0-15,0 0 0 0,3-3 0 0,-3 3 0 16,0 0 35-16,0 0 13 0,0 0 4 0,0 0 0 0,0 0 28 0,0 0 7 15,0 0 1-15,0 0 0 0,-3-8-33 0,3 8-7 16,0 0 0-16,0 0-1 0,0 0-7 0,0 0-2 16,0 0 0-16,0 0 0 0,0 0-12 0,0 0-2 15,-7-6-1-15,7 6 0 0,0 0-7 0,0 0 0 16,0-9-1-16,0 9 0 0,0 0-2 0,0 0 0 16,-4-6 0-16,4 6 0 0,-7-6 7 0,3 0 0 15,4 6 1-15,0 0 0 0,0 0-8 0,0 0-1 0,0 0-1 0,-7-6 0 16,4 3 4-16,-1-2 1 0,4 5 0 0,-7-6 0 15,4 3 7 1,-8-6 1-16,8 6 1 0,3 3 0 16,-11-3-13-16,11 3-4 0,-7-9 0 0,7 9 0 0,-7-6-8 0,0 6 8 15,3-9-8-15,-3 7 8 0,-3-1-8 0,3-3 0 16,0 0 0-16,3 3 0 0,-10 0 8 0,7 3 0 16,-4-3 0-16,8 0 0 0,-11 3 1 0,7-3 0 15,-4 0 0-15,4 0 0 0,-4 6-1 16,1-3-8-16,-4-3 12 0,3 3-4 0,1-6 2 0,-1 3 0 15,0-2 0-15,4 5 0 0,0-3 13 0,-3-3 2 0,6-3 1 0,-10 9 0 16,7-9-12-16,4 6-2 0,-12 0-1 0,8-6 0 0,4 6-1 16,-8 1 0-16,4 2 0 0,0-9 0 0,-3 9-10 0,2 0 8 15,-2-6-8-15,3 6 8 0,-4-6 3 0,1 3 0 32,-1 3 0-32,8-3 0 0,-12 3-11 0,5-3 0 15,-1 0-10-15,1 3 10 0,-1 0 0 0,1 0 0 0,-5 0 8 0,5-3-8 16,-1 0 0-16,4 3 0 0,-3 0 0 0,-4-3 0 15,3 0 11-15,0 3-2 0,1-3 0 0,-1 1 0 16,8-1 9-16,-11 0 2 0,6 0 0 0,5 0 0 16,-8 0-10-16,4 3-2 0,-7-6 0 0,4 3 0 15,3 0-8-15,-4 0 0 0,0 3 0 0,1 0 0 16,-1 0 0-16,1-6 0 0,3 6 0 0,-4 0 0 16,0 6 0-16,-3-6 0 0,4 0 0 0,3 3 0 15,0-3 0-15,-4 3 0 0,0-3 0 0,1 0 0 16,-1 0 0-16,8 3 0 0,-11-3 0 0,7 6-11 15,-4-6 11-15,7 0 0 0,-6-6 8 0,6 6-8 0,-6 0 0 16,-1 0 0-16,1 0 0 0,6 0 0 0,-6 0 0 0,-5 0 0 16,5 0 0-16,3 0 0 0,0 6 0 0,-4-6 0 15,-7 0 0-15,11 3 0 0,-3 0 0 0,-4 0 0 16,3 0 0-16,1-3 0 0,-5 3 0 0,5-1 0 16,-4-2 0-16,3 0 0 0,1 3 0 0,-5-3 0 15,8 0 0-15,-3-3 0 0,3 6 0 0,-4-3 0 16,1 3 0-16,-1-3 0 0,-3 3 0 0,3-3 0 15,1 0 0-15,6 0 0 0,-6 0 0 0,-1 0 0 16,0 0 0-16,8 0 0 0,-8 0 0 0,1 0 0 16,-1-3 0-16,8 0 0 0,-11 3 0 0,7-3 0 15,-4 3 0-15,4 0 0 0,-4-2 0 0,4 2 0 16,0 0 0-16,-3 0 0 0,-1 0 0 0,0 0 0 16,1-3 0-16,6 3 0 0,-10 0 0 0,4 0 0 15,3 0 0-15,-4 0 0 0,4 0 0 0,-4 0 8 0,-3 0-8 16,4-3 8-16,-1 3-8 0,0 0 0 0,1 0 0 0,-1-3 0 15,4 3 0-15,-3 0 0 0,-1-3 0 0,1 3 0 16,-1-3 0-16,0 3 0 0,4 0 0 0,0 0 0 16,-3-6 0-16,-1 6 0 0,4 0 0 0,-4 0 0 15,1 0 0-15,-1 0 0 0,1-3 0 0,6 3 0 16,-10 0 0-16,7 0 0 0,-4 0 0 0,4 0 0 16,-3 0 0-16,3 0 0 0,0 0 0 0,-4-3 0 15,0 3 0-15,-3 0 0 0,7 0 0 0,-3 0 0 16,3 0 0-16,-4 0 0 0,1 0 0 0,-1 0 0 15,0 0 0-15,1 0 0 0,3 0 0 0,-4 0 0 16,1 0 0-16,-1 0 0 0,0 0 0 0,8 0 0 16,-8 0 0-16,1 0 0 0,-1 0 0 0,1 0 0 15,2 0 0-15,-2 0 0 0,-1 0 0 0,-3 0 0 0,4 0 0 0,-1 3 0 16,0-3 0-16,1 0 0 0,3 0 0 0,-4 0 0 16,1 0 0-16,-1 0 0 0,0 0 0 15,1 0 0-15,3 0 0 0,-4 0 0 0,1 0 0 16,-1 0 0-16,0 0 0 0,1 0 0 0,3 0 0 0,-11 0 0 15,8 0 0-15,3 0 0 0,-4 0 0 0,0 0 0 16,1 0 0-16,-1 0 0 0,1 3 0 0,3 3 0 16,-11-6 0-16,11 0 0 0,-4 0 0 0,-3 0 0 15,-3 3 0-15,6 0 0 0,-3 0 0 0,3 0 0 16,-3-3 0-16,4 3 0 0,-1-1 0 0,-3-2 0 16,3 3 0-16,-3-3 0 0,4 3 0 0,-1-3 0 15,-3 3 0-15,3-3 0 0,-3 0 0 0,4 0 0 0,-4 0 0 16,3 3 0-16,-3 0 0 0,3-3 0 15,-3 3 0-15,0 0 0 0,3-3 0 0,1 3 0 0,-4 0 0 16,3 3 0-16,-3-6 0 0,3 0 0 0,-10 3 0 16,7 0 0-16,4-3 0 0,-4 3 0 0,-1 3 0 15,5-6 0-15,-8 0 0 0,11 2 0 0,-3 1 0 0,-5 6 0 16,5-9 0-16,-8 3 0 0,4-3 0 0,4 3 0 16,-8 0 0-16,7 3 0 0,-3-6 0 0,4 0 0 15,-1 3 0-15,-3 0 0 0,0 6 0 0,3-9 0 16,-6 3 0-16,10 0 0 0,-4-1 0 0,-3 1 0 15,3 3 0-15,-6 0 0 0,10-3 0 0,-4 3 0 16,0 0 0-16,-3-3 0 0,4 6 0 0,-1-9 0 16,-3 5 0-16,3 4 0 0,-3-9 0 0,4 6 0 15,-1-3 0-15,-3 3 0 0,3 0 0 0,-3-3 0 0,4 3 0 0,-1-3 0 0,1 3 0 0,-1-1-8 16,4-2 8-16,-4 0 0 0,1 0 0 0,-1 0 0 16,-3 3 0-16,3-3 0 0,8 0 0 0,-8 3 0 15,4-3 0-15,4 3 0 0,-8-1 0 0,8 1 0 16,-8 0 0-16,4 3 0 0,4-6 0 0,-1 3 0 15,-7 3 0-15,4-3-8 0,4-1 8 0,-4 4 0 16,3 0 0-16,1 0 0 0,-8-3 0 0,4 3 0 16,4-1 0-16,-1 1 0 0,-3 0 0 0,3 3 0 0,-6-6 0 15,10 3 0-15,-11-4 0 0,11 4 0 0,-10 3 0 16,6-6 0-16,4 3 0 0,-7-3 0 0,4 2 0 0,3-2 0 16,0 3 0-16,-4 0 0 0,-3-3 0 0,7 3 0 15,-4-4 0-15,4 4 0 0,0 0 0 0,0 0 0 16,0 0 0-16,0 3 0 0,0-4 0 0,0 1 0 15,0 6 0-15,0-3 0 0,-7-1 0 0,7 4 0 16,-3 0 0-16,3-3 0 0,-4-1 0 0,4 4 0 16,-7-3 0-16,4 0 0 0,3-1 0 0,0 1 0 15,-7-3 0-15,3 6 0 0,4-7 0 0,0 1 0 16,-7 0 0-16,7 3 0 0,0-3 0 0,0-1 0 0,0-2 0 0,0 3 0 16,0 0 0-16,0 0 0 0,7 0 0 15,-7 2 0-15,0-8 0 0,4 9 0 0,3 0 0 16,-7-3 0-16,3 2 0 0,-3-2 0 0,7 3 0 15,-3 0 0-15,-4 2 0 0,3-2 0 0,-3 3 0 0,7 0 0 16,-7-1 0-16,4 1 0 0,-4-3 0 0,7-1 0 16,-7 4 0-16,4-6 0 0,-4 3 0 0,3-3-8 15,4 2 8-15,-3-2-12 0,3 0 12 0,3-3-12 16,-6 0 12-16,6 0 14 0,1 2-3 0,-4-5-1 16,4 3-10-16,-1-3 0 0,1 3 0 0,-1 0 0 15,1 0 0-15,-4 0 0 0,4-3 0 0,-1 3 0 16,1 2 0-16,-1-2 0 0,1 3 0 0,-4-3 0 15,4 0 0-15,3 3 0 0,3-3 0 0,-3-1 0 16,-3 4 0-16,3-6 8 0,-3 3-8 0,3 0 8 16,-4-3-8-16,5 3 0 0,-1-6 0 0,-4 3 0 15,8-3 0-15,-11 3 0 0,11-3 0 0,-11 3 8 0,10-1-8 16,-6-2 12-16,3 3-12 0,0 0 12 0,-3 0-12 0,-1 0 0 16,4 0 0-16,0 0-11 0,1 0 11 0,2 0 0 15,-3 3 0-15,0-3 0 0,8 0 0 16,-12 0 0-16,8 3 0 0,-1-1-8 0,-2-2 8 0,-5 0 0 15,4 0 0-15,0 0 0 0,0 0 0 0,4 0 0 16,0-3 0-16,3 3 8 0,-10-3-8 0,6 0 0 16,1 0 0-16,-4 3 8 0,0-3-8 0,7 0 0 15,-10 3 0-15,3-3 0 0,0 6 0 0,0-6 0 16,4 0 0-16,-4 0 0 0,-4 0 0 0,5 0 0 16,-1 0 0-16,3 0 0 0,-3 0 0 0,-3 0 0 15,3 0 0-15,0 0 8 0,0 0-8 0,7-6 0 0,-6 6 0 16,6 0 0-16,-7 0 0 0,7-3 0 0,-7 3 0 15,7 0 0-15,-7 0 0 0,-3 0 0 0,7 0 0 16,-1 3 0-16,1-3 0 0,0 6 0 0,-4-6 0 16,7 0 0-16,-7 3 0 0,4 0 0 0,-1-3 0 15,-3 3 0-15,-3 3 0 0,3-6 0 0,0 0 0 0,4 0 0 16,-4 0 0-16,0 0 0 0,-3 0 8 0,3-6-8 16,0 3 16-16,3 3-2 0,-2-3 0 0,6 0 0 15,-7-3-6-15,3 3-8 0,1 0 11 0,0 0-11 16,-1 0 0-16,8 3 0 0,-11-3 0 0,7 3 0 15,-3 0 0-15,3 0 0 0,-7 0 0 0,7 0 0 16,-3 0 0-16,0 0 0 0,-1-3 0 0,1 3 0 16,0 0 0-16,-1 0 0 15,1-3 0-15,-4 3 0 0,4-3 0 0,-1 3 0 0,1-3 0 0,-4 3 0 16,7 0 0-16,-7-2 0 0,0 2 0 0,1 0 0 16,2 0 0-16,-3 0 0 0,4 0 0 0,0-3 0 15,-8 3 0-15,8 0 0 0,-4-3 0 0,4 3 0 16,-4-3 0-16,-4 3 0 0,4-3 0 0,8 3 0 15,-8 0 0-15,-4 0 0 0,4 0 0 0,0 0 0 16,-3 3 0-16,0-3 0 0,-1 0 0 0,1 0 0 0,3 0 0 16,-4 0 0-16,5 0 0 0,-5 0 0 0,1 0 0 15,3 0 0-15,0 0 0 0,-3-3 0 0,3 3 0 0,-4-3 0 16,4 0 0-16,0 3 0 0,-3-3 23 0,7 0-3 16,-4 0 0-16,-4 0 0 0,-3 0-20 0,11 3 0 15,-7-3 0-15,-4 0 0 0,3 0 0 0,1 3-15 16,-1-3 3-16,1 0 0 0,0 3 12 0,-4-2 16 15,0-1-3-15,7 0-1 0,-4 0-12 0,1 3-16 16,0-9 3-16,-4 6 1 0,10 0 12 0,-10-3 0 16,4 0 0-16,7 0 0 0,-11 1 0 0,10-1 15 15,-3 3-3-15,-3-3-1 0,3 0-2 0,-3 0 0 16,3 3 0-16,-4 0 0 0,1-3-9 0,0 6-11 0,3-3 3 16,-4 0 0-16,4 0 8 0,-3-2 0 0,-4-1 0 0,11 3 0 15,-8-3 0-15,-3 3 9 0,4-3-1 16,-1 0-8-16,1 3 8 0,3-3-8 0,-7 0 0 0,7 1 0 15,-3-1 0-15,-1-3 0 0,5 6 0 0,-12 0 0 16,4 0 0-16,7-3 0 0,-3 3 0 0,-8 0 0 16,4-3 0-16,0 4 0 0,1-4 0 0,-5 0 0 15,4 3 0-15,-3-3 0 0,-1 0 0 0,4 3 0 16,-3 0 0-16,-4 3 10 0,7-9-10 0,-4 6 8 16,1 0-8-16,3-5 12 0,-4 5-12 0,5-3 12 15,-8 6-12-15,3-3 0 0,4-3 0 0,-3 0 8 16,6 0-8-16,-10 0 0 0,4 1 0 0,3-1 0 15,-4 0 0-15,1 0 0 0,-1-3 0 0,-3 3 0 0,4 0 0 16,-4 0 12-16,0 1-12 0,3-1 12 0,-3 3-12 16,0-6 0-16,0 3 0 15,0 0 0-15,0 0 0 0,0 0 8 0,0 3-8 0,0-2 8 16,0-1-8-16,0 0 0 0,0 0 0 0,0-3 8 16,0 0-8-16,0 6 0 0,0-5 0 0,0 2 8 0,-3-3-8 15,3 3 0-15,0-6 0 0,0 3 8 0,0 3-8 16,0 1 8-16,0-4-8 0,0 0 8 0,-4 0-8 0,4 0 0 15,-3 1 0-15,3-1 0 0,0 3 0 0,-4-3 0 16,4 0 9-16,0 0-9 0,-3 1 21 0,3-1 0 16,0 3 0-16,0-3 0 0,-7 3-21 0,7-3 0 15,-4 0 0-15,4 1 0 0,0 2 0 0,0 6 0 16,-7 0 0-16,7-9 0 0,-3 3 0 0,3-3 0 16,-4 3 0-16,4 1 0 0,0 2 0 0,0-3 0 15,0-3 0-15,-7 6 0 0,7-3 0 0,0-3 0 16,-3 3 0-16,3 0 0 0,0-2 0 0,0 2 0 15,-8 0 0-15,8 0 0 0,-3-3 0 0,3 3 0 16,-4-3 0-16,4 4 0 0,-3-1 0 0,3 0 0 0,-4 3 0 16,1-6 0-16,3 9 0 0,0-3 0 0,-7-3 0 0,3 0 0 15,4 3 0-15,-7-2 0 0,7 5 0 0,-7-6 0 16,7 0 0-16,-7 3 0 0,4-3 0 0,3 0 0 16,0 3 0-16,-8 0 0 0,5-6 0 0,-1 4 0 15,1-1 0-15,-1 0 0 0,1 3 0 0,3-6 0 16,-11 3 0-16,11-3 0 0,-10 3 0 0,6 1 0 15,-3-1 0-15,4 0 0 0,-4 0 0 0,-1-3 0 16,5 6 10-16,-4-6-2 0,0 3-8 0,3 1 12 16,-10 2-12-16,14-3 0 0,-10 0 0 0,-1 0 0 15,4 3 0-15,0-6 0 0,0 6 0 0,-4 0 0 16,4-3 0-16,0 4 0 0,4-4 0 0,-8 3 0 16,4-3 0-16,0 3 0 0,0 0 0 0,3 0 0 15,-6-3 0-15,6 3 0 0,-6-3 0 0,3 3 0 16,0-2 0-16,-4 2 0 0,4-3 0 0,-4 6 0 15,8-9 0-15,-1 6 0 0,-6 0 0 0,3-3 0 0,0 3 0 0,7 0 0 16,-11 0 0-16,0-3 0 0,4 3 0 0,0 1 0 16,0-1 0-16,-3 3 0 0,3-6 0 0,0 3 0 15,3 3 0-15,-7-3 0 0,4 0 0 16,0 3 0-16,-3-3 0 0,10 3 0 0,-7 0 0 0,0-3 0 16,-4 0 0-16,4-3 0 0,3 3 0 0,-6 3 0 15,6-3 0-15,-3 0 0 0,-3 0 0 0,3 3 0 16,0-2 0-16,3 2 0 0,-7 0 0 0,4-3-8 15,0 3 8-15,0 0 0 0,4 0 0 0,-8 0 0 16,8 0 8-16,-8 0-8 0,4 0 0 0,4 0 0 16,-8-3 0-16,7 3 0 0,-6 0 0 0,-1 0 0 0,8-6 0 15,-8 6 0-15,4-3 0 0,-4 3 0 0,4-3 0 0,0 0 0 16,-3 3 0-16,3-6 0 0,-4 3 0 16,1 3 0-16,-1 0 0 0,0 0 0 0,8 0 0 0,-11 0 0 15,7-3 0-15,-4 3 0 0,1 3 0 0,2-3 0 16,-2 3 0-16,-4 3 0 0,3-6 0 0,4 0 0 15,4 3 0-15,-8 0 0 0,8-3 0 0,-8 0 0 16,4 3 0-16,0-3 0 0,-4 6-13 0,1-6 4 16,6 0 9-16,-6 0 0 0,2 0 0 0,-2 0 0 15,3 0 0-15,-4 0 0 0,4 0 0 0,0 0 0 16,-3 0 0-16,3 0 0 0,3 0 0 0,-7 0 0 16,1 0 0-16,6 0 0 0,-6 0 0 0,6 0 8 15,-6 0-8-15,3 0 0 0,-4 0 0 0,7 0 0 16,-6 0 0-16,6 0 0 0,-6 0 0 0,6 3 0 15,-6-3 0-15,3 3 0 0,3-1 0 0,-7 1 0 16,8-3 0-16,-8 0 0 0,1 0 0 0,6 0 0 0,-6 0 0 0,3 0 0 16,3 0 0-16,-7 0 0 0,1 0 0 0,6 0 0 15,-6 0 0-15,6 3 0 0,-6 0 0 0,3 0 0 16,3 0 0-16,-6 0 0 0,6-3 0 0,-7 0 0 16,4 3 0-16,0 0 0 0,0-3-13 0,4 0-1 15,-8 3 0-15,4 0 0 16,0 0-15-16,0 0-3 0,3 3-1 0,-6-6 0 15,-1 5-92-15,8 4-19 0,-8-6-3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5T16:24:58.7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6544 4702 518 0,'0'0'46'0,"0"0"-37"0,0-6-9 0,-3 0 0 15,3-4 194-15,0 10 37 0,0 0 7 0,0 0 2 16,0 0-178-16,0 0-35 0,0 0-7 0,0 0-2 16,0 0 10-16,0 0 1 0,0 0 1 0,3 10 0 15,-3-10 2-15,4 9 0 0,-1 3 0 0,4-2 0 16,-7 9 28-16,4-7 7 0,-1 1 1 0,1-4 0 15,-1 4-14-15,1 6-2 0,3-1-1 0,-4 1 0 16,4-3-7-16,4 6-2 0,3 0 0 0,-10-3 0 16,3 9-24-16,7-3-5 0,-4 3-1 15,-3-3 0-15,4-3 0 0,0 10-1 0,-4-1 0 0,7 0 0 16,-11-3-11-16,4 4 0 0,0-1 9 0,-3-6-9 16,3 7-11-16,0-1-6 0,-7-3-2 0,0-3 0 15,-7-3-47 1,3-6-10-16,1 0-1 0,3-7-551 0,0-9-109 0</inkml:trace>
  <inkml:trace contextRef="#ctx0" brushRef="#br0" timeOffset="814.98">6354 4627 1746 0,'0'0'77'0,"0"-3"16"0,-8-7-74 0,8 1-19 0,0-1 0 0,0 1 0 16,0 6 74-16,8-6 11 0,-8 9 3 0,0-10 0 16,0 10-28-16,3 0-4 0,-3 0-2 0,0 0 0 15,7-3-45-15,0-3-9 0,-7 6 0 0,11 0 0 16,-11 0-10-16,10 0 1 0,4 0 0 0,1 0 0 16,2-7 9-16,-3 1 0 0,7 6 0 0,-6-3 0 15,6-3 0-15,7-4 14 0,0 7-3 0,0 0-1 16,4-3 1-16,0 3 0 0,3-7 0 0,0 7 0 15,1-3-11-15,-8 6 10 0,4-3-10 0,-8 3 10 0,1 3-10 16,0-3 12-16,-4 9-12 0,-3 1 12 0,-1-1-12 16,-3 4 0-16,-3-1 9 0,0 1-9 0,3-4 0 15,-7 10 0-15,0-10 0 0,-4 4 0 0,1-4 0 32,-1 1 0-32,-3 2 8 0,0-2-8 0,-3-1 8 0,-1 0-8 15,-3-2 8-15,0 2-8 0,-3 1 9 0,-5 2-9 0,1-6 12 16,0 7-12-16,4-1 11 0,-11-2-11 0,-1 2 10 0,5 4-10 15,-8-13 8-15,4 10-8 0,0 2 0 0,-4-2 0 16,0 0 0-16,4-4-10 0,0 3 0 16,10 4 0-16,-6-3 10 0,6-4-8 0,8 1 8 0,3-4-8 15,0 3 8-15,3-3 0 0,1-2-9 0,3 5 9 16,3-6 0-16,4 3 0 0,-3-2 0 0,3 2 8 16,4-3-8-16,-8-3 10 0,8 0-10 0,-4 0 10 15,7 0-10-15,-7 0 0 0,4 0 0 0,0 0 0 16,-4 9 0-16,7-6 0 0,-7 4 0 0,7-4 0 15,-3 9-9-15,-1-12 9 0,5 16 0 0,-12-6 0 16,4-4-10-16,4 9 10 0,0-2-8 0,-8 0 8 16,4 5 0-16,-3-5-8 0,-1-1 8 0,5 4 0 15,-8-3 0-15,-4-4 0 0,4 4 0 0,-7-1 0 16,7-2 0-16,-7-1 0 0,-7 0 0 0,4-5 0 0,-1 5 25 16,-3-3 1-16,4 0 0 0,-8-6 0 0,0 7-2 0,8-4-1 15,-11 3 0-15,3-6 0 0,1 0-14 0,-12 0-9 16,8 3 12-16,-3-3-12 0,-4 7 0 0,3-1 0 15,-7-6 0-15,4 9 0 0,-4 7 0 0,1-4 0 16,-1 1 0-16,0 0 0 0,1 2-12 16,2-2 12-16,-2-1-13 0,6-2 5 0,-7 2 8 0,1-2 0 15,17-1 0-15,-4-6-8 0,-3 7-14 0,10-10-2 16,-6 0-1-16,10 0 0 16,-7 0-134-16,7 0-26 0</inkml:trace>
  <inkml:trace contextRef="#ctx0" brushRef="#br0" timeOffset="1481.1">7362 5034 1926 0,'0'-6'42'0,"-7"6"9"0,7 0 1 0,0 0 3 0,-3-3-44 0,3 3-11 16,-7-6 0-16,7 6 0 0,0 0 0 0,0 0 8 15,-7 0-8-15,7 0 8 0,0 0-8 0,0 0 0 16,0 0 0-16,0 0 0 0,0 0 0 0,0 0-11 15,0 0 11-15,0 0-12 0,0 0 12 0,3 6 0 16,-3 3 0-16,0 1 0 0,-3-4 23 0,3 10 0 16,0-4 0-16,3 1 0 0,-3-1 1 0,4 7 0 0,-4-6 0 0,3 3 0 15,1-4 16-15,-1 1 3 16,4-1 1-16,-7 4 0 0,11-1-30 0,3-8-6 0,-10 5 0 16,3 1-8-16,3-4 17 0,4 1-3 0,-10-1-1 0,3 0 0 15,-7-9-13-15,14 4 0 0,-14-4 8 0,0 0-8 16,0 0 0-16,4 0 0 0,3-10 0 15,0 7 0-15,0-6 0 0,3-1 14 0,-10-2-4 0,7-1-1 16,1-3-1-16,2 4-8 0,-10-1 12 0,7 1-4 16,-3-4 16-16,-1 1 2 0,1-1 1 0,-1 0 0 15,1 0-9-15,-4 4-2 0,3 3 0 0,4-1 0 16,-7 7-7-16,0 3-1 0,0-9-8 0,0 9 12 16,0 0-12-16,0 0 0 0,0 0 0 0,0 0 0 0,0 0 0 15,0 0-10-15,0 0 10 0,7 9-12 16,1-6 12-16,2 7 0 0,-6-1 0 0,-1 3 0 15,8-2 11-15,-4-1 4 0,3 1 1 0,1 2 0 0,3 7 4 16,-7-6 0-16,4 5 1 0,-1 1 0 0,1 3-6 16,3-9-2-16,0 9 0 0,0-10 0 0,0 7-5 15,-7 0 0-15,4-3-8 0,0-1 12 16,6 1-12-16,-3 0-10 0,-10-4 2 0,6-2 0 16,5-1-44-16,-5-6-9 0,-3 6-2 0,0-5 0 15,0-8-81-15,0 4-16 0,-3-6-3 0,3 3-778 0</inkml:trace>
  <inkml:trace contextRef="#ctx0" brushRef="#br0" timeOffset="1763.94">7987 4793 2746 0,'0'0'60'0,"0"0"13"0,0 0 3 0,0 9 1 0,0 4-61 0,7 0-16 0,0 5 0 0,0-5 0 15,0 15 0-15,0-12-12 0,4 3 3 0,3 9 0 16,-7-3-4-16,4 3-1 0,-1-3 0 0,-3 3 0 31,4-2-17-31,3 5-3 0,-7-9-1 0,3 9 0 0,-6-3-19 0,7-3-4 0,-8-6-1 0,4 10 0 16,-3-14-13-16,-1 4-4 0,8-6 0 0,-11-4 0 15,0 4-44-15,0-13-8 0,0 0-3 0,0 0 0 0</inkml:trace>
  <inkml:trace contextRef="#ctx0" brushRef="#br0" timeOffset="1967.12">7902 4975 1440 0,'0'0'128'0,"0"0"-103"0,0 0-25 0,0 0 0 16,0 0 259-16,0 0 46 0,0 0 10 0,0 0 1 15,0 0-240-15,0 0-49 0,7 12-10 0,4-12-1 16,-1 7 4-16,1-4 2 0,3-3 0 0,0-3 0 16,-3-4-2-16,6-5 0 0,5 2 0 0,6-2 0 15,-10 3-20-15,3-4 0 0,0-6 0 0,7 10 8 16,-3-7-39-16,3-6-7 0,-3 6-2 16,6 4 0-16,1-7-136 0,3 16-27 0,-6-6-5 15,2 5-2-15</inkml:trace>
  <inkml:trace contextRef="#ctx0" brushRef="#br0" timeOffset="2736.48">9740 4934 806 0,'0'0'72'0,"0"0"-58"0,-7 0-14 0,0 6 0 16,-3-2 271-16,6-4 51 16,-3 0 10-16,7 0 3 0,0 0-243 0,0 0-48 0,0 0-9 0,0 0-3 15,-7 9 9-15,7-9 2 0,0 0 0 0,0 9 0 0,-4 4-43 0,4-1 0 16,4 4-8-16,-1 0 8 0,4-1-12 0,-7 1 12 16,4 0-10-16,0 0 10 0,-4-1 0 0,3 7 0 15,-3-9 0-15,4 6 0 16,-4-7 0-16,0 1 13 0,0-1-1 0,0-2 0 15,0-1 12-15,0-9 1 0,0 0 1 0,0 0 0 16,0 0 19-16,0 0 4 0,3-9 1 0,-3 5 0 16,4-14-5-16,3 8-1 0,0-5 0 0,3-4 0 15,-3-3-44-15,7 0-10 0,1 0-2 0,-5-6 0 16,4 9 12-16,-3-6 0 0,-1-4 0 0,5 14 0 16,-5-4 0-16,-3 0 0 0,4 10 0 0,-4-4 0 15,-4 4 18-15,1-1 6 0,-4 10 0 0,0 0 1 16,10-3-10-16,-2 3-3 0,-8 0 0 0,7 3 0 15,7 4-12-15,-4 2 0 0,1-6 0 0,-1 10-10 0,5-7 10 0,-1 3 0 16,3 1 0-16,-3-4 0 0,1 4 0 0,2-1 0 16,-3 3 0-16,0 10 0 0,-3-6 0 0,0 0 0 15,-1-7 0-15,1 13 11 0,-4-3-11 0,-4 0 0 16,1 3 0-16,-1 0 0 0,1 0-15 0,-1 0-8 16,-3 0-1-16,4-1-1 15,3-2-61-15,0 0-12 0,-3-6-2 0,3-4-1 16,3 0-25-16,4-9-5 0,-3-6-1 0,0-6-782 0</inkml:trace>
  <inkml:trace contextRef="#ctx0" brushRef="#br0" timeOffset="3120.16">10555 4987 1983 0,'0'0'88'16,"0"0"18"-16,-3 0-85 0,3 0-21 0,0 0 0 0,0 0 0 0,0 0 60 0,0 0 8 15,0 0 2-15,0 0 0 0,0 0-58 0,0 0-12 16,-11 7 0-16,11 2 0 0,0-9 0 0,0 0 0 15,-11 3 0-15,4 10 0 0,7-4-9 0,-3 1 9 16,-1 2-10-16,-6 4 10 0,3 0-9 0,0-1 9 16,7 1-8-16,-4 0 8 0,-10-1 0 0,7 7 0 15,10-6 0-15,1 0 11 0,-8 5 10 0,4-5 3 16,8-6 0-16,6 2 0 0,7-2 2 0,-4-7 1 16,1-3 0-16,0 0 0 0,6 0-5 0,1-10-1 15,-4 7 0-15,0-6 0 0,1-4-13 0,-1-3-8 16,3 1 10-16,-2-4-10 0,-12 6 0 0,8-5 0 15,3 8 0-15,-7-2 0 0,-7-1 12 0,0-3-3 16,7 1-1-16,-7-1 0 0,-3 4 20 0,-4-1 4 0,-7 4 1 16,3-4 0-16,1 7 2 0,-8-10 0 0,-6 7 0 0,-5 2 0 15,8-5-19-15,-3 2-3 0,-4 7-1 0,-4-6 0 16,4 6-4-16,-1-3-8 0,5-4 11 0,-8 10-11 16,-3-3 0-16,7-6 0 0,7 9 0 0,0-4 0 31,-8-2-35-31,5 6-7 0,3 0-2 0,14 0 0 0,0 0-105 0,0 0-22 0,-11 6-4 0,11 4-831 15</inkml:trace>
  <inkml:trace contextRef="#ctx0" brushRef="#br0" timeOffset="3620.19">12266 4627 1670 0,'0'0'148'0,"0"0"-118"0,0 0-30 0,4 0 0 16,-1 6 197-16,4-3 34 0,0 7 6 0,0 2 2 15,-3 1-185-15,3 12-37 0,-4 0-7 0,1 6-2 16,-1 4-8-16,-3 2-17 0,-3-2 4 0,-1 9 1 16,1-7 12-16,-4-2 0 0,3 9 0 0,-3-13 0 15,0 10 0-15,4-10 12 0,-4 10-3 0,3-10 0 0,4 4-9 0,-3-7 0 16,3-3-10-16,0-6 10 0,0 3-16 0,0-9 2 16,3 2 1-16,-3-12 0 15,0-3-107-15,0 0-22 0,0 0-4 0,4-3-811 16</inkml:trace>
  <inkml:trace contextRef="#ctx0" brushRef="#br0" timeOffset="3816.35">12023 5060 2754 0,'0'0'60'0,"-4"0"13"0,1-4 3 16,3 4 1-16,-4-6-61 0,4 0-16 0,0 6 0 0,4-6 0 15,-1-4-21-15,4 7-7 0,0-3-2 0,0 6 0 16,7 0-7-16,1-13-2 0,6 13 0 0,0-3 0 0,7-3 27 16,-3 3 12-16,7-4-10 0,-8 7 10 15,8-12-32-15,-4 12 0 0,-3-10 0 0,0 10 0 16,-4-6-51-16,0 0-10 0,4 3-3 0,-4-3-549 16,-4 2-111-16</inkml:trace>
  <inkml:trace contextRef="#ctx0" brushRef="#br0" timeOffset="4193.68">12714 5034 2304 0,'0'0'102'0,"0"0"21"0,0 0-99 0,0 0-24 0,0 0 0 0,0 0 0 15,0 0 103-15,11 0 15 0,-1-6 3 0,1 6 1 16,-1-3-98-16,1-3-24 0,-4 6 0 0,4 0 0 31,-4 0-23-31,0-6-9 0,-7 6-3 0,10-7 0 16,-3 4-1-16,0-3 0 0,1-4 0 0,-1 10 0 0,0-6 36 0,0 0 0 0,0 3 12 0,-4-4-3 15,1 1 9-15,-1-3 2 0,1-1 0 0,-4 1 0 16,0 0 12-16,0 5 2 0,-4-2 1 0,1-3 0 16,-1 9-7-16,-3-6 0 0,0-1-1 0,-3 7 0 15,3-3-14-15,-4 3-2 0,-3 3-1 0,0 10 0 16,0-13-10-16,3 9-11 0,-3 10 3 0,0-6 0 16,3 5 0-16,1-5 0 0,3 15 0 0,-4-12 0 15,4 9 8-15,0-3 0 0,3 3 0 0,1 3 0 16,-1-6 0-16,1 3 11 0,-1 3-3 0,4-3 0 0,0-6-8 15,0 3 12-15,0 0-12 0,7 6 12 0,-3-2-12 16,3-11 0-16,0 1 0 0,4 3-11 0,-1-7-1 0,4 4-1 16,0-10 0-16,4 4 0 15,-4-10-88-15,4 0-18 0,-1 0-3 0,1 0-1 16,-4-13-97-16,4 4-19 0,14-13-4 0,-8 3-1 0</inkml:trace>
  <inkml:trace contextRef="#ctx0" brushRef="#br0" timeOffset="4540.92">13007 5194 2602 0,'0'0'57'0,"0"10"12"0,-4-1 3 0,4-3 1 0,0 10-58 0,0-13-15 0,4 7 0 0,3-1 0 16,-7-9 0-16,0 0 9 0,4 3-9 0,-1 7 8 15,4-4-35-15,-7-6-7 16,0 0-2-16,0 0 0 0,0 0-13 16,0 0-3-16,0 0-1 0,0 0 0 0,0 0 93 0,0 0 18 0,0-9 4 0,-3 2 1 15,-1-2 44-15,1-4 9 0,6 1 1 0,-3-1 1 16,-3-6-42-16,3 1-9 0,0-4-2 0,0 0 0 0,0 0-39 16,0-6-8-16,0 6-2 0,7-4 0 0,-4-2-16 15,-3 9 0-15,4-3 0 0,-1 1 0 0,4-1 0 0,-3 3-11 16,3 3 11-16,0-3-10 0,0 10 10 15,0-4 0-15,0 4-9 0,0-4 9 16,-3 7-61-16,3 0-8 0,3 0-2 16,4 2 0-16,-3-2-82 0,3 6-17 0,0 0-3 0,4 0-596 0,-1 0-119 15</inkml:trace>
  <inkml:trace contextRef="#ctx0" brushRef="#br0" timeOffset="4947.18">13413 5144 1094 0,'-4'16'97'0,"-3"-10"-77"0,4 13-20 0,-1-6 0 16,-3 8 211-16,3-5 38 0,4-6 8 0,0 5 2 16,0 1-135-16,4-4-26 0,-1-2-6 0,1-7 0 15,3 10-19-15,0-4-3 0,0-3-1 0,0 1 0 0,-7-7-10 16,0 0-3-16,4 0 0 0,-4 0 0 0,0 0-39 0,0 0-8 15,0 0-1-15,0 0-8 0,0 0 8 0,0 0-8 16,0 0 0-16,0 0 0 0,0 0 0 0,0-13 0 16,0 0 0-16,-4-5 0 0,4 2 29 0,-3-9 3 15,6 9 0-15,-3-15 0 0,4 3-7 0,-4 6-1 16,3-10 0-16,1 13 0 0,-1-15-3 0,1 12-1 16,-1-6 0-16,-3 12 0 0,4 0 0 0,-1-6-1 15,-3 10 0-15,0 3 0 0,0-4-5 0,0 4-1 16,0-1 0-16,0 1 0 0,-3 9-13 0,3-13 0 15,0 10-12-15,0-3 12 16,0 6-58-16,3-10-5 0,1 7-1 0,-4-6 0 16,3-1-86-16,-3 10-18 0,8 0-3 0,-8 0-1 15,7-6 66-15,3 0 13 0,-10 6 2 0,7 6 1 16,4-3 4-16,-4 0 1 0,-7-3 0 0,7 10 0 0,-4-1 51 16,1 4 10-16,3-4 3 0,0 4-723 0</inkml:trace>
  <inkml:trace contextRef="#ctx0" brushRef="#br0" timeOffset="5197.18">13854 5154 2592 0,'0'0'230'0,"0"0"-184"0,-7 6-37 0,7-6-9 0,0 0 164 0,0 6 32 16,-4 4 5-16,4-1 2 15,4 0-228-15,-4 4-46 0,0 6-9 0,3-7-1 16,-3 10-30-16,0 0-5 0,4 0-2 0,-1-3 0 16,4 0-85-16,-3-7-17 0,-1 1-3 0,1 3-1 15,-1-13-105-15,-3-3-22 0,0 9-4 0,0-9-1 16,0 0 256-16,0 0 52 0,0 0 9 0,4-9-154 0</inkml:trace>
  <inkml:trace contextRef="#ctx0" brushRef="#br0" timeOffset="5353.45">13924 4806 3171 0,'0'0'140'0,"0"0"30"0,-7-4-136 0,4 4-34 0,3 0 0 0,0 0 0 31,-7-6-44-31,3 6-15 0,0-9-3 0,-3-4-1285 0</inkml:trace>
  <inkml:trace contextRef="#ctx0" brushRef="#br0" timeOffset="5948.76">14104 4404 748 0,'0'0'33'0,"0"0"7"0,0 19-32 0,0-10-8 16,-3-2 0-16,3 8 0 0,3-5 391 0,1-4 76 16,-1 3 15-16,-3-9 3 0,0 10-388 0,7 9-77 15,-3-16-20-15,3 16 0 0,-7-7 0 0,0 1 0 16,0 2 0-16,0 1 0 0,-4 12 0 0,1-6 8 16,-1 13 0-16,1 2-8 0,-1 7 16 0,1 0-3 15,-4 9-1-15,-1 1 0 0,1-13-1 0,0 9-1 16,4-10 0-16,-4-2 0 0,7 3 29 0,-4-10 5 15,4 7 2-15,0-13 0 0,0 3 5 0,0-15 1 16,0-1 0-16,0-2 0 0,0 2-36 0,0-12-6 16,0 0-2-16,4-3 0 0,-1-9-8 0,1-7 0 15,3-3 0-15,-4-6 0 16,1 6-21-16,-1-3-7 0,-3-7 0 0,4-5-1 0,3 5 38 16,-3-5 8-16,-1-1 2 0,1-3 0 0,3 10-19 0,3-4 0 0,4 13 8 0,1 0-8 15,-8 4 12-15,3 8-2 0,4 7 0 0,-3-3 0 16,3 6 10-16,0 0 3 0,4 9 0 0,-1 1 0 15,1 2-23-15,0-2-16 0,-4 8 2 0,0-5 1 16,0 9-7-16,-3 0 0 0,-4-13-1 0,0 10 0 31,0-6-8-31,0 5-2 0,-4-5 0 0,-3-1 0 0,4 4 31 0,-1 0 0 0,-3-7-8 16,0 7 8-16,-3-4 24 0,-4 1 7 0,3 0 1 0,-3 2 1 16,-3 1-15-16,-1-7-3 0,-3 10-1 0,0-6 0 15,-4 9-3-15,4-4-1 0,-4-5 0 0,4-1 0 16,0 4-10-16,-3-6 0 0,-1-4 0 0,0 3 8 0,1 1-8 15,-1-4-16-15,4-6 4 0,0-6 1 16,0 6-19-16,3-3-4 0,0-4-1 16,1-2 0-16,3-4-81 0,0 10-17 0,0-6-3 0,3 2-1 15,1-5-51-15,3 12-11 0,-4-3-1 0</inkml:trace>
  <inkml:trace contextRef="#ctx0" brushRef="#br0" timeOffset="6276.9">14513 4323 748 0,'7'-13'67'0,"0"10"-54"0,0-3-13 0,1-4 0 15,-1 7 360-15,0 3 68 0,-7 0 15 0,7 0 2 16,0 0-317-16,0 3-64 0,0 7-13 0,-4-1-3 16,1 4-21-16,-1 2-5 0,1 1-1 0,-4 9 0 15,-4 0-7-15,1-3-2 0,-1 6 0 0,1-3 0 16,-1 7-12-16,-3-1 0 0,0 1 0 0,4 11-10 16,-4-2 27-16,3 3 6 0,-3 6 1 0,0 4 0 15,0-1-24-15,3-3 0 0,1-6 0 0,-4 6 0 16,0-15 11-16,3 5-3 0,1 1 0 0,-1-16 0 15,1-3-28-15,3 0-7 16,3-3-1-16,1-7-768 0,-1-2-155 0</inkml:trace>
  <inkml:trace contextRef="#ctx0" brushRef="#br0" timeOffset="6554.67">14721 5078 3070 0,'0'0'68'0,"0"0"13"0,7 10 3 0,-3-1 3 0,3-3-70 0,4 4-17 0,-1-4 0 0,1 4 0 16,6 2 12-16,-2 1-2 0,-1-1 0 0,3-2 0 31,1 2-56-31,-4-2-11 0,0 5-3 0,0-2 0 15,-3-1-77-15,-1 1-16 0,1 6-3 0,0-7-1 16,-8 7 81-16,8-6 17 0,-4 2 3 0,0-2 1 0,0-4 25 0,-4-6 5 16,8 4 1-16,0-4 0 15,3-13-56-15,-4 10-10 0,4-3-2 0,-3-12-1 0</inkml:trace>
  <inkml:trace contextRef="#ctx0" brushRef="#br0" timeOffset="6747.89">15240 4922 3178 0,'4'12'70'0,"-4"-2"14"0,-4-1 4 0,-3 3 1 0,0 10-71 0,0-6-18 0,0 9 0 0,-4-3 0 0,1 10 10 0,-1 5-2 15,0-5 0-15,-3 5 0 0,-3 10-8 0,-1 0 0 16,0 7 0-16,-3-4 0 16,-3 3-48-16,2 7-12 0,-6-4-3 0,-4 4 0 15,1-4-1-15,-5 4-1 0,-6-4 0 0,0-3 0 16,-1-2-6-16,-2-8-1 0,2 1 0 0,1-6-1076 15</inkml:trace>
  <inkml:trace contextRef="#ctx0" brushRef="#br0" timeOffset="7823.15">16796 5078 1872 0,'0'0'83'0,"0"0"17"0,0 0-80 0,0 0-20 16,7 0 0-16,0 0 0 0,3-6 62 0,1 6 9 15,0 6 1-15,-4-6 1 0,3-6-27 0,1 6-6 16,3-3 0-16,-3 3-1 0,-1 3-11 0,1-3-3 16,-1 0 0-16,4 0 0 0,-3 6 5 0,3-6 1 15,0 0 0-15,4 0 0 0,-1 0-16 0,1 0-3 16,0-9-1-16,3 9 0 0,-3-3 6 0,-1-3 2 16,-3-4 0-16,0 7 0 0,1-6 14 0,-1-1 3 0,-4 1 1 15,1-4 0-15,-1 1-37 0,1-7 0 16,0 9 0-16,-4-2 0 0,0-7 0 0,-4 7 0 0,1-1 0 0,-1 1 8 15,-6 2-8-15,-1-6 0 0,-3 10 0 16,0-3 0-16,0-1 8 0,-7 1 4 0,3 9 1 0,-3-9 0 16,0 9-4-16,-4 0-1 0,1 6 0 0,-1-3 0 15,-3 9-8-15,0-2 0 0,-4 9 0 0,4-7 0 16,0 10 0-16,0-3 0 0,3 0 0 0,0 3 0 16,1 0 0-16,-1 3-9 0,8 0 9 0,-1 0 0 15,-3 3 0-15,7-3 0 0,0 7 0 0,0-1 0 16,0 3 0-16,3-5 0 0,1-7 8 0,-1 9-8 15,4-9 9-15,4 0-9 0,-1-3 8 0,8 0-8 16,-1-7 0-16,8-2 0 0,0-1 0 0,3-6 0 16,7-3-15-16,0-3 5 0,4-3 1 0,3-4 0 15,0 4-35-15,1-10-6 16,-1 7-2-16,0-7 0 0,1 1-166 0,-1-11-34 16,-7 8-6-16</inkml:trace>
  <inkml:trace contextRef="#ctx0" brushRef="#br0" timeOffset="8352.78">17840 4671 345 0,'0'0'31'0,"0"0"-31"0,0 0 0 0,0 0 0 16,0 0 293-16,0 0 53 0,0 0 10 0,0 0 3 16,0-13-171-16,0 10-35 0,7-6-6 0,-3-1-2 15,3-2-66-15,0-7-14 0,-4 9-2 0,4-2-1 16,-3-7-42-16,-1 3-9 0,1 1-2 0,-1-7 0 15,-3 6-9-15,-3 0 0 0,3-6 0 0,-4 10 0 16,-3-7 9-16,0 7 10 0,-3-7 1 0,3 9 1 16,-4-2 15-16,-3-1 4 0,3 4 0 0,1-1 0 0,-1 7 4 15,1-3 2-15,-1 3 0 0,0 3 0 0,4 0-2 16,0-6-1-16,-3 6 0 0,3 6 0 16,0-3-27-16,0 3-6 0,-1-3-1 0,1 7 0 0,0-1-9 15,0 4-11-15,4 6 3 0,-4 3 0 0,-4 3 8 0,4-7 0 16,-4 14 0-16,1-1 0 0,-4 4 0 0,3 2 0 15,1 4 0-15,-1-3 0 0,8 2 0 0,-5 4 0 16,1-3 0-16,0 6 0 0,4-3 0 16,3-9 0-16,-4 5 0 0,1 1 0 0,-1-6 0 15,1 5 0-15,3 1 0 0,-4-6 0 0,-3-1 0 0,7 4 0 16,-3-7 0-16,-1 0 0 16,1-5-50-16,3 2-8 0,3-6-2 0,1-10 0 15,3 4-121-15,0-10-25 0,0-6-5 0,0 0-791 0</inkml:trace>
  <inkml:trace contextRef="#ctx0" brushRef="#br0" timeOffset="8839.94">18246 4711 460 0,'0'0'20'0,"0"0"5"15,0 0-25-15,0-9 0 0,0 3 0 0,3-4 0 16,-3 4 444-16,0-3 84 0,4-4 17 0,-4 10 3 0,0-16-405 0,3 10-82 16,-3-4-16-16,4-6-3 0,-4 7-23 0,0-7-5 15,0 10-1-15,0-7 0 0,0-6-13 0,-4 3 8 16,1-3-8-16,3 0 0 0,0 7 22 0,0-10-2 15,0 3 0-15,-4 3 0 0,4 0 8 0,-3 3 0 16,-1 1 1-16,1 2 0 0,-1 1-2 0,-3 2-1 16,4 1 0-16,-5 9 0 0,5-3-13 0,-4 3-2 15,0 0-1-15,-4 3 0 0,1 9-10 0,-1 7 0 0,-3 0-10 0,-4 3 10 16,1 0-12-16,-1 0 3 0,0 6 1 0,1-6 0 16,3 3 8-16,0 3 0 0,-1-3 0 0,1 7 0 15,4-1 0-15,-1 7 0 0,4-4 9 0,0 4-9 16,4-4 15-16,-5 1-4 0,5 6-1 15,3-4 0-15,0 7-10 0,0-9 8 0,3-4-8 0,-3 3 8 16,0-2-8-16,0-1 0 0,0 1 0 0,-3-1 0 16,3-9-20-16,-4 9-4 0,1-3 0 0,3-3 0 31,-4-6-21-31,-3 0-5 0,4 0-1 0,-1-7 0 0,-6 1-5 0,6-10-2 16,1 3 0-16,3-6 0 0,0 0-111 15,-7-6-23-15</inkml:trace>
  <inkml:trace contextRef="#ctx0" brushRef="#br0" timeOffset="9168.07">17487 4953 2314 0,'0'0'103'0,"0"0"21"0,0 0-100 0,0 0-24 16,0 0 0-16,0 0 0 0,0 0 47 0,0 0 4 16,0 0 1-16,0 0 0 0,0 0-13 0,0 0-3 15,0 0 0-15,0 0 0 0,0 0 0 0,7 0 0 16,4-3 0-16,3-3 0 0,0 2-27 0,7-2-9 0,0 3 0 16,4-6 0-16,3-1 18 0,-3 1-3 15,7 9-1-15,-4-13 0 0,4 4 18 0,3-4 3 16,0 4 1-16,1-1 0 0,2-2-20 0,-2 9-4 0,-1-7-1 15,0 4 0-15,0 3-11 0,-3-6 0 0,0-1 9 16,-7 1-9 0,-1 9-26-16,1-13-10 0,-4 10-1 0,-3-13-829 0,-4 10-166 0</inkml:trace>
  <inkml:trace contextRef="#ctx0" brushRef="#br0" timeOffset="10046.29">18411 4965 2883 0,'0'0'64'0,"0"0"12"0,0 0 4 0,-3 10 0 0,-4 2-64 0,3 4-16 0,1 0 0 0,-1-7 0 15,1 13-16-15,-1-3-8 0,4 0 0 0,-3-4-1 16,3 4 1-16,0 0 1 0,-4-6 0 0,4 5 0 15,4-5-27-15,-4 0-6 0,0-7 0 0,0-6-1 16,3 3-93-16,-3-3-18 0,0 0-4 0,0 0-467 16,4-3-93-16</inkml:trace>
  <inkml:trace contextRef="#ctx0" brushRef="#br0" timeOffset="10202.54">18419 4865 633 0,'7'-28'28'0,"-4"9"6"0,1 3-34 0,3 1 0 0,-4-7 0 15,1 6 0-15,3 0 336 0,-7 4 60 0,0-7 12 0,0 13 2 16,0-10-278-16,0 13-56 0,0-3-12 0,0 6-1 31,0-7-139-31,0 7-28 0,0 0-6 0,0 0-515 0,0 0-103 16</inkml:trace>
  <inkml:trace contextRef="#ctx0" brushRef="#br0" timeOffset="10561.92">18852 5019 979 0,'0'0'87'0,"0"0"-70"0,0 0-17 0,0 0 0 0,11 0 197 16,-7 0 36-16,3-13 7 0,0 10 2 0,0-13-172 0,-4 10-34 15,1-3-8-15,-1-1 0 0,-3-2 8 0,4-4 1 16,-4 4 1-16,0 2 0 15,0 1-9-15,-4-4-1 0,4 4-1 0,0-4 0 0,-7 4 1 0,4-4 0 16,3 4 0-16,-4 0 0 0,4-1 0 0,-7 4 1 16,7 6 0-16,-3-6 0 0,3 6-29 0,-11 0 0 15,4 0-8-15,-4 0 8 0,4 6 0 0,-3-3 0 16,-1 0 0-16,1 7 0 0,-1-1 12 0,0 3 5 16,1-2 2-16,-1 9 0 0,-6 6 5 0,6-6 2 15,-3 3 0-15,0 6 0 0,3 3-4 0,-3-6-1 16,4 7 0-16,2-1 0 0,5 7-21 0,-1-4 0 15,1-3 0-15,3 1 0 0,3-7 0 0,1 6 0 16,-1-9 0-16,5 3 0 0,-1-3 0 0,3-9-13 16,-3-1 5-16,4-2 8 15,-1-10-63-15,1 6-5 0,3-6 0 0,0-6-1008 0</inkml:trace>
  <inkml:trace contextRef="#ctx0" brushRef="#br0" timeOffset="10811.93">19068 5091 1612 0,'3'12'72'0,"-3"-5"14"0,0 2-69 0,4-6-17 16,-1 10 0-16,-3-4 0 0,4 1 255 0,3 2 47 15,-7-2 10-15,7 2 1 0,0 4-263 0,0-1-50 16,-3-5-16-16,3-1 0 16,0 4-101-16,-4 3-21 0,-3-4-4 0,0-3-568 15,0 1-114-15</inkml:trace>
  <inkml:trace contextRef="#ctx0" brushRef="#br0" timeOffset="10983.79">19251 4627 2444 0,'0'0'108'0,"0"0"23"0,-3 0-105 0,-4 0-26 0,-1 0 0 0,8 0 0 16,0 0 15-16,0 0-3 0,-7 6 0 0,4-3 0 31,3-3-211-31,0 0-42 0,0 0-9 0,0 19-2 0</inkml:trace>
  <inkml:trace contextRef="#ctx0" brushRef="#br0" timeOffset="14298.01">10954 4646 1036 0,'24'-7'46'0,"-16"7"10"0,-8 0-45 0,0 0-11 0,0 0 0 0,3-6 0 16,15 0 197-16,-18 6 38 0,-11-3 7 0,11-7 2 15,14 1-156-15,-7-1-32 0,-7 10-5 0,0 0-2 16,0 0 3-16,0-9 1 0,0 9 0 0,0 0 0 15,-7 0-17 1,7 0-3-16,0 0-1 0,0 0 0 0,-7-3 10 0,4 3 2 16,3 0 0-16,0 0 0 15,-4 3-16-15,4 13-2 0,0-4-1 0,4 1 0 0,6-1-4 0,-6 7-1 16,-8 3 0-16,8-3 0 0,3 3-20 16,0 0 0-16,-4 6 0 0,-3-3 0 0,0-3 8 15,4 9 1-15,3-9 0 0,-4 10 0 0,-6-7-9 16,6 0 0-16,8-3-10 0,-7 6 10 0,3-12 0 0,-4 9 0 15,4-9 11-15,4 6-3 0,-1-7-8 16,-3 1 0-16,-7-7 0 0,4 4 8 0,7-4-16 0,-8 1-4 16,-6 2 0-16,3-6 0 15,0-6-118-15,0 0-24 0,-4 4-5 0</inkml:trace>
  <inkml:trace contextRef="#ctx0" brushRef="#br0" timeOffset="14688.63">10770 4965 1911 0,'-7'7'42'0,"0"-14"9"0,-3 7 1 0,6-3 2 0,4 3-43 0,0 0-11 0,-7-9 0 0,7 6 0 0,11-7 27 0,-8 1 3 15,1 0 1-15,-4-1 0 0,3 1-4 0,4-4-1 16,4 10 0-16,-4-6 0 0,-7-1 18 0,3 7 4 16,12-3 1-16,-5-4 0 0,-3 7 3 0,7 0 0 15,0-3 0-15,8 6 0 0,-1 0-16 0,0 0-4 16,-7-3 0-16,11 3 0 0,3-6 12 0,0 6 1 15,-10-4 1-15,6-2 0 0,5 6 5 16,-1-3 1-16,-3-6 0 0,-1 5 0 0,-3-11-42 0,4 2-10 16,3 1 0-16,-3-10 0 15,-4 3-20-15,4 0-7 0,3 3-1 0,4 1 0 16,-4-10-183-16,4 3-37 0,21-28-7 0,-7 18-1 0</inkml:trace>
  <inkml:trace contextRef="#ctx0" brushRef="#br0" timeOffset="22337.49">19554 5006 345 0,'0'0'31'0,"0"0"-31"0,0 0 0 0,0 0 0 15,0 0 296-15,0 0 54 0,0 0 10 0,0 0 3 16,0 0-207-16,0 0-42 0,0 0-8 0,0 0-2 16,0 0-60-16,0 0-13 0,0 0-3 0,0 0 0 15,0 0-19-15,0 0-9 0,0 0 8 0,0 0-8 0,0 0 10 16,0 0-10-16,0 0 12 0,0 0-12 15,0 0 37-15,0 0 1 0,0 0 0 0,11 0 0 0,-4 0 11 0,4 0 3 16,-1-3 0-16,1 3 0 16,-8 0-20-16,8-9-4 0,3 2-1 0,0 7 0 0,-3-12-6 0,3 9-1 15,0-4 0-15,-3 1 0 16,-1-3 3-16,1 3 0 0,-4-4 0 0,0 7 0 0,0-6-23 16,-4-1 8-16,-3 7-8 0,0-3 0 0,0-7 0 15,0 10 0-15,-3-6 0 0,-1-1 0 0,-3 7 0 16,4-3 8-16,-8-4-8 0,1 10 0 0,-1-3 0 0,0 3 0 15,1 0 0-15,3 0 0 0,-11 3-8 0,8 4 0 16,-1-4 0-16,-3 6 0 0,0 4 8 0,-4-4 11 16,1 4-3-16,-1 6 0 0,-3-1-8 0,3 1-12 0,0-3 2 15,4 3 1-15,-3-7 9 0,3 10 0 0,-1 0 0 16,1-3 0-16,4 3 0 0,-4 6 12 0,3-3-2 16,4 7-1-16,-4-10-9 0,4 6 0 0,0-3 0 0,4 6 0 15,-1-9 0-15,1 10 8 0,3-14-8 0,7 1 8 16,0-6 0-16,0-1-8 0,4-2 12 15,3-1-4-15,7-6-8 0,3-3 0 0,5-3 0 0,2 0 0 16,8-6 0-16,0-1 0 0,0 1 0 0,3-4 0 16,-3 4 0-16,0-1-11 0,0 1 1 0,-4 0 0 31,-7-13-33-31,-3 9-6 0,-4 4-2 0,0-1 0 16,-7-2-77-16,-3 2-15 0,-4 1-3 0,-4 6-527 0,1-7-106 0</inkml:trace>
  <inkml:trace contextRef="#ctx0" brushRef="#br0" timeOffset="22868.76">19999 4953 1609 0,'0'0'71'0,"0"0"15"0,0 0-69 0,0 0-17 16,0 0 0-16,7 9 0 0,-7-9 104 0,7 3 18 15,-3 7 3-15,3 2 1 0,0-5-62 0,0 2-13 16,0 1-3-16,0-4 0 0,-4 9-23 0,4-2-5 16,1 0 0-16,-5 5-1 0,1-5-8 0,-1 6-2 15,-3-7 0-15,-3 10 0 0,3-6 31 0,0 0 7 16,0 2 1-16,0-5 0 0,0-1-3 0,0 4 0 0,0-3 0 0,3-4 0 16,-3-9-12-16,0 0-2 0,4 10-1 0,-4-10 0 15,0 0 1-15,0 0 0 0,10 3 0 0,-3-3 0 16,0-3 1-16,-7 3 1 0,7-7 0 0,-3 7 0 15,-1-9-14-15,1 6-3 0,0-10-1 0,-1-3 0 16,-3 4 11-16,0 3 2 0,0-4 1 0,0-6 0 16,0 7-12-16,0-7-2 0,0 3-1 0,0 0 0 15,0-5-2-15,0 5 0 0,0 0 0 0,4 4 0 16,-1-7-12-16,4 6 8 0,0 4-8 0,0-1 0 16,0-5 0-16,0 2 8 0,0 4-8 0,4-1 0 15,-4 4 0-15,4 0 0 0,-1 0 0 0,-3 6-10 16,4 0 10-16,-4 6 0 0,4-3 0 0,-1 0 0 15,1 7 0-15,-1-1 0 0,4 3 0 0,-3-2 0 16,3 9 0-16,-3-7 0 0,3 10 0 0,-4-3 8 0,4 0-8 16,-3-3 0-16,0 5 0 0,-1 5 0 0,1-11 0 0,-1 7 0 15,1 6 0-15,0-3 8 0,-4-9-8 0,0 6-12 16,0 0 4-16,-4-9 0 0,4 9-11 0,-7-7-1 16,4-2-1-16,-1-1 0 15,1-5-12-15,-1-1-3 0,-3-6 0 16,0 0 0-16,0 0-118 0,0 0-24 0,4-6-5 0,3-10-986 15</inkml:trace>
  <inkml:trace contextRef="#ctx0" brushRef="#br0" timeOffset="23196.89">20779 4354 518 0,'0'0'46'0,"0"0"-37"0,-7 0-9 0,3-6 0 16,4-4 465-16,0 4 91 0,0-3 19 0,4 9 3 15,-4 0-418-15,0 0-83 0,0 0-17 0,0 0-3 16,0 0-40-16,0 0-8 0,10 6-1 0,1 3-8 16,-4 4 11-16,0-1-11 0,0 10 10 0,0-3-10 15,0 16 0-15,-3-10 0 0,-1 6 0 0,1 7 0 16,-4-1 0-16,3 7 0 0,-6 6 0 0,-1-3 0 15,4 13 0-15,0-13 0 0,-3 3 0 0,3 0 0 16,-4-6 28-16,4-3 0 0,-4-6 0 0,4 5 0 16,0-8-16-16,0-7-3 0,4 3-1 0,0-6 0 15,-4 0-8-15,0-3-12 0,7-10 2 0,-4 1 1 16,-3-10-66-16,0 0-13 0,0 0-2 16,4-7-1128-16</inkml:trace>
  <inkml:trace contextRef="#ctx0" brushRef="#br0" timeOffset="23665.62">20556 4740 2552 0,'0'0'113'0,"0"0"23"16,0 0-108-16,-7 0-28 0,7 0 0 0,0 0 0 0,0 0 68 0,0 0 8 16,0 0 1-16,0 0 1 0,0 0-38 15,0 0-7-15,0 0-1 0,0 0-1 0,-3 9-15 0,3-6-4 16,3 0 0-16,4 4 0 0,0-7 5 0,4 0 1 16,3-7 0-16,4 4 0 0,-1 0-18 0,5-3 8 15,2-4-8-15,4-2 0 0,8 2 30 0,-4 1-1 16,-1-3 0-16,5 2 0 15,-5 1-47-15,1-4-10 0,0 4-1 16,0-4-1-16,-1 4-2 0,-2-4 0 0,2 4 0 0,1-4 0 16,-4 4-170-16,8-4-34 0,-5 4-8 0,8-4 0 0</inkml:trace>
  <inkml:trace contextRef="#ctx0" brushRef="#br0" timeOffset="24056.24">21989 3859 1728 0,'0'0'153'0,"0"0"-122"0,0 0-31 0,0 0 0 15,0 0 184-15,0 0 30 0,0 0 6 0,0 0 2 16,0 0-170-16,0 0-35 0,0 0-6 0,0 0-2 16,0 0-9-16,3 6 0 0,-6 3-12 0,3 7 12 15,0-7-9-15,-4 20 9 0,-10-14 0 0,3 17 0 16,1-4 8-16,-4 13 8 0,-4-7 1 0,-7 16 1 0,1 4 29 0,-5-1 5 16,5 10 2-16,-4-1 0 0,-8 4-30 15,5 6-7-15,-1 4-1 0,4 5 0 0,-4 4-16 16,0-7 0-16,7 7 0 0,-3-13-9 0,0 9 9 15,0-2 0-15,-1 5 0 0,1-11 0 0,7-11 0 0,-4 1 0 16,4 0 0-16,4-10 0 0,-1 0 0 0,4-9 0 16,3 10 0-16,1-23-8 15,3 7-103-15,3-7-20 0,8-6-4 0,-4-16-985 0</inkml:trace>
  <inkml:trace contextRef="#ctx0" brushRef="#br0" timeOffset="24681.26">21869 5060 2217 0,'-18'0'98'0,"18"0"21"0,0 0-95 0,0 0-24 16,-7 9 0-16,7-9 0 0,0 0 78 0,0 0 11 15,0 0 3-15,0 0 0 0,0 0-80 0,7-3-12 16,11-3-8-16,-4 6 8 0,-4-10-9 0,5 7 9 16,6 0 0-16,-4-3 0 0,1-4-13 0,0 1 4 15,-1 3 1-15,4-1 0 0,-3-2 8 0,-4-1 11 16,-7 10-3-16,0-12 0 0,11 2 12 0,-8 7 1 16,-10-6 1-16,4 0 0 0,-4 5 35 0,4-5 7 15,-4 0 2-15,-4-4 0 0,0 1-29 0,4 2-5 0,4-9-2 16,-4 0 0-16,-7 7-30 0,3-7 0 15,8-3 0-15,-4 13 0 16,-4-4-18-16,-3 10-10 0,0-6-1 0,0 2-1 16,7 7 30-16,-7 10 0 0,-10-1 0 0,-1 4 0 0,7 2-12 0,-6 1 3 0,-8 3 1 15,4 3 0-15,-4 0 8 0,4 0 0 0,0-3 0 0,-4 3-8 16,-7 6 8-16,11-6 9 0,7 3-1 0,-4-10-8 16,4 1 15-16,0 6-4 0,11-3-1 0,-4 3 0 15,3-3-10-15,1 3 0 0,-1 0 0 0,4 0 8 16,4-1-8-16,-1-2 0 0,-10 3 0 0,14 0 0 15,0-3 0-15,4-6 0 0,-4 9 0 0,3-7 0 32,1-2-28-32,10-4-5 0,7 1-1 0,1-7 0 0,-8-3-158 15,0 0-32-15,11-10-7 0</inkml:trace>
  <inkml:trace contextRef="#ctx0" brushRef="#br0" timeOffset="25230.76">22684 4439 2829 0,'0'0'62'0,"0"0"13"0,3-13 2 0,-3 10 3 0,-3-13-64 0,3 4-16 0,7 2 0 0,-4-2 0 15,-3-7 0-15,0-3 0 0,7-3 0 0,0-6 0 16,0 2 0-16,-3 4 0 0,-4-3 0 0,3-3 0 16,8 9-12-16,-7 0-5 0,-12 0-2 0,5 3 0 15,3-3 19-15,-4 13-10 0,-3-4 10 0,-3 4-8 16,-4-1 8-16,7 1 0 0,-4 9 0 0,0 0 8 15,-3-3 36-15,0 3 7 0,7-3 1 0,0 6 1 0,-3 0-36 16,-1-3-7-16,4 6-2 0,7-6 0 0,-4 10-8 16,1 2 0-16,-4 1 0 0,7 15 0 0,0-12 0 0,0 15-12 15,-4 10 2-15,4 3 1 0,-3-4 9 16,3 4 0-16,-7 6 0 0,0 1 0 0,-4-4 0 16,0 9 0-16,4 4 0 0,0-10 0 0,-3 16 0 15,-1-10 0-15,4 4 0 0,0-10 0 0,-4 0 0 0,4-6 0 16,0 0 0-16,4 0 0 0,3-3 0 0,-7-4 0 15,-4-2 0-15,4-4 0 0,7 0 0 0,-3-6 0 16,-8 7 0-16,8-4 0 16,-5-6-27-16,5 0-3 0,-1 6-1 0,-6-12 0 15,-8 3-57-15,11 0-11 0,4-4-2 0,-4 1-1 16,-8 0-86-16,5-7-18 0,10 0-3 0,-7-2-1 16,-4-4-37-16,4-3-7 0,7 0-2 0,0 0-96 15,0 0-20-15</inkml:trace>
  <inkml:trace contextRef="#ctx0" brushRef="#br0" timeOffset="25683.91">22934 4489 1843 0,'0'0'164'0,"0"0"-132"0,0-3-32 0,7-7 0 0,7-2 185 0,-7 2 31 16,4-5 5-16,-4-1 2 0,0-12-188 0,0 6-35 16,0 3-12-16,0-6 0 0,-3-3 12 0,-1 3-11 15,4-4 11-15,-3 4-10 0,-4 3 2 0,0 4 0 16,3-4 0-16,-3 3 0 0,0 0 24 0,-3 6 4 16,-1-5 2-16,1 5 0 0,3 4 26 0,-4-4 6 15,-6 1 1-15,3-1 0 0,7 4-14 0,-4-1-2 16,-7 4-1-16,1 0 0 0,3-1-27 0,0 4-11 15,3 3 8-15,1 0-8 0,-8 0 0 0,4 0 0 16,7 0-12-16,-3 13 12 0,-12 6-20 0,1 3 4 16,4 3 1-16,-4 6 0 0,3 0 5 0,-7 10 1 15,1 9 0-15,3-6 0 0,0 6 9 0,-1-3 0 16,-6 7-9-16,7-4 9 0,4-6 0 0,3 9 0 16,-1 0 12-16,5 1-4 0,-1-4 8 0,4 3 0 0,11-3 1 15,-4-3 0-15,-3 0-17 0,6-3 10 0,4 0-10 0,0-3 8 16,-7 0-8-16,1 0 0 0,-1-4 0 0,3-5 0 15,1 5-9-15,-8-2 9 0,-10-13-12 0,4 9 12 16,10-3-26-16,-14-6 2 0,-4 0 0 16,1-9 0-1,2 9-22-15,-2-13-4 0,-8 4-1 0,1-13-762 0,-1 6-153 0</inkml:trace>
  <inkml:trace contextRef="#ctx0" brushRef="#br0" timeOffset="25996.39">22250 4987 2131 0,'0'0'189'0,"0"0"-151"15,0 0-30-15,0 0-8 0,0 0 190 0,10 0 37 16,8-12 7-16,3 2 2 0,-7 7-186 0,7-6-37 15,8-4-13-15,-1 4 9 0,-3 0-9 0,-4-4 10 16,0 7-10-16,0-7 10 0,4 10-10 0,-8-6 0 16,-6-1 0-16,3 7 0 0,0-3 0 0,0-4 8 15,-3 10-8-15,3-3 0 0,-3 0 12 0,-1-3-4 16,8 6 0-16,-1-3 0 0,-6-3-8 0,7 2 0 16,13-2-10-16,-2 0 10 0,2-4-20 0,-2-5 3 0,6 2 0 15,0 4 0 1,4-7-181-16,-7 7-36 0,21-29-7 0,-11 22-2 0</inkml:trace>
  <inkml:trace contextRef="#ctx0" brushRef="#br0" timeOffset="26451.71">23054 5082 2026 0,'0'0'90'16,"0"0"18"-16,7 0-86 0,-7 0-22 0,4-4 0 0,-1-5 0 0,11 6 64 0,-7-7 8 15,0 4 1-15,-3-6 1 0,3 8-30 0,-4-2-5 16,5-3-2-16,-1 9 0 0,-7 0 45 16,3-13 9-16,4 10 1 0,0 3 1 0,-7 0-27 0,7-9-6 15,0 2 0-15,4 1-1 0,-4-3-23 0,4 2-4 16,-1 1 0-16,-3-3-1 0,4-1-19 0,3 1-3 15,-7 0-1-15,4-4 0 0,-1 1-8 0,-3 2 0 16,0-9 0-16,0 10 8 0,-3-1-8 0,-1-2 0 16,1 3 0-16,-4 5 0 0,-4-5 0 0,1 0 0 15,-4-1 0-15,3 1 0 0,-6 9 0 0,3 0-11 16,-4 0 11-16,4 6-8 0,-4-3 8 0,1 13-12 16,-1-4 12-16,1 1-12 0,-1 6 12 0,0-4 0 15,4 4 0-15,0 0-8 0,0 3 8 0,0-3-13 0,0-4 5 0,0 7 8 16,0-3-8-16,4 3 8 0,-1 0 0 0,0-3 0 15,4 3 0-15,0 0 0 0,0-3 0 0,4 0 0 16,0-4 0-16,3 4 0 0,0-6 0 0,3-4 0 31,1 3-38-31,3-5-3 0,4 5-1 0,-1-5 0 16,4-4-128-16,4-6-26 0,-4 3-4 0,0-7-883 0</inkml:trace>
  <inkml:trace contextRef="#ctx0" brushRef="#br0" timeOffset="26857.95">23636 4934 2602 0,'0'0'57'0,"0"0"12"0,0 0 3 0,0 0 1 0,4-3-58 0,-1-6-15 16,4 5 0-16,0-5 0 0,4 3 35 0,-4-7 4 15,0 1 1-15,0 2 0 16,-3-2-64-16,3-7-13 0,-4 0-3 0,1 3 0 16,3 1-19-16,-4-1-4 0,-3-3-1 0,0 7 0 0,0 2 52 0,0 1 12 15,0-1 0-15,-3 1 0 0,-4 9 32 0,3 0 10 16,-6 0 2-16,3 0 0 0,-4 6-20 0,0-3-3 0,1 7-1 16,-4 9 0-16,0-4 16 0,-1 10 4 0,-2-3 0 0,3 4 0 15,0 5-30-15,-1-3-10 0,5 3 0 16,-4-5 9-16,3 5-9 0,4-3 0 0,-3-3 0 0,6 7 0 15,-3-4 10-15,7-3-10 0,0-3 12 0,0 3-12 16,7-3 21-16,-3 0-2 0,3 0-1 0,0-10 0 16,7 1-2-16,0 6-1 0,0-7 0 0,4 4 0 15,-1-10-2-15,4 4 0 0,-3-4 0 0,7-3 0 16,-4-3-53 0,4 0-12-16,-8 0-1 0,4-9-1 0,-3 5-67 15,3-5-14-15,0 0-2 0,-6-1-596 0,-5 4-119 0</inkml:trace>
  <inkml:trace contextRef="#ctx0" brushRef="#br0" timeOffset="27154.83">24172 4307 2361 0,'0'0'210'0,"0"0"-168"15,0 0-34-15,0 0-8 0,0 0 132 0,0 0 25 16,0 0 5-16,0 0 1 16,0 9-163-16,4 4-38 0,-1-1-5 0,1 1-1 0,-1 6 26 0,5 3 5 15,-8 9 1-15,3-3 0 0,-3 4 1 0,4 2 1 0,-1 1 0 16,-3 5 0-16,4-2 10 0,-4 9 0 0,0 6 0 0,-4 1-8 16,-3-7 8-16,4 6 0 0,-8-6 0 0,0 0 8 15,1-9-8-15,-1 3 0 0,4 2 0 16,0-11 0-16,0-1 0 0,0 1 0 0,0 5 0 15,3-15 0 1,-3 0-124-16,4-3-22 0,-4-7-5 0,3-2-901 0</inkml:trace>
  <inkml:trace contextRef="#ctx0" brushRef="#br0" timeOffset="27404.82">23795 4671 3078 0,'0'0'136'0,"0"0"28"0,0 0-131 0,0 0-33 16,0 0 0-16,0 0 0 0,7 0 47 0,11-7 2 15,-1 1 1-15,8 3 0 0,0 3-50 0,6-9-12 16,1 2-2-16,3 4 0 0,4 0 2 0,0-3 0 16,0 3 0-16,0-4 0 15,-1 1-48-15,1 0-10 0,-4-4-2 0,1 10 0 16,-1-3-28-16,-3-3-7 0,0 6-1 0,-1 0 0 15,-2 0-12-15,-5 6-4 0,-3-6 0 0,1 3-547 16,-5 4-109-16</inkml:trace>
  <inkml:trace contextRef="#ctx0" brushRef="#br0" timeOffset="27598.18">24642 4912 1612 0,'0'0'144'0,"-4"16"-116"0,4-10-28 0,-4 10 0 32,1-4 280-32,3 1 51 0,0-1 9 0,0 7 3 0,0-6-255 0,0-4-52 15,0 1-9-15,-4 2-3 0,4-2-24 0,0-10 0 16,0 0 0-16,-3 9 0 16,3-9-81-16,0 0-22 0,0 0-4 0,0 0-1 15,0 0-84-15,0 0-16 0,0 0-4 0,0 0-707 0</inkml:trace>
  <inkml:trace contextRef="#ctx0" brushRef="#br0" timeOffset="27770.06">24659 4423 3196 0,'0'0'71'0,"0"0"14"0,-7-6 3 0,7 6 1 0,0 0-71 0,0 0-18 0,0 0 0 0,0 0 0 31,11 0-182-31,-1-3-40 0,1 3-8 0</inkml:trace>
  <inkml:trace contextRef="#ctx0" brushRef="#br0" timeOffset="28211.59">24850 4806 2970 0,'0'0'132'0,"0"0"26"0,0 0-126 0,0 0-32 0,7 6 0 0,0-3 0 16,0 0 61-16,3 3 7 0,1-2 0 0,-4 2 1 16,0-3-55-16,0 9-14 0,0-2 0 0,-3-1 0 15,-1 4 0-15,4-4-15 0,0 10 3 0,0 0 1 16,-7-3 11-16,0-1 0 0,4 1-9 0,0 3 9 15,-1 0 0-15,1-4 0 0,-4 4 0 0,0-6 0 16,3-1-8-16,4 7-1 0,-7-7 0 0,4-2 0 16,-1-1 21-16,1 1 5 0,3-1 1 0,0-6 0 15,-7-3-18-15,0 0 0 0,0 0 0 0,10 7 0 16,-3-4 8-16,4-3-8 0,-4 0 9 0,0-3-9 16,4-4 13-16,-4 7-3 0,-4-9-1 0,4 3 0 15,0-4 11-15,1-6 3 0,-1 4 0 0,3-1 0 16,1-5-3-16,-1-4 0 0,1 3 0 0,-1-6 0 15,5-4-12-15,-5-2-8 0,4 0 8 0,0-4-8 16,1-5 0-16,-5 8 8 0,4-2-8 0,0 2 0 16,0 4-18-16,-3 3-8 15,0 3-2-15,-4 3 0 0,3 7-68 0,-3 2-15 16,-3 1-2-16,-1 6-1 0,4-4-114 0,-7 7-22 16,0 0-5-16,0 0-1 0</inkml:trace>
  <inkml:trace contextRef="#ctx0" brushRef="#br0" timeOffset="28575.57">25421 4975 2829 0,'0'0'62'0,"0"0"13"0,7 0 2 0,0-3 3 0,4 3-64 0,-1-7-16 0,12 7 0 0,-5-3 0 16,4-6 0-16,4 6-9 0,-4-3 1 0,-3-4 0 15,3 10-12-15,-3-6-3 0,-1-4 0 0,1 1 0 31,-4 3-27-31,0-7-6 0,-3 4 0 0,-4-4-1 0,0 4 74 0,-4-4 15 0,5 1 4 0,-8-4 0 16,3-6 37-16,-6 6 8 0,3-2 2 0,-4-1 0 16,-3 6-59-16,3-6-12 0,1 10-3 0,-4-3 0 15,-4 8-9-15,4-2 0 0,-3 3 0 0,-5 3 0 16,1 0-18-16,-3 3 1 0,-4 7 0 0,-4 2 0 16,-3 7-3-16,6 3 0 0,1 0 0 0,-3 0 0 0,2 9 20 15,1-3 0-15,4-3 0 0,-1 7 0 0,-3-7 33 0,7 0 11 16,3-3 1-16,4 6 1 0,0-6 3 15,4 0 1-15,3-3 0 0,3-3 0 0,4 5-42 0,7-2-8 16,0 3 0-16,7-3 0 0,8 3 0 0,6-9-11 16,4 8 11-16,7-5-10 15,0 0-14-15,6 3-2 0,1-7-1 16,4 7 0-16,-4-6-105 0,3-4-20 0,4 10-5 0,-14-10-1043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18:20:08.7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1312 5069 2386 0,'-24'-13'52'15,"13"7"12"-15,-3-6 1 0,-7 2 3 0,7 1-55 0,0-4-13 0,-4 10 0 0,4-13 0 0,0 4 0 0,0 2 0 0,-4 4 0 0,4-3 0 16,0-1 0-16,3 4 0 0,-3 0 0 0,3-4-10 16,-3 4-5-16,-7-3-1 0,7 9 0 0,0-13 0 15,-7 13 6-15,7-3 1 0,-7 3 0 0,6 0 0 16,-2-9 9-16,3 2 0 0,3 4 8 0,8 3-8 16,-1-3 45-16,4 3 5 0,4-6 1 0,6-4 0 15,4 10-31-15,7-6-7 0,4 0-1 0,3-3 0 16,15 9-12-16,-1-4 8 0,14-2-8 0,8 3 0 15,6 3 9-15,1 0-9 0,3-3 8 0,11-3-8 16,-1 6 0-16,8-4 8 0,-14-2-8 0,3 3 0 16,0-3 9-16,-7-1-9 0,0 1 10 0,-3-3-10 15,-4-1 38-15,-4 4 2 0,-3-3 0 0,-7-1 0 16,-7 1-4-16,0-1 0 0,-11 1 0 0,-10-3 0 16,0 2-6-16,-4 7-2 0,-7-3 0 0,-4-7 0 15,-10 10-28-15,0 3 0 0,0 0 0 0,0 0 0 16,-10-6-20-16,-4 3-9 15,-7 3-3-15,-4 0 0 0,-7 3-126 0,0 3-26 0,-13 3-4 16,2-2-2-16</inkml:trace>
  <inkml:trace contextRef="#ctx0" brushRef="#br0" timeOffset="1368.1">1129 5985 1267 0,'-7'-7'112'0,"-7"7"-89"15,3-3-23-15,8 0 0 0,-8-3 70 0,4 3 10 16,0-4 1-16,0 7 1 0,3-3-61 0,-3-3-12 16,4 0-9-16,3-1 12 0,-7-2-12 0,3 9 0 15,4-9 0-15,0 9 8 0,0 0-8 0,0 0 0 16,-3 0 0-16,3 0 0 0,-11-7 12 0,11 7 1 0,0-6 0 0,0 6 0 15,0 0 60-15,0 0 12 0,0 0 3 0,4-3 0 16,6-3 5-16,4-7 2 0,7 4 0 0,4-1 0 16,7-2-19-16,7-1-3 0,7 1-1 0,3-4 0 15,4 7-21-15,7-13-5 0,0 9-1 0,7-6 0 16,-4 4-37-16,8-1-8 0,-1 0 0 16,5 1 0-16,-1 8 0 0,-4-8 0 0,-6 12 0 0,3-7 0 15,-7 1 0-15,3 9-12 0,-6 0 3 0,3-3 0 31,0 3-16-31,-11 3-3 0,0-3-1 0,1 6 0 0,-8-3-78 16,0-3-15-16,1 10-3 0,-8-10-896 0</inkml:trace>
  <inkml:trace contextRef="#ctx0" brushRef="#br0" timeOffset="1987.27">1108 7045 3168 0,'-7'-13'281'15,"7"4"-225"-15,0-4-44 0,7 0-12 0,7-5 8 0,7-1 0 16,14-3 0-16,8 0 0 16,17 0-35-16,7 3-7 0,7 7-2 0,7-1 0 15,18 1-16-15,6-4-4 0,5 6-1 0,10-2 0 16,-7 3-116-16,14 5-23 0,-7-5-5 15</inkml:trace>
  <inkml:trace contextRef="#ctx0" brushRef="#br0" timeOffset="159537.13">2611 8531 1778 0,'0'0'79'0,"3"-10"16"15,4 7-76-15,4-15-19 0,-8 2 0 0,8-3 0 0,-8 0 81 0,4 4 13 0,-3-11 2 0,3 5 1 16,-3-1-31-16,-1 0-6 0,4 0-2 0,-7 0 0 16,-7-7-6-16,7 8-2 0,0-1 0 0,-3 0 0 15,-1-7-27-15,-7 7-6 0,1 7-1 0,-4-4 0 16,-7 0 20-16,-1 7 3 0,-6 2 1 0,-4 1 0 15,-6 6-27-15,-8 6-5 0,-7 3 0 0,-4 7-8 16,-3-1 11-16,-3 10-11 0,3-3 10 16,-11 0-10-16,1 3 9 0,-4 0-9 0,3 0 8 0,1 0-8 15,6-1 24-15,4 1 0 0,0 4 0 0,4-5 0 16,3 1 0-16,-4 0 0 0,8 0 0 0,0-3 0 16,3-3-24-16,0 3 0 0,7 3 0 0,0 0 0 15,-3-1 0-15,7 5 0 0,6-1 0 0,-2-3 0 16,2 6 0-16,5-3 0 0,-1 3 0 0,0-3 0 0,4 13 0 15,0-4 0-15,7 10 0 0,10 3 0 0,-6 0 0 16,10 7 15-16,0 8-4 0,3-8-1 16,8 5-19-16,3-2-4 0,4 2-1 0,-1-2 0 0,5 5 14 15,-1 1 0-15,-7 3 12 0,7-3-12 0,-7-1 0 0,11 11-16 16,-11-8 2-16,0 14 0 0,4-1 22 0,-4 4 5 16,-4 6 1-16,-6-4 0 0,-4 10-14 0,7 0 0 0,-7 0 0 15,-7-6 0-15,7 6 0 0,-4-9-18 0,-6 0 4 16,3-1 1-16,3-5 21 0,-6-10 4 15,6 3 0-15,-7-9 1 0,1-1-13 0,-1-8-10 0,1-1 2 16,3 6 0-16,-11-5 16 0,4-7 3 16,0 6 1-16,-7-6 0 0,7 0 3 0,-8 0 1 0,8-9 0 15,-7-1 0-15,7-5 2 0,3-7 1 0,1-3 0 16,3 0 0-16,-4-13 18 0,11 10 4 0,-7-16 1 16,4 7 0-16,3-1-18 0,-4 0-3 0,4-9-1 15,0 4 0-15,-7 5-10 0,14-3-2 0,-7-6-8 0,4 3 12 16,-1 10-4-16,15-7-8 0,-4 4 11 15,11-4-11-15,-1 3 21 0,12 1-2 0,9 2-1 0,5-2 0 16,13-1 8-16,8-9 2 0,10 0 0 0,4 0 0 16,-1 0-4-16,1-9-1 0,3-1 0 0,4-2 0 15,-4 2-175-15,-28 1-36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18T18:08:49.5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2057 2683 1324 0,'-25'-19'59'0,"11"16"12"0,-7-7-57 0,0 4-14 16,-4-7 0-16,0 4 0 0,-10-3 72 0,0 2 12 16,6 7 3-16,-2-10 0 0,-8-2-15 0,4 12-4 15,-1-10 0-15,1 4 0 0,7 2-12 0,3 4-4 16,-7-9 0-16,8 5 0 0,10-2 26 0,-1 0 5 0,-2 2 1 15,13 1 0-15,4 3-23 0,4-6-4 16,13 5-1-16,8-2 0 0,3 6-16 0,18 0-3 16,14 0-1-16,11 6 0 0,6-2 2 0,15 5 0 15,-4-6 0-15,18 6 0 0,3 1-16 0,8-1-3 0,3 1-1 16,0 2 0-16,10-9 4 0,-6 7 1 16,6 2 0-16,1-5 0 15,3-4 1-15,-4 6 1 0,-10-3 0 0,0 1 0 0,0-1 4 0,0-6 1 0,-7 0 0 16,-7 3 0-16,0-3-13 0,-7 0-2 0,-4 0-1 15,-11 0 0-15,-2-3-14 0,-8 3 0 0,-14 0 0 0,0-6 0 16,-18 6-14-16,0-3-6 0,-6-1 0 16,-12-2-1-1,-3 6-25-15,-3-9-5 0,-11 6-1 0,-7-4 0 16,0-5-163-16,-10 2-33 0,-33-5-6 0,4-4-2 0</inkml:trace>
  <inkml:trace contextRef="#ctx0" brushRef="#br0" timeOffset="3092.17">14820 1732 2948 0,'0'0'65'0,"0"0"14"0,0 0 2 0,0 0 1 0,0 0-66 0,0 4-16 15,7 5 0-15,-7 4 0 0,4 2 10 0,-4 1-2 16,3 3 0-16,1 6 0 0,-4-6-8 0,0 9-12 16,0 3 2-16,-4 7 1 0,1-7 9 0,3 10 0 15,-4-3 0-15,-3 6 0 0,4-1 0 0,-1 1 0 0,-3-3 0 0,-3 9 0 16,2-15 0-16,1 6 0 0,-3-1 0 0,3-8 0 31,3 2-27-31,-3-3-3 0,0 4-1 0,0-10 0 16,4 0-82-16,-1-3-17 0,0-3-3 0,4-10-992 15</inkml:trace>
  <inkml:trace contextRef="#ctx0" brushRef="#br0" timeOffset="3394.02">14139 1870 2131 0,'-7'-12'189'0,"-3"3"-151"16,-1-7-30-16,4 3-8 0,-4 1 240 0,4-1 46 16,4-2 10-16,3 2 1 0,3 0-243 0,4 1-54 0,4 2 0 0,3-5 0 15,4-1 0-15,3 0-9 16,4 10 9-16,3 0 0 0,7 3-12 0,8 3 2 0,-1 0 1 15,7 0 0-15,1 3 9 0,3-3 0 0,3 9 0 0,7-6 0 16,-3 13 0-16,7-13 0 0,-3 4 0 16,-1 5 0-16,-3-3 0 0,0-5-10 0,0 2 10 15,-3 0-10 1,3 0-70-16,0 4-13 0,0-7-3 0,0 6-1 16,-7 1-128-16,0-7-26 0</inkml:trace>
  <inkml:trace contextRef="#ctx0" brushRef="#br0" timeOffset="3894.02">16048 2209 2970 0,'-18'-9'65'0,"8"9"14"0,-4-3 2 0,-8 3 3 0,-2-7-68 0,-1 14-16 0,0-7 0 0,1 3 0 0,-1 6 0 0,4 1 0 15,-7-1-13-15,3 3 5 0,0 1-4 0,0 9-1 16,4 0 0-16,0-3 0 0,3 3 13 0,8 0 0 16,-1-4 0-16,4 4 0 0,4 0 0 0,3 0 15 15,3-3-2-15,4 3 0 0,0-3-13 0,7-7 0 16,4 7 8-16,3-6-8 0,0-4 0 0,4 4 0 16,3-7 0-16,4-3 0 0,0-3 0 15,3 0 0-15,-3-3 0 0,3-3 0 16,-3-4-23-16,-4-2-7 0,0 2-2 0,-3 1 0 0,-4-7 32 0,0-3 0 0,-3 7 0 15,-4-10 0-15,-3 3 0 0,-1-3 0 0,-3 0 0 0,0-6 0 16,0 6 17-16,-3 0 10 0,0 0 1 16,-1 0 1-16,1 3-12 0,-4 7-2 0,-4-7-1 15,4 10 0-15,-3 6 4 0,3 3 1 0,0 0 0 0,0 0 0 16,-8 0 12-16,8 0 2 0,-3 3 1 0,-4 12 0 16,3-2-34-16,4-1-22 0,-3 7 3 0,-1-3 1 15,4 3 18-15,-3 0 0 0,3-1 0 0,0-2 0 16,0 3 9-16,3 0 6 0,-3-4 1 0,7 7 0 15,-3-6-16-15,3 6 0 0,-4-10 8 0,8 10-8 16,-4 0 0-16,4-3 0 0,-1-6 0 0,4 6 0 31,0-1-25-31,4-2-8 0,-4 0-2 0,0-1 0 0,4 1 15 0,-4-3 4 0,4-1 0 16,-4 1 0-16,-7-4-125 16,0 1-25-16,0-1-5 0,-7-9-1 0</inkml:trace>
  <inkml:trace contextRef="#ctx0" brushRef="#br0" timeOffset="4399.1">17057 2059 3171 0,'0'0'70'0,"0"0"14"0,0 0 4 0,0 0 0 0,-7 6-70 0,-4-6-18 0,4 6 0 0,0 4 0 16,-7-7 0-16,-4 6 0 0,1 1 0 0,-1-1 0 16,0 0-15-16,1 4-3 0,-8-10-1 0,4 6 0 31,0 10-10-31,3-16-3 0,0 16 0 0,1-9 0 0,3-7-1 16,3 6-1-16,1 1 0 0,2-7 0 0,-2 6 18 0,10-9 3 0,-4 0 1 0,4 0 0 15,0 0 12-15,-7 9 10 0,7-9-2 0,0 0 0 0,-3 10-8 16,3-10 0-16,-4 3 0 0,4-3-11 0,4 9 11 15,-4 1 11-15,0-10-3 0,0 9 0 0,3 1 13 0,1 2 3 16,3-9 0-16,-4 7 0 0,8-4-11 0,-4 0-1 16,7 1-1-16,-3 2 0 0,3-6-3 0,0 7-8 15,4-1 12-15,-4-6-4 0,0 6-8 16,0-5 0-16,0 11 0 0,0-12 8 0,4 10-8 16,-4-7 0-16,-3-3 0 0,-1 7 0 0,4-1 0 0,-3 1 0 15,-4-1 0-15,0 4 8 0,0-4 4 0,-4 0 0 16,1 4 0-16,-4-1 0 0,0 1 14 0,-4-4 3 15,1 1 1-15,-4 9 0 0,0-7-20 0,-4-2-10 16,-3 2 10-16,0-2-10 0,3 8 9 0,-3-15-9 16,-3 10 8-16,3-7-8 0,-4 4 0 0,0-1 0 0,1 4 0 15,-1-10 0 1,-3 6-36-16,0 10-2 0,0-16-1 0,-4 10 0 16,4 2-45-16,0-12-8 0,-1 4-3 0,5-1 0 15,-4-12-134-15,10-1-27 0,-10-18-6 0,10-12-1 0</inkml:trace>
  <inkml:trace contextRef="#ctx0" brushRef="#br0" timeOffset="4695.96">17431 1303 1785 0,'3'-3'79'16,"-3"3"17"-16,4-7-77 0,-1 4-19 0,1 3 0 0,-4 0 0 0,3 3 305 0,4 7 58 15,4 2 11-15,3 7 2 0,-3 3-308 0,3 6-68 16,0 4 0-16,0 9 0 0,4 6-18 0,-11 6 4 16,3 6 1-16,1-2 0 0,-8 6 13 0,5-1 0 15,-1 4 0-15,0-3 0 0,0 0 0 0,-4-1 0 16,1 1 0-16,-1 3 0 0,1-16-8 16,-1 3 8-16,1-2 0 0,-1-8-9 0,-3 1 9 0,4-3-10 15,-4 0 10-15,3-7-10 0,-3 4-4 0,4-7-1 16,3-6 0-16,0 7 0 15,-3-13-97-15,3 3-19 0,0-10-4 0,3-2-665 16,4 2-134-16</inkml:trace>
  <inkml:trace contextRef="#ctx0" brushRef="#br0" timeOffset="5087.33">18292 2156 1324 0,'-8'0'118'0,"-2"-6"-94"0,-8 2-24 0,-3 4 0 15,0 4 376-15,-4 2 70 0,1 3 14 0,-5 1 4 0,1 2-376 0,-4 1-76 16,4 6-12-16,-4-7 0 0,1 7 0 16,-1-3 0-16,0 2 0 0,4 4 0 0,3-6 0 15,4-3 0-15,3-1 0 0,8-2 0 0,-4 2 0 0,7-3 0 16,0-5 0-16,3 5 9 0,4-9-9 0,0 0 0 15,0 0 0-15,0 0 0 0,0 0 9 0,0 0-9 16,11 6 10-16,3-6-10 0,0-6 16 0,4 3-2 16,6-3-1-16,1 2 0 0,7 4 4 0,3 0 1 15,4 0 0-15,3 0 0 0,4 10 7 0,-4-1 2 16,4-6 0-16,-4 10 0 0,1-7-14 16,-1 4-2-16,4 2-1 0,-7-2 0 0,-4 2-10 0,4-2 10 15,0 2-10-15,-8-3 10 0,1 10-10 0,-7-9 0 16,-4 5 0-16,-3 1 0 0,-4 0-25 0,-4-1 2 0,-3-2 1 15,-3 0 0 1,-4 5-35-16,-4-2-7 0,1 0-2 0,-4-1 0 16,0 4-110-16,3 0-21 0,1-6-5 0</inkml:trace>
  <inkml:trace contextRef="#ctx0" brushRef="#br0" timeOffset="6778.04">5719 2579 1267 0,'-22'0'56'0,"22"0"12"0,-3 6-55 0,-4-2-13 0,0-4 0 0,7 0 0 16,0 0 191-16,0 0 35 0,0 0 7 0,14 0 2 15,0 0-142-15,7 0-28 0,11 0-5 0,3 0-2 16,7 0 0-16,11-4 0 0,14-2 0 0,4 6 0 15,3 0-5-15,7 0-1 0,4 0 0 0,7 0 0 16,10 0-36-16,-3 6-7 0,7-6-1 0,-1 0-8 16,5 0 10-16,3 4-10 0,-1-4 8 0,5 3-8 0,-4-3 12 0,3 0-2 15,4 6-1-15,-3-6 0 0,-12 0-9 0,1 0 0 16,0 0 0-16,0 0 0 0,0 3 0 0,-11-3 8 16,-3 0-8-16,-4 0 8 0,4 0-24 0,-4-3-4 15,0 3-2-15,-7 0-1202 16</inkml:trace>
  <inkml:trace contextRef="#ctx0" brushRef="#br0" timeOffset="58566.21">2060 4257 1440 0,'0'0'128'0,"0"0"-103"0,0 0-25 0,0 0 0 15,0 0 104-15,0 0 15 0,0 0 3 0,0 0 1 16,0 0-61-16,0 0-12 0,7-10-2 0,-7 1-1 15,0 9-18-15,0 0-3 0,0 0-1 0,0 0 0 16,0 0 3-16,11 9 0 0,-11-9 0 0,3 7 0 31,1 5 7-31,-4 1 1 0,0-4 1 0,-4 13 0 0,4-3-1 0,-3-7-1 16,-4 7 0-16,3 0 0 0,4-3-12 0,-7 3-3 16,4-7 0-16,-4 1 0 0,3 2-9 0,4-2-3 15,0-10 0-15,0-3 0 0,0 0 3 0,0 0 0 16,0 0 0-16,0 0 0 0,0 0 8 0,0 0 1 15,0 0 1-15,0 0 0 0,0 0-10 0,0-13-3 16,0 10 0-16,0-12 0 0,0 2-8 0,4-6 8 0,3 4-8 0,-7-7 8 16,0-7 0-16,10 11 0 0,-6-7 0 0,3 3 0 0,-4-7-8 0,8 7 0 15,3 4 0-15,-3-4-11 0,-1 6 11 0,4 0 14 16,-3 4-3-16,3 2-1 0,0 1-2 0,4 3 0 16,-4-1 0-16,4 4 0 0,3 3-8 0,0-6 0 15,-3 3 0-15,3 3 8 0,3 0-8 0,1 3 0 16,0 3 0-16,-1-6 0 0,8 3 0 0,-7 10 0 15,-4-4 0-15,4 7 0 0,-8 0 0 0,1 3 0 16,0-1-12-16,-1 4 12 0,-3 3-8 0,-3 4 8 16,3-7 0-16,-3 3 0 0,3 0 0 0,-4 0 0 15,1 3 8-15,-7-3-8 0,6-3 0 0,1 0 0 16,-8 3 0-16,8-9 0 16,-8 12 8-16,4-12 4 0,-3-1 0 0,3-2 0 0,0-1-12 0,0-2-17 15,-3 9 4-15,3-16 1 0,-7-3 12 0,0 6-11 0,0-6 11 0,0 0-10 31,0 0-189-31,0 0-37 0</inkml:trace>
  <inkml:trace contextRef="#ctx0" brushRef="#br0" timeOffset="59097.46">3136 4163 345 0,'0'0'31'0,"0"0"-31"0,0 0 0 0,0 0 0 16,0 9 328-16,-7-6 60 0,4 13 12 0,3-13 3 0,0 10-287 16,0-4-58-16,0 0-11 0,0 4-3 0,-7-4 15 0,7 1 2 15,0-1 1-15,7 1 0 0,-7-1-26 0,3-3-6 16,4 10-1-16,-3-7 0 0,6 4-29 0,-6-4 8 15,3 1-8-15,-4 2 0 0,4 1 23 0,-3 6 1 16,0-10 1-16,3 7 0 0,-4-1-5 16,4 1 0-16,-3-7-1 0,6 4 0 0,-6-4-9 0,3 1-2 15,3 2 0-15,5-2 0 0,-5-4 4 0,1-3 0 16,3-3 0-16,0 3 0 0,-3 4 0 0,10-7 1 16,-7-7 0-16,3 4 0 0,1 3-2 0,0-9-1 15,3 6 0-15,4-10 0 0,-4-3-2 0,-4 7-8 16,1-4 12-16,-4 1-4 0,7-7-8 0,-7 7 0 15,-10-7-12-15,7-3 12 0,-1 3 0 0,1 3 16 16,-8-12 0-16,4 9-1 0,-3 4-15 0,6-7 0 0,-10 3 8 0,4 0-8 16,3 3 15-16,-7 7 0 0,4-7 0 0,6 13 0 15,-10 3-6-15,0 0-1 0,4 0 0 0,3 0 0 16,3 10-8-16,-3-1-14 0,0 0 3 0,4 4 1 16,-8-4 10-16,8 7 0 0,0 3-9 0,-8 0 9 15,4 3 0-15,0-4 0 0,4 4 0 0,-4 0 0 16,-4 0 0-16,8 0 0 0,-7 0 0 0,3 6 0 15,-4-6 0-15,4 0-9 0,-7 0 9 0,7 0 0 16,0 0-36 0,-7-6-1-16,4-1 0 0,3-5 0 0,-7 9-167 0,3-16-34 15,1 9-6-15,-4-12-2 0</inkml:trace>
  <inkml:trace contextRef="#ctx0" brushRef="#br0" timeOffset="59844.37">3990 4310 1152 0,'-7'0'102'0,"7"-3"-82"16,7 3-20-16,-7-9 0 0,0 2 120 0,0 4 19 16,3 0 4-16,-3 3 1 0,0 0-65 0,0 0-13 15,0 0-2-15,8 6-1 0,6 4-9 0,-14-1-2 16,3 4 0-16,4-7 0 0,-3 6 3 0,3 1 0 15,-7 3 0-15,7-1 0 0,0-5-26 0,-7 9-5 0,3-7 0 16,4 1-1-16,-7 2-14 0,0-5-9 0,4-4 12 0,0 3-12 16,-4-9 17-16,0 0-3 0,0 0-1 0,0 0 0 15,7 10 17-15,-7-10 3 0,0 0 1 0,0 0 0 16,0 0 9-16,0 0 1 0,0 0 1 0,3-3 0 16,4-4-20-16,4-2-4 0,-4 6-1 0,0-7 0 15,-4 1-5-15,4-7-2 0,8 7 0 0,-12-13 0 16,4 3-13-16,4-9 0 0,-8 12 0 0,8-12 0 15,-1 6 0-15,-3 0 14 0,1-6-4 0,2 12-1 16,1-6-9-16,-8 7-12 0,8-1 2 0,-8 7 1 16,8-10 9-16,0 9 0 0,-8 7 0 0,4-3 0 15,-7 6 0-15,11 0 0 0,-4 0 0 0,-7 0 0 16,7 0 0-16,3 0 0 0,-3 6 0 0,0-3 0 16,4 7 0-16,-7 2 0 0,3-2 0 0,-4-1 0 0,1 1 0 15,3 2 0-15,-4 1 0 0,4 2 0 0,0-5 0 16,0-4 0-16,-7 10 0 0,4-7 0 0,-4 4 0 15,0-13 8-15,7 3-8 0,-7-3 0 0,0 0 0 16,0 9 9-16,0-9-9 0,0 0 0 0,0 0 12 0,0 0-4 16,0 0 0-16,0 0-8 0,0 0 13 0,4-9-4 15,3 6-1-15,-7-7 0 0,7 1 0 16,3-1-8-16,-3-2 12 0,7-1-4 0,-3-2-8 0,0-1 0 16,3-3 0-16,-4 10 0 0,4-7 0 0,-3 0 0 15,0 7 9-15,6-4-9 0,-3 10 0 0,4-12 0 16,-7 15 0-16,3-13 0 0,0 10 0 0,0-3 0 0,-4 3 0 15,5-7 0 1,-5 10 0-16,1 0 0 0,3-3 0 0,-4 3 0 0,5 0 0 0,-5 0 0 16,1 0 0-16,-1 3 0 0,1 7 0 0,-1-1 0 15,5 7 0-15,-5-1 0 0,-3 1 0 16,0 3 0-16,4 3 0 0,-8 6 0 0,1-3-8 0,-1 3-7 16,1-3-1-16,-4 4 0 0,0-4 26 0,0-7 5 15,-4 4 1-15,4 7 0 0,0-17-16 0,-3 10 0 16,-1-9 0-16,4 5-10 0,0-5 18 0,-3 3 3 0,3-4 1 0,0 1 0 15,0-4-12-15,0 4-11 0,3-4 3 0,1 4 0 32,-1-13-94-32,1 6-18 0,7-3-4 0,-11-3-675 0,3-3-134 0</inkml:trace>
  <inkml:trace contextRef="#ctx0" brushRef="#br0" timeOffset="60271.35">5133 4414 1497 0,'0'0'133'0,"-4"-10"-106"0,-3 7-27 0,4-3 0 16,3 3 216-16,0-7 37 0,0 1 8 0,3-1 2 15,4 7-184-15,-3-3-37 0,3-7-7 0,7 10-2 16,-3-6-21-16,3 3-12 0,0-10 12 0,0 7-12 15,4-4 0-15,-1 4-9 0,-3-13-1 0,4 6 0 32,0 0-24-32,-1 1-5 15,-6-7-1-15,3 0 0 0,-3 9 5 0,-4-6 1 0,0 7 0 0,-4-1 0 0,-6 4 22 0,3 3 4 0,-7-7 8 0,0 13-13 16,0-3 36-16,-4-3 7 0,-7 6 2 0,1 0 0 16,-1 0 9-16,-3 6 3 0,0-6 0 0,-4 9 0 15,0-2-32-15,1 8-12 0,-1-2 11 0,4-1-11 16,7 17 0-16,3-17 0 0,4 10-11 0,-4 0 11 15,4-3 0-15,4 3 8 0,3 0 2 0,3 0 0 16,4 0 6-16,4 3 0 0,-4-3 1 0,11 3 0 16,-4-3-6-16,0 0-2 0,7-4 0 0,-3 4 0 15,3-3 7-15,4-6 2 0,-4 6 0 0,0-7 0 16,4 1-114-16,3-7-24 16,-7 3-4-16,4-5-606 0,-1-4-122 0</inkml:trace>
  <inkml:trace contextRef="#ctx0" brushRef="#br0" timeOffset="60610.81">5694 4354 1324 0,'0'0'118'0,"0"0"-94"16,0 0-24-16,0 9 0 16,0 1 216-16,0 2 38 0,3-2 8 0,1 9 2 0,-1-7-222 0,1 1-42 15,-1 2-12-15,5-5-1 0,-8 2 13 0,3 1 8 16,4 6 0-16,-7-10-8 0,0-3 13 0,4 10-4 15,-4-13-1-15,3 10 0 0,-3-13-8 0,0 0 8 16,0 0-8-16,0 0 8 0,0 0 14 0,0 0 2 16,7 0 1-16,4-13 0 0,-11 4 15 0,3-4 4 15,1 1 0-15,-1-10 0 0,1 3-1 0,-8-3 0 0,4 0 0 16,-3-6 0-16,3-4 5 0,0 1 0 16,0-3 1-16,-4-1 0 0,4-3-11 0,-3 7-2 0,3 0-1 15,0 6 0-15,0-4-7 0,3 11-2 0,-3-4 0 16,4 0 0-16,-4 9-26 0,3 1 8 0,1-4-8 0,-1 10 0 15,5-1-8-15,2-2-8 0,-6 0 0 16,6 9-1 0,1-13-110-16,-1 13-21 0,4-3-5 0,4-7-1045 0</inkml:trace>
  <inkml:trace contextRef="#ctx0" brushRef="#br0" timeOffset="60795.82">6181 4266 403 0,'0'0'17'0,"0"0"5"0,-7 0-22 0,0 0 0 15,7 0 0-15,0 0 0 0,-4 0 549 0,4 0 106 0,0 0 21 0,0 13 4 16,0-4-555-16,0 10-110 0,0-3-15 0,0 2-18 16,0-5 7-16,0 12 2 0,0-9 0 0,0 6 0 15,4-7-39-15,3 1-7 0,-4 0-1 0,1-10-1 16,-1 10-115-16,-3-16-24 0,14 3-4 0,-10 3 0 0</inkml:trace>
  <inkml:trace contextRef="#ctx0" brushRef="#br0" timeOffset="60967.7">6364 3984 2833 0,'-3'-9'125'0,"-4"-4"27"0,-1 10-122 0,5-3-30 16,-4 2 0-16,7-5 0 0,0 9 56 0,0 0 4 15,0 0 2-15,0 0 0 16,0 0-99-16,10-3-20 0,1-3-4 0,0 6-1 16,-1 0-146-16,1-3-28 0,6-4-7 0,1-5-772 0</inkml:trace>
  <inkml:trace contextRef="#ctx0" brushRef="#br0" timeOffset="61280.18">6756 4254 2473 0,'-7'-16'109'0,"7"10"23"0,0-4-105 0,3 1-27 0,1 3 0 0,3-7 0 15,3 1 15-15,-10 2-3 0,7 1 0 0,-3-4 0 16,3 1-12-16,0-4 0 0,-7 10 8 0,4-4-8 16,-1-5 0-16,-3 8 0 0,0-2 8 0,0 9-8 15,-3-9 0-15,-1 2 0 0,-3 4 0 0,0 3-10 16,-4 0 10-16,1 0 0 0,-4 0 0 0,3 3 0 0,-7 4 0 0,4-4 0 15,4 3 0-15,-4 3 0 0,0-2 10 0,-1 8-2 16,5-2-8-16,-8-1 12 0,4 17 6 0,3-7 1 16,-3 3 0-16,4-7 0 0,-1 11-19 0,4-4 0 15,0 6 0-15,0-3-9 0,7-3 17 0,-3 4 3 16,6-7 1-16,-3 3 0 0,7-10-12 0,0 1-11 16,0 0 3-16,4-4 0 15,6 1-23-15,-6-7-4 0,14-3-1 0,-1 0 0 16,5-3-168-16,2-3-33 0</inkml:trace>
  <inkml:trace contextRef="#ctx0" brushRef="#br0" timeOffset="61733.32">7267 4207 2142 0,'0'0'95'0,"-7"-13"19"0,0 10-91 0,0-3-23 0,4-4 0 0,-5 7 0 16,8-6 45-16,-3 6 5 0,-4 3 1 0,0-10 0 16,0 7-41-16,3-3-10 0,-10 6 0 0,4 0 0 15,-5 0 0-15,5 6-11 0,-11 7 3 0,7-4 0 16,-8 13-4-16,1-6 0 0,4 9 0 0,-5-3 0 16,1 0 12-16,4 0 0 0,-1 3 0 0,4-7 8 15,0 1 0-15,3 0 1 0,8-3 0 0,-11-7 0 0,10 10 0 0,4-10 0 16,0-2 0-16,0-1 0 0,4 3-9 0,-4-9 12 15,0 0-12-15,0 0 12 0,14 0-12 0,-7 0 0 16,7-6 0-16,0-3 0 0,0 9 0 0,0-13 0 16,4 4 0-16,-1-4 0 0,5 4 0 0,-12-1 0 15,8-2 0-15,-1 2 0 0,-2-2 0 0,-1 2 0 16,0 1 8-16,0 0-8 0,-3 9 17 0,-4 0-1 16,-7 0-1-16,0 0 0 0,10 0 34 0,-10 0 7 15,4 9 2-15,-1 0 0 0,4 4-19 0,-7 3-4 16,4-1-1-16,-4-5 0 0,7 9-22 0,-7-7-12 15,7 1 12-15,0 2-12 0,4-2 12 0,-11-1-12 16,10-2 12-16,4 9-12 0,-3-16-9 0,-4 6-9 16,3-6-2-16,1 4 0 15,10 2-121-15,-10-9-25 0,6-6-5 0,-2 3-865 0</inkml:trace>
  <inkml:trace contextRef="#ctx0" brushRef="#br0" timeOffset="62548.21">7860 3451 2746 0,'7'-16'122'0,"-7"16"25"0,0 0-118 0,0 0-29 15,0 0 0-15,0 0 0 0,0 0 11 0,0 0-11 16,-7 10 12-16,0-4-12 0,0 6 0 0,-4 1 0 15,1 9 0-15,-4 6-12 0,3 4 2 0,-7 2 1 16,4 1 0-16,-3 5 0 0,2 1 9 0,1 9-13 16,0-9 5-16,0 3 8 0,7 3 0 0,-11-6 0 0,11 3 0 15,-7-4 12-15,7 11-12 0,0-8 0 16,0 8 0-16,0-4 8 0,0-7-18 0,0 4-4 0,3 3-1 0,-3-15 0 31,7 2-15-31,0 1-3 0,0-17-1 0,0 4 0 16,7 7-38-16,0-17-8 0,4 1-2 0,3-4-622 0,7-9-124 0</inkml:trace>
  <inkml:trace contextRef="#ctx0" brushRef="#br0" timeOffset="63157.59">9148 4119 1440 0,'0'0'64'0,"-8"0"12"0,5-3-60 0,-4-4-16 0,7 7 0 15,-7 0 0-15,7 0 159 0,-7-3 29 0,7 3 5 0,-4 0 2 16,-3-9-166-16,7 9-29 0,-3-6-13 0,3 6 1 16,-11 0 12-16,4-7-9 0,0 1 9 0,0 3-8 15,0-3 8-15,-4 3 0 0,1-4 0 0,-1 4 0 16,-3 0 32-16,0-3 8 0,0 3 1 0,-4 3 1 16,-10 0 16-16,7 0 3 0,0 0 1 0,-4 0 0 15,0 3-24-15,1 6-5 0,-5 1-1 0,8 2 0 16,-4 1-21-16,4 12-11 0,0-10 10 0,3 14-10 15,1 2 0-15,-1 0 0 0,4-6 0 0,0 4 0 16,3 2 0-16,4-6 0 0,-3-3 0 0,6 6 0 16,1-9 0-16,3 3-12 0,0-6 12 0,3-1-13 15,1-5-5-15,6-4-1 0,-6 3 0 0,6-2 0 16,-3-4 19-16,8-3 0 0,-1-3 0 0,3-4 0 16,1-2 0-16,3-4 19 0,4 4-3 0,3-13 0 0,0 10 14 0,-3-10 2 15,3-7 1-15,-3 4 0 0,3-6 5 0,-3 0 1 16,-4-7 0-16,0 7 0 0,0-13 1 0,0 9 0 15,-3-2 0-15,0-1 0 0,-4-3-40 0,0 4 0 16,0-7 0-16,-3 3-12 0,-1 3 23 0,-3 1 4 16,0-4 1-16,0 6 0 0,-7 1 3 0,0 3 1 15,0 2 0-15,-3-2 0 0,-1 9-20 0,1-3 0 16,-1 0-11-16,1 9 11 16,-1-6-49-16,1 3-3 0,3 1-1 0,-4 2 0 15,1-3-127-15,3 0-24 0,0 0-6 0,3 7-1 0</inkml:trace>
  <inkml:trace contextRef="#ctx0" brushRef="#br0" timeOffset="64024.25">9627 4109 1998 0,'0'0'44'0,"0"0"8"0,0 0 3 0,0 0 1 0,0 0-44 0,0 0-12 0,0 0 0 0,0 0 0 0,0 0 15 0,0 0 1 16,0 0 0-16,0 0 0 0,0 0-16 0,0 0 9 15,-7 0-9-15,-3 0 8 0,3 0 0 0,0 7 0 16,-11-4 0-16,4 0 0 0,-4 3 0 0,1-3 0 15,-5 7 0-15,-2-1 0 0,-8 1 4 0,4 2 0 16,7 1 0-16,3-4 0 0,-7 4 8 0,4 5 3 16,3-5 0-16,1 6 0 0,-1 0-8 0,4-7-2 15,-4 10 0-15,4 0 0 0,4-3-5 0,-1 3-8 16,-3 0 11-16,7 6-11 0,0-6 8 0,0 0-8 16,3-3 0-16,4 3 0 0,4-10 0 0,-1 10 0 15,8-3 0-15,0-6 0 0,-1-1-9 0,4-3-3 16,4 1 0-16,3-4 0 0,4 0 0 0,-8 1 0 0,5-7 0 0,2-7 0 15,4 4 12-15,1-6 8 0,-15 6-8 0,3-7 11 16,5 1 8-16,-5-4 1 0,-6-2 1 0,3 2 0 16,-4 1 23-16,5-7 4 0,-12-3 0 0,4 0 1 15,0 0-12-15,0-6-2 0,0 3-1 0,0-7 0 16,-3 1-8-16,3 0-2 0,4-4 0 0,-8-3 0 16,4 13-24-16,0 0 0 0,-3 10 0 0,-1-4 0 15,-3 9 0-15,4 1-20 0,-4 9 3 0,0 0 1 16,0 0 25-16,0 0 6 0,0 0 1 0,0 6 0 15,0 4-16-15,0 2 0 0,0 1 0 0,0 9 0 32,3 0 0-32,-3-7 0 0,4 10 0 0,-1 4 0 15,1-7 0-15,3 3 0 0,0 3 0 0,-3-6-10 0,3 0 10 16,0 6 0-16,0-12 8 0,0 2-8 16,3-5-40-16,1 6-13 0,-4-7-3 0,4-2 0 15,-4-1-132-15,3 1-26 0,-3-1-6 0,4-9 0 0</inkml:trace>
  <inkml:trace contextRef="#ctx0" brushRef="#br0" timeOffset="64289.87">10111 3542 2188 0,'0'0'195'0,"0"0"-156"0,-7 0-31 0,7 0-8 16,-7 6 157-16,3 7 31 0,-3 5 5 0,7 8 2 15,0 5-170-15,3 10-33 0,1 9-8 0,-4-3 0 16,4-6 4-16,-4 18 2 0,3-5 0 0,-3-7 0 16,0 12 1-16,0-2 0 0,0-7 0 0,-3 3 0 31,3 7-43-31,-4-7-8 0,0-12-1 0,1 3-1 15,-4-10-81-15,0-3-16 0,3 1-3 0,-3-1-803 0</inkml:trace>
  <inkml:trace contextRef="#ctx0" brushRef="#br0" timeOffset="64508.07">9832 4257 3204 0,'3'-10'71'0,"1"1"14"0,3-4 3 0,0 1 1 0,7-1-71 16,4 4-18-16,7-10 0 0,3 10 0 15,7-4-34-15,0 1-10 0,-3-4-3 0,7 10 0 16,0-1 3-16,-4-2 0 0,-3 0 0 0,10 2 0 16,4 1-98-16,-7 3-19 0,0-3-4 0,-4 3-1 15,0-7-60-15,0 10-12 0,1-3-2 0</inkml:trace>
  <inkml:trace contextRef="#ctx0" brushRef="#br0" timeOffset="64941.75">10756 4069 345 0,'11'6'31'0,"-4"-3"-31"0,-7-3 0 0,0 0 0 15,-4 13 352-15,4-13 65 0,4 15 13 0,-8-12 2 16,-6 7-260-16,3-7-53 0,10 6-11 0,-3-9-1 16,-14 10-76-16,0-1-15 0,3 1-4 0,1 2 0 15,-1 1-3-15,-10 2-1 0,0 1 0 0,0 0 0 16,7-1-8-16,-11 1 0 0,-14 0 0 0,11 3 0 15,7-7 0-15,0 7 0 0,-1-7 0 0,5 1 0 16,-1 3 0-16,8-4 0 0,6 1 0 0,-3-4 8 16,0 1 5-16,7-10 1 0,7 9 0 0,-7-9 0 15,0 0 10-15,11 9 3 0,-4-2 0 0,10-1 0 16,1-3 8-16,0 3 1 0,-8-6 1 0,8 0 0 16,6 0-13-16,-2 0-4 0,-8-6 0 0,0 3 0 15,0-3-9-15,4-1-3 0,-4 1 0 0,0 3 0 16,-7-13-8-16,7 4 0 0,0 2 0 0,-7-5 8 0,-3-4-8 0,-1 0 0 15,4-3 0-15,0-9 0 0,-3-1 0 0,-1 7 0 0,-3-6 0 0,7 3 0 16,-3-4 0-16,-4 10 15 0,-4 4-3 0,4 2 0 16,4-3 10-16,-4 10 2 0,-7-1 0 15,0-2 0-15,0 9 12 0,7 3 4 0,0 0 0 0,-7 3 0 0,0 6-26 0,0 4-5 32,7-1-1-32,-4 13 0 0,-7 0-8 0,8 4-14 0,3 5 3 0,3 1 1 0,5-4 10 0,-5 7 0 15,4-4 0-15,7-3 0 0,4 7-12 0,0-10-6 16,-4 10-2-16,7-13 0 15,7 13-128-15,-3-16-25 0,-4 3-6 0,-7-6-1 0</inkml:trace>
  <inkml:trace contextRef="#ctx0" brushRef="#br0" timeOffset="72042.86">11240 4329 1911 0,'24'-6'84'0,"-13"6"19"0,-1 0-83 0,1 0-20 0,3 0 0 0,7 0 0 16,7 0 20-16,-3 0-1 0,-4 0 0 0,11 0 0 16,10 0 3-16,-3 0 1 0,-7 0 0 0,3 0 0 15,1 6-4-15,2-3-1 0,5 3 0 0,-5-6 0 16,1 3-18-16,4-3 10 0,2-3-10 0,1 3 8 15,0-6 17-15,4 3 3 0,-5-3 1 0,-2 6 0 16,-1-7-29-16,-3 1 0 0,-4 6 0 0,-3 0 0 16,-7-3 20-16,-1-3-1 0,-6 3-1 0,0 3 0 15,-8-7-1-15,1 4 0 0,-4 3 0 0,0-3 0 16,-7 3 12-16,7-6 3 0,0 6 0 0,0-3 0 16,-3-4-32-16,3 1-13 0,0 0 1 0,0-4 0 0,0 7 12 15,3-3 16-15,1 0-3 0,0-1-1 0,3 4-12 0,0-6 0 16,0 3 0-16,0 6 0 0,0-7 0 0,-3 1 0 15,3 6 0-15,-4 0 0 0,1 0 0 0,-4 0 0 16,-7 0 0-16,0 0 0 0,0 0 18 0,0 0 1 16,0 0 0-16,0 0 0 0,0 0 7 0,0-3 2 15,0-6 0-15,0-1 0 0,0 1-8 0,-7 6 0 16,0-7-1-16,0 1 0 0,0-4-3 0,-4 1 0 16,4 2 0-16,0-5 0 0,0 2-6 15,0 1-2-15,3-1 0 0,-3 4 0 0,0-1-8 0,0 1 8 16,0-1-8-16,0 7 8 0,-3-3 8 0,-1 0 2 0,0-1 0 0,1 4 0 15,-1-3-3-15,4 3-1 0,-3-3 0 0,-1 6 0 16,4 0-14-16,0-7 9 0,0 1-9 0,7 6 8 16,0 0-8-16,0 0 0 0,0 0 0 0,0 0 0 15,0 0 0-15,10 0-12 0,1 0 2 0,3 0 1 16,0 13 0-16,4-13 0 0,0 6 0 0,3 3 0 16,-4 1 9-16,5 2-10 0,-1 1 10 0,-4-1-10 15,1 4 10-15,0 0 0 0,-4-1 0 0,0 1 0 16,0 3 0-16,-3 0-12 0,-4-4 4 0,0 4 0 15,-4 0 8-15,-3-3 0 0,0-7 0 0,0 0 0 16,-3 10 0-16,-4-6 0 0,0 6 0 0,-1-10 0 16,1 4 0-16,-3-4 11 0,3 7-3 0,-4-7 0 15,1 0-8-15,-1 4 0 0,-3 3 0 0,0-1 0 16,0 1-19-16,-7 6-5 16,3-6-2-16,-3 2 0 0,3-5-181 15,0-4-36-15</inkml:trace>
  <inkml:trace contextRef="#ctx0" brushRef="#br0" timeOffset="73187.72">20281 4147 1267 0,'0'0'112'0,"-7"-6"-89"0,-7 6-23 0,3 0 0 16,-3 0 100-16,4 0 15 0,3 0 3 0,-4 6 1 15,4-3-73-15,7-3-14 0,0 0-4 0,0 0 0 16,0 0 2-16,7 10 0 0,7-7 0 0,0 6 0 15,4 1 3-15,7-1 1 0,-4-6 0 0,7 3 0 16,0 1-18-16,8-7-3 0,-1 6-1 0,4-3 0 16,3-3-3-16,4 0-1 0,3-3 0 0,4 3 0 15,-3-6-8-15,-1 6 0 0,0-7 0 0,1 1 0 16,-8 3 8-16,4-6 0 0,0-1 0 0,-4 1 0 16,4 6 20-16,0-7 4 0,0 1 1 0,-4 6 0 15,0-4-16-15,-3 4-3 0,0-3-1 0,0 6 0 0,-4 0 10 16,0 0 1-16,1 0 1 0,-5 0 0 0,-2 0-3 15,-1 0-1-15,0 0 0 0,4 0 0 0,0 0-1 0,-8 0 0 16,-6 0 0-16,3 0 0 0,4-3-12 0,-8 0-8 16,-10-4 8-16,0 4-8 0,1-3 8 0,-1 3-8 15,-4-3 10-15,-3-1-10 0,-7-2 0 0,4 3 8 16,3-7-8-16,-11 10 0 0,-7-3 0 0,1 3 0 16,3-7 0-16,-4 1 0 0,-3-1-10 0,0 1 2 15,-4 6 0-15,0 0 0 0,0-4 8 0,4 4 0 16,-3 3 0-16,-1-6 0 0,4 3 0 0,3-3-13 0,-3 6 5 15,3-13 8-15,4 10 0 0,0 3 0 0,0-10 12 0,3 1-4 16,1 6 2-16,3-3 0 0,7 6 0 16,-4-3 0-16,1-7 1 0,3 1 0 0,0-1 0 15,3 7 0-15,4-3-11 0,0 0-14 0,0-1 3 0,4 4 1 16,0-3 10-16,-1 3-10 0,1 3 10 0,-1 0-10 16,1 0 2-16,-1 3 0 0,1 3 0 0,0-3 0 15,3-3 8-15,-4 13-8 0,4-13 8 0,1 0-8 16,-5 6 8-16,1-3 0 0,6 7 0 0,1-4-8 15,-7 0 8-15,3 1 0 0,3-4 0 0,5 6 0 0,-1 0 0 0,-7 4 0 16,0 0 0-16,4-4-8 0,6 0 8 0,-10 4 0 16,-7 6-9-16,-3 0 9 0,3-7 0 0,-3 10 0 15,-4-3 8-15,-4 0-8 0,-7 3 15 0,4 0-3 16,4 0 0-16,-4 3 0 0,-11-7 5 16,0 1 1-16,1 3 0 0,-1 0 0 0,-3 0-18 0,-4 0 0 15,4-3 0-15,0 3 0 0,0-3-22 0,3-4 2 16,-3 4 0-16,10-6 0 15,1 2-134-15,3-5-26 0,3-7-6 0</inkml:trace>
  <inkml:trace contextRef="#ctx0" brushRef="#br0" timeOffset="76416.75">23544 4003 1152 0,'0'0'102'0,"0"0"-82"0,0 0-20 0,4 3 0 16,3 3 170-16,-3-3 30 0,-1-3 5 0,8 0 2 15,-4-3-83-15,0-3-17 0,0 3-3 0,3-7-1 16,-3 7-34-16,0-12-6 0,4 8-2 0,-7-2 0 16,6-7-37-16,-6 4-8 0,3 2-2 0,-7-2 0 15,0-7 5-15,0 6 1 0,-4 1 0 0,-3-7 0 16,4 6 21-16,-8-5 5 0,-3 2 1 0,3-3 0 0,-6 0 0 16,-1 10 0-16,-3-4 0 0,-4 1 0 0,4 2-33 0,-7 1-6 15,3 9-8-15,-3 0 11 16,0 6-11-16,-1 7 0 0,1-10 0 0,0 19 0 15,3 0 0-15,1 6-11 0,10-6 11 0,-4 13-12 0,0-4 12 16,8-3-13-16,-1 3 5 0,1 1 8 0,-1 2 0 0,4-2 0 16,0-1 0-16,3 10 0 0,1-10 0 15,3 4 0-15,3-4 12 0,1 0-4 0,-1 1-8 0,4-1 0 16,4-3 0-16,0-6 0 0,3 0-16 0,3 0-6 16,4-3-1-16,1-3 0 15,6 2-21-15,4-5-4 0,-4 3 0 0,7-7-1 16,0-3-134-16,1 1-26 0,2-7-6 0,-2-7-764 0</inkml:trace>
  <inkml:trace contextRef="#ctx0" brushRef="#br0" timeOffset="76885.5">24162 4109 2030 0,'-14'-9'90'0,"10"6"18"0,-3-3-86 0,-4-1-22 0,4-2 0 0,0 0 0 15,0-1 90-15,0-2 14 0,-3 2 2 0,-1 1 1 16,1-1-51-16,2 7-9 0,-9-3-3 0,3 6 0 16,0 0-27-16,-4 0-5 0,-3 9-2 0,0 1 0 15,-4 9-10-15,0-4 8 0,4 4-8 0,0 3 8 16,0 0-8-16,0 3 0 0,3 0-12 0,4-3 12 16,3 6 24-16,1-3 13 0,3 4 3 0,3-7 0 0,1 3-29 15,3-7-11-15,3 4 8 0,4-3-8 0,4 0 0 16,-1-6 0-16,8-1 0 0,3-6 0 15,4 1 0-15,-1-1 0 0,1-6 0 0,3-6 0 0,4 6 0 0,-4-7 0 16,-3-2 0-16,0-7 0 0,-4 4 0 0,0 2 0 16,-7-5 0-16,0-4 0 0,0 0 0 0,-7-3 0 15,-3 0 0-15,-4-3 0 0,4 0 0 0,-8 0 0 16,0 3 0-16,-3-6 0 0,-3 12 0 0,3-3 0 16,-4 7 0-16,1 2 0 0,-4-5 11 0,6 8-3 15,-2 1-8-15,3 3 12 0,0 3 1 0,7 0 0 16,0 0 0-16,0 0 0 0,0 3-13 0,3 10 0 0,1 2 0 15,6-2-10-15,-3-1 10 0,4 10 11 0,0-3-3 0,-1 3 0 16,1 6-8-16,-1-12 0 0,1 12 0 16,0-6-11-16,-1 0 3 0,-3 6 0 0,0-12 0 15,4 3 0-15,-4 3-7 0,0-3-1 0,4-7 0 16,-4 1 0 0,0 2-184-16,3-12-36 0,4 4-8 0,0-7-2 0</inkml:trace>
  <inkml:trace contextRef="#ctx0" brushRef="#br0" timeOffset="77119.88">24765 3341 1324 0,'0'0'118'0,"-7"0"-94"0,-4 0-24 0,1 0 0 0,3 6 330 16,0-2 62-16,-4 14 12 0,8-5 2 0,-4 15-290 0,-1-3-57 15,1 7-12-15,4-1-3 0,-4 13-35 0,0 3-9 16,3 6 0-16,1 0 0 0,-4-5 0 0,7 8 0 15,-4-9 0-15,4 6 0 16,4-9-24-16,-1 6-6 16,1 1-2-16,3-4 0 0,0-7 32 0,0 1 0 0,0 0 0 0,0-7 0 15,4 7-41-15,-4-6-3 0,3-7 0 0,1-6 0 16,-1 0-126-16,-3-3-26 0,4-7-4 0,0 1-787 16</inkml:trace>
  <inkml:trace contextRef="#ctx0" brushRef="#br0" timeOffset="77308.2">24331 3931 1555 0,'-7'-3'68'0,"4"-7"16"0,-1 1-68 0,4-1-16 0,0 1 0 16,4 3 0-16,3-4 278 0,0 1 52 0,7 3 10 0,0-7 3 16,7 10-267-16,-3-7-54 0,3 7-10 0,0-3-3 15,4 6-9-15,3 0 0 0,0 0 0 0,4 9 0 31,3-5-25-31,0 2-4 0,4-3-1 0,4 10 0 0,-1-13-154 0,7 0-30 16</inkml:trace>
  <inkml:trace contextRef="#ctx0" brushRef="#br0" timeOffset="77651.98">25273 4091 2415 0,'0'0'53'0,"0"0"11"0,-7 6 3 0,0 3 1 0,0-9-55 16,7 0-13-16,0 0 0 0,0 0 0 0,0 0 28 0,0 0 4 15,0 0 0-15,14-6 0 0,-3-3-32 0,6-4 0 16,1 10 0-16,3-13 0 0,0 4-9 0,4-1 9 16,3-6 0-16,0 4-9 0,1-1 9 0,-5-6 0 15,1 3 0-15,0 4 8 0,-8-4-8 0,-6 6 0 16,-1-6 0-16,-6 10 0 0,-4 0 8 0,-4-7 3 16,-6 6 1-16,-4 1 0 0,-7 9 4 0,-1-3 0 15,-9 6 1-15,-1 6 0 0,-3 4-17 0,3 0 0 16,-3 5 0-16,-1 1 0 0,5 3 0 0,2 0 0 15,-2 0 0-15,2 6-9 0,5-6 33 0,2 10 6 16,1-10 2-16,11 3 0 0,-1 0-32 0,8 0 0 16,-1-3 0-16,8 6 0 0,-1-6 0 0,8-3 0 15,-4-4 0-15,7 4 0 0,0-6 0 0,7 9 0 0,-3-7 0 16,7-2 0 0,-1-4-39-16,4-6-13 0,8 7-4 0,-1-7 0 15,4-3-152-15,-4 0-30 0,71-6-6 0,-28-4-2 0</inkml:trace>
  <inkml:trace contextRef="#ctx0" brushRef="#br0" timeOffset="78370.92">26324 3959 1440 0,'0'0'128'0,"0"0"-103"15,0 0-25-15,0 0 0 0,0-6 111 0,-3-4 17 0,3 7 3 0,0 3 1 16,0-9-73-16,-4 6-15 15,1-4-2-15,-1 1-1 0,-3-3-15 0,0 2-3 0,-4-2-1 0,1 9 0 16,-1-13 16-16,-6 13 3 0,-1-3 1 0,-7 3 0 16,1-6 13-16,-5 12 2 0,-2-6 1 0,2 3 0 15,-6 10-19-15,3-4-4 0,1 7-1 0,-1 0 0 16,4-4-34-16,-1 7 0 0,5 9 0 0,3-12 0 16,3 3 0-16,7 0 0 0,1-4 0 15,3 4 0-15,7-6-10 0,0 2 10 0,3-2-10 0,4-1 10 16,7-2-16-16,1-1 4 0,-1-6 0 0,3-3 0 15,4 7 12-15,8-14 0 0,-5 4-10 0,5-6 10 16,-1-1 0-16,4-2 0 0,-1-1 0 0,-2-2 0 16,-1 2 0-16,0 4 0 0,0-4 0 0,-3 1 8 15,-7 2-8-15,-1 1 0 0,-6-4 0 0,-1 4 8 16,1-1-8-16,-8 1 0 0,-6 0 0 0,3-4 0 16,0 13 0-16,-4 0 0 0,-6-3 8 0,-1-3-8 15,1 6 13-15,-1 0-2 0,1 0-1 0,-5 0 0 16,1 6-10-16,4-6 8 0,-1 3-8 0,4-3 8 0,0 13-8 0,3-13 0 15,1 9 0-15,3 0 0 0,0 4 0 16,3-4 0-16,5 10 0 0,-1-6 0 0,0 9 0 16,3 0 0-16,4-4-8 0,0 11 8 0,4-4 0 0,-4 6 0 15,4 0 0-15,-4 1 0 0,0-4 0 0,0 3 0 16,0-6 0-16,-3 7 0 0,-4-4 0 0,0-3 0 16,0 6 0-16,0-9 0 0,-3 10 0 0,-1-4 0 15,-3-6 0-15,-3 3 0 0,-1 3 8 0,1-6 10 16,-4 6 2-16,-1-2 0 0,1-5 3 0,-3 8 1 15,3-7 0-15,-4 3 0 0,-3-10-4 0,0 1 0 16,-7 3 0-16,0 0 0 0,-1-7 10 0,1 7 2 16,-3-9 0-16,-5-4 0 0,1 3-32 0,-4 1 0 0,4-1 0 15,0-6 0 1,-4-3-44-16,8-3-8 0,2 0-1 0,1-7-1 16,0-5-168-16,3-1-34 0</inkml:trace>
  <inkml:trace contextRef="#ctx0" brushRef="#br0" timeOffset="78870.89">27065 3909 1512 0,'0'0'33'0,"0"0"7"0,0 0 2 0,-3 0 0 0,-12-10-34 0,5 10-8 15,3-9 0-15,-4 9 0 0,-3 0 104 0,4-6 18 16,-5-1 4-16,1 7 1 0,0 0-21 0,0 7-4 16,-4-1-1-16,1-6 0 0,-4 6-53 0,3 4-10 15,-7-1-2-15,4 4-1 0,-4-4-27 0,4 7-8 16,-3-7 0-16,2 10 0 0,5-7 12 0,-1 1-12 15,8 6 12-15,-1 0-12 0,0-7 16 0,8 7-4 16,3-3-1-16,3-1 0 0,4-2-11 0,1 6 0 16,2-7 0-16,8 1-11 0,-1-1 11 0,8 4 0 15,0 0 0-15,-1-1 0 0,5-12 0 0,-1 10 0 0,0-7 0 16,4-3 0-16,0-3 0 0,-1 0 8 0,-2-3-8 0,-1-3 8 16,0 6-8-16,-7-3 8 0,0-7-8 0,-3 1 8 15,-4 0 4-15,-3-7 2 0,-4 0 0 16,-4 4 0-16,1-10 28 0,-8 9 6 0,1-6 0 0,-4 1 1 15,0 2-7-15,-4-12-2 0,-3 6 0 0,-4 3 0 16,1-6-20-16,-1 3-4 0,0 3 0 0,-3 0-1 16,7 4-15-16,-3-1 0 0,2 3 8 0,1 10-8 31,4-6-118-31,3 3-26 0,0 6-6 0,7 0-642 0,-4 0-128 0</inkml:trace>
  <inkml:trace contextRef="#ctx0" brushRef="#br0" timeOffset="79216.34">27481 4323 345 0,'11'15'15'0,"-7"-12"4"0,3 7-19 0,0-7 0 16,-4 6 0-16,4 1 0 0,-3-1 249 0,3 1 47 16,-7-10 8-16,3 0 3 0,-3 0-115 0,0 0-24 15,0 0-4-15,0 0 0 0,0 0-50 0,0 0-10 0,0 0-1 16,0 0-1-16,0-7-24 0,-3-5-5 0,-1 2-1 15,1-2 0-15,-1-1 6 0,1-2 1 0,-1-10 0 0,1 3 0 16,-1-7-33-16,1 4-6 0,-1-3-2 16,4-3 0-16,0 6-7 0,0-7-2 0,-3 1 0 0,6 3 0 15,1-4-16-15,-1 1-3 0,1 6-1 16,3-6 0-16,0-1-9 0,0 10 0 0,0-9 0 0,0 9 0 16,0 0 0-16,4 3 0 0,3 0 0 0,3 7 0 15,-3-1-17-15,8 4 1 0,-5-10 0 0,4 16 0 31,4-3-13-31,0 2-3 0,-1-5 0 0,5 6 0 0,-5 3-67 16,1 3-13-16,-4 0-4 0,0 3 0 0,1-2-76 0,-5 2-15 16,1-3-3-16</inkml:trace>
  <inkml:trace contextRef="#ctx0" brushRef="#br0" timeOffset="79533.48">28007 3899 2574 0,'0'0'114'0,"0"0"23"0,0 0-109 0,0 0-28 0,0 0 0 0,14 0 0 16,0 10 50-16,4-1 5 0,3 4 1 0,4-1 0 16,-1 4-39-16,1 0-7 0,3 2-2 0,1 1 0 15,-1 0-8-15,0-3-9 0,-3 3 9 0,-1 6-13 0,1-10-3 0,0 1-1 16,-8 3 0-16,1-7 0 16,3-2-135-16,-3-1-28 0,0 1-4 0,3-7-838 15</inkml:trace>
  <inkml:trace contextRef="#ctx0" brushRef="#br0" timeOffset="79715.2">29027 3993 3218 0,'-53'22'71'0,"17"0"14"0,-17-3 3 0,-10 22 3 0,-15 9-73 0,-3 10-18 0,4 9 0 0,-8-4 0 15,-7 17 15-15,-3 3-1 16,-4 2 0-16,4 14 0 16,0-1-108-16,-4 7-22 0,-7 15-4 0,32-37 0 0</inkml:trace>
  <inkml:trace contextRef="#ctx0" brushRef="#br0" timeOffset="104519.95">10389 6631 921 0,'32'-10'82'0,"-32"10"-66"0,0 0-16 0,0 0 0 15,18 0 124-15,-4 0 22 0,0-3 4 0,0 3 1 16,-3 0-48-16,6 0-10 0,8 0-1 0,-4 0-1 16,-3 3-48-16,3-3-10 0,7 0-1 0,-3 0-1 15,-4 0-15-15,4 0-4 0,-1 0 0 0,5 0 0 16,-1 0 8-16,-3 0 2 0,-4-3 0 0,10 3 0 16,8-6-22-16,-3 6 0 0,-8-3 0 0,4 3 0 15,10-3 47-15,0-4 8 0,-3 4 1 0,-4-3 1 16,-3 3-95-16,7-4-19 15,10 4-4-15,-6 0-1 0,-8-3 53 0,4 3 9 0,14-4 0 0,-8 7 8 0,-2 0 17 16,-4 0 4-16,3 0 1 0,-3 0 0 0,-8 0 14 16,5 7 2-16,-5-4 1 0,1-3 0 0,-4 0-20 15,4 0-4-15,-4 0-1 0,4 0 0 0,0 0-13 0,0 0-9 16,-1 0 12-16,1 0-12 0,3 0 0 0,1-3 0 16,-5-4-12-16,5 7 3 0,-1-3 17 0,0-3 4 15,-6 3 1-15,-5-6 0 0,1 9-4 0,0-10-1 16,-4 7 0-16,-4-6 0 0,1-1 0 0,-7 7-8 15,3-3 12-15,-7-1-4 0,0 1 24 0,0-3 4 0,-4-1 0 0,1 7 1 16,-4-6-16-16,3-1-3 0,-6-2-1 0,3 3 0 16,0 5-17-16,-4-5 0 0,1 0 0 0,-1-1 0 15,1 1 0-15,-4 6 0 0,3-7 0 0,1 1 0 16,-4 6 0-16,0-10 0 0,0-3 0 16,-4 4 0-16,4 2 0 0,-4 1 0 0,1-3 0 0,-4 2 0 15,0 1 0-15,-4 6 0 0,0-7 0 0,-3 10 10 16,-4-9 2-16,-3 9 1 0,0 0 0 0,0 0 0 15,3 0-13-15,4 0 0 0,0 6 0 0,3-3 0 16,4 3 0-16,3-2-18 0,1-1 4 0,10-3 1 16,-4 9 5-16,4-9 8 0,0 6-13 0,0 7 5 15,7-4-8-15,0 4 0 0,0-4-1 0,4 4 0 16,0-4 3-16,6 1 1 0,1 2 0 0,0 1 0 16,6-4 2-16,-3 10 1 0,1-6 0 0,-5-1 0 0,4 7 10 15,-7-7 0-15,4-2-9 0,-4 9 9 0,-3-7 0 0,-1 4 0 16,-3-4 0-16,0 1 8 15,1 6 12-15,-5-7 1 0,1 1 1 0,-1-4 0 0,-3 4-3 0,4 6-1 16,-4-10 0-16,-4 4 0 0,1-4-6 0,-1 4-2 16,-3-4 0-16,3 0 0 0,-6 1 6 0,-1-7 0 15,1 6 1-15,-4 4 0 0,0-4-17 0,-8 7 0 16,-2-10 0-16,-1 4 0 16,-3 8-30-16,0-8-10 0,-1 2-1 0,1-9-747 15,0 7-150-15</inkml:trace>
  <inkml:trace contextRef="#ctx0" brushRef="#br0" timeOffset="127230">6678 5956 1612 0,'0'-9'144'0,"0"9"-116"0,-7 0-28 0,0 0 0 16,0 0 207-16,3-3 35 0,4 3 7 0,-7 0 2 15,4 0-191-15,-4 0-39 0,7 0-7 0,0 0-2 16,0 0-12-16,0 0 0 0,0 0 0 0,0 0 0 16,7 9 0-16,-7 4-8 0,3-1 8 0,4 7-10 15,-3 3 1-15,-1 0 0 0,1 9 0 0,3 1 0 16,-7 12 9-16,7-7 0 0,-7 7 0 0,0 0 0 15,-7 0 0-15,7 3 8 0,-3-3-8 16,-1-3 8-16,-3 3-8 0,3-10 8 0,-6 7-8 0,3 0 8 16,-4-7-8-16,-3-2 0 0,3 5 0 15,4-2 0-15,-3-4-64 16,-4 3-15-16,7-5-2 0,3-7-622 0,-6-10-124 0</inkml:trace>
  <inkml:trace contextRef="#ctx0" brushRef="#br0" timeOffset="127526.9">6297 6323 2991 0,'0'0'66'0,"-3"0"14"0,-4-9 2 0,3 9 2 0,4-10-68 0,0 10-16 0,0 0 0 0,0 0 0 15,0 0 0-15,11-9 8 0,-1 9-8 0,4-3 0 16,4 0 0-16,0-3 0 0,6 2-10 16,1-2 10-16,-4-3-12 0,4 2 12 0,7-2-12 0,3 3 12 31,0-4-32-31,7 7 0 0,-6-6 1 0,6 9 0 16,0-10-21-16,-10 10-4 0,3-9 0 0,-3 6-1 15,0-7-31-15,-4 7-5 0,0-3-2 0,-6 3-629 0,-1 0-127 0</inkml:trace>
  <inkml:trace contextRef="#ctx0" brushRef="#br0" timeOffset="127806.54">6953 6442 2790 0,'0'0'61'0,"0"0"13"0,0 0 2 0,0 16 3 0,-3-3-63 0,-1-1-16 0,4 7 0 0,0 0 0 16,-3-3 0-16,3 5 0 0,0-2 0 0,0 3 0 31,0 0-23-31,0 0-7 0,0 0-2 0,0-3 0 16,-7 3-116-16,7 0-23 0,0-7-5 0,0-2-836 15</inkml:trace>
  <inkml:trace contextRef="#ctx0" brushRef="#br0" timeOffset="127971.74">7073 6198 3330 0,'0'-10'73'0,"-3"7"15"0,-1-3 4 0,4 6 1 0,-3-3-74 0,3 3-19 16,0 0 0-16,0 0 0 16,0 0-116-16,0 0-28 0,0 0-4 0,0 0-748 15,0 3-150-15</inkml:trace>
  <inkml:trace contextRef="#ctx0" brushRef="#br0" timeOffset="128613.88">7373 6690 2649 0,'-18'-6'117'0,"11"3"25"0,0 3-114 0,4 0-28 0,-4 0 0 0,3 0 0 16,4 0 120-16,0 0 17 0,0 0 4 0,0 0 1 16,0 0-142-1,0 0-42-15,-7 3-2 0,0 3 0 0,0 0 28 0,7-6 6 0,0 0 1 0,0 0 0 16,0 0-4-16,0 0-1 0,-3-6 0 0,3 0 0 15,3-3 14-15,1-4 10 0,-1 0-2 0,4-5 0 16,11-1 0-16,-8-6-8 0,4 3 12 0,1-6-4 16,-1 2 7-16,7-2 1 0,-3 6 0 0,3-6 0 0,-4 6-8 15,1 0 0-15,3 10-8 0,-3-1 12 16,-1-3 16-16,1 10 2 0,0 0 1 0,-1-4 0 0,1 10-23 0,3 7-8 16,-3-4 0-16,-1 3 0 0,1-3-13 0,-4 7-9 15,-3-7-2-15,-1 6 0 0,8 4 14 0,-4-4 10 16,-7 1-13-16,4-1 5 0,-1 4 8 0,1-4 0 15,-4 0 0-15,0-6 0 0,-7-3 0 0,0 0 0 16,7 10 0-16,-7-10 0 0,0 0 0 0,0 0 0 16,0 0 0-16,0 0 0 0,0 0 0 0,0 0 0 15,11-10 0-15,-4 10 0 0,3-9 0 0,-10 6 0 16,0-6 0-16,0-1 0 0,7 4 0 0,-3-4 0 0,-4-5 0 16,7 12 0-16,0-7 0 0,-4 7 0 0,5-3 0 0,-1-4 0 15,0 10 0-15,3-3 0 0,-3-6-10 0,4 9 10 16,-4 0 0-16,4 0 0 0,-1 6 0 15,1-6 0-15,-1 3 0 0,1-3 0 0,-1 0 9 16,1 3-9-16,0 4 0 0,-1-7 0 0,-3 3 0 0,4-3 0 16,-1 9 0-16,5-9 0 0,-5 10 0 0,1-1 0 15,3-6 0-15,-4 7 0 0,4 2 0 0,-3-2 0 16,0 2 0-16,-1 7 0 0,1-7 0 0,-4 7 0 16,0-6 0-16,-4 6 8 0,1-1-8 0,0-2 0 15,-4 3 0-15,0 0 0 0,-4 0-9 0,4-4 9 16,-4 4-10-16,4-6 10 0,-3 5-8 0,3-5 8 15,3 6-20-15,1-7 0 0,0 1 1 0,3 2 0 16,0-5-33 0,3-4-8-16,1 4 0 0,3-4-1 0,-4-6-162 0,5 0-32 15,30-10-6-15,-9 1-2 0</inkml:trace>
  <inkml:trace contextRef="#ctx0" brushRef="#br0" timeOffset="129023.67">8597 6653 2502 0,'14'-10'111'0,"-7"7"22"0,-3-6-106 0,3 5-27 0,0-2 0 0,4-3 0 15,-1 6 53-15,4-7 6 0,-10 1 1 0,6-1 0 16,1-2-48-16,-4 2-12 0,0 7 0 0,-3-9 0 16,-1 2-17-16,4-2-6 0,-7-4-1 0,7 7 0 15,-7-7 1-15,0 0 0 0,4-6 0 0,-8 7 0 16,4-7 23-16,0-3-9 0,0 0 9 0,0-4 0 0,-7 7 0 16,0 1 0-16,4 2 0 0,-4-3 0 0,0 12 18 15,-1-2 1-15,-2 2 0 0,-1 7 0 0,4-3 7 0,-7 6 2 16,-4 9 0-16,1 1 0 0,-4 2-13 0,0 7-3 15,-1 3 0-15,-6 9 0 16,0 1-12-16,3-4 0 0,1-3 0 0,-1 7 0 0,0-1 0 16,7 0 0-16,4-9 0 0,4 10 0 0,6-11 9 0,8 1-1 15,-1 4 0-15,11-11 0 0,-3 7 2 0,14 0 0 16,-8-3 0-16,8 3 0 0,0 0-10 0,3-3 8 16,4 3-8-16,-4-4 8 15,7-5-128-15,0-1-25 0,64 14-6 0,-21-23-1 0</inkml:trace>
  <inkml:trace contextRef="#ctx0" brushRef="#br0" timeOffset="131467.47">2921 5891 403 0,'0'0'36'0,"-7"-10"-36"0,0 1 0 0,0-1 0 0,3 4 550 0,4 0 103 16,0-4 21-16,0 7 4 0,4-3-537 15,-4 6-107-15,0 0-22 0,0 0-4 0,0 0-8 0,0 0-9 16,0 0 9-16,0 0-13 0,-4 9 2 0,4 1 1 16,0 12 0-16,4 0 0 0,3 0 10 0,-7 6-12 15,3 3 12-15,1 1-12 0,3-7 12 0,-3 12 0 16,3-2 0-16,0 9 0 0,0-13 0 0,-4 10 0 15,4 0 0-15,-7-7 0 0,0 7 0 0,4-4 0 16,-4-2 0-16,7-1 0 0,-7-2 11 0,0-1 4 16,0 1 1-16,0-11 0 0,0 8 0 0,-7-7 0 0,7 0 0 15,0-10 0-15,0 7-4 0,7-6 0 16,-7-4 0-16,0-9 0 0,0 12-4 0,0-12-8 16,0 0 11-16,7-3-11 0,0-6 13 0,4 0-4 0,-8-4-1 15,8 0 0-15,-8-5 1 0,8-4 0 16,-1 0 0-16,1-7 0 0,0 8-9 0,3-1 10 0,-4 3-10 0,4-3 10 15,-3 9-10-15,0 1 8 0,3-4-8 0,-4 13 8 16,4 0 9-16,0-3 2 0,1 6 0 0,2-4 0 16,-3 8-7-16,0-4-2 0,1 0 0 0,2 0 0 15,-3 9-10-15,0-9-17 0,8 3 4 0,-8 3 1 16,7-3 12-16,-7 7 0 0,7-4 0 0,-3 0 0 16,-1 1 0-16,-3 2-9 0,4 0 9 0,0-2 0 15,-4 2-16-15,0 7 1 0,7-4 1 0,-10 1 0 16,3-1 14-16,-4-2 16 0,1 2-3 0,3 7-1 15,-3-6-25-15,-8 2-6 0,4 1-1 0,-7 3 0 16,7-6-112-16,0 2-24 0,-7-2-4 0,0-1-1028 16</inkml:trace>
  <inkml:trace contextRef="#ctx0" brushRef="#br0" timeOffset="131909.79">3898 6502 2617 0,'-17'-6'116'0,"6"6"24"0,4 0-112 0,0 0-28 0,0 0 0 0,-4 0 0 16,8 6 34-16,3-6 2 0,0 0 0 0,-4 3 0 15,-6 7-46-15,3-1-9 0,3 0-1 0,4 4-1 16,-7-1 6-16,3 4 2 0,1 0 0 0,-4 0 0 15,3-1 1-15,-3 7 1 0,4-3 0 0,-1 0 0 0,-3 3 1 16,4 0 0-16,-8-4 0 0,11 4 0 0,0 0 10 0,0-9 0 16,0 6 0-16,0-7 8 0,0 1-8 0,0 3 0 15,11-7 0-15,-8-3 0 0,8 0 0 0,-1-2 0 16,4-4 8-16,8-4-8 0,-5-5 10 0,4 0-2 16,1-10-8-16,2 6 12 0,-6 1-1 0,3-7-1 15,4 0 0-15,-4 3 0 0,-3-2 8 0,-1-1 2 16,-3-3 0-16,7 0 0 0,-13 3 8 0,2-3 1 15,1 6 1-15,-4-5 0 0,-7-5-13 0,0 4-2 16,0 7-1-16,0-4 0 0,-11 0-6 0,4-3-8 0,-3 10 11 0,2-7-11 16,-9 0 16-16,10 7-3 0,-11-1-1 15,8 0 0-15,3-2 6 0,-4 12 1 16,-3-7 0-16,3 10 0 0,1 0-19 0,-4 0-11 0,-4 0 2 16,4 0 0-1,3 6-124-15,4 1-25 0,-3-7-5 0,10 6-1 16,-11-3-76-16,11-3-16 0</inkml:trace>
  <inkml:trace contextRef="#ctx0" brushRef="#br0" timeOffset="132378.53">4247 6505 2026 0,'0'0'90'0,"0"0"18"0,0 0-86 0,0 0-22 0,0 0 0 0,0 0 0 0,0 0 75 0,0 0 10 16,-7 0 3-16,0 6 0 0,4-6-39 0,3 0-7 15,-14 0-2-15,7 4 0 0,3-4-25 16,-6 6-6-16,-1 0-1 0,7 0 0 0,-3-2 1 0,4 5 0 16,-4 3 0-16,7 4 0 0,-4-3-9 15,1-1 0-15,6 7 9 0,1-6-9 0,3 5 0 16,-7-5 0-16,0 6 0 0,3-4 0 0,4 1 0 0,-7-3 9 16,4-1-9-16,-1-2 0 0,5 2 10 15,-5-2-10-15,4-4 8 0,-3-3-8 0,-4-3 32 0,10 3 0 16,1-3 1-16,-1-3 0 0,-3 3-2 0,11-9-1 15,-7-1 0-15,3 4 0 0,3-10-11 0,1 4-3 16,-4-7 0-16,7 9 0 0,-7-5-7 0,1-4-1 16,-1 10-8-16,3-7 12 0,-3 0-12 0,1 4 0 15,-8 2 8-15,-7-2-8 0,7 2 0 0,0 1 11 16,-7 9-11-16,0 0 10 0,0 0-2 0,0 0 0 0,0 0 0 16,0 0 0-16,0 0-8 0,0 0 0 0,0 0 0 0,0 0 0 15,0 0 0-15,0 0 0 0,0 0 0 0,3 9 0 16,4 1 8-16,0-7-8 0,0 6 12 0,4 4-4 15,0-4-8-15,-8 7 0 0,8-4 9 0,-1 1-9 16,4-4 0-16,-3 4 0 0,-8-4 0 0,8 4 8 16,0-4-8-16,-1 4 0 0,-6 2 0 0,6-5 0 15,-6-4-13-15,6 4 2 0,-6-1 1 0,3 0 0 16,4-5-117-16,-8-4-23 16,8 0-5-16,-1-4-624 0,4-2-125 0</inkml:trace>
  <inkml:trace contextRef="#ctx0" brushRef="#br0" timeOffset="132784.79">5002 6725 1728 0,'0'0'153'0,"0"0"-122"16,7 3-31-16,-3 6 0 0,-8 1 223 0,8 2 38 15,3-2 8-15,0 8 2 0,0-5-227 0,-3-1-44 16,3 4-12-16,-7-3-1 0,7-4 13 0,0 4 0 15,-4-4-10-15,4-6 10 0,-7 7-10 0,0-10 10 16,0 0-13-16,4 6 5 0,-4-6 8 0,0 0-10 16,0 0 10-16,0 0-10 0,7-6 36 0,-7-4 7 15,0-2 2-15,0-7 0 0,-7 6 19 0,3-6 4 16,-3-2 1-16,4-1 0 0,-11 0-5 0,7 3-1 16,3-3 0-16,-3-3 0 0,0-3-24 0,0 6-5 15,3-3 0-15,-6-1-1 0,3 1-15 0,3-3-8 0,1 6 8 16,3-3-8-16,0 3 0 0,0 3 0 0,0-3 0 0,0 4 0 15,3-1 0-15,1-3 9 0,6 6-9 0,1-3 0 16,0 0 0-16,-1 10 0 0,4-3 0 0,7-1 0 16,-3 4 0-16,0-1-12 0,6 1 3 0,1 9 1 15,0-3-12-15,-4 3-1 0,4 0-1 0,-1 0 0 32,1 3-16-32,0 6-3 0,-1 1-1 0,-2-1 0 15,2 0-102-15,1 1-20 0,-11-4-4 0,7 3-611 0,-7 4-122 0</inkml:trace>
  <inkml:trace contextRef="#ctx0" brushRef="#br0" timeOffset="133175.43">6756 5323 864 0,'-14'-9'38'0,"10"9"8"0,-3-4-37 0,0-5-9 0,-4 9 0 0,4 0 0 16,7 0 372-16,-10-3 72 0,-1 3 14 0,4 0 3 15,-7 3-371-15,3 0-74 0,1 7-16 0,-8-4 0 16,4-3-8-16,-4 10 0 0,1-7 0 0,-1 3 0 15,1-6 8-15,-1 10 0 0,0-4-9 0,1 10 9 16,2-6 0-16,-2 9 13 0,3 0-1 0,-4-4-1 16,0 14 20-16,4-1 4 0,0 4 1 0,-10 15 0 15,6 3 38-15,0 7 8 0,-6 9 2 0,-5-7 0 16,-2 17-40-16,-1-1-8 0,-3 7-2 0,-1-1 0 16,-3 1-19-16,1 0-4 0,-5-1-1 0,1-2 0 15,7 0-10-15,-8-4 0 0,8 3 0 0,0-5 0 31,3-1-56-31,-3 0-14 0,0-3-2 0,3-18-1236 0</inkml:trace>
  <inkml:trace contextRef="#ctx0" brushRef="#br0" timeOffset="141595.5">20884 6471 403 0,'-24'-7'36'0,"13"7"-36"0,4-3 0 0,0-6 0 16,0 6 137-16,0-4 21 0,0-2 4 0,3 6 1 15,4 3-91-15,-3-9-17 0,3-1-4 0,3 4-1 16,-3 6-26-16,4-6-4 0,-4 6-2 0,0 0 0 15,0 0 58-15,0 0 11 0,0 0 2 0,0 0 1 16,0 0 10-16,0 0 1 0,0 0 1 0,7 0 0 16,4 0-18-16,-4 9-4 0,0-6-1 0,3 3 0 15,1-2-27-15,-1 2-4 0,-3-6-2 0,4 3 0 16,3-3-21-16,4 0-4 0,-4-3-1 0,4-3 0 16,-1 6-11-16,4-4-9 0,4-2 12 0,0 3-12 0,3 3 0 15,4-3 0-15,-1 3 0 0,8 0 0 0,-3 3 8 16,2 0-8-16,1 3 0 0,0 4 0 0,3-4 12 0,-3 3-12 15,0 1 12-15,0-1-12 0,-4 1 12 0,7-7-4 16,8 6 0-16,-8-3-8 0,-3-2 10 0,0-1-10 16,3 3 8-16,0-3-8 0,1-3 9 0,-8 0-9 15,-3 0 10-15,3 0-10 0,0-3 8 0,-3-3-8 16,-4 3 0-16,4-7 0 0,0 1 10 0,-4 6-10 16,-7-4 10-16,0 1-10 0,0 0 9 0,1-4-9 15,-5 7 8-15,-6-3-8 0,-8 3 10 0,4 0-10 16,4-3 12-16,0 2-12 0,-11-2 20 0,7 3-4 15,3 0 0-15,1-3 0 0,-4 2-7 0,0-2-1 0,0-3-8 0,4 6 12 16,-1-7 1-16,-3 7 0 0,-7 3 0 0,7-6 0 16,4-7-1-16,-4 4 0 0,-7-1 0 0,0-2 0 15,-4 2 4-15,8 1 0 0,-4-3 0 0,-4 2 0 16,-10 1 9-16,4-4 3 0,6 4 0 0,-6-1 0 16,-8-2-17-16,4 2-3 0,0-2-8 0,0 2 12 15,-1 1-3-15,-2 3-1 0,-8 0 0 0,4-4 0 16,7 7-8-16,-4-3 0 0,-3 6 9 0,0-13-9 15,3 13 0-15,1-3 0 0,2-3 0 0,1 3 0 16,-3-4 0-16,3 4 0 0,7 0 0 0,-4-3 0 16,-3 6 0-16,7-3 0 0,0-4 0 0,3 7 8 0,-6-3-8 15,10 3 0-15,0 0-8 0,0 0 8 0,0 0-10 0,0 0 10 16,0 0-12-16,0 0 12 0,10 0 0 0,-10 0-8 16,0 0 8-16,11 3 0 0,3 4-10 0,4-4 2 15,-4 6 0-15,0-6 0 0,0 7-12 0,7-1-3 16,0 4 0-16,4-7 0 0,-7 7 23 15,3-4 0-15,10 3 0 0,-6-2 0 0,-11 9-9 0,4-7 9 16,3-2 0-16,0 2 0 0,4 1-12 0,-11 6 12 16,0-7-12-16,0 7 12 0,4-7 0 0,-4 4 0 15,-3 0 0-15,-4-1 0 0,3 1 0 0,-3 0 0 0,4 0 8 0,-4-4-8 16,-4 7 0-16,1-7 0 0,3 4-8 0,-3 0 8 16,-8-7 0-16,1 10 11 0,3-10 0 0,0 4 0 15,-4-1-11-15,-3 4 12 0,-4-3-12 16,4-1 12-16,0 1-12 0,-3 2 0 0,-11-2 0 0,6 0 0 15,5-4 0-15,-1 4-12 0,-6 2 2 0,-1-9 1 32,4 4-78-32,0-1-15 0,7-9-3 0,0 0-1 0</inkml:trace>
  <inkml:trace contextRef="#ctx0" brushRef="#br0" timeOffset="145323.12">23689 6082 1324 0,'0'0'118'0,"0"0"-94"0,0 0-24 0,0 0 0 15,0 0 187-15,0 0 33 0,0 0 6 0,0 0 2 16,0 0-152-16,0 0-31 0,0 0-5 0,0 0-2 15,0 0-19-15,0 0-4 0,7-3-1 0,-7 3 0 16,0 0-14-16,0 0 0 0,7 3 0 0,-3 3 0 16,3 0 14-16,-4 4-3 0,1 2-1 0,-4 4 0 15,3 0 11-15,-3 3 3 0,-3 2 0 0,3 8 0 16,-4-4 12-16,4 3 4 0,-3-3 0 0,-1 6 0 16,1-2-8-16,-1-4 0 0,1 3-1 0,-1-6 0 15,1 0-23-15,-4 6-8 0,3-12 0 0,-3 9 9 16,3-9-9-16,1-4 12 0,-1 7-12 0,1-7 12 15,-1-2 5-15,1-1 2 0,3-9 0 0,0 0 0 16,0 7 4-16,0-7 1 0,0 0 0 0,0 0 0 16,0 0 6-16,0 0 2 0,0-7 0 0,-4-2 0 0,4-4-13 15,4 1-3-15,-4-7 0 0,3 6 0 16,1-5-8-16,-1-4-8 0,4 0 9 0,0 0-9 0,-3-6 0 16,3 6 0-16,0-4 0 0,0 1 0 0,-3 3 0 0,6-3 0 15,-3 3 0-15,4 0 0 0,-4-3 0 0,4 10 0 16,-1-4 0-16,1 0 0 0,-1 7-8 15,1-7 8-15,3 6 0 0,0 1 0 0,-3-7 0 0,3 9-8 16,0-2 8-16,4-1 0 0,-8 4 0 0,1-1 0 16,-1 1 0-16,1 0 0 0,-1 9 0 0,1-7 0 15,0 1 0-15,-8 6 0 0,-3 0 0 0,11-3 0 16,-4-3 0-16,0 6 0 0,-7 0 0 0,10 6 0 16,-3-3 0-16,-7-3 0 0,8 0 0 0,-1 13 0 0,-7-13 0 0,7 0 0 15,0 9 0-15,3 0 0 0,-6 1 0 16,6-1 0-16,-3 4 0 0,-3-4 0 0,3 4 0 15,-3-1 0-15,3-2 0 0,0 12 0 0,-4-13 0 16,1 1 0-16,3 8-9 0,-4-5 9 0,1-1 0 0,-1 7-9 16,-3 0 9-16,4-3 0 0,-1 3 8 0,1-1-8 15,-4-2 0-15,3 3 9 0,-3 3-9 0,4-3 0 16,-4-7 13-16,0 10-4 0,0-6-1 0,4-1 0 16,-4 4-8-16,3-6 0 0,-3 6 0 0,4-7 0 15,-1 4 0-15,-3-10 0 0,4 4 0 0,-4-1 0 16,0 0-10-16,0-9 10 0,0 3-13 0,0-3 5 15,0 0-73-15,0 0-15 16,0 0-2-16,0 0-1 0,-7 0-141 0,3-9-29 16,1 3-6-16</inkml:trace>
  <inkml:trace contextRef="#ctx0" brushRef="#br0" timeOffset="145879.63">24493 6025 2156 0,'0'0'96'0,"0"0"19"0,0 0-92 16,-3 0-23-16,-4 0 0 0,0 0 0 0,0 7 55 0,7-7 6 0,0 0 2 0,0 0 0 0,-7 0-37 0,3 9-7 16,1-3-2-16,-1-3 0 15,1 10-1-15,-1-4 0 0,0 1 0 0,-3 2 0 16,7 4 3-16,-7 0 0 0,-3 6 0 0,3-3 0 0,-7-1 7 0,7 4 2 15,-4 3 0-15,7 0 0 0,-6 1-10 0,3 5-2 16,3-9 0-16,1 6 0 0,-4-6-1 0,3 3-1 16,8-6 0-16,-1 3 0 0,1-3 2 0,3-1 1 15,0-2 0-15,7-6 0 0,-3 2-17 0,3 4 0 16,0-4-8-16,3-9 8 0,5 7 20 0,-1-10 9 16,0 6 3-16,-3-3 0 0,3-3-24 0,0-3-8 15,0 3 0-15,0-6 9 0,-3-4-9 0,-1 7 0 0,1-6 0 0,-4 0 0 16,4-1 0-16,-8-2 10 0,5-1-2 0,-8-6-8 15,3 7 0-15,-3-7 0 0,0 0 0 0,-3-3 0 16,3 0 0-16,-4 0 0 0,1-3 8 0,-4-3-8 16,3 9 0-16,1 3 0 0,-4-2 8 0,0 5-8 15,0 4 0-15,0-4 0 0,-4 4 0 0,4 2 0 16,0 7 0-16,8-9 0 0,-8 9 8 16,0 0-8-16,0 0 0 0,7 0 0 0,-7 0 0 0,7 6 0 15,0-3 0-15,-4 7 0 0,1-1-10 0,3 4 10 16,-4-4 0-16,1 4 0 0,3 2 0 0,-7-2 0 15,3-1 0-15,1 1 0 0,0 3 0 0,-4-4 0 16,3 1 0-16,-3 2 0 0,4-2 0 0,-4 0 0 16,-4-1 0-16,4 4 0 0,0-4-9 0,-3 1 9 15,3 6-30-15,-4-7-2 16,4-2-1-16,-4-1 0 0,1 0-177 0,3 1-35 0,0-10-7 16</inkml:trace>
  <inkml:trace contextRef="#ctx0" brushRef="#br0" timeOffset="146535.87">25185 6176 345 0,'10'0'31'0,"1"-3"-31"15,0-3 0-15,-1 6 0 0,4-4 220 0,0-2 39 0,0 6 7 0,-3 0 2 16,0-3-129-16,-1 3-26 0,1 3-5 0,-1-3 0 16,1 6-13-16,-4-2-3 0,7 5 0 0,-7-6 0 15,0 6-14-15,0 4-3 16,4 3-1-16,-4-1 0 0,-4 4-8 0,5 3-2 0,-5 0 0 0,4 6 0 15,-3-9-24-15,-1-3-4 0,1 6-2 0,-4-3 0 16,3 3-8-16,1-4-2 0,-8-5 0 0,4 6 0 16,-3-7-1-16,3 7-1 0,0-6 0 0,0-1 0 15,0-2-3-15,-4-1-1 0,4-9 0 16,0 0 0-16,0 0 2 0,0 0 0 0,0 0 0 0,11 0 0 16,-4-3-20-16,3-3 0 0,-3-4 0 0,8-2 0 15,2 2 8-15,-3-6-8 0,-10 1 12 0,3-7-12 16,0 0 0-16,4 3 0 0,-1-3-10 0,1 0 10 15,-4 3 0-15,3 7 0 0,-3-10 0 0,4 12 0 16,-7-2-8-16,3-1 8 0,0 4 0 0,0 0 0 0,-4-1 0 16,1 10 0-16,-4 0 0 0,0 0 0 15,0 0-11-15,0 0 11 0,0 0-8 0,10 0 8 16,1 0 0-16,-4 6 0 0,-7-6 9 0,7 7-9 16,4 2 0-16,-4 7 0 0,0-4 0 0,-4 1 0 0,4-1 0 15,-3 4 0-15,-1 0 8 0,1-7-8 0,-4 4 10 16,7 2-2-16,-4-2 0 0,5 0 0 0,-5-4-8 0,1-6 0 15,3 6 9-15,-7-9-9 0,7 7 8 0,0-4-8 16,0-3 8-16,3-3-8 0,-3-4 8 0,8 4-8 16,-5-6 10-16,8-4-10 0,-4 1 9 0,0-4-9 15,4-6 8-15,-1 3-8 0,-3-3 9 0,8 0-9 16,-5 1 10-16,1-1-10 0,-4 0 13 0,4 3-3 16,-1 0-1-16,1 6 0 0,-1 4 1 0,-2 3 0 15,-5 0 0-15,4 6 0 0,0 0 11 0,-3 0 3 0,3 9 0 16,0 0 0-16,4 1-24 0,3 2 0 0,-3 1 0 0,6-1 0 15,1 4 0-15,3 0 0 0,-3-7 12 0,0 10-4 16,-1-7-8-16,1 7 0 0,0-6 0 0,-4-1 8 16,0 7-8-16,0-6 11 0,0 2-11 0,1 1 12 15,-8 0-12-15,0-1 0 0,0 4 0 0,0 0 8 16,0-3-8-16,-7 3 0 0,-3 3 0 0,-1-1-11 31,1 1-95-31,-4-3-19 0,-4 0-4 0</inkml:trace>
  <inkml:trace contextRef="#ctx0" brushRef="#br0" timeOffset="152412.76">9705 8575 1864 0,'0'0'41'0,"0"0"9"0,-7-3 2 0,3-7 0 0,4 10-42 0,0 0-10 0,-3-9 0 0,3 6 0 16,0 3 18-16,0 0 2 0,0 0 0 0,3-10 0 15,-3 10-9-15,0 0-2 0,0 0 0 0,4-3 0 16,6-3 1-16,-6-4 0 0,-4 10 0 0,11-3 0 16,-1 0 3-16,1-3 1 0,3-3 0 0,0 5 0 15,7-2-5-15,4 0-1 0,0 0 0 0,3-4 0 16,7 10 4-16,-3 0 0 0,3 0 0 0,0 0 0 16,4-3 12-16,0 3 2 0,-4 0 1 15,4 3 0-15,7-3 14 0,3 0 3 0,-6 0 1 0,6 10 0 16,4-10-13-16,3 9-4 0,1-6 0 0,-4 7 0 15,-7-4-28-15,-1-3 0 0,8 3 0 0,-3-3 0 16,-1-3 0-16,1 3 0 0,6 4 0 0,0-7-10 0,-3 3 10 16,-7-3 0-16,0 0 0 0,-4 0 0 0,8 0 0 15,-8-3 0-15,-7-4 0 0,-3 7 0 0,7-3 16 16,-4 0-2-16,-7-3 0 0,-3 3 0 0,-4-3 13 16,0 2 2-16,1-2 1 0,-8 3 0 0,-4 0-9 0,1-3-1 15,3 6-1-15,-3 0 0 0,-11 0-7 0,7-4 0 16,0-2-1-16,0 3 0 0,0 3-11 0,-7 0 8 15,-4-9-8-15,1 6 8 0,10-4-8 0,-7-2 0 16,-11 6 0-16,1-7 0 0,6 7 0 0,-3-6 0 16,-7-1 0-16,0 1 0 0,-7 0 8 0,7-4-8 0,-1 4 0 15,1-4 8-15,-7 4-8 0,0-1 10 0,7 1-10 0,0 6 10 16,-7-7-10-16,7 7 0 0,-4-3 0 0,7-4 0 16,4 10 0-16,-3-3 0 0,-1 3 0 15,0-3 0-15,11 3 0 0,0 0 0 0,-7-6 0 16,7 6 0-16,0 0 0 0,0 0 0 0,0 0 0 15,0 0 0-15,0 0-12 0,0 0 1 0,7 0 1 0,-7 0 0 16,0 0 2-16,11 0 0 0,0 0 0 0,3 0 0 16,-4 0 8-16,1 0 0 0,3 0 0 0,4 0 0 15,3 0 0-15,-7 0 0 0,-3 0 0 0,10-3 0 16,3 3 0-16,-2 3 0 0,-5-3 0 0,1 6-8 16,-1-3 8-16,5 0-8 0,-8 7 8 0,-4-1-8 15,1 1 8-15,-4 2 8 0,0-2-8 0,0 12 11 16,-7-4-24-16,0 1-5 0,4-3-1 0,-8 6 0 15,1-3 31-15,-4 3 5 0,-1 0 2 0,-2-4 0 16,3-5-19-16,-7 6 0 0,-7-7 0 0,3 1 0 16,11 6 8-16,-4-7 5 0,-10-2 1 0,-4-1 0 0,4 0-4 15,4 1-1-15,6-1 0 0,-7-6 0 0,-6 7-9 0,10-7-16 16,3-3 4-16,-3 0 1 16,-4 0-169-16,4-3-35 0,-11-10-6 15,4-2-780-15</inkml:trace>
  <inkml:trace contextRef="#ctx0" brushRef="#br0" timeOffset="153766.51">5440 8104 1324 0,'0'0'59'0,"7"-6"12"0,0-3-57 0,-7 9-14 0,0 0 0 0,0 0 0 16,0 0 226-16,0 0 42 0,0 0 9 0,0 0 2 15,0 0-213-15,0 0-42 0,0 0-9 0,0 0-2 16,0 0-13-16,3 6 0 0,-3-6 0 0,8 3 0 16,-5 7 0-16,8-4-8 0,-8 0 8 0,4 0 0 0,-7 4 0 15,0-4 0-15,4 3 11 0,-1 7-11 0,1-3 28 0,-4-1-2 16,3 1 0-16,1 6 0 0,3-1 2 0,-7-2 1 15,0 3 0-15,0 3 0 0,0-3-9 0,0 3-1 16,0 0-1-16,0 0 0 0,-7-4-18 0,3 4 0 16,1-3 0-16,3-3 0 0,0 3 0 0,0 3 0 15,3-4 0-15,-3-5 0 0,4 6-10 0,-4-7-6 16,7-2 0-16,-4 2-1 16,5-6-87-16,-8-6-16 0,0 0-4 0,0 0-900 0</inkml:trace>
  <inkml:trace contextRef="#ctx0" brushRef="#br0" timeOffset="154016.53">5489 7866 3056 0,'-10'-12'68'0,"10"-1"13"0,-11 4 3 0,8-1 1 0,3 1-68 0,0 9-17 0,0-3 0 0,0 3 0 16,3-7-20-16,8 7-8 0,-1 0-2 0,-3 0 0 15,4 0-27-15,-1 0-6 0,-2 7-1 0,6-4 0 16,-14-3-99-16,10 9-20 0,1 1-4 16</inkml:trace>
  <inkml:trace contextRef="#ctx0" brushRef="#br0" timeOffset="154610.81">5994 8336 2876 0,'-14'-6'128'0,"14"6"25"0,-11 0-122 0,11 0-31 0,-7 0 0 0,7 0 0 15,0 0 0-15,0 0 0 0,0 10 0 0,0 2 0 16,0-2-23-16,7 2 3 0,-7-2 0 0,0-1 0 15,4 3 8-15,-1-2 3 0,1 6 0 16,3-10 0-16,0 3 9 0,-7 1 0 0,0-10-9 0,7 0 9 16,-4 9 0-16,-3-9 0 0,0 0 0 0,0 0 0 15,7-9 0-15,0 6 12 0,4-13-2 0,-11 3 0 16,4-6 8-16,6 4 2 0,-6-4 0 0,3-3 0 16,0-6-8-16,3 6-2 0,1-3 0 15,10-3 0-15,-10 6-10 0,3 3-14 0,0 3 3 0,-4 0 1 16,5 4 10-16,-5 2 0 0,-3 10 0 0,7-3 0 15,-3 6 10-15,-4 4 1 0,0-4 0 0,4 9 0 16,-8-2 2-16,4 9 1 0,0-7 0 0,4 4 0 16,-8 0-14-16,8-4 0 0,-4 7 0 0,4-7 0 0,-8 4 0 15,8-3 0-15,-1-4 0 0,-6 0 0 0,6-5 0 16,1 5 0-16,-11-6 0 0,11-3 0 0,-8 0 0 0,4-3 11 16,0 3-11-16,4-9 10 0,-4 5-2 0,0-2-8 15,0-3 12-15,4-4-4 0,-4 4-8 0,0-1 0 16,3 4 0-16,-6-10 8 0,3 7-8 15,0 3 12-15,0-10-12 0,3 13 12 0,-2-6-12 0,-1-1 0 16,3 7-12-16,1-3 12 0,-4 6 0 0,3 0 0 16,1 0 0-16,0 0 8 0,3 0-8 0,-4 0 8 15,1 0-8-15,3 0 8 0,7 6-8 0,-10-3 0 16,3-3 0-16,-4 6 0 0,1-2 8 0,7-4-8 16,-4 6 8-16,3 0-8 0,-3 4 8 0,1 2-8 15,6 4 0-15,-11-1 8 0,1 4-8 0,3 3 8 16,-7 0-8-16,11 0 8 0,-11-3-8 0,3 3 0 0,1-3 0 15,0 0 0-15,3-4 0 0,-4 4-14 0,4-6 2 0,-3 2 0 32,3-9-26-32,4 4-5 0,-8-1-1 0,1-9 0 15,3 0-107-15,4 0-21 0,-4-9-5 0</inkml:trace>
  <inkml:trace contextRef="#ctx0" brushRef="#br0" timeOffset="155215.47">7525 8371 2397 0,'0'0'52'0,"0"0"12"0,0 0 1 0,0 0 3 0,0 0-54 0,3-9-14 16,4-1 0-16,0 7 0 0,-7 3 23 0,0-3 1 15,0-3 1-15,4-4 0 0,-4 1-25 0,0 9 0 16,0-3 0-16,0 3 0 0,-4-10 0 0,-3 10 0 16,0-9 0-16,-3 9 0 0,3-3 10 0,-4 3 3 15,0 3 1-15,4-3 0 0,-10 0-5 0,3 6-1 16,0-3 0-16,-1-3 0 0,-2 10 2 0,3-7 0 15,-4 3 0-15,7-3 0 0,1 7 19 0,-1-4 4 0,8 0 1 0,-8 4 0 16,4-4-21-16,0 0-4 16,4 4-1-16,3-1 0 0,0-9-8 0,3 9 8 15,-3-9-8-15,7 10 8 0,0-7-8 0,4 6 0 0,-1-2 0 16,4-4 0-16,1 0 0 0,2-3 0 0,-3 0 0 16,8-3 0-16,-1-7 0 0,-4 10 0 0,8-9 0 0,-4-1 0 15,0 7 0-15,1-6 0 0,-1-4 0 0,3 4 0 16,-6 0 8-16,0-1 0 0,-1-2 0 0,1 2 0 15,0 1 6-15,-1-4 1 0,-3-6 0 0,0 13 0 16,1-10 1-16,-5 7 1 0,11-3 0 0,-14 2 0 16,11-2-17-16,-14 8 8 0,3-2-8 0,0 3 0 15,-4-3 14-15,-3 6-4 0,0 0-1 0,0 0 0 32,0 0-9-32,0 0 0 0,0 0 0 0,0 9 0 0,-3 1 0 0,3 2-17 15,-7-2 4-15,7 2 1 0,0 4 12 0,-4-4 16 16,1 7-3-16,-1-3-1 0,4 9-12 0,0-3 0 15,0 0 0-15,0 3 0 0,4-3 0 0,-4 6 0 0,3-3 0 16,-3 6 0-16,4-2-13 0,-1 2-6 0,1 0-1 0,-4 1 0 16,3 2 20-16,-6-2 9 0,-1 5-1 0,1-2 0 15,-1-1-8-15,1 4 8 0,-1-4-8 0,-7-2 8 16,4-1 3-16,0-9 0 0,-3 9 0 0,3-9 0 16,-4 7 9-16,4-7 3 0,-11 3 0 0,11-7 0 15,-10 4-7-15,3 0-2 0,-4 7 0 0,0-11 0 16,-3-2-14-16,0 3 0 0,0-7 8 15,-4 1-8-15,-7 3 0 0,4-4 0 0,-11-9 0 0,1 7-10 32,-5-4-95-32,-6-6-19 0,-11-9-4 0,14 2-1 0</inkml:trace>
  <inkml:trace contextRef="#ctx0" brushRef="#br0" timeOffset="155781.76">21484 8616 2534 0,'-3'-16'112'0</inkml:trace>
  <inkml:trace contextRef="#ctx0" brushRef="#br0" timeOffset="156422.37">21449 8550 172 0,'0'0'16'0,"0"0"-16"0,0-10 0 0,0 10 0 16,0 0 245-16,-4 0 47 0,-3-9 8 0,7 9 3 16,0 0-141-16,-7 0-28 0,0 0-6 0,7 0 0 15,0 0-78-15,-7 0-15 0,-3 0-3 0,3 0-1 16,7 0 2-16,0 0 1 0,0 0 0 0,0 0 0 16,0 0-5-16,0 0-1 0,0 0 0 0,0 0 0 15,0 0-12-15,0 0-4 0,7-3 0 0,3-4 0 16,-3 7 25-16,7 0 5 0,0 0 1 0,4-3 0 15,3-6-15-15,4 9-2 0,-4-9-1 0,7-1 0 0,8 7-5 0,2-6 0 16,5 9-1-16,-4-10 0 0,-4 10 5 0,7-3 2 16,8-6 0-16,-5 6 0 0,1-4-26 0,0 4 8 15,7-3-8-15,3 3 0 0,-3-7 0 16,0 10 0-16,0-9 0 0,4 9 0 0,-1-10 0 16,1 10 0-16,-12-3 0 0,1 0 8 0,0-3-8 0,-7 3 0 15,-4-3 0-15,1 6 0 0,2 0 0 0,5-4 0 16,-5-2 0-16,-2 6 0 0,-5-3 0 0,1-6 16 15,4 9 0-15,-1-4-1 0,-11-2-3 0,5 6 0 16,-1-3 0-16,-3 3 0 0,-1-9 16 0,-6 9 4 16,0-4 0-16,-4-2 0 0,0 6-20 0,0-3-3 0,-3-3-1 15,-4 6 0-15,0-3-8 0,-4-7 8 16,1 10-8-16,-4 0 8 0,3-9 10 0,1 6 2 0,-1-4 0 16,-3 1 0-16,0 0-1 0,0-4 0 0,4 7 0 0,-4-6 0 15,-4 0-6-15,1 5-1 0,-1-2 0 0,1 0 0 16,-4 0-12-16,-4-4 11 0,-3 1-11 0,0 6 10 15,0-7-10-15,-4 1 0 0,-3-1 9 16,0 7-9-16,3-6 0 0,-3-1-13 0,-4-2 1 0,1 9 1 16,-5-3 11-16,8-4 0 0,4 4 0 0,-5 0 8 15,-2-4-8-15,10 7 0 0,10-3 0 0,4 6 0 16,-11 0 0-16,4-3 8 0,7 3-8 0,0 0 0 16,7-4 0-16,0 4-20 0,1-6 4 0,2 6 1 15,11 0-8-15,0 0-1 0,-3 6-1 0,3-2 0 16,7-1 7-16,1 3 2 0,-1-3 0 0,0 7 0 0,0-1 16 15,4 0 0-15,0 1-8 0,0-4 8 0,-1 3 0 0,-2 1 0 16,-1 2 0-16,0-2 0 0,-3-1 0 0,-4 4-10 16,0 6 10-16,-7-7-8 15,-3 4 8-15,-4-1 16 0,3 4-4 0,-6 0-1 0,-4-3 4 16,-4 9 1-16,-3-3 0 0,4 0 0 0,-4-7-16 16,0 4 0-16,0 3 0 0,-4 0 0 0,0 0 8 0,1-3 4 15,3 3 2-15,-4 0 0 0,4-3-14 0,0 3-16 16,-3-4 3-16,3 1 1 15,-1-3-105-15,-2 3-21 0,6-7-4 0</inkml:trace>
  <inkml:trace contextRef="#ctx0" brushRef="#br0" timeOffset="157063.03">24888 8368 230 0,'0'0'20'0,"4"-6"-20"16,0-4 0-16,-1 7 0 0,-3-6 479 0,0-1 91 16,4 1 18-16,-1-4 4 0,1 10-470 0,-1-3-94 15,-3 6-20-15,4-10-8 0,-1 7 0 0,-3-6 0 16,0-1 8-16,0 1-8 0,-3 6 0 0,3-6 0 0,0-1 9 16,-4-2-9-16,-3 2 21 0,0 1 0 0,4-4 0 0,-5 4 0 15,1-1 10-15,0 4 1 0,-3 0 1 0,3-4 0 16,0 7-13-16,0-3-4 0,-4 6 0 0,0 0 0 15,-3 6-8-15,0-3-8 0,-3 7 9 0,2 2-9 16,-6 4 13-16,-3 0-3 0,-1 12-1 0,-7-6 0 16,0 9 7-16,-3 1 0 0,7-1 1 0,-7 4 0 15,-1-4-17-15,5 0 0 0,6 1 0 0,0-4 0 16,8-3 11-16,6 6-2 0,0-3 0 0,8-2 0 16,3-4-20-16,3-4-4 0,8 4-1 0,3-3 0 15,7-6-28 1,8 5-7-16,-1-5-1 0,3-4 0 15,5 1-86-15,-1-7-18 0,7 3-3 0,1-6-499 0,-4 0-100 0</inkml:trace>
  <inkml:trace contextRef="#ctx0" brushRef="#br0" timeOffset="157579.31">25404 8402 1036 0,'-4'-9'92'0,"4"0"-73"16,4-4-19-16,-1 4 0 0,-3-1 118 0,-3-2 20 15,-1 2 4-15,4 1 1 16,-4 3-156-16,4-4-31 0,-7 1-7 0,4-1-1 0,3 1 77 0,-4 6 15 16,-3-4 4-16,7 7 0 0,-10-3 21 0,3 3 5 15,-4 0 1-15,1 0 0 0,-1 0 11 0,0 3 2 16,1-3 1-16,-1 10 0 0,-3-4-21 0,0 0-5 0,3 10-1 16,-3-3 0-16,0-1-3 0,-3 7-1 0,2-6 0 0,1 5 0 15,4-5-37-15,-4 6-7 0,3 0-2 16,-3-4 0-16,3-2-8 0,1 2 0 0,-1 1 0 15,1-6 0-15,-1 5 0 0,4-9 0 0,3 4 0 16,1-1 0-16,-1 4 0 0,1-7 0 0,6 4 0 0,1-7 8 16,3 6-8-16,0-6 0 0,4 7 0 0,-1-10 0 15,8 6 20-15,-1-3 0 0,1-3-1 0,0 3 0 16,-1-3-1-16,1 6 0 0,3-6 0 0,-3 0 0 16,-1 0-10-16,-2-6-8 0,-1 6 12 0,0-3-12 15,-4-6 21-15,1 5-2 0,0-2-1 0,-1-3 0 16,-3 3-18-16,0-4 10 0,4-2-10 0,-4-4 8 15,3 3 0-15,1-5 0 0,0 5 0 0,-1 0 0 16,1-2-8-16,-1 2 8 0,1 4-8 0,-4 6 8 0,4-7-8 16,-1 10 0-16,-10 0 0 0,0 0 0 15,0 0 8-15,4 10 0 0,-4-10 0 0,7 9 0 0,-7 1-8 16,3 2 0-16,1 1 0 0,-1 5 0 0,-6-5 25 16,3-1 7-16,3 7 0 0,-3-6 1 0,-3 6-33 0,6-7 0 15,1 4 0-15,3-4 0 0,0 1 0 0,0 0-9 16,4-4-1-16,3 0 0 15,7 4-14-15,0-4-4 0,0 1 0 0,4-1 0 16,0-6-91-16,-1 4-18 0,1-4-4 0,-4-3-967 0</inkml:trace>
  <inkml:trace contextRef="#ctx0" brushRef="#br0" timeOffset="157938.68">26226 7863 2786 0,'0'0'61'0,"0"0"13"0,0 0 2 0,0 0 3 0,0 0-63 0,0 0-16 0,0 0 0 0,-8 9 0 0,1 1 0 0,0 2 0 16,4 1 0-16,-8 9 0 0,4 6 0 0,0-3-8 15,4 6 8-15,-1 1-13 0,1-1 13 0,-1 7-9 16,4-4 9-16,0 1-8 0,0 6 8 0,4-1-8 16,-1 1 8-16,1 3-8 0,-1 0 8 0,1-3-8 15,-4-1 8-15,3 1-8 16,-3-3-44-16,-3-1-9 0,-1-2-2 0,-3-7 0 15,0 4-78-15,-4-7-16 0,4-3-3 16,-7-7-787-16</inkml:trace>
  <inkml:trace contextRef="#ctx0" brushRef="#br0" timeOffset="158143.12">25732 8258 3088 0,'0'0'68'0,"0"-3"15"0,0-6 2 0,0-1 1 0,7-2-69 0,3 2-17 0,1 1 0 0,6 6 0 16,5 0-19-16,6-4-7 15,0 7-2-15,4 0 0 0,3 7 4 0,4-4 1 0,3 0 0 0,1 6 0 32,-1 1-104-32,0 2-21 0,-3-2-4 0,3-1-616 0,-6 3-124 0</inkml:trace>
  <inkml:trace contextRef="#ctx0" brushRef="#br0" timeOffset="158529.56">26494 8537 2804 0,'0'0'62'0,"0"0"13"0,0 0 2 0,0 0 1 0,0 0-62 0,3-6-16 16,-3 6 0-16,4-10 0 15,6 7-17-15,1-6-7 0,3 9 0 0,0-9-1 0,0 5 25 0,7-2-8 16,4 0 8-16,0-4 0 15,-4 4 0-15,7-6 0 0,-3 2 0 0,3 1 0 0,0-4 0 0,-3 4 0 16,0-1 0-16,-4-2 0 0,7 3 0 0,-7-4 0 16,0 4 0-16,-7-4 0 0,1 0 8 0,-1-2-8 15,-4 2 8-15,-3 4-8 0,-7-4 0 0,0 1 0 16,0 2 0-16,-7 1 0 0,-3 0 11 0,-1-1-3 16,-3 4 0-16,0 0 0 0,0 2-8 0,0 4 0 15,0-6 0-15,-4 6 0 0,4 6 8 0,-4-2 0 16,4 5 0-16,0-6 0 0,0 16 7 0,3-7 1 15,-3 4 0-15,4 0 0 0,-5 6-16 0,5 6 0 0,-4-3 0 16,3 6-10-16,-3-5 10 0,3-1-12 0,1 3 12 16,-1-3-12-16,-3 6 12 0,4-9 0 0,3 10 0 15,3-10 0-15,-3 0 0 0,3 3 0 0,4-10 0 16,0 7-8 0,8-3-24-16,-1-6-4 0,3 2 0 0,8-2-1 15,6-4-70-15,1 1-13 0,7-7-4 0,3 0-939 0</inkml:trace>
  <inkml:trace contextRef="#ctx0" brushRef="#br0" timeOffset="159138.93">27584 8362 460 0,'0'0'20'0,"0"-13"5"0,0 4-25 0,-4-4 0 15,1 1 0-15,-1 2 0 0,1 1 152 0,3 9 24 16,-7-7 6-16,-1 1 1 0,1 0-48 0,-3 6-10 16,-1 0-1-16,-3 0-1 0,0 0-41 0,-4 6-8 15,1-3-2-15,-4 0 0 0,-4 7-12 0,4-1-2 16,-7 1-1-16,6 2 0 0,1 4-34 0,0 0-7 16,-4-4-2-16,8-2 0 0,-4 8 6 0,3-5 2 15,4 6 0-15,0-7 0 0,3 7-12 0,4-6-2 16,-7-1-8-16,7-2 12 0,0 8 6 0,3-8 1 15,1 2 0-15,-1-2 0 0,4-7-19 0,0 6 0 16,7 1 0-16,0-1 0 0,0-6 9 0,4 3-9 16,0-2 0-16,3-4 9 0,3 6 4 0,1-3 1 0,3 0 0 15,0-3 0-15,0 6-2 0,1-6-1 0,-5 0 0 16,4-6 0-16,-3 6 4 0,0 0 1 0,-4-6 0 16,3 0 0-16,-2-4-1 0,-1 1 0 0,0-4 0 0,0 4 0 15,-4-4-1-15,5-6 0 0,-1 7 0 0,-4-7 0 16,1-3 0-16,-1 7 0 0,1-1 0 0,0 3 0 15,-4 4-3-15,0-1-1 0,0-2 0 0,-4 9 0 16,-3 3 24-16,0 0 5 0,0 0 1 0,0 0 0 16,0 0-29-16,0 0-11 0,0 0 8 0,0 0-8 15,0 0 0-15,0 12 0 0,0 1 0 0,0-4 0 16,-3 10 0-16,6-6 0 0,1 5 0 0,-1 4 0 16,1 3 0-16,-4 4 0 0,3-4 0 0,4 6 0 15,1 1-18-15,-5 5 4 0,4-2 1 0,-3 9 0 16,-1-4 13-16,1 4 0 0,-8-3 0 0,4 9 0 0,-7-6 0 0,0 0 0 15,-4 3 8-15,1-9-8 0,-8 2 0 0,4 1 0 16,-7-6 0-16,0 2 0 0,0-5 0 0,-1-1 10 16,-6 0-10-16,4 1 12 0,-8-7 3 0,4 6 1 15,-8-9 0-15,1 0 0 0,-4 6-16 0,-3-15-16 16,-4-1 3-16,0-2-1215 16</inkml:trace>
  <inkml:trace contextRef="#ctx0" brushRef="#br0" timeOffset="160242.41">28205 8233 2444 0,'0'0'54'0,"0"0"11"0,0 0 3 0,0 0 0 0,-7 0-55 0,3-9-13 0,-3 9 0 0,7 0 0 15,-4-4 16-15,-3-2 1 0,-3-3 0 0,3 9 0 16,7 0-9-16,0 0-8 0,-4-3 9 0,4 3-9 15,-10 0 0-15,10 0 0 0,-7 3 0 0,0 6 0 16,-4-3 0-16,0 7 9 0,1-4-9 0,-4 4 12 16,3-1-12-16,-3 4 12 0,3 0-12 0,-3 0 12 15,0-1 4-15,4 1 0 0,-5 0 1 0,1 2 0 0,7-5 8 16,-7 9 2-16,4-3 0 0,-1-7 0 0,-3 7-27 16,3 0 0-16,1-3 0 0,3-7 0 15,0 10-20-15,0-7-10 0,3-2-2 16,4 2 0-16,0-5 19 0,4-4 3 0,3 0 1 0,0 3 0 0,7-3 9 0,3-3 0 15,-2 0-9-15,6-3 9 0,-4-6 0 0,1 6 16 16,7-7-2-16,-1 1-1 0,-2-4 15 0,2-3 2 16,1 4 1-16,3-7 0 0,-3 3-31 0,3-2 0 15,-3-1 0-15,-4 3 0 0,4-3 9 0,-4 1 3 16,0-4 0-16,-3 9 0 0,-4-6 1 0,-4 4 1 16,1-1 0-16,-1 0 0 0,-2 0 21 0,-5 4 4 15,1-7 1-15,-4 7 0 0,3-1-22 0,-6-6-4 16,-1 7-1-16,1-7 0 0,-5 6-4 0,1-5-1 0,-3 5 0 15,-1-6 0-15,1 7-8 0,3-7 0 0,-4 9 0 16,0-2 0-16,1 2-19 0,3 1-2 0,-4 3-1 0,4-1 0 31,4-2-32-31,3 9-6 0,0 0-2 0,0 0 0 16,-11 6-166-16,11-6-34 0,0 0-6 0</inkml:trace>
  <inkml:trace contextRef="#ctx0" brushRef="#br0" timeOffset="160635.64">28568 8509 1267 0,'0'0'112'0,"0"0"-89"16,0 0-23-16,3 9 0 0,5 1 178 0,-5 2 31 15,4-2 7-15,0 2 0 0,0-5-157 0,-3-1-32 16,-1 3-7-16,-3-9 0 0,4 10 17 0,-4-10 4 15,0 12 1-15,0-12 0 0,0 0 15 0,0 0 3 16,0 0 1-16,-4 10 0 0,4-10 19 0,-7 0 3 16,4 6 1-16,3-6 0 0,-7-6-32 0,0 6-7 15,3-10-1-15,1 7 0 0,-1-6-17 0,0-1-4 16,1-2-1-16,3 2 0 0,0-5-4 0,3-4-1 16,1 0 0-16,3-3 0 0,0 0-17 0,4-6-11 15,-4 6 2-15,3-3 0 0,1-3 20 0,0 6 4 0,-4 0 1 16,0-7 0-16,0 14-16 0,0-4 11 0,-4 0-11 15,1-3 10-15,-1 10-10 0,-3-7 12 0,0 6-12 16,0 1 12-16,0-4-12 0,0 4 0 0,0 2 0 0,0 4-11 16,-3-4-8-16,6 4-1 0,-3-3-1 0,7 2 0 15,0 1-23 1,4-3-5-16,7 6-1 0,3-4 0 0,0 7-18 16,0 0-3-16,4 0-1 0,0 0 0 15,6 7-102-15,-6-4-21 0,0 6-4 0</inkml:trace>
  <inkml:trace contextRef="#ctx0" brushRef="#br0" timeOffset="160870.01">29122 8214 1728 0,'0'0'153'0,"0"0"-122"15,0 0-31-15,0 0 0 0,0 0 156 0,0 0 26 16,0 0 5-16,7 10 1 0,0-4-132 0,0 0-27 0,0 4-5 15,0 2 0-15,4-3-16 0,-1 7-8 16,4-3 10-16,0-1-10 0,4-2 0 0,-4 2 0 16,4-2 0-16,-4 2 0 0,-3 4 8 0,-1-4-8 0,1-2 0 15,-1-1 9 1,-3-3-100-16,0 4-20 0,0-4-4 0,4-3-887 0</inkml:trace>
  <inkml:trace contextRef="#ctx0" brushRef="#br0" timeOffset="161120.01">30113 8089 2725 0,'-18'-3'120'0,"8"3"26"0,-4 3-117 0,-4 3-29 0,-3 7 0 0,-4-1 0 0,-3 7 32 0,-4 12 0 16,-6 1 0-16,-1 8 0 0,-4 7-16 0,1 16-4 15,-7 0 0-15,6 6 0 0,-3 0 11 16,-3 12 1-16,-7 1 1 0,-4 6 0 16,0 6-25-16,0 3 0 0,0 3 0 0,7 1 0 15,3 12-190-15,5-7-37 16</inkml:trace>
  <inkml:trace contextRef="#ctx0" brushRef="#br0" timeOffset="187536.77">7243 10378 1094 0,'7'0'97'0,"-7"0"-77"16,0 0-20-16,0 0 0 0,7 0 215 0,-7 0 39 16,0 0 8-16,0 0 2 0,10 0-129 0,-6 0-26 15,-4 0-5-15,7 9 0 0,-4 1-55 0,1 2-10 16,-1 7-3-16,4 0 0 0,-7 3-36 0,8 3 0 15,-8-3 0-15,3 9 0 0,-3 1 0 0,4-4 0 16,-4 3 0-16,-4 1-8 0,4-7 8 0,-3 6 0 0,-5-3 0 0,1-3 0 16,0 0 9-16,4 0-9 0,-4-3 12 0,3 0-12 15,-3-3 0-15,4-6 0 16,3 6 0-16,0-7 0 16,0-6-88-16,0-6-24 0,0 0-4 0,10-6-902 0</inkml:trace>
  <inkml:trace contextRef="#ctx0" brushRef="#br0" timeOffset="187694">7387 10146 2534 0,'0'-32'112'0,"4"20"24"0,-4-1-109 0,3-5-27 16,-6 8 0-16,6-2 0 0,-3 12 152 0,0 0 26 15,11 0 5-15,-1 0 1 16,1 0-312-16,3 3-63 0,-3 6-12 0,-1 1-1011 0</inkml:trace>
  <inkml:trace contextRef="#ctx0" brushRef="#br0" timeOffset="188343.08">7895 10682 403 0,'0'0'36'0,"0"-3"-36"0,-7-3 0 0,4-4 0 16,-1 7 535-16,4 3 100 0,0 0 20 0,0 0 4 15,0 0-541-15,0 0-108 0,0 0-22 0,0 0-4 16,0 0-3-16,0 0-1 0,4 10 0 0,-1 2 0 16,4 1 4-16,0-4 1 0,-3 4 0 0,-1 2 0 15,1-2 15-15,3-1 10 0,-7-2-2 0,0 2 0 16,0-5-8-16,0-4 8 0,-4 6-8 0,1 0 8 15,3-9 28-15,-4 4 6 0,4-4 1 0,-3 0 0 16,-1 0 1-16,4 0 0 0,0 0 0 0,0 0 0 0,-7-4-44 16,7-5 0-16,7 0-11 0,-7-1 3 0,7-2 8 0,0 2 11 0,4-12-3 0,0 4 0 15,3-4-8-15,0 0 8 0,0-3-8 0,0-4 8 16,4 4-8-16,-1-3 8 0,-6 9-8 0,3 4 8 16,-3-4-8-16,-1 9 12 0,-3 7-12 0,-7 3 12 15,0 0 1-15,0 0 1 0,0 0 0 0,7 10 0 16,-3 2-14-16,-1 1 0 0,1-1-9 0,3 4 9 15,-7-4 0-15,7 1 0 0,-4 3-8 0,4-1 8 16,1-2 0-16,-1-4 0 0,3 1 0 0,-3-1 0 16,4-6 0-16,-1 7 8 0,1-1-8 0,3-9 0 15,0 0 10-15,0 0-10 0,0-3 8 0,-3-3-8 16,0 3 8-16,3-7-8 0,0 1 0 0,3-1 8 16,-6-2-8-16,3-1 0 0,-3 1 0 0,3-4 0 15,0 3 0-15,-7-5 10 0,4 5-10 0,3-6 10 16,-4 4-10-16,4-1-14 0,-7 3 3 0,4 4 1 15,0 9 10-15,-4-3 14 0,3 3-3 0,4 3-1 0,-7 3-10 0,4 7 10 16,0-1-10-16,-1 1 10 0,1 3-10 16,-1-1 10-16,4 4-10 0,-3 0 10 15,3 0-10-15,-3-4 0 0,-1-2 0 0,4 6 8 0,1-7-8 16,-1 7 0-16,-4-6 0 0,4-4 0 0,-3 4 0 16,3 2 0-16,-3-2 0 0,-1-1 0 0,-3-2-18 15,4 2 1-15,-1-2 0 0,-3-1 0 16,4 4-22-16,-4-4-4 0,7 0-1 0,-7 1 0 15,0-1-30-15,0 1-6 0,4-4-2 0,0 0 0 16,-1-3-144-16,4-3-29 0</inkml:trace>
  <inkml:trace contextRef="#ctx0" brushRef="#br0" timeOffset="188921.2">9430 10588 3178 0,'10'-16'70'0,"-10"7"14"0,-3-7 4 0,-1 4 1 0,1-1-71 0,3-6-18 0,-4 7 0 0,4 2 0 31,-10-2-20-31,10 2-8 0,3 1-2 0,-6 0 0 0,3 5 2 0,-11-2 0 0,8 6 0 0,-1-3 0 16,-10 6 17-16,3-3 11 0,-6 10-12 0,-1-1 12 31,-3 0-34-31,0 4 0 0,-4 6 0 0,4 0 0 0,-4-4 34 0,0 7 0 0,-3-3 0 0,4 3 0 16,2 0 0-16,1 0 0 0,0-3 0 0,3 0 9 15,1-1-9-15,6-5 0 0,4-1 0 0,0 7 0 16,0-3 9-16,7-7-9 0,4 7 10 0,6-10-10 16,-6 10 0-16,6-7 0 0,4-2 0 0,0-1 0 0,4-3 0 0,0 3 0 15,-1-3 0-15,5-3 0 0,-1 0 0 0,-4 0 0 16,1 0 0-16,0 0 0 0,-4-3 0 0,0-3 0 16,0-3 9-16,-3 2-9 0,-4 1 0 0,0-6 0 15,0-1 8-15,-4-3-8 0,1 4 16 16,-1-7 2-16,1 3 0 0,-1-3 0 0,-3 1-18 0,0-4 0 15,0 3 0-15,4 3 0 0,-4-3 12 0,3 10-2 16,1-4 0-16,-1 1 0 0,-3 2-10 0,0 4 0 16,0 6 0-16,0 0 0 0,0 0 0 0,0 0 0 15,0 0 0-15,0 0 0 0,0 0-10 0,8 10 10 16,-1-4 0-16,0 3-9 0,0-2 9 0,-4 8 0 16,1-2 0-16,-1-1-8 0,1 7 8 0,-1 3 0 0,-6-3 0 15,6 6 0-15,1-3 0 0,3 6 0 16,-7-3 8-16,3 7-8 0,4-1 9 0,1 10-9 0,-8-10 12 0,3 10-12 15,1-7 9-15,3 7-9 0,-4 0 0 0,1-7 9 16,-4 7-9-16,3 0 8 0,1-7-8 0,-4-2 8 16,-4-1-8-16,1 0 8 0,-1 1-8 0,1-4 8 15,-8-3-8-15,4 7 10 0,-7-1-10 0,-4-9 10 16,-3 6-10-16,-4-3-9 0,1-3 9 0,-8-3-13 31,-3 3-56-31,3-13-11 0,-3 4-3 0,-1-13 0 16,5-3-138-16,-1-10-28 0</inkml:trace>
  <inkml:trace contextRef="#ctx0" brushRef="#br0" timeOffset="189675.83">10372 10657 2786 0,'17'0'61'0,"-17"0"13"0,0 0 2 0,0 0 3 0,0 0-63 0,0 0-16 16,0 0 0-16,0 0 0 0,-7-6 0 0,7 6-8 0,14 0 8 0,0 6-13 16,-14-6 1-16,11 3 0 0,3-3 0 0,7 3 0 15,4 4 12-15,-4-4 0 0,0 3 0 0,4-3-9 16,7 3 9-16,-4 1 0 0,-3-1 0 0,3-3 0 15,4 3 11-15,-1-3-3 0,-6-3 0 0,7 0 0 16,0 0-8-16,3-3 8 0,4-3-8 16,0 6 8-16,-4-3 4 0,7-3 0 0,8 2 0 0,-1-5 0 15,-10 9-4-15,7-9 0 0,-1 6 0 0,5-4 0 16,-1 1 17-16,1 0 3 0,-5-4 1 0,5 7 0 16,-1-6-10-16,-3 6-3 0,-7-4 0 0,-7-2 0 15,3 6 1-15,-3-7 0 0,-4 7 0 0,-3-3 0 16,-1-3-17-16,5 5 0 0,-8-5 0 0,3 6 0 15,-6-3 0-15,0 2 0 0,-1-2 0 0,4 3 0 16,-3 0 0-16,0-3 0 0,-1 6-10 0,1-3 10 16,0-4 0-16,-4 4 0 0,0-3 0 0,-4 3 0 15,1 3 0-15,0-3 0 0,-1-4 0 0,1 7 0 0,-4-3 12 0,0-3 1 16,0 6 0-16,-7 0 0 0,0 0 9 0,0 0 2 16,0 0 0-16,0 0 0 0,0-3-24 0,0 3 0 15,-7-10-12-15,0 7 4 0,-4-3 8 0,1-3 0 0,3 9-9 16,-7-7 9-16,-1 1 0 0,1-3 8 0,-7-1 0 0,0 7 0 15,0-6-8-15,0-1 0 0,-1 7 0 0,1-6 0 16,4-1-8-16,-4 1-4 0,3 3-1 16,0-1 0-16,1-2 13 0,6 6 0 0,-3-3 0 15,7 6 0-15,-4-4 0 0,8 1 0 0,3 3 0 16,0 0 0-16,0 0 0 0,0 0 0 0,7-6 0 0,3 6 0 16,1-3-18-16,7-3 2 0,-1 6 1 0,4-4 0 15,8-2 5-15,-1 6 1 0,0-3 0 0,4 0 0 16,3-3 0-16,4 12 0 0,0-3 0 0,0 0 0 15,-4 3-2-15,0-2 0 0,-7 5 0 0,1 4 0 16,-5 2 11-16,-3-2-10 0,-3-1 10 0,0 7-10 16,-4 0 10-16,-4 3 12 0,1-6-2 0,-4 12-1 15,0-6 3-15,-7 0 0 0,4 0 0 0,-4 6 0 0,-4-3-4 0,1-3-8 16,-1-3 12-16,-3 3-4 0,0 0-8 0,-4-4 12 16,1-5-12-16,-1 6 12 0,-3-7-12 0,0 7 0 15,-7-6 0-15,-4-4 8 16,-3 4-88-16,-4-7-19 0,-7-6-3 15,8-10-1-15</inkml:trace>
  <inkml:trace contextRef="#ctx0" brushRef="#br0" timeOffset="190991.93">21015 10807 1555 0,'-7'0'138'0,"0"-3"-110"0,-4 3-28 0,4-6 0 0,0 6 132 0,-3 0 22 15,6 0 4-15,-3 6 1 0,3-6-124 0,4 0-25 16,0 0-10-16,0 0 8 0,0 0 8 0,0 0 2 15,0 0 0-15,0 0 0 0,8-6-10 0,2 6-8 16,-3 0 9-16,7 0-9 0,0 0 15 0,8-3-3 16,-5 3-1-16,8-6 0 0,3 6 7 0,7-3 2 15,1-4 0-15,6 7 0 0,4-3 1 0,0 0 1 16,0-3 0-16,3 6 0 0,4-10 2 0,0 10 1 16,0-9 0-16,3 6 0 0,1-7-5 0,3 10-2 15,0-3 0-15,-4 3 0 0,-14-6-9 0,8 6-1 0,3 6-8 0,0-6 12 16,-4 0-12-16,0 0 0 0,4 0 0 0,0-6 0 15,4 6 9-15,-4 0-9 0,-11 6 8 0,4-6-8 16,3-6 0-16,-7 6 0 0,-6 0 0 0,-5 0 0 16,8 0 0-16,-3-3 0 0,-5 3 0 0,1 0 0 15,-11-6 0-15,4 2 0 0,7 4 0 0,-11 0 0 16,-7 0 0-16,4-3 0 0,-1-3 0 0,-3 6 0 16,-3-3 0-16,-4-3 12 0,0 6-4 0,0-7 0 15,4 1 9-15,-11-3 2 0,-4-1 0 0,1 7 0 16,6-6 2-16,-6-1 1 0,-4 1 0 0,0 3 0 15,-1-1-3-15,5-2-1 0,-8 6 0 0,1-7 0 0,-4 7-18 0,3-3 0 16,11 6 0-16,-14-3 0 0,-7-3 0 0,3 6-9 16,8-4 1-16,-5 1 0 0,-6-3 0 0,0 6 0 15,0 0 0-15,0-3 0 0,7-3 0 0,-7 2 0 16,-4-2 0-16,7 3 0 0,1-6 8 0,2 6 0 16,-2-4 0-16,6-2 0 0,4 6 0 0,0-7 11 15,4 7-3-15,-1-3 0 0,-3 3-8 0,7 3 0 16,0 0 0-16,0 0 0 15,11-3-28-15,-1-4-2 0,4 7 0 0,0 0 0 0,4 0 18 0,0 10 3 0,-4-7 1 16,7 6 0-16,7-2-3 0,-3-1 0 0,-8 3 0 0,8 1 0 16,3-1 11-16,-6-6 0 0,-8 7 0 0,-4 5-8 15,4-8 8-15,0 8 0 0,-3-2 0 0,-4-1 0 16,-7 1 8-16,4 3 3 0,6-4 1 0,-10 1 0 16,-3 5 6-16,-4 1 2 0,3-3 0 0,1 3 0 15,-4 0-12-15,-4-4-8 0,-7 4 9 0,4 3-9 16,7-3 18-16,-3 3-2 0,-15-3-1 0,7-4 0 15,4 10-15-15,0-9 0 0,-7 6 0 0,3-6 0 32,1-1-28-32,2-5-9 0,5 2-2 0,-1-2 0 0,-3-1-117 15,7-9-24-15,7 0-5 0,0 0-805 0</inkml:trace>
  <inkml:trace contextRef="#ctx0" brushRef="#br0" timeOffset="191255.91">23753 10745 2973 0,'0'0'65'0,"10"-3"14"0,1-4 2 0,-4 7 3 0,-7 0-67 0,0 0-17 0,0 0 0 0,7 7 0 0,-4-1 9 0,1 3-1 15,-4 7-8-15,0-3 12 0,-4-1-12 0,1 7 0 16,-8-3 0-16,4 2 0 0,0 4-14 0,-3-3 1 15,-1 0 0-15,4-3 0 16,0 2-32-16,3-5-7 0,-3 6 0 0,4-7-1 16,3-2-99-16,-4-1-19 0,4-9-4 0,0 0-1 15,0 0-43-15,0 0-9 0,0 0-1 0,7-28-483 16</inkml:trace>
  <inkml:trace contextRef="#ctx0" brushRef="#br0" timeOffset="191396.53">24014 10315 1209 0,'17'-12'53'0,"-10"12"12"0,-3-10-52 0,3 10-13 0,-7 0 0 0,0 0 0 16,0 0 228-16,0 0 44 0,0 0 8 0,0 0 1 15,0 0-242-15,0 0-49 0,0 10-10 0,-4-4-1 32,4 0-130-32,-3 4-25 0,6 8-6 0,1-5-1 0</inkml:trace>
  <inkml:trace contextRef="#ctx0" brushRef="#br0" timeOffset="191986.52">24151 10648 172 0,'0'0'8'0,"7"9"1"0,-7-3-9 0,0 4 0 0,0-1 0 0,0 0 0 0,0 1 323 16,0-1 62-16,0-2 13 0,0 2 2 0,4 0-328 0,6 1-72 15,-3-7 0-15,8 6-12 32,-1-2-44-32,0-4-8 0,3 6-1 0,-3 1-1 0,4 2 14 0,3-3 4 0,-3 4 0 0,-4 0 0 15,4 5 60-15,-4-5 12 0,-4 3 2 0,1-1 1 16,-4 1 41-16,-3 0 9 0,-1-1 2 0,-3-2 0 0,-7-1 49 0,0 1 9 15,3-4 3-15,-3 1 0 0,0 2-18 0,0-2-3 16,0-10-1-16,4 9 0 16,3-9-41-16,0 0-8 0,0 0-1 0,0 0-1 15,0 0-3-15,0 0 0 0,0-9 0 0,7-1 0 0,3-2-34 0,4 2-7 16,8-12-2-16,2 10 0 16,1-10-68-16,0 3-13 0,3-3-4 0,4 0 0 15,-4 0 95-15,0 3 18 0,0-3 4 0,-3 4 1 0,0 8-54 0,-4-2-18 16,-3 12 0-16,-4-3 0 0,0 3 18 15,-4 3-12-15,-3 3 12 0,4 0-10 0,-4 4 10 0,0 5 0 16,-3 1 0-16,3-7 0 0,-4 10 14 0,4-3 5 16,0 0 1-16,0-4 0 0,4 1-20 0,-4 2 0 15,4-2 0-15,3-4 0 0,-4-2 9 0,1 2-1 16,-1 0-8-16,5-2 12 0,-5-4-12 0,4-3 9 16,-3 0-9-16,6 0 8 0,-2-3-8 0,2-4 0 0,-6-2 0 0,3 6 0 15,-7-7 0-15,7 1-9 0,-3-3 9 0,3 2 0 16,-4-9 0-16,4 7 0 0,4-1 0 0,-4-6 9 15,4 7-9-15,-4-7 0 0,0 6 0 0,0-5 0 16,4 5 0-16,-4 1 0 0,0-4 0 0,0 3 0 16,0 4 0-16,0 0 0 0,4 2 0 0,-4-2 0 15,4-1 0-15,-1 1 0 0,1 0 0 0,3 9 0 16,0-10 0-16,4 10 0 0,0-3 0 0,-1 6 0 16,1 4 0-16,-4-4 0 0,0 15 0 0,-3-5 0 15,3 0 0-15,-7 5-9 0,1 1 9 0,-5 0 0 16,-3-3-9-16,-3 2 9 0,-1 1 0 0,-3-3-9 15,-3 6-15-15,3-6-2 0,0-1-1 0,0 1 0 16,0-3-39-16,7-1-8 0,7-3-2 0,0 4 0 16,4-4-64-1,10-2-12-15,4-1-4 0,6-6-851 0</inkml:trace>
  <inkml:trace contextRef="#ctx0" brushRef="#br0" timeOffset="192490.2">26853 10851 864 0,'0'0'38'0,"-3"-3"8"0,-1-6-37 0,-3-1-9 16,-3 1 0-16,3-4 0 0,-7 1 422 0,-1-4 82 16,1 10 17-16,0-3 3 0,0-1-422 0,-3 1-85 0,-1-1-17 0,-10 7 0 15,-1-6-17-15,-9 9-1 0,-5 0 0 0,1 0 0 32,3 3-37-32,-7 3-7 0,0-3-2 0,1 10 0 0,-5-4 39 0,1 1 7 0,-1 9 2 0,5-7 0 15,-1 7 38-15,7-7 8 0,4 10 2 0,10-3 0 16,0-6-4-16,11 9 0 0,4-3 0 0,2-7 0 15,8 10-28-15,4-3 0 0,7-7 0 16,3 10 0-16,7-6 0 0,4-3 0 0,-4-1 0 0,10-3 0 16,5 1 0-16,-1-7 0 0,-3 6 0 0,3-9 0 15,0 7 0-15,1-4 0 0,-5-6 0 0,1-4 0 0,-4 7 32 0,4-9 0 16,0 0 0-16,-4-4 0 0,0 4-16 16,0-4-4-16,1 4 0 0,2-4 0 0,1 1 0 15,-4-4 0-15,4 3 0 0,-7 1 0 0,3-1-12 16,-7-2 0-16,4 2 0 0,-7 4 0 0,-1-1 0 15,-3-2 8-15,0 2-8 0,-3 7 0 0,-4-6 0 0,-3-1 0 16,3 7 0-16,-4-3 0 0,-3 6 0 0,0 0 16 16,0-3-4-16,0 3 0 0,0-10-2 0,0 10-1 15,0 0 0-15,0 0 0 0,0 0-9 0,-7 10 0 16,-3-7 0-16,3 16 0 0,-1-7 15 0,1 7 4 16,0 3 1-16,-3 6 0 0,3 4-20 0,0 2 0 15,-4 1 0-15,4 2 0 0,0 4 10 0,0-3-2 16,0 2 0-16,-4 4 0 0,1-3-8 0,-1 3 0 0,1-3 0 15,-5 0 0-15,5 2 0 0,-4-2 15 0,0 0-4 16,-1 3-1-16,-2-3-10 0,-1-1 10 0,-3 4-10 16,-4-9 10-16,1 6-10 0,-5-1 0 0,-2-5 0 0,-5-4 8 15,-6 10-20-15,-11-10-5 0,-7 4-1 0,-17-4-870 16,-15-3-175-16</inkml:trace>
  <inkml:trace contextRef="#ctx0" brushRef="#br0" timeOffset="-212556.37">23449 11701 2127 0,'-35'-19'94'0,"17"10"20"0,-3-10-91 0,0 7-23 0,-4-7 0 0,-3 6 0 16,3-6 43-16,4 7 4 0,-4-1 1 0,4-5 0 16,0 8 3-16,3-2 1 0,8 2 0 0,-1 1 0 15,8 6-19-15,10-7-3 0,10 10-1 0,15-3 0 16,21-3-17-16,18 6-3 0,20 6-1 0,26-3 0 16,20 4 13-16,29-1 3 0,25 3 0 0,24 1 0 15,18 2-15-15,21 7-9 0,21 0 12 0,11-4-12 16,6 4 9-16,5 3-9 0,-8 0 0 0,0-3-804 15,1-6-168-15</inkml:trace>
  <inkml:trace contextRef="#ctx0" brushRef="#br0" timeOffset="-206835.73">28543 2871 2304 0,'-10'-10'204'0,"-4"1"-163"15,-1 3-33-15,1-1-8 0,4 1 100 0,3 3 19 0,0 3 3 0,7 0 1 16,0 0-106-16,14 0-17 0,-4 0-11 0,15 0 2 16,3 0-3-16,11 0 0 0,14 0 0 0,3 0 0 15,11 0 12-15,0 3 0 0,4 10 0 0,7-13 0 16,6 0 0-16,8 6 0 0,7 3 0 0,-4-5 8 16,-3-4-8-16,7 6 8 0,3-3-8 0,4 0 8 15,-8 3 1-15,-2-6 1 0,-1 0 0 0,-3 0 0 16,3 0 4-16,-7 0 1 0,-7 3 0 0,-10-3 0 15,-8 0 1-15,-6 0 1 0,-4 0 0 0,-4 0 0 16,-3-3 1-16,0 3 0 0,-7-6 0 0,-1 3 0 0,-6 0 6 0,-7-3 0 16,-7 6 1-16,-1-4 0 0,-6 4-5 0,-4 0 0 15,3 0-1-15,-10 0 0 0,0 0-9 0,-3 4-2 16,-1 8 0-16,-3 4 0 0,0 6-8 16,-3 9 0-16,-4 0 0 0,-4 10 0 0,-3 6 0 15,0 7 0-15,3 5 0 0,0-2 8 0,1 18-8 0,3-3 0 16,-4 9 0-16,7 7 0 0,-3 3-11 0,7 6 3 15,0 1 0-15,4 8 0 0,-1 10 8 16,8 10-8-16,-1-4 8 0,4 10-8 0,7 3 8 0,0 2-12 16,11 8 12-16,3 2-12 0,4-6 12 0,-4 13-13 15,4 0 5-15,0-10 8 0,-1 13-10 0,-2-7 10 0,-5 10 0 16,1-13-9-16,-7 7 9 0,-1-7 0 0,-3 4-9 0,-6-13 9 16,-1 0 0-16,0 0 0 15,-7 3 0-15,0-9 0 0,0-7 0 0,-4 1 0 0,4-1 0 16,-7-6 0-16,4-12 0 0,-5 6 0 0,5-7 0 15,-1-2 0-15,4-7 0 0,-3-3 0 0,3-9 0 16,0-1 0-16,3-8 0 0,-3-1 0 0,0-3 8 0,4-6-8 16,-1-3 0-16,1-4 0 0,0-9 8 0,-1-3-8 15,1-3 0-15,-4-3 0 0,3-10 9 0,1 7-9 16,-1-7 11-16,1-6-3 0,-1 7 0 0,-3-4 0 16,4-3-8-16,-4 3 8 0,3-12-8 0,-3 6 8 15,0 3 19-15,0-9 3 0,0 3 1 0,0-7 0 16,0 7-22-16,0-7-9 0,0-2 8 0,-3 2-8 15,3-2 20-15,-7-1 0 0,3-6-1 0,-6 7 0 16,-1-4 14-16,0-3 3 0,-3-3 1 0,-3 0 0 16,-12 0-3-16,5 0-1 0,-4 0 0 0,-8 0 0 15,-10 0-23-15,1 0-10 0,-8-3 8 0,-7-3-8 0,-7 6 15 16,-18-3-3-16,-14 3 0 0,-10 0 0 0,-11 3-12 0,-14 6-16 16,-21 1 3-16,-22 2-1037 15,-17 7-207-15</inkml:trace>
  <inkml:trace contextRef="#ctx0" brushRef="#br0" timeOffset="-180311.49">9317 12717 1897 0,'0'0'84'0,"0"0"17"0,0 0-81 0,0 0-20 0,0 0 0 0,0 0 0 16,0 0 33-16,0 0 3 15,10 0 0-15,1 0 0 0,0 0-47 0,3 0-9 16,7 3-1-16,0-3-1 0,0 0 6 0,0 0 2 16,8 0 0-16,-5 0 0 0,5 7 14 0,-5-4-9 0,4-6 9 0,4-4-8 15,-4 4 40-15,4-6 9 0,0-1 2 0,3 7 0 16,0-3 32-16,4-7 6 0,4 13 2 0,2-9 0 15,-2 6-23-15,-1-7-5 16,0 7-1-16,1-3 0 0,-1 3-34 0,0-3-6 16,-3 3-2-16,7-1 0 0,4-2-12 0,-1 6 0 0,-3-9 8 15,0 6-8-15,0-4 0 0,-4 7 0 0,4-3 0 16,-7-6 0-16,-8 9 0 0,5-3 0 0,2-4 0 16,1 4 0-16,-4-3 0 0,-3 6 0 0,0-3 0 0,0 0 0 15,-1-4 0-15,-2 7 11 0,-8 0-11 0,4 0 10 16,6 7 18-16,-6-4 4 0,-7-3 1 0,-1 3 0 15,4-3-33-15,1 6 0 0,-5-3 0 0,-3-3 0 16,0 7 0-16,4-4 0 0,0-3-9 0,-4 0 9 16,-4 0 0-16,5 0 0 0,2 0 0 0,-3-3 0 15,0-4 0-15,0 7 0 0,-3-3 0 0,3-3 0 0,4 3 16 16,-11-7 8-16,-4 1 1 0,4 6 1 0,4-7 14 0,-4 7 2 16,-7-3 1-16,-3-3 0 0,3 2-43 0,0-2 0 15,-4 0-8-15,1-1 8 0,-5 1-11 16,1-1 11-16,4 7-8 0,-8-6 8 0,-3-1 0 0,0 1-10 15,3 0 10-15,1 5 0 0,-4-5 0 0,0 0 0 16,-4 5 0-16,4 1 0 0,0-3 0 16,0-3 0-16,-4 6 0 0,0-4 0 0,8 7 0 0,-4-3 8 15,0 0-8-15,0-3 0 0,3 6 0 0,0 0 8 16,4-10-8-16,0 10 0 0,-3 0 0 0,10 0 0 16,10 0 0-16,-6 0 0 0,-4 0 0 0,10 0-10 15,4 7 10-15,4-4-12 0,0-3 3 0,-1 6 0 16,1-3 0-16,0 0 0 0,3 7 9 0,-4-4-8 15,-6-3 8-15,0 10-8 0,-1-4 8 0,4 0 0 0,0 1 0 16,1-1 0-16,-8 4 0 0,3-4 9 0,1 1 0 0,-8-1 0 16,-3-3-9-16,4 4 0 0,6-1 0 0,-3 4 0 15,-7-4 8-15,4 0 0 0,3 1 0 0,0 2 0 16,-3 1-8-16,-1-4-12 0,-6 1 2 0,6 2 1 16,4 7 9-16,-7-6 0 0,-10 5 0 0,3 1 0 15,3-3 0-15,-7 12 0 0,-3-6-11 0,-7 0 11 16,0 6-11-16,-4-3 11 0,1 4-12 0,-12-4 12 15,-10-3-92 1,1 3-11-16,2-10-2 0,-6 4-1050 0</inkml:trace>
  <inkml:trace contextRef="#ctx0" brushRef="#br0" timeOffset="-179368.89">6223 12256 1094 0,'0'-22'48'0,"0"19"11"0,-7-16-47 0,7 10-12 16,0-4 0-16,0 4 0 0,0 0 215 0,7 2 41 16,-7 7 8-16,0 0 1 0,0 0-195 0,0 13-39 15,0-1-8-15,0 7-2 0,-7 6-6 0,7 7-2 16,-7-1 0-16,7 7 0 0,-7-1 1 0,3 4 0 0,-3 0 0 0,0 0 0 15,0 2-14-15,-3 1 0 0,-1-3 0 0,4 3 0 16,-4-3 11-16,-3 0-11 0,4-7 12 0,-1 7-12 16,-10-10 0-16,10 1 0 15,1-4 0-15,3-3 0 0,-4-3 0 0,1-3 0 0,6-7 0 16,4 1-662-16,0-7-136 0</inkml:trace>
  <inkml:trace contextRef="#ctx0" brushRef="#br0" timeOffset="-179165.77">6163 11918 3204 0,'-7'0'71'0,"3"-10"14"0,1 7 3 0,-4-6 1 0,3 5-71 0,-3-2-18 0,7 6 0 0,0 0 0 15,0 0-76-15,0 0-18 0,0 0-4 0,0 0-792 16,7 10-158-16</inkml:trace>
  <inkml:trace contextRef="#ctx0" brushRef="#br0" timeOffset="-178506.72">6562 12714 2937 0,'0'0'64'0,"-4"-6"14"0,-3 3 2 0,4-4 4 0,3 7-68 0,0 0-16 0,0 0 0 0,0 0 0 32,0 0-21-32,0 0-8 0,0 0-2 0,0 0 0 0,-4 16 16 0,8 0 3 0,-1-1 1 0,-3 1 0 15,0 3-6-15,7-7-2 0,-7 7 0 0,0 0 0 16,0-6 19-16,0-1 0 0,0 1 0 0,4-4 0 15,-8 4-10-15,4-13 2 0,0 0 0 0,0 0 0 16,0 0 32-16,0 0 6 0,0 0 2 0,0 0 0 16,7-7 6-16,-3-2 2 0,3 0 0 0,0-10 0 15,7-3-40-15,7-3 0 0,-3-3-14 0,3-4 4 16,4-9-2-16,6 10 0 0,-6 0 0 0,0-1 0 16,3 7 1-16,-3 3 0 0,-1 3 0 0,-2 1 0 15,-1 11 22-15,-11 1 4 0,8-3 1 0,-7 9 0 16,-1 6 0-16,1 3 0 0,-4-2 0 0,3 8 0 15,-6 1-16-15,3 3 9 0,0-7-9 0,-4 10 8 0,5-3 0 16,-5 3 0-16,8 0 0 0,-11-3 0 0,3-7-8 0,1 4 0 16,3-10-10-16,0 10 10 0,0-7 0 0,0-5 0 15,0-1 0-15,4-3 0 0,3 6 0 0,-4-12 0 0,1 3 8 16,3-7-8-16,4 1 0 0,-8-4 0 0,8 1 8 16,-4-4-8-16,4-6 0 0,-1 0 8 0,1 6-8 15,-8-9 0-15,5 10 9 0,-5-4-9 0,4 0 0 16,0 6 9-16,0-5-9 0,1 11 0 15,2-2 0-15,-6 0 0 0,-1 2 0 0,4 7 0 0,-3-3 0 0,3 0 0 16,0-3 0-16,0 6 0 0,1 0 0 16,2 0 0-16,-3 0-9 0,7 0 9 0,-10 0 0 0,7 0 0 15,-1-3 0-15,-3-4 0 0,4 14 0 0,-4-7 0 16,-3 3 0-16,6-3 0 0,-10 9 0 0,4 1 0 16,-4 2 0-16,0 7 0 0,0 3 0 0,-3 3 0 15,-1 6 0-15,-3 1 9 0,-3-4-9 0,3 3 8 16,-4-6-8-16,1 7 12 0,-1-1-12 0,1-9 12 15,3 6-12-15,0-6 0 0,0-3 0 0,0-3 0 16,3 2-9-16,-3-5-4 0,7-4-1 0,-3 1 0 16,3-4-94-1,3-6-20-15,-3 0-3 0,11-6-1069 0</inkml:trace>
  <inkml:trace contextRef="#ctx0" brushRef="#br0" timeOffset="-177937.07">8259 12667 2376 0,'0'-3'105'0,"3"-7"22"0,-3 1-102 0,4 0-25 0,-1-4 0 0,1 4 0 0,3-4 36 0,0 1 3 16,-7 2 0-16,-7-2 0 0,7 2-39 0,-4 4 0 16,-3-3 0-16,0 5 0 0,-4 4 0 0,-3 0 0 15,4 0 0-15,-8 4 0 0,1 5 0 0,-5 0 0 16,5 1 0-16,-1 2 0 0,-3 4 0 0,0 0 11 15,-4 3-11-15,4 2 12 0,3-2 6 0,-3-3 2 16,0 0 0-16,3-1 0 0,1-5 16 0,-1 5 3 16,4-8 1-16,3 2 0 0,4 1-32 0,-7-1-8 15,14-9 0-15,0 0 0 0,0 0 0 0,7 3 0 16,0-3 0-16,4 0 0 0,3 0 0 0,4 0-12 16,-1-9 4-16,8 6 0 0,-4-1 8 15,0-2 0-15,4-3 0 0,0-4 0 0,3 4 0 16,-11-1 11-16,8-2-3 0,0 2 0 0,-4 1 8 0,4-4 2 15,-8 4 0-15,5 0 0 0,-1-4 0 0,-7 4 0 16,3 2 0-16,-6-2 0 0,0 0 2 0,3 2 0 16,0 1 0-16,0 0 0 0,-7-4-20 0,4 7 0 15,3-3 0-15,-7 3 0 0,0 3 0 0,-7 0 0 16,0 0 0-16,10 0 0 0,-3 3 0 0,-3 6 0 16,-4 1 0-16,0-1 0 0,0 4-12 0,-4 6-7 0,-3-1-1 15,0 4 0-15,-3 0 20 0,3 3 0 0,-7 4 0 0,3-4 0 16,0 6 0-16,-3 0 0 15,4-2 0-15,3 2 0 0,0 3 0 0,0-2 0 0,0-1 0 0,7 1 0 16,0-1 0-16,0 3 0 0,0 4 0 0,0-4 0 16,0-5 0-16,3 5 0 0,-3-2 0 0,4-1 0 15,-1 0 12-15,1 1 7 0,-4-4 1 0,-4-3 0 16,-3-3-20-16,4 0 0 0,3 6 0 0,-8-6 0 16,-2 0 0-16,3 0 0 0,0-3 0 0,0-7 0 15,-7 7 0-15,3-6 0 0,-7 9 0 0,8-7 0 16,-8-2 10-16,4-1-2 0,-7-2 0 0,-4-7 0 15,4 6-8-15,-7-9-11 0,-4 0 3 0,-7-3-870 16,-3-6-174-16</inkml:trace>
  <inkml:trace contextRef="#ctx0" brushRef="#br0" timeOffset="-176065.49">21357 12927 1638 0,'0'0'72'0,"0"0"16"0,0 0-71 16,0 0-17-16,0 0 0 0,0 0 0 0,0 0 89 0,7 3 15 15,0-3 2-15,4 7 1 0,-4-4-34 0,7 6-6 16,0-6-2-16,0 7 0 0,-3-1-29 0,3-9-7 16,0 10-1-16,7-7 0 0,-3 6-19 0,3-3-9 15,0-2 8-15,4-1-8 0,7-3 30 0,-4 0 1 16,-3 0 0-16,10-3 0 0,7-1-11 0,1-2-3 15,-8 6 0-15,4-3 0 0,-4-3 2 16,4 6 0-16,-4 0 0 0,0 0 0 0,1 0 8 16,-1 0 1-16,11 0 1 0,-4 6 0 0,-3-3-17 0,0 3-3 15,3-2-1-15,0-1 0 0,4 3-8 0,-4-3 0 16,1-3 0-16,-4 6 0 0,-1-2 0 0,-2-4 0 0,-5 0 0 16,1 0 0-16,0 0 0 0,0 0 0 0,-4-4 0 15,-3-2 0-15,-4 6 0 0,3-3-11 0,1-3 3 16,0 3 0-16,-8-7 8 0,1 1 0 0,7 6-9 15,-8-7 9-15,1 7 0 0,-4-3 0 0,4-4 0 16,-1 10 0-16,-2-6 0 0,-5 0 0 0,-3 3 0 0,0-4 0 16,0 7 0-16,-7 0 0 0,0 0 0 0,-7-9 0 15,7 6 12-15,-3-7-4 0,-4 7 0 0,-4-6 0 16,-3 3-8-16,0-7 0 0,3 4 0 0,-3 2 0 16,-7-2 0-16,0-7 0 0,10 10 0 0,-6-3 0 15,-1 2 0-15,-7-2 12 0,4 6-12 0,4-7 12 16,2 10-12-16,1-3 0 0,-10 3 0 0,2 0 8 15,8 0-8-15,-3 0 0 0,-4-6 0 0,-1 6 0 16,8 6 0-16,0-6 0 0,4 0 0 0,-5 0 0 16,-2-6 0-16,10 6 0 0,3 0 0 0,1-3 0 15,-1-6 0-15,8 9 8 0,3-10-8 0,3 10 8 0,4-3-8 0,4-3-11 16,3 3 3-16,7 3 0 0,8-4 0 0,-1 4 0 16,0 0 0-16,1 0 0 0,9 4 8 15,1-4 0-15,-10 3 0 0,-1 3-8 0,0 3 8 0,-3-5 0 16,0 5 0-16,-8 0 0 0,1 1 0 0,-4-4 0 15,-3 10 0-15,-1-7 0 0,-2 4 0 0,-1-1-10 16,-7 1 1-16,0-4 0 0,0 4 9 0,0 2 0 16,-7 1 0-16,0 0 8 0,0-1-8 0,-4 4 0 15,1 0 0-15,-4 3 0 0,0-3 0 0,-4-4 0 16,1 7 0-16,-5 0 8 0,1 3 3 0,-3-3 1 16,3 3 0-16,-8-3 0 0,1 7-12 0,-3-7 0 15,6-4 0-15,-3-2-11 16,-4 3-24-16,0-7-5 0,4 4 0 0,7-3-1 15,0-4-63-15,3-6-12 0,1 7-2 0,10-10-581 0,3 0-116 0</inkml:trace>
  <inkml:trace contextRef="#ctx0" brushRef="#br0" timeOffset="-175549.87">24257 12868 2073 0,'0'0'92'0,"0"0"19"0,0 0-89 0,0 0-22 0,-4 0 0 0,4 0 0 15,0 0 48-15,0 0 4 0,-3 9 2 0,-1 4 0 16,1-4-43-16,3 10-11 0,0-7 0 0,0 7 0 16,0 0 19-16,-4 6 1 0,4-3 1 0,-3 6 0 15,-1-3-7-15,1 4-2 0,-4-4 0 0,3 0 0 16,-3 0-12-16,0-3-16 0,0 0 3 0,-4 0 1 15,4-7-12-15,0-2-3 16,4-4 0-16,-4-5-651 0,0-4-130 0</inkml:trace>
  <inkml:trace contextRef="#ctx0" brushRef="#br0" timeOffset="-175393.61">24613 12557 806 0,'0'0'36'0,"0"0"7"0,0 0-35 0,0 0-8 16,-10 3 0-16,3 4 0 0,3-1 280 0,-3 0 53 15,4 4 11-15,-1-1-1050 0</inkml:trace>
  <inkml:trace contextRef="#ctx0" brushRef="#br0" timeOffset="-174831.12">24818 13141 2257 0,'0'0'49'0,"0"0"11"0,0 0 1 0,0 0 3 0,0 0-51 0,0 0-13 0,0 0 0 0,0 0 0 16,0 0-10-16,0 0-5 0,-7 6-1 0,7-6 0 15,0 0 25-15,0 0 5 0,0 0 1 0,0 0 0 16,-4-6-2-16,4 6 0 0,0 0 0 0,0 0 0 16,4-4-2-16,3-5-1 0,4 0 0 0,-4-1 0 0,3 1 14 0,4-4 4 15,4-6 0-15,3 4 0 0,7-4-6 0,1 0-1 16,-5-3 0-16,1 3 0 16,3 7-21-16,0-1 0 0,4 1 0 0,-7 2 8 15,3 4-8-15,-7 0 0 0,4-1 8 0,-7 7-8 16,-1 7 0-16,1-1 0 0,-1-6 0 0,-2 9-8 0,-1 1 16 0,0-1 4 15,0 4 1-15,-4-4 0 0,1 4 24 0,3 2 5 16,-7-2 1-16,0-4 0 0,-3 4-27 0,3-1-6 16,-4-2-1-16,1-1 0 0,-1 1-9 0,-3-1 8 15,0-6-8-15,0-3 8 0,0 0 0 0,4 13 0 16,-4-13 0-16,0 0 0 0,0 0-8 0,0 0 0 16,0 0 0-16,0 0-11 0,7 0 3 0,0 0 0 15,4 0 0-15,-1-3 0 0,1-4 0 0,3 4 0 0,-7 0 0 0,11-3 0 16,-1-4-8-16,-3 10 0 0,4-6-1 15,-4 0 0-15,0 3 27 0,4-4 6 0,0 7 0 0,-1-3 1 16,1-3-26-16,-4 6-6 0,4 0-1 0,-1 0 0 16,1 0 26-16,-1 0 5 0,1 0 1 0,0 0 0 15,-4 0-16-15,3 6 0 0,1-6 0 0,0 0 0 16,-4 3 0-16,4-3 0 0,-4 7 0 0,0-4 0 16,0 3-10-16,0 0-5 0,0 1-1 0,-3-4 0 15,-1 9-6-15,1-2-2 0,-1 9 0 0,-3-10 0 16,-3 4-123-1,3-4-25-15,7 3-4 0,0 4-2 0</inkml:trace>
  <inkml:trace contextRef="#ctx0" brushRef="#br0" timeOffset="-174219.76">27030 13115 172 0,'0'0'8'0,"0"0"1"0,7-6-9 0,0-3 0 16,0 9 0-16,-7 0 0 0,0 0 436 0,7-3 84 16,4-4 18-16,-11 7 3 0,0 0-404 0,0 0-81 0,0 0-16 15,0-3-3-15,-4-6 26 0,-3 9 5 0,-4 0 0 0,-3 0 1 16,0 0-33-16,-3 0-6 0,-5 0-2 0,1 9 0 16,0-6 10-16,-7 7 2 0,3-4 0 0,-7 3 0 15,4 4-20-15,-4 0-3 0,1-4-1 0,-1 3 0 16,4 4-16-16,7-3 0 0,-1-4 0 0,5 4 0 15,-1-10 0-15,4 12 0 0,7-2 0 16,3-10 0-16,-3 7-11 0,11-1-5 0,-1-6-2 0,8 7 0 31,3-10-18-31,4 6-3 0,-1-3-1 0,5-6 0 0,2-3 28 0,5 6 12 16,-1-4-12-16,0-2 12 0,0 3 0 0,4-6 0 0,-4 5 0 0,4-5 0 16,-4-4 0-16,4 4 0 0,-4 0-10 0,0-1 10 15,-3 1-11-15,-7-4 11 0,3 4-12 0,0-1 12 16,-3 7 0-16,-8-3 0 0,1 3 0 0,-4 0 0 0,-7 3 0 15,0 0 0-15,0 0-9 0,0 0 9 16,0 0 0-16,0 0 13 0,0 0-1 0,0 0 0 0,0 0 5 16,0 0 1-16,0 0 0 0,-7 6 0 0,-7-6-18 15,3 9-9-15,1 7 1 0,2-3 0 0,-6-10 8 0,4 9-12 16,-1 4 12-16,1 0-12 0,-1 3 12 0,0 3-12 16,1-1 12-16,-1 8-12 0,4-4 12 0,4 3 12 15,-4 3-2-15,0 1-1 0,3-1-9 0,4 0 0 16,0 4 0-16,0-4 0 0,0 10 24 0,0-6 7 15,4 5 1-15,-1-2 0 0,-3 0-32 0,4-7 0 16,-4 0 0-16,3 1 0 0,-3-1 12 0,0-9-3 16,0 6-1-16,0-3 0 0,-3-6 4 0,-1 3 0 15,-3 0 0-15,0-3 0 0,3 3 0 0,-6-10 0 16,-1 7 0-16,1-6 0 0,-4-4 16 0,-1 4 3 0,-2-4 1 16,-4-3 0-1,-8-3-48-15,-2 4-10 0,-12-14-2 0,-10 7-828 0,-10-12-167 0</inkml:trace>
  <inkml:trace contextRef="#ctx0" brushRef="#br0" timeOffset="-142750.37">14065 9860 2026 0,'-21'-21'90'0,"11"11"18"0,-5 1-86 0,-6 2-22 0,0-8 0 0,-4 2 0 32,-3 4 14-32,-4-4-2 0,-3 1 0 0,-4-4 0 15,-7 4-58-15,-3-1-12 0,0-6-2 0,3 7-1 16,-7-1-31-16,0-3-5 0,0 10-2 0,-10-3 0 16,-4-1 51-16,-4 4 9 0,-10 3 3 0,3 3 0 0,-3 0 20 15,0 0 4-15,-7 0 0 0,-4 3 1 0,0 6 11 0,1-2 0 16,2-4 8-16,1 9-8 0,-4-2 20 0,1-1-1 0,3 1 0 15,-1-7 0-15,8 6 20 0,4-3 4 0,-5-2 1 16,1 5 0-16,4-6-23 0,10 3-4 0,3-2-1 0,4 5 0 16,4-6-4-16,6 3-2 0,12-3 0 0,2 4 0 15,-6-4-10 1,10 3 0-16,8-3 0 0,6 0 0 0,0 7 8 0,1-1-8 16,-5 1 12-16,15-7-4 0,11 12-8 0,-4-2 12 15,-7 0-12-15,3 8 12 0,15-2 10 0,-4 3 2 16,0 13 1-16,0 6 0 0,0-1-25 0,4 10-20 15,3-3 3-15,-4 13 1 0,-6-3 16 0,7-4-12 0,-1 6 12 0,1 4-10 32,-4 3-18-32,-4 3-4 0,4-3-1 0,4 0 0 0,0-4 14 0,-11 10 3 0,0-6 1 0,0 16 0 15,3-1 15-15,-6-2-9 0,-8 5 9 0,0 1-8 0,-6 6 8 0,3-3 9 16,-8 3-1-16,-2-3-8 0,-4 6 0 0,3-7-11 16,4 8 0-16,-11-1 0 0,-7 0 11 0,4-6 0 15,14 2 0-15,3-5 0 0,-7 3 13 0,4-7-1 16,4 4-1-16,2-19 0 15,8 3-11-15,-3-13 0 0,-8 4 0 0,11-13 0 0,4 0 9 16,-5-3 3-16,-9 6 1 0,-1-3 0 0,8-3-13 0,-8-3 0 16,-3 3 0-16,-11-3 0 15,-3 2 9-15,7-5-1 0,-4-3 0 0,-7-7 0 0,-7-3-8 0,7-6 8 16,18-1-8-16,-4-5 8 0,4 0 30 0,4-7 6 16,10-3 0-16,0-3 1 0,7 0 18 0,0 0 3 0,0 0 1 15,14-3 0-15,7-7-38 0,-4 4-7 16,-2-6-2-16,6 8 0 0,7-2-20 0,4 6 0 0,-1-3 0 15,-2 3-8-15,2 3 8 0,5-3-8 0,3 10 8 16,3-10-8-16,-7 9 8 0,15-6-8 0,17-3 8 0,0 0-8 16,0 0 8-16,3 0 0 0,1 0 0 0,17 0 0 15,14-3 0-15,4-6 8 0,-4 5-8 0,15-2 0 16,10-3 0-16,3 3 0 0,1-4 0 0,3 4 8 16,3-7-8-16,5 10 0 0,-5-3 0 0,8 3 0 15,7-4-8-15,-8 7-7 0,-3 0-1 16,4 0 0-16,7 0 5 0,-1 0 1 0,1-3 0 0,3 3 0 15,7 0 10-15,8 0 0 0,6 0 0 0,1 0 0 16,-5-9 0-16,5 9 9 0,3 0-1 0,0 0-8 16,7-9 17-16,-7 9-3 0,-4-10-1 0,0 7 0 15,-3-6-1-15,4 5 0 0,3-5 0 0,-8 3 0 16,-6 3-3-16,0-1-1 0,3-2 0 0,-6 6 0 0,-5-3-19 16,-2-3-4-16,6 6-1 0,4 0 0 15,7 0-23-15,-8 0-5 0,-2 6 0 0,-5-6-1 16,5 3 9-16,-1-3 3 0,-7 0 0 0,4 6 0 0,-7-2 13 0,6-4 4 15,-2 3 0-15,-5 3 0 0,-6-3 16 0,-4 7 0 16,0-1 0-16,-7 4 0 0,-7-4 31 0,-10 3 0 16,-5 7 0-16,-9-6 0 0,-1 9-16 0,-10-3-3 15,-8 3-1-15,-9 6 0 0,-8-3-11 0,-7 3-9 16,-4-3 9-16,0-6-13 16,1 3-12-16,-4 0-3 0,-7-3 0 0,-4-7 0 0,0 7 8 0,-6-10 2 0,-5-5 0 15,-2 5 0-15,-8-3 28 0,3-3 6 0,1 1 0 0,-4-4 1 16,-10-4 23-16,7-5 4 0,3 0 0 0,-7-4 1 15,-4 4-10-15,1-4-3 0,0 1 0 16,-4-4 0-16,0-6-19 0,0 9-4 16,-11-9-1-16,4 0 0 0,0 1 0 0,0-8 0 15,-7 4 0-15,4-6 0 0,-1 0 1 0,1-7 0 0,-5-3 0 0,-2-3 0 16,-4-9 27-16,3 3 4 0,4-4 2 0,-3 7 0 16,-5-3 11-16,5-3 3 0,3 0 0 0,-4-7 0 15,-3 4-35-15,0-7-6 0,3-3-2 16,1-3 0-16,-1 6-13 0,1 7 9 0,-11-10-9 0,3-3 8 0,11 3-8 0,-7-6 0 15,-11 6 0-15,7-3 0 0,-3 3-8 0,4 4 8 16,-5 5 0-16,-2-2 0 0,3-4-9 16,-1 10 9-16,5-4-12 0,-1 4 12 0,0 0 0 0,-3-4 0 15,11 13 0-15,-1-3 0 0,1 0 0 0,2 0 0 16,1-3 0-16,7 6 9 0,0 0 5 0,4-3 1 16,-4 3 0-16,7 3 0 0,4 1-3 0,-1 5-1 15,-6 4 0-15,3-1 0 0,0 10-11 0,3-3-12 16,1 0 2-16,0 3 1 15,-8 0-36-15,8 0-7 0,6 4-2 0,-6-4 0 16,-4 6 6-16,4-3 2 0,10-3 0 0,-7 3 0 0,0 1 34 0,-7-4 12 0,0 6 0 16,0 0-9-16,7 1-10 0,-10-1-1 0,-4-6-1 15,0 9 0-15,7-5 21 0,-7 5 0 0,-7-6-9 0,0 7 9 16,0-7 0-16,0 6 0 0,3-5 11 16,-7 5-11-16,-10-6 23 0,11 7-3 0,3 2 0 0,0-2 0 15,-11-1-20-15,4 4 0 0,3-4 0 0,-3 4 0 16,-3-1 0-16,-1-2 0 0,-3 2 0 0,-4-2 0 15,4 2 0-15,-7-5 9 0,3 2-9 0,-7 4 0 16,0-4 0-16,-3 4 0 0,-4-4-15 0,-7-5 5 16,1 5-8-16,-8 0-2 0,-4-2 0 0,1 9 0 15,-1-4 2-15,-6 1 0 0,-8-1 0 0,-6 1 0 16,-11-1 8-16,-4 7 2 0,-7-6 0 0,-10 0 0 16,-11 9 8-1,-4-4-8-15,1 4 8 0,-11-6-8 0,-11 6-2 0,-3-6 0 16,0 0 0-16,-11 6 0 0,-7-4-9 0,-7-2-1 0,-3 3-1 15,-4-6 0-15,0-1 13 0,0-2 8 16,4-1-10-16,-11-3 10 0,-7 4 0 0,-4 3 0 0,-6-7 0 0,-1 0 0 16,7 4 0-16,-3-1 0 0,-7 1-8 0,-3 2 8 15,-8 1 0-15,-3 2 0 0,-1 4 0 0,-13-6-571 16,-4 9-113-16</inkml:trace>
  <inkml:trace contextRef="#ctx0" brushRef="#br0" timeOffset="-136720.87">7038 14398 1324 0,'0'0'118'0,"0"0"-94"16,0 0-24-16,0 0 0 15,0 0 132-15,0 0 21 0,0 0 5 0,0 0 1 16,0 0-115-16,0 0-22 0,0 0-5 0,0 0-1 16,0 0 13-16,0 0 3 0,0 0 0 0,0 6 0 15,0-6 15-15,-11 3 3 0,4 7 1 0,-3-4 0 16,3 0 21-16,-4 4 4 0,4 2 0 0,0 7 1 15,-7 0-45-15,3 0-10 0,1 3-2 0,-1 3 0 16,-3-3 10-16,3 9 2 0,-3 7 0 0,4-4 0 16,-8 1-32-16,11 5 0 0,-11 1 0 0,8 3 0 15,3-3-9-15,-7 3-8 0,3-3-2 0,4-4 0 16,0 1-25 0,3-7-4-16,-3 1-2 0,7-11 0 0,-7 8-90 0,4-10-19 15,-8-4-3-15</inkml:trace>
  <inkml:trace contextRef="#ctx0" brushRef="#br0" timeOffset="-135782.53">6523 14690 1652 0,'-14'-10'73'0,"14"10"15"0,-11-3-70 0,4-3-18 15,-3 6 0-15,2-10 0 0,-2 10 44 0,3-3 4 16,0 0 2-16,7 3 0 0,0 0 2 0,0 0 1 15,0 0 0-15,0 0 0 0,0 0-16 0,0 0-3 16,0 0-1-16,0 0 0 0,0 0 0 0,0 0 0 16,14 0 0-16,-4 3 0 0,5 0 11 0,2 4 1 15,4-4 1-15,1 6 0 0,6-9 0 0,-4 10 0 16,5-7 0-16,2 3 0 0,1-3-18 0,0 3-4 16,0-2-1-16,-1-4 0 0,5 3-12 15,-1 3-3-15,-3-6 0 0,3 0 0 0,0 3-8 16,1-3 8-16,-1 0-8 0,0 0 8 15,0 0-28-15,4-3-7 0,7-3-1 0,-7 3 0 16,-4-1-100-16,0-2-20 0,1-3-4 0,-5 6 0 16,-2-4-67-16,2 4-13 0,12-6-2 0,-8 9-1 0</inkml:trace>
  <inkml:trace contextRef="#ctx0" brushRef="#br0" timeOffset="-135345.02">7507 14890 1378 0,'-14'3'61'0,"14"-3"13"0,-7 0-59 0,7 0-15 16,-4 7 0-16,-3-4 0 0,0 3 96 0,7-6 16 16,0 0 3-16,0 0 1 0,0 0-64 0,0 0-13 15,0 0-3-15,14 3 0 0,-7-3-12 0,11 3-4 16,-11-3 0-16,4 0 0 0,-1 0 26 16,1-3 5-16,0 3 1 0,-1-3 0 0,1-3 2 0,-1 6 1 15,4-10 0-15,-7 7 0 0,11-6-41 0,-11 6-14 16,4-7 9-16,6 4-9 0,-10-6 9 0,11 2-9 15,-11 7 10-15,4-6-10 0,6-1 22 0,-10 1-2 16,0-4 0-16,4 4 0 0,-4-1-20 0,-3-2 0 16,-4 2-10-16,3 1 10 0,1 6 8 0,-4-6 8 15,-7-1 1-15,0 7 1 0,3-6-10 0,-7 5-8 0,1-2 9 16,-1 6-9-16,-3-3 0 0,4 3 0 0,-8 0 0 0,7 3 0 16,-10-3 0-16,7 6 0 0,-7 1 0 15,0 2 0-15,3 1 0 0,0 2 0 16,1-3 0-16,-1 13 0 0,1-3 0 0,2 3 0 15,-2 6 0-15,-1-3 0 0,1-3 0 0,2 10-8 0,1-4 8 0,0-3 0 16,0 6 0-16,3-9 0 0,1 7 0 0,3-7 0 16,0 6 0-16,7-3 0 0,0-3 0 0,0 0 0 15,0 6 0-15,7-6 0 0,0 0 0 0,3-3 0 16,1 3 0-16,3-3-10 0,-3-4 10 0,6-5-8 31,5 2-23-31,-1-2-4 0,3 5-1 0,1-9 0 0,-4 1-48 16,4-4-9-16,0-3-3 0,6-3-553 0,1-4-111 0</inkml:trace>
  <inkml:trace contextRef="#ctx0" brushRef="#br0" timeOffset="-135013.93">8569 14661 1728 0,'0'0'153'0,"-7"10"-122"0,-4-1-31 0,1 1 0 15,-8 2 150-15,-3 10 24 0,0 0 5 0,0-3 1 16,-8 3-142-16,-2 6-28 0,2-3-10 0,-6 6 0 16,3-2 36-16,-3 2 0 0,0-6 0 0,0 3 0 15,3-3-24-15,0 4-4 0,4-4 0 0,-4 3-8 16,7-6 8-16,1 0-8 0,3 0 0 0,-4 0 0 15,4-3 0-15,3 3 0 0,4-10 0 0,-4-2-9 32,4-1-47-32,4 0-8 0,3-9-3 0,-1-3 0 15,5-6-153-15,-4-1-32 0,0-18-5 0,7 3-2 0</inkml:trace>
  <inkml:trace contextRef="#ctx0" brushRef="#br0" timeOffset="-134806.16">7920 14931 2127 0,'14'-6'94'0,"-14"6"20"0,0 0-91 0,7 0-23 15,0 0 0-15,4 0 0 0,-1 6 72 0,1-3 11 16,-4-3 1-16,7 6 1 0,-3-2-35 0,3 5-7 16,0 0-2-16,0 1 0 0,-3-4-15 0,6 13-3 15,-3-7-1-15,0 4 0 0,4 0-5 0,3 6-1 16,-3-3 0-16,7 3 0 16,-1-1-25-16,1-2-6 0,3 3-1 0,-3-3 0 15,0 0-10-15,3-3-2 0,-4 2-1 0,5-5 0 16,2-1-56-16,-9-2-11 0,-1-1-3 0,0 1 0 15,0-7-113-15,0-3-22 0,-3 0-5 0,0 0-1 0</inkml:trace>
  <inkml:trace contextRef="#ctx0" brushRef="#br0" timeOffset="-134553.65">9303 14470 3139 0,'0'0'139'0,"-4"6"29"0,1 1-135 0,3 2-33 15,0 0 0-15,-7 10 0 0,7 3 32 0,7 0-1 16,-7 13 0-16,0 2 0 16,7 4-51-16,-4-3-9 0,1 2-3 0,-1 4 0 15,-3 3 2-15,0 0 0 0,4 0 0 0,-4 1 0 16,0-8-30-16,0 4-5 0,0 0-2 0,-4-3 0 15,1 0-66-15,-4-1-14 0,0-5-2 0,0 3-587 0,-4-7-116 16</inkml:trace>
  <inkml:trace contextRef="#ctx0" brushRef="#br0" timeOffset="-134350.52">8985 14994 3409 0,'0'0'151'0,"11"-6"31"16,-4 6-146-16,7-4-28 0,7-2-8 0,4 3 0 15,10-6 0-15,11-1 0 0,7 1 0 0,3-4 0 0,11 4-12 0,-3-4 4 16,3 4 0-16,3-13-996 16,5 3-198-16</inkml:trace>
  <inkml:trace contextRef="#ctx0" brushRef="#br0" timeOffset="-131395.86">10220 15125 748 0,'0'0'33'0,"0"0"7"0,0 0-32 0,0 0-8 0,0 0 0 0,11 0 0 16,-11 0 379-16,10-3 73 0,4-3 16 0,4 3 2 31,3-6-418-31,-3 5-83 0,-4-2-17 0,7 3-3 0,7-6 31 0,-3-1 7 0,-7 1 1 0,-1 6 0 16,8 0 12-16,0-4-12 0,-8 4 12 0,-3-3-12 16,0 3 23-16,4-4 5 0,3 4 0 0,-3 3 1 15,-8 0 4-15,5 0 1 0,9 0 0 0,1-3 0 16,0 3-9-16,-1-6-1 0,1 6-1 0,7-3 0 15,3-4-2-15,0 7 0 0,-6-3 0 0,6 0 0 16,11-3-9-16,-7 6 0 0,-11-3 0 0,0 3 0 16,7-6 0-16,-7 6 0 0,1 0 0 0,-8 0 0 15,-4 0 0-15,1 0 0 0,7 0-14 0,-11-4 5 16,-14 4 9-16,11 0-13 0,3-6 5 0,-4 6 8 0,-10 0 0 16,7 0 0-16,4-3 9 0,-1 3-1 15,5-9-8-15,-8 9 8 0,-7 0-8 0,10-4 8 0,8-2 13 0,-8 6 3 16,-10 0 1-16,0 0 0 0,11 0-25 0,0 0 0 15,-1-3 0-15,-10 3-11 0,0 0 11 0,0 0 0 16,11 3-9-16,-11-3 9 0,-7 0 0 0,7 0 0 16,0 0-9-16,0 0 9 0,-7 10 0 0,0-10 0 15,-4 0 0-15,4 0 0 0,7 0 8 0,-11 0 0 16,-3-4-8-16,-3-2 12 0,6-3 9 0,-7 2 2 16,-6-8 0-16,3 2 0 0,3 1 16 0,-3-7 3 15,0 9 1-15,3-5 0 0,-10-1-29 0,10 7-6 0,11-4 0 16,-7 10-8-16,-4-3 8 0,8 3-8 0,10 3 0 15,0 0 0-15,0 0-12 0,0 0-7 16,0 0-1-16,0 0 0 16,7 3-19-16,-4 6-4 0,-6 1-1 0,6-1 0 0,15-6 29 15,-4 7 6-15,-3-1 1 0,-4 0 0 0,7-6-10 0,-4 7-2 0,4-1 0 0,-7-6 0 16,-3 7 6-16,0-1 1 0,10 4 0 0,-7 2 0 16,-4-2 13-16,1 0 0 0,-4 9 9 0,7-7-9 15,0 1 0-15,0 6 0 0,-7-3 0 0,7 3-10 16,4-4 21-16,-8-2 4 0,-6 3 1 0,-1 3 0 15,8 0-16-15,-1-3 0 0,-6 3 8 0,-4 0-8 16,3-1-8-16,0-2-5 0,4 3-1 0,-3 0 0 16,-8-6-139-1,8 0-28-15</inkml:trace>
  <inkml:trace contextRef="#ctx0" brushRef="#br0" timeOffset="-130328.04">21671 15094 1555 0,'18'0'68'0,"-18"0"16"0,0 0-68 0,0 0-16 0,14-3 0 0,-4 0 0 15,1-3 240-15,0 6 44 0,10 0 8 0,4-4 3 31,10 4-259-31,-3-6-51 0,-4 6-10 0,0 0-3 0,14 6 28 0,-6-6 0 0,-1 0 0 0,4 0 0 16,3 0-12-16,7 0 4 0,11-6 0 0,-3 6 0 16,-1 0 8-16,1-3 0 0,6-3 10 15,-6 3-10-15,-1 0 17 0,1-4-2 0,10-2-1 0,0-1 0 16,3 4-14-16,-3 0 9 0,-7-4-9 0,-3-2 8 16,-1 3-8-16,-3 5 0 0,-4-5 0 0,1 0 8 0,-4-1-8 15,-1 10 0-15,-6-9-12 0,0 9 12 0,0-3-10 16,-7 3 10-16,-4 0 0 0,-3 0-9 0,-4 0 9 0,0 0 0 15,-3 0 0-15,-4 3 0 0,0-3 0 0,-4 0 14 16,-3 6-3-16,-7-6-1 0,0 0-10 0,0 0 10 16,0 0-10-16,0 0 10 0,0 0-1 0,0 0 0 15,0 0 0-15,-7-6 0 0,-3-1 12 0,-8-2 3 16,0 0 0-16,-6-1 0 0,-4-2-24 0,-1 2 0 16,-2 1 0-16,-5-4 0 0,1 4 12 0,-4 0 0 15,7-1 1-15,-3 7 0 0,3-3-5 0,4 6-8 16,0-3 11-16,0 3-11 0,7-10 0 0,-1 10 0 15,1 0 0-15,7 0 0 0,4 0 8 0,-1 0-8 16,-3-9 0-16,3 9 0 0,11 0 0 0,0 0-9 0,0 0-1 0,0 0 0 31,0 0-14-31,4-10-2 0,6 4-1 0,1 0 0 16,3 3-41-16,4-4-8 0,6 7-1 0,1 0-1 16,3 0-47-16,1 10-10 0,2-4-1 0,1-3-1 15,3 10 45-15,-3-4 10 0,-7 10 2 0,-1-6 0 16,-2 5 28-16,-5-5 5 0,-6 9 2 0,-4-3 0 0,-4 3 69 0,-3-10 15 0,-3 10 2 0,-4-6 1 15,-7-1 77-15,0-5 15 0,3 2 3 0,-3 4 1 16,-4-3-29-16,4-1-5 0,0 4-2 0,-4-4 0 16,4-2-38-16,0 2-7 0,-3 1-1 0,-1-4-1 15,4 4-22-15,0-4-4 0,-4 4-1 0,0-4 0 16,4 7-28-16,-3-10 0 0,-1 4 0 0,-3-1 0 16,3 4-16-16,1-4-10 15,-5 0-2-15,1 1 0 0,-3-7-167 0,2 6-33 16,5-9-8-16</inkml:trace>
  <inkml:trace contextRef="#ctx0" brushRef="#br0" timeOffset="-130031.16">24285 15210 3128 0,'-7'0'69'0,"-3"0"15"0,-1 10 2 0,0-10 1 0,1 9-70 0,-4 0-17 0,3-5 0 0,4 5 0 31,-3 3-30-31,-1 4-10 0,4-3-1 0,3-1-1 15,1 7-25-15,-4 0-5 0,3 3 0 0,4 0-1 16,-3-3-35-16,6-4-6 0,-3 7-2 0,4-12 0 16,3 2-65-16,0-2-14 0</inkml:trace>
  <inkml:trace contextRef="#ctx0" brushRef="#br0" timeOffset="-129859.29">24564 14523 3002 0,'0'0'133'0,"0"0"27"0,0 0-128 0,0 0-32 16,-11 10 0-16,4-4 0 0,-3 0 12 0,6 1-12 15,-6-4 12-15,3 6-12 16,-1 4-138-16,5-4-34 0,3 4-8 0,3 5-607 16,5-5-121-16</inkml:trace>
  <inkml:trace contextRef="#ctx0" brushRef="#br0" timeOffset="-129411.33">24892 15157 1555 0,'-7'19'138'0,"7"-19"-110"0,0 3-28 0,0 6 0 15,-4-3 273-15,1-2 50 0,3 5 9 0,0 0 3 16,0-9-259-16,0 4-51 16,3 5-10-16,8 0-3 0,0-5-12 0,3 5 0 15,-4-3 0-15,4-3 0 0,1 0 0 0,2-3 0 16,1 0 0-16,6 0-10 0,-2-3 0 0,2 0 0 15,1-3 0-15,-4-7 0 0,4 4 10 0,-4-10-8 0,0 7 8 0,-3-7-8 0,3 6-3 0,-3-6 0 16,3 7 0-16,-7-1 0 0,4 1 11 0,-4-4-8 16,0 13 8-16,-4-6-8 0,1 9 16 0,-4-4 3 0,-7 4 1 15,0 0 0-15,7 4-3 0,0 5 0 0,-3-6 0 0,-1 13 0 16,-3-4-9-16,4-2 0 0,-1 2 9 16,-3 1-9-16,4-4 18 0,-1 1-1 0,1 2 0 15,3-2 0-15,-4-1-17 0,4-6 0 0,1 7 0 0,2-4 0 16,1-6 27-16,-1 0 5 0,4-6 0 0,8-4 1 15,-1 7-19-15,3-6-4 0,1-4-1 0,3 1 0 16,4-4-9-16,0-6 8 0,0 3-8 0,-1 3 8 16,1-2-8-16,0-1 0 0,0 3 0 0,-1 0-11 15,-2 10 11-15,2 0 0 0,1-4 0 0,0 10 0 16,-7 7 0-16,-1-4-10 0,1 6 10 0,-4 4 0 16,-3 6 0-16,3-7 16 0,0 10-2 0,-3-3 0 15,3 3 25-15,0 0 5 0,-3 0 0 0,3 6 1 16,0-6-29-16,4 0-7 0,-1-3-1 0,-2 0 0 15,-1-4-8-15,0 4-11 0,4-6 3 0,-4-4-1410 16</inkml:trace>
  <inkml:trace contextRef="#ctx0" brushRef="#br0" timeOffset="-46212.9">27386 15122 172 0,'0'0'16'0,"0"0"-16"0,-3 10 0 0,-4-1 0 16,3-3 170-16,4-6 31 0,-3 7 7 0,3-7 0 16,0 0-148-16,0 0-31 0,0 0-5 0,0 0-312 15,0 0-61-15</inkml:trace>
  <inkml:trace contextRef="#ctx0" brushRef="#br0" timeOffset="-45559.22">27496 15113 403 0,'14'9'17'0,"-14"-9"5"0,10 3-22 0,-3 4 0 0,4-4 0 0,-11-3 0 16,0 0 221-16,0 0 40 0,0 0 8 0,0 0 2 15,0 0-176-15,0 0-35 0,0 0-8 0,0 0 0 16,0 0 8-16,-4-3 3 0,1-7 0 0,-1 1 0 16,1 0-23-16,-1-1-5 0,4-2-1 0,0-1 0 15,4 1-16-15,3-4-3 0,-4 3-1 0,4 4 0 0,-3-4-3 16,3 4-1-16,0 0 0 0,0-1 0 15,0 4 20-15,-3 0 4 0,-1-4 1 0,-3 10 0 16,11 0 10-16,-11 0 3 0,0-9 0 0,0 9 0 16,-4-3-24-16,1-7-5 0,-1 10-1 0,-6-9 0 15,3 9-9-15,-1-3-1 0,-2-7-8 0,3 10 12 16,-4-9 17-16,1-1 3 0,3 4 1 0,0-3 0 16,-4 2 20-16,0-2 4 0,4-3 1 0,-3 8 0 15,-1-2-39-15,4 6-8 0,-7 0-2 0,0 10 0 16,-4-1-17-16,-6 3-4 0,-1 10-1 0,-7-3 0 15,-7 9-1-15,-3-2 0 0,3 2 0 0,-3-3 0 16,3 6 14-16,0 1 0 0,4-1 0 0,3-3-9 16,0 4 9-16,8-7 0 0,-1 3 0 0,4-3 0 15,3 3-8-15,4-3-4 0,7-6 0 0,4-6 0 16,3-1 36-16,7-2 6 0,0-1 2 0,3-9 0 16,8 0-32-16,7 0 0 0,-1-3 0 0,12-3 0 0,2-4 0 15,1 4 0-15,0 0 0 0,0-4 0 0,0 7 0 0,-1-6 0 16,-6-1 0-16,0-2 0 0,-7 2 0 0,-1-2 0 15,-6-1 0-15,0 4 0 16,-4-7 12-16,-4 4-3 0,1 2-1 0,-4-2 0 16,0-1 7-16,0-6 1 0,0 7 0 0,0-7 0 0,-3-3-7 0,-1 9-1 15,8 1 0-15,-4-4 0 16,0 1 7-16,0-1 1 0,0 13 0 0,-3-7 0 0,-1 7-8 0,4-3 0 16,-3 6-8-16,-4 0 12 0,0 0-12 0,7 6 0 0,3-3 0 0,-3 10 0 15,0-7 0-15,0 4 0 0,0-4 0 0,1 3 0 16,2 10 0-16,-3-6 0 0,-3 5 0 0,3 4 0 15,-7 0 0-15,3 10 12 0,-3-1 0 0,0 3 0 16,-3 7-12-16,3 3 0 0,-7 3 0 0,3-3 0 16,-6-3 0-16,3 3-16 0,-1-3 3 0,-2-1 1 15,-1-2 12-15,1 3 0 0,-1-1 0 0,1 1 0 16,-5-6 0-16,1 5 15 0,0-5-3 0,-3 3-1 16,-1-4-11-16,-7-3 0 0,-3 1 0 0,-7-1 0 15,-8 1-23-15,-2-11-6 0,-8 11-2 0,-4-10 0 16,-3 0-38-16,-3 0-8 0,-4-4-2 0,-7 1 0 15,-15-6-124-15,1-1-25 0,-81-2-4 0,21-1-2 0</inkml:trace>
  <inkml:trace contextRef="#ctx0" brushRef="#br0" timeOffset="-44607.08">20408 17013 1555 0,'0'0'138'0,"0"0"-110"16,0 0-28-16,0 0 0 0,0 0 237 0,0 0 43 15,0 0 8-15,0 0 1 0,0 0-238 0,0 0-51 16,0 0 0-16,7 10-12 0,4-4 12 0,-1-3 0 16,5 0-9-16,2-3 9 0,8 0 0 0,3 0-9 15,7 0 9-15,4 0 0 0,4 0 0 0,2-3 0 16,8 3 0-16,0 0 0 0,0 0 11 0,4 0-11 15,-1 0 12-15,8 0-12 0,3-3 0 0,0 3 0 16,0 0 0-16,0 0 0 0,-4 0 0 0,1 3 0 16,-1-3 0-16,1 0 0 0,6 0 0 0,-6 3 0 15,-11-3 12-15,0 0-12 0,-1 6 9 0,-2-2-9 16,-8 2 0-16,0-3 9 0,-3-3 19 0,4 0 3 0,2 3 1 0,1-3 0 16,0 0-20-16,0 0-4 0,11-3-8 15,-5 3 12-15,-2-3-12 0,-8-3 0 0,4 2 0 0,-4-2 0 16,1 3 0-16,-8-6 0 0,-3 6 0 0,-1-4 0 15,1-2 9-15,-4 6-9 0,-13 0 8 0,-1-4-8 16,0 7 14-16,-4-9-2 0,-10 9-1 0,0 0 0 16,-10 0-3-16,-1-3 0 0,4-4 0 0,-7 1 0 15,-4 0 20-15,-3-3 3 0,0 5 1 0,3-5 0 16,-10-4-21-16,0 1-11 0,3-4 12 0,1 4-12 16,2-7 21-16,-6 9-2 0,0-2-1 0,3 3 0 15,11-4-4-15,-3 4-1 0,-8-4 0 0,4 4 0 16,7-1-13-16,3 1 11 0,-3 6-11 0,0 0 10 15,0-4-10-15,3 7 0 0,11 0 0 0,-7-3 0 0,-7-3-8 0,7 6 8 16,7 0-10-16,0 0 10 0,0 0-17 0,0 0 2 16,10 6 1-16,8-3 0 0,7-3-6 0,-4 0 0 15,4 0-1-15,6 0 0 16,5 0-18-16,-1 0-3 0,0 7-1 0,-3-4 0 0,0 0 28 0,-1 3 6 16,-2-3 1-16,-5 7 0 0,-2 2 8 0,2-2-8 15,1 8 8-15,-4 1-8 0,-10-3 16 0,-4 3 3 16,7-7 1-16,-7 7 0 0,-4 3 8 0,-6-3 1 15,-4 3 1-15,3 0 0 0,1 0-1 0,-8 0 0 16,-6 0 0-16,-1 0 0 0,7 3-8 0,1-3-1 16,-8-1-1-16,0 1 0 0,4 0-11 0,0-3 8 15,4-3-8-15,-4 9 8 0,-4-3-8 0,7 0 0 0,8-6 0 0,-4-1-11 32,0-2-101-32,3-10-21 0,4-3-4 0,4 9-1051 0</inkml:trace>
  <inkml:trace contextRef="#ctx0" brushRef="#br0" timeOffset="-44325.82">24074 16935 2761 0,'0'0'60'0,"-4"6"13"0,1 4 3 0,-5 5 2 0,1-2-62 0,0-1-16 0,-3 10 0 0,3 0 0 0,-4 6 0 0,1-2 0 15,-1-1 0-15,0 0-10 0,1 6 10 0,-1-9 0 16,1 6 0-16,3-3 0 0,0-3-10 0,-1-3 0 16,-2 0 0-16,3-3 0 15,0-7-50-15,0 7-11 0,3-10-1 0,-6 0-1 16,3-3-167-16,3 4-34 0</inkml:trace>
  <inkml:trace contextRef="#ctx0" brushRef="#br0" timeOffset="-44169.57">24331 16800 230 0,'-3'-3'20'0,"-4"-3"-20"0,-1 2 0 0,-2-2 0 16,-1-3 720-16,4 6 140 0,0 0 28 0,7 3 6 31,0 0-819-31,0 0-164 0,7-7-33 0,0-2-822 0,4 9-164 0</inkml:trace>
  <inkml:trace contextRef="#ctx0" brushRef="#br0" timeOffset="-43622.69">24761 17245 2188 0,'0'19'97'0,"0"-19"20"0,0 0-93 0,0 0-24 16,0 0 0-16,0 0 0 0,0 0 135 0,0 0 22 16,0 0 5-16,-3 3 1 15,3-3-163-15,0 0-27 0,0 0-8 0,0 0-1 16,7 10-8-16,-7-10 0 0,0 0-1 0,7 0 0 16,0 0 1-16,4-3 1 0,-1-4 0 0,1 1 0 0,-1-10 34 0,1 7 9 15,7-4 0-15,-1-5 0 0,-3 2 19 0,8-6 8 16,2 0 1-16,1-3 1 0,3 9 15 0,-7 1 4 15,4-1 0-15,-4 0 0 0,0 10 13 0,-3 0 3 16,0-4 1-16,-1 10 0 0,-3 0-33 0,1 10-6 16,-1-10-2-16,0 9 0 0,-4 0-15 0,1-5-9 15,0 11 10-15,-1-8-10 0,-3 2 12 0,0 0-4 16,0 1-8-16,4-1 12 0,-8-6-1 0,4 7-1 16,-7-10 0-16,7 9 0 0,1-6 6 0,-1-3 0 15,-7 0 1-15,0 0 0 0,7 0-17 0,-7 0 0 0,7 0 0 16,3-3 0-16,-3-6 32 0,0-1 0 0,4 1 0 0,0 3 0 31,3-10-52-31,0-6-10 0,10 3-2 0,1-3-1 0,0 0 16 0,7 7 3 0,3-4 1 0,4 6 0 16,-8-2 2-16,1 11 1 0,3-2 0 0,-3 6 0 15,-4 6 10-15,-3 4 0 0,-4 2 0 0,-7 1 0 16,1 6 9-16,-1 0 4 0,-7-4 1 0,3 7 0 16,-3 3-4-16,-3-9-1 0,-1 3 0 0,4 0 0 15,-3-7 10-15,0 1 1 0,3 5 1 0,-4-5 0 16,4-4 5-16,0 1 1 0,0-1 0 0,0 1 0 15,0-4 1-15,4 3 1 0,0 1 0 0,-1-4 0 0,1 0-29 16,-1 4-13-16,4-1 1 0,1 0 0 16,-1 4-47-16,0-4-9 0,3 4-1 0,-3-4-1 15,1 4-68-15,2-4-14 0,4 1-2 16,1-10-654-16,2 0-132 0</inkml:trace>
  <inkml:trace contextRef="#ctx0" brushRef="#br0" timeOffset="-43060.2">27122 17045 2556 0,'0'0'56'0,"0"0"12"0,0 0 3 0,-4-10 0 0,4 7-57 0,-3-6-14 0,-1-1 0 0,4 7 0 16,0 3 0-16,-4-6 0 0,-10-7 0 0,7 10 0 16,-3-3 12-16,3-4-1 0,-4 7 0 15,-3 3 0-15,-4-3-11 0,4 6 0 0,-3-3 0 0,-1 10 8 16,-3-1 20-16,0 4 3 0,-4-1 1 0,-7 4 0 15,0 0-20-15,-6 2-3 0,-5-5-1 0,4 9 0 16,-3 0-8-16,3-3 8 0,1-1-8 16,6 4 8-16,4-9-8 0,3 9 0 0,4-13 9 15,3 10-9-15,7-6 9 0,4-4-9 0,0-6 12 0,7-3-12 16,0 0 19-16,11 10-3 0,3-10-1 0,4 6 0 16,-1-6-6-16,4 0-1 0,11 0 0 0,0-6 0 15,0 3-8-15,3-4 0 0,0 4 0 0,1-6 0 16,-1 6 0-16,-3-4 0 0,-4-2 0 0,0 3-11 15,0-4 11-15,-3 1 0 0,0-1 0 0,-4 1 0 16,0 0-8-16,0-4 0 0,-7 4 0 0,0-4 0 16,-3 4 32-16,0-1 6 0,-1 1 2 0,1 6 0 0,-4-7-8 15,0 7-2-15,0-3 0 0,0 3 0 16,-7 3-11-16,0 0-3 0,0 0 0 0,0 0 0 0,0 0 20 0,0 0 4 16,0 0 1-16,0 9 0 0,3 4-33 15,-3-4 0-15,-3 4 0 0,3-1 0 0,0 4 0 0,-4 0 0 16,4 6 0-16,-3 3 0 0,-1 0 0 0,4 3-12 15,0 6 0-15,0 1 0 0,-3-4 12 0,3 10 15 16,-4 3-3-16,4-3-1 0,-3-1-3 0,-1 4 0 16,-3-3 0-16,0 3 0 0,4 0 8 0,-4 3 0 15,-4-3 1-15,0 0 0 0,1 0-9 0,-8-4-8 16,4 4 12-16,-4-3-12 0,1 0 9 0,-4-7-9 16,-1-2 0-16,-2-1 9 0,-1-3-9 0,0-3-14 15,-6 4 3-15,-5-7 1 16,-6-10-63-16,-7 7-13 0,-1 0-2 0,-3-7-824 15,-7-9-165-15</inkml:trace>
  <inkml:trace contextRef="#ctx0" brushRef="#br0" timeOffset="-29363.83">3701 16872 2761 0,'0'0'122'0,"0"0"26"0,0 0-119 0,0 0-29 0,0 0 0 0,0 0 0 0,0 0 17 0,10 0-2 16,-3 0-1-16,0 0 0 0,4 3-14 0,-4 4 0 16,4-1-12-16,-1 13 12 0,-3-7-13 0,-3 7 4 15,6 0 1-15,-6 3 0 0,3 3 8 0,-7 3 0 16,0-6 0-16,-7 9 0 0,3-2 0 0,4-4 0 16,-10 3 0-16,6-3 11 0,-6-3 5 0,3 0 2 15,3-6 0-15,-7-1 0 0,8 1 18 0,3-4 3 16,0-12 1-16,0 0 0 0,0 0 8 0,0 0 3 15,0 0 0-15,0 0 0 0,0-12-32 0,3-4-7 16,8 4 0-16,-7-7-1 0,3-3-11 0,3 6 0 16,-3-9 0-16,0 3 0 0,4 0 0 0,-4-3 0 15,0-3 0-15,4 3 0 0,3-3 0 0,-11 6 0 16,4 0 0-16,4 0 0 0,3 3 0 0,-3 0 0 0,-1 7 0 16,-3-7 0-16,4 6-9 0,-1 1 9 0,1 2 0 0,3 1 0 15,0-4 0-15,4 4 0 0,-1 9 0 0,5-9 0 16,-1 9 0-16,-4 0 0 0,5 0 8 0,-1 0-8 15,-7 0 0-15,4 9-12 0,-1-9 3 0,-3 9 0 32,7-5-18-32,-6 5-3 0,-5 0-1 0,1 1 0 15,3-7-1-15,-4 6 0 0,-3 1 0 0,4-1 0 16,-4-6-103-16,4 7-21 0,-4-4-4 0,0-3 0 16,-7-3-41-16,10 3-8 0,-6-3-2 0</inkml:trace>
  <inkml:trace contextRef="#ctx0" brushRef="#br0" timeOffset="-28763.92">4925 16863 2646 0,'0'0'58'0,"0"0"12"0,0-7 2 0,-7 1 3 0,3 0-60 0,4 6-15 0,-7-3 0 0,7 3 0 16,-7-6-9-16,0 2-5 0,-4 4-1 0,4-6 0 15,-3 6 6-15,-1 6 1 0,-3-2 0 0,4 2 0 16,-8 3-1-16,0 4 0 0,4-1 0 0,-11 7 0 15,8 0 9-15,-1-3-8 0,-7 2 8 0,4 1-8 16,-3 3 19-16,-1 0 4 0,4 0 1 0,0 0 0 0,3 0 5 0,0 0 2 16,1 0 0-16,3-3 0 15,-4 3-15-15,7 0-8 0,4 0 10 0,7-4-10 16,-7 4 0-16,14-6 0 0,-7 0 0 0,4-7 0 0,-1 4 0 16,8-4 0-16,0-3 0 0,-1-3 0 0,4-3 0 0,0 0 14 15,4-9-1-15,-7 6 0 0,3-3-13 0,-4-7 8 16,4 4-8-16,-3-4 0 0,-4-6 22 0,4 7-2 15,-4-7 0-15,3 6 0 0,-3-5-12 0,0 2-8 16,4 0 8-16,-4-6-8 0,11 7 0 0,-8-1 0 16,-3 0 0-16,4 1 0 0,3 2 0 0,-3 4 0 15,-1-1 0-15,-3 7 0 0,0 0 11 0,-7 3-3 0,0 0 0 16,7 3 0-16,-7-3-8 0,11 3 0 0,-11 7 0 0,3 2 0 16,-3-2 0-16,-3 5 0 0,3-8 0 0,0 2 0 15,-7 0 0-15,3 4 0 0,4-7 0 16,0 4 0-16,0-7 11 0,0-3 0 0,0 12 0 0,0-12 0 15,0 10-25-15,0-10-5 0,0 0-1 0,4 9 0 32,3-6-84-32,-7-3-16 0,0 0-4 0,7 6-1 15,-4-2-107-15,12-4-20 0</inkml:trace>
  <inkml:trace contextRef="#ctx0" brushRef="#br0" timeOffset="-28324.95">5027 17029 403 0,'18'0'36'0,"-15"-6"-36"15,11 6 0-15,-3-10 0 0,3 10 476 0,4-3 89 16,-4 3 18-16,3-6 3 16,1 6-506-16,0 6-102 0,-1-3-20 0,1 4-4 0,-7-4 33 0,3 6 13 15,-4-6-11-15,-3 13 11 0,0-4-12 0,-3 1 3 16,-4 0 1-16,0 5 0 0,0-5 23 0,0 6 5 16,-4-7 0-16,1 7 1 0,-1-6 27 0,-6 2 6 15,10-2 1-15,-7-1 0 0,0-2-3 0,7-7 0 16,0-3 0-16,0 0 0 0,0 0-25 0,0 0-6 15,0 0-1-15,0 6 0 0,0-6-9 0,14-6-3 16,-11 3 0-16,11-7 0 0,-3 1-8 0,7-4 0 16,-11-5 0-16,10 5-11 0,-10-6 11 0,4 7-8 0,0-7 8 0,-4-3-8 15,0 6 8-15,3-3 0 0,-3 1 8 16,0-4-8-16,-3 9 8 0,-1 1-8 16,8-4 8-16,0 6-8 0,-8-2 24 0,8 3 0 0,-8 5 0 0,8-5 0 15,3 6-14-15,4-3-2 0,-1 2-8 0,1-2 12 16,10 6-12-16,-3-3 0 0,6 3 8 0,-6 0-8 15,0 3 0-15,0-3 0 0,-4 10 0 0,0-1 0 16,0 4 0-16,-7 5 0 0,4 1 0 0,-8 3 0 16,5 0 0-16,-12 0 0 0,4 6 0 0,-3-3 0 15,-1-3 8-15,1 6-8 0,-4-2 0 0,3-4 0 16,1 6 0-16,-4-6 0 0,0 0 0 0,7 0 0 16,-7-4 0-16,7-5 0 0,-4 6-11 0,4-10 11 15,4 1-48-15,-4-7-3 16,7-3 0-16,0 0-797 0,0-10-160 0</inkml:trace>
  <inkml:trace contextRef="#ctx0" brushRef="#br0" timeOffset="-27129.24">6826 17161 2818 0,'0'0'62'0,"-3"-10"13"0,-4 7 2 0,0-9 3 0,-4 2-64 0,4 1-16 0,0-4 0 0,0 4 0 31,3 3-29-31,-6-7-9 0,-4 10-2 0,3-3 0 16,-3-4 0-16,3 7-1 0,-13 3 0 0,6-3 0 16,0-3-23-16,1 6-4 0,-8 0 0 0,7 6-1 15,-10-3 25-15,7 0 6 0,-7 7 1 0,3-1 0 0,-3 0 37 0,3 1 0 0,1-7 9 0,-1 13-1 16,0-10 28-16,7 13 5 0,1-7 2 0,-1-2 0 31,1 8 8-31,6-5 1 0,-3 6 1 0,7-7 0 0,-4 10-42 16,4-3-11-16,-3 3 0 0,10 0 0 0,-7 0 0 15,7 6-11-15,0-6 3 0,7 0 0 0,0 0 8 0,3-3 0 16,1-7 0-16,-1 1 0 0,12 3 0 0,-12-13 0 16,8-3 0-16,3 0 0 0,0 0 0 0,4 0 9 15,0-10 0-15,3 1 0 0,-4-13 10 0,8 0 1 16,-4 0 1-16,4-6 0 0,7 6 18 0,-4-9 3 16,-3 9 1-16,7-10 0 0,-11 7-12 0,4-6-3 15,-11-7 0-15,4 4 0 0,-4-7-2 0,0-3-1 16,-7-6 0-16,4-3 0 0,-8 5-15 0,4-2-10 0,-3 0 12 0,0 6-12 15,-4 3 12-15,3-2-12 0,-3 2 12 0,-3 6-12 16,-1-5 16-16,1 8-3 0,3 1-1 16,0 6 0-16,-7-3-12 0,0 2 0 0,0 8 0 15,3-1 0 1,1 9-96-16,0-2-15 0,-4 2-3 0,7 1-710 0,0 6-143 16</inkml:trace>
  <inkml:trace contextRef="#ctx0" brushRef="#br0" timeOffset="-26526.66">8124 16929 403 0,'0'0'17'0,"0"0"5"0,-7 0-22 0,-3-4 0 16,10-2 0-16,-11 0 0 0,8 0 568 0,3-4 110 16,0 10 22-16,0 0 4 15,0 0-594-15,0 0-118 0,0 0-24 0,0 0-5 0,7 10 20 0,0 2 4 16,-7 4 1-16,7-4 0 0,-4 1 12 0,-3 6 0 16,4 0 0-16,-4 3 0 0,-4 3 0 0,4-3 0 15,0 0 0-15,-3 6 0 0,-4-6 0 0,7 0 16 16,0 0-3-16,-7 0-1 0,0 3-3 0,3-10-1 15,1 7 0-15,-1-6 0 0,4-10 19 0,0 10 3 16,0-4 1-16,0-12 0 0,0 0-19 0,0 0-4 0,0 0-8 0,0 0 12 0,0 0-2 0,7-3-1 16,0-3 0-16,4-3 0 0,-8-4 8 0,4 4 2 15,0-7 0-15,1-3 0 0,-1 0 6 0,0 1 2 16,0-4 0-16,0 0 0 0,0 0-15 0,-7-3-4 16,7 0 0-16,0 3 0 0,0 0-8 0,0 0 0 15,0 3 0-15,4 3 8 0,-4 0-8 0,3 4 0 16,1-1 0-16,3 1 0 0,-3-4 0 0,3 13 0 15,0-10 0-15,3 7 0 0,-6-3 0 0,14 6 0 16,-11-7 0-16,3 10 0 0,1 0-8 0,0-3 8 0,-1 3-10 0,-2 3 10 16,-5-3 0-16,1 10-9 0,3-7 9 0,-4 6 0 15,-3 7 0-15,-3-10 0 0,3 4 0 0,-3 8 0 16,3-5 0-16,-4-1 0 0,1 7 0 16,3 0 0-16,-4 0-9 0,4-3-3 0,0 6-1 15,-7 0 0-15,0-4 13 0,7 1 0 0,-3 0 0 0,3-3 0 16,-3 2 0-16,3-5 0 0,-4 6 0 0,1-7 0 15,-1 1 0-15,1-4 0 0,-1 1 0 16,4 2 0-16,-7-12 0 0,7 7 0 0,-7-7-12 0,0 3 12 16,0-3-72-1,0 0-9-15,0 0-2 0,0 0-791 0,7-3-158 0</inkml:trace>
  <inkml:trace contextRef="#ctx0" brushRef="#br0" timeOffset="-25896.58">8731 16938 1324 0,'0'0'118'0,"0"0"-94"0,0-9-24 0,0-1 0 0,0-2 298 0,0 12 55 16,0 0 11-16,0 0 3 0,0 0-294 0,0 0-58 15,0 0-15-15,0 0 0 0,4 12 0 0,-1-2-13 16,1-1 2-16,3 0 1 0,-4 4 10 0,-3-1-10 15,4 7 10-15,-4-6-10 0,0 6 10 0,-4 3-10 16,1 0 10-16,3-4-10 0,-7 1 10 0,3-3 8 16,4 3-8-16,-3-7 11 0,-1 4 6 0,4 0 2 15,0-7 0-15,0 4 0 0,0-4 1 0,0-9 1 0,0 0 0 0,0 9 0 16,7 4-1-16,4-13 0 16,-4 6 0-16,4-3 0 0,3-3-1 0,0 0-1 0,3-9 0 15,5 9 0-15,-5-13-18 0,4 4 0 16,4 0 0-16,0-4 0 0,-4 4 0 0,7-4-11 0,-10-6 11 0,-1 7-13 15,8-7 13-15,-7-3-9 0,-8 6 9 0,4 1-8 16,-3-1 8-16,0 0 0 0,-1 1 8 0,-3-1-8 16,-3 13 0-16,-1-7 0 0,1 1 0 0,-4 9 0 15,0 0 8-15,0 0-8 0,0 0 8 0,0 0-8 16,0 0 0-16,0 0 0 0,0 0 0 0,3 9 0 16,4 1 0-16,-3-1-8 0,-1 4 0 0,1-4 0 15,0 4 8-15,-1-1 11 0,1 7-3 0,-1-6 0 16,-3 5-8-16,4-5 0 0,-4 6 0 0,0-7 0 15,0 7 0-15,0 3 0 0,0-3 0 0,0 0 0 0,-4-4 0 0,4 4 8 16,4-6-8-16,-4 5 8 0,3-5 6 0,1-4 1 16,-1 4 0-16,1-4 0 0,3-2-3 15,-4-1 0-15,-3-6 0 0,11 9 0 0,-4-9 0 16,-7 0-1-16,0 0 0 0,7 10 0 0,-7-10-11 0,7 3 0 16,-7-3 0-16,7 9 8 0,0 1-8 0,-7-10 0 0,0 0 0 0,4 9 0 15,-1 0 0-15,1 4 0 0,3-4 0 0,-7-9 0 16,0 0 0-16,3 4 0 0,1 5-11 0,-4-9 11 15,0 0 0-15,0 0-10 0,0 0 10 0,0 0 0 32,0 0-94-32,0 0-12 0,0 0-2 0</inkml:trace>
  <inkml:trace contextRef="#ctx0" brushRef="#br0" timeOffset="-25241.29">9550 16960 2718 0,'0'0'60'0,"0"0"12"0,0 0 2 0,0 0 2 0,0 9-60 15,3 1-16-15,1-1 0 0,-4 4 0 0,0-1-26 0,0 4-8 0,0 0-2 0,3 2 0 0,-6-5 20 16,3 9 4-16,0-3 1 0,0-7 0 16,0 7 21-16,-4-6 4 0,4 5 1 0,-3-5 0 15,3 0 13-15,0-4 4 0,-4 0 0 0,4-9 0 0,0 0 3 0,0 0 1 16,0 0 0-16,0 0 0 0,0 0 3 0,0 0 1 16,11 0 0-16,-4 0 0 0,-4-3-26 0,4-3-5 15,4-3-1-15,0-4 0 0,-4 4-8 0,3-4 0 16,1 0 0-16,-1-5 0 0,1 5-11 0,0-6 3 15,3 7 0-15,-4-1 0 0,4-2 8 16,-3 5 0-16,0 4-9 0,-1 0 9 0,1 2-10 0,3-2 10 0,-7 6-13 0,3 0 5 16,-3 0 8-16,4 10 16 0,-4-10-4 0,0 9-1 15,0 0-11-15,4-5 0 0,-8 5 9 0,8 4-9 16,-8-4 0-16,8 0 0 0,-4 4 0 0,0-4 0 16,4 1 0-16,-1-1 0 0,1 0 0 15,-1-5 0-15,-2 5 8 0,2-6-8 0,1 7 10 0,-1-4-10 16,-3-3 9-16,0 3-9 0,0-3 8 0,4 1-8 15,-4-4 36-15,-7 0 1 0,0 0 1 0,7 6 0 0,4-6-28 16,-4 0-10-16,-7 0 0 0,10 0 9 16,1-6-9-16,0 2 12 0,-1-5-12 0,4 0 12 15,-3 5-4-15,6-8-8 0,1-4 12 0,0 4-4 0,-1-7-8 16,5 6 0-16,-1-5 0 0,3 5 0 0,1-6 0 16,-4 7 0-16,4-1 0 0,0 1 0 0,-1 2 0 15,-2 1 0-15,-8-1 0 0,-4 7 0 0,8-3 0 0,-4 6 8 16,4-3-8-16,-4 6 12 0,3-3-12 0,1 6 0 15,-4 4 0-15,0-4 8 0,-3 10-8 0,3-4 0 16,7 1 0-16,-3-1 0 0,-8 7 0 0,1-6 0 16,7 5 0-16,3-5 0 0,-7 3 0 0,3-4 0 15,-6 1 0-15,7-1 0 16,3 4-28-16,-7 0 1 0,-3-7 1 0,-1 7-918 0,4-10-184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18:25:26.51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6600 8086 1555 0,'0'0'138'0,"0"0"-110"16,-7 0-28-16,0 0 0 0,7 0 192 0,-10 0 34 15,3 0 6-15,0 0 2 0,-4 3-197 0,1-3-37 16,10 0-12-16,0 0 0 16,0 0-28-16,-8-3-7 0,1 3-1 0,7 0 0 0,0 0 48 0,0-10 0 15,0 1 0-15,0 6 0 0,7-4 36 0,-7 7 6 16,0 0 2-16,0 0 0 0,0 0 19 0,0-3 4 16,0-6 1-16,0 9 0 0,0 0 23 0,0 0 5 15,0 0 0-15,0 0 1 0,0 0-72 0,-7-3-14 0,7 3-3 0,0 0-8 16,0 0 20-16,0 0-4 0,7-7 0 15,-3 4 0-15,3 3-16 0,0 0 0 0,0-6 8 0,-3 3-8 16,10 3 0-16,-7 0 0 16,3 0 0-16,-3 0 0 0,4 0 0 0,0 0 12 0,-4 3-4 0,0 3-8 15,-7-6 11-15,7 3-11 0,3-3 10 16,-6 0-10-16,-4 0 0 0,7 10 0 0,0-10 0 0,-7 0 0 16,7 0 10-16,0 0-1 0,0 6 0 0,4-3 0 15,-1-3 16-15,-3 0 3 0,11 0 1 0,-7-3 0 16,6-3-4-16,1 6-1 0,3 0 0 0,-3 0 0 15,-1-10-9-15,1 10-3 0,0 0 0 0,-1-3 0 16,-3 3-12-16,1 0 9 0,-1 0-9 0,-4 3 8 16,-3-3-8-16,0 0 0 0,-7 0-10 0,0 0 10 15,0 0 0-15,0 0 0 0,0 0 0 0,0 0 0 16,0 0 0-16,0 0 8 0,0 0 1 0,0 0 0 16,-7 7 6-16,7-7 1 0,-7-7 0 0,4 7 0 15,3-9-5-15,0 9-1 0,0-3 0 0,0-7 0 16,0 7-2-16,3-3-8 0,-3 6 12 0,0 0-4 0,0-3-8 15,0 3 0-15,0 0 0 0,0 0 0 0,0 0 0 0,0 0 0 16,0 0-8-16,0 0 8 0,0 0 0 0,0 0 0 16,0 0-9-16,0 0 9 0,0 0 0 0,0 0 0 15,0 0 0-15,0 0 0 0,-3-9 0 0,3-1 0 16,0 7 0-16,0-3 9 0,0-1-9 0,0 1 0 16,0-3 9-16,0 6-9 0,0-7 0 0,0 1 0 15,0 6 0-15,-7-4 8 0,3-2-8 0,-3 6 0 16,0-7 0-16,0 10 0 0,-4-9 0 0,1 9 0 15,-4-3 0-15,-4 3 0 0,4-3 0 0,-4-3 0 16,-3 6 0-16,0-4 0 0,0-2 0 0,-4 6 0 16,4-3 0-16,7-3 0 0,-7 6 0 0,7-7 0 0,3 1 0 15,0-3 0-15,8 6 0 0,-11-4 8 16,10 1-8-16,4 6 0 0,-3-6 0 0,3 6 0 16,-4-10 0-16,4 10 8 0,0 0-8 0,0 0 0 0,0 0 0 0,0 0 0 15,0 0-16-15,0 0 3 0,7 7 0 0,11-4 0 16,-8-3-1-16,5 6 0 0,2-3 0 0,11-3 0 15,-3 3 14-15,3-3-9 0,4 7 9 0,-7-4-8 16,10-3 8-16,-10 0 0 0,3 6 0 0,-3-3 0 16,-1 7 0-16,1-7 0 0,-4 3 0 0,0-3 0 15,-3 7 0-15,0-4 0 0,-8 0 0 0,1 0-12 16,3-3 12-16,-7 7 0 0,0-1 0 0,-7-9 0 0,0 0 0 16,0 0 0-16,4 3 0 0,-4-3 8 0,0 0-8 0,0 0 11 15,0 0-11-15,0 0 12 0,0 0-2 16,0 0 0-16,-8 0 0 0,1-3 0 0,4-3-10 15,-11 3 0-15,0 0 0 0,0-4 8 0,-4 7-8 0,4-9 0 16,-4 9 0-16,-3-3 0 16,-4-6-37-1,-3 9-10-15,-4 0-1 0,1 0-1 0,-8-4-120 0,-11 4-24 0</inkml:trace>
  <inkml:trace contextRef="#ctx0" brushRef="#br0" timeOffset="1908.51">21100 5103 1368 0,'14'-6'60'0,"-7"0"13"0,3 3-58 0,1-3-15 0,3 2 0 0,0-5 0 15,4 9 40-15,-1-9 6 0,-2 9 1 0,-5-4 0 16,1-2 14-16,3 6 3 0,-4 0 1 0,1 0 0 16,-11 0 46-16,11 0 9 0,3 0 1 0,-4 6 1 15,4-6-12-15,1 4-2 0,-1-4-1 0,0 9 0 16,0 0-30-16,-4 1-5 0,1-1-2 0,-4 4 0 16,0-1-24-16,-3 1-5 0,-4 3-1 0,0-1 0 15,-4 13 9-15,-6-3 2 0,-1 1 0 0,-7-1 0 16,1 9-27-16,-8 4-4 0,0-4-2 0,-6 7 0 15,-1 3 4-15,-3-3 1 0,-1-1 0 0,1 4 0 16,0-3-1-16,3 0 0 0,4 0 0 0,3-4 0 0,0-5-13 0,4-1-9 16,0 7 12-16,0-13-12 0,3 3 0 15,1-3 0-15,-1-6-10 0,4-7 10 16,-4 4-64-16,4-10-6 16,7 4-1-16,0-10 0 0,7 0-91 0,-4-3-18 0,1-10-4 15,3-3-1028-15</inkml:trace>
  <inkml:trace contextRef="#ctx0" brushRef="#br0" timeOffset="2240.54">20899 5188 2790 0,'-15'6'61'0,"1"-6"13"0,0 0 2 0,0 0 3 0,4 4-63 0,2-4-16 0,5 6 0 0,3-6 0 16,0 0 18-16,0 0 1 0,7 9 0 0,7-3 0 15,-3 10 11-15,3-3 2 0,0-1 1 0,4 7 0 16,-1-6 17-16,4 5 3 0,4 1 1 0,-4 3 0 16,4-6-14-16,3 9-2 0,-3 0-1 0,3-3 0 15,4 6-6-15,-4-3-2 0,0-3 0 0,-3 10 0 16,0-4-18-16,-1-3-11 0,1 6 12 0,3 1-12 16,-3-1 0-16,0 7 0 0,-1-7 0 0,-2 7 0 15,2-7 0-15,1 0 0 0,-4 1 0 0,4-1-9 16,-4 0 9-16,-3-9 0 0,3 10 0 0,-4-10 0 15,5-4-8-15,-8-5 8 0,-7 6-8 0,3-7 8 16,-6-2-61 0,6 2-7-16,-3-2-2 0,-7-10 0 0,0 0-70 0,0 0-15 0,0 0-2 15,-7-10-1082-15</inkml:trace>
  <inkml:trace contextRef="#ctx0" brushRef="#br0" timeOffset="3302.2">21414 5198 518 0,'0'0'46'0,"7"-4"-37"0,-4-2-9 0,4 3 0 16,0-6 144-16,-3 9 28 0,-1-10 4 0,1 7 2 16,3-6-122-16,-4 6-25 0,-3 3-5 0,0 0-1 15,4-7 9-15,-4 7 2 0,0 0 0 0,0 0 0 16,0 0 28-16,0 0 7 0,0 0 1 0,0 0 0 16,0 0-2-16,0 0 0 0,0 0 0 0,0 0 0 15,0 0-26-15,0 0-6 0,0 0-1 0,7-9 0 16,-7 9-10-16,0 0-3 0,4 0 0 0,-4 0 0 15,7-3 4-15,-7 3 0 0,0 0 0 0,0 0 0 16,0 0-8-16,0 0-2 0,-4 3 0 0,-3 3 0 16,0 4 13-16,-4-1 2 0,1 3 1 0,-1 1 0 0,-3 6-3 0,-3-4-1 15,2 11 0-15,-2-11 0 0,-4 7-7 16,-1 6-2-16,1-2 0 0,-3 5 0 16,-1-3 14-16,4 7 2 0,-4 2 1 0,0-2 0 0,4-4-15 15,0 10-3-15,0-7-1 0,3 4 0 0,-3 0-11 0,3-1-8 16,1-2 9-16,3 2-9 0,0-2 0 0,-1-1 8 15,1-2-8-15,4-10 0 0,-1 6 0 0,4-6 8 16,0 0-8-16,0-3 0 0,3-7 0 0,1 1 8 16,3-4-8-16,-4 0 0 0,4-9 0 0,0 0 0 15,0 0 0-15,0 0 0 0,0 0 0 0,7-9 0 16,4 0 0-16,0-7-10 0,-1-3 10 0,1-6 0 16,-1-3 0-16,4-7-8 0,1-2 8 0,2-4 0 15,4 10 0-15,1-16 0 0,-1 6 0 0,3-3 0 0,1 3 0 16,0 0-8-16,-4 1 8 0,4 5 0 15,-8 1 0-15,4-4 0 0,1 7 0 0,-8-1 0 0,0 1 0 0,-4 0 0 16,1 5 0-16,0-2 0 0,-8 13 0 0,4-4 0 16,-7 0 8-16,0 6-8 0,0-5 10 0,-3 8-10 15,-1-2 0-15,1 2 0 0,-1 7-13 16,1-3 4-16,-1 3-11 0,4 3-1 0,0 0-1 0,0 0 0 16,0 0-85-1,0 0-17-15,0 0-3 0,0 0-1 16,0 0 24-16,0 0 5 0,0 0 1 0,0 0-510 0,0 0-101 0</inkml:trace>
  <inkml:trace contextRef="#ctx0" brushRef="#br0" timeOffset="3897.54">20951 5213 1551 0,'-10'-15'68'0,"3"15"16"0,0-4-68 0,3 4-16 0,-3-9 0 0,0 6 0 16,0-3 80-16,0-4 13 0,4 10 3 0,-5-6 0 15,5 0-10-15,-4-4-2 0,0 10 0 0,0-9 0 16,-7 9 8-16,7-3 2 0,-4 0 0 0,4-4 0 16,-4 7-10-16,4-3-1 0,0 3-1 0,7 0 0 15,0 0-26-15,0 0-4 0,0 0-2 0,0 0 0 16,0 0-37-16,0 0-13 0,11 3 9 0,-1 4-9 15,1-1 13-15,0 3-2 0,3-2-1 0,-4 5 0 0,4-3-10 16,-3 4 0-16,0 9 0 0,-1 0 0 16,1 0 0-16,3 9 0 0,0 1 0 0,0-1 0 0,-7 0 27 15,7 1 3-15,0-1 1 0,0 7 0 16,4-7-31-16,0 3 8 0,-1-2-8 0,8-1 0 16,0 1 0-16,3-1 0 0,-3 3 0 0,3-2 0 0,0-1 0 0,0-3 0 15,1-3 0-15,-1 7 0 0,-4-1 8 0,1 4 0 16,-4-7-8-16,-3 0 12 0,0-3-12 0,-1 10 0 15,-3-17 0-15,-3 4 0 0,0 0 0 0,-1 0 9 16,1-3-9-16,-1 0 12 0,1-6-12 0,-1 5 0 16,5-5 0-16,-1-1 0 15,0-2-40-15,0-10-3 0,4 6-1 0,3-12 0 16,0 3-114-16,0-7-23 0,4-9-5 0,-8 7-1 0</inkml:trace>
  <inkml:trace contextRef="#ctx0" brushRef="#br0" timeOffset="5034.46">21001 4824 460 0,'0'0'41'0,"-7"4"-33"0,0-4-8 0,-4 0 0 0,1 0 152 0,-1 0 29 15,4 0 6-15,-4 0 1 0,4 0-82 0,-3 0-16 16,6 0-3-16,-3 0-1 0,4 0-6 0,-1 0 0 16,-3 0-1-16,4 0 0 0,3 0 26 0,-11 0 6 15,4 0 1-15,0 0 0 0,0 0 12 0,0-4 2 16,-4 4 1-16,4 4 0 0,-4-4-23 0,4 6-4 15,0-3 0-15,-7-3-1 0,4 6-55 0,-1-3-12 16,1 0-1-16,2 4-1 0,1-4-11 0,0 6-3 16,4-9 0-16,-1 0 0 0,1 0 0 0,-4 0-1 15,3 0 0-15,4 0 0 0,0 0 12 0,0 0 2 16,0 0 1-16,0 0 0 0,0 0-3 0,4-9-1 16,-4 9 0-16,0 0 0 0,7-10-6 0,-7 10 0 0,0 0-1 15,3 0 0-15,-3 0-4 0,11-3-1 0,-1-6 0 0,-2 9 0 16,2-3-6-16,1-3-8 0,3 6 11 0,-4 0-11 15,4 0 9-15,1 0-9 0,-1 0 0 0,0-4 9 16,3 4-9-16,5 0 0 0,-8-6 0 0,7 6 8 16,0 0-8-16,4-3 0 0,3 0 9 0,-3-3-9 15,6 6 0-15,-2-4 0 0,2 4 0 0,-2-6-8 16,-5 6 8-16,5 0 0 0,-1-3 0 0,-4 3 0 16,-2 0 0-16,2 0 14 0,-3 0-3 0,-3-6-1 15,0 6-10-15,-1 0 0 0,-2 0 0 0,2 0 0 16,-3 0 0-16,0 0 0 0,-3 0 0 0,3 0 0 15,0 0 0-15,0-7 0 0,-3 7 8 0,-1-6-8 16,1 6 0-16,-4 0 0 0,4 0 0 0,-4 0 8 16,-7 0-8-16,0 0 0 0,7 0 0 0,-7 0 0 15,0 0 0-15,0 0 8 0,0 0-8 0,0 0 0 16,0 0 10-16,0 0-10 0,0 0 12 0,0 0-12 16,-7-3 10-16,0-3-10 0,0 3 8 0,-4-7-8 0,4 10 8 15,-4-9-8-15,1 6 8 0,-1-4-8 0,1 1 8 0,-1 0-8 16,0-4 0-16,1 1 8 0,-1 6-8 15,-3-6 0-15,4-1 0 0,-1 7 0 16,-3-3 0-16,0-7 0 0,3 10 0 0,-3-6 0 0,0-1 0 0,0 1 0 16,-4 6 8-16,8-10-8 0,-8 4 0 15,4-1 0-15,0 1 0 0,0 0 0 0,0-4 11 0,3 7-3 16,0-10-8-16,8 0 12 16,3 4-96-16,10-10-19 0,12-10-4 0</inkml:trace>
  <inkml:trace contextRef="#ctx0" brushRef="#br0" timeOffset="14781.66">23033 5480 172 0,'0'0'8'0,"-4"-10"1"0,-3 7-9 0,4-6 0 0,-1-4 0 0,4-2 0 16,0 5 206-16,0-2 39 0,-7-1 8 0,7 1-585 15</inkml:trace>
  <inkml:trace contextRef="#ctx0" brushRef="#br0" timeOffset="15465.29">23040 5198 403 0,'0'0'36'0,"0"0"-36"16,11-4 0-16,-8-2 0 0,1 3 100 0,-1-6 12 16,4 5 4-16,0-2 0 15,-3 3-126-15,3 0-25 0,-7 3-5 0,7-6 0 0,0-4 40 0,-4 10 14 16,-3 0 0-16,4-9 0 0,-4 9 102 0,7-3 21 16,-7 3 4-16,0 0 1 0,0 0-18 0,0 0-4 15,0 0-1-15,4-3 0 0,-4 3-36 0,0-7-7 16,0 7-2-16,0 0 0 0,0 0-15 0,7-3-3 15,-4-6-1-15,4 2 0 0,-3 7 2 0,-1-12 1 16,4 9 0-16,0-3 0 0,0-4-12 0,-3 7-2 16,-4 3-1-16,3-3 0 0,1-3 5 0,-4 6 2 15,0 0 0-15,0 0 0 0,-4-4 3 0,1-2 1 16,-1 6 0-16,-6 0 0 0,6 0-11 0,-3 0-3 0,0 0 0 16,0 0 0-16,0 6-7 0,0-2-1 0,0-4-1 15,0 0 0-15,0 0-5 0,3 0-1 0,-3 0 0 16,0 6 0-16,0-3-11 0,0-3-2 0,0 3-1 15,-4 3 0-15,1-2-3 0,-1 2-8 0,-3-3 12 16,0 9-4-16,-4-12 0 0,1 16-8 0,-1-13 12 0,-7 7-4 16,-6 2-8-16,6-2 12 0,7 2-12 15,-3 7 12-15,-7-10-1 0,7 4 0 0,0-1 0 16,3 4 0-16,0-3-11 0,4-1 8 0,-3 4-8 0,6-10 8 16,0 10-8-16,1-4 0 0,-4-2 9 0,3 6-9 15,1-1 0-15,-1 1 0 0,0 0 0 0,1-1 8 16,-1-5-8-16,1 8 8 0,3-5-8 0,0 0 8 15,-4 5-8-15,7-5 0 0,1 3 8 0,-1-4-8 16,1 1 0-16,-1 5 0 0,1-5 0 0,3 6 0 16,0-7 0-16,0 1 0 0,0 3 0 0,3-4 8 15,1 1-8-15,-1-1 0 0,1 4 8 0,-1 0-8 16,8-1 9-16,-4-2-9 0,-3-1 12 0,3-2-12 0,0 9 9 16,0-7-9-16,3 1 0 0,-3-4 9 0,0 4-9 15,1-4 0-15,6 0 9 0,-4 4-9 0,-3-4 0 0,4 1 9 16,-1 2-9-16,8-5 0 0,0 2 9 0,-1-6-9 15,-3 10 0-15,8-7 9 0,-1-3-9 0,-4 10 0 16,-6-13 0-16,3 6 0 0,7-3 0 0,-3 3 12 16,0-3-12-16,-1-3 12 0,1 10-12 0,0-7 10 15,3-3-10-15,-4 0 10 0,4 6-10 0,-3-3 0 16,0-3 0-16,3 0 0 0,-3 0 0 0,3 0 0 16,-4 0 0-16,1 0 0 0,3 0 0 0,-7 0 0 15,0 0 0-15,4 0 0 0,-7 0-12 0,-1 0 12 16,1 0-12-16,-1 7 12 0,1-4-23 0,-8-3 3 0,-3 0 1 15,0 0 0 1,0 0-74-16,0 0-15 0,0 0-4 0,0 0 0 16,0 0-54-16,0 0-11 0,0-10-3 0</inkml:trace>
  <inkml:trace contextRef="#ctx0" brushRef="#br0" timeOffset="15879.29">22631 5492 345 0,'0'0'15'0,"-7"7"4"16,-4-7-19-16,4 0 0 0,7 0 0 0,-7 0 0 0,-7 0 410 0,7 0 78 16,7 0 16-16,0 0 4 0,-7 0-374 0,-4 3-74 15,1-3-16-15,6 0-2 0,-3 0 13 0,-4 0 2 16,4 0 1-16,0 0 0 0,4 0 14 0,-4 0 4 16,0 0 0-16,3 0 0 0,4 0-12 0,0 0-1 15,0 0-1-15,11 0 0 0,-1 0-42 0,4 0-8 16,11-3-1-16,0-4-1 0,-4 7 16 0,14-9 3 15,15 6 1-15,-1-7 0 0,7 7-16 0,1-6-3 0,3 3-1 16,-4-1 0-16,1 1-10 0,-4-3 0 0,3-1 0 16,-3 7 0-1,-4-6-36-15,1 9-4 0,-1-3 0 0,-3-4 0 16,-4 7-184-16,-3 0-36 0</inkml:trace>
  <inkml:trace contextRef="#ctx0" brushRef="#br0" timeOffset="18626.86">24010 4457 403 0,'0'0'36'0,"0"0"-36"15,0 0 0-15,0 0 0 0,0 0 214 0,4-3 36 16,-4 3 7-16,0 0 2 0,7-9-128 0,-7 9-26 16,7-6-5-16,-7 6 0 0,7 0 5 0,-7 0 2 15,7 0 0-15,-7 0 0 0,0 0-11 0,0 0-1 16,0 0-1-16,10 0 0 0,-10 0-11 0,7 9-3 15,-3 0 0-15,0 1 0 0,-1-1-25 0,1 4-6 16,-4 6-1-16,3-7 0 0,-3 7-6 0,7-3-2 16,-3 9 0-16,-1 0 0 0,4 6-20 0,0 10-5 15,0-7-1-15,0 7 0 0,0 3-5 0,1 3-1 16,-1-3 0-16,0 0 0 0,0 0-8 0,0 0 12 0,-4 6-12 16,4 0 12-16,-3-6-12 0,-1 0 10 0,1 0-10 15,-1 6 10-15,1-9-2 0,0 3-8 0,-4-4 12 16,0 1-4-16,3-9-8 0,-3-1 10 0,0 7-10 0,-3-10 10 15,3 0-10-15,-4-3 0 0,0 3 0 0,4-3 0 16,-3-3 0-16,-1 0 0 0,4-3 0 16,-3-6 0-16,-1-4-20 0,4 4-2 0,0-4-1 0,0-9 0 31,0 0-14-31,0 0-3 0,-3-9-1 0,-4-4-852 0,3 4-171 0</inkml:trace>
  <inkml:trace contextRef="#ctx0" brushRef="#br0" timeOffset="19179.84">24349 4479 2476 0,'0'0'110'0,"0"0"22"0,0 0-105 0,0 0-27 0,0 0 0 0,0 0 0 16,0 0 44-16,0 0 3 0,0 0 1 0,0 0 0 16,0 0-20-16,0 0-4 0,0 0-1 0,0 0 0 15,-7 7 15-15,0-4 3 0,0 9 1 0,3-2 0 16,4 9-9-16,0-1-1 0,0 8-1 0,0 2 0 16,4 6-17-16,-1 1-3 0,4 5-1 0,0 1 0 15,0 3-10-15,4 9 10 0,-1-5-10 0,1-1 10 16,-4 12 0-16,4-12 0 0,-4 13 0 0,0-7 0 15,0 3-10-15,0-5 12 0,-4 15-12 0,1-16 12 16,-4 3-12-16,0 0 0 0,0 1 9 0,0-1-9 16,0-6 0-16,0-3 0 0,3 0 0 0,1-3 8 0,3-7-8 15,0 7-8-15,-7-10 8 0,-3 4-12 16,3-10-15-16,0-3-3 0,3 0-1 16,-3-10 0-16,4 1-88 15,-1-7-17-15,-3-6-4 0,0 0-1048 0</inkml:trace>
  <inkml:trace contextRef="#ctx0" brushRef="#br0" timeOffset="20032.64">24095 4520 979 0,'0'0'87'0,"0"0"-70"0,0 0-17 0,-4-3 0 16,1-3 222-16,3 6 41 0,0-3 8 0,0 3 1 15,0 0-198-15,0 0-40 0,-4-7-8 0,4 7-2 16,0 0 27-16,0 0 5 0,0 0 0 0,0-6 1 15,0 6 36-15,0-6 7 0,0 6 2 0,4-10 0 16,-4 10-7-16,3 0-2 0,4-9 0 0,-3 9 0 0,6-3-33 16,-3-7-8-16,0 10 0 0,4-3-1 0,0-6-23 0,-1 3-4 15,1-7 0-15,3 4-1 0,4-4-11 16,-1 1-1-16,-3-1-1 0,11-3 0 16,0 7-10-16,6-7 0 0,5 7 0 0,-1-4 0 0,-3 7 0 15,3 3 0-15,0-3 0 0,4 3 0 0,-4-4 0 0,1 14 0 16,-5-4 0-16,-2 3 0 0,2-3 0 0,-2 3-9 15,6 1 9-15,-3-1 0 0,-4 3 0 0,4-6 0 16,3 10 0-16,-10-4 0 0,3 7-8 0,-3-3 8 16,-1-1 0-16,-3 7 0 0,4-3 0 0,-4-1-8 15,0-5 8-15,-3 2 0 0,-4 1 0 16,0 6 0-16,-3-7 0 0,-1 10 9 0,-3-3-9 0,1 0 0 16,-5-4 0-16,1 14 0 0,-4-7 0 0,0 3 0 0,-7 3 0 0,3-6 0 15,-3 6 0-15,-4-3 0 0,1-3 0 0,-4 6 0 16,-4-3 0-16,4 4 0 0,-7-4 0 0,3-6 0 15,0 3 0-15,-3-1 0 0,0 1 0 0,0-3 8 16,-4 3-8-16,-3-6 0 0,0 0 0 0,0 2 8 16,-1-5-8-16,1-1 0 0,0 4 9 0,-4-6-9 15,4-4 0-15,-4 3 8 0,-3 1-8 0,7-10 0 16,-4 6 0-16,4-3 0 0,3 0 0 0,-3-3 0 16,3-3 0-16,0 3 0 0,1-3 0 0,6 3 0 15,-7-6 0-15,4 6 0 0,4 0 0 0,3 6 0 16,-1-6 0-16,1 3 0 0,4-3 0 0,-1 0 0 15,1 3 0-15,2-3 0 0,1 6 0 0,7-6 0 16,-3 4 8-16,-1-4 0 0,4 0 0 0,0 0 0 16,0 0-8-16,0 0 11 0,-3 9-11 0,6 0 12 15,1-5-12-15,6 5 8 0,-2 3-8 0,2-5 8 0,4 2-8 16,4 1 0-16,7-4 9 0,-1 3-9 0,1 7 0 0,3-10 9 16,4 10-9-16,3-4 0 0,4 1 11 0,0 6-11 15,-4-7 10-15,0 7-10 0,-3 0 0 0,3-3 8 16,-3-4-8-16,0 7 0 0,3-6 0 0,0 5 0 15,-3 1 0-15,0 0 0 0,-4-3 0 0,-3 6 0 16,3 0 0-16,-3-4 0 0,-4 4 0 0,4 0 8 16,-4 0-8-16,4 10 0 0,-8-14 0 0,4 4 0 15,-3 7 0-15,0-7 0 0,-4-4 0 0,3 4-10 0,-3-6 2 16,-3 3 0 0,3 3-66-16,0-3-13 0,0 6-2 0,-3-16-852 15,0 10-171-15</inkml:trace>
  <inkml:trace contextRef="#ctx0" brushRef="#br0" timeOffset="21361.45">25650 3489 1591 0,'0'0'70'0,"0"-7"15"0,4 1-68 0,0-3-17 15,-1-4 0-15,1 4 0 0,-1-1 36 0,4 7 4 16,-3-3 1-16,3-7 0 0,-7 10-17 0,3-6-4 16,-3 9-1-16,0-10 0 0,0 10 59 0,0 0 12 15,0-9 2-15,0 9 1 0,-3 0 12 0,3 0 3 16,-7-3 0-16,7 3 0 0,-7 3-29 0,0 6-6 16,3 1-1-16,1-1 0 0,-5 7-16 0,5-7-3 15,-4 10-1-15,3-6 0 0,-3 9-27 0,4-4-5 16,-4 1-2-16,0 3 0 0,0 0-6 0,-4 0-2 15,0 6 0-15,1-3 0 0,-1-3-10 0,-3 0 0 0,0-3 0 16,0 9-11-16,0-3 35 0,0-3 6 16,0 7 2-16,0-8 0 0,-1-2-20 0,5 3-3 0,-1-6-1 15,4-7 0-15,-3 7-8 0,6-3 8 0,-3-10-8 16,7-3 8-16,0 0-8 0,0 0 0 0,11 6 0 0,-4-6 0 16,0-6 0-16,7 3 0 0,0-4 0 0,4-5 0 15,-4 2-9-15,10 1 9 0,1-4 0 0,0 1 0 31,3-1-39-31,0-2-1 0,4 2 0 0,-4 1 0 16,4-1-44-16,-4 4-8 0,4-7-3 0,-4 16 0 0,-3-13-68 0,3 4-13 16,-3-4-4-16,-4 4-848 0</inkml:trace>
  <inkml:trace contextRef="#ctx0" brushRef="#br0" timeOffset="21699.1">26194 3253 2833 0,'0'0'62'0,"0"0"13"0,-7 0 2 0,0-3 3 0,0 6-64 0,0 0-16 0,3 4 0 0,0 2 0 16,-6 4 0-16,3-1 0 16,3 7 0-16,-6 3 0 0,-1 0 29 0,-3 9 3 0,-4 10 0 0,1-6 0 15,-8 8-11-15,4 8-1 0,-4 2-1 0,1 0 0 16,-5 10 19-16,5-10 4 0,-5 10 1 0,8-3 0 16,-3-4-35-16,2-3-8 0,1 7 0 15,4-7 0 1,-1 4-22-16,4-4-6 0,3 0-2 0,4-3-892 0,0 4-178 15</inkml:trace>
  <inkml:trace contextRef="#ctx0" brushRef="#br0" timeOffset="27671.57">20860 9268 230 0,'7'-3'20'0,"0"-4"-20"16,0-2 0-16,4-4 0 0,-1 4 404 0,1 0 76 16,3-4 15-16,0 4 3 0,4-4-384 0,-1 1-77 15,1 2-15-15,-4 1-3 0,0-1 28 0,0 1 5 16,-3 9 2-16,-1-3 0 0,-10 3 0 0,0 0 0 16,0 0 0-16,0 0 0 0,0 0 38 0,0 0 8 15,0 0 2-15,0 0 0 0,-7 3-16 0,0-3-3 16,0 0-1-16,0 6 0 0,0-6-29 0,0 3-5 15,0-3-2-15,3 0 0 0,4 0-19 0,-7 0-4 16,7 0-1-16,0 0 0 0,-3 7-10 0,3-7-1 16,0 0-1-16,-7 3 0 0,7-3-2 0,-7 3 0 15,3 6 0-15,-3-2 0 0,4-4-8 0,-1 3 0 16,-3 0 0-16,3 1-11 0,-3 2 11 0,4 0 9 16,-4-2-1-16,0 2-8 0,0 0 20 0,-4 1-2 15,4 2-1-15,0-2 0 0,0-1-17 0,0 4 0 0,-4-1 0 16,8 4 0-16,-4 0 29 0,0-1 3 0,0 1 0 0,3 3 0 15,1 3-32-15,-1 0 0 0,1 0 0 16,-1-3 0-16,0 2 0 0,4-2 0 0,-3 0 0 0,3 3 0 16,-4 3 0-16,1-3 0 0,-1 6 0 0,1-3 0 15,-4 4 0-15,3-7 0 0,1 0 9 0,-4 6-9 16,0-6 0-16,3 0 8 0,1-4-8 0,-1-2 0 16,1 6 12-16,-5-6-2 0,5-1-1 0,-1 4 0 15,4-6-6-15,-3 6-3 0,-4-7 0 0,7-2 0 16,-4 2 0-16,1 4 0 0,-1-7 0 0,1-3 0 15,3 4 0-15,0-10 0 0,0 0 0 0,0 0 0 16,0 9 0-16,0-9 0 0,0 0 0 0,0 0 0 16,0 0 0-16,0 10 0 0,0-10 0 0,0 0 0 15,0 0 0-15,0 0 0 0,0 0 0 0,3 9 0 16,-3-9 0-16,0 0 0 0,0 0 0 0,0 0 0 16,11 3 0-16,-4 7 0 0,3-10 0 0,1 3 0 0,0 3 0 15,3-6 0-15,3 0 0 0,5 0 0 0,-1 0 0 0,3-6 0 16,1 6 0-16,0-3 0 0,3 3 0 0,4-4 0 15,7-2 0-15,-4 6 0 0,7-3 0 0,1-3 0 16,-5 6 0-16,5 0 0 0,-1-3 0 0,-7 3 0 16,1-3 0-16,-1-4 0 0,0 7 0 0,0 0 0 15,1 0 0-15,6 0 0 0,4 0 0 0,0 0 0 16,-4 0 0-16,7 0 0 0,4 0 0 0,-3 0 0 16,6 0 0-16,-6 0 0 0,-1 0 0 0,11 0 0 0,3 0 0 15,1 0 0-15,-1 0 0 0,1 0 0 0,3 0 0 0,0 7 0 16,-4-4 0-16,-3-3 0 0,4 3 0 15,-8 3 0-15,4-6 0 0,0 3 0 0,4-3 0 0,-1 10 0 16,-3-10 0-16,-7 9 0 0,0-6 0 0,0-3 0 16,4 0 0-16,-5 6 0 0,5-6 0 0,3 0 0 15,-4 0 0-15,-3 0 0 0,0 0 0 0,-3 0 0 16,2-6 0-16,1 6 0 0,7 0 0 0,0 0 0 16,-3 0 0-16,3 0 0 0,0 6 0 0,-4-6 0 15,1 4 0-15,-5-4 0 0,1 0 0 0,0 0 0 16,7 0 0-16,0 0 0 0,-3 0 0 0,-4 0 0 15,3 0 0-15,-7 6 0 0,-3-3 0 0,4 0 0 16,-1-3 0-16,0 0 0 0,4 0 0 0,4 0 0 16,-4 0 0-16,3 0 0 0,4 0 0 0,-3 0 0 15,-4 6 0-15,-1-12 0 0,1 6 0 0,7-3 0 0,11 3 0 16,-4 0 0-16,0 0 0 0,-4 0 0 0,1 0 0 0,-1 0 0 16,-3 0 0-16,4 0 0 0,3-3 0 0,0 3 0 15,-7 0 0-15,-4 0 0 0,1 3 0 0,-8-3 0 16,1 0 0-16,-1 3 0 0,-3-3 0 0,7-3 0 15,0 3 0-15,0 0 0 0,0 0 0 0,-1-3 0 16,1-3 0-16,0 6 0 0,0 0 0 0,0 0 0 16,0-10 0-16,7 10 0 0,11-3 0 0,-1-3 0 15,1 6 0-15,-1-3 0 0,-3 3 0 0,0-4 0 16,0-2 0-16,0 6 0 0,7-9 0 0,-3 9 0 16,-4-3 0-16,-3 3 0 0,-8-3 0 0,0 3 0 15,-3-7 0-15,4 7 0 0,6 0 0 0,1 0 0 16,-1 0 0-16,4 0 0 0,-3 0 0 0,-1 0 0 0,1 0 0 0,-1 0 0 15,4 0 0-15,4 0 0 0,3 0 0 16,-3 7 0-16,-1-4 0 0,-3-3 0 0,-3 3 0 0,-4-3 0 16,10 6 0-16,-3-3 0 0,0-6 0 0,0 3 0 15,-3 0 0-15,-4 3 0 0,-4-3 0 0,-3 0 0 16,0 0 0-16,3 0 0 0,1 0 0 0,3 0 0 16,0 0 0-16,0 0 0 0,-4 0 0 0,-3 0 0 15,0 6 0-15,0-2 0 0,7-4 0 0,0 0 0 16,3 0 0-16,4 0 0 0,-3 0 0 0,-1 0 0 15,-3 0 0-15,0 3 0 0,0 3 0 0,4-3 0 16,-1-3 0-16,1 6 0 0,-4-2 0 0,-4-4 0 16,-3 0 0-16,0 0 0 0,-7 6 0 0,-4-6 0 0,1 0 0 15,-5-6 0-15,5 6 0 0,-4 0 0 0,-1-10 0 16,1 10 0-16,0-3 0 0,0-3 0 0,3 3 0 0,0-1 0 16,1 4 0-16,3 0 0 15,-8-6 0-15,8 3 0 0,-7-3 0 0,7 6 0 0,0 0 0 16,0 0 0-16,3 0 0 0,-3-3 0 0,0 3 0 0,-4 0 0 15,-3 0 0-15,-4 0 0 0,1 0 0 0,-5 0 0 16,-3 0 0-16,-3-3 0 0,0 3 0 0,0 0 0 16,-1 0 0-16,1 0 0 0,3-7 0 0,-3 7 0 15,3 0 0-15,4 0 0 0,-4-3 0 0,4-3 0 16,3 6 0-16,-3-3 0 0,3 3 0 0,-3 0 0 16,0 0 0-16,-1 0 0 0,-2 0 0 0,-1 3 0 0,-3-3 0 15,-1 6 0-15,-3-3 0 0,1-3 0 0,-1 0 0 16,0 7 0-16,-7-4 0 0,4 0 0 0,-4-3 0 15,0 0 0-15,0 0 0 0,-3 0 0 0,-1 0 0 16,-3 0 0-16,0 0 0 0,4-3 0 0,-8 3 0 0,4 0 0 16,0-3 0-16,-3 3 0 0,3-7 0 15,0 7 0-15,0 0 0 0,0-3 0 0,4-3 0 0,-4 3 0 16,0-4 0-16,0 4 0 16,-4 0 0-16,5-3 0 0,-1 3 0 0,0-3 0 0,3 2 0 0,-3-2 0 15,0 0 0-15,0-4 0 0,0 1 0 0,-3 0 0 16,3-1 0-16,-3 1 0 0,3 3 0 0,-4-10 0 15,4 6 0-15,-3-2 0 0,3-1 0 0,0-5 0 16,0 8 0-16,-4-12 0 0,8 10 0 0,-4-10 0 0,0 3 0 16,4-3 0-16,-1 0 0 0,-3-6 0 15,4 6 0-15,-4-3 0 0,4-4 0 0,-4 8 0 0,0-1 0 16,3-7 0-16,-6 7 0 0,3-3 0 0,0 3 0 16,0 0 0-16,0-3 0 0,-3 10 0 0,3-4 0 15,0 0 0-15,-4 3 0 0,4 1 0 0,-3-1 0 16,-1 0 0-16,4 4 0 0,-3-7 0 0,-1 6 0 15,1 1 0-15,-1-7 0 0,1 10 0 0,0-4 0 0,-4 1 0 16,0 2 0-16,0 1 0 0,-4-1 0 16,4-2 0-16,-4 9 0 0,4 3 0 0,-3-7 0 0,3 7 0 15,-11-9 0-15,11 9 0 0,-7 0 0 0,0-3-10 16,-3 0 10-16,10 3-12 0,-11 0 12 0,0-7-8 16,1 7 8-16,3 0-8 0,-4 0 8 0,4 0 0 15,-3 0 0-15,-4 0-8 0,3 0 8 0,-3 0 0 0,0 0 0 16,0 0 0-16,-4 0 0 0,0 0 0 15,-3 0 0-15,4 7 0 0,-5-7 0 0,1 3 0 0,0-3 0 16,-7 0 0-16,3 0-8 0,-7 3 8 0,4-3-8 0,-11 6 8 16,4-3 0-16,0-3 0 0,-1 0 0 0,1 7-8 15,-4-7 8-15,1 0 0 0,-5 0 0 0,4 0 0 16,-3-7 0-16,0 7 0 0,-4 0 0 0,4 0 0 16,-1 7 0-16,1-4 0 0,7-3 0 0,-4 0 0 15,0-3 0-15,-7-4 0 0,0 7 0 0,-3 0 0 16,0 0 0-16,-4 0 0 0,0 0 0 0,0-3 0 15,3 3 0-15,-3 0 0 0,8-6 0 0,-8 6 0 16,0-6 0-16,-4-1 0 0,-3 4 0 0,0-3 0 16,4 3 0-16,-4-3 0 0,7 6 0 0,0 0 0 15,0 0 0-15,-3-4 0 0,-4 4 0 0,-4-3 0 0,4-3 0 16,-3 6 0-16,3 0 0 0,0 0 0 0,3 0 0 16,-3 0 0-16,1-3 0 0,-5 3-8 0,-3-6 8 0,0 6 0 15,0 0 0-15,3 0 8 0,1 0-8 16,3 0 0-16,0 0 0 0,-4-3-8 0,-3-4 8 0,0 7 0 15,0-3 0-15,4 0 8 0,3-3-8 0,7 6 0 16,-7 0 0-16,0-3-8 0,0-4 8 0,-3 7 0 16,-8-3 0-16,8-3 0 0,-1 6 0 0,1-3 0 15,6 3 0-15,-6-3 0 0,-4-4 0 0,-4 7 0 16,0-3 0-16,1 3-8 0,3-6 8 0,3 6 0 16,1 0 0-16,-1 0 0 0,-6-3 0 0,3 3 0 15,-4 0 0-15,1 0 0 0,-1 0 0 0,4 0 0 16,0-3 0-16,-3 3-8 0,-8 3 8 0,-3-3 0 0,0 0 0 15,-1 3 8-15,8-3-8 0,-3 6 0 16,-4-3 0-16,-4-3 0 0,4 0 0 0,0 0 0 16,7 7 0-16,0-4 0 0,3-3 0 0,0 3-8 0,-3 3 8 15,4-3 0-15,-8-3 0 0,8 7 0 0,-1-4 0 0,1-3-8 16,2 0 8-16,-2 6 16 0,-1-3-4 0,1-3-1 16,-8 3-11-16,4 4-17 0,4-4 4 0,-1-3 1 15,-3 0 12-15,-4 6 0 0,1-3 0 0,-1-3 0 16,4 6 0-16,7-3 0 0,3 1-8 0,-3 2 8 15,-3-12 0-15,3 6 0 0,-4 6 0 0,4-3 0 16,4-3 0-16,-1 0 0 0,8 6 0 0,-1-3 0 16,1-3 0-16,0 0 0 0,-4 0 0 0,0 0 0 15,0 7 0-15,7-7 0 0,-4 3 0 0,8 0 0 16,-1-3 0-16,5 6 0 0,-5-3 0 0,1-3 0 0,-1 0 0 0,-2 0 0 16,2 7 0-16,1-7 0 0,-1 3 0 15,1-3 0-15,3 0 0 0,4 3 0 0,-1 3 0 0,5-6 0 16,-5-6 0-16,1 6 0 0,0-3 0 0,-4 3 0 15,0 0 0-15,0 0 0 0,0 0 0 0,4 0 0 16,3 0 0-16,0 0 0 0,0 0 0 0,1 0 0 16,2 0 0-16,1 0 0 0,0 0 0 0,-4 0 0 15,-7 0 8-15,7 0-8 0,8 0 0 0,-5 0 0 16,1 0 0-16,0 0 0 0,-1 0 0 0,1 0 0 16,3 3 0-16,4-3 0 0,-4 6 0 0,1-6 0 15,6 0 0-15,-3 0 0 0,0 0 0 0,-4 0 0 16,0-6 0-16,0 3 0 0,1 3 0 0,-5 0 0 15,-3 0 0-15,4-3 0 0,3 3 0 0,1 0 0 0,-8 3 0 16,4-3 0-16,3 0 0 0,0 3 0 0,0 3 0 16,1-6 0-16,-5 3 0 0,5-3 0 0,-1 7 0 0,0-4 0 15,-10-3 0-15,6 0 0 0,8 9-8 0,0-9 8 16,-4 3 0-16,1-3 0 0,-1 7 0 0,4-4 0 16,-4-3 0-16,4 6 0 0,3-3 0 0,0-3 10 15,1 0-10-15,-1 0 0 0,0 0 0 0,0 0 0 16,4 0 0-16,-3-3 0 0,2 3 0 0,1-6 8 15,0 6-8-15,0 0 0 0,-4-3 0 0,4 3 8 16,3-7-8-16,1 7 8 0,-4-3-8 0,6 3 8 16,-2-3-8-16,3 3 0 0,0 0 0 0,0-6 0 15,-1 6 0-15,5 0 0 0,-4 0 9 0,3 0-9 16,1 0 0-16,-1 0 0 0,0 0 0 0,4 0 8 16,-3-3-8-16,-1 3 0 0,4 0 0 0,0-7 0 15,0 7 0-15,0 0 0 0,0 0 8 0,0 0-8 16,3-3 0-16,4 3 9 0,-7 0-9 0,4-6 0 0,3 6 9 0,-4-3-9 15,-3 3 0-15,7 0 9 0,-3-3-9 0,3 3 0 16,-4-7 0-16,4 7 0 0,0 0 0 0,-3 0 0 16,-1-9 8-16,4 9-8 0,0 0 0 0,0 0 0 15,-7 0 0-15,3 6 0 0,-3-3 0 0,7-3 0 16,-3 0 0-16,3 0 0 0,-7 0 0 0,0 7-9 16,0-4 9-16,0-3 0 15,0 3-62-15,0 6-6 0,-4-2 0 0,-10-4-1491 0</inkml:trace>
  <inkml:trace contextRef="#ctx0" brushRef="#br0" timeOffset="35245.65">17226 8600 172 0,'0'0'16'0,"0"0"-16"0,0 0 0 0,0 0 0 16,0 0 369-16,0 0 71 0,0 0 15 0,0 0 2 15,0 0-297-15,0 6-60 0,0-6-12 0,0 0-3 16,0 0-48-16,4 6-9 0,-4 4-3 0,3-7 0 16,4 6-25-16,-3 1 0 0,-4-10 0 0,7 9 0 15,-7 1-8-15,3 2 8 0,-3 1-10 0,0-1 10 16,-3 7-9-16,-4-6 9 0,3 5-8 0,1-5 8 0,-1 3 0 15,-3-4 0-15,4 1 0 0,-1-4 0 0,1-6 0 16,3 7 0-16,0-10 0 0,0 0-8 16,0 0-126-16,0 0-25 0,14 0-5 15,0 0 0-15</inkml:trace>
  <inkml:trace contextRef="#ctx0" brushRef="#br0" timeOffset="36980.28">17251 8299 1519 0,'0'0'67'0,"0"0"14"0,0 0-65 0,0 0-16 16,0 0 0-16,0 0 0 0,7 0 81 0,3 0 13 15,1 0 2-15,3-3 1 0,0 3-34 0,4-7-7 16,0 7-2-16,3 0 0 0,0 0-31 0,4 0-7 16,-1 0 0-16,5 0-1 0,-8 0-15 0,3 0 0 15,1 7 0-15,-4-4 0 0,0 6 0 0,-3 4-8 16,0 6 8-16,-8-7 0 0,4 10 0 0,-7 3 0 16,-3 0 0-16,-1 7 0 0,-3 2 0 0,-3-3 0 15,-1 1 0-15,1-1 0 0,-4 1 0 0,0-1 0 0,-7-3 0 16,3 4 0-16,1-7 0 0,-1 6 0 15,4 0 0-15,0-9 0 0,-4 10 9 0,1-1-9 0,-1 0 8 0,8 1-8 32,-5-1-46-32,1 0-14 0,0-9-4 0</inkml:trace>
  <inkml:trace contextRef="#ctx0" brushRef="#br0" timeOffset="38783.18">31052 5342 1375 0,'0'0'60'0,"7"-6"14"0,0 6-59 0,3 0-15 0,-6-13 0 0,3 10 0 15,-7 3 99-15,0 0 17 0,0 0 3 0,0 0 1 16,0 0-21-16,0 0-4 0,0 0-1 0,0 0 0 15,-7 0-15-15,3 3-3 0,4-3-1 0,-7 0 0 16,-3 0-19-16,3 0-3 0,-1 0-1 0,1 6 0 16,0-6 4-16,0 7 0 0,0-7 0 0,7 0 0 15,0 0-4-15,-7 0 0 0,0 6 0 0,0-6 0 16,7 0 0-16,-7 9 0 0,0-9 0 0,-4 3 0 16,8 10-36-16,-4-4-7 0,0 1-1 0,-7 2-8 15,0 7 15-15,-4 0-4 0,0 3-1 0,1-3 0 16,-8 6-10-16,0-3 0 0,4 0 0 0,-4 6 0 0,1-3 0 15,2 0 0-15,-2 0 0 0,3-3 0 0,-1 0 0 16,1 6 0-16,4-6-10 0,-1 0 10 0,-3 0-25 16,3-3 1-16,1 3 0 0,2-10 0 15,1 10-29 1,4-6-6-16,-4-3-1 0,3-1 0 0,-3 1-128 0,3-13-25 16,4 9-6-16,0-9-858 0</inkml:trace>
  <inkml:trace contextRef="#ctx0" brushRef="#br0" timeOffset="39108.04">30603 5398 2746 0,'0'0'60'0,"0"0"13"0,0 0 3 0,0 0 1 0,8-3-61 0,2 3-16 0,1 3 0 0,-4-3 0 16,3 10 0-16,-3-4 0 0,8 0 0 0,-5 4 0 16,-3-1 0-16,0 10 9 0,0-7-9 0,4 1 8 15,-4 6 10-15,0 0 2 0,4-4 0 0,-4 4 0 16,0 9 16-16,0-6 3 0,0 0 1 0,0 0 0 16,0 0-25-16,0 6-5 0,4-6-1 0,-4 0 0 15,0 0-9-15,0 0 0 0,3-3 9 0,1 0-9 16,-1-4 0-16,1 4-8 0,-4 0 0 0,4-6 0 15,6 12-70-15,-13-16 35 16,3-3 0-16,-4-3-173 0,-3-3-34 0</inkml:trace>
  <inkml:trace contextRef="#ctx0" brushRef="#br0" timeOffset="39481.57">30582 5154 1324 0,'0'0'118'0,"-7"-3"-94"0,7 3-24 0,0 0 0 15,-3-7 144-15,3 7 25 0,0 0 5 0,0 0 1 16,0 0-142-16,0 0-33 0,0 0 0 0,0 0 0 16,0 0 45-16,0 0 7 0,0 0 2 0,0 0 0 15,0 0 34-15,3 10 6 0,4-4 2 0,-3 0 0 16,-4-6-10-16,10 0-2 0,1 6 0 0,3-6 0 16,-3 0-26-16,3-6-6 0,3 6 0 0,5 0-1 15,23-6-9-15,-16 0-25 0,2-4 0 16,5 7-17-16,-1-6 10 0,-3-1-10 0,0 7 8 15,3-6-24-15,0 2-4 0,-7-5-2 0,1 9 0 16,-8-7-184 0,-4 1-37-16</inkml:trace>
  <inkml:trace contextRef="#ctx0" brushRef="#br0" timeOffset="40173.61">31782 4655 806 0,'0'0'36'0,"0"0"7"0,0 0-35 0,0 0-8 0,0 0 0 0,0 0 0 16,0 0 216-16,0 0 40 0,0 0 9 0,0 0 2 16,0 0-150-16,0 0-29 0,0 0-7 0,0 0-1 15,-7 0-48-15,7 0-11 0,0 0-1 0,-4 3-1 16,-3-3 14-16,0 6 3 0,0 1 1 0,0-7 0 16,0 9-10-16,0-9-3 0,-4 10 0 0,1 2 0 15,-1-3 20-15,1 1 3 0,-1 12 1 0,-3-3 0 16,3-7-26-16,1 10-5 0,-4 0-1 0,6-3 0 15,-2 3-8-15,6 0-8 0,-3 0 12 0,4-3-12 16,-4 3 12-16,3-1-12 0,4 1 12 0,7-3-12 16,-7 3 0-16,7-3 0 0,0 0 0 0,0-3-9 31,0-1-23-31,1-2-4 0,-1-1 0 0,3 1-1 16,1 6-14-16,3-10-2 0,-7 4-1 0,0-4 0 0,0 0-89 15,4-5-17-15,-8 5-4 0,4 3-410 0,0-5-82 0</inkml:trace>
  <inkml:trace contextRef="#ctx0" brushRef="#br0" timeOffset="40687.32">31129 5050 172 0,'0'0'16'0,"0"0"-16"0,0 0 0 0,0 0 0 16,0 0 216-16,0 0 41 0,-3 6 8 0,-1-2 2 15,4-4-217-15,0 0-50 0,0 0 0 0,-7 9 0 16,3-9 0-16,4 0 10 0,0 0-10 0,0 0 12 16,0 0 58-16,0 0 12 0,0 0 2 0,0 0 1 15,0 0 40-15,0 0 8 0,0 0 2 0,0 0 0 16,0 0-15-16,0 0-2 0,0 0-1 0,-3-3 0 15,3 3-45-15,-4-6-8 0,-3 6-3 0,0-4 0 16,0-2-33-16,0 6-6 0,-3-3-2 0,-1 3 0 16,-3-9 0-16,3 9 0 0,-3 0 0 0,-3-4 0 0,-1-2 0 15,0 6 0-15,-3-3 0 0,0-3 0 0,0 6-7 16,3 0-1-16,1-13-1 0,-1 13 0 0,4-3-11 0,0 3 10 16,0-6-10-16,7 3 10 0,-4-4-10 0,0 7 0 15,4-6 0-15,0 0 0 0,7 6-15 16,0 0-5-16,0-10 0 0,0 10-812 15,0 0-161-15</inkml:trace>
  <inkml:trace contextRef="#ctx0" brushRef="#br0" timeOffset="41207.83">31948 4981 403 0,'0'0'36'0,"0"0"-36"0,0 0 0 0,0-6 0 0,-4-4 123 0,4 7 17 16,4-6 4-16,-4 9 1 0,0 0-100 0,3-3-20 15,1-3-4-15,-1-4-1 0,-3 10-9 0,4-3-3 16,-1-6 0-16,1-1 0 0,-1 7 7 0,-3 3 1 16,0 0 0-16,4-6 0 0,3 6 30 0,0-6 6 15,3-1 2-15,-6 4 0 0,-4 3 22 0,4 0 4 16,-1-9 0-16,4 2 1 0,0 4 17 0,-7 3 3 15,0 0 1-15,0 0 0 0,7 0-15 0,-7 0-3 16,0 0-1-16,0 0 0 0,0 0-11 0,0 0-3 16,0 0 0-16,-10 0 0 0,3 3-36 0,0 4-7 15,-1 2-2-15,8-9 0 0,-3 3-24 0,-1 10 0 16,4-4 0-16,0 1 0 0,0 2 0 0,4 4 0 0,-4-4-11 0,0 1 11 16,0-1-14-16,0 4 2 0,3-6 1 15,1-4 0 1,3 3-30-16,0 1-7 0,-7-10 0 0,4 9-1 15,3-6-135-15,0 3-26 0,-7-6-6 0,0 0 0 0</inkml:trace>
  <inkml:trace contextRef="#ctx0" brushRef="#br0" timeOffset="41590.68">32138 4580 1785 0,'0'0'159'0,"0"0"-127"15,0 0-32-15,0 0 0 0,0 0 92 0,0 0 13 16,0 0 3-16,0 0 0 0,0 0-36 0,0 0-8 16,0 0 0-16,11 3-1 0,-4 0-10 0,0-3-1 15,3 6-1-15,1-3 0 0,3 7-11 0,0-1-3 16,0 4 0-16,0-4 0 0,4 10-23 0,3-3-5 0,0 9-1 16,1 0 0-16,-1-3-8 0,3 6 0 15,5-3 0-15,-5 3 0 0,1-3 0 0,0-6-12 16,-4 3 2-16,-4 0 1 15,1 0-22-15,-4-3-4 0,-3 3-1 0,3-3 0 16,-7-7-22-16,-3 1-5 0,-1-7-1 0</inkml:trace>
  <inkml:trace contextRef="#ctx0" brushRef="#br0" timeOffset="43282.63">31814 5756 1152 0,'0'0'51'0,"0"0"10"16,0 0-49-16,7 0-12 0,3 0 0 0,1 0 0 0,-4-3 217 0,0-4 41 15,3 7 8-15,-3 0 2 0,1 0-142 0,2-3-28 0,1 0-6 0,-1-3 0 16,4 6-34-16,1 0-6 0,-1 0-2 0,3-3 0 16,1-4-16-16,3 7-3 0,-7-3-1 0,7 3 0 15,-3 0-13-15,7 0-2 0,-1 0-1 16,1 0 0-16,0 3-3 0,-1-3-1 0,-2 0 0 0,2 10 0 15,1-1 6-15,3-6 0 16,0 7 1-16,1-4 0 0,2 0 1 0,5 4 0 0,-1-1 0 16,0 4 0-16,-7-4-4 0,8 10-1 0,-4-7 0 0,-1 7 0 15,1-6-1-15,0 9 0 0,0 0 0 0,-4-7 0 16,0 1-3-16,-3 9-1 0,3-3 0 16,0-6 0-16,-3 6-8 0,3 3 0 0,-3-3 0 15,3 0 0-15,0 0 10 0,-10-4 3 0,-8-2 1 16,8 6 0-16,-4 6 2 0,7-6 1 0,-3 0 0 15,0 6 0-15,-1-3-17 0,8 7 0 0,0-1 0 0,-4 1 0 16,-4-1 12-16,1 0-2 0,3-3 0 0,-7 4 0 16,4-7-10-16,-4 3 0 0,4-3 0 0,-4 7 0 15,-4-10 0-15,5 9 0 0,-5-3 0 0,1 3 0 16,-1-5 0-16,1 5 0 0,-1 0 0 0,-3 1 8 16,4-1-8-16,0 4 0 0,-4-4 0 0,0-3 0 0,0 3 0 15,0-5 0-15,0 5 8 0,-4 0-8 0,5 1 0 16,-5-4 0-16,1-3 0 0,-1 6 0 0,1 1 9 0,-1-1-9 15,-3 0 10-15,7 1-10 0,-3-1 0 0,-1-3 0 16,1-3 0-16,-1 7 0 0,1-1 0 0,-1-3 8 16,1-3-8-16,-1 4 0 0,1-4 0 0,-1-3 0 15,1 6 8-15,-4-6-8 0,0 0 0 0,4 6 9 16,-4-3-9-16,3-3 8 0,-3 0-8 0,0 6 12 0,0-6-12 16,-3 10 12-16,3-11-12 0,-4 1 0 15,4 0 0-15,0 7 8 0,-4-7-8 0,4-1 0 0,0 1 0 0,-3 0 8 16,3 7-8-16,-4-7 0 0,1 0 9 15,-1-1-9-15,1 1 0 0,-1 4-10 0,-3-11 1 0,0 7 0 16,0 0 21-16,0-3 5 0,0 3 1 0,0 6 0 16,-4-6-10-16,4 3-8 0,-3-6 9 0,3 3-9 15,-4 0 14-15,4-3-3 0,0 3-1 0,0-4 0 16,0-5-10-16,3 6 0 0,-3-7 0 0,4 1 0 16,-1 3 0-16,1-4 0 0,-4 1 0 0,3-1 8 15,1 4-8-15,-1-4 0 0,4-2 0 0,-3 2 0 16,-1 1 0-16,1-4 0 0,3 4 0 0,-4-4 0 15,4 7 0-15,-4-4 0 0,1-2 0 0,3 2 0 16,-4-2 0-16,4 2 0 0,-3-2 0 0,3 2 0 16,-4-2 0-16,4-7 0 0,0-3 0 0,-3 9 0 15,3 1 0-15,-4-1 0 0,1 0 0 0,3-9 0 0,0 0 0 0,0 0 8 16,0 0 0-16,0 0 0 0,0 0-8 16,0 0 0-16,0 0 0 0,-7-6 8 0,0 6-8 0,0-6 8 15,-4 0-8-15,4-4 8 0,-4-2-8 0,4 2 0 16,-3-5 9-16,-1-1-9 0,1 0 0 0,3 1 0 15,-4-1 0-15,4 0 0 0,0 4-9 0,0-7 9 16,0 13-10-16,3-10 10 0,1 7 0 0,-4-4 0 16,3 4-8-16,1 5 8 0,3-5 0 0,-4 0 0 15,0-1 0-15,1 7 0 0,3-3 0 0,-4 3 0 16,1-7 0-16,3 10 0 0,0 0 0 0,-4 0 0 16,-3-9 0-16,7 9 0 0,0 0 8 0,-7 0-8 15,-3 0 0-15,3 0 0 0,-4 0 0 0,11 0 0 16,0 0 0-16,-3 9 0 0,-1-2-10 0,0-4 10 15,1 6-10-15,-1-6 10 0,-3 7 0 0,0 2 0 0,4-2 0 16,-4-1 0-16,0 4 0 0,3-4 0 0,1 0-8 0,3 4 8 16,0-4 0-16,0 1 0 0,3-7 13 0,4 6-4 15,0-2-9-15,0-4 0 0,0 6 0 0,-3-6 0 16,-4-3 0-16,0 0 0 0,3 6 0 0,4-2 0 16,1 5 0-16,2-9 0 0,1 9 0 0,3-5 0 15,3-4 0-15,-2 6 0 16,2-6 8-16,-3 3-8 0,0-3 12 0,4 0-2 0,-4 0-1 0,0 0 0 15,4 0-9-15,-4 0 8 0,0 0-8 0,0 0 8 16,0 0 0-16,-3 6 0 0,0-6 0 0,3 0 0 16,-4-6-8-16,1 6 0 0,-1 0 0 0,-10 0 0 15,7-9 0-15,4 5 0 0,0-5 0 0,-1 0 0 16,-3-1 0-16,4-2-12 0,3 2 2 0,-3-12 1 16,6-3-141-16,1-3-28 0,42-69-6 15,-7 6 0-15</inkml:trace>
  <inkml:trace contextRef="#ctx0" brushRef="#br0" timeOffset="57555.46">9511 7794 1926 0,'0'0'42'0,"0"0"9"0,-7-3 1 0,7 3 3 0,0 0-44 0,0 0-11 0,0 0 0 0,0 0 0 15,0 0 23-15,0 0 2 0,0 0 1 0,0 0 0 16,0 0-6-16,0 0-2 0,7 0 0 0,0-10 0 15,-4 7 22-15,-3 3 5 0,8-6 1 0,-1 6 0 16,0-3-26-16,-7 3-6 0,0 0-1 0,10 0 0 0,4 0-13 0,-3 0 0 16,-4 3 0-16,4-3 0 0,-1 0 0 15,1-3 0-15,-1 3 0 0,4 0 0 0,-3-3 0 0,3 3-15 16,-3 0 2-16,3-7 0 16,0 7-23-16,-3-3-5 15,3-3-1-15,0 6 0 0,0-3-168 0,0 3-34 0,7-6-6 16,-21 6-2-16</inkml:trace>
  <inkml:trace contextRef="#ctx0" brushRef="#br0" timeOffset="57940.61">9521 8023 1728 0,'-24'0'153'0,"17"0"-122"0,0 0-31 0,0 0 0 15,-4 0 72-15,-3 0 9 0,7 0 2 0,7 0 0 16,0 0-58-16,0 0-11 0,0 0-2 0,0 0-1 15,7 0 8-15,4-3 1 0,3-4 1 0,-4-2 0 0,11 9-21 0,-3-6 0 16,0 0-10-16,3 6 10 0,0-10-13 0,-3 10 4 16,3-9 1-16,-4 9 0 0,-2 0 8 0,2 0 0 15,-3 0 0-15,0 0-8 16,1 0-4-16,-1 0 0 0,0 0 0 0,0-3 0 16,-4 3-19-16,5 0-4 0,-1 0-1 0,0 0 0 15,3 0-93-15,-2-4-19 16,27-2-4-16,-10-3-1 0</inkml:trace>
  <inkml:trace contextRef="#ctx0" brushRef="#br0" timeOffset="58450.44">10012 7587 1839 0,'0'0'81'0,"0"0"18"0,0 0-79 0,-4 3-20 0,-3 0 0 0,7-3 0 16,0 0 108-16,0 0 19 0,0 0 3 0,0 0 1 0,0 0-82 0,7-3-16 16,-7 3-3-16,11 0-1 0,-11 0-9 0,14 0-3 15,-3 0 0-15,-1 0 0 0,-10 0-17 16,14 0-11-16,0 3 2 0,1-3 0 0,-1 7 17 16,-4-7 3-16,4 3 1 0,4-3 0 15,0 0-4-15,-4 0 0 0,-4 0 0 0,4 0 0 0,8 0-8 16,-5-3 8-16,-3 3-8 0,0 0 8 0,8 0 0 15,-5 0 0-15,4 0 0 0,-10 0 0 0,-11 0-8 0,14 3 0 16,7-3 0-16,-7 9 0 0,-14-9 0 0,4 13 0 16,6-4 0-16,1 0 0 0,-7 4-12 0,-1 6 12 15,-6-7-10-15,6 7 10 0,4-6 0 0,-10 6 0 16,-8-7 0-16,4 7 0 0,0-7 0 0,0 7 0 16,-11-6 13-16,1 6-4 0,-1 3 6 0,4-4 1 15,-4 4 0-15,-3 0 0 0,0-3-7 0,0 3-1 0,3-6 0 16,0 12 0-16,-3-6-8 0,7-3-17 15,4 3 4-15,-1-10-1151 0</inkml:trace>
  <inkml:trace contextRef="#ctx0" brushRef="#br0" timeOffset="106947.64">2469 12244 1324 0,'0'0'118'0,"8"-10"-94"0,2 7-24 0,-6-3 0 0,6 3 128 0,-6-7 22 15,3 1 4-15,-4 9 1 16,8-9-119-16,-11 5-24 0,3-8-12 0,4 6 12 16,-7-1-12-16,0 7 12 0,-7-6-12 0,4 3 12 0,-1-3 32 0,-6 6 8 15,-1 0 0-15,1 0 1 0,-4 6 15 0,-1-3 2 16,-13-3 1-16,3 0 0 0,1 6 31 0,-4-6 6 16,3 3 2-16,-10 1 0 0,-1-4-37 0,1 9-7 15,-4-9-2-15,-3 6 0 0,3-3-37 16,-10-3-8-16,-1 0-2 0,-6 4 0 0,3-4 11 15,-3 6 1-15,-8-6 1 0,4 3 0 0,0-3-30 0,4 0-18 16,-4 0 2-16,10 0 1 0,-6 0 15 0,13 0 0 16,-2-3 9-16,-1-3-9 0,7 6 13 0,4 0-3 15,-1 6-1-15,1-6 0 0,7 0-9 0,-4 3 0 16,7-3 0-16,4 6 8 0,4-3-8 0,-5-3 12 16,1 10-12-16,7-7 12 0,0 3 6 0,0-3 2 0,3 7 0 15,1-4 0-15,-1 0-1 0,1 1 0 0,-1-4 0 16,8 3 0-16,-1-3-10 0,-3 3-1 0,3 1-8 0,4-1 12 15,-7-3-2-15,7 6-1 0,-3-5 0 0,3 5 0 16,0 0-9-16,0 1 0 0,0-1 9 0,3 4-9 16,4-1 0-16,-7 7 0 0,4 3 0 0,3 0 0 15,-3 9 9-15,-4 1-9 0,3 8 12 0,-3 4-12 16,7 3 0-16,-7 7 0 0,0 2 0 0,4 7 0 16,3 3 0-16,-7 6 0 0,-7 9-12 0,3 4 3 15,4 3 9-15,-7-3 0 0,4 5 0 0,-1-2 0 16,-3 6 0-16,3-9 0 0,-3 6 0 0,7-6 8 15,-3-7-8-15,3 13 0 0,0-3 0 0,0 9 0 16,0-3 0-16,0 0 0 0,0 10 0 0,0-7-12 16,0 6 12-16,0-6 0 0,-7 7 0 0,7-7 0 15,0 10-8-15,-4-7 0 0,4-6 0 0,-3-3 0 0,-4 0 16 16,7-3 4-16,-4-3 1 0,4-4 0 16,-7 4-13-16,7-10 0 0,0-3 0 0,0-6 0 0,0-3 0 0,-3-1-10 15,3-2 10-15,0-7-8 0,0-6 8 0,-4 4 0 16,-3-8 10-16,3-2-10 0,-3 3 9 0,4-6-9 15,-4-4 8-15,3-2-8 0,1-1 0 0,-8 3 0 16,11-2 0-16,-10-1 0 0,6-3 11 0,-3 4-3 16,-4-7-8-16,8 0 12 15,3-3-12-15,-7 0 0 0,7 0 0 0,-4-3 0 0,4-4 0 0,-3 7 0 0,-4-3 9 0,3 3-9 16,-6-3 11-16,10-7-3 0,-11 7-8 0,11-6 12 16,-11-4-2-16,8 0-1 0,3-5 0 0,0-4 0 15,-7 9-9-15,7-9 0 0,0 0 0 0,0 0 0 16,0 0 24-16,0 0 0 0,-4 0 0 0,4 0 0 15,-10 0-12-15,10 0-2 0,-4 0-1 0,4 0 0 16,0 0-9-16,0 0 10 0,0 0-10 0,0 0 10 16,0 0-10-16,0 0 0 0,0 0 9 0,0 0-9 15,0 0 0-15,4 0 8 0,6 3-8 0,1 3 0 16,3-6 8-16,7 0-8 0,4 4 8 0,3-4-2 16,7 0-6-16,11 0 0 0,0 0 0 0,25-13 0 15,-4 4 0-15,10-1 0 0,8-2 0 0,-7-7 0 16,3 6 0-16,-7 4 0 0,7-7 0 0,4 1 0 15,10-1-122-15,-7 0-21 0</inkml:trace>
  <inkml:trace contextRef="#ctx0" brushRef="#br0" timeOffset="114220.38">16207 9481 2336 0,'3'-3'52'0,"1"-6"10"0,3-1 2 0,3 1 1 0,-6 2-52 0,3-2-13 0,3 0 0 0,1 2 0 15,0 4 43-15,-1 3 5 0,1-3 2 0,-1 6 0 16,1-3-40-16,0 3-10 0,-4 4 0 0,0 2 0 16,3 0 0-16,1-2 0 0,-4 8 0 0,3 1 0 15,1-7 0-15,0 10 0 0,3-6 0 0,-4 9 0 16,4-3 0-16,1 3 0 0,-5-1-8 0,4 1 8 16,-3 0 0-16,-1 3 0 0,1-9 0 0,0 6 8 15,-1 0-8-15,-3-3-11 0,0 3 3 0,-3-3 0 31,3 3-90-31,-4-4-18 0,1-5-3 0,-1-1-1 0</inkml:trace>
  <inkml:trace contextRef="#ctx0" brushRef="#br0" timeOffset="114514.22">16690 9374 1728 0,'0'0'153'0,"0"0"-122"16,-4 10-31-16,1-1 0 0,-1 4 132 0,-3-1 20 16,4 7 4-16,-1 0 0 0,1 6-124 0,-4 3-32 0,3-6 0 0,-3 10 0 15,4-7 0-15,-5 6 8 0,5 0-8 0,-4 1 0 16,0-1 0-16,0 10 0 15,-4-10 0-15,4 10-10 0,0-7 10 0,0 7-13 0,0 3 5 0,-4 6 8 16,1-6 0-16,3 0 0 16,0-3 0-16,3-3 0 15,-3-4-52-15,4-3-4 0,-4-2 0 0,3-4-579 16,4-13-116-16</inkml:trace>
  <inkml:trace contextRef="#ctx0" brushRef="#br0" timeOffset="115081.83">16947 8289 1807 0,'11'-3'80'0,"-11"3"16"0,0 0-76 0,0 0-20 0,0-9 0 0,4 6 0 16,-4 3 49-16,0 0 7 0,0 0 0 0,0 0 1 15,0 0-57-15,0 0 0 0,0 0-10 0,0 0 1 16,-4 9 9-16,1-3-13 0,-5 10 5 0,-6 0 8 16,0 3-15-16,0 3 5 0,0 0 1 0,0-1 0 15,-4 11 9-15,1-1 0 0,3 7-9 0,-4-4 9 0,4-2 0 0,0 2 15 16,3-2-3-16,0 5 0 16,4-12 25-16,4 7 5 0,-1-1 1 0,4-3 0 0,7-3 6 0,0 7 2 15,4-10 0-15,0 6 0 0,6-3-25 16,1 3-5-16,3-6-1 0,4 6 0 0,3-6-20 15,0 0-8-15,4-9 0 0,0 6-688 16,-1-1-138-16</inkml:trace>
  <inkml:trace contextRef="#ctx0" brushRef="#br0" timeOffset="116681.24">18531 9102 1684 0,'18'0'75'0,"-11"-4"15"0,-7-5-72 0,4 9-18 0,-4 0 0 0,7-9 0 15,0 6 48-15,-4-4 5 0,-3 7 2 0,11 0 0 16,-4 0-44-16,-7 0-11 0,0 0 0 0,0 0 0 16,11 7 0-16,-11-7 0 0,0 0 0 0,0 0 0 15,0 0 18-15,0 0 2 0,-4 3 0 0,-3 6 0 16,-7-9 25-16,-4 9 6 0,4-5 1 0,-4 2 0 15,-6-3-4-15,-1-3-1 0,-3 9 0 0,0-2 0 16,-4-4-15-16,-3 0-2 0,-1 3-1 16,-3-3 0-16,1-3-5 0,-5 7 0 0,-3-7-1 0,-3 0 0 15,0 3-10-15,-1-3-1 0,4 0-1 0,1 3 0 16,2-3-3-16,4 0-8 0,1 0 12 0,2 0-4 16,5 0 1-16,-5-3 0 0,1 3 0 0,3 0 0 15,1 0-9-15,-1 0 12 0,7 0-12 0,-3 3 12 16,0 3-12-16,7-3 8 0,-4-3-8 0,7 10 8 15,-3-1 1-15,7 1 0 0,0-1 0 0,0 4 0 0,3-10 3 0,4 12 0 16,0-2 0-16,3-1 0 0,1-2-20 16,-1 2-4-16,4-2-1 0,4 2 0 0,-1-2 23 0,1 9 5 15,0-7 1-15,-1 7 0 0,4 0-16 0,-3-4 0 16,-1 7 0-16,4 3 0 0,-3 1 0 0,3-5 0 16,-4 1 0-16,1 0 0 0,-4 7 0 0,0 2 0 15,-4-6 0-15,4 6 0 0,-3 1 0 0,-4-1 14 16,0 0-4-16,3-2-1 0,-3-4-9 0,4 6 0 15,-4 0-12-15,-1-9 12 0,5 7 0 0,3-7 18 16,-4-4-2-16,1-2 0 0,3 3 24 0,0-7 5 16,0-2 1-16,3 6 0 0,1-10-37 0,-1 9-9 0,-3-11 0 15,4 8 0-15,-4-6 0 0,0-2 0 0,0-4 0 16,0 0 0-16,4 12 0 0,-4-12 13 0,0 6-3 16,0-6-1-16,0 0 1 0,7 4 0 0,0 5 0 0,-7-9 0 15,10 0 8-15,1 0 2 0,3 0 0 16,0 0 0-16,4 0-3 0,3-3 0 0,4-3 0 0,3 2 0 15,11-2-5-15,-4 0 0 0,4-4-1 0,3 1 0 16,0 0-11-16,1-1 8 0,6 1-8 0,-3 6 8 16,-4-7-8-16,8 7 0 0,-1-3 0 0,0 3 0 15,1-4 0-15,-4 7 0 0,-1 0 0 0,1 0 0 16,0 0 0-16,4 0 0 0,3 0 0 0,3 0 0 16,4 0 8-16,0-3-8 0,0 3 12 0,0-3-4 15,0-3 5-15,3 6 1 0,-3-3 0 0,7-3 0 16,-3 6-14-16,3 0 0 0,-7 0 0 0,0 6-10 15,-4-3 10-15,-3-3 0 0,0 9 8 0,4 1-8 0,-8-1 0 16,4-6 0-16,0 7 0 0,-4-7-12 0,-3 6 12 0,3 1 8 16,-6-7-8-16,-1 6 11 0,0-3-11 0,-3-2 0 15,-4-4 0-15,4 6 0 0,0-3 0 0,3-3-9 16,-3 3 9-16,-4-3 0 0,4 6 0 0,-3-6 0 16,-1 0 0-16,-3 0 0 0,-4 0 0 0,0 0 0 15,0 4 0-15,-7-4 9 0,1 0-9 0,-8 0 8 16,3-4-8-16,-6 4 8 0,3 4-8 0,-3-8 0 15,-4 4 0-15,3-6 0 0,-3 6 0 0,0-3 8 16,-3-6-8-16,3 9 8 0,4-4-8 0,-4-2 10 16,0-3-10-16,3 2 10 0,1-8 0 0,-1 9 0 15,5-4 0-15,-5-6 0 0,1 10-10 0,-1-9 10 0,8 11-10 16,-4-5 10-16,-3-4-10 0,-1 4 0 16,1 0 0-16,3-1 0 0,-4 1 0 0,-2 6 0 0,-1-10 0 0,-4 4 0 15,4 2 11-15,-3-5-3 0,-1 2-8 16,1-2 12-16,-4-1-1 0,3-2-1 0,1-1 0 0,-4-3 0 15,3 0-2-15,1-6 0 0,-1-3 0 0,1-3 0 16,-8-1-8-16,4 1 12 0,7-3-12 0,-3-7 12 16,-1 6-12-16,1-5 0 0,-4 8 0 0,7-2 0 15,-3-4 0-15,-4 7 0 0,0-1 8 0,0 10-8 16,0-3 0-16,-4 3 0 0,-3 0 0 0,0 7 0 16,-4-1 0-16,1 0 0 0,-1 7 0 0,-6 3 0 15,-1-4-10-15,4 4 10 0,-4 6-13 0,1-3 5 16,-1 0 8-16,0-4-13 0,1 14 5 0,-1-7 8 15,4 3-11-15,-4-3 11 0,1 3-8 0,-5 3 8 16,1-3 0-16,-3 4-8 0,-1-4 8 0,0 0 0 16,-7 6 0-16,1-2 0 0,-12-4 0 0,5 6 0 0,-8 1 0 15,0-1 0-15,-4 4 0 0,5-4 0 0,-8 3 0 16,0 1 0-16,-4-4 0 0,-10 10 0 0,0-9 0 16,-3 2 0-16,-1 1 0 0,4-4 0 0,0 4 0 0,-3-4 0 15,-8 0 0-15,-3-2-8 16,0-1-44-16,-4 0-8 0,-3-3-1 0,-4 4-915 15,-10-4-184-15</inkml:trace>
  <inkml:trace contextRef="#ctx0" brushRef="#br1" timeOffset="126069.59">20525 8932 2257 0,'0'0'100'0,"0"0"20"0,0 0-96 0,0 0-24 0,0 0 0 0,0 0 0 15,0 0 40-15,-4 0 4 0,-3 10 0 0,0-4 0 16,0-3-20-16,3 0-3 0,-6 7-1 0,6-4 0 16,-3-3-9-16,4 10-3 0,-4-4 0 0,3-3 0 15,4-6 10-15,-7 3 2 0,7-3 0 0,-7 0 0 16,0 10 19-16,0-7 4 0,-4-3 1 0,1 9 0 15,-1-2-7-15,-3-4-1 0,-4 0 0 0,-3 6 0 16,0-2 4-16,-7-4 0 0,-4 3 0 0,-7 0 0 16,4 1-15-16,-7-4-2 0,-1 6-1 0,-6-3 0 15,3 1 0-15,-3 2 0 0,3 0 0 0,-7 1 0 16,-4-7-22-16,-2-3 8 0,6 6-8 0,-4-3 0 16,1-3 12-16,3 7-1 0,0-4-1 0,7-3 0 0,-3-3-1 15,3-4 0-15,-4 4 0 0,1-3 0 0,-7 0 6 16,3-1 1-16,-4-2 0 0,4 6 0 0,0-3-8 0,0 2 0 15,1 4-8-15,-5-3 12 0,1-3-12 16,-1 6 0-16,-3 0 0 0,4-3 0 0,-1 6 17 0,4-3 1 16,0 9 0-16,1 1 0 0,2-7-18 0,1 6-19 15,-1 4 4-15,5-4 1 0,-5 1 14 0,8-1 0 16,-1-6 0-16,8 7 0 0,0 2 8 0,0-2-8 16,3-4 9-16,4 3-9 0,3-2 13 0,0-1-3 15,4-3-1-15,3 3 0 0,1-3 2 0,3-3 0 16,0 7 0-16,3-4 0 0,4 0 5 0,-4-3 0 0,8 0 1 15,-4 0 0-15,3 6-5 0,4-6-2 0,0 0 0 0,0 0 0 16,0 0-10-16,-3 3 0 0,3-3 0 0,-4 10 8 16,1-1-8-16,3 1-11 0,-4-1 3 0,4 4 0 15,-3-1 8-15,3 1 0 0,0 2 0 16,0 1 0-16,0 3 0 0,0 3 0 0,0 0 0 0,3 6 0 16,-3-3 0-16,4-3 0 0,3 9 0 0,-4 1 0 15,4-1 8-15,-3 0 3 0,3 7 1 0,0-3 0 16,0 5-12-16,4 4 0 0,-4 0 9 0,3 6-9 15,-3 4 0-15,4 5 0 0,-4 1 0 0,0 9 0 16,0-3 0-16,0 9 0 0,-3-3 0 0,3 10 0 16,-4-4 0-16,4 3 0 0,-3-5 0 0,-1 8 0 15,-3 1 0-15,4 0 0 0,-4 6 0 0,3-4 0 0,-3-2 0 16,0 0 0-16,4 6 0 0,-4-3 0 0,0-4 0 0,0 1 0 16,-4 0 0-16,4-1 0 0,0-2 0 0,0 2 0 15,-3 1 0-15,3 0 0 0,-4-4 0 0,4-2 0 16,0 2 0-16,-3 4 0 0,3 0 0 0,-4 2 0 15,4-2 0-15,0 6 0 0,0-3-15 0,0-4 3 16,0 1 0-16,4 0 0 0,-4-4 12 0,3 4 16 16,4-10-3-16,-3 16-1 0,3-3-12 0,0-3 0 15,0-10 8-15,-3 3-8 0,-1-9 0 0,1 10 0 16,-1-10 8-16,1 3-8 0,-4 3 0 0,0-3 0 16,-4 3 0-16,4-3 0 0,-3 4 0 0,-4-7 0 15,3 0 8-15,1 0-8 0,-4-7 0 0,3-5 8 16,-3 6-8-16,3-4 0 0,-3-6 8 0,4 4-8 0,-1-4 0 15,4 1 0-15,-3-1 0 0,3 6 8 0,0-5-8 16,0-1 0-16,3-3 0 0,-3-3 0 0,4 7 8 0,-1-7-8 16,1 0 0-16,-1-3 0 0,8 3 0 15,-7-4 0-15,3 1 0 0,0-3 0 0,0 0 0 0,0-7 0 16,0 7 0-16,-4-6 8 0,4 2-8 0,-3-2 0 16,3-4 0-16,-4 1 8 0,1-11-8 0,0 11 0 15,3-4 9-15,-4-3-9 0,1-3 8 0,-1 6-8 16,-3-3 0-16,4-3 0 0,-1-3 8 0,-3 3-8 15,4 0 0-15,-4 0 8 0,0-3-8 0,3-7 8 16,-3-2-8-16,4 5 10 0,-4-8-10 0,3 8 10 16,1-5-7-16,-1-4-3 0,1 3 0 0,-4-9 0 15,0 0 0-15,0 0 0 0,0 0 0 0,0 0 0 0,0 0 0 0,0 0 0 16,0 0 0-16,0 0 0 0,0 0 0 0,0 0 0 16,3 0 0-16,-3 0 0 0,0 0 0 0,0 0 0 15,0 0 0-15,0 0 0 0,0 0 0 0,0 0 0 16,8-3 0-16,-1-3 0 0,3 6 0 0,1 0 0 15,-1-3 0-15,4 3 0 0,1 0 0 0,2-3 0 16,1-3 0-16,3 6 0 0,0-4 0 0,4 4 0 16,3-6 0-16,0 3 0 0,1-3 0 0,6 6 0 15,0-7 0-15,0 1 0 0,8 3 0 0,-5-3 0 16,1 6 0-16,0 0 0 0,3 0 0 0,1 9 0 16,3-9 0-16,-4 10 0 0,0-7 0 0,1 6 0 15,-1-3 0-15,0-2 0 0,4 2 0 0,0-3 0 16,0 0 0-16,3-3 0 0,-3 6 0 0,4-3 0 15,-1-3 0-15,0 0 0 0,-6 0 0 0,2 0 0 0,-2 0 0 16,6-3 0-16,-3 3 0 0,0 0 0 0,-4 0 0 16,4 0 0-16,0 0 0 0,-4 0 0 0,-3 3 0 15,0-3 0-15,-4 0 0 0,0 0 0 16,-3 0 0-16,0 0 0 0,-4 0 0 0,0 0 0 0,-3 0 0 0,3 0 0 16,-3 0 0-16,0 0 0 0,3 0 0 0,-3 0 0 15,-4 0 0-15,4 0 0 0,-4 0 0 0,3 0 0 16,-2 0 0-16,-1 0 0 0,3 0 0 0,-2 0 0 15,-5 0 0-15,1 0 0 0,-1 0 0 0,1 0 0 16,0 0 0-16,-4 0 0 0,-4 0 0 0,5 0 0 16,-5 0 0-16,1-3 0 0,-1-3 0 0,1 6 0 15,-8 0 0-15,4 0 0 0,1-3 0 0,-1 0 0 16,-7 3 0-16,3-6 0 0,-3 6 0 0,7-4 0 0,0-2 0 0,-3 3 0 16,3-3 0-16,0-1 0 0,0 1 0 0,0-3 0 15,-3 6 0-15,3-4 0 0,0 1 0 0,3-3 0 16,-3-1 0-16,0 1 0 0,0-4 0 0,0 4 0 15,0 0 0-15,1-4 0 0,-5 0 0 0,4-2 0 16,0 5 0-16,0-2 0 0,0-7 0 0,-3 6 0 16,3 1 0-16,0-7 0 0,0-3 0 0,-3 0 0 15,-1 3 0-15,1-6 0 0,-4-6 0 0,3-7 0 16,1 4 0-16,-4-7 0 0,-4-3 0 0,1-6 0 16,3 3 0-16,-4-3 0 0,1 0 0 0,-1-4 0 15,0 1 0-15,1 0 0 0,-1-4 0 0,1-2 0 16,-4-4 0-16,3 0 0 0,-3 0 0 0,0-2 0 0,4 8 0 15,-1-6 0-15,1 1 0 0,-1 2 0 16,1-3 0-16,-5 1 0 0,5-4 0 0,3 3 0 0,-7 0 0 16,7 1 0-16,-4-1 0 0,1-6 0 0,3 0 0 0,-4-6 0 15,1 3 0-15,3 6 0 0,0-9 0 0,0 2 0 16,0-8 0-16,0 6 0 0,0-1 0 0,0 1 0 16,0 0 0-16,0 3 0 0,0 0 0 0,0-4 0 15,0 4 0-15,0 0 0 0,0-3 0 0,0 12 0 16,0-6 0-16,0-3 0 0,0 0 0 0,-4-3 0 15,4 3 0-15,0-1 0 0,4-2 0 0,-4 9 0 16,0-3 0-16,0 0 0 0,0 0 0 0,3 3 0 16,-3-6 0-16,4 0 0 0,-1 6 0 0,1 1 0 15,-4-4 0-15,7 0 0 0,-4-4 0 0,1 1 0 0,3 6 0 16,-3-3 0-16,-1 7 0 0,1-4 0 16,-1 3 0-16,1 7 0 0,-1-4 0 0,1-3 0 0,-4 1 0 15,0 8 0-15,0-2 0 0,0 3 0 0,-4 2 0 16,4 1 0-16,0 6 0 0,0-9 0 0,-3 9 0 15,-1-6 0-15,4 3 0 0,-3-3 0 0,3 0 0 0,0 6 0 16,0-6 0-16,0 6 0 0,0 0 0 0,0-6 0 16,0-4 0-16,0 7 0 0,3-9 0 0,-3 2 0 15,0 11 0-15,0-11 0 0,0 10 0 0,4 0 0 16,-1-3 0-16,1 4 0 0,-1-1 0 0,4 0 0 16,-3-3 0-16,6 12 0 0,-2-6 0 0,-1 10 0 15,0 0 0-15,-4-1 0 0,4 1 0 0,-3 6 0 16,3-3 0-16,-7 6 0 0,7 0 0 0,-4 0 0 0,-3 3 0 0,0 6 0 15,0-5 0-15,0 5 0 0,-3 4 0 16,-1-4 0-16,1 4 0 0,3-4 0 0,-4 4 0 16,1-1 0-16,-1 1 0 0,1-4 0 0,-1 4 0 0,1 6 0 15,3-3 0-15,-4-1 0 0,1 1 0 0,-1-3 0 16,1 6 0-16,-1-4 0 0,0 4 0 0,4 3 0 16,0 0 0-16,0 0 0 0,-7-9 0 0,4 9 0 15,3 0 0-15,0 0 0 0,-4 0 0 0,-3-3 0 16,-3 3-20-16,3-7-4 0,-4 7-1 0,-3 0-1052 15,-4-3-211-15</inkml:trace>
  <inkml:trace contextRef="#ctx0" brushRef="#br1" timeOffset="127455.24">2106 15135 1670 0,'0'0'74'0,"-10"6"15"0,-1-3-71 0,-7 0-18 0,8-3 0 0,-15 7 0 15,0-4 303-15,4-3 57 0,-4 9 11 0,1 1 2 16,-1-1-302-16,0 0-61 0,-6 1-10 0,2-4 0 16,-2 0-20-16,6-2 1 0,0-4 1 0,11 0 0 15,0 0-8 1,-4 0-2-16,11-10 0 0,0 10 0 0,4-3 18 0,3-6 10 0,-7 9-12 0,7-10 12 16,0 7 8-16,0 3 8 0,10-6 1 0,-3 0 1 15,7-1 2-15,1 4 0 0,9-3 0 0,-3 6 0 0,8 0-20 16,6 0 8-16,4 6-8 0,3-3 0 15,4 4 8-15,3-4-8 0,-6 0 0 0,13-3 0 0,4 6 0 16,-3-3 0-16,-5 3 0 0,5-2-9 0,-4-4 9 16,3 0 0-16,-10-4 8 0,-7-2-8 0,0 6 16 15,-4-3 0-15,-3-3-1 0,-4 6 0 0,-7-3 5 0,0 0 2 16,-7-4 0-16,1 7 0 0,-12 0 0 0,-3 0 0 16,0 0 0-16,0 0 0 0,0 0-2 0,-3-9-1 15,-12 9 0-15,5-3 0 0,-11-4-6 0,3 4-1 16,-7 0 0-16,-6-3 0 0,-5 6-12 0,-3-3 0 15,-10-4 8-15,-4 7-8 0,-7 0 0 0,0 7 0 16,4-4 0-16,-11 3 0 0,3 0 0 0,-3 1 9 16,-3 2-9-16,3 1 8 0,-4-4-8 0,1 3 0 0,6 1 0 15,4-1 0-15,0 0 11 0,4-5-3 0,6 2-8 0,4-3 12 16,8-3-12-16,2 0 9 0,12 0-9 0,-1 0 8 16,4-9 2-16,7 9 0 0,3-10 0 15,8 7 0-15,-5-6-10 0,16 5 0 0,-5-5 0 0,11 3 8 16,7-7-8-16,1 4 0 0,6-1 0 15,3 4 0-15,1-3-16 0,11 2 2 0,2 4 0 0,5-6 0 16,-1 9 2-16,11-3 0 0,0-3 0 0,0 6 0 16,0 0 12-16,0 6 0 0,-7-6 0 0,3 3 0 15,-6-3 0-15,-1 0 0 0,1 3 0 0,-5 3 10 16,1-6 8-16,0 3 2 0,-7-3 0 0,-4 0 0 16,1 0 0-16,-8 7 0 0,-4-4 0 0,-2-3 0 15,-8 0-12-15,3 6-8 0,-13-3 12 0,6-3-12 16,-10 0 10-16,0 0-10 0,0 0 8 0,0 0-8 15,-10 3 11-15,-4 7-3 0,-11-4-8 0,4-3 12 0,-18 7-12 16,4-7 0-16,-11 6 8 0,0-9-8 0,-7 10 0 16,4-1 0-16,-8-6 0 0,1 3 0 0,-4-2 12 15,0-4 4-15,0 0 0 0,-3 0 0 0,6 0 4 0,-3 0 2 16,7 0 0-16,4-10 0 0,-1 10-10 0,5-3-3 16,-5 0 0-16,4-3 0 0,0 6-6 0,8-4-3 15,2-2 0-15,1 6 0 0,10 0 0 0,1 0 0 16,-1 0 0-16,7 0 0 0,4 0-19 0,0-3-3 15,11 3-1-15</inkml:trace>
  <inkml:trace contextRef="#ctx0" brushRef="#br1" timeOffset="130132.48">3704 15050 345 0,'0'0'31'0,"0"0"-31"0,7 0 0 0,-7-9 0 16,4 6 270-16,-1-7 48 0,4 1 10 0,4-1 1 15,-8 10-281-15,1-12-57 0,3 3-11 0,-3 5-3 0,3-2 23 16,-4 0 8-16,-3 0 0 0,0 6 0 16,0 0 77-16,0 0 15 0,-3-10 4 0,3 10 0 0,-7 0 32 15,3 0 6-15,4 0 2 0,-7 6 0 0,7-6-29 0,-7 4-6 16,7-4-1-16,0 0 0 0,0 0-70 0,0 0-14 16,0 0-4-16,0 0 0 0,0 0-20 0,0 0 0 15,7 6 0-15,4-3 0 0,-1 0 0 0,1-3 0 16,3 0 0-16,0 0 0 0,4 0 28 0,6 6 0 15,1-6 1-15,0 4 0 0,-1-4-14 0,12 0-3 16,-1 0-1-16,-7 9 0 0,7-9-11 0,8 6 8 16,-4-3-8-16,-1 0 8 0,5-3-8 15,6 7 10-15,0-4-10 0,4-3 10 0,14 0 2 0,-7-3 1 16,11 3 0-16,-4-7 0 0,4 7-13 0,6-3 0 16,-3-6 8-16,4 6-8 0,3-3 28 0,0-4 2 15,-3 7 1-15,3 0 0 0,0-3-31 0,-7-4-15 16,7 10 2-16,-7-9 0 0,0 9 13 0,-10 0 13 15,-1-3-2-15,-10 3-1 0,-3-4 0 0,-1-2 0 0,-7 6 0 0,-3 0 0 16,-3 0-10-16,-8 0 8 0,0 0-8 0,0-3 8 16,-3 3-8-16,-4 0 10 0,-10 0-10 0,-1 0 10 15,-3 0-2-15,-7 0-8 0,0 0 12 0,0 0-4 16,0 0-8-16,-7-6 10 0,-3 6-10 0,-15 0 10 16,4-3-10-16,-4 3 10 0,0-7-10 0,-10 7 10 15,-4-3-10-15,4 3 0 0,-11 0 0 0,0-3 8 16,-7 3-8-16,-7-6 0 0,-3 6 0 0,-4 6 0 15,-7-3 0-15,3 0 0 0,1 7 0 0,-11-1 0 16,-4 1 0-16,4-1-9 0,3 4 9 0,-3-4 0 16,7 4 0-16,0-4-8 0,-4 3 8 0,1-2 0 15,-1-4 0-15,4-3 0 0,3 7 0 0,4-7 0 16,0 3 0-16,4-3 0 0,-11-3 0 0,14 0 9 0,-7-3-9 16,3-3 12-16,4 6-12 0,4-3 12 15,6 3-12-15,1-10 0 0,10 10 9 0,-3 0-9 0,3-3 0 0,4-3 9 16,0 6-9-16,6 0 0 0,-6 0 0 15,10 0-14-15,-6 0 1 0,6 6 0 0,4-3-2 0,3-3 0 16,-7 3 0-16,8 4 0 0,10-7 6 0,-4 3 1 16,1-3 0-16,-1 6 0 0,11-6 8 0,0 0 0 15,0 0 0-15,0 0-8 16,0 0-68-16,14 3-14 0,4-3-2 0,6 0-1238 0</inkml:trace>
  <inkml:trace contextRef="#ctx0" brushRef="#br2" timeOffset="152219.5">33454 8910 576 0,'-18'7'51'0,"11"-7"-41"16,-7 0-10-16,0 0 0 0,-4 0 216 0,4 0 42 16,-3 0 8-16,3 0 2 0,-1 0-209 0,5 0-42 15,-1-7-8-15,4 7-1 0,-3 0 36 0,3 0 8 0,7 0 2 16,0 0 0-16,-4-3 45 0,4 3 9 0,0 0 1 15,0 0 1-15,0 0-42 0,0 0-9 0,0 0-2 16,0 0 0-16,0 0 7 0,0 0 2 0,0 0 0 0,0 0 0 16,0 0-7-16,0 0-2 0,0 0 0 0,0 0 0 15,0 0-17-15,0 0-3 0,0 0-1 0,-7 3 0 16,0-3-7-16,0 7-1 0,-4-7-1 0,4 0 0 16,-3 3 1-16,-1-3 1 0,0 0 0 0,1 0 0 15,-1 0-15-15,-3 0-3 0,4 3-1 0,-1 3 0 16,0-6-10-16,-3 3 0 0,4-3 0 0,-4 10 0 15,0-10 0-15,-4 9 0 0,0-6 0 0,-3 7 0 16,-4-4 12-16,1-3-2 0,-1 6-1 0,4-5 0 16,-4 2-9-16,0-3 10 0,1-3-10 0,-1 6 10 15,-3-6 10-15,0 3 1 0,-4-3 1 0,0 0 0 16,-7 0-2-16,4 0 0 0,-4-3 0 0,4-3 0 16,-4 6-8-16,-3 0-1 0,7-3-1 0,-1 3 0 15,1-6 1-15,3 6 0 0,0 0 0 0,-3 0 0 16,0 0-11-16,0 0 0 0,-1 0 0 0,-2 0 0 0,-5 0 0 15,1 6-11-15,3-3 3 0,-3-3 0 0,3 0 8 0,4 0 0 16,-4 0 0-16,0 0 0 0,-3 0 0 0,-4 0 0 16,0 6 0-16,-3-12 0 0,-1 6 0 0,-3 0 0 15,0 0 10-15,0-3-10 0,4-3 15 0,3 6-3 16,0-4-1-16,4 1 0 0,-4-3-11 0,0 6 0 16,0 0 0-16,4 0 0 0,-4-3 0 0,4 3 0 15,0 0 0-15,-1-6 8 0,1 6-8 0,0 0 0 0,3 0 0 16,0-3 8-16,-3 3-8 0,-1-7 0 15,-6 7 0-15,0 0 0 0,-4 0 0 0,0 0 0 16,-4 0 0-16,-3 0 0 0,7 0 0 0,-3 0 0 0,-4 0 0 16,3 0 0-16,-6 0 0 0,-1 0 0 15,-3 0 0-15,4-3 0 0,3 3 0 0,4 0 0 0,3-3 0 16,-4-3 0-16,-3 6 0 0,0 0 0 0,4 0 0 0,-4-3 0 16,3-4 0-16,-3 7 0 0,4-3 9 0,7-3-9 15,-4 3 0-15,0 3 9 0,-11-3-9 0,4 3 0 16,-7-7 10-16,4 7-10 0,-1 0 8 0,4 0-8 15,4 7 0-15,-4-4-11 0,-4-3 1 0,1 9 0 16,-8-6 10-16,4 4 0 0,-3-4 8 0,3 6-8 16,3-6 0-16,-3 4 0 0,0-4 0 0,-7 6-8 15,-7-9 8-15,3 6 0 0,8 1 8 0,-4-7-8 16,3 6 0-16,-3-3 0 0,-7-3 0 0,0 9-8 16,0-9 8-16,7 7 11 0,-1-4-3 0,5-3 0 15,-4 3-8-15,0-3 0 0,-4 6 0 0,0-3 0 16,1-3 0-16,-1 10 0 0,4-10 0 0,-7 9 0 15,0-6 0-15,-4 4 0 0,4-4 0 0,-4 9 0 0,8-5 0 0,-1-4 0 16,-6 3 0-16,-1-3 0 0,0 3 0 0,8-3 0 16,-1 1 0-16,4 2 0 0,3-3 0 0,-3-3 0 15,-7 0 0-15,4 0 0 0,2 6 0 0,1-6 0 16,7 0 0-16,4-6 0 0,-4 6 0 0,-4-9 0 16,8 9 0-16,-4-4 0 0,3 1 0 0,1-3 0 15,3 12 0-15,3-6 8 0,1 0-8 0,-4 0 0 16,-4 0 0-16,1 3 0 0,3-3 0 0,0 4 0 15,0 2-9-15,4-3 9 0,3 6 0 0,0 1 0 0,-4-7 0 16,-3-3 9-16,-3 6-9 0,3-3 0 16,0 4 0-16,0-4 0 0,7-3 0 0,-4 3 0 0,5 3 0 15,-5-6 0-15,8 3 0 0,-8-3 0 0,4 0 0 0,-7 0 0 16,7 7 0-16,1-7 0 0,2 3 0 0,4-3 8 16,0 6-8-16,4-3 0 0,0 0 0 0,-4 4 0 15,-3-4 0-15,3-3 0 0,3 0 8 0,1 6-8 16,0-3 0-16,-4 3-11 0,0-2 3 0,4-1 0 15,-1-3 8-15,4 6 11 0,-3-3-3 0,0-3 0 16,3-3-8-16,-3 3-11 0,-1-6 3 0,-3 6 0 16,1 0 16-16,-1 0 3 0,0-3 1 0,4 3 0 15,3-4-12-15,0-2 10 0,0 6-10 0,4-9 10 16,0 6-10-16,3-7 8 0,-7 1-8 0,4-1 8 16,-1 1-8-16,1 3 10 0,0-4-10 0,0 1 10 15,-4-1-10-15,4 1 0 0,3 6 0 0,0-7 0 0,0 1 0 16,4 6 0-16,0-3 0 0,3 3 0 0,-3-4 0 0,0 4 0 15,0-6 0-15,3 9 0 0,-3-3 0 16,-1-4 0-16,5 7 0 0,-1-3 0 0,4 3 0 16,3 0 8-16,1 0-8 0,2 0 8 0,-2 0-8 0,3 0 0 15,3 0 0-15,4 3 0 0,-4-3 8 0,11 0-8 16,0 0 8-16,0 0-8 0,-3 10 8 0,3-1-8 16,7 4 8-16,-3-4-8 0,-1 4 0 0,-3 2 0 15,4-2 0-15,3 6 0 0,-4-4 8 0,1 7-8 16,-4-3 8-16,0 9-8 0,0-3 0 0,-4-3 0 15,1 10 0-15,-4-1 0 0,0 0 0 0,-4 10 0 16,-3-6 0-16,3 5 0 0,-6 1 0 0,2 0 0 0,1 3 0 16,4 0 0-16,-1-3 0 0,1 2 0 0,3-2 0 15,0 3 0-15,-1 6 0 0,5-6 0 0,-1 0 0 0,4 3 0 16,0 0 8-16,4 6-8 0,3-5 8 0,-3-1-1 16,6 3-7-16,1-6 0 0,-1 9 0 0,1 0 0 15,3 1 0-15,-3-4 0 0,6 3 0 0,-3-9 0 16,0 9 0-16,1 1 0 0,-1 2 0 0,-4-3 0 15,1 4 0-15,-8 2 0 0,4-2 0 0,0 2 0 16,0-2 0-16,-3 2 0 0,0-5 0 0,3-1 0 16,0 0 0-16,0 1 0 0,0-1 0 0,0 0 0 15,0 1 0-15,3-1 0 0,5-3 0 0,-5 3 0 16,1-2 0-16,-1-4 0 0,4 6 0 0,1 0 0 16,-1 0 0-16,0 7 0 0,0-7 0 0,0 10 0 15,-3-6 0-15,-1 5 0 0,1-8 0 0,3 2 0 16,-4-3 0-16,1 4 0 0,0 2 0 0,-4-2 0 15,3-4 0-15,-3-3 0 0,4 0 0 0,-4-3 0 0,0-3 0 16,0 3 0-16,-3-9 0 0,-1 3 0 0,1 3 0 0,-1-4 0 16,4 1 0-16,-3 3 0 0,-1-3 0 0,1-7 0 15,-1 7 0-15,1 0 0 0,-1-7 0 0,1 7 0 16,-1 0 0-16,1 0 0 0,-1-7 0 0,1 7 0 16,-4 9 0-16,4-6 0 0,-1 0 0 0,4 0 0 15,-7-3 0-15,4 3 0 0,-1 3 0 0,1-4 0 16,3-2 0-16,-4 0 0 0,4-3 0 0,-3 9 0 15,3-10 0-15,-4 4 0 0,1 3 0 0,0-3 0 16,-1-4 0-16,1 1 0 0,-1 0 0 0,-3-4 0 0,-3 7 0 16,-1-7 0-16,4 7 0 0,-3 0 0 0,-1-7 0 15,-3 7 0-15,0 0 0 0,0 0 0 16,0 3 0-16,0-10 0 0,-4 7 0 0,4-4 0 0,4-2 0 0,-5-1 0 16,5 7 0-16,-1-9 0 0,1-1 0 0,-1 0 0 15,8 4 0-15,-4-4 0 0,0-3 0 0,3-3 0 16,1 7 0-16,-4-1 0 0,3 1 0 0,1-1 0 15,3 0 0-15,-7-3 0 0,4-2 0 0,-1 5 0 16,-3-3 0-16,4-3 0 0,-4 7 0 0,0-1 0 16,-4 0 0-16,4-2 0 0,0-4 0 0,-3 12 0 15,-1-5 0-15,1 2 0 0,3 1 0 0,0 2 0 16,0-2 0-16,-4-4 0 0,4 0 0 0,0-2 0 16,0-4 0-16,4 3 0 0,-4-3 0 0,0 3 0 15,3-6 0-15,-3 0 0 0,4 0 0 0,-4 0 0 16,0-3 0-16,0 3 0 0,0-3 0 0,0-4 0 15,-4 4 0-15,4 0 0 0,0 0 0 0,-3-4 0 0,3-2 0 16,-4 6 0-16,4-7 0 0,-4 7 0 0,4-6 0 16,-3 6 0-16,-1-7 0 0,4-3 0 0,0 10 0 15,-3-9 0-15,3 2 0 0,-4-2 0 0,4-1 0 16,0 0 0-16,0-9 0 0,0 0 0 0,0 0 0 0,0 0 0 16,0 0 0-16,0 7 0 0,0-7 0 0,4 9 0 15,-4-9 0-15,3 10 0 0,-3-10 0 0,4 12 0 16,-1-6 0-16,1 4 0 0,0-4 0 0,-1 3 0 15,-3 1 0-15,4 2 0 0,-1-2 0 0,1-1 0 16,-4 4 0-16,0-4 0 0,3 1 0 0,1 2 0 16,-4-6 0-16,3 4 0 0,-3-7 0 0,4 9 0 15,-1-5 0-15,-3-7 0 0,0 0 0 0,4 3 0 0,3 3 0 16,0-3 0-16,0 0 0 0,4-3 0 0,-4 7 0 0,3-4 0 16,4-3 0-16,-3 6 0 0,7-3 0 0,-4-3 0 15,-4 6 0-15,4-6 0 0,8 4 0 0,-1-1 0 16,0-3 0-16,4 6 0 0,-4-3 0 0,0-3 0 15,0 6 0-15,0-2 0 0,4-4 0 0,0 9 0 16,-1-9 0-16,5 3 0 0,2-3 0 0,1 0 0 16,3 0 0-16,8 0 0 0,-1-3 0 0,0 3 0 15,-3 0 0-15,3 0 0 0,8-3 0 0,-4-3 0 16,-4 6 0-16,7-10 0 0,4 7 0 0,4-6 0 16,6-1 0-16,4 1 0 0,-3-1 0 0,6-2 0 15,1 2 0-15,3-2 0 0,-3-1 0 0,10 1 0 16,3-4 0-16,1 7 0 0,0 2 0 0,-8-2 0 15,4 0 0-15,1-1 0 0,2 1 0 0,-3-1 0 16,-3 7 0-16,-4-6 0 0,-3 6 0 0,3-4 0 0,7-2 0 16,-4 6 0-16,1-6 0 0,-4 5 0 0,-3-2 0 0,3-3 0 15,3 2 0-15,5-8 0 0,2 5 0 0,1-2 0 16,0-1 0-16,-4-6 0 0,0 10 0 0,7-7-8 16,0 1 8-16,4 2-10 0,-7 1 10 0,-4 2 0 15,0-2 0-15,4 2 0 0,6 1-8 0,-3-1 0 16,-3 1 0-16,-7 6 0 0,-1-7 8 0,1 7 0 15,3-3 0-15,0-3 0 0,-3 6 0 0,-1-7 0 16,-6 10 0-16,-4-3 0 0,0-3 0 0,0 3 0 16,4-7 0-16,-1 10 0 0,1-3 0 0,-4-3 0 0,-4 6 0 15,-3-3 0-15,0 3 0 0,4-7 0 0,-1 7 0 0,4-3 0 16,7 0 0-16,-3-3 0 0,-1 6 0 16,1-3 0-16,-7-4 0 0,6 4 0 0,1-3 0 0,-1-7 0 15,1 10-12-15,-8-3 0 0,1-3 0 16,-8 6 0-16,-6-1 20 0,2-2 3 0,1-3 1 0,4 6 0 15,6-7-12-15,1 7 0 0,-1-3 0 0,-3 6 0 16,0-3 0-16,-3 3 0 0,-4-7 0 0,3 7 0 16,8-3 0-16,3 0 0 0,3-3 0 0,1 6 0 31,-8 0-24-31,4 0-6 0,-7 0-2 0,0 0 0 0,7 0 32 0,4-3 0 0,3-4 0 0,-7 7 0 16,3 0 0-16,-6-3 0 0,-4-3 0 0,7 6 0 15,0-3 0-15,4-7 0 0,3 7 0 0,-4-3 0 16,-3 6 0-16,0-3 0 0,-7 3 0 0,7-6 0 15,0 2 0-15,4 4 0 0,-1-3 0 0,-3 3 0 0,0 3 0 16,-3 1 0-16,-8-4 0 0,8 0 0 0,-4-4 0 0,3 4 0 16,1 0 0-16,3 4 0 0,-7-4 0 0,0 0 0 15,0 6 0-15,-7-6 0 0,7 3 0 0,0-3 0 16,3 0 0-16,4 0 0 0,11 6 0 16,-8-3 0-16,1 4 0 0,-8-1 0 0,-3-6 0 0,4 6 0 15,3-3 0-15,-4 4 0 0,1-4 0 0,-4 6 0 16,-4-6 13-16,-6 7-4 0,-8-1-9 0,-3-6-11 15,0 7 3-15,-4-4 0 0,0-3 8 0,-3-3 0 16,3 10 0-16,1-7 0 0,-5-3 0 0,1 6 0 16,-4-3 0-16,4-3 0 0,-4 6 8 0,4-3 3 15,0 4 1-15,-1-4 0 0,-2 0-12 0,2 3-17 16,-2-3 4-16,2-3 1 0,-2 7 12 0,-1-4 0 16,4-3 0-16,3 0 0 0,0 6 0 0,-7-6 0 15,-6 3 0-15,2-3 0 16,-6 0 0-16,3 3 15 0,-3-3-3 0,3 0-1 0,-4 0-11 0,8 7 0 0,-4-4 0 0,-3-3 0 15,0 0 0-15,-4 6 8 0,0-6-8 16,-4 3 0-16,5-3 0 0,-5 0 8 0,1 0-8 16,-1 0 0-16,4 0 0 0,1 0 0 0,-5-3 8 15,4 3-8-15,0-6 0 0,-3 6 0 0,3 0 0 0,0-3 0 16,-3-4 0-16,-1 7 0 0,1-3 0 0,-1-6 0 16,1 6 8-16,0-4-8 0,-1-2 0 0,1 6 8 15,-8-7 0-15,4 1-8 0,0 0 12 0,0 6-4 16,-3-7 0-16,3 1 0 0,-3-1 0 0,-4 4 0 15,3-3 1-15,1-1 0 0,-1 1 0 0,-3-4 0 16,4 4-6-16,-1-4-3 0,1-2 0 0,-1 2 0 16,1 1 0-16,3-7 0 0,-4 6 0 0,4-9 0 0,-3-6 0 15,3 6 0-15,0-9 0 0,0 6 0 0,-3-4 0 0,3-2 0 16,0-3 0-16,3 2 0 0,-3-5 0 0,0 2 0 16,1-6 0-16,-5 7 0 0,4-7 0 0,0 0 0 15,-3-3 0-15,-1-6 0 0,1 6 0 0,-1 0 0 16,1 0 0-16,-1-3 0 0,1 4 0 0,-1 2 0 15,1-6 0-15,-1-3 0 0,1 6 0 16,0-7 0-16,-1-2 0 0,1 9 0 0,-1-6 0 0,1-3 0 16,3-1 0-16,-4 1 0 0,4 0 0 0,-3-7 0 15,3 7 0-15,-4-10 0 0,4 7 0 0,-3-7 0 16,-1 0 0-16,1 10 0 0,3-10 0 0,-3 10 0 16,-1-10 0-16,1 10 0 0,-4 0 0 0,3-1 0 0,1 4 0 0,-4-3 0 15,3 9 0-15,1-6 0 0,-1 6 0 16,1 3 0-16,-1-6 0 0,1 0 0 0,-1 9 0 15,1-9 0-15,-4 10 0 0,3-4 0 0,-3 3 0 0,0 1 0 16,0-1 0-16,0-3 0 0,4 7 0 0,-4-7 0 16,0 7 0-16,4-7 0 0,-1 0 0 0,-3-3 0 15,-3-6 0-15,-1 6 0 0,4-6 0 0,-4 6 0 16,1 3 0-16,-1-3 0 0,1 4 0 0,-1 2 0 16,4-3 0-16,0 0 0 0,-3 1 0 0,3-1 0 15,-4 6 0-15,1-5 0 0,3-1 0 0,-4 10 0 16,1-4 0-16,-1 1 0 0,1 2 0 0,-1 1 0 15,1 3 0-15,-4-4 0 0,3 1 0 0,0 0 0 16,-3-1 0-16,4 1 0 0,-4-1 0 0,0 1 0 0,0 0 0 16,0-4 0-16,0-5 0 0,0 5 0 15,0-6 0-15,-4 7 0 0,4-4 0 0,0 4 0 0,0 2 0 16,0-2 0-16,0 2 0 0,0-5 0 0,0 5 0 16,-4 1 0-16,0 0 0 0,4-1 0 0,-3 7 0 15,3-6 0-15,-4 0 0 0,4-1 0 0,0 1 0 0,0-1 0 16,3 1 0-16,-3 0 0 0,4 6 0 0,-4-4 0 15,3-2 0-15,1 9 0 0,-1-6 0 0,1 3 0 16,-1-3 0-16,1 6 0 0,-1-3 0 0,1-4 0 16,-1 7 0-16,0 0 0 0,4-6 0 0,-3 6 0 15,-1-3 0-15,1-3 0 0,3 6 0 0,-4 0 0 16,4 0 0-16,-3-6 0 0,3 6 0 0,-4 6 0 0,4-9 0 16,0 3 0-16,0 0 0 0,-3 0 0 0,3 0 0 15,0 0 0-15,0 0 0 0,0 1 0 0,-4-8 0 0,4 11 0 16,0-8 0-16,0-2 0 0,0 6 0 0,0 0 0 15,0-3 0-15,0-3 0 0,0-3 0 16,0 9 0-16,0-7 0 0,0 4 0 0,0-3 0 0,0 6 0 16,0 0 0-16,0-3 0 0,0 0 0 0,-3 0 0 15,3 3 0-15,-4-6 0 0,4 6 0 0,-3 3 0 16,3-6 0-16,-4 3 0 0,1-6 0 0,3 6 0 16,-4 3 0-16,4-6 0 15,0 3 0-15,0-6 0 0,-3 6 0 0,3-3 0 0,0-3 0 0,0 6 0 16,0-7 0-16,3 4 0 0,-3-3 0 0,4-3 0 15,-4 6 0-15,3-4 0 0,1 4 0 0,-1-3 0 16,1-3 0-16,3 6 0 0,-4-4 0 0,4 7 0 16,0 0 0-16,0-6 0 0,-3 6 0 0,3 0 0 15,-3-9 0-15,3 9 0 0,-4 0 0 0,1 0 0 0,-1-6 0 0,1 6 0 16,-4 0 0-16,3 3 0 0,-3-3 0 0,4 0 0 16,-1 10 0-16,-3-7 0 0,4-3 0 0,-4 9 0 15,3 1 0-15,-3-4 0 0,4 4 0 0,-4 2 0 16,0 1 0-16,0 3 0 0,0-4 0 0,-4 4 0 15,1 3 0-15,-1-3 0 0,1 6 0 0,-1 0 0 16,-3 0 0-16,0 6 0 0,0-3 0 0,0 6 0 16,0-2 0-16,-4-1 0 0,4 0 0 0,0-3 0 15,4 7 0-15,-4-1-10 0,0 1 10 0,0-7 0 16,0 6 0-16,7-9 0 0,-7 3 0 0,7-3 0 0,-8 10 0 16,1-1 0-16,0-3 0 0,0 1 0 15,0-1 0-15,0-3 8 0,0 6-8 0,-3-2 0 16,-5-1-8-16,5 3 8 0,-4-2 0 0,3-4 0 0,-3 9 0 15,0-5 0-15,-4 2 0 0,4-3 0 0,0 4 0 16,-4-4 0-16,4 3 0 0,-3-2 0 0,-1-1 0 0,0-3 0 16,4 6 0-16,0-9 0 0,4 10 0 0,-1-10 0 15,-3 3 0-15,0-3 0 0,0 6 0 0,0-3 8 16,-4-3-6-16,0 10-2 0,1-10 0 0,-1 3 0 16,0 3 0-16,4-6 0 0,0 3 0 0,0-3 0 15,3 7 0-15,-3-4 0 0,4 3 0 0,-1-3 0 16,1 0 0-16,3 4 0 0,-1-4 0 0,8-3 0 15,-7 0 0-15,7 0 0 0,0 0 0 0,0 0 0 16,0 0 0-16,0 0 0 0,0 0 0 0,0 0 0 16,0 0 0-16,0 0 0 0,0 0 0 0,0 0 0 15,0 0 0-15,11 6 0 0,0-6 0 0,-1-6 0 0,4 6 0 16,7-3 0-16,1-7 0 0,2 1 0 16,5 6 0-16,-8-4 0 0,0-5 0 0,4 9 0 0,3-7 0 15,0 4 0-15,0-7 0 0,0 10 0 0,1-3 0 0,2-3 0 16,-6 5 0-16,0 1 0 0,0-3 0 0,-4 6 0 15,-7-3 0-15,3 6 0 0,-6-3 0 0,3 0 0 16,-3 6 0-16,-1-3 0 0,-3 1 0 0,4-4 0 16,-4 6 0-16,4-3 0 0,-1-3 0 0,-3 9 0 15,-7-9 0-15,11 0 0 0,-11 0 0 0,0 0 0 16,0 0 0-16,0 0 0 0,0 0 0 0,0 0 0 16,0 0 0-16,0 0 0 0,0 0 0 0,0 0 0 0,-4 7 0 0,-3-4 0 15,-3 0 0-15,-4-3 0 0,3 9 0 16,-3-9 0-16,-4 10 0 0,1-10 0 0,-5 3 0 15,5 6 0-15,-4-2 0 0,-1-4 0 0,-2 9 0 0,-5-2 0 16,1-4 0-16,7-3 0 0,-4 6 0 0,1-5 0 16,-5 5 0-16,1-9 0 0,0 6 0 15,-4-3 0-15,4-3 0 0,-11 7 0 0,8-4 0 16,-1 0 0-16,4-3 0 0,-1 0-8 0,5 0 8 0,-5 0-10 16,5 0 10-16,-5-3 0 0,5 3 8 0,-1 0-8 15,-3-3 0-15,7-4 0 0,-4 4 0 0,11-3 8 16,0 6-6-16,0-3-2 0,0-3 0 0,3 6 0 15,4-4 0-15,0 1-8 0,3-3 8 0,4 6-10 16,0 0-64-16,0 0-13 16,7-3-2-16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18:29:46.01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29044 7571 1728 0,'0'0'153'0,"0"0"-122"0,0 0-31 0,11 0 0 16,-1 0 304-16,1 0 56 15,3 10 10-15,-3-1 2 0,-1 1-305 0,-3 2-67 16,-3 1 0-16,-1-4-11 0,-3 10 2 0,-7-7 0 15,-3 1 0-15,-1 6 0 0,-7 0 9 0,1-1 0 0,-4 4 0 16,0-6 8-16,-4 6-16 0,4-3-4 0,-4 0 0 0,4-7 0 31,0 7-120-31,-1-6-25 0,1-7-5 0</inkml:trace>
  <inkml:trace contextRef="#ctx0" brushRef="#br0" timeOffset="231.08">28360 7590 1670 0,'10'-19'74'0,"-3"19"15"0,1-9-71 0,6 3-18 0,0-10 0 0,3 3 0 15,5 4 136-15,-1 0 24 0,3 5 5 0,-2 1 1 16,2 3-60-16,-3 7-12 0,1 2-2 0,-1 10-1 16,0 0 2-16,4 6 1 0,-1-3 0 0,-3 9 0 15,1-3-45-15,2-3-9 0,1 7-1 0,0-1-1 16,-1 0-26-16,5-2-12 0,-5-4 10 0,-2 6-10 15,2-9-12-15,-3-3-9 0,1 3-2 0,-5 0 0 16,1-3-125-16,-4-7-24 16,-3-2-6-16,-4 2-979 0</inkml:trace>
  <inkml:trace contextRef="#ctx0" brushRef="#br0" timeOffset="1218.51">28995 7706 979 0,'0'0'87'0,"0"0"-70"0,0 0-17 0,3-9 0 0,4 9 195 0,0-10 35 16,1 7 7-16,-5-3 2 0,-3 6-123 0,7-3-25 15,0-7-5-15,0 10-1 0,-3-9 8 0,-4 9 2 16,7-3 0-16,-7 3 0 0,0 0-25 0,0 0-5 15,0 0-1-15,0 0 0 0,0 0-46 0,0 0-10 16,0 0-8-16,0 0 12 0,0 0 9 0,0 0 3 16,0 9 0-16,-4 4 0 0,-3-4-8 0,-3 1-2 15,3 2 0-15,-4 1 0 0,-3-4 10 0,-4 13 3 16,1-3 0-16,-5 3 0 0,1 0 0 0,-7 0 0 16,-4 6 0-16,1-3 0 0,-1-3 9 0,0 6 1 15,-3 0 1-15,-1-2 0 0,1 2-22 0,3-3-5 16,4-3-1-16,0 0 0 0,0-3-10 0,3 3 0 0,7-10 0 0,-3 4-11 31,4-4-54-31,3-9-11 0,3 7-3 0,4-10-1277 0</inkml:trace>
  <inkml:trace contextRef="#ctx0" brushRef="#br0" timeOffset="1736.15">31715 7675 1440 0,'0'0'128'0,"0"0"-103"0,0 0-25 0,0 0 0 16,0 0 193-16,0 0 34 0,0 0 6 0,-4 9 2 15,-3-6-150-15,4 7-29 0,-4 2-7 0,0-2-1 16,-4 5 32-16,0-2 7 0,1-1 1 0,-1 10 0 16,-3 0-19-16,-4 0-3 0,-3 7-1 0,4-1 0 15,-5-3-37-15,1 3-8 0,-3-3-2 0,2 7 0 16,-2-11-18-16,3 8 0 0,-4-4 0 0,7-3 0 15,4-3-16-15,0-7-8 0,0 7 0 0,3-7-1 16,1-2-156 0,3-4-31-16,0-3-7 0</inkml:trace>
  <inkml:trace contextRef="#ctx0" brushRef="#br0" timeOffset="1957.21">31415 7716 1612 0,'0'0'144'0,"0"0"-116"15,0 0-28-15,0 0 0 0,0 0 267 0,10 0 371 16,1 0-313-16,0 3-248 0,3-3-49 16,-4 9-11-16,1 1-1 0,7-1 16 0,-1 3 4 15,-3 1 1-15,0 6 0 0,1 0 0 0,2 3 0 16,1 0 0-16,-4 0 0 0,0-4-37 0,0 4 0 16,0-9 0-16,-3 9 0 0,-4-3 0 0,0-7-8 15,4 7 8-15,-4-7-12 16,0 7-89-16,0-6-19 0,-4-4-3 0,8 1-1 15,-4-7-123-15,0 3-25 0,7-3-4 0,-3-6-2 0</inkml:trace>
  <inkml:trace contextRef="#ctx0" brushRef="#br0" timeOffset="5471.5">29626 7835 115 0,'0'0'10'0,"0"0"-10"16,0 0 0-16,0 0 0 0,-3 0 436 16,3 0 86-16,-7-3 17 0,0 3 3 0,0 0-430 0,0 3-87 15,-1-3-17-15,5 9-8 0,-8-9 0 0,11 0-16 16,-7 6 3-16,7-6 0 0,-3 7 69 0,3 2 13 16,0-9 3-16,0 0 1 0,0 0 14 0,0 0 2 15,0 0 1-15,0 0 0 0,0 0 0 0,0 10 0 16,0-1 0-16,0 0 0 0,0-9-48 0,0 0-10 15,3 10-1-15,4-4-1 0,-3 3 26 0,-4-9 4 16,0 0 2-16,3 10 0 0,1 2-21 0,-4-2-4 16,3-1-1-16,-3 4 0 0,0-4-22 0,0 10-5 15,-3-7-1-15,3 7 0 0,0-6 4 0,-4 6 0 16,4-7 0-16,0 7 0 0,0-6-3 0,4-1 0 16,-4-2 0-16,0 2 0 0,0 4-9 0,0-7 0 15,0-3 0-15,0 4 8 0,0-1-8 0,0-9 0 0,0 0 0 0,0 10 0 16,0-10 0-16,-4 3 0 0,4-3-14 0,0 0 5 31,0 0-91-31,-7 6-17 0,0-3-4 0,0-3-842 0,7 0-168 0</inkml:trace>
  <inkml:trace contextRef="#ctx0" brushRef="#br0" timeOffset="6433.88">32322 8020 1980 0,'0'0'88'0,"0"0"17"0,0 0-84 0,0 0-21 16,0 0 0-16,0 0 0 0,0 0 117 0,0 0 19 0,7-7 4 0,0-2 1 15,0 6-87-15,0-6-18 0,3-1-3 16,-3 7-1-16,0-6 20 0,0-1 3 16,1 7 1-16,2-6 0 0,4 2-8 0,-3 4-2 0,-1-6 0 15,5-1 0-15,-5 7-16 0,4-6-3 0,4-1-1 0,-1 1 0 16,1 9-14-16,3-6-4 0,0 0 0 0,1-4 0 15,-5 10-8-15,1-9 8 0,3 6-8 0,-3-1 8 16,-4-2 9-16,3 6 2 0,-6 0 0 0,3 0 0 16,-3 0-19-16,-4 0-16 0,-7 0 4 0,0 0 0 15,0 0 12-15,0 0 13 0,0 0-2 0,0 6-1 16,-4 1-10-16,1 8 0 0,-4 1 9 0,-4 0-9 16,1-4 0-16,-5 1 0 0,1 9 0 0,-7-3 0 31,0-7-28-31,3 10-4 0,1-3-1 0,-1-7 0 0,7 7 21 0,1-6 12 0,-4-4-12 0,3 4 12 15,1-4 0-15,-1 7 0 0,4-10 0 0,0 10 9 16,0-10-9-16,0 3 0 0,0 1 0 0,3 2 0 16,-3-2 0-16,0-1 0 0,7-2 0 0,0-1 0 15,0 3 0-15,0 1 8 0,7-1-8 0,0-6 0 16,4 7 12-16,-1-1-2 0,4 0-1 0,4-6 0 0,7 7-9 16,3-4 12-16,-3 0-12 0,3-6 12 0,4 10-21 0,-4-10-4 15,0 6-1-15,0-3 0 16,1-3-129-16,-1 0-25 0</inkml:trace>
  <inkml:trace contextRef="#ctx0" brushRef="#br0" timeOffset="10126.32">19078 10218 403 0,'-10'0'17'0,"6"0"5"0,1 0-22 0,-4 0 0 0,-1 0 0 0,5 0 0 16,-1 0 138-16,-3-3 23 0,7-3 5 0,0 6 1 16,-3-4-73-16,3 4-14 0,3-6-4 0,-3 6 0 15,4-12 48-15,-1 8 10 0,4-5 2 0,4 0 0 16,0 6-39-16,-8-4-7 0,4-2-2 0,-3 3 0 16,-4 6-39-16,0 0-8 0,7-7-1 0,-7 7-1 15,0 0-23-15,0 0-4 0,0 0 0 0,0 0-1 16,0 0-11-16,0 0 0 0,0 0 9 0,0 0-9 0,7 0 0 15,-7 0 8-15,0 0-8 0,0 0 0 0,10 0 16 0,-10 0-2 16,0 0 0-16,8 0 0 0,2-3 22 0,-3-3 5 16,0 6 1-16,-7 0 0 0,7-10-6 0,-7 10-2 15,0 0 0-15,7 0 0 0,-3-3-3 0,-4 3-1 16,0 0 0-16,0 0 0 0,7-9 4 0,-7 9 1 16,0 0 0-16,0 0 0 0,0 0-4 0,0 0-1 15,0 0 0-15,0 0 0 0,0 0-30 0,0 0 0 16,0 0 0-16,0 0 0 0,0 0 0 0,0 0-15 15,-4 9 2-15,-3-6 0 0,0-3 13 0,0 10 0 16,0-4 0-16,0-3 0 0,-3 4 0 0,2-1 0 16,-2 3 0-16,-1 1 0 0,1 2 12 0,-1-2-12 0,-3 2 12 0,3 4-12 15,-6 0 9-15,3 2-9 0,-4 1 0 16,0 3 9-16,-3 3-9 0,4 3 0 16,-5 4 9-16,1-1-9 0,0 4 9 0,0 5-9 0,0 4 12 0,3 3-12 15,-3-3 0-15,3 0 0 0,1-3 0 0,3-7 0 16,3 7 9-16,0-6 8 0,1 2 2 0,6-2 0 15,1-4 5-15,-1 0 2 0,4 4 0 16,4-4 0-16,-1 1-11 0,4-4-3 0,0-3 0 0,8 0 0 16,-1 0-26-16,3-3-6 0,8 0 0 0,0 0-1 15,6-3-103 1,5 0-20-16,6-7-4 0,4 1-1077 0</inkml:trace>
  <inkml:trace contextRef="#ctx0" brushRef="#br0" timeOffset="10639.28">19392 10688 1209 0,'0'0'108'0,"0"0"-87"0,0 0-21 0,0 0 0 15,0 0 240-15,0 0 43 0,0 0 9 0,0 0 1 16,0 0-151-16,0 0-30 0,0 7-7 0,0 2-1 16,0-9-58-16,4 9-12 0,-4 4-2 0,3 6-1 15,1-7-31-15,3 7 0 0,-4-6 0 0,4 5 0 16,0 4 0-16,4-3 0 0,0-3 0 0,-1 3 9 15,4 3 0-15,0 0 0 0,4-4 0 0,0 4 0 16,3 0-9-16,-7 0 0 0,-3 7 0 0,3-11 8 0,0-2-18 16,0 3-4-16,0 0-1 0,0-4 0 15,0 1-98-15,-3 0-20 16,-4-7-4-16,3 4-593 0,1-4-118 0</inkml:trace>
  <inkml:trace contextRef="#ctx0" brushRef="#br0" timeOffset="10910.7">19886 10704 1846 0,'0'0'82'0,"-7"0"17"0,0 9-79 0,0-9-20 0,0 10 0 0,0-7 0 15,3 3 50-15,1 4 6 0,-4 2 2 0,3-2 0 16,1 2-58-16,-1 1-16 0,1 2 0 0,-4 1-1 15,-1 6 17-15,1-3 9 0,-3 3-1 0,-4 6 0 16,0-3 27-16,-4 13 5 0,-3-4 0 0,0 1 1 16,-1 2 43-16,1-2 9 0,0 9 2 0,0-4 0 15,0-2-68-15,0 0-14 0,-4-1-2 0,7-2-1 16,1 2-10-16,-1-8-14 0,7 2 3 0,1-3 1 31,-1-6-140-31,4 0-28 0,4-9-6 0</inkml:trace>
  <inkml:trace contextRef="#ctx0" brushRef="#br0" timeOffset="11546.61">20472 10061 1382 0,'0'0'123'0,"0"0"-99"0,0 0-24 0,0 0 0 0,0 0 206 0,0 0 36 16,-7-3 7-16,7 3 2 0,0 0-198 0,-4-9-39 16,1-1-14-16,3 10 9 15,0 0-49-15,0 0-9 0,0 0-3 0,-7 10 0 0,3-1 23 0,-3 0 4 16,0 1 1-16,-4 2 0 0,4-2 24 0,-3 2 8 15,3 1 0-15,-4 3 0 0,-3-1-8 0,3-2 0 16,-3 6 0-16,4-7 0 0,-1 7 14 0,0-6 2 16,1 5 0-16,3-5 0 0,3 6 24 0,-3-7 4 15,4 7 2-15,-1 0 0 0,4-3-34 0,0 2-12 16,4 4 9-16,-1-3-9 0,1 0 0 0,6-3 0 16,-3 6 0-16,4-4 0 15,0 4-126-15,-1 0-24 0,4 6-5 0,0-2-1 0</inkml:trace>
  <inkml:trace contextRef="#ctx0" brushRef="#br0" timeOffset="12047.18">20705 10155 1152 0,'0'10'102'0,"0"-7"-82"0,-4 3-20 0,0-6 0 16,-3 3 252-16,4-3 47 0,3 0 9 0,-4 6 1 15,1-2-245-15,3 5-50 0,0-9-14 0,3 9 0 16,-3-5 0-16,4 5 0 0,-4 4 0 0,3 5-10 16,-3-5 10-16,0 6-10 0,0-7 10 0,4 10-10 15,3-3 10-15,-3 0 0 0,-8 0 0 0,4-4 0 16,4 7-16-16,-4-3 3 0,0-6 0 0,-4 9 0 31,8-7-90-31,-4-2-17 0,3-1-4 0</inkml:trace>
  <inkml:trace contextRef="#ctx0" brushRef="#br0" timeOffset="12536.5">20782 9901 806 0,'-10'10'36'0,"10"-10"7"0,0 0-35 0,0 0-8 0,0 0 0 0,0 0 0 15,0 0 304-15,7 3 58 0,-7-3 12 0,3 9 2 16,1 1-259-16,3 2-52 0,0-2-10 0,3 2-3 16,-3-2-36-16,0 5-8 0,4 1-8 0,0 0 11 15,-4-4-11-15,3 1 0 0,-3-1 0 0,4 10 0 16,0-3 0-16,-4 0-9 0,0 3 9 0,0 0 0 15,0-4 0-15,0-2-8 0,0 3 8 0,-4 3 0 16,-3 0 0-16,4-3-10 0,-4 3 10 0,0 0-8 16,0-4 8-16,0 1 0 0,0-3 0 0,0 3-8 15,-4 3 8-15,4-10 0 0,0 7 0 0,4-6 0 0,-4 2 0 16,0-5 8-16,3-4-8 0,-3-6 0 16,0 0 0-16,0 0-13 0,0 0 1 0,0 0-676 15,0 0-135-15</inkml:trace>
  <inkml:trace contextRef="#ctx0" brushRef="#br0" timeOffset="12989.47">21347 11027 230 0,'7'13'10'0,"-7"-13"2"0,0 0-12 0,0 0 0 0,0 0 0 0,7 3 0 0,-4 6 556 0,1 0 108 16,-1 4 21-16,1-4 5 15,-1 4-552-15,4-4-110 0,-3 10-28 0,-1-6 0 16,1 6 0-16,0-7 0 0,-4 7 0 0,0 0 0 16,3-4 0-16,-3 7 0 0,0-3 0 0,0 3 0 0,0 0 0 15,0-3 0-15,0 3 0 0,0 0 0 0,-3 0 0 16,-1-3-16-16,0 3 4 0,-3-1 1 0,4-2 19 0,-4 0 3 15,0-3 1-15,0 3 0 0,0-7-26 0,0 7-5 16,0-10-1-16,-1 1 0 16,1-7-102-16,-3 6-21 0,-1-6-4 15</inkml:trace>
  <inkml:trace contextRef="#ctx0" brushRef="#br0" timeOffset="14390.41">22528 10619 1785 0,'18'-3'79'0,"-18"3"17"0,-7-6-77 0,7 6-19 0,0 0 0 0,0 0 0 16,0-6 180-16,-4-1 33 0,1-2 7 0,3 9 0 15,0 0-174-15,0 0-35 0,-7 0-11 0,7 0 0 16,0 0 0-16,0 0 0 0,-7 9 0 0,3-9 0 0,4 0 34 0,-3 7 2 16,-4-1 0-16,0 3 0 0,-4 1-13 15,4 2-3-15,0-2 0 0,0 9 0 0,-7-7-6 0,0 1-2 16,7 2 0-16,0-2 0 0,0-1 23 0,-8 1 4 15,5 6 1-15,-1-7 0 0,4 4-23 0,-3 0-4 16,-8 2-1-16,7 1 0 0,1-3-3 0,-1 3-1 16,-6 3 0-16,-5 0 0 0,8-4-8 0,4 4 0 15,-1-3 0-15,-3 3-11 0,0-9 11 0,3 6 11 16,4-7-3-16,4-3 0 0,-4 4-8 0,3-4 0 16,1-2 0-16,3-7 0 0,0 0 21 0,-4 3 9 15,4-3 2-15,0 0 0 0,0 0-20 0,0 0-3 16,-7 3-1-16,7-3 0 0,0 0-8 0,0-6 8 15,-7-1-8-15,3-2 8 0,1-4 4 0,3 4 0 0,0-3 0 16,-4-7 0-16,1 6-4 0,-1-6 0 0,8 7 0 0,-8-7 0 16,1 3-8-16,-1-2 8 0,8-1-8 0,-1-3 8 15,1 3-8-15,-1-3 0 0,-3 6 0 0,4 1 0 16,7-1 8-16,-4 0-8 0,-4-6 0 0,1 13 8 16,3-7-8-16,-4 1 0 0,1 2 0 0,-4 4 0 15,0 2 0-15,0-2 8 0,3 0-8 0,-3 2 8 16,-7 1-8-16,4 0 0 0,3 6-12 0,0 0 12 15,0 0-8-15,0 0 8 0,0 0 0 0,0 0 0 16,3-3 0-16,-3 3 0 0,0 0 0 0,0 0 0 16,7-7 0-16,-3-2 0 0,-4 9 0 0,0 0 0 15,3-3 0-15,4 0 0 0,-7 3 0 0,0 0 0 16,0 0-9-16,0 0-1 0,11-7 0 0,-11 7 0 0,0 0 10 16,0 0 0-16,0 0-9 0,7 0 9 0,-7 0 0 15,0 0 0-15,0 0 0 0,0 0 0 0,11 0 0 16,-11 0 0-16,0 0 0 0,0 0 0 0,0 0 0 0,0 0 0 15,10-3 0-15,-3 3 0 0,-7 0 0 0,11-6 0 16,-1 6 0-16,-10 0 0 0,0 0 0 0,0 0 0 16,11 0 0-16,-11 0 0 0,0 0 0 0,0 0 0 15,14 0 0-15,-3 0 0 0,3 0 0 0,-7 0 0 16,-7 0 0-16,7-3 0 0,7 3 0 0,-3-3 0 16,-11 3 0-16,3-7 0 0,8 7 0 0,-4 0 0 15,0-9 0-15,-4 9 0 0,1-9 0 0,3 9 0 16,-4-4 0-16,-3 4-11 0,0-9 11 0,0 9 0 0,8 0 0 0,-8 0 0 15,0 0 0-15,0 0 0 0,0 0 0 0,10-3 8 16,-3-3-8-16,-7 6 0 0,0 0 0 0,0 0 0 16,0 0 0-16,0 0 0 0,0 0 0 0,0 0-8 15,0 0 8-15,0 0 0 0,0 0 0 0,0 0 0 16,0 0 0-16,0 0 12 0,0 0-4 0,0 0 0 16,0 0-8-16,0 0 0 0,0 9 0 0,-3 0 0 15,-4-5 0-15,0 5 8 0,-1 7-8 0,5-4 0 16,-4 1 0-16,-7 6 0 0,-11-4 0 0,11 4 0 15,3 0 0-15,-6 3 0 0,-8 0 0 0,0-3 0 16,4 3 28-16,0-1 2 0,0 1 0 0,3-3 0 16,-3-3-18-16,3 3-3 0,4 3-1 0,4-3 0 15,-4-7-8-15,-1 7 0 0,5-7 0 0,-1 7 8 0,4-6-8 16,-3-4 8-16,-1 4-8 0,4-4 8 0,4 1 0 16,-1-7 0-16,-7 6 0 0,8 0 0 0,3-9-8 15,0 0 8-15,-7 0-8 0,7 0 8 0,0 0-8 0,0 0 0 16,0 0 0-16,0 0 0 0,0 0 0 0,0 0 0 15,7 0 0-15,-4-9 0 0,1 0 8 0,3-4 0 16,4 4 0-16,-1-4 0 0,4 1-8 0,0-4 8 16,0 3-8-16,4-5 8 0,7 5-8 0,-4-9 0 15,-7 3 0-15,7 7-11 0,4-7 11 0,-4 6 0 16,-7-9 0-16,-3 10 0 0,-4-7 0 0,3 7 0 16,12-7 0-16,-8 9 0 0,-7-5 0 0,0-1 0 15,7 3 0-15,-3 4 0 0,-1-7 0 0,-3 1 0 16,4 5 0-16,-1-2 0 0,-3 2 0 0,4 1 0 15,-4-4 0-15,4 10 0 0,-1-3 0 0,1 3 0 16,-4-7 0-16,0 10 0 0,0 0 0 0,-7 0 0 0,0 0 0 0,0 0 0 16,0 0-11-16,3 10 11 0,-3 2-13 0,-3 1 5 15,-4 6 8-15,0-7-8 0,0 7 8 0,-4-6-8 16,-6 5 8-16,-1 1 0 0,-3-3 0 0,3 0 0 16,0-1 0-16,1 1 0 0,-8 0 0 0,4-1 8 15,10 1-8-15,-6 3 0 0,-8-7 0 0,4 7 0 16,3-6 0-16,1 6 0 0,-5-1 0 0,5-2 0 15,-1 6 0-15,1-3 0 0,6 3 0 0,0-3 0 16,-3-7 0-16,4 10 0 0,-1-6 0 0,4-4 0 16,4-2 0-16,-5-1 0 0,5-3 0 0,3-6-8 15,0 0-61 1,0 0-12-16,0 0-3 0,0 0 0 0,7-12-103 0,0 2-21 16,-7-5-4-16,0-10-988 0</inkml:trace>
  <inkml:trace contextRef="#ctx0" brushRef="#br0" timeOffset="14797.23">21999 10566 806 0,'-10'0'72'0,"3"0"-58"16,7 0-14-16,0 0 0 0,0-9 402 0,-4 9 78 0,1-10 15 0,3 10 3 31,10 0-436-31,-10 0-87 0,0 0-18 0,0 0-3 0,0 0 46 0,0 0 15 15,0 0 0-15,0 0 0 0,4 6 58 0,-1 4 12 16,1 2 3-16,-1-2 0 0,-6-1 11 0,3 1 2 0,3-4 1 0,-3 10 0 16,0-4-62-16,0 1-13 0,4-1-3 0,-1 7 0 15,4-6-11-15,-3 5-2 0,-1-5-1 0,1 3 0 16,7-4 16-16,-1 1 3 0,-3 6 1 0,0-1 0 16,11-2-13-16,-1-3-2 0,5 5-1 0,-5-5 0 15,1 6-14-15,7-7 0 0,3 7 0 0,-7 0 0 16,0 3 0-16,0-3 0 0,8 3 0 0,-5 0 0 15,-3 0 0-15,1-1 0 0,-5-2 0 0,1-3 0 16,3 3 8-16,-7 3 0 0,-3-7-8 0,-1 1 12 16,4-3-12-16,-3 2 0 0,-4-2 0 0,-3-1 0 15,6-2 0-15,-3-4 0 0,-3-3 0 0,-4-3 0 16,0 0 0-16,0 0-13 0,10-3 1 0,-3-3 0 16,-7-4-48-16,4 1-10 15,-1 3-2-15,5-10 0 0,-5 0-140 0,-3-6-29 16,-3-6-6-16</inkml:trace>
  <inkml:trace contextRef="#ctx0" brushRef="#br0" timeOffset="15558.91">22052 10409 2926 0,'0'0'130'0,"-7"0"26"0,0 0-124 0,0 0-32 0,7 0 0 0,0 0 0 0,0 0 32 0,0 0 0 16,0 0 0-16,11-3 0 16,-4-3-50-16,3 3-10 0,-10 3-1 0,11 0-1 0,3-3 17 0,-4-4 3 15,-2 7 1-15,2-3 0 0,1-3 17 0,-1 6 3 16,1 0 1-16,-1 0 0 0,-10 0 1 0,11-3 1 16,3 3 0-16,-3-3 0 0,-11 3 4 0,14 0 1 15,7-7 0-15,0 7 0 0,-10 0-1 0,6-9 0 16,8 9 0-16,0-3 0 0,3-3-9 0,-3 2-1 15,-8 4-8-15,8-3 12 0,0-3-12 0,-1 3 0 16,-6-3 0-16,0 2 0 0,6-2 0 0,-6 3 0 16,-7 3 0-16,-1-3 0 0,-3-3 0 0,4 6 0 15,-4 0 0-15,-7 0 0 0,0 0 0 0,0 0 0 16,0 0 0-16,0 0 0 0,0 0 0 0,0 0 0 0,0 0 0 0,0 0 0 16,-7 0 0-16,0 6 0 0,0-3 0 0,7-3 0 15,0 0 0-15,0 0 0 0,-11 0 10 0,1-3-2 16,6-3 2-16,-3 6 1 0,0-4 0 0,-4-2 0 15,1 3 1-15,3-6 0 0,0 9 0 16,0-10 0-16,-8 7-12 0,1-3 12 0,4 3-12 0,-1-7 12 16,1 7-12-16,-4-3 0 0,-4-3 0 0,4 2 0 15,3 1 0-15,-3-3 0 0,0 5 0 0,3-2 0 16,11 0-8-16,-3 0 8 0,-8-4 0 0,4 7 0 16,4-6-19-16,3 9 1 0,3-10 0 0,-3 1 0 15,-3 6-88 1,6-7-18-16,11 1-3 0,-3-1-742 0,-4-2-149 0</inkml:trace>
  <inkml:trace contextRef="#ctx0" brushRef="#br0" timeOffset="16156.78">23174 9845 979 0,'0'0'87'0,"0"0"-70"0,0 0-17 0,0 0 0 15,0 0 129-15,0 0 23 0,0 0 4 0,0 0 0 16,4-6-222-16,-4 6-45 0,0 0-9 0,0 0-1 16,0 0 74-16,0 0 15 0,0 0 4 0,0 0 0 0,0 0 140 0,0 0 28 15,0 0 5-15,0 0 2 0,-4 6-24 0,-3 0-5 16,3 0-1-16,-3 4 0 0,4-7-36 0,-4 6-7 16,0-6-2-16,-4 7 0 0,1-1-24 0,2 4-4 15,-6-4-2-15,4 10 0 0,-4-6-22 0,0 9-5 16,-1-1-1-16,1 8 0 0,-3-7-14 0,3 0-16 15,3 6 3-15,4-3 1 0,-4-3 35 0,4 6 7 16,0-3 2-16,7 0 0 0,-7 0-13 0,4-3-3 0,3 0 0 16,3 0 0-16,1-3-16 0,-1 0 0 15,-6-7 0-15,6 10 0 0,4-3-11 0,0-6-9 16,0-1-1-16,0 4-1 16,4-7-84-16,0-2-17 0,6 2-3 0,4-3-530 0,-3-3-105 15</inkml:trace>
  <inkml:trace contextRef="#ctx0" brushRef="#br0" timeOffset="16499.45">23319 10133 864 0,'0'0'76'0,"0"0"-60"16,0 10-16-16,0-1 0 0,0 1 310 0,0-4 59 15,0-6 12-15,-4 9 3 0,4 1-284 0,4 2-57 16,-1-2-11-16,1-1-3 0,-4 4-29 0,3-4 0 15,-3 0 0-15,4 4 0 0,-1 3-9 0,1-4-5 16,-4 1-1-16,3-1 0 16,-3 4-17-16,4-4-4 0,3 1-1 0,-4-4 0 15,8 1-121-15,-4-1-24 0,11 1-5 0,-4-7-585 0</inkml:trace>
  <inkml:trace contextRef="#ctx0" brushRef="#br0" timeOffset="17106.43">23484 9798 1630 0,'0'0'72'0,"0"0"16"0,0 0-71 0,0 0-17 0,0 0 0 0,0 0 0 16,7 9 40-16,1 1 4 0,-1-7 0 0,0 6 1 15,-7-9 23-15,0 0 4 0,3 6 0 0,1 4 1 16,3-4-7-16,-7-6-2 0,3 9 0 0,4 1 0 15,-3-1-11-15,-1 4-2 0,4-4-1 0,-3 4 0 16,3-4-10-16,4 1-1 0,-4 2-1 0,3 7 0 16,-3-6-5-16,0 8-1 0,4 5 0 0,-4-5 0 15,0 1-19-15,4 0-4 0,-4 3-1 0,3 1 0 16,1-1-8-16,-1-3 8 0,-6 0-8 16,3 0 8-16,0-4 0 0,0 4 0 0,-3-3 0 0,-4 0 0 15,3-3 6-15,-3 2 1 0,-3 1 0 0,3-3 0 16,-4 0 0-16,1-4 0 0,-4 1 0 0,3-1 0 15,-7-2-1-15,4-1 0 0,0 0 0 0,-3 4 0 16,-1-7-148 0,1-3-30-16,-1 4-5 0</inkml:trace>
  <inkml:trace contextRef="#ctx0" brushRef="#br0" timeOffset="19595.5">27026 10114 403 0,'-7'-3'36'16,"-3"0"-36"-16,3-3 0 0,-4-3 0 0,0-4 376 0,4 0 69 16,4 4 14-16,-8 0 2 0,4-1-369 0,0 7-73 15,0-6-19-15,-3-1 0 0,2 10 0 0,-2-3 0 16,-8-3 0-16,1 3 0 16,-5-4 0-16,-2 7-9 0,-4 7 9 0,-8-4 0 0,-3-3 0 0,-3 9 16 15,-4-9-3-15,0 7 0 0,-3-4 7 0,-4 0 0 16,4 6 1-16,-8-3 0 0,-3-2 0 0,0-4 0 15,-7 0 0-15,-3 0 0 0,-1 0-5 16,1 0 0-16,-4-4-1 0,3 4 0 0,-7 0-3 0,1-6 0 16,-1 6 0-16,1 0 0 0,6-3-12 15,0 3 0-15,1-6 0 0,-1 12 0 0,-6-12 0 0,6 12 0 16,-3-3 0-16,11-3 0 0,-1 0 0 0,4 6 11 16,4-6-3-16,3 4-8 0,0-4 8 0,3 0-8 15,-2 9 0-15,6-9 0 0,0 3 0 0,3-3 0 16,5 10 0-16,2-10 0 0,5 6 0 0,6 0 0 15,4-6 0-15,0 6 0 0,6-2 44 0,5-4 1 0,-1 0 1 0,8 0 0 16,3 0 10-16,0 0 1 0,0 0 1 0,0 0 0 16,0 0-43-16,-7 9-15 0,7 0 9 0,-4-6-9 15,4 7 0-15,0-1 0 0,0 4 0 0,0-4 0 16,0 1 0-16,0 2 0 0,0 7 0 0,0-6 0 16,4 2 0-16,-4 1 0 0,0 3 0 0,0 3 0 15,0-4 0-15,-4 4 0 0,4 0 0 0,0 0 0 16,-3 7-9-16,-1-4 9 0,1 3 0 0,3-3 0 15,-4 6 0-15,1 1 0 0,-1-1 0 0,1-3 0 16,3 4 0-16,-8-7 0 0,5 6 9 0,-1 0-9 16,-3-2 0-16,0-4 0 0,0 3 0 0,0-3 0 15,-3 3 0-15,3-3 0 0,-4-3 0 0,0 7 0 0,4-8 8 16,0 1-8-16,0 0 8 0,4 0-8 16,-1-3 18-16,-3-6-2 0,7 5 0 0,-3-5 0 15,3-4 13-15,-4 4 3 0,4-4 0 0,0-9 0 16,4 10-32-16,-1 2 0 0,-3-12 0 0,4 7 0 0,-1-4 8 15,4 6 1-15,-7-9 1 0,7 6 0 0,4 1 9 0,-1-7 1 16,-3 9 1-16,4-9 0 0,3 10-8 0,0-10-1 16,4 3-1-16,0 3 0 0,-1-6-11 0,8 0-11 15,0 0 3-15,6 0 0 0,5 0 31 0,2 0 6 16,1 0 2-16,4 0 0 0,2 0-31 0,1 0 0 16,0 0 0-16,-4 0 0 0,4 0 0 0,0 0 0 15,4-6 0-15,3 3 0 0,-4 3 0 0,7-10 0 16,8 10 0-16,-8 0 0 0,4-3 0 0,0-3 12 0,0 6-1 0,7 0-1 15,4-3-10-15,-1 3 0 0,8 0 0 0,0 3 0 16,-4-3 0-16,7 0 0 0,0 0 0 0,4 0 0 16,3 6 0-16,0-3 0 0,-3 3 0 0,3-2 0 15,4-1 0-15,3 3 0 0,-7-3 0 0,4 6 0 16,-8-2 0-16,8-4 0 0,0 0 0 0,3-3 0 16,4 6 0-16,-4-3 0 0,4-3 0 0,0 0 0 15,10 0 0-15,-3 0 0 0,0 0 0 0,3 0 0 16,0-3 0-16,4-3 0 0,0 6 0 0,-3-6 8 15,-5-1-8-15,8 4 0 0,4-3 0 0,-8-3 0 16,-7 6 0-16,4-7 0 0,-3 7 0 0,2-3 0 16,-6 3 0-16,0 3 0 0,-7-4 0 0,-1-2 0 15,5 6 0-15,-1 0 0 0,0 0 0 0,0 0 0 16,-10 0 0-16,7 0 0 0,7-3 0 0,-8-3 0 16,-3 6 0-16,-3 6 0 0,-4-3 0 0,0-3 0 0,4 0 0 15,-4 0 0-15,0 0 0 0,-7 6 0 0,0-2 0 16,1-4 0-16,-12 3 0 0,1-3 0 0,-1 0 0 15,4 0 0-15,-3 0 0 0,3-3 0 0,-7 3 0 16,-4-4 12-16,0-2-12 0,1 6 12 16,-8-9-12-16,8 9 8 0,-4-10-8 0,7 10 8 0,0-6-8 0,-4 0 0 15,-3 6 0-15,-4-10 0 0,1 10 0 16,-8-3 0-16,4 3 0 0,-7-6 0 0,3 6 0 0,0 0 0 16,1 0 0-16,-1-3 0 0,0 3 0 0,-3 0 0 0,4 0 0 15,-5 0 0-15,1 0 0 0,-4 0 0 0,4 0 0 0,-3 0 0 16,-5-3 0-16,8 3 0 0,-4 0 0 0,4 0 0 15,4-7 0-15,-12 4 0 16,5-3 0-16,2 6 0 0,1-3 0 0,0-3 0 0,0 6 0 16,0-4 0-16,-4 4-9 0,11 0 9 0,-7 0-12 15,-1-3 12-15,-2-3-10 0,-8 6 10 0,0 0-8 0,-3 0 8 16,-1-3 0-16,-2 3 0 0,-5-6 0 0,1 6 0 16,-4-3 0-16,0-1 0 0,4-2 8 0,-8 6-8 15,1-3 0-15,-1-3 0 0,-2 6 0 0,2-10 0 16,-6 10 0-16,3-3 0 0,0-6 0 0,-4 9 0 15,4-10-10-15,-3 7 10 0,-1-3-12 0,1 0 12 16,3-4 0-16,-3 4 0 0,-1-7 0 0,1 4 0 16,-1 0 0-16,1 2 9 0,3-8-9 0,-4 5 12 0,1-5 1 15,-1-1 1-15,1 3 0 0,3-9 0 0,-4 4 6 16,4 2 0-16,0-6 1 0,4-3 0 0,-7 3-9 0,3 0-1 16,0-3-1-16,0-3 0 0,-4-4-10 0,4 1 0 15,-7 0 9-15,4-1-9 0,3 7 0 0,-4-3 0 16,1-3 0-16,-4 6 0 0,7-4 0 15,-3 4 0-15,-1-3 0 0,1 6-8 0,-4 0 8 0,3-6 0 16,-3 28 0-16,0 0 0 0,0 0 0 0,0 0 12 16,0 0 0-16,0 0-1 0,0 0-25 0,0-138-5 15,-7 128-1-15,0-2 0 0,-4 3 2 0,1 5 0 16,-1-2 0-16,1 3 0 0,-4-6 1 0,-1 9 0 16,1 0 0-16,-3 0 0 0,3 0 5 0,0 0 2 15,-1 9 0-15,1-6 0 0,-3-3 10 0,-1 6 0 16,0-6 0-16,4 4 0 0,-7-4 0 0,3 0 0 15,1 6 0-15,-1-6 0 0,-3 3 0 0,0-3 0 0,0 0 0 16,0 0 0-16,-4 0 0 0,4 0 0 0,-4 0 0 0,-3 0 0 16,0 0 0-16,-1-3 0 0,-10-3 0 15,8 6 0-15,-15 0 0 0,0-4-13 0,-7 4 3 16,-3 0 1-16,3 0 9 0,-11-6 9 0,-6 3-1 16,-26-6-8-16,5 5 0 0,3-2 0 0,3 3 0 15,4-6 0-15,-4 9 0 0,0-10 0 0,-6 1 0 0,2 9 0 16,5-3 0-16,3-7 0 0,0 10 0 15,-8-9 0-15,-2 9 0 0,6-3 0 0,0-4-15 0,4 7 5 16,4-3 10-16,-5 0 12 0,1-3-2 0,-3 6-1 16,2-3-9-16,1-3 0 0,0 6 0 0,4 6 0 0,-5-6 0 15,-2 3 0-15,-4-3 0 0,-1 6 0 16,8 0 0-16,0-6 0 0,0 0 0 0,-4 7 0 16,-3-4 0-16,7-3 0 0,7 0 0 0,3 0 0 15,4 6 0-15,0-3 0 0,-3-3 8 0,-1 0-8 0,4 0 0 16,4 0 0-16,-1 0 0 0,-3 0 0 0,11 0 0 0,-4 0 0 15,-4-3 0-15,1-3 0 0,-4 6 0 0,3 0 0 16,-6 0 0-16,6 0 0 0,8-3 0 0,-4 3 0 16,3 0 0-16,-3 0 0 0,0 3 0 0,0-3-11 15,-3 0 11-15,3 0-8 0,0 0 8 0,7 0 0 16,4 0 8-16,3 0-8 0,0 6 0 0,-4-6 8 16,1 0-8-16,0 0 0 0,3 0 9 0,0 0-9 15,0-6 12-15,4 6-12 0,-1 0 0 0,8 0 0 16,-4 0 0-16,1-3 0 0,-1-4 0 0,0 7 0 0,-3 0 0 15,-4 0-12-15,0 0 12 0,-4 0 0 0,1 0 0 16,0-6-946-16,-8-3-184 0</inkml:trace>
  <inkml:trace contextRef="#ctx0" brushRef="#br0" timeOffset="22636.68">23414 9616 1555 0,'3'-19'68'0,"-3"16"16"0,4-6-68 0,-1-1-16 0,5 1 0 0,-1 2 0 16,-4-8 11-16,4 5-2 0,0 4 0 0,0-3 0 15,0-1 7-15,0 1 2 0,4-1 0 0,-4 1 0 16,0 6 18-16,4-6 3 0,-1 5 1 0,-3-2 0 16,0 6-17-16,4 0-3 0,-11 0-1 0,11 0 0 15,-11 0 21-15,7 10 4 0,-7-10 0 0,7 9 1 16,3-6-23-16,1 6-5 0,-1 10-1 0,1-6 0 15,-4-1 5-15,4 7 1 0,3 0 0 0,-4-6 0 16,4 8-22-16,-3-2 8 0,3-6-8 0,0 9 0 16,0 0 0-16,4-3-12 0,0 3 2 0,3-1 0 0,0 8 10 15,0-4 9-15,-3-3-1 0,-4 9-8 16,3-3 8-16,-6 7-8 0,0 6 0 0,-4-1 0 16,0 4-52-16,-4 6-15 15,-3 1-2-15,-3-4-1 0,-4 6 104 0,-4 0 21 0,4 1 4 16,-4-4 1-16,1 9-52 0,-1-2-8 0,4-4 0 0,4 0-11 0,-1-9 11 0,1 3 14 15,-4 0-3-15,10-6-1 0,1 3 22 0,-1-3 4 16,4 3 0-16,0 3 1 0,0 0-25 0,-3-3-12 16,3 6 10-16,-4 3-10 0,-3-3 0 0,-3 0 0 15,-8-3 0-15,1 7 0 16,-4-1-88-16,-11 10-12 0,-7 0-1 0,-3-1-811 0</inkml:trace>
  <inkml:trace contextRef="#ctx0" brushRef="#br0" timeOffset="25877.94">27203 10378 1864 0,'0'0'83'0,"0"0"17"0,0 0-80 0,0 0-20 16,-7-3 0-16,0 0 0 0,7 3 106 0,-4-7 18 0,-3 7 3 0,3-3 1 16,1-3-32-16,3 6-5 0,0 0-2 0,-4-3 0 15,8-7-21-15,-8 1-4 0,1 6 0 0,3-3-1 16,0-4-11-16,0 10-3 0,-4-3 0 0,4 3 0 16,0 0-12-16,0 0-2 0,-3-9-1 0,-4 9 0 15,-4-4-20-15,1-2-4 0,-1 6-1 0,4 0 0 16,-7 0-9-16,3-3 12 0,1 3-12 0,-1 0 12 15,4-6-12-15,0 3 0 0,0 3 9 0,3-3-9 16,1-4 8-16,3 7-8 0,-4-3 8 0,4-3-8 16,-3 3 12-16,3 3-3 0,0 0 0 0,0 0 0 15,0 0 0-15,0 0 0 0,0 0 0 0,0 0 0 16,3 9-9-16,1 4 0 0,-1-1 0 0,1 10 0 16,-4 10 0-16,-4-1 0 0,8 7 0 0,-4 5 0 15,0 1 0-15,0 6 0 0,0 4 0 0,0-1 0 16,7-3-9-16,-3-3 9 0,-4 7-12 0,3-7 12 0,1 0 0 15,-1 3-8-15,-3-6 8 0,0 0 0 0,0-4 0 16,0-8 0-16,0-1 0 0,0 1 0 0,-3-11 16 16,3 8-4-16,0-14 0 0,0 4 0 0,3-6 10 0,-3-4 2 15,0-9 0-15,0 0 0 0,11 6-12 0,-11-6-1 16,0 0-1-16,3-15 0 0,1 2-10 0,-1-9 12 16,-3-6-12-16,0-3 12 0,-3-4-12 0,-1-9 12 15,1 0-12-15,-4-3 12 0,3 0-12 0,1-3 8 16,-4-3-8-16,3-1 8 0,-3-5-8 0,3 2 8 0,-3-2-8 0,4 2 8 15,-1 4-8-15,1 3 8 0,3 3-8 16,0 0 8-16,0 0-8 0,0 6 0 0,3 0 0 0,-3 10 0 16,4 9 0-16,-1 3 0 0,-3 4 0 0,0 5 0 15,0 10 0-15,0 0 0 0,0 0 0 0,4 13 0 16,3 5 0-16,0 8-11 0,0 5 3 0,0 13 0 16,7 6 8-16,-3 3 0 0,3 7 8 0,-3-4-8 15,-4-2 0-15,0 5 0 0,3-5 0 0,-3-1 0 16,0-3 0-16,0-3 0 0,-7-3 0 0,7-3-8 15,-3 3 8-15,-1-4 0 0,1-2 0 0,-4-7 0 16,0-6 0-16,0-3 0 0,0 0 0 0,-4-6 0 16,1-3 0-16,3-4 0 0,0-9 0 0,-7 3 0 15,0-3-66-15,3-9-11 16,1-4-3-16,-1-18-1403 0</inkml:trace>
  <inkml:trace contextRef="#ctx0" brushRef="#br0" timeOffset="27822.78">11102 16518 2073 0,'18'6'184'0,"-18"-6"-147"0,-11-6-29 0,0-4-8 0,8-2 188 0,-8-1 37 15,-10-6 7-15,3-2 2 16,-3-5-222-16,7-2-44 0,-7-3-8 0,-4 0-3 16,-10 5-54-16,7-2-11 0,7 0-3 0,-8 6 0 15,-2 0 31-15,-5 0 5 0,8 10 2 0,-4-7 0 0,1 6 93 0,-12 1 18 16,-17-4 4-16,0 16 1 0,4-3 37 0,-4 6 7 15,-11 3 1-15,-3 4 1 0,-7 5-36 0,-3 4-7 16,-8 3-2-16,0 9 0 0,4 4-28 0,0 12-7 16,-4 0-1-16,7 6 0 0,4 7-8 0,11-4-17 15,10 7 4-15,3 0 1 0,11 6 12 0,11 0 0 16,3 3 0-16,8 0 0 16,6 3-29-16,11-3-3 0,7 4-1 0,7-1 0 15,7 10-27-15,11-10-4 0,10-3-2 0,14-9 0 16,11-1 14-16,11-8 2 0,0-10 1 0,6-4 0 0,8-8 49 15,14-10 22-15,10-3-2 0,4-16 0 0,0 3 36 0,7-12 6 16,14-7 2-16,-7-9 0 0,0-9 0 0,-7-1 0 0,-7-11 0 0,-1-8 0 16,-6-5-26-16,-10-4-5 0,-19-2-1 0,-6-1 0 15,-8-3 3-15,-10 3 0 0,-14-12 0 0,-11 3 0 16,-14-13-7-16,-14 13-2 0,-10-3 0 0,-15 3 0 16,-14 6 6-16,-7 0 2 0,0 3 0 0,-10 4 0 15,-15-4-18-15,-10 10-4 0,-14-1-1 0,-11 14 0 16,-10 2-11-16,-18 0-14 0,-14 13 3 0,-18 7-936 15,-14-1-187-15</inkml:trace>
  <inkml:trace contextRef="#ctx0" brushRef="#br0" timeOffset="28394.45">2625 10146 2534 0,'-11'-13'112'0,"4"4"24"0,-11-7-109 0,1-3-27 0,-4 1 0 0,-1-1 0 15,5-3 225-15,-4 0 40 0,-1 0 8 0,8 3 2 16,0 3-232-16,-7-2-43 0,7 8-16 0,-11 1 1 31,-6 3-48-31,-5 9-9 0,-3 9-3 0,-10 10 0 16,-7 19 4-16,-8 9 1 0,-6 16 0 0,-5 6 0 15,-6 13-20-15,7 3-4 0,0 15-1 0,4-6 0 0,10 4 75 0,0-1 20 0,10 0 0 16,4-3 0-16,11 1 0 0,10-4 0 0,11-3 0 0,4-4 0 16,10-2 29-16,10-3-1 0,11-7 0 0,4-9 0 15,3-3-28-15,11-10 0 0,7-6 0 0,11-13 0 0,2-12 8 16,12-3-8-16,3-16 0 0,4-6 0 0,-1-13 28 0,8-6-1 16,0-21 0-16,3-1 0 0,-3-16-3 15,-1-6-1-15,-6-6 0 0,-15-3 0 16,8-10-9-16,-22-9-2 0,1-3 0 0,-8-7 0 0,-7-2 6 15,-10-7 1-15,-11-3 0 0,-3 6 0 0,-11-3 1 0,-11-3 1 16,0 0 0-16,-10 10 0 0,-3 2-8 16,-5 7-1-16,-6 3-1 0,-11 9 0 0,-3 1-3 0,-11 8-8 15,0 10 12-15,-11 7-4 0,1 15-8 0,-4 3 12 16,0 16-12-16,-11 6 12 16,-17 10-150-16,-8 18-30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18:31:41.38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6498 4454 1267 0,'0'0'112'0,"0"0"-89"0,7-6-23 0,-3 3 0 0,-4 3 252 0,14-6 47 15,-11 6 9-15,4-13 1 0,-3 13-214 0,3-3-43 16,0-6-9-16,0-1-2 0,-3 1-16 0,-4 6-3 16,0-7-1-16,3 1 0 0,-3-1-21 0,-3 1 0 15,-1 3 0-15,-3-1 8 0,0 4-8 0,4-6-16 16,-5 3 4-16,-2 6 0 0,-4 6 12 0,7-6 0 0,-4 3-9 16,-7 3 9-16,8-6 0 0,-11 3 0 0,3 4 0 0,0-4 0 15,-3-3 16-15,0 3-1 0,0-3-1 16,-4-3 0-16,1 3 17 0,-8-3 3 0,4-4 1 15,-8 7 0-15,1-3-7 0,-7-6-2 0,-1 3 0 16,1 6 0-16,3-7 5 0,-7 1 1 0,4-3 0 16,-4-1 0-16,-3 4-11 0,-8 0-1 0,-6 3-1 0,-4-7 0 15,0 7-7-15,-4-3-2 0,1 6 0 16,-11-3 0-16,-8-4 1 0,-6 7 0 0,-7 0 0 0,-1 0 0 16,-6 0 5-16,-11 0 0 0,0 0 1 0,-7 0 0 15,-7 0-4-15,0 0-1 0,-3 7 0 0,-8-4 0 16,-7-3-3-16,1 0-1 0,2 6 0 0,-13-3 0 15,3-3-8-15,-10 0 12 0,3 0-12 0,0 3 12 16,4 4-4-16,-4-7-8 0,-3-7 12 0,3 7-4 0,-3 0 0 0,10 0 0 16,-3 7 0-16,7-7 0 15,-1 0-64-15</inkml:trace>
  <inkml:trace contextRef="#ctx0" brushRef="#br0" timeOffset="24459.53">11232 11303 345 0,'-52'-9'31'0,"37"-1"-31"0,12 10 0 0,-11-9 0 15,-11 6 273-15,7-7 49 0,4 7 10 0,0-3 1 16,-7 3-106-16,7-4-22 0,0 7-4 0,7-3-1 16,7 3-106-16,0 0-22 0,-14-3-4 0,14 3 0 15,10 0-57-15,-3 0-11 0,-7 0 0 0,0 0 0 16,7 3-10-16,4-3 10 0,3 0-12 0,0 0 12 16,-3 0 0-16,10 0 0 0,7-3 0 0,4-3 0 15,-7 6 56-15,6-3 6 0,8-4 1 0,3 4 0 0,4-3 1 16,7 3 0-16,0 0 0 0,7-4 0 0,4 7-30 15,3 0-6-15,-4 0 0 0,1 7-1 0,6-4-10 16,1 0-1-16,3-3-1 0,3 6 0 0,-2-3-15 0,-1 4 0 16,0-4 8-16,3 3-8 0,4-3 0 15,1 0 0-15,-1 4 0 0,0-4 0 0,0 6 16 0,0-9-4 16,7 6 0-16,1-2 0 0,-1-1 10 0,0-3 2 16,0 0 0-16,0 0 0 0,8 0-11 0,-1 0-1 15,4 0-1-15,-4 0 0 0,0 6-11 0,0-3 8 16,1-3-8-16,-1 10 8 0,0-7-8 0,0 6 0 0,-6-3 0 0,2-3 0 15,1 7 0-15,0-1 0 0,-4-6 0 0,0 7 0 16,0 2 21-16,4-5 9 0,-4 2 2 0,7 0 0 16,-3-2-32-16,7 2 0 0,0 1 0 0,0-1 0 15,3-6 0-15,-3 7 0 0,3-4 0 0,0 0 0 16,4 0 0-16,-4-3 0 0,4 7 12 0,-3-4-3 16,-5 0-9-16,5 1 10 0,-1-4-10 0,4 6 10 15,-11-2-10-15,4-1 10 0,-4 3-10 0,0-3 10 16,1-2-10-16,-1 5 0 0,-7-6 0 0,0 7 0 15,4-4 0-15,3-3 0 0,0 0 0 0,1 3 0 16,-1-3 0-16,0 7 0 0,0-10 0 0,4 9 0 16,-4-9 0-16,4 3 0 0,-4 4 0 15,-3-4 0-15,3-3 0 0,-3 6 0 0,0-6 0 0,-4 3 0 16,-7-3 0-16,4 0 10 0,3 0-10 0,-3 0 10 0,3 0-10 16,-3-3 0-16,3 3 0 0,0-6 0 0,4 6 0 0,-1 0 0 15,8 0 0-15,-4-3 0 0,1-4 0 0,2 7 0 16,1-3 0-16,7 0 0 0,-4-3 0 0,1 6 0 15,-5 0 0-15,5 0 0 0,3-3 0 0,-1 3 0 16,-2 0 8-16,-4 0-8 0,3 0 0 0,0-7 0 16,7 7 0-16,-3 0 0 0,-3 7 0 15,-5-7 0-15,8 0 0 0,-3 0 0 0,6-7 0 0,-3 7 0 16,-4 0 0-16,4 0 0 0,7 0 0 0,-4 0 0 16,0 0 0-16,1-3 0 0,3-3 0 0,3 6 0 15,-3-3 0-15,0 3 0 0,7 0 0 0,-4 0 0 16,1 0 0-16,-1 0 0 0,4 0 0 0,0 3 0 15,-4-3 0-15,-3 0-11 0,-3 6 11 0,3-3 0 16,3-3-9-16,-3 0 9 0,-4-3 0 0,4 3 0 0,0 3 0 16,-4-3 0-16,1 0 0 0,-4 0 0 0,-4 0 0 15,4 0 0-15,0 0 0 0,-4 0 0 16,0 0 0-16,-3 0 8 0,7 0-8 0,0-3 0 0,-4 3 0 0,-3-6 0 16,-1 6 0-16,5 0 0 0,-1-3 0 0,7 3-11 15,1-3-1-15,-4-3 0 0,3 6 0 0,0 0 0 31,-6 0-12-31,-1 0-2 0,-10 0-1 0,-1 0 0 0,1 6-101 16,-4-3-21-16,4 0-4 0</inkml:trace>
  <inkml:trace contextRef="#ctx0" brushRef="#br0" timeOffset="55741.2">4784 7060 1713 0,'10'-15'76'0,"-6"8"16"0,6-8-74 0,1 2-18 0,3 4 0 0,0-1 0 0,7-2-15 0,4-7-6 16,0 6-2-16,-1 4 0 0,1-4 12 0,7 4 3 16,-11-4 0-16,7 4 0 0,-7 6 8 0,4-3 0 15,-11 6 0-15,7 0-8 0,-10 0 8 0,7 9 0 16,-8-9 0-16,1 9 0 0,-8-5-9 0,4 5 0 15,-7 4 0-15,0-4 0 0,0 0 9 0,0-9 0 16,-7 10 0-16,7-10 0 0,-3 3 58 0,3-3 14 16,0 0 2-16,0 0 1 0,0 0 33 0,-11 0 8 15,8-3 0-15,-8-7 1 0,4 10-41 0,0-9-8 16,0 0-1-16,-4 2-1 0,1-2-34 0,3 3-8 16,-11-7 0-16,4 10-1 0,3-3-15 0,-3-4-8 15,-14-2 10-15,7 9-10 0,-14-4 0 0,3-2 0 16,-7 9 0-16,0 0 0 0,-10-3 0 0,-4 3 0 0,-7-3-9 15,-4-4 9-15,1 7 0 0,-8 0 18 0,1 0-2 16,-4-3-1-16,0-3 13 0,-7 6 4 16,-11 0 0-16,4 0 0 0,3-3-2 0,-10-4 0 0,-1 4 0 15,1 3 0-15,0-3-30 0,7 3 0 16,-4-6 0-16,4 6 0 0,-7 0 0 0,10 6 12 0,-7-3 0 16,8 0 0-16,6 4-12 0,-7 2 0 0,-3-6 0 0,3 10 0 15,-3-4 0-15,4 10 0 0,-1 0 0 0,0-3 0 16,1 6 0-16,-8 3-8 0,4 0 8 0,-8 3 0 15,1 3-9-15,0-6 9 0,0 7 0 0,-1-1-9 16,8-3 9-16,4 4 0 0,2-7 0 0,1 9 0 0,11-2 0 0,6-4-10 16,4-3 10-16,11-6 0 15,10 3 9-15,-7 0 9 0,4 3 2 0,3-3 0 0,4 0-12 16,7 3-8-16,-4-3 9 0,7 6-9 16,0-6 0-16,11 0 0 0,4 6 0 0,6-3 0 0,-3-3 0 0,7 6 0 15,7-3-9-15,-3 7 9 0,6-1 0 0,4 0 15 16,-3 7-2-16,14-3 0 15,-1-4-31-15,-2-3-6 16,2-3-2-16,11-3 0 0,1 6 26 0,3-3-10 0,6-6 10 0,-2 0 0 16,10-3 0-16,21 3 9 0,0 3 1 0,7-10 0 0,-3 4 6 15,6-4 0-15,-3 1 1 0,11-4 0 0,3 4-4 0,4 2-1 16,0-2 0-16,7-4 0 0,0 1-3 0,3-7-1 16,0 6 0-16,1-6 0 0,6 4-8 0,-3-4 12 15,14 3-12-15,-14-3 12 0,3 0-12 0,8-3 0 16,6 0 0-16,-6 0 0 0,6 7 0 0,4-14 0 15,7 7 0-15,4-6 0 0,0-3 0 0,6-1 12 0,5 1-4 0,2 0 0 16,8-4-8-16,-11 4 8 0,-3-4-8 0,3 4 8 16,1-4-8-16,-5-3 12 0,-3 13-12 0,4-6 12 15,0-4-4-15,0 4-8 0,-1 0 12 0,1 5-4 16,0-5-8-16,3 0 0 0,0-1 0 0,-10 1 0 16,-4 2 0-16,-7-8 0 0,-7 2 0 15,-4-6 0-15,-3 4 0 0,-3-4 8 0,-15-3 0 0,-7-6 0 16,-7 6 4-16,-3 0 1 0,-7-3 0 0,-11-3 0 15,0-1 3-15,-18-5 1 0,1 9 0 0,-12-7 0 16,-6 1-1-16,-7 3 0 0,-8-4 0 0,-2-2 0 16,-8-4-16-16,-11 7 0 0,-10-13 0 0,-4 3 0 15,-6 4-12-15,-15-4-4 0,-11 3 0 0,-6-6 0 16,-8 4 0-16,-13 5-1 0,-4-6 0 0,-7 7 0 16,-11-4 5-16,-7 4 0 0,-7 2 1 0,-7 1 0 0,0 0 3 15,-14-1 0-15,4 10 0 0,-15-6 0 16,0 6 8-16,1 0-13 0,-8 0 5 0,-3 0 8 0,-4 4-15 0,-7-4 5 15,-7 9 1-15,8 0 0 0,-12-2 9 0,-3 9 0 16,-3-1 0-16,-11-2-8 0,3 9 8 0,-13 0-10 16,3 0 10-16,-15 9-10 15,-9 10-87-15,-19 3-18 0,-17 0-3 0</inkml:trace>
  <inkml:trace contextRef="#ctx0" brushRef="#br0" timeOffset="57320.2">5045 12739 2012 0,'7'-9'89'0,"-7"9"19"15,7-3-87-15,-4-4-21 0,4 4 0 0,-7-6 0 0,0 9 42 0,0-3 51 0,0 3-46 0,-10 3-21 0,-11-3-4 16,3 0-1-16,-10 0 0 0,0 9-1 0,3-9-1 16,-7 3 0-16,-3-3 0 0,3-3 45 0,-3 3 10 15,-7-3 2-15,-1-3 0 0,-10 6 5 0,0 0 2 16,-7-3 0-16,0-4 0 15,0 7-50-15,0 0-9 0,-7-9-3 0,0 6 0 0,-3-7-21 16,-4 1 0-16,-4 6 0 0,4-7 0 0,0 1 0 16,-11 0 9-16,-6 6-9 0,-8-1 0 0,0-2 0 0,-3 6 0 15,-8 0 0-15,-3 0 0 0,-6 10 0 0,2-7 0 16,-3 12 0-16,0 1 0 0,0 3-8 0,7 3-3 16,-3 0 0-16,10 6 0 0,7-3 11 0,4 6 8 15,0 1-8-15,14-1 11 0,3 0-1 0,8 7 0 16,6-3 0-16,4-1 0 0,0 7-10 15,4 3 0-15,-1-3-12 0,8 2 12 0,-4-2-18 0,11 3 4 16,3 3 1-16,0-3 0 0,-3-9 13 0,10 5 0 16,0-5 0-16,7 6-9 0,-6-10 9 0,13 10 0 15,-3-10 0-15,0 4 0 0,7-7 8 0,10-3 8 0,-3 0 0 16,14-3 1-16,7-6-5 0,0 6-2 0,11-4 0 0,17 4 0 16,8-6 4-16,20 0 1 0,8 6 0 0,14-4 0 15,3 4-15-15,7 0 0 0,18 0 0 0,7 10 0 16,-3-10-19-16,17 6 0 0,3 0 0 0,1-3 0 15,3-3 19-15,7 6-10 0,8-12 10 0,6 3-8 16,-3-7 8-16,3 4 0 0,-7-13 0 0,11 7 0 16,-3-7 0-16,2-6 0 0,5-4 9 0,-4 4-9 15,0-9 21-15,-11-7-2 0,7 0-1 0,-7-3 0 0,-6 0 0 16,-5 0 0-16,5-9 0 0,-5 9 0 16,8-10-5-16,-7 1-1 0,-15 0 0 0,1-1 0 0,-11-8-12 0,0 2 8 15,3 0-8-15,-10-2 0 0,-10-4 12 0,-4 9-3 16,3-6-1-16,-17 1 0 0,-4-1-8 0,-18 3 0 15,-3 1 0-15,-14-4-11 0,-10 9 29 16,-12-2 6-16,-6-1 0 0,-18-2 1 16,-3 2 13-16,-15-2 2 0,-14-7 1 0,-17 3 0 0,-11-3-41 0,-21 3-11 15,-11-2-1-15,-20 2 0 0,-22 3-5 0,-11 0-2 16,-17 4 0-16,-22 6 0 0,-6-4 3 0,-29 10 0 16,-6 1 0-16,-15 2 0 0,-14-3-1 15,-7 12 0-15,-11-2 0 0,1 12 0 16,-12 0-75-16,-13 9-14 0,-11 1-3 0,89-7-1 15</inkml:trace>
  <inkml:trace contextRef="#ctx0" brushRef="#br0" timeOffset="80203.82">11846 7835 921 0,'0'0'40'0,"0"0"10"0,-7 0-40 0,0-3-10 0,0 3 0 0,0 0 0 16,0-7 180-16,0 7 35 0,0 0 6 0,0 0 2 16,3 7-157-16,-6-7-31 0,-4 3-7 0,3-3 0 15,0 6-19-15,-3-3-9 0,-7 3 10 0,-4 1-10 16,-6 2 9-16,-5 10-9 0,5-7 8 0,-8 10-8 16,-10-3 34-16,3 3 2 0,7-3 0 0,-3 6 0 15,-1 3 16-15,-6-3 3 0,-4 0 1 0,0 1 0 16,4-4-34-16,-8 6-6 0,-10-3-2 15,11 6 0-15,3-3-14 0,3 4 0 0,-3-1 0 0,4 4 0 16,0-1 16-16,-1-3-4 0,-3 7 0 16,0-3 0-16,1-4 18 0,2 10 3 0,11-7 1 0,4 4 0 15,-4-4-18-15,4 1-4 0,3 2-1 0,0-2 0 16,4 3-11-16,4-1 0 0,-5 4 0 0,1-3 0 16,3-4 12-16,-3 1 0 0,0 5 0 0,0-8 0 15,0-1-12-15,-1 0 0 0,5 1 0 0,-1-10 0 16,0 6 0-16,4-3 0 0,3-3 0 0,1 0-11 15,-1 3 21-15,4-9 4 0,0 6 1 0,0 6 0 0,0-6-6 16,0 0-1-16,3 0 0 0,-3 6 0 0,3-3-8 0,1 3 10 16,-4-3-10-16,3 4 10 0,-3-7-10 0,3 6 0 15,1-3 0-15,-1-3 0 0,1 0 0 0,-5-3 0 16,5-1 0-16,3-2 0 0,0 0 0 0,-4-4 10 16,4 1-2-16,4-4-8 0,-8 1 39 0,4-7 1 15,0-3 0-15,0 6 0 0,7-6-10 0,0 0-2 16,0 0 0-16,-4 0 0 0,4 0-1 0,-7-6-1 15,7 3 0-15,-3-7 0 0,-1-2 5 0,4-1 1 16,4-3 0-16,-1-5 0 0,1-1 3 0,-1-4 1 16,1-2 0-16,3-3 0 0,0 0-36 0,-4-4 0 15,1-3 0-15,0 7 0 0,3 0 8 0,-4 6-8 16,-3-7 0-16,4 4 0 0,-1 6 8 0,1 0-8 16,-4 0 0-16,0 3 0 0,-4 7 9 0,4-1-9 15,0 4 0-15,-3-1 9 0,3 1-9 0,-4 9 0 0,4 0 0 0,0 0 0 16,0 0 0-16,-3 9 0 0,3 4-14 15,-11 6 5-15,7 3 9 0,-6 6-13 0,3 3 5 0,-4 4 8 16,1-1-11-16,-4-2 11 0,-1-1-8 0,-2 7 8 16,3-4 0-16,0-2 12 0,-1-1 0 0,5 0-1 15,-1-9-11-15,1 6 0 0,3-12 0 0,7 6 0 16,3-13 0-16,4 1 10 0,4 2-10 0,3-5 10 16,11-4 5-16,6-3 1 0,5 0 0 0,10-10 0 15,-1 4-4-15,12-10-1 0,3-5 0 0,10-1 0 16,4-4-11-16,4-2 0 0,-4-3-12 0,7-10-962 15,4 0-192-15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18:35:01.89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4180 16327 1267 0,'0'0'112'0,"-10"-10"-89"0,3 1-23 0,0-4 0 16,-11 4 237-16,8-1 43 0,-5-2 9 0,1 2 2 15,-7 7-219-15,3-3-44 0,-13 3-9 0,3 0-2 16,3 3-17-16,-10 0 0 0,-1 0 0 0,1 0 0 16,-4 3 0-16,-7-3 0 0,4 3 0 0,0 6 0 15,-15-2 0-15,4-4 0 0,-7 3 8 0,0 0-8 16,-7 1 27-16,7 2 1 0,-3 0 1 15,3-2 0-15,-7 2-4 0,3 1-1 0,-6-1 0 0,6 0 0 16,-6-6-3-16,6 7-1 0,-6-1 0 0,-1-6 0 16,-3 7 0-16,-7-1 0 0,7-6 0 0,3 4 0 15,-3-4 10-15,4 3 2 0,3-3 0 0,3 3 0 16,-10-2-3-16,7-4 0 0,0 0 0 0,0 0 0 16,-4 3-16-16,11-3-3 0,7 0-1 0,-6 0 0 15,9 0-9-15,-3-3 12 0,11 3-12 0,-4 0 12 0,7-4-12 16,-3 4 10-16,3 0-10 0,4 0 10 0,7 0 2 0,-1-6 0 15,5 6 0-15,6 0 0 0,-3-3 18 0,7-3 4 16,0 6 1-16,3 0 0 0,0 0-23 0,1 0-4 16,10 0 0-16,0 0-8 0,-4 0 8 0,-3 9-8 15,7-9 0-15,0 6 0 0,-3 1 0 0,3-7 10 16,0 9-10-16,0 1 8 0,3 2 0 0,-3-3-8 16,0 1 12-16,7 2-4 0,-7 7-8 0,0-6 12 15,0 9-12-15,0-3 12 0,-7 9-12 0,7-3 0 16,0 3 0-16,-3 3-11 0,3 4 11 0,0-1 0 15,0 4 0-15,-7 3-8 0,7-4 8 0,0 1 0 0,0 3 0 16,0-4-8-16,7 4 8 0,-7 0 0 0,3 0 0 16,-3 3 8-16,7-4-8 0,-3 4 0 15,-4 7-8-15,0-4 8 0,0 12 0 0,0-6 0 0,0-2 0 16,0 2-8-16,0-6 8 0,0 3 0 0,-4-6 0 16,-3-3 0-16,4 0 0 0,3-1 0 0,-7 4 0 15,3-3 0-15,-6-7 0 0,-1 10 8 0,7-6-8 0,-6-3 8 16,-1-4-8-16,1 0 0 0,-4 1-8 0,10-10 8 15,-6-1 0-15,6 1 0 0,-7-6 0 0,4-3 0 16,4-1 0-16,-4 1 0 0,3-4 9 0,1-3-9 16,-4 4 13-16,7-4-4 0,-4 4-1 15,4-4 0-15,-7-3 4 0,4 6 1 0,3 1 0 0,0-7 0 16,0-3-13-16,0 12 0 0,-4-5 0 0,4-4 0 16,0-3 0-16,-7 9 0 0,7 1 0 0,-4-1 0 15,-3-6 10-15,7-3-1 0,0 0 0 0,-3 10 0 0,3-10-9 0,0 9 0 16,0-9 0-16,0 0 0 0,0 0 15 0,0 0 1 15,0 9 0-15,0-9 0 0,0 0-7 0,3 10-1 16,8-7 0-16,-4 9 0 16,0-5 0-16,11-4 0 0,-11 6 0 0,14-6 0 0,-7 4-8 0,7-4 0 15,0 6 0-15,-3-9 0 0,14 10 0 0,-8-7 0 16,12-6 0-16,3 6 0 0,6-3 0 0,5-3 10 16,-1-7-10-16,8 7 10 0,3-3-2 0,0-4-8 15,10 7 12-15,-3-6-4 0,14-1-8 0,0 7 0 16,4-6 0-16,-11 0 8 0,7 9-8 0,-7-10 0 15,8 10 0-15,-5-3 0 0,8 3 0 0,-8-3 0 16,-2-3 0-16,-5 6 0 0,4 0 0 0,-3 0 0 16,3 0 0-16,7 0 0 0,-7 0 0 0,-3 6 0 15,3-3-9-15,7 0 9 16,-4-3-112-16,19 0-20 0</inkml:trace>
  <inkml:trace contextRef="#ctx0" brushRef="#br0" timeOffset="25629.16">24821 18333 2516 0,'-31'7'112'0,"17"-4"22"0,-1-3-107 0,-9 0-27 0,-1 0 0 0,-3-3 0 15,-7-4 24-15,-4 7-1 0,0 0 0 0,-3-3 0 32,-8 0-39-32,4-3-8 0,1 3-2 0,-1-4 0 0,3 4 17 0,1-6 9 0,0 9-10 0,3 0 10 31,-3-3-42-31,-1 3-2 0,4 3-1 0,1 0 0 0,2 6 34 16,1 1 11-16,3-4 0 0,8 0 0 0,6 13-11 0,0-6 11 0,11-4-10 15,7 7 10-15,4-10-9 0,10 13 9 0,7-7-8 0,11 4 8 16,7-10 0-16,10 13 0 0,4-6 0 0,7 2-8 15,7-8 24-15,3 2 6 0,15-3 1 0,0-2 0 16,7 2 17-16,-1-3 3 0,1 0 1 0,7-3 0 16,7 0-11-16,-8-3-1 0,1-6-1 0,0 5 0 15,7-2-7-15,-4-3-2 0,-7-4 0 0,-6-2 0 16,-5-1-22-16,-3 6 0 0,0-2 0 0,-14 2 8 0,1-2-8 16,-12 3 11-16,-10-1-11 0,-11-2 12 15,-3 2-12-15,-11 1 12 0,-7 9-12 0,-3-3 12 0,-8-7 32 0,-3 10 6 16,-7 0 2-16,-3-3 0 0,-8-3-32 0,-3 6-7 15,-7-10-1-15,-1 10 0 0,-9 0-12 16,-8 0 0-16,-4 0 0 0,-6 0 0 0,-8 7 0 16,-10-4 0-16,-10 6 0 0,-1-9-10 15,0 13 10-15,-6-4 0 0,-5 1 0 0,-6 2-8 16,-7-2-96-16,-1 2-18 0,-3 7-4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18:35:44.79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21262 9077 230 0,'0'0'10'0,"3"-7"2"0,5 4-12 0,-1-6 0 0,-4 9 0 0,4-10 0 16,4 7 259-16,-1-6 49 0,1-4 9 0,-1 4 3 15,1-1-259-15,7-2-51 0,-1 2-10 0,-3-2 0 16,-3 3 0-16,3-1 0 0,-3 1 0 0,3-1-9 16,-4 7 9-16,-3 3 0 0,-7 0 8 0,0 0-8 15,0 0 46-15,0 0 5 0,0 0 1 0,0 0 0 16,4 13 24-16,-4-1 6 0,-4 7 1 0,-3-6 0 15,-3 5-9-15,3-5-2 0,-4-4 0 0,1 10 0 16,-4-6-15-16,-1 6-3 0,1-1-1 0,-7-2 0 16,0 3-13-16,0 3-2 0,-4-3-1 0,-3 3 0 15,-4 3-2-15,-3 3-1 0,0-6 0 0,-1 6 0 16,-6-3-13-16,0 13-2 0,-4-4-1 0,-4 1 0 16,-10-4 4-16,0 0 1 0,0 7 0 0,-3-3 0 15,-1-1-12-15,4 7-3 0,-3-10 0 0,3 4 0 0,0 2 0 16,-3-2 0-16,-4 6 0 0,3-1 0 0,1 1 4 15,6-3 0-15,1 3 0 0,-1-4 0 0,8-2-4 0,-1-1 0 16,1-3 0-16,3 7 0 0,4-7 16 16,-4-5 2-16,0 5 1 0,7 0 0 0,-3-3-13 15,7-2-2-15,-1 5-1 0,5-9 0 0,2 6-11 0,1-6 0 16,4 0 0-16,-1 0 8 0,4-3-8 0,3 0 0 16,-3-4 9-16,7 1-9 0,3-4 19 0,1 1-1 15,3-7 0-15,3-3 0 0,4-3 2 0,0 0 1 16,0 0 0-16,0 0 0 0,0 0 3 0,0 0 1 0,0 0 0 15,0 0 0-15,4-9 3 0,-1 0 1 16,-3 5 0-16,4-5 0 0,-1 0-10 0,-3-4-3 0,4 4 0 16,-4-1 0-16,3-2-6 0,-3-1-2 0,0 4 0 15,-3-4 0-15,3-2-8 0,3 5 0 0,-3-2 0 0,0-1 0 16,4-6 8-16,-1 7 0 0,1-7 0 0,-1 6 0 16,4-9 0-16,0-6 0 0,4 6 0 0,0 0 0 15,-4-3-8-15,3-3 0 0,1-3 0 0,-1 9 8 16,1-7-8-16,0 14 0 0,-4-7 0 0,0 6 0 15,0 0 0-15,-4 1 0 0,1 12 0 0,-4 3 0 16,0 0 0-16,0 0 0 0,0 0 0 0,-7 9 0 16,0 4-16-16,-4-1 2 0,0 7 0 0,1 3 0 15,-4-3 14-15,3 3 0 0,1 0 0 0,-1 0-9 16,0 0 9-16,1 0 0 0,3-4 0 0,0 1 0 0,0-3 0 16,3 3 0-16,-3-1 0 0,4 1 0 0,-4-3 0 15,-1 6 0-15,1-3 0 0,0 3 0 16,0 9 0-16,-3 0 0 0,-1 1 0 0,4-1 0 15,-4-9 0-15,4 0 0 0,4-3 0 0,-1-7-8 0,1 7 19 16,-1-6 4-16,4-1 1 0,7-2 0 0,-3-1-2 0,6 0 0 16,-2-5 0-16,6 5 0 0,0 0 6 0,7-5 0 15,0 2 1-15,4-3 0 0,3-3-6 0,4 0-2 16,7-3 0-16,10-7 0 0,4 1-13 0,7-4 0 16,7-5 0-16,7-4 0 15,7-3-128-15,-14-13-26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18:37:42.05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4399 12548 2718 0,'0'0'120'0,"-3"9"25"0,-8 4-116 0,4-1-29 0,-4 4 0 0,4-3 0 15,0-1 28-15,4-2 0 0,-11-1 0 0,3-6 0 16,0 6-28-16,1 1 0 0,-4-7 0 0,0-3 0 15,-7 0 0-15,-1 6 0 0,5-6 0 0,-12 3 0 16,-2-3-12-16,-1 0-1 0,-7 13-1 0,-7-4 0 16,-3 1 14-16,-8-1-9 0,5 4 9 0,-8-4-8 15,3-3 8-15,-6 1 0 0,-15-7 0 0,4 9 0 16,0-9 0-16,3 0 0 0,1 0 0 0,6 0 0 16,4-9 9-16,0 2 4 0,0-2 1 0,4-7 0 15,3 10 28-15,4-10 6 0,6 7 0 0,4-4 1 16,1 1-29-16,2-1-5 0,5-2-2 0,2 12 0 15,-2-7-13-15,6 1 0 0,-3 9 0 0,3-3 0 16,0 3 0-16,-3 0 0 0,3 0 0 0,8 3 0 16,-8-3 0-16,4 0-8 0,7 6 8 0,-4-6 0 15,4 3 0-15,3-3 8 0,-3 0 0 0,11 0 1 16,-8 0 15-16,11 0 2 0,0 0 1 0,0 0 0 0,0 0-12 16,0 0-3-16,0 0 0 0,0 6 0 0,-7 1-12 15,14 11 0-15,-7 4 0 0,11 0 0 0,-8 10-11 0,8 9 11 16,-8 2-10-16,5 11 10 0,2-1-9 0,-10 10 9 15,4-1-8-15,-1 1 8 0,4 0-9 0,-3-4 9 16,3-2-10-16,-4-7 10 0,8-3 0 0,-8 3 0 16,5-6-8-16,-5-3 8 0,4 9 11 15,-7-6 5-15,4 0 0 0,-1 0 1 0,-3 6-25 0,0 3-6 16,0 1-1-16,-3 5 0 0,-1 7 15 0,-3 0 0 0,-4 6 0 16,4 3 0-16,-3-3 0 0,-1-6 0 15,1-3 0-15,-4-3-9 0,3-4 9 0,-3-6 0 0,3 0 10 0,1-6-10 16,-1-3 15-16,1-6-3 0,2-4-1 0,-2 0 0 15,3-9 6-15,3 0 2 0,-6-6 0 0,6-10 0 16,4 3 15-16,0-9 3 0,0 0 1 0,4 10 0 16,6-4-17-16,-6 0-3 0,13-6-1 0,-2 10 0 15,9-1-17-15,4 1 0 0,8-1 0 0,6 0 0 16,0 4 0-16,4 0 0 0,11-7 0 0,-4 0 0 16,14-6 0-16,7 10 0 0,-4-1 0 0,8 0 0 15,0-6-153 1,6 7-38-16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74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5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F94F5-58D1-42ED-AB38-DD97D2E49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606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customXml" Target="../ink/ink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7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customXml" Target="../ink/ink10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ustomXml" Target="../ink/ink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1824300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10-315</a:t>
            </a:r>
            <a:br>
              <a:rPr lang="en-US" sz="4600" dirty="0"/>
            </a:br>
            <a:r>
              <a:rPr lang="en-US" sz="4600" dirty="0"/>
              <a:t>Introduction to ML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Decision Trees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252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689471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2BA6-E462-48DB-B021-FD1FDC3F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Task: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Predict species label from first two input measurements</a:t>
                </a:r>
                <a:endParaRPr lang="en-US" sz="8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7B5FEC-BC8B-443F-9185-0C94C6B59034}"/>
              </a:ext>
            </a:extLst>
          </p:cNvPr>
          <p:cNvGraphicFramePr>
            <a:graphicFrameLocks noGrp="1"/>
          </p:cNvGraphicFramePr>
          <p:nvPr/>
        </p:nvGraphicFramePr>
        <p:xfrm>
          <a:off x="8624500" y="2991874"/>
          <a:ext cx="3381531" cy="3220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61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Sepal 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Sepal 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B05298C-65EE-454F-B233-0C5D067837C3}"/>
              </a:ext>
            </a:extLst>
          </p:cNvPr>
          <p:cNvSpPr/>
          <p:nvPr/>
        </p:nvSpPr>
        <p:spPr>
          <a:xfrm>
            <a:off x="346465" y="6386967"/>
            <a:ext cx="7851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Images and full dataset: https://en.wikipedia.org/wiki/Iris_flower_data_set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ABBA50B-5C1E-41BD-99E0-8D850BDD0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8" b="7353"/>
          <a:stretch/>
        </p:blipFill>
        <p:spPr bwMode="auto">
          <a:xfrm>
            <a:off x="9910531" y="197531"/>
            <a:ext cx="2095500" cy="193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C8D7B488-B18D-44FF-9D4B-1E707AE54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99" y="2095171"/>
            <a:ext cx="5543901" cy="426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D86E2A6-EDD7-1D74-9129-404999E291F0}"/>
                  </a:ext>
                </a:extLst>
              </p14:cNvPr>
              <p14:cNvContentPartPr/>
              <p14:nvPr/>
            </p14:nvContentPartPr>
            <p14:xfrm>
              <a:off x="490320" y="2700720"/>
              <a:ext cx="11700720" cy="3704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D86E2A6-EDD7-1D74-9129-404999E291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0960" y="2691360"/>
                <a:ext cx="11719440" cy="372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986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2BA6-E462-48DB-B021-FD1FDC3F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Tasks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Supervised learning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dirty="0"/>
              </a:p>
              <a:p>
                <a:endParaRPr lang="en-US" sz="80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Classification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Output labels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discrete and order of values has no meaning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Regression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Output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𝒴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,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where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usually continuous, order of values has meaning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35EBC77-3604-E222-87DA-999E0C630DA4}"/>
                  </a:ext>
                </a:extLst>
              </p14:cNvPr>
              <p14:cNvContentPartPr/>
              <p14:nvPr/>
            </p14:nvContentPartPr>
            <p14:xfrm>
              <a:off x="209520" y="1528920"/>
              <a:ext cx="9919080" cy="3593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35EBC77-3604-E222-87DA-999E0C630D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160" y="1519560"/>
                <a:ext cx="9937800" cy="36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2600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2BA6-E462-48DB-B021-FD1FDC3F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FA989-B706-447A-8829-AC8713B68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627813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Use training dataset to learn “best” hypothesis function</a:t>
            </a:r>
          </a:p>
          <a:p>
            <a:endParaRPr lang="en-US" sz="800" dirty="0"/>
          </a:p>
          <a:p>
            <a:r>
              <a:rPr lang="en-US" dirty="0"/>
              <a:t>Predict output from input features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95F7AC-0BEB-4449-8F84-D8869624CAFD}"/>
              </a:ext>
            </a:extLst>
          </p:cNvPr>
          <p:cNvSpPr/>
          <p:nvPr/>
        </p:nvSpPr>
        <p:spPr>
          <a:xfrm>
            <a:off x="3946980" y="2832235"/>
            <a:ext cx="3725838" cy="162749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Hypothesis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05BD35-DC5E-42ED-93EA-40F4CA140140}"/>
                  </a:ext>
                </a:extLst>
              </p:cNvPr>
              <p:cNvSpPr txBox="1"/>
              <p:nvPr/>
            </p:nvSpPr>
            <p:spPr>
              <a:xfrm flipH="1">
                <a:off x="1618267" y="3353595"/>
                <a:ext cx="3773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05BD35-DC5E-42ED-93EA-40F4CA140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18267" y="3353595"/>
                <a:ext cx="37736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5BD36ED-DAE9-4B39-9C78-957EB1222392}"/>
              </a:ext>
            </a:extLst>
          </p:cNvPr>
          <p:cNvCxnSpPr>
            <a:cxnSpLocks/>
          </p:cNvCxnSpPr>
          <p:nvPr/>
        </p:nvCxnSpPr>
        <p:spPr>
          <a:xfrm>
            <a:off x="2136279" y="3645983"/>
            <a:ext cx="165277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F0E8EEA-0C7B-4AFE-97AD-5493C578BFC8}"/>
              </a:ext>
            </a:extLst>
          </p:cNvPr>
          <p:cNvCxnSpPr>
            <a:cxnSpLocks/>
          </p:cNvCxnSpPr>
          <p:nvPr/>
        </p:nvCxnSpPr>
        <p:spPr>
          <a:xfrm>
            <a:off x="7884259" y="3645983"/>
            <a:ext cx="165277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251DA1-1F49-4E7E-AB91-5515867415E1}"/>
                  </a:ext>
                </a:extLst>
              </p:cNvPr>
              <p:cNvSpPr txBox="1"/>
              <p:nvPr/>
            </p:nvSpPr>
            <p:spPr>
              <a:xfrm flipH="1">
                <a:off x="9667874" y="3353595"/>
                <a:ext cx="3773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251DA1-1F49-4E7E-AB91-551586741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667874" y="3353595"/>
                <a:ext cx="37736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188AE3-C369-47E3-BAB2-F0B236751567}"/>
                  </a:ext>
                </a:extLst>
              </p:cNvPr>
              <p:cNvSpPr txBox="1"/>
              <p:nvPr/>
            </p:nvSpPr>
            <p:spPr>
              <a:xfrm>
                <a:off x="5165591" y="5048770"/>
                <a:ext cx="3998794" cy="730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𝑡𝑟𝑎𝑖𝑛</m:t>
                          </m:r>
                        </m:sub>
                      </m:sSub>
                      <m:r>
                        <a:rPr lang="en-US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8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8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188AE3-C369-47E3-BAB2-F0B236751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591" y="5048770"/>
                <a:ext cx="3998794" cy="7305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BB10AC-3EC0-45EB-9AAE-1F326C69C06D}"/>
              </a:ext>
            </a:extLst>
          </p:cNvPr>
          <p:cNvCxnSpPr>
            <a:cxnSpLocks/>
          </p:cNvCxnSpPr>
          <p:nvPr/>
        </p:nvCxnSpPr>
        <p:spPr>
          <a:xfrm flipV="1">
            <a:off x="5813261" y="4135272"/>
            <a:ext cx="0" cy="1036331"/>
          </a:xfrm>
          <a:prstGeom prst="straightConnector1">
            <a:avLst/>
          </a:prstGeom>
          <a:ln w="38100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D7D611E-A46D-431E-8C81-21990D74ECA4}"/>
              </a:ext>
            </a:extLst>
          </p:cNvPr>
          <p:cNvSpPr txBox="1">
            <a:spLocks/>
          </p:cNvSpPr>
          <p:nvPr/>
        </p:nvSpPr>
        <p:spPr>
          <a:xfrm>
            <a:off x="552099" y="6176962"/>
            <a:ext cx="10515600" cy="6278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75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75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75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75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75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Need </a:t>
            </a:r>
            <a:r>
              <a:rPr lang="en-US" dirty="0">
                <a:solidFill>
                  <a:srgbClr val="C00000"/>
                </a:solidFill>
              </a:rPr>
              <a:t>performance measure </a:t>
            </a:r>
            <a:r>
              <a:rPr lang="en-US" dirty="0">
                <a:solidFill>
                  <a:schemeClr val="tx1"/>
                </a:solidFill>
              </a:rPr>
              <a:t>to determine meaning of “best” function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414F772-4002-9E30-99B4-BF9E0BE2B179}"/>
                  </a:ext>
                </a:extLst>
              </p14:cNvPr>
              <p14:cNvContentPartPr/>
              <p14:nvPr/>
            </p14:nvContentPartPr>
            <p14:xfrm>
              <a:off x="312480" y="5846040"/>
              <a:ext cx="9116280" cy="826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414F772-4002-9E30-99B4-BF9E0BE2B1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3120" y="5836680"/>
                <a:ext cx="9135000" cy="84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895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2BA6-E462-48DB-B021-FD1FDC3F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FA989-B706-447A-8829-AC8713B68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627813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Use training dataset to learn “best” hypothesis function</a:t>
            </a:r>
          </a:p>
          <a:p>
            <a:endParaRPr lang="en-US" sz="800" dirty="0"/>
          </a:p>
          <a:p>
            <a:r>
              <a:rPr lang="en-US" dirty="0"/>
              <a:t>Predict output from input features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695F7AC-0BEB-4449-8F84-D8869624CAFD}"/>
                  </a:ext>
                </a:extLst>
              </p:cNvPr>
              <p:cNvSpPr/>
              <p:nvPr/>
            </p:nvSpPr>
            <p:spPr>
              <a:xfrm>
                <a:off x="3946980" y="2832235"/>
                <a:ext cx="3725838" cy="162749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Hypothesis function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Model</a:t>
                </a:r>
              </a:p>
              <a:p>
                <a:pPr algn="ctr"/>
                <a:r>
                  <a:rPr lang="en-US" sz="2800" b="0" dirty="0">
                    <a:solidFill>
                      <a:srgbClr val="7030A0"/>
                    </a:solidFill>
                  </a:rPr>
                  <a:t>Parameters,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695F7AC-0BEB-4449-8F84-D8869624C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980" y="2832235"/>
                <a:ext cx="3725838" cy="1627496"/>
              </a:xfrm>
              <a:prstGeom prst="rect">
                <a:avLst/>
              </a:prstGeom>
              <a:blipFill>
                <a:blip r:embed="rId2"/>
                <a:stretch>
                  <a:fillRect t="-2941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05BD35-DC5E-42ED-93EA-40F4CA140140}"/>
                  </a:ext>
                </a:extLst>
              </p:cNvPr>
              <p:cNvSpPr txBox="1"/>
              <p:nvPr/>
            </p:nvSpPr>
            <p:spPr>
              <a:xfrm flipH="1">
                <a:off x="1618267" y="3353595"/>
                <a:ext cx="3773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05BD35-DC5E-42ED-93EA-40F4CA140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18267" y="3353595"/>
                <a:ext cx="37736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5BD36ED-DAE9-4B39-9C78-957EB1222392}"/>
              </a:ext>
            </a:extLst>
          </p:cNvPr>
          <p:cNvCxnSpPr>
            <a:cxnSpLocks/>
          </p:cNvCxnSpPr>
          <p:nvPr/>
        </p:nvCxnSpPr>
        <p:spPr>
          <a:xfrm>
            <a:off x="2136279" y="3645983"/>
            <a:ext cx="165277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F0E8EEA-0C7B-4AFE-97AD-5493C578BFC8}"/>
              </a:ext>
            </a:extLst>
          </p:cNvPr>
          <p:cNvCxnSpPr>
            <a:cxnSpLocks/>
          </p:cNvCxnSpPr>
          <p:nvPr/>
        </p:nvCxnSpPr>
        <p:spPr>
          <a:xfrm>
            <a:off x="7884259" y="3645983"/>
            <a:ext cx="165277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251DA1-1F49-4E7E-AB91-5515867415E1}"/>
                  </a:ext>
                </a:extLst>
              </p:cNvPr>
              <p:cNvSpPr txBox="1"/>
              <p:nvPr/>
            </p:nvSpPr>
            <p:spPr>
              <a:xfrm flipH="1">
                <a:off x="9667874" y="3353595"/>
                <a:ext cx="3773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251DA1-1F49-4E7E-AB91-551586741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667874" y="3353595"/>
                <a:ext cx="37736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188AE3-C369-47E3-BAB2-F0B236751567}"/>
                  </a:ext>
                </a:extLst>
              </p:cNvPr>
              <p:cNvSpPr txBox="1"/>
              <p:nvPr/>
            </p:nvSpPr>
            <p:spPr>
              <a:xfrm>
                <a:off x="5165591" y="5048770"/>
                <a:ext cx="3998794" cy="730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𝑡𝑟𝑎𝑖𝑛</m:t>
                          </m:r>
                        </m:sub>
                      </m:sSub>
                      <m:r>
                        <a:rPr lang="en-US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8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8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188AE3-C369-47E3-BAB2-F0B236751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591" y="5048770"/>
                <a:ext cx="3998794" cy="7305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E510C9F-6556-4508-BBB6-A09635FB393A}"/>
              </a:ext>
            </a:extLst>
          </p:cNvPr>
          <p:cNvCxnSpPr>
            <a:cxnSpLocks/>
          </p:cNvCxnSpPr>
          <p:nvPr/>
        </p:nvCxnSpPr>
        <p:spPr>
          <a:xfrm flipV="1">
            <a:off x="5813261" y="4135272"/>
            <a:ext cx="0" cy="1036331"/>
          </a:xfrm>
          <a:prstGeom prst="straightConnector1">
            <a:avLst/>
          </a:prstGeom>
          <a:ln w="38100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9C11EDB-91EA-4F41-BF03-A75B884443E8}"/>
              </a:ext>
            </a:extLst>
          </p:cNvPr>
          <p:cNvSpPr txBox="1">
            <a:spLocks/>
          </p:cNvSpPr>
          <p:nvPr/>
        </p:nvSpPr>
        <p:spPr>
          <a:xfrm>
            <a:off x="552099" y="6176962"/>
            <a:ext cx="10515600" cy="6278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75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75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75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75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75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Need </a:t>
            </a:r>
            <a:r>
              <a:rPr lang="en-US" dirty="0">
                <a:solidFill>
                  <a:srgbClr val="C00000"/>
                </a:solidFill>
              </a:rPr>
              <a:t>performance measure </a:t>
            </a:r>
            <a:r>
              <a:rPr lang="en-US" dirty="0">
                <a:solidFill>
                  <a:schemeClr val="tx1"/>
                </a:solidFill>
              </a:rPr>
              <a:t>to determine meaning of “best” function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B80AFFB-07DA-4D46-B040-07D9F8C649E6}"/>
                  </a:ext>
                </a:extLst>
              </p14:cNvPr>
              <p14:cNvContentPartPr/>
              <p14:nvPr/>
            </p14:nvContentPartPr>
            <p14:xfrm>
              <a:off x="6894720" y="3214440"/>
              <a:ext cx="832320" cy="647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B80AFFB-07DA-4D46-B040-07D9F8C649E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85360" y="3205080"/>
                <a:ext cx="851040" cy="66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615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2BA6-E462-48DB-B021-FD1FDC3F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3936494"/>
              </a:xfrm>
            </p:spPr>
            <p:txBody>
              <a:bodyPr/>
              <a:lstStyle/>
              <a:p>
                <a:r>
                  <a:rPr lang="en-US" dirty="0"/>
                  <a:t>Iris data example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∈{0, 1, 2}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80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Predict species label from input measurements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3936494"/>
              </a:xfrm>
              <a:blipFill>
                <a:blip r:embed="rId2"/>
                <a:stretch>
                  <a:fillRect l="-1217" t="-2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7B5FEC-BC8B-443F-9185-0C94C6B59034}"/>
              </a:ext>
            </a:extLst>
          </p:cNvPr>
          <p:cNvGraphicFramePr>
            <a:graphicFrameLocks noGrp="1"/>
          </p:cNvGraphicFramePr>
          <p:nvPr/>
        </p:nvGraphicFramePr>
        <p:xfrm>
          <a:off x="6335906" y="3073761"/>
          <a:ext cx="5635885" cy="3220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1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71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61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Sepal 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Sepal Width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Petal 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Petal 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B05298C-65EE-454F-B233-0C5D067837C3}"/>
              </a:ext>
            </a:extLst>
          </p:cNvPr>
          <p:cNvSpPr/>
          <p:nvPr/>
        </p:nvSpPr>
        <p:spPr>
          <a:xfrm>
            <a:off x="346465" y="6386967"/>
            <a:ext cx="7851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Images and full dataset: https://en.wikipedia.org/wiki/Iris_flower_data_set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2AACC5B-5C83-4836-8792-BDA99268A7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3703536"/>
                <a:ext cx="5635885" cy="259035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75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75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75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75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75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Performance measure?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Classification error rate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Fraction of times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 a given dataset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2AACC5B-5C83-4836-8792-BDA99268A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703536"/>
                <a:ext cx="5635885" cy="2590358"/>
              </a:xfrm>
              <a:prstGeom prst="rect">
                <a:avLst/>
              </a:prstGeom>
              <a:blipFill>
                <a:blip r:embed="rId3"/>
                <a:stretch>
                  <a:fillRect l="-2273" t="-6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9617E62-BF29-5302-657E-780CCAD5778B}"/>
                  </a:ext>
                </a:extLst>
              </p14:cNvPr>
              <p14:cNvContentPartPr/>
              <p14:nvPr/>
            </p14:nvContentPartPr>
            <p14:xfrm>
              <a:off x="830520" y="4517280"/>
              <a:ext cx="753480" cy="889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9617E62-BF29-5302-657E-780CCAD5778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1160" y="4507920"/>
                <a:ext cx="772200" cy="90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88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2BA6-E462-48DB-B021-FD1FDC3F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3936494"/>
              </a:xfrm>
            </p:spPr>
            <p:txBody>
              <a:bodyPr/>
              <a:lstStyle/>
              <a:p>
                <a:r>
                  <a:rPr lang="en-US" dirty="0"/>
                  <a:t>Iris data example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∈{0, 1, 2}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80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Predict species label from input measurements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3936494"/>
              </a:xfrm>
              <a:blipFill>
                <a:blip r:embed="rId2"/>
                <a:stretch>
                  <a:fillRect l="-1217" t="-2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7B5FEC-BC8B-443F-9185-0C94C6B59034}"/>
              </a:ext>
            </a:extLst>
          </p:cNvPr>
          <p:cNvGraphicFramePr>
            <a:graphicFrameLocks noGrp="1"/>
          </p:cNvGraphicFramePr>
          <p:nvPr/>
        </p:nvGraphicFramePr>
        <p:xfrm>
          <a:off x="6335906" y="3073761"/>
          <a:ext cx="5635885" cy="3220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1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71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61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Sepal 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Sepal Width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Petal 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Petal 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B05298C-65EE-454F-B233-0C5D067837C3}"/>
              </a:ext>
            </a:extLst>
          </p:cNvPr>
          <p:cNvSpPr/>
          <p:nvPr/>
        </p:nvSpPr>
        <p:spPr>
          <a:xfrm>
            <a:off x="346465" y="6386967"/>
            <a:ext cx="7851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Images and full dataset: https://en.wikipedia.org/wiki/Iris_flower_data_set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2AACC5B-5C83-4836-8792-BDA99268A7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3703536"/>
                <a:ext cx="5635885" cy="259035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75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75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75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75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75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Performance measure?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Classification error rate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Fraction of times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 a given dataset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𝕝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2AACC5B-5C83-4836-8792-BDA99268A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703536"/>
                <a:ext cx="5635885" cy="2590358"/>
              </a:xfrm>
              <a:prstGeom prst="rect">
                <a:avLst/>
              </a:prstGeom>
              <a:blipFill>
                <a:blip r:embed="rId3"/>
                <a:stretch>
                  <a:fillRect l="-2273" t="-6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FC23D5D-A284-4381-B808-524DA7690625}"/>
                  </a:ext>
                </a:extLst>
              </p:cNvPr>
              <p:cNvSpPr txBox="1"/>
              <p:nvPr/>
            </p:nvSpPr>
            <p:spPr>
              <a:xfrm>
                <a:off x="7656394" y="168433"/>
                <a:ext cx="4315398" cy="1285480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solidFill>
                      <a:srgbClr val="C00000"/>
                    </a:solidFill>
                  </a:rPr>
                  <a:t>Notation alert: </a:t>
                </a:r>
                <a:r>
                  <a:rPr lang="en-US" sz="2400" b="0" dirty="0"/>
                  <a:t>Indicator function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𝕝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true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FC23D5D-A284-4381-B808-524DA7690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394" y="168433"/>
                <a:ext cx="4315398" cy="1285480"/>
              </a:xfrm>
              <a:prstGeom prst="rect">
                <a:avLst/>
              </a:prstGeom>
              <a:blipFill>
                <a:blip r:embed="rId4"/>
                <a:stretch>
                  <a:fillRect l="-2113" t="-3286" r="-704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DB5CF13-5B64-1AA6-37E4-744F4B212C20}"/>
                  </a:ext>
                </a:extLst>
              </p14:cNvPr>
              <p14:cNvContentPartPr/>
              <p14:nvPr/>
            </p14:nvContentPartPr>
            <p14:xfrm>
              <a:off x="2447280" y="1212840"/>
              <a:ext cx="6803640" cy="4741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DB5CF13-5B64-1AA6-37E4-744F4B212C2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37920" y="1203480"/>
                <a:ext cx="6822360" cy="476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3245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3B13B5-4E6C-4C06-8660-15EBD946D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Medical Prediction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9199AB6-50D7-416E-B16E-126F34C049EB}"/>
              </a:ext>
            </a:extLst>
          </p:cNvPr>
          <p:cNvGraphicFramePr>
            <a:graphicFrameLocks noGrp="1"/>
          </p:cNvGraphicFramePr>
          <p:nvPr/>
        </p:nvGraphicFramePr>
        <p:xfrm>
          <a:off x="645651" y="1973332"/>
          <a:ext cx="6502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7422949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9732738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5790393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596925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Fetal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Fetal Distress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Previous C-sec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362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549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C-section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Breech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379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25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C-section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895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Abnormal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51621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9A66763-9118-6EBB-2884-516035A231B1}"/>
                  </a:ext>
                </a:extLst>
              </p14:cNvPr>
              <p14:cNvContentPartPr/>
              <p14:nvPr/>
            </p14:nvContentPartPr>
            <p14:xfrm>
              <a:off x="1164600" y="1608120"/>
              <a:ext cx="5462640" cy="509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9A66763-9118-6EBB-2884-516035A231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5240" y="1598760"/>
                <a:ext cx="5481360" cy="52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2579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3B13B5-4E6C-4C06-8660-15EBD946D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Medical Prediction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9199AB6-50D7-416E-B16E-126F34C049EB}"/>
              </a:ext>
            </a:extLst>
          </p:cNvPr>
          <p:cNvGraphicFramePr>
            <a:graphicFrameLocks noGrp="1"/>
          </p:cNvGraphicFramePr>
          <p:nvPr/>
        </p:nvGraphicFramePr>
        <p:xfrm>
          <a:off x="645651" y="1973332"/>
          <a:ext cx="6502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7422949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9732738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5790393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596925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Fetal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Fetal Distress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Previous C-sec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362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549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C-section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Breech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379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25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C-section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895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Abnormal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51621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65950B-BA04-43E4-B223-E536AE826B60}"/>
                  </a:ext>
                </a:extLst>
              </p:cNvPr>
              <p:cNvSpPr txBox="1"/>
              <p:nvPr/>
            </p:nvSpPr>
            <p:spPr>
              <a:xfrm>
                <a:off x="1273423" y="1480115"/>
                <a:ext cx="5968180" cy="506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𝑌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 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m:t>	         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65950B-BA04-43E4-B223-E536AE826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423" y="1480115"/>
                <a:ext cx="5968180" cy="5067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E42DB6-480B-4285-9770-892DCB587AB3}"/>
                  </a:ext>
                </a:extLst>
              </p:cNvPr>
              <p:cNvSpPr txBox="1"/>
              <p:nvPr/>
            </p:nvSpPr>
            <p:spPr>
              <a:xfrm>
                <a:off x="7892135" y="367131"/>
                <a:ext cx="3896888" cy="4374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eqArr>
                          </m:e>
                        </m:d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∈{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𝑉𝑒𝑟𝑡𝑒𝑥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𝐵𝑟𝑒𝑒𝑐h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𝐴𝑏𝑛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}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∈{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𝑌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}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∈{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𝑌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}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∈{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𝐶𝑠𝑒𝑐𝑡𝑖𝑜𝑛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𝑁𝑎𝑡𝑢𝑟𝑎𝑙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}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E42DB6-480B-4285-9770-892DCB587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2135" y="367131"/>
                <a:ext cx="3896888" cy="4374211"/>
              </a:xfrm>
              <a:prstGeom prst="rect">
                <a:avLst/>
              </a:prstGeom>
              <a:blipFill>
                <a:blip r:embed="rId3"/>
                <a:stretch>
                  <a:fillRect l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821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3B13B5-4E6C-4C06-8660-15EBD946D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Medical Prediction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(Oversimplified example)</a:t>
            </a: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FC6FFB-C7A9-492A-A2E2-8F18E1B26AB7}"/>
              </a:ext>
            </a:extLst>
          </p:cNvPr>
          <p:cNvGrpSpPr/>
          <p:nvPr/>
        </p:nvGrpSpPr>
        <p:grpSpPr>
          <a:xfrm>
            <a:off x="6791632" y="595401"/>
            <a:ext cx="1880419" cy="799084"/>
            <a:chOff x="6275439" y="501445"/>
            <a:chExt cx="1880419" cy="79908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F059060-ED49-461A-9505-F336481F8181}"/>
                </a:ext>
              </a:extLst>
            </p:cNvPr>
            <p:cNvSpPr/>
            <p:nvPr/>
          </p:nvSpPr>
          <p:spPr>
            <a:xfrm>
              <a:off x="6275439" y="501445"/>
              <a:ext cx="1880419" cy="799084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3FC05A-D69F-4045-B8C6-EE9A940000AF}"/>
                </a:ext>
              </a:extLst>
            </p:cNvPr>
            <p:cNvSpPr txBox="1"/>
            <p:nvPr/>
          </p:nvSpPr>
          <p:spPr>
            <a:xfrm>
              <a:off x="6275439" y="535974"/>
              <a:ext cx="188041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Fetal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Position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CD6205-AB02-4279-A4E7-42BF970889E3}"/>
              </a:ext>
            </a:extLst>
          </p:cNvPr>
          <p:cNvGrpSpPr/>
          <p:nvPr/>
        </p:nvGrpSpPr>
        <p:grpSpPr>
          <a:xfrm>
            <a:off x="4688760" y="2104982"/>
            <a:ext cx="1880419" cy="799084"/>
            <a:chOff x="6275439" y="501445"/>
            <a:chExt cx="1880419" cy="79908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4E19218-2CFF-4B89-9E03-9AAE45B614CC}"/>
                </a:ext>
              </a:extLst>
            </p:cNvPr>
            <p:cNvSpPr/>
            <p:nvPr/>
          </p:nvSpPr>
          <p:spPr>
            <a:xfrm>
              <a:off x="6275439" y="501445"/>
              <a:ext cx="1880419" cy="799084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C0795D-7CA5-4B59-AEAE-5776A6250238}"/>
                </a:ext>
              </a:extLst>
            </p:cNvPr>
            <p:cNvSpPr txBox="1"/>
            <p:nvPr/>
          </p:nvSpPr>
          <p:spPr>
            <a:xfrm>
              <a:off x="6275439" y="535974"/>
              <a:ext cx="188041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Fetal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Distress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6F47859-8A2B-4CB3-8B5D-33D824D6FFD8}"/>
              </a:ext>
            </a:extLst>
          </p:cNvPr>
          <p:cNvGrpSpPr/>
          <p:nvPr/>
        </p:nvGrpSpPr>
        <p:grpSpPr>
          <a:xfrm>
            <a:off x="2733367" y="3667600"/>
            <a:ext cx="1880419" cy="799084"/>
            <a:chOff x="6275439" y="501445"/>
            <a:chExt cx="1880419" cy="79908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7AB5153-CEBF-4DEC-98AF-BB340A84655D}"/>
                </a:ext>
              </a:extLst>
            </p:cNvPr>
            <p:cNvSpPr/>
            <p:nvPr/>
          </p:nvSpPr>
          <p:spPr>
            <a:xfrm>
              <a:off x="6275439" y="501445"/>
              <a:ext cx="1880419" cy="799084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DCD414-49FD-4565-BC5B-A51ABEB91FDB}"/>
                </a:ext>
              </a:extLst>
            </p:cNvPr>
            <p:cNvSpPr txBox="1"/>
            <p:nvPr/>
          </p:nvSpPr>
          <p:spPr>
            <a:xfrm>
              <a:off x="6275439" y="535974"/>
              <a:ext cx="188041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Previous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C-section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D8D469-5F56-416D-BFD0-24EE978670C8}"/>
              </a:ext>
            </a:extLst>
          </p:cNvPr>
          <p:cNvCxnSpPr>
            <a:cxnSpLocks/>
          </p:cNvCxnSpPr>
          <p:nvPr/>
        </p:nvCxnSpPr>
        <p:spPr>
          <a:xfrm flipH="1">
            <a:off x="6017342" y="1280099"/>
            <a:ext cx="1091438" cy="85941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549E292-619A-45D8-A94C-9B8EB1EF0F8A}"/>
              </a:ext>
            </a:extLst>
          </p:cNvPr>
          <p:cNvCxnSpPr>
            <a:cxnSpLocks/>
            <a:stCxn id="9" idx="4"/>
            <a:endCxn id="35" idx="0"/>
          </p:cNvCxnSpPr>
          <p:nvPr/>
        </p:nvCxnSpPr>
        <p:spPr>
          <a:xfrm>
            <a:off x="7731842" y="1394485"/>
            <a:ext cx="20772" cy="80738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7B5EA48-102D-4BAA-8052-BC3767293B4D}"/>
              </a:ext>
            </a:extLst>
          </p:cNvPr>
          <p:cNvSpPr txBox="1"/>
          <p:nvPr/>
        </p:nvSpPr>
        <p:spPr>
          <a:xfrm>
            <a:off x="5561607" y="1335167"/>
            <a:ext cx="1230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F5A598-104B-4568-B8AF-17BD0D8D3BE6}"/>
              </a:ext>
            </a:extLst>
          </p:cNvPr>
          <p:cNvSpPr txBox="1"/>
          <p:nvPr/>
        </p:nvSpPr>
        <p:spPr>
          <a:xfrm>
            <a:off x="7564515" y="1533635"/>
            <a:ext cx="1230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Breech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7DCDDAB-A524-4E90-B786-A015422CDC2E}"/>
              </a:ext>
            </a:extLst>
          </p:cNvPr>
          <p:cNvSpPr txBox="1"/>
          <p:nvPr/>
        </p:nvSpPr>
        <p:spPr>
          <a:xfrm>
            <a:off x="8852183" y="1335167"/>
            <a:ext cx="1230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Abnormal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B2DF8C8-555E-4D56-A1D7-F1778974BF3F}"/>
              </a:ext>
            </a:extLst>
          </p:cNvPr>
          <p:cNvSpPr/>
          <p:nvPr/>
        </p:nvSpPr>
        <p:spPr>
          <a:xfrm>
            <a:off x="7108780" y="2201868"/>
            <a:ext cx="1287668" cy="64013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C-section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9941395-83E7-4632-8498-CAFDAF65F911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8396448" y="1261201"/>
            <a:ext cx="971342" cy="93527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3ABE16E7-708B-48B6-8B42-66363FE59E41}"/>
              </a:ext>
            </a:extLst>
          </p:cNvPr>
          <p:cNvSpPr/>
          <p:nvPr/>
        </p:nvSpPr>
        <p:spPr>
          <a:xfrm>
            <a:off x="8755114" y="2196475"/>
            <a:ext cx="1225352" cy="650921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C-section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F0A43CC-40D1-48B2-B98A-A8B39280C826}"/>
              </a:ext>
            </a:extLst>
          </p:cNvPr>
          <p:cNvCxnSpPr>
            <a:cxnSpLocks/>
          </p:cNvCxnSpPr>
          <p:nvPr/>
        </p:nvCxnSpPr>
        <p:spPr>
          <a:xfrm flipH="1">
            <a:off x="3973897" y="2808188"/>
            <a:ext cx="1091438" cy="85941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6F88E2DF-877C-4AAC-B7D6-0C9F6188AC8A}"/>
              </a:ext>
            </a:extLst>
          </p:cNvPr>
          <p:cNvSpPr txBox="1"/>
          <p:nvPr/>
        </p:nvSpPr>
        <p:spPr>
          <a:xfrm>
            <a:off x="3533435" y="2990573"/>
            <a:ext cx="1230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59B59E8-36F8-4B33-B6F2-DC62EF78E932}"/>
              </a:ext>
            </a:extLst>
          </p:cNvPr>
          <p:cNvCxnSpPr>
            <a:cxnSpLocks/>
            <a:endCxn id="74" idx="0"/>
          </p:cNvCxnSpPr>
          <p:nvPr/>
        </p:nvCxnSpPr>
        <p:spPr>
          <a:xfrm flipH="1">
            <a:off x="2160406" y="4410015"/>
            <a:ext cx="1036800" cy="96493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5A3CF5F-CB54-4D42-A9AF-08C789FE638B}"/>
              </a:ext>
            </a:extLst>
          </p:cNvPr>
          <p:cNvSpPr txBox="1"/>
          <p:nvPr/>
        </p:nvSpPr>
        <p:spPr>
          <a:xfrm>
            <a:off x="1779368" y="4586696"/>
            <a:ext cx="1230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E980663-1417-469E-A9C2-6C91C3B557D3}"/>
              </a:ext>
            </a:extLst>
          </p:cNvPr>
          <p:cNvCxnSpPr>
            <a:cxnSpLocks/>
          </p:cNvCxnSpPr>
          <p:nvPr/>
        </p:nvCxnSpPr>
        <p:spPr>
          <a:xfrm>
            <a:off x="6206613" y="2816809"/>
            <a:ext cx="882271" cy="93388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5A65D4B2-22CA-4452-9CE3-B8B0F4FF1CA4}"/>
              </a:ext>
            </a:extLst>
          </p:cNvPr>
          <p:cNvSpPr txBox="1"/>
          <p:nvPr/>
        </p:nvSpPr>
        <p:spPr>
          <a:xfrm>
            <a:off x="6304236" y="3000269"/>
            <a:ext cx="1230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F922B73-130A-4B1B-8E6D-D2C5AB352636}"/>
              </a:ext>
            </a:extLst>
          </p:cNvPr>
          <p:cNvSpPr/>
          <p:nvPr/>
        </p:nvSpPr>
        <p:spPr>
          <a:xfrm>
            <a:off x="6454560" y="3775506"/>
            <a:ext cx="1287668" cy="64013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C-section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D6AF1D1-7836-40DD-99B5-FD9C36C71F4F}"/>
              </a:ext>
            </a:extLst>
          </p:cNvPr>
          <p:cNvCxnSpPr>
            <a:cxnSpLocks/>
          </p:cNvCxnSpPr>
          <p:nvPr/>
        </p:nvCxnSpPr>
        <p:spPr>
          <a:xfrm>
            <a:off x="4191264" y="4416254"/>
            <a:ext cx="882271" cy="93388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F700C935-4313-4106-8C5D-1D25623D4A2B}"/>
              </a:ext>
            </a:extLst>
          </p:cNvPr>
          <p:cNvSpPr txBox="1"/>
          <p:nvPr/>
        </p:nvSpPr>
        <p:spPr>
          <a:xfrm>
            <a:off x="4331582" y="4586696"/>
            <a:ext cx="1230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FD88E49-C70D-4A62-B53E-39BE5082CDB9}"/>
              </a:ext>
            </a:extLst>
          </p:cNvPr>
          <p:cNvSpPr/>
          <p:nvPr/>
        </p:nvSpPr>
        <p:spPr>
          <a:xfrm>
            <a:off x="4439211" y="5374951"/>
            <a:ext cx="1287668" cy="64013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C-section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5878F74-65FC-4F0C-AEF1-F72B7032575E}"/>
              </a:ext>
            </a:extLst>
          </p:cNvPr>
          <p:cNvSpPr/>
          <p:nvPr/>
        </p:nvSpPr>
        <p:spPr>
          <a:xfrm>
            <a:off x="1516572" y="5374951"/>
            <a:ext cx="1287668" cy="64013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Natural</a:t>
            </a:r>
          </a:p>
        </p:txBody>
      </p:sp>
    </p:spTree>
    <p:extLst>
      <p:ext uri="{BB962C8B-B14F-4D97-AF65-F5344CB8AC3E}">
        <p14:creationId xmlns:p14="http://schemas.microsoft.com/office/powerpoint/2010/main" val="1814572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B90E9-A0E1-46B1-B79F-BD66B7CF4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could we implement training and prediction?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8AC38-385F-4197-B271-D3B0A7644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 0: Memorization algorithm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DAAB19-B5E5-458E-AB9B-73997AF1BA52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37D21A2-6D24-5D30-5790-FCF97BCC175C}"/>
                  </a:ext>
                </a:extLst>
              </p14:cNvPr>
              <p14:cNvContentPartPr/>
              <p14:nvPr/>
            </p14:nvContentPartPr>
            <p14:xfrm>
              <a:off x="692280" y="1540440"/>
              <a:ext cx="7696440" cy="5006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37D21A2-6D24-5D30-5790-FCF97BCC17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920" y="1531080"/>
                <a:ext cx="7715160" cy="502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9690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Today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6110" y="1237673"/>
            <a:ext cx="6903890" cy="4525963"/>
          </a:xfrm>
        </p:spPr>
        <p:txBody>
          <a:bodyPr/>
          <a:lstStyle/>
          <a:p>
            <a:pPr eaLnBrk="1" hangingPunct="1"/>
            <a:r>
              <a:rPr lang="en-US" dirty="0"/>
              <a:t>Autoencoders</a:t>
            </a:r>
          </a:p>
          <a:p>
            <a:pPr eaLnBrk="1" hangingPunct="1"/>
            <a:r>
              <a:rPr lang="en-US" dirty="0"/>
              <a:t>More course info</a:t>
            </a:r>
          </a:p>
          <a:p>
            <a:pPr eaLnBrk="1" hangingPunct="1"/>
            <a:r>
              <a:rPr lang="en-US" dirty="0"/>
              <a:t>Announcements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ML data and notation</a:t>
            </a:r>
          </a:p>
          <a:p>
            <a:pPr eaLnBrk="1" hangingPunct="1"/>
            <a:r>
              <a:rPr lang="en-US" dirty="0"/>
              <a:t>Using data to learn</a:t>
            </a:r>
          </a:p>
          <a:p>
            <a:pPr eaLnBrk="1" hangingPunct="1"/>
            <a:r>
              <a:rPr lang="en-US" dirty="0"/>
              <a:t>Decision trees</a:t>
            </a:r>
          </a:p>
          <a:p>
            <a:pPr eaLnBrk="1" hangingPunct="1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E4BE07-974C-6E4A-495C-D8D7F964D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01"/>
          <a:stretch/>
        </p:blipFill>
        <p:spPr bwMode="auto">
          <a:xfrm>
            <a:off x="8444614" y="130176"/>
            <a:ext cx="3747386" cy="357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2E32BEF-7340-ACFE-3976-733202B13658}"/>
                  </a:ext>
                </a:extLst>
              </p14:cNvPr>
              <p14:cNvContentPartPr/>
              <p14:nvPr/>
            </p14:nvContentPartPr>
            <p14:xfrm>
              <a:off x="168840" y="1145160"/>
              <a:ext cx="1044360" cy="3699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2E32BEF-7340-ACFE-3976-733202B1365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480" y="1135800"/>
                <a:ext cx="1063080" cy="3718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3AF3-B621-485D-9AEE-C2B6B9B0A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034034" cy="2039539"/>
          </a:xfrm>
        </p:spPr>
        <p:txBody>
          <a:bodyPr/>
          <a:lstStyle/>
          <a:p>
            <a:r>
              <a:rPr lang="en-US" dirty="0"/>
              <a:t>Does the memorization algorithm learn?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Yes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 have no clue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5AB789-89A2-4E59-84C8-990C09395861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517830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3AF3-B621-485D-9AEE-C2B6B9B0A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034034" cy="2039539"/>
          </a:xfrm>
        </p:spPr>
        <p:txBody>
          <a:bodyPr/>
          <a:lstStyle/>
          <a:p>
            <a:r>
              <a:rPr lang="en-US" dirty="0"/>
              <a:t>Does the memorization algorithm learn?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Yes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 have no clue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5AB789-89A2-4E59-84C8-990C09395861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75645DC-10D9-FD2F-B19D-85388A0DAB95}"/>
                  </a:ext>
                </a:extLst>
              </p14:cNvPr>
              <p14:cNvContentPartPr/>
              <p14:nvPr/>
            </p14:nvContentPartPr>
            <p14:xfrm>
              <a:off x="577800" y="1589400"/>
              <a:ext cx="1283040" cy="506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75645DC-10D9-FD2F-B19D-85388A0DAB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8440" y="1580040"/>
                <a:ext cx="1301760" cy="5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301D32D-5E3A-3AFE-FE48-5DC573BFB841}"/>
                  </a:ext>
                </a:extLst>
              </p14:cNvPr>
              <p14:cNvContentPartPr/>
              <p14:nvPr/>
            </p14:nvContentPartPr>
            <p14:xfrm>
              <a:off x="2284560" y="1389240"/>
              <a:ext cx="7064280" cy="776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301D32D-5E3A-3AFE-FE48-5DC573BFB84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5200" y="1379880"/>
                <a:ext cx="7083000" cy="79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7777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31CF7-3C44-C4E7-A5D6-CECAEBC2B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Autoencoders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8F3C6-D015-8969-63BB-700520FCF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 slides</a:t>
            </a:r>
          </a:p>
        </p:txBody>
      </p:sp>
    </p:spTree>
    <p:extLst>
      <p:ext uri="{BB962C8B-B14F-4D97-AF65-F5344CB8AC3E}">
        <p14:creationId xmlns:p14="http://schemas.microsoft.com/office/powerpoint/2010/main" val="3979215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Today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6110" y="1237673"/>
            <a:ext cx="6903890" cy="4525963"/>
          </a:xfrm>
        </p:spPr>
        <p:txBody>
          <a:bodyPr/>
          <a:lstStyle/>
          <a:p>
            <a:pPr eaLnBrk="1" hangingPunct="1"/>
            <a:r>
              <a:rPr lang="en-US" dirty="0"/>
              <a:t>Autoencoders</a:t>
            </a:r>
          </a:p>
          <a:p>
            <a:pPr eaLnBrk="1" hangingPunct="1"/>
            <a:r>
              <a:rPr lang="en-US" dirty="0"/>
              <a:t>More course info</a:t>
            </a:r>
          </a:p>
          <a:p>
            <a:pPr eaLnBrk="1" hangingPunct="1"/>
            <a:r>
              <a:rPr lang="en-US" dirty="0"/>
              <a:t>Announcements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ML data and notation</a:t>
            </a:r>
          </a:p>
          <a:p>
            <a:pPr eaLnBrk="1" hangingPunct="1"/>
            <a:r>
              <a:rPr lang="en-US" dirty="0"/>
              <a:t>Using data to learn</a:t>
            </a:r>
          </a:p>
          <a:p>
            <a:pPr eaLnBrk="1" hangingPunct="1"/>
            <a:r>
              <a:rPr lang="en-US" dirty="0"/>
              <a:t>Decision trees</a:t>
            </a:r>
          </a:p>
          <a:p>
            <a:pPr eaLnBrk="1" hangingPunct="1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E4BE07-974C-6E4A-495C-D8D7F964D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01"/>
          <a:stretch/>
        </p:blipFill>
        <p:spPr bwMode="auto">
          <a:xfrm>
            <a:off x="8444614" y="130176"/>
            <a:ext cx="3747386" cy="357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00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Machine Learning Systems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dirty="0"/>
              <a:t>Three components </a:t>
            </a:r>
            <a:r>
              <a:rPr lang="en-US" i="1" dirty="0"/>
              <a:t>&lt;T,P,E&gt;</a:t>
            </a:r>
            <a:r>
              <a:rPr lang="en-US" dirty="0"/>
              <a:t>:</a:t>
            </a:r>
          </a:p>
          <a:p>
            <a:pPr marL="914400" lvl="1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sz="2800" dirty="0"/>
              <a:t>Task, </a:t>
            </a:r>
            <a:r>
              <a:rPr lang="en-US" sz="2800" i="1" dirty="0"/>
              <a:t>T</a:t>
            </a:r>
          </a:p>
          <a:p>
            <a:pPr marL="914400" lvl="1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sz="2800" dirty="0"/>
              <a:t>Performance measure, </a:t>
            </a:r>
            <a:r>
              <a:rPr lang="en-US" sz="2800" i="1" dirty="0"/>
              <a:t>P</a:t>
            </a:r>
            <a:endParaRPr lang="en-US" sz="2800" dirty="0"/>
          </a:p>
          <a:p>
            <a:pPr marL="914400" lvl="1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sz="2800" dirty="0"/>
              <a:t>Experience, </a:t>
            </a:r>
            <a:r>
              <a:rPr lang="en-US" sz="2800" i="1" dirty="0"/>
              <a:t>E</a:t>
            </a:r>
            <a:endParaRPr lang="en-US" sz="2800" dirty="0"/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dirty="0"/>
              <a:t>Definition of learning:</a:t>
            </a:r>
          </a:p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dirty="0"/>
              <a:t>A computer program </a:t>
            </a:r>
            <a:r>
              <a:rPr lang="en-US" b="1" dirty="0"/>
              <a:t>learns</a:t>
            </a:r>
            <a:r>
              <a:rPr lang="en-US" dirty="0"/>
              <a:t> if its performance at tasks in </a:t>
            </a:r>
            <a:r>
              <a:rPr lang="en-US" i="1" dirty="0"/>
              <a:t>T</a:t>
            </a:r>
            <a:r>
              <a:rPr lang="en-US" dirty="0"/>
              <a:t>, as measured by </a:t>
            </a:r>
            <a:r>
              <a:rPr lang="en-US" i="1" dirty="0"/>
              <a:t>P</a:t>
            </a:r>
            <a:r>
              <a:rPr lang="en-US" dirty="0"/>
              <a:t>, improves with experience </a:t>
            </a:r>
            <a:r>
              <a:rPr lang="en-US" i="1" dirty="0"/>
              <a:t>E</a:t>
            </a:r>
            <a:r>
              <a:rPr lang="en-US" dirty="0"/>
              <a:t>.</a:t>
            </a:r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E5445004-F4FB-5345-992E-498B4C43F562}" type="slidenum">
              <a:rPr lang="en-US" smtClean="0"/>
              <a:pPr defTabSz="457200"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099" y="6505096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defTabSz="457200"/>
            <a:r>
              <a:rPr lang="en-US" sz="1600" dirty="0">
                <a:solidFill>
                  <a:prstClr val="white">
                    <a:lumMod val="50000"/>
                  </a:prstClr>
                </a:solidFill>
              </a:rPr>
              <a:t>Definition from (Mitchell, 1997)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EAA99CE-2F9E-B109-D48A-9E37DFAF1A70}"/>
                  </a:ext>
                </a:extLst>
              </p14:cNvPr>
              <p14:cNvContentPartPr/>
              <p14:nvPr/>
            </p14:nvContentPartPr>
            <p14:xfrm>
              <a:off x="295920" y="1672560"/>
              <a:ext cx="669600" cy="2663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EAA99CE-2F9E-B109-D48A-9E37DFAF1A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6560" y="1663200"/>
                <a:ext cx="688320" cy="268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683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C70C3-85C0-2D16-2434-592F912B8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4426301" cy="627812"/>
          </a:xfrm>
        </p:spPr>
        <p:txBody>
          <a:bodyPr/>
          <a:lstStyle/>
          <a:p>
            <a:r>
              <a:rPr lang="en-US" dirty="0"/>
              <a:t>Input/Output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D56F4-D7D1-1101-BAD4-A44706BFA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499" y="1100478"/>
            <a:ext cx="4660901" cy="203953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/>
              <a:t>Iris classification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Traffic prediction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Image classification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Image denoising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Medical image recon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Text to image generation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Face generation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2C5ABDE-3236-54EE-AD59-01F93AB00E21}"/>
                  </a:ext>
                </a:extLst>
              </p14:cNvPr>
              <p14:cNvContentPartPr/>
              <p14:nvPr/>
            </p14:nvContentPartPr>
            <p14:xfrm>
              <a:off x="537120" y="464400"/>
              <a:ext cx="10677240" cy="6135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2C5ABDE-3236-54EE-AD59-01F93AB00E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7760" y="455040"/>
                <a:ext cx="10695960" cy="615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4419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132077">
            <a:noAutofit/>
          </a:bodyPr>
          <a:lstStyle/>
          <a:p>
            <a:r>
              <a:rPr lang="en-US" dirty="0"/>
              <a:t>Machine Learning</a:t>
            </a:r>
          </a:p>
        </p:txBody>
      </p:sp>
      <p:sp>
        <p:nvSpPr>
          <p:cNvPr id="23557" name="AutoShape 7"/>
          <p:cNvSpPr>
            <a:spLocks/>
          </p:cNvSpPr>
          <p:nvPr/>
        </p:nvSpPr>
        <p:spPr bwMode="auto">
          <a:xfrm>
            <a:off x="4236572" y="4432076"/>
            <a:ext cx="3441692" cy="2217496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559" name="Rectangle 9"/>
          <p:cNvSpPr>
            <a:spLocks/>
          </p:cNvSpPr>
          <p:nvPr/>
        </p:nvSpPr>
        <p:spPr bwMode="auto">
          <a:xfrm>
            <a:off x="4598894" y="4556032"/>
            <a:ext cx="2655794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Prediction</a:t>
            </a:r>
          </a:p>
        </p:txBody>
      </p:sp>
      <p:sp>
        <p:nvSpPr>
          <p:cNvPr id="23566" name="Rectangle 20"/>
          <p:cNvSpPr>
            <a:spLocks/>
          </p:cNvSpPr>
          <p:nvPr/>
        </p:nvSpPr>
        <p:spPr bwMode="auto">
          <a:xfrm>
            <a:off x="864378" y="5363481"/>
            <a:ext cx="1578953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Input</a:t>
            </a:r>
          </a:p>
        </p:txBody>
      </p:sp>
      <p:sp>
        <p:nvSpPr>
          <p:cNvPr id="23567" name="Rectangle 21"/>
          <p:cNvSpPr>
            <a:spLocks/>
          </p:cNvSpPr>
          <p:nvPr/>
        </p:nvSpPr>
        <p:spPr bwMode="auto">
          <a:xfrm>
            <a:off x="9471505" y="5304072"/>
            <a:ext cx="1943946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Predicted</a:t>
            </a:r>
          </a:p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Output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4FF4680-E09D-46D7-9FCC-C28B2C4A015D}"/>
              </a:ext>
            </a:extLst>
          </p:cNvPr>
          <p:cNvCxnSpPr>
            <a:cxnSpLocks/>
            <a:stCxn id="23566" idx="3"/>
          </p:cNvCxnSpPr>
          <p:nvPr/>
        </p:nvCxnSpPr>
        <p:spPr>
          <a:xfrm>
            <a:off x="2443331" y="5779341"/>
            <a:ext cx="179324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D9A370-CBE3-47F3-9D83-66F65CFEF233}"/>
              </a:ext>
            </a:extLst>
          </p:cNvPr>
          <p:cNvCxnSpPr>
            <a:cxnSpLocks/>
          </p:cNvCxnSpPr>
          <p:nvPr/>
        </p:nvCxnSpPr>
        <p:spPr>
          <a:xfrm>
            <a:off x="7678264" y="5802892"/>
            <a:ext cx="1793241" cy="12961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11">
            <a:extLst>
              <a:ext uri="{FF2B5EF4-FFF2-40B4-BE49-F238E27FC236}">
                <a16:creationId xmlns:a16="http://schemas.microsoft.com/office/drawing/2014/main" id="{DEFCBF20-7C62-4A6C-8001-B076E1EFDF9A}"/>
              </a:ext>
            </a:extLst>
          </p:cNvPr>
          <p:cNvSpPr>
            <a:spLocks/>
          </p:cNvSpPr>
          <p:nvPr/>
        </p:nvSpPr>
        <p:spPr bwMode="auto">
          <a:xfrm>
            <a:off x="4922393" y="5296567"/>
            <a:ext cx="2043953" cy="1038571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Model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C17847-C269-42E5-AA20-9E28E0D2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938413" cy="26686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Using (training) data to learn a model that we’ll later use for prediction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21" name="AutoShape 7">
            <a:extLst>
              <a:ext uri="{FF2B5EF4-FFF2-40B4-BE49-F238E27FC236}">
                <a16:creationId xmlns:a16="http://schemas.microsoft.com/office/drawing/2014/main" id="{1BD92FD1-5849-4762-9D16-4E6ACFFFE275}"/>
              </a:ext>
            </a:extLst>
          </p:cNvPr>
          <p:cNvSpPr>
            <a:spLocks/>
          </p:cNvSpPr>
          <p:nvPr/>
        </p:nvSpPr>
        <p:spPr bwMode="auto">
          <a:xfrm>
            <a:off x="4236572" y="2305563"/>
            <a:ext cx="3441692" cy="1518307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F390EBFD-874C-4DB2-AB5B-C2BDF12F9BED}"/>
              </a:ext>
            </a:extLst>
          </p:cNvPr>
          <p:cNvSpPr>
            <a:spLocks/>
          </p:cNvSpPr>
          <p:nvPr/>
        </p:nvSpPr>
        <p:spPr bwMode="auto">
          <a:xfrm>
            <a:off x="4598894" y="2754221"/>
            <a:ext cx="2655794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</a:t>
            </a: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B38298C5-83A4-4D47-A7C6-C0044FC15A78}"/>
              </a:ext>
            </a:extLst>
          </p:cNvPr>
          <p:cNvSpPr>
            <a:spLocks/>
          </p:cNvSpPr>
          <p:nvPr/>
        </p:nvSpPr>
        <p:spPr bwMode="auto">
          <a:xfrm>
            <a:off x="168885" y="2305563"/>
            <a:ext cx="2783465" cy="1589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Data</a:t>
            </a:r>
          </a:p>
          <a:p>
            <a:pPr marL="3968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Input and Measured Output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19D3886-F38E-4178-A2CC-9B554F2A308A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2952350" y="3100325"/>
            <a:ext cx="128422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CC7D020-DA41-4E23-A2B2-4EA2B0CBFBE0}"/>
              </a:ext>
            </a:extLst>
          </p:cNvPr>
          <p:cNvCxnSpPr>
            <a:cxnSpLocks/>
          </p:cNvCxnSpPr>
          <p:nvPr/>
        </p:nvCxnSpPr>
        <p:spPr>
          <a:xfrm flipV="1">
            <a:off x="7678264" y="3064716"/>
            <a:ext cx="1095942" cy="2264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20">
            <a:extLst>
              <a:ext uri="{FF2B5EF4-FFF2-40B4-BE49-F238E27FC236}">
                <a16:creationId xmlns:a16="http://schemas.microsoft.com/office/drawing/2014/main" id="{EDB5F93C-905C-4C8D-AFBC-D2A70229C4CF}"/>
              </a:ext>
            </a:extLst>
          </p:cNvPr>
          <p:cNvSpPr>
            <a:spLocks/>
          </p:cNvSpPr>
          <p:nvPr/>
        </p:nvSpPr>
        <p:spPr bwMode="auto">
          <a:xfrm>
            <a:off x="9051745" y="2292602"/>
            <a:ext cx="2783465" cy="1589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Model</a:t>
            </a:r>
          </a:p>
          <a:p>
            <a:pPr marL="3968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Structure and Parameters</a:t>
            </a:r>
          </a:p>
        </p:txBody>
      </p:sp>
    </p:spTree>
    <p:extLst>
      <p:ext uri="{BB962C8B-B14F-4D97-AF65-F5344CB8AC3E}">
        <p14:creationId xmlns:p14="http://schemas.microsoft.com/office/powerpoint/2010/main" val="104864096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Dataset: Fisher Iris Dataset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52099" y="1163566"/>
            <a:ext cx="8229600" cy="1603659"/>
          </a:xfrm>
        </p:spPr>
        <p:txBody>
          <a:bodyPr>
            <a:normAutofit/>
          </a:bodyPr>
          <a:lstStyle/>
          <a:p>
            <a:r>
              <a:rPr lang="en-US" dirty="0"/>
              <a:t>Fisher (1936) used 150 measurements of flowers from 3 different species: Iris </a:t>
            </a:r>
            <a:r>
              <a:rPr lang="en-US" dirty="0" err="1"/>
              <a:t>setosa</a:t>
            </a:r>
            <a:r>
              <a:rPr lang="en-US" dirty="0"/>
              <a:t> (0), Iris </a:t>
            </a:r>
            <a:r>
              <a:rPr lang="en-US" dirty="0" err="1"/>
              <a:t>virginica</a:t>
            </a:r>
            <a:r>
              <a:rPr lang="en-US" dirty="0"/>
              <a:t> (1), Iris </a:t>
            </a:r>
            <a:r>
              <a:rPr lang="en-US" dirty="0" err="1"/>
              <a:t>versicolor</a:t>
            </a:r>
            <a:r>
              <a:rPr lang="en-US" dirty="0"/>
              <a:t> (2) collected by Anderson (1936)</a:t>
            </a:r>
          </a:p>
        </p:txBody>
      </p:sp>
      <p:sp>
        <p:nvSpPr>
          <p:cNvPr id="3" name="Rectangle 2"/>
          <p:cNvSpPr/>
          <p:nvPr/>
        </p:nvSpPr>
        <p:spPr>
          <a:xfrm>
            <a:off x="346465" y="6386967"/>
            <a:ext cx="7851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Images and full dataset: https://en.wikipedia.org/wiki/Iris_flower_data_set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05389" y="2996705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Sepal 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Sepal Width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Petal 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Petal 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6C613015-3DB9-4B96-BB4C-2C060B990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8" b="7353"/>
          <a:stretch/>
        </p:blipFill>
        <p:spPr bwMode="auto">
          <a:xfrm>
            <a:off x="9791331" y="2119195"/>
            <a:ext cx="2095500" cy="193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F962939-681E-4C6E-853C-A44AF5417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36" y="3462491"/>
            <a:ext cx="2343742" cy="175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CA2AE20-654D-4B62-AD6E-8FA5B4881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035" y="4716386"/>
            <a:ext cx="20955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34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Dataset: Fisher Iris Dataset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63566"/>
                <a:ext cx="8556506" cy="197489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Assume samples in data are </a:t>
                </a:r>
                <a:r>
                  <a:rPr lang="en-US" dirty="0" err="1"/>
                  <a:t>i.i.d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Dataset notation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sz="80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Linear algebra can represent all data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0,1,2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×4</m:t>
                        </m:r>
                      </m:sup>
                    </m:sSup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  (</a:t>
                </a:r>
                <a:r>
                  <a:rPr lang="en-US" b="0" dirty="0">
                    <a:solidFill>
                      <a:srgbClr val="7030A0"/>
                    </a:solidFill>
                  </a:rPr>
                  <a:t>design matrix</a:t>
                </a:r>
                <a:r>
                  <a:rPr lang="en-US" b="0" dirty="0">
                    <a:solidFill>
                      <a:schemeClr val="tx1"/>
                    </a:solidFill>
                  </a:rPr>
                  <a:t>)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63566"/>
                <a:ext cx="8556506" cy="1974891"/>
              </a:xfrm>
              <a:blipFill>
                <a:blip r:embed="rId2"/>
                <a:stretch>
                  <a:fillRect l="-1497" t="-5247" b="-15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46465" y="6386967"/>
            <a:ext cx="7851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Images and full dataset: https://en.wikipedia.org/wiki/Iris_flower_data_set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335906" y="2633386"/>
          <a:ext cx="5635885" cy="3220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1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71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61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Sepal 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Sepal Width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Petal 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Petal 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49CD4E2-1EA7-467A-B41C-6ECBC1A6CA88}"/>
              </a:ext>
            </a:extLst>
          </p:cNvPr>
          <p:cNvSpPr txBox="1"/>
          <p:nvPr/>
        </p:nvSpPr>
        <p:spPr>
          <a:xfrm>
            <a:off x="7952330" y="240302"/>
            <a:ext cx="3993899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F00DB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from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 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sklearn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F00DB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import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 datasets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iris = 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datasets.load_iris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X = 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iris.data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y = 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iris.target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92ED2D0-EFEF-2424-3AFE-B8EB63C74C60}"/>
                  </a:ext>
                </a:extLst>
              </p14:cNvPr>
              <p14:cNvContentPartPr/>
              <p14:nvPr/>
            </p14:nvContentPartPr>
            <p14:xfrm>
              <a:off x="238680" y="1170000"/>
              <a:ext cx="11947320" cy="4974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92ED2D0-EFEF-2424-3AFE-B8EB63C74C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320" y="1160640"/>
                <a:ext cx="11966040" cy="499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979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2681</TotalTime>
  <Words>1034</Words>
  <Application>Microsoft Office PowerPoint</Application>
  <PresentationFormat>Widescreen</PresentationFormat>
  <Paragraphs>412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Candara</vt:lpstr>
      <vt:lpstr>Courier New</vt:lpstr>
      <vt:lpstr>Wingdings</vt:lpstr>
      <vt:lpstr>Office Theme</vt:lpstr>
      <vt:lpstr>  10-315 Introduction to ML  Decision Trees</vt:lpstr>
      <vt:lpstr>Today</vt:lpstr>
      <vt:lpstr>Autoencoders</vt:lpstr>
      <vt:lpstr>Today</vt:lpstr>
      <vt:lpstr>Machine Learning Systems</vt:lpstr>
      <vt:lpstr>Input/Output Tasks</vt:lpstr>
      <vt:lpstr>Machine Learning</vt:lpstr>
      <vt:lpstr>Example Dataset: Fisher Iris Dataset</vt:lpstr>
      <vt:lpstr>Example Dataset: Fisher Iris Dataset</vt:lpstr>
      <vt:lpstr>ML Task: Classification</vt:lpstr>
      <vt:lpstr>ML Tasks</vt:lpstr>
      <vt:lpstr>Supervised Learning</vt:lpstr>
      <vt:lpstr>Supervised Learning</vt:lpstr>
      <vt:lpstr>Classification</vt:lpstr>
      <vt:lpstr>Classification</vt:lpstr>
      <vt:lpstr>Problem Formulation</vt:lpstr>
      <vt:lpstr>Problem Formulation</vt:lpstr>
      <vt:lpstr>Decision Tree</vt:lpstr>
      <vt:lpstr>How could we implement training and prediction? </vt:lpstr>
      <vt:lpstr>Piazza Poll 1</vt:lpstr>
      <vt:lpstr>Piazza Poll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88</cp:revision>
  <dcterms:created xsi:type="dcterms:W3CDTF">2020-05-18T13:01:09Z</dcterms:created>
  <dcterms:modified xsi:type="dcterms:W3CDTF">2023-01-25T16:27:57Z</dcterms:modified>
</cp:coreProperties>
</file>