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.xml" ContentType="application/vnd.openxmlformats-officedocument.presentationml.notesSlide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notesSlides/notesSlide7.xml" ContentType="application/vnd.openxmlformats-officedocument.presentationml.notesSlide+xml"/>
  <Override PartName="/ppt/ink/ink1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6"/>
  </p:notesMasterIdLst>
  <p:sldIdLst>
    <p:sldId id="2327" r:id="rId4"/>
    <p:sldId id="287" r:id="rId5"/>
    <p:sldId id="1269" r:id="rId6"/>
    <p:sldId id="2372" r:id="rId7"/>
    <p:sldId id="2373" r:id="rId8"/>
    <p:sldId id="736" r:id="rId9"/>
    <p:sldId id="747" r:id="rId10"/>
    <p:sldId id="1271" r:id="rId11"/>
    <p:sldId id="1272" r:id="rId12"/>
    <p:sldId id="2363" r:id="rId13"/>
    <p:sldId id="2364" r:id="rId14"/>
    <p:sldId id="2365" r:id="rId15"/>
    <p:sldId id="2366" r:id="rId16"/>
    <p:sldId id="734" r:id="rId17"/>
    <p:sldId id="1246" r:id="rId18"/>
    <p:sldId id="738" r:id="rId19"/>
    <p:sldId id="748" r:id="rId20"/>
    <p:sldId id="742" r:id="rId21"/>
    <p:sldId id="750" r:id="rId22"/>
    <p:sldId id="739" r:id="rId23"/>
    <p:sldId id="2371" r:id="rId24"/>
    <p:sldId id="2374" r:id="rId25"/>
    <p:sldId id="267" r:id="rId26"/>
    <p:sldId id="730" r:id="rId27"/>
    <p:sldId id="1279" r:id="rId28"/>
    <p:sldId id="745" r:id="rId29"/>
    <p:sldId id="1020" r:id="rId30"/>
    <p:sldId id="746" r:id="rId31"/>
    <p:sldId id="1025" r:id="rId32"/>
    <p:sldId id="2375" r:id="rId33"/>
    <p:sldId id="1026" r:id="rId34"/>
    <p:sldId id="1260" r:id="rId3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79774" autoAdjust="0"/>
  </p:normalViewPr>
  <p:slideViewPr>
    <p:cSldViewPr snapToGrid="0">
      <p:cViewPr>
        <p:scale>
          <a:sx n="75" d="100"/>
          <a:sy n="75" d="100"/>
        </p:scale>
        <p:origin x="-51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38:45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30745 1268 403 0,'0'0'17'0,"-7"0"5"0,-1 4-22 0,8-4 0 0,0 0 0 0,0 0 0 16,0 0 451-16,8 0 85 0,2 6 18 0,4 0 3 0,0 0-425 0,0 4-84 16,4 2-18-16,0 7-3 0,-4 3 10 0,3 0 3 15,-2 3 0-15,-8 13 0 0,0-7 11 0,-4 4 2 16,4 5 1-16,-3 1 0 0,-8-6-13 0,8 15-2 16,-1-16-1-16,1 7 0 0,-1 0-30 0,-3-7-8 15,0-2 0-15,-3 8 0 16,-1-5-25-16,4 3-7 0,0-7 0 15,0 3-1-15,4-5-23 0,-1-4-4 0,-3 3 0 0,7-3-1 16,1-6-107-16,2-7-20 0,-3 7-5 0,4-19-787 0</inkml:trace>
  <inkml:trace contextRef="#ctx0" brushRef="#br0" timeOffset="344.35">31658 1293 1670 0,'0'0'148'0,"0"0"-118"0,-3-3-30 0,3-3 0 16,0-6 296-16,0 12 52 0,0 0 12 0,0 0 1 16,10 12-296-16,-3-3-65 0,0 7 0 0,4 9-8 0,-4 7 8 0,0 2-8 15,-3 7 8-15,-1 12-8 0,1 0 8 0,-1 7 8 16,-3-10-8-16,4-3 11 16,-4 7-11-16,0-4-14 0,0-6 3 0,-4 0 1 0,4-4-10 15,-3 4-1-15,3-3-1 0,-4 3 0 16,1-6-86-16,-1 2-16 0,1-2-4 15,-1-19-1003-15</inkml:trace>
  <inkml:trace contextRef="#ctx0" brushRef="#br0" timeOffset="710.97">30579 2748 3168 0,'-7'13'70'0,"0"-7"14"0,0 13 4 0,0 6 0 0,3 3-71 0,4 10-17 0,4 3 0 0,3 18 0 31,0-2-26-31,7 2-9 0,-4 7-1 0,4-3-1 0,-3 3 37 0,3-3 0 0,0-1 0 0,0 1 0 16,4 3 0-16,3-7 12 0,4-2-12 0,7 2 12 16,6-8-1-16,5-4 0 0,-1-3 0 0,8-13 0 15,6 7-11-15,4-7 10 0,0-6-10 0,7-3 10 16,11-6-10-16,3-7 0 0,7-6 0 0,0-3 0 16,4-9 0-16,3-10 10 0,4 3-10 0,3-15 10 0,-3-10-10 15,-4-9 0-15,0-6 0 0,-6-17 8 0,-5 1-8 0,-6-6 0 16,-4-4-12-16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17:40.4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20973 9152 2314 0,'-4'-13'51'0,"-3"4"10"0,0-4 3 0,0-2 1 0,3 2-52 0,1 4-13 0,3-7 0 0,0 0 0 16,0-6 68-16,3 7 10 0,4-10 2 0,-3 3 1 15,3 0-15-15,-3-10-3 0,6 10-1 0,-3-9 0 0,0 0-14 0,0-1-2 16,0 1-1-16,0 0 0 0,-3-1-13 0,0 1-4 16,-1 9 0-16,1-3 0 0,-4 9-8 0,-4 0-1 15,4 7-1-15,-3 0 0 16,3 9-10-16,0 0-8 0,-8 12 12 0,1 16-12 0,4-2 0 0,-1 14 0 15,-3 4 0-15,0 3 0 0,0 0 0 16,7 7 0-16,-3 5-8 0,3-2 8 0,0 2 0 0,3-2 0 16,1 5 0-16,3 1 0 0,-4 0 13 15,4-1-4-15,0 11-1 0,0-1 0 0,1 3 1 0,-1 3 0 16,0 4 0-16,0 12 0 0,0 3 2 0,-7 10 0 16,3-4 0-16,-6 13 0 0,3 7-2 0,-4-14 0 15,1 7 0-15,-1-18 0 0,4 2 1 0,0-12 0 0,0-13 0 16,7-3 0-16,0-9-10 0,4-10 0 0,3-9 0 0,0-3 8 15,7-10-26-15,0-9-6 0,1-9 0 0,2-4-953 16,4-12-191-16</inkml:trace>
  <inkml:trace contextRef="#ctx0" brushRef="#br0" timeOffset="1116.88">9010 14050 1670 0,'-11'-6'148'0,"4"-1"-118"16,-3-5-30-16,3-1 0 0,3-2 258 0,4-1 46 15,0-6 8-15,11-3 3 0,6 0-255 0,5-7-52 16,6 1-8-16,0 0 0 16,4-4-50-16,3 4-6 0,-3-7 0 0,3 7-1 15,0 9-30-15,-3-3-5 0,0 3-2 0,-7 3 0 16,-4 0 52-16,-7 10 10 0,-7-4 3 0,-7 4 0 0,-7 6 104 0,0-3 21 16,-7 2 4-16,-4-5 0 0,-3 6 17 0,0-3 3 0,-1 6 1 0,-2 0 0 15,-4-4-51-15,-1 4-10 0,1-6-3 0,0 12 0 16,-4-2-43-16,0 5-14 0,-3 4 8 0,3 5-8 15,-3 4 0-15,-7 10-11 0,3-1 2 0,-7 13 0 16,4 6 0-16,-1 0 0 0,-2 4 0 0,2 2 0 16,1 4 9-16,3-4-12 0,0 4 12 0,8-4-12 15,-1-3 12-15,4 1-10 0,6-4 10 0,5 3-10 16,3-9 34-16,3 6 8 0,8-6 0 0,3 6 1 16,7-6-21-16,7 0-4 0,-4 6 0 0,11-9-8 0,1-6 0 15,9-7 0-15,1-3-10 0,7-6 10 16,10-7-38-16,-3-12 0 0,4 0 0 0,2-3 0 0,5-3 38 0,-1-10 0 15,-3-6 0-15,0-6 0 0,0-3 8 0,-3-4 8 16,2-6 3-16,-6 1 0 0,-3-4 27 0,-8-7 6 16,-10 8 0-16,-4-8 1 0,-7 7-11 0,0-6-2 15,-7 3-1-15,-10-6 0 0,-8 0-18 0,-10-4-3 16,-4 4-1-16,-7-4 0 0,-3-2-17 0,-4 2 10 16,-7-2-10-16,-7 6 8 0,-7 6-8 0,-3-1 0 15,-4 14 0-15,-4 3-11 0,1-1-5 0,-1 13 0 16,-6 7-1-16,-4 12 0 15,-8 6-119-15,-6 10-23 0,0 15-5 0,10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18:18.5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11800 3859 172 0,'-17'-26'8'0,"10"17"1"0,-4-3-9 0,-3-7 0 15,-7 0 0-15,0 6 0 0,7-5 573 0,-4 5 113 0,0-3 22 16,4 1 5-16,0 2-566 0,7 1-114 0,4-4-22 0,3 10-11 15,0-4 0-15,7 1 0 0,10-4 0 16,4 7 0 0,8 3-38-16,2-7-7 0,8 10-2 0,3 0 0 0,4 0 19 0,11 10 4 0,-1-10 1 0,8 3 0 15,-1 6 23-15,8 1 0 0,-1-1 0 16,4 1 8-16,8-4-8 0,6 10 0 0,3-7 0 16,-2 3-11-16,2-2 11 0,5 2 9 0,2 1-1 15,1-4-8-15,4 13 12 0,-5-9-12 0,-2 3 12 0,-1-1-12 16,-7-5 25-16,0 8-1 0,-7-5-1 0,-3 9 0 15,-15-6-1-15,-3-1 0 0,-7-5 0 0,-7 9 0 16,0-7 9-16,-11 1 1 0,-3-4 1 0,-7 4 0 16,-4 2 15-16,-7-5 2 0,-7 2 1 0,0 1 0 15,0 6-6-15,-3 3-1 0,-8 3 0 0,-3 6 0 16,-3 7-16-16,-5-4-4 0,-2 16-1 0,3 4 0 0,-4-1-13 16,0 10-2-16,4-1-8 0,4 10 12 0,-1 7-12 0,4 12 0 15,4 3 0-15,-1 6 0 0,8 7-10 16,3-4 2-16,-4 13 0 0,8 13 0 0,-1-4 8 15,1 7-13-15,3 6 5 0,-3-6 8 0,6 6-10 16,1-7 10-16,3-2 0 0,-7 0-9 0,-3-1 9 16,3 7-13-16,-4-7 5 0,5-2 8 0,-1 9 0 0,3-10 0 15,1-6 0-15,-4 4 0 0,4-14 0 0,-4 7 0 16,0-9 0-16,0 3 0 0,4-19 10 0,-4 3-10 16,3-10 12-16,-2 1-12 0,2-6 9 0,-3-4-9 15,4-9 0-15,-4-1 9 0,0-2-9 0,-3-13 0 16,3-6 9-16,-4 0-9 0,1-3 10 0,0-10-2 0,-4 1-8 0,0-1 12 15,-4-12 7-15,4 3 1 0,-7-10 0 0,0 7 0 16,-3-6 3-16,-1-4 1 0,1 1 0 0,-8-7 0 16,1 6-4-16,-5 0 0 0,-2-5 0 0,-4-4 0 0,-1 9-9 0,-9-3-3 31,-5-3 0-31,-2 7 0 0,-1-7-8 0,-4 3 0 0,-6 4 0 16,0-4 0-16,-1 3 13 0,-6 1 1 0,-1-1 0 15,-6-6 0-15,-11 4-14 0,0-4 0 0,-4 6 8 0,-3-9-8 16,0 9 0-16,0-9 0 0,-7 4 8 0,-8-4-8 15,5 0 0-15,-1-4 0 0,0 4 0 0,-3-9-1064 16,-4 0-210-16</inkml:trace>
  <inkml:trace contextRef="#ctx0" brushRef="#br0" timeOffset="56541.93">27721 870 1324 0,'11'-9'59'0,"-1"6"12"0,5-16-57 0,2 16-14 0,-3-7 0 0,0 4 0 15,4-10 133-15,-7 10 24 0,3-7 5 0,-7 4 1 16,0 9 7-16,-7 0 2 0,0 0 0 0,0 0 0 16,0 9-45-16,-4 1-9 0,-6 2-2 0,-1 7 0 15,-10 0-42-15,-4 6-9 0,-6 6-1 0,-8 10-1 16,-7-6-38-16,4 18-7 0,-4 7-2 0,0-4 0 16,4 4-16-16,-4-4 10 0,-4 4-10 0,-6 2 8 15,-4-5-8-15,0 6 0 0,0-1 0 0,3 4 0 16,12-6 0-16,-1-7-11 0,10-3 11 0,8-6-12 15,7-9-64-15,3-4-12 16,11-3-4-16,0-12 0 16,7 0-85-16,0-13-18 0,0-3-3 0,11-3-539 0,3-13-108 0</inkml:trace>
  <inkml:trace contextRef="#ctx0" brushRef="#br0" timeOffset="56761.57">27714 892 1267 0,'25'-31'56'0,"-11"18"12"0,0 1-55 0,0-4-13 16,-7 3 0-16,4 1 0 0,-4-1 227 0,-4 4 42 15,5 0 9-15,-8 9 2 0,0 0-116 0,0 0-24 16,0 0-4-16,0 0 0 0,0 0-65 0,0 0-13 16,0 0-2-16,3 9-1 0,1 3-7 0,-1 7-2 15,1-3 0-15,-1 0 0 0,4 6-22 0,0 9-4 16,0 0 0-16,4 4-1 0,3 6-11 0,0 2-8 16,0 8 12-16,0 2-12 0,8-9 0 0,-1 6 0 0,0-3 0 0,4 0 0 15,-1 0 0-15,1-6 0 0,3 9 0 16,-7-3 0-16,-3-6 0 0,-7 12 0 0,-1-6 0 15,-3-3 0-15,-3 0 0 0,-8-3 0 0,1-7 0 0,-4-5-9 32,-4-4-44-32,0 3-9 0,1-3-2 0,-1-3-844 0,1-13-170 0</inkml:trace>
  <inkml:trace contextRef="#ctx0" brushRef="#br0" timeOffset="56975.68">27259 1651 1382 0,'-10'-13'123'0,"6"7"-99"0,4-6-24 0,4 2 0 0,3-2 191 0,3 2 33 16,1-2 6-16,6 2 2 0,1 1-140 0,3 9-28 15,-3 0-6-15,0 0-1 0,-1 0 3 0,1 9 1 16,-1-9 0-16,1 10 0 0,-4-7-29 0,7 3-5 16,4-3-2-16,3-3 0 0,4 7-13 0,3-4-4 15,4 6 0-15,3-6 0 16,-6 3-108-16,3-6-21 0,-1 4-5 0,1-8-974 0</inkml:trace>
  <inkml:trace contextRef="#ctx0" brushRef="#br0" timeOffset="57449.5">29330 870 1497 0,'-4'0'133'0,"4"0"-106"0,-3-3-27 0,-1-3 0 15,1 6 204-15,-4-3 36 0,0 3 8 0,-4 0 0 16,1 0-124-16,-8 0-24 0,-3 3-6 0,0-3-1 16,-4 6-57-16,0-3-12 0,-3 7-3 0,0-1 0 15,-4-6-12-15,-3 6-9 0,-4 4 12 0,-7-4-12 16,-3 10 8-16,-1-9-8 0,-3 2 0 0,8 1 0 15,-1 6 8-15,7-7-8 0,4-2 0 0,6 8 0 16,8-8 0-16,4 2 0 0,2-2 0 0,8-7 0 16,4 9 0-16,-1-2 0 0,4-1 0 0,7 1 0 0,4-1 0 0,3-6 0 15,4 7 0-15,6-1 0 0,8 0 8 0,3-6-8 16,1 10 9-16,3-4-9 0,-1 7 10 16,1 0-10-16,0-1 10 0,-7 1-10 15,-1 3 9-15,-2-6-9 0,-1 8 8 0,0-2-8 0,-3 0 0 0,-1 3 0 16,-2 0 0-16,-1 3 0 0,0-6 0 0,0 12 0 15,-7 1 0-15,0-4 0 0,-7-3 0 0,0 6 0 16,-10 1 0-16,-1 2 0 0,-3-6 0 0,-3 4 0 16,-4-1 0-16,0-6 0 0,-1 3 14 0,-6-3 1 15,0 7 0-15,0-13 0 0,-4 3-4 0,1 0-1 0,-8-4 0 0,0 4 0 32,0 0-38-32,-3-3-7 0,3 0-1 0,1-3-823 0,-5-7-164 15</inkml:trace>
  <inkml:trace contextRef="#ctx0" brushRef="#br0" timeOffset="57875.39">29976 858 1555 0,'0'0'138'16,"0"0"-110"-16,0 0-28 0,0 0 0 15,0 0 180-15,0 0 32 0,-4 0 5 0,4 0 2 16,0 0-120-16,-4 0-24 0,-3 3-5 0,0 6-1 16,0 10-40-16,0-7-8 0,0 10-1 0,4 7-1 0,-4 2-10 0,0 4-1 15,3 5-8-15,1 1 12 0,-5 6 13 16,5 0 3-16,-1-3 0 0,-3 3 0 0,4-6 3 0,-1 9 1 16,1-6 0-16,-1 6 0 0,1-9-17 15,-1 3-3-15,1-3-1 0,3 2 0 0,3-2-11 0,4-3 10 16,-3-7-10-16,6 1 10 0,4-11 10 0,1 11 3 15,6-13 0-15,0-1 0 0,0-5 1 0,7-4 0 16,-3 1 0-16,7-10 0 0,-1 3 7 0,5-6 1 16,3-10 1-16,6-2 0 0,1-7-6 0,0 3-2 15,-7-16 0-15,0-5 0 0,-4 5-1 0,-3-15 0 16,-8 9 0-16,1-12 0 0,-4 0-4 0,-7-4 0 16,1-3-1-16,-5 4 0 0,1-13-5 0,-8-6-1 0,1 9 0 0,-1 3 0 15,-3 10-13-15,0 3 0 0,0 9 0 16,0 6-10-1,0 4-45-15,0 19-9 0,4-7-1 0,-1 9-1 16,1 7-150-16,-4 3-29 0,0 0-7 0,10 3-956 0</inkml:trace>
  <inkml:trace contextRef="#ctx0" brushRef="#br0" timeOffset="58358.96">26331 2438 403 0,'-42'-6'17'0,"21"6"5"0,-4-10-22 0,-3 10 0 15,0 0 0-15,3-3 0 0,4 3 364 0,0-6 68 0,3 0 13 0,7-1 3 16,8 4-243-16,6-6-49 0,5 3-9 0,6 2-3 15,10-5-49-15,15 6-11 0,11-6-1 0,24-4-1 16,14 4 11-16,21-10 3 0,11 6 0 0,32-6 0 16,28 7-55-16,21-7-10 0,10 10-3 15,19-4 0-15,10 1-28 0,7 5 0 0,10 1 0 16,-3 0 0-16,4 6 0 0,-1 0 0 0,-6 0 0 0,-4 6 0 16,-4-3 0-16,-10 7 0 0,-11-7-11 0,-7 6 11 15,-10 0-18-15,-4 1 4 0,0-1 1 0,-17-2 0 16,-12 8-195-1,-52-12-38-15,201 10-8 0,-102-26-2 0</inkml:trace>
  <inkml:trace contextRef="#ctx0" brushRef="#br0" timeOffset="61177.28">32586 3325 1692 0,'-28'0'75'0,"17"0"15"0,-3 4-72 0,-3-4-18 0,-1 0 0 0,0 6 0 16,-3-3 49-16,0 0 7 0,-4-3 0 0,4 0 1 15,0-3-10-15,-4 3-3 0,1-3 0 0,-5-3 0 16,-2 2 9-16,-5-5 2 0,-6 3 0 0,-11-7 0 16,-10 10-31-16,-5-3-5 0,1-4-2 0,0 7 0 15,-10-6 2-15,-11 6 0 0,-18-7 0 16,0 1 0-16,-3-4 8 0,-11 4 1 0,-18 0 1 0,-3 5 0 15,0-5-7-15,-14 3-2 0,-8 6 0 0,-10-13 0 16,-6 13 29-16,6-3 6 0,7 3 1 0,0-6 0 16,-7 3 6-16,7 3 2 0,8 0 0 0,-1 0 0 15,4 0-36-15,-4 0-8 0,-3 0 0 0,10 3-1 16,11-3-11-16,-4 6-8 0,-6-6 9 0,9 3-9 0,15-3 0 0,-3 0 0 16,-8 0 0-16,11 6 0 0,7 1 0 15,7-7 0-15,1 0 0 0,2 0 0 16,8 6 0-16,3 3 0 0,14-9 0 0,4 0 0 0,4 0 0 0,-1 0 0 15,11 0 0-15,4-6 0 0,-1 3 10 0,11 3-10 16,7 0 10-16,8-6-10 0,2 6 16 0,4 0-4 16,8 0 0-16,-1-7 0 0,7 1 6 0,4 6 1 15,0-3 0-15,4 3 0 0,3 0-19 0,0 0 0 16,-1 0 0-16,8 0 0 0,0 0 0 0,0 0 0 16,0 0 8-16,0 0-8 0,0 0 0 0,-3 3 0 15,-1 3 0-15,4-6 0 0,-3 7 0 0,3 2 0 16,-4 1 0-16,1-1 0 0,3 0 0 0,-4 4 0 15,4 6-8-15,0-7 8 0,4 10 0 0,-4 0 0 16,3 6 0-16,1 4 0 0,3-1 0 0,-4 10 0 0,8 3 0 16,0 3 0-16,-1 22 0 0,1-3 0 0,3 9 0 15,0 10 0-15,-3 6 0 0,-1 3 0 0,1 15 0 0,-4 7-9 16,0 0 9-16,0 10 0 0,-4-1 0 0,-3 1 0 16,4-10 0-16,-4 3-8 0,0 9 0 0,-4-5 0 15,1-7 8-15,-1 9 14 0,1-6-3 0,-1-3-1 16,1 0-10-16,3-3 0 0,0-3 0 0,0-3 0 15,0 2 0-15,0-8 0 0,0-7-10 0,0 0 10 16,0 0 0-16,-7 3 0 0,3-3 0 0,1-3 10 16,-4-3-10-16,0-3 0 0,-4-1 0 0,0-2-11 15,-3-7 11-15,0-9 0 0,0 3 8 0,4-13-8 16,-5-2 0-16,-2-10 0 0,-1-4 0 0,4 1 0 0,-7-9 0 0,3 2 8 16,1-6-8-16,-1-6 11 0,-3 0 10 0,3-3 3 15,1-6 0-15,-1-1 0 0,4-3 1 0,0 1 1 16,3-7 0-16,-3 3 0 0,0-3-18 0,0-3-8 15,3 7 0-15,-3-4 8 0,3-3 0 0,1-3-8 16,-1 3 12-16,1 0-4 0,-4 0-8 0,3 3 0 16,0-3 0-16,1 0 8 0,-1 9-8 0,1-6 0 15,-1 4 0-15,1-4 0 0,2-3 0 0,1 6 0 16,0-3 0-16,0-3 0 0,7 0 0 0,-3 10 0 16,-4-7 0-16,7-3 0 0,0 0 0 0,0 0 12 15,0 0-12-15,3 9 12 0,-3-9-12 0,7 6 0 16,7-2 0-16,1 5 0 0,2-6 0 0,8-3 0 15,10 6 0-15,4-3 0 0,0 4 0 0,7-4 0 16,3 0 0-16,4 6 0 0,7-9 0 0,0 10 8 16,10-10-8-16,4 6 8 0,11-6-8 0,3 0 0 0,8 3 0 0,9-3 0 15,12-9 0-15,-1 6 0 0,4-4 0 16,14 7 8-16,18-9-8 0,7 6 0 0,7-7 0 16,3 7 8-16,0-3-8 0,15 3 0 0,10-6 0 0,3-1 0 15,-6 7 8-15,-4-3 0 0,-7-1 0 0,7 1 0 16,3-3-8-16,1 9-11 0,-4 0 3 0,-4 6 0 15,-10-3 8-15,-4 7 11 0,4-7-3 0,-7 6 0 16,-11 10-17-16,-3-7-4 0,-1 10-1 0,-6-3 0 16,-4 0 14-16,0-3-12 0,4 3 12 0,-11 3-12 15,-3-4 12-15,-4-5 0 0,3 6 0 0,-10-7 0 16,-14 1 0-16,-7 2 10 0,3-2-10 0,-3-4 8 16,-11 1-8-16,-3-4 0 0,-15 3 0 0,-6 1 8 15,-4-1-8-15,-7-6 0 0,-1 4 0 0,-2-4 0 0,-4-3 0 16,-18 0 0-16,0 6 10 0,-3-3-10 0,-8-3 12 15,1 0-4-15,-4 0 0 0,0 0-8 0,-3 0 12 0,3 0-4 16,-7 0 0-16,0 0-8 0,-7 0 12 0,0 0-12 16,0 0 12-16,0-9-12 0,0 9 10 15,-7-10-10-15,0-2 8 0,-4 2-8 0,1-2 8 0,3-1-8 16,-4 1 8-16,-3-4-8 0,4 4 12 0,-1-7-4 16,0 6 0-16,1-6 0 0,3-2-8 0,-4-5 0 15,1-2 0-15,2-6 0 0,1-4 8 0,0 4 0 16,4-17 0-16,-1 8 0 0,1-1-8 0,3-7 0 0,0-2 0 15,3 0 0-15,1-10 0 0,-1-12 0 0,4-7 0 0,0-2 0 16,1-4 0-16,2-6 0 0,-3-10 0 0,0-2 0 16,0 2 0-16,0-2 0 0,0-10 0 0,0 37 0 31,1-12 0-31,-1-12 0 0,0 2 0 0,3-11 0 0,-3 5 0 0,0-6 0 0,0 3 0 0,4-37 0 16,-8 12 0-16,1 10 0 0,0 15 8 15,-1 9-8-15,-3 1 0 0,0 0 0 0,-3-7 0 0,3 10-11 16,-8 3 11-16,5 0 0 0,-4 6 0 0,3 19 0 15,-6 0-9-15,3-3 9 0,3 0-10 0,-3 6 10 16,0-6-12-16,-3 0 3 0,-1 9 1 0,-3-25 0 16,-4 7-4-16,4 15-1 0,-4 6 0 0,4 7 0 15,-3 6 5-15,3 0 8 0,-4 3-13 0,4 9 5 16,0-2 8-16,0 2 0 0,3 1 0 0,0 6 0 16,4-4-8-16,0 10 0 0,0 0 0 0,0 4 0 15,4-4 8-15,-1 3 0 0,1 6 0 0,-1-6 0 16,1 7 0-16,-1 9 0 0,1-10 0 0,-5 7 0 15,1-3 0-15,0 9-8 0,0 0 8 0,-3 0-8 0,-1 0 0 16,1 9 0-16,-5 0 0 0,-2 4 0 0,3-4 8 16,-4 1-10-16,-3 2 10 0,0 1-10 0,3-4 0 0,0 1 0 15,-3 8 0-15,0-8 0 16,0 12-118-16,-4-10-23 0,-3 10-5 0,0 6-756 16,0-6-152-16</inkml:trace>
  <inkml:trace contextRef="#ctx0" brushRef="#br0" timeOffset="65403.62">31013 3739 921 0,'0'0'82'0,"0"0"-66"0,0 0-16 0,0 0 0 16,0 0 184-16,0 0 32 0,0 0 8 0,7-9 0 15,-7 9-118-15,7 0-24 0,3-3-5 0,1-3-1 16,0 2-33-16,-1 1-7 0,1 3-2 0,3-6 0 0,3 3-26 0,-6-3-8 16,3 2 0-16,4-5 0 15,-1 6 0-15,1-3 0 0,0 6 0 0,-1-3 0 0,8-4 8 0,3 7-8 16,4-3 0-16,3-3 0 0,1 12 10 0,2-6-10 15,1 3 8-15,0-3-8 0,0 0 28 0,0 7 0 16,-8-4 0-16,-2-3 0 0,-5 9-15 0,-3 0-2 16,-6-9-1-16,2 4 0 0,-6-4 10 0,-4 9 1 15,-7-9 1-15,0 13 0 0,0-4 1 0,-4 0 0 16,1 10 0-16,-8-9 0 0,-3-4-23 0,0 10 0 16,-4-7 0-16,-3 4 0 0,-4-10 0 0,-3 6 0 15,4-3 0-15,2 1 0 0,-2-1 0 0,3-3 9 0,3 3-9 0,0 1 0 16,4-7 8-16,4 6-8 15,-1 3 0-15,4-9 0 0,0 3 0 0,3 4 0 0,4-7 8 16,0 0-8-16,0 0 0 0,11 6 0 0,0 0 0 16,-1-3 0-16,8 7 0 0,-1-10 0 0,8 9 0 0,0 1 0 15,-1-10-8-15,1 3 8 0,0 6 0 0,-4-6-9 16,0 7 9-16,-3-4 0 0,-1 3 0 0,-2-2 0 16,-1 2 0-16,0 0 12 0,0 1-2 0,-4-1-1 15,-2 1-9-15,2 2 0 0,1 1 0 0,-1-4 0 16,-3 10 8-16,0-10 0 0,0 4 0 0,1-1 0 15,-1 1-8-15,-4 3-16 0,4-4 4 0,-7 1 1 16,4-1 11-16,-4 4 0 0,-4 0 0 0,4-1 0 16,-3-2 12-16,-1-1 2 0,1 7 0 0,-4-6 0 15,3-1-5-15,-7 4-1 0,4 0 0 0,0-7 0 16,-3 0 4-16,-1 1 1 0,1-1 0 0,2 1 0 16,-6-1 15-16,4-3 2 0,-8 1 1 0,4-4 0 15,0 3-31-15,0-3 0 0,-7-3 0 0,-1 3 0 16,1-3 30-16,-3 0 0 0,-1 0 0 0,4 0 0 0,-4-3-8 0,0 3-2 15,-3-9 0-15,0 9 0 0,0-3-4 0,-1-10-2 16,1 4 0-16,0-7 0 16,3 3-118-16,1 1-24 0,-5-7-5 0,8 0-1043 15</inkml:trace>
  <inkml:trace contextRef="#ctx0" brushRef="#br0" timeOffset="66226.45">30208 4708 288 0,'11'-6'12'0,"-4"6"4"0,0 0-16 0,0-3 0 15,4 3 0-15,-1-3 0 0,-3 3 364 0,0 0 71 16,0-6 13-16,4 6 4 0,0 0-273 0,-1 0-55 15,4 0-10-15,-3 0-2 0,3 6-39 16,4-3-7-16,3 0-2 0,4 3 0 0,6-3-45 0,5 4-10 16,-1-4-1-16,4 6-8 0,3-6 13 0,7 4-4 15,8-4-1-15,6 6 0 0,8-9-8 0,6 10 0 16,1-1 0-16,3-9 0 0,7 3 0 16,15 10-9-16,6-4 9 0,4 1-13 15,-4-1-15-15,11 0-4 0,7 1 0 0,-7 2 0 16,-10-2-106-16,-8-1-22 0,0-3-4 0,-7 1 0 15,-6-4 84-15,-19 3 16 0,-10-6 4 0</inkml:trace>
  <inkml:trace contextRef="#ctx0" brushRef="#br0" timeOffset="70932.22">30519 5185 403 0,'0'0'36'0,"-11"3"-36"0,1 3 0 16,-1-2 0-16,0-4 419 0,4 0 77 0,0 0 15 0,0 0 3 15,7 0-362-15,0 0-72 0,0 0-14 0,0 0-3 16,-3-4-22-16,3-5-4 0,-4 6-1 0,4-3 0 16,0 6 4-16,0 0 1 0,0-4 0 0,0 4 0 15,0 0 10-15,0 0 1 0,0 0 1 0,0 0 0 16,0 0-36-16,0 0-7 0,0 0-2 0,14 0 0 16,0 0-8-16,8-6 0 0,-5 6 0 0,8 0 0 15,3 0 0-15,-3-3 0 0,3 3 0 16,4-3 0-16,0-3 8 0,3 6 2 0,4-3 1 0,0-4 0 15,-1 7-3-15,-2 0 0 0,-5 0 0 0,-2 0 0 16,-8 7 0-16,-4-4 0 0,-3 3 0 0,-3 0 0 16,-11-6-8-16,4 10 0 0,-8-1 0 0,1 0 0 15,-8 4 0-15,-3-1 13 0,3 4 0 0,-10-3 0 16,-4-1-13-16,1 4-12 0,-1-4 3 0,4-2 0 0,-4-4 9 0,0 4-10 16,8 5 10-16,-1-8-10 15,4 8 10-15,0-12 0 0,0 4 0 0,3-4 0 16,1 0 0-16,3 3 0 0,7-6 0 0,0 0 8 0,0 0-8 0,0 0 0 15,0 0 0-15,0 3 0 0,0 7-11 0,7-1 11 16,-7-9-13-16,10 10 5 0,1 2 8 0,3-3-12 16,4 1 12-16,3 6-12 0,7-10 12 0,0 6-12 15,-3-2 12-15,3 2-12 0,-3-2 12 0,0 2 0 16,-4 4 0-16,0-4 0 0,0 1 0 0,-3 0 0 16,-4-7 0-16,0 6 0 0,0-2 0 0,-3 2 0 15,-4-2 0-15,-4 2-8 0,4-2 8 0,-7 9 0 16,-3-10 0-16,-4 7 0 0,0-7 0 0,0 7 0 15,-4-4 0-15,0 1 0 0,-3-1 0 0,-3 7 0 0,-5-6 0 0,5 2 0 16,-4-2 0-16,-1-1 8 0,-2 1-8 0,-4 3 0 16,3-4 0-16,-3 1 0 0,3-4 0 0,-3 4 0 31,-1 9-37-31,5-13-6 0,-1 0-1 0,0-9 0 16,1 7-191-16,3-7-38 0</inkml:trace>
  <inkml:trace contextRef="#ctx0" brushRef="#br0" timeOffset="71358.2">31708 5119 2718 0,'0'0'120'0,"0"0"25"0,0 0-116 0,0 0-29 15,3-9 0-15,-3 9 0 0,4-7 0 0,-4 7 0 16,0 0 0-16,0 0 0 0,0 0 0 0,0 0 0 16,-11 7 0-16,1 5 0 15,-5 7-20-15,-2 3-9 0,-4 9-3 0,-4 1 0 0,-3-1 52 0,0 4 9 16,-8 9 3-16,4-13 0 0,-3 10 24 0,0 3 6 16,0-4 1-16,6 1 0 0,5-6-31 0,3-4-7 15,3 7-1-15,7-7 0 0,4 3-13 0,4-2-3 16,3-10-8-16,7 0 12 0,3 0-12 0,5-4 0 0,6 1 0 15,7-6 0-15,4-4 0 0,6-6 0 0,5 4 0 0,-1-4 0 16,8-3 0-16,-1 0 0 0,-3-3 0 0,-4-7 0 16,-3 1 0-16,0-10 0 0,3 6 0 0,-3-5 0 15,0 2 32-15,-8-6 0 0,-2 0 0 0,-5-3 0 16,-6 0 4-16,-4-3 0 0,-7 3 1 0,-3-4 0 16,-1-2-2-16,-6-4-1 0,-8-5 0 0,-7 5 0 15,1-6-20-15,-4 1-4 0,-4 5-1 0,-3-2 0 16,3 2-19-16,0 4-4 0,1 2-1 0,-1-5 0 31,-3 12-167-31,7 3-34 0</inkml:trace>
  <inkml:trace contextRef="#ctx0" brushRef="#br0" timeOffset="74600.39">18200 920 2275 0,'0'0'100'0,"-7"0"22"0,0 0-98 0,0 0-24 16,0-9 0-16,7 9 0 0,0 0 43 0,0 0 3 15,-7 0 1-15,3-13 0 0,4 4-13 0,-4 0-2 0,4-4-1 0,0 4 0 16,0-10 9-16,0 6 1 0,0 1 1 0,-3-4 0 15,3 0-28-15,-7-2-6 0,3-4 0 0,1 3-8 16,-8 0 20-16,4-6-4 0,-3 3 0 0,-4-6 0 16,-1 6-16-16,1 9 0 0,0-9 0 0,-3 3 0 15,2 7 0-15,1 2 0 0,0 1 0 0,-3 6 0 16,2-3 0-16,1 6 0 0,-3 9 0 0,-1 0 0 16,0 1 0-16,1-1 10 0,-4 13-10 0,3 0 8 15,-3 3 0-15,0 3-8 0,-1 4 12 0,1 2-4 16,4-2-8-16,-1-1 10 0,0 0-10 0,1 13 10 15,-1-3-10-15,0 9 10 0,4 4-10 0,0 2 10 0,0 0 2 16,0 10 1-16,0 0 0 0,0 3 0 0,-4 6 4 0,8-9 1 16,3 0 0-16,7-6 0 0,0-4-18 0,7-6 10 15,0 0-10-15,3-6 8 0,1-3 0 0,6-6 0 16,1-4 0-16,3 0 0 0,0-9-20 16,1 7-4-16,2-17 0 0,5 1-1 15,2-4-24-15,5 0-5 0,-1-9-1 0,11-3 0 16,0-3-122-16,3-7-25 0,4-5-5 0,-4 5-1 0</inkml:trace>
  <inkml:trace contextRef="#ctx0" brushRef="#br0" timeOffset="75565.75">18944 575 921 0,'0'0'82'0,"0"0"-66"0,0 0-16 0,0 0 0 0,0 0 403 0,0 0 77 16,0 0 15-16,4 0 3 0,-1 13-376 0,4 3-75 16,0 6-15-16,0-1-4 0,4 11-28 0,-4 2-20 15,0 4 4-15,4 6 0 0,-1 0 16 0,-3 6 0 16,-3-3 0-16,-1 3 0 0,4 16 0 0,-3-6 0 15,-4 2 8-15,0 1-8 0,0-7 8 0,0 7-8 16,0-10 0-16,-4 7 9 0,1-13-9 0,-1-6 8 16,1 9-8-16,-4-15 8 0,3 2 19 0,-3 1 3 15,4-10 1-15,-1-6 0 0,-3 6 6 0,4-6 2 16,3-6 0-16,-7-7 0 0,7 1-13 0,-4-1-2 16,4-9-1-16,0 0 0 0,0 0-9 0,0 0-2 0,-4-3 0 15,-3-3 0-15,0 3 4 0,0-13 0 0,0 0 0 0,0-6 0 16,0-6-4-16,0-3-1 0,0-1 0 0,0-2 0 15,3-16 4-15,-3 9 1 0,4-3 0 16,-1 0 0-16,1-9-7 0,3-1-1 16,-4-5 0-16,4 2 0 0,0-5 0 0,4-1 0 0,-1-3 0 15,1 7 0-15,-4 5-8 0,3 1 0 0,4 0 0 0,0 2 0 16,1-2 0-16,-1 19 0 0,3-7 0 0,-3 9 0 16,4 11 0-16,3-1 0 0,-3 12 0 0,6 4 0 15,8 12-17-15,-4 4 4 0,4 12 1 0,3 12 0 16,0 10 2-16,4-6 1 0,-4 5 0 0,4 8 0 15,-7-7 9-15,-1 12 0 0,1-15 0 0,-4 9 0 16,-3 0 0-16,-1-6 0 0,1-10 0 0,-4 4 0 16,-3-3 0-16,-1-4 0 0,4-6 0 0,-3-6 0 0,0 0 0 15,-1-7 0-15,-3 7 0 0,0-10 0 16,4-5 0-16,-1 5 11 0,-2-6-3 0,-1 3 0 0,3-15 0 16,4 0-8-16,0-1 12 0,-3-2-4 0,0-10 7 15,-1-7 1-15,1 4 0 0,-1-6 0 0,-3-7-8 0,0-6 0 16,-3 10-8-16,3-10 12 0,-7 3-12 15,4 1 0-15,-4-4 0 0,0-7 0 0,3 8 0 0,4 5 0 16,-3-6 0-16,-1 3 0 0,4 4 0 0,-3-1 0 16,-1 7 0-16,1 9 0 0,3 3 0 0,0 3 0 15,0-3 0-15,4 7 0 0,-4 6 0 0,-7 6-10 16,14-4 10-16,0 4-8 0,0 4 8 0,0 5 0 16,0 10 0-16,4-7 0 0,-1 20-8 0,1-4 0 15,0 3 0-15,-4 7 0 0,7 0 8 0,-7-4 0 0,7 10 0 0,-3-3 0 16,0 9 0-16,3 0 0 0,-4-3 0 0,-3 6 0 15,1 1 0-15,-1-1 0 0,3-6 0 0,-3-3 0 16,-3 0 0-16,3-3-8 0,-3-1 8 0,-1-8 0 16,1 2 0-16,-1-2 0 0,-2-10 0 0,-1 6 0 15,0-6-16-15,0-10 3 0,0 7 0 0,3-9 0 32,1 2-154-32,3-3-30 0,-3-5-7 0</inkml:trace>
  <inkml:trace contextRef="#ctx0" brushRef="#br0" timeOffset="76000.37">20556 638 1670 0,'-3'-19'74'0,"3"13"15"0,0 0-71 0,0 6-18 16,0 0 0-16,-4-3 0 0,1-7 214 0,3 4 39 15,0 6 8-15,0 0 2 0,0 0-187 0,0 0-36 16,0 0-8-16,7 9-2 0,-4 7-12 0,4 0-2 16,4 6-1-16,-4-4 0 0,4 11 13 0,-4-4 4 15,3 6 0-15,1-3 0 0,-1 4-10 0,1 2-2 16,3 7 0-16,-3 0 0 0,-1 3-12 0,-3 0-8 16,-3 9 10-16,3 10-10 0,0-10 0 0,0 6 0 15,0-2 0-15,4-4 0 0,3-3 0 0,3-6 8 16,1 0-8-16,3-6 0 0,0-4 21 0,4-2-1 0,-4 2-1 15,4-15 0-15,-4 0 18 0,7-7 4 0,-3-2 1 16,0-7 0-16,7-6-7 0,-1-7-2 0,5-2 0 0,-1-7 0 16,0 6-6-16,0-9-2 0,1-6 0 0,-1-3 0 15,4-4-9-15,-8-5-3 0,-2-1 0 0,-1 0 0 16,-3-6-5-16,-1-13-8 0,1 4 11 0,-4-7-11 16,0 1 12-16,1 2-12 0,-5 4 12 0,1 2-12 15,-4-5 0-15,0 2 0 0,-3-2 0 0,-1-48-11 16,-10 66 11-16,0 4-12 0,0-1 12 31,-10 13-31-31,3 3 1 0,-1 3 0 0,-2 10 0 0,-4-1-207 0,-4 20-42 0</inkml:trace>
  <inkml:trace contextRef="#ctx0" brushRef="#br0" timeOffset="76469.55">17194 2244 1324 0,'-35'-13'59'0,"17"13"12"0,-3-9-57 0,0-1-14 0,-7-2 0 0,0 9 0 16,3-7 244-16,0 4 45 0,11-7 10 0,-3 10 1 15,2 3-259-15,8 0-52 0,-3-6-10 0,10 6-3 16,0 0 40-16,7-3 7 0,7 3 1 0,4-6 1 16,13 2 23-16,5 4 4 0,6 0 0 0,18 0 1 15,14 0 19-15,14 0 3 0,7 0 1 0,8 0 0 16,3 0-18-16,14 0-3 0,10 0-1 0,4 0 0 15,7-9-13-15,7 9-2 0,11-3-1 0,7-7 0 16,0 1-14-16,3 0-2 0,-3-1-1 0,3-2 0 16,4-1 2-16,4-6 0 0,6-3 0 0,-3 10 0 15,0-10-6-15,0 0-1 0,0-3 0 0,3 0 0 16,-3 3-16-16,-4-10 0 0,-13 11-11 0,-1-8 11 0,0 7-11 16,-17 4 11-16,-25 2-10 0,0 6 10 0,-7-8-17 0,-11 14 2 15,-17 4 1-15,-11 0 0 16,-4 13-126-16,-10 0-26 0,-10 2-5 0,-15-2-1 0</inkml:trace>
  <inkml:trace contextRef="#ctx0" brushRef="#br0" timeOffset="78877.52">23329 2896 759 0,'0'0'33'0,"0"0"8"0,0 0-33 0,0 0-8 0,0 0 0 0,0 0 0 15,4-3 56-15,6-7 10 0,-3 1 2 0,4-4 0 16,-4-2 54-16,4 2 11 0,-1 1 3 0,1-1 0 16,-4 4-29-16,0-1-6 0,-4 1-1 0,4-1 0 15,-3 7-7-15,-4 3-1 0,0 0-1 0,0 0 0 16,0 0-27-16,0 0-6 0,0 0-1 0,0 0 0 15,0 0-39-15,0 0-8 0,0 0-2 0,0 0 0 16,0 0-8-16,0 0 0 0,0 0 0 0,0 0 0 16,0 0-10-16,0 0-1 0,-4 3 0 0,-3 7 0 15,0-4 44-15,-3 0 9 0,-4 1 2 0,0-4 0 16,-11-3 12-16,4 9 4 0,-8-9 0 0,1 10 0 16,-4-7-26-16,-6 3-5 0,2-6-1 0,-13 0 0 15,-7 0 0-15,-8 0 0 0,1 0 0 0,-8 3 0 0,-3-3-28 16,-7 13 0-16,-4-13 0 0,-10 0 0 0,-4 6 11 15,-3 3-11-15,-4-5 12 0,-10 5-12 16,-4 0 24-16,-4-6-1 0,-3 7-1 0,-3-1 0 0,-8 1-5 0,4-7-1 16,7 6 0-16,-11 4 0 0,-6-7 2 0,3-3 0 15,3 10 0-15,-7-7 0 0,-10 3-18 0,-4-5 0 16,1 5 8-16,-5 0-8 0,5 4 0 0,-8-4 0 16,-11 1 0-16,1-7 0 0,-4 6 0 0,7 10 0 15,7-16 0-15,8 3 0 0,6 1 10 0,11-1-2 16,10-3 0-16,4 3 0 0,7-12-8 0,4 6 12 15,0 6-12-15,10-6 12 0,3 4-12 0,8-4 12 16,-4 6-12-16,8 0 12 0,3 0-12 0,6-2 0 16,8 5 0-16,4 0 0 0,3 1 0 0,3-7 0 0,1-3 0 15,3 6 0-15,7-3 0 0,3 0 0 0,5 4 0 0,6-4 0 16,4 3 0-16,6-6 10 0,5 0-1 0,2 0 0 16,8 0-9-16,0 3 0 0,7-3 0 0,-3 0 0 15,6 0 12-15,4 0-4 0,0 0 0 0,0 0 0 16,0 0-8-16,4 13 0 0,-1 2 0 0,8-11-11 15,-1 14 19-15,4-8 3 0,4 12 1 0,-4-10 0 16,7 10-12-16,-3 0 0 0,0 0-10 0,3-3 10 16,0 3 0-16,-3 6 0 0,3-3 0 0,0 3 0 15,0 4 0-15,0-1-12 0,-3 1 0 0,-1 2 0 16,1 1 12-16,0 5 8 0,-4 7 0 0,0 0-8 16,0 7 0-16,-3 5 0 0,-1-2 0 0,4 5 0 15,-3 14 0-15,-4 2 0 0,4 0 0 0,-4 7 0 0,3-3 0 16,-3 5 0-16,0 8 0 0,-3 2 0 15,-1 6 0-15,1 10 0 0,-4-6 0 0,-4 9 0 16,4 0 0-16,-7 3 0 0,0 3 0 0,0-6 0 0,0 3 0 16,0-3 0-16,0-9-9 0,0 0 9 0,0-7 0 15,3-3 0-15,-3-3 0 0,4-6 8 0,-4-6-8 16,7 2 0-16,0-8 0 0,-4-1 0 0,4-3 0 0,-3-3 0 16,3-9 0-16,0-1 0 0,0-6 0 0,-4 1 0 15,4-10 0-15,0 9 8 0,0-3-8 0,-3-6 9 16,-4-3-9-16,0 3 10 0,0-4-10 0,-8 4 0 15,1-3 0-15,-3-3-11 0,-5-4 11 0,5 1 0 16,-4-4 8-16,0 0-8 0,-1-2 0 0,8-4 0 16,4-3 0-16,-1 3-8 0,0-3 8 0,1-7 14 0,3 1-3 15,0-3-1-15,3-4 0 0,-3 0 0 0,7-5 0 16,0-4 0-16,0 0 6 0,0 0 2 16,0 0 0-16,0 0 0 0,0 0-9 0,0 0-1 0,-7 3-8 0,0 6 12 15,4-3-12-15,-8-2 0 0,4 5 8 0,0 0-8 16,-4-6 0-16,1 7 0 0,-1-1 0 0,4 1 0 15,0-7 0-15,-4 3 0 0,4-3 0 0,7-3 0 16,-7 3 0-16,7-3 9 0,0 0-1 0,0 0 0 16,0 0 7-16,0 0 1 0,0 0 0 0,0 0 0 15,0 0-2-15,0 0 0 0,0 0 0 0,11 0 0 16,-4 0-14-16,11 7 0 0,-4-4 8 0,7-3-8 16,-3 6 0-16,3-3 0 0,3 7 0 0,5-7 0 15,6 6 0-15,0 1 0 0,7-1 0 0,1-6 0 0,-1 6 0 16,-3-2-8-16,7-4 8 0,14-3-13 0,7 9 13 0,3-6 0 15,1-3 0-15,3 10 0 0,7-10 0 0,7 0 0 16,11 6-8-16,0-3 8 0,3 7 0 0,1-7 0 16,6 6 0-16,4 1 0 0,3 2 0 0,-3 4 0 15,0 0 0-15,3-4 0 0,8 7 0 0,-1 3-9 16,-3-6 9-16,7-1-12 0,7 4-1 0,-7-6-1 16,-7 5 0-16,11-5 0 0,6-1 14 15,-3-2 16-15,-7-1-3 0,7-2-1 0,4-4-12 0,-4-3 0 16,-3 0 0-16,6 0-10 0,4 0 10 0,-3 0 0 15,-11 0 0-15,7 0 0 0,7 0 0 0,-7 0 0 16,-3 0 0-16,-4 3 0 0,3-3 0 0,-3 9 0 16,-7-9 0-16,-3 10-8 0,-5-10 8 0,8 9 0 15,0-6 0-15,-3 7 0 0,-1-10 0 0,-3 9-8 0,3-6 0 16,-6 3 0-16,-11-2 8 0,3-4 0 0,0 0 0 0,-7-4 0 16,-6 4 0-16,-5-6 0 0,-10 6 0 0,4-3-8 15,-7-6 18-15,3 5 4 0,-4-2 1 0,1 3 0 16,-1 3-15-16,-6-3 8 0,-1 3-8 0,-6 0 0 15,3 3 9-15,-4-3-9 0,4 0 8 0,-3 3-8 16,-4-3 0-16,-1 6 8 0,-2-2-8 0,-4-4 0 16,-4 0 0-16,-7 6 0 0,-3-3 0 0,-4 0 0 15,1-3 0-15,-5 6 0 0,-6-6 0 0,-1 0 0 16,-2 4 0-16,2-8 0 0,-6 4 8 0,-4-6-8 16,3 3 0-16,1 0 8 0,-4-3-8 0,0-4 8 15,4 4 0-15,-1-4 0 0,1-5 0 0,-1 2 0 16,1 4-8-16,3-4 0 0,-3-6 0 0,3 4 0 0,-4-4 12 15,1-3-4-15,3 0 0 0,0-6 0 0,-7-3-8 0,4-1 0 16,-4 1 0-16,4-4 7 0,-4-5-7 0,0-4 0 16,0-7 0-16,0 4 0 0,-4-3 0 0,4-9 0 15,-3-4 0-15,-1-3 0 0,1-6 0 0,-4 3 0 16,-4-9 0-16,1-7 0 0,3-3 0 16,-7-6 0-16,0-3 0 0,-4-3 0 0,4-7 0 0,-3 0 0 15,-1-2 0-15,-3-4 0 0,0-3 0 0,0 0 0 16,0-4 0-16,-1 4 0 0,1 7 0 15,0 11-15-15,0-5 5 0,3 6 1 0,-3 3 9 0,0 0 0 16,7 0 0-16,-3 6 0 0,-1 0 0 0,4-3-8 16,0 3 8-16,3-3-8 0,-3 7 8 0,4 5 0 15,-1-2 8-15,1-1-8 0,-1 7 0 0,-3-7 0 16,4 7 0-16,-1 0-8 0,1 9 8 0,-1-3 0 0,1 3 0 0,-1 3-8 16,0-2 8-16,1 2 0 0,-1-3 0 15,4 6-8-15,0-2 8 0,0 5-10 16,-3-2 10-16,3 5-10 0,-4-2 10 0,4 6 0 0,0-4-9 0,0 4 9 15,-3 6 0-15,-1 0 0 0,1 4 0 0,3-1 0 16,-4 10-9-16,1-1 9 0,-4 1-12 0,3 9 12 16,1-3-8-16,-1 0 8 0,1 0 0 0,3 6 0 15,-7-3-16-15,3 9 3 0,0-5 1 0,1-1 0 16,-1 6 12-16,1 1 12 0,-1-1-3 0,1 4 0 16,-4 2-9-16,3 1-16 0,1 0 4 0,-4 3 1 15,0-4 11-15,0 7-12 0,-1 0 12 0,1 7-12 16,-3-4 12-16,-1-3-12 0,1 6 12 0,-4-3-12 15,3 0 12-15,-3 4 0 0,0-4 0 0,0-3-8 16,-4 6 8-16,4-3 0 0,-7-3 0 0,0 3 0 16,-1 4 0-16,-2-7 0 0,-1 3 0 0,4 3 0 0,-7-6 0 0,-1 3 0 15,1-3 0-15,0 6 0 0,-4 1 0 0,0-7 0 16,-10 0 0-16,-4 0 0 0,-7 0 0 0,-3-7 0 16,-4 14 0-16,0-7 0 0,-4 0 0 0,-3 0 0 15,-7 0 0-15,-3 0 0 0,-8 0 0 16,0 0 8-16,4 6-8 0,-3-6 0 0,-5-6 0 0,1 6 0 15,-4 0 0-15,4 0 0 16,11 6-37-16,-8-3-12 0,-10 3-3 0,21-6-1443 16</inkml:trace>
  <inkml:trace contextRef="#ctx0" brushRef="#br0" timeOffset="105785.52">22729 3476 1324 0,'0'0'118'0,"0"0"-94"0,-3-9-24 0,3 9 0 16,11 0 224-16,-4-4 40 0,-4-5 8 0,4 0 1 15,4-1-224-15,3 7-49 0,7-3 0 0,-3-7 0 16,-4 1-9-16,7 2 9 0,4 1 0 0,-1 6-9 16,-2-7 9-16,2 1 16 0,1 9-4 0,-4-3-1 15,0-3-3-15,-3 6 0 0,3 0 0 0,0 6 0 16,-3-3-8-16,3-3 0 0,0 0 0 0,0 6 0 16,1-3 0-16,2-3 0 0,1 0 9 0,7 0-9 15,-4-9 32-15,7 9 1 0,0-3 1 0,4-3 0 16,0 2-10-16,-4 4-1 0,-3-6-1 0,3 3 0 15,-3-6-7-15,-4 9-2 0,1-4 0 0,-1 4 0 0,-4-6-13 16,-2 3 0-16,-5 3 0 0,-3 0 0 0,-3 3 14 0,0 3 0 16,-4-2 0-16,0 2 0 0,-7-6 3 0,0 12 1 15,-4-8 0-15,1 14 0 0,-1-5 5 16,-3-4 1-16,3 10 0 0,-3-3 0 0,0 3-13 16,0 3-3-16,-3-4 0 0,-1 4 0 0,1-3-8 0,-1 3 0 15,4 3 0-15,-4 0 0 0,-3 0 12 0,4 10 0 16,-8-10 0-16,4 0 0 0,-4 6-12 0,-3 4 0 15,0-7 0-15,0 3 0 0,-7 1 0 0,3-7 0 16,4 3 0-16,-4-3 0 0,0 0 8 0,8-3-8 16,-1-6 0-16,4 0 8 15,0-1-29-15,0-5-7 0,3-1 0 0,4 1-812 16,-4-7-161-16</inkml:trace>
  <inkml:trace contextRef="#ctx0" brushRef="#br0" timeOffset="106335.73">22123 4266 1897 0,'-25'10'84'0,"18"-10"17"0,-4 3-81 0,4 6-20 0,-3-6 0 0,-1 13 0 16,4-13 49-16,0 10 6 0,0-7 1 0,3 3 0 16,-3-6-45-16,7-3-11 0,0 0 0 15,4 13 0-15,-4-13 36 0,14 6 6 0,4-3 1 0,6-3 0 16,5 0 14-16,9 0 3 0,15-9 1 0,7 9 0 15,14-6 6-15,0-1 1 0,-3 4 0 0,10-3 0 16,14-3-48-16,4 9-10 0,-4 0-2 0,-3-7 0 16,0 1-8-16,3 3 0 0,0-3 0 0,-3 3 0 15,-7 3 0-15,-8 0 0 0,-3 0 0 0,-3-7 0 16,3 4 0-16,-3 3 0 0,-8-3 0 0,-6-3 0 16,3 6 0-16,-11 0 0 0,-3 0 0 0,-4 0 0 31,-7 0-80-31,-3-3-19 0,-4 3-3 0,-6 3-1016 0</inkml:trace>
  <inkml:trace contextRef="#ctx0" brushRef="#br0" timeOffset="106986.02">22483 4922 2250 0,'0'0'49'0,"0"0"11"0,0 0 1 0,0 0 3 0,7-10-52 0,-4 10-12 0,1-9 0 0,-1 9 0 15,1-13 11-15,6 4-1 0,4-4 0 0,1 4 0 16,-5-4-10-16,4-5-11 0,4-4 3 0,3 3 0 0,-3-3 8 0,3 0 0 15,0 9 0-15,7-6 0 16,4 7 0-16,-4-7-8 0,0 10 8 0,8 2 0 0,-1 1 0 0,-7 3 12 16,-10 3 0-16,3 0-1 0,-3 3-11 0,-4 3 0 15,-7 1 0-15,3 2 0 0,-3 1 11 0,0 2 0 16,4 7 0-16,-7-7 0 0,-1 7-11 0,1 0 10 16,-1-3-10-16,4-7 10 0,-7 10 2 0,0-6 0 15,0 5 0-15,-3-5 0 0,3 6-12 0,-4-7 0 16,-6 1 0-16,6-4 0 0,1 10 8 15,-12-6 0-15,-2 2 0 0,-4 1 0 0,3 3 5 0,-3 6 1 16,0-10 0-16,-4 1 0 0,-3 12 4 0,3-9 1 16,7 3 0-16,1-6 0 0,-4 3 3 0,6-1 1 15,8-5 0-15,4 9 0 0,-1-10 4 0,-3 7 1 16,7-6 0-16,0 6 0 0,11-7-39 0,-8-2-7 16,1-1-2-16,7 4 0 0,6-4 12 0,1 4 8 15,-8-4-12-15,8 0 12 0,-4-2-19 0,4-1 3 0,3 3 1 16,-3-2 0-1,-4-4-93-15,3 9-18 0,8-5-4 0,0-4-882 0</inkml:trace>
  <inkml:trace contextRef="#ctx0" brushRef="#br0" timeOffset="107706.4">23738 4818 1785 0,'-7'-22'79'0,"7"19"17"0,-3-10-77 0,3 4-19 16,-4-7 0-16,4 4 0 0,-3-1 166 0,3 1 30 15,0-4 5-15,0 4 2 16,0 2-195-16,-4 7-38 0,4-3-8 0,-3-7-2 0,-1 10 25 15,-3-3 5-15,0 3 1 0,0 3 0 0,-4-7 9 0,-3 7 0 16,0 7 0-16,-3-7 0 0,-1 3 0 0,0 3 12 16,-6 3 0-16,-1-2-1 0,-3 2 21 0,-4 1 5 15,7-1 1-15,1 3 0 0,2-2-13 0,1 9-2 16,4-7-1-16,2 1 0 0,5-4-22 0,-1 4 0 0,4-4 0 16,0 1 0-16,4 2 0 0,-1-2 0 15,8-1 0-15,-1 3 0 0,-3-2-12 0,4-1 4 16,3 1 0-16,-4 2 0 0,1 1-3 0,3-7 0 0,0 7 0 15,0-4 0-15,0 0-1 0,4 4-1 0,-1-1 0 0,4-2 0 16,0 2-1-16,1 4 0 0,2-13 0 0,1 10 0 16,-1-4 14-16,1 1 0 0,0-1 0 0,3 0 0 15,-3 1 11-15,-1-4 8 0,-3 4 1 0,0-4 1 16,1-3-10-16,-1 3-3 16,-7 0 0-16,3 4 0 0,1-4 4 0,-1-3 0 0,-2 10 0 0,-1-4 0 15,0 1-12-15,-4-1 0 0,4 4 0 0,-3-4 0 16,-1 4 0-16,-3 8 8 0,0-5-8 0,0-3 8 15,4-1-8-15,-4 10 0 0,-4-6 0 0,4 0-11 16,0-1 11-16,-3 1 0 0,-1 3 0 0,1 0 0 0,-4-4 0 16,0 1 0-16,0 0 0 0,-4-1 0 0,0-2 0 15,-3-1 0-15,0 1 0 0,-4-4 0 0,1 1 0 0,-4 2 0 16,0-2 8-16,-1-4-8 0,1-3 8 0,0 0-8 16,0-3 10-16,0 0-10 0,3 0 34 0,4 0 1 15,0-3 0-15,3 3 0 0,1-9-12 0,3-1-3 16,3 7 0-16,-3-9 0 0,7-4-7 0,-4 3-1 15,8-5-1-15,0 2 0 0,-1-6-11 0,4 0 0 16,0-3 0-16,4 3 0 0,-1-9 10 0,4-1 3 16,1 1 1-16,2 6 0 0,1-13 24 0,7 4 5 15,-4-1 1-15,3-6 0 0,1 1-4 0,0 5 0 16,-1-15 0-16,1 9 0 0,0-3-26 0,0 0-6 16,-1 7 0-16,4-1-8 0,1 7 0 0,-5-1 0 15,1 4-10-15,0 3-936 0,-1-3-187 16</inkml:trace>
  <inkml:trace contextRef="#ctx0" brushRef="#br0" timeOffset="206276.1">17738 8754 691 0,'0'0'61'0,"0"0"-49"0,-4-7-12 0,1 1 0 15,3 3 149-15,-4-3 27 0,4 2 6 0,0-5 1 16,0 0-96-16,4-1-19 0,3 7-4 0,0-6-1 15,3-1 10-15,1 7 3 0,3-3 0 0,0 0 0 16,0-1-2-16,0-2 0 0,0 0 0 0,1 9 0 16,-1-7-4-16,-4 1-1 0,1 6 0 0,-4-3 0 15,-7 3 7-15,0 0 2 0,7-6 0 0,-7 6 0 16,0 0-21-16,0 0-4 0,0 0-1 0,0 0 0 16,0 0-10-16,-7 0-2 0,3-4-1 0,4 4 0 0,0-6-11 0,-3 0-3 15,6 0 0-15,-3-4 0 0,4 7 4 0,3-6 1 16,-4 6 0-16,5-4 0 0,-1-2-15 0,0 9-3 15,-4-13-1-15,4 13 0 0,-3-3-11 0,-4 3 12 16,0 0-12-16,0 0 12 0,7-6 0 0,-4 6 0 16,4 0 0-16,0 0 0 0,4-3 0 0,3 3 0 15,0 0 0-15,11-7 0 0,3 7 10 0,4 0 2 16,3-3 1-16,0 3 0 0,1-3-25 0,3-3 0 16,-1 6 0-16,1 0 0 0,0 0 0 0,-4 0 0 15,1 6-9-15,-5 0 9 0,-2 1-12 0,-5 2 12 0,-6 1-12 0,-1 2 12 16,-2 1-9-16,-8 5 9 0,-7-2 0 0,-7 0-9 15,-4 0 9-15,-3 2 0 0,-7 4 0 0,-7-3 0 16,-4-6 9-16,0 9 1 0,-3-4 0 0,-1-5 0 16,1 6-10-16,-4-7 0 0,1-2 0 15,-1 2 0-15,0-2 0 0,4-1 0 0,-4 0 0 0,7-5 0 16,7-4 0-16,1 9 0 0,3-9 0 0,6 6 0 16,1 1 0-16,0-1 0 0,4-3 0 0,-1 6 0 15,0 1 0-15,4-7-11 0,4 6 11 0,3 1-12 16,3 2 12-16,4-2 0 0,1 2 0 0,6 4 0 15,3-4-10-15,4 1 10 0,11-4-12 0,3 1 12 16,1-1-9-16,3 1 9 0,-1 2 0 0,1-2-9 16,0-1 9-16,-4 4 0 0,-3-4 0 0,0 0 0 15,-8-2 0-15,1 2 0 0,-7 0 0 0,-1 4 0 16,-6-4 0-16,0 1 0 0,-4 2 0 0,-7 4 0 0,0-3 0 16,-4-1 0-16,1 1 0 0,-4 5 0 15,-8-5 11-15,5 6 7 0,-4 0 2 0,0-7 0 0,-4 1-20 0,4 6-14 16,-4-7 2-16,1 7 1 0,-1-7 11 0,0 7 11 15,-3-6-3-15,4-1 0 0,-8 4-8 0,0-3-11 16,-7-1 3-16,1-2 0 16,-8 2-121-16,0-3-24 0,-3-2-5 0,-1-4-742 15,1-3-149-15</inkml:trace>
  <inkml:trace contextRef="#ctx0" brushRef="#br0" timeOffset="206595.22">17219 9682 3056 0,'0'0'68'0,"0"0"13"0,0 0 3 0,0 0 1 0,11 0-68 0,3 0-17 0,0 0 0 0,14 0 0 15,11 0 31-15,7-3 2 0,7-7 1 0,0 10 0 16,0 0-14-16,-1-3-4 0,5-3 0 0,-1-4 0 16,4-2-8-16,4 2-8 0,-1 1 12 0,4-4-12 15,4 4 12-15,-4 6-4 0,-4-6 0 0,4 9-8 16,0-4 12-16,1-2-4 0,-5 6 0 0,1 6-8 16,-1-2 0-16,-3-1 0 0,-4 6 0 0,-3-9-12 0,-3 9-11 15,-4-2-1-15,-4-1-1 0,0 0 0 16,-6-3-163-16,-1 7-33 0,0-4-7 15</inkml:trace>
  <inkml:trace contextRef="#ctx0" brushRef="#br0" timeOffset="207077.5">18112 9817 2948 0,'-11'0'131'0,"11"0"26"0,0 0-125 0,0 0-32 0,-3 3 0 0,3-3 0 15,0 0 82-15,0 0 10 0,0 0 3 0,0 0 0 16,0 0-79-16,3 9-16 0,1 1 0 0,-4 2 0 16,0-3-9-16,-7 1 9 0,-1 2-13 0,1 4 5 0,-3 0 8 15,-4 3 0-15,-4 3 0 0,0 0-8 16,4-4 8-16,-3 4 0 0,-1-9 0 0,0 9 0 16,1-3 0-16,-1 3 0 0,4-1 0 0,0-2 0 0,3 3 0 15,8-12 0-15,-4 2 0 0,7 4 0 16,0-10 0-16,3 4 0 0,-3-4 0 0,0-6 0 0,7 3 0 15,0 3 0-15,4-3 0 0,0 1 0 0,-1-4 0 0,1 6 0 16,3-3 0-16,3-3-8 0,1 9 8 0,3-9 0 16,0 10 0-16,4-7 0 0,-4-3 0 0,4 9-8 15,0-9 8-15,-4 7 0 0,0-4-19 0,4-3 2 16,-4 0 0-16,4 0 0 16,-4-3-35-16,3-4-8 0,-2 7 0 0,-1-9-1 15,-4 6-140-15,1-7-28 0,0-2-6 0,-4 2-1 0</inkml:trace>
  <inkml:trace contextRef="#ctx0" brushRef="#br0" timeOffset="207295.51">18708 9820 3358 0,'-14'9'74'0,"3"-9"15"0,-7 10 3 0,1-10 3 0,-4 9-76 0,0 0-19 0,6-6 0 0,1 13 0 16,0 0 13-16,4 3-1 0,6 3 0 0,1 0 0 31,-1 15-35-31,0 1-7 0,-3 3-2 0,4 9 0 0,-1 3 32 0,1 4 0 0,-4-4 13 0,-7 10-4 16,0-1-9-16,-1 1 0 0,-2 0 0 0,-1-10 0 15,-3 7 9-15,3-7-9 0,1-6 10 0,3-6-10 16,0-1-30-16,-1-8-12 16,5-4-2-16</inkml:trace>
  <inkml:trace contextRef="#ctx0" brushRef="#br0" timeOffset="208442.43">21978 8616 2790 0,'0'0'124'0,"0"0"24"0,0 0-118 0,0 0-30 0,-3-4 0 0,3 4 0 16,0 0 41-16,0 0 3 0,7 10 0 0,-4 2 0 15,1 1-36-15,3 6-8 0,0 0 0 0,-4 3 0 16,-3 3-9-16,0-3-4 0,0 9-1 0,0 10 0 16,-3-4 14-16,-4 1-12 0,0 3 12 0,3 3-12 15,-3 3-7-15,-4-10-1 0,-3 4 0 0,0-3 0 16,11-4-5-16,-8-2-2 0,-3-4 0 0,3-6 0 16,4-7-129-16,4-5-27 0</inkml:trace>
  <inkml:trace contextRef="#ctx0" brushRef="#br0" timeOffset="208757.87">21033 9751 3175 0,'0'0'70'0,"0"0"14"0,0 0 4 0,7-7 0 0,3 4-70 0,4-6-18 0,8 0 0 0,9-1 0 16,8-2 0-16,7 8 0 0,-4-5 0 0,8 3 0 31,-1 3-19-31,4-1-10 0,-4-2-3 0,8 6 0 0,3-3 32 0,0 3 0 0,7-6 0 0,0 12 0 16,-7-3 0-16,-4 7-9 0,1-7-1 0,-4 6 0 31,0-3-13-31,-4-2-2 0,7-4-1 0,1 3 0 16,6 3-121-16,-6-6-24 0,-8 3-5 0,-14-6 0 0</inkml:trace>
  <inkml:trace contextRef="#ctx0" brushRef="#br0" timeOffset="209193.68">21784 10008 3276 0,'0'0'72'0,"0"0"16"0,0 0 2 0,0 0 1 0,-3 6-73 0,3-6-18 15,7 10 0-15,-4-4 0 0,-3-6 0 0,-3 15-14 0,-4-2 2 0,7 0 1 16,0-1 3-16,0 4 0 0,-11-1 0 0,7 4 0 16,8-6 8-16,-4 9 0 0,-7-3 0 0,3 3-8 15,4-4 18-15,0-5 4 0,4 9 1 0,-8-3 0 16,4-7-6-16,0 7-1 0,11-6 0 0,0 2 0 16,-8 1-8-16,4 0 0 0,4-1 0 0,3-2 0 15,-4 6 0-15,1-7 0 0,0 7 0 0,3-6 0 16,0 2 0-16,0-2 10 0,0-4-2 0,0 4-8 15,7-4 14-15,-3 1-4 0,-4-7-1 0,0 6 0 16,4-6-9-16,3-3 0 0,0 0 0 0,0-3 0 16,-3 0 0-16,3-3-11 0,11 6 3 0,0-10 0 31,-8 7-21-31,8-6-4 0,3 6-1 0,1-4 0 0,-1 4-93 16,-7-3-18-16,-3 3-4 0,3-7-705 0,0 7-141 0</inkml:trace>
  <inkml:trace contextRef="#ctx0" brushRef="#br0" timeOffset="209486.67">22465 10077 3178 0,'-39'12'141'0,"21"-8"29"0,1 5-136 0,-8 13-34 16,-3 0 0-16,-4 6 0 0,-3 7 44 0,3-4 3 15,7 10 0-15,1-7 0 0,-1 13-18 0,0 0-3 0,4 7-1 0,4 8 0 16,-1-8-1-16,4 5 0 0,0-6 0 0,3 1 0 16,1-4-24-16,2-3 0 0,1-6 0 0,0 3 0 15,7 3 0-15,0-10 0 0,0 4 0 0,4 0 0 31,3-10-107-31,4-3-26 0,-1-6-6 0,1-18-1 0</inkml:trace>
  <inkml:trace contextRef="#ctx0" brushRef="#br0" timeOffset="210495.13">28088 8826 1724 0,'0'0'76'0,"0"0"16"0,0 0-73 0,0 0-19 16,0 0 0-16,4-3 0 0,-1-4-12 0,1-2-7 15,-1 3-1-15,4-4 0 0,-3 1 32 0,3-1 7 16,-4 1 1-16,1-4 0 0,0 1 52 0,-4 2 10 15,3-8 2-15,-3 8 1 0,0-5 47 0,0-4 10 16,0 0 2-16,-3-3 0 0,-1 9-28 0,0-5-4 16,1-4-2-16,-4 3 0 0,0 6-81 0,0 1-16 15,-4-7-3-15,1 10-1 0,-1 5-9 0,-7-2-11 16,-3 6 3-16,-3 0 0 16,-1 0-29-16,-3 10-6 0,-11-1-1 0,-4 3 0 0,-2-2 20 15,-5 9 3-15,-3 3 1 0,4-4 0 0,0 4 32 0,6 4 6 16,8-8 2-16,0 4 0 0,6-3 28 0,5 0 7 0,3-3 1 0,6 2 0 15,1-5-39-15,7 6-7 0,0-7-2 0,4-2 0 16,3 2-8-16,7 4 0 0,0-4 0 0,7-2 0 16,4-1 0-16,3-2 0 0,7 2 0 0,4-3 0 15,10-3 0-15,4-3 0 0,0-3 0 0,3-3 0 16,1 3 0-16,-5-3 0 0,-2-7 0 0,-4 4 0 16,-1-1 0-16,-2-2 0 0,-5-7 0 0,5 6 0 15,-5-9 0-15,1 4 0 0,0-4 0 0,-7 6 0 16,-1-9 17-16,-6 3-1 0,0-3-1 0,-8-3 0 15,4 6 14-15,-7 9 3 0,-3-6 1 0,-1 10 0 0,-6 3-3 0,3-1-1 16,0 7 0-16,-11 7 0 0,-3 5-17 0,-4 4-3 16,-6 12-1-16,-4 3 0 0,3 4-8 0,0 6-17 15,0 3 4-15,1 6 1 0,3-6 12 0,3 9 0 16,0-3 0-16,1-6 0 0,6 0 24 0,-3-3 8 16,3-1 2-16,1 1 0 0,-1-6-34 0,8-4 0 15,-4 0 0-15,3-9 0 0,4 7 0 0,-3-7 0 16,3-4 0-16,0-2 0 15,3 3-44-15,1-7-16 0,3 7-4 0,-4-6-908 16,4-4-181-16</inkml:trace>
  <inkml:trace contextRef="#ctx0" brushRef="#br0" timeOffset="211375.54">26744 9870 2718 0,'0'0'60'0,"-7"0"12"0,0 0 2 0,7 0 2 0,0 0-60 0,0 0-16 16,0 0 0-16,11 0 0 0,-1 6 12 0,8-6-1 16,3 3 0-16,0-3 0 0,7 0 17 0,8 0 4 15,-1-3 1-15,14 3 0 0,11-6-1 0,7 6-1 16,7-3 0-16,0-4 0 0,1 7-13 0,6 0-2 16,3-9-1-16,1 9 0 0,-4-3-15 0,-7 3 0 15,-7-3 0-15,-7-3 0 0,-7 6 0 0,0-4-8 16,0-2 8-16,0 3-10 0,0-3-3 0,0 3-1 0,0 3 0 15,-4-10 0 1,-3 10-86-16,-4-9-18 0,1 6-3 0,-8-7-1077 0</inkml:trace>
  <inkml:trace contextRef="#ctx0" brushRef="#br0" timeOffset="211917.2">27266 10218 2718 0,'-17'9'120'0,"6"-5"25"0,4 2-116 0,-4-3-29 0,-3 6 0 0,0 1 0 16,4 2 57-16,-1 7 6 0,-3 3 1 0,0 0 0 15,0 0-52-15,-4 9-12 0,0-2 0 0,4 2 0 16,-3 0-13-16,2 4-6 0,-2-1-1 0,3-2 0 15,0 5 20-15,0-2 0 0,-1 2 0 0,1 1 0 16,0-7 0-16,4 1 0 0,-5-1 0 0,5 0 0 16,-1 1-32-16,1-1-4 0,-4 0 0 15,3-2 0-15,4-4-204 16,3-13-42-16,-6 13-8 0,6-12-2 0</inkml:trace>
  <inkml:trace contextRef="#ctx0" brushRef="#br0" timeOffset="212413.3">27986 10315 1670 0,'0'0'148'0,"0"0"-118"0,0 0-30 0,0 0 0 16,-7 0 145-16,0 6 23 0,0-2 5 0,-4 5 1 15,1 0-113-15,-1-5-22 0,0 11-5 0,-3-2-1 16,0-1 47-16,0 10 10 0,-7 0 2 0,0 10 0 16,-8-1-20-16,5 0-3 0,3 1-1 0,-4-1 0 15,0 0-47-15,1 1-9 0,2-1-3 0,5 0 0 16,-1-2-1-16,4-4-8 0,3-3 12 0,8 0-4 15,-4-4-8-15,10 4 0 0,1-9 0 0,3 3 0 16,7-4-14-16,0 1-2 0,4-4 0 0,3-3 0 16,4 1 4-16,3-1 1 0,0-3 0 0,0-3 0 15,4 6-17-15,0-6-3 16,0 0-1-16,-4-6 0 0,0-3 32 0,4 6 13 0,-4-7-1 0,0-2 0 0,4-1 7 0,-4-3 1 16,0 1 0-16,-3-4 0 0,0-9-6 15,-4 6-1-15,-3-10 0 0,-4 7 0 0,0-12 12 16,0 5 3-16,-7-2 0 0,-3-1 0 0,3-2-4 0,-7 5-1 15,-7 1 0-15,-1 9 0 0,1-3-13 0,-3 6-2 16,-1-3-8-16,-3 3 12 0,-4 10-12 0,-3-4-16 16,-3 4 3-16,-1 6 1 15,0-3-73-15,1 6-15 0,-5 0-2 0,1 0-773 16,0 6-154-16</inkml:trace>
  <inkml:trace contextRef="#ctx0" brushRef="#br0" timeOffset="213165.2">31672 8625 1324 0,'0'0'118'0,"4"-9"-94"0,-4 5-24 0,0-5 0 0,3 0 259 0,1-1 47 16,0 7 10-16,-1-3 1 0,-3 6-195 0,7-3-39 16,-7 3-8-16,0 0-2 0,7 9-10 0,0 0-3 15,0 7 0-15,0 3 0 16,-3 9-60-16,3 7 0 0,-4-1 0 0,-3 7-10 0,4 0 20 15,-1 12 4-15,-3 0 1 0,-3 10 0 0,-1-3-23 0,4-4-5 16,-3-3-1-16,-4 1 0 16,0-4-10-16,0-6-1 0,-7 6-1 0,3-6 0 15,-3 6-46-15,0-6-10 0,0 0-2 0,-4-13-704 16,4 1-142-16</inkml:trace>
  <inkml:trace contextRef="#ctx0" brushRef="#br0" timeOffset="213537.07">30547 9908 403 0,'-21'15'36'0,"10"-9"-36"0,4-2 0 0,0-4 0 16,7 0 630-16,0 0 119 0,0 0 24 0,21 0 5 0,4 3-619 0,7 3-124 15,3-12-25-15,11 3-10 0,14 3 0 0,7-4 0 16,11-2 0-16,6-3 0 0,-3 6 0 0,8-7 0 15,-1 10 0-15,7-9 0 0,0 9-15 0,-3 0 5 16,-11-3 1-16,0-4 0 16,-3 7-21-16,-1-3-4 0,5 3-1 0,-8-3 0 15,-4-3-134-15,-13 6-27 0,-4 0-6 0</inkml:trace>
  <inkml:trace contextRef="#ctx0" brushRef="#br0" timeOffset="213952.36">31291 10174 3409 0,'0'0'75'15,"0"0"15"-15,-7 3 3 0,4 7 3 0,-1 2-76 0,4 7-20 0,0-6 0 0,-3 15 0 16,3-6-19-16,0 9-7 0,-4 4-2 0,4 2 0 0,-3 7 10 0,-4 0 2 16,0 0 0-16,0 6 0 0,-4 0 16 0,0-3 0 15,-3-6-8-15,4 3 8 0,-1-3 0 0,-3-10 0 16,3 0-8-16,1 1 8 16,-1-10-68-16,4 6-9 0,0-6-3 0,0-10 0 15,0 7-131-15,7-16-26 0,0-3-6 0,0 0-1 0</inkml:trace>
  <inkml:trace contextRef="#ctx0" brushRef="#br0" timeOffset="214296.21">31990 10281 2361 0,'0'0'210'0,"-7"0"-168"0,0 0-34 0,0 3-8 15,0 3 192-15,0-3 36 0,-4 7 7 0,0 2 1 16,-3 4-200-16,-3 0-36 0,-1 9-15 0,-7 3 1 15,4 9 1-15,-7 7 0 0,3 0 0 0,-3 6 0 16,0 1 24-16,3-4 5 0,0-7 0 0,4 1 1 16,4-6-17-16,-1 2 10 0,4-5-10 0,3-1 8 15,8-6-8-15,-1-3 0 0,4 0 0 0,0 0 0 16,11-3-10-16,-1 0-1 0,5-7 0 0,2-2 0 16,4-7-7-16,4 3-2 0,0-3 0 0,6-6 0 15,-2-3 10-15,10-7 2 0,-1 1 0 0,8-7 0 16,0 0 8-16,0-3 0 0,-4 0 0 0,-6 0 8 15,-1-9 7-15,-7-1 1 0,-10-8 1 0,-1 2 0 0,-10-3 5 16,0-3 1-16,-7-6 0 0,-7 6 0 0,4-3 4 0,-11 13 1 16,0 2 0-16,-11 1 0 0,-3 9-16 0,-4 0-2 15,0 0-1-15,-3 3 0 16,-4 1-75-16,4 5-15 0,0 4-3 0</inkml:trace>
  <inkml:trace contextRef="#ctx0" brushRef="#br0" timeOffset="-209853.83">1647 8848 864 0,'29'-10'76'16,"-19"4"-60"-16,1 0-16 0,-1-4 0 0,5 10 319 0,6-3 61 16,-7-3 12-16,11 6 2 0,-11 6-315 0,7-3-63 15,0-3-16-15,-3 10 0 0,3-1 0 0,0-6 0 16,-7 7 0-16,11-10 0 0,-1 9 0 0,1-3 0 16,0-3 0-16,10 1 0 0,0-4 8 0,11 0 0 15,7 0-8-15,7-4 12 0,14 4 30 0,14 0 6 16,-3-9 0-16,14 6 1 0,17-3-20 0,8-4-4 0,-4 7-1 0,21-6 0 15,11 6-8-15,10-4-3 0,-7 4 0 0,14-6 0 16,-3 9-13-16,7-3 0 0,10-4-9 0,4 4 9 16,4-3 0-16,-4 3 0 0,10-7 0 0,8 7 0 15,0-3 0-15,10-3 0 0,0 9 0 0,7-7 0 16,1 1 0-16,6-3 0 0,4 5 0 0,-4-5 0 16,4 0 12-16,-4-1-4 0,-3 7 0 0,3-6-8 15,-10-1 0-15,7 10 0 0,0-9 0 0,-1 6 0 16,-6-7 0-16,0-2 0 0,-8-1 0 0,-6-2-12 15,-7 11 12-15,-4-5 0 0,0 0-10 0,-14-1 10 16,-8-2 0-16,-2 2 0 0,-1 10 0 0,-3-3 0 16,0-3 0-16,-11 3-9 0,-3 3 9 0,-1-3 0 15,1 3-25-15,-11 0 1 0,-10 0 1 0,-4 0 0 16,3 3-6-16,-10-3-2 0,-11 0 0 0,-10 0 0 16,-4 0 18-16,-6-3 3 0,-1-4 1 0,-7 7 0 0,-10-3 33 0,-8-3 6 15,-6 6 2-15,-8-3 0 0,-7 3-20 0,-3-7-3 16,-4 4-1-16,-10 3 0 0,-4-3 4 0,-3-3 0 15,-8 6 0-15,-10 0 0 0,0 0-12 0,-7 0 0 16,-10 0 0-16,-4 0 0 0,-8 0-19 0,-9 0 1 16,-8 0 0-16,-4 0 0 0,-13-3 0 0,-4 3 0 15,3 3 0-15,1-3 0 0,-1-3 27 0,4 3 6 16,0-6 1-16,0 6 0 0,4 0-16 0,-1-4 0 16,-6 8 0-16,6-4 0 0,8 0 13 0,3 0-3 15,4 0-1-15,0 0 0 0,6 0-1 0,1 0 0 16,3 0 0-16,4 0 0 0,3 0-8 0,4 0 0 0,7 0 0 15,0 6 0-15,7-3-18 0,7-3-6 0,0 0 0 0,7 6-1 32,4-3-5-32,6 0-1 0,4 7 0 0,4-1 0 0,3 4 31 0,4-7 0 0,0-3 0 0,7-3 0 15,-1 7 24-15,5-4 0 0,-1-3 1 0,0 0 0 16,1 9 0-16,3-6 0 0,-4-3 0 0,-3 6 0 16,-4-2-5-16,-3-4-2 0,-1 6 0 0,1-6 0 15,-4-6-9-15,1 6-1 0,-1-10-8 0,0 7 12 16,-3-6-12-16,0-1 0 0,-1 1-12 0,1 3 12 15,-4-10 12-15,0 3 10 0,-3-5 2 0,-4-4 0 16,-3 3 16-16,-1-3 3 0,1 0 1 0,-1-9 0 16,4 5 3-16,-3-2 1 0,-4-3 0 0,4-1 0 15,-1 1-12-15,1-3-1 0,-1-7-1 0,-3 0 0 16,4-3-11-16,-4 0-3 0,0-6 0 0,4 3 0 16,-8 0-4-16,4 3-2 0,-3 0 0 0,-1 0 0 0,4-3-14 0,-7 3 11 15,0-3-11-15,0 0 10 0,0 0 1 0,0 0 0 16,0 0 0-16,-3-3 0 0,-1 6-11 0,4 3-14 15,0-3 3-15,0 4 1 0,-3-1 10 0,3 6 0 16,0 1 0-16,-4-4 0 0,1 7 9 0,3 9-9 16,0-9 12-16,0 12-12 0,0-3 0 0,0 6 0 15,0 1 0-15,7 2-12 0,-4 0 12 0,4 7 0 16,-3 3 0-16,-4 3 0 0,11 0-13 0,-4 0 3 16,3 3 1-16,-3 3 0 0,-7-6-4 0,7 13-1 15,-3 0 0-15,-1 2 0 0,1 1 4 0,-1 3 1 16,-3-7 0-16,-3 7 0 0,-1 0 9 0,1-3-10 15,-4-7 10-15,0 4-10 0,-4 5 10 0,1-8 0 16,-5 2 0-16,-2-2 0 0,-1-4 0 0,-7 0 0 16,1 1 8-16,-8-4-8 0,-14-3 0 0,0 6 0 0,-7-3 0 0,-7-3 0 15,-3-3 0-15,-4 3 0 0,-11-6 0 0,-3 6-8 16,-11-3 8-16,1-4 0 0,-1 7-9 0,-14 0 9 16,-7 0 0-16,-3 0-11 0,-4 0 11 15,-11 0-8-15,-10 0 8 0,0 0 0 0,7 0 0 0,-7 0 0 16,-14 7 0-16,0-4 0 0,-11-3 0 0,0 0 0 15,-3 0 0-15,-4 6 0 0,-4-3 0 0,-6-3 0 16,-1 0 0-16,5 3 0 0,6-3 0 0,-7 6 0 16,0-6 0-16,7 0 0 0,0 0 0 0,4-6 0 15,6 3 0-15,-6 3 0 0,0 0 0 0,3 0 8 16,0-3 1-16,4 3 1 0,-4 3 0 0,4-3 0 16,-7 3-10-16,3 3-16 0,0-2 4 0,-7 11 1 15,-7-8 11-15,-3 11 0 0,6-5 0 0,11-4 0 16,1 10 0-16,-5-6 0 0,1-4 0 0,0 4 0 15,13-4 0-15,1 0 0 0,-7 1 8 0,10-7-8 0,-3 6 10 0,10 4-2 16,1-13-8-16,3 6 12 0,7-6-12 0,3 0 0 16,4 0 0-16,14-6 0 0,-3 3 0 0,6-7 0 15,1 1 0-15,10 0 0 0,-3 5 0 0,14-5-10 16,3 0 10-16,0-4-8 0,1 4 8 0,3-1 0 16,7-2 0-16,7 2 0 0,3 1 0 0,4 6 0 15,0-7 0-15,4 1 8 0,-4 0-8 0,7 5 0 16,3-5 0-16,-6 0 0 0,7 9 0 0,-8-4 0 15,8-5 0-15,-1 9 0 0,11-3 0 0,-6-3 0 0,6 6 0 16,4-10 11-16,-11 10-11 0,7-3 0 0,4 0 0 0,-1-3 0 16,12 6 0-16,-8 0 0 15,4 0 0-15,3 0 0 0,4 0 0 0,0 0 0 0,7 6 10 16,-1-3-10-16,1 0 0 0,-3 7 0 0,10-1 0 0,-11 4 0 16,11-4 0-16,-4 4 0 0,-6 5 0 0,10 1 0 15,-4 3-18-15,0 0 2 0,8 6 1 0,-4-3 0 16,3 7 15-16,-3-1-12 0,4 0 12 0,6 1-12 15,4 2 12-15,-3-2 0 0,6-1-10 0,5 7 10 16,-1-4 0-16,7 1 0 0,4-4 0 0,-1 10 0 16,1 3 0-16,7 3 0 0,-8 0 0 0,1 6 0 15,-4 7-8-15,-3 2 8 0,3-5-10 0,0 12 10 16,-14-3 0-16,11-4-9 0,-8 4 9 0,-2-6 0 16,2-7 0-16,1-6 0 0,-1 0 0 0,-6-9 0 15,6-7 0-15,5 1 12 0,-5-7 0 0,1-3-1 16,-1-7 11-16,4-5 2 0,-3-1 1 0,3 0 0 0,-3-5-17 0,-1-4-8 15,1 0 0-15,-1 0 8 16,-3-4-100 0,4 4-21-16,0-9-4 0</inkml:trace>
  <inkml:trace contextRef="#ctx0" brushRef="#br0" timeOffset="-184300.36">31270 12861 2973 0,'0'0'65'0,"0"0"14"0,0 0 2 0,-3-6 3 0,3-3-67 0,3-1-17 16,-3 10 0-16,7-3 0 0,0-6 48 0,0 9 5 16,-7 0 2-16,11 0 0 0,-4 6-43 0,4 0-12 0,-1 4 0 15,1 5 8-15,-4 1 0 0,0 6 1 0,3 0 0 16,-6 9 0-16,0 10 8 0,-4 3 2 0,-4 3 0 0,0 6 0 15,-3-6-9-15,0 13-2 0,-7-4 0 16,0-2 0-16,0 5-8 0,-4-5 0 16,1 8 0-16,-1-5 0 0,-3 2 0 0,7-5 0 0,0-4 0 0,0-6 0 31,7-3-53-31,-4-7-13 0,7-3-2 0,-3-9-871 0,4 0-173 0</inkml:trace>
  <inkml:trace contextRef="#ctx0" brushRef="#br0" timeOffset="-183976.33">32184 12971 3272 0,'-18'3'145'0,"8"4"30"0,-1-4-140 0,-3 6-35 15,-7 4 0-15,0 6 0 0,0 2 0 0,-1 11 0 16,1 12 0-16,-4-4 0 15,-3 4-66-15,0 7-20 0,-4 2-4 0,4 0-1 16,-4 7 32-16,8-7 7 0,-1 0 0 0,7-9 1 0,1 6 41 0,6-6 10 16,0 0 0-16,8-6 0 0,6-4 0 0,1-5 11 15,10-4-3-15,0-3 0 0,7 0-8 0,8-13 0 16,2 0 0-16,8-9 0 0,4-3 12 0,-1-6 0 16,4-10 0-16,-4 0 0 0,-3-3 41 0,-7-9 9 15,-1-4 2-15,-6-5 0 0,0-4 14 0,-8-6 3 16,-6-4 1-16,0 1 0 0,-8-3-42 0,-3-13-8 0,-7 6-1 0,0-3-1 15,-4 3-30-15,-3 1 0 0,-7 11-8 0,0 7 8 32,-4 1-104-32,-7 2-13 0,-6-3-3 0</inkml:trace>
  <inkml:trace contextRef="#ctx0" brushRef="#br0" timeOffset="-182505.17">27344 13520 1785 0,'0'0'159'0,"0"0"-127"0,0 0-32 0,0 0 0 0,0 0 166 0,0 0 27 16,0 0 6-16,0 0 1 0,10 6-107 0,-10-6-21 16,11 3-4-16,0 1 0 0,-8 5 4 0,4-3 2 15,-3 0 0-15,3 4 0 0,0-1-5 0,0 1-1 16,-4-1 0-16,1 4 0 0,-1-4-14 0,-3 0-3 16,4 4-1-16,-4-4 0 0,0 4-37 0,0-1-13 15,-4-2 9-15,1 6-9 0,-4-4 0 0,0-2 0 16,0-1 0-16,0-3 0 15,-4 4-116-15,1-1-16 0,-1 4-4 0,-3-4-1256 0</inkml:trace>
  <inkml:trace contextRef="#ctx0" brushRef="#br0" timeOffset="-181970.69">28388 13025 3178 0,'0'0'141'0,"0"-10"29"0,4 1-136 0,-1-7-34 0,1-3 0 0,-1 0 0 15,8-3-28-15,-1 0-12 0,1 4-2 0,-4-4-1 0,0 0 18 0,-3-3 3 16,-1-4 1-16,-6 8 0 0,-1-1 21 0,-7-7 0 15,1 17 8-15,-4-7-8 0,-4 6 33 0,-3 1 2 16,0 2 0-16,-4 1 0 0,0 9-5 0,1 0-1 16,-5 0 0-16,1 9 0 0,4-5-29 0,-5 5 0 15,5 10-8-15,2-7 8 0,1 7 0 0,4 3-8 16,-5 0 8-16,8 0 0 0,0 9-17 16,4-9 0-16,-1 10 0 0,4-4 0 0,4-3 17 0,-1 0 0 15,0-3 0-15,8-6 0 0,-4 3 0 0,4-7 0 16,3 7 9-16,0-10-9 0,7 1 8 0,3-7-8 15,-3-3 8-15,8 0-8 0,6-3 10 0,0-4-10 16,0-5 12-16,1-7-12 0,6-3 10 0,-3 3-10 16,-4-3 8-16,4-3-8 0,-4-3 12 0,-4-3-4 15,1-1 0-15,-4-2 0 0,-7-7-8 0,4 10 0 0,-4-4 0 16,-3 7 0-16,-4 6 10 0,-4 6 0 0,1 1 0 0,-4 15 0 16,0 0-10-16,-7 15 8 0,3 7-8 0,1 13 8 15,-8 9-8-15,4 9 0 0,-7 10 0 0,3-1-11 16,1 14 11-16,3-4 0 0,-4 9 0 0,4-5 0 15,0-10 0-15,0 6 0 0,7-10 0 0,-3 1 0 16,3-10 0-16,3 1 8 0,-3-10-8 0,7-4 0 16,0 1-13-16,4-16-7 0,-1 7-2 0</inkml:trace>
  <inkml:trace contextRef="#ctx0" brushRef="#br0" timeOffset="-175291.17">22620 12400 1440 0,'0'0'64'0,"0"0"12"0,0 0-60 0,0 0-16 15,0 0 0-15,0 0 0 0,0 0 309 0,0 0 59 16,0 0 12-16,4-9 3 0,-4 9-313 0,3-3-62 15,4-6-8-15,-3-1-12 0,-8 1-7 0,4 9-1 16,4-3-1-16,-4-4 0 0,-4-2 21 0,4 9 0 16,-3-3 0-16,3 3 0 0,0 0 23 0,0 0-1 15,-7 0 0-15,7 0 0 0,0 0 17 0,0 0 3 0,-7 0 1 16,7 0 0-16,0 0-19 0,0 0-3 0,0 0-1 0,0 0 0 16,-7 3-20-16,7-3 9 0,0 9-9 15,0 1 0-15,-8 2 0 0,8-2 0 0,0-1 0 0,0 4 0 16,-3-4 0-16,-1 0 0 0,-3 4 10 15,4 3-10-15,-4-1 0 0,0 1 0 0,-4 0 0 16,1 3 0-16,6-7 13 0,-7 7-2 0,1-7-1 0,-4 10 0 16,3-3 12-16,4-6 2 0,0 9 1 0,-4-4 0 15,1 1-9-15,-1-3-3 0,8 0 0 0,-1-4 0 16,-3 1-13-16,0 2 0 0,7-2 8 0,0 0-8 16,0-1 0-16,0-3 0 0,0 4 8 0,0-4-8 15,11 1 0-15,-11-10 8 0,0 9-8 0,0-9 0 16,7 3 20-16,0 4-3 0,-7-7 0 0,10 3 0 15,-3-3-7-15,8 0-2 0,-1 0 0 0,3 0 0 0,-3-3 0 0,8-4-8 16,6 4 12-16,0-6-4 16,4-1-8-16,3 1-16 0,4 3 4 0,7-4 1 0,0 4 11 15,-1 3-12-15,-2-6 12 0,-4 9-12 0,-4 0-4 16,-3 0 0-16,-4 0-1 0,-3 3 0 16,-1 3-33-16,-6-3-6 15,0 6-2-15,-1 1 0 0,-3-7-149 0,-3 6-29 0,3-2-7 16,-3-4-860-16</inkml:trace>
  <inkml:trace contextRef="#ctx0" brushRef="#br0" timeOffset="-174930.46">23195 12360 2188 0,'0'0'195'0,"0"0"-156"0,0 0-31 0,0 0-8 16,0 0 189-16,0 0 37 0,0 0 7 0,0 0 2 16,0 0-183-16,0 0-36 0,0 0-7 0,0 0-1 15,0 0-8-15,-3 12 0 0,-1 7 0 0,-3-6 0 16,0 9 0-16,-4 6 0 0,4 3 0 0,-3 4 0 15,-1 5 12-15,1 14 0 0,-5 8 1 0,-2 1 0 16,-1 9 6-16,-3 4 1 0,-4 8 0 0,-3 1 0 16,3 6-12-16,-3 0-8 0,-7-7 9 0,3 4-9 15,7-9 0-15,4-7 0 0,-7-10 0 0,3-5 0 16,8-4 0-16,-1-6 0 0,8-9 0 0,-5-1-942 16,1-11-194-16</inkml:trace>
  <inkml:trace contextRef="#ctx0" brushRef="#br0" timeOffset="-173082.7">18101 12241 1267 0,'0'0'56'0,"0"0"12"0,0 0-55 0,0 0-13 15,0 0 0-15,0 0 0 0,0 0 115 0,0 0 20 0,0 0 4 0,0 0 1 16,0 0-101-16,0 0-20 15,0 0-4-15,7 3-1 0,0-3-14 0,-7 0 0 0,0 0 0 0,0 0 0 16,0 0 48-16,0 0 8 0,7 9 0 0,-3-6 1 16,-4-3 21-16,0 16 4 15,0 0 1-15,-4 2 0 0,4 4 4 0,-7 10 1 0,0-4 0 0,-7 6 0 16,3 1-48-16,-3 15-8 0,-3 3-3 16,-1 7 0-16,4-4-29 0,0 7 0 0,-4 0 0 0,4 0 0 15,-4-7 0-15,1 7 0 0,3-1 0 0,-4-8 0 16,0-1 9-16,1-3-9 0,3 4 8 0,-4-4-8 15,0-6 15-15,4-4-3 0,-3-5 0 0,-1 3 0 16,0-7-3-16,4-6-1 0,0 3 0 0,4-12 0 16,-5 3-8-16,8-7-17 0,0-2 4 0,4-10 1 15,3 0-133 1,0 0-27-16,0 0-4 0,-4-4-2 0</inkml:trace>
  <inkml:trace contextRef="#ctx0" brushRef="#br0" timeOffset="-172772.27">18246 13479 3481 0,'0'0'76'0,"-4"6"16"0,-3-2 4 0,0-4 2 0,0 6-78 0,0-3-20 0,0 0 0 0,7-3 0 31,0 0-48-31,0 0-14 0,0 0-2 0,0 10-1 0,0-10-92 0,0 9-19 0,0-9-3 0,0 0-675 15,0 0-135-15</inkml:trace>
  <inkml:trace contextRef="#ctx0" brushRef="#br0" timeOffset="-171734.72">18743 12570 1785 0,'0'0'79'0,"-3"-10"17"0,-4 7-77 0,3-3-19 0,-3 3 0 0,3-7 0 15,4 1 220-15,-3 6 41 0,6-3 8 0,-3 6 2 16,0 0-217-16,4-7-43 0,7 1-11 0,-1 3 0 16,4-3 0-16,4 6 0 0,-1-10 0 0,8 10 0 15,7-3 13-15,0-6 7 0,6 9 2 0,5-10 0 16,3 10 6-16,3-3 0 0,0 3 1 0,-3 0 0 16,-7 0-14-16,0 0-3 0,-7 0-1 0,-1 3 0 15,-6 4-11-15,-7-4 0 0,3 6 0 16,-10-6 0-16,-1 7 0 0,-6-1 0 0,-4 4 0 0,-4-4 0 15,-6 10 0-15,-5-7 0 0,1 10-8 0,-3 0 8 16,-8 3 8-16,0-3 7 0,1-6 1 0,-8 6 0 16,7-3-4-16,-3-7 0 0,-4 7 0 0,0 3 0 15,1-9-12-15,2 5 0 0,-2 1 0 0,6-6 0 16,0-1 0-16,8 4 0 0,3-3 0 0,3-4 0 16,4 0 0-16,0-2 0 0,3 2 0 0,4-9 0 15,0 0 0-15,4 9 0 0,3 1 0 0,3-7 0 16,1 6 0-16,3-2 0 0,0-4 0 0,7 6 0 15,-3-6 0-15,7 4 0 0,-1-4 0 0,1 6 0 0,0 1 0 16,3-7 0-16,-3 6 0 0,-4 1 0 0,0-1 0 0,-3-6 0 16,-1 7 0-16,1-1 0 0,-7 0 0 0,3 4 0 15,-4-1 0-15,1 4 0 0,-4 0 0 0,4 3 0 16,-8-1 0-16,1-2 0 0,-1 12 0 0,-3-6 0 16,-3-3 0-16,-1 3 0 0,-3 3 0 0,-4-6 0 15,1 3 0-15,-1 0 0 0,-6 0 26 0,-1-3 6 16,-3-1 0-16,-4 4 1 0,-7-9-33 0,1 9 0 15,-1-6 0-15,-3-1 0 0,-4 4 8 0,4-6 2 16,-4 2 0-16,0-8 0 0,-3 2-10 0,-1-3-11 0,1-6 3 0,7-6-1410 16</inkml:trace>
  <inkml:trace contextRef="#ctx0" brushRef="#br0" timeOffset="-144902.71">11709 4574 2487 0,'0'0'55'0,"0"0"11"0,-4-10 2 0,1 10 2 0,-1-9-56 0,4 9-14 0,0 0 0 0,0 0 0 16,-3-7 12-16,-1 1-1 0,4 6 0 0,4-3 0 15,-4-3 1-15,0 6 1 0,0 0 0 0,0 0 0 16,7-13-3-16,-7 13-1 0,-4-9 0 0,1 6 0 16,3 3 1-16,-4-10 0 0,-10 1 0 0,0-1 0 15,0 7 18-15,0-3 4 0,-8 0 1 0,-2-1 0 16,-4 4-10-16,3-6-3 0,0 3 0 0,-3-7 0 15,-4 10 4-15,0-3 1 0,15 3 0 0,-8-7 0 16,4 7 21-16,0-3 4 0,3 3 1 0,0-4 0 16,8 1-3-16,-8 0-1 0,4-4 0 0,0 1 0 15,3 6-27-15,1-7-6 0,-4 7-1 0,3-6 0 16,-3 3-13-16,0-7 8 0,3 4-8 0,1-1 0 0,-1 7 0 0,1 0 8 16,-1-3-8-16,-3 3 0 0,-4-4 0 0,8 4 0 15,-4-6 0-15,7 9 0 0,-1-3 0 16,-2-4 0-16,-1 7 0 0,8-9 0 0,3 9 0 15,-4 0 0-15,-3-3 0 0,0 0 0 0,7-4 16 0,-3 4-2 16,-4-6-1-16,0 3 0 0,-4-7-5 0,4 10 0 16,0-3-8-16,-7-4 12 0,-7 7-12 0,6-6 8 15,1 9-8-15,0-3 0 0,-3-4 0 0,-1 4 0 16,4 3 0-16,0-3 0 0,0 6 0 0,-1-3 0 16,1-3 0-16,4 6 0 0,-1-3 0 0,1 0 0 15,-1 0 0-15,-3 3 0 0,3-3 0 0,4 7 0 16,-3-7 0-16,-1 0 0 0,1 0 0 0,2 0 0 15,1 0 0-15,-3 0 0 0,-1 0 0 0,-3 3 0 16,7-3 0-16,-3 0 0 0,-1 0 0 0,-3 0 0 0,7 0 0 16,-4 6 0-16,4-3 0 0,-3-3 0 0,-8 0 0 0,4 3 0 15,7 4 0-15,-7-4 0 0,-8 3 0 0,5-6 0 16,-4 3 0-16,-1-3 0 0,-6 6 0 0,4-6 0 16,-8 0 0-16,4 7 0 0,-4-7 0 0,7 0 0 15,-3 0 0-15,0 0 8 0,-4 0-8 0,4 0 0 16,-4 0 8-16,0 0 0 0,4 0-8 0,-7 0 12 15,7 0-12-15,-4 0 0 0,4 0 0 0,-1-7 0 16,1 7 0-16,0 0 0 0,3 7 0 0,-3-7 0 16,3 0 0-16,1 6 0 0,-1-3 0 0,0 3 0 15,-3-6 0-15,0 0 0 0,-8 3 0 0,8-3 0 16,-4 7 0-16,-3-7 0 0,0 3 0 0,3-3 0 0,4 0 0 16,0 3 0-16,0-6 0 0,3 3 0 0,-3 0 0 15,3 0 0-15,4 0 11 0,3-3-11 0,0-4 10 0,1 7-10 16,3 0 8-16,-4 0-8 0,4 7 0 0,3-7 0 15,-3 3 0-15,0 0 0 0,4-3 0 0,-1 6 0 16,0-3 0-16,1-3 0 0,3 10 0 16,0-10 0-16,-4 9 0 0,4-6 0 0,0 4 0 0,-4-7 0 15,4 3 0-15,0-3 0 0,0 6 0 0,4-3 0 16,-4-3 0-16,3 0 0 0,-6 0 0 0,3 0 0 16,-1 3 0-16,5 4 0 0,-4-7 0 0,0 3 0 0,0-3 0 15,3 6 0-15,-3-12 0 0,0 6 0 16,-3 6 0-16,2-6 0 0,1 0 0 0,0 0 8 15,-3 0-8-15,-1 0 0 0,1 0 0 0,3 0 0 0,-4 0 0 16,0 0 0-16,1 3 0 0,-1-3 0 0,4 0 0 16,0 0 0-16,0 6 0 0,0-6 0 0,-4 0 8 0,4 0-8 15,0 7 0-15,0-7 0 0,0 0 0 0,0 0 0 16,4 0 0-16,-4 6 0 0,0-6 0 0,-4 0 0 16,4 3 0-16,-4 3 0 0,4-6 0 0,-3 3 0 15,-1-3 0-15,-3 7 0 0,7-4 0 0,-4 0 0 16,1-3 0-16,-1 9 0 0,4 1 0 0,-3-4 0 15,-1-3 0-15,4 7 0 0,-4-7 0 0,4 3 0 16,-3-3 0-16,3 7 0 0,0-7 0 0,-1 3 0 16,1-3 0-16,0 3 0 0,0 1 0 0,0-7 0 15,4 0 0-15,-4 6 0 0,0-6 0 0,0 3 0 16,3 3 0-16,-3-6 0 0,0 0 0 0,-4 3 0 16,4-3 0-16,-3 0 0 0,3 0 0 0,0 7 0 0,0-4 0 15,-4 0 0-15,0-3 0 0,4 6 0 16,0-3 0-16,-3 7 0 0,3-1 0 0,0 1 0 0,0-7 0 15,3 6 0-15,-7 10 0 0,4-3 0 0,-3-7 0 0,3 7 0 16,3-1 0-16,-3 4 0 0,-3-6 0 0,2 15 0 16,1-12 0-16,4-1 0 0,-4 1 0 0,0 3 0 15,7 0 0-15,-7-10 0 0,0 7 0 0,3-7 0 16,-3 10 8-16,0-6-8 0,4 5 0 0,-5-5 0 16,1 6 0-16,-3-4 8 0,10 4-8 0,-14 3 0 15,7 0 0-15,-4-3 0 0,4 0 0 0,0 3 0 0,3-3 8 0,-3-4-8 16,4 7 0-16,-4 0 10 0,14 3-10 0,-7-3 10 15,0 0-10-15,0 0 0 16,0 0 0-16,3 6 0 0,4-6 0 0,0-6 0 0,-3 9 10 16,3-3-10-16,0 0 8 0,0 3-8 0,-3-3 0 0,3 9 0 15,-7 1 0-15,7-4 0 16,-7 3 0-16,0-6 0 0,0 7 0 0,-7 5 0 0,14-15 0 0,-7 3 0 16,0-3 0-16,0 10 0 0,0-14 0 0,7 11 0 15,-4-14 12-15,8 4-12 0,-4 3 12 0,7-3-12 16,4-7 11-16,-11 10-11 0,10-3 10 0,-6 0-10 15,7-3 13-15,-1 6-3 0,1-4-1 0,0 4 0 16,3 0-9-16,-4-3 0 0,1 0 0 0,0 3-11 16,-8-3 11-16,8-4 0 0,-4 4 0 0,-3-6-8 15,3 9 8-15,3-7 0 0,-6-2 0 0,3 0 0 16,0-1 0-16,7 4 0 0,-3-4 0 0,3 1 8 16,7-4-8-16,4 1 8 0,0-1-8 0,7-6 8 15,-1 10-8-15,5-4 0 0,-1 1 0 0,-3-1 8 0,0 0-8 16,0 1 0-16,-1-4 0 0,-2 3 0 0,-5 1 0 0,1-1 0 15,0 1 0-15,0-7 0 0,-1 6 0 0,-2 1 0 16,2-7 0-16,-6 6 0 0,3-3 0 0,-3-2 9 16,0 8-9-16,3-12 10 0,4 10-10 0,3-4 0 15,0-3 0-15,0 0 0 0,4 3 0 0,4-3 0 16,2-6 0-16,8-3 0 0,4 3 0 0,-1 3 0 16,8-3 0-16,-11-3 0 0,3 6 0 0,-3 0 0 15,4 0 0-15,-1-4 0 0,-3-2 0 0,3 6 0 16,-6 0 0-16,-1 0 0 0,0 0 0 0,1 0 0 15,-1 6 0-15,-6-2 0 0,-1-4 0 0,-3 6 0 0,0-6 0 16,3 0 0-16,-3-6 0 0,3 6 0 0,4-10 0 16,0 7 0-16,7-6 9 0,0-1 0 15,-4 1 0-15,0-4 0 0,1 1-9 0,-1-1 0 0,-7-6 0 0,4 0-11 16,-3 4 11-16,3-1 0 0,-4-6 0 0,-3 10 0 16,-4-7 0-16,0 6 0 0,4-6 8 0,-4 4-2 15,-3-4-6-15,0 0 0 0,-4 0 0 0,0 4 0 16,-3-7 0-16,0 3 0 0,-1-9 0 0,1 6 0 15,-4-10 0-15,0 1 0 0,8 0 0 0,-1-4 0 16,4-6 0-16,-1 10 0 0,-2-13 0 0,2 10 0 16,1-7 0-16,3 0 0 0,-6-3 0 0,2 7 0 15,-3-17 0-15,1 10 0 0,-1 4 0 0,-7-7 0 16,-3 0 0-16,-1-7 0 0,1 10 0 0,-4 4 0 16,-3-4 0-16,-1 3 0 0,-3-3 0 0,-3 3 0 15,-1 0 0-15,-3 4 0 0,0-10 0 0,-3 12 0 16,-4-5 0-16,3 5 0 0,1-3 0 0,-8 4 0 0,1-7 0 0,-1 10 0 15,-3-4 0-15,-4-5 0 0,1 8 0 0,-5-2 0 16,-6-4 0-16,-4 7 0 0,4-4 0 0,-7 4 0 16,-4-1 0-16,-3 7 0 0,-4-3 0 0,0 6 0 15,-3-6 0-15,-1 3 0 0,-3 3 0 0,-3-6 0 16,-11 6 0-16,7 0 0 0,7 0 0 0,0 3 0 16,0 0 0-16,0 7 0 0,4-4 0 0,0 0-10 15,3 7 10-15,-11 3-12 16,-6-1-56-16,3 7-12 0,7 10-3 0,-7 2-953 15,-7 7-190-15</inkml:trace>
  <inkml:trace contextRef="#ctx0" brushRef="#br0" timeOffset="-49190.12">25107 15671 1497 0,'0'0'133'0,"0"0"-106"0,0 0-27 0,0 0 0 16,0-9 123-16,0-1 19 0,0-2 4 0,7 2 1 15,0-2-124-15,4 2-23 0,-4 1-8 0,0 0 0 16,4-1 39-16,-1 4 8 0,-6 0 1 0,-4 6 1 16,7-3 52-16,-7 3 11 0,0 0 1 0,0 0 1 15,0 0-17-15,10 3-3 0,-10-3-1 0,7 6 0 16,4 0-37-16,-4 10-7 0,4 0-1 0,-4-1-1 16,3 1-18-16,4 9-3 0,-3-3-1 0,7 3 0 15,-1 6-6-15,-3-2-2 0,8 2 0 0,-5-6 0 16,4 6 0-16,0 1 0 0,-3-4 0 0,3-3 0 15,0 3 5-15,1-6 1 0,-5 0 0 0,1 0 0 16,-8-9 2-16,1 2 1 0,-4-8 0 0,4 2 0 16,-8 0 2-16,-3-9 0 0,11 0 0 0,-11 0 0 0,10-9-5 0,-6 0-1 15,3-4 0-15,0 1 0 0,0-7 0 0,-3-3 0 16,-1-10 0-16,1 10 0 0,-1 1-14 0,1-8 8 16,-1 7-8-16,1 7 0 0,-1-1 0 15,4 3 0-15,-3 1 0 0,3 3 0 0,0 2 0 0,-7 7-12 16,11-3 12-16,-1 6-10 0,-3 7 10 0,4-10-8 15,-4 9 8-15,3 4-8 0,-2-4 8 0,2 0 0 16,-3 4 0-16,4 3-8 0,3-4 8 0,-4 1 0 16,1-4 0-16,0 4 0 0,-1-4 11 0,1 4-3 15,-1-7 0-15,1-3 0 0,0 6 4 0,-1-9 1 16,1 0 0-16,-1 0 0 0,-3 0-1 0,4-3 0 16,-1-3 0-16,1 6 0 0,-4-3-1 0,4-3-1 15,-4-1 0-15,3 1 0 0,-3-3-10 0,0-4 0 0,4 4 9 0,-4-1-9 16,0-2 20-16,4-1-1 0,-8 4 0 0,4-10 0 15,4 3-8-15,-1-2-2 0,-2-11 0 0,-1 7 0 16,-4 0-9-16,4-3 8 0,4-3-8 0,-8-3 8 16,-3 9-8-16,7-6-14 0,4 2 3 0,-4-2 1 31,-3 6-86-31,-1 0-18 0,1 4-3 0,3-4-880 0,0 0-176 0</inkml:trace>
  <inkml:trace contextRef="#ctx0" brushRef="#br0" timeOffset="-48378.24">26324 15621 2700 0,'0'0'60'0,"0"0"12"0,-7 6 2 0,7-6 1 0,0 0-60 0,0 0-15 0,0 0 0 0,0 0 0 16,0 0 15-16,0 0 0 0,0 0 0 0,7 3 0 15,-7-3-1-15,7 10 0 0,-3-7 0 0,3 6 0 16,-7-9 28-16,7 10 6 0,0-4 0 0,-3 0 1 15,3 1 3-15,0-4 0 0,-4 6 0 0,-3-9 0 16,7 13-29-16,0-4-6 0,-7 0-1 0,7 4 0 16,-3-4-6-16,-1 10-2 0,1-6 0 0,3 6 0 15,-7-7-8-15,4 7 0 0,-1-3 9 0,1 2-9 16,-1 4 0-16,4-3 0 0,-3 0 0 0,-1-3 0 16,4 2 11-16,-3-5-3 0,3 6 0 0,0-10 0 15,0 1 8-15,-3-1 0 0,3-3 1 0,-7-6 0 0,0 0 1 0,0 0 0 16,0 0 0-16,0 0 0 0,0 0-5 0,0 0-1 15,0 0 0-15,0 0 0 0,0-6 3 0,0 0 0 16,0-4 0-16,0-2 0 0,-4-1 1 0,1-6 0 16,-1 1 0-16,-3-4 0 0,0 0-16 0,3-3 9 15,-3-4-9-15,0 1 8 0,4 3-8 0,-4-3 0 16,3-3 0-16,1 9 0 0,-1-3 0 0,1 3 0 16,3 0 8-16,0-3-8 0,0 3 0 0,3 9 0 0,1-6 0 15,-1-3 0-15,4 10 0 0,0-7 0 0,-3 3 0 0,3 1 0 16,3-1-9-16,1 0 9 0,0 4 0 0,-1-7 0 15,4 6 0-15,0 4 0 0,0-1 0 0,1-2 0 16,2 3 0-16,1 5-8 0,-4-5 8 0,-3 6 0 16,3-3 0-16,-4 2 0 0,-3-2 0 0,4 6 0 15,-1-3-15-15,-2 0 1 0,2 3 0 0,1 0 0 16,-4 0 14-16,3 0 0 0,4 3 0 0,-3-3 0 16,0 3 0-16,-1-3 0 0,1 0 0 0,3 0 0 15,-4 0 0-15,5 0 0 0,-5 0 0 0,1 0 0 16,-1-3-11-16,1 3 1 0,-4-9 0 0,4 6 0 31,-4-4-96-31,3-2-19 0,1 6-4 0,-4-7-827 0,-4 1-164 0</inkml:trace>
  <inkml:trace contextRef="#ctx0" brushRef="#br0" timeOffset="-47927.06">27005 15608 2782 0,'0'0'124'0,"0"0"24"0,0 0-118 0,0 0-30 16,0 0 0-16,14-3 0 0,0-3 48 0,0 6 4 0,1-9 1 0,-1 5 0 15,3-5-41-15,1 0-12 0,-4-1 0 0,7 7 0 16,-3-6 0-16,3-1 0 0,0-2 0 0,-3 2 0 16,0 1 20-16,-4 0 0 0,0-4 0 0,0 4 0 15,0-1-9-15,-3 4-3 0,-4-4 0 0,-4 1 0 16,1 0 0-16,-4-1 0 0,-7 1 0 0,0 6 0 16,-4-7-8-16,0 10 0 0,-3-9 0 0,-3 9 0 15,-5 6-17-15,-2-3 1 0,3 7 0 0,-4-1 0 16,4 4 0-16,-4-1 1 0,4 7 0 0,0 0 0 15,0-3 15-15,6 2 0 0,1 4 0 0,4 0 0 16,3 6 0-16,0-6 10 0,3-3-10 0,1 3 12 16,6 0-12-16,1 0 8 0,-1-9-8 0,4 9 8 15,0-4-8-15,7 1 0 0,0-6 0 0,4-1 8 16,0-2-8-16,-1-1 0 0,5-6 0 0,2 7 0 16,1-10-73-16,3 0-11 15,-3-3-1-15,-4 3-760 0,0-10-152 0</inkml:trace>
  <inkml:trace contextRef="#ctx0" brushRef="#br0" timeOffset="-47279.05">27764 15565 3175 0,'-7'9'70'0,"3"-6"14"0,-7 0 4 0,4 7 0 0,0-10-70 0,4 9-18 0,3 4 0 0,3 2 0 15,4 1-48 1,-3 9-12-16,-1 0-4 0,5 3 0 0,-1 7 17 0,-4-1 3 0,4 7 1 0,0 3 0 15,-3-3 35-15,3 3 8 0,-7 3 0 0,3-3 0 16,1-1 17-16,-1-2 6 0,1-6 1 0,-1 5 0 16,1-8 4-16,-1 2 2 0,1-5 0 0,0-7 0 15,-1-1-14-15,1 1-2 0,-1-6-1 0,1-10 0 16,-4-6 0-16,0 0 0 0,0 0 0 0,0 0 0 0,3-12-13 0,1-1 0 16,-4-9 8-16,0-6-8 0,0 3 0 0,-4-13 0 15,1 7 0-15,-4-13 0 0,3 0 0 0,-7-6 11 16,1-3-2-16,-1-4 0 0,1-5 13 0,-1-1 2 15,4 0 1-15,-3 4 0 0,6-7-7 0,4 9-2 16,0-2 0-16,4 9 0 0,-8 2-16 0,4 8 8 16,7-1-8-16,4 6 0 0,-1 4 0 0,4 3 0 15,0 6-15-15,8 0 5 0,-5 3 2 0,4 7 0 16,1 2 0-16,-1 7 0 0,3-3 8 0,1 12 0 16,0-3 0-16,0 7-8 0,-1 2 0 0,1 4 0 15,0 0 0-15,-4 5 0 0,-7 5-2 0,4-1 0 0,-8-3 0 0,4 6 0 16,-3-3 10-16,-4 6 0 15,-7-3 10-15,0-2-10 0,0 2 12 0,-4-3-3 16,1-6-1-16,-4 3 0 0,3 0 15 0,-6-4 2 0,3-5 1 0,-4 6 0 16,0-7-3-16,1-2-1 0,-4-1 0 15,0 1 0-15,3-7-6 0,-3 6-2 0,0-6 0 0,0 3 0 16,0-2-4-16,3-4-1 0,-7 0 0 0,8 0 0 31,-4 0-41-31,0-10-8 0,-1 4-1 0,5-3-1 16,-1 2-115-16,1-5-23 0,-1 2-5 0,4-2-1 0</inkml:trace>
  <inkml:trace contextRef="#ctx0" brushRef="#br0" timeOffset="-46827.53">28579 15398 2973 0,'0'0'132'0,"0"0"27"0,0 0-127 0,0 0-32 15,0 0 0-15,0 0 0 0,0 0 19 0,0 0-3 16,0 0 0-16,0 0 0 0,0 0-5 0,-4-3-2 16,-3-3 0-16,0 6 0 0,-4 6-1 0,-3 4-8 15,0-4 12-15,0 3-4 0,-7 10-8 0,3-6 0 16,1 5 0-16,-5 4 0 0,1-3 0 0,4-3-9 16,-1 3 0-16,0 0 0 0,1-4 9 0,3 4 14 15,3-6-3-15,4 2-1 0,0-2-10 0,3-4 0 16,-3 1 0-16,7-10 0 0,0 0 0 0,7 3-12 15,0 3 2-15,4-6 1 0,3 0 9 0,0-6 0 0,0 6 0 16,0-3 0-16,1-4 0 0,2-2 0 0,1 3 0 16,-1-4 0-16,-2 1 0 0,2-4 0 0,1 4 0 15,-1-7 0-15,-2 4 20 0,2-1 10 0,-6-6 2 16,3 7 0-16,0-7-16 0,-7 3-2 0,4-3-1 0,-8 1 0 16,1 2 12-16,-1 0 3 0,-6-6 0 0,-1 13 0 15,1-4 3-15,-4 1 1 0,-4 2 0 0,4 1 0 16,-4 9-32-16,-3-9 0 0,4 9 0 0,-4 0 0 15,-1 0 0-15,1 0 0 0,4 6-13 0,-1-3 4 32,1 0-23-32,-1 7-4 0,4-10 0 0,7 0-1 15,0 0-79-15,0 0-15 0,0 0-3 0,3 9-1 0,5 0-106 0,2-6-22 16,1 4-4-16,3-4-398 0,3 3-80 0</inkml:trace>
  <inkml:trace contextRef="#ctx0" brushRef="#br0" timeOffset="-46471.71">28970 15643 1778 0,'0'0'79'0,"7"9"16"0,-3-2-76 0,-4-7-19 16,3 3 0-16,-3-3 0 0,4 12 129 0,-4-2 23 16,0-10 4-16,0 0 0 0,0 0-32 0,0 0-6 15,-4 0-2-15,4 0 0 0,0 0-1 0,0 0-1 16,-7 0 0-16,4 0 0 0,-4 0-40 0,3-10-8 15,1 7-2-15,-1-6 0 0,0-10-33 0,1 6-7 16,-1 1-2-16,1-7 0 0,-1 0-5 0,1-3-1 0,-1 0 0 0,1-3 0 16,-1-3-16-16,4 3 0 15,-3-3 0-15,-1 3-9 0,4-1 9 0,0 5 0 0,0-1 0 16,0 6 0-16,0-3 0 0,4 0 0 0,-1 7 0 16,-3-7 0-16,4 6 0 0,-1-5 0 0,4 8 0 0,0-2 0 15,-3-1 0-15,7 4 0 0,-4-4 0 0,3 4 0 16,1 2 0-16,3 4 0 0,-4-6 0 0,5 9 0 15,2 0-18-15,1 0-2 0,-1 6 0 0,5-3 0 16,-1 0-89 0,4 4-19-16,-4-4-3 0,3 6-1 15,-2-9-124-15,-5 10-26 0,18-7-5 0,-35-3-748 0</inkml:trace>
  <inkml:trace contextRef="#ctx0" brushRef="#br0" timeOffset="-46006.42">29722 14743 1209 0,'0'0'108'0,"0"3"-87"0,-4 6-21 0,-3 1 0 15,3 2 348-15,1-5 66 0,-1 2 13 0,1-6 2 16,3 7-281-16,0-1-57 0,0-6-11 0,0 10-3 16,0 2-23-16,3 1-5 0,4 3-1 0,4 3 0 15,-4 0-36-15,4 9-12 0,3-3 0 0,3 7 0 16,-2 3 0-16,6-1 0 0,-4 4 0 0,1 3 0 16,3 6 0-16,-3-6-16 0,3 6 4 0,-3-6 0 15,-1 0-116 1,1 3-24-16,-4-9-4 0,-3-1 0 0,-4-5 26 15,0-7 6-15,0 6 0 0,-7-9 1 0,-4-3-34 0,4-7-7 0,-3-2-2 16,-4-1 0-16</inkml:trace>
  <inkml:trace contextRef="#ctx0" brushRef="#br0" timeOffset="-45827.41">29482 15028 2246 0,'0'0'200'0,"0"0"-160"16,0 0-32-16,0 0-8 0,14 0 269 0,3 10 53 0,5-7 10 0,9 6 3 15,5-2-274-15,6-1-61 0,14 3 0 0,11 1 0 16,11-10-12-16,0 9 3 16,3-6 0-16,3-3 0 15,5 6-43-15,6-2-9 0,0-4-2 0,-3-4 0 16,-4-2-137-16,-3-6-28 0</inkml:trace>
  <inkml:trace contextRef="#ctx0" brushRef="#br0" timeOffset="-44943.99">26511 17004 2718 0,'0'0'60'0,"0"0"12"0,-7 6 2 0,0-3 2 0,7-3-60 0,0 0-16 0,0 0 0 0,0 0 0 16,0 0 0-16,0 0 0 0,0 0 0 0,0 7 0 16,-7 2 0-16,7-3 0 0,-3 4 0 0,-1 2 0 15,-3 7 0-15,0 9 0 0,-4-3 0 0,-3 7 0 16,0 8 0-16,-4 4 0 0,-3 6 0 0,-3 4 0 15,-5 2 22-15,1 4 2 0,0-4 0 0,-4-6 0 16,-3 4 11-16,7-4 2 0,-1-6 1 0,1 0 0 16,-3-4-20-16,2 4-4 0,5-3-1 0,-1 0 0 15,0-7-13-15,4-2-15 0,3-4 3 0,1-3 1 16,3-6-122-16,-4-7-25 16,4-5-5-16,-4-4-612 0,4-3-122 0</inkml:trace>
  <inkml:trace contextRef="#ctx0" brushRef="#br0" timeOffset="-44632">25827 16835 1785 0,'0'0'159'0,"0"9"-127"0,0-9-32 0,3 9 0 0,-3-9 293 0,4 10 53 16,3-7 10-16,4 6 3 0,3 4-266 0,3 2-53 15,8-2-10-15,3 6-2 0,8-3-28 0,-1 5 0 16,0-2 8-16,0 13-8 0,-3-4 0 0,0-3 0 16,3 6 0-16,-7 7 0 0,-3-4 0 0,3 1 13 15,-3 6-3-15,0 3-1 0,-4 6-9 0,-4-6 8 16,5 6-8-16,-5-6 8 0,4 9-8 0,-6-9 0 0,2 3 0 16,1-3 8-16,-4 0-8 0,4 0 0 15,3-7 0-15,-4-2 0 0,5 6 0 0,-5-10 0 0,1-6 0 0,-1-3 0 31,5-3-38-31,-5 0-6 0,1-7-2 0,0 1 0 16,-1-13-120-16,1 0-24 0,-4 6-5 0</inkml:trace>
  <inkml:trace contextRef="#ctx0" brushRef="#br0" timeOffset="-43958.49">26973 17274 2415 0,'0'0'53'0,"0"0"11"0,-7 3 3 0,7-3 1 0,-3 0-55 0,3 0-13 16,0 0 0-16,0 0 0 0,0 0 33 0,0 0 4 16,0 0 1-16,0 0 0 0,0 0-22 0,7 9-5 15,0-9-1-15,4 9 0 0,3-9 30 0,0 4 7 16,10-4 1-16,5 0 0 0,-5 0-8 0,8 6-2 15,3-6 0-15,1 3 0 0,2-3-13 0,-2 6-2 16,3-3-1-16,-4-3 0 16,0 4-42-16,-3-4-9 0,0 0-2 0,-1 0 0 15,-2 0-87-15,2 0-18 0,1 0-3 0,-4-4-994 0</inkml:trace>
  <inkml:trace contextRef="#ctx0" brushRef="#br0" timeOffset="-43682.48">26861 17637 2602 0,'0'0'116'0,"7"7"23"0,0-4-111 16,0-3-28-16,0 6 0 0,3-6 0 0,1 3 56 16,3-3 5-16,0 0 2 0,4 0 0 0,6 0-63 0,5 6 0 15,2-6 0-15,8 0-10 0,0 3-2 0,0-3-1 16,3 4 0-16,1-8-811 16,-5 1-161-16</inkml:trace>
  <inkml:trace contextRef="#ctx0" brushRef="#br0" timeOffset="-42279.76">28113 17402 345 0,'0'0'31'0,"0"0"-31"0,0 0 0 0,0 0 0 0,0 0 392 0,0 0 72 16,0 0 14-16,0 0 3 0,7-3-381 0,-7 3-76 15,7 6-15-15,0 4-9 0,-3-1 48 0,3 4 3 16,-4-4 1-16,-3 13 0 0,4-3 9 0,-4 3 3 15,0 9 0-15,0-3 0 0,0 4-47 0,0-1-9 16,0-6-8-16,-4 6 12 0,4 1-12 0,0-4 0 16,-3-3 0-16,3 6 8 0,0-9-8 0,-4-3 0 15,4 0 0-15,-3-3 0 0,3-7 16 0,0 1-3 16,0-10 0-16,0 0 0 0,0 0 2 0,0 0 0 16,-4-10 0-16,4 7 0 0,-3-6-1 0,-1-1 0 15,0-9 0-15,4 4 0 0,-3-4 10 0,3-3 1 0,-4 0 1 16,4-6 0-16,-3 3-13 0,3-7-2 15,3 4-1-15,1-6 0 0,-1-4-10 0,1 3 0 0,0 4 0 0,3 0 0 16,0-1 0-16,3 10 0 0,-3 4 0 0,0 2 0 16,4 0-11-16,-1 13 3 0,5-6 0 0,-1 6 0 15,0-4 8-15,3 7 8 0,1 0-8 0,0 0 11 16,3 0-11-16,0 0 0 0,0 0 0 0,-3 0 0 16,3 0-22-16,0-3 0 0,-3-3 0 0,3 6 0 31,0 0-183-31,-3 6-37 0,-1-3-7 0</inkml:trace>
  <inkml:trace contextRef="#ctx0" brushRef="#br0" timeOffset="-41657.82">29002 17509 403 0,'0'0'17'0,"0"0"5"0,-7 0-22 0,7 0 0 16,0 0 0-16,-4-10 0 0,-3-5 420 0,0-1 79 16,4 3 16-16,3 4 3 0,-4 6-418 0,1-3-84 15,-1-1-16-15,1 1 0 0,-5 6 19 0,5 0 9 16,-4 0 1-16,-4 0 1 0,1 0 30 0,-1 0 7 16,1 0 1-16,-1 6 0 0,-3-3-30 0,3 1-6 15,4-4 0-15,-3 9-1 0,-4-3-31 0,-1 7 0 16,5-1 0-16,-4 10 0 0,0-3 0 0,-4 3 0 0,4 0 0 15,-4 9 0 1,1-9-20-16,2 7-11 0,1-4-1 0,0 0-1 0,4 0 20 16,-1-3 4-16,1 0 1 0,2 0 0 0,1-4 8 0,0 1 0 0,4-6 0 15,-1-1-8-15,4-2 8 0,0-10-8 0,0 0 8 0,0 0-8 16,0 0 0-16,0 0 0 0,0 0 0 0,11 0 0 16,-1-3 8-16,1-4-10 0,3 4 10 0,-3-6-10 15,6 6 10-15,-3-4 9 0,4-2-1 0,0 6-8 16,3-7 14-16,-3 7-4 0,-1-3-1 0,1-3 0 15,-4 6 1-15,0-7 0 0,-3 7 0 0,-1-3 0 16,1 3 17-16,-4-4 3 0,0 4 1 0,-4 0 0 16,-3-3-31-16,0-4 8 0,0 10-8 0,4-9 0 15,-4-4 0-15,0 4 0 0,-4-4 8 0,1 1-8 16,3-7 0-16,-4 7 0 0,4-7 0 0,-3 6 0 16,3-6-25-16,-4-3-5 15,4 4-1-15,-3 5 0 0,3 1 48 0,0 2 10 0,-4 1 1 0,4-1 1 0,-3 1-14 16,3 9-3-16,0 0-1 0,0 0 0 0,0 0 4 0,0 0 1 15,0 0 0-15,3 9 0 0,-6 1-8 0,3 2 0 16,3-2-8-16,1 12 12 0,-1-4 16 0,4 1 4 16,0-3 0-16,1 9 0 0,6-3-32 0,-4 3 0 15,4-3 0-15,-3-3 0 0,-1 9 0 0,5-6 0 16,-1-6 8-16,-4 9-8 0,1-10 0 0,-1 7 0 16,1-6 0-16,-7 0 0 15,3-7-29-15,-4 4-9 0,-3-4-2 0,0-9 0 16,0 0-106-16,0 0-22 0,0 0-4 0,0 0-901 0</inkml:trace>
  <inkml:trace contextRef="#ctx0" brushRef="#br0" timeOffset="-41416.32">29235 17750 3157 0,'-7'13'140'0,"7"-13"28"0,-4 9-134 0,4-3-34 0,0 1 0 0,4-1 0 15,-1 3 0-15,8 1-14 0,-1-4 1 0,-3 0 0 16,0 4-11-16,1-4-1 0,-5 3-1 0,-3-9 0 0,0 10 14 0,0-1 4 16,0-9 0-16,0 0 0 15,0 0-107-15,-3 3-21 0,-5-3-4 0,5-3-1047 16</inkml:trace>
  <inkml:trace contextRef="#ctx0" brushRef="#br0" timeOffset="-41242.71">29192 17170 3175 0,'0'0'70'0,"0"0"14"0,0 0 4 0,-3 9 0 0,3-9-70 0,0 0-18 16,0 0 0-16,0 0 0 15,0 0-32-15,3 4-11 0,-3-4-1 0,7 9-1 16,0 0-17-16,1-5-3 0,2 2-1 0,-3-3 0 16,4-3-153-16,-1 6-30 0</inkml:trace>
  <inkml:trace contextRef="#ctx0" brushRef="#br0" timeOffset="-40892.69">29513 17791 1612 0,'0'0'144'0,"0"0"-116"0,0 0-28 0,0 0 0 15,0 0 178-15,0 0 30 0,0 0 5 0,11 0 2 16,3 0-202-16,-3-6-40 0,-8 6-8 0,-3 0-1 16,0 0 55-16,4-7 11 0,-1 1 2 0,1-3 1 15,-4-1 67-15,0 4 12 0,0 0 4 0,0-4 0 16,0-2-49-16,0-1-10 0,0 4-1 0,3-10-1 16,-3 10-35-16,4-7-6 0,-1 0-2 0,-3 4 0 15,4-1-12-15,-1 1 0 0,1-7 0 0,-1 6 0 0,5-2 0 0,-1 8 0 16,-4-8 0-16,4 5 0 0,0-2 0 15,0 2-10-15,0-2 10 0,4-1-8 0,-4 4 8 0,4-1 0 16,-1 7-9-16,4 3 9 0,-3 0 0 0,3 3 0 16,-3 4 0-16,6-1 0 0,-3 10 0 0,4-1 0 15,0 1 0-15,3 0 8 0,0 6-8 0,-3 6 0 16,-4-6 0-16,3 6 0 0,-3-3 0 0,4 3 0 16,-7-3 0-16,3 4 0 0,-4-4-9 0,1-3-1 15,-1 6 0-15,1-6 0 16,-4 0-75-16,4 0-15 0,3-3-4 0,0-7 0 15,-3-3-40-15,3-2-9 0,-4-4-2 0,8-13-845 0</inkml:trace>
  <inkml:trace contextRef="#ctx0" brushRef="#br0" timeOffset="-39420.49">31754 16800 1695 0,'0'0'75'0,"0"0"16"0,0 0-73 0,0 0-18 0,0 0 0 0,0 0 0 16,0 0 84-16,0 0 12 0,0 0 4 0,0 0 0 16,0 0-30-16,3 3-6 0,1 7 0 0,-1-1-1 15,-3 0 9-15,0 1 3 0,0 5 0 0,0 4 0 16,-7 3-23-16,0 10-5 0,0-1-1 0,-4 7 0 15,1-1-37-15,-4 10-9 0,-4 0 0 0,-3 7 0 0,0-1 0 16,-8 6 0-16,-2-2 0 0,-1 6 0 16,0-1 0-16,0 1 0 0,1-3 0 0,-5-4 0 0,1 7 0 15,7-10 0-15,-4 0 0 0,4 1 0 0,3-4 8 16,4-9 0-16,0-7 0 0,7-2 0 16,0-11-64-16,3-2-12 0,4-6-4 0,4-7-1076 15</inkml:trace>
  <inkml:trace contextRef="#ctx0" brushRef="#br0" timeOffset="-39154.58">31052 16897 3301 0,'0'0'72'0,"0"0"16"0,0 0 2 0,0 0 3 0,10 0-74 0,-3-9-19 0,11 9 0 0,-4-3 0 31,7 3-27-31,0 9-9 0,0 0-1 0,4 4-1 0,-4 0 26 0,0 9 12 0,1 6-10 0,2 3 10 16,-3 4 0-16,4 5 0 0,-4 1 0 0,0 3 0 15,1 9 0-15,-5-2 0 0,4 2 8 0,-3 0-8 16,3 0 9-16,-3 1-1 0,-4-4-8 0,0-3 12 16,-3-6-12-16,6-1 11 0,1-5-11 0,-4 3 10 15,-3-13-66-15,3 6-12 16,3-9-4-16,-2 0 0 0,-1-3-115 0,0 0-23 0,0-7-5 0</inkml:trace>
  <inkml:trace contextRef="#ctx0" brushRef="#br0" timeOffset="-38811.59">31895 17499 3366 0,'0'0'74'0,"3"7"15"0,4-4 3 0,-3-3 3 0,3-10-76 15,7 7-19-15,0-6 0 0,7-4 0 16,7-6-78-16,4 7-19 0,-4-7-4 0,1 10-1 0,2-1 70 0,-2-2 13 0,-5 9 3 0,-3-4 1 31,1 4-11-31,-5-3-2 0,1 3-1 0,-4 3 0 16,-3 3-53-16,-1 3-10 0,-10-6-3 0,11 3 0 16,-11-3-69-16,7 0-13 0,-7 0-3 0,0 0-750 0</inkml:trace>
  <inkml:trace contextRef="#ctx0" brushRef="#br0" timeOffset="-38568.54">31849 17794 2973 0,'0'0'65'0,"0"0"14"0,0 0 2 0,0-3 3 0,0-6-67 0,7-1-17 15,0 1 0-15,7 6 0 16,0-4-44-16,4 4-12 0,6-6-2 0,5 9-1 0,2 0 44 0,1-3 15 16,3-4-9-16,1 7 9 15,3 0-40-15,3 7-2 0,0-4-1 0,4 3 0 16,0 0-91-16,3 4-18 0,11-1-4 0,0-3-1 0</inkml:trace>
  <inkml:trace contextRef="#ctx0" brushRef="#br0" timeOffset="-36235.33">32985 17518 921 0,'0'0'40'0,"0"0"10"0,-7-3-40 0,3-3-10 0,-3 6 0 0,4-10 0 16,-1 7 120-16,4-6 21 0,0-4 5 0,0 4 1 31,0-4-159-31,4 4-32 0,-4-1-7 0,0 1-1 0,0 6 107 0,0-3 21 0,0 2 4 0,0-2 0 15,0 6-27-15,0 0-5 0,3-6-2 0,-3 6 0 16,0 0 10-16,0 0 1 0,0 0 1 0,0 0 0 16,-7 3-2-16,-4 0-1 0,1 7 0 0,-4-1 0 15,3 4-25-15,-3 5-5 0,0-5-1 0,3 6 0 16,-3-7 4-16,4 4 0 0,-4-10 0 0,3 4 0 16,4-1 14-16,-4 4 3 0,4-7 1 0,7-6 0 15,-7 3-35-15,7-3-11 0,-3 9 0 0,3-9 0 16,0 0-19-16,0 0-10 0,0 0-3 0,0 0 0 0,0 0 15 0,7 7 2 15,0-1 1-15,-4 3 0 0,1-2-6 0,-1-4 0 16,1 9-1-16,-1-2 0 0,-3 2 1 0,4-2 1 16,0 5 0-16,-4-2 0 0,0-1 19 0,3 1 0 15,1 6 0-15,-1-7 0 0,1-2 18 0,3 2 1 16,-4-2 0-16,4-1 0 0,-3 4-2 0,3-4 0 16,0 10 0-16,-4-10 0 0,4 1-17 0,1-7 10 15,-8 9-10-15,3 4 8 0,-3-10-8 0,0 4-12 0,0-1 2 0,-3 4 1 16,-5 5-2-16,1 1 0 15,0 3 0-15,-3 0 0 16,-4 0-20-16,-4 0-4 0,4 0-1 0,-7-6 0 16,3-1 6-16,0 1 1 0,-3 0 0 0</inkml:trace>
  <inkml:trace contextRef="#ctx0" brushRef="#br0" timeOffset="-35758.03">33076 17653 403 0,'0'0'17'0,"0"0"5"15,0 0-22-15,-7 3 0 0,-3 6 0 0,-1-5 0 0,4 5 344 0,-3 0 64 16,-1 4 12-16,-3 6 4 0,3 3-337 0,-3 0-67 15,4 0-20-15,-1 6 8 0,-3-3 39 0,7 6 7 16,-4-2 2-16,1 2 0 0,6 0 31 0,1-6 6 16,-1 4 2-16,4-11 0 0,4-2-50 0,-1 3-9 15,1-7-3-15,3 4 0 0,7-10-33 0,-4 1 0 16,5-4 0-16,-5 3 0 0,4-6 0 0,4 0 0 16,0-6 0-16,-4 6 0 0,0-10 0 0,-4 10 0 15,1-12 0-15,0 2 0 0,-1 7 0 0,1-16 0 0,-1 7 0 0,1-7 0 16,-1-3 0-16,5 0 0 0,-8 0 0 0,3 3 0 15,-3-3 28-15,0 10 4 0,0-7 2 0,-3 10 0 16,3-4-34-16,-4 4 0 16,-3 9 0-16,0 0 0 0,0 0 13 0,0 0-4 0,0 0-1 15,4 12 0-15,0-2-8 0,-1-1 8 0,-3 10-8 16,4 3 8-16,3 0-8 0,-4 0 0 0,-3-3 0 0,4-1 0 16,-1 8 0-16,-3-8 0 0,0-2 0 0,0 3 0 15,0-7 0-15,0 7 0 0,0-6 0 0,-3 2 0 16,-1-5 0-16,4-4-17 0,0-6 4 0,0 0 1 31,0 0-222-31,0 0-44 0</inkml:trace>
  <inkml:trace contextRef="#ctx0" brushRef="#br0" timeOffset="-35341.36">33373 17816 1728 0,'0'0'153'0,"0"0"-122"0,0 0-31 0,0 0 0 0,0 0 136 0,7 0 22 16,-7 0 4-16,10 0 1 16,5 6-205-16,-8-3-41 0,0 4-8 0,-4-4-1 0,-3-3 71 0,7 12 21 15,-7-2-9-15,4 2 9 0,-4-2 44 0,0 5 12 16,0-2 4-16,0-1 0 0,0 7-16 0,0-3-4 0,0 3 0 0,0 3 0 16,0-3 13-16,0-1 3 15,0-5 0-15,0-1 0 0,3-2-20 0,1-1-3 16,-4 1-1-16,0-10 0 0,0 0-3 0,0 0-1 15,3 9 0-15,-3-9 0 0,0 0-12 0,0 0-4 0,0 0 0 0,0 0 0 16,0 0 0-16,0 0 0 0,7-6 0 16,-3-4 0-16,-4 10 16 0,7-9 4 0,-3-4 0 0,-1-2 0 15,4-4-9-15,-3 0-2 0,-1 7 0 0,4-7 0 16,0 0 17-16,0 6 3 0,0 4 1 0,0-4 0 16,0 4-34-16,-3 0-8 0,-4 9 0 15,0 0 0-15,0 0 0 0,7 9 0 16,0 0 0-16,0 1 0 0,0 2-12 0,0 7 1 0,4-6 1 0,-1 6 0 15,1-1 18-15,0-2 4 0,3 6 1 0,0-3 0 16,0 0-13-16,-3-4 0 0,3 4 0 0,0-6 0 16,3-4-90-1,1 1-18-15</inkml:trace>
  <inkml:trace contextRef="#ctx0" brushRef="#br0" timeOffset="-27333.86">22408 18268 1447 0,'25'-13'64'0,"-25"13"13"0,-3-6-61 0,3 6-16 15,3-7 0-15,8-2 0 0,-4 0 69 0,-4-1 11 16,-3 1 3-16,11-1 0 0,-1 7-36 0,1-6-7 16,-11 9-2-16,0 0 0 0,11 0 32 0,-1-3 6 15,-10 3 2-15,0 0 0 0,0 0-26 0,0 0-6 16,7 0-1-16,-7 0 0 0,0 0-29 0,0 0-7 0,0 0-1 16,0 0 0-16,0 0 3 0,0 0 0 15,0 0 0-15,0 0 0 0,11-7 29 0,-11 7 5 0,0 0 2 0,0 0 0 16,10-3-3-16,-2-3-1 0,-8 6 0 0,0 0 0 15,3-3-25-15,-3 3-5 0,0 0-1 0,0 0 0 16,-7-3-3-16,3-3-1 0,4 6 0 0,-7 0 0 16,-7 0 4-16,4 6 0 0,-1-12 0 0,4 12 0 15,-7-6 9-15,0 3 3 0,-4-3 0 0,4 0 0 16,4 0-13-16,-8 0-3 0,-7 0 0 0,4 3 0 16,3-3-8-16,1-3 0 0,-11 3 9 0,3 0-9 15,0 0 8-15,-3 0-8 0,3 0 10 0,-7 3-10 16,-3-3 0-16,-4 0 0 0,4-3 0 0,-14 3 0 15,-11-3 0-15,0 3 0 0,-4-6 0 0,1 12 0 16,-4-3 10-16,-4-3-1 0,1 3 0 0,-4-3 0 16,-4 6 6-16,0-3 1 0,4-3 0 0,4 7 0 15,3-4 11-15,3-3 2 0,-3 3 1 0,4 3 0 0,-4-6-13 16,0 0-2-16,3 0-1 0,4 0 0 0,0 3-5 16,4-6-1-16,3-3 0 0,-4 3 0 0,-6 0-8 0,-4-4 0 15,3-2 0-15,-3 9-11 0,4-6 11 0,-1 0 0 16,8 6 0-16,-4-10 0 0,-7 1 0 0,3 6 0 15,1-7 0-15,-1 10 0 0,4-3 0 0,4-3 0 16,7 6 0-16,3 0 0 0,0 0 0 0,3 0 0 16,1 0 0-16,3 0 0 0,-3 0 0 0,7-3 0 15,-1-4 0-15,5 7 8 0,-1 0-8 0,7 0 0 16,-3 0 0-16,7-3 0 0,3 3 0 0,4 0 0 16,0 3 0-16,0-3 0 0,3-3 0 0,1 3 0 0,-1 3 0 0,8-3 0 15,-4 0 0-15,7 0 8 0,0 0-8 0,0 0 0 16,0 0 0-16,0 0 8 0,0 0-8 15,0 0 0-15,0 0 0 0,0 0 0 0,0 0 0 0,10-3 0 16,4 3 9-16,4 0-9 0,0-3 12 0,3 3-12 16,7 0 0-16,7 0 0 0,11 3 0 0,0 0 0 15,3-3 0-15,8 7 0 0,-1-4 0 0,15 3 0 16,3-3 0-16,7 3 0 0,-3-2-12 0,3-1 12 16,-7 6 0-16,3-3 0 0,1-2 0 0,3-4 0 15,4 9 0-15,-4-6 0 0,-7-3-9 0,4 0 9 16,3 0-8-16,0-3 8 0,7-6-8 0,-3 9 8 15,-1-10-9-15,1 7 9 0,0-3-10 0,3-1 10 16,11-2-13-16,-4 0 3 0,-3 2 1 0,-4-5 0 16,7 2-11-16,4 7-1 0,0-6-1 0,-11 9 0 15,-10 0-12-15,-4 0-2 16,0-10-1-16,-7 10 0 0,-11 0 21 0,1 0 5 0,-1 0 1 0,-10 0 0 0,-4 0 10 0,-10 7-10 16,-11-4 10-16,0-3-10 0,1 9 10 0,-12-6-10 15,-10-3 10-15,0 0-10 0,7-3 18 0,-7 3 3 16,0 0 1-16,0 0 0 0,0 0-22 15,-14 0-4-15,0 0-1 0,-11 0 0 0,-10 3-1 0,0-3-1 16,10 0 0-16,-10 0 0 0,-4 10 2 0,-3-4 1 16,-1-3 0-16,-6 0 0 0,-4 4 14 0,-14-4-12 15,-14 6 12-15,-4 4-12 0,-7-4 12 0,-6 1 16 16,-12 2-3-16,-3-3-1 0,-3 1-3 0,0 2-1 16,-4-2 0-16,0 2 0 0,3-2 20 0,4-1 3 0,4-3 1 0,0-2 0 15,-1-1-10-15,8 6-2 0,3-3 0 0,4-2 0 16,7-4 7-16,0 0 1 0,-4-4 0 0,7-2 0 15,4 6-15-15,7-3-2 0,7-3-1 0,7 6 0 16,0-7-10-16,7 1 0 0,4 3 0 16,3-3 0-16,7 6-17 0,4-3-6 0,6 3-1 15,12 0-896-15,6-7-180 16</inkml:trace>
  <inkml:trace contextRef="#ctx0" brushRef="#br0" timeOffset="-25533">17431 18318 921 0,'0'0'82'0,"0"0"-66"16,-4-10-16-16,8 1 0 15,-4 0 296-15,7-1 55 0,3-2 11 0,8-1 2 16,-4-6-287-16,7 10-57 0,4-4-12 0,-4-6-8 0,0 7-13 16,-7 2-8-16,4 1-2 0,-4-3 0 0,0-1 38 0,-3 4 7 15,-4-1 2-15,0 1 0 0,-3 6 36 0,-4 3 8 16,0 0 2-16,0 0 0 0,0 0-4 0,-4-10-1 15,0 1 0-15,-3-1 0 0,7 10-41 0,0 0-9 16,0-9-2-16,0 9 0 0,-7-3-1 0,7 3 0 16,0 0 0-16,0 0 0 0,-3-10 16 0,3 10 4 15,0 0 0-15,0 0 0 0,0 0-20 0,-14-3-3 16,0 3-1-16,-4 0 0 0,-3 3-8 0,-7 4 10 16,-4-4-10-16,-10 6 10 0,-8 1 32 0,-3-1 6 15,-3-3 2-15,-4 4 0 0,-4-1-22 0,-3-3-4 16,-7 1 0-16,0 2-1 0,-4 1 5 0,4-1 2 0,7-6 0 15,-3 6 0-15,-4-2-14 0,3-4-4 0,-3 0 0 16,7 3 0-16,7-3-4 0,7 7-8 0,4-10 11 16,6 6-11-16,5-3 0 0,-1-3 0 0,0 0 0 0,0 3 0 15,4-3 0-15,0 7 0 0,-1-4 9 0,1-3-9 16,7 6 0-16,-4-3 0 0,7 3-13 0,4-2 4 16,0-4 9-16,7 3 0 0,0-3-9 0,7 0 9 15,7 0 0-15,0 0 0 0,0 0 0 0,7 6 0 16,11-3-10-16,3-3 10 0,7 0-13 0,11-3 5 15,14 3-9-15,7 0-2 0,3-6 0 0,15 6 0 16,6-7 3-16,15 1 1 0,3 3 0 0,8-3 0 16,3-4 3-16,3 7 0 0,8 0 0 0,-11-3 0 15,-4-4-4-15,-3 1-1 0,-4 6 0 0,-7 0 0 16,-7-4 17-16,-13 7 0 0,-12-3 11 0,-7 3-11 16,-13 0 8-16,-11 3-8 0,-8-6 0 0,-6 3 0 0,-8 3 0 15,-10-3 0-15,0 0 0 0,0 0 0 0,-14 0 20 0,0 0 6 16,-3 0 2-16,-12 0 0 0,-2-3-16 15,-12-3-4-15,-3 6 0 0,-10 0 0 0,-11 6 4 0,-4-3 0 16,-3-3 0-16,-10 10 0 0,-15-10-12 0,0 9 10 16,-3-6-10-16,-8 7 10 0,-6-1 2 0,-4 1 1 15,-3-7 0-15,-8 6 0 0,-3-3 7 0,0 1 2 16,3 2 0-16,4 1 0 0,8-4-14 0,2 0-8 16,1 0 10-16,17-2-10 0,7-4 0 0,11 9 0 15,10-9 0-15,12 0 0 16,6 0-109-16,10-9-25 0,-24-23-5 0,50-31-1 0</inkml:trace>
  <inkml:trace contextRef="#ctx0" brushRef="#br0" timeOffset="580.24">15914 16822 2077 0,'0'0'45'0,"-4"9"10"0,4-9 1 0,0 0 4 0,-3 4-48 0,3-4-12 16,0 0 0-16,0 0 0 0,0 0 104 0,3-13 18 15,4 4 4-15,0-1 1 0,0-2-10 0,1-7-1 16,-1 6-1-16,0-6 0 0,0-3-69 0,0 10-14 16,-4-10-2-16,1 3-1 0,-1-3 13 0,1 0 2 15,-8-6 1-15,4 3 0 0,-3-3-10 0,-1 6-3 16,1-10 0-16,-4 1 0 0,3 6-11 0,-3-6-2 0,4-1-1 16,-4 4 0-16,3-3-3 0,0-1-1 0,1 1 0 0,-1 3 0 15,1-10 5-15,-1 7 1 0,4-4 0 0,0-2 0 16,-3-1 1-16,3-9 1 0,-4 3 0 0,1-9 0 15,3 3-11-15,-7-4-3 0,3 1 0 0,1-3 0 16,-1-4-8-16,-3 4 8 0,-4-7-8 0,4 0 8 16,0-3-8-16,0-3 0 0,4 7 0 0,-4-1 0 31,0 0-29-31,3 4-2 0,-3-10 0 0,4 6 0 0,-4 0 31 0,3 10 13 0,0-1-1 0,1 1 0 16,-8 9-12-16,8 3 0 0,-1 7 0 0,-3-4-10 15,4 16 10-15,-1-3 0 0,-3-3 8 0,7 6-8 16,0 3 0-16,-3 7 0 0,-1-7 0 0,4 6 0 15,4-5-8-15,-1 5 8 0,1 4-8 0,-4-4 8 16,3-6-10-16,1 13 10 0,-1-3-12 0,-3-7 12 0,0 3-11 0,4 1 11 16,-1 2-10-16,1-2 10 0,-4-4 0 0,0 10 0 15,3-3-8-15,-3 2 8 0,0 1 0 0,0 0 0 16,-3-4 0-16,3 10 0 0,0 0 0 16,0 0 0-16,-4 0 0 0,4 0 10 15,0 0-10-15,0 0 0 0,0 0 0 0,-7 0 0 0,0 0 0 0,0 7 0 16,7-7 0-16,-7 3 0 0,-7-3 0 0,3 6 0 15,4-3 0-15,-3-3 0 0,-4 0 0 0,-4 3 0 16,0-3 9-16,-3 0-1 0,-4 0-8 0,-6 0 8 16,-5 0-8-16,-6 7 8 0,-4-4-8 0,-7-3 0 15,-7-3 0-15,-3 3 0 0,3 0 0 0,-4 3 0 16,4-3-9-16,0 9 9 0,0-9 0 0,1 10 0 16,-1-7 0-16,10-3 0 0,1 0 8 0,13 6-8 0,5-3 8 15,6-3-8-15,11 0 0 0,14 0 0 0,0 0-12 0,11 0 12 16,10 0 0-16,14 0 10 0,7-9 1 0,11 9 0 15,11 0-19-15,10 0-4 0,14 0-1 0,7 0 0 16,8-3 4-16,6 3 1 0,-3-7 0 16,3 4 0-16,4 3 8 0,-7 0 0 0,-11 0 0 0,-7 0 0 15,-10 0 0-15,-8 3 0 0,-6 4 0 0,-15-7 0 16,-10 3 0-16,-11-3 0 0,-6 0 0 0,-8 6 0 16,-7-3 22-16,-7-3 0 0,-7 0 0 0,-7 0 0 15,-1-3-4-15,-9-3-1 0,-8 3 0 0,0-4 0 16,-7 4-9-16,1-6-8 0,-5 6 9 0,-10-7-9 15,0 1 0-15,-3-1 0 0,7 1 0 0,-4-4 0 0,0 4 0 0,3 6 0 16,1-3 0-16,3 2 0 16,4 1 0-16,-4-3-8 0,0 6 8 0,-3 0 0 15,6 0 0-15,-3 0-8 0,1 0 8 0,6 0 0 16,7 9-9-16,4-5 9 0,10-4 0 0,8 6-9 0,10-6 9 0,0 0 0 0,14 3 0 0,14 3 0 16,11-3-8-16,10-3 8 15,11 0-8-15,11 7 8 0,-1-7-21 0,4-7 1 16,7 7 0-16,-3 0 0 0,-4 0 20 0,-7 0 15 15,-14 0-3-15,-7 0 0 0,-14 0-12 0,-8 0-16 16,-9 7 3-16,-15-7 1 0,0 0 12 0,0 0 0 16,-4 3 0-16,-14 0 0 0,1-3 20 0,-15 0 6 15,-3 0 2-15,-8 0 0 0,-6-3-28 0,-4 3 0 16,0 0 0-16,-3 0 0 0,-1 3 12 0,-6-3-4 16,-8 0 0-16,-3 0 0 0,0 0-8 0,-4 9-11 0,4-9 3 15,7 10 0-15,0-1 8 0,7-6 0 0,0 7 0 16,7-4 0-16,4-3 0 0,10 7 0 0,18-7 0 15,3 6 0-15,8-9 0 0,10 0-8 0,10 6 8 0,12 1-8 16,9-7-5-16,8 6-1 0,7-6 0 0,10 3 0 16,8-3 4-16,14 0 1 0,6 0 0 0,8 0 0 15,-4 9 9-15,7-9-10 0,4 7 10 0,0-4-10 16,0 0 10-16,-8-3-8 0,-9 6 8 0,-8-3-8 16,-4-3 16-16,-3 0 3 0,-3 0 1 0,-4 0 0 15,-7 0-12-15,-4 0 0 0,-7 0 0 0,-6 7-11 16,-8-7 11-16,-3-7 0 0,-8 7 0 0,-3 0 0 15,-3 0 12-15,-11 0 5 0,0 0 1 0,0 0 0 16,-7 0-10-16,-11-3-8 0,-14-3 12 0,-3 6-12 0,-11 0 10 16,-10-3-10-16,-11 0 8 0,-7-4-8 0,-11 7 0 0,-10 0 0 15,-15 0-14-15,1 0 5 0,0 0 9 0,-4 0 0 16,-7 0-9-16,7 0 9 0,11 0 0 0,10 0 0 16,7 0 0-16,15 0 0 0,10 0 8 15,14 0-8-15,11 0 8 0,13 0-8 0,19 0 15 0,3 0-3 16,18 0 0-16,10-9 0 0,11 0-12 0,14 2-16 15,14-2 3-15,14 3 1 0,14-7-10 0,0 10-2 16,4-3 0-16,7-4 0 0,-4 4 8 0,0 0 2 16,-6-4 0-16,-15 7 0 0,-14-3 14 0,-11 3 0 15,-13-7 0-15,-12 10 0 0,-9 0 10 0,-8-9 2 16,-7 9 0-16,-7 0 0 0,-7-3 7 0,-4-3 1 0,-10-7 1 16,0 13-1077-1,-11-9-215-15</inkml:trace>
  <inkml:trace contextRef="#ctx0" brushRef="#br0" timeOffset="2817.26">20186 16769 806 0,'0'0'36'0,"0"0"7"0,0 0-35 0,0 0-8 16,0 0 0-16,0 0 0 0,-7 0 148 0,7 0 27 15,0 0 5-15,0 0 2 0,7 3-116 0,0 3-23 16,-3-3-5-16,3 7-1 0,0-4 39 0,3-3 8 15,-3 0 2-15,0 7 0 0,-7-10 9 0,0 0 1 16,7 0 1-16,-7 0 0 0,0 0 9 0,0 0 2 16,0 0 0-16,0 0 0 0,0 0-24 0,0 0-5 15,0 0-1-15,0 0 0 0,0 0-26 0,0 0-4 16,0 0-2-16,0 0 0 0,11 0-13 0,-11 0-2 16,0 0-1-16,7 0 0 0,4 0-20 0,-1 0-10 15,1-10 10-15,-11 10-10 0,0 0 12 0,10 0-4 16,1-3-8-16,-11 3 12 0,7-3 1 0,-7 3 0 15,7-6 0-15,0-4 0 0,0 7 15 0,-3-3 4 0,-1-7 0 0,1 4 0 16,-4-1-8-16,3 4-2 0,-3-3 0 0,4-1 0 16,-1-8-5-16,1 8-1 0,-1-2 0 15,1-7 0-15,-1 6 0 0,1-9 0 0,3 3 0 16,0-2 0-16,0-5-16 0,4-2 0 0,-8 3 0 0,8-3 0 16,-4-3 0-16,0-1 0 0,4 7 0 0,-4-3 0 15,0-3 0-15,0 5 0 0,-4 1 0 0,1 3 0 16,-1 7 0-16,1-4 0 0,-4 0 0 0,0 3 0 15,0 1 0-15,0 2 0 0,0-6 0 0,0 13 0 16,0-10 0-16,0 7 0 0,0 3 0 0,0-4 0 16,0 1 0-16,3 0 0 0,-3-1 0 0,4 1 0 15,-4 6 0-15,0-7 0 0,0 7 0 0,0-3 0 16,0-4 0-16,0 10 0 0,0-3 0 0,0 3-9 16,0-9 9-16,-4 6 0 0,1-4 8 0,3-2-8 15,0 9 14-15,-4 0-2 0,4-6 0 0,-3-1 0 16,-1-2-25-16,4 9-6 0,0 0-1 0,-3-9 0 15,3 9 20-15,0 0 0 0,0 0 0 0,0 0 0 0,0 0 0 0,0 0 0 16,0 0 0-16,0 0 0 0,-4 0 0 0,-3 0 0 16,0 0 0-16,-4 6 0 0,4-6 0 0,-7 3 0 15,0 3 0-15,-3-3 0 0,-1 4-10 0,-7-1 2 16,-3-6 0-16,0 6 0 0,-4-3 8 0,4-3 0 16,-4 7 8-16,4-4-8 0,-4-3 0 0,4 0 0 15,-4 6 0-15,7-3 0 0,-3-3 8 0,4 3-8 16,-1-3 8-16,4 0-8 0,-1 0 0 0,5 0 0 15,3 0 0-15,3 0 0 0,1 0 0 0,-1-3-15 0,7 3 3 0,-3-3 0 16,4-3 12-16,3 6 0 0,0 0 0 0,0 0 0 16,0 0 0-16,0-3 16 0,7-4-3 0,0-2-1 15,0 6 7-15,7-7 1 0,4 1 0 16,3 0 0-16,0 5-20 0,4-5 0 0,7-3 0 16,3 2 0-16,0 1-12 0,7 6-7 0,-3-4-1 0,0 7 0 15,3-3 20-15,-3 3 0 0,0 0 0 0,0 3 0 16,-7-3 0-16,3 0 0 0,0-3 0 0,-7 3 0 15,1 0 0-15,-5 0 0 0,-3 0 0 0,1 0 0 16,-5 0-13-16,-6 0 1 0,-1 0 0 0,-10 0 0 16,0 0 12-16,0 0 16 0,0 0-3 0,0 0-1 15,-7 0-12-15,-3 3 0 0,-4-3 0 0,0 0 0 16,-4 0 0-16,-3 7 0 0,0-7 0 0,-8 3 0 16,1-3 0-16,0 6-10 0,-4-6 2 0,-3 3 0 15,-4-3 8-15,-7 0 11 0,4 0-3 0,-4 3 0 0,4-3-8 0,-1 7 0 16,5-4 0-16,6-3 0 0,0 0 0 15,7 6-17-15,4-3 4 0,7-3 1 16,3 0 12-16,11 0 16 0,0 0-3 0,0 0-1 0,0 0-12 0,18 6-16 16,0-6 3-16,6 0 1 0,5 0 12 0,9 0 0 15,5 0 0-15,6 0 10 0,1 3-10 0,3 1 0 16,-1-4 0-16,1 6 0 0,0-3 0 0,4-3 0 16,-4 0 0-16,0 6-11 0,-1-3 11 0,-6 4 0 15,-7-4 0-15,0 0 0 0,-7 3 12 0,-4-3-1 16,-7 4-1-16,-7-4 0 0,-3-3-10 0,-11 0-17 15,0 0 4-15,0 0 1 0,-4 9 12 0,-6-6 0 16,-4-3 0-16,-11 10 0 0,-10-10 0 0,-4 0 0 0,0 0 0 0,-7 0 0 16,-3 0 0-16,-4 0 0 15,0 0 0-15,-4 0 0 0,-3-3 0 0,0-4 0 0,-7 7 0 0,4-3 0 16,3 3 0-16,7 0 0 0,7 0 0 0,7 0 0 16,8 0 0-16,6 0 0 0,11 0 0 0,3 0 0 15,4 0 0-15,7 0 0 0,0 0 0 0,11-3 0 16,10 3 0-16,7-6 0 0,15 6 0 0,6-3 0 15,11-4 0-15,3 7 16 0,4 0-3 0,7 0-1 16,8 0-12-16,-5 0-16 0,8-3 3 0,-4-3 1 16,-3 6 12-16,-8 0 0 0,-3 6 0 0,-10-6 0 15,-4 0 0-15,-8 0 0 0,-6 0 0 0,-3 0 0 16,-15 3 0-16,-4-3 0 0,-6 0 0 0,-11 0 0 16,0 0 0-16,-14 10 0 0,-7-10 0 0,-4 9 0 15,-7-6 0-15,-7 7 0 0,-3-4 0 0,-11-3 0 16,-3-3 0-16,-8 3 0 0,-10 4 0 0,0-4 0 15,0-3 0-15,0 0 0 0,-4 0 0 0,1 0 0 0,-4 0 0 16,10 0 0-16,4 0 0 0,10 0 10 0,8 0-10 0,7 0 0 16,6-3 0-16,12 3-11 0,6-7 11 15,4 4 0-15,7 0 0 0,7 3 0 0,7-6 0 0,7-4 0 16,4 7 0-16,10-6 0 16,7-1-29-16,11 1-4 0,14 3-1 0,-14-1-1498 15</inkml:trace>
  <inkml:trace contextRef="#ctx0" brushRef="#br0" timeOffset="10637.55">16136 14514 864 0,'0'0'38'0,"0"0"8"0,0 0-37 0,0 0-9 0,-3-3 0 0,-5-7 0 15,8 7 157-15,0 3 30 0,-3-6 5 0,3 6 2 32,-7-9-194-32,7 9-46 0,0-3-6 0,0-7 0 0,-4 1 43 0,8-1 9 0,-1 4 0 0,1-3 0 15,-1 2 44-15,5 1 7 0,-1-3 1 0,0-1 0 16,-4 4 16-16,-3 6 3 0,4-3 1 0,-4 3 0 15,7-10-4-15,-7 10 0 0,0 0 0 0,0 0 0 16,0 0-11-16,0 0-2 0,3 13-1 0,-3-7 0 16,-3-3-24-16,-1 7-5 0,1 2-1 0,-1-2 0 15,1-1 22-15,-4 1 4 0,3-7 1 0,4 6 0 16,0-9 11-16,-3 13 2 0,3-7 1 0,0-6 0 16,0 0-17-16,3 9-3 0,1 1-1 0,-4-10 0 15,3 6-16-15,-3-6-4 0,4 6-1 0,-1 4 0 16,1-7-13-16,-1 6-2 0,1 1-8 0,-4-1 12 15,0-3-12-15,3 4 0 0,1 9 0 0,-4-7 0 16,3 7 0-16,-3-7 0 0,4 10 0 0,-4 7 0 0,3-4 0 0,1 3 0 16,-1-6 0-16,1 9 0 0,0-3 0 0,-1-2 8 15,4 5-8-15,-3-3 0 0,-1-3 12 0,4 3-3 16,-3-2-1-16,-1-5 0 0,4-2 4 0,0 0 0 16,0-3 0-16,-3 3 0 0,3-7-1 0,-3 7 0 15,-1-7 0-15,1 4 0 0,-1 0-11 0,-3 0 0 16,7-1 0-16,-7 1 8 0,0 0-8 0,4-4 8 15,-1 7-8-15,-3 3 8 0,0-3-8 0,0 0 0 16,0-4 0-16,0 4 0 0,-3 0 0 0,3-4 0 0,0 4 0 16,0-6 0-16,0 6 0 0,0-7 10 0,0-2-10 0,0-1 10 15,0 0-10-15,-4 1 0 0,4-7 0 0,0 10 0 16,0-13 9-16,0 0 0 0,0 0 0 0,0 0 0 16,0 0 0-16,0 0 0 0,0 0 0 15,0 0 0-15,0 0-9 0,0 0 8 0,-3 6-8 0,3-6 8 16,0 0-8-16,0 0 0 0,0 0 0 0,-4 3 0 15,4-3 0-15,0 0 0 0,0 0 0 0,0 0 0 16,0 0 0-16,0 0 0 0,0 0 0 0,0 0 0 16,0 0 8-16,0 0-8 0,0 0 8 0,-3-3-8 15,-1-7 28-15,1 1 0 0,-1 0 0 0,4-4 0 16,0 4-12-16,0-4-1 0,-4 4-1 0,1-4 0 16,3 1-3-16,-4 2-1 0,4 1 0 0,-3-1 0 15,-4 1-10-15,3 0 0 0,1 5 0 0,-1-5 0 16,1 9 0-16,-4 0-11 0,3 0 3 0,-3-3 0 0,4 3 8 0,-4 0 0 15,-1 0 0-15,5 0 0 0,-4-6 0 0,3 6 0 16,-3 0 0-16,7 0 0 16,-7 0-11-16,4 6 11 0,-4-3-13 0,0 0 5 0,0 7 8 15,3-1 0-15,-3 0 0 0,0 1 0 0,0-1-8 0,0 7 0 16,3 0 0-16,-3-1 0 0,-3 4 8 0,3 3-12 16,0 0 12-16,3-3-12 0,-3 0 12 0,0-4-10 15,3 4 10-15,1-6-10 0,3-4 18 0,-4 4 4 16,4-4 1-16,0 0 0 0,0-2-13 0,0-7 0 15,0 0 0-15,0 0 0 0,0 0 0 0,0 0 0 16,0 0 0-16,0 0 0 0,0 0 0 0,0 0 9 0,0 0-1 16,11-7 0-16,-11 7 7 0,7-3 1 15,0-6 0-15,0-1 0 0,0 1-7 0,4-4-1 16,-4 1 0-16,0-4 0 0,0 4-8 0,0-7 8 0,0 6-8 0,0 1 8 16,0-7-8-16,-3 6 0 0,3 1 0 0,0-4 0 15,-4 13 0-15,4-6 0 0,0-1 0 0,-3 7 0 16,-4 3 0-16,3-6 0 0,4 3 0 0,-3 0 0 15,-4 3 0-15,11-7 0 0,-4 7 0 0,0 0 0 16,0-3 0-16,3 3 0 0,-3 3 0 0,0-3 0 16,0 7-9-16,1-4 9 0,-1 0-12 0,-4 6 12 15,4 1 0-15,-3-4 0 0,3 0 0 0,-4 13 0 16,1-6 0-16,-1-4 0 0,1 10 0 0,-1-7 0 16,1 1 0-16,3-4 0 0,0 1 0 0,0 2 0 15,0-2 0-15,0-1 0 0,4 0 0 0,3-5 0 16,-7-4 0-16,4 6 0 0,3-3 0 0,0-3 0 15,0 0 0-15,4 0 0 0,-4 0 10 0,-4 0-2 16,8-3-8-16,-4-3 0 0,0 6 8 0,-3-4-8 0,-1-5 0 16,1 9 9-16,-1-9-9 0,5-1 0 0,-8 7 0 15,3-6 0-15,1 6 0 0,-1-4-9 0,1-2 9 0,-4 6 0 16,4 0 0-16,-1-4-8 0,-3 4 8 0,0-3 0 16,-7 6 0-16,4 0 0 0,-4 0-10 0,0 0-6 15,0 0-2-15,0 0 0 0,0 0 6 0,0 0 2 16,0 0 0-16,0 0 0 0,0 0-2 0,0 0-1 15,0 0 0-15,0 0 0 0,0 0 13 0,0 0 0 16,0 0 0-16,0 0 0 0,-4 9 0 0,4-9 0 16,0 0 9-16,-7 0-9 0,7 0 0 0,-7 7 0 15,0-4 0-15,-4 0 0 0,8-3 0 0,-4 6 0 0,-7-6 0 16,3 0 0-16,-3 3 0 0,-4-3 0 0,1 7 0 0,-4-4 0 16,-8-3 0-16,5 6-8 0,-1-3 8 0,0 0 0 15,-6 4 0-15,-1-4 0 0,4 3 0 0,-4-3 9 16,4 0-9-16,-1 3 0 0,5-6 0 15,-1 0 0-15,0 0 0 0,1 0 0 0,2 0 0 0,-2 0 0 16,6 0 0-16,1-6 0 0,-1 3 0 0,4 3 0 16,-4 0 0-16,8 0 0 0,-1 0 0 0,0-3 8 15,-3 3-8-15,4 0 0 0,-1 3 0 0,4-3 0 16,-4 0 0-16,4 0 0 0,0 0 0 0,7 0 0 16,-7 0 0-16,7 0 0 0,-3 0 0 0,3 0 0 15,-7 3 0-15,7-3 0 0,0 0 0 0,0 0 0 16,0 0 0-16,0 0 0 0,0 0 0 0,10 0 0 15,1 6 0-15,3-6 0 0,7-6 9 0,0 3-9 0,4 3 8 16,3 0-8-16,4-3 10 0,3-3-10 0,4 6 0 0,3 0 0 16,4-3 0-16,4-4 0 15,-1 7 0-15,0 0 0 0,1-3 0 0,-4 3 0 0,-4 0 0 16,-3 3 0-16,-7-3-8 0,-4 0 8 16,0 0 0-16,-3 7 0 0,-8-7 0 0,1 0 9 0,-4 3-9 0,0-3 0 15,0 0 0-15,-7 0-11 0,0 0 11 0,-7 0 0 16,4 0 0-16,-4 0 0 0,0 0 0 0,0 0-12 15,0 0 12-15,0 0-12 0,0 0 12 0,-11 6 0 16,1-6 0-16,-4 0 0 0,0 3 0 0,-4-3-10 16,-3 0 1-16,0 0 0 0,-4-3 9 0,-3 3-13 15,-1-6 5-15,-2 6 8 0,-5 0-12 0,8 0 12 16,0-3-10-16,0-4 10 0,0 7 0 0,-1-3 0 0,5 3 0 0,-1-3 10 16,0 3-10-16,4-6-11 0,0 6 3 0,3 0 0 15,1 0-4-15,-1 0-1 0,4 0 0 0,0 0 0 16,0 0 5-16,3 0 8 0,-3 6-13 15,3-6 5-15,-3 0 8 0,4 0 0 0,-4 0 0 0,3-6-8 32,-3 6-110-32,3-10-22 0</inkml:trace>
  <inkml:trace contextRef="#ctx0" brushRef="#br0" timeOffset="12316.52">12354 18249 230 0,'29'-13'20'0,"-15"13"-20"0,3-9 0 0,4-1 0 16,4 4 304-16,3-3 56 0,8-10 11 0,6 9-848 15</inkml:trace>
  <inkml:trace contextRef="#ctx0" brushRef="#br0" timeOffset="12770.43">12901 18098 115 0,'-21'0'10'0,"7"3"-10"16,-4 4 0-16,-7-4 0 0,-6 3 349 0,-8-3 68 16,-14-3 14-16,-3 6 2 0,-4-2-269 0,3-1-55 15,-3-6-10-15,-3 3-3 0,-1-10-76 0,-3 7-20 16,-7-6 0-16,0-4 0 0,0-3 13 0,0 7-4 16,-4 3-1-16,8-10 0 0,6 4-8 0,-10 2-11 15,-11-2 3-15,8 2 0 0,13 1 16 0,8-1 3 16,-4 7 1-16,7 0 0 0,-3 3 42 0,10 3 9 15,3-3 1-15,1 3 1 0,-7 7-11 0,6-1-2 16,19-9-1-16,-1 6 0 0,0 1-43 0,8 2-8 0,2-9 0 16,15 0 0-16,0 0 0 0,7 10 13 0,-7-10-2 0,18 6-1 15,21-3-10-15,3 0 0 0,-3 6 0 0,7-2 0 16,14-7 0-16,7 3 0 0,11-3 0 0,13 0 0 16,8 3 12-16,7 3 1 0,7-12 0 0,10 12 0 15,8-3-13-15,-1-3 0 0,1 0 8 0,3 0-8 16,7 0 0-16,-3 7-15 0,-4-7 3 0,0 0 1 15,-4 0-10-15,-10 3-3 0,-7-3 0 0,-11 6 0 16,1-3 24-16,-12 0 12 0,1 4-2 0,-11-4 0 16,-10 3-10-16,-4-3 0 0,-7-3 0 0,0 0 0 15,-4 0 12-15,-6 0-2 0,-1 0-1 0,-7-3 0 16,-3-3 8-16,-7 6 2 0,-4-10 0 0,-3 7 0 16,-11-6 2-16,0-1 1 0,-10 7 0 0,-8-6 0 15,-3 6-2-15,-11-7-1 0,-10 4 0 0,-11-6 0 16,-3 2-19-16,-11 10-19 0,-7-3 4 0,-10 3 1 0,-12-6-9 0,-13 6-1 15,-11 0-1-15,-10 9 0 0,-11-9 10 0,-18 6 3 16,-17-2 0-16,-21-4-749 16,-15 6-150-16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26:56.6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15427 11676 1209 0,'0'-12'108'0,"0"2"-87"16,0-2-21-16,0-1 0 0,4-6 104 0,-1 0 17 0,1 7 3 0,3 2 1 15,0-2-103-15,-4 3-22 0,1-1 0 0,3 7 0 16,0-3 27-16,-4 3 10 0,-3 3 3 0,0 0 0 15,0 0 20-15,0 0 4 0,11 3 0 0,-11-3 1 16,0 0-1-16,0 0-1 0,7 9 0 0,-3 1 0 16,-4 2 1-16,0-3 0 0,-4 7 0 0,0 0 0 15,-3 0-17-15,0-1-3 0,0 7-1 0,-3 0 0 0,3 6-10 0,-4 1-1 0,-3-1-1 16,3 0 0 0,-3 3-19-16,7 1-3 0,-3 2-1 0,-4-2 0 15,3 8 0-15,0 1 0 0,-3-6 0 0,4 5 0 16,3 1-8-16,-4-6 0 0,4-4 0 0,0 7 0 15,-7-13 0-15,3 6 0 0,4-9 0 0,-3 0 0 16,3-3-12-16,-1-7 12 0,-2 4-10 0,-1-10 10 16,8 4-147-16,-4-10-23 0</inkml:trace>
  <inkml:trace contextRef="#ctx0" brushRef="#br0" timeOffset="278.14">15332 12084 1728 0,'0'0'153'0,"0"0"-122"16,0 0-31-16,0 0 0 0,0 0 231 0,10 0 40 0,1-7 8 0,3 4 1 15,0-6-209-15,4 0-43 0,3 5-8 0,-3-5-1 16,-1-4-19-16,4 4 0 0,1 0 0 15,-5 6 0-15,1-4 0 0,-4 4 0 0,0 3 0 0,0-6 0 16,-3 6-23-16,-1 6 2 0,1-6 0 0,-1 3 0 31,-2-3-63-31,2 0-12 0,-10 0-2 0,11 0-1 16,-1 0 11-16,4 0 3 0,1-3 0 0,-5-3 0 16,4 3 29-16,-3-7 5 0,6 1 2 0,-10-4-816 0</inkml:trace>
  <inkml:trace contextRef="#ctx0" brushRef="#br0" timeOffset="566.47">15921 11548 1497 0,'0'0'133'0,"-7"9"-106"0,-7-6-27 0,3-3 0 0,4 9 274 0,-4 1 50 16,4 2 9-16,0 4 3 15,4 0-294-15,3 3-58 0,0 3-12 0,0 0-3 0,0 6 7 0,-4-3 2 16,4 6 0-16,-3-3 0 0,-1-3 14 0,1 7 8 16,-1-4-10-16,-3 3 10 0,4 4 0 0,-8-4 0 15,0 10 11-15,1-6-3 0,-4 5 3 0,0 1 1 16,-4 3 0-16,0-3 0 0,4 0-3 0,0-7 0 16,4 7 0-16,-1-10 0 15,4 0-28-15,3-9-5 0,4-3-2 0,0-3 0 16,4-7-109-16,-1 1-21 0,-3-10-5 0,0 0-791 0</inkml:trace>
  <inkml:trace contextRef="#ctx0" brushRef="#br0" timeOffset="988.43">16471 11353 1324 0,'0'0'118'0,"11"-9"-94"15,-4-1-24-15,3 1 0 0,1-1 108 16,0-2 18-16,-1 3 3 0,4-1 1 0,0 1-113 0,-3 6-17 16,-4-1-14-16,-7 4 2 0,0 0 4 0,0 0 0 15,0 0 0-15,0 0 0 0,-3 7 44 0,-5 2 10 16,-2 1 2-16,-1 2 0 0,-3-3 37 0,-3 4 8 15,-1 3 2-15,0-1 0 0,1 1-13 0,-5 0-2 16,5 6-1-16,-4 6 0 0,3-6-55 0,-3 9-12 16,0 1-1-16,0 2-1 0,-1 4-10 0,5-4 0 15,-4 7 0-15,6-7 0 0,-2 7 0 0,3 0 0 16,3-7-8-16,-3 14 8 0,0-1 0 0,3-4 0 16,1 8 0-16,3 2 8 0,-4-3 29 0,0-6 6 15,4 9 1-15,0-9 0 0,4-3-36 0,3 0-8 16,0-7 0-16,3-2 0 0,1-1 0 0,3-3 0 15,-4-3 0-15,8 0 0 0,0-3 0 0,-1-6 0 0,4 3 0 0,0-7 0 32,1 7-40-32,2-6-9 0,1-4-3 0,-4 1 0 15,-3-7-155-15,6 6-31 0</inkml:trace>
  <inkml:trace contextRef="#ctx0" brushRef="#br0" timeOffset="1420.09">16538 11723 2516 0,'0'0'112'0,"0"0"22"0,0 0-107 0,0 0-27 15,0 0 0-15,0 0 0 0,0 0 50 0,4 13 5 16,3-1 1-16,0 1 0 0,0-4-45 0,4 10-11 16,-4-6 0-16,3 8 0 0,1-5 0 0,-1 0 0 15,1-7 0-15,-4 10 0 0,4-6 0 0,-4 5 0 16,0-5 0-16,0 0 0 0,0 2 0 0,0-9 0 16,-4 4 0-16,4-1 0 0,0-2 8 0,1-4 0 15,-8-3 0-15,10 0 0 0,1-3 39 0,-1-4 7 16,4-2 2-16,-3-1 0 0,3-2-18 0,0-4-3 15,7-3-1-15,-3 1 0 0,0-4-5 0,-1 0-1 16,1-7 0-16,3 4 0 0,-3-6-28 0,3 3 0 16,-3-4 0-16,-1 1 0 0,1 6 0 0,3-6 0 0,-7 2 0 0,0 7 0 15,-3 1 0-15,-1 2 8 0,1 6-8 0,-4 4 0 16,0-4-10-16,0 10-8 0,-7 3-2 0,0 0 0 31,0 0-115-31,0 0-23 0,0 0-5 0,7 3-659 0,-7-3-132 0</inkml:trace>
  <inkml:trace contextRef="#ctx0" brushRef="#br0" timeOffset="1732.52">16771 12024 2347 0,'0'0'104'0,"-3"16"21"0,-5-7-100 0,5 4-25 16,-1-1 0-16,1-2 0 0,3 2 88 0,0 1 12 16,0-4 2-16,3 1 1 0,-3-10-83 0,4 12-20 15,3-2 0-15,0 8 0 0,0-5 11 0,0 0-3 16,0 5 0-16,-3 4 0 0,-1 0-8 0,-3 6-11 16,0-6 3-16,0 7 0 0,-7-4 8 0,4 6 0 15,3 0 0-15,-4 1 0 0,-6-1 0 0,6 1 0 16,-3-1 0-16,7-6 0 15,-4 6-28-15,4-12-3 0,0 3-1 0,0-9 0 16,0-13-85-16,0 0-18 0,0 0-3 0</inkml:trace>
  <inkml:trace contextRef="#ctx0" brushRef="#br0" timeOffset="2152.17">17071 11137 2055 0,'0'0'45'15,"0"0"10"-15,0 0 1 0,0 0 2 0,0 0-46 0,0 0-12 0,0 0 0 0,0 9 0 0,0 10 13 0,3 3 1 16,-3 3 0-16,0 3 0 0,8 4 22 0,-5-1 5 15,4 3 1-15,0-2 0 0,4 5-12 0,6-2-2 16,-3-1-1-16,4 7 0 0,-4-3 14 0,7-1 3 16,1-5 1-16,2 5 0 0,1-2-23 0,0 3-5 15,6-1-1-15,-2 1 0 0,-1-4-4 0,4 10-2 16,6 3 0-16,-2 0 0 0,-1 3-10 0,-3 4 0 16,-1-1 0-16,-2 0 8 0,-5-2-8 0,-6-4-17 15,0 3 4-15,-4-6 1 0,-4 0 12 0,-3 6 10 16,-3-6-2-16,-1-4 0 0,-6 4 29 15,-1-3 6-15,1 0 1 0,-8-7 0 0,4-2 6 0,-3-1 2 16,-4-3 0-16,-1-6 0 0,1-3-15 0,0-3-2 16,0-7-1-16,0 1 0 0,-4-1-21 0,1-6-4 0,-4-3-1 15,3 0 0 1,-3-3-91-16,0-3-18 0,-4 3-4 0,-3-7-1 16,-1 7-162-16,5-3-32 0,-29-1-6 0,10 1-2 0</inkml:trace>
  <inkml:trace contextRef="#ctx0" brushRef="#br0" timeOffset="2511.21">18182 12200 2876 0,'0'0'64'0,"0"0"12"0,0 0 4 0,0 0 0 0,0 0-64 0,0 0-16 16,7-6 0-16,4 2 0 0,-1 4 54 0,1-9 8 15,3 6 2-15,0-3 0 0,4 6-64 0,-1-4 0 16,1-5 0-16,7 9-13 16,-4-3-13-16,4 3-2 0,6-6-1 0,-2 12 0 15,2-6-24-15,-2 3-5 0,-5-3-1 0,1 0 0 16,3 0-86-16,0 0-18 0,-6 0-3 0,-1 0-552 0,-4 6-110 0</inkml:trace>
  <inkml:trace contextRef="#ctx0" brushRef="#br0" timeOffset="3132.42">19452 11538 2476 0,'0'0'110'0,"0"0"22"0,0 10-105 0,0-1-27 0,-3 0 0 0,3 1 0 16,3 2 88-16,-3 1 12 0,4-4 2 0,-4 13 1 16,0 0-83-16,3 0-20 0,1 9 0 0,-4 1 0 15,0-1 0-15,-4 10 0 0,4-7-10 0,-3 7 10 16,3-3 0-16,0-1 0 0,0 4 0 0,-4 0 0 15,4-7 0-15,-3 7 0 0,-1 0 0 0,1-10 0 16,-1 4 0-16,4-4 0 0,-7 1 0 0,7-4 0 16,0-6 0-16,-4-3 0 0,4-4 0 0,0-5 0 15,-3 5-167-15,3-8-36 0</inkml:trace>
  <inkml:trace contextRef="#ctx0" brushRef="#br0" timeOffset="3404.08">19364 12200 1670 0,'0'0'148'0,"-7"-10"-118"0,3 1-30 16,1 0 0-16,6 5 242 0,-3-5 42 16,7 0 9-16,1-1 2 15,2 7-265-15,4-6-53 0,4-1-10 0,-1 1-3 0,5 3 36 0,2-1-8 0,5-2 8 0,2 6 0 16,-2-7 28-16,2 1 8 0,5 0 3 0,-5 5 0 15,1-5 15-15,0 9 3 0,0-9 1 0,-4 5 0 16,4-2-46-16,-4 6-12 0,0 0 0 0,-3-3 0 16,6 0-27-16,-6-3-7 15,3 6-2-15,1-3 0 0,-1-4-74 0,-4 4-15 0,8-3-3 0,-7-7-1 16,-4 10-105-16,0-6-21 0,22-13-4 16,-19 3-1-16</inkml:trace>
  <inkml:trace contextRef="#ctx0" brushRef="#br0" timeOffset="3752.18">20331 11453 2016 0,'-4'0'179'0,"1"0"-143"15,-5 0-36-15,5-3 0 0,3 3 300 0,0 0 54 16,0 0 10-16,0 0 3 0,0 0-300 0,0 0-67 16,0 0 0-16,0 0 0 0,0 0-22 0,3 13 2 0,-3-1 0 0,4 7 0 15,-8-6 11-15,4 15 9 0,-3-3-12 0,-4 6 12 16,0 1 0-16,0-4 0 0,0 7 0 0,0-4 0 16,-4 7 0-16,1-1 9 0,2 1-1 0,1 6 0 15,-3 0 0-15,3-1-8 0,0 8 12 0,0 2-4 16,3 0-8-16,-3-3 0 0,0-6 0 0,3 7 0 15,4-8 0-15,0-2 0 0,-3-6 0 0,3-4 0 16,3 0-8-16,1-2 8 0,-4-4 0 0,4-3 0 16,-4-4-22-16,3-5 0 0,1 6 0 0,-1-10 0 31,-3-9-150-31,0 0-31 0,0 0-5 0</inkml:trace>
  <inkml:trace contextRef="#ctx0" brushRef="#br0" timeOffset="5430.55">21445 10996 979 0,'0'0'43'0,"0"0"9"0,0 0-41 0,0 0-11 16,-3-7 0-16,-4-2 0 0,0 6 200 0,7 3 37 0,0-10 8 0,0 1 2 15,0 9-160-15,0 0-32 0,0 0-7 0,0 0 0 16,0 0 12-16,0 0 2 0,0 0 1 0,0 0 0 15,-7 9-4-15,0 1-1 0,-4-1 0 0,0 4 0 16,1-1-18-16,-1 7-3 0,-6 3-1 0,3 0 0 16,-1 0 7-16,-2-3 1 0,-4 9 0 0,-1-3 0 15,1 3-26-15,0-3-5 0,-7 7-1 0,3-1 0 16,1 0-4-16,-1 1 0 0,-3-1-8 16,-1 4 12-16,5 2-12 0,3-2 0 0,-4 6 0 0,0-7 0 15,4 7 32-15,-4 0 0 0,4-1 0 0,3 1 0 16,1 3-22-16,-1-3-10 0,4 3 10 0,0 0-10 15,0 0 11-15,3 9-11 0,4 3 12 0,0 1-12 16,4-4 0-16,-1 0 0 0,1 1 0 0,-1-1 0 16,8-3 0-16,-1 0 0 0,4-3 0 0,0 4 0 0,4-8-12 15,-1 1 12-15,4-6-13 0,1 3 5 0,-1-4 8 16,3-5 0-16,1-1 0 0,0 0 0 16,3-9-30-16,-4 3-1 0,8-3 0 0,-4 0 0 15,0-6-33-15,1 3-6 0,-1-10-2 0,-4 1-724 16,1-1-144-16</inkml:trace>
  <inkml:trace contextRef="#ctx0" brushRef="#br0" timeOffset="6833.1">21449 11507 864 0,'0'6'76'0,"-7"-3"-60"0,0-3-16 0,0 6 0 0,0-2 284 0,-4-4 53 16,4 9 11-16,-4-6 3 0,4-3-239 0,4 6-48 15,3-6-10-15,-4 4-2 0,4-4 24 0,0 0 5 16,0 0 1-16,0 0 0 0,0 0-19 0,11 6-4 15,-4-3-1-15,4 0 0 0,3 6-35 16,-4 1-7-16,1-1-2 0,3 4 0 0,-3 3-14 0,3-1-13 16,-7 4 2-16,3-6 1 0,-3 9 10 0,0-4 0 15,-3 4 0-15,-1 0 0 0,-3 0 0 0,4-3 8 16,0 0-8-16,-4-4 11 0,0 4 5 0,3-6 0 16,1 3 1-16,-1-4 0 0,1-3 8 0,3 1 2 15,0-7 0-15,0 0 0 0,7-3-6 0,0 0-1 16,-3 0 0-16,3-3 0 0,7-6 2 0,0-1 0 15,-7 1 0-15,4-4 0 0,-4 1 3 0,4-1 1 16,-4-3 0-16,-4-5 0 0,-6-1-13 0,6 3-2 0,1-3-1 0,-4 6 0 16,-3-12 6-16,-1 9 2 0,8-6 0 15,3-3 0-15,-7-4-3 0,7 10-1 0,-4-9 0 16,8 9 0-16,3-3-14 0,-7 3 0 0,-3-3 0 16,3 9 0-1,4-2-24-15,-1-1-8 0,-6 6-2 0,0 4 0 16,3-1-38-16,0 7-8 0,0-6-2 0,-4 9 0 0,-10 0-74 15,8 0-14-15,6 9-3 0,-7-6-609 0,-7 7-122 0</inkml:trace>
  <inkml:trace contextRef="#ctx0" brushRef="#br0" timeOffset="7179.09">21583 11908 230 0,'0'0'10'0,"3"10"2"0,5-4-12 0,-8-6 0 16,0 0 0-16,3 3 0 0,8 10 468 0,-4-7 90 15,0 3 18-15,-4-6 4 0,8 7-428 0,-4-7-87 16,4 6-17-16,-4 1-3 0,-7 2 20 0,3-2 4 0,8 2 1 0,-4 7 0 15,-11 3-33-15,4 0-6 0,0 6-2 0,0-3 0 16,-3 7-1-16,-1 5 0 16,-6-2 0-16,3 2 0 0,3-2-20 0,0-4-8 0,-3 1 0 15,4-7 9-15,3 6-9 0,3-9 0 0,-3 3 0 16,7-9 0 0,4 6-22-16,0-13-6 0,-1 0-2 0,-3 1 0 15,-7-10-117-15,11-10-23 0,14 7-5 0</inkml:trace>
  <inkml:trace contextRef="#ctx0" brushRef="#br0" timeOffset="7624.57">22468 11043 1209 0,'0'0'108'16,"0"0"-87"-16,0 0-21 0,0 0 0 0,-3-3 255 0,3 3 46 0,0 0 10 15,10 3 1-15,5 3-247 0,-8 3-49 0,-7-2-16 0,3 8 8 16,4 1 2-16,0 3 1 16,-7 3 0-16,4 6 0 0,-1 3 33 0,1 4 6 0,3 6 2 15,-4 2 0-15,1 1 16 0,0 7 3 16,-1 2 1-16,4 6 0 0,-3-2-32 0,3 6-7 0,0-1-1 0,-4-5 0 16,8 5-16-16,-8-2-3 15,1-3-1-15,3 2 0 0,0-2-3 0,-3 5-1 0,-1 1 0 0,-3-10 0 16,4 7-8-16,-4-7 8 0,-4-3-8 0,1-3 8 15,3-3-8-15,-4 3 0 0,4-9 0 0,-4 3 0 16,4-4 0-16,0-12 10 0,0 7-10 0,0-10 10 16,0-7-66-16,8-2-14 15,-5-10-2-15,8 3-1212 0</inkml:trace>
  <inkml:trace contextRef="#ctx0" brushRef="#br0" timeOffset="8964.25">23724 11579 1609 0,'0'0'71'0,"0"0"15"0,0 0-69 0,0 0-17 0,0 0 0 0,0 0 0 16,0 0 95-16,0 0 15 0,7-10 3 0,-7 10 1 15,0 0-75-15,0 0-15 0,0 0-4 0,0 0 0 16,0 0 34-16,-3 16 6 0,-4-3 2 0,0-1 0 0,0 1 15 0,0 6 3 15,-4-1 1-15,0 4 0 16,4 3-3-16,-7 4-1 0,4 2 0 0,3 0 0 16,-7 4-25-16,3-4-6 0,0 10-1 0,-3-6 0 0,-3 12-23 15,3-10-5-15,-1 13-1 0,-2-9 0 0,-4 3 3 16,3 0 0-16,-7-3 0 0,4-1 0 0,0-5-28 0,0 6-6 16,-4-10-1-16,4 4 0 0,0-4 16 0,0 0 0 15,-1-2 0-15,5-8-9 16,-1 1-70-16,4-3-13 0,0-6-4 0,3-4 0 15,4-6-95-15,0-6-19 0,4-9-4 0</inkml:trace>
  <inkml:trace contextRef="#ctx0" brushRef="#br0" timeOffset="9291.24">23961 11579 1785 0,'-18'12'159'0,"15"-12"-127"0,-5 7-32 0,1-7 0 16,-3 0 213-16,3 0 37 0,-4 0 7 0,4 3 2 16,0-3-198-16,4 0-39 0,3 0-8 0,-8 6-2 15,1-3 32-15,4-3 7 0,3 0 1 0,-4 10 0 16,1-7-13-16,-1 6-3 0,-3-3 0 0,7-6 0 16,0 0 0-16,0 0-1 0,0 7 0 0,4 2 0 15,-4 1-7-15,3-1 0 0,-3-9-1 0,7 3 0 16,0 13-27-16,0-4 0 0,4 1 8 0,-4 3-8 0,-3 6 0 0,6-1 0 15,-3 5-12-15,4 5 12 16,-4 0 0-16,-4 1 0 0,5 8 0 0,-1 4 0 0,-7 0 0 16,7 6 0-16,-7-6 0 0,3-3 0 15,1 9 0-15,-1-6 18 0,1 0-3 0,3 0-1 0,0-6-23 16,0-4-5-16,3 4-1 0,-2-7 0 0,2-6-6 0,1 6-2 16,-4-9 0-16,3-3 0 15,-3-6-165-15,0-1-34 0,-3-2-6 0</inkml:trace>
  <inkml:trace contextRef="#ctx0" brushRef="#br0" timeOffset="9564.33">23456 12338 1670 0,'-7'3'148'0,"-3"-3"-118"0,-1 6-30 0,7-6 0 16,4 0 228-16,0 0 40 0,0 0 8 0,0 0 2 15,11-6-171-15,3 0-35 0,4-1-6 0,3-2-2 16,11 0-35-16,-4 2-7 0,4-2-2 0,3-1 0 16,-3-2-20-16,10-4 0 0,0 10 0 0,1-10 0 15,3 13-83 1,-8-9-17-16,1-4-4 0,-11 7-1 0</inkml:trace>
  <inkml:trace contextRef="#ctx0" brushRef="#br0" timeOffset="10861.05">24070 10682 1555 0,'-7'-3'138'0,"-7"-3"-110"0,-4 3-28 0,4-4 0 16,-4 7 169-16,1-3 29 0,-1 0 6 0,4 3 0 15,0 0-96-15,0 0-19 0,-4 0-4 0,4 3-1 16,0 0 12-16,3-3 1 0,1 0 1 0,3 10 0 16,7-10-38-16,0 0-8 0,0 9-2 0,3 0 0 15,4 4-21-15,0 0-4 0,8 2-1 0,2 1 0 16,8 3-9-16,3 0-3 0,4 2 0 0,7 1 0 15,-1 10-12-15,5-4 0 0,-1 3 8 0,8 7-8 16,6 9 0-16,0 0 11 0,1 3-11 0,-1 0 10 16,1 7-10-16,-4 2 0 0,-4 1 0 0,-7 3 8 15,-3 9-8-15,-4 3 0 0,-6 7 0 0,-1-7 0 16,-3 0 0-16,-4 7 0 0,3-7 0 0,-2 0 0 0,-5-3 20 0,4-6-2 16,1 6 0-16,-5-12 0 0,1-4-3 15,-4-2-1-15,0-1 0 0,-3 0 0 16,-8-3-14-16,1-6 9 0,-1 7-9 0,-3-8 8 0,-7-2-8 0,0-6 0 15,-7 5 0-15,-4-8 0 0,-3-1 0 0,-3-3 0 16,-5-6 0-16,1-6-11 16,-4-7-105-16,-6-18-20 0,-54-16-5 0,11-35-1 0</inkml:trace>
  <inkml:trace contextRef="#ctx0" brushRef="#br0" timeOffset="20484.62">15565 13479 806 0,'0'0'36'0,"0"-3"7"0,0-3-35 0,-4 0-8 0,1-1 0 0,-1 4 0 16,0-3 206-16,4 6 39 0,0 0 8 0,0 0 2 16,0 0-223-16,0 0-45 0,0 0-9 0,0 0-2 15,-7-3 76-15,7 3 16 0,-7-10 2 0,7 10 1 16,0 0 49-16,0 0 9 0,-3-3 3 0,3 3 0 15,-4-6-4-15,4 6 0 0,0 0 0 0,0 0 0 0,0-10-52 16,0 10-12-16,0 0-1 0,0 0-1 16,0 0-48-16,0 0-14 0,-3 10 0 0,3 9 8 0,0-7-16 15,0 10-4-15,-4 10 0 0,4-1 0 0,0 10 12 16,-3-1 0-16,3 4 0 0,-4 7 0 16,4-4 0-16,-3 6 12 0,-1-3-2 0,4 3-1 0,-3-2 6 0,-1-4 1 15,1 3 0-15,-1-6 0 0,0 6-8 0,1-6 0 16,-4 0-8-16,3-4 12 0,-3 1-12 0,0-6 0 15,0-4 0-15,0-3 0 16,0-6-19-16,-3 0-9 0,2-9-3 0,1-4 0 16,0 0-174-16,7-9-35 0,0 0-8 0,-14-9 0 0</inkml:trace>
  <inkml:trace contextRef="#ctx0" brushRef="#br0" timeOffset="20813.39">15332 14069 576 0,'0'0'51'0,"0"0"-41"0,0 0-10 0,0 0 0 16,10 0 177-16,1 0 34 0,-4 0 6 0,4 0 2 15,-1-3-20-15,1-4-4 0,3 4-1 0,0-3 0 16,4 6-37-16,-1-6-7 0,1-4-2 0,-1 1 0 15,1 3-40-15,3-7-8 0,0 10-1 0,-3-3-1 16,0-1-60-16,3 1-12 0,-3-3-2 0,3 6-1 16,-7-4-14-16,7 7-9 0,0-3 12 0,-3 0-12 15,-1-3 12-15,-2 6-12 0,6-3 12 0,-4-4-12 0,-3 7 0 16,4-3 0-16,-4-3 0 0,4 6 0 0,-1-3-14 0,-2 0-6 16,2-4-2-16,1 7 0 15,-4-3-76-15,0-3-15 0,4 6-3 0,-8-3-1 16,4-3-27-16,-3 2-6 15,-4 1-1-15,4-3 0 0</inkml:trace>
  <inkml:trace contextRef="#ctx0" brushRef="#br0" timeOffset="21129.02">16087 13445 2977 0,'0'0'132'0,"0"0"27"0,-7 3-127 0,0-3-32 0,0 0 0 0,7 0 0 16,0 0 25-16,0 0-1 0,0 0 0 0,0 0 0 16,0 0-24-16,10 9 0 0,-3-2 0 0,0-1 0 15,0 0 0-15,0 3 0 0,0 4 0 0,-3 0 0 16,-1 9 13-16,1-1 1 0,-4 11 0 0,-4-1 0 16,4 10 10-16,0 3 3 0,-3 3 0 0,3 0 0 15,-4 6-6-15,1-3-1 0,-1 4 0 0,-3-1 0 16,0 7-20-16,4-7 0 0,-4 3 0 0,0-2 0 15,0-4 0-15,-1 0 0 0,1-3 0 0,0-6 0 16,0 0-15-16,4-10-7 0,-1 0-2 0,4-6 0 16,0-6-8-16,0 0-1 0,0-6-1 15,0-10 0-15,0-3-92 0,0 0-18 0,0 0-4 0,0 0-1068 16</inkml:trace>
  <inkml:trace contextRef="#ctx0" brushRef="#br0" timeOffset="21655.3">16683 13426 1267 0,'10'-13'56'0,"-2"10"12"0,-5-3-55 0,4-3-13 0,-3-1 0 0,3 7 0 15,-4-6 85-15,-3 9 15 0,7 0 2 0,-7 0 1 16,0 0-67-16,0 0-14 0,0 0-2 0,0 0-1 15,0 0 82-15,-3 9 17 0,3-9 3 0,-4 9 1 16,1 1 2-16,-1 2 0 0,-3-9 0 0,4 7 0 0,-4 2-46 0,3-2-9 16,-3 6-1-16,0-1-1 15,3-5-23-15,-3 12-4 0,0 0 0 0,4-4-1 0,-8 11-39 16,4-4 0-16,-4 12-9 0,1-2 9 16,-8-1-8-16,4 13 8 0,-7-3 0 0,3 3 0 0,-6 0 0 15,2 0 0-15,-2 3-9 0,3-6 9 0,7 10 8 0,-4-10 6 16,4-4 1-16,3 4 0 0,1-3 2 0,6 0 1 15,4 0 0-15,4-7 0 0,3-3-18 0,3 7 0 16,4-3 0-16,4-4 0 0,3-3-16 0,0-3-4 16,4-3-1-16,-4 6 0 15,4-12-73-15,0 3-14 0,-1 0-4 0,1-7 0 16,0 1-118-16,-1 6-24 0,22 3-5 0,-11-13-1 0</inkml:trace>
  <inkml:trace contextRef="#ctx0" brushRef="#br0" timeOffset="22185.23">17078 13605 2833 0,'0'0'62'0,"0"0"13"0,-4 9 2 0,4-9 3 0,0 0-64 0,0 0-16 16,0 9 0-16,0-5 0 0,0 5 0 0,4 4 0 15,3 2 0-15,-3-2 0 0,-4-1 28 0,3 10 1 16,4-6 1-16,-3 0 0 0,-1 6-4 0,1-4-1 15,-1 4 0-15,4 0 0 0,-3 0 12 0,-1 6 3 16,1-6 0-16,-1 0 0 0,1-3-20 0,-1 0-4 16,1-3-1-16,0-1 0 0,-1-2-6 0,1-1-1 15,-1-2 0-15,4-1 0 0,0-6 2 0,0 7 0 16,0-7 0-16,0 3 0 0,-7-6-10 0,11 3 0 16,3-3 0-16,-3 0 0 0,-1 0 0 0,1-3 0 15,-1-3 10-15,5 6-10 0,-5-6 12 0,1-1-4 16,-1-2 0-16,1 6-8 0,-1-3 22 0,1-7-2 15,0 4-1-15,-1 2 0 0,1-2-9 0,-4-7-2 0,3 4 0 16,1-1 0-16,0-6-8 0,-1 1 8 0,4-4-8 0,-3 0 8 16,-8-3-8-16,8-4 10 0,0 4-10 0,3-3 10 15,-4-3-10-15,1-1 0 0,3 1 0 0,-3 9-11 16,-1-3-5-16,-3 0 0 0,-3 3-1 16,-1 9 0-1,1-5-51-15,-1 11-11 0,-6-2-1 0,-1 3-1 16,4 6-71-16,0 0-13 0,-14 9-3 0,4 4-1040 0</inkml:trace>
  <inkml:trace contextRef="#ctx0" brushRef="#br0" timeOffset="22487.29">17216 14047 1209 0,'0'0'53'0,"0"0"12"0,0 0-52 16,0 0-13-16,0 0 0 0,0 0 0 0,0 0 357 0,10 3 69 16,-3-3 14-16,0 0 2 0,-7 0-360 0,11 0-72 15,-1 6-10-15,-3-3-11 0,1 7 47 0,-5-1 10 16,1 4 2-16,-1 5 0 0,1 4-4 0,-4 0 0 16,0 0 0-16,0 10 0 0,0-1-12 0,0 0-4 15,0 1 0-15,0-1 0 0,3 0-16 0,-3-9-3 16,4 7-1-16,-1-4 0 0,1-3-8 0,-1 0 0 15,4-4 0-15,0 1 0 0,0-6-18 0,1 6 1 0,2-7 0 16,1-9 0 0,-4 7-36-16,3-10-7 0,1 6-2 0,-11-6 0 15,10-6-190-15,-2 6-39 0</inkml:trace>
  <inkml:trace contextRef="#ctx0" brushRef="#br0" timeOffset="22952.93">17590 13244 2991 0,'0'0'132'0,"0"0"28"0,0 0-128 0,0 0-32 16,0 0 0-16,0 0 0 0,0 0 64 0,7 9 5 15,0-5 2-15,3 8 0 0,4-2-71 0,0-1 0 16,4 3-12-16,0 7 0 0,3 0 4 0,0 3 0 16,4-3 0-16,-4 6 0 0,4-3 8 0,-1 9 0 15,1 1 0-15,0 5-8 0,-1 1 8 0,-2 3 0 16,-1-1 0-16,-7 4 0 0,0 0 0 0,-3 3 0 15,3-3 0-15,-4 0 0 0,1 0 0 0,-1-3 9 16,-3 3-1-16,4-4-8 0,0 4 12 0,-1-3-4 0,-3 0 0 16,4-7-8-16,-1 7 16 0,-3 0-3 0,1-7-1 0,-1 4 0 15,-4-7-12-15,4 1 0 0,-3-7 0 0,-1 6 0 16,-6-3 0-16,-1-3 0 0,-3 7 0 16,0-10 0-16,-4 6-15 0,-6-3 1 0,-4 0 0 0,-1-3 0 31,-6-6-18-31,4 6-3 0,-8-7-1 0,0-5 0 15,0-4-76-15,1-6-16 0,2 0-4 0,5-6-700 0,-1-4-141 0</inkml:trace>
  <inkml:trace contextRef="#ctx0" brushRef="#br0" timeOffset="23356.32">18584 13896 3405 0,'0'0'151'0,"0"0"31"0,0 0-146 0,0 0-28 0,0 0-8 0,7-6 0 32,4 6-42-32,0-3-10 0,-1-3-1 0,8 2-1 15,-1-5 18-15,8 0 3 0,-4 5 1 0,8-2 0 0,-5 0 21 0,8 0 11 0,-4-4-10 0,7 10 10 16,1-9 0-16,-1 6-9 0,7 0 9 0,1-4 0 31,-5 14-63-31,5-4-7 0,3 0-2 0,-8 3 0 16,1-3-88-16,-7 4-17 0,-4-4-4 0,4 6-1 0</inkml:trace>
  <inkml:trace contextRef="#ctx0" brushRef="#br0" timeOffset="23769.81">20013 13520 3258 0,'0'0'144'0,"0"0"30"0,0 0-139 0,0 0-35 0,0 0 0 0,0 0 0 32,0 0-34-32,0 0-14 0,0 0-2 0,0 0-1 15,7 0-3-15,0 0-1 0,-3 13 0 0,-4-4 0 0,-4 0 33 0,1 13 6 0,-4 6 2 0,0 4 0 16,-4 2 48-16,4 10 10 0,-7 3 1 0,3 0 1 15,1 7-10-15,-4-1-1 0,3-3-1 0,-3 3 0 16,3-2-15-16,1 2-3 0,-4-6-1 0,3 3 0 16,4 3-15-16,0-9 9 0,-4-3-9 0,4 0 8 15,4-7-8-15,-4-2 0 0,3-1 0 0,4-9-11 16,0 3-85-16,0-12-18 16,4-4-3-16,-1-6-1173 0</inkml:trace>
  <inkml:trace contextRef="#ctx0" brushRef="#br0" timeOffset="24057.66">20038 13962 1728 0,'0'0'153'0,"0"0"-122"15,0 0-31-15,-7 0 0 0,7 0 281 0,0 0 51 16,0 0 9-16,0 0 3 15,7 3-359-15,3 7-71 0,4-4-14 0,4-3-4 0,0 3 73 0,-1-3 15 0,5 1 2 0,-1 2 1 16,3-3 73-16,-2-3 14 0,-1 6 3 0,-4-3 1 16,8-3-11-16,-7 4-3 0,-1-4 0 0,1 0 0 15,0 0-51-15,-1 0-13 0,4 0 0 0,-3 0 0 16,0-4-16-16,-1 4-5 0,5-9-2 0,-5 9 0 31,1-3-163-31,3-3-33 0,-3-1-6 0,-1-2-2 0</inkml:trace>
  <inkml:trace contextRef="#ctx0" brushRef="#br0" timeOffset="24357.1">20761 13476 1728 0,'-14'0'153'0,"14"0"-122"0,0 0-31 0,-4 3 0 0,1-3 172 0,-1 6 29 16,4-6 6-16,0 0 1 16,0 13-198-16,0-4-39 0,-3 1-8 0,3 2-2 0,7 1 47 0,-7-1 8 15,0 7 3-15,-4 0 0 0,1 0 63 0,3 3 13 16,-4 3 2-16,1 6 1 0,-8-2-13 0,1 2-2 16,2 3-1-16,-6 7 0 0,0 0-41 0,0-3-8 15,0 9-1-15,0-4-1 0,0 1-31 0,0 7-8 16,3-4-1-16,4 9 0 15,-4-3-25-15,8-6-5 0,-4 4-1 0,7-8 0 16,0 1-21-16,3-6-5 0,1-4-1 0,-1-2 0 16,5-10-69-16,-1 6-15 0,0-12-2 0,3 2-914 0</inkml:trace>
  <inkml:trace contextRef="#ctx0" brushRef="#br0" timeOffset="24824.62">21886 13053 1785 0,'0'0'79'0,"0"0"17"0,0 0-77 0,-7 9-19 15,-10-3 0-15,3 4 0 0,6-4 267 0,1 7 49 16,-7-4 11-16,-3 4 1 16,-1-1-320-16,0 7-64 0,-3 0-12 0,0 3-4 0,-4 3 60 0,1-3 12 15,3 9 0-15,-4-3 0 0,0 4 53 0,0 2 9 16,1-2 2-16,-1 8 0 0,-3 4-28 0,0-3-4 15,3 9-2-15,-3-3 0 0,3 3 8 0,4 1 2 16,0 5 0-16,3-3 0 0,-3 1-26 0,7-1-5 16,3-3-1-16,4 0 0 0,0-3-8 0,7 3 0 15,-3-6 0-15,6-3 0 0,-3 3-10 0,7 6 10 0,0-9 0 0,0-7-9 16,4 7-2-16,-1-6 0 0,1-4 0 0,7 0 0 31,-4 1-14-31,3-1-3 0,1-9-1 0,0 6 0 16,3-3-28-16,0 4-6 0,-3-7-1 0,6 6 0 15,1 3-188-15,3-6-39 0</inkml:trace>
  <inkml:trace contextRef="#ctx0" brushRef="#br0" timeOffset="25356.68">21939 13865 403 0,'0'0'36'0,"0"0"-36"15,0 0 0-15,0 0 0 0,0 0 628 0,0 0 120 16,4-6 23-16,-1-4 5 16,-3 10-655-16,0 0-130 0,11-3-27 0,-4 3-4 0,-7 0 12 0,0 0 4 15,14 3 0-15,-3 7 0 0,-1 8 24 0,-3-5 0 16,-3 9 0-16,3 0 0 0,3 6 28 0,-2-6 0 16,-5 6 1-16,4-3 0 0,4-3-1 0,-4 7 0 0,0-4 0 0,-4-3 0 15,4-4-16-15,4-5-3 0,0 6-1 0,-1-7 0 16,-3-5-8-16,7-4 0 0,0 3 0 15,4-6 0-15,0-6 0 0,-1 3 0 0,1-4 0 0,7-5 0 16,-4-1 8-16,-7-6 0 0,0 7 0 0,4-7 0 16,3-3 6-16,-4 0 1 0,-6-6 0 0,3 3 0 15,4-10 13-15,-4-2 2 0,0-7 1 0,-3 0 0 16,-1-3-18-16,1 3-3 0,3 0-1 0,0 0 0 16,-3 3-9-16,-1 7 0 0,4-4 0 0,4 7 0 15,-4 0 0-15,-3 9 0 0,-4-3 0 0,3 6 0 16,4 0-28-1,-7 3 1-15,-7 1 1 0,4 5 0 0,-1 7-52 0,-3 3-10 16,0 0-3-16,0 0 0 0,0 0-90 0,-3 9-19 16,-1 4-3-16</inkml:trace>
  <inkml:trace contextRef="#ctx0" brushRef="#br0" timeOffset="25671.04">22257 14141 1958 0,'0'0'87'0,"0"0"17"0,-4 3-83 0,4-3-21 0,11 6 0 0,-11-6 0 16,0 0 169-16,10 3 30 0,15 7 5 0,-7-7 2 31,-11 6-187-31,3 1-38 0,4-1-7 0,-3 4-2 0,0-1 65 0,-4 7 13 0,-4 0 2 0,1 3 1 15,6 0 2-15,-10 9 0 0,-7-3 0 0,4-3 0 16,-1 7-3-16,-3-1 0 0,0 1 0 0,0-4 0 16,-4 3-36-16,8-3-7 0,3 1-1 0,0-1-8 15,-7-3 0-15,7-3 0 0,14 0-15 0,0-3 5 32,-3-7-79-32,3-2-16 0,0-1-3 0,4-6-1 0,6-3-112 15,-6-3-23-15,7-16-4 0,3-6 0 0</inkml:trace>
  <inkml:trace contextRef="#ctx0" brushRef="#br0" timeOffset="26021.99">22973 13395 2826 0,'0'0'125'0,"0"0"26"0,0 0-121 0,0 0-30 15,-7 9 0-15,0-3 0 0,0 0 39 0,3 4 1 16,11-1 1-16,-3 10 0 0,-4-3-41 0,0 3 0 0,3 9-13 0,1-3 3 16,3 6 34-16,0 10 6 0,0 0 2 0,4 6 0 15,3 0 17-15,0 0 4 0,0 6 1 0,-3-3 0 16,3 4-30-16,0-4-7 0,0 3-1 15,0 0 0-15,-3 1-16 0,-1-4 0 0,1-3 0 16,-1 3-9-16,1-6 9 0,-1-3 0 0,-2-7-9 0,2-2 9 16,-3-1 0-16,-3-3 0 0,3-6 8 0,0 0-8 15,0-9-16-15,-4-4-9 0,4 1-2 0,0-7 0 32,1-3-195-32,2 0-39 0,8-13-8 0,3-12-884 0</inkml:trace>
  <inkml:trace contextRef="#ctx0" brushRef="#br0" timeOffset="26421.28">24024 13570 3060 0,'-7'3'68'0,"0"-3"13"0,-7 0 3 0,0 7 1 0,0-4-68 0,0 0-17 0,3 3 0 0,0-3 0 31,4 7-179-31,0 2-39 0,0-2-8 0,7 12-2 0,0 6 168 0,-3 3 34 0,-1 4 6 0,1 5 2 15,3 1 80-15,0 3 16 0,0 0 3 0,-4 6 1 16,4 0 39-16,-3-3 8 0,3 7 2 0,0-7 0 16,-4-10-47-16,4 4-10 0,0 0-2 0,0-7 0 15,-3-2-50-15,3-1-10 0,0-9-3 0,3 3 0 16,1-3-9-16,-1-6-11 0,1-7 3 0,3 4 0 31,0-4-97-31,-7-9-19 0,0 0-4 0,0 0-744 0,0 0-149 0</inkml:trace>
  <inkml:trace contextRef="#ctx0" brushRef="#br0" timeOffset="26999.7">23823 13554 3438 0,'0'0'76'0,"0"0"15"0,0 0 3 0,0 0 2 0,0 0-76 0,0 0-20 15,4-6 0-15,10-3 0 16,10-1-107-16,8 1-25 0,0 0-4 0,0-4-2 16,-1 4 86-16,1-1 16 0,0 7 4 0,-4-6 1 0,-3 6 67 0,0-4 12 15,-4 14 4-15,0-7 0 0,-3 0 0 0,-1 3 0 16,4 0 0-16,0 3 0 0,-3-3-27 0,3-3-5 0,0 10 0 16,-3-10-1-16,3 9-19 0,-3-6 0 0,0 7 8 0,-1-1-8 15,1-3 0-15,-1 1-9 0,-2 2 1 16,-8 0 0-16,0 4-11 0,0-4-1 15,-4 4-1-15,-6-4 0 16,-11 10-15-16,-4-6-4 0,0 5 0 0,-6-5 0 0,-5 9 23 0,-2-3 4 0,-1 3 1 0,0 0 0 16,-3-4 12-16,3-5 0 0,4 6 12 15,0-7-12-15,7 1 19 0,-1-4-3 0,8 1-1 0,4-4 0 16,3 0 1-16,7-6 0 0,0 0 0 0,3 6 0 31,4-2-41-31,4 2-8 0,-1-3-2 0,8-3 0 0,0 0-8 16,-1 6-1-16,1-6-1 0,3 3 0 0,0 1 26 0,0-4 6 0,1 9 1 0,-1-9 0 15,-4 9 12-15,5 4 0 0,-5-4 0 0,1 1 0 16,3 2 0-16,-3 4 16 0,-1-10-3 0,1 13-1 16,0-6-12-16,-1 5 0 0,-3-5 0 0,4 6 0 0,-4 0 0 0,4-4 0 15,-1 4 0-15,-3 3 0 0,1-3 12 16,-1 3-1-16,0 0 0 0,-4 0 0 16,-3 0-11-16,-3 0-16 0,-4 3 4 0,-4-3 1 15,1 3 40-15,-8-3 8 0,-6 6 2 0,-1-3 0 0,-10 0-11 0,0 0-3 16,-4 3 0-16,-3-3 0 0,3-3 5 0,-3 0 1 15,-1 0 0-15,5-3 0 0,-1 3-31 0,4-6 8 16,-1-4-8-16,5 1 0 16,-1-7-23-16,4-3-7 0,3-3-2 0,0-9 0 15,4-1-155-15,0 1-31 0</inkml:trace>
  <inkml:trace contextRef="#ctx0" brushRef="#br0" timeOffset="27450.84">24359 13025 1900 0,'-7'0'169'0,"4"0"-135"0,3 0-34 0,0 0 0 0,0 0 279 15,0 0 49-15,0 0 9 0,0 0 3 0,10 12-281 0,4-3-59 16,1 1 0-16,6 2-15 16,3 4 28-16,1 0 6 0,0-1 1 0,3 1 0 0,7 6 13 0,1 9 3 15,6-2 1-15,-3-4 0 0,-4 6-3 0,4 7-1 16,0-4 0-16,-1 4 0 0,1-1-33 0,0-5 0 15,0 9 0-15,-4-1 0 0,4 1 11 0,-4 0-11 16,0-3 10-16,1 2-10 0,-1 4 12 0,-3-3-4 16,-4 3-8-16,4-3 12 0,-4-1-12 0,0-5 9 15,0 3-9-15,1-4 8 0,-5 4-8 0,5-1 0 16,-5-5 0-16,-6 5 8 0,0-2-8 0,-4-4 0 16,-7 4 0-16,0-4 0 0,-7 10 0 0,0-1 0 15,-11-5 0-15,1 6 0 0,-5 0-14 0,-6 2 5 16,-3-2 1-16,-5 3 0 15,-6 3-46-15,-7-9-9 0,-15-1-1 0,1-21-1398 0</inkml:trace>
  <inkml:trace contextRef="#ctx0" brushRef="#br0" timeOffset="29876.93">9659 11811 2646 0,'0'0'117'0,"0"0"24"0,0 0-113 0,4-3-28 15,-4 3 0-15,3-6 0 0,4-4 88 0,-3 7 12 16,6-6 3-16,-3 5 0 0,0-2-103 0,4 3-10 0,0 3-7 0,-11 0-2 31,0 0-20-31,0 0-4 0,3 9-1 0,1 4 0 0,-1 0 32 0,-6 8 12 16,3 1-11-16,-4 10 11 0,-3-1 17 0,0 7 10 0,-4-4 1 0,4 10 1 16,0 3 3-16,-3-3 0 0,3 0 0 0,3-3 0 15,1-7-21-15,-1 7-11 0,1-10 12 16,3 1-12-16,-4-1 0 0,4-9 0 0,0 6 0 0,-4-3-12 15,-3-3 0-15,4-3 0 0,-1 0 0 0,-3-3 0 32,0-1-116-32,-3-8-24 0,-1 2-4 0,1 0 0 15,-1-9-76-15,-3 0-16 0</inkml:trace>
  <inkml:trace contextRef="#ctx0" brushRef="#br0" timeOffset="30204.83">9119 11852 2746 0,'0'0'60'0,"0"0"13"0,0 0 3 0,0 0 1 0,0 0-61 0,-3-10-16 0,3 10 0 0,0 0 0 0,0-3 0 0,3-6 0 15,1 2 0-15,6-5 0 0,1 3 22 0,7-1 2 0,6-2 0 0,8-1 0 16,7-6 16-16,7 7 4 0,7-7 1 0,0 9 0 16,7-5-21-16,-4-1-5 15,8 4-1-15,-1 2 0 0,4-6-18 0,0 1 0 16,4 2 0-16,-8 4 0 0,1-1 10 0,-8 4-2 0,1-3 0 16,-1 2 0-16,-7-2-8 0,1 3 0 0,-4 0 0 0,-4 2 0 15,7-2-15-15,-13 6-5 0,-8-3 0 0,-3 3-1 31,-1 3-123-31,-3-3-25 0,-7 10-5 0,-6-1-614 0,-5 3-122 0</inkml:trace>
  <inkml:trace contextRef="#ctx0" brushRef="#br0" timeOffset="30541.18">9155 12582 1785 0,'0'0'159'0,"0"0"-127"16,0 0-32-16,10-3 0 0,1 3 195 0,3-6 33 15,0 6 6-15,0 0 2 0,0 0-200 0,0 0-36 16,4 6-16-16,-4-6 2 0,4 3 14 0,-8-3 13 15,1 10-2-15,-1-10-1 0,1 6 46 0,7-3 8 16,-11-3 3-16,7 0 0 0,7 0 6 0,4-3 2 0,3-3 0 0,0 3 0 16,7-4-43-16,1-2-9 0,3 6-2 0,-1-7 0 15,5 1-21-15,3 0 0 0,6 2 0 16,-2-2-8 0,-4 3-64-16,3 3-13 0,-7-7-3 0,-3 10 0 15,0 0-88-15,-4 0-17 0,-6-9-4 0,-5 9-883 0</inkml:trace>
  <inkml:trace contextRef="#ctx0" brushRef="#br0" timeOffset="31077">11067 11297 2847 0,'0'0'63'0,"3"-3"13"15,-3-1 2-15,11-2 2 0,-1 3-64 0,-3-3-16 0,-7 6 0 0,0 0 0 0,18-3 0 0,-7 3-13 0,-11 0 2 0,0 0 1 16,0 0-6-16,0 0-2 0,0 0 0 0,0 0 0 16,-7 3 5-16,3 6 1 0,-3 1 0 0,0-1 0 15,-11 3 28-15,4 1 5 0,0 6 2 0,0 0 0 16,3-1 6-16,-3 8 2 0,-3-4 0 0,6 15 0 15,8 1-8-15,-1 3-2 0,-7-1 0 0,1 4 0 16,6 6-21-16,1 4 0 0,-4-1 0 16,-4 0 0-16,1 1 0 0,6-1 0 0,0 0 0 0,1 7 0 15,-8-7 0-15,4-3 0 0,11-3-12 0,-4 4 4 16,-4-8 8-16,4 1 0 0,7-3 0 0,4 0-8 16,3-7-8-16,0 7-2 0,-3 3 0 0,6-3 0 15,12-4-2-15,-1-2 0 0,-7-4 0 0,7 1 0 16,4-7-130-1,3 3-26-15,1-16-6 0</inkml:trace>
  <inkml:trace contextRef="#ctx0" brushRef="#br0" timeOffset="31700">11564 11692 2714 0,'0'0'120'0,"0"0"25"0,0 0-116 0,0 12-29 16,-7-2 0-16,11 2 0 16,6 1 12-16,1 6-4 0,-4-1-8 0,0-2 12 15,7 3-50-15,0 0-10 0,0-4-3 16,-3 4 0-16,-1 0 35 0,4 0 8 0,1-3 8 0,-5-1-13 0,1-2 13 0,-4-1 0 16,3-2 0-16,1-1-9 0,0 1 33 0,-4-7 8 15,3 0 0-15,1-3 1 0,3 0 23 0,-4 0 4 16,5-3 0-16,-1-7 1 0,0 1-12 0,0-4-2 15,4-5-1-15,-4 2 0 0,3-3-22 0,-3-3-4 16,4-6 0-16,3 6-1 0,-3-9-19 0,3-1 8 16,7 1-8-16,-7-1 0 0,1-2 8 0,-1-1-8 15,0-2 0-15,-3 5 0 0,3 1 0 0,-4 0-20 16,1 9 2-16,-7 0 1 0,-1 3 17 0,1 7-12 0,-4 2 12 16,-4 1-10-1,1 6-37-15,-4 3-7 0,0 0-2 0,0 0 0 16,-7-10-200-16,-4 10-40 0</inkml:trace>
  <inkml:trace contextRef="#ctx0" brushRef="#br0" timeOffset="31977">11899 12002 2818 0,'0'0'62'0,"-3"10"13"0,-1-4 2 0,-3 0 3 0,4 4-64 0,-4-1-16 0,3 4 0 0,4-4 0 0,0 0 0 0,0 4 0 15,4-4 0-15,3 4 0 0,0-4-10 0,0 7-5 16,0-4-1-16,3 1 0 0,1 6 4 0,-1-3 0 16,-2 9 0-16,-1-3 0 0,3 0 12 0,-3 3 0 15,-3-3 0-15,-1 6 0 0,-3-6 0 0,-3 0 0 16,3 0 0-16,0 0 0 0,-4-4 0 0,4 1 0 15,0-6 0-15,0-1 0 16,0-2-70-16,0-10-11 0,0 0-3 0,0 0-1040 0</inkml:trace>
  <inkml:trace contextRef="#ctx0" brushRef="#br0" timeOffset="32282">12644 12012 3268 0,'0'0'72'0,"-4"-3"16"0,-3-4 2 0,0 4 1 0,0-3-73 0,0 3-18 0,0 3 0 0,0 3 0 16,3-3-111-16,4 0-25 0,0 0-6 0,0 0-1 16,-3 9-71-16,3 1-14 0,3-1-4 0,4-6 0 0</inkml:trace>
  <inkml:trace contextRef="#ctx0" brushRef="#br0" timeOffset="32561.07">12711 12517 2602 0,'0'0'116'0,"0"0"23"0,0 9-111 0,-4-6-28 0,1 6 0 0,3 1 0 16,0-10 49-16,0 9 5 0,3-6 1 0,1 10 0 31,3-7-126-31,0 4-25 0,0-7-4 0,-4 9-2 16,-3-12 14-16,7 10 2 0,0-1 1 0,-3 4 0 0,-4-4 52 0,3 0 10 0,1 10 3 0,-4-3 0 16,0 3 20-16,0-7 0 0,0 7 0 0,-4 3 0 31,1-3-56-31,-1-7-8 0,1 1 0 0,-4 3-785 0</inkml:trace>
  <inkml:trace contextRef="#ctx0" brushRef="#br0" timeOffset="33032.07">13448 11529 2718 0,'0'0'60'0,"0"0"12"0,-4 9 2 0,1 7 2 0,3-16-60 0,-4 6-16 0,1 10 0 0,3-4 0 15,0 7 12-15,-4 3 0 0,4 0 0 0,-3 3 0 16,-1 3-12-16,1 7-16 0,-4-4 3 0,-4 7 1 15,0-1 12-15,-3 4 0 0,-3 9 0 0,-1 4 0 16,-7-1-19-16,1 7-1 0,-1-4 0 0,4-3 0 16,0-9 20-16,7 6 0 0,-1-15 0 0,5 3 0 15,3-13 0-15,0 3 9 0,-4-6-1 0,8-10 0 16,6-2-71-16,-3-10-14 0,0 0-3 0,0 0-1028 16</inkml:trace>
  <inkml:trace contextRef="#ctx0" brushRef="#br0" timeOffset="33313.07">13448 11557 3243 0,'0'0'72'0,"0"0"14"0,0 0 3 0,0 0 2 0,0 0-73 0,0 0-18 0,0 0 0 16,0 0 0-1,3 3-41-15,4 6-12 0,1 10-3 0,2 0 0 16,4 3 24-16,4 3 5 0,3-3 1 0,-3 9 0 16,3 7-2-16,4-3 0 0,-1 5 0 0,1-5 0 0,3 6 28 0,0 3 8 0,-6-4 0 0,-5 1 0 15,4-6 14-15,-7 5 3 0,1-2 1 0,-5 0 0 16,1-7-26-16,-4 0 8 0,0 1-8 0,0-10 0 31,-4 6-52-31,1-9-16 0,-1-4-4 0,1 4 0 16,-4-9-124-16,0-1-26 0,0-6-5 0,0-3-1 0</inkml:trace>
  <inkml:trace contextRef="#ctx0" brushRef="#br0" timeOffset="33537.07">13335 12244 3214 0,'0'0'71'0,"-7"0"14"0,0-3 3 0,0-4 3 0,0 4-73 0,3-3-18 16,1 0 0-16,3-1 0 0,0 7 0 0,7-3 8 15,3-3-8-15,4 3 0 0,4-7 0 0,7 10-14 16,0-3 1-16,6-3 0 16,5 6-35-16,2-3-6 0,5 3-2 0,3 0 0 15,-1-6 1-15,1 6 0 0,-3 6 0 0,-1-3 0 16,-7 3-5-16,-7-3 0 0,-3-3-1 0,-4 4 0 16,0 2 3-16,-6-6 1 0,-5-6 0 0,-6 2-667 15,3 1-134-15</inkml:trace>
  <inkml:trace contextRef="#ctx0" brushRef="#br0" timeOffset="33941.21">13444 11253 1785 0,'0'0'159'0,"0"0"-127"0,0 0-32 0,0 0 0 15,0 0 191-15,0 0 32 0,4 0 6 0,6-3 2 16,5-4-155-16,2 7-30 0,4-3-6 0,4 0-2 0,7-3-20 16,0 6-4-16,-1 6-1 0,5-3 0 15,2 7 22-15,1-1 4 0,0 4 1 0,-4-1 0 0,-3 10-9 0,0-3-2 16,-4 3 0-16,0 6 0 0,-3-3 15 0,-4 7 4 15,0 8 0-15,0 1 0 0,4 3-31 16,0 0-5-16,0 6-2 0,3 0 0 0,-4-3-2 0,5 3 0 16,2-3 0-16,-2 4 0 0,-1 2-8 0,-3-3 0 15,-4 0 0-15,0-3 0 0,0 7 0 0,-10-4 0 16,3 0-12-16,-11-3 12 0,-3-3-17 0,-3 3 4 16,-4 0 1-16,0 0 0 15,-11 0-23-15,0 3-4 0,-3-15-1 0,-3-4 0 16,-5 0-27-16,1-2-5 0,-4-14-2 0,1-5 0 0</inkml:trace>
  <inkml:trace contextRef="#ctx0" brushRef="#br0" timeOffset="35094.65">9645 13636 172 0,'0'0'8'0,"0"0"1"0,0 0-9 0,0 0 0 0,7 0 0 0,0-9 0 16,0-1 381-16,4 7 75 0,-1-6 14 0,4-1 3 15,-3 1-343-15,3 3-69 0,-3-4-13 0,3 4-4 0,3-7-31 0,-6 10-13 16,0-3 11-16,-1-3-11 16,-3 9 16-16,-7 0-2 0,0 0-1 0,0 0 0 15,0 0 55-15,0 0 10 0,0 0 2 0,0 0 1 16,0 0 10-16,0 0 1 0,0 0 1 0,0 0 0 0,0 0-9 15,0 0-3-15,0 0 0 0,0 0 0 0,7 6-31 16,0 3-6-16,0 4-2 0,0-1 0 0,1 7-51 0,-1 6-11 16,-4 3-1-16,1 7-1 15,-1 3 11-15,1 2 3 0,-8 7 0 0,1-3 0 16,-1 6 8-16,-6 4-8 0,-1-4 8 0,0 3-8 0,-3 0-1 0,0-2 0 16,4-4 0-16,-5-3 0 0,5-4 9 0,-1 1 0 15,1-10 0-15,6-2 0 0,1-4 0 0,-1-3 0 16,1-10 0-16,-1 4 0 15,4-7-72-15,0-2-10 0,0-7-2 0,0 0 0 16,0 0-130-16,-3-13-26 0</inkml:trace>
  <inkml:trace contextRef="#ctx0" brushRef="#br0" timeOffset="35577.01">9165 13605 2206 0,'0'0'98'0,"0"0"20"0,-7-4-94 0,0 4-24 15,0-6 0-15,0 6 0 0,7 0 22 0,0 0 0 16,0 0 0-16,0 0 0 16,0 0-42-16,0 0-8 0,0 0-1 0,0 0-1 0,0 0 20 0,0 0 10 15,0 0-10-15,7 6 10 0,4-2 31 0,-4-4 12 16,-7 0 2-16,10 6 1 0,1-3 50 0,-1 0 11 15,1-3 1-15,3 6 1 0,0-2-36 0,7-4-7 16,4 0-2-16,3 0 0 0,4-4-27 0,7-2-5 16,10 0-2-16,1-4 0 0,10 1-13 0,0 0-2 15,3-4-1-15,4 4 0 0,7-1-14 0,-3 1-18 16,-1 0 4-16,1-4 1 0,-11 10 1 0,0-7 1 0,3 1 0 16,-3 0 0-16,-7 5-1 0,-3-2 0 0,-8 6 0 15,4 0 0 1,0 0-24-16,-11 0-4 0,-14 0-2 0,4 0 0 15,3 0-69-15,-7 0-13 0,-7 0-4 0,0 0-1000 0</inkml:trace>
  <inkml:trace contextRef="#ctx0" brushRef="#br0" timeOffset="36069.01">9222 14574 3002 0,'0'0'133'0,"0"0"27"0,0 0-128 0,0 0-32 0,0 0 0 0,0 0 0 16,0 0 20-16,7-10-2 0,0 10-1 0,3-3 0 31,4-3-47-31,4 6-10 0,0-3-1 0,3-4-1 0,4 7 22 0,3 7 5 0,-4-7 1 0,8 3 0 15,0-3 30-15,3 0 7 0,8 0 1 0,-8 0 0 16,7 0-14-16,1 0-2 0,-1 0-8 0,7 0 12 16,1 0 1-16,-1-3 0 0,0-4 0 0,-3 4 0 15,-3 0-13-15,-1-3 0 0,-7 3 0 0,1-4 0 16,-1 7-14-16,-7-3-6 0,4-3 0 0,-8 3-1 31,-6-7-96-31,3 10-19 0,4-9-4 0,-4 6-1 0,-7-6-31 0,7-1-7 16,8 1-1-16,2-1-723 0</inkml:trace>
  <inkml:trace contextRef="#ctx0" brushRef="#br0" timeOffset="36567.18">11261 13162 1785 0,'0'0'159'0,"0"0"-127"0,0 0-32 0,0 0 0 16,7 0 239-16,-7 0 41 0,0 0 9 0,0 0 2 16,7 10-203-16,3-4-40 0,-6 0-8 0,-1 4-1 15,-6-1-39-15,3 4 0 0,7 2 0 0,-11 1-12 32,-3 0-16-32,0 6-3 0,0 3-1 0,0 3 0 0,-7 3 52 0,-4 4 9 0,-3-1 3 0,0 7 0 15,0 0-7-15,-4 9-1 0,-6-3 0 0,9 3 0 16,1-6-13-16,4 3-3 0,-8 0-8 0,4 3 12 15,3-6 16-15,4 7 2 0,3-4 1 0,1 3 0 16,-4 3-31-16,3-3 0 0,8-3 0 0,-1 7 0 16,-10-4 0-16,7 3 0 0,7-3 0 0,3-6 0 15,1 6-19-15,-4-3-9 0,-7 0-3 0,10-3 0 16,4 0 18-16,-3-3 3 0,-4 0 1 0,3-7 0 0,8 1-11 0,3-7-1 16,0-6-1-16,4 0 0 15,0 0-25-15,10-7-5 0,11-8 0 16,-4 2-1-16,-3-3-64 0,6-12-13 0,12 6-2 0,3-9-961 15</inkml:trace>
  <inkml:trace contextRef="#ctx0" brushRef="#br0" timeOffset="37053.21">11603 13680 576 0,'0'0'25'0,"0"0"6"0,0 0-31 0,0 0 0 0,-4-3 0 0,4-7 0 16,7 1 588-16,-7 0 112 0,0-4 23 0,0 0 4 31,7 4-627-31,1-4-126 0,-5-2-25 0,4 12-5 0,-7-7 10 0,0 10 2 15,7 0 0-15,-7 0 0 0,0 0 32 0,4 10 12 0,-1 2-9 0,1 7 9 16,-4 0 24-16,3 3 9 0,1 3 3 0,-1 3 0 16,8-3-13-16,-4 3-3 0,-7-2 0 0,3 5 0 0,5-3 4 15,-1 0 0-15,-4-3 0 0,1-3 0 0,3 0-15 16,3 0-9-16,-6-3 12 0,3-6-12 0,-4 5 17 16,8-8-3-16,-4-7-1 0,4 6 0 0,-4-9-13 0,3 0 0 15,4 0 0-15,0 0 0 0,1-9 19 0,-5 0 4 16,4 2 1-16,0-8 0 0,1 2 12 0,-1 1 4 15,0-7 0-15,0-3 0 0,0-6-31 0,0 6-9 16,0-4 0-16,-3-2 0 0,-4 6 0 0,3-9 0 16,1 9 0-16,0-9 0 0,-1 9 12 0,1-10-12 15,-4 10 12-15,0-6-12 0,3 6 0 0,-6 7 0 16,3-11-12-16,-3 11 3 16,3-4-29-16,-4 0-6 0,1 7 0 0,-1-1-1 15,1 4-103-15,-1-1-20 0,-3 1-4 0,0-4-1095 0</inkml:trace>
  <inkml:trace contextRef="#ctx0" brushRef="#br0" timeOffset="37399.35">11776 14163 1728 0,'-7'12'153'0,"7"-12"-122"0,0 0-31 0,-4 10 0 0,1 2 200 0,3-12 35 16,0 0 6-16,0 10 2 0,0-10-159 0,3 9-32 16,-3-9-7-16,4 3-1 0,6 4-12 0,-3 2-4 15,-3 0 0-15,-1-2 0 0,4 11-28 0,0-5 0 16,-3 6-13-16,3 3 4 0,-3 0 9 0,-1 6 0 15,1-3 0-15,-4 6 0 0,0 1 0 0,-4-4 0 16,1 6 0-16,-1-2-8 0,1-1 8 0,-1-3-12 16,-3-3 12-16,3-3-12 0,4 0-9 0,-3-3-3 15,-1-6 0-15,1 2 0 16,3-5-107-16,0-10-21 0,0 0-5 0,0 0-893 0</inkml:trace>
  <inkml:trace contextRef="#ctx0" brushRef="#br0" timeOffset="37686.74">12714 13787 3225 0,'0'0'143'0,"0"0"29"0,0 0-137 0,0 0-35 16,0 0 0-16,0 0 0 15,0 0-50-15,0 0-17 0,0 0-3 0,0 0-1 16,0 0-153-16,-3 9-30 0,-4 0-6 0,-8 1-2 0</inkml:trace>
  <inkml:trace contextRef="#ctx0" brushRef="#br0" timeOffset="38137.46">12344 14376 3200 0,'0'0'71'0,"0"0"14"0,0 0 3 0,0 0 1 0,0 0-71 0,0 0-18 0,3 0 0 0,4-3 0 31,0-3-33-31,4 6-11 0,0-4-1 0,3 4-1 0,0 0-9 0,3 0-1 0,1 4-1 0,-4 2 0 16,0-3 27-16,0 6 6 0,0 4 0 0,-3 3 1 0,-4-1 12 0,0 4 3 15,-3 3 0-15,-1 6 0 0,1-3 8 0,-4 7 11 16,3-4-3-16,1-3 0 0,-1 6 38 0,1 1 7 16,-4-4 2-16,7-3 0 0,0 6-29 0,0-9-6 15,0 7 0-15,0-4-1 0,4 3-19 0,-1-6 0 16,-6 6 0-16,3-6 0 0,0 0-13 0,-4-3-10 15,1-3-1-15,0 2-1 16,-4-5-2-16,-4-1 0 16,0-2 0-16,-3-1 0 0,0 1 16 0,0-7 11 0,-3-3-13 0,3 0 5 15,3 0-69-15,-3 0-14 0,-7 0-2 0,3 0-682 16,1-6-136-16</inkml:trace>
  <inkml:trace contextRef="#ctx0" brushRef="#br0" timeOffset="38453.17">13272 13805 3344 0,'0'0'148'0,"-4"0"31"15,4 0-143-15,0 0-36 0,0 0 0 0,0 0 0 16,0 13-31-16,11 6-13 0,-4 3-2 0,3 9-1 16,1 0-3-16,-1 10-1 0,1-6 0 0,0 5 0 0,-8 14 31 0,4-4 7 15,-3 3 1-15,-4 0 0 0,-4 1 12 0,-3-4 0 16,0-3 0-16,0 3 0 0,-7-9 12 0,3-7 4 16,4 4 2-16,0-13 0 0,0 6 0 0,0-18 0 15,4 6 0-15,3-10 0 16,0-9-110-16,0 0-23 0,3-9-4 0,4-1-1129 15</inkml:trace>
  <inkml:trace contextRef="#ctx0" brushRef="#br0" timeOffset="39004.85">13102 13655 1785 0,'0'0'79'0,"7"3"17"0,4 6-77 0,-11-9-19 0,3-3 0 16,4-3 0-16,0-3 362 0,8-4 69 0,2 4 13 0,4-4 4 15,4-6-368-15,3 7-80 0,8-7 0 0,-1 3-13 32,0 1-12-32,4 2-3 0,3 4 0 0,1-1 0 0,-1 4 17 0,0 0 11 0,1 2-13 0,-1-2 5 15,0 12 8-15,-6-2 0 0,-1 5 0 0,-3 0 0 16,-8 1 0-16,-3 2 0 0,1 1 0 0,-12 6 0 16,4 0 0-16,-7-4 0 0,-3 7 0 0,-1 6 0 15,-3-6 0-15,4 7-8 0,-8-4 8 16,1-3-8-16,-4 0 8 0,-4 6-8 0,4-3 8 0,-10 0-8 15,-1-3 8-15,-3-6 0 0,-7 6 0 0,-1-4 0 16,1 4 0-16,-4-3 0 0,1 0 0 0,-5-3 0 16,5-7 0-16,-1 4 0 0,4-4 0 0,-1 0 0 15,8-2 0-15,0-4 0 0,7-3 0 0,3 0 0 0,4 3 0 0,7-3-13 16,0 0 3-16,0 0 1 16,0 0-18-16,0 0-3 0,14-3-1 0,-3 3 0 0,3 0 18 0,0 0 3 15,4 0 1-15,3 0 0 0,0 3 9 16,0 6-8-16,0 1 8 0,1-1-8 15,2 1-3-15,-2 2 0 0,-8 1 0 0,-4 5 0 0,4-5 3 0,0 9 0 16,-3-3 0-16,0 3 0 0,-1 0 8 0,1 0 0 16,3 3 0-16,-4 0 0 0,1-3 0 15,0 0 0-15,-1-4 0 0,-3 1 0 0,0 3 0 0,0-3 0 16,0-3 0-16,-7 6 0 16,0-3-24-16,0-7-7 0,-3 10-1 0,-4-3 0 0,-4 0 32 0,-3 3-9 15,-3 0 9-15,-5-1 0 0,-2 1 20 0,-1 0 10 16,-3 7 2-16,0-7 0 0,-4 0-19 0,4-4-3 15,-1 1-1-15,5-3 0 0,-1-4-9 0,4-2 0 0,0-1 0 0,6 1 0 32,-2-10-32-32,3-10-4 0,3 1-2 0,1-4 0 15,-1-6-156-15,4 4-31 0,-4-13-7 0,4 6 0 0</inkml:trace>
  <inkml:trace contextRef="#ctx0" brushRef="#br0" timeOffset="39464.08">13624 12930 1555 0,'0'0'138'0,"0"0"-110"15,0 0-28-15,0 0 0 0,0 0 212 0,4 7 38 16,-1-4 7-16,4 9 2 0,0-5-179 0,1 5-35 16,2 1-7-16,1 6-2 0,6-1-13 0,8 7-3 15,0 4-1-15,3 2 0 0,7 4 17 0,0 5 3 16,1-5 1-16,3 6 0 0,3 2-6 0,0 4-1 15,4-3 0-15,-4 0 0 0,4 0-33 0,-7 6-22 16,3 4 3-16,-6 5 1 0,-5 1 3 0,-2 3 1 16,-5-1 0-16,-10 7 0 0,-3-3 5 0,0 6 1 0,-8-3 0 0,-3 3 0 15,0 0 37-15,-3-6 8 0,-4-6 2 0,3-4 0 16,-3-2 0-16,3-7 0 0,-3 0 0 0,4-7 0 16,-1 1-11-16,1-6-3 0,-1-4 0 0,1 0 0 31,-4-9-51-31,0 7-10 0,-4-7-3 0,1-4 0 0,-5-2-14 0,-2-7-3 15,-1 1-1-15,-3-10 0 16,0 0-53-16,-7-3-10 0,-1-7-3 0,-2-8-1012 0</inkml:trace>
  <inkml:trace contextRef="#ctx0" brushRef="#br0" timeOffset="39786.08">14485 13859 1728 0,'14'6'153'16,"-14"-6"-122"-16,0 0-31 0,7-6 0 0,0 2 348 0,4-2 63 0,-1 0 13 0,5-3 2 31,2-7-406-31,8 3-80 0,7 4-17 0,-1-4-3 16,8 4 6-16,0 0 2 0,0-4 0 0,0 4 0 15,-1-1-33-15,-6 4-7 0,-4 0 0 0,-3 6-1 16,-7-3 34-16,-4-4 7 0,-4 7 2 0,-10 0 0 16,0 0 24-16,0 0 5 0,0 16 1 0,-3-10-545 0,-4 4-109 0</inkml:trace>
  <inkml:trace contextRef="#ctx0" brushRef="#br0" timeOffset="40061.54">14566 14135 1324 0,'-3'18'59'0,"3"-11"12"0,-7-1-57 0,7-6-14 15,0 0 0-15,0 0 0 0,0 0 344 0,0 0 67 16,0 0 13-16,0 0 2 0,10-3-354 0,4-7-72 16,7 1-11-16,8 0-4 0,2 2 2 0,8-8 0 15,7 5 0-15,4-2 0 0,-5 2 13 0,1-2 0 16,-3-1 0-16,-5 4 0 0,-2-1 0 0,-5 1 0 16,-6 6 0-16,0-3 0 15,-4 2-179-15,-7-5-36 0,0 0-7 0,-14 9-781 0</inkml:trace>
  <inkml:trace contextRef="#ctx0" brushRef="#br0" timeOffset="40580.18">14644 11823 1094 0,'0'0'97'0,"0"0"-77"15,0 0-20-15,0 0 0 0,0 0 342 0,0 0 65 16,0 0 13-16,0 0 2 0,0 0-315 0,0 0-63 0,0 0-13 0,0 0-3 16,0 0-12-16,7 7-4 0,0-7 0 0,4 0 0 15,-11 0 5-15,10-7 1 0,8 7 0 0,3-3 0 16,4-6 12-16,-1 9 2 0,1-9 1 0,3 5 0 16,7-2-25-16,-3 3-8 0,0 3 0 0,0-9 0 31,-1 9-32-31,1-10-9 0,-4 10-3 0,1-3 0 15,-5 3-86-15,-2-6-18 0,-5 6-3 0,-6 0-584 0,-1 0-117 0</inkml:trace>
  <inkml:trace contextRef="#ctx0" brushRef="#br0" timeOffset="40796.35">14658 12084 2876 0,'0'0'128'0,"0"0"25"0,0 0-122 0,0 0-31 16,7 0 0-16,0 0 0 0,-7 0 54 0,14-7 5 16,7 4 1-16,0 3 0 15,4-9-155-15,3 9-30 0,4-9-7 0,3 2 0 0</inkml:trace>
  <inkml:trace contextRef="#ctx0" brushRef="#br0" timeOffset="68682.42">16217 5734 1267 0,'0'0'112'0,"0"0"-89"16,-10 0-23-16,10 0 0 0,0 0 127 0,0 0 21 15,-7 0 4-15,7 0 0 0,0 0-118 0,0 0-24 16,0 0-10-16,0 0 8 0,0 0 21 0,0 0 4 15,0 0 1-15,3 0 0 0,-3 0-5 0,4-10-1 0,3 7 0 0,-7 3 0 16,0 0 2-16,0 0 0 16,0 0 0-16,0 0 0 0,0 0 14 0,0 0 4 0,0 0 0 0,0 0 0 15,0 0-16-15,-11 3-4 0,-3-3 0 0,3 0 0 16,-3 0-1-16,4 0-1 0,-1 0 0 0,4 0 0 16,-4-3-5-16,4 3-1 0,7 0 0 0,-7 0 0 15,0-6 20-15,7 6 3 0,0 0 1 0,0 0 0 16,0 0 6-16,0 0 2 0,0 0 0 0,7 0 0 15,0 0-32-15,4 0-7 0,0 0-1 0,6-3 0 16,1 3-12-16,7 0 0 0,-1 0 0 0,4 0 0 16,8 0 0-16,3 0 11 0,-4 0-11 0,7 3 10 15,4-3 5-15,0 6 1 0,3-3 0 0,1-3 0 16,3 10 2-16,7-10 1 0,7 6 0 0,7-3 0 16,0-3 0-16,0 3 0 0,3-6 0 0,5 3 0 15,2 0-19-15,1 0 0 0,-4 0-8 0,-3-3 8 16,-8-3 0-16,4 6 0 0,-3-3 0 0,-1-4 0 0,-3 7 9 0,0 0-1 15,-3-3-8-15,-1-3 12 16,-3 6-3-16,-3-3-1 0,-1-7 0 0,-3 10 0 0,0-3-8 16,-3-3 0-16,-1 6 9 0,-3-3-9 0,3-3 0 0,-3 6 0 15,-7 0 0-15,-4 0 8 0,-7 0-8 0,1 0 0 16,-5 0 0-16,-6 0 0 0,-4 6 0 0,-3-3 0 16,-1-3 0-16,-10 0-8 0,0 0 8 0,0 0-8 15,0 0 8-15,-10 0-8 0,-4 6 8 0,-4-3-10 16,-3-3 10-16,-4 0-10 0,-7 7 10 0,-3-4 0 15,0-3-9-15,-4-3 9 0,-3 6 0 0,-4-3 0 16,-4 0 0-16,1 0 0 0,-4 0 0 0,-7 0 0 16,-7 0 0-16,0 0 0 0,-4 0 0 0,4 0 0 0,0 0 0 15,-3 0 8-15,-4 3-8 0,-4-3 0 0,-3 0 0 0,0 0 0 16,-4 0 0-16,4 0 8 0,0 0-8 0,3 0 0 16,-6 0 0-16,2 0 0 0,1 0 8 0,7 0-8 15,11 0 0-15,3 0 0 0,0 0 0 0,-4-3 0 16,-3 3 12-16,11 0-2 0,10 0-1 0,4-3 0 15,-1 3-9-15,8 0 0 0,3 0 0 0,4 0 0 16,3 3 0-16,4-3 0 0,4 3 0 0,6-3 0 16,0 6 0-16,4-3 0 0,0-3 0 0,4 10 0 15,3-10 0-15,0 0 0 0,0 0 0 0,-4 6 0 16,1 0 0-16,3-6-11 0,0 0 3 0,0 7 0 16,0-7 8-16,0 0 0 0,0 0 0 0,0 0 0 15,3 3-78-15,-3-3-14 0,11 6-2 0,-4-12-1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27:12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28074 6270 2476 0,'21'-28'220'0,"-17"12"-176"0,-8-9-35 0,4 3-9 0,4-3 149 0,3-6 28 16,3-1 6-16,5 1 1 0,2 3-139 0,1-7-27 16,-1 10-6-16,-6-3 0 0,0 6-12 0,-4 0 10 15,-4 3-10-15,1 7 10 0,-4 2-10 0,-11 1 0 16,-7 6-10-16,-6 3 10 0,-8 3-16 0,-7 6 4 15,-7 4 0-15,-7 9 0 0,-7 9-5 0,-14 0-1 16,-14 10 0-16,4 9 0 0,-5 4 34 0,-2 2 6 16,-5 13 2-16,1 0 0 0,3 3 14 0,4 3 3 15,11-2 1-15,6 8 0 0,4-2-18 0,11 2-3 16,3-9-1-16,14-3 0 0,7 0-10 0,7-3-2 16,11-13-8-16,11 7 12 0,10-13-4 0,10 6 0 15,8-12-8-15,7 0 12 0,7-10-12 0,14-9 0 16,14-3-12-16,10-10 12 0,8-6 0 0,7-6 0 0,3-6 0 0,7-10 0 15,4 0 0-15,-4-12 0 0,-3-4 0 0,0-5 0 16,-7 2 12-16,-4-12 0 0,7-10 0 0,-10 4 0 16,-4-7 4-16,-7-3 1 0,-11-3 0 0,-3 7 0 15,0-4-1-15,-10-6-1 0,-1 9 0 0,-3-3 0 16,-11 3-3-16,-3 7-1 0,-14-1 0 0,-11 13 0 16,-11 1 2-16,-6 2 1 0,-12 6 0 0,-9-2 0 15,-12 2-14-15,-6 1 0 0,-14-4-12 0,-19 7 12 16,-13-1-81-1,-18 1-10-15,-10 6-1 0</inkml:trace>
  <inkml:trace contextRef="#ctx0" brushRef="#br0" timeOffset="61712.53">25404 10851 2790 0,'0'0'124'0,"-4"-3"24"0,-3-3-118 0,3-7-30 0,4 1 0 0,0-7 0 16,0 7 47-16,4-7 3 0,3-3 1 0,4-6 0 15,-1 2-51-15,1-8 0 0,3-4 0 0,0 4-12 16,7-4 12-16,-7 4 0 0,-7 2 0 0,4 1 0 15,-1 6 0-15,-2-3 0 0,-8 6 11 0,-4 0-3 16,-7 0 20-16,1 3 4 0,-1 0 0 0,-6 7 1 16,-5-7-1-16,1 6 0 0,0-5 0 0,0 5 0 0,-4 4-21 0,-3-4-11 15,3 0 10-15,-3-2-10 16,3 9 11-16,1-4-11 0,-8 1 12 0,4-1-12 0,3 7 0 16,-7-3 0-16,4-4 0 0,-4 10 0 0,4 0 0 0,0 7-12 15,-4-4 12-15,0 3-12 0,-3 4 1 0,7 2 1 16,-4 1 0-16,0 5 0 0,-3 4 10 0,0 0 0 15,0 0 0-15,-8 10 0 0,1 8 0 0,-7 4 0 16,-4 10 0-16,0 5 0 0,0 7 0 0,-4 0 0 16,4 3 0-16,0 0 0 0,-3 9 0 0,0 1 0 15,-1 2-9-15,4 4 9 0,4-4 16 0,7-2 7 16,-4 5 1-16,3 1 1 0,5 0-11 0,2-1-2 16,4 1-1-16,4 0 0 0,0 6 9 0,0-3 1 15,0 6 1-15,3 0 0 0,-3 3-22 0,3 6 8 16,-7 10-8-16,4-3 0 0,0 6 0 0,-4 0 0 0,4 10 0 0,-4-1-12 15,4-6 12-15,3 7 0 0,0 2 0 16,4-6 0-16,0 4 13 0,3-7 5 0,4-6 1 16,0 3 0-16,0-6-1 0,4 6 0 0,3-10 0 15,3-2 0-15,0 2-18 0,1 1 0 0,-1 3 0 0,4-4-9 16,0 4 9-16,4-3-12 16,-4 6 12-16,3 3-12 0,-3-3 12 0,4 3 0 0,-4 3 0 0,0-3 0 15,4-3 0-15,-1-4 0 0,4 7 9 0,0-3-9 16,0-6 13-16,0-4-4 0,7-5-1 0,0-4 0 15,4 0-8-15,0-6 0 0,3 6 0 0,7-13 8 16,0-2-8-16,4-4 0 0,0-3 0 0,-4 0 0 16,7-6-12-16,1-3 12 0,-5-4-12 0,5-2 12 15,2-4-16-15,-2 0 5 0,6-3 1 0,0 1 0 16,11 2 10-16,-3-6 0 0,-4 6 0 0,3-6 0 0,-3-3 0 16,3-3 8-16,-3 0-8 0,-4-7 11 15,-3 1-11-15,0-4 0 0,3 0 9 0,1 1-9 0,-4-1 0 0,6-3 9 16,-2-2-9-16,3 5 0 0,-4-9 8 15,-3 0-8-15,3 3 0 0,-7-9 0 0,1 5 10 0,-1-2-10 16,4-6 8-16,-8 3-8 0,5-10 10 0,3 3-10 16,-1-3 12-16,1-6-12 0,-4-6 12 0,4 6-12 15,-4-9 12-15,4 3-12 0,-7-10 9 0,3 0-9 16,-3-3 0-16,-4 1 9 0,1 2-9 0,2-9 0 16,-3 9 0-16,4-3 0 0,7 0 0 0,7-2 0 15,3 5 0-15,4-3 0 0,0 0 0 0,4-6 0 16,-5-3 0-16,-2 3 0 0,-1-3 0 0,-3-4 0 0,0 1 0 15,0-4 0-15,0-2 0 0,-4 2 0 0,7-6 0 0,-10 1 0 16,-7-4 0-16,0 3 0 0,-4-3 0 0,0-6 0 16,-3-3 0-16,-4-1 15 0,0-8-4 15,0-1-1-15,-3 0-10 0,0-6 0 0,-4 0-10 0,0-6 10 16,0-10 0-16,0 7 0 0,0-10 0 0,-3 10 0 16,3-4 0-16,0-2 0 0,-3-4 0 0,3-3-9 15,0 6-4-15,0-3-1 0,4 4 0 0,-4-7 0 16,-4-3 14-16,4 6 0 0,0-6 0 0,1 0 0 15,-8 0 0-15,3 0 13 0,1-4-2 0,-4-5-1 16,0 6-10-16,-4-10-17 0,-3 0 4 0,-3 1 1 16,-4-1 12-16,3-3 15 0,-6 4-3 0,-1-1-1 15,1-6-11-15,3 7 0 0,-1 8 0 0,-2 1 0 16,3-3-9-16,-4 3-1 0,4 3 0 0,0 0 0 0,-3-1 10 16,-1 5 0-16,4-5 0 0,0 1 0 0,-7 0 0 0,3 0 0 15,-3 6 0-15,0-2 0 0,0-5 0 0,-4 8 0 16,1 2 0-16,-5 3 0 0,1 4 0 0,0 0 0 15,-4 2 0-15,-3 1 0 16,0 3 0-16,3-3 0 0,4-1 0 0,-4 4 0 0,-3 0 0 0,3-3 0 16,8 3 0-16,-1-3 0 0,4 2 0 0,3-2 0 15,1 9 0-15,3 1 0 0,0-4-12 0,0 12 2 16,3-6 1-16,-3 4 0 0,4 2 9 0,-4-2-10 16,-4 12 10-16,0 0-10 0,1 3 10 0,-4 3 0 15,-4 7 10-15,0 2-10 0,-3 1 0 0,-3-1 0 16,-5 7 0-16,1 0 0 0,-7 0 0 0,0 3 0 15,-8 0 0-15,1 3 0 0,-7-9 0 0,-1 6 0 0,4 0 0 16,0 0 0-16,8 4 0 0,2 2 0 0,1-3 0 16,7 0 0-16,0 4-27 0,6-4 2 0,1 0 0 0,7 3 0 31,0-9-91-31,7 3-19 0,3 0-3 0,4-3-779 0,4-6-156 16</inkml:trace>
  <inkml:trace contextRef="#ctx0" brushRef="#br0" timeOffset="63441.54">25354 8026 1555 0,'7'-25'138'0,"-3"6"-110"16,3-3-28-16,-4-9 0 0,-3-1 280 0,7 1 50 15,-3 0 10-15,3-1 3 0,-4 1-275 0,-3 6-54 16,4-3-14-16,-4-4 0 0,0 10 12 0,0-3-1 15,-7-3 0-15,0 9 0 0,-4-3-11 0,1 0 0 16,-4 7 0-16,-4-1 0 0,-3 7 31 0,-4-4 1 16,0 13 0-16,-10 0 0 15,-4 9-52-15,-14 10-11 0,-3 6-1 0,-4 7-1 0,-7 5 25 16,3 7 8-16,5 3 0 0,-5 13 0 0,4-4 0 0,-3 13 0 16,3 3 0-16,3-3 0 0,4 10 0 0,0-1 0 0,7 16 0 15,8 0 0-15,-1 4 0 0,7 8-12 0,4-2 12 0,3 2-13 16,8 1 13-16,2-4-9 0,5-5 9 0,3-7-8 15,7-4 0-15,3-5 0 0,8-7 0 0,3 0 0 16,4-12 8-16,3-3-8 0,7-13 8 0,7 3-8 16,11-6 8-16,4-3 0 0,-5-7 8 0,-2-3-8 15,3-5 46-15,-1-11 5 0,-2-5 1 0,-1-7 0 16,-3-3 5-16,3-7 2 0,-3-11 0 0,7-11 0 16,0 4-7-16,0-15-2 0,3-4 0 0,-3-16 0 15,0-3-18-15,-4-12-3 0,-3 0-1 0,0-10 0 0,-4-9-12 16,-3-3-2-16,-4-10-1 0,0-6 0 0,-3 7-5 15,0-7-8-15,-4-6 11 0,0 6-11 16,0 6 10-16,-7 1-10 0,0 2 8 0,-3 7-8 0,-4 3 0 16,-4 15 0-16,-3 1 0 0,-3 3 0 15,-11 12-30-15,-7-3-11 0,-1-6-3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29:05.8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20172 3993 864 0,'-14'-3'76'0,"7"3"-60"0,0 0-16 0,0-9 0 16,0 3 137-16,-1-1 25 0,5-2 5 0,-4 9 1 15,3-6-111-15,-3 2-21 0,4-2-5 0,-4 3-1 16,-4 3-10-16,4 0-3 0,-4 0 0 0,1 0 0 15,-1 0-17-15,1 3 0 0,-4-3 0 0,0 6 0 16,-1-2 0-16,1 2 0 0,-3-6 0 0,3 0 0 16,-1 0 77-16,-2 3 12 0,3-3 3 0,-4 0 0 15,0 0 44-15,4 0 10 0,0 0 2 0,0-3 0 16,0 3-38-16,3 0-7 0,1 0-2 0,-1 0 0 16,4 0-47-16,4 0-10 0,-4 0-1 0,7 0-1 15,0 0-6-15,0 0 0 0,0 0-1 0,0 0 0 16,0 0-18-16,10 0-3 0,1 0-1 0,3 3 0 15,0-3-13-15,4 0 0 0,-1 0 0 0,4 0 0 16,4 0 10-16,7 0-1 0,10-3 0 0,11-7 0 0,11 4 11 16,10 3 3-16,7-6 0 0,18-1 0 15,10-2 5-15,14-1 2 0,11 7 0 0,18-7 0 0,21 4-15 0,10 0-3 16,12 2-1-16,2 1 0 0,4 3-11 0,11-3 0 16,10 6 0-16,11 6 0 0,7-6 11 0,3 0-3 15,1 0-8-15,6 0 12 0,4 0-12 0,4 0 0 16,3 0 0-16,0 0 0 0,3-6 0 0,4 2 0 15,4 1 0-15,3-3 9 0,-7 6-9 0,-10 0 0 16,-4-3 0-16,-7-3 8 0,3 6 0 0,-6 0 0 16,-15 0 0-16,-17 0 0 0,-18 0-8 0,-14 6 0 15,-8-3 0-15,-20 6 0 0,-18-5 0 0,-10 2 0 0,-11-6 0 16,-15 3 0 0,-13 10-142-16,-14-4-30 0,41 0-7 0,-55-21-1 0</inkml:trace>
  <inkml:trace contextRef="#ctx0" brushRef="#br0" timeOffset="2501.19">15716 11438 2559 0,'14'3'113'0,"-14"-3"24"0,0 0-109 0,0 0-28 15,11-9 0-15,0 5 0 0,6-2 60 0,1-3 6 16,-4 6 2-16,0-7 0 16,4 7-79-16,-4-3-15 0,-4 3-3 0,1-1-1 0,-4-2 16 0,-7 6 3 0,0 0 1 15,0 0 0-15,0 0 22 0,0 0 5 16,-7 6 1-16,-4-2 0 0,1-4 49 0,3 3 9 15,7-3 3-15,-11-3 0 0,8 3-16 0,3 0-3 0,-7-10-1 0,3 7 0 16,8-3-20-16,3-4-4 0,-4-2-1 0,4-1 0 16,-3-6-19-16,6-2-4 0,1 2-1 0,3-3 0 15,-3-3-10-15,-1-4 0 0,4 8 0 0,-7 2 8 16,0-3-8-16,0-3 0 0,1-4 0 0,-5 7 0 16,-3 4 10-16,0-4 0 0,0 6 0 0,-3-3 0 15,-1 0 2-15,0 1 0 0,-3 5 0 0,4-3 0 16,3 1-12-16,-4-1 12 0,1-3-12 0,3 0 12 15,7 1-12-15,-4 5 10 0,8-9-10 0,-4 3 10 16,0 4-10-16,4-4 0 0,3-3 0 0,-4 3 0 16,1 6 0-16,0 1 0 0,-1-4 0 0,-3 10 0 15,0-3-10-15,-3 2 10 0,-1-2 0 0,-3 9-9 0,0 0 9 0,0 0 0 16,-7 0 0-16,7 0 0 0,-3-3 0 0,-8 3-10 16,4 0 10-16,0 3 0 0,-4-3-8 0,4 0 8 15,0 6 0-15,-3-3 0 0,3 7-11 0,0-4 11 16,0 0-10-16,0 4 10 0,-1-1-11 0,1 4 11 15,4-4-12-15,-4 0 12 0,0 4-9 0,0 3 9 16,-4-4 0-16,1 1-9 0,2 6 9 0,-2-7-10 16,-1 10 10-16,4-9-10 0,0 5 10 0,-3 1 0 15,-1-6 0-15,0-1-8 0,4 4 8 0,-3-3 0 16,6-10 0-16,4-3 0 0,0 0 0 0,0 0 11 16,0 0-11-16,0 0 12 0,0 0 0 0,0 0 0 0,0 0 0 15,4-3 0-15,-1-7-12 0,1 1 12 0,-1-1-12 0,4 4 12 16,1-3-12-16,-5-7 0 0,4 3 9 15,-3 1-9-15,-4-1 0 0,3-2 0 0,4-1 0 16,-3 0 0-16,-1 4 0 0,4-1 0 0,0 1 0 16,-3-4 8-16,-1 3-8 0,1 4 0 0,-1-4 0 0,1 4 0 15,0 0 0-15,-1-1 0 0,1-2 0 0,-1 2 0 16,1 1 0-16,-1-4 0 0,1 10 0 0,-1-3 0 16,1 0 0-16,-4 6 0 0,0 0 0 0,7-7 0 15,-7 7 0-15,0 0 0 0,0 0 0 0,7 0 0 16,-7 0 0-16,10 10 0 0,5-7-10 0,-5 6 10 15,1 4-9-15,-1-4 9 0,1 7 0 0,-1-10-9 16,-2 10 9-16,2-4 0 0,-3-2 0 0,0-1 0 16,0 4 0-16,0-4 0 0,0 1 0 0,-3-4 0 15,3 3 0-15,-3 1 0 0,-1 2 0 0,4 4 0 16,-3 0-11-16,3-7 0 0,0 10 0 0,0 0-1009 16,-4-4-201-16</inkml:trace>
  <inkml:trace contextRef="#ctx0" brushRef="#br0" timeOffset="13393.39">31316 11707 460 0,'18'-21'20'0,"-8"8"5"0,1 0-25 0,-1-5 0 16,1 5 0-16,7-6 0 0,3 0 318 0,0 4 58 15,-3-1 12-15,-1 4 3 0,-3-1-269 0,4 0-54 16,-4 4-10-16,0 0-2 0,0-1 3 0,1 1 1 16,-5 9 0-16,1-10 0 0,-1 10 6 0,-3-3 2 0,0-6 0 0,0 9 0 15,0-10 7-15,-7 10 1 0,0 0 1 0,4-9 0 16,0 6 20-16,-4-6 4 0,-4 9 1 0,0-10 0 15,1 1-69-15,-8 2-13 0,1 1-4 0,-4-3 0 16,-7 6-16-16,-1-1 0 0,-2-2 0 0,-8 3 0 16,-3-3 0-16,-4 6-14 0,-4 0 4 0,-2 0 1 15,-5 6 9-15,-3-3-12 0,-3-3 12 0,-4 6-12 16,-4-6 12-16,1 7 0 0,-4-1 0 16,7-3 0-16,0 7 0 0,0-7 17 0,-4 6-2 0,-3-3-1 15,-3-2-4-15,-1 8-1 0,-3-3 0 0,4 1 0 16,-1 2-9-16,1 4 0 0,-5-3 0 0,1-1 8 15,0 10-8-15,0-3 10 0,7 3-10 0,4 0 10 16,6 0-10-16,1 9 10 0,-1-3-10 0,1 4 10 16,-1-1-10-16,1 4 0 0,0 2 0 0,6 1 8 15,4 3-8-15,4-1-11 0,3 1 3 0,7 0 0 16,4-3 8-16,4-1-8 0,-1-2 8 0,7 2-8 0,1-8 8 0,2 2 0 16,1 0 0-16,4-3 0 0,-1-2 19 0,8 2-1 15,-1 0 0-15,1-3 0 0,3 6-18 16,0-2 8-16,3 2-8 0,4 0 0 0,0 4 8 15,0-1-8-15,4-2 0 0,3 5 0 0,4-2 18 0,-4-4 0 16,3 1 0-16,5-1 0 0,2-6-18 0,8-6-19 16,3 3 4-16,1 0 1 0,2-3 14 0,8-7 13 15,0-3-2-15,0 4-1 0,0-4-1 0,0 1 0 16,0-1 0-16,-1-6 0 0,5-3-9 0,3 7-9 16,0-4 9-16,7-3-13 0,-4 0 13 0,0 9 0 15,-3-9 0-15,-3 10 0 0,-1-7 0 0,1 3 0 16,-1-3 0-16,0 3 0 0,8-2 0 0,3-4 0 15,-4 3 0-15,4-3 0 0,-3 0 0 0,-1 0 13 0,4 0-2 16,0 0-1-16,7-3-10 0,0-7 0 0,4 1 0 0,-4-1 0 16,0 4-8-16,-4-3-1 0,-3-1 0 0,0-2 0 15,7-4 9-15,-3 10 0 0,-1-10 0 0,1 7 0 16,-1-4 0-16,-3 4 0 0,-7 6 0 0,0-7 0 16,-7 1 0-16,3-4 12 0,1 1-4 0,-1-4 0 15,0 3-8-15,1-5 0 0,-4 5 0 0,-1 1 0 16,-6-7 0-16,0 3 9 0,-4-9-1 0,1 3-8 15,-5 6 12-15,-2-12-4 0,2 6 0 0,1-9-8 16,0-1 14-16,3 1-4 0,-3 0-1 0,3-4 0 16,-7-2-9-16,4 5 8 0,-4-5-8 0,-3-1 8 15,0 4-8-15,-4 2 0 0,0 1 0 0,-7-1 0 16,0 1 0-16,-3 0 0 0,-8-1 0 0,4 7 0 0,-7-3 14 0,-3 0 1 16,-4 6 0-16,-4-9 0 0,-3 9-15 0,-3-10 0 15,-8 7-9-15,0-3 9 16,-7-7-14-16,-3 4 3 0,0 0 1 0,-4-4 0 0,0 4 10 0,0-7 0 15,1 4 0-15,-8-4 0 0,0 7 0 16,-3 3 0-16,-8-4 0 0,-3 1 0 0,-3 3 0 0,-4-4 0 16,3 10 0-16,-10 0 0 0,-7-6 0 0,-7 12 0 15,-11-2 0-15,0-1 0 0,0 9 0 0,-3 7 0 16,-18-6 0-16,4 9 0 0,3 6-8 0,-4-3 0 16,-3 0 0-16,0 4 0 15,1-4-36-15,2 6-6 0,1-9-2 0</inkml:trace>
  <inkml:trace contextRef="#ctx0" brushRef="#br0" timeOffset="15991.07">31500 11375 1382 0,'0'0'123'0,"0"0"-99"0,0 0-24 0,-4-6 0 16,4 6 206-16,0 0 36 0,0 0 7 0,0 0 2 0,0 0-199 0,0 0-39 15,-4-3-13-15,1-4 8 0,-1 1 0 0,4 0 0 16,-7-4 0-16,4 10 0 15,-4-9 28-15,3 6 7 0,-3-7 1 0,0 1 0 0,4-3 26 16,-4 2 6-16,0-2 0 0,3-7 1 0,-3 3-1 0,7-9 0 16,-7 3 0-16,3 0 0 0,4-9-12 0,0-4-4 15,0-6 0-15,0 1 0 0,0-1-24 0,4-6-6 16,-4-6-1-16,3-7 0 0,1-3-17 0,3-6-4 16,0-9-8-16,-3 3 12 0,3-4-12 0,-4-5 0 15,4-10 0-15,0-1 0 0,4-5 0 0,-4 3 0 16,0-7 8-16,0 4-8 0,4-13 0 0,-1 7 9 15,-10-1-9-15,0-9 8 0,4-6-8 0,-1 2 0 16,-3-5 0-16,0 0 8 0,0-13-8 0,0 9 0 16,0-6 0-16,-7 4 0 0,-3-11 0 0,6 1 8 15,4-3 2-15,0 3 0 0,-3-6-10 0,3-10 0 16,7 6 0-16,0-2 0 0,0-1 0 0,0-3 0 0,-4-6 0 0,4 9 8 16,4 1-8-16,-4-7 0 0,0 9 0 0,0-2 0 15,7 5 0-15,0 10 0 0,4 0-8 0,-4 4 8 16,4-4-15-16,-1 9 2 0,1 0 0 0,0 7 0 15,-1 6 13-15,-3 0 0 0,0 0 0 0,1 9 0 16,-1 10 0-16,0 0 0 0,-4 6 9 0,1 3-9 16,-4 4 10-16,0 2-10 0,4 7 10 0,-4 3-10 15,0 9 9-15,0 0-9 0,-4 10 8 0,4-4-8 16,0 4 0-16,1 3 0 0,2-3 0 0,1 3 0 16,-4 9 0-16,3-6 0 0,4 3 0 0,-3 3-11 15,-4 0 11-15,4 1 0 0,-1 8 0 0,-3-2 0 16,0 2 0-16,-7 1-13 0,0 0 5 0,0 9 8 15,0-7 0-15,-3 7 0 0,-1 1 0 0,-3 8 0 0,0-6 0 16,4 10 0-16,-8-4 0 0,4 4 0 0,-4-1 8 0,4 1-8 16,0-4 12-16,0 10-4 0,0-12-8 0,0 12 0 15,4-7 0-15,-1 7 0 0,1-6 0 0,-1 5 0 16,4 4 11-16,0-6-11 0,-3 3 0 0,3 3 0 16,0 0 0-16,0 0 0 0,0 0 0 0,0 0 0 15,0 0 0-15,-8 3 0 0,5 10-8 0,-4-4-2 16,-4 1 0-16,4 2 0 0,-7-3 10 0,0 10 0 15,3-9 0-15,-3 5 0 0,-3 1 0 0,-1 0 0 16,-3-1 0-16,0 1 0 0,-4 0 0 0,-3-4 11 16,-4 1-3-16,4 6 0 0,-4-16-8 0,-3 9 0 0,-8 4 0 0,1 0 0 15,3-10 0-15,-3 3 0 0,0 1 14 0,-4 2-4 16,0-9-10-16,-7 7 0 0,-10-1 0 0,-4 1 8 16,-8-1-8-16,1-3 0 0,4 10 0 0,-1-7 0 15,-6-2 0-15,-5 8 0 0,1-5 0 0,0 2 0 16,4 1 0-16,3 6 0 0,3-4 0 0,0 4 0 15,1 3 8-15,-4 0 0 0,-4-3 0 0,8 3 0 16,3 6-8-16,3-6 0 0,1 3 0 0,3-6 0 16,-4 3 0-16,4 6 0 0,-3-12 0 0,3 9-11 15,3-3 11-15,4 0 0 0,7-10 8 0,8 10-8 16,-1-3 0-16,4-6 0 0,6 5 0 0,1-5-12 16,0 6 12-16,3-7 0 0,0 7 0 0,4-9 8 15,4 2-8-15,-1-2 0 0,0 2 0 0,8-3 0 16,3-5 0-16,0 2 0 0,0-3-8 0,0-3 8 0,0 6 0 15,7-6 0-15,0 0 0 0,0 0 0 0,-8-6 12 0,8 6-3 16,0 0 0-16,0 0 0 0,-3-9-9 0,-1 5 10 16,4-5-10-16,4 0 10 15,-1-1 7-15,1 7 2 0,-4-9 0 0,4 2 0 0,-1 1-19 0,1-1 0 16,-1 1 0-16,1 6 0 0,3-10 0 0,-4 4 0 16,1-1 0-16,3 1 0 0,-4 0 0 0,4-1 0 15,-3 1 8-15,3-4-8 0,0 10 0 0,0-13 0 16,-3 4 0-16,3 9 0 0,0-7 0 0,0 1 0 15,0 0 0-15,-4-1 0 0,1 4 0 0,3-4 0 16,-4 4 0-16,-3-3 0 0,4 3 0 0,0-1 0 0,-1 4 0 16,-3-13 0-16,0 10 0 0,0-3 0 15,0-4 0-15,0 4 0 0,0-1 0 0,4-2 0 16,-4 2 0-16,3-5 0 0,1 2 10 0,-4-9-2 16,3 10 0-16,1-16 0 0,-1 12-8 0,1-9 0 0,3 9 0 0,-4-3-11 15,4 7 11-15,-3-1 0 0,-4 4 0 0,3-1 0 16,-3 10 0-16,0 0 0 0,0 0 0 0,-7 3 11 15,0 7-11-15,-3 9-17 0,-8-7 4 0,-3 10 1 16,-4 10-4-16,-6-1 0 0,2 0 0 0,-6 4 0 16,0-7 16-16,-1 3 0 0,5 1 0 0,2-7-9 15,1 3 9-15,4-6 0 0,6 0 0 0,0-3 0 16,1 0 0-16,6-4 0 0,-3 1 0 0,7-4 0 16,0 1 0-16,0-4 0 0,3 1 0 0,4-7 0 15,0 6 0-15,0-9 0 0,0 0 0 0,7 3 0 16,4 4 0-16,3 2 0 0,7-9 0 0,7 3 0 15,4 4 0-15,7-1 0 0,3-6 0 0,8 9 0 0,3 1 0 0,-4-1 0 0,0 0 0 0,1 1 0 16,3 2 0 0,3-2 0-16,1-10 0 0,3 3 0 0,-4-3 0 0,0 6 8 15,-3-3-8-15,4-6 11 16,-4 3-35-16,0-6-6 0,10 3-2 0,8-16-1508 0</inkml:trace>
  <inkml:trace contextRef="#ctx0" brushRef="#br1" timeOffset="25636.45">14711 13454 1404 0,'0'0'62'0,"0"0"13"0,0 0-60 0,0-6-15 0,0 3 0 0,0-7 0 16,0 7 128-16,0-3 24 0,0-4 4 0,0 10 0 0,-4-3-108 16,4-6-23-16,0 9-4 0,-7-9-1 15,0 9-20-15,0-4 0 0,4-2-10 0,-4 6 10 16,-4 0 0-16,-3 0 0 0,3 0 0 0,-3 6 0 0,0-2 0 16,-4 5 0-16,1-9 0 0,-4 9 0 0,3-6-12 15,-3 4 12-15,-4-4-12 0,4 3 12 0,0-3 16 0,3 7 9 16,-3-7 3-16,3-3 0 0,1 0 20 0,-4 0 5 15,-1 0 1-15,1 0 0 0,7 0 5 16,-7-3 1-16,0 3 0 0,3-7 0 0,0 7-4 0,-3-3 0 16,0 3 0-16,4 0 0 0,-5-3-29 0,1 3-7 15,0 3 0-15,-4-3-1 0,1 0-10 0,-5 3-1 16,-2 4-8-16,-5-4 12 0,1-3-12 0,-4 6 0 16,-7-3 0-16,1-3 0 0,2 0 0 0,-6 7 0 15,-1-4 0-15,5-3 0 0,-5 0 8 0,1 0 0 16,3-3-8-16,-7 3 12 0,0-7-1 0,0 7-1 0,-3 0 0 0,-1-3 0 15,1 3 10-15,3 3 3 0,-3-3 0 0,3 0 0 16,3 0-23-16,-3 7 0 0,0-4 0 0,-3-3 0 16,3 3 0-16,-3 3 0 0,-1-3 0 0,1 3 0 15,3-2 0-15,0 5 0 0,0-6 0 0,-4 3 0 16,-6-2 0-16,-1 5 0 0,5 0 0 16,-5-5 0-16,4 2 0 0,4-3 0 0,3 6 0 0,-4-9 0 15,-3 3 0-15,4 4-18 0,-1-7 3 0,1 0 1 16,3 0 22-16,-3 0 5 0,6 0 1 0,1-7 0 15,3 7-14-15,-3-3-12 0,-4 3 3 0,3 0 0 16,1 0 9-16,-1 0 11 0,-6 0-3 0,0 0 0 16,-1 3-8-16,4 4 0 0,7-4 0 0,-7 3 0 15,1-3 0-15,2 7 0 0,4-7 0 0,-3 6 0 16,-4-3 0-16,4-2 0 0,6 2-14 0,4-3 5 16,1 0 9-16,2-3 11 0,5 6-3 0,-1-6 0 15,4 4-8-15,3-4-11 0,0 0 3 0,4 0 0 0,0 0 8 0,7 0 0 16,-4 0 8-16,8 0-8 0,-1 0 10 0,4 0-2 15,7 0-8-15,0 0 12 0,0 0 4 0,0 0 1 16,0 0 0-16,7 0 0 0,7 6-17 0,0-6 8 16,0 3-8-16,7-3 0 0,1 6 0 0,2-6 0 15,1 0 0-15,3 0 0 0,15 0 0 0,-5-6 0 16,-2 6 0-16,6-9 0 0,4 5 0 0,3-2 0 16,-6 0 11-16,2 0-3 0,-2-4-8 0,3 1 11 15,3 6-11-15,0-7 12 0,1 1-4 0,6-1-8 0,4 7 12 16,4-6-4-16,-4 6-8 0,3-3 10 0,-3 6-10 0,7-4 10 15,11-5-10-15,-4 9 0 16,-4 0 0-16,1 0 0 0,3 0 0 0,-3 0 0 0,-8 0 0 0,8 0 0 16,-4 0 0-16,0-3 0 0,3 3 0 0,-3-6 0 15,-3 6 0-15,-4 0 10 16,-4 0-10-16,8-10 10 0,-1 10 3 0,1-6 1 0,-4-4 0 0,3 1 0 16,1 3-2-16,-4 0 0 0,0-1 0 0,-4-2 0 15,1 6-2-15,3-7-1 0,-4 10 0 0,4-9 0 16,-7 9-9-16,0 0 8 0,0 0-8 0,-4 0 8 15,-3 6-8-15,3-6 8 0,-3 3-8 0,0-3 8 16,3 0-8-16,-3 0 0 0,-3 0 0 0,3 0 0 16,-1 0 0-16,1 0 0 0,-3 0 0 0,-1-9 0 15,-3 9 0-15,3-10 0 0,-3 10 9 0,3-6-1 16,-3 0 5-16,0-3 2 0,0 9 0 0,-1-4 0 0,1-2 1 0,0 6 1 16,3 0 0-16,-3 0 0 15,0 0-17-15,-4 6-12 0,1-2 1 0,-5-4 1 0,5 6 10 16,-1-3 14-16,0-3-3 0,-3 0-1 0,7 0-10 15,-4 0 0-15,0 0 0 0,0-3 0 0,-3-3 0 0,0 6 0 16,3 0 0-16,-3 0 0 0,0-4 0 0,-4-2 0 16,-3 6 0-16,3 0 0 0,-3 0 0 0,-1-3 0 15,-3 3 0-15,4 0 0 0,0 0 0 0,3 0 0 16,0 0 0-16,4 3 0 0,0-3 0 0,3 6 0 16,0-2 0-16,1-4 0 0,-1 6 0 0,4-3 0 15,0 3 0-15,-4-3 0 0,4 0 0 0,-4 4 0 16,0-4 0-16,4 3 8 0,0-3-8 0,3 0 0 15,0 4 0-15,1-4-11 0,-4-3 11 0,-1 9 0 16,1-9 0-16,0 7 0 0,3-4 0 0,-3 0 0 0,-4-3 0 16,4 6 0-16,0-6 0 0,0 0 0 0,3 0 0 0,4 0 0 15,0 3 0-15,-4-3 0 0,8 0 0 0,-5 6 0 16,-2-2 0-16,-1 2 0 0,0 0 0 0,-3-6 8 16,-3 10-8-16,2-4 0 0,8-3 0 0,-3 3 0 15,2-3 0-15,-2-3 0 0,3 4 0 0,-1-4 0 16,1 6 0-16,0-6 0 0,-3 3 0 0,-1-3 0 15,4 0 0-15,0-3 8 0,3-3-8 0,4 6 0 16,-4 0 0-16,4 0 0 0,4 0 0 0,-4 0 0 16,-4 0 0-16,4 0 0 0,-4 6 0 0,1-3 0 15,-1-3 0-15,4 9 0 0,-4-9 0 0,4 3 0 16,0 7 0-16,-3-10 0 0,2 6 0 0,-2-3 0 16,-1 4 0-16,-3-4 0 0,3 0 0 0,4-3 0 15,0 0 0-15,0 0 8 0,4 0-8 0,3 0 0 0,-4-3 8 16,8 3-8-16,-4 0 8 0,3 0-8 0,4-3 0 0,4-4 9 15,3 7-9-15,-4-3 0 0,-3-3 8 0,0 6-8 16,0-3 0-16,0 3 0 0,4 0 0 0,3-7 10 16,-3 7-10-16,-4 0 8 0,3 0-8 0,-6 7 0 15,-1-7-10-15,4 0 10 0,4 0 0 0,3 0 0 16,0 0 0-16,0 3 0 0,0-3 0 0,-3 0 0 16,3 0 0-16,0 0 0 0,3 0 0 0,1 0 0 15,-4 0 0-15,0 0 0 0,-7 0 0 0,-3 0 0 16,3-3 12-16,-4 3-12 0,-3 0 0 0,0 0 0 15,0 0 0-15,-3 3-12 0,-4-3 12 0,-4 6 0 0,0-3 0 16,-3-3 0-16,0 0 0 0,3 7 0 0,1-4 0 16,-1 0 0-16,4-3 0 0,-7 0 0 0,3 0 0 15,-3 6 0-15,4-6 0 0,-5 0 0 0,1-6 0 16,0 6 0-16,0 0 0 0,3 0 0 0,4 0 0 0,-7 0 0 16,0-3 0-16,0 3 0 0,3 0 0 0,-3 0 0 15,-7-3 0-15,-4 3 0 0,4 0 0 0,0 0 0 16,-4 3 0-16,0-3 0 0,-3 3 0 0,0-3 0 15,0 6 0-15,-1-6 0 0,-2 3 0 0,2-3 0 16,5 6 0-16,-1-2 0 0,-7 2 0 0,4-3 0 16,-7 0 0-16,3-3 0 0,-3 0 0 0,-1 0 0 15,-3 0 0-15,1 6 0 0,-5-6 0 0,1-6 0 16,0 6 0-16,-1 0 0 0,-6 0 0 0,3 0 0 16,-7 0 0-16,3 0 10 0,-2 0-10 0,-5 0 8 15,-3 0-8-15,0 0 0 0,0 0 0 0,0 0 0 0,7 0 0 0,-7 0 0 16,0 0 0-16,0 0 8 0,0 0-8 0,0 0 0 15,0 0 0-15,0 0 0 0,4-3 0 0,-4 3 0 16,0 0 8-16,3-3-8 0,4-3 0 0,-7 6 0 16,0 0 0-16,4 0 0 0,-4 0 0 0,3 0 0 15,-3 0 0-15,0 0 0 0,0 0 0 0,4-10 0 16,-4 10 0-16,7 0 0 0,-4 0 0 0,-3 0 0 16,0 0 0-16,0 0 0 0,4-3 0 0,-4 3 0 15,0 0 0-15,0 0 0 16,0 0-26-16,0 0-1 0,0 0 0 0</inkml:trace>
  <inkml:trace contextRef="#ctx0" brushRef="#br1" timeOffset="32973.68">32988 16076 2610 0,'0'0'116'0,"7"-3"23"0,0-7-111 0,4 1-28 15,0 6 0-15,-4-7 0 16,3 1-128-16,4-1-30 0,0-2-6 0,1 2-2 15,-5 1 62-15,1 3 12 0,-4-1 2 0,0-2 1 0,-4 0 119 0,-3 9 24 16,0 0 5-16,0-4 1 0,-7 1 64 0,4-3 14 16,-4 6 2-16,-4 0 1 0,1-3-55 0,2 3-11 0,-2-6-3 0,3 6 0 15,-4 6-24-15,1-6-4 0,-4 3-2 0,3-3 0 16,0 6-7-16,4-3-2 0,-3 1 0 0,-4-4 0 16,0 6-17-16,-1-3-3 0,-2-3-1 0,-1 6 0 15,0-3-12-15,-3 4 0 0,0-4 0 16,-4-3 0-16,1 0 17 0,-1 3-2 0,-3-3-1 0,-4 0 0 15,-3 0 19-15,3-3 4 0,0 3 1 0,-3-3 0 16,3 3-24-16,-3-7-5 0,3 7-1 0,1 0 0 16,-1 0-8-16,0 0-11 0,4 0 3 0,0-3 0 15,-1 3 8-15,1 0 11 0,-4 0-3 0,1 0 0 16,2 3-8-16,-6-3 0 0,-7 0 0 0,3 10 0 16,0-7 0-16,0 3 0 0,1 4 0 0,-1-7 0 15,7 6 11-15,0-6 0 0,4 7 0 0,3-1 0 16,4-6 1-16,0 7 1 0,0-4 0 0,0-3 0 15,3 7-13-15,0-7 0 0,-3 6 0 0,4-3 0 16,-5-3 0-16,1 7 0 0,-3-7 0 0,-1 6 0 0,0 1 0 16,0-1 0-16,-3-6 0 0,4 7 0 0,-1-1 22 15,0 4 8-15,0-4 2 0,4 4 0 0,-3 5-32 0,2-5 0 16,1 6 0-16,0-7 0 0,3 4 8 0,1-3-8 16,3-1 0-16,0 1 0 0,0 6 0 0,3-7 0 15,0-3 0-15,-3 4 0 0,7-4 12 0,-3 1-3 16,6 2-1-16,-3-2 0 0,3 5-8 0,-3-2 0 15,0 0 0-15,4-1 0 0,-4 4 0 0,0-4 0 16,3 1 0-16,-3 6 0 0,4-7 0 0,-1 7 0 16,-3-6 0-16,4 9 0 0,-5-10 0 0,1 7 0 0,4 0 0 15,-1-7 0-15,4 7 0 0,-3-6 0 0,-1 5 0 16,1-5 0-16,6-1 0 0,1-2 0 0,-4 2 0 16,3-2 0-16,8-1 11 0,-4 4 0 0,0-4 0 0,7 1 0 15,-3-4-11-15,6 0 0 0,-3 4 0 0,1-1 0 16,-1-6 8-16,3 7-8 0,1-1 8 0,-4 3-8 15,4-2 12-15,-4-1-4 0,3 4 0 0,1-4 0 16,3 1-8-16,-3 2-11 0,0-2 3 0,-1-4 0 16,8 0 8-16,-4 4 0 0,0-4 0 0,4 3 0 15,0-3 0-15,-1 4 0 0,5-10 0 0,-5 9 0 16,4-9 0-16,1 7 11 0,2-4-3 0,-2 0 0 16,-1-3-8-16,4 6 0 0,-1-3 0 0,1-3 0 15,0 0 0-15,0 0 0 0,3 0 0 0,4 0 0 16,0 0 0-16,-1 0 0 0,-6 7 0 0,3-4 0 15,-3 6 0-15,0-6 0 0,-4 7 0 0,0-1 0 16,-7 0 0-16,1 1 0 0,2-1 0 0,-3-2 0 16,1-1 0-16,-1-3 0 0,4 3 0 0,-1-3 0 0,1-3 0 15,3 0 0-15,4 0 0 0,3 0 0 0,0-3 0 16,1-3 0-16,3 6 0 0,-4-3 0 0,4-3 0 0,-4 2 0 16,0-5 0-16,-3 6 0 0,0-3 0 0,3-4 0 15,-3 7 0-15,-1-6 0 0,1-1 28 0,3 7 3 16,-3-6 1-16,-7-1 0 15,0 10-32-15,-1-9 0 0,1 6 0 0,0-7 0 0,-1 7 0 0,1-3 0 16,0-4 0-16,3 4 0 0,0 0 0 0,-3-3 0 0,3-1 0 0,-3 4 0 16,0-10 0-16,-1 10 0 15,1-10 0-15,3 4 0 0,0-7 0 0,4 6 0 16,0-5 0-16,0 2 0 0,-1 0 0 0,-2 4 0 0,-1-7 0 16,0 6 0-16,0 1 0 0,-3-1 0 0,0-3 0 0,-1 4 0 15,-3 3 12-15,1-4-3 0,-5-6-1 0,-3 7 0 16,-3-1-8-16,3-3 8 0,-7 4-8 0,-7 12 8 15,0 0-8-15,0 0 0 0,0 0 0 0,0 0 0 16,0 0 0-16,0 0 0 0,0 0 0 0,0 0 0 16,0 0 0-16,0 0 0 0,0 0 0 0,0 0 0 15,0 0 0-15,0 0-9 0,0 0 9 0,0 0-13 16,0-414 13-16,-3 395 0 0,-1-3 0 0,-3 3 10 16,-4-3-10-16,1 7 0 0,-1-1 0 0,-3 4 0 15,0-7 0-15,-4 6 0 0,1 4 0 0,-4-4 0 16,3 4 0-16,-7-1 0 0,1 1 0 0,-1-4 0 15,0 4 0-15,-3 6 0 0,3-7 0 0,1 1 0 16,-1 6 0-16,4-3-14 0,0 3 5 0,-4-7 1 0,7 7 8 0,-3-3 0 16,0 3 0-16,0-4 0 0,0 7 0 0,-1-3 0 15,-2-6 0-15,-5 9 0 0,-2-3 0 0,3-4 0 16,-1 4 0-16,-6-3 0 0,-4 6 0 0,0-3 0 16,4-7 0-16,-4 10 0 0,4 0 0 0,-14-3 0 15,3-3 0-15,0 6 0 0,4 0 0 0,-4 0 0 16,-7 0 0-16,3 0 0 0,1 9 0 15,0-9 0-15,-4 10 0 0,7-7 0 0,4 6 0 0,3 1 0 16,0-4 0-16,4 0 0 0,-1 1 0 0,1-4 0 16,0 6 0-16,0-9 0 0,-1 3 0 0,8 4 0 15,3-4 0-15,1-3 0 16,-5 0-93-16,8-3-17 0,0 3-3 0,3-10-1391 0</inkml:trace>
  <inkml:trace contextRef="#ctx0" brushRef="#br1" timeOffset="34966.35">31500 16107 691 0,'-11'6'61'0,"7"-6"-49"0,1 3-12 15,-1-3 0-15,-3 0 180 0,4 0 34 16,-1 0 6-16,4 0 2 0,-3 0-130 0,3 0-25 16,0 0-6-16,0 0-1 0,-4 0 6 0,4 0 1 0,14 0 0 0,0 0 0 15,-3 0 0-15,3 7 0 0,-3-4 0 16,3-3 0-16,0 0-21 0,-3 9-4 0,-11-9-1 0,7 3 0 15,3 4-26-15,-10-7-6 0,0 9-1 0,-3 4 0 16,-4-10 9-16,0 6 2 0,-8 4 0 0,-2-4 0 16,-4 0-3-16,-1-2-1 0,5-1 0 0,-4 0 0 15,-4-3 11-15,4 7 2 0,-4-10 1 0,-3 0 0 16,0 0 15-16,-1 0 2 0,5 0 1 0,-5 0 0 16,5-10-17-16,-4 7-3 0,-4-6-1 0,0-1 0 15,4-2 0-15,-11-1 0 0,0-2 0 0,-7-7 0 16,-3 9-15-16,3-6-3 0,-3-3-8 0,-1-3 12 15,-6-3-12-15,-1-3 0 0,-3-1 0 0,-3-8 0 0,-8 5 0 0,1-6 0 16,-4 1 0-16,7-4 0 0,0 3-8 16,-7-3-2-16,-4 3 0 0,0-6 0 0,1 0 10 15,-1 0 0-15,4-3 8 0,0 0-8 0,-4-3 0 16,1-1 0-16,-11-2 0 0,3 2-8 0,7 1 8 16,-3 0 16-16,4-7-4 0,-8 4-1 0,0-4-11 0,-3-2 0 15,7 5 0-15,0-6 0 0,3 4 0 0,1-7 0 16,-5 3 0-16,1-3 0 0,0-3 0 0,7 4 0 15,4-8 0-15,2 8 0 0,1-4 12 0,0 0-2 16,-7-4-1-16,4 1 0 0,3 0 17 0,3-3 3 16,8 3 1-16,3 3 0 0,4-3 11 0,3-4 3 15,-4-5 0-15,4 6 0 0,1-7-16 0,6-3-2 16,-4 10-1-16,5 0 0 0,2-7-12 0,1 4-2 16,0-13-1-16,3 6 0 0,0 1-10 0,4 5 8 15,-4-2-8-15,8-1 8 0,-1-2-8 0,0 5 0 16,-3 1 0-16,3-1 0 0,-3 7 0 0,0-3 0 0,-4 3 0 0,4-3 0 15,-4-7 0-15,4 16-9 0,-4-6 9 0,0 6 0 16,1 0-12-16,-1 4 12 0,4-7-12 0,-4 6 12 16,4 0-12-16,-4 10 4 0,4 0 8 0,-4 6-13 15,0 0 13-15,-7 3-12 0,-3 3 12 0,0 3-12 16,-4 1 12-16,-3 2 0 0,-4-2 0 0,0 12 0 16,0-4-13-16,0 7 3 0,-4 7 1 0,-3-1 0 15,-7 3 9-15,0 1 0 0,-3-4 0 0,6 13 0 16,-3 0 0-16,7 3 0 0,-3 0 0 0,-1 6 0 15,-3 4 0-15,-3-1 0 0,-4 0 0 0,3 4 0 16,4 3 0-16,0-1-10 0,0-2 10 0,-4 6 0 16,-3 3-9-16,-3 0 9 0,-1 0 0 0,1 3-9 15,6 0 9-15,0-3 0 0,4-4 0 0,-3 4 8 16,-1 0-8-16,4 0 0 0,4 0 0 0,6-3 0 0,4 3 12 0,4 6-3 16,0-6 0-16,3 3 0 0,0 7-9 0,-3-10 0 15,-1 6 0-15,4-6 0 0,-3 0 9 0,3 9-9 16,4-9 10-16,3 9-10 0,0-2 0 0,0-4 0 15,4-3-8-15,3 6 8 0,4-6 0 0,-4 0 0 16,1-3 0-16,2 3 0 0,5-4 0 0,-1-2-8 16,-7 0 8-16,4-1 0 0,10-5 0 0,-3 9 0 15,0-7 0-15,-4-2 0 0,1 2 0 0,2 7 8 16,5-7-8-16,-4 4 12 0,-1-3-12 0,-2-1 0 16,6 1 0-16,-3 6 0 0,0-7 0 0,3 7 0 15,0-6 0-15,4 2-10 0,0 1 1 0,0-7 0 0,-7 4 0 16,7-4 0-16,3 1 21 0,-3-1 4 15,0 0 0-15,-4-5 1 0,4 8-17 0,0-6 8 16,0 4-8-16,-4-7 0 0,-6 9 0 0,6-5 0 0,8-4 0 0,-1 6 0 16,-10-9 0-16,10 10 0 0,4-10 0 15,0 0 0-15,4 3 0 0,-4-3 10 0,-4 0-10 0,11 0 12 16,0 0-4-16,0 0-8 0,-7 0 12 0,3-3-4 16,4 3-8-16,0 0 12 0,-7 0-12 0,0-7 12 15,4 4-12-15,-1 3 8 0,4 0-8 0,-7 3 8 16,-7 4-8-16,3-4 0 0,4-3 0 0,0 6 0 15,-3-3 0-15,-1 7 0 0,8-7 11 0,-1 3-11 16,4-6 0-16,-3 3 0 0,-4-3 0 0,7 0 0 16,0 0 0-16,0 0 0 0,0 0 0 0,0 0 0 15,0 0 0-15,0 0 0 0,0 0 0 0,0 0 0 0,-4 0 12 16,4-9-3-16,0 6-1 0,0-7 0 0,-4-2-8 16,4-1 8-16,4-3-8 0,-4-5 8 0,4-1 8 0,-1 0 2 15,4-3 0-15,4-4 0 0,-1-2 0 0,1 0 0 16,-4-10 0-16,3 9 0 0,8 1-18 15,0 0 0-15,-11-1 8 0,3 10-8 0,1-3 0 0,0-3 0 16,-4 6 0-16,0 3 0 0,-11-3 11 0,11 7-11 16,4-1 10-16,-4 0-10 0,-7 1 0 0,3 2 0 15,4 4 0-15,0-1 0 0,-7 7-12 0,0 3 12 16,0 0-12-16,0 0 12 0,0 0-13 0,0 0 4 16,-7 13 1-16,4 6 0 0,3 3-2 0,0 12 0 15,-11-3 0-15,4 10 0 0,0 9 2 0,0 4 0 16,0-10 0-16,0 6 0 0,-4-3 8 0,4 0 0 0,11-3 0 15,-1-10-8-15,-6 7 8 0,3-10 0 0,7-9 10 16,7 0-10-16,0 0 8 0,4-3-8 0,-1-6 0 0,8-4 9 16,10 0-9-16,1-9 0 0,3 3-12 0,13-6 12 31,15 0-40-31,18-12 0 0,17 2 0 0,-13-9-1486 0</inkml:trace>
  <inkml:trace contextRef="#ctx0" brushRef="#br1" timeOffset="64146.56">5849 6527 1843 0,'-11'-25'81'0,"4"12"18"0,0-5-79 0,0-1-20 0,4-3 0 0,-4 3 0 16,0-12 108-16,3 9 19 0,1 0 3 0,-1 0 1 16,4 3-111-16,-10-3-20 0,-1 10-9 0,0 2 1 15,-3-2-32 1,-7 2-7-16,-4 10-1 0,-10 3 0 0,-4 7 20 0,-7 9 3 0,-6 9 1 0,-5 6 0 0,-6 10 3 0,-4 10 1 15,-15 8 0-15,-6 20 0 0,-7 2 7 16,-4 14 1-16,0 18 1 0,-3 0 0 0,-4 9 11 16,15 1-13-16,9-7 5 0,22-6 8 0,11-16 22 0,14-6 12 15,10-13 2-15,14-6 1 0,11-6 1 0,15-6 0 16,6-13 0-16,14-7 0 0,7-8-15 16,15-1-3-16,6-9-1 0,8-12 0 0,3-4-19 0,14-12 0 15,0-7 0-15,11-9 0 0,3-9-23 0,8-10 2 16,-4-9 0-16,7-4 0 0,3 1 21 0,-10-10 0 15,3 1 0-15,-7-7 0 0,1-10 0 0,-15 1 10 16,-3-7-1-16,-11 1 0 0,-11-1 35 0,-10-6 8 0,-7-3 0 16,-18 0 1-16,-7 6 14 0,-7-3 2 0,-6 6 1 15,-19 1 0-15,-3-4-3 0,-14 3-1 0,-4 4 0 16,-14 6 0-16,-14 2-28 0,-14 11-6 0,3-4 0 0,-13 9-1 16,-12 7-31-16,-13 9 0 0,-11 23-11 0,-32 18-865 15,-20 9-172-15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30:39.20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14355 7135 2376 0,'0'0'105'0,"0"0"22"0,0 0-102 0,0 0-25 0,0 0 0 0,0 0 0 16,0 0 80-16,0 0 12 0,0-9 1 0,0 9 1 16,0 0-52-16,0 0-10 0,0-9-3 0,0 9 0 15,0 0-29-15,0 0 0 0,3-10 0 0,-3 7 0 16,4-6 9-16,-4 9-9 0,0 0 8 0,0 0-8 15,7-10 30-15,-4 10 1 0,-3 0 0 0,7-3 0 16,-7 3 1-16,0 0 0 0,0 0 0 0,7-6 0 16,-7 6-7-16,0 0-1 0,0 0 0 0,0 0 0 15,0 0 3-15,0 0 0 0,0 0 0 0,0 0 0 16,0 0-4-16,0 0-1 0,0 0 0 0,0 0 0 16,0 0-10-16,0 0-3 0,0 0 0 0,0 0 0 15,7 9 5-15,-3 1 1 0,3 2 0 0,0-2 0 16,0 8-15-16,-3-5-16 0,3 6 3 0,0 0 1 0,0-4 12 0,0 7 16 15,0 6-3-15,3-2-1 0,-6 5-21 0,7 0-5 16,-4 1-1-16,0 5 0 0,-4-2 15 0,1-4 0 16,-1 0 0-16,4-2 0 0,-7-4 0 0,4 3 0 15,-4-12 0-15,3 6 0 0,1-7 0 0,-4-2 0 16,3-1 0-16,-3-2 0 0,0-10 15 0,4 3-4 16,-4-3-1-16,0 0 0 0,7 0 10 0,4-3 1 15,-8 0 1-15,8-4 0 0,-4-2-6 0,0-4 0 16,0 1-1-16,0-7 0 0,3 7-7 0,-2-10-8 15,-1-7 11-15,3 7-11 0,1-9 10 0,-4 6-10 16,3-6 8-16,5 2-8 0,-5-5 0 0,4 3 8 16,0-7-8-16,0 7 0 0,-3 5 0 0,3-2 0 0,-3 3 8 0,-1-3-8 15,4 3 0-15,-3-3 8 0,3 6-8 0,-3-3 8 16,-1-4-8-16,1 7 0 0,-1-6 0 0,5 6-11 16,-5-3 11-16,-3-3 0 0,4 6 8 0,-1 0-8 15,1-6 0-15,0 12 0 0,-1-3 0 0,-3 1-8 16,0 5 8-16,-3 4 0 0,3-4 0 0,-4 4 0 15,1 5 0-15,-4 4 0 0,3-6 8 0,-3 6-8 16,0 0-12-16,0 0-6 0,0 0-2 0,0 0 0 16,0 0 10-16,0 0 2 0,0 0 0 0,0 0 0 31,-7 6-68-31,4-2-14 0,-1 8-2 0,1-2-1 0,-1-1-89 0,-3 4-18 0,4 5-3 16</inkml:trace>
  <inkml:trace contextRef="#ctx0" brushRef="#br0" timeOffset="467.85">14584 7832 2973 0,'0'0'65'0,"0"0"14"0,0 0 2 0,0 0 3 0,0 0-67 0,0 0-17 16,0 0 0-16,0 0 0 0,0 0 58 0,7-7 8 0,-7 7 2 0,10 0 0 15,-2-3-38-15,-8 3-7 0,7 0-2 0,-7 0 0 16,7-3-12-16,-4-3-9 0,4 6 12 0,-7 0-12 15,0 0 0-15,11-3 0 0,-11 3-15 0,0 0 5 16,0 0 23-16,0 0 5 0,0 0 1 0,0 0 0 16,0 12-11-16,0 1-8 0,0 2 9 0,-4 1-9 15,1 3 21-15,-1 3-1 0,-3-10-1 0,0 10 0 16,0 3-19-16,0 1 0 0,-4 2 8 0,4-3-8 16,-3 3 0-16,-1-3 10 0,4 7-10 0,-3-1 8 15,3-3-8-15,-4-3 12 0,4 7-12 0,3-1 12 16,-3 0-12-16,4 1 0 0,-1-1 0 0,1-9 0 15,3 6 0-15,0-6-14 0,0-6 3 0,0 3 1 0,0-7-4 0,0 4-1 16,0-4 0-16,3-9 0 16,-3-3-61-16,0 0-12 0,0 0-2 0,0 0-860 15,4-12-172-15</inkml:trace>
  <inkml:trace contextRef="#ctx0" brushRef="#br0" timeOffset="2067.62">18792 7170 115 0,'11'0'10'0,"0"-9"-10"15,3 9 0-15,-4-4 0 0,4-5 484 0,-3 9 94 16,0-9 19-16,-1 5 4 0,4-5-419 0,-3 6-84 0,-1-6-17 0,-2-1-3 16,6 1-50-16,-4-1-9 0,-3 1-3 0,0-4 0 15,-3 4 0-15,-1 0 0 0,-3-4 0 0,-3 4 0 16,-4 5 12-16,-4-5 1 0,1-4 1 0,-4 4 0 15,-8 0-10-15,-2-1-1 0,-5 7-1 0,-6-3 0 16,-4-7 10-16,-6 10 1 0,-8-3 1 0,-7 3 0 16,3-3 7-16,-3 2 2 0,-7 4 0 0,0-3 0 15,-7-3-8-15,-4 6-2 0,1 0 0 0,-4 6 0 16,0-6-13-16,-1 3-4 0,1 1 0 0,0 2 0 16,-7-3-12-16,-4 6 0 0,1 4 8 0,-1 3-8 15,4-4 0-15,-4 1 0 0,-3 5 0 0,-1-5 0 16,5 9 0-16,6 0 0 0,-3 3 0 0,3 0 0 15,-7-3 0-15,4 6 0 0,0-3 0 0,7 7 0 16,7-1 0-16,-7 7 0 0,-4-10 8 0,0 10-8 16,8-7 14-16,3 3 0 0,10-2 0 0,4 8 0 0,0-5 11 0,4-4 3 15,3 7 0-15,7-7 0 0,0-6-28 0,11 7 0 16,7-1 0-16,6 0 0 0,5 1 0 0,3-1 0 16,7 1 0-16,0-1 0 0,3 0 0 0,4-6 0 15,-3 7 0-15,6-1 0 0,4 0-14 0,4 1 5 16,3 5 1-16,3-5 0 0,5-1 8 0,6-6 0 15,4 7 0-15,3-1-8 0,0-3 8 0,11-3 8 16,10 3-8-16,15-2 11 0,3-4 2 0,11-4 1 16,6-5 0-16,12 3 0 0,10-10-14 0,3 0 0 15,4-3 0-15,11 7 0 0,6-10 0 0,4 0 8 16,0 0-8-16,8 0 0 0,6-3 0 0,-4 3 9 16,-2 0-9-16,-1 3 8 0,0-3 0 0,4 0 0 15,-1 3 0-15,8 3 0 0,3-6-8 0,1 3 0 0,6-3 0 16,-10 0 0-16,-4 0 0 0,-3 6 0 0,6-2 0 0,-2-4 0 15,-15 0 8-15,0 0 0 0,0 0 0 0,-3-4 0 16,-8-2-8-16,1 6 0 0,-4 0 0 0,-4 0 0 16,-10 0 0-16,0-3 10 0,0-6-2 0,-7 6-8 15,-4-7 0-15,-7 1 0 0,-7-1 0 0,0-9 0 16,1 7 0-16,-12-7 0 0,-13-6 0 0,-4 3 0 16,-4 0 0-16,-10-6 16 0,-4 3-1 0,-6-3-1 15,-12-4-4-15,1-9-1 0,-7 4 0 0,-4-10 0 16,-11 3-9-16,-3 0 0 0,-3-6 0 0,-8 3 8 15,-6-3-8-15,-15-1 0 0,-7-2-10 0,-14 9 10 16,-7-6-11-16,-7 9 11 0,-10-3-12 0,-12 4 12 16,-6-4-17-16,-4 3 3 0,-3 6 1 0,-4-5 0 0,-3 8 13 0,-8 1 8 15,-10 0 0-15,4-1-8 0,-8 1 0 16,-3 9 0-16,-7-3 0 0,-3-3 0 0,-8 6 0 16,4 3 0-16,0 6-9 0,-11 4 9 0,-11 6 0 0,1-3 0 15,0 6 0-15,3 0 0 0,4 6 0 0,-4-3 0 16,7 6 0-16,4 1 0 0,7-1 0 0,0 4 0 15,-8-1 0-15,8-2 0 16,0 8-122-16,-4-14-19 0</inkml:trace>
  <inkml:trace contextRef="#ctx0" brushRef="#br0" timeOffset="7626.66">16701 7471 2790 0,'-15'6'61'0,"8"1"13"0,-7-4 2 0,4 6 3 0,-4 0-63 0,-1 4-16 0,1 3 0 0,4-1 0 16,3 7-8-16,-4 7-5 0,4-4-1 0,0 6 0 15,3 0 6-15,1 1 8 0,3 8-13 0,0-5 5 16,0 6 8-16,0 0 0 0,0-1 0 0,0-5 0 31,0 6-78-31,-4-7-17 0,4 4-3 0,-3-13-1 16,-4 6 21-16,0-9 4 0,-4 3 1 0,1-9-583 0,-5 6-117 16</inkml:trace>
  <inkml:trace contextRef="#ctx0" brushRef="#br0" timeOffset="8230.66">16245 7857 2818 0,'0'0'62'0,"0"0"13"0,-7 0 2 0,-3 0 3 0,3 0-64 0,7 0-16 0,0 0 0 0,0 0 0 16,0 0 9-16,0 0-1 0,0 0 0 0,0 0 0 0,0 0-8 0,10 0 0 16,4 0 0-16,4 0 8 0,3-3-8 0,7-7-14 15,4 1 3-15,3 6 1 0,4-7 10 16,4 1-8-16,-8-1 8 0,4 7-8 0,0-6 8 0,-4-1-8 15,-3 10 8-15,-4-9-8 16,0 9-23-16,0 0-4 0,0-3-1 16,-3 3 0-16,-7-3-130 0,3-4-26 0,-3 7-6 0</inkml:trace>
  <inkml:trace contextRef="#ctx0" brushRef="#br0" timeOffset="8536.66">17226 7484 172 0,'0'0'16'0,"0"0"-16"0,0 0 0 0,0 0 0 15,0 0 540-15,0-7 106 0,-3-5 21 0,-1 2 4 16,4 10-490-16,0-3-97 0,-3-6-20 0,3 9-4 15,0 0-16-15,0 0-4 0,0 0 0 0,3 12 0 16,1 7-32-16,3-6-8 0,-4 15 0 0,4-3 0 16,0 3-18-16,0 4-6 0,4-1 0 0,0 3-1 15,-4-2 14-15,0 5 11 0,-4 1-13 0,4-7 5 16,-3 10-4-16,-4-9 0 0,0 8 0 0,0-5 0 16,-4-4-31-16,-3 7-6 15,0-7-2-15,0 0 0 0,-4-5-49 0,4 5-11 0,-3-9-1 16,-1 6-934-16</inkml:trace>
  <inkml:trace contextRef="#ctx0" brushRef="#br0" timeOffset="8791.7">16944 8054 2743 0,'-4'-9'121'0,"1"6"26"0,-4-4-118 0,-4-2-29 15,4 3 0-15,0-4 0 0,4 1 19 0,-4 0-3 0,7-1 0 16,0 7 0 0,0-3-41-16,3 3-9 0,4-7-2 0,4 7 0 0,-1-3 36 0,4-4 14 0,4 7-1 0,3 3 0 15,4-9-4-15,3 9-1 0,4 0 0 0,3-3 0 16,-3-4-8-16,7 7-11 0,7 0 3 0,-4-3 0 31,7 3-20-31,-3-6-3 0,-7 3-1 0,0 0 0 16,3-4-80-16,-7 7-17 0,-3-3-3 0,-4-3-892 0</inkml:trace>
  <inkml:trace contextRef="#ctx0" brushRef="#br0" timeOffset="9138.71">18284 7794 1324 0,'0'0'59'0,"8"6"12"0,-8-6-57 0,10 3-14 15,-10-3 0-15,11 0 0 0,-1 0 268 0,-3 0 50 0,4 0 10 0,-4 0 3 16,4 0-217-16,-1 0-43 0,1-3-9 0,3 3-2 16,3-6-36-16,1 3-7 0,7 3-1 0,0-10-1 31,3 7-35-31,3-3-8 0,1 3 0 0,0 0-1 16,0-4-115-16,-1 7-22 0,-2-9-5 0,-5 9-849 0</inkml:trace>
  <inkml:trace contextRef="#ctx0" brushRef="#br0" timeOffset="9572.25">19163 7803 1555 0,'10'0'138'0,"-2"0"-110"0,-8 0-28 0,10-3 0 16,1 3 345-16,3-6 64 0,0 3 13 0,4 3 2 16,6 0-327-16,1 0-65 0,3 0-14 0,4 0-2 15,3 3-31-15,4 3-5 0,0-3-2 0,3-3 0 31,-3 7-35-31,3-4-7 0,-6-3-2 0,-1 0 0 16,0 0-124-16,-3 0-25 0,-7 0-5 0,-4 0-813 0</inkml:trace>
  <inkml:trace contextRef="#ctx0" brushRef="#br0" timeOffset="10011.24">20401 7832 3042 0,'0'0'67'0,"0"0"13"0,7-7 4 0,4 7 1 0,-1 0-68 0,8 0-17 0,0 0 0 0,10 0 0 16,-3 0-33-16,6 7-11 15,5-4-1-15,-1-3-1 0,-3 0 10 0,3 9 3 0,0-9 0 0,0 6 0 16,-3-6-67 0,-4 4-12-16,1-1-4 0,-5-3-631 0,1 0-126 0</inkml:trace>
  <inkml:trace contextRef="#ctx0" brushRef="#br0" timeOffset="10303.25">21138 7904 2131 0,'18'3'189'0,"-18"-3"-151"0,7 0-30 0,4-3-8 16,6-4 229-16,5-2 45 0,6 3 9 0,11-4 1 31,3 4-270-31,7-3-54 0,4 2-12 0,4-2-1 16,3 0 2-16,3-1 1 0,4 1 0 0,4 9-798 0,-1-3-159 15</inkml:trace>
  <inkml:trace contextRef="#ctx0" brushRef="#br0" timeOffset="17627.96">15879 9211 748 0,'0'0'33'0,"0"0"7"0,0 0-32 0,3-6-8 0,1-3 0 0,-1 6 0 16,-3 3 212-16,4-10 40 0,-1 1 8 0,-3 9 1 16,0 0-157-16,4-10-32 0,-1 1-7 0,1 6-1 15,-4 3 34-15,0 0 6 0,0-10 2 0,0 10 0 16,0-9 14-16,0 6 2 0,0-7 1 0,0 1 0 15,0 0-29-15,-4 5-6 0,4-5 0 0,0 6-1 16,0 3-28-16,0 0-6 0,0 0-1 0,0 0 0 16,0 0-26-16,0 0-6 0,0 0 0 0,0 0-1 0,0 0-19 15,0 0 10-15,0 0-10 0,4 9 8 0,-4-2-8 0,0 2 0 16,-4 0 0-16,4 4 8 0,-3-4 0 0,3 1 0 16,0 2 0-16,-4 4 0 0,-3-3 0 0,7-1-8 15,0 7 12-15,-3 3-4 16,3-3-8-16,0 6 0 0,-4 3 0 0,4 6 0 0,-3 1 0 0,3 12 0 15,-4-3 8-15,0 9-8 0,-3 1 0 0,4-1 0 16,-4 10 0-16,3-1 0 0,-3 1 0 0,0-7 0 16,0 7 0-16,-3-10 0 0,3-2 0 0,-8-1 0 15,5-3 0-15,-1 3 0 0,-3-6 12 0,4-3-4 0,-1-1 0 0,0-5 0 16,4-4 1-16,0-9 0 0,0 0 0 0,4-3 0 16,-4 0 4-16,3-7 1 0,4-2 0 0,0-7 0 15,0-3-1-15,0 0 0 0,0 0 0 0,0 0 0 16,0 0-1-16,0 0-1 0,0 0 0 15,0 0 0-15,0 0-11 0,0 0 8 0,-10 0-8 0,6 9 8 16,-3-9-8-16,0 10 0 0,0-7 0 0,3 3 0 16,4-6 0-16,0 0 0 0,0 3 0 0,0-3 0 15,0 0 0-15,0 0 0 0,0 0 0 0,7 0 0 16,0 0 0-16,4-3 0 0,0-6 0 0,3-1 0 16,7 7 0-16,-4-6 0 0,5-1 0 0,-1 7 8 15,-7-3-8-15,7-3 0 0,4 9 0 0,-1-4 0 16,1 1 0-16,3-3 0 0,4 3 0 0,-4-3 0 15,4 6 0-15,0 0 0 0,3 0 0 0,0 6 0 16,1-3 0-16,3 6 0 0,3-5 0 0,4 5 0 16,0 0 0-16,-1 4 0 0,1-4 0 0,-3 1 0 0,2 2 0 15,-6 4-11-15,4-10 11 0,-5 4-12 0,1-1 12 16,4 0 0-16,6-5 0 0,4-4 0 16,-4 0 0-16,4 0 0 0,-3 0 0 0,-1 0 0 0,-7-4 0 0,4 4 0 15,-4-3 0-15,1 3 0 0,3-6 0 16,0 6 0-16,-4 0 0 0,4 6 0 0,-11-3 0 0,0-3 0 15,1 4 0-15,-1-4 0 0,-10 6 0 0,3-3 0 16,-4-3 0-16,-2 6 0 0,-1-6 0 0,-4 3 0 16,-2-3 0-16,-1 0 0 0,-4 0 0 0,-3-3 0 15,-7 3 0-15,7-6 0 0,-3 3 0 0,-1-3 8 16,4 2-8-16,-7-5 8 0,4 0 0 0,-4-1 1 0,-4-2 0 0,4-1 0 0,0 4-1 0,-3-10-8 31,3 6 12-31,0-5-4 0,-4 5-8 0,4-6 0 16,-3-3 0-16,3 0 8 0,-4 0-8 0,1 0 0 0,-1-6 0 15,1 6 8-15,-1-9-8 0,1 0 0 0,3-7 0 16,-4 0 0-16,1-3 0 0,3 4 0 0,0-10 0 0,0 3 3 16,-4 0-3-16,4-6 0 0,4-3 0 0,-4-4 0 15,3-2 0-15,4-4 0 0,-3 0 0 0,3-3 0 16,0 4 0-16,3 5 0 0,-2 4 0 0,-1 3 0 16,3-1 0-16,-3 8 0 0,0 2 0 0,0 0 0 15,-3 10 0-15,-1-1 0 0,4 7 0 0,-3-3-10 16,-4 6 10-16,3 0-8 0,-3 3 8 0,4 4-8 15,-4-1 8-15,0 3 0 0,0 4-9 0,0 3 9 16,0-4 0-16,0 4 0 0,0-3-9 0,0 9 9 0,0 0 0 16,0-7 0-16,0 1 0 0,0 6 0 0,0-3 0 15,0 3-8-15,0-6 8 0,0 6 0 0,0 0 0 0,0 0 0 16,-4-10 0-16,4 10 0 0,-3 0 0 0,3 0-8 16,-4 0 8-16,-3 0 0 0,0 6-8 0,-3-2 8 15,-1 5 0-15,1-3 0 16,-1 1-8-16,-3 2 8 0,-4 0 0 0,1 4 0 0,-1-4 0 0,-3 1 0 15,0 2 0-15,-1-2 0 0,-2-1 0 0,-1 1 0 16,4-1 0-16,-7 0 0 0,-4-2 0 0,-3 2 0 16,-4-3 0-16,0-3 0 0,0 7 0 0,0-7 0 15,-3 3 0-15,3-3 0 0,-3 4 0 0,-4-4 0 16,0-3 0-16,-7 0 0 0,0 0 0 0,4 0 0 0,3 0 0 0,0-3 0 16,4-4 0-16,0 7 0 15,-1 0 0-15,1 0 0 0,-7-3 0 0,-1-3 0 0,4 6 0 16,-3 6 0-16,3-6 0 0,0 3 0 0,7-3 0 15,1 7 0-15,2-4 0 0,5 0 0 0,2 3 0 16,1-3 0-16,0 7-23 0,3-4-1 0,4-3 0 0,0 0 0 31,0 4-13-31,3-4-3 0,0 3-1 0,8-3 0 16,-1 3-11-16,1 1-1 0,10-7-1 0,0 0 0 0,0 0-153 16,10 0-30-16,18 9-7 0,11-9 0 0</inkml:trace>
  <inkml:trace contextRef="#ctx0" brushRef="#br0" timeOffset="41624.81">3598 11548 1785 0,'0'0'79'0,"0"0"17"0,0 6-77 0,-3 0-19 15,-1 0 0-15,4-6 0 0,0 3 236 0,0 13 44 16,7-3 9-16,0-1 2 0,-3 1-228 0,3 6-46 16,0-7-9-16,4 7-8 0,-1 0 0 0,-3-4 0 0,0 4 0 0,4 0 0 15,-4-3 0-15,0 3 0 0,0 3 0 0,4-1 0 16,-8 8 0-16,4-4 0 0,-3 0 0 16,-1 6-9-16,-3-3 9 0,7 13 0 0,-7 0 0 0,0 0 0 15,0 0 0-15,0 2 0 0,0-8 0 16,0 6 0-16,0-1 12 0,0-8 8 0,0 2 2 0,4-12 0 15,-4 6 0-15,7-9 0 0,-4-3 0 0,8 0 0 16,-7-4 1-16,3-9 0 0,-4 4 0 0,4-4 0 16,0-6 5-16,4-4 2 0,-1 4 0 0,1-9 0 15,0-4 6-15,3-6 2 0,-4 0 0 0,4 0 0 16,1-6-11-16,6-3-3 0,-11-4 0 0,8 1 0 16,3-4-12-16,0 0-2 0,-3-2-1 0,7-1 0 15,3-3-9-15,0 3 0 0,4-3 0 0,-4 3 8 16,4-2-8-16,-8-5 0 0,12 5 0 0,-12 2 0 0,5-3 0 15,2 3 0-15,-6 7 0 0,3-1 0 0,4-2-10 0,-7 11 10 16,-1-2 0-16,1 9-9 16,0-3-43-16,-4 10-9 0,-7-1-2 0,0-2 0 15,-3 8-106-15,3 1-22 0,-7-3-4 0,0 9-1029 0</inkml:trace>
  <inkml:trace contextRef="#ctx0" brushRef="#br0" timeOffset="42078.4">3930 12379 921 0,'0'0'40'16,"0"0"10"-16,0 0-40 0,0 0-10 0,0 0 0 0,-7 0 0 16,0 0 407-16,7 0 79 0,0 0 16 0,-7-7 3 0,-4 7-374 0,8 0-75 15,-1-3-16-15,-3 3-2 0,4-3 9 0,3 3 1 16,0 0 1-16,0 0 0 0,0 0-12 0,0 0-2 15,0 0-1-15,0 13 0 0,3-1-26 0,4 1-8 16,-7 5 0-16,4 4 0 0,-1 7 14 0,4-4-4 16,-3 12-1-16,3 1 0 0,-7 3 7 0,0-1 0 15,0 4 1-15,-11 3 0 0,4-3 2 0,0 0 0 16,-10 0 0-16,6 0 0 0,-3-3-3 0,3 3 0 16,-3 3 0-16,4-10 0 0,-5 4-1 0,5-10-1 15,6 1 0-15,-6-1 0 0,6-9-5 0,-3 0-1 16,7-3 0-16,0 3 0 0,0-3-8 0,7-7 0 15,-7 7 0-15,0-10 0 16,0 4-47-16,4-10-1 0,-1 7-1 0,-3-10-950 16,0 0-189-16</inkml:trace>
  <inkml:trace contextRef="#ctx0" brushRef="#br0" timeOffset="46396.06">5285 11005 2962 0,'0'0'132'0,"0"0"26"0,0 0-126 0,7-6-32 15,-7 6 0-15,0 0 0 0,0 0 28 0,0 0 0 16,0 0 0-16,0 0 0 0,0 9-28 0,0 1 0 15,7 8 0-15,-7-2 0 0,0 12 0 0,0-3 0 16,0 7 0-16,3 9 0 0,4-1 0 0,-3 4 0 16,3 0 0-16,7 6 0 0,-3 4 36 0,3 8 0 15,0 4 1-15,7 13 0 0,-7-4-37 0,7 9 0 16,-3 4 0-16,0 9 0 0,6 7 0 0,-13 3 0 16,6 9 0-16,-6-4 0 0,0 8 0 0,-11-7 0 15,-7-10 0-15,0-3 8 0,-4 1-8 16,4-7 9-16,-7-10-9 0,0-5 10 0,0-4 2 0,3-3 1 15,-3-9 0-15,3 0 0 0,4-10-3 0,4 0-1 0,-4-9 0 16,3-3 0-16,4-3 1 0,0-13 0 0,0 3 0 0,4-6 0 16,3-10-10-16,-4 1 0 0,4-4 0 0,0 1 0 31,0-7-45-31,-7-3-15 0,11-3-2 0,0-7-1 16,-4-2-142-16,0-10-29 0</inkml:trace>
  <inkml:trace contextRef="#ctx0" brushRef="#br0" timeOffset="47198.95">7003 11714 1670 0,'0'0'74'0,"0"0"15"0,-7 0-71 0,-4 0-18 16,4-7 0-16,-4 7 0 0,4-3 259 0,7 3 48 15,0 0 9-15,0 0 3 0,0 0-236 0,0 0-47 16,0 0-10-16,0 13-2 0,0 3-35 0,-3-1-7 15,3 7-2-15,-4 10 0 0,1-1 20 0,-1 0 16 16,1 10-4-16,-11 3 0 0,3 9 16 0,-7 7 2 0,1-4 1 16,-15 7 0-16,4 0 17 0,-8-1 4 15,-2 4 1-15,-5 6 0 0,1 4-32 0,-4-4-6 0,4 3-2 16,-1-3 0-16,-6-6-1 0,7-3-1 0,3-1 0 16,-7-2 0-16,7-4-11 0,4-5 0 0,3-7 0 0,8-13 0 15,6 0 0-15,-3-9 0 0,7 0 0 0,3-6 0 16,4-4-77-16,0-8-15 0,-4 5-2 0,-3-12-1 31,7-7-108-31,-3-8-21 0</inkml:trace>
  <inkml:trace contextRef="#ctx0" brushRef="#br0" timeOffset="47473.46">6061 11755 2419 0,'0'0'215'0,"0"0"-172"0,-14 0-35 0,0 3-8 0,3 0 240 0,0 3 45 15,4-3 10-15,7 13 1 0,7 0-244 0,4 2-52 16,14 7 0-16,6 7-14 0,-6 5-2 0,10 4-1 16,8 6 0-16,3 3 0 0,-4 1 17 0,7 2 0 15,-3-6 8-15,4 6-8 0,-1-3 0 0,0 1-12 16,-3-4 1-16,-4 6 0 0,4-3 3 0,-3 3 0 15,-8 1 0-15,4-1 0 16,-15 0-51-16,5 1-9 0,-8-4-3 0,0 0 0 16,-7-6-71-16,-3 0-14 0,-1-7-4 0</inkml:trace>
  <inkml:trace contextRef="#ctx0" brushRef="#br0" timeOffset="52046.56">7482 13021 1792 0,'0'0'80'0,"0"0"16"0,0 0-77 16,0 0-19-16,0 0 0 0,0 0 0 0,0-6 40 16,0 6 4-16,0 0 0 0,0 0 1 0,-7 0-14 0,7 0-3 15,0 0-1-15,0 0 0 0,0-9 1 0,0 9 0 16,0 0 0-16,0 0 0 0,0 0 34 0,0 0 7 15,0 0 2-15,0 0 0 0,0 0-4 0,-7 9-1 16,4 1 0-16,-4 2 0 0,-4 4-31 0,4-1-7 16,-3 4 0-16,2 3-1 0,-9 6-15 0,6-3-4 15,4 7 0-15,-10-10 0 0,2 9-8 0,5-9 10 16,3 6-10-16,-4-6 10 0,1-3-10 0,3-3 0 16,3 3 0-16,4-7 0 0,4 4 0 0,-4-4 0 15,3-2 0-15,1 2-11 0,6-2-6 0,1-1-2 16,-4 4 0-16,3-4 0 15,5 0-187-15,2 1-38 0</inkml:trace>
  <inkml:trace contextRef="#ctx0" brushRef="#br0" timeOffset="52242.55">7422 12526 3405 0,'0'0'75'0,"-10"0"15"0,-1 0 3 0,4-6 3 0,0 6-76 0,7 0-20 0,0 0 0 0,0 0 0 16,0 0-80-16,7-3-19 0,11-1-4 0</inkml:trace>
  <inkml:trace contextRef="#ctx0" brushRef="#br0" timeOffset="61393.38">26804 5596 1324 0,'0'0'118'0,"11"3"-94"16,-11-3-24-16,10 0 0 0,-10 0 181 0,0 0 32 15,0 0 7-15,11 6 0 0,-11-6-116 0,0 0-24 16,0 0-5-16,0 0-1 0,0 0-37 0,0 0-7 16,0 0-2-16,0 0 0 0,0 0-28 0,0 0-13 15,0 0 1-15,0 0 0 0,0 0 12 0,0 0 0 16,0 0 0-16,-7 3 10 0,0 4 18 0,-7-4 3 16,-1 3 1-16,-6-3 0 0,-7 0 12 0,0 7 4 15,-7-10 0-15,-1 9 0 0,-10-6-29 0,4 7-6 0,-4-10-1 0,-3 9 0 16,-1-3 0-16,-2 1 0 0,-5-7 0 0,1 6 0 15,-8-6 21-15,4 0 4 0,-3 3 1 0,3-3 0 16,0 0-29-16,0 6-9 0,0-6 0 0,0 3 0 16,0-3 0-16,-4 7 0 0,1-4 0 0,-1 0 0 15,4-3 0-15,4 9 0 0,0-9 0 0,-1 10 0 16,-6-1 0-16,3 1 0 0,-4-7 9 0,1 6-9 16,-1 1 0-16,1-7 0 0,3 6 0 0,0 4 0 15,-4-7 0-15,4-3 0 0,0 6 11 0,0-9-11 16,-3 10 14-16,6-7-4 0,4 6-1 0,4-9 0 15,3 10-9-15,4-10 0 0,-1 0 0 0,5-3 8 16,-1-4-8-16,4 7 10 0,3-9-10 0,7 9 10 16,4 0-1-16,3-3 0 0,4-7 0 0,4 7 0 15,3-3-38-15,3 3-8 0,4-3-2 16,0-7 0-16,4 4 79 0,3-4 16 0,-4 4 4 0,4-1 0 0,0-2-43 0,4 2-8 16,-1-2-1-16,1-1-8 0,0 4 19 0,3-10-3 15,-4 10-1-15,4-4 0 0,4 1-15 0,0-7 8 16,3 6-8-16,4-6 0 0,-4 7 11 0,3-7-11 15,8 6 12-15,0-5-12 0,0 2 8 0,3-3-8 16,7 0 0-16,1 7 0 0,-5-7 0 0,1 10-12 16,-7-4 1-16,0 10 1 0,-4-3 10 0,-7 3 0 15,-3 3 0-15,-4 0 0 0,0 3 0 0,-14-3 0 16,3 9 0-16,1 0 0 0,-8-5-14 0,-3 5 2 16,-3 4 1-16,-4-4 0 0,-7 0 11 0,-1 4 0 0,-2 3 0 15,-5-4-8-15,-6 1 8 0,3-1 0 0,1-2 0 0,-1 12 8 16,4-13-8-16,0 0 8 0,3 4-8 0,4 6 8 15,-1-7 0-15,5 4 1 0,-1 0 0 0,4 6 0 16,0-4-9-16,3 4 0 0,1 0 0 0,-1 0 0 16,4 10 8-16,4-7-8 0,-1 0 8 0,1-3-8 15,3 6 8-15,3-3-8 0,4-6 0 0,4 3 8 32,6-3-47-32,12-7-9 0,16 7-3 0</inkml:trace>
  <inkml:trace contextRef="#ctx0" brushRef="#br0" timeOffset="70678.17">16062 10798 2775 0,'0'0'123'0,"0"0"25"0,0 0-118 0,11-3-30 15,-1-3 0-15,1-4 0 0,3 7 19 0,3 0-3 16,1-3 0-16,0 3 0 0,-4 3-16 0,-4 0-9 15,5 0 1-15,-5 3 0 0,-10-3 8 0,0 9-8 16,4 4 8-16,-8-4-8 0,-6 10 16 0,-5-3 3 16,1 2 1-16,-10 11 0 0,-1-4 14 0,-7-3 3 15,-3 9 1-15,-11 0 0 0,-3 1 3 0,-4 5 1 16,3-5 0-16,-3 2 0 0,1 1 10 0,2 5 1 0,1 1 1 0,-4 3 0 16,3-3-26-16,1 3-4 0,-4-3-2 15,4 9 0-15,6-6-14 0,1-4 9 0,0 1-9 16,3-3 8-16,4-7-8 0,3 7 0 0,0-7 0 0,4-6 0 15,3-3-14-15,1 0 2 0,2-3 0 0,1-7 0 16,0 4 0-16,0-3 0 0,3-10 0 0,1 3 0 16,-1-3 12-16,4-3 0 0,0 7 0 0,0-7 0 15,0 0 0-15,6 0 0 0,1 0 0 0,7 0 0 16,0 0 10-16,0 0-10 0,0 0 8 0,0 0-8 16,0 0 0-16,0 0 0 0,0 0 0 0,0 0 0 15,0 0 0-15,0 0 0 0,0 0-9 0,0 0 9 16,0 0 0-16,0 0 0 0,0 0 0 0,0 0 0 15,0 0 12-15,0 0 2 0,0 0 1 0,0 0 0 16,4-7 5-16,-4 7 0 0,-4-9 1 0,4 6 0 0,0-7 0 16,0 1 0-16,-3-1 0 0,3 7 0 15,0-6-10-15,0 0-3 0,-4-1 0 0,4-2 0 0,0 2-8 0,4 7 0 16,-4-9 0-16,0-4 8 0,-4 3-8 0,4 4-16 16,-3-4 4-16,3 1 1 0,-7-4 11 0,7 4-13 15,-4-1 5-15,1-6 8 0,-1 4 0 0,4-1 0 16,-3-6 0-16,-1 3 0 0,4 3 0 0,0-2 0 15,-3-1 0-15,3 3 0 0,0-3 0 0,0 0 0 16,0 10 10-16,0-3-10 0,-4 2 8 0,1-2-8 16,-1 8 0-16,1-2 0 0,3 6 0 0,0 0 0 0,0 0 0 0,-4 6 0 15,0 1-9-15,-3 8 1 0,0 1 0 16,0 3 0-16,4 3-2 0,-1 0 0 0,-3 9 0 16,7-3 0-16,-3-3 2 0,-1 4 0 15,1 2 0-15,3 0 0 0,0 1 8 0,-4-1-8 0,4-6 8 0,-3-3-8 16,6 6 8-16,1-15 0 0,-1 6 0 0,1-7 0 15,-1 1 0-15,1-4 16 0,6-3-4 0,-3-2-1 16,7 5 3-16,1-6 1 0,-1 3 0 0,3-2 0 16,1 5-7-16,7 0-8 0,-4-5 11 0,4 2-11 15,3 3 0-15,0-3 0 0,0 4 0 0,4-1 0 16,3-2-9-16,4-1 9 0,0 0-8 0,0-3 8 31,6-3-26-31,1 0 0 0,0 0 0 0,7 0 0 0,-3-3-79 16,-1-3-16-16,4-7-3 0,3-6-777 0,1-2-155 0</inkml:trace>
  <inkml:trace contextRef="#ctx0" brushRef="#br0" timeOffset="71495.2">17000 10607 1209 0,'0'0'108'0,"-3"0"-87"0,-1-3-21 0,1-4 0 15,3 7 302-15,0 0 56 0,0 0 11 0,0 0 3 16,0 0-260-16,10 13-52 0,1-7-11 0,0 7-1 16,3-1-18-16,0 7-3 0,3 3-1 0,1 0 0 15,0 0 9-15,3 0 1 0,7 6 1 0,4-6 0 16,0 9-8-16,6-2-1 0,8-4-1 0,4 6 0 15,3 0 13-15,-1 10 4 0,1-6 0 0,4 15 0 16,-1-6-24-16,1 0-5 0,-1 9-1 16,4-3 0-16,0 3-14 0,4 1-8 0,-4 5 8 0,-4-2-13 15,0-4 13-15,-3 7 0 0,-3-7 0 0,-4-9 0 16,-1 0 0-16,-2-3 0 0,-1-4-8 0,-7-9 8 16,1 4 0-16,-1-7 0 0,-3-3 0 0,-1 0 10 15,-2-10-2-15,-5 7-8 0,-2-9 12 0,-5-4-4 16,1 3 0-16,-4 1-8 0,-3-10 12 0,-1 0-4 15,1 0 22-15,-1 0 4 0,-6-10 1 0,3 7 0 16,-4-3-22-16,1-7-4 0,-1 4-1 0,-3-4 0 0,-3 4 3 0,-1 0 0 16,-3-4 0-16,0 0 0 0,-3 1-11 0,-1 2 10 15,-3 1-10-15,-4-3 10 0,4 2-10 0,-3 4 0 16,-1-7 0-16,0 4-11 0,4-1 11 16,4 7 0-16,-4-6 0 0,3 0-8 0,4-1 8 15,0-2 0-15,3 2 10 0,4-2-10 0,0-7 13 16,4 6-3-16,3-6-1 0,0-2 0 0,0-1 19 0,4-4 3 15,-1-5 1-15,4 0 0 0,-3 3-32 0,3-4 0 16,0 7 0-16,-3 3 0 0,3-3 0 0,-4 9 0 16,1-2 0-16,-4 5 0 15,0 0-20-15,-3 4-9 0,-1 0-3 0,1 2 0 16,-4 7 32-16,0 0 0 0,0 0 0 0,0 0 0 0,0 0-12 0,0 0 3 16,0 0 1-16,0 10 0 0,0-1 8 0,0 4-8 0,0-4 8 15,3 1-8-15,1-1 8 0,-1 4 0 0,-3-1 0 16,7-3 0-16,-3 10-8 0,3-6 0 0,-4 9 0 0,4-3 0 15,1 3-5-15,2-1-1 0,-3 1 0 0,0 7 0 16,0-4 14-16,0 3 0 0,0-6 0 0,-3 0 0 16,3 0 0-16,-4-3 0 0,-3-1 0 0,0-2 0 15,0 3 0-15,0-7 0 0,0-2 0 0,-3 2 0 16,-1 4 10-16,-3-3-2 0,0-4 0 0,0 0 0 16,-3 1 4-16,-1-4 0 0,-3 10 0 0,-4-7 0 15,1-2-12-15,-1 8 8 0,-3-9-8 0,0 4 8 16,0-1 0-16,-4 4 0 0,4-4 0 0,3 1 0 15,0-1 20-15,1-6 3 0,3 7 1 0,0-1 0 0,-1-9-32 16,1 9 0-16,4-5 0 0,-1-4 0 16,1 0-47-16,-1 0-15 15,0 0-3-15,-3 0-1 0,0-4-77 0,-3 4-15 16,-5-3-3-16,-2-3-750 0,-1 3-149 0</inkml:trace>
  <inkml:trace contextRef="#ctx0" brushRef="#br0" timeOffset="72453.13">13903 11918 2228 0,'-14'0'99'0,"7"0"20"0,0-4-95 0,-4 4-24 0,1-6 0 0,-1 6 0 16,4 0 29-16,-4 6 2 0,1-2 0 0,-1 5 0 0,1-3-31 16,3 1 0-16,-4 11-8 0,4-5 8 0,0 6-15 0,3 3 4 15,4 0 1-15,0 15 0 16,0 1 53-16,4 9 10 0,-1 0 3 0,1 3 0 0,-1 0 13 16,5 4 3-16,-5-1 1 0,-3 3 0 0,4 7-39 0,-1-3-8 15,-3-4-2-15,0-3 0 0,0 1 6 0,0-4 1 16,-3-6 0-16,-1 0 0 0,1-4-20 0,-1-8-11 15,0-1 12-15,1 1-12 0,3-11 52 0,-4 1 3 16,1-3 1-16,-1-6 0 0,1 2-29 0,3-8-6 16,0-7-1-16,0 0 0 0,0 0 12 0,0 0 3 15,0 0 0-15,0 0 0 0,7-7-23 0,0-2-12 16,0 0 12-16,0-1-12 0,4 7 0 0,3-3 0 16,0 3 0-16,0-4 0 0,4 7 0 0,6 0 12 0,1 0-3 0,0 0 0 15,6 0-23-15,1 0-5 0,7-3-1 16,0 6 0-16,0-6 11 0,3 3 9 15,4-3-13-15,7 3 5 0,0-6 8 0,0 6 0 0,-1-3 0 16,5-4 0-16,-1 4 0 0,4-3 0 0,4-6 0 0,-1 8 0 16,1-5-12-16,-1 0 2 0,-6-1 1 0,-4 1 0 15,-4-4 9-15,0 4-10 0,-6 6 10 0,-1-7-10 16,0-2 10-16,-10 2 12 0,-4-2-2 0,-3 2-1 16,0-5 19-16,-4 2 3 0,0 1 1 0,-7-7 0 15,4 6-20-15,-4-6-4 0,-3-3-8 0,-1 4 12 16,1 2 5-16,-4-6 1 0,0-6 0 0,0 3 0 15,0-7-5-15,0 1-1 0,0 0 0 0,-3-7 0 16,3 7-12-16,-4-4 0 0,1-6 0 0,-1 7-10 0,-3-7 10 16,0 0 0-16,4 1 0 0,-4 2 0 0,0 0 8 15,0-2 3-15,0 5 1 0,0 4 0 16,0-1-12-16,-4 7 0 0,4 0 0 0,-3 3 0 16,3 0-10-16,-4 3-1 0,1 7 0 0,-4-4 0 0,7 1 11 15,-4 5 0-15,1 7 0 0,-1-6 0 0,-3-1 0 16,3 10 0-16,-3-3 0 0,4 3 0 0,-4 0-8 0,0 0 0 15,0 0 0-15,-4 0 0 0,1 0 8 0,-5-6 0 16,5 6 0-16,-4 0 0 0,0 0 0 0,-4-3 0 16,-7 3 8-16,1 0-8 0,-1-3 8 0,-3 6-8 15,-1-3 8-15,-2 3-8 0,-5-3 0 0,1 6 0 0,0-3 0 16,-7 7 0-16,-8-10 0 0,4 9 0 16,-3-6 0-16,-4-3 0 0,-3 10 0 0,-1-1 0 15,1-3 0-15,-4 1 0 0,-7-1 0 0,0-3 0 0,-4 6 0 0,-3-6 0 16,0 7 0-16,3-1 0 15,4-2 0-15,0-1 0 0,0-6 0 0,7 6-8 0,0-3 0 0,4 7 0 32,-1-4-101-32,5-3-20 0,2 0-4 0</inkml:trace>
  <inkml:trace contextRef="#ctx0" brushRef="#br0" timeOffset="73289.93">13406 13131 1900 0,'0'0'84'0,"7"10"18"0,-7-10-82 0,0 0-20 0,0 0 0 0,7 6 0 16,-7-6 265-16,0 6 49 0,0-6 10 0,3 9 1 15,-3 1-238-15,0-1-48 0,0 4-10 0,0 9-1 32,-3-3-59-32,-4 3-11 0,-4 6-2 0,0-3-1 0,-6 6 22 0,-4 1 5 0,-8 5 1 0,-6 1 0 15,0 3 0-15,-15 12 0 0,-9 0 0 0,-1 7 0 16,-7 3 33-16,-1 2 6 0,-9-2 2 0,-1 3 0 16,-6 6 7-16,-1-6 1 0,4 12 1 0,3-9 0 15,1 3 1-15,2-6 0 0,5-3 0 0,3 0 0 16,3-10-7-16,8-3-2 0,10-9 0 0,4-7 0 15,6 4-25-15,8-13 0 0,4-3 0 0,2 0 0 16,8-13 0-16,4 1 0 0,3-1 0 0,0-6 0 16,7-3 0-16,0 0 0 0,-4-6 0 0,1 0 8 15,3-4-8-15,0-2 0 0,0 3-10 0,0-4 10 16,0-6 9-16,0 7 8 0,0-7 2 0,0 6 0 16,0-9-19-16,0 0 10 0,0 0-10 0,7-6 8 0,-4 6-8 15,1-6 8-15,-1 6-8 0,1-9 8 0,3-1-8 0,0 1 0 16,-4 6 0-16,4-6 0 0,4 2 0 0,-4-2 0 15,-3 6 0-15,3-3 0 0,-7 3 0 0,7-4 0 16,-4 7 0-16,-3 4 8 0,0-4-8 16,-3 9 0-16,3-6 0 0,-7 13 0 0,3-3 0 0,-3 2 0 15,0 4 8-15,0 3-8 0,0 0 0 0,0 3 0 16,-4 7 0-16,4-1 8 0,0 4-8 0,0-1 0 16,0 7-12-16,7 3 12 0,0 16-15 0,4-4 5 0,-1 7 1 15,4 3 0-15,0 0 9 0,4 6-10 16,-1-6 10-16,1 6-10 0,0-6 1 0,-1 6 0 15,1-3 0-15,-1-6 0 0,-3 3 9 0,0-4 0 0,0-8-9 16,0 5 9-16,-3-11 0 0,3-5 0 0,-3 1 10 0,3-3-10 16,0-6 20-16,0-4-2 0,3 1-1 0,1-7 0 15,7-3-9-15,3 0-8 0,3 0 12 0,8-3-12 16,7-1 0-16,0-2 0 0,7-3-15 0,0 6 5 31,3-7-13-31,4 1-2 0,3-1-1 0,8-2 0 16,-4 2-80-16,3 1-16 0,-3 3-3 0,0-10-1 0,0 0-107 0,0-9-22 15</inkml:trace>
  <inkml:trace contextRef="#ctx0" brushRef="#br0" timeOffset="74109.09">14584 13109 2646 0,'0'0'58'0,"0"0"12"0,0 0 2 0,0 0 3 0,3 10-60 0,-3-1-15 0,0-9 0 0,0 3 0 16,0 7 44-16,0-1 7 0,4 0 1 0,-4 4 0 16,3-1-17-16,4 7-3 0,1 3-1 0,-1 0 0 15,0 10-31-15,3 5 8 0,4 1-8 0,0 3 0 16,1 2 0-16,2 17 9 0,1 3-9 0,-1 9 8 16,5 3 0-16,-5 0-8 0,1 1 12 0,0 8-4 15,-4 1 3-15,0-4 0 0,0-5 0 0,0-4 0 16,-3 0 25-16,-1-6 4 0,1 0 2 0,3-13 0 15,-4 7-27-15,1-4-6 0,0-6-1 0,-1-6 0 16,1 3 5-16,-1-9 1 0,-3 3 0 0,4-10 0 16,0 0 0-16,3-9 0 0,-7 6 0 0,3-12 0 15,-3 9-14-15,4-9 0 0,-4-4 0 0,0 4-10 16,0-3 10-16,0-1 0 0,-3-2 0 0,-4-4 0 16,3 0 0-16,-3-6 0 0,0 0 0 0,0 0 0 0,0 0 24 0,-10 0 6 15,-1-3 2-15,4-6 0 0,-7 5-20 16,3-11-3-16,1 2-1 0,-8 1 0 15,4-7 7-15,-4-3 1 0,1 3 0 0,3-6 0 0,-4-3-7 16,0 3-1-16,-3-4 0 0,4 8 0 0,-1-1-8 16,0 0 0-16,1 0 0 0,-1 3 0 0,-3-3 0 0,3 3-11 15,-3 7 11-15,0-1-12 0,0-3 12 0,0 4 0 16,3 2 0-16,0 4 8 0,-3-3-8 0,7 2-12 16,0-2 4-16,0 6 0 0,0 0-2 0,7 3 0 15,-4 0 0-15,0 3 0 0,8 0-10 0,-4 3-1 16,3-3-1-16,1 13 0 15,-1 0-10-15,4 3-1 0,4-1-1 0,-1 8 0 0,1-5 11 0,6 8 3 16,1-4 0-16,3-3 0 0,0 3 20 0,7-3 8 0,-3-7 0 0,3 7 0 16,4-3-8-16,0 0 0 0,3-6 9 0,4-1-9 15,-1-2 0-15,1-1 0 0,-4 3 0 0,8-2 0 16,-5-10 0-16,1 9 0 0,0-9 0 16,-4 0 0-16,0 0 0 0,-3 0 0 0,0 0 0 0,-1-3 0 15,-6-3 16-15,0 3 1 0,-1-4 1 0,-3 4 0 16,-3-6 14-16,0 0 4 0,-1-1 0 0,-3-2 0 15,0 2-16-15,0-2-2 0,0-7-1 0,0-3 0 16,0 6-3-16,0-9-1 0,1 3 0 0,6-9 0 16,0 6-13-16,0-13-15 0,0 7 3 0,4-4 1 15,6-6-84 1,12-2-17-16,-1-8-3 0,4 7-1311 0</inkml:trace>
  <inkml:trace contextRef="#ctx0" brushRef="#br0" timeOffset="75224.62">18623 12002 2584 0,'-14'7'115'0,"14"-7"23"15,-7 3-110-15,3-3-28 0,-6 0 0 0,3 0 0 0,7 0 69 0,-4 9 9 16,-6 0 2-16,6 4 0 0,1 6-80 0,-4 3 0 15,3 3-11-15,1 6 0 0,-1 10-1 0,0 0-1 16,1 3 0-16,-4-4 0 0,0 11 13 0,0-4 0 16,-4 12 9-16,1-2-9 0,-4 5 47 0,-4 1 3 15,-3 0 1-15,-4 9 0 0,0-6 0 0,-3-4 0 16,3 1 0-16,4 3 0 0,0-13-32 0,3-2-7 16,4-8 0-16,4-11-1 0,6-1 35 0,1-9 7 15,-1-3 2-15,11-7 0 0,-3-2-44 0,3-4-11 16,3-3 0-16,4-6 0 0,1-3 0 0,6-4 0 15,-4 7 0-15,8-9 0 0,3-4-15 0,4 10-5 16,3-10 0-16,1 13-1 0,9-6 12 0,1-1 9 0,4 7-12 0,-1-3 12 16,8 6-8-16,-1 0 8 0,4 0 0 0,3 0 0 15,1 0-9-15,7 0 9 0,-4 0 0 0,-4 0-9 16,1 0 1-16,-1 0 0 0,4 0 0 0,4 0 0 16,3-3 8-16,0-4 0 15,-4 4 0-15,4 0 0 0,1-3 0 0,-1 6 0 0,0-10-8 0,3 7 8 16,1-6 0-16,-4-1 0 0,-7 1 0 0,-7 6 0 15,0-6 0-15,-7 5 0 0,0-2 0 0,-7 3 0 16,0 3 0-16,-11 0 0 0,-7-6 0 0,-3 6 0 16,-8 0 0-16,-3 0 0 0,-3 6 0 0,-4-3 8 15,-7-3 5-15,0 0 2 0,0 0 0 0,0 0 0 16,11 0 12-16,-11 0 2 0,0 0 1 0,0 0 0 16,7-9-18-16,-4-4-3 0,1 1-1 0,-1-7 0 0,1-3 1 15,-4 3 0-15,3-6 0 0,-6-3 0 0,-4-4-9 0,3 1 12 16,1-3-12-16,3-7 12 0,-4-3-12 15,1-6 0-15,-1-4 0 0,4 7 0 0,4-3 0 0,-1-3 0 16,1 3-10-16,-1-4 10 0,4 1 0 0,4 3-9 16,-4 3 9-16,4-3 0 0,-8 9-12 0,4 3 4 15,0 1 0-15,0 5 0 0,-10 10 8 0,6 0-13 16,-3 4 5-16,0 2 8 0,-3 0-8 0,-4 7 8 16,3-4 0-16,1 4 0 0,-4 6-13 0,0-7 1 15,-4 7 1-15,0-3 0 0,1 3-7 0,-1-3-2 16,-6 6 0-16,-1-4 0 0,-7 4 2 0,1-3 0 15,-5 3 0-15,1-6 0 0,-4 6 18 0,1 0 0 16,-5-3 0-16,-6 3 0 0,0 0 0 0,-4 3 0 16,-11-3 0-16,-3 6 0 0,-10 1 8 0,3 2 3 0,-4 0 0 0,1 4 0 15,-4-4 3-15,-8 10 1 0,1 0 0 0,0-3 0 16,4 2 6-16,2-5 2 0,5 9 0 0,-4-6 0 16,0-1-2-16,0-5 0 0,3-1 0 15,1-6 0-15,3 7-10 0,7-10-3 0,0 0 0 0,0 0 0 16,0 0-8-16,3 0 0 0,1-10 0 0,3 7 0 15,0-6 0-15,7-1-17 0,4 1 4 0,-4 3 1 16,7-4-10-16,4 4-2 0,-1-4 0 0,5 7 0 31,3 0-118-31,3-3-24 0,4 6-5 0</inkml:trace>
  <inkml:trace contextRef="#ctx0" brushRef="#br0" timeOffset="76043.11">18870 13279 2761 0,'0'0'122'0,"0"0"26"0,0 0-119 0,0 0-29 0,0 0 0 0,0 0 0 15,0 0 0-15,4 9 0 0,-4 3 0 0,0 7 0 32,-4 3-47-32,-3 0-15 0,0 6-3 0,-4 4-1 0,-3 2 45 0,0 4 9 0,0 0 1 0,-7 12 1 15,0 3 59-15,0 0 12 0,-4 1 3 0,0 8 0 16,-3-2 3-16,0-4 1 0,0 7 0 0,-4 0 0 16,0-1-27-16,0-5-5 0,1 3 0 0,2-7-1 15,-2 0-9-15,2 0-2 0,-2-2 0 0,-1 2 0 16,0-3-12-16,0-3-4 0,-3 6 0 0,0-2 0 0,-1-7-8 0,5 6 0 15,3-6 0-15,3-4 0 16,4-5 16-16,3-4-3 0,4-3 0 0,0-2 0 0,3-8 3 16,4-5 1-16,4-1 0 0,-4-2 0 0,3-1-17 15,4-2 0-15,0-7 0 0,0 0 0 0,-3 3 0 0,-5-6 0 16,8 3 0-16,-3-7 0 0,-4-2 20 0,0-1-2 16,0-2-1-16,-4-1 0 0,1-5-1 0,3 2 0 15,-11-9 0-15,7 3 0 0,-3 0-16 0,0 0 0 16,4-3 0-16,-1 0 0 0,0 3 0 0,4 0 10 15,-3 6-10-15,3-3 8 0,-4 1 0 0,0 8 0 16,4-2 0-16,0-7 0 0,0 9-8 0,0-2 12 16,4 2-12-16,-1-2 12 0,-3 2-12 0,4 1 0 15,-1 3-12-15,1-4 12 0,-1 1-17 0,1 3 4 0,3 6 1 0,0 0 0 16,-4 0 12-16,4 0-9 0,0 0 9 16,-4 9-8-16,1 0-9 0,3 13-2 0,0 0 0 15,0 10 0-15,0 9 2 0,3-4 0 0,-3 1 0 0,0 3 0 16,0-4 17-16,4-2 0 0,0-10 0 0,-1 6 9 15,1-3-1-15,3-6 0 0,-4 0 0 0,8-9 0 16,-8 6-8-16,8-7 10 0,-1 4-10 0,5-4 10 16,-1 1-10-16,0-4 0 0,3 1 0 0,5-1 0 15,2 4 0-15,4-4 0 0,-3 4 0 0,7-1 8 16,7-2-8-16,0 8 0 0,-1-5 9 0,5 6-9 16,-1-7 8-16,4 1-8 0,7-4 10 0,0 1-10 15,3-10-70 1,4 0-20-16,0-10-4 0,-3 1-1318 0</inkml:trace>
  <inkml:trace contextRef="#ctx0" brushRef="#br0" timeOffset="77036.84">20137 13501 3204 0,'0'0'71'0,"0"0"14"0,0 0 3 0,0 0 1 0,0 0-71 0,3-3-18 0,8 0 0 0,-1-3 0 15,8 6-29 1,0-4-10-16,-1-2-1 0,1 6-1 0,-1 6 33 0,1-2 8 0,0-4 0 0,-1 9 0 16,1-6 0-16,0 13 0 0,3 0 0 0,-4 2 0 15,5 4 24-15,2 6 6 0,1 7 2 0,0-1 0 16,3 7-19-16,4 6-3 0,3 0-1 0,0 7 0 15,4-1-9-15,-4 0 10 0,1 7-10 0,2 3 10 0,5-1-10 16,-4 4 10-16,-4-3-10 0,4 0 10 16,3-7-10-16,0-3 0 0,4 7 0 0,0-7 0 15,7 0 0-15,0 1 0 0,0-1-10 0,-4-3 10 0,1 0 0 0,-1-3 0 16,-3-3-8-16,0 3 8 0,-8-6 0 0,8-3 8 16,4 3 0-16,-4-7-8 0,-15 7 0 0,8-10 0 15,3 10 0-15,1-10 0 0,-8-2 0 0,-3 2 0 16,0-6 0-16,-4 3 0 0,0-3 0 0,-3-3 0 15,-8 0 0-15,1-3 0 0,0 0 21 0,-4-7-2 16,-4 1-1-16,1 3 0 0,-4-10 8 0,0 3 2 16,4 1 0-16,-8-10 0 0,-3 0-17 0,0 0-3 15,7 9-8-15,-7-9 12 0,0 0 4 0,0 0 1 16,0 0 0-16,0 0 0 0,0 0-7 0,0 0-2 0,0 0 0 0,0-9 0 16,7-1 20-16,-7 1 3 0,-7-4 1 0,4 10 0 15,3-6-32-15,-4-1 0 0,-3 1 0 0,-4 6 0 16,4-7 0-16,0 1 0 0,4 0 0 0,-4-1 0 15,-4-2 0-15,8 9 0 0,3-7 0 0,-4 1 0 16,-3-4 0-16,4-3 0 0,3 4 0 0,3-7 0 16,4 3 0-16,-3-2 0 0,-4-1 0 0,3-3 0 15,8 0 0-15,-8-3 0 0,-3-3 0 0,0 6 0 16,7-7 0-16,-3 4 0 0,-4-6 0 0,0 3 0 16,-4-4-20-16,8 7-9 0,-1-3-3 15,-3 3 0-15,-3-3 32 0,3 15 13 0,7-6-1 0,-4 13 0 16,-3 0-12-16,0-4-10 0,0 10 2 0,0 0 0 15,11 0-10-15,-11 0-2 0,0 0 0 0,4 7 0 0,6 5 2 0,-3-2 0 16,0 2 0-16,-3 1 0 0,3 2 18 0,3 1 0 16,1-6 0-16,-4 2 0 0,0 7-14 0,4-7-6 15,6-2 0-15,-3 9-1 0,-6-7 9 0,2 1 1 16,8 6 1-16,-4-7 0 0,-4 4 10 0,1-4 0 16,-4 1 0-16,4 6 0 0,-1 0 0 0,-6-4 0 15,-4 4 9-15,0 3-9 0,7-9 19 0,-4 8-3 16,-10-2-1-16,0 0 0 0,-3-6 2 0,-1-1 1 15,1 7 0-15,-5-6 0 0,-9-4-4 0,3 3-1 16,6 4 0-16,-9-6 0 0,-1-4 3 0,0 3 0 16,4 1 0-16,0-10 0 0,-4 9 9 0,1-9 3 15,-1 3 0-15,0-3 0 0,1 0-28 0,-5-3-9 0,-9 0 0 0,2-3 0 16,4 6 9-16,-3 0 0 0,-4-3 10 0,-6 6-10 16,2-3 9-16,4 6-9 0,1 0 8 0,-1-6-8 31,4 10-41-31,-1-10-14 0,1-10-2 0,3-2-1503 0</inkml:trace>
  <inkml:trace contextRef="#ctx0" brushRef="#br0" timeOffset="79019.35">24232 15389 1440 0,'0'0'128'0,"-7"6"-103"0,0-3-25 0,-3-3 0 15,-1 0 295-15,0 0 53 0,-3 7 12 0,0-7 1 16,0 0-259-16,-4-7-52 0,-3 7-10 0,0 0-3 16,-7 0-37-16,0-3-12 0,-8-3 0 0,-6 6 0 15,-11-3 4-15,0 3 0 0,-3 0 0 0,-11 0 0 16,-7 0 8-16,-7 0-8 0,-8 3 8 0,1-3-8 16,4 0 41-16,-1 0 9 0,0 0 2 0,1 0 0 15,-5-3-10-15,12 3-2 0,10 0 0 0,3-7 0 16,4 7 7-16,4 0 1 0,6-3 0 0,8 0 0 15,0-3-29-15,-1 6-11 0,5-3 8 0,6 3-8 16,14-6 9-16,-3 6-9 0,0 0 10 0,3 0-10 16,4 6 10-16,0-6-10 0,3 0 10 0,-3 0-10 15,0 3 0-15,4 3 0 0,3 0 0 0,-4 1 0 0,-7-4 0 16,8 6 0-16,10-9 0 0,-4 10 0 0,-3-7 0 0,0 6 0 16,4 1 0-16,3-10 0 0,0 0 0 0,-4 9 0 15,1-6 8-15,3-3-8 0,0 0 38 0,0 0 2 16,0 0 0-16,0 0 0 0,0 0-32 0,0 0-8 15,0 0 0-15,0 0 0 0,0 0 9 0,0 0-9 16,0 0 12-16,-4 10-12 0,-3-10 8 0,3 9-8 16,4-9 0-16,0 0 0 0,-3 3 0 0,-1 7 0 15,-3-1 0-15,4-3 0 0,6 1 0 0,-6 2 0 16,-1 0 0-16,4 1 0 0,0-1 0 0,4 1 0 0,-8-1 8 16,1-3-8-16,-1 4 0 0,1 2 0 15,6-2 8-15,-3 8-8 0,0-5 0 0,-3 6 0 16,6 3 0-16,-3 0 0 0,-3 9 0 0,-1 7 0 0,4-1 0 15,-3 13 0-15,-1 4 0 0,-3-1 0 0,0 0 0 16,3 1 0-16,1 8 0 0,-4-2-9 0,-4-4 1 0,4 7 0 16,0-10 8-16,4-2 0 0,-4-1 0 0,0-13 0 15,3 4 0-15,-3-3 11 0,7-10-3 0,-4 3 0 16,-3-6-8-16,4-3 0 0,3-6 0 0,-4 0 0 16,1-4 14-16,3-9-2 0,3 7-1 0,-3-10 0 15,0 0-3-15,0 0 0 0,0 0 0 0,7-3 0 16,7-4 12-16,-3 4 3 0,-11 3 0 0,7-9 0 15,0 0-15-15,0-1-8 0,0 4 10 0,-3-4-10 16,-1 1 12-16,1 3-3 0,-1-7-1 0,-3 13 0 16,0-3-8-16,0 3 0 0,7-6 0 0,-7 6 0 15,0 0 0-15,0 0 0 0,4-10 0 0,3 7 0 0,4 0 0 0,-1-3-9 16,1 6 9-16,3-3-13 0,4-4 13 0,6 4 0 16,-3-6 0-16,8 6 0 0,6-3-9 15,0-4 9-15,4 10-8 0,0-6 8 0,3 0-11 0,0-4 11 16,8 7-13-16,-4-3 5 0,3 3-8 0,0-1 0 15,8-2-1-15,-1 12 0 0,-3-2 17 0,4-1 0 16,-1 3 0-16,-3-3 0 0,0 7 0 0,-7-10 0 16,3 9 0-16,4-6 0 0,-3 3 0 0,2-2 0 15,1-4 0-15,0 6 0 0,-3-3 0 0,3-3 0 16,0 0 0-16,-4 0 0 0,4 0 0 0,0-9 0 16,7 9 0-16,0-10 0 0,-4 10 0 0,-3-3 0 15,0 3 0-15,-4-3 0 0,-6 3 0 0,-5 0 0 16,-2 3 0-16,-4-3 0 0,-8 3 0 0,1-3 0 15,-7 6 0-15,-4-2 0 0,0-4 0 0,-7 6 0 16,0-3 0-16,-7-3 0 0,0 0 10 0,0 0 6 0,0 0 0 0,0 0 1 16,0 0-5-16,0 0 0 0,0 0-1 15,0 0 0-15,0 0-11 0,0 0 0 0,0 0-10 0,0 0 10 16,0 0 0-16,0 0 0 0,0 0 0 0,0 0 0 16,3-9 12-16,-3 9-2 0,7-10 0 0,-7 7 0 15,0-6-2-15,0-1-8 0,-3 1 12 0,-1-4-4 16,1 4-8-16,3-4 0 0,-7-6 0 0,3 7 8 15,1-7-5-15,-4-3-3 0,7-3 0 0,-4-3 0 16,1 3 0-16,-1-7 0 0,4 1 0 0,0-7 0 16,0 7 0-16,-3-7 0 0,3 1 0 0,0-7 0 15,0 0 0-15,0 0 0 0,0-3 0 0,0 3 0 16,0-6 0-16,0 6 0 0,-4 0 0 0,4 3 0 0,-7 1 0 16,3 2 0-16,1 0 0 0,-4 7 0 0,3-3 0 15,-3 5 0-15,4-2 0 0,-1 9 0 16,-3 0 0-16,4 9 0 0,-1-5 0 0,1 8 0 0,-1-2 0 15,-3 2 0-15,7 1 0 0,-3 6 0 0,-1-4 0 0,0 4 0 16,4 0 0-16,0 3-10 0,0 0 10 0,0 0 0 16,-3-6-9-16,-1 6 9 0,4-9 0 0,0 9 0 15,-7 0 0-15,7 0 0 0,0 0 0 0,0 0 0 16,-3-4 0-16,3 4 0 0,0 0 0 0,0 0 0 16,-7 0 0-16,7 0 0 0,-4 4 0 0,-3-4 0 15,0 6 0-15,0-3 0 0,4 6-9 0,-5 1 9 16,1-7 0-16,-3 6 0 0,3 4 0 0,-4-4-8 15,4 1 8-15,-3-4 0 0,-1 0 0 0,4 4 0 0,-4-1 0 16,1-6 0-16,3 7 0 0,-4-10 0 0,8 9 0 0,-4-9 0 16,3 0 0-16,4 0 0 0,0 0 0 0,0 0 0 15,0 0 0-15,0 0 0 0,0 0 0 0,0 0 0 32,0 0-31-32,-4 0-5 0,4-9-2 0,-3-4-1022 0,-1 0-204 15</inkml:trace>
  <inkml:trace contextRef="#ctx0" brushRef="#br1" timeOffset="90175.25">27309 14166 345 0,'0'0'31'0</inkml:trace>
  <inkml:trace contextRef="#ctx0" brushRef="#br1" timeOffset="93936.74">17053 9362 1476 0,'0'0'65'0,"0"0"14"0,0 0-63 0,0 0-16 16,0 0 0-16,0 0 0 0,-3-3 124 0,3 3 21 15,0 0 5-15,0 0 1 0,-4-7-68 0,4 7-14 16,0 0-2-16,0 0-1 0,-7 0-25 0,-3 0-5 16,-5 10 0-16,1 2-1 0,0-2-22 0,-7 12-4 15,-7 0-1-15,0 15 0 0,-4-2-8 0,0 6 0 16,-3 3 0-16,0 6 0 0,-4 3 0 0,0 0 0 16,-3 1 12-16,-4 2-4 0,-4 1 7 0,1-1 1 15,0-3 0-15,-1 1 0 0,1-1-4 0,-1-12 0 16,5 3 0-16,6-4 0 0,0-8-3 0,7-10-1 0,0 0 0 15,8-7 0 1,-1-8-104-16,4-7-20 0,-4-4-5 0</inkml:trace>
  <inkml:trace contextRef="#ctx0" brushRef="#br1" timeOffset="94212.9">15910 9428 1152 0,'0'0'51'0,"0"0"10"0,0 0-49 0,0 0-12 0,14 6 0 0,4-3 0 0,-4-3 376 0,4 10 73 16,3 2 15-16,0 7 2 0,7 0-379 0,-3 3-76 15,3 0-11-15,4 3-11 0,0 6-1 0,3 0 0 16,0 1 0-16,-3-1 0 0,0 10-4 16,0 0 0-16,-1-1-1 0,1-2 0 0,-4 0 17 0,1 2 0 15,-1-2 8-15,0 3-8 0,-3 0 0 0,-1-7 0 16,1-3 0-16,0 1 0 0,-4-4 0 0,0-3 0 15,0-6 0-15,0 0 0 0,1-7 0 0,-1 1 0 16,0-4 9-16,-3 1-9 16,3-1-87-16,-4-6-22 0,1-3-5 0,0-3-982 0</inkml:trace>
  <inkml:trace contextRef="#ctx0" brushRef="#br1" timeOffset="94598.07">17053 9955 2548 0,'0'0'113'0,"0"0"23"0,0 0-108 0,0 0-28 15,0 0 0-15,0 0 0 0,0 0 93 0,0 0 14 16,7 6 2-16,4 6 1 0,3 1-87 0,-3-1-23 15,3 7 0-15,-4 9 0 0,1-2 0 0,3 2 0 16,0 3 0-16,0 4 0 16,-3-4-69-16,-1 4-21 0,1-4-4 0,-4-3-722 15,0 3-145-15</inkml:trace>
  <inkml:trace contextRef="#ctx0" brushRef="#br1" timeOffset="95384.34">19794 12335 2163 0,'0'0'96'0,"0"0"20"0,0-7-93 0,0-2-23 16,-3-4 0-16,3 4 0 16,-4 0 31-16,4 5 1 0,0-5 1 0,0 9 0 0,-7 0-25 0,7 0-8 15,0 0 0-15,-10 0 0 0,-4 0 20 0,3 9 0 16,0 1 0-16,1 2 0 0,-8 1 32 0,1 9 8 15,-5-3 0-15,-2 3 1 0,3 9-14 0,-4-3-3 16,0-3-1-16,-3 7 0 0,0 8-28 0,-1-5-6 16,1 6-1-16,0-1 0 0,0 4-8 0,0-3 0 15,-1 3 0-15,-2-3-11 16,-5 3-36-16,5-7-7 0,-1-2-2 16,4-4 0-16,-4-3-100 0,4-6-21 0,3-6-4 0,0 3-464 15,4-10-93-15</inkml:trace>
  <inkml:trace contextRef="#ctx0" brushRef="#br1" timeOffset="95639.7">19191 12310 2811 0,'0'0'62'0,"0"0"13"0,0 0 2 0,0 0 2 0,4 9-63 0,3 0-16 0,3 4 0 0,4-4 0 15,-3 10-18 1,7 0-6-16,3-3-2 0,-4 12 0 0,5-6-7 0,-1 6-2 0,0 3 0 0,0-2 0 16,0 2 21-16,0 7 4 0,-3-4 1 0,3-3 0 0,-3 1 9 15,3-4 0-15,-7-3 0 0,0-3 0 16,0 6-10-16,-3-9-3 0,0-3-1 0,-1-1 0 16,-6-8-210-16,3 2-41 0,-7-9-9 0,0 0-2 0</inkml:trace>
  <inkml:trace contextRef="#ctx0" brushRef="#br1" timeOffset="96121.43">19950 12570 1094 0,'0'0'97'0,"0"12"-77"0,0-2-20 0,0-10 0 16,0 0 401-16,0 0 77 0,0 0 15 0,10 0 3 31,1 0-417-31,-1 0-79 0,4-10-26 0,4 10 0 16,-4-9-33-16,7 6-6 0,1 0-2 0,-1-4 0 0,0 4 43 0,-7-3 9 0,0 6 2 0,0 0 0 15,4 0 13-15,-1 0 0 0,-6 0 12 0,0 6-12 16,-1-3 22-16,-10-3-2 0,0 0-1 0,0 0 0 16,0 0-19-16,-3 10 0 0,-1-7 0 0,-3 6 0 15,-3 1 8-15,2 2-8 0,-2-2 0 0,-4 5 0 16,-7-8 0-16,-4 11 0 0,0-5 0 0,4 9 0 31,0-13-24-31,0 10-3 0,7-6 0 0,0-4 0 0,-1 1 27 0,5-7 0 0,3-3 0 0,0 9 8 16,7-9-8-16,0 0 11 0,0 0-11 0,0 0 12 15,0 0-12-15,0 0 0 0,10 0 0 0,4 0 0 16,-3 0 0-16,0 6 0 0,3-2 0 0,-4-4-11 16,4 9 11-16,0-6-13 0,1 3 5 0,-1 4 8 0,-4-4-10 0,4 10 10 15,-3-4 0-15,3 1-9 0,4 6 9 16,-1-7 0-16,-3 1 10 0,1-4-10 15,-5 10 14-15,-3-7-3 0,0 4-1 0,0 0 0 0,-10-7-10 0,3 4 12 16,-4 2-12-16,1-2 12 0,-1 0-12 0,-3-4 10 16,-3 3-10-16,-1-2 10 0,0-1-10 15,-3 1 0-15,0 2 0 0,0-2 0 16,0-7-111-16,-4 6-24 0</inkml:trace>
  <inkml:trace contextRef="#ctx0" brushRef="#br1" timeOffset="102456.9">24225 11486 1036 0,'0'0'46'0,"0"0"10"0,0 0-45 0,0-10-11 15,0 4 0-15,0 6 0 0,0-6 311 0,0 2 60 16,-3-2 12-16,-4 3 2 0,3 3-234 0,-3-3-47 0,4 3-10 15,-8 0-2-15,-3 0-33 0,4 3-7 16,-5 0-2-16,-2 7 0 0,-1-1-50 0,0 0 0 16,1 4 0-16,3 0 0 0,-7 2 0 0,6 7 0 0,-2 0 13 0,3 3-4 15,0 7-9-15,-1-1 0 0,1 7 0 0,0-4-11 16,0 10 11-16,4-3 16 0,-5 3-4 16,8 3-1-16,0-10-11 0,-3 4 0 0,6 3 0 15,-3-3 0-15,4-1 0 0,-1 4 0 0,1-3 0 16,3 3 0-1,0-3-29-15,3 3-8 0,-3 6-2 0,4-9 0 16,3-7-29-16,3 7-7 0,1-10-1 0,-1-3 0 16,1-6-41-16,3 0-9 0,0-9-2 0,4-1-553 0,0-5-111 0</inkml:trace>
  <inkml:trace contextRef="#ctx0" brushRef="#br1" timeOffset="103520.79">23940 11987 1638 0,'0'0'72'0,"0"0"16"0,0 0-71 0,0 0-17 16,-4-6 0-16,4 6 0 0,0 0 88 0,-3 0 15 16,3 0 2-16,-7-3 1 0,0 3 5 0,0 0 1 15,-1 0 0-15,1 0 0 0,7 0-15 0,0 0-2 16,0 0-1-16,0 0 0 0,0 0-59 0,0 0-12 15,0 0-3-15,11-6 0 0,-4 6 10 0,7 0 2 16,7-4 0-16,0 1 0 0,8-6-40 0,6 3-8 16,4-4-2-16,7-2 0 0,-8 2 18 0,5 1-10 15,-1-4 10-15,0 4-8 0,-3 6 8 0,-3-7-12 0,-5 7 12 16,-2-3-12 0,-5 3-19-16,1-3-4 0,-4 2-1 0,4-5 0 15,-4 6-224-15,-3-3-44 0</inkml:trace>
  <inkml:trace contextRef="#ctx0" brushRef="#br1" timeOffset="103889.61">24755 11385 2170 0,'0'3'48'0,"-4"-3"9"0,-10 0 3 0,3 0 1 0,1 0-49 0,3 0-12 16,3 0 0-16,-3 0 0 0,4 0 51 0,-1 4 7 15,4-4 2-15,0 0 0 0,0 0 25 0,0 0 6 16,7 6 1-16,4 6 0 0,-4-2-48 0,-4 2-10 16,4 7-2-16,0 0 0 0,1-3 7 0,-1 12 1 15,-4-3 0-15,4 6 0 0,-7 1-24 0,4-1-5 16,-4 10-1-16,-4 9 0 0,-3-3 0 0,4 3 0 15,-4 3 0-15,3-2 0 0,-3-4-10 0,3 0 0 16,-3-3 0-16,4-4 0 0,-4-2 0 0,3 3 0 16,1-10 0-16,-1 0 8 0,4 1-8 0,0-1 0 0,-3-9 0 0,6 0 0 31,4-13-73-31,-3 10-11 0,-4-6-1 0,0-1-1 16,-4-5-109-16,4-7-21 0,0 0-5 0,0 0-1 0</inkml:trace>
  <inkml:trace contextRef="#ctx0" brushRef="#br1" timeOffset="104497.75">25619 11009 748 0,'0'-3'67'0,"3"-3"-54"16,8-4-13-16,-7 4 0 0,-1-4 229 0,1 4 43 0,3-3 9 0,-4 6 2 15,1-7-156-15,-4 10-31 0,0 0-7 0,0 0-1 16,0 0 0-16,-4 0-1 0,4 0 0 0,-3-3 0 15,3 3-20-15,-11 3-4 0,4-3-1 0,-4 10 0 16,-3-1-12-16,4 4-2 0,-1-1-1 0,-3 10 0 16,-4 3-15-16,1 0-4 0,-1 7 0 0,1 2 0 15,-5 16-4-15,1 0-2 0,-3 7 0 16,-5 6 0-16,1-1-9 0,0 10-1 0,0-6-1 16,-1 3 0-16,1 0-11 0,3 3 10 0,1 4-10 0,3-14 10 15,3 1-10-15,7 0 0 0,4-10 0 0,4 0 0 16,3 7 0-16,3-13 0 0,4 6-14 0,4-2 5 15,3-8-8-15,4 4-2 0,6-9 0 0,5 0 0 16,2-4-33-16,1-2-6 0,0-10-2 0,3 6 0 16,-3-13-84-16,3 1-16 0,0-3-4 0,1-10-1 15,3 6-25-15,-1-9-5 16</inkml:trace>
  <inkml:trace contextRef="#ctx0" brushRef="#br1" timeOffset="105445.13">25767 11423 115 0,'0'0'0'0,"0"0"10"0,0 0-10 0,0 0 0 0,0 0 0 0,0 0 0 0,0 0 360 0,0 0 69 16,7-3 15-16,4-7 2 15,-4 10-270-15,0-3-55 0,-4-3-10 0,4 6-3 0,1 0-76 0,-1 0-16 16,-7 0-4-16,7 9 0 0,3-2 80 16,-3-1 16-16,-3 3 4 0,3 1 0 15,-4 8-37-15,1-5-7 0,3 6-2 0,-4-3 0 0,5 2-45 0,-5 1-9 16,4-6-1-16,0 9-1 0,0-4-10 0,0-5 8 15,0 0-8-15,0 5 8 0,0-5-8 16,4-4 8-16,0 1-8 0,-4 2 8 0,3-5 13 0,-3-4 3 16,4 3 0-16,-1-3 0 0,1-6-24 0,0-3 0 15,-1 6 0-15,1-10 0 0,3-2 14 0,-3 2-2 16,-4-2 0-16,3-7 0 0,1 3 4 0,-1-9 0 0,-3 3 0 16,0 0 0-16,4-3-16 0,-4-6 9 0,0-1-9 0,4-5 8 15,-8 6-8-15,8-4-11 16,-4-6 3-16,0 10 0 0,4 0-9 0,-4-1-2 15,0 10 0-15,3 0 0 16,1 3-101-16,-4 4-20 0,-4-4-4 0,4 10-648 0,-3-1-129 0</inkml:trace>
  <inkml:trace contextRef="#ctx0" brushRef="#br1" timeOffset="105756.82">26145 11630 345 0,'0'0'31'0,"0"0"-31"16,-7 0 0-16,3 0 0 0,4 0 452 0,0 0 84 15,0 0 16-15,0 0 4 0,-7 3-444 0,7-3-88 16,0 0-24-16,0 16 0 0,0-4 0 0,3 7 0 15,1-3 0-15,-4 6 0 0,4 6 28 0,-1-3 10 16,-3 6 2-16,4 1 0 0,-1-1-20 0,-3 0-3 16,0 1-1-16,0 5 0 0,-3-5-7 0,3-7-1 15,-4 3-8-15,1-3 12 0,3-3-12 0,0 0 0 16,0-3-9-16,0 0 9 16,3-4-51-16,1-5-4 0,-1-1-1 0,1 4-666 0,-1-4-134 0</inkml:trace>
  <inkml:trace contextRef="#ctx0" brushRef="#br1" timeOffset="106207.1">26579 10874 2102 0,'0'0'46'0,"0"0"10"0,0 0 1 0,0 0 3 0,0 0-48 0,0 0-12 15,0 0 0-15,3 10 0 0,4-1 90 0,-3 10 16 16,-4-4 3-16,7 10 1 0,-4 1-30 0,1 5-5 16,-4 3-2-16,7 7 0 0,-4 9-17 0,1-6-3 15,-1 10-1-15,4-1 0 0,-3 6-36 0,3-2-8 16,-3-4-8-16,3 7 11 0,-4-4-11 0,1 7 0 16,-1 0 0-16,1-1 8 0,-4 1-8 0,0 0 0 15,0-7 0-15,0 4 0 0,-4-10 0 0,1-3 0 0,3 3 0 16,-4-6 0-16,1 0-10 0,3-3-4 15,3-4-1-15,1-2 0 16,-4-4-75-16,3-6-15 0,1 4-3 0,-1-17-1 16,1 7-93-16,-1-10-18 0</inkml:trace>
  <inkml:trace contextRef="#ctx0" brushRef="#br1" timeOffset="106681.24">27298 11169 1846 0,'0'0'82'0,"0"0"17"0,0 0-79 0,0 0-20 0,0 0 0 0,0 0 0 16,0 0 128-16,0 9 21 0,-3 1 5 0,-1-1 1 16,-3 4-55-16,0 5-10 0,3-2-2 0,-6 12-1 15,-1 4-60-15,1 2-12 0,-4 4-3 0,3 6 0 16,-3 0-12-16,0 0 0 0,-4 6 0 0,4-6 0 16,-4 6 0-16,1-6 0 0,-1 9 0 0,-3-9 0 15,0 3 0-15,0-3 0 0,-1-3 0 0,1-7-10 31,4 4-30-31,-1-4-7 0,-3-9-1 0,0-6 0 16,3 0-136-16,0-7-27 0</inkml:trace>
  <inkml:trace contextRef="#ctx0" brushRef="#br1" timeOffset="106923.89">26924 11294 2718 0,'0'13'60'0,"4"-4"12"0,-8-9 2 0,4 10 2 0,4 2-60 0,-4-2-16 16,7 8 0-16,0 1 0 0,3-3 32 0,5 12 3 16,2-3 1-16,-3 3 0 0,0-2-7 0,8 2-1 15,-5 3 0-15,1-6 0 0,0 7-28 0,-1-1 0 16,-3 0 0-16,4 1 0 0,0-1 0 0,-4 0 0 16,3 1 0-16,1-4 0 15,3 6-96-15,0-2-26 0,0-10-5 0,4 9-1 16,7-9-116-16,-4 6-23 0,14 16-5 0,-10-12-560 0</inkml:trace>
  <inkml:trace contextRef="#ctx0" brushRef="#br1" timeOffset="107197.88">27538 12022 2602 0,'0'0'57'0,"0"0"12"0,0 12 3 0,-3-2 1 0,3 9-58 0,0-7-15 0,3 1 0 0,-3 2 0 0,0 1 28 0,0 0 4 15,0-4 0-15,0 1 0 16,0-1-60-16,0 4-11 0,-3-3-2 0,3-1-1 15,0 4-1-15,-4-10 0 0,4 10 0 0,0-10 0 16,4 3-49-16,-8 1-9 0,4-10-3 0,0 0-864 0</inkml:trace>
  <inkml:trace contextRef="#ctx0" brushRef="#br1" timeOffset="107537.89">27781 12229 1843 0,'0'0'164'0,"8"3"-132"0,-1 0-32 0,0 6 0 16,-4 1 84-16,4-1 11 0,-3-6 1 0,3 13 1 15,-4-10-86-15,1 4-11 0,-4 5-16 0,-4-2 4 16,4 0-17-16,-7-1-4 0,0 7-1 16,0-7 0-16,-3 10 5 0,-1-12 1 0,-3 9 0 15,0-7 0-15,0-2-2 0,0 2 0 0,-1-3 0 0,1 1-798 16</inkml:trace>
  <inkml:trace contextRef="#ctx0" brushRef="#br1" timeOffset="107882.89">28268 11216 2509 0,'0'0'111'0,"0"0"23"0,0 0-107 0,0 0-27 0,0 0 0 0,0 0 0 16,-3 6 103-16,-1 4 15 0,1 2 3 0,-1 7 1 15,1 3-92-15,-1 6-18 0,1 3-4 0,-4 4-8 16,3 3 0-16,-7-1 0 0,4 4-10 0,-3 3 10 16,-4-3-27-16,3 3 3 0,-3 3 0 0,0 0 0 15,0-7-4 1,0 4 0-16,0 3 0 0,-4-9 0 16,4 3-90-16,-4-4-18 0,1-12-4 0,-1 7-947 0</inkml:trace>
  <inkml:trace contextRef="#ctx0" brushRef="#br1" timeOffset="108101.45">27856 11482 2948 0,'0'0'131'0,"3"4"26"0,4 5-125 0,0 0-32 15,7 1 0-15,4 2 0 0,0-2 0 0,3 2 0 16,3-2 0-16,1 2-10 0,0-2-4 0,0 8-1 15,-1 1 0-15,-3-3 0 16,4 6-17-16,-4-3-3 0,-3 9-1 0,0-3 0 16,-4 6-92-16,0 1-20 0,-7 2-3 0,3 4-571 15,-6-4-114-15</inkml:trace>
  <inkml:trace contextRef="#ctx0" brushRef="#br1" timeOffset="109086.39">28311 10767 864 0,'0'0'76'0,"0"0"-60"0,0 0-16 0,0 0 0 15,0 0 245-15,0 0 47 0,0 0 8 0,0 0 3 16,0 0-190-16,0 0-37 0,7 0-8 0,0 10-2 15,3-7 10-15,1 6 3 0,3-2 0 0,0 2 0 16,7 4-48-16,0-1-10 0,4 10-1 0,3 0-1 16,4 0-19-16,7 16 10 0,0-7-10 0,3 4 8 15,-3 5-8-15,7 4 0 0,0-3 0 0,3 9 0 16,4-3-15-16,0 3-5 0,-4 1 0 0,1-4-1 16,-1 6 21-16,0-6 0 0,-6-3 0 0,-4 0 0 15,-4 0 0-15,-7 6-9 0,0-6 9 0,-7 6-10 16,-3-3-23-16,-4 3-5 0,-7-6-1 0,-3 6 0 0,-4-15 15 0,-7 5 4 15,-4-8 0-15,-7 5 0 16,4-5-116-16,-10-7-24 0</inkml:trace>
  <inkml:trace contextRef="#ctx0" brushRef="#br1" timeOffset="112713.35">26310 15935 115 0,'0'0'0'0,"0"0"10"0,0 0-10 0,0 0 0 0,0 0 0 0,0 0 0 15,0 0 473-15,0 0 93 0,7 0 18 0,-7 0 4 16,0 0-434-16,0 0-87 0,7-7-18 0,0 4-3 16,-3-6-46-16,-4 9-10 0,0 0-2 0,0 0 0 15,0-3-3-15,0 3-1 0,0 0 0 0,-4-7 0 16,-3 1 25-16,7 6 5 0,-3-6 1 0,3 6 0 16,-7 0 1-16,7 0 1 0,0 0 0 0,0 0 0 15,0 0 22-15,-7-10 4 0,3 7 1 0,1-3 0 16,-1 0-6-16,4 6-1 0,0 0 0 0,-3-7 0 15,3 7-25-15,-4-9-4 0,4 9-8 0,-7 0 11 16,0-9-11-16,3 5 0 0,-3-5-12 0,0 9 12 16,-3-9 0-16,3 9 0 0,0-3 0 0,-4-4 0 15,0 4 10-15,-3 0-10 0,0-3 12 0,0-4-12 16,-11 10 16-16,8-3-3 0,-4-6-1 0,3 6 0 16,-3-7-12-16,-4 4 9 0,0 0-9 0,4-4 8 0,-3 1-8 15,-1-1 12-15,-3 1-12 0,-1 0 12 0,5-4-12 0,-5 4 0 16,-6-4 0-16,0 4-11 0,0-4 3 0,-1 4 0 15,-6-1 0-15,0 1 0 0,-4 6-2 0,0-3 0 16,7 2 0-16,0 1 0 0,-3-3 10 0,3 6 0 16,4-3 0-16,0-3 0 0,-1 6 0 0,-2 0 0 15,-5 0 0-15,1 0 0 0,3 0 0 0,-7 0 0 16,-3 0 0-16,3 0-8 0,4 6 8 0,-1-3 0 16,5-3 8-16,-5 0-8 0,1 6 0 0,-4-3 0 15,0 1 0-15,0 2 0 0,-7-3 0 0,4 6-8 16,0 4 0-16,3-4 0 0,0 1-1 0,7 2 0 15,-3-2 0-15,3 8 0 0,4-8 9 0,-1 2 0 16,1 1 0-16,3 3 8 0,-3-4-8 0,3 1 0 0,1-1 0 16,2-2 0-16,5 2 0 0,-1-2 0 0,0-1 0 15,4 4 0-15,3-4 12 0,1-3-3 0,6 4 0 0,-3-4 0 16,4 0-1-16,-1-3 0 0,4 7 0 0,0-4 0 16,0 0-8-16,3-6-11 0,1 10 3 0,3-10 0 15,0 0 8-15,0 0 11 0,0 0-3 0,0 0 0 16,0 0 7-16,0 0 1 0,0 0 0 0,0 0 0 15,0 0-4-15,0 0 0 0,0 0 0 0,0 0 0 16,0 0-3-16,0 0-1 0,3-10 0 0,4-2 0 16,-3 9-8-16,-1-7 0 0,4-2 0 0,-3-4 0 15,3 7 0-15,0-4 0 0,0-6 0 0,0 7-11 16,4-1 3-16,-4 4 0 0,0-4 0 0,0 4 0 16,0-1 0-16,0 1 0 0,-3 0 0 0,-1 2 0 0,1 1 8 15,-1-3-8-15,-3 9 8 0,0 0-8 0,0 0 8 0,0 0 0 16,7 0-9-16,-7 0 9 0,0 0 0 0,0 0 0 15,11-4 12-15,-1-2-4 0,-3 3-8 0,-7 3 0 16,11 0 0-16,-11 0 0 0,0 0-9 0,0 0-1 16,0 0 0-16,4 13 0 0,-8-4 10 0,0 0-13 15,1 1 5-15,-4 2 8 0,0 7-10 0,-4 0 10 16,1-3 0-16,-1 6-9 0,0-4 9 0,1 1 0 16,3-3 0-16,3 3 8 0,1 0-8 0,3-7 0 15,7 10 0-15,3-9 8 0,5 5-8 0,-1 1 11 16,-4 0-11-16,8-3 12 0,3 3-21 0,0-1-4 15,4-2-1-15,0 6 0 16,-1-6-29-16,1-4-5 0,0 1-2 0,-1-7 0 16,8-3-111-16,0-3-23 0</inkml:trace>
  <inkml:trace contextRef="#ctx0" brushRef="#br1" timeOffset="113196.62">27206 15558 1958 0,'0'0'174'0,"0"0"-139"15,0 0-35-15,0 0 0 0,0 0 232 0,0 0 40 0,-7 7 8 0,7-7 2 32,-7 3-247-32,-3 6-50 0,2 0-9 0,5 1-3 15,-1-1-29-15,-3 4-5 0,-3-1-2 0,-4 10 0 0,3 0 36 0,-3 6 7 0,-7 7 2 0,0 6 0 16,-4 3 18-16,0 3 8 0,1 0-8 0,-8 6 12 16,-3-3-4-16,-8 4-8 0,1-1 11 0,-8 6-11 15,-2-5 10-15,-1 2-10 0,3-3 8 16,1-2-8-16,7-7 21 0,3-1-1 0,0-5 0 0,7-7 0 15,7-5-20-15,4-8 0 0,0-5 0 0,11-1 0 16,-1-5-177 0,7-7-37-16</inkml:trace>
  <inkml:trace contextRef="#ctx0" brushRef="#br1" timeOffset="113463.89">26458 15474 3178 0,'0'0'70'0,"0"0"14"0,0 0 4 0,0 0 1 0,-3 9-71 0,6 4-18 16,4-4 0-16,4 7 0 15,0-1-32-15,3 1-9 0,7 6-3 0,4 0 0 16,3 3-6-16,0 6-2 0,0 1 0 0,4 8 0 0,3 4 32 0,1-3 7 16,-5 12 1-16,1-9 0 0,-4 6 12 0,4-6 0 15,-7 7 0-15,3-8 0 0,-3 8 10 0,-4-4 5 16,3 0 1-16,-2-3 0 0,-8-4-16 0,0 4 9 15,-4-3-9-15,5-6 8 16,-5-1-29-16,-3-3-7 0,4 1 0 0,-4-13-1 16,3 3-82-16,-3-4-16 0,-3-8-3 0,-4-1-965 0</inkml:trace>
  <inkml:trace contextRef="#ctx0" brushRef="#br1" timeOffset="114160.97">27436 16192 3171 0,'0'0'70'0,"3"9"14"0,-3-9 4 0,0 9 0 0,0-9-70 0,-3 7-18 0,3-7 0 0,-4 6 0 15,0 3-119-15,-3-2-27 0,4-1-6 0,-1 3 0 16,-6 1 57-16,3 9 12 0,-4-7 3 0,1 1 0 16,-1 6 60-16,-3-7 12 0,0 7 8 0,0 3-10 15,-4 0 53-15,4 0 10 0,-7-3 3 0,7 2 0 16,0-2-38-16,-1 0-7 0,1 3-2 0,0-6 0 0,4 3-9 15,-1-1 0-15,0-5 0 0,8-1 8 0,-1-2 5 16,4 2 1-16,0-2 0 0,7-1 0 16,0-3 16-16,4-2 3 0,7-1 1 0,-1-3 0 15,8 0-17-15,0 0-3 0,-1 0-1 0,5 0 0 0,-1 0-13 16,-3-3 0-16,3 3 0 0,0 0-10 0,-3 0 10 16,-4 0-8-16,0 0 8 0,0 0-8 15,-3 0-39-15,-1 3-7 0,-2-3-2 0,-5 0 0 16,4 0-106-16,0 0-22 0,-14 0-4 0</inkml:trace>
  <inkml:trace contextRef="#ctx0" brushRef="#br1" timeOffset="114437.42">27555 16358 2718 0,'0'28'60'0,"0"-15"12"0,-3-4 2 0,-1 7 2 0,1-1-60 0,-1 1-16 0,4 3 0 0,-3 0 0 31,3 3-76-31,0 0-19 0,0 0-3 0,0 0-1 0,0 6 45 0,0-3 9 0,-4 6 1 0,4 1 1 16,-7 5 64-16,4 1 13 0,-4 3 2 0,3 2 1 16,-3-2 19-16,0-3 4 0,0-1 1 0,0-5 0 15,3 5-41-15,-3-5-9 0,0-7-2 0,0 3 0 16,4-3-97-1,-1-6-19-15,1 0-4 0,-1-3-589 0,1-7-119 0</inkml:trace>
  <inkml:trace contextRef="#ctx0" brushRef="#br1" timeOffset="115006.83">27989 15605 1267 0,'0'0'112'0,"0"0"-89"0,4-6-23 0,-1 3 0 16,1-3 229-16,3-4 42 0,-3 7 8 0,3-6 1 16,0 6-171-16,0-4-34 0,0 1-7 0,0 0-2 15,3 3-8-15,1-4-2 0,0-2 0 0,-1 9 0 16,4-3 11-16,-3-7 1 0,7 10 1 0,-4 0 0 15,0-3-35-15,3 3-7 0,5-6-2 0,-5 6 0 16,4 0-13-16,1 0-4 0,2 0 0 0,4 0 0 16,1 0-8-16,-1 6 0 0,0-3-10 0,0 4 10 15,1-4-14-15,-1 0 3 0,-7 6 1 0,0 1 0 16,0 2 1-16,0-2 0 0,-6-1 0 0,-1 0 0 16,-4 1 9-16,1 2-12 0,-4 1 12 0,-4 6-12 15,-3-10 12-15,0 4 0 0,-3-1 0 0,-4 7 0 16,-4-10 0-16,1 4 0 0,-1 6 0 0,-3-7 0 15,0 7 0-15,-4-6 0 0,1 6 0 0,2-7 0 16,-6 1 0-16,4 2 0 0,-5-2 0 0,1-1 0 0,0 1 0 0,-4-4 0 16,1 7 0-16,-1-3 0 0,4-4-12 0,7-3 2 15,0 4 1-15,0-1 0 0,3 0 9 0,4 1 0 16,3-7 0-16,-3 6 0 16,0 4 8-16,7-4 1 0,0 1 0 0,0-1 0 0,4 1-9 0,3 2-16 15,0-2 4-15,0 2 1 0,-3-2 11 0,3 2-10 16,0-3 10-16,0 4-10 0,3-4 10 0,-6 1 11 15,3 2-3-15,0 4 0 0,0-3-8 0,-4-4 0 16,1 4 0-16,0-4 0 0,-4 3 0 0,3-2 0 16,1 2 0-16,-1-2 0 15,-3-1-84-15,4 4-20 0,-4-13-3 0,0 9-1 16,0 4-89-16,3-4-19 0,1 4-3 0</inkml:trace>
  <inkml:trace contextRef="#ctx0" brushRef="#br1" timeOffset="115187.24">28367 16684 3319 0,'-4'22'73'0,"4"-19"15"0,-3 3 4 0,-4-3 0 0,3 4-73 0,-3-4-19 0,7-3 0 0,0 0-980 16,0 0-199-16</inkml:trace>
  <inkml:trace contextRef="#ctx0" brushRef="#br1" timeOffset="117182.09">23950 11486 345 0,'0'0'31'0,"0"0"-31"15,-3-4 0-15,-4-5 0 0,3 6 184 0,1-3 32 16,-4-4 5-16,7 7 2 0,-4-6-87 0,4-4-16 15,-3 1-4-15,-1-4-1 0,4 3-12 0,0 1-3 16,0-7 0-16,4 6 0 0,-1-5 0 0,1 8 0 16,3-2 0-16,0-7 0 0,0 9-34 0,-4-2-7 15,4 3-2-15,0-1 0 0,-3 7-33 0,3-6-6 16,-3 5-2-16,-4 4 0 0,3-6 19 0,-3 6 3 16,0 0 1-16,0-3 0 0,0 3-1 0,0 0 0 15,0 0 0-15,0 0 0 0,0 0-13 0,0 0-2 16,0 0-1-16,0 0 0 0,0 0-10 0,0 0-3 15,0 9 0-15,4 4 0 0,-1 6-9 0,1-4 12 0,-1 11-12 0,4-1 12 16,-3-3-12-16,3 9 8 0,-4 7-8 0,1-1 8 16,-1-5-8-16,4 8 10 0,-3 1-10 0,0 0 10 15,-1 3-10-15,1 0 0 0,-4 0 0 0,0 6 0 16,0 0 0-16,-4-3 15 0,1 0-4 0,-1 0-1 16,-3-3 1-16,0 3 0 0,0-3 0 0,3 0 0 15,-6-3 3-15,6 2 1 0,-3-2 0 0,4-6 0 16,-4 5 9-16,3-2 1 0,4-3 1 0,0-7 0 15,0-3-26-15,4-3 0 0,-1 0 0 0,1 0 0 16,-1-3 0-16,4-1 0 0,0-5 0 0,-3-1 0 16,3 7 0-16,-4-6 0 0,4-4 0 0,-3 4 0 15,-1-4 0-15,-3 1 0 0,0-1 0 0,0-6 0 0,0-3 0 16,-3 10 0-16,3-10 8 0,-7 6-8 0,7-6 9 0,-4 3-9 16,1 0 10-16,3-3-10 0,0 0 8 0,0 0-8 15,-7-3 0-15,0-6 9 0,0 5-9 0,3-8-12 16,1-4 2-16,-1 4 1 15,-3-7-91-15,7-6-17 0,-4-3-4 0</inkml:trace>
  <inkml:trace contextRef="#ctx0" brushRef="#br1" timeOffset="118955.36">25732 13110 1612 0,'0'0'72'0,"0"0"14"0,0 0-69 16,3-9-17-16,1 5 0 0,-1-5 0 0,4 0 199 0,4 9 36 15,-7-10 7-15,3 7 2 0,3 0-188 0,-3-3-38 16,-7 6-7-16,0 0-2 0,0 0 34 0,0 0 6 15,0 0 2-15,0 0 0 0,7 0-14 0,-7 0-2 16,0 0-1-16,0 12 0 0,4-2 14 0,-4-1 4 0,3 4 0 16,-3 5 0-16,-3-5-8 0,3 15 0 0,3-3-1 0,-3 7 0 15,0-1-43-15,0 0 0 16,0 10-8-16,0-3 8 0,4-1 0 0,-1 4 0 0,-3 3 0 16,4 6 12-1,-4-6-36-15,0-3-6 0,0 3-2 0,0 3 0 0,0-10 7 0,0 4 1 0,0-3 0 0,4-1 0 31,-4-5-12-31,3-1-1 0,-3-9-1 0,0 9 0 16,0-9 3-16,0 3 1 0,0-9 0 0,4 3 0 16,-4-7-91-16,-4 1-19 0,-7-4-3 0</inkml:trace>
  <inkml:trace contextRef="#ctx0" brushRef="#br1" timeOffset="119398.92">25679 13674 1152 0,'0'0'102'15,"0"0"-82"-15,0 0-20 0,3-6 0 0,1 6 316 0,7-3 60 0,-1-3 11 0,8 6 2 16,-4-3-275-16,7-4-55 0,0 4-11 0,0 3-3 15,8-3-26-15,-5-3-6 0,5 3-1 0,-5-4 0 16,8 7 7-16,-4-3 1 0,0 3 0 0,1-9 0 16,-5 9 16-16,5-3 3 0,-5-4 1 0,1 7 0 15,-7-3-31-15,-1-3-9 0,4 6 0 0,-3-3 0 16,-4 0 0-16,0-4-12 0,-3 7 0 0,-1-9 0 31,5 6-124-31,-5-3-24 0,-6-1-4 0,3-2-608 0,0 0-120 0</inkml:trace>
  <inkml:trace contextRef="#ctx0" brushRef="#br1" timeOffset="119699.42">26444 12950 2250 0,'0'0'100'0,"0"0"20"0,0 0-96 0,0 0-24 16,0 0 0-16,0 0 0 0,0 0 84 0,0 9 13 15,-7-5 3-15,7 5 0 0,-3 0-34 0,3 4-6 16,-4 6-2-16,1 3 0 0,3 0-18 0,0 9-3 16,-4 0-1-16,1 1 0 0,3 8-2 0,0 4-1 15,0 0 0-15,0 6 0 0,-4-6-14 0,4 10-3 0,4-4-1 16,-1 0 0-16,-3-3-15 0,-3-3 9 16,3 6-9-16,0-6 8 0,0 9-8 0,0-6 0 0,-4 0 0 15,1 0 0-15,3-3 0 0,-4 0 0 0,1-9 0 0,-1 5 0 16,4-2-13-16,0-7 5 0,0-5 8 0,4 2-13 31,-1-13-101-31,1 4-20 0,3-6-4 0,-4-4-1101 0</inkml:trace>
  <inkml:trace contextRef="#ctx0" brushRef="#br1" timeOffset="120132.49">27436 12730 1785 0,'-4'0'159'0,"-6"0"-127"16,-1 0-32-16,0 0 0 0,-3 7 285 0,0-4 51 16,0 3 11-16,4 0 1 0,-8 10-292 0,0 0-56 15,1 3-18-15,-1 9 0 0,-3 3 8 0,0 4 2 0,0 5 0 0,-1 4 0 16,-2 0 8-16,-1 6 0 0,0 1 0 0,-3-4 0 16,3 15 12-16,-3-8 5 0,0 8 1 0,3 1 0 15,-3 0 22-15,7 0 5 0,3-7 1 16,4 7 0-16,0-10-32 0,3 0-6 0,4 7-8 0,4-7 11 15,-1-9-2-15,4 0 0 0,7-3 0 16,4 0 0-16,7-7-9 0,-1 4-11 0,4-13 3 0,1 6 0 31,6-9-33-31,0-3-7 0,4 0 0 0,-1-7-1 16,1 1-101-16,0-4-20 0,3 1-4 0,-3-7-1 0,0-3-37 0,7 6-7 16,42-15-1-16,-25-1-1 0</inkml:trace>
  <inkml:trace contextRef="#ctx0" brushRef="#br1" timeOffset="120586.25">27556 13163 2602 0,'0'0'116'0,"0"0"23"0,0 0-111 0,0 0-28 0,0 0 0 0,0 0 0 15,0 0 56-15,0 0 5 0,3 7 2 0,4 2 0 16,-7-9-19-16,7 6-4 16,-3 4-1-16,3 5 0 0,-4 1-31 0,1-7-8 0,0 13 0 15,-1 0 0-15,-3 0 0 0,4 6 0 0,-1 4 0 0,-3-7 0 16,4 6 22-16,-1-3 0 0,-3 4 0 0,4-10 0 15,3 6 10-15,-4-6 1 0,4 0 1 0,-3-3 0 16,3-4-20-16,0 4-4 0,0-6-1 0,4-4 0 16,-4-6 6-16,3 7 1 0,1-10 0 0,-1 0 0 15,1 0-8-15,0-10 0 0,3 7-8 0,0-9 12 16,0-7 2-16,0 0 0 0,4 3 0 0,6-6 0 16,-2-3-14-16,-1-9 0 0,0 2 0 0,4-8 0 15,-4-4 0-15,0 3 0 0,0-3 0 0,0 0 0 16,-3-6-23-16,-4 9 3 0,0-3 0 0,0 4 0 15,-3 8-2-15,-1 1 0 0,1-1 0 0,-4 7 0 16,0 3-218-16,0 4-43 16,4-14-9-16,-4 23-1 0</inkml:trace>
  <inkml:trace contextRef="#ctx0" brushRef="#br1" timeOffset="120961.62">27714 13593 2181 0,'0'0'96'0,"0"0"21"0,0 0-93 0,0 0-24 0,11 3 0 0,-11-3 0 16,7 9 52-16,0-9 7 0,0 10 1 0,4-7 0 16,-11-3 23-16,3 9 5 0,4 1 0 0,0 2 1 15,-3-2-18-15,-1 9-4 0,5-7-1 0,-8 7 0 16,3 3-12-16,-3 0-2 0,-3 0-1 0,-1 0 0 16,0 9-26-16,-3-9-5 0,0 9 0 0,0-2-1 15,0-7-19-15,0 6 0 0,4-3 8 0,-1-3-8 16,1 0 0-16,3-3-9 0,0 2 1 0,0-8 0 15,3 3-77 1,4-7-15-16,0 4-4 0,0-10 0 0,0 3-84 0,4-12-18 16,-4 6-3-16,4-10-1 0</inkml:trace>
  <inkml:trace contextRef="#ctx0" brushRef="#br1" timeOffset="121366.63">28593 12721 518 0,'0'0'23'0,"0"0"5"0,0 0-28 0,0 0 0 0,0 0 0 0,0 0 0 16,0 0 507-16,0 0 96 0,0 0 19 0,0 0 4 16,0 0-458-16,7 9-91 0,-4 1-18 0,1 9-4 15,0-7-7-15,-1 10 0 0,1 10-1 0,3-1 0 16,0 0-8-16,0 10-2 0,0 0 0 0,0 6 0 16,0 3-25-16,0 0-4 0,0-3-8 0,0 16 11 15,-3-3-11-15,-1 2 0 0,1-5 0 0,-1 2 0 16,1 4 0-16,-1-7 0 0,-3 4 0 0,0-7 0 15,0 1 0-15,4-1 0 0,-4 0 0 0,0-3 8 16,0-3-8-16,3-3 0 0,1 3 0 0,-1-9 0 16,1-7-20-16,3 1-7 0,-4-1-1 0,5-9 0 15,-1-6-121-15,0-4-25 0,0 1-5 16,0-13-1063-16</inkml:trace>
  <inkml:trace contextRef="#ctx0" brushRef="#br1" timeOffset="122505.46">29365 13132 288 0,'0'0'25'0,"8"-3"-25"0,-5-7 0 0,4 7 0 15,0-6 293-15,0 3 54 0,0-1 10 0,0 1 3 16,-3 3-275-16,3-3-54 0,-7 6-11 0,0 0-3 16,0 0 30-16,0 0 5 0,0 0 2 0,0 0 0 15,0 0 49-15,0 0 9 0,0 0 3 0,0 0 0 16,-7 9 21-16,3-3 4 0,-6 7 0 0,3 6 1 15,-4-4-57-15,-3 7-11 0,0 10-2 0,0-1-1 16,0 7-53-16,-4-1-17 0,0 4 10 0,-3 0-10 16,4 3-12-16,-1-4-8 0,-7 4-2 0,4-3 0 15,3-10-43 1,-3 10-9-16,4-9-2 0,-5-7 0 0,1 3-6 0,0-6-2 16,0-3 0-16,3-4-658 0,1-5-132 0</inkml:trace>
  <inkml:trace contextRef="#ctx0" brushRef="#br1" timeOffset="122769.51">29090 13044 288 0,'0'0'25'0,"0"0"-25"16,0 0 0-16,0 0 0 0,7 9 598 0,0 7 114 15,8 0 24-15,-5 6 4 16,8 3-620-16,-1 3-120 0,1-3-30 0,0 7-3 0,-1-4 33 0,1 3 8 0,0 4 0 0,-1-4 1 15,1 10-9-15,-1-7 0 0,-2-2 0 16,-1-1 8-16,3 7-8 0,1-7-16 0,-4-6 4 0,0 6 1 16,-3-2 1-16,3-4 0 0,-4-3 0 0,1 3 0 31,-4-3-38-31,0-7-7 0,0 4-1 0,0-6-1 16,0 2-123-16,-3-8-25 0,-1 8-5 0</inkml:trace>
  <inkml:trace contextRef="#ctx0" brushRef="#br1" timeOffset="123069.21">29722 13847 1497 0,'0'0'133'0,"0"0"-106"0,-4 9-27 0,4-6 0 0,0-3 296 0,0 10 53 15,4 2 11-15,-1-2 3 0,1-1-284 0,3 4-57 16,0-4-11-16,0 1-3 0,-3 2-8 0,3 4 0 16,0-4 0-16,-4-2 0 0,1-1 0 0,-1 4-11 15,1-1 3-15,-1 1 0 0,1 2 8 0,-4-2-8 16,0-1 8-16,-4 1-8 15,4 3-36-15,0-4-6 0,-3-2-2 0,3-1 0 16,-4 0-160-16,4-2-32 0,0-7-6 0,0 0-2 0</inkml:trace>
  <inkml:trace contextRef="#ctx0" brushRef="#br1" timeOffset="123692.08">30815 13057 2412 0,'0'0'107'0,"0"0"21"0,0 0-102 0,0 0-26 0,0 0 0 0,-3 9 0 16,3 0 124-16,-7 1 19 0,0 2 4 0,-4 1 1 15,1 9-95-15,-8 0-18 0,0 9-4 0,1 1-1 16,-5-1-22-16,-2 10-8 0,-4-4 0 0,3 1 0 0,-7 3 0 0,4 3-16 16,-4-4 1-16,4 4 1 15,3-3-38-15,-3 0-7 0,0-7-1 0,0-2-1 16,3-1-49-16,0-3-10 0,-3-6-1 0,7-9-1 15,0 2-77 1,7-8-15-16</inkml:trace>
  <inkml:trace contextRef="#ctx0" brushRef="#br1" timeOffset="123898.08">30329 13047 3175 0,'0'0'70'0,"0"0"14"0,0 0 4 0,0 0 0 0,0 0-70 0,3 10-18 0,4 8 0 15,0-5 0-15,0 6 0 0,4 3 0 0,3 0 0 0,0 6 0 16,4-3-12-16,3-3 0 16,-4 9 0-16,8-2 0 0,-4 2 12 0,4 0 16 15,0 1-3-15,-1-7-1 16,1 6-40-16,-4 0-9 0,-3-2-2 0,0-4 0 16,3 6-10-16,-4-9-3 0,-3 9 0 0,-6-9 0 15,-1 7-126-15,-4-7-26 0,1 6-4 0,-4-3-2 0</inkml:trace>
  <inkml:trace contextRef="#ctx0" brushRef="#br1" timeOffset="124403.18">30914 13659 3171 0,'0'0'70'0,"0"0"14"0,0 0 4 0,0 0 0 0,0 0-70 0,0 0-18 16,7 0 0-16,4-3 0 16,-1 3-21-16,4-7-8 0,-3 4-2 0,7 3 0 0,-4-9 31 0,3 9 0 15,1-3 0-15,3 3 0 0,-3 0 0 0,-4 0-14 16,4 0 2-16,-4 3 1 0,-4-3 0 0,4 6 0 16,-6-3 0-16,-8-3 0 0,0 0 11 0,7 10-13 15,-7-10 5-15,-4 3 8 16,1 6-32-16,-5 1 0 0,-2-7 1 0,-1 3 0 0,-3-3 13 0,0 3 2 15,-4-3 1-15,1 4 0 0,3-4 3 0,0 0 1 16,3 3 0-16,0-3 0 0,8-3 25 0,3 0 5 0,0 0 1 16,0 0 0-16,0 0 9 0,0 0 3 0,7 10 0 15,0-10 0-15,4 3-42 0,3 3-8 0,-4-3-2 0,4-3 0 16,-3 7 20-16,3-4 0 0,-3 3 0 0,-1 0 0 16,-3 1 0-16,4 2 0 0,-4 0 0 0,4-2 0 15,-1 2 0-15,-3 0 0 0,-3 1 0 0,-1-1 0 16,-3 4 12-16,0-1 4 0,-3-2 0 0,-1 9 0 15,-3-7 12-15,0 7 4 0,-4-6 0 0,1 5 0 16,3-2-12-16,0 0-1 0,-4-1-1 0,-3 1 0 16,3 0 0-16,1-1 0 0,-1 1 0 0,4-7 0 15,-3 10-10-15,3-6-8 0,-4-1 9 0,4-2-9 16,0-1 0-16,0 1-8 0,0-7-1 0,-4 6 0 16,1-3-83-16,-1-2-17 0,-3-4-3 0,0 0-759 15,0 0-151-15</inkml:trace>
  <inkml:trace contextRef="#ctx0" brushRef="#br1" timeOffset="124768.92">32128 12972 1843 0,'0'0'164'0,"0"0"-132"0,0 0-32 0,0 0 0 16,0 0 221-16,0 0 38 0,0 0 7 0,0 0 2 15,0 0-177-15,0 0-35 0,0 0-8 0,-4 9 0 16,-3 4-36-16,0 3-12 0,0-1 0 0,-4 13 9 15,-3 4-9-15,0 2 12 0,-3-2-12 0,-1 8 12 16,-3 4 4-16,0 0 0 0,-4 6 1 0,-3-6 0 16,3 7-6-16,-7-8-2 0,4 1 0 0,0-3 0 15,0-3-29-15,3-4-7 16,4-2-1-16,3-7 0 0,0-7-70 0,4 4-14 16,0-3-4-16,4-9 0 0,-1-7-116 0,0 6-23 0</inkml:trace>
  <inkml:trace contextRef="#ctx0" brushRef="#br1" timeOffset="125035.43">31581 12984 3243 0,'0'0'144'0,"0"0"29"0,0 0-138 0,0 0-35 15,0 0 0-15,7 7 0 0,0-4 17 0,4 6-3 16,3-2-1-16,-4 5 0 0,4 4-13 0,1 3 0 15,2 9 0-15,1-3 0 0,-4-3 0 0,4 9 0 16,-1 1 0-16,-3-1-10 0,7 0 0 0,-6 1 0 16,2-1 0-16,1 7 0 0,-4-10 1 0,4 10 0 15,-4-4 0-15,3-3 0 0,1 7 1 0,-4-7 0 0,4 1 0 0,-1-7 0 16,1 3 8-16,3-3 0 0,-3-3 0 0,3 0 0 31,-3-3-48-31,-1 0-8 0,1-7-2 0,-4 1 0 16,4-4-52-16,-8-3-10 0,1 1-3 0,-4-7-1074 0</inkml:trace>
  <inkml:trace contextRef="#ctx0" brushRef="#br1" timeOffset="125464.49">32357 13668 2304 0,'-4'6'204'0,"-3"1"-163"16,0-1-33-16,0 3-8 0,0-6 196 0,0 10 36 15,0-4 8-15,4 1 2 0,-4-1-194 0,0 1-40 16,-1 2-8-16,-2-2 0 16,3-1-32-16,0 4-6 0,-4-4-2 0,4 3 0 0,-7 1 17 0,0-4 3 0,7 1 1 0,0 2 0 15,-4-2 19-15,8-1 0 0,-1 1 8 0,4 2-8 16,4-2 0-16,-1-7 0 0,-3-3 0 0,11 9 0 16,3 1 0-16,0-4 0 0,-3 0 0 0,-1-6 0 15,8 9 0-15,-1-2 0 0,1-4 0 0,3 0 0 16,-3 3 0-16,3-6-8 0,4 0 8 0,-4 0-13 31,0 0-25-31,4 0-5 0,-4-6-1 0,0 3 0 0,-3-7-118 16,-1 10-24-16,1-3-5 0</inkml:trace>
  <inkml:trace contextRef="#ctx0" brushRef="#br1" timeOffset="125698.48">32667 13552 3160 0,'0'0'140'0,"-7"9"29"0,4-5-135 0,-1 11-34 16,4-2 0-16,-3-1 0 0,3 10 19 0,-4 0-3 15,4-3-1-15,0 12 0 0,0 1-7 0,0-1-8 16,0 4 11-16,0 2-11 0,0-2 8 0,0 6-8 16,-3-7 0-16,3 7 0 0,-4 0 0 0,1-7 0 15,3 7 0-15,-4 0 0 0,-3-10 0 0,0 3-9 16,0-5-1-16,3-4 0 15,-3-3-41-15,4-3-8 0,-1-1-1 16,4-5-1-16,-3-4-95 0,-1-6-18 0,4-3-4 0</inkml:trace>
  <inkml:trace contextRef="#ctx0" brushRef="#br1" timeOffset="126099.18">31941 12160 1497 0,'0'0'66'0,"0"0"14"15,0 0-64-15,7 9-16 0,-4 1 0 0,4 2 0 16,7-2 297-16,1 2 56 0,2 10 11 0,1-3 3 0,7 12-237 0,6 1-47 16,8-1-10-16,3 3-1 0,8 7-36 0,3 0-8 15,3-7 0-15,4 7-1 16,4 0-19-16,-1-7-8 0,1 7 0 0,-15-9 8 0,0 2-8 0,1 7 0 16,3 9 0-16,-4 0 0 0,1 4 0 15,-12-1 0-15,1 3 12 0,3 26-4 0,-10-4-8 0,-7 1 0 16,-4-4 0-16,-7 0 0 0,-7-9 12 0,-7 6-2 15,0-9-1-15,-3 3 0 0,-4-7-9 0,-4-2 12 16,-7 2-12-16,1-5 12 0,-4-4-22 0,-4 3-4 16,-3-6-1-16,-4 6 0 15,-3-12-109-15,6-9-21 0,-6-4-5 0</inkml:trace>
  <inkml:trace contextRef="#ctx0" brushRef="#br1" timeOffset="135742.57">23982 13709 1324 0,'0'0'59'0,"-7"0"12"0,0-3-57 0,7 3-14 15,-7-7 0-15,7 7 0 0,-4 0 132 0,4 0 23 16,-7-9 5-16,7 9 0 0,-7 0-118 0,7 0-24 16,-7-9-5-16,7 9-1 0,0 0 65 0,0 0 13 15,0 0 2-15,0 0 1 0,0 0 32 0,0 0 7 16,0 0 0-16,0 0 1 0,11 0-53 0,-1 6-10 15,4-6-2-15,1-6-1 0,-1 6-29 0,7 0-6 0,4-3 0 16,10 3-1-16,0-4-31 0,11-2 0 16,3 6-8-16,8 0 8 15,-1-3-116-15,11-3-17 0,4-4-3 0,6-2-698 16,12-1-139-16</inkml:trace>
  <inkml:trace contextRef="#ctx0" brushRef="#br2" timeOffset="146404.47">25396 14890 288 0,'0'0'25'0,"0"0"-25"16,0 0 0-16,0 0 0 0,0 0 285 0,0 0 52 15,0 0 11-15,0 0 1 0,0 0-273 0,0 0-54 16,-3 3-11-16,-4 4-3 0,-7-4-8 0,3 3 0 15,-3-3 9-15,0-3-9 0,-4 0 14 0,-6 3-2 16,2 4 0-16,-2-7 0 0,-4 3 40 0,-4-3 8 16,-7 6 2-16,-3-3 0 0,-1-3-16 0,-6 10-3 15,0-7-1-15,-8 3 0 0,8 3-13 0,-8-5-2 16,1 2-1-16,-11 0 0 0,-4 0 14 0,1-2 2 16,-8 5 1-16,0 0 0 0,1-6 17 15,-8 7 4-15,-3-4 1 0,0 0 0 0,-7 4-17 0,3-1-3 16,4 1-1-16,-4-1 0 0,-3-6-10 0,-1 7-2 15,8-1-1-15,0-6 0 0,3 3-19 0,1-2-3 0,-1-4-1 0,0 0 0 16,1 6-8-16,3-3 10 0,10-3-10 0,4 3 10 16,0-6-10-16,-4 3 0 0,1 0 0 0,3 0 0 15,10 0 8-15,-3 0 0 0,-3 0 0 0,6 0 0 16,5-3 8-16,2-3 2 0,4 6 0 0,-3 0 0 16,-4-10-5-16,4 10-1 0,6-3 0 0,4 3 0 15,-3 0-12-15,10 0 0 0,4-3 8 0,3 3-8 16,4 0 0-16,4 0 0 0,6 0 0 0,0 3 0 15,4-3 0-15,7 0 0 0,0 0 8 0,0 0-8 16,15 3 14-16,-1-3 0 0,3-3 0 0,8 3 0 16,7-9-6-16,7 5 0 0,3-2-8 0,4 3 12 15,3-3-12-15,11 3 0 0,7-7 0 0,4 1-10 16,3 6 10-16,10-7 0 0,15 1 0 0,4-1 0 16,-1-2 0-16,11 3-13 0,10-4 3 0,8 4 1 15,-4-4 9-15,7 4 0 0,3-1 0 0,4 1-8 0,-3-1 8 16,3 7 0-16,7-6 0 0,4 9 0 0,-4-10 0 0,-7 10 0 15,0 0 0-15,-10 0 0 0,-1-3-9 0,-6 0 9 16,-8 6-10-16,-6-3 10 0,-8-3-8 0,-7 3 8 16,-3 0 0-16,-4 0-9 0,-3 0 9 15,-11 0 0-15,-7 0 0 0,-7 0 0 0,-11 0-12 0,-6 0 0 16,-5 0 0-16,-6 0 0 16,-14 0-17-16,-4 3-4 0,-7-3-1 0,-7 0 0 15,-11 3-19-15,-10-3-4 0,-10 7-1 0,-12-4 0 16,-13-3 21-16,-11 6 4 0,-14 0 1 0,-11 4 0 0,-3-1 32 0,-15-3 0 15,-13 1 0-15,-8 2 0 0,-10 1 28 0,-7 2 0 16,-7-2 0-16,-11 5 0 0,-3-2 10 0,-1-1 2 0,1-2 0 0,0-1 0 16,-11 4-24-16,0-1-5 0,-4-2-1 0,8 2 0 15,7 7 11-15,3-7 3 0,4 4 0 16,3-3 0-16,0-1-5 0,7 1-1 0,8 6 0 16,6-7 0-16,4-2-5 0,4 2-1 15,3-2 0-15,10-1 0 0,11 0-12 0,7 1 0 0,8-7 0 0,-1 6-10 16,11 1 10-16,7-7 14 0,14 6-3 0,7-9-1 15,7 10 6-15,11-10 2 0,10 9 0 0,7-6 0 16,11-3-10-16,7 0-8 0,0 0 9 0,22 6-9 16,9-12 0-16,15 6 0 0,14-3 0 0,7-6-10 15,11-4 10-15,17 4 0 0,11-4 0 0,10-3-8 16,8-5 8-16,13 5 9 0,4-3-1 0,15-3-8 16,2 3 0-16,8-3 0 0,4 3 0 0,6-2 0 15,7-1 0-15,4 3 0 0,-3-3 0 0,3 0-9 16,0 9 9-16,3-5 0 0,8 2 0 0,-4 0 0 0,0-6 0 15,-11 13 0-15,-3-4 0 0,0 4 0 0,-7-4 0 0,-11 4-13 16,-6-1 1-16,-12 10 1 0,-3-9 0 0,-14 9 0 16,-10-3 0-16,-15 0 0 0,-14 3-1 0,-7 0 0 15,-7 0 0-15,-17 0 0 0,-15 3-4 0,-17 0-2 16,-11-3 0-16,-14 0 0 16,-18 6-10-16,-17-3-3 0,-18 4 0 15,-10-4 0-15,-18-3 31 0,-15 6 0 0,-20-3-8 0,-15 0 8 0,-10 7 12 0,-7-4 4 16,-14 0 2-16,-8 4 0 0,-17-1-10 0,-7 4-8 15,-3-4 12-15,-4 1-12 0,0 2 8 0,0-2-8 0,-4 8 0 16,0-5 0-16,4-1 28 0,7 7-2 0,7-6 0 0,4 6 0 16,6-7-9-16,8 7-1 15,3 3-1-15,15-3 0 0,6-7-15 0,11 10 8 0,3-3-8 16,15-6 0-16,17 5 12 0,15-5-4 0,13-1-8 0,11-2 12 16,14-1 0-16,7 4-1 0,15-4 0 0,10-2 0 15,7-4 3-15,7-3 1 0,10 0 0 0,15-3 0 16,10-4-1-16,18-2 0 0,14 3 0 0,18-10 0 15,6 6-14-15,19-2 8 0,17-7-8 0,7 7 0 16,3-4 14-16,19-3-3 0,13 0-1 0,11 0 0 16,0-3-10-16,3 7 0 0,8-4-12 0,-4 0 12 15,3 7 0-15,1-7 0 0,-11 6 0 0,-4 1 0 16,-10 2 0-16,-7 1 8 0,-1 0-8 0,-13-1 0 16,-15 10 0-16,-13-3-9 0,-8-6 0 0,-10 9 0 15,-7 0 9-15,-15 0 0 0,-17 0 0 0,-10 6 0 16,-15-3-25-1,-10 0-7-15,-11-3 0 0,-14 0-1 0,0 0 21 0,-25 6 4 0,-7-2 8 0,-17 5-13 0,-15-3 13 16,-10 0 0-16,-3 4 0 0,-18-4 0 0,-18 0 0 0,-7 4 0 16,-4-1-8-16,-10 4 8 0,-18-4 0 0,1 7 8 15,-1-4 0-15,-10 1-8 0,-4-1 8 0,0 7-8 16,0-6 0-16,4 9 0 0,3-7 32 0,4 1-1 16,3-6 0-16,11-4-956 15,7-3-191-15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6T17:12:38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28847 7358 756 0,'0'0'33'0,"0"0"7"0,0 0-32 0,0 0-8 0,0 0 0 0,0 0 0 16,0 0 38-16,0 0 6 0,0 0 0 0,0 0 1 15,0 0-17-15,0 0-3 0,0 0-1 0,0 0 0 16,0 0 7-16,0 0 1 0,0 0 0 0,0 0 0 15,0 0 0-15,0 0 0 0,0 0 0 0,0 0 0 16,0 0 6-16,0 0 2 0,-4-10 0 0,4 10 0 16,0 0 24-16,0 0 4 0,0 0 2 0,0 0 0 15,0 0-11-15,0 0-3 0,0 0 0 0,0 0 0 16,0 0 15-16,0 0 2 0,0 0 1 0,0 0 0 16,0 0-29-16,0 0-5 0,0 0-2 0,4-6 0 15,-1-3-15-15,4 5-3 0,-7 4-1 0,7-6 0 16,-3-3-2-16,-1 6 0 0,4-4 0 0,0-2 0 15,1 9 19-15,-8 0 4 0,7-9 1 0,0 2 0 16,-7 7-29-16,10-3-12 0,1 3 11 0,-4-6-11 16,-7 6 0-16,10 0 0 0,-3 0 0 0,4-3 0 15,0 3 0-15,-4 0 0 0,0 3 0 0,0-3 0 16,-7 0 0-16,7 6 0 0,0-3 0 0,-7-3 0 0,7 7 0 16,-7-7 0-16,0 0 0 0,7 6 0 0,-7-6 0 0,4 3 0 15,-4-3 9-15,0 0-9 0,0 0 13 0,0 0-2 16,7 6-1-16,-7-6 0 0,10 3-2 0,-10-3-8 15,0 0 12-15,11-3-4 0,-4 3-8 0,-7 0 0 16,10 3 0-16,-10-3 8 0,7 0-8 0,-7 0 0 16,0 0 0-16,4 7 0 0,0 2 0 0,-1-6 0 15,-3-3 0-15,0 10 0 0,0-1 13 0,-3 4-2 16,-1-4-1-16,0-6 0 0,1 6 4 0,-1-2 1 0,1-4 0 0,-4 3 0 16,0-3-6-16,0 4-1 0,-4 2 0 0,4 0 0 15,0-2-8-15,-4-4 10 0,4 3-10 16,0-3 10-16,-3 3-10 0,3-6 0 0,3 4 0 15,-3 2 8-15,7-6-8 0,-3 0 0 0,3 0 0 16,-7 9 0-16,-1-9 0 0,8 0 0 0,0 0 0 0,0 0 0 16,0 0 0-16,0 0 0 0,-3 7 8 0,3-7-8 15,0 0 0-15,0 0 0 0,0 0 0 0,0 0 0 16,0 0 0-16,0 0 0 0,0 0 0 0,0 0 0 16,0 0 0-16,7 3 0 0,-7-3-9 0,0 0 9 15,0 0 0-15,7 6 0 0,-7-6 0 0,11 3 0 16,-4 3 0-16,-7-6 0 0,0 0 0 0,7 0 0 15,-7 0 0-15,10 0 0 0,-10 0 0 0,4 3 0 16,-4-3 0-16,7 7 0 0,0-4 0 0,-7-3 0 16,4 6 0-16,-1 4 0 0,1-4 0 0,-4-6 0 15,7 9 0-15,-4 1 0 0,1-7 0 0,-1 6 0 16,1-3 0-16,-4-6 0 0,3 10 0 0,4-7 0 0,-3 3 0 16,3 4-8-16,-7-10 8 0,3 6 0 0,4-3 0 15,-7-3 0-15,8 6 0 0,-8-6 0 0,3 4 0 16,-3-4 0-16,7 9 0 0,-7-3 0 0,0-6 0 0,4 10 0 15,-4-4 0-15,0 3 0 0,0-6 0 0,-4 7 0 16,4-1 0-16,0-2 0 0,0-4 0 0,0-3 0 16,0 6 0-16,0 3 0 0,0-9 0 0,0 0 0 15,0 0 0-15,0 10 0 0,0-10 0 0,-3 6 0 16,3-6 0-16,0 9 0 0,0-9 0 0,-7 4 8 16,3 5-8-16,0-3 0 0,-3 4 11 0,0-1-11 15,0-3 12-15,0-3-12 0,0 7 16 0,0-4-4 16,0-3-1-16,-3 4 0 0,-1 2-1 0,0-9 0 0,1 9 0 15,-4-2 0-15,3-4-10 0,-3 3 12 0,-7-3-12 0,7 3 12 16,0-6 6-16,-1 4 2 0,-2-4 0 0,3 6 0 16,3-3-32-16,1-3-7 0,-1 0-1 0,0 0 0 15,8 0-3-15,-4 0-1 0,3-3 0 0,1-3-813 16,-4-4-163-16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6T17:13:04.84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28829 6724 756 0,'11'-3'33'0,"-11"3"7"0,0 0-32 0,0 0-8 0,0 0 0 0,3-6 0 15,4-4 29-15,-7 10 4 0,0 0 1 0,0 0 0 16,0 0-24-16,0 0-10 0,0 0 8 0,0 0-8 16,0 0 0-16,0 10 0 0,-3-1-12 0,-1-3 12 15,1 4-12-15,-1-7 12 0,1 6-12 0,-1-2 12 16,-3 2 0-16,7-9 0 0,0 0 0 0,0 0 12 15,0 0 48-15,0 0 9 0,-4 0 3 0,4 0 0 16,0 0 13-16,0 0 3 0,0 0 1 0,0 0 0 16,0 0-40-16,0 0-8 0,0 0-1 0,0 0-1 0,0 0-14 0,0 0-2 15,0 0-1-15,0 0 0 0,-10 6-6 0,6-2 0 16,-3 2-1-16,4-3 0 0,-4 6 9 0,3 1 3 16,-6-4 0-16,3 3 0 0,-1 1 9 0,-2-1 1 15,-1-2 1-15,1 2 0 0,-1-6 18 0,1 6 4 16,-1-2 1-16,-3 2 0 0,0 1-18 0,0-1-4 15,3 0-1-15,-3 1 0 0,0-4-16 0,0 3-3 16,-4 1-1-16,4-1 0 0,0 7-1 0,0-7 0 16,-4 1 0-16,4-1 0 0,-4 1-1 0,1-1-1 15,-1 0 0-15,0 1 0 0,1 5 1 0,-4-5 0 16,-1 6 0-16,5-7 0 0,-4 4-4 0,-4 2 0 16,4-5 0-16,-4 8 0 0,-3-2-2 0,3 0-1 0,-3-4 0 15,0 7 0-15,0-3-1 0,-1 3-8 0,5-1 12 0,-1-2-4 16,0 3 6-16,4 0 1 0,-4-4 0 0,4-2 0 15,0 3-3-15,0-1 0 0,0-5 0 0,0-1 0 16,-1 10-12-16,-2-10 0 0,-1 7-9 0,-3-7 9 16,7 4 0-16,-4 3 0 0,0-1 0 0,0-2 0 15,1-4 0-15,3 7 0 0,-1-7 0 0,1 7 0 16,0-7 0-16,7 1 0 0,0-1 0 0,0 1 0 16,0-1 0-16,3-3 10 0,1-2-10 0,-1 5 8 15,4-3-8-15,0 4 0 0,0-4 0 0,0-3 0 16,0 3 8-16,3-3-8 0,-3 4 0 0,4-4 8 15,3-3-8-15,-8 6 0 0,1-3 0 0,0 4 0 16,0-4 9-16,0 3-9 0,0-3 10 0,0 3-10 16,0 4 0-16,-3-4 0 0,-1-3 0 0,4 7 0 0,-4-4 0 15,4-3 0-15,-3 3 0 0,3 4 0 0,0-10 0 16,-1 6 0-16,1-3 0 0,0-3 0 16,0 9 0-16,7-9 0 0,0 0 0 0,0 0 0 0,-7 0 0 15,7 0-12-15,0 0 12 0,0 0-13 16,0 0-75-16,0 0-14 0,0 0-3 0,11-3-1015 15</inkml:trace>
  <inkml:trace contextRef="#ctx0" brushRef="#br0" timeOffset="997.93">27206 6699 576 0,'7'0'51'0,"-7"0"-41"15,0 0-10-15,0 0 0 0,7-3 65 0,0 3 11 0,-7 0 3 0,0 0 0 16,7-6-11-16,1 6-3 16,-8 0 0-16,0 0 0 0,7-3 12 0,-7 3 3 15,0 0 0-15,0 0 0 0,0 0 43 0,0 0 9 0,0 0 1 0,0 0 1 16,0 0-55-16,0 0-11 0,0 0-3 15,0 0 0-15,0 0-44 0,0 0-9 0,0 0-1 0,0 0-1 16,0 0-10-16,0 3 0 0,0-3 0 0,3 9 8 16,1-3 20-16,-1 4 3 0,-3-10 1 0,7 9 0 15,0 1-20-15,0-1-4 0,0-3-8 0,-7-6 12 16,7 3 11-16,4 7 1 0,-7-4 1 0,6 4 0 16,-3-4 12-16,0-3 3 0,4 6 0 0,-11-9 0 15,14 10-23-15,-3-4-4 0,-1 3-1 16,4 1 0-16,-7-1-12 0,7 7 0 0,-3-13 0 0,0 13-10 15,-1-1 10-15,4-2 0 0,-3 3 0 0,3-7-8 16,-3 0 8-16,3 1 0 0,0-1 0 0,3 1 0 16,1-1 0-16,0 0 0 0,3 1 10 0,0-4-10 0,0 4 12 15,0-1-4-15,0 0-8 0,8 1 12 0,-8-1-4 16,4 4 0-16,-4-1-8 0,0-2 12 0,0-1-12 16,-7 7 8-16,4-7-8 0,-4 7 0 15,4-7 0-15,-4 4 0 0,-4-7 0 0,1 10 0 0,-1-7 8 16,5 1-8-16,-5-1 0 0,1-6 0 0,-1 3 0 15,4-2 0-15,1 2-8 0,-1-3 8 0,3 3 19 0,1-6 10 16,0 0 3-16,-1 10 0 0,4-10-32 0,1 0 0 16,2 6 0-16,-6-3 0 0,-1 3 0 0,1-3 12 15,-4 7-3-15,4-4-1 0,-4 4-8 0,0 5 0 16,0-2 0-16,0 2 0 0,-3 4 0 0,3 0 8 16,-3 0 0-16,-1 6 0 0,-3 3-8 0,4-3-11 15,-4-6 3-15,3 0 0 0,1-3 8 0,0 2 0 16,-1-2 0-16,-3-7 0 0,4 1 0 0,-1-7 11 15,1 3-3-15,0 4 0 0,-1-10 0 0,1 6 0 0,-4-6 0 16,3 3 0-16,1-3-8 0,0 0 0 0,-1 0 0 0,4 0 0 16,-3 0 0-16,-1 6 0 0,1-2 0 0,-4-4 0 15,4 6 0-15,-1-3 0 0,-3 3 0 0,0 4 0 16,0-4 0-16,0-3-12 0,1 6 2 16,-5 1 1-1,8-1-18-15,-4 7-3 0,-4-7-1 0,1 1 0 16,3-1-140-16,-4 1-28 0,1-1-5 0,-4-9-2 0</inkml:trace>
  <inkml:trace contextRef="#ctx0" brushRef="#br0" timeOffset="2479.69">31281 8383 172 0,'0'0'8'0,"0"0"1"0,0 0-9 0,0 0 0 16,0 0 0-16,0 0 0 0,0 0 184 0,0 0 34 15,0-6 7-15,-4 3 2 0,4 3-180 0,0-7-36 16,-3 7-11-16,3 0 0 0,-4-3 0 0,4 3 0 16,0-9 0-16,4 3 0 0,-4 6 12 0,0 0 3 15,0 0 1-15,0 0 0 0,0 0 54 0,0 0 11 16,0 0 3-16,0 0 0 0,0 0 28 0,0 0 5 16,0 0 2-16,0 0 0 0,-4 9-65 0,1 0-13 15,-1 1-2-15,1 2-1 0,-4 1 6 0,0-4 2 16,-1 7 0-16,1-7 0 0,-3 1-2 0,-1-1 0 15,4 1 0-15,-3-1 0 0,-1 0-20 0,0 1-5 16,-3 2-1-16,4-2 0 0,-4-1-10 0,0 4-8 16,-4-4 12-16,0 1-12 0,4 5 12 0,-7-5-4 15,-4-1 0-15,1 0-8 0,-5 7 12 0,1 3-4 0,0 0 0 16,-4-4-8-16,-7 4 16 0,4 0-4 0,3 0-1 0,1 6 0 16,-1-9 5-16,-3 2 0 0,3 1 1 0,0 0 0 15,0 0 5-15,1-3 1 0,-5 2 0 0,5 1 0 16,-1-3-15-16,0 3-8 0,0-10 8 0,-3 7-8 15,0 3 0-15,3-4 8 0,4-2-8 0,-4 2 0 16,0 4 0-16,4-3 9 0,3-3-9 0,-3 2 0 16,0 1 0-16,0-4 0 0,-1 7 0 0,1-3 0 15,0 3 0-15,0-4 0 0,-4-2 0 0,7 3 0 16,-3-1 0-16,3-2 0 0,1-4 0 0,3 7 0 0,3 0 8 16,0-7-8-16,1 4 0 0,-1-7 0 0,4 3 12 0,0 1-4 15,0-1 0-15,3-3-8 0,-3 4 12 0,3-7-12 16,-3 6 12-16,4-9-12 0,-1 7 23 15,1-4-3-15,-1 3 0 0,-3 3 0 0,3 1-20 16,1-4 0-16,-1 3 0 0,1-5 0 0,-1 2 0 0,4 3 0 16,-4-2 0-16,4-4 0 0,0 6 0 0,0-9 0 15,0 6 0-15,4-2 0 0,-1 5 11 0,4-9-3 16,-7 0 0-16,7 0 0 0,-7 9-8 0,0-2 0 16,7-7 0-16,0 0 0 0,-4 0 0 0,4 0 0 15,-7 9 0-15,7-9 0 0,-3 6 0 0,-8-3 0 16,4 7 0-16,0-10 0 0,0 9 0 0,0-3 0 15,-4-2 0-15,4-4 0 0,-3 9 0 0,3-3 0 0,-4 1 0 16,0-4 0-16,4 3 0 0,0-3 0 0,0 3 0 16,4-2 0-16,-8 2 0 0,1-3 0 15,3 3 0-15,0-6-11 0,-1 3 11 0,1 4 0 0,0-4 0 16,0 3 0-16,7-6-8 0,0 0 0 0,-3 6 0 0,-1-3 0 31,-3 7-127-31,7-10-25 0,0 0-4 0,0 0-2 0</inkml:trace>
  <inkml:trace contextRef="#ctx0" brushRef="#br0" timeOffset="3308.13">29249 8515 403 0,'-4'-7'36'0,"4"-2"-36"0,0 3 0 0,4-4 0 16,-4 7 126-16,3-6 18 0,1-1 4 0,-1-5 1 15,1 5-66-15,3 4-14 0,-3-3-2 0,-1-1-1 16,4 1 39-16,-3-1 8 0,-1 7 2 0,4-3 0 15,4-3 27-15,-8 2 6 0,1 4 0 0,3-3 1 16,-4 3-39-16,4-3-8 0,-7 6-2 0,0 0 0 16,8 0-69-16,-1 0-15 0,0 6-2 0,0-6-1 15,0 3-13-15,3 3 0 0,1-3 0 0,0 4 0 16,-1-4 0-16,1 3 0 0,3 3 0 0,-4-2 0 16,8 2 0-16,-7 1 9 0,3-7-9 0,-4 6 8 15,4-3 6-15,1 4 1 0,-1-10 0 0,0 9 0 16,3-9 13-16,1 10 4 0,0-4 0 0,-1-3 0 0,1 3-20 15,3-3-3-15,4 4-1 0,-1 2 0 0,5-3-8 16,-1 4 0-16,4-1 0 0,-4 4 0 0,7-4 0 16,-7 7 8-16,1-1-8 0,-1-2 8 0,0 3-8 0,0 3 0 15,-3-1 0-15,-4 1-11 0,4-3 11 0,0 3 0 16,-1-1 8-16,1-2-8 0,0 3 0 0,3 0 0 16,0-4 0-16,7 1-8 0,-3-3 8 0,3 2 9 15,4-12-1-15,0 7-8 0,-4 2 24 0,1-8-3 16,-1 5 0-16,0 0 0 0,-3-2 6 0,0 2 1 15,-1 0 0-15,-2 1 0 0,2 6-28 0,1-4 0 16,0 4 0-16,-4 3 0 0,4-1 0 0,-4 1-16 16,-3 6 3-16,-1 4 0 0,5-4 13 0,-5 9 0 0,-3-6-10 15,1-3 10-15,-1 1 0 0,-4-5 0 16,5-2 0-16,-8-3 0 0,3-7 0 0,-3 1 20 0,1-1-3 16,2 1 0-16,-3-1-17 0,-3 4-11 15,0-10 2-15,-1 6 0 0,4-3 9 0,-3-3 12 0,-4 4-2 0,3-4-1 16,1 3-9-16,-4-3 0 0,0 4 0 15,0 2-11-15,0-3 11 0,0 4 0 0,0-1 8 0,-3 0-8 16,-1 1 0-16,4-1 0 0,-3 7 0 0,0-3 0 31,-4-4-40-31,0 10-13 0,0 3-3 0,-4-4-784 0,0 1-156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41:23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13190 2040 2804 0,'0'0'124'0,"0"0"26"0,7 0-120 0,4 3-30 16,0 3 0-16,-1-3 0 0,4 10 0 0,7 3 0 0,-3-4 0 0,0 10 0 16,-4 6 13-16,3 4-3 0,1 2-1 0,-4 7 0 15,7-7 20-15,-6 7 4 0,6 3 1 0,-4 9 0 16,4 1-6-16,1 5 0 0,-1-5-1 15,4 2 0-15,-4 0-15 0,0 4-4 0,0-10 0 16,-3 10 0-16,-4-7-8 0,-4 0 0 0,1 1 0 0,0-1 8 16,-1-3-8-16,-3-3-17 15,0 3 4-15,4-9 1 16,-4-3-16-16,0-1-2 0,0-5-1 0,-4-10 0 16,5 3-155-16,-5-19-31 0,4 7-7 0,-7-13 0 0</inkml:trace>
  <inkml:trace contextRef="#ctx0" brushRef="#br0" timeOffset="266.74">12876 2557 2948 0,'-10'-9'65'0,"-4"-1"14"0,-4 1 2 0,4-4 1 0,3 10-66 0,1-6-16 0,6-1 0 0,-3 1 0 0,7 6 17 0,-3-6 0 16,6-1 0-16,1 1 0 0,-1 6-1 0,1-7-1 15,3 1 0-15,0-1 0 0,7 7 18 0,-3-3 4 16,6-7 1-16,4 10 0 0,1-16-10 0,9 10-1 16,8-3-1-16,3-7 0 0,8 3-10 0,-1-3-1 15,8-3-1-15,-1-6 0 0,1 3-4 16,6-6-1-16,1-1 0 0,-1 1 0 0,4-10-9 0,0 0 0 16,4 10 0-16,-4-4 0 0,-7 4-16 0,0-7-1 15,-4 4-1-15,1 3 0 16,-1-4-21-16,-3 4-4 0,-7-1-1 0,0 4 0 15,-4 3-96-15,0 6-19 0,-3 7-4 0,-11 2-672 0,1 7-134 0</inkml:trace>
  <inkml:trace contextRef="#ctx0" brushRef="#br0" timeOffset="610.54">13109 3877 2995 0,'0'0'132'0,"0"0"28"0,0 0-128 0,0 0-32 16,11-3 0-16,3-3 0 0,0 3 42 0,7-3 2 15,4-7 0-15,3 10 0 0,4-16-34 0,3 7-10 16,0-7 0-16,4 0 0 0,-3-3 12 0,9-3-4 15,1-3 0-15,4-4-8 0,-1 1 8 0,-3 6-8 16,3-7 0-16,1 4 0 0,-4 3 0 0,-4-3 0 16,4 6 0-16,-7 0 0 0,-1-6 0 0,1 12 0 15,-4-12 0-15,1 6 0 0,2 3-12 0,-2 3 3 16,-8-12 1-16,0 9 0 16,-3 4-20-16,0-7-3 0,-4 0-1 0,0-3 0 15,-7 9-135-15,-3-12-27 0</inkml:trace>
  <inkml:trace contextRef="#ctx0" brushRef="#br0" timeOffset="1054.23">14316 2736 2073 0,'0'0'184'0,"0"0"-147"0,0 9-29 0,0 7-8 16,7-7 122-16,0 13 23 0,0-3 5 0,7 16 1 15,-3-10-124-15,3 0-27 0,-4 6 0 0,4 4 0 16,-3 2 42-16,3-2 13 0,-3-4 2 0,-1 10 1 16,1-7-42-16,-1-2-8 0,-3-1-8 0,1-3 12 15,-1 4 22-15,0-10 5 0,-4 3 1 0,1 0 0 0,-1-9 1 16,1 6 1-16,-1-7 0 0,-3-2 0 16,4-1-13-16,-1 1-2 0,-3-13-1 0,0 0 0 0,0 0-12 0,0 0-2 15,0 0-1-15,0 0 0 0,0 0 8 0,4-13 1 16,-4-6 1-16,0 4 0 0,-4-13-2 0,4 2-1 15,-3-11 0-15,-1-1 0 0,-3-9-8 0,4 3-2 16,-4 0 0-16,0-6 0 0,0 3-8 0,-1 6 0 16,-2-9 0-16,-1 6 0 0,1 0 0 0,-1 4 0 15,1-4 0-15,-1 3 0 0,0 0 16 0,4 0-3 16,-3 10 0-16,3 0 0 0,0-1-13 0,0 7 0 16,3-6 0-16,4 0 0 0,0 2 0 0,0 7 0 15,7 0 0-15,-3 1 0 0,3 2 0 0,3 3-10 16,1 0 2-16,-1 13 0 0,5-3-3 0,-5 0 0 15,1 6 0-15,-1 6 0 16,4 0-14-16,-3-3-3 0,3 7-1 0,-3 9 0 16,-1-10-131-16,1 7-25 0,-1 2-6 0,5 1-1 15,-8-3-82-15,3-7-17 0</inkml:trace>
  <inkml:trace contextRef="#ctx0" brushRef="#br0" timeOffset="1280.21">15127 2620 2829 0,'0'0'125'0,"0"0"27"0,0 0-122 0,4 9-30 0,3-6 0 0,0 16 0 15,0-6 82-15,3 6 10 0,5-1 3 0,-1 4 0 0,3 0-79 0,-3 0-16 16,0 3 0-16,-3-6 0 16,3 9 0-16,-7-6 14 0,-3 0-1 0,3 0 0 0,-4-3-13 0,1-3-10 15,3-1 2-15,0 1 0 16,-3-6-28-16,3 8-6 0,-4-8-1 0,1-1 0 15,3-3-71-15,-4 1-14 0,4-4-4 0,0-6-684 16,4 3-136-16</inkml:trace>
  <inkml:trace contextRef="#ctx0" brushRef="#br0" timeOffset="1448.41">15392 1849 3409 0,'-14'-16'151'0,"10"10"31"0,-3-1-146 0,3 7-28 16,4 0-8-16,0 0 0 0,0 0 0 0,0 0 12 16,0 0-4-16,8 0 0 15,2 0-89-15,1 13-18 0,-1-13-3 0,1 9-1 16,3-2-82-16,0 2-17 0,0 3-3 0,-3-8-1 0</inkml:trace>
  <inkml:trace contextRef="#ctx0" brushRef="#br0" timeOffset="1944.68">16147 2034 2307 0,'0'0'51'0,"0"0"10"0,0 0 3 0,0 0 0 0,-7-4-51 16,3 4-13-16,-7 0 0 0,8 0 0 0,-4 0 40 0,-4 4 4 15,4 2 2-15,-7 3 0 0,0-6-8 0,0 10-2 16,-4-7 0-16,1 4 0 0,-8 2 16 0,0 1 4 16,-3 2 0-16,-4 1 0 0,4-3-13 0,0 5-3 15,3 1 0-15,0 0 0 0,1-3-25 0,-1 2-6 16,7-5-1-16,4 6 0 0,7-7-8 0,-3 1 0 16,6-7 0-16,1-3 0 0,3 7 0 0,0-10 0 15,3 9 0-15,-3-9 0 0,4 10 0 0,6-10-14 16,4 3 5-16,4-3 1 0,-4 0 8 0,4 0 0 0,3 0 0 15,4 0 0-15,-1 6 0 0,8-6 8 0,-4 3-8 0,8-3 11 16,-5 0 1-16,1 10 1 0,-4-7 0 16,4 6 0-16,-4 0-4 0,0 1-1 0,1-1 0 0,-1 7 0 15,-3-7 24-15,-1 7 4 0,1 0 0 16,3 12 1-16,-7-16-25 0,1 17-4 0,-5-4-8 0,1-3 11 16,-1 6-11-16,1-6 0 0,0 3 9 0,-4-6-9 15,4 3 0-15,-8 6 0 0,1-12 0 0,-4 9 0 16,3-3 0-16,-6 0 8 0,-1-7-8 0,-3 10 0 15,0-3 16-15,-3 0-2 0,-4 0 0 0,-4 0 0 16,1 0 19-16,-4 6 4 0,-4-3 1 0,-3 4 0 16,-4-7-30-16,-3 3-8 0,3-6 0 0,-7 3 0 15,1-4-71-15,2-5-15 0,-2-1-3 16,9-5-1-16</inkml:trace>
  <inkml:trace contextRef="#ctx0" brushRef="#br0" timeOffset="4363.6">24426 629 2066 0,'14'-13'92'0,"-6"4"18"0,2 6-88 0,1-7-22 0,3-9 0 0,3 10 0 31,1-4-20-31,0 1-9 0,-1-7-2 0,-3 7 0 0,-3 5 31 0,3-8 0 0,-3 5 0 0,-4-2 0 16,-4 2 39-16,1 4 13 0,-4 3 4 0,0-7 0 15,0 7 18-15,0 3 4 0,-4 0 1 0,-3-6 0 16,4 6-11-16,-8 0-3 0,1 0 0 0,-1 0 0 16,-7 0-23-16,1 0-5 0,-4 6-1 0,-8-6 0 15,-6 0 4-15,0 0 0 0,-8 0 0 0,1-6 0 16,-7 6-16-16,-4-3-4 0,-4 3 0 0,-10-6 0 15,0 2 19-15,-7-5 3 0,-3 6 1 0,3-3 0 16,-4 2-35-16,-7-2-8 0,-6 6 0 0,-5-6 0 16,1 0 12-16,0 6 0 0,0 0 0 0,-4 0 0 15,-4 6-4-15,5 0-8 0,2-6 12 0,5 6-4 16,2-2 4-16,1 5 1 0,-7 0 0 0,3 1 0 16,11-7-13-16,0 6 0 0,3-9 0 0,1 10 0 15,-1-7 0-15,1 3 14 0,3-3-4 0,6-3-1 0,9 0-9 0,-1 0 0 16,10 0 0-16,1 0 8 0,-1 0-8 0,5-3 8 15,2 3-8-15,1 0 8 0,3 3-8 0,4-3 0 16,3 0 9-16,0 7-9 0,4 5 9 0,3-9-9 16,4 4 12-16,4 8-12 0,-1-8 10 0,0 5-10 15,4 10 8-15,0-3-8 0,3 6 10 0,1-6-10 16,-1 3 12-16,1 6-12 0,3-6 0 0,0 9-9 16,0-9-1-16,-1 10 0 0,5-11 10 0,-4 14 0 15,7-7 0-15,-4 7 0 0,1 2 0 0,-1-2 0 16,4 6 10-16,-3 2-10 0,-1 8 0 0,1-7 0 15,-1-1 0-15,-3 11 0 0,4-1 0 0,-4-3 9 0,-4 4-9 16,4 8 8-16,-4-2-8 0,-3 6 0 0,0 0 9 0,0-4-9 16,0 1 0-16,0 3 0 0,0-10 0 15,0 4 8-15,3-10-8 0,0 0 0 0,-3-3 8 16,0 0-8-16,4-3 8 0,3-9-8 0,-1-4 8 0,1 7-8 16,4-13 8-16,-1 3-8 0,1-6 8 0,-1 0-8 15,1-10 8-15,-4 10-8 0,7-12 10 0,-4 9-10 16,4-7 9-16,4-2-9 0,-4-1 8 0,7-6-8 15,-4 6 16-15,8-5-1 0,-4 2-1 0,4-3 0 16,6-3-14-16,8 0 0 0,0 0 0 0,3 0-10 16,0-3 24-16,0-3 5 0,8 2 1 0,-1 4 0 15,0-9-20-15,7 6 0 0,8-3 0 0,-1 3 0 16,8-7 0-16,-1 10 0 0,4-3 0 0,0-3 0 16,-4 6 0-16,8-3 0 0,-1-4 0 0,8 4 0 15,0-6 0-15,-1 9 0 0,4-3 0 0,0 3 0 16,7-7 0-16,-3 7 0 0,3 0 0 0,7-3 0 0,8 3 0 0,-1 0 0 15,-3 0 0-15,3 0 0 0,11 0 0 0,0 3 0 16,-1-3-8-16,5 7 8 0,3-7 0 16,3 0 0-16,-3 0 0 0,-4 3 0 0,4-3 0 15,4 0 0-15,3 0 0 0,-1 0 0 0,-2-3 0 0,3-4 0 16,7 7-8-16,0 0 8 0,-7 0 0 0,3 0 0 16,8-3 0-16,-4 3-9 0,-11 3-3 0,4-3 0 15,4 10 0-15,-1-10 0 0,-3 9 12 0,3 1 0 16,-3-7 0-16,0 6-8 0,0 1 8 0,-3-1 0 15,-4-6 0-15,3 6 0 0,4 1 0 0,-4-1 0 0,-6-6 0 16,6-3 0-16,8 7 0 0,-4-1 0 0,0-6 0 16,-1-6 0-16,5 6 0 0,-4-7 0 0,-4 7 0 15,-3 0 0-15,4 0 0 0,-4-3 0 0,3 3 0 0,-3 0 0 16,-11 0 0-16,4-6 0 0,7 3 0 0,-7 3 0 16,0-6 0-16,-4 6 0 0,-7-4 0 0,4 4 0 15,7-3 0-15,-4 3 0 0,-7-6 0 0,0 6 0 16,1 0 0-16,-1 0 0 0,11-3 0 0,-7 3 0 15,-8-6 0-15,8 6 0 0,7-7 0 0,-4 1 0 16,-3 6 0-16,-4-3 0 0,-7-3 0 0,4 3 0 16,7 3 0-16,-4-7 0 0,0 4 0 0,-10 3 0 15,0 0 0-15,-4-3 0 0,4 3 0 0,-1-6 0 16,-3 6 0-16,-3 6 0 0,-4-3 0 0,0 0 0 16,-7-3 0-16,4 0 0 0,3 0 0 0,0 0 0 15,0 0 0-15,-3 0 0 0,-8 7 0 0,-3-14 0 0,-4 7 0 16,4-3 0-16,4 0 0 0,-8-3 0 0,4 3 0 15,-7-4 0-15,0 7 0 0,-3-3 0 0,-5 3 0 0,-2 0 0 16,-1-6 0-16,-3 6 0 0,-4-6 0 0,4-1 0 16,0 4 0-16,3 3 0 0,0 0 0 0,-10 0 0 15,4-6 0-15,-5 6 0 0,-3 0 8 0,4 0-8 16,-4 0 8-16,1 0-8 0,-1-3 0 0,7 3 0 16,-7 0 0-16,-3-6 0 0,0 2 0 0,-8 4 0 15,5 0 0-15,-5-3-8 0,1-3 8 0,3 3 8 16,-3 3-8-16,-1-9 11 0,1-1-11 0,0 10 0 15,3-9-12-15,-4 6 12 0,5-7 0 0,-5 1 10 16,1 6 1-16,-1-4 0 0,1 4-11 0,-4-3 0 16,4-7 0-16,0 10 0 0,-8-6 0 0,4-1 8 15,0-2-8-15,-3 2 0 0,-1-8 0 0,1 5 0 0,0-6 8 0,-4-3-8 16,0 0 0-16,0-3 10 0,0-3-10 16,0 0 10-16,-4-7-10 0,1 4 10 0,-4-3-10 0,4 2 10 15,-1-9-10-15,-3 1 0 0,4-4 0 0,-4 0 0 16,-4 3 0-16,4-9 0 0,-3-3 0 0,-1 9 8 15,-3 0-8-15,0 3 0 0,0-9 0 0,0 9 0 16,-4-6 0-16,1-3 0 0,-1-3 0 0,4 9 0 16,-4-10-8-16,-3 4 8 0,4 0 0 0,-1 3 0 15,1 3 0-15,-1 3 0 0,4-9 0 0,0 9 0 16,-4-3-9-16,4 1 9 0,-3-1 0 0,3 3 0 16,-4-3-10-16,0 6 10 0,4 4-8 0,-3-4 8 15,-1 1-16-15,1 5 3 0,-1 4 0 0,-3 3 0 0,3-3 3 16,1 15 1-16,-4-9 0 0,3 7 0 0,-3 2 9 15,3 0-8-15,1 7 8 0,-4-6-8 0,3 12 8 0,4-3-12 16,0-4 12-16,7 7-12 0,-11-3 12 16,11 3 0-16,0 0-9 0,-10 0 9 0,10 0-9 15,0 0 9-15,-11 0-12 0,11 0 12 0,-7 3-16 0,-3 4 4 16,-1-4 1-16,0 3 0 0,1 0-1 0,-1 0 0 16,-3-2 0-16,0 5 0 0,-4 4-3 0,-3-4-1 15,-7-3 0-15,3-3 0 0,-6 7 16 0,-5-1 10 16,-6-6-2-16,0-3 0 0,-1 10-8 0,-3-1 8 15,1-9-8-15,-15 10 8 0,0-10-8 0,-4 3 0 16,-3-3 0-16,-4 0 0 0,1 0 0 0,3 6 0 0,3 0 0 16,-3-6 0-16,0 0 0 0,-10-6 0 0,-11 6 0 15,3-6 0-15,0 6 8 0,-3 0-8 16,-7-3 8-16,-11 3-8 0,-3-7 16 0,-4 4-1 0,3-6-1 16,-10 9 0-16,-10-3-14 0,3-4 0 0,0 4 0 15,-7-3 0-15,-7 3 0 0,3 3 0 0,1-10 0 0,-5 10 0 16,-6 0 0-16,4 0 0 0,-1-3 0 0,0 3 0 15,1 3 0-15,-1-3-8 0,-3 0-1 0,3 0 0 16,1 0 9-16,-8 0 12 0,0 0-2 0,8 10-1 16,6-10-9-16,-10 3 0 0,-7-3-10 0,3 6 10 15,7-6 0-15,-3 0 0 0,-11 3 0 16,8-3 0-16,2 0 0 0,1 0 0 0,0 10 0 0,4-10 0 16,2 9 0-16,1-6-12 0,0 4 12 0,4-4-12 15,-5-3 12-15,8 6 0 0,4 0 0 0,3 0 0 16,3-2 0-16,1-4 0 0,-1 0 0 0,5 9 0 15,9-9 0-15,-6 9 0 0,-1-9 9 0,4 4-9 0,8 2 0 0,-1-3 8 16,0 6-8-16,4 1 0 16,3-7 0-16,7 3 0 0,7-3 0 0,4 7 0 0,7-1 0 15,0-9 0-15,4 3 0 0,-1 4 9 0,11-7-9 16,4 3 0-16,6-3 0 0,8 0 0 0,0 0 0 0,3-3 8 16,7 3-8-16,0 0 0 15,4-10-35-15,-4 10-12 0,-3-9-2 0,-11-1-932 16,-14 7-187-16</inkml:trace>
  <inkml:trace contextRef="#ctx0" brushRef="#br0" timeOffset="105474.03">11836 7349 1382 0,'0'0'61'0,"3"-10"13"0,4 7-59 0,0-6-15 15,0-10 0-15,4 13 0 0,0-1 242 0,-1-2 46 16,4 9 8-16,0 0 3 0,0 0-235 0,1 9-46 16,2-2-10-16,-3-1-8 0,4 3-10 0,-4 1-9 0,0 9-1 0,0-7-1 15,4 1 21-15,0-4-9 16,6 4 9-16,1-4 0 0,0 0 0 0,-1-2 0 15,5-4 8-15,-1 0-8 0,-3 3 48 0,3-3 3 0,0-3 1 0,-3-3 0 16,-1 3-10-16,1 0-2 0,-4 0 0 16,-3 0 0-16,-4 0-19 0,0 3-4 0,-3-3-1 0,-8 10 0 15,-3-10 20-15,-3 9 3 0,-1 1 1 0,-6 5 0 16,-5-5-40-16,-2 8 0 0,-1 1 0 0,1-3 0 16,-8 0 0-16,4-4-18 0,-1-2 3 0,-2-1 1 15,3-3 14-15,3 1-11 0,0-4 11 0,1-3-10 16,3 0 10-16,3 0 9 0,0 0-1 0,1 0-8 15,3-3 16-15,-4 3-3 0,4-7-1 0,-3 7 0 16,3 0-12-16,7 0-15 0,-4 0 3 0,4 0 1 16,0 0 11-16,0 0 0 0,0 0 0 0,-4 10 0 15,4-1-11-15,4 1 11 0,0-1-13 0,3 0 5 16,-4-6-12-16,4 7-3 0,-3-7 0 0,3 6 0 0,0 1 11 16,0-7 1-16,-7-3 1 0,7 9 0 0,0-2 10 0,0-4 0 15,0-3 0-15,-7 0 0 0,11 9 8 0,-4-6 0 16,0-3 0-16,0 7 0 0,0-4-8 0,0 6 0 15,4-3 0-15,-4 1 0 0,0 8 0 0,0-2 0 16,0-1-8-16,3 10 8 0,-3 0-8 0,0 7 8 16,0-7-8-16,4 6 8 0,-4-3 0 0,0-3 0 15,-3 6 0-15,3-6 0 0,-4 0 0 0,1-3 0 16,-1-4 0-16,1 4 0 0,-4-6 0 0,3 2 8 16,-3-5 0-16,0-4 0 0,0-6 8 0,0 10 1 0,0-10 1 0,-3 6 0 15,-4-3 12-15,7-3 2 0,0 0 1 0,-11 3 0 16,1 3-17-16,-4-3-3 15,-1 4-1-15,1-4 0 0,-3 3-12 0,-1 0 8 0,-3 4-8 16,-4-1 0-16,-3 1 0 0,3-1 0 0,4 0 0 16,-4 1 0-16,1-4 8 0,-1 4-8 0,0-4 0 15,1-3 0-15,2-3 10 0,1 3-10 0,4-6 10 16,-1 3-10 0,4-9-16-16,0 5-8 0,3-5-3 0,1-4-861 0,-4-2-173 0</inkml:trace>
  <inkml:trace contextRef="#ctx0" brushRef="#br0" timeOffset="107060.01">11437 8380 1972 0,'0'0'88'0,"0"0"17"0,0 0-84 0,0 0-21 16,7-6 0-16,-7 6 0 0,0-3 59 0,0 3 7 15,7-9 2-15,-3 5 0 0,-4 4-53 0,0 0-15 16,0 0 0-16,10-6 8 0,1 6-8 0,-11 0 0 15,0 0 0-15,0 0 0 0,18 0 0 0,-4 6 0 16,-14-6 0-16,7 4 0 0,7 2 24 0,3-3 0 16,1 0 0-16,3-3 0 0,4 6 19 0,7-2 4 15,-1-4 1-15,12 9 0 0,-4-9-13 0,6 0-3 16,5 0 0-16,3 0 0 0,3 0-18 0,4-3-4 0,4-3-1 16,-1 6 0-16,-3 0 11 0,-3 0 3 0,3 0 0 0,-4 0 0 15,0-4-23-15,-3 4 0 0,0 0 0 0,-3 4 0 31,-1-4-22-31,-10 0-9 0,0 0-1 0,-8 0-1 0,-2 0 11 0,-5 0 2 0,1 0 1 0,0-4 0 16,-4 4 6-16,4 0 1 0,-4-6 0 0,3 6 0 16,1-3 12-16,-4 3 0 0,4-3 0 0,-4-3 0 15,-7 6-76-15,4 0-12 0,3 0-2 16</inkml:trace>
  <inkml:trace contextRef="#ctx0" brushRef="#br0" timeOffset="107638.03">11867 8707 2530 0,'0'0'112'0,"-3"3"24"0,-8-3-109 0,8-3-27 0,-4 3 0 0,7 0 0 15,0 0 60-15,0 0 8 0,0 0 0 0,0 0 1 16,0 0-69-16,10-7-23 0,1 7 0 0,0 0 0 31,3 0-2-31,3 0-1 0,1 0 0 0,3 0 0 0,0 0 26 0,7 10-8 0,8-10 8 0,-1 9 0 16,4-6 0-16,0 3 0 0,-1-2 0 0,1-4 0 16,0 6 0-16,-4-3 0 0,1-3 9 0,-1 0-9 15,-7 6 19-15,4-3-3 0,0-3-1 0,-4 4 0 16,-7-4-6-16,0 9-1 0,0 0 0 0,0-2 0 15,-10-1-8-15,0 3 8 0,-4 1-8 0,0-1 8 0,-4 4-8 0,-3-1 0 16,0 4 0-16,-3 0 0 0,-1 9 0 0,-3-3 0 16,0 3 0-16,-7-3 0 0,3 0 12 15,-3 6-4-15,-3 3 0 0,-1 1 0 0,4 2 4 0,-4-3 0 16,1 7 0-16,-5-3 0 0,5-1-12 0,3 4 0 16,-4-4 0-16,8-3 0 0,-1 4 0 0,0-4 0 15,1-12 0-15,3 3 0 0,0 0 0 16,3-13-17-16,4-9 4 0,0 0-807 15,0 0-160-15</inkml:trace>
  <inkml:trace contextRef="#ctx0" brushRef="#br0" timeOffset="109981.43">14326 7446 1324 0,'0'0'59'0,"0"0"12"0,0 0-57 0,0 0-14 16,0 0 0-16,0 0 0 0,0 0 268 0,4-3 50 16,-1-7 10-16,4 7 3 0,0-3-266 0,4 3-53 15,-4-7-12-15,4 10 0 0,-1-9 0 0,4 9 0 16,4-9 8-16,-4 9-8 0,4-7 0 0,-1 1 0 0,5 6 0 0,-1-3 8 16,0-3-8-16,4 6 0 15,-4-3 0-15,3 3 0 0,1 0 0 0,-4 0 0 0,-3 0-10 16,-4 3 10-16,4-3 0 0,-18 0 0 0,0 0 0 0,0 0 0 15,0 0 0-15,0 15 0 0,-7-2 9 0,-4-1-9 16,-7 1 8-16,1 3-8 16,-1-1 8-16,1 1-8 0,-5 0 8 0,1 2-8 15,0-5 8-15,3-4-8 0,4 1 0 0,4-7 0 0,-1 3 0 0,8-3 0 16,3-3 15-16,0 0-3 0,0 0 0 0,0 0 0 16,0 0-12-16,0 0-12 0,7 0 3 0,3 0 0 15,1 0-5-15,-1 7-1 0,1-4 0 0,-4 0 0 16,0 6 6-16,0 1 1 0,0-1 0 0,4 4 0 15,-4-4 8-15,0 10 0 0,3-7 0 0,1 7 0 16,3-6-13-16,0 9-1 0,0-10 0 0,4 7 0 0,7-6 14 16,-4 5 0-16,-3 1 0 0,-1-6 0 0,-3 6 16 0,4-7-4 15,0 1-1-15,-4 2 0 16,0-2-11-16,-4 0 0 0,1-1 0 0,-4-3 0 16,0 1 0-16,-3-1 12 0,-4-9-2 0,3 10 0 0,-3 2-10 0,0-2 0 15,-7 2 0-15,4 1 0 0,-8 6 12 0,-3-7 0 16,-4 7 0-16,4 0 0 0,0-4-3 0,-7 4 0 15,0-6 0-15,-1 2 0 0,1-2-1 0,0 0-8 16,4-4 12-16,-5 3-4 0,1-2 0 0,0 2 0 16,3-5 0-16,1-4 0 0,-1 6-8 0,0-9-16 15,-3 7 4-15,4-4 1 16,-5-3-15-16,5 0-3 0,3-3-1 0,-4-4 0 16,0 7-34-16,4 0-8 0,-3-3 0 0,-1-3-624 15,4 6-125-15</inkml:trace>
  <inkml:trace contextRef="#ctx0" brushRef="#br0" timeOffset="110371.9">13815 8581 1785 0,'0'0'79'0,"0"0"17"0,7 3-77 0,0 3-19 16,0-2 0-16,4 2 0 0,-1-6 183 0,4 3 33 15,7 0 6-15,1-3 2 0,2 6-184 0,4-6-40 16,4 4 0-16,4-4 0 0,2 0 0 0,12 0 12 16,-1 0-1-16,8 0-1 0,3 0-10 0,-1-4 0 15,1-2 0-15,4 3 0 0,7-6 21 16,-4-1 9-16,3 1 2 0,-3 3 0 0,-3-4-32 0,-4 1 0 16,-4-1 0-16,-7 7 0 15,-6-3-17-15,-4 6-10 0,-4-3-1 0,-7-4-1 16,-7 14-82-16,-7-4-16 0,0-3-3 0,-3 6-566 0,-11-6-112 0</inkml:trace>
  <inkml:trace contextRef="#ctx0" brushRef="#br0" timeOffset="110872.19">14376 9058 2732 0,'0'0'121'15,"0"0"25"-15,0 0-117 0,0 0-29 0,0 0 0 0,7-10 0 0,0-2 12 0,7 2-4 16,0 7-8-16,7-6 12 15,0-1-61-15,4 1-13 0,3 0-2 0,1 9-1 0,6-13 44 0,0 10 9 16,0-3 1-16,1-4 1 0,6 10-8 0,-3-3-2 16,0-6 0-16,-4 9 0 0,-3 0 32 0,-4 0 7 15,-3 0 1-15,-8 0 0 0,1 0-3 0,-4 0 0 16,-4 9 0-16,-2-6 0 0,-8-3-1 0,0 0-1 16,7 16 0-16,-4-4 0 0,-6 1-15 0,3-4 0 15,-4 4 0-15,-3 3 0 0,0-4 0 0,0 1 0 16,0-1 0-16,0 7 0 0,-4-6 0 0,4 2 0 15,-3 1 0-15,-1 3 0 0,0-7 0 0,1 10 0 0,-1-3 0 16,-3 3 0-16,0-3 28 0,-4 3 4 0,1 6 0 0,-1-3 0 16,-7 3-21-16,4-3-11 0,-3 7 12 0,2-1-12 15,1-3 12-15,-3-3-12 0,-1 7 12 0,4-10-12 16,-1 0 16-16,5 0-3 0,-4-4-1 0,7 1 0 16,-1-6-12-16,5-4 0 0,3 1 0 0,7-10 0 31,0 0-93-31,0 0-22 0,0 0-4 0,0 0-1007 0</inkml:trace>
  <inkml:trace contextRef="#ctx0" brushRef="#br0" timeOffset="113015.36">16316 7336 2970 0,'0'0'132'0,"-7"-9"26"0,0 9-126 0,0-10-32 15,0 7 0-15,7 3 0 0,0 0 24 0,0 0 0 16,0 0-1-16,0 10 0 0,3-4-35 0,1 13-6 16,-4-7-2-16,3 16 0 0,-3-6 20 0,4 13 0 15,-1 3-8-15,1-4 8 0,-4 7 0 0,0 3 0 16,3-7 0-16,1 1 0 0,-4 3-12 0,-4-1 12 16,4 4-12-16,0-3 12 0,-3 0 0 0,-1-7 0 15,1 7 0-15,-1-3 0 16,4-13-53-16,-3 3-4 0,3-12-1 0,3 3 0 15,1-10-162-15,-1 0-33 0</inkml:trace>
  <inkml:trace contextRef="#ctx0" brushRef="#br0" timeOffset="113498.04">15812 8550 2955 0,'-11'0'131'0,"11"0"27"0,0 0-126 0,0 0-32 16,0 0 0-16,0 0 0 0,0 0 13 0,0 0-3 15,11 0-1-15,-1 0 0 0,4 0-18 0,7 3-4 16,1-3-1-16,6 0 0 0,0 0 14 0,7 0 0 16,4 0 0-16,7 0 0 0,7-3 15 0,3 0-4 15,11-4-1-15,7-2 0 0,0-1 7 0,1 10 2 16,-1-6 0-16,-4 0 0 0,4-3-19 0,4 9 0 16,3-4 0-16,-10 4 0 0,-4 0-20 0,-7 4-2 0,-4-4 0 15,-10 9 0 1,-4-3-134-16,-3 0-26 0,-11 4-6 0</inkml:trace>
  <inkml:trace contextRef="#ctx0" brushRef="#br0" timeOffset="114006.32">16464 8669 230 0,'0'0'10'0,"7"0"2"0,-7 0-12 0</inkml:trace>
  <inkml:trace contextRef="#ctx0" brushRef="#br0" timeOffset="114500.71">16203 8760 1094 0,'-7'3'97'0,"0"-3"-77"16,-4 0-20-16,1 6 0 0,-1-3 268 0,4-3 49 16,7 0 11-16,0 0 1 0,0 0-261 0,0 0-52 0,0 0-16 15,0 0 8-15,0 0 12 0,7 7 3 0,0-7 0 0,4 3 0 16,-1-3 0-16,1 0 0 0,3 0 0 0,-3 3 0 16,3-3 22-16,0 6 5 0,0-6 1 15,4 3 0-15,-4-3 1 0,3 0 1 0,8 0 0 0,-4 0 0 16,-3-3-9-16,0-3-3 0,6 6 0 0,1-3 0 15,3 0-13-15,0-4-4 16,1-2 0-16,-1 9 0 0,0-9-11 0,4 5-2 0,-4-5-1 0,-3 9 0 16,3-9-10-16,0 9 10 0,-3-4-10 0,0-2 10 15,-4 3-10-15,3 3 0 0,-2-3 0 0,-1 3 0 16,-4 0 0-16,-2 0 0 0,-5 3 0 0,1 0 0 16,-11-3 8-16,7 0-8 0,-7 0 0 0,7 10 8 15,0-4 2-15,-4-3 0 0,-3 10 0 0,0-4 0 16,-3 7 9-16,-1-1 1 0,1 4 1 0,-4 3 0 15,-4 0-3-15,1 9-1 0,-5-2 0 0,1-4 0 16,-3 3-1-16,-1-3 0 0,0 6 0 0,-3 1 0 0,0-4-8 16,3-3-8-16,1 6 9 0,-1-2-9 0,-3-4 0 0,3-3 8 15,1 3-8-15,3 0 0 0,-8-3 0 16,5 0 0-16,-1 0-12 0,-3 6 12 0,3-6-20 0,-3 9 2 16,-3-9 1-16,2 0 0 15,1 6-9-15,0-3-2 0,7-6 0 0,0-6-934 16,0 6-187-16</inkml:trace>
  <inkml:trace contextRef="#ctx0" brushRef="#br0" timeOffset="118073.3">13515 9196 1324 0,'0'0'118'0,"-4"9"-94"16,8-3-24-16,-4 1 0 0,-4 2 179 0,8 10 31 15,-1 0 6-15,1 3 2 0,3-7-178 0,4 14-40 16,-1-8 0-16,4 11 0 0,4-1 0 0,3 4 0 15,-3-4 0-15,3 10 0 0,0-4 0 0,0-2 0 16,-3-1 0-16,0-2-11 0,-8-1-11 0,-3 1-2 0,0-1-1 0,-10 0 0 31,-1 1-49-31,-10 2-10 0,-4-3-1 0,-6 1-1 16,-4-4-106-16,-4-6-20 0</inkml:trace>
  <inkml:trace contextRef="#ctx0" brushRef="#br0" timeOffset="118589.51">15706 9575 172 0,'0'0'8'0,"0"0"1"0,-4 10-9 0,-3-1 0 0,4-6 0 0,-4 6 0 16,-1 4 523-16,1-4 102 0,7 1 21 0,0 2 4 15,4 7-540-15,3 0-110 0,0-3-18 0,7 9-6 16,4-3 15-16,3 0 9 0,0 3-12 0,7 3 12 16,4 6 12-16,-4-2 8 0,8-1 3 0,-8 7 0 15,0 6-5-15,-7 3-1 0,0 9 0 0,-10-2 0 16,-4-7-273-16,-3 0-56 0,-4 22-10 16,-18-38-2-16</inkml:trace>
  <inkml:trace contextRef="#ctx0" brushRef="#br0" timeOffset="126445.15">11712 5511 2084 0,'0'0'92'0,"-7"3"20"0,-7 7-90 0,7-1-22 16,0 4 0-16,3-4 0 0,4 4 80 0,0-13 11 0,0 0 2 0,0 0 1 15,15 9-19-15,-5-3-4 0,-10-6-1 0,14 0 0 16,7 0-30-16,1 0-7 0,-5-9-1 0,4 3 0 15,1-7-16-15,2 0-3 0,8-5-1 0,-4-4 0 16,0 3 24-16,1-6 5 0,2-3 1 0,1-4 0 16,-7 7-7-16,0-6-2 0,-1-10 0 0,-3 7 0 15,-3-7-7-15,0-3-2 0,-1-3 0 0,-3 0 0 16,-3-3-13-16,0 6-3 0,-4 0-8 0,3-3 12 16,-6 12-12-16,-4 4 0 0,0 9 0 0,0 9 0 15,-4 7-18-15,4 6 3 0,-7 6 1 0,0 10 0 16,4 3-9-16,-1 3-1 0,1 9-1 0,6 1 0 15,1-1 25-15,3 3-10 0,-4-2 10 0,8-1 0 16,-4 1 0-16,3 5 0 0,1-2 0 0,-4 5 0 16,0 1 0-16,-3-6 0 0,3-4 0 0,0 4 0 15,-4-4 0-15,1 0 0 0,-1-9 0 0,4 3 0 0,-3-3 0 0,3-6 0 16,0-7 0-16,4 7 0 0,-1-10 21 16,1-6 8-16,-1 0 2 0,4 0 0 0,8-6-13 0,2-10-2 15,1-6-1-15,0 4 0 0,3-17 7 0,-3 4 2 16,-1-4 0-16,-3-15 0 0,1 0-5 0,-1-3-1 15,-4-1 0-15,-2-8 0 0,-1-1-5 0,-4-3-1 16,-3 0 0-16,4-6 0 0,-4 0-12 0,4 15 0 16,-8 4 0-16,4 6 0 0,-3 16-20 15,-1-4-3-15,-3 13-1 0,4 3 0 16,-4 7-162-16,0 2-33 0</inkml:trace>
  <inkml:trace contextRef="#ctx0" brushRef="#br0" timeOffset="126904.18">12883 5608 2840 0,'0'0'126'0,"-10"7"26"0,-1-7-122 0,8 0-30 0,-4 0 0 0,7 0 0 16,0 0 0-16,0 0-16 0,0 0 1 0,0 0 1 16,0 0-37-16,0 0-7 0,0 0-2 0,0 0 0 15,0 0 44-15,3 9 16 0,-3-3-11 0,0 4 11 16,4-1-10-16,-8 10 10 0,4-3-10 0,-3-1 10 0,-1 1 0 0,1 12 0 16,-1-6 0-16,1 6 0 0,-1-3 8 0,1-3-8 15,-1 0 0-15,0 0 0 0,4-3 0 16,0 3 0-16,0-6 0 0,8-1 0 0,-5-5 13 0,4-1-4 15,0 1-1-15,4-7 0 0,6-3 13 16,1-10 3-16,3 4 0 0,0-10 0 0,4 7 12 0,0-13 4 16,3 6 0-16,-3-12 0 0,-1 6 2 0,-6-6 1 15,0-3 0-15,-8-4 0 0,-6 4 9 0,-4-1 1 16,3 1 1-16,-6 6 0 0,-15-3-35 0,0 6-7 16,-6 0-2-16,-1 3 0 0,-7 6-10 0,-3 1 0 0,-4 3 0 0,0 2 0 15,1 4 0-15,-8 3-16 16,3 0 3-16,5 3 0 0,-1-3-8 0,7 7-2 15,4-4 0-15,7-3 0 16,7 6-99-16,14-6-20 0,0 0-4 0,10 0-1075 0</inkml:trace>
  <inkml:trace contextRef="#ctx0" brushRef="#br0" timeOffset="127616.92">13776 5492 2041 0,'0'0'90'0,"0"0"19"0,0 0-87 0,0 0-22 16,0 0 0-16,0 0 0 0,0 0 68 0,0 0 10 15,0 0 2-15,7 7 0 0,7-4-45 0,-3-3-9 16,3 0-2-16,0-10 0 0,4 7 23 0,3-6 4 16,-4-1 1-16,8-2 0 0,-4-7-7 0,4 0-1 15,-4-3 0-15,4 0 0 0,-8-3 0 0,1-3 0 16,3-3 0-16,-3 6 0 0,-8-7-20 0,5 1-5 15,-1-1-1-15,-4 1 0 0,-3 0-18 0,4-7 8 16,-4 4-8-16,0-1 0 0,0-3 0 0,0 4 0 0,-3 6-12 0,-1-7 3 16,4 4 9-16,0 6 0 0,-3 0 0 0,-1 9 0 15,1-3 0-15,-1 7 0 0,1 5 0 0,3 4 0 16,-7 3 0-16,0 0 0 0,11 3 0 0,-1 7 0 16,1 2 0-16,-1 7 0 0,1 0 0 0,-4 6 8 15,0 3-8-15,4 4 0 0,-8 2 0 0,4 4 0 16,-3-1 0-16,-1 4 0 0,1 0 0 0,-4 9 0 15,0-6-9-15,3 0 0 0,4 0 0 16,-3 3 0-16,3-3 9 0,-4-10 0 0,8 4 0 0,-4 0 0 16,4-13 0-16,-1 0 0 0,1-3 0 0,-1 0 0 15,1 0 12-15,0-7-1 0,-1-12-1 0,1 10 0 16,3-4 13-16,-7-2 2 0,4-7 1 0,3-7 0 0,0 4 2 0,0-6 0 16,-4-4 0-16,8-2 0 0,0-11 0 0,-1-2 1 15,-3-3 0-15,4 0 0 16,0-7 5-16,-4-9 1 0,4 0 0 0,-4-3 0 15,-4-1-35-15,4-2 0 0,-3 6 0 0,-1 0 0 0,-2 3 0 16,-1 10 0-16,0-7 0 0,-4 10 0 0,-3-1 0 0,0 10 12 16,-7 0-4-16,7 4-8 0,-3-4 0 0,-1 9 0 15,-3-6 0-15,7 10-9 16,0-4-19-16,0 1-3 0,0-7-1 0,0 9 0 16,4-5 0-16,-1-1 0 0,4 7 0 0,4-7 0 15,3 0-159-15,-4 4-32 0,19-20-6 0,-8 20-2 16</inkml:trace>
  <inkml:trace contextRef="#ctx0" brushRef="#br0" timeOffset="128068.4">14972 5568 2962 0,'0'0'132'0,"-4"6"26"0,4 6-126 0,-3 1-32 16,-1 15 0-16,1-6 0 0,3 13 16 0,-4-7-4 0,-3 6 0 0,4-2 0 15,-1 8-23-15,-3-8-5 0,-3-1 0 0,-1 4-1 32,0-7-18-32,1-6-3 0,-1 0-1 0,4-3 0 15,-3-7-65-15,2 1-12 0,5-4-4 0,3-9-1006 0</inkml:trace>
  <inkml:trace contextRef="#ctx0" brushRef="#br0" timeOffset="128734.51">15755 5514 1267 0,'7'0'112'0,"-7"0"-89"16,0 0-23-16,0 0 0 0,0 0 301 0,0 0 56 15,0-3 11-15,4-6 3 0,3 6-271 0,0-7-55 16,3 1-10-16,4-1-3 0,-3-2-4 0,0-1-2 0,3-6 0 0,0 1 0 15,3-4 10-15,1-10 1 16,3 1 1-16,0 0 0 0,-3-10-8 0,0 9-2 16,-1-2 0-16,1 0 0 0,-4-4-12 0,0-3-2 0,0 7-1 0,0-1 0 15,-6-3-13-15,2 7 0 16,1 9 0-16,-8 7 0 0,1 5-9 0,-1-6 9 0,1 13-13 0,-4 3 5 16,0 0 0-16,0 0 0 0,0 10 0 0,3 2 0 15,1 10-4-15,-1 0 0 0,1 6 0 0,-1 4 0 16,4-7 12-16,1 12-10 0,-1-2 10 0,3-4-10 15,1 7 10-15,-1-4 0 0,4-2 0 0,-3 2 0 16,0-2 0-16,-1-4 0 0,1 3 0 0,-1-6 8 16,-3 4-8-16,4-4 0 0,0-3 0 0,-4-4 0 15,0 1 0-15,-4-6 8 0,8-1-8 0,-4-2 0 16,0 2 19-16,0-2-1 0,4-1 0 0,-1-3 0 16,4 1 10-16,-3-7 3 0,-4 0 0 0,7 0 0 15,4-13-6-15,3 10-1 0,0-7 0 0,0-2 0 0,0-4 3 16,4 1 0-16,-4-7 0 0,0-3 0 0,1-1-3 15,-5-5-1-15,1-3 0 0,3-4 0 0,-7-3-14 0,4 7-9 16,-4-7 12-16,0 0-12 0,0 7 0 16,-3-7 0-16,-1 0 0 0,1 10 0 15,-4-13 0-15,0 9 0 0,0-2 0 0,0-7 0 0,-3 9 0 0,-1-2 0 16,1 12 0-16,-4-4 0 16,0 4-42-16,3 3-9 0,1 0-1 0,-1 7-1 15,-3 2-83-15,0 1-17 0,4 2-3 0,-4 1-1137 0</inkml:trace>
  <inkml:trace contextRef="#ctx0" brushRef="#br0" timeOffset="129239.88">16633 5542 1670 0,'0'0'148'0,"8"4"-118"15,2-4-30-15,-3 0 0 0,4-4 264 0,6-5 48 16,-2 9 8-16,2-9 3 0,4-1-235 0,4 4-46 16,0-10-10-16,-1 7-1 15,5 6-49-15,-1-7-10 0,0 7-1 0,-3-6-1 16,-4 3 2-16,0 6 0 0,0 0 0 0,-3 0 0 0,-8 9 9 0,1-3 3 16,-4-3 0-16,0 4 0 0,0-1 28 0,-3 3 7 15,-4 1 1-15,0-1 0 0,-4 4-20 0,1-4 8 16,-4 0-8-16,0 4 0 0,3 0 14 0,-10 15 5 15,3-16-10-15,1 10 4 0,-4-3 1 16,3-6 0-16,-7 9 0 0,1 6-3 0,-4-6-1 16,7 6 0-16,-4-3 0 0,0 6 8 0,4-2 2 0,-3-4 0 0,6-3 0 15,0 0-8-15,4 3 0 0,0-10-1 0,7 4 0 16,0-6 9-16,4-4 3 0,-4 4 0 0,3-4 0 31,8 4-41-31,3-13-8 0,4 9-2 0,3-9-864 0,7 0-174 0</inkml:trace>
  <inkml:trace contextRef="#ctx0" brushRef="#br0" timeOffset="131393.23">13875 4056 2055 0,'0'0'91'0,"-7"3"19"0,-4 4-88 0,-3 2-22 0,3-6 0 0,-3 10 0 15,0 2 49-15,0-5 6 0,0 2 1 0,0 1 0 16,0 6-40-16,0-10-8 0,0 4-8 0,-1-1 11 15,8 1-11-15,0-7 0 0,7-6 0 0,0 0 8 16,0 0 7-16,0 0 1 0,0-6 0 0,11-7 0 16,-1 1 28-16,8-7 7 0,0-3 1 0,10 3 0 0,4-6-16 15,7 3-2-15,-1-6-1 0,12 6 0 16,3 0 12-16,10 0 3 0,15 0 0 0,6-9 0 0,12 2-9 16,6 4-2-16,14-6 0 0,8 0 0 0,6-7-17 0,12 7-3 15,2-4-1-15,8 1 0 16,3-4-16-16,0 0 0 0,4 1 0 0,-4 2 0 0,4-6 0 0,-4 1-19 15,4-1 4-15,10-3-869 16,11 0-175-16</inkml:trace>
  <inkml:trace contextRef="#ctx0" brushRef="#br0" timeOffset="175013.98">22172 11548 518 0,'7'12'23'0,"-7"-12"5"0,0 0-28 0,0 0 0 0,-10 6 0 0,10-6 0 15,0 0 569-15,-7 0 109 0,-8-6 22 0,5 6 4 31,10 0-620-31,-11 0-124 0,-3-3-25 0,-7 3-5 16,0 0 2-16,0 0 1 0,-1 3 0 0,-9-3 0 0,-5 0 67 0,-6 0 9 0,7 6 4 0,-11-3 1 16,-7-3 19-16,0 7 4 0,-3-4 1 0,-1-3 0 15,1 0-27-15,-4 9-11 0,-11-6 8 0,-3-3-8 16,-7 0 11-16,3 0-3 0,1 7-8 0,-8-4 12 16,-7-3 26-16,-3 0 5 0,0 0 1 0,0 6 0 15,-4-3-35-15,0-3-9 0,-7 10 0 16,4-7 0-16,3-3 11 0,4 9-3 0,0-3 0 0,7-2 0 15,-1 5 8-15,5-6 2 0,3-3 0 0,6 10 0 16,8-10-5-16,4 9-1 0,3-9 0 0,0 3 0 16,-4-3-4-16,12 6 0 0,6-2-8 0,3-4 12 0,1 6 3 15,7-3 0-15,-1-3 0 0,8 6 0 0,0-3-4 16,7-3-1-16,3 0 0 0,1 0 0 16,6 0 0-16,4 0 0 0,0 0 0 0,7 0 0 0,0 0 3 0,7-9 1 15,4 0 0-15,3-1 0 0,3 4-14 0,4-10 0 16,4 0 0-16,7 1 0 0,-4-7 12 0,7 6 4 15,8-9 0-15,-1 13 0 0,-3-7-8 0,-4 6 0 16,0 1-8-16,1-7 12 0,-1 6-12 0,-3 1 0 16,-4-4 0-16,4 4 0 0,-1-1 8 0,1 0-8 15,0-2 11-15,0 2-11 0,-1-6 15 0,1 7-4 16,-4-7-1-16,1 6 0 0,-1 1-10 0,0-1 0 16,-7-2 0-16,-3 2 8 0,0 4-8 0,-11 6 0 0,3-4 0 0,-10 7 8 15,0 0-20-15,-7 7-5 0,-7-4-1 0,-7 6 0 16,-7 10 4-16,-4-6 1 0,-14 8 0 0,0 1 0 15,-3 0 13-15,-1 7 0 0,1-7-10 0,-4 9 10 16,0-9 0-16,0 9 13 0,0-3-1 0,0-2-1 16,0 2 3-16,8-3 1 0,2-3 0 15,1 0 0-15,3 3 4 0,7-9 1 0,4 2 0 0,7-5 0 16,3 3-8-16,8-10 0 0,3 3-1 0,7-9 0 16,0 0-11-16,0 0 0 0,17 0 0 0,5-3 8 15,6-3-38 1,7 3-8-16,4 0-2 0,10-4 0 0,8 7-81 0,6-3-17 0,4-3-3 15,-7-4-1221-15</inkml:trace>
  <inkml:trace contextRef="#ctx0" brushRef="#br0" timeOffset="197913.71">32350 13580 2595 0,'0'0'115'0,"10"-7"24"0,-6-2-111 0,3-4-28 0,-4 4 0 0,4 0 0 16,-3-4 29-16,3 4 1 0,0 5 0 0,-3-2 0 16,3 0-46-16,-7 6-8 15,0 0-3-15,0 0 0 0,0 0 27 0,0 0 11 0,3 6-1 0,4 4 0 0,0 5 25 16,0-2 5-16,-3-1 0 0,3 7 1 0,-3 3-12 16,-1 3-2-16,4 0-1 0,-3 0 0 0,-4-3-8 0,0 0-2 15,0 0 0-15,-4 10 0 16,-3-1-3-16,-4 7-1 0,-6-4 0 0,-1 10 0 0,-3 6-12 0,-7-6 0 15,-4 9 0-15,-3 1 0 0,-1-1 0 16,-6 10 0-16,-4-1 0 0,-7-2 0 0,-3-4 0 0,3 4 16 16,4-7-2-16,-1 4 0 0,8-4 23 0,0-3 5 15,3 4 1-15,0-11 0 0,4 8-30 0,-1-11-5 16,5-5-8-16,2 6 11 0,1-7-3 0,0-6 0 16,3-3 0-16,4 4 0 0,7-7-8 0,-7 0 8 0,3-1-8 15,1 1 8-15,-1-3-8 0,0 0 8 0,1 3-8 0,-1-9 8 16,4 5 2-16,0-5 0 0,0-1 0 15,0 4 0-15,-1-3 10 0,1-4 3 0,4-6 0 16,-1 7 0-16,1-10 5 0,3 9 0 0,-1-9 1 16,8 0 0-16,0 0-20 0,0 0-9 0,-3-3 8 0,-1-3-8 15,1-4 12-15,3-2-4 0,-4-1 0 0,4-3 0 16,0 1-8-16,0-4 0 0,0 0 0 0,0 3 0 16,0-5 0-16,0-5 0 0,0 4 0 0,-3 1 0 15,3-1 0-15,-4-3 0 0,4-4 0 0,0 7 0 16,0-6 12-16,-3 3 0 0,3-3 0 0,0 3 0 15,-4-4-12-15,4-2 0 0,0 6 0 0,0-3 0 16,4 3 0-16,-1-3-11 0,-3 6 3 0,0 0 0 16,4 0 8-16,-1 3 0 0,-3 0 0 0,0 3-8 15,4 1 8-15,-4 2 0 0,0 4 0 0,0 6-8 0,0 3 8 0,0 0-10 16,0 0 10-16,-4 3-10 16,1 12 1-16,-1 1 0 0,4 3 0 0,-3 3 0 0,-1 9 1 15,-3 4 0-15,0 5 0 0,4 1 0 0,-4 3 8 0,3 3 0 16,-3-3-9-16,-4 0 9 0,4 0 0 0,0-3 0 15,-3-7 0-15,3 7 0 0,0-3 0 0,3-7 0 16,4-6 8-16,0 3-8 0,0-12 18 0,0 3-2 16,7-7 0-16,0-5 0 0,4-4-16 0,-1 6 10 15,1-6-10-15,3-3 8 0,0-3 3 0,0 0 0 16,0-3 0-16,4-4 0 0,0 1-1 0,6-4 0 16,1 1 0-16,3-1 0 0,8-2-2 0,2 2 0 15,5-6 0-15,6 7 0 0,8 2-8 0,2-2 0 0,1 2 9 0,7-2-9 16,11 2 0-16,3-2 0 0,4-4 0 15,7 4 0 1,-4-4-130-16,-18-3-30 0</inkml:trace>
  <inkml:trace contextRef="#ctx0" brushRef="#br0" timeOffset="-182664.89">7645 17521 748 0,'17'-3'67'0,"-17"3"-54"15,0-9-13-15,7-1 0 0,4-2 297 0,0-7 57 0,-4 6 11 0,7-5 3 16,3 2-276-16,1 0-56 0,-11 4-10 0,4-1-2 16,6-6 22-16,-3 10 5 0,-3 9 1 0,-4-6 0 15,0-1 47-15,0 7 9 0,-7 0 3 0,0 0 0 16,4 10-45-16,6 2-9 0,-6 1-1 0,3 12-1 16,0 0-43-16,3 6-12 0,1 10 0 0,0 0 8 15,-1 0-8-15,-3 3 9 0,0 3-9 0,4 3 10 16,-11-6-10-16,7 6 0 0,-7 0 9 0,0-3-9 15,0 6 12-15,-4-2-3 0,1-11 0 0,3 1 0 16,-7-3 3-16,0 2 0 0,-4 1 0 0,4-6 0 16,-7 6-12-16,0 2-9 0,3-2 9 0,-3 0-13 15,0 0-100-15,4-10-20 0,3-6-4 0,3 3-1 16,-3-9-2-16,7-6-1 0,-7-4 0 0,7-9-843 16</inkml:trace>
  <inkml:trace contextRef="#ctx0" brushRef="#br0" timeOffset="-182059.91">7687 17167 3178 0,'18'3'141'0,"-11"-3"29"0,-7 0-136 0,0 0-34 0,0 0 0 0,0 0 0 15,10 3 58-15,-6 3 5 0,6-6 1 0,5 4 0 16,-5-4-64-16,4 0-10 0,4 0-3 0,-4-4-1 15,0 4-10-15,7-6-3 0,-7 6 0 0,4-3 0 16,10 3 27-16,-10-3 0 0,7-3 0 0,3 6-8 16,0-4 8-16,4-2 0 0,0 6 0 0,10 0 0 15,-7 6 0-15,7-2 0 0,1 2 0 0,-1 0 0 16,0 4-8-16,-6 8 8 0,-1-5-8 0,0 9 8 0,-6-3 0 0,-1 3 0 16,-4 6 0-16,1-3-8 0,-7-3 8 0,-1 6 0 15,1 3 0-15,-7-5 8 0,-1-8-8 16,4 4 0-16,-7 0-8 0,-3 0 8 0,3-3 0 0,-4 3 0 15,-3-3 0-15,0-7 0 0,0 7 0 16,-3-6 0-16,-4-1 8 0,0 7-8 0,-4-6 9 0,1-4-9 16,-4 0 12-16,-1 4-12 0,1-4 15 0,0 1-4 15,0-1-1-15,-4-6 0 0,-3-3-2 0,4 10-8 16,-4-10 12-16,-1 6-4 0,5-3-8 0,-8-3 0 16,0 3 0-16,1 4 8 0,2-7-8 0,-2 3 0 15,-4 3 0-15,-1-3 0 0,1 10 0 0,3-7 0 0,1-3 0 0,-1 6 0 16,4 1-12-16,0-7 12 15,3-3-12-15,-3 6 12 0,7-3-14 0,0-3 5 0,3 0 1 16,4-3 0-16,0-3-10 0,0 0-2 16,7-1 0-16,0-2 0 15,0-3-127-15,0 2-25 0,-7-12-6 0,14 3-1 0</inkml:trace>
  <inkml:trace contextRef="#ctx0" brushRef="#br0" timeOffset="-181446.78">9613 17236 2005 0,'0'0'44'0,"0"0"8"0,-3-3 3 0,-1 0 2 0,4-4-45 0,-3-2-12 0,3 9 0 16,0-9 0-1,0 5-404-15,0 4-82 0,0 0-17 0,0 0-3 0,0 0 565 0,0 0 113 0,0 0 22 0,-7 4 5 16,0-4 181-16,-1 6 37 0,-2-6 7 16,3 0 2-16,0 3-221 0,0-3-44 0,0 0-9 0,0 0-1 15,-4 0-103-15,4 0-20 0,7 0-4 0,0 0 0 16,-7 0-24-16,0 0 0 0,0 6 0 0,-4-3 8 16,1 7-8-16,-4-1 0 0,-1 4 0 0,1-1 0 15,-3 4 0-15,-1 0-13 0,-3 6 5 0,0 6 8 16,0-6 0-16,-4 9 0 0,0-9 0 0,0 9 0 15,1 1 0-15,3-1 0 0,-1-3 12 0,5-3-4 16,3 10 18-16,3-4 3 0,4 1 1 0,0 8 0 16,3 1-30-16,4 0 8 0,-3 3-8 0,3 0 0 15,0 3 0-15,3 0 0 0,1 3 8 0,-4-3-8 16,3 3 0-16,1 0 0 0,-4-3 0 0,0 0 0 16,0-3 0-16,0 0 9 0,0 0-1 0,0-3 0 15,0 0 15-15,4-7 2 0,-1-2 1 0,4-1 0 0,4 0-26 16,-1-9 0-16,8 0 0 0,0-3 0 0,6-7 0 0,1 7-11 15,7-6 1-15,-4-4 0 16,4 10-42-16,3-10-9 0,4 4-2 16,-4 0 0-16,4-4-104 0,-7 4-21 0,-4 2-4 0,-3-2-962 0</inkml:trace>
  <inkml:trace contextRef="#ctx0" brushRef="#br0" timeOffset="-180300.4">10224 17499 1036 0,'0'0'92'0,"-8"-3"-73"15,-2-3-19-15,-1 3 0 0,1-7 243 0,-1 7 45 16,-3-6 8-16,3-1 3 16,4 1-326-16,0 0-65 0,4 5-12 0,-1 1-4 15,4-3 61-15,0 6 12 0,4-9 3 0,3 5 0 0,-4-2 120 0,4 3 25 16,4-6 5-16,-4 6 1 0,-7 3-21 0,14 0-4 16,-3-7-1-16,3 7 0 0,-4 7-33 0,1-4-6 15,-11-3-2-15,11 6 0 0,-4 0 0 0,3 0 0 16,-6 7 0-16,-1-4 0 0,-3 4 10 0,4 3 2 0,-4-4 0 15,0 1 0-15,-4 9-33 0,8-10-7 16,-4 7 0-16,3 0-1 0,-3 3 6 0,4-3 2 16,3-4 0-16,0 7 0 0,-3-3-31 0,3 0 8 0,3 3-8 0,1-3 0 15,-4-4 0-15,3 7 0 0,-3 3 0 0,4-3 0 16,3-6 0-16,-3 6 0 0,-8-3 0 0,4 3 0 16,0-3 0-16,4-7 11 0,-4 4-2 0,-3-4 0 15,-1-2 13-15,4-4 2 0,7 3 1 0,-14-9 0 16,0 0-7-16,0 0-2 0,14 7 0 0,-3-4 0 15,-11-3-7-15,0 0-1 0,11 6-8 0,3-3 12 16,3 0-4-16,-3 4 0 0,-3-7-8 0,3-7 12 16,7 4-2-16,-7-6-1 0,-7 9 0 0,4-10 0 15,0-2-9-15,3 2 8 0,-4 1-8 0,-3-4 8 16,0 1 5-16,4-7 1 0,3 7 0 0,-3-7 0 16,-8-3-14-16,8 3 0 0,3-3 0 0,0-3 0 0,0-3 9 15,0 6-1-15,4-10 0 0,-1 7 0 0,8-6-8 0,-11 3-11 16,-3-4 3-16,7 14 0 0,3-4-7 0,-4 9-1 15,-10-6 0-15,4 7 0 16,0 2-70-16,-8 1-14 0,4-4-4 0,-3 4 0 16,-8 6 42-16,8-3 8 0,6-7 2 0,-10 10 0 15,-7-3-68-15,4-4-12 0,13 4-4 0,-6-3-1006 0</inkml:trace>
  <inkml:trace contextRef="#ctx0" brushRef="#br0" timeOffset="-179498">10664 18026 2718 0,'0'0'60'0,"-7"0"12"0,0 6 2 0,-3-2 2 0,-4-4-60 0,7 0-16 15,7 0 0-15,0 0 0 16,0 0-71-16,0 0-17 0,3-10-3 0,4 7-1 15,-7 3 52-15,0 0 9 0,0 0 3 0,4-6 0 0,3 3 101 0,-7 3 21 16,0 0 4-16,0 0 1 0,0 0-18 0,0 0-3 16,-4 3-1-16,-3-3 0 0,0 6-22 0,7-6-5 15,0 0-1-15,0 0 0 0,-10 3-19 0,3 7-4 0,7-10-1 0,0 0 0 16,0 0-11-16,0 0-2 0,0 0-1 0,0 0 0 16,0 0-11-16,0 0 0 0,0 0 0 0,0 0 8 15,0 0-8-15,0 0 0 0,0 0 0 0,0 0 8 16,0 0 4-16,0 0 1 0,0 0 0 0,0 0 0 15,0 0 3-15,0 0 0 0,0 0 0 0,0 0 0 16,-11 0-3-16,4 0 0 0,7 0 0 0,0 0 0 16,0 0-3-16,0 0-1 0,0 0 0 0,0 0 0 15,10 6-9-15,-10-6 0 0,0 6 0 0,0-6 0 16,8 6 10-16,-8-6 0 0,0 0 0 0,-4 10 0 16,4-10 5-16,0 0 1 0,0 0 0 0,0 3 0 15,-11 6-16-15,11-9 0 0,0 0 8 0,0 0-8 16,-3 3 15-16,3-3 0 0,0 0 0 0,3 10 0 0,4 2-15 0,-7 4 0 15,0-3 0-15,8 5 0 16,-1-2 0-16,0 12-20 0,-4-3 4 0,-3 4 0 0,4 2 16 0,-1 3 16 16,1 4-4-16,-4-3 0 0,0 8-12 0,0-5-16 15,0-3 3-15,0-1 1 0,-11 4 21 0,8-7 5 16,-1-6 1-16,4 3 0 0,-7-6-15 0,4-3 0 16,3-3 0-16,3-7 0 15,1 1-31-15,-4-1-12 0,0-9-2 0,7 0-1 16,7-9-62-16,-7-1-12 0,-4-2-2 0</inkml:trace>
  <inkml:trace contextRef="#ctx0" brushRef="#br0" timeOffset="-178667.61">11839 17317 172 0,'0'0'16'0,"0"0"-16"0,0 0 0 0,0 0 0 15,0 0 491-15,0 0 95 0,-3-9 19 0,3 0 4 16,0 5-487-16,3-5-98 0,1 0-24 0,3-1 0 16,3-2-58-1,-3 2-17-15,1 1-3 0,2 6-1 0,-6 0 87 0,-4 3 18 0,0 0 3 0,0 0 1 16,0 0 53-16,0 0 10 0,3 6 3 0,1 10 0 15,-4-4-28-15,3 1-4 0,-3 9-2 0,0 0 0 0,0 6 2 16,4 3 0-16,-1 0 0 0,1 4 0 0,-1 6-11 16,4-7-1-16,-3 7-1 0,3 0 0 0,0 0-33 0,0 2-6 15,4 1-2-15,-4 10 0 0,0-1-10 16,0-3 0-16,0 3 0 0,-4 1 8 0,1-4-8 0,-1 0 8 16,1-3-8-16,-4 3 8 0,0 0-8 0,-4-2 10 15,4-5-10-15,0 8 10 0,-3-8-10 0,3-2 8 16,0 0-8-16,-4-6 8 0,1-4-8 0,3 0 0 15,0-9 0-15,3 6 0 0,1-15 0 0,-1-1 0 16,1 7-12-16,-4-9 12 16,0-1-44-16,4-6-2 0,-4-3 0 0,0 0 0 15,0 0-96-15,0 0-19 0,0 0-4 16,7-9-1-16</inkml:trace>
  <inkml:trace contextRef="#ctx0" brushRef="#br0" timeOffset="-178115.44">13540 17562 1555 0,'0'0'138'0,"0"0"-110"16,0 0-28-16,0 0 0 0,-4-3 289 0,4-3 53 15,0-7 10-15,0 4 3 16,0 6-406-16,4-7-81 0,-1-2-16 0,1 5-3 16,-4 7 79-16,0 0 16 0,0 0 4 0,0 0 0 0,-7 7 82 0,-4 5 17 0,-3 1 3 0,-4 9 1 15,1-4 21-15,-5 4 4 0,1 7 0 0,-3-4 1 16,-1 6-2-16,-3 0-1 0,-8 1 0 0,1 9 0 15,-4-7-11-15,1 13-3 0,-5-3 0 0,1 0 0 16,0 0-19-16,-1-3-4 0,8 2-1 0,3-2 0 16,0 0-14-16,8-7-3 0,-1-2-1 0,4-1 0 15,-4 1-10-15,8-1-8 0,2-9 12 0,1 6-12 16,4-3 0-16,-1-6-16 0,1 0 2 0,-1-4 0 16,4 4-40-1,3-6-8-15,-6 2-2 0,3-2 0 16,0-4-33-16,-4-5-7 0,4 2-2 0,-4-12-713 0,1 6-142 0</inkml:trace>
  <inkml:trace contextRef="#ctx0" brushRef="#br0" timeOffset="-177792.46">12767 17477 3052 0,'0'0'68'0,"0"0"13"0,0 0 3 0,0 0 1 0,0 0-68 0,0 0-17 16,7 7 0-16,4-4 0 15,3 6-99-15,0-6-23 0,0 13-5 0,4-3-1 0,-8-1 86 0,4 7 17 16,-3 0 3-16,0-4 1 0,-1 7 119 0,4 0 24 0,-3 6 5 0,3 1 1 16,0-1-40-16,4 10-8 0,3-7-2 0,0 3 0 15,4 7-39-15,3 0-8 0,4 0-2 16,-1-4 0-16,-2 4-29 0,-1 0 0 15,4 3 0-15,-4-3 0 0,4-10 12 0,-8 10-1 0,4-7 0 16,-6-2 0-16,-1-1-27 0,0-3-6 0,-3-3-1 16,-1 3 0-16,1-3 8 0,-4 4 2 0,-3-7 0 0,3-4 0 31,0-2-35-31,0-6-8 0,-3 2 0 0,-1-6-1 16,-3-6-85-16,4 0-17 0,3-6-3 0</inkml:trace>
  <inkml:trace contextRef="#ctx0" brushRef="#br0" timeOffset="-177246.47">13808 16929 403 0,'0'0'36'0,"0"0"-36"0,0 0 0 0,0 0 0 15,-7 9 260-15,0-6 46 0,7-3 9 0,-4 10 1 16,1-4-96-16,3-6-20 0,0 3-4 0,0-3-1 16,0 0-42-16,0 0-8 0,7 12-1 0,-4-2-1 15,8-4-54-15,-1-3-10 0,1 7-3 0,7-7 0 16,-1 6-31-16,1 1-6 0,7 2-2 0,3 4 0 16,0 0-27-16,4 6-10 0,-1 6 0 0,12 0 9 15,-1 0-9-15,0 10-14 0,-3-4 3 0,0 7 1 16,0 3 22-16,0 6 4 0,-4-6 0 0,-7 6 1 15,0-3-17-15,-3-6 0 0,-4 9 0 0,0-9 0 16,1 0 26-16,-5-4-2 0,1 4 0 0,0 3 0 16,3 6-12-16,-4-6-4 0,1 0 0 0,0 3 0 0,-1-3-8 0,1 0 0 15,-4-7 0-15,-3-2 0 16,6-1 0-16,-13 4 0 0,-1-3 0 0,-3-4 0 16,-3 3 0-16,-1-2-11 0,-6-1 11 0,-4 0-8 0,-4-2-2 15,-7-4 0-15,0 6 0 0,-10-9 0 16,-4-3-114-16,-17 0-22 0,-85-7-5 0,17-31-1148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20:38:45.20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9790 7189 4607 0,'0'0'400'0,"0"0"-400"15,0 0 0-15,0 0 0 0,4-8 1680 0,-4 8 256 0,1-10 48 0,-1 10 16 16,0 0-1408-16,5-8-272 0,-5 8-64 0,0 0-16 16,3-13-240-16,-2 4 176 0,-1 9-176 0,0 0 160 15,0 0 48-15,0 0 16 0,-3-8 0 0,3 8 0 16,-6-6 336-16,6 6 64 0,-8-7 16 0,8 7 0 16,-9-4 256-16,9 4 48 0,-11-2 16 0,11 2 0 15,-6-4 16-15,6 4 16 0,-8-4 0 0,8 4 0 16,-6-5 0-16,6 5 0 0,-7-4 0 0,7 4 0 15,-6-7-240-15,6 7-48 0,-8-6-16 0,8 6 0 16,-9-6-176-16,-1 3-48 0,3 0 0 0,-2 2 0 16,-1-1 112-16,0 2 0 0,1 3 16 0,-2-2 0 15,-2 2-112-15,0-2-32 0,0 2 0 0,0 1 0 16,-1-2-160-16,-3 2-32 0,-1 3-16 0,-1-1 0 16,1-2-112-16,-3 1 0 0,-1 2-128 0,-5 1 192 0,-6-2 0 0,3 1 0 15,3 1 0-15,2-1 0 0,2 1 128 0,-1 3 0 16,-1-4 16-16,3 3 0 0,1-1 96 0,1 0 16 15,0 1 0-15,0-1 0 0,2 2-16 0,-1-1 0 16,-2 3 0-16,0 2 0 0,0 0-224 0,-1 0-32 16,-2 0-16-16,1 2 0 0,-1 3-160 0,1 2 0 15,0 1 144-15,-6 0-144 0,-6-4 0 0,3-1 0 16,6 1 0-16,0-2 0 0,0 3 0 0,3 0 0 16,0-2 0-16,3-5 0 0,-3-8 176 0,5 7-48 15,3 13 0-15,-2-4 0 0,-4-15-128 0,1 6 0 16,2 4 144-16,4 6-144 0,2 1 128 0,0 1-128 15,-2-5 160-15,-4-2-160 0,-5-5 128 0,5 2-128 16,4 3 0-16,1 4 144 0,0 1-144 0,0 2 0 16,1-2 0-16,8 5 0 0,7 13 0 0,-2-7 0 0,-2-5 0 0,-2-2 0 15,0-1 0-15,1-1 0 0,-1-1 0 0,1-3 0 16,0 1 128-16,1-1-128 0,0-1 128 0,1 4-128 16,1-5 128-16,0 3-128 0,1 0 128 0,-1-1-128 15,-1 0 288-15,1 2-32 0,2 2 0 0,1 0 0 16,0 1-96-16,0-1-32 0,-1 2 0 0,4-2 0 15,2-1-128-15,0-3 128 0,0 1-128 0,2 0 128 16,1-3 32-16,-1 2 0 0,0-3 0 0,0-1 0 16,4-1-160-16,-2 2 192 0,-1-2-192 0,-1-1 192 15,2 0-192-15,0 1 0 0,-1-2 0 0,1 0-176 16,0 1 176-16,0-2 192 0,0 1-32 0,2-4-16 16,-1 1 80-16,2 2 16 0,-1 0 0 0,3-1 0 15,1 0-240-15,2 1 0 0,1-1 0 0,1 2 0 0,1 2 0 0,4-2 176 16,6-1-32-16,-2-1 0 0,-5-7-144 0,-2 8 128 15,-2 6-128-15,1 0 128 0,-2-5-128 0,-1-1 160 16,-2 4-160-16,1-6 160 0,-1 3 32 0,1-2 0 16,-1-1 0-16,2-1 0 0,1 0-192 0,1-1 0 15,0-1 0-15,2 1-176 0,1 1 176 0,3 0 0 16,1 0 0-16,3-1 0 0,5-2 0 0,-3 2 0 16,-3 1 0-16,-4 0 0 0,-1-2 0 0,-3-3 128 15,1 1-128-15,-3 0 0 0,0-1 0 0,-1 1 128 16,-1-2-128-16,2 1 0 0,-1-4 144 0,1 0-144 15,1 1 192-15,5-2-192 0,2-3 320 0,6 1-32 16,5 3-16-16,-2-2 0 0,-1 0-128 0,-3 2-16 16,-1-2-128-16,-2 1 192 0,-2-1 96 0,-1 1 16 0,-2 0 0 0,-1-2 0 15,-1-1-432-15,0 1-96 0,1 1-16 0,1-2 0 16,1-1 240-16,3-2 0 0,4-1 0 0,4 3 0 16,3 0 0-16,-1 1 0 0,-4-4 0 0,0 2 0 15,-2 2 0-15,-2-3 0 0,-3 1 0 0,-2-2 0 16,1-4 0-16,0 0 0 0,-2-1 128 0,2 0-128 15,1 2 0-15,2-1 0 0,4-1 128 0,1-5-128 16,2-3 0-16,-1 1 0 0,-1 5 0 0,-3 0 0 16,-2-3 0-16,-2 2 128 0,-2 1-128 0,-2 2 0 15,-4 0 144-15,0 0-144 0,0-2 0 0,-1 2 144 16,3 0-288-16,-2 0-64 0,1 3-16 0,2-3 0 16,1 0 400-16,1 0 80 0,2-2 0 0,2 2 16 0,3-2-272 15,-1 0 0-15,-4 2 128 0,-5 0-128 16,-3-4 0-16,-1 4 0 0,-3-5 128 0,-2 2-128 0,1 1 0 0,-2-2 0 15,-1-2 128-15,-1-5-128 0,-2-8 0 16,1 1 160-16,-2 4-160 0,0 1 128 0,-1 0 0 0,-1 2 0 16,-1-2 0-16,-1 3 0 0,-1 2-128 0,0-1 192 15,-1 1-192-15,-1 0 192 0,1 0-192 0,-2 1 160 16,1 0-160-16,-4-1 160 0,1-1-160 0,0-2 0 16,-3 2 0-16,0 1 128 0,0-4-128 0,-1-3 0 15,-3-5 0-15,0-2 128 0,0 6-128 0,-1 2 0 16,-1 2 144-16,-1-1-144 0,-1 2 288 0,1 2-16 15,-4 0 0-15,0 3 0 0,-2-2-400 0,0 2-96 16,-3-1-16-16,1 0 0 0,-2-1 240 0,-5 3 0 16,-5-2 0-16,-1 1 0 0,2-1 0 0,2 1 0 15,0-3 0-15,2 2 0 0,1 0 0 0,2-6 0 0,1-6 0 0,0 2 0 16,1 2 0-16,-1 2 0 0,-3-4 0 0,0 6 0 16,-1 5 0-16,-3-2 0 0,-3 6 0 0,-1-2 0 15,0 1 0-15,0 2 0 0,-3-1 0 0,0 4-144 16,-1-1 144-16,2 0 0 0,0-1 0 0,2 2 0 15,1 0 0-15,0 1 0 0,1-1 0 0,0 0 0 16,-2 0 0-16,-1-1 0 0,-2-1 0 0,-2 2 176 16,-1 0-176-16,-1 2-144 0,-2-1 144 0,3 6-208 15,0-2 208-15,2 5 0 0,1-1 0 0,2 0 0 16,1 0 0-16,1-2-144 0,-1 0 144 0,-1 1 0 16,-1-1 0-16,-2 2 0 0,-2-1 0 0,0 3-128 15,0 3 128-15,1-1 0 0,0 2 0 0,2 1 0 0,2 1 0 16,3 0 0-16,2-2 0 0,3 1-128 0,0-1 128 0,2-1 0 15,1-2 0-15,2 6 0 0,3 4 0 0,1-3-192 16,-1-1 192-16,1-5-192 16,-2 2-1296-16,2 0-272 0,-1-1-48 0,4 1-16 15,1 0-2256-15,-5-1-448 0</inkml:trace>
  <inkml:trace contextRef="#ctx0" brushRef="#br0" timeOffset="1541.95">10033 7643 4607 0,'0'0'400'0,"-4"-8"-400"0,4 8 0 0,0 0 0 15,0 0 3440-15,0 0 592 0,0 0 128 0,0 0 32 16,-3-5-2720-16,3 5-560 0,0 0-96 0,0 0-32 15,-8-4-128-15,8 4-16 0,0 0-16 0,0 0 0 16,0 0-96-16,0 0-16 0,0 0 0 0,0 0 0 16,-9 0-80-16,9 0-32 0,-9 5 0 0,2 2 0 15,7-7 272-15,-10 10 48 0,-3 1 16 0,7 3 0 16,9 4-224-16,-2 2-32 0,-6-2-16 0,-2 0 0 16,0 2 0-16,-5 2 0 0,-6 4 0 0,-1-1 0 15,1 1 336-15,-1 0 64 0,-1 5 16 0,1 6 0 16,-2 4-144-16,0 0-32 0,1-2 0 0,-1-2 0 15,-1-1-160-15,1-3-32 0,-1 1-16 0,-3-4 0 16,-1-4-176-16,0 0-48 0,1 2 0 0,2 2 0 0,0 2-48 0,2-2-16 16,1-6 0-16,5 1 0 0,1-1-208 0,1-2 0 15,-1-1 0-15,2-4 0 0,7-3 0 0,3-2 0 16,2-12 0-16,0 0 0 16,0 0-576-16,0 0-144 0,0 0-48 0,0 0-11584 15,13 2-2304-15</inkml:trace>
  <inkml:trace contextRef="#ctx0" brushRef="#br0" timeOffset="1987.43">10070 7549 5519 0,'0'0'496'0,"0"0"-496"0,3-10 0 0,-3 10 0 15,0 0 5696-15,7-6 1056 0,-7 6 208 0,0 0 32 16,11-2-5104-16,-11 2-1024 0,0 0-208 0,9 5-32 16,-9-5-192-16,6 9-48 0,-2 0 0 0,-1 4 0 15,-3-1-128-15,-1 1-48 0,-1-1 0 0,1 4 0 16,0 4 128-16,-3-5 32 0,-4-2 0 0,1-2 0 16,1 3 192-16,-1 0 32 0,0 0 16 0,4 3 0 15,6 3-96-15,-3-1-32 0,-4-2 0 0,1-1 0 16,0-2 32-16,-2-2 0 0,-6-6 0 0,5 5 0 15,13 8-48-15,-3 2 0 0,-2-5 0 0,1 5 0 16,0 5-192-16,-1-1-32 0,2-2-16 0,-3 1 0 0,1 0-80 16,0 1-16-16,1 2 0 0,1-2 0 0,-3 1 0 0,0-2 0 15,-1-2 0-15,3 1 0 0,1 0-128 0,-1 0 0 16,-1-2 0-16,1 1 0 0,-1-5 0 0,2 3 0 16,0-2 0-16,1 0 0 0,1-1 0 0,-1 5 208 15,0 6-48-15,2-5-16 0,-2-7-144 0,1 1 0 16,0-4 0-16,-1 0 0 0,0-3 0 0,0-3-176 15,-5-7 48-15,0 0 0 16,0 0-720-16,0 0-144 0,0 0-32 0,0 0 0 16,0 0-1936-16,0 0-400 0,7 17-80 0,-3-4-16 0</inkml:trace>
  <inkml:trace contextRef="#ctx0" brushRef="#br0" timeOffset="2266.96">9726 8292 14735 0,'-12'-2'640'0,"12"2"160"0,-10-6-640 0,3 1-160 0,7 5 0 0,0 0 0 16,0 0 4160-16,0 0 816 0,0 0 144 0,8 4 48 15,-8-4-3552-15,13-1-704 0,0-2-144 0,0 2-16 16,0 0 144-16,4-2 16 0,3 0 16 0,0 2 0 15,3-3-528-15,8 2-96 0,8-2-32 0,-1 1 0 16,-6 0-96-16,-2 1-32 0,-4 1 0 0,-1-2 0 16,-3 0-144-16,-2 2 0 0,-6-3-192 0,-1 0 192 15,0-1-1728-15,2 2-240 0,-1 6-32 0,-2-4-13984 16</inkml:trace>
  <inkml:trace contextRef="#ctx0" brushRef="#br0" timeOffset="6629.5">7310 6387 35935 0,'-7'-10'1600'0,"7"10"320"0,0 0-1536 0,0 0-384 16,0 0 0-16,12 5 0 0,1 2 832 0,2-2 80 16,0-1 32-16,3 0 0 0,2 0-752 0,1 0-192 15,0-2 0-15,0 0 0 0,1-4 0 0,0 1 0 16,0 0 0-16,0-1 128 0,-1 1-368 0,0-2-80 15,0 1 0-15,0-1-16 16,0 2-1456-16,-1 0-272 0,1-1-64 0,-1 1-16 16,-5-3 608-16,1 1 112 0,-2 3 16 0,2-3 16 15,0 0-2368-15,1-1-464 0,1-1-112 0,1 1-608 16,1 1-128-16</inkml:trace>
  <inkml:trace contextRef="#ctx0" brushRef="#br0" timeOffset="7041.48">8139 6376 33055 0,'0'0'1472'0,"0"0"288"0,0 0-1408 0,0 0-352 16,0 0 0-16,12-7 0 0,1 2 320 0,3 1-16 16,0 2 0-16,3-4 0 0,-1 5-304 0,0-2 0 15,0 2 128-15,1 1-128 0,0-1 0 0,0 1 0 0,-3-2 0 16,0 0 0 0,-2 2-704-16,1 2-208 0,-1-2-48 0,-1 3 0 15,-1-2-2752-15,-2 2-576 0,1 0-96 0</inkml:trace>
  <inkml:trace contextRef="#ctx0" brushRef="#br0" timeOffset="7545.02">8854 6365 34495 0,'0'0'1536'0,"0"0"304"0,0 0-1472 0,0 0-368 0,0 0 0 15,0 0 0-15,11-2 256 0,4 0 0 0,0 0-16 0,4 1 0 16,0 1 144-16,2 1 16 0,1 0 16 0,0-1 0 15,0 3-64-15,1-3-16 0,0-2 0 0,1 2 0 16,-1 3-144-16,2-3-48 0,1-1 0 0,0-2 0 16,-1 1-16-16,1-2-128 0,1 1 192 0,1 3-64 15,-2-3-128-15,-2 2 0 0,-1-2 0 0,-1-2 128 32,0 0-560-32,0 0-112 0,-1 1-32 0,0 1 0 15,0 1-1808-15,-2-1-368 0,-1 0-80 0,-1 1-6432 0,0-1-1280 0</inkml:trace>
  <inkml:trace contextRef="#ctx0" brushRef="#br0" timeOffset="8167.56">10293 6026 10127 0,'0'0'896'0,"0"0"-704"15,0 0-192-15,0 0 0 0,0 0 5472 0,0 0 1056 16,0 0 224-16,5 13 32 0,2-1-5248 0,0 1-1040 15,3 2-224-15,-1 1-32 0,-2 1 16 0,3 2 16 16,-1 0 0-16,0 3 0 0,-1 4-144 0,1-1-128 16,1 1 144-16,-2 3-144 0,-4-6 128 0,0 4-128 15,-2-3 0-15,1 1 0 0,-2-1 0 0,-1 0 0 16,0 0-176-16,0-3 176 16,-1-2-1728-16,0-3-240 0,2-2-32 0,-1-2-16 15,-3 0-1056-15,3-12-192 0</inkml:trace>
  <inkml:trace contextRef="#ctx0" brushRef="#br0" timeOffset="8422.01">10237 6354 25791 0,'0'0'2304'0,"-8"-3"-1856"0,8 3-448 0,0 0 0 15,0 0 3168-15,0 0 544 0,0 0 96 0,0 0 32 16,0 0-3104-16,0 0-608 0,0 0-128 0,10-4 0 16,1 1 0-16,-1-2 0 0,2 1 0 0,2 2 0 0,2 2 0 0,1 0-240 15,1-3 48-15,3 1 0 16,1-2-784-16,0 0-160 0,-1 0-16 0,5-1-16 16,6-5-1040-16,-1 0-208 0,-1 0-32 0,0 0-16 15,1 4-1152-15,-2-4-224 0</inkml:trace>
  <inkml:trace contextRef="#ctx0" brushRef="#br0" timeOffset="8766.44">10953 6079 23039 0,'0'0'2048'0,"0"0"-1648"0,-6-10-400 0,6 10 0 16,0 0 2560-16,0 0 416 0,0 0 96 0,0 0 0 16,0 0-2352-16,0 0-464 0,0 0-112 0,0 0-16 15,0 0 176-15,12 7 16 0,0-1 16 0,-2 2 0 16,-3 1-80-16,-2 4 0 0,-2-1-16 0,0 4 0 15,3-1-240-15,0 2 128 0,-1 3-128 0,1-1 0 16,-2 2 0-16,-1 2 0 0,0-3 0 0,1 3 0 16,1-1 128-16,-1-1-128 0,-1-2 0 0,1-1 0 15,1-2-384-15,-1 0-192 0,1-2-16 0,-1 2-10000 16,0-3-2000-16</inkml:trace>
  <inkml:trace contextRef="#ctx0" brushRef="#br0" timeOffset="9008.58">10848 6287 35007 0,'0'0'1552'0,"0"0"320"0,0-9-1488 0,0 9-384 15,9-7 0-15,4 4 0 0,2-3 1536 0,3 4 256 16,2 0 32-16,-1 2 16 0,-1-2-1520 0,-1 2-320 0,0 2 0 0,3-2 0 15,1 2 0-15,2-1 0 0,2 0 0 0,0 2 0 16,-1-3-208-16,1 0 0 0,0 0 0 0,-2-3 0 31,-2 1-1456-31,0 0-304 0,-3-3-48 0,1 1-16 16,-4 0-912-16,1-2-192 0</inkml:trace>
  <inkml:trace contextRef="#ctx0" brushRef="#br0" timeOffset="9300.31">11714 6159 38527 0,'0'0'1712'0,"0"0"336"0,-4 12-1632 0,1 0-416 16,2 0 0-16,0 1 0 0,1-3 416 0,2 3 0 16,1 0 0-16,1 1 0 0,-1-3-144 0,-1 3-16 15,1 2-16-15,1-1 0 0,0-1-240 0,1 5 128 16,-1 6-128-16,0-3 0 16,-1-2-368-16,3-3-160 0,-2-1-48 0,0 0 0 15,-2 0-1536-15,-1-3-320 0,-1-1-64 0,0-12-12336 0</inkml:trace>
  <inkml:trace contextRef="#ctx0" brushRef="#br0" timeOffset="9518.04">11451 6338 35935 0,'-8'-12'3200'0,"8"12"-2560"0,0 0-512 0,0 0-128 15,0 0 1552-15,0 0 304 0,11-1 48 0,5 1 16 16,4-3-1504-16,4 1-288 0,4-2-128 0,2 0 0 16,1 0 192-16,2-3-64 0,-1-2-128 0,1 3 192 15,-1 1-320-15,-2-1-80 0,-2-1-16 0,-2-1 0 16,-1-1-2160-16,-1-2-432 0,-1 1-96 0</inkml:trace>
  <inkml:trace contextRef="#ctx0" brushRef="#br0" timeOffset="9841.9">12361 6136 16575 0,'-4'-14'1472'0,"4"14"-1168"0,-6-6-304 0,6 6 0 15,0 0 6448-15,0 0 1232 0,0 0 240 0,2 15 48 16,0-1-6464-16,2 3-1296 0,-1-4-208 0,1 4-128 16,0 1 128-16,1 0 0 0,0 1 0 0,2 5 0 15,-2 4-224-15,-1 6 32 0,0 10 16 0,0-6 0 31,-2-9-592-31,1-3-128 0,-3-3-32 0,0-2 0 16,0-1-1344-16,0-4-272 0,0 0-48 0,-2-9-7968 0,2-7-1584 0</inkml:trace>
  <inkml:trace contextRef="#ctx0" brushRef="#br0" timeOffset="10082.75">12239 6367 37775 0,'-10'-16'3360'0,"6"11"-2688"15,4 5-544-15,0 0-128 0,0 0 1872 0,0 0 352 16,14 5 64-16,2-1 16 0,1 0-2064 0,0 0-416 16,0-2-80-16,1-3 0 0,-1 0 256 0,1-1 0 15,2 0 0-15,1-2 0 16,0-4-736-16,3 2-96 0,4-2 0 0,-1 0-16 15,0-3-2288-15,2 1-448 0,13-7-80 0,-3-5-32 0</inkml:trace>
  <inkml:trace contextRef="#ctx0" brushRef="#br0" timeOffset="10561.34">13019 6007 32543 0,'0'0'1440'0,"0"0"288"0,0 0-1376 0,0 0-352 16,0 0 0-16,0 0 0 0,0 0 576 0,0 0 32 15,0 0 16-15,0 0 0 0,0 0 144 0,5 13 16 16,-1-3 16-16,0 3 0 0,0 3-176 0,0 1-48 16,0 1 0-16,-2 2 0 0,0-2-288 0,0 5-64 0,3 1-16 0,-1-1 0 15,-1-2-208-15,0 1 0 0,-1 4 0 0,1-2 0 16,-1 1 0-16,1-1-160 0,0-3 32 0,-2 1 0 31,0-3-704-31,-1-1-144 0,-1-2-32 0,0-2 0 16,-1 2-2528-16,1-5-512 0,-2 2-112 0,3-13 0 0</inkml:trace>
  <inkml:trace contextRef="#ctx0" brushRef="#br0" timeOffset="10789.01">12826 6269 47103 0,'8'6'2096'0,"-8"-6"416"0,0 0-2000 0,13-4-512 16,6 6 0-16,6 0 0 0,4 2 304 0,7-1-48 15,6-2 0-15,5-1 0 0,3 0-96 0,0-1-32 16,1 0 0-16,0-1 0 0,-1 1-128 0,-3 1-192 16,-4 1 32-16,-3-2-14128 15,-1-11-2832-15</inkml:trace>
  <inkml:trace contextRef="#ctx0" brushRef="#br0" timeOffset="17977.95">8911 9082 19343 0,'-25'-4'848'0,"11"3"192"0,-2 1-832 0,-1 5-208 16,0 2 0-16,4 1 0 0,1 2 3968 0,3 0 736 15,0 0 160-15,3-1 16 0,0 0-3936 0,1 0-800 16,-1 0-144-16,-1-1 0 0,1 0 0 0,1 0 0 16,-1-1 0-16,0 4 0 0,-1-1 0 0,-1 2 160 15,-1 2-160-15,-1-1 192 0,-2-2 96 0,-1 6 32 16,-1 1 0-16,-2 3 0 0,-2 0 80 0,-2 1 32 15,-2 0 0-15,-1 7 0 0,-2 6 32 0,-2 1 16 16,-5-2 0-16,-3 3 0 0,-1 2-112 0,-5 1-32 16,-3 2 0-16,-1 1 0 0,0 0-80 0,1 0 0 15,0-2-16-15,4 3 0 0,-2 4-80 0,-1-1-16 16,-1-3 0-16,-2 1 0 0,-3 0-16 0,-2 1-128 16,0 0 192-16,-4 1-64 0,-3-2 0 0,2-1-128 0,1 3 192 0,-1 3-64 15,-2 2-128-15,1-2 192 0,0-5-192 0,-2 2 192 16,-1 3-192-16,1-1 128 0,2-4-128 0,2-1 128 15,2-1-128-15,-1 0 0 0,0 1 0 0,-2 1 0 16,-2-1 128-16,3 0-128 0,5 3 128 0,0-1-128 16,2-2 0-16,4-2 0 0,4-3 0 0,1-1 0 15,3 0 0-15,-1-3 0 0,1-1 0 0,-1 0 0 16,1 0 0-16,2-2 0 0,3-2 0 0,-2-3 0 16,-2 0 0-16,4-3 0 0,2-1 0 0,1-1 0 15,2 0 0-15,2-1 0 0,0-3-128 0,3 0 128 16,2-1-320-16,-1-3 0 0,2-2 0 0,2-1 0 15,2-2-320-15,1 0-64 0,1 0-16 16,3-4 0-16,9-5-1472 0,0 0-304 0,0 0-48 0</inkml:trace>
  <inkml:trace contextRef="#ctx0" brushRef="#br0" timeOffset="18708.27">5718 9810 20271 0,'0'0'1792'0,"0"0"-1424"15,0 0-368-15,0 0 0 0,0 0 1232 0,0 0 176 16,-3-8 48-16,3 8 0 0,-3-8-624 0,3 8-128 16,0 0-32-16,-6-6 0 0,6 6-224 0,0 0-32 15,0 0-16-15,0 0 0 0,0 0-240 0,0 0-160 0,0 0 192 0,0 0-192 16,0 0 128-16,0 0-128 0,0 0 0 0,0 0 0 15,0 0 0-15,6 10 0 0,-4-1 0 16,-1 4 0-16,-2 2 0 0,-1 1 0 0,-4 4 160 0,-1 0-160 16,-4 0 608-16,-2 7 32 0,-4 4 16 0,-2 1 0 15,-2 1 368-15,0 3 80 0,1 4 16 0,-4-1 0 16,-5 2-368-16,3 1-80 0,2-3-16 0,2-1 0 16,1-3-384-16,4-1-80 0,3-6 0 0,1-2-16 15,1 0-176-15,2-7 0 0,2 0 0 0,3-4 128 16,2-1-688-16,3-14-144 0,0 0-16 0,0 0-16 15,0 0-2400-15,0 0-464 0</inkml:trace>
  <inkml:trace contextRef="#ctx0" brushRef="#br0" timeOffset="19036.68">5623 9771 20271 0,'-12'-13'896'0,"8"5"192"0,3-1-880 0,1 0-208 16,1-1 0-16,3 4 0 0,-4 6 3328 0,12-8 640 15,2 0 112-15,2 3 16 0,1 2-3008 0,1 2-624 16,0 1-112-16,-1 3-32 0,-1 2-112 0,-2 3-16 16,1 0-16-16,-1 3 0 0,-1 2 80 0,-1 3 32 15,-2-2 0-15,-2 5 0 0,0 0 144 0,-2 5 16 16,1 0 16-16,-2 5 0 0,0 1-160 0,-1 1-48 0,-1 2 0 0,-1 1 0 15,1 1 0-15,-2-1 0 0,-1 1 0 0,2-4 0 16,-1 1 64-16,0-2 0 0,1 0 0 0,0-3 0 16,1-1-320-16,-1-1 160 0,1 0-160 0,2-4 128 15,-2 1-128-15,-1-3 160 0,1 0-160 0,0-3 160 32,1 0-704-32,-2 0-144 0,-1-5-16 0,-1 1-16 0,0-12-2848 15,-2 11-560-15</inkml:trace>
  <inkml:trace contextRef="#ctx0" brushRef="#br0" timeOffset="19311.32">5529 10226 24879 0,'0'0'1088'0,"7"-11"256"0,-7 5-1088 0,5-1-256 15,7 2 0-15,-1 1 0 0,-11 4 2048 0,13-3 336 16,0 0 80-16,2 0 16 0,-1 2-1312 0,-1 1-256 16,-1-3-48-16,1 3-16 0,0 3-128 0,0-2-16 15,-3 0-16-15,1 1 0 0,-1 0-368 0,2-2-64 16,-2 0 0-16,2 1-16 0,1 2-240 0,0-3 0 16,2-3 0-16,-1 2 0 15,1-3-400-15,4 2-176 0,-1-5-48 0,2-1 0 16,0-1-2016-16,1-4-416 0,0-1-80 0</inkml:trace>
  <inkml:trace contextRef="#ctx0" brushRef="#br0" timeOffset="19632.49">6122 10090 25791 0,'0'0'2304'0,"0"0"-1856"16,0 0-448-16,0 0 0 0,0 0 1600 0,-9 1 240 15,9-1 32-15,0 0 16 0,0 0-1296 0,0 0-256 16,0 0-48-16,0 0-16 0,0 0-272 0,13-1 160 15,2-2-160-15,4 2 128 0,3 1-128 0,2-1 0 16,-1-3 0-16,1-1 0 0,-2-3-304 0,0 0 16 16,0-1 0-16,-1 1 0 15,-3-4-752-15,0 6-160 0,-1 5-16 0,-1-5-7728 16,-3 1-1536-16</inkml:trace>
  <inkml:trace contextRef="#ctx0" brushRef="#br0" timeOffset="19878.09">6157 10205 27647 0,'0'0'1216'0,"0"0"256"0,0 0-1168 0,0 0-304 0,0 0 0 0,12 0 0 16,0 0 1600-16,2-2 256 0,3 1 48 0,-1 1 16 15,0 3-2752-15,0-1-528 0,3 0-112 0</inkml:trace>
  <inkml:trace contextRef="#ctx0" brushRef="#br0" timeOffset="20579.07">6740 9793 9215 0,'0'0'816'0,"0"0"-656"0,-8-1-160 0,8 1 0 16,0 0 3344-16,0 0 640 0,-7 0 128 0,7 0 32 16,0 0-2608-16,0 0-528 0,0 0-112 0,0 0 0 15,0 0-640-15,0 0-112 0,0 0-16 0,0 0-128 0,0 0 0 16,0 0 0-16,0 0-160 0,0 0 160 0,0 0-160 0,0 0 160 16,0 0 0-16,0 0-144 0,0 13 144 0,-4-2 144 15,-3 2-16-15,1 2-128 0,0 0 688 0,-3 4 16 16,-4-1 16-16,0 3 0 0,0 1 48 0,0 0 0 15,-1 0 0-15,1 2 0 0,1-1-256 0,2-1-32 16,-1-1-16-16,2 1 0 0,1 0-176 0,3 1-32 16,0-1-16-16,1-1 0 0,3-2-96 0,2-1-16 15,0 1 0-15,2-4 0 0,-1 0-128 0,4-2 0 16,1-3 144-16,1 1-144 0,0-2 0 0,4-4 144 16,2 0-144-16,0-1 0 0,0-4 176 0,0-1-176 15,0-2 160-15,3 1-160 0,1-4 192 0,1 0-48 16,-1-2-16-16,1-1 0 0,1-3 0 0,-3-1-128 15,-3-4 192-15,1 1-64 0,0 0 48 0,0-1 0 0,-2 0 0 0,-3-4 0 16,-1 0-16-16,-2-1 0 0,-2-4 0 0,-1 1 0 16,-2 0-160-16,0-1 192 0,-4 3-192 15,0 2 192-15,-2 1-192 0,-1 1 192 0,-4-1-192 0,0-1 192 16,-1 3-192-16,-1 1 128 0,-4 1-128 0,0 2 128 16,-2 2-128-16,0 1 0 0,0-1 0 0,1 1 0 15,1 4-160-15,0 0-16 0,1 2 0 0,2 1 0 31,2 1-608-31,1 2-128 0,-1 1-32 0,10 0-10000 0,0 0-1984 0</inkml:trace>
  <inkml:trace contextRef="#ctx0" brushRef="#br0" timeOffset="21615.84">11218 9142 6447 0,'0'0'272'0,"0"0"80"0,-9-1-352 0,9 1 0 16,0 0 0-16,0 0 0 0,0 0 5328 0,0 0 1008 15,-7-3 192-15,7 3 32 0,0 0-4624 0,0 0-912 16,0 0-192-16,0 0-48 0,0 0-112 0,0 0-32 16,11 6 0-16,-2 0 0 0,1-1-128 0,0 2-16 0,-10-7-16 0,13 9 0 15,3 1 0-15,-3 1 0 0,0 2 0 0,1-3 0 16,2 3-112-16,-1 0-32 0,1 0 0 0,1 2 0 16,1 3 0-16,0 2 0 0,2-2 0 15,0 1 0-15,0 1 48 0,4-2 16 0,-1 3 0 0,2 2 0 16,0 2 0-16,1-1 0 0,0 0 0 0,0 3 0 15,1 0-112-15,0 0-32 0,-1 3 0 0,0 0 0 16,0 2-96-16,0-1-32 0,0 0 0 0,1 3 0 16,3-1-128-16,0 3 0 0,2 1 0 0,-1 3 128 15,-2 4-128-15,1-1 0 0,1-1 0 0,3-1 0 16,0-2 0-16,-3 0 160 0,-1-1-160 0,0-2 160 16,-1 3-160-16,-2-6 0 0,-1-2 0 0,1-1 0 0,1 0 208 15,2 1 16-15,0 3 0 0,2-2 0 0,4-3-32 16,-1 1-16-16,0 2 0 0,1 0 0 0,1 2-48 0,-1 3-128 15,0-3 192-15,-2 2-64 0,-4-5-128 0,-2 3 0 16,0-4 144-16,-1 3-144 0,-1 1 160 0,0 2-32 16,0 0-128-16,2 0 192 0,-1 1-192 0,0-1 0 15,1-2 0-15,-2 0 0 0,0-2 0 0,0 0 0 16,0-2 0-16,0-3 144 0,0 0-144 0,0-3 192 16,-2-5-192-16,-2 1 192 0,0 0-192 0,0-5 192 15,-2-2-192-15,-2 0 192 0,0-1-192 0,-1-2 128 16,-1-2-128-16,-2 0 128 0,2-1-128 0,-3-3 0 15,0-2 144-15,-1-1-144 0,-2-1 0 0,0 2-240 16,1-4 48-16,-11 2 0 16,12-2-1984-16,-1 1-384 0,0 1-64 0,1 0-10224 15,-1 0-2032-15</inkml:trace>
  <inkml:trace contextRef="#ctx0" brushRef="#br0" timeOffset="22936.94">13323 11407 6447 0,'0'0'576'0,"0"0"-576"0,0 0 0 0,0 0 0 15,0 0 2928-15,0 0 464 0,0 0 112 0,0 0 16 16,0 0-1664-16,0 0-320 0,0 0-64 0,6-7 0 15,-6 7-384-15,8-5-80 0,-8 5-16 0,0 0 0 0,0 0 0 0,0 0 0 16,0 0 0-16,0 0 0 0,0 0-208 0,0 0-32 16,0 0-16-16,0 0 0 0,0 0-352 0,9 7-64 15,-9-7 0-15,0 0-16 0,0 0-112 0,7 10 0 16,-7-10-16-16,0 0 0 0,7 7 272 0,1-1 48 16,-8-6 16-16,11 5 0 0,-11-5 192 0,13 5 32 15,-1-3 16-15,1 0 0 0,-2 2-176 0,2-1-48 16,-1 0 0-16,1 0 0 0,1 3-64 0,2-1-16 15,-2 1 0-15,1 4 0 0,0-3-80 0,1 5-32 16,-2 2 0-16,1 2 0 0,-1 0-144 0,2 2-16 16,-3 2-16-16,-2-1 0 0,-3-5-160 0,3 5 160 15,0-1-160-15,1 0 160 0,-1 2-160 0,0 1 128 16,2-4-128-16,2 2 128 0,-1-3 64 0,0-1 0 0,1-2 0 0,0 0 0 16,4 2 112-16,-2-1 16 0,1-3 16 15,0 0 0-15,0 1-16 0,1 0 0 0,-2-1 0 0,1 1 0 16,-1 0-144-16,0 1-48 0,-3 0 0 0,2 0 0 15,-2 1-128-15,-1 2 0 0,0 0 0 0,-1 2 128 16,0 0-128-16,-2-1 0 0,-2 3 0 0,0-2 0 16,-1 2 0-16,1-2 0 0,-1-4 0 0,-1-1 0 15,0-1 0-15,0-2 0 0,1 1 0 0,-7-11 0 16,4 10 0-16,-4-10-192 0,9 5 32 0,-9-5 16 16,9 6-256-16,-9-6-48 0,11 2-16 15,-1-4 0-15,-3-4-304 0,0-3-64 0,-3-4-16 16,0-1-12784-16,0-2-2544 0</inkml:trace>
  <inkml:trace contextRef="#ctx0" brushRef="#br0" timeOffset="23488.72">13344 9695 15663 0,'0'0'1392'0,"2"-9"-1120"0,1 0-272 0,-3 9 0 15,0 0 2736-15,5-7 480 0,-5 7 112 0,0 0 0 16,6-6-2112-16,-6 6-448 0,0 0-64 0,0 0-32 0,0 0-32 0,0 0-16 16,0 0 0-16,0 0 0 0,7 11-208 0,-4 3-32 15,-5-4-16-15,0 4 0 0,-2 3-208 0,0 1-32 16,-1 2-128-16,-2 1 192 0,-1 0-192 0,-1 4 128 16,0 1-128-16,-1 1 0 0,-3 2 352 0,-2 5-32 15,0-1 0-15,-1 4 0 0,-1-2 208 0,-1 0 48 16,0 1 0-16,1-1 0 0,5-1-256 0,-2-4-64 15,-2-3 0-15,5 0 0 0,5-4-256 0,2-4 0 16,0-3 0-16,1-3 0 16,3-1-1744-16,3-6-368 0,-3-6-64 0,0 0-12672 0</inkml:trace>
  <inkml:trace contextRef="#ctx0" brushRef="#br0" timeOffset="23756.18">13461 9672 17503 0,'0'0'1552'0,"0"0"-1232"0,0 0-320 0,0 0 0 15,0 0 4352-15,0 0 800 0,-5 7 160 0,-2 3 48 16,2 0-4320-16,1 0-848 0,0 1-192 0,0 2 0 16,0 4 160-16,2 1 48 0,-1 0 16 0,0 4 0 15,0 5-96-15,0 3-128 0,2-1 176 0,1 5-176 16,0 2 0-16,1 0 0 0,0 1 0 0,2 0 0 15,-1 0 128-15,0-2-128 0,-1-4 0 0,-1-1 0 16,-1-1 0-16,1-3 0 0,0-4 0 0,0-1 0 16,-3-3-496-16,2 2-144 0,1-3-48 0,-1-3 0 15,-2-1-1808-15,0-1-384 0,1-2-64 0</inkml:trace>
  <inkml:trace contextRef="#ctx0" brushRef="#br0" timeOffset="23984.27">13183 10185 39503 0,'0'0'1744'0,"0"0"368"0,0 0-1680 0,0 0-432 15,0 0 0-15,16 0 0 0,6 0 256 0,0 2-16 16,2 0-16-16,-1-2 0 0,3-2-224 0,-1 0 0 0,0 0-144 0,-1 2 144 15,0-3-352-15,1 2 32 0,-1-2 0 0,1 0 0 32,-1 0-2240-32,-1 0-448 0,1-1-96 0,-2 3-16 0</inkml:trace>
  <inkml:trace contextRef="#ctx0" brushRef="#br0" timeOffset="24286.96">13645 10111 24879 0,'0'0'2208'0,"0"0"-1760"15,0 0-448-15,0 0 0 0,0 0 2784 0,0 0 480 16,0 0 80-16,0 0 32 0,0 0-2672 0,13-4-512 16,1 0-192-16,4 1 0 0,3 2 0 0,0 1 0 15,-1 0 0-15,0 0 0 16,3 0-448-16,-3-1-160 0,0 1-32 0,0 0 0 16,-2 2-1920-16,-1 1-384 0,-3-3-64 0,-1-3-32 0</inkml:trace>
  <inkml:trace contextRef="#ctx0" brushRef="#br0" timeOffset="24622.67">13795 10312 29487 0,'0'0'2624'0,"0"0"-2112"16,0 0-512-16,11 0 0 0,2 2 2592 0,2 1 416 15,-1-2 64-15,2 2 32 0,1-1-2528 0,0 0-576 16,-2-1 0-16,1 0 0 0,-2 1 0 0,2-1-192 16,0-1 48-16,0 0 16 15,0 3-2416-15,0-1-464 0,-2-2-112 0</inkml:trace>
  <inkml:trace contextRef="#ctx0" brushRef="#br0" timeOffset="24904.36">14458 9732 48431 0,'0'0'2144'0,"0"0"448"0,0 0-2080 0,-5 10-512 0,1 3 0 0,1 5 0 16,2 4 0-16,0 6-352 0,1 3 48 0,0 8 16 16,0 7 16-16,-3 6 0 0,1 5 0 0,-1 5 0 15,0-2-480-15,1 2-80 0,-3-3-32 0,1-1 0 16,-1 1-1648-16,-2 1-336 0,-1 0-64 0,0-1-8160 16,-1-6-1648-16</inkml:trace>
  <inkml:trace contextRef="#ctx0" brushRef="#br0" timeOffset="29313">26254 10992 8287 0,'0'0'736'0,"-1"-10"-592"15,-3-3-144-15,0 1 0 0,2 0 2800 0,-2 2 528 16,0-1 96-16,-2 2 32 0,1 1-2640 0,-1 2-528 16,-2-2-96-16,-1 2-32 0,0 0 240 0,-2 3 48 15,-2-1 16-15,-4 1 0 0,-2 3-464 0,3 0 0 16,4 0 0-16,-2 0 0 0,-4 1 0 0,1 1 0 0,2-1 0 0,0 0 0 16,-3 1 128-16,-1 0 64 0,1-1 32 0,0-1 0 15,0 0 432-15,-2 0 96 0,-1 0 16 0,-2 4 0 16,-2-1-48-16,-2 2 0 0,-5 0 0 0,-2 2 0 15,-5 1-464-15,0 2-112 0,1 2-16 0,0 1 0 16,1-1 48-16,1 1 0 0,3 1 0 0,3 0 0 16,2-5 144-16,2 6 48 0,3 4 0 0,2-2 0 15,1 3-16-15,3-4 0 0,0-1 0 0,3 3 0 16,2 1-176-16,1-1-48 0,-1 1 0 0,0 5 0 16,2-1-128-16,1 3 0 0,-1 2 0 0,3-1 128 15,-1 2-128-15,1 1 0 0,2 3 0 0,1-2 0 16,3 1 0-16,2 1 0 0,2-2 0 0,2 1 0 15,3-6-144-15,2 1 144 0,1-1-192 0,2-1 192 16,0-4-160-16,2 0 160 0,4-6-128 0,0 2 128 0,1 0 0 16,2-4 0-16,4-2 0 0,4-1 176 0,4 0-48 0,4 0-128 15,2-4 192-15,4 1-64 0,3-1-128 0,2 1 128 16,-1-5-128-16,0 2 128 0,-1-4-128 0,0 0 0 16,-1 0-192-16,0-5 192 0,1 0-288 0,0-2 64 15,-1-1 16-15,-3-1 0 0,-4 0 208 0,-2-1 0 16,-6-2 0-16,-2-2 0 0,-5-3 0 0,-2-2 256 15,-2 0-48-15,-2-2-16 0,-3-2 160 0,-2-6 32 16,-2-1 0-16,-1-1 0 0,-5-2-176 0,-1-2-16 16,-3 1-16-16,-1 0 0 0,-1-2-176 0,-2-1 0 15,-2-5 0-15,0 2 0 0,-3-1-144 0,0-2-16 16,-1 0 0-16,-2 3 0 0,-2 5-16 0,-2 1 0 16,-4-1 0-16,0 6 0 0,-2 4-112 0,-2 4-32 15,-3 1 0-15,-4 5 0 16,-6 7-1728-16,-3 2-336 0,-21 2-80 0,0 1-16 0</inkml:trace>
  <inkml:trace contextRef="#ctx0" brushRef="#br0" timeOffset="30950.51">21339 11518 11967 0,'-18'-3'1072'0,"-2"4"-864"16,0-1-208-16,-4 0 0 0,1 2 3104 0,3-2 576 16,2 1 112-16,-2 2 32 0,1-1-2416 0,2 2-496 15,1 0-80-15,2 0-32 0,1 0-320 0,1 0-64 16,3 0-16-16,4 1 0 0,5-5-400 0,0 0 0 0,-4 8 0 0,4-8 0 15,1 11-288-15,4-3-96 0,-5-8 0 0,16 9-16 16,5-2 128-16,2-2 16 0,3-2 16 0,3 1 0 16,4-4 240-16,2 0 0 0,3 0 0 0,1 0 0 15,1-6 144-15,2 2 80 0,0 1 16 0,2-1 0 16,2 1-48-16,3 2 0 0,5-1 0 0,0 1 0 16,0-1 0-16,-2-1-16 0,-1 0 0 0,-3-1 0 15,-4 0 80-15,-2 1 32 0,-3-1 0 0,-1 1 0 16,-3-2-32-16,0 1-16 0,-1-1 0 0,-1 1 0 15,-3-3 80-15,-2 2 32 0,-1 1 0 0,-3-2 0 16,-3-4-80-16,-1 4-16 0,-5 1 0 0,-3 0 0 16,-3-1-128-16,0 1-128 0,1 0 144 0,-10 5-144 15,5-7 144-15,-5 7-144 0,4-10 128 0,-4 10-128 0,1-10 0 0,-1 10 0 16,-4-10-224-16,4 10 80 16,-4-10 144-16,0 0 0 0,-2-1 0 0,-1 2-128 0,-1 1 128 15,8 8 0-15,-7-8 0 0,0 1 0 0,0-4 0 0,7 11 0 16,-7-9 0-16,1 1 0 0,6 8 0 0,-6-9 0 15,-2 2 0-15,8 7 0 0,0 0 0 0,0 0-160 16,-6-9 160-16,6 9 0 0,0 0-192 0,0 0 192 16,0 0-192-16,0 0 192 0,0 0-160 0,0 0 160 15,0 0-128-15,0 0 128 0,0 0 0 0,0 0-160 16,0 0 160-16,10 0 0 0,0 0-128 0,0 3 128 16,-10-3 0-16,10 3 0 0,0 0 0 0,-10-3 0 15,0 0 0-15,10 3 0 0,-10-3 0 0,0 0 0 16,0 0 0-16,0 0 0 0,0 0 0 0,0 12 0 0,0-12 128 0,-3 13-128 15,2-1 224-15,-1-2 0 0,2-10 0 0,2 13 0 16,-1 0-224-16,4-1 0 0,4-2 0 0,2 2 0 16,-1-2 0-16,1 0 0 0,-1 0 128 0,2-1-128 15,1 3 0-15,-1 1 0 0,-1-1 0 0,0 1 0 16,-2 0 0-16,0 1-128 0,-1-4 128 0,-2 5 0 16,-2 3 0-16,-1-1 0 0,-2-3 0 0,-1 2 0 15,-1 0 0-15,-1 1 0 0,0-2 0 0,-2 2 0 16,-3 0 0-16,-2 0-128 0,-1-3 128 0,-6 2-10064 15,-3-2-1920-15</inkml:trace>
  <inkml:trace contextRef="#ctx0" brushRef="#br0" timeOffset="32929.43">5489 12682 25215 0,'0'0'1120'0,"0"0"224"0,0 0-1072 0,0 0-272 0,14-1 0 0,-2-1 0 15,-12 2 768-15,11-1 112 0,5 1 16 0,-4 0 0 16,-12 0 64-16,12 1 32 0,-1 1 0 0,0-1 0 16,-1 0-256-16,-10-1-48 0,8 12-16 0,0 1 0 15,1 0-112-15,-3 4-32 0,-2 1 0 0,-2 3 0 16,-2 1-80-16,0 3-32 0,1-2 0 0,-2 3 0 15,-2-1-96-15,0 1 0 0,0 0-16 0,-1 0 0 16,1-3-32-16,-1 1 0 0,0 4 0 0,0 0 0 16,0 0 0-16,0 1 0 0,1-3 0 0,0-2 0 15,0 1-272-15,1-3 128 0,-1-1-128 0,2 0 0 16,2 0 0-16,-1-3 0 0,-2-1 0 0,2-4 0 16,3 4-496-16,-3-4-144 0,-3-2-48 0,0-1 0 15,2-1-2432-15,1-9-480 0,-8 7-112 0</inkml:trace>
  <inkml:trace contextRef="#ctx0" brushRef="#br0" timeOffset="33271.98">5163 13049 32255 0,'-20'-6'1424'0,"10"3"304"0,1 2-1392 0,-1 0-336 0,3 1 0 0,7 0 0 16,0 0 2064-16,0 0 352 0,0 0 64 0,0 0 16 15,0 0-1712-15,14 8-336 0,4-1-64 0,2 0 0 16,1-3-64-16,3 0 0 0,4-2 0 0,0 0 0 15,4-2 48-15,-1-3 0 0,2 2 0 0,3-1 0 16,5 1-144-16,2 0-32 0,1-4 0 0,2 2 0 16,2-4-192-16,-4 2 128 0,-3-1-128 0,-4 1 0 15,-4 1 0-15,-2 0 0 0,1 1 0 0,-5 1 0 16,-2-1-1680 0,1 0-288-16,-1 5-48 0</inkml:trace>
  <inkml:trace contextRef="#ctx0" brushRef="#br0" timeOffset="37991.87">12574 13182 2751 0,'0'0'256'0,"0"0"-256"0,-7 3 0 0,-3-2 0 16,1-2 2288-16,0 0 400 0,9 1 96 0,0 0 16 15,-10 4-2096-15,10-4-400 0,-8-4-96 0,8 4-16 16,0 0 96-16,0 0 16 0,0 0 0 0,0 0 0 15,0 0 192-15,0 0 32 0,-5-5 16 0,5 5 0 16,0 0 736-16,0 0 128 0,0 0 48 0,0 0 0 16,0 0-112-16,0 0 0 0,11 0-16 0,1 0 0 15,0 0-528-15,2 0-96 0,3 2-32 0,3-2 0 16,1-2-352-16,1-5-64 0,1 4 0 0,3 0-16 16,0-7-16-16,0 3 0 0,1-3 0 0,-1 1 0 15,-2 2 32-15,0-3 0 0,-2 6 0 0,0 1 0 0,0-3-256 16,-1 5 176-16,0-2-176 0,1 3 160 0,0 3-160 0,1 0 0 15,-1 1 0-15,0-1 0 0,1 1 0 0,1-1 0 16,-2-3 0-16,0 1 0 0,0-1-272 0,-1 0 64 16,0 0 16-16,-1-2-9104 15,-1-4-1824-15</inkml:trace>
  <inkml:trace contextRef="#ctx0" brushRef="#br0" timeOffset="39650.05">13611 13107 16175 0,'0'0'704'0,"0"0"176"0,0 0-704 0,0 0-176 16,-9 6 0-16,9-6 0 0,-11 6 784 0,11-6 128 15,0 0 32-15,-9 4 0 0,9-4-544 0,0 0-96 16,0 0-32-16,0 0 0 0,0 0-64 0,0 0-16 16,0 0 0-16,0 0 0 0,0 0 64 0,12 3 0 15,-2 0 0-15,2 0 0 0,0 1 160 0,1-3 32 16,1 0 16-16,2 0 0 0,-1-1-80 0,4 0-32 15,2 2 0-15,3-4 0 0,0-1 144 0,1-3 16 16,1 2 16-16,0 1 0 0,-2-3 80 0,3 2 16 16,-1-1 0-16,0 3 0 0,-2-1-352 0,-1 2-64 15,-3-1-16-15,3 2 0 0,-1-1-192 0,0 1 0 16,-1 0 0-16,0 1-8880 0,0 2-1744 16</inkml:trace>
  <inkml:trace contextRef="#ctx0" brushRef="#br0" timeOffset="40101.18">14491 13102 4607 0,'0'0'400'0,"0"0"-400"16,0 0 0-16,0 0 0 0,0 0 3856 0,0 0 688 15,0 0 144-15,0 0 32 0,0 0-3472 0,0 0-688 16,12 2-144-16,1 0-32 0,0-4-112 0,0 1-16 16,1-3-16-16,2 1 0 0,-1 1 112 0,2 1 32 15,1 1 0-15,2-4 0 0,2 1-32 0,-1-1 0 0,0 1 0 0,2 3 0 16,3-3-192-16,-1 0-32 0,-3 0-128 0,4 1 192 15,1-1-192-15,-3 2 0 0,1-2 0 0,-3 1-160 32,-1-1-224-32,0 3-32 0,-1-3-16 0</inkml:trace>
  <inkml:trace contextRef="#ctx0" brushRef="#br0" timeOffset="41203.49">15608 12755 8287 0,'0'0'368'0,"0"0"80"0,0 0-448 0,-6-4 0 15,-2 0 0-15,8 4 0 0,0 0 3600 0,0 0 640 16,0 0 128-16,0 0 32 0,0 0-2912 0,0 0-576 15,0 0-112-15,0 0-32 0,0 0-288 0,0 0-64 16,0 0-16-16,1 10 0 0,-1-10-16 0,0 15-16 16,1-2 0-16,1 2 0 0,-1 4-176 0,0 2-16 15,1 2-16-15,-1 4 0 0,-1 0-160 0,0 0 160 16,0 2-160-16,1-1 160 0,-2 0 112 0,1 0 32 16,0 1 0-16,0 2 0 0,0 1-96 0,0-2-16 15,0-7 0-15,0-1 0 0,0-1-192 0,2-1 0 16,1-1 0-16,-2-3 0 15,1-4-320-15,0-2-144 0,2-1-48 0,-4-9-13360 0</inkml:trace>
  <inkml:trace contextRef="#ctx0" brushRef="#br0" timeOffset="41503.9">15478 13141 15663 0,'0'0'1392'0,"-11"-3"-1120"0,-2-3-272 0,2 3 0 16,1 3 4000-16,10 0 736 0,-11-3 160 0,11 3 32 15,0 0-3712-15,0 0-752 0,0 0-144 0,0 0-16 0,0 0 0 16,0 0 0-16,0 0 0 0,10-3 0 0,6-1-64 0,-6 1-16 16,-10 3 0-16,11-7 0 0,-1 2 48 0,3 1 16 15,0 0 0-15,1 1 0 0,2 0 80 0,0 0 16 16,-1 2 0-16,4-2 0 0,0 1-160 0,1 0-32 15,1-4 0-15,3 1 0 0,2 1-192 0,2-3 0 16,-1 1 0-16,1 1 0 16,-1-1-336-16,-1 2-112 0,0-3-32 0,0 1 0 15,0 3-2464-15,-1-1-512 0,-1-2-80 0,-4 2-32 0</inkml:trace>
  <inkml:trace contextRef="#ctx0" brushRef="#br0" timeOffset="41874.57">16415 12811 23039 0,'0'0'1024'16,"0"0"192"-16,-10-12-960 0,3 4-256 0,7 8 0 0,0 0 0 15,0 0 2544-15,0 0 464 0,0 0 80 0,0 0 32 0,0 0-2544 0,5 15-576 16,-1-2 0-16,3 1 0 0,3 0 0 0,1 2-144 16,-5 1 144-16,2 1-128 0,1 1 128 0,-1-1 0 15,-2 1 0-15,1 3-128 0,1-1 128 0,-3 3 0 16,-1 1 0-16,-1 1-128 0,-3-3 128 0,-2 5 0 15,1-4 128-15,-2 1-128 0,-1-1 0 0,1-2 144 16,-1-1-144-16,0-2 0 0,0-2 0 0,0-3 0 16,-1-1 0-16,1-1 0 15,-1-1-1648-15,1-2-384 0,0 0-80 0</inkml:trace>
  <inkml:trace contextRef="#ctx0" brushRef="#br0" timeOffset="42121.08">16186 13116 32015 0,'0'0'1408'0,"0"0"320"0,0 0-1392 0,0 0-336 0,4-7 0 0,2 2 0 16,2 0 640-16,2-1 48 0,2 0 16 0,1 2 0 15,1 2-560-15,5 2-144 0,2 0 0 0,1 0 0 16,0 0 0-16,3 2 144 0,1 1-144 0,2-3 0 15,1 0 160-15,0 0-160 0,-2-3 128 0,1 3-128 16,-2 0 0-16,-2 0 0 0,-1 0-224 0,-1 0 80 16,-1-1-1648-16,-2-2-320 0,-2 0-64 0,-1-1-10992 15</inkml:trace>
  <inkml:trace contextRef="#ctx0" brushRef="#br0" timeOffset="42420.55">16981 12830 16575 0,'0'0'1472'0,"0"0"-1168"15,0 0-304-15,0 0 0 0,0 0 4064 0,0 0 752 16,0 0 160-16,0 0 16 0,9 12-4048 0,0 0-816 15,0-3-128-15,-1 4 0 0,0 3 0 0,-2 2-128 16,1 0 128-16,-1 3 0 0,-2 0 0 0,-1 2 0 0,-2 4-128 0,-1-3 128 16,0 2 0-16,-1 3 0 0,-2-2 0 0,1 2 0 15,-1-3 0-15,1 2 0 0,-1-4 0 0,2 0 0 16,-1-3 0-16,1-2 0 0,1-2 0 0,0-3 0 16,1-2-240-16,1-1 16 0,-2-11 0 0,2 10-9760 15,-2-10-1968-15</inkml:trace>
  <inkml:trace contextRef="#ctx0" brushRef="#br0" timeOffset="42677.73">16857 13151 14735 0,'0'0'640'0,"0"0"160"0,0 0-640 0,0 0-160 16,0 0 0-16,0 0 0 0,0 0 5360 0,0 0 1040 15,0 0 192-15,12 0 64 0,2 0-5328 0,-1-1-1072 16,0-2-256-16,3 2 0 0,1 0 0 0,2-1 0 16,1 1 0-16,1-2 0 0,0 1 0 0,1 1 0 15,0 1 0-15,0-3 0 0,-1 0-128 0,0-1-144 16,-2 1-32-16,1 0 0 16,0 0-704-16,-1 2-144 0,-1-2-16 0,1-1-16 15,-1 1-384-15,1 1-80 0,0 0-16 0,0-1-11520 0</inkml:trace>
  <inkml:trace contextRef="#ctx0" brushRef="#br0" timeOffset="43058.64">17711 12741 10127 0,'0'0'896'16,"0"0"-704"-16,0 0-192 0,0 0 0 0,0 0 3968 0,0 0 752 15,3 10 144-15,-1 0 48 0,0 1-3840 0,0-1-768 16,-1 2-160-16,2 2-16 0,-2 2 256 0,1-3 48 15,-2 4 16-15,0-3 0 0,0 2 64 0,0 3 32 16,0-2 0-16,0 6 0 0,1-3-96 0,-1 4 0 16,0 2-16-16,1 0 0 0,2 1-48 0,-1 3 0 15,0 3 0-15,0-3 0 0,1 1-80 0,1-1-32 16,0-1 0-16,-2-3 0 0,1 0-128 0,0-2-16 16,-1-4-128-16,0-1 192 0,-4-2-192 0,2-3 0 15,2-2-144-15,0-2 144 16,-1-2-2384-16,-1-8-384 0</inkml:trace>
  <inkml:trace contextRef="#ctx0" brushRef="#br0" timeOffset="43352.66">17444 13108 34143 0,'0'0'1520'0,"0"0"304"0,0 0-1456 0,0 0-368 0,0 0 0 0,0 0 0 16,9-6 832-16,3 0 80 0,3 3 32 0,5-4 0 15,3-2-64-15,5 2-16 0,3 2 0 0,2-3 0 16,-1-2-304-16,2 2-64 0,1 2-16 0,3 0 0 0,0 2-336 0,2 2-144 15,5 1 128-15,0-3-128 16,1 1-336-16,2 4-160 0,0 5-16 0,-3-3-11808 16,-6-3-2352-16</inkml:trace>
  <inkml:trace contextRef="#ctx0" brushRef="#br1" timeOffset="60714.32">5489 14218 11055 0,'0'0'976'0,"0"0"-784"0,0 0-192 0,0 0 0 16,0 0 3152-16,0 0 592 0,0 0 112 0,0 0 32 15,0 0-1776-15,0 0-368 0,0 0-64 0,0 0-16 0,0 0-608 0,0 0-128 16,5 11-32-16,-1 4 0 0,-2 4-128 0,2-2-48 15,0-5 0-15,-1 1 0 0,-2 3-64 0,2-1-16 16,2 2 0-16,-2-4 0 0,-5-2-192 0,4 3-32 16,1 8-16-16,1 2 0 0,-5 0-32 0,0 1-16 15,-2 0 0-15,2 0 0 0,-2 2-96 0,-1 0 0 16,-1 3-16-16,0-2 0 0,1 1-240 0,-1-2 0 16,-3 0 0-16,3 1 0 0,1-1 0 0,0-3 0 15,-1-4 0-15,-1 0 0 0,1-2 0 0,0-1 0 16,1 0 0-16,-1-4 0 15,-3-2-400-15,2-5-32 0,6-6 0 0,-7 7 0 16,7-7-1808-16,-9 0-352 0,9 0-80 0</inkml:trace>
  <inkml:trace contextRef="#ctx0" brushRef="#br1" timeOffset="61097.44">5146 14624 21183 0,'0'0'1888'15,"0"0"-1504"-15,0 0-384 0,0 0 0 16,0 0 2448-16,0 0 432 0,0 0 64 0,0 0 32 0,0 0-1728 15,0 0-352-15,0 0-64 0,0 0 0 0,0 0 0 0,0 0 16 16,0 0 0-16,0 0 0 0,4-7 208 0,6 4 32 16,10 7 16-16,1 1 0 0,-3 0-192 0,1 1-32 15,1 0-16-15,-1 1 0 0,0-1-368 0,0 1-80 16,2-1-16-16,0-1 0 0,1 1-64 0,6-3-16 16,2 0 0-16,1 1 0 0,1-4-80 0,9 0-32 15,10-3 0-15,-3 1 0 0,-6-2-80 0,-5 0-128 16,-3-1 176-16,-1-1-176 0,-3 1 0 0,-3-1 0 15,-2-1 0-15,-3-2 0 16,-2-3-1296-16,-2 3-368 0,-2 5-80 0,-3 0-18128 0</inkml:trace>
  <inkml:trace contextRef="#ctx0" brushRef="#br1" timeOffset="67735">14619 14100 29951 0,'0'0'1328'0,"0"0"272"0,-6-6-1280 0,6 6-320 16,0 0 0-16,0 0 0 0,0 0 448 0,0 0 48 15,0 0 0-15,0 0 0 0,0 0-224 0,0 0-32 16,0 0-16-16,11 10 0 0,-2-1 96 0,-1 0 32 16,-8-9 0-16,10 15 0 0,-2-1 32 0,-1 4 0 15,-2 6 0-15,-1-3 0 0,-4 1 16 0,0 3 16 16,0 3 0-16,-2 4 0 0,0 0 112 0,-2 1 32 16,0-1 0-16,-1 1 0 0,-1 0-192 0,0-2-48 0,-2 1 0 15,2-2 0-15,2-2-176 0,-2 1-144 0,0-5 192 16,1 0-192-16,1-2 128 0,0-1-128 0,0-3 0 0,1-1 0 15,1-1 0-15,-1-3-224 0,2-3 16 0,1-10 0 32,0 0-1936-32,0 0-384 0,0 0-80 0,0 0-7536 0,0 0-1504 0</inkml:trace>
  <inkml:trace contextRef="#ctx0" brushRef="#br1" timeOffset="68085.95">14299 14531 24879 0,'0'0'2208'0,"0"0"-1760"16,0 0-448-16,0 0 0 0,0 0 3328 0,0 0 576 15,12 3 112-15,2-1 16 0,2 0-3200 0,2 1-656 16,2-2-176-16,-1 2 0 0,1 1 176 0,-1 0-32 16,1 0 0-16,1 0 0 0,0-2-144 0,2 1 0 15,2-2 0-15,2-1 0 0,5 0 0 0,0-1 0 16,2-2 0-16,4 1 0 0,1-1-144 0,0-1 144 16,-1 0 0-16,-2 1 0 0,-2 1 0 0,-2-1 0 15,-4-2 0-15,-2 2 0 0,-2-2-192 0,-2 1 64 0,-1 0 128 0,-2 0-208 31,0 1-2096-31,-2 0-432 0,-2-1-80 0</inkml:trace>
  <inkml:trace contextRef="#ctx0" brushRef="#br1" timeOffset="68866.42">12556 14391 1839 0,'0'0'160'0,"12"-3"-160"16,-12 3 0-16,10-4 0 0,-10 4 2464 0,0 0 464 15,0 0 80-15,0 0 32 0,0 0-928 0,0 0-176 16,11 0-32-16,-1 6-16 0,3 3-160 0,-6-4-48 15,-7-5 0-15,0 0 0 0,0 0-272 0,0 0-48 16,0 0-16-16,0 0 0 0,11 5-160 0,0 0-32 16,-11-5-16-16,13 7 0 0,0 1-240 0,1 2-64 15,2 1 0-15,0 0 0 0,-1-1-64 0,2 0-32 16,-1 2 0-16,-1 1 0 0,1 0-208 0,-2 2-32 16,1-2-16-16,-2 2 0 0,0 0-288 0,-1-2-64 15,-1 2-128-15,1 2 192 0,-3 0-192 0,0-2 0 0,-2 0 0 0,-1-1 0 16,-2-1 0-16,0 0 0 0,0 0 0 15,-1-2 0-15,-3-11-144 0,2 10-80 0,-2-10-16 0,3 12 0 32,-3-12-320-32,1 11-64 0,-1-11-16 0,0 0 0 15,0 0-1952-15,0 0-400 0,0 0-80 0</inkml:trace>
  <inkml:trace contextRef="#ctx0" brushRef="#br1" timeOffset="69179.66">13169 14252 37887 0,'0'0'1680'0,"-9"0"352"0,0 1-1632 0,9-1-400 16,-11 6 0-16,1 2 0 0,1 5 128 0,1 0-128 15,3 0 128-15,1 2-128 16,0 3-304-16,1 0-144 0,1 3-16 0,0 4-16 0,1 3 160 0,0-1 48 15,-2 0 0-15,2 4 0 0,2 0 272 0,-1 2-160 16,-1 1 160-16,-2 2-128 0,-1 4 128 0,-1-3 128 16,-2 0-128-16,-3 1 176 0,-3 1 80 0,0 0 0 15,0 1 16-15,-1-2 0 0,-1-3-112 0,2-2-32 16,0-2 0-16,1-2 0 0,1-2-128 0,0-2 128 16,1-3-128-16,2 0 128 15,0-3-576-15,0-4-128 0,2 0-32 0,1-5-10048 16,5-10-2016-16</inkml:trace>
  <inkml:trace contextRef="#ctx0" brushRef="#br1" timeOffset="69785.25">12556 14094 11967 0,'-12'2'1072'0,"3"0"-864"16,-1-4-208-16,-2 2 0 0,0-1 4448 0,3 1 848 15,9 0 160-15,0 0 48 0,-9 3-4240 0,9-3-848 16,0 0-160-16,0 0-48 0,0 0 32 0,0 0 0 16,11-7 0-16,2 1 0 0,1-2-64 0,2-1-16 15,-1-3 0-15,3 2 0 0,1-1-160 0,-1-1 160 16,0-2-160-16,0 2 160 0,2-1-160 0,-3 2 128 16,-3-1-128-16,-1 0 128 0,0 0-128 0,-2-1 0 15,-3 0 0-15,-1-4 0 0,-1 4 304 0,-1 0 80 16,0 0 0-16,0 3 16 0,1-2 96 0,-1 4 16 0,-1-2 0 15,0 2 0-15,-2 3-256 0,2-4-64 0,-1 2 0 0,-3 7 0 16,0 0-192-16,6-5 176 0,-1 0-176 0,-5 5 160 16,0 0-160-16,0 0 0 0,0 0 0 0,0 0 0 15,0 0 0-15,0 0 0 0,0 0 0 0,11 5 0 16,-11-5 0-16,0 0 0 0,8 10 0 0,-8-10 0 16,7 11 0-16,0-2 0 0,-7-9 0 0,5 10 0 15,-5-10 256-15,5 11-48 0,-5-11 0 0,7 13 0 16,-1-2 16-16,1 1 0 0,-2-3 0 0,0 3 0 15,1 4-96-15,0-3-128 0,1-3 176 0,-2 3-176 16,1-2 240-16,-2 0-64 0,0 1-16 0,1 0 0 16,1-2-160-16,-1-1 160 0,0-1-160 0,-5-8 160 15,5 13-160-15,1-6 0 0,-6-7 0 0,0 0 128 16,7 4-448-16,-7-4-112 0,12-3-16 0,-1 2 0 16,-11 1-2304-16,10-7-448 0</inkml:trace>
  <inkml:trace contextRef="#ctx0" brushRef="#br1" timeOffset="70232.73">13490 14311 32767 0,'0'0'1456'0,"0"0"288"0,0 0-1392 0,0 0-352 0,0 0 0 0,0 0 0 15,0 0 464-15,0 0 32 0,0 0 0 0,0 0 0 16,0 0-352-16,11 4-144 0,1-2 128 0,1-2-128 16,0 0 128-16,1 0-128 0,1 0 128 0,-1 1-128 0,0-1 0 0,1 1 0 15,0 2 0-15,0 0 0 16,-1-2-368-16,-1 0-48 0,-1 0-16 0,2-1 0 15,1 2-288-15,0-2-64 0,-2-2-16 0,-1 1 0 16,-3 0-96-16,0 0-32 0,-9 1 0 0,13-3 0 16,0 4-1920-16,0-3-384 0,-1-4-80 0</inkml:trace>
  <inkml:trace contextRef="#ctx0" brushRef="#br1" timeOffset="70617.89">13474 14544 13823 0,'0'0'1216'0,"0"0"-960"0,0 0-256 0,0 0 0 16,8-6 4624-16,1 2 880 0,1 1 192 0,1 0 16 0,-1 2-4320 0,4 1-880 15,1-2-160-15,0 1-32 0,0 0-128 0,0 1 0 16,4 0-16-16,-1 0 0 0,-1-2-176 0,1 2 0 15,0 0 0-15,2 2 0 16,0-2-560-16,-2 2-32 0,-4-2-16 0,2 2 0 16,-1-1-1648-16,0 0-336 0,-2-1-64 0,1-1-16 0</inkml:trace>
  <inkml:trace contextRef="#ctx0" brushRef="#br1" timeOffset="71870.25">3394 14288 11967 0,'0'0'1072'0,"0"0"-864"16,0 0-208-16,0 0 0 0,-4 12 2896 0,4-12 544 16,9 5 96-16,0 0 32 0,-1 2-2448 0,-8-7-480 15,0 0-112-15,11 6-16 0,1 5 64 0,0 0 0 16,-2 0 0-16,2 2 0 0,2 2 0 0,1 4 0 16,-2-1 0-16,1 3 0 0,3 0-32 0,-1 0 0 15,-2-1 0-15,0 3 0 0,-1-3-144 0,2 4-16 16,-5-5-16-16,1 2 0 0,-2-1-96 0,0 1-16 15,-1-2 0-15,-2 1 0 0,-1-2-256 0,-1-1 160 16,0 0-160-16,0-3 128 0,0 2-128 0,1-2-192 16,-1-2 32-16,0-1 16 15,0-2-2352-15,-4-9-480 0</inkml:trace>
  <inkml:trace contextRef="#ctx0" brushRef="#br1" timeOffset="72137.42">3880 14352 34559 0,'-11'-9'1536'0,"11"9"304"0,0 0-1472 0,-9-2-368 0,0 1 0 0,9 1 0 16,-8 9 432-16,1 0 16 0,0 1 0 0,0 1 0 16,1 2-448-16,1 4 0 0,1 3-144 0,-1 2 144 15,-2 3-208-15,2 1 64 0,1 3 16 0,-1-1 0 16,-2 1 128-16,1 3-160 0,2 2 160 0,-3 5-160 15,1 1 160-15,-2 0 0 0,0 0 160 0,2 1-160 0,0-2 192 0,-1 0-48 16,-3-6-16-16,4-1 0 16,1-3-128-16,0-3 0 0,-2-3 0 0,2 0 0 15,0-4-1648-15,1-4-256 0,0-5-48 0,4-10-11952 16</inkml:trace>
  <inkml:trace contextRef="#ctx0" brushRef="#br1" timeOffset="72683.36">3455 14004 11967 0,'0'0'1072'0,"-11"-3"-864"0,2 2-208 0,9 1 0 16,0 0 5344-16,0 0 1024 0,0 0 208 0,0 0 32 15,0 0-5152-15,0 0-1040 0,9-7-208 0,2 2-32 16,-1-3 0-16,2 3 0 0,0-1 0 0,1 0 0 16,0 1-176-16,-1 1 0 0,-2-2 0 0,2-1 128 15,1 1-128-15,-2-1 0 0,-1-2 0 0,0 1 0 16,2-2 128-16,-2 1-128 0,-2-2 0 0,0 1 128 15,0-1 64-15,-2 1 0 0,-1-2 0 0,2-1 0 0,-2 0 320 0,-1 3 64 16,1-3 0-16,-1 1 16 0,-1 3-224 0,1 1-48 16,-4 8-16-16,4-10 0 0,-2-2-160 0,1 5-16 15,-3 7-128-15,0 0 192 0,0 0-192 0,0 0 0 16,0 0 0-16,0 0 0 0,0 0 0 0,0 0 0 16,0 0 0-16,9 7 0 0,-9-7 0 0,0 0 0 15,0 0 0-15,0 0 0 0,8 9 0 0,-8-9 0 16,6 12 0-16,1-3 0 0,-3 1 0 0,1 1 0 15,-5-11 0-15,6 13 0 0,0-2 0 0,-1 1 0 16,0 1 0-16,-1-2 0 0,0 0 128 0,0 0 0 16,2-1-128-16,0-1 192 0,-3 1-192 0,-3-10 176 15,6 11-176-15,-1-2 160 0,-1 1-160 0,-4-10 0 0,4 7 144 0,-4-7-144 16,8 8 0-16,-3-1-288 16,-5-7 48-16,5 9 16 15,-5-9-1744-15,6 8-336 0,-6-8-80 0,7 7-8560 0,-2 1-1696 0</inkml:trace>
  <inkml:trace contextRef="#ctx0" brushRef="#br1" timeOffset="73050.12">4223 14541 23951 0,'0'0'1056'0,"0"0"224"0,0 0-1024 0,0 0-256 16,0 0 0-16,0 0 0 0,0 0 3072 0,6-9 576 15,2 0 96-15,3 1 32 0,2 1-2880 0,1 1-576 16,2-2-128-16,3 0 0 0,2-1-192 0,2 3 128 16,0 0-128-16,-1 2 128 0,1-1-128 0,1 4 0 15,-2-2 0-15,0 6 0 0,0-2-288 0,-1 4-32 16,-1-2-16-16,-3 2 0 16,-4 0-448-16,0 1-96 0,1-2-16 0,-4-1 0 15,0 3-384-15,-10-6-64 0,0 0-32 0,0 0-7840 0,10 2-1584 0</inkml:trace>
  <inkml:trace contextRef="#ctx0" brushRef="#br1" timeOffset="73325.53">4188 14781 36223 0,'0'0'1600'0,"0"0"336"0,1-11-1552 0,4 4-384 16,4 0 0-16,4 1 0 0,3-4 320 0,2 1 0 16,3 0-16-16,2 1 0 0,4 2-48 0,0-1-16 15,-1 2 0-15,7 0 0 0,0 1-240 0,1 1 0 16,-2 2 0-16,-2 0 0 15,-2-2-1664-15,0 2-208 0,-4 1-48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47:22.30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5278 5627 1209 0,'0'0'53'0,"0"0"12"0,-11 3-52 0,4-6-13 0,3 3 0 0,4 0 0 15,0 0 220-15,0 0 40 0,0 0 9 0,0 0 2 16,0 0-227-16,0 0-44 0,0 0-10 0,4 10-2 16,-1 2 12-16,1 1 0 0,3 2 0 0,-7 1 0 15,4 3 0-15,3 3-8 0,-7 0 8 0,3 0-8 16,1 0 8-16,-4 3 0 0,7-10 0 0,-7 7 0 15,0-3 10-15,0 3 4 0,3-9 1 0,-3 5 0 16,0-5 13-16,7-4 2 0,-14 1 1 0,7-10 0 0,0 0-2 0,0 0 0 16,0 0 0-16,0 0 0 0,11 0 27 0,-1 0 4 15,1-10 2-15,0-5 0 0,3-1-13 0,0-6-2 16,0 3-1-16,4-3 0 0,-4 0-35 0,3 0-11 16,1 4 0-16,7 2 0 0,-11 0 10 15,0 4-10-15,4-1 8 0,-4 1-8 0,-4 2 0 16,8 1 0-16,-1-1 0 0,-2 1 0 0,-5 6 0 0,1-3 0 15,3-7 0-15,-4 4 0 0,-6 6 0 0,7-7 0 16,-1 1 0-16,-10-1-11 16,4 7-33-16,-1-6-8 0,4-1 0 15,-3 1-1-15,3 6-178 0,-4-7-35 0</inkml:trace>
  <inkml:trace contextRef="#ctx0" brushRef="#br0" timeOffset="254.06">5348 6019 2473 0,'-10'13'109'0,"6"-13"23"0,-10 15-105 0,3-2-27 0,-6-1 0 0,3 10 0 15,-1-3 35-15,1 0 1 0,4-3 1 0,-4 3 0 0,3 2-8 0,0 1-1 16,4 0-1-16,0-3 0 0,0 3-15 0,7 0-4 15,-3-3 0-15,3 3 0 0,3-3-8 0,4 3-11 16,-3 0 3-16,3 0 0 16,7 6-79-16,-3-3-15 0,3 6-3 0,0-3-991 15</inkml:trace>
  <inkml:trace contextRef="#ctx0" brushRef="#br0" timeOffset="26421.54">26832 5405 518 0,'0'0'46'0,"0"0"-37"0,0 0-9 0,0 0 0 16,0 0 235-16,0 0 45 0,7-7 8 0,0 1 3 15,0 0-237-15,1-4-54 0,-1 1 0 0,0-4 0 16,-4 10 12-16,4-6 4 0,-3 3 1 0,-4 6 0 15,0 0 28-15,0-13 6 0,0 4 1 0,-4-1 0 16,4 10 8-16,-3-3 3 0,3 3 0 0,0 0 0 16,0 0 8-16,-7 3 1 0,0 3 1 0,0-2 0 15,-1 2-47-15,1-3-10 0,-3 10-1 0,-1-7-1 16,1 3-3-16,-1-6-1 0,0 4 0 0,4-1 0 16,-3 0 29-16,-1-3 5 0,1-3 2 0,-1 10 0 0,1-10 3 15,-1 6 1-15,4-3 0 0,-4-3 0 0,4 3-11 0,4-3-3 16,-4 0 0-16,7 0 0 0,-7-3 0 0,3 0 0 15,1 3 0-15,3 0 0 0,0 0-25 0,0 0-11 16,0 0 8-16,0 0-8 0,0 0 0 0,0 0 0 16,0 0 0-16,-8 3 0 0,1-3 0 0,7 0 0 15,0 0 0-15,0 0-11 0,0 0 11 0,-3 3 0 16,3-3 0-16,-7 7 0 0,3-4 0 0,4-3 8 16,0 0-8-16,0 0 11 0,0 0 5 0,-7 0 2 15,4 0 0-15,3 0 0 0,0 0 10 0,-4 0 3 16,-3-3 0-16,7 3 0 0,0 0-31 0,0 0 0 15,0 0 0-15,0 0 0 0,-3-7 0 0,3 7-8 0,0 0 8 0,0 0-13 16,0 0 13-16,0 0 0 0,0 0 0 16,0 0 0-16,-11 10 8 0,8-10-8 15,-5 0 0-15,8 0 0 0,0 0 0 0,-7 9 10 0,0-9-10 0,0 3 8 16,7-3 7-16,-7 0 1 0,0 6 0 0,4-6 0 16,-8 0-2-16,8 0 0 0,-5-6 0 0,-2 12 0 15,3-6-3-15,0 4-1 0,-4-4 0 0,1 6 0 16,-4-3-10-16,3 10 0 0,0-13-12 0,-3 15 12 15,0-2 0-15,0-1 0 0,-4 7 0 0,1 0 0 16,-4 3 8-16,3 0 8 0,-3 3 3 0,0-6 0 16,-4 9-19-16,7-3 0 0,-3-3 0 0,0 0 0 15,3 3 11-15,1-3-2 0,-1-6 0 0,0 6 0 16,4-13-9-16,4 10 0 0,-1-10 0 0,1 4 0 16,-1-4 0-16,4 4 0 0,0-4 0 0,3-6 8 15,-3 7-8-15,4-1 0 0,-4 4 0 0,3-13 8 16,4 9-8-16,0-3 0 0,-3 4 0 0,-1-4 0 0,-3 0 0 0,7-3 0 15,0-3 0-15,-4 10 0 0,-3-1 0 0,4-6 0 16,3-3 0-16,-4 10 0 0,-3-1 0 0,7-9 0 16,0 0 0-16,0 0 0 0,0 0 0 0,0 0 0 15,0 0 0-15,0 0 8 0,0 0 1 0,0 0 0 16,0 0 0-16,0 0 0 0,0 0 3 0,-7 0 1 16,0-3 0-16,4-3 0 0,-1 6-4 0,1-10-1 15,-1 7 0-15,1-6 0 0,-1 6-8 0,1-4 0 16,3-2 0-16,-4 3 0 0,0-4 0 0,1 1 0 15,-1 3 0-15,1-7 0 0,-1 4 0 0,1-4 0 16,-1 4 0-16,1-4 0 0,-1 4 0 0,1-1 0 0,-1 1 0 0,1 3 0 16,-1-10 0-16,4 7 0 0,-3-13 0 0,-1 9 0 15,1-6 12-15,3 7 0 0,-8-7 0 0,5 3 0 16,-1 1-12-16,1-7 0 0,-4 9 0 0,3-6 8 16,-3 4 8-16,4-1 2 0,-4 3 0 15,3 1 0-15,-3-1-18 0,4 4 0 0,-4-1 0 0,3 4 0 16,4 6 0-16,0 0 0 0,0 0 0 0,0 0 0 15,0 0-12-15,0 10-7 0,4 5-1 0,-1-2 0 16,1-1 20-16,-1 1-10 0,4 6 10 0,0 3-8 16,0-3 8-16,4-1-8 0,-1 4 8 0,1 3-8 15,-4-3 8-15,0 7 0 0,0-4 0 0,0-7-8 16,-3 14 8-16,-1-10 0 0,1 6 0 0,-4-6 0 16,0 0-8-16,0 0 8 0,0-10-8 0,3 7 8 15,1-6 0-15,-1-4 0 0,1 4 0 0,-1-4 0 0,-3-9 0 0,8 6 0 16,-1-3 9-16,3-3-9 0,-3-3 11 0,4-3-11 15,6 3 10-15,1-3-10 0,-4-16 12 0,7 9-3 16,-3-6-1-16,3-3 0 0,7 0 7 0,1 4 1 16,-1-7 0-16,0-4 0 0,4 4-7 15,0-3-1-15,-1 3 0 0,1-3 0 0,-4 6-8 0,4 3-11 16,-4 3 3-16,-3 1 0 0,3 2 8 0,-7 1 0 16,4 2 0-16,-4 10 0 15,-3 0-84-15,3 0-14 0,0 10-3 0</inkml:trace>
  <inkml:trace contextRef="#ctx0" brushRef="#br0" timeOffset="35786.58">24606 7612 2268 0,'18'-3'100'0,"-18"3"21"0,7-6-97 0,0-4-24 0,-3 7 0 0,3-6 0 0,-7 9 24 0,7 0-1 31,0-10 0-31,-7 10 0 0,0 0-23 0,0 0 9 0,3-3-9 16,-3-6 0-16,4-1 33 0,-4 1 0 15,-7 6 0-15,0-7 0 0,3-2-15 0,1 2-3 0,-4 1-1 16,-1 0 0-16,1-4 14 0,4 1 4 0,-1-7 0 0,1 0 0 15,-1-3-1-15,-3 0 0 0,4 0 0 0,-4 0 0 16,3 0-7-16,-3 0 0 0,4 0-1 16,-4-3 0-16,-4 3-1 0,0 7 0 0,-3-14 0 0,4 11 0 15,-4 2-7-15,-4-3-2 0,-3 7 0 0,-4-7 0 16,0 6-5-16,1 1-8 0,-1-4 11 0,-3 3-11 16,3 4 0-16,-3 0 0 0,0-4 0 0,-1 10 0 15,1-3-16-15,0-4 4 0,0-2 0 0,-1 2 0 16,1 7-3-16,0-6 0 0,-4-1 0 0,1 1 0 15,6 0 15-15,0 5 0 0,-3 1 0 0,-4-3 0 16,7 6 0-16,1 0 0 0,-1 0 0 0,0 6 0 16,4 1 24-16,-3 2 2 0,-1 10 0 0,0 0 0 15,0 2-26-15,4 1 0 0,0 4-9 0,0 5 9 0,0 0 0 0,0 1 0 16,3 5 8-16,0-2-8 0,1 9 0 0,-4-4 0 16,6 4 0-16,-2-3 0 15,3 3 0-15,-4 6 0 0,0-6 0 0,1 9 0 0,-4 1 0 16,3 5 0-16,0-2 0 0,4 5 0 0,-3-2 0 15,-1 3 12-15,0 3-3 0,1-4-1 0,3 1 6 0,-1-7 1 16,1 7 0-16,0 0 0 0,4 6-3 0,3-3-1 16,-4 0 0-16,7 3 0 0,1-13-11 0,-1 7 12 15,4 3-12-15,0 3 12 0,0-4-12 0,0 8 0 16,0-8 0-16,0 7 8 0,0-6-8 0,0 3 0 0,4-3 0 0,-4 0 8 16,0 3-8-16,3-3 10 15,-3 0-10-15,0-4 10 0,0-2-10 0,-3-4 0 16,3 7 9-16,-4-3-9 0,4-4 0 0,0 4 9 0,0-7-9 15,0 0 0-15,4-9 11 0,3 0-11 16,0-3 10-16,4-3-10 0,3-10 12 0,3 9-3 0,1-11-1 0,3 5 0 16,4-3-8-16,3-3 10 0,-3 0-10 0,3 0 10 15,-3 4-10-15,3-4 0 0,0-3 0 0,-3-4 0 16,0 4 0-16,-1-3 0 0,1 3 0 0,0-9 0 16,-1 6 0-16,1-7 0 0,0 1 8 0,-1-4-8 15,5-3 0-15,-1-3 0 0,-3 7 0 0,6-10 8 16,-2 3-8-16,2-6 10 0,-3-3-10 0,1 2 10 15,-1 1-1-15,0-3 0 0,0-3 0 0,1 2 0 16,-5-2 4-16,1-7 1 0,0 10 0 0,-4-10 0 16,0-6 1-16,0 0 0 0,-3 4 0 0,-1-4 0 15,1-3 3-15,-4-4 1 0,0 4 0 0,0-6 0 0,4 0-3 0,0-7 0 16,-4 3 0-16,7-9 0 0,0-6-6 16,-3 6-2-16,3-15 0 0,0 6 0 0,0-1-8 15,0 1-16-15,1 0 4 0,-5-1 1 0,-3 4 11 0,0-3 0 16,1 0 0-16,-5-1 0 0,1 4 16 0,-4-3-2 15,-4-1 0-15,1 7 0 0,-4-3-14 0,0 0 0 16,0-3 8-16,-4-4-8 0,-3-5 0 0,7-4 8 16,-3-3-8-16,-4-3 0 0,7-4 8 0,0 4-8 15,0-3 0-15,3 0 0 0,1-7 0 0,-1 7 0 16,1 0 0-16,-1 9 0 0,1-3 0 0,3 6 0 16,-4 4 0-16,1-1 0 0,0 3 8 0,-4-2-8 15,-4 9 0-15,4-4 0 0,0 1 8 0,-4 9-8 16,1-6 0-16,-4 6 0 0,-4 3 0 0,1 7 0 0,-4-7 0 15,-1 0 0-15,1-3 0 0,0 4 0 0,0-1 0 0,-3 6-10 16,-1-5-1-16,0 8 0 0,1-2 0 0,-1 2 0 16,-3 1-9-16,3 0-1 0,1-1-1 0,-1 1 0 31,-3 6-61-31,3 3-12 0,0-3-2 0,1 12-1 16,-1 10-139-16,-7 3-28 0</inkml:trace>
  <inkml:trace contextRef="#ctx0" brushRef="#br0" timeOffset="37376.74">24352 13097 2037 0,'-14'0'44'0,"-3"3"10"0,2-3 2 0,-2 0 2 0,-1 0-46 0,0-3-12 0,4-4 0 0,7 4 0 0,7 3 128 0,0 0 23 16,-3-9 5-16,6 6 0 0,4-7-73 0,4-2-15 15,-4-4-4-15,7 4 0 0,4-1-25 0,-1-6-6 16,1-3-1-16,0 10 0 0,3-7-9 0,-4-3-3 15,1 0 0-15,-4 3 0 0,-7-3 20 0,0 0 3 16,7-6 1-16,-10 3 0 0,-4-3-15 16,-7-4-2-16,0 1-1 0,-7-4 0 0,0 4 9 0,-4 0 1 15,-7-10 1-15,1 10 0 0,2-4-37 0,-2-6 0 16,-1 10 0-16,4-3 0 0,0-4 8 16,0-6 1-16,-1 10 0 0,5-7 0 0,-1 0-9 0,4 0 10 15,3 4-10-15,-3-1 10 0,4 7-10 0,-1-1 0 16,1 1 0-16,-1 9 0 0,0 0 0 0,-3 0 0 0,0 3 0 15,0 4 0-15,-4-1 0 0,-3 6 0 0,-3 7 0 0,-1 0 0 16,-3 3 0-16,3 3 0 0,-7 0 0 16,4 7 0-16,0-1-10 0,0 1 10 0,-1 2 0 0,5-2-9 15,2 2 9-15,1 4 0 0,0-4 0 0,3 1 8 16,4-1-8-16,-3 7 0 0,6 0 0 0,-3 3 0 16,0 0 0-16,0 6-12 0,0 4 4 0,3-1 0 15,-3 0 8-15,0 4 0 0,-4 6 0 0,4-1-8 16,0 4 8-16,-7 0 0 0,7 0 0 0,-7 9 0 15,-1 7-9-15,1-4 0 0,0 7 0 0,3-3 0 16,1 6 9-16,-1-1 0 0,4-2 0 0,0 9 0 16,3 3 0-16,4-2 0 0,0-8 0 0,0 8 0 15,4-1 0-15,-1-6 0 0,-3-4 0 0,4 7 0 16,3 0 0-16,-7 0 0 0,3 0 0 0,0-6 0 16,-3 6 0-16,4-6 8 0,-4 2-8 0,3 1 8 0,-3 6-8 0,4-6 0 15,-4 6 8-15,3 1-8 0,-3-8 13 0,4 4-1 16,-5 0-1-16,1-6 0 0,4 9-11 0,-1-6 8 15,4-3-8-15,-3-1 8 0,3-8 4 0,3-1 0 16,1 0 0-16,-1 4 0 0,1-4-12 0,3 0 8 16,0 4-8-16,0-4 8 0,4 1-8 0,-1-4 0 15,1 0 0-15,-1-3 0 0,1 3 8 16,3-6 0-16,-3 0 0 0,-1 6 0 0,4-6-8 0,1 6 0 16,-1 0-10-16,0-3 10 0,0 4 0 0,0-8 0 15,-3 1 0-15,-1-3 0 0,1 3 0 0,-1-3 0 16,1 0 8-16,-1-1-8 0,-2-5 0 0,-1 6 10 15,0-7-10-15,0-3 8 0,0 1-8 0,0-1 8 16,0 0-8-16,3 1 8 0,5-4-8 0,-1-3 12 0,0-3-12 16,0-3 12-16,4 3-12 0,-4-3 0 0,0-1 0 0,3-5 0 15,-2 0 0-15,-1-1 0 0,0-2 0 0,3-1 0 16,-3 0-8-16,1-6 8 0,-5 4 0 16,4-4 0-16,0 3 0 0,-3-3 0 0,7 0 0 0,-8-3 0 15,4 10 0-15,0-10 0 0,1 9 0 0,-1 1 0 16,0-7 0-16,3 6 0 0,-2 7 0 0,2-4 0 15,-3 1 0-15,4 0 0 0,0-4 0 0,-4 3 0 16,0 4 12-16,-7-6 1 0,0-4 0 0,3-6 0 16,-2 9-13-16,-1-9 8 0,-7 0-8 0,10 0 0 15,1-3 0-15,-4-3-13 0,0 0 1 0,0-4 0 16,0-6 12-16,0 4 16 0,4-10-3 0,-1 3-1 16,4-3-21-16,-3-3-5 0,3-3-1 0,0 6 0 15,-3-9 15-15,3 9 0 0,0-7 0 0,-4 4 0 16,5-3 0-16,-5 6 0 0,1-9 0 0,-1 9 0 0,1-3 0 0,-4-3 0 15,-3 6 0-15,3 3 0 0,-4-6 0 16,1 3 0-16,-1-6 0 0,1 2 10 0,-1-5-2 0,1-7-8 16,-1 7 12-16,1-13-4 0,-1-6-8 0,4-3 0 15,0-10 0-15,4-3 8 0,3-6-8 16,0 6 0-16,0-6 0 0,4 6 0 0,3-6 0 0,0 9 0 16,0 1 0-16,1 8 0 0,-1 1-12 15,-7 3 1-15,0 6 1 0,-7 0 0 0,0 3 10 0,-3 7 0 16,-1-4 0-16,-3 7 0 0,-3-4 11 0,-1 1-3 0,1-4 0 0,-1-3 0 15,-10 7 0-15,7-1 0 0,3-5 0 0,-3-4 0 16,-3-3-8-16,6 0 0 0,4-4 0 16,0-5 0-16,4-7 0 0,6 4 0 0,-3-4 0 15,4 0 0-15,0 1 0 0,-1 2 0 0,-3 0-9 16,4-2 9-16,-4 8 0 0,0-2-12 0,-4 0 12 0,-6 2-10 16,-1 7 10-16,-3-3 0 0,-3 6 0 0,-1-6 0 15,-10 9 9-15,0-3-9 0,0 0 12 0,-1 4-12 16,-2-4 8-16,-1 0-8 0,0-3 0 0,4 3 0 15,0 3 8-15,0-3-8 0,3 0 0 0,4 0 0 16,0-6 0-16,7 6-9 0,0-6 1 0,10-6 0 31,5-13-88-31,6-7-16 0,14-8-4 0,0 9-1382 0</inkml:trace>
  <inkml:trace contextRef="#ctx0" brushRef="#br0" timeOffset="43816.94">23844 11143 230 0</inkml:trace>
  <inkml:trace contextRef="#ctx0" brushRef="#br0" timeOffset="45069.4">24289 11071 1785 0,'0'0'159'0,"0"0"-127"15,3-10-32-15,1 7 0 0,-4-6 127 0,7 3 19 0,-4-7 4 0,4 4 1 16,1-1-132-16,-1 7-19 0,3-6-19 0,1-1 4 16,-4 1 15-16,3 3-12 0,-3-1 12 0,4-2-12 15,-4 6 12-15,-7 3 10 0,0 0-2 0,0 0 0 16,-3 0-8-16,-8 0 8 0,-3 3-8 0,-4-3 8 15,-3 6-8-15,-4-3 0 0,-3 10 0 0,-4-4 0 16,-3 1 0-16,-4-4 0 0,-3-3-9 0,0 0 9 16,-4-3 40-16,0 0 12 0,-3 0 3 0,3 0 0 15,3 0 22-15,1-3 5 0,3-6 1 0,4 9 0 16,0-10-43-16,3 7-8 0,0-6-1 0,4-1-1 16,0 10-19-16,3-9-11 0,-3 6 12 0,3-3-12 15,0 2 8-15,1 1-8 0,-1-3 0 0,0 6 0 16,4 0 0-16,0 0 0 0,0 0 0 0,3 0 0 15,4 6 9-15,-4-3-9 0,4-3 0 0,0 0 9 16,4 4 3-16,3 2 1 0,-4-3 0 0,11-3 0 16,-7 0-13-16,7 0 0 0,0 0 0 0,0 0 0 0,0 0 12 0,0 0 0 15,0 0 0-15,0 0 0 0,0 0 0 0,0 0-1 16,0 0 0-16,10 9 0 0,-2-2-11 0,-1-1 0 16,0 3 0-16,0 10 0 0,0 0 0 0,0-3-12 15,0 12 4-15,0-3 8 0,-4 3-11 0,5 4 11 16,-5 2-8-16,4-3 8 0,-3 1 0 0,-1-1-8 15,1 0 8-15,-1 7 0 0,-3-3 0 0,0-1 0 16,0-3 0-16,-3 7 0 0,3-3 0 0,-4-4 0 16,1-3 0-16,-1-3 0 0,4-3 0 0,-3 0 8 15,3-3-8-15,-4-6 0 0,4 8 12 0,0-11-3 16,0 6 0-16,0-10 0 0,4 3-9 0,-4 1 0 16,-4-1 0-16,4-6 0 0,0-3 0 0,0 10 0 0,0-10 0 0,0 0 0 15,-3 0 0-15,3 0 0 0,0 0 0 0,0 0 0 16,0 0 31-16,0 0 1 0,0 0 0 0,0 0 0 15,0 12-32-15,0-12 0 0,0 0 0 0,0 0 0 16,0 0 0-16,0 0 0 0,0 0 0 0,0 0 0 16,0 0 0-16,0 6 0 0,0-6 0 0,0 0 0 15,0 0 10-15,7 4-10 0,0-4 10 0,3 9-10 16,-10-9 15-16,14 0-3 0,0-3-1 0,4-3 0 16,-4 6 2-16,11-4 1 0,0-2 0 0,6 6 0 15,5-3 0-15,-1 0 0 0,4-3 0 0,-1 6 0 16,8-10-14-16,4 10 0 0,3-3 8 0,3 3-8 15,1 0 15-15,-1 0 0 0,0 3 0 0,-6 3 0 16,-1-2-26-16,1-4-5 0,-5 9 0 0,1-6-1 0,-7 3 17 0,3-2 0 16,-3 2 0-16,-3-3 0 0,-5 3 0 0,-2 0 0 15,-5-6 0-15,-3 0 0 0,1 7-15 16,-1-4 1-16,-4-3 0 0,-3 6 0 0,1-3 24 0,-5-3 5 16,1 3 1-16,-4 4 0 0,3-7-16 0,-3 0 9 15,-7 0-9-15,7 3 8 0,-7-3-8 16,8 0 0-16,-8 0 0 0,0 0 0 0,0 0 0 0,0 0 0 15,0 0 0-15,0 0 0 0,0 0 0 0,0 0 0 16,0 0 0-16,0 0 0 0,0 0 0 0,0 0 0 0,0 0 11 16,0 0-11-16,0 0 12 0,0 0-3 15,-8 6-1-15,8-6 0 0,-7-6 4 0,7 6 0 16,-3-3 0-16,-1-7 0 0,1 7 1 0,3-13 1 16,0 10 0-16,0-9 0 0,0 2-5 0,0-6-1 0,0-3 0 15,0 0 0-15,3 3 5 0,-3-6 1 0,0 3 0 16,4-6 0-16,-4 3-6 0,0-3-8 0,0-3 11 0,-4 5-11 15,4-2 12-15,0 3-12 0,-3-3 12 0,3 0-12 16,-4 6 8-16,4-10-8 0,-3 10 0 0,3-3 0 16,0-3 8-16,-4 6-8 0,4-3 0 15,0 0 0-15,0 3 0 0,0 6 0 0,0 1 0 0,-3-1 0 16,3 0 0-16,-4 1 0 0,1-1 0 0,-1 3 0 16,-3 1-12-16,0 2-4 0,-4-2 0 0,1 3 0 15,-4-1-11-15,0 1-2 16,-4-1-1-16,4 10 0 0,-7-6-40 0,-4 0-8 0,-3 3-2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49:25.99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1051 14912 2804 0,'0'0'62'0,"7"-9"13"0,-3-1 2 0,-4-2 1 0,10 2-62 0,1 7-16 15,0-3 0-15,-8 0 0 0,8 0 0 0,-1 6 0 16,1 9 0-16,-4-6 0 0,4 6 0 0,3 7 0 0,7-10 0 0,0 10 0 15,7-3 0-15,7-1 0 0,1-2-10 0,10-7 10 16,3 6 0-16,11-9-10 0,0-9 10 16,14 2 0-16,11-8-10 0,6-7 10 15,-6 0-8-15,10 0 8 0,-6-6 0 0,13-4-8 0,-3 4 8 0,-4 0 0 16,-7 0 0-16,-7 6 0 0,0 0 12 0,-7 9-4 16,-10 1 28-16,3 2 7 0,-14 4 1 0,-4 6 0 15,-6 0-14-15,-5 0-2 0,-2 6-1 0,-1-3 0 16,-7 4-9-16,-3-4-2 0,7 3 0 0,-8 0 0 15,1-6-3-15,7 7-1 0,-8-4 0 0,1-3 0 16,3 0-12-16,4 0 0 0,-7 0 0 0,3 0 0 16,-3 0 0-16,-1-3 0 0,-2-4 0 0,-1 7 0 15,-11-3 9-15,4-6-9 0,-10 6 8 0,-4 3-8 16,0 0 19-16,-4-7-2 0,-10-2 0 0,7 6 0 16,-7-7 0-16,-7 1 0 0,-4 0 0 0,-3 6 0 0,3-7-7 15,-6 1-2-15,6-1 0 0,0 4 0 16,-6-3 0-16,6-1 0 0,0 1 0 0,-3-1 0 0,3-2-8 0,1-7 12 15,2 7-12-15,-2-7 12 0,-1 6-2 0,0-6 0 16,1-3 0-16,2 0 0 0,-2 10-10 0,10-7 0 16,-8 7 9-16,8-1-9 0,4 4 0 0,3-1 0 15,0 1 0-15,7 9 8 0,0 0-8 0,0 0 0 16,0 0-11-16,0 0 11 0,0 12-25 0,7-2 1 16,0 2 0-16,7 4 0 0,7 0 4 0,-3-1 0 15,10 1 1-15,-3 3 0 0,-1-7 19 0,12 7 0 16,-12-6-8-16,4 2 8 0,4-2 0 0,-7-1 0 0,0 1 0 0,3-4 0 15,4 10 0-15,-4-6 0 0,4 6 8 16,-4-7-8-16,4 10 9 0,-4-3-9 16,3 0 8-16,-2-4-8 0,-5 14 0 0,1-7 0 0,-7 6 0 15,-1-3 0-15,-6-3 8 0,-4 9-8 0,-7-3 0 0,0-3 8 16,-11 4-8-16,-3-4-9 0,-7-3 9 0,-14 6-13 31,0-6-23-31,-15 9-4 0,-10 4 0 0,-3-7-1361 0</inkml:trace>
  <inkml:trace contextRef="#ctx0" brushRef="#br0" timeOffset="38649.24">24282 7841 115 0,'0'0'0'0,"0"0"10"0,7-9-10 0,-4-1 0 0,4 1 0 15,-3-4 0-15,-1 4 409 0,4-4 80 0,-3 1 16 0,3 2 3 16,0 1-408-16,0 0-83 0,4-1-17 0,-4 1 0 15,0-1 0-15,0 7-12 0,0-6 4 0,-4-1 8 16,-3 10-20-16,8-3 4 0,-1-6 1 0,-4 6 0 16,4-4 15-16,-7 7 0 0,7-3 0 0,-7 3 0 15,0 0 61-15,0 0 6 0,4-6 1 0,-4 6 0 16,0 0-68-16,0 0-24 0,0 0 1 0,0 0 0 16,0 0 58-16,0 0 11 0,0 0 2 0,3-6 1 15,-3 6-25-15,0 0-6 0,0 0-1 0,0 0 0 16,0 0 11-16,7-7 1 0,-7 7 1 0,0 0 0 15,7-3-19-15,-7 3-11 0,0 0 12 0,0 0-12 16,11-6 16-16,-11 6-4 0,0 0-1 0,0 0 0 16,0 0 0-16,0 0 0 0,0 0 0 0,0 0 0 15,7 0-11-15,-7 0 0 0,0 0 0 0,0 0 0 0,7 0 0 16,-7 0 0-16,0 0 0 0,0 0 8 0,7 0-8 0,-7 0 0 16,7 0 0-16,-3 0 0 0,-4 0 0 0,0 0 0 15,0 0 0-15,0 0 8 0,0 0 22 0,0 0 4 16,0 0 1-16,0 0 0 0,0 0 0 0,0 0 0 15,0 0 0-15,0 0 0 0,7-9-7 0,-7 9 0 16,3 0-1-16,-3 0 0 0,0 0-17 0,0 0-10 16,0 0 12-16,0 0-12 0,0 0 8 0,0 0-8 15,0 0 0-15,0 0 0 0,0 0 0 0,0 0 10 16,0 0-10-16,0 0 8 0,0-7 15 0,0 1 2 16,-3-3 1-16,3 9 0 0,0 0-7 0,0 0-2 15,0 0 0-15,0 0 0 0,0 0-17 0,3-3 0 16,-3 3 0-16,0-7 0 0,0 4-12 0,4-6 1 15,-4 9 0-15,3-10-879 0,-3 7-176 16</inkml:trace>
  <inkml:trace contextRef="#ctx0" brushRef="#br0" timeOffset="50274.83">8234 15640 633 0,'-4'-10'56'0,"4"1"-44"0,0 0-12 0,0-4 0 0,-3 0 328 0,3-5 63 16,0 2 13-16,0-3 2 0,7 0-282 0,-4-3-56 15,4 4-11-15,0-4-2 0,1 0-43 0,2 3-12 0,-3 3 0 0,-3 0 0 16,-8 1 0-16,1 5-15 0,6-2 3 0,-6 6 0 31,-4-4-13-31,-4 10-3 0,0 0 0 0,-6 6 0 0,-1-2 28 0,-3-4-8 0,0 6 8 0,-7-3 0 16,3 6 32-16,4-5 12 0,-7 5 3 0,10 0 0 16,-7-6 1-16,11 4 0 0,0-4 0 0,0-3 0 15,3 6-15-15,11-6-2 0,0 0-1 0,0 0 0 16,0 0-30-16,0 0 0 0,0 0 0 0,4 3 0 31,3 10-35-31,3-7-9 0,5-3-3 0,-1 7 0 0,7-1 5 16,0-6 1-16,0-3 0 0,7 10 0 0,1-10 24 0,2 6 5 0,1-6 0 0,3 3 1 15,4-3 28-15,0 0 6 0,-7 0 1 0,3-3 0 16,-3-3 16-16,0 6 3 0,-1-10 1 0,1 7 0 16,-7-6-8-16,3-4-2 0,4 1 0 0,-1-4 0 15,1 3-34-15,0-5 0 0,-4 2 0 0,4-3 0 16,0 0 16-16,-8 10-3 0,-6-4-1 0,-4 4 0 0,0-4-12 15,-3 4-16-15,-11 9 3 0,0 0 1 16,0 0 12-16,-11 0 0 0,-13 0-10 0,2 0 10 0,-6 0 13 0,0 0 7 16,-4 6 2-16,-3 0 0 0,-7 1 9 0,-1-4 1 15,1 3 1-15,0-3 0 0,-4 4 5 0,-4-4 1 16,8-3 0-16,0-3 0 0,-1-4-10 0,4 7-1 16,4 0-1-16,3-3 0 0,4-3-5 0,0 6-1 15,7 0 0-15,-7 6 0 0,3-3-21 0,0 4 0 16,4-1-12-16,0 3 4 15,0 1-23-15,3 2-4 0,4-2-1 0,7-1 0 16,-7 4 4-16,10-4 0 0,1 0 0 0,6 1 0 0,1-7 19 16,10 3 4-16,-7-3 1 0,11-3 0 0,6 0 8 0,5 0 0 0,2-9 8 0,5 6-8 15,2-4 8-15,8 1-8 0,0 0 8 16,3-3-8-16,-6-1 0 0,3 7 0 0,-8-6 0 0,-2 9 0 16,-12-10 29-16,-2 10 2 15,-5 0 0-15,-3 0 0 0,-14 0-31 0,0 0 0 0,-7 6 0 0,-3 4-10 16,-4-4 10-16,-11 13 0 0,-10-7 0 0,-11 7 0 31,-11 13-62-31,-20-10-17 0</inkml:trace>
  <inkml:trace contextRef="#ctx0" brushRef="#br0" timeOffset="63117.3">28737 5659 3002 0,'-14'3'133'0,"4"-3"27"0,-1 9-128 0,-7-9-32 0,1 6 0 0,-1 1 0 0,0 2 28 0,-3 7 0 16,4-4-1-16,-1 7 0 15,-3 6-62-15,-4 3-12 0,0 7-2 0,-10 9-1 0,-7 0 21 16,-8 12 4-16,-10 4 1 0,-7 2 0 0,-3 17 0 15,-4-4 0-15,0 3 0 0,-7-5 0 16,-8 2 24-16,1-3-8 0,4-6 8 0,6 6 0 0,4-9 9 0,3-4 7 16,4-5 2-16,7-7 0 0,14-7 22 0,8-8 5 15,9-10 1-15,12-4 0 0,6-5-27 0,11-13-6 16,11-3-1-16,6-13 0 0,12 0-12 0,9-12 9 16,8-12-9-16,14-8 8 0,11-11-8 0,10 2 0 15,14-12-10-15,4-6 10 0,0 0 0 0,17-7 0 16,18-2 0-16,0 8 0 0,-3 1 0 0,10 3 10 15,4 3-10-15,-4 0 8 0,-4 16-8 0,-3 3 0 16,-3 6 0-16,-15 3 0 0,-10 16 0 0,-4 3 0 16,-6 3 0-16,-12 10 0 0,-10-1-9 0,-14 10-4 0,-14 7-1 15,-14-4 0-15,-7 9 14 0,-15 7 0 0,-6 3 0 16,-15 9-9-16,-17 10 9 0,-14 3 16 0,-15 9-4 16,-6 7-1-16,-11 6 0 0,-18 9 0 0,-14 10 0 0,-7 6 0 15,-3 3 13-15,-18 3 4 0,-11 10 0 0,4-1 0 16,7 4-17-16,3-10-3 0,-6 4-8 0,17-7 12 15,10-3 0-15,19-9 0 0,10-4 0 0,17-15 0 16,8-3 4-16,20-19 1 0,15-4 0 0,14-8 0 16,7-10-17-16,14 0 0 0,11-13 0 0,21 4 0 15,10-16-20-15,22-7-2 0,21-15 0 0,10-3 0 16,11-16 4-16,14-6 1 0,11-4 0 0,10-8 0 0,11-10 3 16,-8 3 1-16,-2 0 0 0,-1 3 0 15,-3-6 3-15,-8 9 1 0,-17 0 0 0,-10 16 0 0,-12-3 9 16,-13 16 0-16,-14 2 0 0,-18 4 0 15,-18 15 19-15,-10 4 5 0,-11 0 2 0,-10 18 0 0,-15 10 16 0,-14 6 3 16,-17 16 1-16,-14 9 0 0,-15 13-26 0,-17 6-6 16,-18 12-1-16,-14 16 0 0,-14 4-13 15,-14 8-10-15,-17-2 2 0,-8 15 0 0,0 4 8 0,-7 2 0 16,-3 1 0-16,-4-1 0 0,0 7 9 0,14 3 4 16,14-12 1-16,11-1 0 0,4-6-14 0,20-12 9 15,26-7-9-15,17-12 8 0,21-16-8 0,14-9 0 16,18-13 0-16,10-12 0 0,18-1-17 0,21-15 1 15,25-9 0-15,18-13 0 16,10-10-12-16,28-12-3 0,18-9 0 0,18-16 0 0,14-6 19 16,14-16 3-16,17-3 1 0,11-13 0 0,14 0 8 0,4 1 0 0,0 5 0 0,-4-2 0 15,-7 9 0-15,-14 3 11 0,-21 9-11 16,-14 7 12-16,-15 12-12 0,-20 16 0 0,-18 6-10 0,-22 6 10 16,-20 7 0-16,-18 6 8 0,-18 10 1 0,-14 2 0 15,-10 16 31-15,-22 4 7 0,-21 9 1 0,-17 6 0 16,-22 15-40-16,-17 7-8 0,-18 7 0 0,-21 11 0 15,-21 14 0-15,-18 5-10 0,-18 4 10 0,-10 15-12 16,-10 4 4-16,2 9 0 0,1-6 0 0,14-1 0 16,7 4 8-16,11 0 0 0,7-6 8 0,20-13-8 15,26 0 16-15,21-19-2 0,17-6 0 0,14-16 0 16,22-12-14-16,14-10 0 0,21-9-9 0,14-13 9 16,10-2-28-16,18-7 1 0,8-10 0 0,24-2 0 15,17-10 4-15,19-10 1 0,13-2 0 0,25-10 0 16,18-7 13-16,6-5 9 0,5-7-12 0,2-3 12 15,12-6 0-15,-1 6 0 0,1-6 0 0,-8 9 9 16,-14 7-9-16,-10 9 0 0,-11 0-12 0,-18 12 12 0,-20 4 0 16,-22 9 0-16,-14 6 0 0,-18 6 0 0,-14 7 12 0,-10 6 6 15,-11 13 2-15,-14 6 0 0,-18 9 7 0,-21 10 1 16,-21 9 1-16,-14 13 0 0,-18 12-29 0,-21 9 0 16,-21 11 0-16,-10 8 0 0,-1 4 0 0,-7 8-12 15,4-5 12-15,0 0-10 0,-1 6 21 0,19-13 4 16,10 1 1-16,17-13 0 0,15-4-16 0,14-5-15 15,18-16 3-15,13-7 1 0,11-15 0 0,15-3 0 0,13-10 0 16,15 0 0 0,10-12-25-16,10 0-6 0,12-10-1 0,13-9 0 15,15 0 3-15,13-12 1 0,18-7 0 0,11-3 0 0,7-13 23 0,14 1 4 0,11-10 0 0,3-7 1 16,4 8 11-16,-1-11 16 0,1 10-4 0,-1 0-1 16,-2 0-3-16,-15 3 0 0,-15 10 0 0,-13 9 0 15,-21 0 20-15,-18 9 3 0,-14 10 1 0,-15 3 0 16,-13 3 3-16,-14 16 1 0,-19 12 0 0,-16 10 0 15,-22 9-4-15,-25 13 0 0,-24 12 0 0,-25 16 0 16,-21 6-32-16,-15 16 0 0,-13 9 0 0,-4-3 0 16,-3 16 0-16,-4-6 0 0,-4 5 10 0,11-8-10 15,11-10 16-15,21-13-1 0,10 1-1 0,25-20 0 16,22-8-14-16,17-17 9 0,10-15-9 16,15-13 8-16,13-3-8 0,12-15-17 0,10-7 4 0,10-9 1 15,8-13-29 1,10 0-6-16,7-12-1 0,14-6 0 0,7-4 14 0,22-12 2 0,17-13 1 15,11-3 0-15,7-16 31 0,21 1 12 0,21-10-1 0,3-6 0 16,4-7 9-16,11 7 1 0,7-10 1 0,7 10 0 0,0-7 0 0,-4 7 0 16,-14 12 0-16,-7 1 0 0,-3 5-8 0,-21 7-2 15,-19 9 0-15,-20 10 0 0,-14 15-12 0,-22 1 0 16,-14 11 0-16,-14 8 0 0,-13 5 0 0,-16 10 0 16,-13 9-12-16,-25 10 12 0,-21 2 0 0,-21 23 19 15,-21 12-3-15,-29 7 0 0,-24 15-16 0,-18 7-9 16,-17 12 1-16,-15 3 0 0,-7 13-1 0,-7-1 0 15,4 7 0-15,3-3 0 0,8 3 9 0,6-3 9 16,4 0-1-16,18-13-8 0,17-6 12 0,25-16-4 0,24-12 0 16,29-16-8-16,21-15 17 0,25-16-3 0,21-10-1 0,24-12 0 15,25-16-13-15,32-3-13 16,25-16 2-16,38-15 1 0,33-16-2 0,31-19 0 16,28-22 0-16,18-12 0 0,17-7-7 0,11-9-1 0,7-9-1 0,7-4 0 31,1 10-16-31,-5-3-3 0,-13 12-1 0,-22 6 0 15,-14 13-19-15,-35 13-3 0,-31 15-1 0,-22 13 0 0,-29 9 32 0,-20 16 7 0,-21 7 1 0,-19 8 0 16,-20 10 89-16,-14 6 19 0,-15 4 3 0,-13 5 1 16,-12 14 0-16,-17 2 0 0,-17 13 0 0,-22 6 0 15,-13 7-62-15,-22 12-12 0,-11 0-2 0,-10 12-1 16,-11 4-11-16,-10 9 0 0,-11-6 0 0,0 6 0 16,7 0 0-16,-3 0-20 0,0 0 3 0,7-6 1 15,-1-4 1-15,12 1 1 0,9-7 0 0,12-9 0 16,6-6 14-16,8-3-12 0,10-7 12 0,14-12-12 15,15-10 12-15,20-9 10 0,12-6-2 0,9-10 0 16,12-6 4-16,9-9 0 0,12-13 0 0,14-10 0 0,3-12-12 0,24-15 0 16,15-13 0-16,21-19 0 0,18-19 0 0,14-6 0 15,17-13 0-15,12-5 0 0,-1-7 0 0,17-10 0 16,8-6 0-16,-4 4 0 0,0 2 0 0,1-6 0 16,-5 10-10-16,-10 9 10 0,-24 3 0 0,-11 19 0 15,-15 9 0-15,-13 10 0 0,-21 16 0 0,-19 5-9 16,-17 23 9-16,-17 3 0 0,-18 12 0 0,-14 1 9 15,-15 15 0-15,-17 0 0 0,-14 3 3 0,-17 10 0 16,-26 2 0-16,-6 10 0 0,-11 1-12 0,-11 14 0 0,-10 4 0 16,-15 10 0-16,-9 8-22 0,2 4 3 0,1 7 1 15,6-1 0-15,8 3 2 0,10-6 1 0,4-6 0 0,18 0 0 16,13-7 15-16,15-6 0 0,14-9 12 0,17-6-12 16,15-10 12-16,13-3-4 0,12-10 0 0,17-2-8 15,7-10 0-15,17-13-14 0,8-15 1 0,17-13 0 31,18-9-25-31,21-12-5 0,21-1-1 0,18-9 0 0,7-6 25 0,14-10 5 0,11 10 1 0,10-7 0 16,11-3-5-16,-4 0-1 0,-7-2 0 0,4 14 0 16,3 4 19-16,-13 10 17 0,-19 2-3 0,-3 16-1 15,-14 13-13-15,-14 3 0 0,-22 15 0 0,-13 7 0 16,-18 6 18-16,-15 13 1 0,-6 9 0 0,-25 0 0 16,-7 15 28-16,-14 1 5 0,-11 12 2 0,-17 4 0 15,-22 2-26-15,-10 13-4 0,-7 0-2 0,-14 13 0 16,-18 2-22-16,0 7-8 0,0 4 0 0,0-8 0 15,-4 4 8-15,15-6 0 0,7-10-9 0,17-9 9 0,7-3 0 16,18-16 0-16,4 0 10 0,14-18-10 16,10 2 8-16,11-18-8 0,7 2 0 0,7-21 0 15,7-13-19-15,7-21-7 0,14-17-2 0,11-21 0 16,10-7-20-16,11-28-4 0,17-6 0 0,15-19-1 0,14-9 33 0,3-7 8 16,0-6 0-16,15-6 1 0,10-9 11 0,0-4 0 15,-4 0 0-15,4 1 8 0,4-4-8 0,-11 6 9 16,-11 16-9-16,-7 4 10 0,-10 12-10 0,-11 18 12 15,-10 16-12-15,-22 20 12 0,-13 14 12 0,-15 17 4 16,-14 6 0-16,-14 18 0 0,-14 7 16 0,-15 9 4 16,-13 10 1-16,-15 9 0 0,-13 3-20 0,-15 6-4 0,-17 10-1 15,-1 6 0-15,-6 10-24 0,-4 6 0 0,-11 9 0 0,4 3 0 16,11 4 0-16,0-1-9 0,-4-2 0 16,3 5 0-16,11 1 1 0,4-7 0 0,3 1 0 0,4-1 0 15,7-9-6-15,10-3-1 16,11 3 0-16,11-13 0 0,10 1 1 0,11-10 0 0,10 0 0 15,7-10 0 1,11-9-19-16,7-12-4 0,7-3-1 0,14-29 0 16,11-9-44-16,21-19-9 0,18-13-1 0,13-18-1 0,8-10 15 0,21-12 3 0,14-13 1 15,7-6 0-15,4-6 42 0,6-7 9 0,8-2 2 0,-4-4 0 16,0 6 21-16,-7 4 0 0,-7 5 12 0,-10 17-4 16,-15 6 16-16,-13 15 4 0,-12 13 0 0,-13 19 0 15,-18 6 31-15,-18 16 6 0,-10 12 2 0,-15 16 0 16,-10 0 13-16,-14 15 2 0,-14 1 1 0,-4 19 0 15,-14-1-34-15,-3 13-6 0,-11 3-2 0,-11 7 0 16,-10 12-29-16,-7 9-12 0,-7 10 11 0,-8 3-11 0,-9 9 0 0,-5 6 0 16,-3 7-8-16,-3 6 8 0,-8 4 0 15,4-4 0-15,-3 3 0 0,3 0 0 0,10-3 0 0,4-6 0 16,4-6 0-16,10-7 0 0,15-9 0 0,13-16 0 16,11-12 0-16,7-16-1015 15,7-22-202-15</inkml:trace>
  <inkml:trace contextRef="#ctx0" brushRef="#br0" timeOffset="67068.6">7560 14144 1497 0,'0'0'133'0,"-3"-3"-106"0,-1-10-27 0,-3 4 0 16,3 3 116-16,4-7 19 0,-17 4 3 15,6-1 1-15</inkml:trace>
  <inkml:trace contextRef="#ctx0" brushRef="#br0" timeOffset="67833.45">6533 14088 748 0,'0'0'67'0,"0"0"-54"15,-7 0-13-15,-3 3 0 0,10-3 360 0,-7 0 70 0,7 0 14 16,0 0 2-16,0 0-272 0,-4-10-54 0,4 4-12 16,4 0-1-16,3-4-67 0,10-2-14 0,1 2-2 0,14 1-1 15,3-4-37-15,4 4-7 16,10 6-2-16,8-3 0 0,-8 2 14 0,8 4 9 0,6 0-12 16,8 0 12-16,-4 4 0 0,3-4-8 15,1 0 8-15,3 6 0 0,-4-6 0 0,5 0 0 0,-5 0 0 16,8 0 0-16,6 0 9 0,-10 0 3 0,4 0 0 0,0 0 0 15,-1-6 32-15,8 6 6 0,3 0 2 16,4-4 0-16,-7 1-36 0,6-3-8 0,1-3 0 0,3-1-8 16,0 7 13-16,4-9-4 0,-11-4-1 0,-3 10 0 15,0-4-8-15,-1 1 0 0,-2-1 9 0,-1 7-9 16,-11-3 0-16,-3 6 0 0,-3 0 0 0,-8 6 0 16,1-3 0-16,-1 1 0 0,-6 2-8 0,-1 3 8 15,-7 1-16-15,1-4 3 0,-12 3 0 0,1-2 0 0,-4 2 13 16,-3-3 0-16,-7-6 0 0,-4 10 0 0,-4-4 0 0,-6-3 0 15,-4-3-10-15,0 0 10 0,-11 6 0 16,1-3 12-16,-4 1-2 0,-11-4 0 0,-7 6-10 16,-7-6 8-16,-10 0-8 0,0 3 8 0,-8-3-8 15,-10 0 0-15,-7 6 0 0,-7-3 0 0,-7 1-21 16,-1 5 3-16,-2-3 1 0,-1-3 0 0,-3 10 17 16,0-4 9-16,-1 1-1 0,1-1 0 0,7 1-8 0,0 2-17 15,-1 1 4-15,1-4 1 0,4 4 12 0,2-4 0 16,5 7 0-16,-1-4 0 0,4 1 0 0,4-4 0 15,-1 1 0-15,4 2 0 0,7-2 0 0,-7-1 16 16,14 3-3-16,-3 1-1 0,-1-4-24 0,8 1-6 16,-4 2-1-16,3-2 0 0,5-1 1 0,-1-6 0 15,3 7 0-15,5-1 0 16,9 1-29-16,1-7-5 0,7-3-2 0,7 6-746 0,0-6-150 0</inkml:trace>
  <inkml:trace contextRef="#ctx0" brushRef="#br0" timeOffset="68395.67">10587 14075 2073 0,'-7'-6'184'0,"7"6"-147"0,0 0-29 0,-7-3-8 15,-11-4 135-15,8 4 25 0,10-3 6 0,0 0 1 16,-4-1-131-16,4 7-27 0,4-3-9 0,6-3 0 16,1 3 14-16,3-3-4 0,0 2-1 0,7 1 0 15,14 3-22-15,8 0-5 0,-1 3-1 0,22 1 0 16,17 2 29-16,10-3 6 0,15 6 0 0,11-2 1 16,13-1-2-16,15-6-1 0,7 6 0 0,3-3 0 15,7-3-2-15,4 7 0 0,3-4 0 0,0-3 0 16,-3 0-82-1,0 0-17-15,3 0-3 0,-6 0-1066 0</inkml:trace>
  <inkml:trace contextRef="#ctx0" brushRef="#br0" timeOffset="70640.78">19272 6229 2368 0,'0'0'105'16,"0"0"22"-16,-7 3-102 0,7-3-25 0,0 0 0 0,0 0 0 0,0 0 36 0,0 0 3 16,0 0 0-16,0 0 0 0,4 10-39 0,-4-10 0 15,0 0-9-15,3 6 9 0,8 3 0 0,-4-2 0 16,0 2 0-16,4 1 0 0,-1-1 0 0,1 3 15 16,-4-2-3-16,3 2 0 0,1 7 39 0,3-6 7 15,-3 9 2-15,3-7 0 0,-4 1-4 0,8 6-1 16,-4-3 0-16,4 3 0 0,3-3-55 0,-3-1 0 0,-1-2 0 15,1 3 0-15,-1 0 0 0,-2-4 14 16,-5-5-2-16,4 6 0 0,4-10 1 0,-4 3 0 16,0-9 0-16,0 10 0 0,0-10-2 0,4 0-1 0,-4 0 0 0,0-10 0 15,4 1 2-15,-1 6 1 0,-2-10 0 0,2-3 0 16,-3 4-13-16,-3-1-16 0,3-5 3 0,-3 5 1 16,-1-6 0-16,1 7 1 0,-4-7 0 0,0-3 0 31,0 9-154-31,0-9-31 0,0-6-7 0</inkml:trace>
  <inkml:trace contextRef="#ctx0" brushRef="#br0" timeOffset="70895.95">20267 5934 979 0,'0'0'43'0,"0"0"9"0,-7 10-41 0,-7-1-11 16,3-6 0-16,1 7 0 0,-4 2 235 0,0-2 45 15,-4-1 8-15,4 4 3 0,0-7-173 0,0 10-34 16,-4-10-8-16,0 6 0 0,4 1 0 0,-3 6 1 16,-1 3 0-16,4 0 0 0,-4 0-12 0,4 9-2 15,-4 0-1-15,1 10 0 0,-1 3-16 0,-3 9-3 16,0-2-1-16,0 8 0 0,-8-2-34 0,1 8-8 16,-7 8 0-16,-7-1 0 0,-1-6 0 0,1-4 0 15,0 1 0-15,-1 0 0 0,4-13 0 0,4-3 0 16,0-6 0-16,3-4 0 0,7-5-15 0,8-10-5 0,-1-10 0 15,8-9-841-15,10-3-168 0</inkml:trace>
  <inkml:trace contextRef="#ctx0" brushRef="#br0" timeOffset="71564.8">19265 5997 1782 0,'-10'13'79'0,"6"-4"16"0,-3-3-76 0,4 1-19 15,3-7 0-15,0 9 0 0,0-9 74 0,0 0 11 0,0 0 3 16,7 0 0-16,3 0-16 0,1 0-4 0,-4-9 0 0,3 2 0 16,4-2 4-16,1-7 0 0,-1 4 0 0,-4-1 0 15,4-6-13-15,4-3-3 0,-4 4 0 0,4-4 0 16,-4 0-12-16,4 0-4 0,-1-3 0 0,1 0 0 16,-1 0-40-16,-2-4 0 0,2-2-8 0,1 9 8 15,-4-9 0-15,0 9 10 0,-7-10 1 16,0 7 0-16,7-6 6 0,0 3 2 0,1-4 0 0,-1 7 0 15,-4-3-10-15,4 6-1 0,-3 0-8 0,-1 3 12 16,1 7 16-16,0 2 2 0,-8 7 1 0,-3 3 0 16,0 0-23-16,11 3-8 0,-4 4 0 0,0-1 0 15,0 13-20-15,0-7-11 0,-3 7-1 0,3 0-1 16,0-3 33-16,-4 2-8 0,4 4 8 0,-3-3 0 16,-1-6 0-16,1 5 0 0,3-5 0 0,-4 6 0 15,4-7 23-15,0 1 8 0,1 6 1 0,-1-7 1 16,3 4-25-16,-3 0-8 0,0-1 0 0,4 1 0 0,-1 6 11 15,1-3-2-15,3 3 0 0,-3 0 0 0,-1 6-9 0,1-3 0 16,-1 6 0-16,1-2 0 0,0-4 0 0,-1 0 0 16,1-10 0-16,3 7 0 15,-3-3-75-15,3-9-17 0</inkml:trace>
  <inkml:trace contextRef="#ctx0" brushRef="#br0" timeOffset="74650.92">20645 6925 1036 0,'0'0'92'0,"0"0"-73"16,0 0-19-16,0 0 0 0,0 0 275 0,0 0 51 15,0 0 10-15,7 10 3 0,-7-10-263 0,3 9-53 16,-3-9-11-16,7 10-1 0,-7-10-11 0,0 0 0 15,0 0 0-15,0 0 0 0,0 0 0 0,0 0 0 16,0 0 0-16,-7 6 0 0,4 0 16 0,-8-3 0 0,0-3 1 16,-6 7 0-16,-4-7 23 0,-4 3 4 0,-7-3 0 15,-3 0 1-15,0 0-7 0,-8 0-2 16,-6 0 0-16,-8-3 0 0,-6-4-6 0,3 7-2 0,-3 0 0 16,3-3 0-16,0-3 3 0,3 6 0 15,-3-3 0-15,-7 0 0 0,4-4 5 0,-1-2 2 0,8 9 0 0,-1-3 0 16,8 3-18-16,3 0-4 0,4 3-1 0,-1-3 0 15,5 6-15-15,-5-3 0 0,1 4 0 0,3-4 0 16,-7 0 0-16,7 3 0 0,1-3 0 0,-1 7-10 16,3-4 10-16,1 0 0 0,7 4 0 0,-4-4 0 15,8-3 0-15,2 6 8 0,1-5-8 0,7 5 11 16,4-9 21-16,-1 6 5 0,4-3 1 0,7-3 0 16,0 0-5-16,0 0-1 0,-4 4 0 0,4 11 0 15,4-5-19-15,-1 2-4 0,4 1-1 0,1 9 0 0,-5-4-8 16,4 4 0-16,0 0 0 0,4 0 0 0,-8 10 0 0,4 5 0 15,0-2 0-15,-3-1 0 0,-1 4 0 0,1-4 0 16,-1-2 0-16,-3 9 0 0,4-7 0 0,-4 7 0 16,4-7 0-16,-4 7 0 0,7-3 0 0,-7 6 12 15,0 9-12-15,3 0 12 0,1 1-3 0,-1 5 0 16,-3-2 0-16,4 5 0 0,-1 1 2 16,-3 3 0-16,0 9 0 0,0 7 0 0,0-7-11 0,-3 10 12 15,3 5-12-15,-7-2 12 0,0 6-12 0,0 4 0 16,-4 5 0-16,4-6 0 0,-4 4 0 0,1-4 0 15,-1 0 8-15,1 3-8 0,-5-2 0 0,5-1 8 16,-1 3-8-16,4 0 8 0,-3 4-8 0,-1-7 12 16,0 7-12-16,4 2 12 0,-3-2-4 0,-1-1 0 15,1-2 0-15,3 2 0 0,0 10-8 0,-4-6 0 0,0-1 0 0,1 1 0 16,-1-1 0-16,1 7 0 0,-4-3 0 0,-1 3 8 16,-2-6-8-16,-1 9 0 0,1-4 0 0,-1-2 0 15,4-3 0-15,0-4 0 0,0 4 0 0,3-4 0 16,4 1 0-16,0-7 0 0,3 0 0 0,4 7 8 15,0-10-8-15,4 3 0 0,-1-12 0 0,1 9 0 16,3-9 0-16,-4-1 0 0,8-2 0 0,0 2 0 16,-4-2 0-16,0-4 0 0,0-2 0 0,0 5-11 15,0-6 11-15,-4 1 0 0,-3 8 10 0,0-2-10 16,0-1 0-16,0-2 0 0,-3-4 0 0,-1 7 0 16,-3-7 0-16,4 0 0 0,-4 3 0 0,3-9 0 15,1-6 0-15,3 6 0 0,7-12-11 0,-4 5 11 16,8 1 0-16,3-7 13 0,-3 7 0 0,3-10 0 15,3 7-13-15,1-10-18 0,0-3 4 0,-4 7 1 0,3-14 13 0,-3 4 0 16,1 3 0-16,-1-3 0 0,-4 0 0 16,4 0 0-16,-3 3 0 0,-4-3 0 15,0 3 0-15,0 3 16 0,-3-6-3 0,-4 6-1 0,0-6-12 16,0 6 0-16,-4-6 0 0,1 6 0 0,-1 4 0 0,4-7-13 16,-3 0 2-16,3-3 1 0,-4-4 10 0,0-2 16 15,8 3-4-15,0 0-1 0,-4-10-11 0,3 3 0 16,1-2 0-16,-1-4 0 0,1-3 0 0,-4 6-16 15,3-5 4-15,1-1 1 0,-1-3 19 0,-3 0 3 16,0-1 1-16,0-2 0 0,0 0-12 0,0 0-17 16,-3-7 4-16,-1 1 1 0,1 0 22 0,3-4 5 0,-4 0 1 0,4-9 0 15,0 0-16-15,0 0 11 0,0 0-11 0,0 0 10 16,0 0-10-16,0 10 0 0,0-10 9 0,0 0-9 16,0 0 0-16,0 3 0 0,0-3 0 0,0 9 8 15,0 4-8-15,0-13 0 16,4 6 0-16,-4 4 0 0,0-10 0 0,3 3 0 0,-3-3 0 0,0 0 0 15,0 9 0-15,0-9 0 0,0 0 0 16,0 0 0-16,0 0 0 0,0 0 0 0,0 0 0 0,0 0 0 16,0 0 0-16,0 0 9 0,0 0-9 0,7 3 0 15,-7-3 9-15,7 6-9 0,0-2 0 0,0-4 9 16,0 0-9-16,4 6 0 0,0-3 0 0,-4-3 0 16,3 0 0-16,1 9 0 0,-1-5 0 0,5 2 0 15,-5-3 0-15,4 3 0 0,-3 1 0 0,3-7 0 16,-3 9 0-16,3-9 0 0,-4 6 0 0,4-3 0 15,0-3 0-15,-3 0 0 0,3 0 0 0,4 0 0 0,3 0 0 16,4-3 8-16,3-3-8 0,0 3 8 0,4-3-8 16,0-1 0-16,-1-2 0 0,5-1 0 0,-1 1 0 0,4 0 0 15,7-1 0-15,3-2 0 0,4 9 0 0,-4-4 0 16,4 7 0-16,0 0 0 0,-4 0 0 0,-3 0 0 16,-3 7 0-16,-1-4 0 0,0-3 0 0,1 6 8 15,3-3-8-15,-4 0 8 0,0-3-8 0,-7 10 0 16,4-10 0-16,-3 9-11 0,-5-9 11 0,1 3-12 15,0 3 12-15,-4-6-12 0,4-6 12 0,-4 3 14 16,4 3-3-16,-1 0-1 0,8-9-10 0,0-1 0 16,0 7 0-16,3-6-11 0,1 9 11 0,-1-10 0 15,4 10-9-15,-7-3 9 0,-1 3 0 0,1 3 0 0,-7-3 12 0,0 0-4 16,-4 0-8-16,0 0 0 0,-3 0 0 0,-4 0 0 16,-3-3 0-16,-1 3 0 0,-3 0 0 0,0 0 0 15,-3 0 0-15,0-6 0 0,-4 6 0 0,3 0 0 16,-3 0 0-16,-7 0 0 0,4-3 0 0,-1 0 0 15,4-4 0-15,-3 4 10 0,0-3-10 0,-1-4 10 16,4 7-7-16,-3-6-3 0,3-4 0 0,-4 1 0 16,1-4 0-16,-1 4 0 0,1-7 0 0,-4 6 0 15,0-6 0-15,0 7 0 0,3-7 0 0,-6 3 0 16,3-2 0-16,0-1 0 0,-4 3 0 0,4-3 0 16,-3-3 0-16,6-6 0 0,-6 6 0 0,3-9 0 15,3-1 0-15,1 1 0 0,-4-7 0 0,3-2 0 16,1-4 0-16,3-3 0 0,0-7 0 0,0 1 0 0,-7 3 0 15,7-3 0-15,-3-1 0 0,3-8 0 0,-7 8 0 0,3-8 0 16,1-4 0-16,-1 3 0 0,-3 0 0 0,0 1 0 16,-3-1 0-16,-1 6 0 0,1-5 0 0,3-1 0 15,-4-9 0-15,1-3 0 0,-1 12 0 0,4-9 0 16,-3 6 0-16,-1 0 0 0,-3-3 0 0,7 0 0 16,-4-3 0-16,1-3 0 0,-1 3 0 0,4-4 0 15,0 4 0-15,0-3 0 0,0 3 0 0,4-3 0 16,-1 2 0-16,4 1 0 0,-3 6 0 0,3-6 0 15,-3 7 0-15,-1-4 0 0,1 3 0 0,-1 3 0 16,1 0 0-16,-1 1 0 0,-3 5 0 0,0-6 0 16,-3 4 0-16,-1-7 0 0,1 3 0 0,-1-9 0 15,1 6 0-15,-1 0 0 0,1-3 0 0,-1 7 0 16,0-7 0-16,1 0 0 0,-8 0 0 0,4 0 0 16,4-3 0-16,-1 6 0 0,-3 0 0 0,4-3 0 15,-1 3 0-15,1 0 0 0,3-6 0 0,0 0 0 16,-4 9 0-16,1-3 0 0,-1 4 0 0,1-1 0 0,-1 7 0 0,-3-4 0 15,0-3 0-15,0 1 0 0,-4 5 0 0,4-3 0 16,0 7 0-16,-3 0 0 0,2 0 0 0,1 2 0 16,0-2 0-16,0-3 0 0,0-4 0 0,0 7 0 15,0-4 0-15,4 4 0 0,-1 3 0 0,1-3 0 16,3 2 0-16,0-2 0 0,0-3 0 0,3-4 0 16,-3-3 0-16,4 10 0 0,-1-10 0 0,-3 10 0 15,4 0 0-15,-4-4 0 0,3-2 0 0,-3 5 0 16,0-2 0-16,0-4 0 0,4 7 0 0,-4-3 0 15,0 5 0-15,0-2 0 0,0 3 0 0,0-3 0 0,3 2 0 0,-3 8 0 16,0-11 0-16,0 4 0 0,0 3 0 0,0-3 0 16,0 6 0-16,0-6 0 15,0 6 0-15,0 0 0 0,0 0 0 0,0-3 0 0,-3 3 0 16,3 3 0-16,0-3 0 0,-4 1 0 0,1-11 0 16,-1 4 0-16,-3 6 0 0,4-6 0 0,-1 9 0 15,1-3 0-15,-5 4 0 0,5-4 0 0,-4 3 0 0,3-3 0 16,1 3 0-16,-1-3 0 0,1 0 0 0,-4-40 0 15,7 43 0-15,3 0 0 0,-3 7 0 16,4-7 0-16,-4 6 0 0,3-5 0 0,1-1 0 16,-1 0 0-16,-3 7 0 0,4-7 0 0,-4 0 0 15,0-3 0-15,0 3 0 0,0 1 0 0,3 5 0 16,-6-6 0-16,3 10 0 0,0 0 0 0,-4-4 0 16,4 1 0-16,-3-4 0 0,-1 7 0 0,1-1 0 15,-1 1 0-15,1 0 0 0,-1 6 0 0,-3-4 0 0,4-2 0 0,-1 6 0 16,4 3 0-16,-3-6 0 0,-1 9 0 0,0-3 0 15,1 9 0-15,-4-5 0 0,3 2 0 0,-3 0 0 16,4 4 0-16,-1-1 0 0,1 4 0 0,-1-4 0 16,1 4 0-16,-1-1 0 0,4-2 0 0,-3 2 0 15,-1 1 0-15,4 0 0 0,-3-1 0 0,3 7 0 16,-4-6 0-16,1 9 0 0,3 0 0 0,0 0 0 16,-4-3 0-16,0-4 0 0,1 7 0 0,-4 0 0 15,0 0 0-15,0 7 0 0,0-4 0 0,-4-3 0 16,1 0 0-16,2 6 0 0,-2-3 0 0,-4-3 0 15,3 0 0-15,-3 3 0 0,-4-3 0 0,4 0 0 16,0-3 0-16,0 3 0 0,4-3 0 0,-5-3 0 0,-2 6 0 0,3-3 0 16,0-4 0-16,-1 4 0 0,-2-3 0 0,3 3 0 15,0 0 0-15,3-4 0 0,-3 7 0 0,0 0 0 16,3-3 0-16,-3 3 0 0,0 3 0 16,3-3 0-16,-3 7 0 0,0-4 0 0,0 0 0 0,0 6 0 15,0-9 0-15,3 10 0 0,-3-10 0 16,0 6 0-16,0-3 0 0,3-3 0 15,-3-3-83-15,-3-3-9 0,-8-4-3 0,4-2-1445 0</inkml:trace>
  <inkml:trace contextRef="#ctx0" brushRef="#br0" timeOffset="75268.07">19918 7324 1036 0,'0'0'92'0,"-7"3"-73"0,0 6-19 0,-4-6 0 15,4 4 259-15,7-7 48 0,0 0 9 0,0 0 3 16,0 0-214-16,0 0-42 0,0 0-9 0,0 0-2 16,0 0 0-16,0 12 0 0,7 1 0 0,-3 5 0 15,-1-5-52-15,4 15-8 0,0-3-4 0,0 13 0 16,0-4 12-16,-3 7 0 0,-1-6 0 0,-3 5 0 16,0 1 0-16,0 0 0 0,-3 3 0 0,-1-10 0 31,1 7-39-31,-4 0-5 0,3-10-2 0,-3 4 0 15,0-13-80-15,0 3-16 0,0-10-3 0</inkml:trace>
  <inkml:trace contextRef="#ctx0" brushRef="#br0" timeOffset="75511.14">19547 7631 3027 0,'0'0'134'0,"4"-6"28"0,-1 3-130 0,5-7-32 16,2 1 0-16,8 6 0 0,3-4 13 0,11 4-4 15,3-6-1-15,4 9 0 16,0-3-30-16,6-4-6 0,-2 7-2 0,6-3 0 16,1-6-5-16,2-1-1 0,1 10 0 0,0-9 0 15,0 6-40-15,-7 0-9 0,-4-4-2 0,-3-2 0 16,-4 9-168-16,-6-3-33 0,24-7-8 0,-22 1 0 0</inkml:trace>
  <inkml:trace contextRef="#ctx0" brushRef="#br0" timeOffset="75852.14">19911 8399 1785 0,'-7'16'79'0,"3"-7"17"0,1 4-77 0,3 6-19 0,-4-7 0 0,4 10 0 0,4-3 176 0,-1 3 31 16,4 0 6-16,-3 6 2 0,3-9-172 0,0 3-35 16,0 3-8-16,0-3 0 0,-3 0 0 0,-1 6 0 15,1-6 0-15,-4 6 0 16,0-3-36-16,0-3-10 0,-4 6-2 0,1-6-681 16,-5 0-137-16</inkml:trace>
  <inkml:trace contextRef="#ctx0" brushRef="#br0" timeOffset="76090.89">19371 8794 2998 0,'0'0'133'0,"0"0"27"0,0 0-128 0,0 0-32 0,0 0 0 0,4-3 0 16,3-6 36-16,10-1 1 0,8-2 0 0,10-1 0 15,8-6-56-15,9 1-11 0,12-1-2 0,3-3-1 16,0 0 5-16,4 0 0 0,3 0 1 0,3-6 0 16,1 6-50-1,-4-3-11-15,-7-3-1 0,-7 2-1 0,0-2-119 0,-7 3-24 0</inkml:trace>
  <inkml:trace contextRef="#ctx0" brushRef="#br0" timeOffset="76768.45">19890 10152 2826 0,'-4'13'125'0,"4"-1"26"0,0 4-121 0,0 0-30 0,4 6 0 0,-1 6 0 15,4-6 43-15,0 9 2 0,0-9 1 0,4 0 0 16,-4 6-46-16,4-6-10 0,-4 0-2 0,0 0 0 31,0 0-41-31,-4-3-9 0,4-10-2 0,-3 4 0 16,-4-13-128-16,0 0-25 0,0 0-6 0,0 0-1 0</inkml:trace>
  <inkml:trace contextRef="#ctx0" brushRef="#br0" timeOffset="76995.85">19346 10303 3358 0,'0'0'74'0,"0"0"15"0,0 0 3 16,0-10 3-16,4 7-76 0,6-6-19 0,5-1 0 0,6 7 0 0,7-3-16 0,4 0-6 16,10-10-2-16,7 7 0 15,11 2-1-15,0-8-1 0,4 2 0 0,3-9 0 16,3 3-26-16,5-6-4 0,2-3-2 0,1 6 0 16,-8-9-3-16,-6 9-1 0,-8 0 0 0,-6 3 0 15,-12 0-5-15,1-3-1 0,-3 10 0 0,-12 2-1084 0</inkml:trace>
  <inkml:trace contextRef="#ctx0" brushRef="#br0" timeOffset="77434.42">19876 11058 3232 0,'0'0'72'0,"0"0"14"0,0 0 3 0,3 13 1 0,4-1-72 0,-3 10-18 15,3 7 0-15,3 2 0 16,-3 3-43-16,0 4-12 0,0 0-2 0,0 9-1 15,1-3-2-15,-5 0-1 0,1 9 0 0,-1-9 0 16,-3 9-64-16,4-12-13 0,-4 0-2 0,3-1-1 16,1-5-91-16,-1-7-19 0,1-12-3 0,-1 3-1 0</inkml:trace>
  <inkml:trace contextRef="#ctx0" brushRef="#br0" timeOffset="77671.33">19498 11566 3052 0,'0'0'68'0,"0"0"13"0,0 0 3 0,0 0 1 0,0 0-68 0,11-6-17 0,-1 0 0 0,4 0 0 16,4-4 0-16,3 7 10 0,11-6-10 0,0-1 8 16,6 7-8-16,1-3 0 0,4 6 0 0,2 0 0 0,5-3 0 0,3 0-11 15,3-4 11-15,4 7-8 0,4-3-4 16,-4-3-1-16,-4 6 0 0,1-10 0 15,-5 10-33 1,-6-6-6-16,0 0-2 0,-7-4 0 0,0 1-130 0,-4-3-25 0,0 2-6 0</inkml:trace>
  <inkml:trace contextRef="#ctx0" brushRef="#br0" timeOffset="78129.57">19893 9817 1382 0,'0'0'61'16,"0"0"13"-16,0 0-59 0,0 0-15 0,0 0 0 0,0 0 0 0,0 0 308 0,0 0 60 15,0 0 11-15,0 0 2 0,0 0-321 0,0 0-60 16,0 12-22-16,4-2 1 16,-4 2-18-16,3-3-3 0,1 7-1 0,-1-3 0 15,1-1 13-15,-1 1 2 0,1 6 1 0,-1-7 0 0,1 10 9 0,-4-3 2 16,3 3 0-16,-3 0 0 0,-3 6 16 0,3-3 0 16,0 0 0-16,3-3 9 15,-3 3-73-15,4-3-14 0,-1 10-3 0,5-10-898 0</inkml:trace>
  <inkml:trace contextRef="#ctx0" brushRef="#br0" timeOffset="78845.32">19812 12347 2790 0,'0'0'124'0,"0"0"24"0,0 0-118 0,-4 10-30 0,1 2 0 0,6 1 0 0,1 5 41 0,3 4 3 15,0 7 0-15,4 2 0 16,-1 4-61-16,4-1-12 0,-3 7-3 0,0 3 0 16,-4 3-26-16,3-10-6 0,1 4 0 0,-4-10-1 15,-4 10-31-15,4-9-5 0,-3-7-2 0,-1 0 0 16,-3-10-90-16,0 7-19 0,-3-6-3 0,-1-3-559 16</inkml:trace>
  <inkml:trace contextRef="#ctx0" brushRef="#br0" timeOffset="79079.39">19315 12814 1440 0,'3'-9'128'0,"1"6"-103"0,3-7-25 0,3 1 0 16,4 0 440-16,11-4 82 0,3 4 17 0,18-4 3 31,11-6-476-31,3 13-95 0,3-10-19 0,4 4-4 16,0-7-88-16,4 6-16 0,3-5-4 0,0 5-1 15,0-6-107-15,-3 7-22 0,-8-7-4 0</inkml:trace>
  <inkml:trace contextRef="#ctx0" brushRef="#br0" timeOffset="79580.37">19890 13526 3052 0,'7'13'68'0,"-7"-13"13"0,0 0 3 0,-4 9 1 0,4 4-68 0,0-1-17 0,0 10 0 0,0 0 0 15,4 6-55-15,-1 4-14 0,4-1-3 0,-7 4-1 16,0 2-149-16,0 1-30 0,0 3-5 0</inkml:trace>
  <inkml:trace contextRef="#ctx0" brushRef="#br0" timeOffset="79838.47">19502 13899 3387 0,'0'0'150'0,"0"0"31"0,0 0-145 0,0 0-28 0,7-9-8 0,7 0 0 15,10-4-13-15,15-6-4 0,7 7-1 0,7 2 0 32,3-2-18-32,4-1-3 0,4-6-1 0,3 7 0 15,7 2-29-15,-3 1-7 0,-1 0 0 0,-6-4-1 16,-8 4-53-16,1-1-10 0,-5 10-3 0,-2-3-631 0,-4-3-126 0</inkml:trace>
  <inkml:trace contextRef="#ctx0" brushRef="#br0" timeOffset="80342.03">19897 14608 3204 0,'0'0'142'0,"0"0"29"0,0 0-137 0,0 9-34 0,-4 4 0 0,4 3 0 15,0 6-72-15,4 9-22 0,3 4-4 0,0 8-1 16,0-2 51-16,-4 3 9 0,4 6 3 0,0-6 0 16,-3-3-48-16,0 3-10 0,-1-7-2 0,4-2 0 15,-7 6 56-15,4-7 12 0,-4-2 1 0,3-1 1 16,-3 0-114-16,0-2-22 0,0-8-5 16,0-5-1-16</inkml:trace>
  <inkml:trace contextRef="#ctx0" brushRef="#br0" timeOffset="80565.85">19579 15063 3520 0,'0'0'156'0,"0"0"32"0,7-6-150 0,0-10-30 0,7 3-8 0,8-6 0 31,13 7-69-31,7-1-15 0,4 1-4 0,0-4 0 16,3 7 12-16,4-4 1 0,7 4 1 0,0-1 0 16,4 7-190-16,-4 3-37 0,0 0-8 0,-4 0-375 15,0 0-74-15</inkml:trace>
  <inkml:trace contextRef="#ctx0" brushRef="#br0" timeOffset="81055.38">19939 15784 2761 0,'0'0'60'0,"-4"6"13"0,-3 10 3 0,0 0 2 0,4 15-62 0,3 0-16 0,0 10 0 0,3 0 0 16,4 0-40-16,0 3-10 15,1-1-2-15,2 8-1 16,1-4 17-16,-4 3 3 0,3 9 1 0,-3-12 0 0,0 7 18 0,-3-4 4 0,0-6 1 0,-4 0 0 15,0-3 9-15,-4-10 0 0,0 0 0 0,-3-3-8 32,0-12-77-32,0 3-15 0,0-7-4 0,0-2-865 0</inkml:trace>
  <inkml:trace contextRef="#ctx0" brushRef="#br0" timeOffset="81255.84">19484 16305 3445 0,'0'0'152'0,"0"0"32"0,0 0-147 0,0 0-29 15,0 0-8-15,14-4 0 0,7-2 18 0,11 6 2 16,14-9 1-16,3-1 0 16,8-2-41-16,3 2-9 0,10 1-2 0,1-4 0 15,6 4-71-15,4-4-14 0,4 4-4 0,-7-3 0 16,-8 2-47-16,1 1-9 0,-4 6-3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58:06.48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6096 5630 3175 0,'-4'-3'70'0,"1"-6"14"0,-4-1 4 0,3-2 0 0,-3-1-70 0,0-2-18 0,0-7 0 0,-3 6 0 0,-1-6 0 0,-3-3 0 15,-4 3 0-15,-3-9 0 16,0-1-31-16,-4 1-6 0,-3 0-2 0,-7 5 0 0,3 4 19 0,-7 4 3 16,-3-1 1-16,0 13 0 0,-8-1 16 0,-3 7 0 15,4 10 8-15,-1 2-8 0,-2 7 47 0,6 3 3 16,0 6 1-16,0 7 0 0,-3 6-39 0,-1 6-12 0,1 0 8 16,3 9-8-16,7 4 0 0,-7 9-12 0,7 0 1 15,4 3 1-15,3-3-5 0,4 3-1 0,4 3 0 16,-1 0 0-16,0 7-3 0,4-7-1 0,7 7 0 0,3-10 0 15,-3-3-1-15,14 0-1 0,0-3 0 0,14-1 0 16,-3-2 22-16,14-3 18 0,10-4-3 0,7 4-1 16,11-4 2-16,11-6 1 0,10 1 0 0,7-8 0 15,-7-8 3-15,18-4 0 0,-4-2 0 0,11-14 0 16,-4 1-2-16,7-13 0 0,-10-3 0 0,3-3 0 16,-3-7 1-16,-4-8 0 0,-7 2 0 0,0-12 0 15,-10-4 4-15,3-8 1 0,-4-14 0 0,1-8 0 16,-7-1-1-16,-1-12 0 0,-7 3 0 0,-3-13 0 15,-7 0-3-15,-3-9-1 0,-8-3 0 0,-3 3 0 16,-8 6-19-16,-6-3 0 0,-11 6 8 0,-3 1-8 16,-8 5 11-16,-10 1-2 0,-4 12 0 0,-10 3 0 15,-4 7 3-15,-10 3 1 0,-11-4 0 0,-7 13 0 16,-14 4-13-16,-4 5 0 0,-6 10-12 0,-12 0 12 0,-9 12-21 16,-12 4 2-16,-3 6 1 0,-7 3 0 15,-14 9-11-15,4 7-3 0,-8 3 0 0,-10 9-984 16,-22 10-198-16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7:59:23.6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17385 4837 1440 0,'21'-9'64'0,"-14"-1"12"0,4-2-60 0,-4-1-16 0,0-6 0 0,0 10 0 16,3-4 152-16,1 4 28 0,7 6 6 0,-4-10 1 15,-4 4-153-15,-3 2-34 0,4-2 0 0,0 6 0 0,-4 0 0 0,0-3 10 16,-4 2-2-16,-3 4 0 16,0 0 21-16,0 0 4 0,0 0 1 0,0 0 0 0,0 0 24 15,0 0 5-15,0 0 1 0,0 0 0 0,0 0-24 16,0 0-5-16,0 0-1 0,0 0 0 0,0 0 5 0,0 0 1 16,0 0 0-16,0 0 0 0,0 0-15 0,0 0-2 15,0 0-1-15,-7 10 0 0,7-10-13 0,-7 6-9 16,-3-6 12-16,2 9-12 0,8-9 10 0,-10 7-10 15,-1-4 8-15,-3 6-8 0,4 1 0 0,-1-7 0 16,0 6-14-16,1 1 5 0,-8-1 20 0,1-6 4 16,2 10 1-16,-2 2 0 0,-1-2-4 0,4 0 0 15,-4 2 0-15,4 1 0 0,0-4 6 0,-3 7 1 16,2-6 0-16,-2 6 0 0,3-7-8 0,-4 7-2 16,0-7 0-16,1 4 0 0,-1-3-9 0,1-1 12 15,-5 1-12-15,5-4 12 0,-4 1 0 0,-4 2 1 0,4-2 0 0,-8-1 0 16,5 4-13-16,-8-4 11 0,4 10-11 0,-4-7 10 15,-3 10-10-15,0 0 0 0,3-3 0 0,0 15 0 16,0-15 15-16,1 10-3 0,-1-4 0 0,-4-3 0 16,1 9-12-16,-4-9 8 0,1 6-8 0,-1-6 0 15,4 6 0-15,-8-3-16 0,4-3 1 0,-3 0 1 16,3 0 14-16,4 3 0 0,0-3 0 0,3-6 0 16,4 3 0-16,-1 0 0 0,-2-4 0 0,3 4 0 15,-1 3 10-15,-2-3-10 0,2 0 8 0,-6-4-8 16,3 4 0-16,-3 3 8 0,3 0-8 0,1 6 0 15,-5-3 0-15,4 7 8 0,1-4-8 0,-1-3 0 16,4 6 0-16,0-2 0 0,-1-4 0 0,5-7 0 16,-1 11 12-16,4-14-4 0,0 7 0 0,-1-3 0 0,1 3-8 0,0-6 0 15,0-1 0-15,3-5 0 0,1 2 0 0,-1 4 0 16,0-3 0-16,4-1-11 0,0 1 11 0,0-4 0 16,0 1 0-16,0 2 8 0,0-3-8 0,-4 1 0 15,4 2 8-15,-4-2-8 0,1-1 0 16,3 4 8-16,-1-4-8 0,1 4 0 0,0-4 0 0,0 7 0 15,0-4 0-15,3-2 8 0,1 2-8 0,-1-9 0 16,1 7 0-16,-1-1 0 0,4-6 0 0,0 4 0 16,3-4 0-16,4-3 8 0,-7 0 0 0,0 0 0 15,0 0 0-15,7 0 0 0,-7 0 6 0,0-3 2 16,4-4 0-16,-1 7 0 0,-3-3-16 0,4 3 11 16,-1-9-11-16,4 9 10 0,-4 0 1 0,1-3 0 15,-1-4 0-15,1 4 0 0,-1-3-11 0,1 3 0 0,-1 0 0 0,1-3 0 16,-1 2 0-16,1-2 0 0,-1-6 0 0,4 2 0 15,-3 1 8-15,-1 2 0 0,4-8 0 16,0 2 0-16,0-6 0 0,4 4 0 0,-1-4 0 0,1-3 0 16,-1 3-8-16,4-3 0 0,-3 3 0 0,3 4 0 15,0-4 0-15,4 0-9 0,-4 10 9 0,0-13-10 16,0 12 10-16,0-2 0 0,0 2 0 0,0-2 0 16,-4 9 0-16,1-4 0 0,-4 7 0 0,0 0 0 15,0 0 0-15,0 0-8 0,0 0 8 0,0 0 0 16,0 0-8-16,0 0 8 0,3 10-8 0,-3-1 8 15,0 4 0-15,0-1-8 0,0 4 8 0,-3 0 0 16,3-7 0-16,-4 13-8 0,1-3 8 0,-1 3 0 16,1 0 0-16,-1 6 0 0,1-3 0 0,-4 3-8 15,0-3 8-15,0 4 0 0,3-7 0 0,-3 9 0 0,0-9 0 16,0 0 0-16,-4 0 0 0,8 3 0 0,-4-9 0 0,3 2 0 16,-3-5 0-16,7-1 0 0,0-2 0 0,7-1 0 15,0 1 0-15,4-7 0 0,-1-3 11 0,8 0-3 16,3-3 0-16,4-7 0 0,7-9-8 0,3 7 0 15,14-10-10-15,4 0 10 16,11-9-52-16,3 2-5 0,3-2-1 0,-13 6-1385 16</inkml:trace>
  <inkml:trace contextRef="#ctx0" brushRef="#br0" timeOffset="2590.02">14347 8233 57 0,'22'0'0'0,"-15"-3"0"0,3 3 0 0,-3 0 0 0,-7 0 216 0,0 0 37 16,0 0 8-16,0 0 2 0,0 0-87 0,0 0-16 0,0 0-4 0,0 0-1 15,0 0 0-15,0 0 0 0,-7 3 0 0,7-3 0 16,0 0-14-16,0 0-2 0,0 0-1 0,0 0 0 16,0 0-53-16,7-3-10 0,-3-3-3 0,6-4 0 15,-6 10-41-15,7-3-9 0,-1-3-2 0,-3 3 0 16,4 0-20-16,-4 3 0 0,3-7 0 0,-10 7 0 16,0 0 0-16,0 0 0 0,0 0 0 0,0 0 0 15,0 0 8-15,0 0 1 0,0 0 0 0,0 0 0 16,0 0 22-16,0 0 4 0,0 0 1 0,0 0 0 15,-7 7-14-15,4-4-2 0,3-3-1 0,-7 3 0 16,3-3-2-16,1-3 0 0,-4 0 0 0,7-4 0 16,-4 7-1-16,1-9-1 0,-1 6 0 0,-3-4 0 15,0 4-6-15,0 0-1 0,-7-3 0 0,-4 3 0 16,-3-4-8-16,-7 7-9 0,-4 0 9 0,-3 0-13 16,-4 0 13-16,-7 7 10 0,0-4-2 0,-7 3 0 15,4-3-8-15,-8 0 8 0,1-3-8 0,-4 7 8 16,4-7-8-16,-4 3 12 0,3-3-12 0,1 0 12 0,3 0 4 0,0 0 2 15,0 0 0-15,0 0 0 0,0-3-18 16,0-4 0-16,0 7 0 0,0 0 0 16,-3 0 0-16,3 0 0 0,4 0 0 0,6 0 0 0,1 7 9 0,3-4-1 15,0 3-8-15,4-3 12 0,0-3-12 0,3 10-8 16,7-7 8-16,1 3-13 0,3-3 13 0,3 3 0 16,4-2 0-16,7 2 0 0,0-3 0 0,7-3 0 15,0 0 0-15,0 0 0 0,10 3 0 0,8 3 0 16,0-2 0-16,3 2 0 0,3-3-9 0,5-3 1 15,6 0 0-15,0 0 0 0,4 0 0 0,7-3 0 16,3-3 0-16,1 6 0 0,-5 0 16 0,5-4 3 16,-1-2 1-16,-3 6 0 15,-4 0-36-15,1 0-8 0,-8 0 0 0,0 0-1 0,1 0 33 0,-8 0 14 16,0 0-1-16,-3 0 0 0,3-3-13 0,-7 3 8 0,0-3-8 0,-3-3 0 16,0 6 16-16,-1-4-4 0,4-2 0 0,-6-3 0 15,-8 9-2-15,3-6-1 0,1-1 0 0,-1 4 0 16,-3-3-9-16,-3 6 0 0,-4 0 0 0,0 0 0 15,0 0 0-15,0 0 0 0,-7-10 0 0,-4 10 0 16,1-3 0-16,-8 0 0 0,-7 3 0 0,-3 0 0 16,-4-6 0-16,-3 6 0 0,-4 0 0 0,-3 0 0 15,-7 0 0-15,-1 6 0 0,1-6 0 0,-8 3 0 16,1-3 0-16,-1 3 0 0,5-3 0 0,2 0 0 16,4 7-12-16,4-4 12 0,3-3-10 0,7 0 10 15,4 0-147 1,3 6-23-16,1-3-5 0</inkml:trace>
  <inkml:trace contextRef="#ctx0" brushRef="#br0" timeOffset="3792.12">14785 8255 691 0,'-14'0'61'0,"7"0"-49"15,-4 0-12-15,1 0 0 0,3 0 277 0,-4 0 53 16,-3-3 10-16,0 3 3 0,3-6-226 0,4 6-45 16,0 0-8-16,4 0-3 0,-5-4-9 0,8 4-1 15,0 0-1-15,0 0 0 0,0 0-11 0,0 0-3 0,0 0 0 16,0 0 0-16,0 0-8 0,0 0-3 0,0 0 0 0,0 0 0 16,0 0 3-16,0 0 0 0,0 0 0 0,0 0 0 15,0 0 0-15,0 0 0 0,0 0 0 0,0 0 0 16,0 0 12-16,0 0 2 0,0 0 1 0,0 0 0 15,0 0 1-15,0 0 0 0,0 0 0 0,0 0 0 16,0 0-11-16,0 0-1 0,0 0-1 0,4-6 0 16,3 6-23-16,0-3-8 0,4 0 0 0,-1 3 0 15,8-6 12-15,-4 6-3 0,-3 0-1 0,3 0 0 16,7 0-8-16,-3 6-11 0,3-6 3 0,0 3 0 16,0 0 8-16,4-3 0 0,-1 10 0 0,1-10 0 15,0 6 0-15,3-3 9 0,0-3 0 0,4 0 0 16,3 0-1-16,4 0-8 0,3 0 12 0,4-3-4 15,-3-3-8-15,2 6 10 0,1 0-10 0,4-4 10 0,-8 4-10 16,0-6 0-16,-3 6 0 0,0 0 8 0,-7 0-8 0,3 0 0 16,-7 0 0-16,0 0 0 0,-6 6 0 0,-1-6 0 15,0 4 0-15,-3-4 0 0,-4 0 0 0,0 0 0 16,-4 6 0-16,-3-3 0 0,1-3 0 0,-1 0 0 16,3 0 0-16,-10 0 0 0,0 0 0 0,0 0 0 15,0 0 8-15,0 0-8 0,0 0 11 0,0 0-3 16,0 0-8-16,0 0 12 0,0 0-2 0,-7-3-1 15,0-3 0-15,-7 6 0 0,0-4-9 0,-7 4 0 16,-1-6-12-16,-2 6 12 0,-8 6-11 0,-3-2 11 16,-4-4-8-16,-3 0 8 0,-8 9-9 0,1-9 9 0,-4 3-10 15,0 3 10-15,-3-3 0 0,6 4-9 0,1-4 9 16,3 3 0-16,7-3 0 0,0 0 0 16,1-3 0-16,-1 0 8 0,3 7-8 0,1-7 0 0,3 0 0 0,1 0 0 15,2 0 0-15,1 0 0 16,7 0 0-16,0 0 0 0,0 0 0 0,7 0 8 0,-1-7-8 0,1 14 8 15,0-7-8-15,7 3 0 0,-3-3 0 0,10 0 0 16,0 0 0-16,0 0 0 0,0 0 0 0,0 0 8 16,10 0-8-16,1 6 11 0,6-6-11 0,8-6 12 15,3 6-4-15,8 0 0 0,6-3 0 0,7-4 0 16,1 4 4-16,10-6 0 0,3-1 0 0,8 1 0 16,3 3-12-16,0-4 0 0,4 4 0 0,-4-6 0 15,-4 8 0-15,1-5 0 0,-1 3 0 0,1 0 0 16,-4-1 0-16,-4 4 0 0,-10-3 0 0,-7 6 0 15,-11 0 0-15,1 0 0 0,-8 0 0 0,-7 0 0 16,-7 6-11-16,-3-3-4 0,-1-3-1 0,-10 0 0 0,0 0 7 0,0 0 1 16,-7 13 0-16,-7-7 0 0,0 3-10 0,-11-5-2 15,-10 5 0-15,-11-6-948 16,-14 7-189-16</inkml:trace>
  <inkml:trace contextRef="#ctx0" brushRef="#br0" timeOffset="33342.25">17064 3774 1285 0,'0'0'56'0,"0"0"13"0,0 0-55 0,-4-6-14 16,1-1 0-16,-4 4-568 0</inkml:trace>
  <inkml:trace contextRef="#ctx0" brushRef="#br0" timeOffset="109978.85">23435 9067 864 0,'0'0'76'0,"0"0"-60"15,0 0-16-15,0 0 0 0,0 0 222 0,0 0 42 16,0 0 8-16,0 0 1 0,0 0-218 0,7 3-44 0,0 4-11 0,0-4 0 0,0 3 48 0,0-3 7 15,-7-3 1-15,7 6 1 16,0 1 6-16,-3 2 1 0,3 0 0 0,-3 4 0 16,3-4 4-16,-4 4 2 0,1 6 0 0,3 3 0 15,-4-3-42-15,-3 2-8 0,4 1-1 0,-1 0-1 16,1 7-18-16,-4-4 0 0,3-7 0 0,1 11 0 16,-1-4 0-16,1-3 0 0,-4 0 0 0,3-3 0 15,1 2 0-15,-4 1 0 0,0 0 0 0,0-3 0 16,-4-6-58-1,-3 2-12-15,0-8-2 0,-3 2-655 0,3 0-130 0</inkml:trace>
  <inkml:trace contextRef="#ctx0" brushRef="#br0" timeOffset="110463.4">24409 8380 2109 0,'0'0'93'0,"0"0"20"0,-11 0-90 0,11 0-23 0,0 0 0 0,0 0 0 16,-7 4 87-16,0-4 13 0,7 0 2 0,0 0 1 15,0 0-38-15,0 0-7 0,0 0-2 0,0 0 0 16,-4 9-40-16,1 0-8 0,-1 1-8 0,1 9 12 16,-1-4-12-16,4 17 0 0,-7-4 9 0,4 6-9 15,-1 1 0-15,-3 6 0 0,4 6 0 0,-1-10 0 16,-3 10 8-16,4 0-8 0,-4-3 10 0,-1 6-10 16,5-9 8-16,-1-6-8 0,1 5 0 0,-1-8 0 15,4-4 0-15,0-3 0 0,4-3 0 0,-1-3 0 16,4-7-112-16,1 1-15 0,-8-13-3 15</inkml:trace>
  <inkml:trace contextRef="#ctx0" brushRef="#br0" timeOffset="111124.28">25114 8412 1994 0,'0'0'88'0,"-3"-7"19"0,3 7-86 16,0-6-21-16,0 0 0 0,0 6 0 0,0-9 14 0,0 9-2 0,-4-10 0 0,1 7 0 15,-4 0 1-15,0-3 0 0,-4 6 0 0,0 0 0 16,1 0 43-16,-1 0 9 0,-3 6 2 0,0-3 0 16,-7 0 39-16,0-3 8 0,-4 6 2 0,4-2 0 15,-4-4-44-15,4 9-8 0,0-9-1 0,0 9-1 16,3 1-38-16,0-7-7 0,1 6-1 0,-1-9-1 15,4 10-15-15,0-7 0 0,0 6 0 0,0-2 0 16,3-4 0-16,4 6 0 0,-4-6 0 0,4 7 0 16,0-4 0-16,0 0 0 0,7 0 0 0,0-6 0 15,0 0 0-15,0 0-13 0,0 0 4 0,0 4 1 16,7 5 8-16,-3-3-8 0,-1 0 8 0,4 4-8 16,0-4 8-16,4-3 0 0,-4 4 0 0,7-1 0 0,-3 3 0 15,3-2-8-15,0-4 8 0,4 9-8 0,-1-2 8 0,4 2 0 16,1-2 0-16,-1 5 0 0,0-2 0 0,0-1-8 15,4 7 8-15,0-6 0 0,-8 6 0 0,1-4 0 16,-4 1 0-16,0 0-8 0,0-1 8 0,-7-2 0 16,4-1 0-16,-4 7 0 0,-4-6 0 15,1 5 0-15,-8-5 0 0,4 6 0 0,-3-7 8 0,3 10 0 16,-7-9 0-16,3 6 0 0,-3-7-8 0,4-2-13 16,-8 8 3-16,4-5 1 0,-4-4 9 0,1 1 0 15,-1 2 0-15,1-2 0 0,-1-1 0 0,-3 1 0 16,0-1 0-16,-4-3 0 0,1 4 0 0,2-4-8 15,-2-3 8-15,-1-3-12 0,1 0 21 0,2 0 4 16,5-9 1-16,-4-1 0 0,3 4-14 0,8-10 0 0,-4 4 0 0,3-1 0 16,1-6 0-16,-1-3 0 0,4 4 0 0,4-4 0 15,3 0 0-15,3-3 0 0,1 0 10 0,3-1-2 16,0-2-8-16,4 6 0 0,3-9 0 16,0 9 0-16,4-9 0 0,-1 9 0 0,-6-10 0 0,3 7 0 15,0-3 0-15,0-3 0 0,1 9 0 0,-5-7 0 16,1 8-14-16,0-5 2 0,3-2 1 0,-4 3 0 31,-3-3-182-31,1 3-37 0,6-25-7 0,-7 21-2 0</inkml:trace>
  <inkml:trace contextRef="#ctx0" brushRef="#br0" timeOffset="111592.4">25598 8318 2185 0,'0'0'96'0,"0"0"21"0,-7 3-93 0,7-3-24 16,-4 9 0-16,-7-3 0 15,4 4-24-15,0-4-10 0,0 10-2 0,0 0 0 0,-7 2 88 0,3-5 18 16,-3 6 3-16,0 0 1 0,-3-4 38 0,3 4 8 16,-4-6 2-16,4 5 0 0,0-5-42 0,0 6-8 15,3-7-1-15,-3 7-1 0,3-6-51 0,1-1-11 16,3-2-8-16,-4-1 12 0,4 4-12 0,0-4 12 15,0-3-12-15,3-3 12 0,1 7-12 0,3-10 0 16,0 0 0-16,0 0 0 0,0 0-9 0,0 0 9 0,0 0-12 16,7 3 12-16,3-3 0 0,1-3 0 0,7 3 0 0,-1-10 0 15,1 10 0-15,3-9 0 0,0 9 0 0,0-9 0 16,4 9 0-16,0 0 0 0,0 0 0 0,-4 0 0 16,7 6 0-16,-3-3-8 0,-4 3 8 0,3-3-10 15,-2 7-2-15,-1-1 0 0,-4 1 0 0,-2 2 0 16,-1-2 12-16,-4 2 0 0,1 1 0 0,-4-4 0 15,-4 4 0-15,4-4-12 0,-3 7 4 0,-4-4 0 16,4 1 8-16,-4 6 11 0,3-7-3 0,-3 1 0 16,-3 5-8-16,3-5 0 0,-4 3 0 0,0-4 0 15,1 1 0-15,-4-1 0 0,3 7 0 0,-3-6 0 16,0-4 0-16,0 0-11 0,-3 1 3 0,-4-7 0 16,-1 6-29-1,-2-2-6-15,-1-4-1 0,-3 0 0 0,-4-3-86 16,-10-3-18-16</inkml:trace>
  <inkml:trace contextRef="#ctx0" brushRef="#br0" timeOffset="111803.3">25502 8374 2793 0,'0'0'124'0,"7"0"25"0,0 0-119 15,4-3-30-15,3 3 0 0,7-3 0 0,0-3 75 0,8 6 9 16,2-10 1-16,1 10 1 0,3-6-42 0,4 0-9 0,0-7-2 0,0 4 0 16,7-4-25-16,0-3-8 0,-1 4 0 0,8-1 0 31,0 1-56-31,0-4-19 0,0 4-3 0,0 2-1 16,3-2-141-16,1-7-28 0</inkml:trace>
  <inkml:trace contextRef="#ctx0" brushRef="#br0" timeOffset="150474.07">22461 8299 2041 0,'0'0'90'0,"0"0"19"0,-7 0-87 0,7 0-22 0,0 0 0 0,0 0 0 16,0 0 24-16,0 0 0 0,0 0 0 0,0 0 0 15,0 0-24-15,-3 9 0 0,-4-9 0 0,7 0 0 16,0 0 29-16,0 0 2 0,0 0 0 0,0 0 0 16,0 0 24-16,0 0 5 0,0 0 0 0,0 0 1 15,0 10-19-15,0-10-4 0,3 12-1 0,1-2 0 16,-8 2-28-16,-3 4-9 0,4 0 0 0,-4 2 0 16,-7 4 12-16,-4 0-12 0,-7 0 12 0,8 10-12 15,2-11 9-15,-2 8-9 0,-4-7 0 0,3-4 9 16,7-2 4-16,1 3 1 0,-4-6 0 0,7-4 0 15,0 0 21-15,7 4 4 0,0-13 1 0,0 0 0 0,0 0-8 16,7 0-2-16,10 6 0 0,4-6 0 0,4 0-11 16,-7-6-3-16,-8 6 0 0,8 0 0 0,3 0-4 15,-3-3 0-15,-1 3-1 0,1 0 0 0,0 0-11 0,-1 0 0 16,-6 0 0-16,3 3 0 0,0-3 0 0,-3 0 0 16,-4 6 0-16,3-6 0 0,1 0-12 0,0 0 12 15,-1 0-12-15,1-6 12 16,-4 6-33-16,3-3 1 0,8-7 0 0,-4 1 0 15,-3 6-143-15,-4-10-28 0</inkml:trace>
  <inkml:trace contextRef="#ctx0" brushRef="#br0" timeOffset="150735.91">22779 8264 403 0,'14'3'36'0,"-14"-3"-36"0,-7 0 0 0,0 7 0 15,7-7 297-15,0 0 53 0,0 0 10 0,-7 3 3 16,-7 6-292-16,10-6-59 0,4 7-12 0,0 6 0 16,-7-10 0-16,4 13 0 0,-1-7 0 0,1 10-10 15,-1 3 38-15,-7 0 7 0,1-3 1 0,-4 10 1 16,7-1 77-16,-7 0 15 0,-4 1 3 0,-3 8 1 16,3-5-56-16,0 6-11 0,4-7-2 0,0 7-1 15,0-3-44-15,0-1-9 0,3 1-2 0,1-4 0 16,-4-2-8-16,7-1-14 0,3-3 3 0,-3-6 1 15,0 0-122-15,4-9-25 16,-1-1-5-16,4-12-1 0</inkml:trace>
  <inkml:trace contextRef="#ctx0" brushRef="#br0" timeOffset="151329.9">23481 8362 1785 0,'0'0'159'0,"-4"0"-127"0,1-4-32 0,-4-2 0 16,3 6 263-16,1 0 46 0,-1-3 10 0,-3 3 1 15,0 0-254-15,0 0-51 0,-4-3-15 0,1 3 0 32,-1 0-20-32,1 0-9 0,-1 0-3 0,-3 0 0 0,3 3 20 0,-3 0 3 0,-3-3 1 0,-1 0 0 15,4 10-7-15,-4-4-1 0,1 0 0 0,-1 4 0 16,-3 8 7-16,0-5 1 0,0 9 0 0,-4-3 0 16,0 3-4-16,0 0 0 0,1-1 0 0,-1 8 0 15,0-7 20-15,4 6 3 0,4-12 1 0,6 6 0 16,4-4-12-16,3-5-14 0,-3-4 3 0,7 4 1 15,7-4 10-15,0 1 8 0,-3-1-8 0,7-6 11 0,-1-3 4 16,4-3 1-16,0 3 0 0,0-3 0 0,4-6-6 0,-4-1-1 16,4 1 0-16,-1-4 0 0,5-6-9 0,-5 7 8 15,1-7-8-15,0-3 8 0,-4 3-8 16,0-3 0-16,0 0 9 0,0 3-9 0,-3-2 8 16,-1 8-8-16,1-6 8 0,-1 4-8 0,1-1 28 0,0 3 2 15,-4 1 0-15,3 2 0 0,1 1-30 0,-1 0 0 16,1-1 0-16,-1 7 0 0,1 0 0 0,-4 3 0 15,4 0 0-15,-11 0 0 0,7 3 0 0,-7-3 0 16,3 13 0-16,1-4 0 0,-4 3 0 0,0 7 0 16,-7 3 0-16,-4 0 0 0,1 10 0 0,-8-1 0 15,-3 10 0-15,-4-1 0 0,-3 4 0 0,3 0 0 16,-3 6-8-16,3-6 8 0,4 10 0 0,-4-4 19 0,8-6-3 16,-1 0 0-16,4-4-16 0,7-2-9 0,0-7 1 0,7-6-1308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03:30.62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4540 4972 3004 0,'-10'-7'0'0,"3"4"0"0,0 0 27 0,7 6 5 0,-7 10 2 0,3-1 0 16,-3 14-2-16,-4 5 0 0,-6 7 0 0,-4 12 0 15,-8 12-32-15,-6 11 0 0,-7 11 0 16,-8 4 0-16,-13 19 8 0,-4 6-8 0,-11 12 0 0,-6 7 0 15,-8 12 10-15,-3-6-2 0,-4 6 0 0,0-3 0 16,-3 3 9-16,13-12 2 0,5-6 0 0,10-20 0 16,7-2-2-16,14-13 0 0,0-13 0 0,18-15 0 15,10-13-17-15,7-9 10 0,8-16-10 0,10-3 8 16,10-10-8-16,4-15-17 0,11-6 4 0,10-16 1 16,11-13 12-16,4-6 0 0,13-9 0 0,18-19 0 15,0 0 15-15,18-13 9 0,7-12 1 0,7-7 1 0,14-2-3 16,0-4-1-16,10-12 0 0,8-4 0 0,0-2-6 15,-1-1-2-15,12-6 0 0,-8 7 0 0,-4 12-14 0,-2 3 0 16,-1 6 0-16,-18 19 0 0,-6 7 0 0,-15 15 0 16,-18 16 0-16,-13 18 0 0,-15 20 0 0,-13 21 0 15,-22 4-9-15,-14 27 9 0,-18 23-18 0,-24 16 2 16,-14 24 1-16,-29 26 0 0,-21 24 15 0,-13 20 12 16,-19 15-3-16,-7 16 0 0,-13 15-9 0,-5 13 10 15,-13 0-10-15,14 7 10 0,3-14 6 0,8-2 0 16,10-7 1-16,7-12 0 0,17-12 1 0,11-14 0 15,15-8 0-15,20-23 0 0,4-22-32 0,18-21-6 16,7-16-2-16,17-26 0 16,18-8-5-16,4-17-1 0,17-21 0 0,7-16 0 15,14-9-9-15,18-26-3 0,14-21 0 0,15-23 0 0,13-15 19 0,18-22 3 16,3-12 1-16,18-13 0 0,4-13 17 0,10-6 0 0,15-9 11 0,-8-7-11 16,0 7 32-16,4-1 0 0,-4 10 0 0,0 1 0 15,-6 2-4-15,-8 16 0 0,-7 9-1 0,-21 16 0 16,-7 9-4-16,-11 13-1 0,-14 19 0 0,-7 12 0 15,-17 10-14-15,-8 18-8 0,-20 13 10 0,-5 7-10 16,-13 12 0-16,-11 15 0 0,-14 10 0 0,-14 16 0 16,-14 15-9-16,-22 16-5 0,-6 22-1 0,-22 12 0 15,-7 17 15-15,-17 8 0 0,-18 20 0 0,-4 8 0 16,-6 1 0-16,-4 3-12 0,0 6 12 0,-1-3-12 16,12-9 12-16,10-13 0 0,11 3 0 0,13-15 0 15,12-13 0-15,20-9 0 0,4-13 0 0,14-10 0 16,18-15 0-16,3-15 0 0,15-17-9 0,10-9 9 15,7-15-25-15,21-22 0 0,4-7 0 0,21-25 0 16,14-18 13-16,14-10 2 0,11-22 1 0,17-13 0 0,15-18 9 16,10-13 0-16,7-9 0 0,17-4 8 0,12-12 7 15,6-12 1-15,1-7 1 0,10 4 0 16,10-4 6-16,-3 10 1 0,4 6 0 0,-1-1 0 0,-6 11-11 0,-4 9-1 16,-14 9-1-16,-11 19 0 0,-14 15 7 15,-21 10 2-15,-11 26 0 0,-20 5 0 0,-19 29-20 0,-10 6 0 16,-21 12 0-16,-14 16 0 0,-14 16-20 0,-18 15-4 15,-18 20 0-15,-17 8-1 0,-15 23 15 0,-24 9 10 16,-14 10-12-16,-7 5 12 0,-22 17 0 0,-6 2 0 0,-4-2 0 16,-4 6 0-16,4-10 0 0,7-6 0 15,0-3 11-15,18-16-11 0,14-12 17 0,17-13-3 16,15-19-1-16,14-3 0 0,17-15-13 0,11-13 0 0,14-13 0 16,21-9 0-16,14-19 0 0,25-15-20 0,21-16 4 15,25-16 0 1,7-28-9-16,28-13-2 0,18-18 0 0,14-13 0 0,21-13 3 0,10-15 0 0,12-3 0 15,9-10 0-15,5-3 13 0,-1 6 11 0,-3 4-13 0,-11 12 5 16,-14 6 8-16,-14 20 0 0,-11 18 0 0,-31 18 0 16,-29 20 16-16,-24 21 4 0,-21 20 2 0,-22 15 0 15,-21 22 7-15,-28 22 2 0,-21 22 0 0,-28 31 0 16,-29 22 2-16,-38 38 1 0,-32 25 0 0,-32 28 0 16,-25 32-26-16,-14 15-8 0,-13 16 0 0,-12 6 0 15,-3 6 8-15,7-3-8 0,4-2 0 0,21-17 0 16,7-9 8-16,24-22-8 0,18-9 0 0,25-25 0 15,18-23 9-15,24-18-1 0,21-28-8 0,22-23 12 16,21-21-32-16,21-22-8 16,6-13 0-16,30-28-1 0,24-19 0 0,13-31 0 0,33-25 0 0,21-29 0 0,25-24 9 15,24-23 1-15,25-28 1 0,28-18 0 0,18-16 18 0,17-16 11 16,11-3-2-16,11-10 0 0,7 7 9 0,0 0 2 16,-4 6 0-16,-4 19 0 0,-13 0-4 0,-8 28-1 15,-17 16 0-15,-14 18 0 0,-22 10 2 0,-24 32 1 16,-21 12 0-16,-32 28 0 0,-25 16-3 15,-24 25-1-15,-18 9 0 0,-18 25 0 0,-21 19-14 0,-17 20 8 16,-26 14-8-16,-24 32 0 0,-21 13 0 0,-28 25 8 16,-14 9-8-16,-22 19 0 0,-14 6 0 0,1 3 0 15,-1 1 0-15,7-1 0 0,4-12 0 0,11-7 0 16,10-6 0-16,17-15-10 0,26-22 10 0,10-13 0 0,14-19 0 16,25-12 0-16,21-13-9 0,10-19 9 0,15-18-10 0,21-13 10 15,24-13-24-15,22-28 2 16,24-21 0-16,22-14 0 0,17-21 9 0,25-16 1 0,28-15 1 15,7-7 0-15,11-12 11 0,10-1-8 0,11-12 8 16,0 10-8-16,-4 2 8 0,-10 4 14 0,-15 6-3 0,-13 13-1 16,-11 18 6-16,-7 4 2 0,-11 15 0 0,-17 6 0 15,-22 20-4-15,-17 8-1 0,-10 17 0 0,-26 12 0 16,-10 12-3-16,-24 10-1 0,-12 6 0 0,-17 25 0 16,-21 13-9-16,-21 19 0 0,-21 12 0 0,-25 22-11 15,-32 28 11-15,-21 16-8 0,-21 16 8 0,-15 9-8 16,-13 15 8-16,-14 7-8 0,-12 4 8 0,1-7-8 15,7-4 8-15,14-8 0 0,18-17 0 0,18-21 0 16,9-10 0-16,30-25 0 0,23-21 0 0,26-14 0 0,17-21 0 16,22-19 0-16,17-22 0 0,21-12 8 15,25-20-8-15,28-24 0 0,24-23 0 0,26-18 0 0,21-28 0 16,31-13-10-16,22-10 10 0,17-12 0 0,11-15 0 0,6 2 0 16,8-5 0-16,-3-1 9 0,-8 13-9 0,-10 6 0 15,-15 12-12-15,-13 17 12 0,-22 8 0 16,-21 20 0-16,-21 6 0 0,-17 21 0 0,-15 14 0 0,-25 18 0 15,-20 6 0-15,-15 26 0 0,-17 9 12 0,-22 18 1 16,-24 17 0-16,-21 21 0 0,-18 19-13 0,-29 35 0 16,-34 18 0-16,-29 32 0 0,-24 12 0 0,-29 29 0 15,-21 15 0-15,-14 16 0 0,0 9 0 0,-3-6 0 16,6 0 0-16,8-3 0 0,7-16 0 0,20-12 0 16,19-13 0-16,35-22 0 0,21-24 0 0,24-20 0 0,22-22 0 15,28-21 0-15,21-23 0 0,25-21 0 0,18-17 0 16,28-21 0-16,17-25 0 0,36-25-10 0,38-29 2 0,32-24 0 15,32-20 8-15,25-28 0 0,21-21 0 0,28-13 0 16,25-13 0-16,13-9 0 0,12-3 0 0,13-10 0 16,15 0 9-16,3 4-9 0,0 9 12 0,-6 9-12 15,-15 10 0-15,-18 25 0 0,-17 6 0 16,-32 22 0-16,-28 12 0 0,-32 29 0 0,-25 16 0 0,-31 18 0 16,-33 19 0-16,-24 19 0 0,-21 9 0 0,-28 26 0 15,-21 12 0-15,-32 28 0 0,-25 12 0 0,-39 26 0 16,-31 25 10-16,-36 25-10 0,-35 31 8 0,-28 13-8 15,-32 25 8-15,-14 7-8 0,-18 14 8 0,0-2-8 16,1 13 0-16,10-14 0 0,10-8 0 0,25-23 0 16,22-15 0-16,34-19 0 0,29-13 0 0,32-25 0 15,20-24 0-15,33-23 0 0,24-16 0 0,21-18 0 0,18-16-14 16,29-12 5-16,17-19 1 0,28-23 0 0,28-21 8 16,28-16-13-16,22-21 5 0,32-23 8 0,24-9 0 0,25-19 0 15,24-16 0-15,18-6 0 0,18-19 0 0,14 1 8 16,14-4-8-16,0-6 12 0,7 6-12 0,0 3 10 15,0 6-10-15,-17 10 10 0,-18 16-10 0,-22 18 0 16,-20 20 0-16,-36 18 8 0,-28 19-8 0,-32 28 0 16,-35 12 0-16,-28 20 0 0,-25 12 0 0,-25 12 0 15,-24 29 0-15,-32 16 0 0,-25 12 0 0,-42 28 0 16,-36 19-9-16,-38 19 9 0,-32 15 0 0,-28 20 0 0,-25 18 0 16,-18 9 9-16,-10 4-9 0,4-7 0 0,6-2 0 0,8-7 0 15,13-13 8-15,26-18 0 0,24-13 0 16,28-25 0-16,25-13-8 0,32-27 0 0,28-17 0 15,24-21 0-15,18-19 0 0,32-19 0 0,22-19 0 0,23-13 0 16,26-21 0-16,28-22 0 0,31-13 0 0,18-25 0 16,22-12 0-16,20-16 0 0,25-7 0 0,22-5 0 15,17-10 0-15,10-7 0 0,8-5 0 16,3 5 0-16,0 1 0 0,-3 9 0 0,-4 6 9 0,-14 7-9 16,-14 9 0-16,-18 16 0 0,-21 12 0 0,-28 13 0 15,-18 22 0-15,-28 12 0 0,-31 13 0 0,-29 18 0 16,-36 17 0-16,-23 8 8 0,-16 17 0 0,-34 12 0 15,-35 28-8-15,-40 16 0 0,-38 28 0 0,-39 22 0 0,-35 19 0 16,-33 15 0-16,-30 20 0 0,-19 15 0 16,-17 9 0-16,0 7 0 0,-4 9 0 0,18-10 0 15,18 1-10-15,14-13 10 0,14-15-12 0,31-16 12 0,29-10 19 16,32-19 10-16,28-18 3 0,35-22 0 0,32-25-32 0,28-19 0 16,21-13 0-16,25-22 0 15,28-18-20-15,29-13-9 0,31-28-3 0,32-16 0 0,28-28 32 0,25-13 0 16,17-18-8-16,25-13 8 0,21-9 0 15,22-13 0-15,17-10 0 0,7 1 0 0,4 0 0 0,0 2 0 16,-1 1-9-16,-10 13 9 0,-14 5 0 16,-17 13 0-16,-19 10 0 0,-16 12 0 0,-16 16 0 0,-23 18 0 15,-33 7 0-15,-20 19 8 0,-22 12-8 0,-25 13 0 16,-20 15 0-16,-22 13 0 0,-21 19 0 0,-28 16 0 16,-25 9 0-16,-35 25 0 0,-36 15 0 0,-35 14 0 0,-28 14 0 15,-31 17 0-15,-29 18 0 0,-18 10 0 0,-17 3 0 16,-11 6 0-16,-10-3 0 0,3 4 0 0,11-8 0 15,13-8 0-15,26-7 11 0,14-9 1 0,10-9 0 0,25-20 0 16,31-18-12-16,26-13-17 0,17-12 4 0,28-19 1 16,21-16 12-16,29-15 16 0,17-13-3 0,22-22-1 15,20-10-12-15,29-24-16 0,21-16 3 0,25-22 1 16,24-10 1-16,21-24 1 0,15-20 0 0,21-21 0 16,21-10 10-16,10-15 0 0,8-4 0 0,0 1-8 15,-1 12 8-15,-13 0 0 0,-11 15 0 0,-22 13 0 16,-16 10 0-16,-22 18 0 0,-22 23 8 0,-27 18-8 15,-22 16 14-15,-28 12-2 0,-24 20 0 0,-29 15 0 16,-24 6 0-16,-36 28 0 0,-32 13 0 0,-38 28 0 16,-42 29-22-16,-43 15-5 0,-25 31-1 0,-31 23 0 15,-36 11 16-15,-28 30 0 0,-25 11 0 0,-3 20 0 16,-10 2 0-16,3 1 0 0,-4 9 0 0,14-9 0 0,15-7 0 16,28-12 0-16,20-13 0 0,23-15 0 0,16-13 0 0,36-25 0 15,25-22 0-15,42-22 0 0,35-31 0 0,32-23 0 16,22-11 0-16,31-26 0 0,14-13 0 0,21-21 0 15,21-22 0-15,22-19 0 16,24-26-28-16,29-18-4 0,31-18 0 16,18-20 0-16,28-12 0 0,18-13 0 15,21-9 0-15,10-3 0 0,4-10 32 0,4 10 0 0,-8 2 11 0,1 8-3 0,-4 5-8 0,-11 7 12 16,-10 12-4-16,-25 19 0 0,-25 12 14 0,-20 17 3 16,-22 18 1-16,-25 6 0 0,-17 22-2 0,-18 19 0 15,-18 4 0-15,-27 18 0 0,-26 9 7 0,-27 16 1 0,-26 22 0 16,-31 19 0-16,-35 13-32 0,-25 27-13 0,-25 20 1 0,-25 12 0 15,-17 12-8-15,-14 10-2 0,-11 16 0 0,-7 6 0 16,0-3 22-16,4-7 0 0,14-2 0 16,7-10 0-16,17-3 0 0,22-10 0 0,21-15 0 0,17-10 0 15,22-22 8-15,24-9 0 0,18-15 0 0,25-13 0 16,24-16-8-16,14-16 0 0,18-18 0 0,15-4 0 16,16-15 0-16,15-19 0 0,18-22-9 0,28-16 9 15,28-12-23-15,21-22-1 0,18-13 0 0,21-6 0 16,21-9 12-16,4-1 3 0,3-8 0 0,-3 14 0 15,-8 8 9-15,-10 8 0 0,-14 16 0 0,-14 10-8 16,-25 25 8-16,-17 12 0 0,-11 16 0 0,-22 9 0 16,-20 16 22-16,-18 10 3 0,-21 12 1 0,-15 12 0 15,-24 17-8-15,-28 18-2 0,-32 22 0 0,-21 9 0 16,-21 16-16-16,-25 22 0 0,-18 19-8 0,-10 3 8 16,-11 13 0-16,-4-4 0 0,-2 0 0 0,2 1 0 15,8-1 0-15,17-9 0 0,4-3 0 0,21-19 0 0,18-9 0 16,17-7 0-16,15-9 0 0,20-13 10 0,18-12-10 0,11-16-11 15,25-12 3-15,10-16 0 0,17-13-4 0,8-9 0 16,14-12 0-16,21-20 0 0,4-18 0 0,24-16-1 16,21-18 0-16,22-20 0 0,17-24 13 0,11-14-11 15,7-11 11-15,11-4-10 0,10-12 10 0,-4 6 0 16,-3-4 0-16,-3 7 0 0,-12 13 16 0,-9 12-2 16,-19 16 0-16,-20 12 0 0,-18 17 8 0,-18 17 2 15,-14 17 0-15,-14 12 0 0,-25 6-4 0,-20 26-1 16,-19 3 0-16,-21 27 0 0,-20 14-19 0,-22 15 0 15,-18 25 0-15,-21 13 0 0,-10 5 0 0,-11 11-9 0,-14 15 9 0,3 0 0 16,-3 0-9-16,4 0 9 0,-1-3-10 0,11-7 10 16,7-15 0-16,14-12 8 15,0-17 1-15,15-8 0 0,10-17-9 0,14-12 0 0,14-15 0 0,10-13 8 16,8-13-8-16,7-9 8 0,7-13-8 0,7-6 8 16,0-9-8-16,14-10 8 0,3 7-8 0,8-4 8 15,3 4-8-15,11 6 0 0,7 6 0 0,-4 6 0 16,14 13-156-16,-14 6-29 15</inkml:trace>
  <inkml:trace contextRef="#ctx0" brushRef="#br0" timeOffset="14779.84">16108 5151 1659 0,'25'3'36'0,"-11"-3"8"0,0-10 2 0,7 10 1 0,4-3-38 0,6-3-9 16,5 3 0-16,6 0 0 0,7-4 10 0,1 7 0 15,3-3 0-15,0-3 0 0,3 3-10 0,8-4 0 16,6 1 0-16,4 0-11 0,4 3 35 0,3-3 6 15,-3 2 2-15,6-2 0 16,4 3 7-16,1-6 1 0,-5 9 1 0,1-4 0 0,-4 4 15 0,-3-6 2 16,-4 6 1-16,-4 0 0 0,4 0-31 0,-3 0-7 15,-8 0-1-15,-3 0 0 0,0 0-5 0,-7 0-2 0,-7 0 0 16,0 0 0-16,-11 0-13 0,1-3 0 16,-5 0 8-16,-6-3-8 0,0 6 28 0,-8 0 4 15,-3 0 0-15,-6-4 0 0,-1 4 8 0,-7 0 1 0,0 0 1 16,-7-6 0-16,-8 3-10 0,-6-3-1 0,-3 6-1 0,-8-6 0 15,-3-1-30-15,-15 7 0 0,-6 0 0 0,-8 0 0 16,-10 0-13-16,-7 13 1 0,-4-13 0 0,-6 9 0 16,-8 1 12-16,-3-1-9 0,-4 4 9 0,0-4-8 15,4 4 8-15,-4-4-12 0,3 3 12 0,8-2-12 16,10-1 20-16,4 1 3 0,11-7 1 0,-1 6 0 16,8-2 13-16,-1-4 3 0,8-3 1 0,6 6 0 15,5-3-29-15,2-3 8 0,8 0-8 0,7-3 0 16,7 3 0-16,3 0 0 0,0-6 0 0,8 6 0 15,3 0 9-15,7 0-1 0,0 0 0 0,0 0 0 0,14-3-8 0,10 3 0 16,12 0 0-16,6 3 0 0,7-3 0 0,4 0-11 16,7 0 3-16,7 6 0 0,4-12 8 0,7 6 0 15,10 0 0-15,7 0 0 0,-3 0 0 16,6-3 0-16,5-4 0 0,3 7 0 16,-4 0 0-16,4-3 0 0,-7-3 0 0,6 6 0 0,8-3 0 15,-3-7 0-15,2 10 0 0,5-3 0 0,6 3 0 16,4 0 0-16,4 0 0 0,6-6 0 0,5 6 0 15,-5 0 0-15,-3 6 0 0,4-6 0 0,3 0 0 0,-3 0 0 16,-4 3 0-16,3-3 0 0,4 7 0 0,-3-4 0 16,-8 0 0-16,4 3 0 0,-3-3 0 0,-1-3 0 15,-10 0 0-15,4 10 0 0,-1-10 0 0,1 9 11 0,-8-6-3 0,8-3 0 16,3 10-8-16,-4-4 0 16,-3-3 0-16,-7 0 0 0,0 7 0 0,3-10 0 15,4 6 0-15,-7-3 0 0,-11 9 0 0,8-5 8 0,3 2-8 16,0-6 8-16,-4 10-8 0,0-4 0 15,-6-2 0-15,-1 2 0 0,4-6 0 0,-4 0 0 0,0 3 0 0,-6-2 0 16,-1-4 0-16,0 6 0 0,4-3 0 0,-4-3 0 16,-3 9 8-16,0-5 0 0,-1-4 0 0,5 6 0 15,2-3-8-15,1-3 8 0,-4 6-8 0,4 1 8 16,3-7 0-16,4 0 0 0,-3 0 0 0,-1 0 0 16,-3 0-8-16,3 0 0 0,4 0 0 0,0 0 0 15,-8 6 0-15,5-3 0 0,-1-3 0 0,-3 6 0 16,0-6 8-16,-4 0 0 0,-3 3 0 0,-1-3 0 15,1 0 12-15,0 0 3 0,-1 7 0 0,1-4 0 16,-4 0-23-16,-3-3 0 0,7 0 0 0,-4 0 8 16,4 0-8-16,-1 0 0 0,-6 0 0 0,-4 0 0 0,4 0 0 15,0 0 12-15,-1-3-2 0,-3 3-1 0,-7 0-9 16,-3 0 0-16,0 0 0 0,-1-3 0 0,4-4 0 0,-3 4 0 16,-4 3 11-16,0 0-11 0,-7 0 8 0,-4 0-8 15,-6 0 0-15,-5 0 0 0,1 0 0 0,-7-6 0 16,-4 6 0-16,1 0 0 0,-1 0 0 15,-7 6 0-15,-3-6 0 0,-4 0 0 16,-3 0-43-16,-4 3-11 0,-7-3-2 0,-7 0-1219 0</inkml:trace>
  <inkml:trace contextRef="#ctx0" brushRef="#br0" timeOffset="23631.36">5182 11864 374 0,'32'7'16'0,"-18"-7"4"0,7 3-20 0,-3-3 0 15,3 0 0-15,4 0 0 0,-4 0-11 0,4-3-6 16,-1-4-2-16,5-2 0 0,-1 6 43 0,4-7 8 15</inkml:trace>
  <inkml:trace contextRef="#ctx0" brushRef="#br0" timeOffset="23772.76">5436 11767 2026 0,'0'0'90'0,"-3"-6"18"0,-1 3-86 0,-6-7-22 0,3 7 0 0,0-3-896 16</inkml:trace>
  <inkml:trace contextRef="#ctx0" brushRef="#br0" timeOffset="24848.06">5807 11955 1832 0,'0'0'40'0,"0"0"9"0,0 0 2 0,7-6 0 0,0-3-41 0,-4 5-10 0,4-5 0 0,0 0 0 15,-7-1-48 1,0 4-11-16,0-4-2 0,0 1-1 0,-7 0 122 0,4-1 24 0,-4 1 4 0,3 6 2 16,1-7 28-16,-8 10 6 0,4-9 0 0,0 9 1 15,0-3-25-15,-4-4-6 0,1 7-1 0,3 0 0 16,-11 0-65-16,1 7-12 0,-5-4-4 0,-2-3 0 0,-12 6-12 0,1-3-12 15,0-3 3-15,0 10 0 16,-4-7 9-16,0 6 0 0,4 1 10 0,-4-7-10 0,7 6 9 0,0-9-9 16,4 6 8-16,3-2-8 0,11 2 47 0,-3-3 4 15,10-3 1-15,7 0 0 0,0 0-21 0,0 0-4 16,7-3-1-16,3-3 0 0,4 2-26 0,8-2 0 16,2-3 0-16,1 3 0 0,7-1-11 0,-4-2 3 15,7-4 0-15,-3 10 0 0,3-6 8 0,-10 2 0 16,3 4-9-16,-10-6 9 0,-1 9 0 0,-6 0 0 15,-11 0 0-15,0 0 0 0,0 0 0 0,0 0 13 16,0 0-3-16,-4 0-1 0,-6 0 14 0,-4 6 2 16,3-6 1-16,-6 3 0 0,-1 0-9 0,-3-3-1 15,0 7-1-15,-4-4 0 16,0-3-45-16,-3 6-9 0,-4-3-1 0,4-3-1 16,-7 0-203-16,-15 0-40 0,-59-9-8 0,21-1-1 0</inkml:trace>
  <inkml:trace contextRef="#ctx0" brushRef="#br0" timeOffset="27398.31">20959 1168 2224 0,'0'0'49'0,"0"0"11"0,0 0 1 0,0 0 1 0,0 0-50 0,0 0-12 0,-4 0 0 0,4 0 0 16,0 0 20-16,-11 6 2 0,4-3 0 0,-3 7 0 16,-4 9-2-16,0-7 0 0,-4 10 0 0,-3 10 0 0,0 8 13 0,-8 4 3 15,1 0 0-15,3 6 0 0,1 10-9 0,-4 3-2 16,-1-4 0-16,5 1 0 16,-1 2 7-16,-3 1 2 0,3-10 0 0,-3 1 0 15,3-1-34-15,4-3 0 0,-4 4 0 0,4-14-12 0,0 4 12 16,0-9 0-16,3-4 12 0,0 0-12 15,4-9-88-15,4 0-24 16,3-12-4-16,3-1-974 0</inkml:trace>
  <inkml:trace contextRef="#ctx0" brushRef="#br0" timeOffset="27802.22">20980 1196 1036 0,'0'0'92'0,"-4"-3"-73"0,-3-3-19 0,7 6 0 16,-3 0 17-16,3 0 0 0,-4-3 0 0,4 3 0 31,0 0-58-31,0 0-12 0,0 0-3 0,0 0 0 0,0 0 56 0,0 0 21 0,-7-7-1 0,7 7 0 16,-7 0 15-16,0 0 2 0,3 0 1 0,4 0 0 15,-10 0 45-15,3 0 9 0,-4 0 1 0,4 0 1 16,7 0 61-16,-7 0 12 0,4 0 2 0,3 0 1 15,0 0-37-15,0 0-7 0,0 0-2 0,0 0 0 16,0 0-35-16,0 0-7 0,0 0-2 0,0 0 0 16,0 0-44-16,3 10-10 0,1-1-2 0,-1 4 0 15,1-4-13-15,-1 10-3 0,1-6-8 0,3 15 12 16,0-3-12-16,-4 6 0 0,4 10 0 0,0 3 0 16,0 6 0-16,1 7 0 0,-1 2 0 0,0 4 0 15,-4 0 0-15,8-7 0 0,-4 4 0 0,0-4 0 0,-4-3 0 16,4 1 0-16,1-4 0 0,-1-6 0 0,-4 6 8 0,4-16-8 15,4 7 0-15,-8-10 0 0,4 1 0 0,0-7-16 16,-3-6 1-16,-1 0 1 16,-3-7-83-16,0 7-17 0,-3-10-3 0,-1-2-660 15,-3 2-132-15</inkml:trace>
  <inkml:trace contextRef="#ctx0" brushRef="#br0" timeOffset="28034.73">20507 1933 3175 0,'0'0'70'0,"0"0"14"0,14 0 4 0,0 0 0 0,11 0-70 0,3 0-18 0,4 0 0 0,7-6 0 15,3 3 10-15,4-7-2 0,-4 10 0 0,4-9 0 16,-4 6-8-16,1-7 12 0,3 1-12 0,3 0 12 31,0 5-77-31,1-2-15 0,-1-6-4 0,1 9-821 0,-8-7-165 0</inkml:trace>
  <inkml:trace contextRef="#ctx0" brushRef="#br0" timeOffset="29346.28">22885 2413 2941 0,'-43'0'64'0,"33"6"14"0,3-12 2 0,-7 6 4 0,-8 0-68 0,8-6-16 0,7-1 0 0,7 7 0 15,0 0 16-15,0 0 0 0,0 0 0 0,18 0 0 16,10 0-16-16,4-3 0 0,-4 3 0 0,14-6 0 16,11 3 0-16,4-3 0 0,3 2 0 0,10 1 0 15,11-3 0-15,8 3 10 0,-1-6-10 0,0 5 12 16,7-2-12-16,4-3 0 0,0 9 0 0,0-3 0 15,-4-4 0-15,0 4 0 0,0-6 0 0,-3 9 0 0,3-3 0 0,-6-4 0 16,-8 7 0-16,0 0 0 0,-7-3 0 0,4 3-19 16,-1-6 3-16,-3 6 1 15,0 0-48-15,-7 6-9 0,0-6-3 0,-3 0 0 16,-4 3-121-16,0-3-25 16,7 0-5-16</inkml:trace>
  <inkml:trace contextRef="#ctx0" brushRef="#br0" timeOffset="30583.22">26345 2400 1324 0,'0'0'118'15,"0"0"-94"-15,-10 0-24 0,6 0 0 0,-3 0 212 0,7 0 37 16,0 0 8-16,0 0 2 0,0 0-105 0,7-3-21 16,0-3-4-16,4 3-1 0,0 3-76 0,6 0-16 15,8 0-4-15,0 0 0 0,10-6 7 0,4 6 1 16,7 0 0-16,6 6 0 0,1-6-21 0,4 3-4 16,-4 3-1-16,7-6 0 0,3 0-5 0,8 3-1 15,3-3 0-15,3 0 0 0,1 0-8 16,3 0 12-16,0 0-12 0,8 0 12 0,6 0-12 0,0-3-9 15,-3 3 9-15,-1-9-13 0,8 3 21 0,0 2 4 16,3-5 0-16,-6 9 1 0,-5-3-21 0,-6 3-5 16,0-6-1-16,-4 3 0 15,0 3-38-15,-7 0-8 0,-3 0-2 0,-8 3 0 16,-6 3-94-16,-5-6-18 0,-2 3-4 0,-4-3-899 0</inkml:trace>
  <inkml:trace contextRef="#ctx0" brushRef="#br0" timeOffset="31688.59">30036 2491 2246 0,'0'0'100'0,"0"0"20"0,0 0-96 0,0 0-24 0,0 0 0 0,0 0 0 0,0 0 66 0,10-6 9 16,-10 6 1-16,11 0 1 0,-1 0-18 0,8 0-4 16,0-3-1-16,6 3 0 0,8 3-14 0,10-3-4 15,8 0 0-15,10 0 0 0,0 6-6 0,7-3-2 16,7-3 0-16,3 10 0 0,5-7-28 0,2 3 0 15,8-3 0-15,-4 4 0 16,4-1-20-16,-4 0-9 0,11-3-3 0,0 4 0 16,3-4 0-16,4-3 0 0,-8 9 0 0,8-9 0 15,7 0-50-15,-3 0-10 0,-5 0-3 0,1 3-653 16,4-3-132-16</inkml:trace>
  <inkml:trace contextRef="#ctx0" brushRef="#br0" timeOffset="43750.61">1217 11453 1447 0,'-10'-9'64'0,"10"9"13"0,-4-3-61 0,4-6-16 15,0 9 0-15,0 0 0 16,-7 0-20-16,7 0-6 0,0 0-2 0,0 0 0 16,0 0-24-16,0 0-4 0,0 0-2 0,0 0 0 0,0 0 42 0,0 0 16 15,7-4-11-15,-7 4 11 0,0 0 109 0,0 0 28 16,0 0 6-16,0 0 1 0,11-6-4 0,-11 6 0 16,0 0 0-16,0-3 0 0,3-6-30 0,-3 9-6 15,0-4-2-15,-3-2 0 0,-4-3-16 0,7 6-3 0,0-7-1 0,-4 10 0 16,4-9-34-16,0 6-6 0,0 3-2 0,0 0 0 15,-7-7-32-15,7 4-8 0,0-6 0 0,0 9 0 16,0-3-8-16,0-4-4 16,0 4-1-16,0-3 0 0,7 0 13 0,-7 6 0 0,-7-7 0 0,3 4 0 15,8-3 0-15,-4 6 0 0,0-9 12 0,-4 6-12 16,4-1 15-16,0-2-4 0,4-3-1 0,-4 9 0 16,0-7-1-16,0 7 0 0,7-6 0 0,-7 3 0 15,4-3-9-15,-4-4 0 0,7 10 0 0,-7 0 0 16,3-3 0-16,-3 3 0 0,0 0 0 0,0 0 0 15,0 0 0-15,0 0 10 0,0 0-2 0,0 0-8 16,0 0 16-16,0 0-4 0,0 0-1 0,0 0 0 16,0 0 14-16,0 0 3 0,0 0 1 0,0 0 0 15,0 0-8-15,0-3-1 0,0-3-1 0,0 3 0 16,4-4-11-16,-4 7-8 0,0-3 12 0,7 3-12 0,-7-6 0 0,0 6 0 16,0 0 0-16,0 0 0 0,0 0 0 0,0 0 0 15,0 0 0-15,0 0 0 0,0 0 0 0,0 0-9 16,0 0 9-16,0 0-8 0,0 0 8 0,0 0 0 15,0 0-9-15,0 0 9 0,0 0 0 0,0 0 0 16,0 0 8-16,0 0-8 0,0 0 15 0,0 0-3 16,0 0 0-16,10 0 0 0,-6 0-3 0,-1 0-1 15,4 0 0-15,-7 0 0 0,4-3-8 0,-4 3 8 16,0 0-8-16,0 0 8 0,0 0-8 0,0 0 0 16,0 0 0-16,0 0 0 0,0 0 0 0,0 0 0 15,0 0 0-15,0 0 0 0,0 0 0 0,0 0 0 16,0 0-9-16,0 0 9 0,0 0 0 0,0 0 0 0,0 0 0 15,0 0 0-15,0 0 0 0,0 0 0 0,0 0 0 16,0 0 0-16,0 0 0 0,0 0 0 0,0 0-11 0,0 0 11 16,0 0 0-16,0 0 13 0,0-3 0 0,0 3 0 15,0 0-13-15,0 0 0 0,7-7 0 0,-7 7 0 16,0 0 0-16,0 0 0 0,0 0 0 0,0 0 0 16,3 0 0-16,-3 0 0 0,0 0 0 0,0 0 0 15,11 0 0-15,-11 7 0 0,0-7-8 0,0 0 8 16,0 0 0-16,0 0 0 0,11 3 0 0,-11-3 0 15,0 0 0-15,0 0 0 0,3 3 0 0,-3-3 0 16,0 0 0-16,0 0 0 0,0 0 0 0,0 0 0 16,0 0 10-16,0 0-10 0,0 0 10 0,0 0-10 15,0 0 12-15,0 0-3 0,0 0-1 0,0 0 0 16,0 0 4-16,0 0 1 0,0 0 0 0,0 0 0 16,0 0-13-16,0 0 0 0,0 0 0 0,0 0 0 0,0 0 0 15,0 9 8-15,0 1-8 0,-3-1 9 0,3 4-9 0,-7-4-17 16,3 1 4-16,4 2 1 0,-3-2 12 0,3 2 0 15,-8 7-10-15,8-7 10 0,0-2 0 0,0 9-9 16,8-7 9-16,-8 7 0 0,3-3-8 0,-3 9 8 16,0 0 0-16,4 6 0 0,3 1 0 0,-7 8 0 15,0-5 0-15,3 6 0 0,4-1-12 0,-7-5 4 16,4 6 8-16,-4-7-13 0,0-3 13 0,3 1 0 16,-3-4 0-16,0-3 0 0,0 0 12 0,0-9 6 15,0 3 1-15,-3-7 0 0,3 7-19 0,0-16 0 0,0 7 0 0,0-10 0 16,0 0 0-16,0 0 10 15,0 0-2-15,0 0 0 0,0 0 8 0,0 0 0 16,-4-10 1-16,4 7 0 0,-10-9-6 0,10-4-2 0,0 6 0 16,-7-2 0-16,3-1 3 0,4-5 0 0,-3 5 0 15,-5-6 0-15,8 4-12 0,-3-1 0 0,3 3 0 0,-7-6 0 16,3 7 0-16,4-7 0 0,-7 7 0 0,4-1 0 16,3 1 0-16,-4-4 0 0,4 3 0 0,-7 1-11 15,4-7 11-15,-4 10 0 0,7-4 0 0,-4-6 0 16,4 7 0-16,-3-7 0 0,3 3 0 0,0-3 0 15,-7 0 0-15,3-2 0 0,4 2 0 0,0 3 0 16,0-3 0-16,0 0 0 0,0 4 0 0,-7-1 0 16,7 0 0-16,0-2 0 0,-4 8 0 0,8-2 0 15,-4-7 0-15,0 9 0 0,0-2 0 0,0-1 11 16,0 1-11-16,7-4 0 0,-7 4 0 0,0-1 0 0,0 0 0 16,0-2-11-16,4-1 3 0,3 0 0 0,-4 1 8 0,1-1 0 15,3 4 0-15,-7-1 0 0,10 0 0 0,-6-2 0 16,6 5 0-16,1 4-8 0,0-3 8 0,3-1-10 15,0 1 10-15,-4-1-10 0,15 1 1 16,-4 9 0-16,-3-9 0 0,7 5 0 0,-1 1 1 0,4-3 0 16,-3 6 0-16,0 0 0 0,0 0-1 0,-1 0 0 15,1 0 0-15,0 6 0 0,-11-3 9 0,7 1-10 16,0 5 10-16,-7 0-10 0,0 4 10 0,0-4 0 16,4 13 0-16,-4-6-8 0,-3 6 0 0,3 0 0 15,-4 3 0-15,1 0 0 0,-7 0-7 0,6-3-1 0,1 0 0 0,-8 0 0 16,1 3 8-16,-4-3 8 0,7-6-13 0,-14 3 5 15,3-7 8-15,-6 7 0 0,6-7 0 0,-6-2-8 16,-1 2 8-16,-3-2 9 0,-7-1-1 0,7-2-8 16,-11-4 21-16,0 0-2 0,0 3-1 15,-6-6 0-15,3-6-8 0,3 6-2 0,-7 0 0 0,7-6 0 16,-3-1-8-16,3-2-11 0,-3-1 3 16,11-2 0-16,-8 2-13 0,7 1-3 0,1-3 0 0,6 2 0 31,-3 7-97-31,-4-3-20 0,11 3-4 0,-3 3-1 0,10 0-50 15,0 3-9-15,-7 3-3 0</inkml:trace>
  <inkml:trace contextRef="#ctx0" brushRef="#br0" timeOffset="44124.44">1810 11560 2980 0,'0'0'132'0,"0"0"28"0,0 0-128 0,0 0-32 15,0 0 0-15,0 0 0 0,0 0 18 0,0 0-2 16,0 0-1-16,7 9 0 16,-7-9-48-16,3 0-10 0,4 10-1 0,4-10-1 0,-4 0 25 0,0-10 6 15,4 7 1-15,-8-3 0 0,8-6 33 0,-8 2 8 16,4 1 0-16,4 2 1 0,-8-8 26 0,1 2 5 16,3 1 0-16,-7-1 1 0,0-3-4 0,4 4-1 15,3-7 0-15,-7 3 0 0,0 1-24 0,3-7-4 16,-3 6-2-16,0-9 0 0,0 3-15 0,0-3-3 15,0-3-8-15,0 3 12 0,0-4-12 0,4 8 0 16,3-5 0-16,-4 1 0 0,4 3 0 0,4 0 0 0,-4 0 0 16,4 4 0-16,-1 2 0 0,1 0-10 0,-1 4 10 15,4 2-12-15,-10 7 4 0,7-3 0 0,-1 6 0 0,1-3 0 32,-8 3-19-32,8 3-3 0,-1 3-1 0,1-3 0 15,3 13-86-15,-3-10-18 0,10 13-3 0,-4-6-1 16,5 2 2-16,-1 1 0 0,-4 3 0 0,5-7-612 0,2 4-123 0</inkml:trace>
  <inkml:trace contextRef="#ctx0" brushRef="#br0" timeOffset="44485.68">2275 11334 576 0,'-3'13'51'0,"3"-13"-41"0,0 0-10 0,0 9 0 15,0-9 380-15,0 0 73 0,0 0 15 0,0 0 4 0,3 3-263 0,-3-3-52 16,11 0-10-16,0 0-3 16,-1 0-97-16,4-3-20 0,-3 0-4 0,7-3-1 15,-1 6-22-15,1 0-12 0,3-3 2 0,0-4 0 16,-3 14 10-16,3-7-8 0,-7 0 8 0,7-7-8 0,-7 7 8 0,0 0 8 15,-3 0-8-15,3 0 11 0,-3 0 13 0,6 0 2 16,-10-3 1-16,4-3 0 0,0 3 8 0,-1-7 1 16,1 1 1-16,-8 0 0 0,8-4-18 0,-11 4-4 15,10-4-1-15,-10 4 0 0,4-1-14 0,3-2 0 16,-7 2 0-16,0 1 0 0,0-4 12 0,-7 4 0 16,3-3 0-16,-3 2 0 0,4 1-26 0,-1 9-6 15,-6-3 0-15,3 3-1 0,-4 3 11 0,-3-3 10 16,0 9-13-16,0 1 5 0,-4 2 8 0,0 7-8 0,4-7 8 15,-7 10-8-15,0-3 8 0,7 0 0 16,0-3-9-16,3 2 9 0,-3 1 0 0,7 0 0 0,4-3 0 0,-5 6 0 16,5-3 0-16,-1 3 0 0,4-1 0 0,-7 1 0 15,4 7-10-15,3-7 10 0,0 6-13 16,0-3 5-16,0-3-6 0,0 6-1 0,0-3 0 16,3-3 0-1,4 3-93-15,0-9-18 0,4-7-4 0,10 4-1 16,0-13-79-16,4 0-16 0</inkml:trace>
  <inkml:trace contextRef="#ctx0" brushRef="#br0" timeOffset="44934.3">3066 11052 1497 0,'0'0'133'0,"0"0"-106"0,0 0-27 0,0 0 0 0,0 0 328 0,0 0 60 16,0 0 12-16,0 0 2 0,0 0-322 0,0 0-64 15,-11 0-16-15,8 6 0 0,-5-3-16 0,5 1-6 16,-8 5-2-16,1 0 0 0,-4 1 5 0,0-1 1 16,3 1 0-16,-3 2 0 0,-7 1 18 0,7 2 0 15,-4-2 0-15,11 0 9 0,-4-4 23 0,1-6 5 16,3 3 1-16,7-6 0 0,0 0-10 0,0 0-1 16,-7 3-1-16,7-3 0 0,0 0-15 0,0 0-3 15,0 0-8-15,0 0 12 0,0 0-4 0,0 0 0 16,0 0-8-16,7 10 12 0,-7-10-12 0,7 9 0 15,3-6 0-15,1 7 0 0,-4-1 0 0,11-6-12 0,-4 7 12 0,7-1-10 16,-7 1 10-16,4-1 0 16,10 0-9-16,-11-2 9 0,8 2 0 0,-4 0-9 0,1 1 9 15,2 2 0-15,1-5 0 0,0 2-8 0,-1-3 8 0,-3 4 0 16,-3-1 0-16,3 1 0 0,0-1-8 0,-6 4 8 16,-1-1 0-16,0-2 0 0,-4 2 0 0,-3 4 0 15,0-1 0-15,-7 1 9 0,8 0-9 0,-8 3 8 16,-8 3-8-16,5-1 0 0,-1-2 0 0,-6 0 0 15,-1-3 31-15,1 3 1 0,-4 3 0 0,-1 0 0 16,-2-1-32-16,-1-2 8 0,1 0-8 0,-1-3 0 16,-7 3 0-16,0-7 0 0,-6 4-12 0,-8-4-927 15,-21 1-185-15</inkml:trace>
  <inkml:trace contextRef="#ctx0" brushRef="#br0" timeOffset="47445.12">18147 10406 1670 0,'0'0'148'0,"0"0"-118"0,7-9-30 0,-4-1 0 15,5 1 135-15,-1 6 21 0,-7 3 4 0,7-10 0 16,-7 10-216-16,0 0-44 16,0-3-9-16,0 3-2 0,-7-6 76 0,0 6 15 0,-4 0 4 0,-3 0 0 15,-4 0 48-15,1 0 11 0,-5 6 1 0,-2-3 1 16,3-3 37-16,-4 10 7 0,0-7 2 0,4 3 0 15,-4-3-21-15,4 7-4 0,0 2-1 0,0-2 0 16,0 2-39-16,-1 7-8 0,1 0-2 0,-3 6 0 0,-1-3-16 16,-3 9 0-16,3-3 0 0,-10 1-9 15,-4 5 9-15,0 1 0 0,-3-4-9 0,-1 7 9 0,-6-4 0 0,3 1 0 16,0-4 0-16,0 7 0 0,4-4 8 0,3-3 5 16,-3 1 2-16,7-1 0 0,-1-3 23 0,5-3 5 15,-1-3 1-15,-3 7 0 0,6-4-36 16,1-3-8-16,0 6 0 0,3-3 0 0,-3-6 0 15,3 9 0-15,4-3-8 0,0-3 8 0,-4 0-11 0,4 3 3 16,0 0 0-16,3-3 0 0,-3 0 8 0,0 0 0 16,3-3 0-16,1 3 0 0,-1-3 0 0,0-1 0 15,4-5 0-15,-3 0 0 0,3-1 12 0,0 7-3 16,-1-7 0-16,5-2 0 0,3-1 0 0,-4 1 0 16,4-7 0-16,0 3 0 0,0-3-9 0,3 3 0 0,1-2 0 15,3-4 0-15,0 0 0 0,0 0-11 0,0 0 3 0,0 0 0 16,0 0 8-16,0 0 0 0,0 0 0 0,0-10 0 15,-4-2 0-15,4 2 11 0,-7-9-3 0,4 7 0 16,-1-1 4-16,-3-5 0 0,0 5 0 0,0-6 0 16,4 10 0-16,-4-4 0 0,3-6 0 0,1 7 0 15,-1 2 0-15,4-2 0 0,4-1 0 0,-4 4 0 16,3-4-12-16,1 4 8 0,3 0-8 0,-4-1 8 16,4 1-8-16,-3 6 0 0,3-4 9 0,-4 1-9 15,-3 6 0-15,0 0 0 0,0 0 0 0,0 0 8 16,0 0-26-16,0 0-5 0,0 0-1 0,0 0 0 15,0 0 15-15,-7 3 9 0,-3 0-12 0,3 7 12 0,-4 5-13 16,4-2 4-16,-7 0 1 0,7 5 0 0,-7-2 8 16,7 9 0-16,0-9 0 0,0 6 0 0,-1 0 0 0,-2-3 0 15,6 2 0-15,-3-5 0 0,0-10 0 0,0 10 14 16,0-6-3-16,4-4-1 0,-1 0 11 16,4-6 3-16,0 0 0 0,-7 3 0 0,4 7-1 0,3-10 0 15,0 0 0-15,0 0 0 0,0 0-2 16,0 0 0-16,3 9 0 0,4-6 0 0,0 7-13 0,-3-1-8 15,3 0 8-15,7 4-8 0,3-1 8 0,8-2-8 16,0-1 8-16,7 4-8 0,-1-4 17 0,1 1-1 16,0-7 0-16,3 3 0 0,0-6-16 0,4 0 0 15,7-6 0-15,3-7-1412 0</inkml:trace>
  <inkml:trace contextRef="#ctx0" brushRef="#br0" timeOffset="51660.74">18888 9829 691 0,'0'0'61'0,"0"0"-49"15,-4-3-12-15,-3-6 0 0,7 9 196 0,0 0 37 16,4-4 7-16,-1-2 2 0,1-3-87 0,-1 2-18 0,8 1-3 0,-4-3-1 16,3 6 1-16,1-4 0 0,3 4 0 0,4 0 0 15,-1 3-71-15,-2 0-15 0,2 3-2 16,1 0-1-16,-1 4-24 0,1 2-5 0,0 4 0 16,-4-1-1-16,0 10-15 0,0 0 0 0,-7 9 0 0,4 1 0 15,-8-1 0-15,4 7 0 16,-3-4-12-16,-4-2 12 0,0 8 12 0,3-5 10 0,-3 3 2 15,0-4 0-15,0-3-8 0,0 1-2 0,0-7 0 0,0 3 0 16,4 0-2-16,-1-6 0 0,4-6 0 0,-3 3 0 16,0-7 2-16,3 7 0 0,-4-6 0 0,1-4 0 15,-1 0-14-15,1-5 0 0,-4-4 0 0,7 9 0 16,-7-9 0-16,0 0 0 0,0 0 0 0,0 0 0 16,-4 9 0-16,4-9 0 0,-3 0 0 0,3 0 0 15,0 0 0-15,0 0 8 0,-4 7-8 0,4-7 12 16,0 0 0-16,0-10 0 0,4 1 0 0,3-4 0 15,-4-2-12-15,8-7 11 0,-1 0-11 0,1 3 10 0,0-3-10 16,-1-3 0-16,1-3 0 0,3 3 0 0,-4-4 0 0,1 7 0 16,0 0 0-16,-1 4 0 0,-3-1-8 0,0 6 8 15,0 1 0-15,4-7 0 0,-7 9 0 0,3 7-9 16,0-6 9-16,0 0 0 0,-4 5 0 0,1-2 0 16,3 0 0-16,-4 0 0 0,1 2 0 0,-4 4-10 15,7-6 2-15,0 3 0 0,-4-3 8 0,1 3-10 16,3 3 10-16,-7 0-10 0,0 0 10 0,7-4 0 15,-7 4 0-15,0 0 0 0,0 0 0 0,0 0 0 16,7 0 0-16,-7 0 0 0,4 4 0 0,-4-4 0 0,0 0 0 0,0 0 0 16,0 0 0-16,7 0 0 15,-7 0 0-15,7 3 0 0,0 3 0 0,0-3 0 16,0-3 0-16,0 10 0 0,-7-10 0 0,7 9 0 0,0 0 0 16,0-5-8-16,0 5 8 0,0 0 0 0,-3 1 0 15,3-1 0-15,0 1 0 0,0-4 0 0,-3 10 0 16,3-10 0-16,-7 3 0 0,3 7 0 0,1-10 0 0,-4 4 0 15,3-4 0-15,-3-6 0 0,4 9 0 0,-4-9 11 16,-4 7-11-16,4-7 0 0,0 0 0 0,0 0 0 16,-3 6 0-16,3-6 0 0,0 0 0 0,0 0 0 15,0 0 0-15,0 0 0 0,0 0 0 0,0 0 0 16,0 0 0-16,0 9 0 0,0-9 0 0,0 3 0 16,-7 10 0-16,0-4 0 0,-1 1 0 0,-2-1 0 15,-1-6 0-15,1 7 0 0,-1 2 0 0,-3-2 0 16,0-1 0-16,3-3 0 0,1 1 0 0,-1 2 0 15,-3-3 0-15,7-3 0 0,0-3 0 0,7 0 0 0,-4 7 0 16,4-7 0-16,0 0 8 0,-7 0-8 0,0 0 0 0,0 0 0 16,0 0 0-16,4-7 0 0,3 7 0 15,-7 0 0-15,0-3 0 0,0 3 0 0,-1-6 0 0,1 6 0 16,-3 0 0-16,-1 0 0 0,4 0 0 0,0 0 0 16,0 6 0-16,0-3 0 0,-4-3-8 0,1 7 8 15,3-4-10-15,0 0 10 0,0-3-15 0,0 6 3 16,0-3 1-16,3-3 0 15,4 0-18-15,0 0-4 0,-7 7-1 0,7-7 0 16,0 0-46-16,0 0-8 0,0 0-3 0,0 0 0 16,0 0-152-16,0 0-30 0,0 0-7 0</inkml:trace>
  <inkml:trace contextRef="#ctx0" brushRef="#br0" timeOffset="53356.21">18962 10249 748 0,'0'0'33'0,"-7"0"7"0,0 0-32 0,3 0-8 0,-3-3 0 0,7 3 0 16,-7-6 207-16,4 3 39 0,-5-3 8 0,5 2 2 15,-4-5-172-15,3 6-33 0,-3-7-7 0,4 4-2 0,-4-6-6 0,3 2-2 16,-3 1 0-16,4 6 0 16,-8-7-2-16,4 1-1 0,0 6 0 0,0 0 0 15,-7-4 20-15,3 4 4 0,1 3 1 0,-1 3 0 0,-7-3-31 0,4 10-5 16,-3-1-2-16,-5 4 0 0,5 9-27 0,-4 0-6 16,3 6-1-16,-3-3 0 15,7 6 0-15,0-3 0 0,0-2 0 0,3 5 0 0,4-3 16 0,3-3 0 16,4 3 0-16,0 1 0 0,4-4 0 0,6-6 0 15,1-4 0-15,3 4 0 0,-3-6 0 0,6-4 0 16,1 0 0-16,3 1 0 0,0-7 0 0,1-6 0 16,2 3 0-16,1-10 0 0,-4-2 0 0,4-7 0 15,-1 0 0-15,-2-3-9 0,-1 0 9 0,0 0 0 16,0 4-9-16,-3-8 9 0,-1 5-24 0,-6-1 0 16,0 0 0-16,-8-3 0 0,1 3 16 0,-1 9 8 0,-6-6-10 15,-1 7 10-15,-3-7 13 0,0 13 9 0,-4-10 2 0,1 7 0 16,-1 5 8-16,4 1 3 0,-3-3 0 0,3 6 0 15,-4 6-13-15,4-3-2 0,0 1-1 0,7-4 0 16,0 9-19-16,0 7 0 0,0-4 0 0,3 1 0 16,4-1 0-16,4-2 0 0,3 2 0 0,0-2 0 15,4 5 0-15,0-8 0 0,-4 8 0 0,0-5 0 16,0-4-12-16,0 0-4 0,7-3 0 0,-3 4 0 31,-4-4-169-31,4-3-35 0,13 0-6 0,-6 0-2 0</inkml:trace>
  <inkml:trace contextRef="#ctx0" brushRef="#br0" timeOffset="53917.92">19805 9998 2026 0,'-11'0'90'0,"11"0"18"0,0 0-86 0,0 0-22 16,0 0 0-16,0 0 0 0,0 0 27 0,0 0 1 15,4 10 0-15,-1-1 0 0,1 4 5 0,-1 2 2 0,1 1 0 0,3 6 0 16,0-3 1-16,0 3 1 0,-3 9 0 0,-1-9 0 0,1 6-1 0,-1-2-1 15,1-1 0-15,-1 0 0 16,1-3-2-16,-1 0 0 0,1-4 0 0,-1-5 0 16,1 6-7-16,3-7-2 0,0 7 0 0,-3-16 0 15,-1 7-24-15,-3-10 0 0,7 6 0 0,-7-6 0 16,0 0 12-16,0 0-4 0,7-6 0 0,-3 3 0 16,6-7 4-16,-6-2 0 0,-1-4 0 0,1 3 0 15,-1-5 0-15,5-4 0 0,-8 0 0 0,3-3 0 16,1-4-12-16,-1 11 0 0,-3-8 0 0,4 4 0 15,-4-6 9-15,3 16 3 0,1-7 1 0,-1 6 0 16,1 1-13-16,-1 2-18 0,4 1 4 0,0 0 1 16,4 9 21-16,0-4 4 0,3-2 0 0,0 6 1 15,3 0-13-15,-2 0-16 0,2-3 3 0,-3 3 1 16,7 0 12-16,-3 3 10 0,7-3-2 0,-4 0 0 16,0 10-8-16,0-4 0 0,4 0 0 0,-7 4 0 0,3-1 0 0,0 3 0 15,-3-2 0-15,-1 6-11 0,-3-4-10 16,0 1-3-16,-3-1 0 0,0 7 0 15,-4-6-24-15,3 2-6 0,-6-2-1 0,3-1 0 16,0-2-24-16,-4-1-5 0,-3 1 0 0,0-10-624 16,0 0-125-16</inkml:trace>
  <inkml:trace contextRef="#ctx0" brushRef="#br0" timeOffset="54479.18">20641 9986 633 0,'0'0'28'0,"0"0"6"0,0 0-34 0,4-3 0 0,3-3 0 0,3 2 0 16,4-2 111-16,-3 6 15 0,-4-6 3 0,0 0 1 0,4 6-47 16,-4-4-10-16,0-2-1 0,-4 6-1 15,4-3 50-15,-7 3 11 0,0 0 1 0,0 0 1 16,0 0 10-16,0 0 1 0,0 0 1 0,0 0 0 0,-10 0-65 16,-4 0-13-16,3 3-2 0,0-3-1 0,4 10-54 0,0 2-11 15,-3-2 0-15,-1 8 0 16,1 4-36-16,-1-3-3 0,4-3 0 0,-4 9 0 15,1-9 15-15,6 5 2 0,1-2 1 0,-1 3 0 0,4-9 31 0,0 6 6 16,0-1 2-16,4-5 0 0,3-4-4 0,0-5-1 16,7 5 0-16,-3 0 0 0,3-9-13 0,0 0 0 15,7 0 0-15,0 0 0 0,0-9 0 0,0 0 0 16,-3 2 0-16,0-8 0 0,6 5 0 0,-6-2 0 16,-4-1 0-16,0 1 0 0,0-4 12 0,-3 0-3 15,-4 0-1-15,0-5 0 0,0 8 3 0,-3-6 0 16,-4 7 0-16,0-1 0 0,-4-6 1 0,1 7 1 0,-1-1 0 15,-3-2 0-15,0 5 15 0,0 4 4 0,-4 0 0 0,1-4 0 16,3 1-17-16,-4 6-3 0,-3-7-1 16,0 10 0-16,3-3-11 0,-3-3 8 0,4 3-8 0,-1-7 8 15,4 10-8-15,3-3 0 0,-3-3 0 0,4 6 0 16,-4-10-17-16,7 10-3 0,0 0 0 0,0 0 0 31,0 0-167-31,0 0-33 0,0 0-8 0,7 10-741 0</inkml:trace>
  <inkml:trace contextRef="#ctx0" brushRef="#br0" timeOffset="54810.21">21033 10249 115 0,'0'0'10'0,"0"0"-10"16,0 0 0-16,7 10 0 0,0-7 185 0,-7-3 35 15,3 9 8-15,1-2 0 0,-4-7-13 0,0 0-3 16,7 3-1-16,-7-3 0 0,0 0-45 0,0 0-9 15,0 0-1-15,0 0-1 0,0 0-23 0,0 0-5 16,0 0-1-16,0 0 0 0,0 0-55 0,-4 0-11 16,4-10-3-16,-3 1 0 0,3-4-41 0,-4 4-8 15,1-13-8-15,3 9 12 0,0-9-4 0,-4 4-8 16,1-4 12-16,3-7-4 0,-4 4 1 0,4-3 0 16,0 3 0-16,0-3 0 0,-3 3-9 0,3-3 10 15,0 6-10-15,3 3 10 0,-3-3 0 0,4 9 0 0,-4-6 0 16,3 7 0-16,4 3-10 0,-3-4 0 15,3 4 9-15,-4-1-9 0,11 1 0 0,-3 6-10 0,7-1 1 0,-1-2 0 32,5 6-36-32,-1-3-7 0,0 3-2 0,4 0 0 15,3 0-76-15,-4 0-15 0,1 0-3 0,-4 3-602 0,0-3-120 0</inkml:trace>
  <inkml:trace contextRef="#ctx0" brushRef="#br0" timeOffset="55366.7">21498 9911 172 0,'0'0'16'0,"0"0"-16"0,4 9 0 0,-4-9 0 16,3 3 178-16,-3-3 33 0,4 10 6 0,-4-10 2 16,0 0-68-16,0 0-14 0,7 9-2 0,-7-9-1 15,0 9-38-15,0-9-8 0,0 0-2 0,3 4 0 16,-3 8 12-16,0-6 2 0,0 4 1 0,0-10 0 16,0 3 11-16,-3 6 3 0,-1-6 0 0,-3-3 0 15,7 0-44-15,0 0-9 0,-3 7-2 0,3-7 0 0,0 0-38 0,0 0-8 16,0 0-2-16,0 0 0 0,0 0-12 0,0 0 0 15,0 0 0-15,0 0 0 0,0 0 11 0,0 0-1 16,10-7 0-16,-3 1 0 0,4-3 19 0,-4-1 4 16,0-2 1-16,0-4 0 0,4 4-34 0,-1-7 0 15,-3 6 0-15,0 1 0 0,1-7 0 0,2 9 8 16,-3 1 0-16,-3 3-8 0,-4 6 0 0,0 0 0 16,7-6 0-16,-7 6 0 0,0 0 0 0,0 0 0 15,10 9-9-15,1 3 9 0,-4-2 0 0,4 2-8 16,3-2 8-16,0 9 0 0,3-7 0 0,-2-2 0 15,-1 2 0-15,0 4 0 0,0-10 0 0,-7 4 0 16,-4-1 0-16,-3-9 0 0,11 9 0 0,-11-9 0 0,0 0 12 16,0 0-4-16,0 0 6 0,7 3 2 0,4-6 0 0,-4-6 0 15,-7 9-16-15,3-9 0 0,8-1 0 0,-4-2 0 16,0-1 0-16,0 0 0 0,4-2 0 16,-1-7 0-16,1 9 0 0,-4-6 0 0,-4 4 0 0,4-1 0 15,4 4-10-15,0 2 10 0,-4-2-8 0,-4 2 8 16,4 7-15-16,0-3 3 0,4 6 0 0,-1-3 0 15,1 3 12-15,0 0 0 0,6 0 12 0,-3 3-12 16,-3-3 0-16,0 0 0 0,3 6 0 0,3-3 0 16,4 3 0-16,-3 1 0 0,-4-7 0 0,7 9 0 15,8-9 0-15,-12 6 0 0,-3-2 0 0,4 8 0 16,7-6 0-16,-4 4 0 0,-11-4 8 0,5 3-8 16,-1 7-25-1,3-3-12-15,4-1-3 0,-3 1 0 0,-11 6-108 0,7-7-21 16,4 7-5-16</inkml:trace>
  <inkml:trace contextRef="#ctx0" brushRef="#br0" timeOffset="57054.9">22948 9763 403 0,'-3'3'36'0,"3"-3"-36"0,0 0 0 0,0 0 0 15,-11-3 198-15,8 3 33 0,-8 0 6 0,11 0 2 16,0 0 7-16,-4 0 2 0,-13-3 0 0,6-3 0 16,11 6-167-16,-3 0-33 0,-15 0-6 0,4 0-2 15,0 0-14-15,3 9-3 0,1-6-1 0,-4 7 0 32,-15-1-38-32,12 10-8 0,3-3-2 0,-1 3 0 0,-6 2-2 0,7 1-1 0,4-3 0 0,6 3 0 15,-3-3 29-15,0-6 0 0,0 5 0 0,7-5 0 16,3 6 0-16,1-7 0 0,-8 1 0 0,8-4 0 15,10-3 0-15,-14-6 0 0,0 0 0 0,11-9 0 16,-1 0 0-16,4-10 0 0,4 6 8 0,0-5-8 16,-11-4 0-16,3 0 8 0,11 3-8 0,-3-3 0 0,-7 6 8 0,6-3-8 15,-3 1 0-15,-3 5 0 0,-4 4 12 16,-3-1-12-16,-4 1 12 0,0 9-12 0,7 0 24 16,-7 0-3-16,-7 6 0 0,3-3 0 0,8 10-10 0,-1 2-3 15,-3 1 0-15,0 3 0 0,0 3 16 0,4 0 4 16,3-3 0-16,3 3 0 0,-3 0-9 0,4-4-2 15,3 1 0-15,4-3 0 0,-4-1-8 0,3-2-1 16,1 0-8-16,0-1 12 0,3-2-12 0,-3-1 0 16,-4-3 0-16,3-3 0 15,1-3-106-15,-4-3-18 0,-3-3-3 0</inkml:trace>
  <inkml:trace contextRef="#ctx0" brushRef="#br0" timeOffset="57338.21">23449 8932 2948 0,'-17'10'65'0,"13"-1"14"0,-3 1 2 0,3 2 1 0,1 1-66 0,-1 12-16 0,8 0 0 0,3 9 0 0,0 7 0 0,4 0 0 16,3 0 0-16,0 2 0 0,-4 11 0 0,4-4-11 15,-3 3 2-15,3 1 0 0,0 2 9 16,-3 7 11-16,3-10-3 0,-7 3 0 0,4-8-8 16,-1 5-11-16,-3-3 3 0,0 0 0 0,0-3 8 15,4 3 11-15,-4-6-3 0,0-3 0 16,4-6-88-16,-4 2-19 0,0-5-3 16,3-7-1104-16</inkml:trace>
  <inkml:trace contextRef="#ctx0" brushRef="#br0" timeOffset="58665.63">19900 15430 1371 0,'-24'6'60'0,"13"-3"14"0,0-3-59 0,-3 0-15 0,0-3 0 0,-4-3 0 16,-3 3 171-16,0-4 31 0,0 7 6 0,0-9 2 0,-7 6-105 0,3 0-21 15,-3-4-4-15,-4-2 0 0,-3 6-22 0,-4-4-4 16,0 1-1-16,-7 0 0 0,4 3-7 0,-11-3-2 16,0 2 0-16,-10-5 0 15,-5 0-19-15,1-1-4 0,-3-2-1 0,-4 2 0 16,3-2 9-16,1-1 2 0,-4-3 0 0,3 4 0 0,4-7-18 0,0 3-3 16,11-2-1-16,3-1 0 0,0 3 12 0,7-3 3 15,0 0 0-15,4-2 0 0,3-1-24 0,0 3 0 16,-3-3 0-16,6 0 0 0,5 0 30 0,2 0 2 15,-2-6 0-15,-1 6 0 0,4 0-32 0,0 0 0 16,6 3 0-16,-2-6 0 0,-1-3 0 0,7 6 0 16,1 0 0-16,-1 0 0 0,0 0 0 0,8 3-15 15,-1-3 5-15,1 0 1 0,3 3 22 0,0-3 5 16,3 1 1-16,1-1 0 0,3 3-19 0,-4-3 0 16,4 3 8-16,0-3-8 0,4 10 0 0,-4-7 0 0,3 6 0 15,-3 4-9-15,-3-1 0 0,3 7 0 0,0 3 0 0,0 0 0 31,-4-9-19-31,4 9-3 0,-4 0-1 0,-3 6 0 0,0-3 32 0,4 0-9 0,-4 4 9 0,0-4 0 16,3 6 0-16,1-6 0 0,-4 4 0 0,7-4 0 16,-4 6 0-16,1-3 0 0,-1 1 0 0,0-1 8 15,4-6-8-15,-7 3 0 0,4 3 0 0,-4-3 0 16,0 4 0-16,-4-4 0 0,4 0 0 0,-3 6 0 16,-5-2-9-16,-2-4 0 0,3 6 0 0,-4-6 0 15,0 7 1-15,1-4 0 0,-1-3 0 0,1-3 0 16,-1 3 8-16,4 4 0 0,0-4 0 0,3 3 0 15,0-3 0-15,1-3 0 0,3 0 0 0,0 6 0 16,7-6 0-16,0 0 8 0,0 0-8 0,0 0 8 0,0 0 0 16,0 0 1-16,3-6 0 0,1-3 0 0,-4 9-9 0,7-10 0 15,-4 7 0-15,8-6 8 0,0-1-8 0,-4 4 0 16,0-3 0-16,0 2 8 0,0-2-8 0,3-4 0 16,-3 4 9-16,4 6-9 0,3-6 0 0,0-4 0 15,-3 4 0-15,3-4 0 0,0 4 0 0,4-1 0 16,-8 1 0-16,4-1 0 0,1-2 0 0,-5 2 16 15,4 1-4-15,0 0-1 0,0 2 8 0,-3 1 1 16,0 3 1-16,-4-3 0 0,3 6-21 0,-3-3 0 16,0-7 0-16,0 10 0 0,0-3 0 0,-7 3 0 15,11-6 0-15,-4 6 0 0,0-3 0 0,-3-4 12 16,3 7 0-16,0 0-1 0,-4-3 1 0,4-6 0 16,0 9 0-16,-7 0 0 0,0 0 3 0,4-10 1 0,-4 10 0 0,0 0 0 15,0 0-16-15,0 0 0 0,11 0 0 0,-4 0 0 16,-7 0 0-16,7 10 0 0,0-10 0 15,0 9 0-15,0 1 0 0,-4-1-13 0,4-3 2 16,0 10 1 0,1 0-106-16,2 2-20 0,4-5-5 0</inkml:trace>
  <inkml:trace contextRef="#ctx0" brushRef="#br0" timeOffset="60498.21">20391 15242 748 0,'0'0'33'0,"0"0"7"0,-11 9-32 0,0-9-8 0,1 0 0 15,3-3 0-15,0-3 507 0,7 6 99 0,0 0 20 0,0-4 4 16,3-5-497-16,4 0-99 0,-3 5-20 0,-4 4-4 15,10 0-10-15,1 4-14 0,0 2 3 0,-4 6 1 16,0 1-2-16,-4 6-1 0,4 3 0 0,-7 0 0 16,0 6 13-16,0 3-12 0,-3 1 12 0,-1-1-12 15,-3-6 12-15,-3 6 10 0,-1-2-2 0,4-4 0 16,-4-3-8-16,4 0 0 0,0-4 0 16,4-5 0-16,-1-4 10 0,4 1 0 0,0-10 0 0,0 0 0 15,0 0 26-15,0 0 6 0,7-10 1 0,0 1 0 16,4 0-16-16,-4-4-3 0,-4-9-1 0,5 3 0 15,-5-3-15-15,1 0-8 0,-1-9 8 0,-3 9-8 16,4-9 14-16,-4-1-2 0,-4 1 0 0,4 0 0 16,-3-1-12-16,-1 7 0 0,4-3 0 0,-3 6 0 15,6 3 0-15,-3 7 0 0,4-1 0 0,-1 1 0 16,4-4 0-16,0 13-12 0,4-7 3 0,3 1 0 0,0-1 9 16,4 7 0-16,3-6 0 0,4 0 0 0,-1 5 0 0,8-2 0 15,0 3 0-15,-1 0 0 0,-6 3-10 16,3 0 0-16,-3 3 0 0,0 0 0 15,-4 7 10-15,-3 2-12 0,-4 4 12 0,0-1-12 0,-4 1 4 0,-3 0 0 16,-3 12 0-16,-4-6 0 0,0 6 8 0,-4-6 0 16,4 3 0-16,0-3-8 0,-3-3 8 0,-1 0-8 15,8-4 8-15,-1 4-8 0,1 0-9 0,3 0-2 16,0-3 0-16,4 2 0 16,-1-5-37-16,4 9-8 0,0-3-2 0,1 0 0 15,-1-4-82-15,3 4-16 0,-3 0-3 0,-3-3-580 16,3-1-116-16</inkml:trace>
  <inkml:trace contextRef="#ctx0" brushRef="#br0" timeOffset="60972.5">21315 15238 2077 0,'0'0'45'0,"0"-9"10"0,-4 0 1 0,1-1 4 0,3-2-48 0,-4 2-12 0,4 1 0 0,0-4 0 15,0 10-47-15,0 3-11 0,0 0-2 0,-3-6-1 0,-4 6 61 0,0 0 23 16,-4 0-1-16,-3 6 0 16,-4-3 35-16,-3 10 7 0,0-4 2 0,0 1 0 0,0 2 10 15,-1 4 3-15,1-4 0 0,0 1 0 0,0 9-31 0,7-6-7 16,-4-1-1-16,4 1 0 0,4 0-32 0,-1-4-8 15,0 7 0-15,4 3 0 0,4 0 0 0,-1 3-12 16,1-3 2-16,6 0 1 0,-3-6-2 0,4 2 0 0,3 1 0 0,3-6 0 16,1-1 11-1,0 4 0-15,-1-4 0 0,4-8 0 0,0 5 0 0,4-9 0 16,0 6 0-16,3-3 0 0,0-6 0 0,4-3 0 16,-4 3 0-16,4-3 0 0,3-7 0 0,-4 4 12 15,-2-1-2-15,-5-2-1 0,4-7 37 0,-6-3 7 16,2 0 2-16,-6 0 0 0,3-9-19 0,-4-1-3 15,5-2-1-15,-8-4 0 0,0 7-9 0,0-4-3 16,0 4 0-16,0-4 0 0,-7 4-32 0,0 0-6 16,0 3-2-16,-4 6 0 0,1 0 20 0,-1 3 0 0,-3 6 0 0,0 4 0 15,-3-1 0-15,-5 4-10 0,-2 0 10 0,3 6-8 32,-4 0-20-32,0 9-3 0,-3-6-1 0,4 7-796 0,-8-1-160 0</inkml:trace>
  <inkml:trace contextRef="#ctx0" brushRef="#br0" timeOffset="61397.97">21562 15536 3034 0,'0'0'135'0,"0"0"27"0,-7 10-130 0,3-4-32 0,-3 0 0 0,7-6 0 15,0 0-145-15,7 7-36 0,4-4-7 0,-4 3-2 16,-7-6 77-16,7 3 15 0,0-3 3 0,0 9 1 0,-7-9 104 0,4 4 21 16,3 2 4-16,-7-6 1 0,0 0 105 0,0 0 22 15,0 0 4-15,3 3 1 0,-3-3-87 0,0 0-17 16,0 0-3-16,0 0-1 0,0 0-17 0,0-3-4 16,-3-7-1-16,-4 1 0 0,3-10-7 0,0 7-2 15,1-7 0-15,-4 3 0 0,0-12-10 0,3-3-3 16,1-1 0-16,-1 1 0 0,-3-10-6 0,7 7-2 0,0-1 0 15,0 4 0-15,4-1-8 0,3 4 0 16,-4 3 0-16,8-3 0 0,-1 6 0 0,1 3 0 0,0-3 0 0,3 10 0 16,0-7 0-16,4 9 0 0,-4-2 0 0,-4 2 0 15,1 7-8-15,-1-6 8 0,4 0-10 0,-3 9 10 16,-4-10-12-16,7 10 3 0,7-3 1 0,-3 0 0 16,-4-3 8-16,7 6-13 0,0 0 5 0,4 0 8 15,-4 0-16-15,4 0 4 0,-7 0 0 0,3 0 1 31,7 6-92-31,-7-3-18 0,-7 0-4 0,8-3-739 0,-5 10-148 0</inkml:trace>
  <inkml:trace contextRef="#ctx0" brushRef="#br0" timeOffset="64670.82">22218 15060 1440 0,'-11'3'128'0,"1"-3"-103"0,3 0-25 0,7 0 0 15,-7 0 216-15,0 0 37 0,-4 0 8 0,11 0 2 16,0 0-183-16,0 0-37 0,0 0-7 0,0 0-2 16,11 6-7-16,-1-3-2 0,1 3 0 0,-4-2 0 0,-4 5-25 0,8 0 0 15,7 4-14-15,-11-1 5 0,-4 4 9 16,1 0 0-16,10 6-9 0,-7 6 9 16,-7 3 0-16,-4 1 0 0,1 2 0 0,-1 7 0 0,1 0 0 0,-8-7 12 15,-6 4-2-15,2-4 0 16,8-2 26-16,0-1 4 0,-7-6 2 0,4 0 0 0,-1-9 11 0,4 3 3 15,3-7 0-15,1-2 0 0,-4-4-20 0,7-6-3 16,7-6-1-16,-4 3 0 0,-6-13-2 0,6 3-1 16,8-5 0-16,0-4 0 15,-1-10-47-15,-3 1-10 0,4-4-1 0,-4-5-1 0,3-4 8 0,-6-6 2 16,-8 6 0-16,8 0 0 0,3 3 9 0,-3 10 3 16,-4-1 0-16,3 10 0 0,4 3 8 0,4 7 0 15,3-1 8-15,0 7-8 0,-3 3 16 0,6 3 0 16,8 3-1-16,0 7 0 0,-4 2-15 0,7 7 0 0,0 3 0 15,0 0 0-15,4-3 0 0,-7 12 0 0,-4-9 0 0,4 9 0 16,3-9 0-16,-10 6 0 0,-4-6 0 16,0 0 0-16,0-9 0 0,-3 9-8 0,-8-13 8 0,1 10 0 15,-8-10 0-15,1 1 17 0,3-10-3 0,-4 3-1 16,-3 6 16-16,7-9 3 0,0 0 1 0,0 0 0 16,-7-12-13-16,3-4-2 0,1 1-1 0,6-14 0 15,4 4-2-15,-3-12-1 0,-1 5 0 0,8 1 0 16,3-4-14-16,-3 7 0 0,-4-3 0 0,0 9 0 0,7 0-8 0,-7 9-2 15,4 1 0-15,-8 2 0 16,1 4 10-16,-4 6-13 0,10-3 5 0,-10 3 8 16,0 0 0-16,0 0 0 0,11 3 0 0,-1 3 8 15,-3-2 3-15,1 2 0 0,2-3 0 0,4 6 0 16,7 1-3-16,-3-1-8 0,0 4 12 0,3-1-4 0,11 1-8 16,-1 6 0-16,-2-1 0 0,-1 4 0 15,-4 0-8-15,5 7-1 0,-1-4 0 0,-3 3 0 0,-4-3-10 0,0 6-1 16,0-9-1-16,-3 10 0 15,-4-10-31-15,0 6-5 0,-7-6-2 0,0 0 0 16,0-10-91-16,-7 7-18 0,0-6-4 0,0-7-982 0</inkml:trace>
  <inkml:trace contextRef="#ctx0" brushRef="#br0" timeOffset="65428.25">23724 15144 806 0,'0'0'72'0,"0"0"-58"16,7-9-14-16,-3 6 0 0,-4 3 228 0,3-7 44 15,-3 7 8-15,4-3 1 0,-4 3-155 0,0 0-31 16,0 0-7-16,0 0 0 0,0 0 5 0,0 0 2 16,0-9 0-16,0 9 0 0,7 0-51 0,-7 0-11 15,0 0-1-15,0 0-1 0,0 0-19 0,0 0-4 16,0 0-8-16,0 0 12 0,0 0-12 0,-7-9 0 16,3 9-9-16,4 0 9 0,-10 0 0 0,-1 6 0 15,1-3-8-15,-1 0 8 0,-3 6 25 0,0 1 8 16,0 2 2-16,0-2 0 0,0-1-19 0,-1 10-3 0,1-6-1 15,4 5 0-15,3 4 4 0,-4-3 0 16,4 3 0-16,0 0 0 0,0 3-16 0,3-3-8 0,1 3 8 0,-1-9-13 16,4 6 2-16,0-3 1 0,0-1 0 0,4-5 0 15,-1 0-1-15,1 2 0 0,3-8 0 0,-3 2 0 16,-1-3 11-16,4-3 0 0,-7-3 0 0,11 0 0 16,-4 0 0-16,3-3 0 0,1-3 0 0,3-3 0 15,-3-4 8-15,3 4 3 0,-4-4 1 0,8-6 0 16,0 4 9-16,-4-4 3 0,3-3 0 0,1 0 0 15,0 3-13-15,-4 0-3 0,3 4 0 0,-3-1 0 16,1 3 10-16,-5 4 2 0,4-1 0 0,-3 10 0 16,-4 0-20-16,-7 0 0 0,0 0 0 0,0 0 0 15,10 10 0-15,-2-1 0 0,-8-9 0 0,3 13 0 16,4-4 9-16,0 1-1 0,-7-10-8 0,11 12 12 16,-4-2-12-16,0 8 0 0,3-5 0 0,5 6 0 0,2 3 0 0,4-3-12 15,1 2 3-15,2 1 0 16,4 0-43-16,-3 0-8 0,3 0-1 0,-3-3-1 15,0-6-18-15,-1 5-3 0,-2-5-1 0,-1 0 0 16,-4-4-12-16,1 7-4 0,-7-10 0 0,-4 3 0 16,0-9-64-16,-7 0-12 0,0 0-4 0,-7-12 0 0</inkml:trace>
  <inkml:trace contextRef="#ctx0" brushRef="#br0" timeOffset="65702.56">24444 14426 1958 0,'18'0'174'0,"-11"0"-139"0,-4 3-35 0,1 7 0 15,6-1 120-15,-3 4 18 0,0 2 3 0,4 7 1 16,0 0-132-16,3 3-26 0,0 13-6 0,0-4-1 15,4 7 38-15,-4 3 7 0,3 9 2 0,-3 1 0 16,1-1 86-16,-1 0 18 0,0 7 3 0,0-7 1 16,0-3-55-16,-3 4-10 0,3-7-3 15,-4 3 0-15,1 3-129 16,-1-9-27-16,1-3-4 0,0-10-1219 0</inkml:trace>
  <inkml:trace contextRef="#ctx0" brushRef="#br0" timeOffset="76832.67">17685 12993 1267 0,'-25'10'112'0,"14"-7"-89"0,1-3-23 0,-4 6 0 15,-4-3 96-15,4-3 14 0,0 0 3 0,0 6 1 16,0-12-60-16,3 6-12 0,1 0-2 0,2-3-1 15,1 3-31-15,-3-6-8 0,-1 3 0 0,-3-7 0 16,0 7 8-16,3-3 0 0,-3 3 0 0,0-4 0 16,0 4 56-16,-4 0 11 0,1-3 2 0,3 6 1 15,-4-3 6-15,0-4 2 0,1 7 0 0,3 0 0 16,0 0-32-16,-1 0-6 0,1 7-2 0,4-4 0 16,-1 3-18-16,1-3-4 0,-1 7-1 0,0-7 0 15,4 6-13-15,0-3-2 0,4 1-8 0,-1-1 12 16,4-6-2-16,0 0-1 0,0 0 0 0,0 0 0 0,0 0 39 0,0 0 7 15,0 0 1-15,11 0 1 0,3 0-23 0,4 0-5 16,3-6-1-16,0-1 0 0,4 1-8 0,-1-3-1 16,8 6-1-16,0-4 0 0,3 4-18 0,0 0 8 15,1 3-8-15,2 0 0 0,1 3 8 0,0 0-8 16,-4 4 0-16,1 2 0 0,-5-6 12 0,5 10 0 16,-5-4-1-16,5 1 0 0,-1-1-11 0,0-6 0 15,1 6 0-15,-1-2 0 0,7-4 0 0,0 3 0 16,1-3 0-16,3 0 0 0,0-3 29 0,3-3 1 15,4 0 0-15,3-3 0 0,4-4-15 0,0 10-3 16,7-9-1-16,0 6 0 0,0 0-11 0,0-3 0 0,-3 2 9 0,3-2-9 16,0 6 0-16,-4-3 0 0,1 3 0 0,-4 0 8 15,-4 0-8-15,-3 0 0 0,-7 0 0 0,3 3 0 16,-3-3 0-16,4 0 0 0,3 0 0 0,3 0 0 16,-3 6 0-16,0-2 9 0,3-4-9 15,1 0 0-15,-8 0 11 0,1 0-11 0,-1-4 10 0,7-2-10 16,1 6 8-16,-1 0-8 0,4-3 0 0,-7 3 9 15,0-6 0-15,-3 6 0 0,-5 0 0 0,-2 0 0 16,-8-3-9-16,0 3-11 0,1 0 3 0,-5-4 0 16,-6-2 8-16,0 6 0 0,-4 0 10 0,-4-3-10 15,1 3 0-15,-4-6 0 0,-7 6 0 0,0 0 0 16,-7 0 0-16,0 0 0 0,0 0 0 0,0 0-1001 16,0 0-206-16</inkml:trace>
  <inkml:trace contextRef="#ctx0" brushRef="#br1" timeOffset="111763.43">11462 10776 1555 0,'-28'-3'138'0,"28"3"-110"0,0 0-28 0,0 0 0 15,0 0 161-15,0 0 27 0,0 0 6 0,0 0 1 16,7-6-141-16,-7 6-28 0,-11-3-6 0,0-4 0 0,8 4-20 0,-4-3 0 16,-7 0-13-16,-4-1 5 0,0 4-4 0,1-3-1 15,-1-3 0-15,-3 5 0 16,-4-5 13-16,4 6 0 0,0-3 0 0,0 2 0 0,-7-5 12 0,3 6 1 15,4-3 1-15,3 3 0 0,-3-4 46 0,-7 4 8 16,-11-6 3-16,4 9 0 16,10 0-23-16,-10 0-4 0,-4 0 0 0,0 0-1 0,4 0-25 0,-4 0-5 15,-3 0-1-15,-4 0 0 0,0 0-12 0,0 0 0 16,0 0 0-16,-3 0 0 0,-11 0 9 0,7 0-1 16,4 0 0-16,3 0 0 0,-4 0-8 0,1-3 0 15,3-4 0-15,-7 4 0 0,4-3 23 0,-4 0-1 16,0-1 0-16,-4 4 0 0,5-3-8 0,-1 3-2 15,0 0 0-15,3-4 0 0,-3 4-2 0,0-3-1 16,-7 3 0-16,8-3 0 0,2 6-1 0,1 0 0 0,-4 0 0 16,3 0 0-16,5 0-8 0,-5 0 0 0,4 0 0 0,4 0 0 15,-4 0 0-15,0 0 10 0,0 0-10 16,-3 0 10-16,3 0 9 0,4 0 1 0,0 0 1 0,6 0 0 16,-6-4-5-16,7 4 0 0,-4 0-1 0,4 0 0 15,-1 0-15-15,-6 0 11 0,0 0-11 0,-1 0 10 16,1 0-10-16,-4 0 0 0,-3 0 0 0,3 0 0 15,-4 0 0-15,1 0 0 0,0 0 0 0,-8 0 0 16,1 0 8-16,3 4-8 0,0-4 8 0,4 0-8 16,-1 0 12-16,4 0-2 0,0 0-1 0,4 6 0 15,3-6 2-15,4 3 0 0,0-3 0 0,-1 0 0 16,5 6-11-16,-1-3 12 0,0-3-12 0,0 0 12 16,8 7-12-16,-8-4 0 0,4 0 0 0,-7 6 8 15,3 1-8-15,4 2 0 0,-8-2 0 0,5 9 0 16,-1-7 0-16,0 10 10 0,4-9-10 0,-4 5 10 0,4 4-10 15,0-3-9-15,-1-6 9 0,5 5-13 16,-8 1 13-16,4-3 0 0,3 0 0 0,0-1 0 0,1-5 0 0,2 9 0 16,8-7 0-16,-3-2 0 0,6 2 0 0,4-3 0 15,-3 4 0-15,2-4 0 0,1 4 12 0,7-4-4 16,-7 7 0-16,7-3-8 0,-3-1 0 0,3 1 0 16,0 2 0-16,0-2 0 0,-7-1 0 0,7 1 0 15,0 6 0-15,7 0 0 0,-14-7 0 0,7 10 0 16,7-3 0-16,-7-7 0 0,3 10 0 0,4-3 0 15,-7-6 0-15,0 6 0 0,7-7 0 0,-3-2 0 16,-4 2 0-16,4 4 0 0,-1-4 0 0,4-2 0 0,-3 2 10 16,3-2-10-16,7-1 13 0,-4 4-2 0,-3-4-1 0,11 0 0 15,-4 4-2-15,0-4 0 0,7 4 0 0,-3-4 0 16,7 4-8-16,-4-1 0 0,4-2 0 0,-1 9 0 16,1-7 0-16,0 1 0 0,3 6 0 15,-3-7 0-15,3 7 0 0,4-7 0 0,-4 7 0 16,4-6 0-16,-4-4 0 0,4 10 0 0,-4-6 0 0,7-1 0 15,-3 7 0-15,3-7 0 0,-3 7 0 0,3-6 0 16,0-4 12-16,4 4-4 0,0-4 0 0,3 1 0 16,4-1-8-16,4 0 0 0,-5-5 0 0,5 5 8 15,-1 0 5-15,4 1 1 0,-3-1 0 0,-1-3 0 16,-7 4-14-16,4-1 0 0,0 1 0 0,3-7 0 16,1 6 0-16,-1 1 0 0,4-1 0 0,0-6 0 15,-4 7 0-15,1-1 0 0,3 0 0 0,-11-5 0 16,4 5 0-16,3-9 0 0,4 6 0 0,4-6 0 0,-4 3 0 15,3-3 0-15,0 3 0 0,1-3 0 0,-1 7 10 0,1-7-10 16,3-7 10-16,0 7-10 0,3-3 9 0,1 3-9 16,-1 0 8-16,1 0-8 0,-4 0 0 0,-4 0 8 15,4 0-8-15,0 0 0 0,4 0 0 0,-1 0 0 16,4 0 0-16,0 0 0 0,-3 0 0 0,-1 0 0 16,1 0 0-16,-1 0 0 0,4 0 0 0,4-3 0 15,3-3 0-15,-4 6 0 0,-3 0 0 0,-3 0 0 16,-1-3 0-16,1 3 0 0,3-6 0 0,3 6 0 15,1 0 0-15,0 0 0 0,3 0 9 0,-4 0-9 0,-6 0 10 16,10-4-10-16,7 4 0 0,-3 0 0 16,-4 0 0-16,-4 0 0 0,1 4 0 0,-1-4 0 0,4-4 0 0,0 1 0 15,-3-3 0-15,0 6 0 0,-4-9 0 16,-4 9 0-16,-3-10 8 0,0 7-8 0,4-6 0 16,3 5 0-16,3-5 10 0,4 3-10 15,4 0 10-15,-4-1-10 0,0 4 8 0,7-3-8 0,7-4 0 16,-3 7 9-16,-4 0-9 0,0-3 0 0,-7 6 0 0,4 0 0 15,3 0 0-15,-3-3 0 0,3 3 0 0,0 0 0 16,-7 0 0-16,0 3-9 0,-3-3 9 0,-1 0-13 16,4-3 13-16,-3-4 0 0,-8 4 0 0,4 3 0 15,-3-9 0-15,-1 9 15 0,-6-9-3 0,-1-1-1 16,1-2-11-16,-1 2 10 0,8-2-10 0,-8-1 10 16,4-6-2-16,-3 10 0 0,-1-7 0 0,-3 1 0 15,0 2-8-15,0-6 0 0,-4 3 0 0,4-2 0 0,0-1 0 16,0-3 8-16,-7 3-8 0,-4-3 8 0,0 6-8 15,1-2 0-15,-8-1 0 0,-3-3 0 0,-4 3 0 0,-3 3 0 16,-4-6 0-16,0 0 0 0,-7-3 0 0,-3 3 0 16,3 0 0-16,-7-9 0 0,-4 9 0 15,1-9 0-15,-4-1 0 0,0 1 0 0,-4 0 0 0,-3-1 0 16,0 1-11-16,-3 0 11 0,-1-1 0 0,1 1-8 16,-8 0 8-16,0 6 0 0,1-4-9 0,-8 4 9 15,0-3-10-15,-6 6 10 0,-5 6 0 0,1-2-9 16,0-1 9-16,-4 0 0 0,-3 6 0 0,-1 4-10 15,1-4 10-15,-4 4 0 0,-3 0-10 0,-4-4 10 16,-7 1-8-16,-4 2 8 0,-3-9-9 0,4 10 9 16,-4 3-10-16,0-4 10 0,0 1-10 0,-7-1 10 15,-4 1-10-15,-3 0 10 0,7 5-10 0,0-5 10 0,0 0-10 0,-1 5 10 16,-9-2 0-16,6 3 0 0,-3 0 0 0,0-3 0 16,3 6 10-16,-3-3-10 0,0-4 8 15,-4 7-8-15,-3-3 0 0,-4-6 0 0,-3 9 0 16,3 0 0-16,-3-3-8 0,3-4 8 0,-6 7-10 0,6 0 10 15,7 0 0-15,1 0 0 0,-12 7 0 0,5-4 0 16,-1 6 0-16,0-6 0 0,8 7 0 0,-1 2 0 16,7-2 0-16,-10-1 0 0,-4-3 0 0,8-3 0 15,3 1 0-15,6 5 0 0,-2-9 0 0,-4 9 0 16,-7-9 0-16,3 0 0 0,4 0 0 0,-4 0 0 16,0 0 0-16,1 0 0 0,-1-9 0 15,0 6 0-15,-10-3 0 0,0 2 0 0,3-5 0 0,-10 0 0 16,-7-1-57-16,-11-2-6 0,-11 2-1 0,25-2-1425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5T18:15:09.9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12806 10811 2516 0,'0'0'56'0,"0"0"11"0,-7-4 2 0,3-5 1 0,1 0-56 0,-1-1-14 16,4-2 0-16,4-1 0 0,3-6 22 0,7 7 2 15,4-7 0-15,3 3 0 0,0 1-32 0,0-1-7 0,4 0-1 0,-1 4 0 16,1-7-5-16,-7 13-2 16,-1-4 0-16,-2 4 0 0,-8 6 23 0,-7 0 16 0,0 0-2 15,-7 0-1-15,-4 9 36 0,0-2 7 0,-10-1 2 16,0 3 0-16,-7 1 5 0,0-1 1 16,-1 1 0-16,-2-7 0 0,-1 6-18 0,0-6-3 15,-3-6-1-15,0 3 0 0,-4-3-10 0,3-3-1 0,-2 6-1 16,2-10 0-16,-2 7-17 0,-5-3-3 0,4-7-1 0,-6 10 0 15,-1-6-9-15,-7-1 0 0,-4 7 0 0,-6-3-11 16,-8 3 11-16,4-3 0 0,-7 2 0 0,0 4-8 16,-7-3 8-16,0-3 0 0,-7 6 0 0,6 0 0 15,8-3 0-15,0 3 8 0,-7 0-8 0,7-6 8 16,0 6-8-16,0-4 11 0,-4-2-11 0,4 3 12 16,0-6 1-16,4-1 1 0,3-2 0 0,-11 2 0 15,0 1-14-15,1-4 0 0,3 4 0 0,3 0-10 16,1 2 10-16,-5 1 0 0,-2 3 8 0,-1-3-8 15,-3 6 0-15,7 0 0 0,0 0 0 0,0 6 0 16,-4-3 0-16,4 6 0 0,4-5 9 0,-8 5-9 0,4 0 8 16,3-2-8-16,1-1 0 0,-1 3 0 0,1 1 0 15,-1-1-9-15,-6-6 1 0,2-3 0 0,5 7 8 0,-1-4 0 16,8-3 0-16,-8 0 0 0,1-10 8 0,3 10 4 16,-7 0 1-16,3 0 0 0,4-3 5 0,-4-3 1 15,1 3 0-15,-4 3 0 0,-4 0-19 0,4 0 0 16,0 0 0-16,7 0 0 0,-11 0-15 0,11 9 3 15,0-6 1-15,-3 4 0 0,-1-4 11 0,4 3 0 16,0-3 0-16,0 0 0 0,0 7 0 0,4-4 0 0,3-3 0 0,-7 3 0 16,0-3 0-16,0 1 8 15,7-4-8-15,-4 0 0 0,4 6 9 0,0-6-9 16,0-6 12-16,0 6-12 0,0 0 0 0,-7 0 0 0,7 0 0 16,0-4-12-16,7 4 12 0,-7-9 0 0,11 9 12 0,-4-9-12 15,4 9 13-15,3-10-4 0,-4 10-1 0,1-3 0 16,0 3-8-16,-4 0 0 0,7 3 0 0,-4 3-11 15,5-2 11-15,2 5 0 0,4-3 0 0,1 1 8 16,-12 8-8-16,1 1 0 0,3 0-11 0,-3-1 11 16,-4 4 0-16,3 3-9 0,1-3 9 0,3-3 0 15,4 2 0-15,-1 4 0 0,1-3 0 0,7 0-8 16,3-3 8-16,-3-7 0 0,7 10 0 0,-4-7 0 16,4 1 0-16,-8-4 0 0,5 7 0 0,2-3 0 15,-2-1 0-15,2 1 0 0,-2 5 0 0,2 4 0 16,5-3 0-16,-8 3 0 0,7 0 0 0,1 0 0 15,2-3 0-15,5 3 0 0,-4-3 0 0,6 3 0 16,1 0 0-16,4-4 0 0,-4 4 0 0,3-6 0 0,1 3 0 0,2 3 0 16,5-3 0-16,-1-7 0 0,4 7 0 0,0-7 0 15,4 1 0-15,-1 6 0 0,5-7 0 0,-5-2 0 16,8 9 0-16,-4-7 0 0,7 1 10 0,0 2-2 16,0 1-8-16,4-7 12 0,-1 10-12 0,4 0 0 15,1-3 0-15,-5 3-10 0,15 3 10 0,-7-10 0 16,-8 7 0-16,12 3 0 0,-1-6 0 0,4-1 0 15,6-5 0-15,-2 8 11 0,-1-2-3 0,0-6 0 16,0-1 0-16,4 3 0 0,7-2-8 0,4-1 0 16,-8-2 0-16,11-1 0 0,7 0 0 0,-7-3 8 15,3 10-8-15,4-4 12 0,-11-3-12 0,8-2 0 16,3 8 9-16,0-2-9 0,7-1 0 0,0 0 0 16,-7 4 0-16,0-4 0 0,-7 1 0 0,3 2 0 0,1-5 0 15,3-1 0-15,0 3 0 0,3-3 0 0,1-2 0 16,3 5 0-16,-7 0 0 0,7-5 0 0,0 5 0 0,3-3 0 15,1-3 10-15,6 1-2 0,1 5-8 0,3 0 12 16,0 1-12-16,0-7 9 0,1 6-9 0,-1-2 8 16,7-1-8-16,-3 3 0 0,-8 1 0 0,4-1 0 15,0 4 0-15,4-4 0 0,-7 0 0 0,-1 4 0 16,1-4 0-16,0 1 0 0,-8-1 0 0,8-6 0 16,3 7 0-16,-4-7 0 0,12-3 0 0,-5 0 0 15,5 0 0-15,2 0 0 0,8 0 0 0,3 0 0 16,1-3 0-16,6 3 0 0,4 0 0 0,3 0 0 15,1 0 0-15,-11 0 0 0,3 3 0 0,0-3 0 16,4 6 0-16,-3-6 0 0,-12 3 0 0,8 7 0 0,7-10 0 0,-7 6 0 16,-7-3 0-16,-1 0 0 0,1 3 0 0,-4-2 0 15,4 2 0-15,4-3 0 0,2-3 14 16,5 6-2-16,3-3-1 0,7 1 0 0,3-4 8 16,0 0 1-16,1 0 1 0,3-4 0 0,3 4-29 0,-6 0-7 15,-4-3-1-15,0 3 0 0,0 0 16 0,0 3 0 16,-7-3 0-16,3 4 10 0,4-4-10 0,-7 0 0 15,0 6 0-15,-7-3 0 0,-4-3 0 0,0 6 0 16,4-3-10-16,-4-3 10 0,1 0 0 0,-1 0 0 16,4 0 0-16,3 0 0 0,15-3 0 0,-1-3 0 15,-6 3 10-15,6-3-10 0,0-7 0 0,4 4 0 16,-7-1 8-16,4-2-8 0,-1-1 0 0,-6 1 0 0,-4-4 0 0,0 0 8 16,6 1-8-16,-6 2 0 0,0-6 0 0,-7 13 0 15,-4-10 0-15,-3 4 0 0,-4-1 0 0,-6 4 0 16,-12-4 0-16,-6-2 0 0,-8 2 0 0,-6 0 0 15,-1-5 0-15,-3-1 0 0,-4 3 8 0,-3-3-8 16,-7 0 0-16,-4-2 0 0,1-1 0 0,-12 0 0 16,1 0 0-16,-4 0 0 0,-3 0 0 0,-8 0 0 15,-2-3 0-15,-1 3 0 0,-7-10 0 0,0 10 0 16,-11-3 0-16,-3-3 0 0,-4 6 0 0,-6-3 0 16,-5 0 0-16,-2 3-11 0,-8 0 11 0,-4 0-8 15,5 0 8-15,-15-6-12 0,-11 6 12 0,-6-9-12 16,-8 6 4-16,-3-4 0 0,0 4 0 0,-11-3 0 15,-7-3 8-15,-3-1-13 0,-4 1 5 0,4 6 8 16,3-3-9-16,0-4 9 0,-7 10 0 0,4 0 0 0,0 4-11 16,3-4 11-16,0 9-10 0,-3-6 10 15,0 10 0-15,3-4 0 0,4 4 0 0,-8 0 10 0,1-4-10 16,-4 10 0-16,4-7 9 0,3 7-9 0,7-3 0 0,1 3 0 16,-1-3 0-16,-3-4 0 0,-1 10 0 15,5 0 0-15,3-3 0 0,-1-6 0 0,-9 6 0 0,-1-4 0 16,0 4 0-16,0-3 0 0,0 0 0 0,1-4 0 15,-8-5 0-15,4 2 0 0,6 4 0 0,1-4 0 16,-4-6 0-16,0 7 0 0,-3-1 0 0,0 1-8 16,-7 2 0-16,-8 1-1032 15,-6 6-205-15</inkml:trace>
  <inkml:trace contextRef="#ctx0" brushRef="#br0" timeOffset="18277.43">24243 11080 2163 0,'0'0'48'0,"0"0"9"0,0 0 3 0,0 0 0 0,0 0-48 0,0 0-12 0,0 0 0 0,0 0 0 16,0 0 23-16,0 0 1 0,0 0 1 0,0 0 0 15,0 0 51-15,10 0 11 0,-2-6 1 0,-1 6 1 16,0-9 24-16,0 2 5 0,3-2 1 0,1 0 0 15,-1-4-35-15,5-3-6 0,-5-6-2 0,4 10 0 16,0-10-38-16,0-6-8 0,-3 6-2 0,7-10 0 16,-1 1-15-16,-3 0-3 0,-6-1-1 0,6-5 0 15,0-4-9-15,0 0 0 0,0 0 9 0,4 1-9 0,-4-4 0 16,3 3 0-16,1 6 0 0,3 4 8 16,0 0-8-16,-3-1 0 0,3 7 0 0,0 0-8 0,0 3 8 0,1 0 0 31,2 0 0-31,-3 10 0 0,1 2 0 0,-1 1 0 0,0 0-9 0,0 9 9 15,0 9-9-15,-3-3 9 0,0 1-12 0,-1 11 12 0,-3-5-13 0,0 9 4 16,1 3 1-16,-5 0 0 0,-3 3 8 0,-3-3 0 16,-1 7 0-16,1-1-8 0,-4 0 8 0,0 1 14 15,3-10-3-15,-3 0-1 0,4 0-10 0,-4-4 0 16,3 4 9-16,-3-9-9 0,4 6 8 0,-4-10-8 16,0 1 10-16,3-7-10 0,-3-3 11 0,0 0-11 0,0 0 12 0,0 0-12 15,0-10 14-15,4-2-4 0,-4-1-1 0,0-9 0 16,0-6-9-16,0-3 0 0,0-4 0 0,3-6 0 15,-3 1 0-15,8-1 0 0,-8-3-10 0,7 3 10 16,0 4-8-16,0-4 8 0,0 3 0 0,0 4-9 16,3 2 9-16,-3 1 0 0,4 9 0 0,0 0-8 15,3 3 8-15,-4-3 0 0,1 13 0 0,3-4-8 16,-3 4 8-16,-1 6 0 0,4-3 0 0,-3 6 0 16,-1 0 0-16,5 0 0 0,-5 9-11 0,4 0 11 15,-3-6 0-15,3 13 0 0,0-3 0 0,-3 5 0 16,3 4 0-16,0 4 0 0,0 2 0 0,-7-3 0 15,4 12 0-15,-1-2 0 0,1-4 0 0,-1 1 0 16,-6 2 0-16,-4 7 0 0,3-3 0 0,-6-1 0 16,3 1 0-16,-7-4 0 0,0-2-8 0,0 5 8 0,3-5-9 0,-3-4 1 15,0 3 0-15,0-3 0 16,4-6-56-16,-1-3-12 0,0 3-1 0,4-9-1 16,0-1-99-16,0-2-20 0,0-10-4 0</inkml:trace>
  <inkml:trace contextRef="#ctx0" brushRef="#br0" timeOffset="18765.43">25707 10553 2746 0,'-11'4'122'0,"4"-4"25"0,0 0-118 0,0 0-29 16,0 0 0-16,4 0 0 0,3 0 51 0,0 0 4 0,0 0 1 0,0 0 0 31,0 0-71-31,0 0-13 0,-4 6-4 0,1-3 0 0,-1 6 60 0,0-5 12 0,1 5 3 0,-4 7 0 16,3-4 8-16,1 1 1 0,-4-1 1 0,3 4 0 15,1 0-42-15,-1 2-11 0,1-5 0 0,3 0 0 16,0 5 0-16,0-5 0 0,0-4 0 0,3 1 0 16,1 2 0-16,3-2 0 0,0-4 0 0,0-3 0 15,3 6 8-15,1-5-8 0,0-4 8 0,3 0-8 16,0 0 0-16,0-4 8 0,4 1-8 0,-4-3 0 15,0-3 8-15,3-1-8 0,-2-2 8 0,-1 2-8 16,-4-2 8-16,1-7-8 0,3 3 8 0,-3 1-8 16,-1-1 8-16,1 0-8 0,-4 4 0 0,0 2 8 0,0 1-8 15,-4 3 0-15,-3 6 0 0,0 0 0 0,0 0 0 16,0 0 12-16,0 0-12 0,0 0 12 0,0 0 0 0,0 0 0 16,0 6 0-16,0 3 0 0,0 7-12 0,0-3 0 15,0-1 0-15,4 1 0 0,-4 5 8 16,0-5 0-16,3 6 0 0,-3-7 0 0,4 7-8 0,3-6 0 15,-3 5 0-15,-1-5 0 0,4 0 0 0,0 5 0 16,4-5 8-16,-1-4-8 0,-3 1 0 0,4 2 0 16,3-2 0-16,-3-1 0 0,-4-3-23 0,3 1 3 15,1-7 1-15,-4 9 0 16,-7-9-71-16,0 0-14 0,7 0-4 0,-7 0-794 16,0 0-159-16</inkml:trace>
  <inkml:trace contextRef="#ctx0" brushRef="#br0" timeOffset="19028.29">26487 9977 3196 0,'0'0'142'0,"0"0"29"0,-4 0-137 0,-3 9-34 0,0-3 0 0,3 0 0 15,4 13 0-15,0-6 0 0,0 9-12 0,0 3 3 31,0 0-16-31,0 6-3 0,0 4-1 0,0 6 0 0,0-4 29 0,-3-2 0 0,-1 9 0 0,1-4 0 16,3 4 13-16,-4-3 3 0,4 0 0 0,-3 0 0 16,-1-1-8-16,1-2-8 0,3-7 11 0,-4 10-11 15,-3-10 0-15,4-9-17 0,-1 10 1 0,1-10 1 16,-5 0-118-16,1-4-24 0,-3 1-5 0,3-6-1051 16</inkml:trace>
  <inkml:trace contextRef="#ctx0" brushRef="#br0" timeOffset="19201.14">26049 10450 3204 0,'0'0'142'0,"0"0"29"0,0 0-137 0,0 0-34 16,0 0 0-16,11 0 0 0,3-9 8 0,3 9-8 16,5-10 0-16,2 7 0 15,5-6-28-15,-5 9-10 0,8-10-2 0,-4 7 0 0,4-3 29 0,-4 3 11 16,4 3-8-16,-4-3 8 15,4-4-130-15,-4 7-21 0,7-3-4 0,-3-3-1044 0</inkml:trace>
  <inkml:trace contextRef="#ctx0" brushRef="#br0" timeOffset="19628.14">26822 10419 1094 0,'-4'18'48'0,"1"-14"11"0,-4 5-47 0,-4 0-12 0,4 4 0 0,0-4 0 16,0 10 465-16,7-3 91 0,-4 0 19 0,1-1 3 15,-1 4-490-15,4 3-99 0,-3-3-19 0,-1 3-4 16,1 0 20-16,3 0 4 0,-4 0 1 0,1-4 0 16,-4 4 9-16,7 0 16 0,0-3-4 0,0-6-1 15,0 5 3-15,0-5 1 0,3-4 0 0,1 4 0 16,-1-4-15-16,-3-9 9 0,11 0-9 0,-4 7 8 0,3-7-8 0,1-7-11 16,0-2 3-16,3 0 0 0,0-4-5 0,0 0-1 15,4-5 0-15,-4-4 0 16,-4 0 5-16,4-6 1 0,0 6 0 0,1-3 0 0,-5 6 8 0,1 0 0 15,-4 6 0-15,0 1 0 0,0 2 10 0,0 1 7 16,-7 9 2-16,0 0 0 0,0 0 5 0,0 0 2 16,0 0 0-16,0 0 0 0,0 0-3 0,0 0-1 15,0 0 0-15,0 9 0 0,0 4-4 0,0-4-1 16,3 1 0-16,1-1 0 0,-4 1-7 0,7 2-2 16,-3 1 0-16,3-4 0 0,-4 10-8 0,1-7 0 15,3 1 0-15,0 6 0 0,0 0 0 0,0-4-9 16,0 4 9-16,0-6 0 0,0 5-15 0,0 1 4 0,0-3 1 15,0 3 0-15,4-7-3 0,-1 4-1 0,1-7 0 0,-4-2 0 32,4 2-18-32,-1 0-3 0,1 1-1 0,-1-10 0 15,4 0-176-15,1-6-35 0,-5 2-7 0,1 1-874 0</inkml:trace>
  <inkml:trace contextRef="#ctx0" brushRef="#br0" timeOffset="20179.62">27771 10638 1670 0,'0'0'148'0,"-4"-6"-118"15,1 3-30-15,-4-7 0 0,3 10 263 0,4 0 46 16,0 0 10-16,4-9 1 0,-1-4-260 0,-3 4-60 16,4 0 0-16,-1 2 0 0,-3-8 0 0,0 5 16 15,-3 4-3-15,3-3-1 0,-4-1 24 0,1 1 5 16,-4-1 1-16,-4 1 0 0,0 6 6 0,-3 3 0 16,0 0 1-16,-7 3 0 0,-4-3-38 0,1 9-11 15,-8 4 0-15,4 3 0 0,-4-1 8 0,4 4-8 16,-1-6 10-16,1 12-10 0,0-3 8 0,0 0-8 15,7-7 0-15,-1 10 9 0,1-3-9 0,7-6 0 0,4 6 0 16,-1-6 0-16,7-4 0 0,1 1 0 0,3-4 0 0,3 0 0 16,1-5 0-16,7 5 0 0,-1-9 0 0,4 6 0 15,0-12-9-15,4 6 9 0,3-9 0 0,0 5 0 16,0-5 0-16,4 0-8 0,-4-1 8 0,1-2 0 16,-1 2 0-16,0-2 0 0,0-1 0 0,-3 4 0 15,-1-1 0-15,-3 7 0 0,1-3 9 0,-8 6-9 16,-7 0 20-16,7 9-2 0,0 1 0 0,0-1 0 15,0 4-1-15,0-1 0 0,0-2 0 0,-4 9 0 16,4-7-7-16,1 1-2 0,-1 2 0 0,0-2 0 16,0-1-8-16,0 1 0 0,-4-4 0 0,4 7 0 15,0-10 0-15,0 4 0 0,4-1 0 0,0-3 0 16,-11-6 0-16,10 7-14 0,-3-7 2 0,0 6 0 16,4-3-22-16,-11-3-4 15,0 0-1-15,0 0 0 0,7-9-103 0,0 6-21 0,-7-10-4 0,0-3-1077 16</inkml:trace>
  <inkml:trace contextRef="#ctx0" brushRef="#br0" timeOffset="20431.97">28162 9650 2984 0,'0'0'132'0,"0"0"28"0,0 0-128 0,0 0-32 16,0 0 0-16,0 10 0 0,0-1 34 0,0 4 1 15,4 6 0-15,-4 3 0 0,3 6-25 0,1-3-10 0,-4 12 8 0,0 1-8 16,0 9 11-16,-4 0-3 0,4 0-8 0,-3 6 12 16,-1 1 12-16,-3 2 1 0,4-2 1 0,-4-1 0 15,3 6-7-15,-3-5-2 0,4-1 0 0,-5 0 0 16,-2-2-17-16,6-4 0 0,-3-7-8 0,4 4 8 16,-4-6 0-16,3-4 0 0,-3-2 0 0,4-1 0 31,-1-3-44-31,4-3-10 0,-3-3-2 0,3-3-886 0,0-6-178 0</inkml:trace>
  <inkml:trace contextRef="#ctx0" brushRef="#br0" timeOffset="20934.87">29369 10626 1209 0,'-4'3'108'0,"-3"-3"-87"0,0 0-21 0,7 0 0 16,0 0 365-16,0 0 69 0,-3 9 14 0,3 1 2 16,0-1-331-16,0 4-67 0,-4-1-12 0,1 1-4 15,-1 2-22-15,0 1-5 0,-3 6-1 0,4-3 0 16,-4 3-8-16,0 0 0 0,0 6-10 0,-4-6 10 16,1 0-27-16,-1 6 1 15,-3-6 0-15,0 0 0 0,0 0-170 0,0-3-33 0,-15 6-7 16,8-3-2-16</inkml:trace>
  <inkml:trace contextRef="#ctx0" brushRef="#br0" timeOffset="21105.86">29503 10183 3351 0,'0'0'74'0,"0"0"15"0,0 0 3 0,-7 4 2 0,7 8-75 0,-4-2-19 15,4-1 0-15,4 0 0 16,-4 1-48-16,3 2-12 0,1-2-4 0,-1-1 0 16,4 1-60-16,-3-4-12 0,3 3-2 0,-3 1-703 0,-4-10-141 0</inkml:trace>
  <inkml:trace contextRef="#ctx0" brushRef="#br0" timeOffset="21529.19">29813 10873 1670 0,'0'0'148'0,"-7"0"-118"0,-3-3-30 0,3 3 0 16,7 0 226-16,0 0 39 0,-11 0 8 0,11 0 2 16,-7 3-251-16,0 7-49 0,-4-1-11 0,4-6-1 15,0 7 37-15,0-1 0 0,0 1 0 0,0-7 0 0,3 6 62 0,-3 0 20 16,7-9 4-16,0 0 1 15,-3 4-19-15,3-4-4 0,0 0-1 0,0 0 0 16,0 0-19-16,0 0-3 0,7-4-1 0,4-5 0 0,-1 0-17 16,1-4-4-16,-4-6-1 0,3 4 0 0,-3-7-2 0,4-3-1 15,0-1 0-15,3-5 0 0,0-3-7 16,-4 2 0-16,4 4-8 0,1 3 12 0,-5 0-12 0,4 12 0 16,-3 1 0-16,-1 2 0 0,1 1 0 0,0 6 0 15,-1 3 0-15,4 3 0 0,-3-3-15 0,3 9 4 16,-3 4 1-16,3-4 0 0,0 10 10 0,-4-6-10 15,5-1 10-15,-1 7-10 0,0 3 10 0,0 0 8 16,-4-3-8-16,1 0 11 0,3-4-11 0,-7 4 0 16,4 3 0-16,-4 0 0 0,3-3 0 0,-3-7 0 0,-3 7 0 0,0-6 0 31,-4 6-25-31,0-7-1 0,0 7 0 0,0-7 0 16,0 1-114-16,-8-4-22 0,5 1-5 0,3-10-682 0,0 0-137 0</inkml:trace>
  <inkml:trace contextRef="#ctx0" brushRef="#br0" timeOffset="21948">30882 10099 748 0,'0'0'67'0,"4"-6"-54"0,-4-4-13 0,0-2 0 0,3 2 549 0,1-2 107 15,-1-7 22-15,1-3 4 0,-1 0-553 0,4 0-110 16,0-6-19-16,-3 3-11 0,-4-4-5 0,4 4-2 16,-1-3 0-16,1 6 0 0,-4-9 18 0,-4 9 0 15,1 3 0-15,3 7 0 0,-8-1 9 0,1 0-1 16,0 4 0-16,0 3 0 0,-7 3 1 0,4 3 0 15,-5 3 0-15,-2 3 0 0,-1 7-9 0,-3-1 0 16,3 10 0-16,1-3 0 0,-4 12-12 0,-1 10-4 16,5-7 0-16,-4 17-1 0,3-1 26 15,4 3 6-15,0 4 1 0,0 5 0 0,3-2-4 0,-3-4-1 0,7 10 0 0,-4-6 0 16,4-4-11-16,-3 7 8 16,3-10-8-16,0 4 8 0,0-10-8 0,-1-3 0 0,1 3 0 0,0-10 0 15,0 1-11-15,0-7-4 0,0 1-1 0,0-7 0 31,0 3-100-31,0-6-21 0,0-10-4 0,0 1-714 0,-4-4-142 0</inkml:trace>
  <inkml:trace contextRef="#ctx0" brushRef="#br0" timeOffset="22141.72">30208 10419 2304 0,'0'0'204'0,"0"0"-163"0,0 0-33 0,0 0-8 16,0 0 227-16,0 0 43 0,0 0 9 0,0 0 1 15,7 0-230-15,4 0-50 0,3-3 0 0,4-4-9 16,-1 7-19-16,5 7-3 0,6-7-1 0,0 3 0 0,-3-3 32 0,3 9 0 16,7-6 0-16,0 7 0 15,-3-1-107-15,4 4-15 0,2-4-3 0,-2 0-1 16,-5 1-141-16,5-7-28 0,-5 6-5 0,-6-9-2 0</inkml:trace>
  <inkml:trace contextRef="#ctx0" brushRef="#br0" timeOffset="22547.09">31002 10494 172 0,'18'-3'16'0,"-11"3"-16"16,3-3 0-16,-10 3 0 0,0 0 412 0,0 0 79 15,7 0 16-15,-7 0 3 0,0 0-268 0,0 0-54 16,0 0-10-16,0 0-2 0,0 0-64 0,0 0-12 16,-7 6-2-16,4 0-1 0,-1-3-33 0,-6 7-8 15,3 2 0-15,-7-2-1 0,7 2-31 0,-8 7-5 0,1 0-2 0,-3 0 0 16,-4-4-17-16,3 14 0 0,0-4 0 0,1-3-9 16,-5 6 9-16,5-3 0 0,3 3 0 0,3-6-8 15,1 0 8-15,2 0 0 0,-2 0-9 0,6-3 9 16,4 3-12-16,-3-3 3 0,3-1 0 0,0-5 0 15,3-1 9-15,1-2-8 0,3-1 8 0,0 1-8 16,0-7 8-16,7 6 0 0,-3-6 0 0,3-3 0 16,0 0 0-16,0 0 0 0,4 0 0 0,-1 0 0 15,-6 0 12-15,7-6-3 0,-4-3 0 0,3-1 0 16,-3-2 5-16,1-4 1 0,-1 3 0 0,3 1 0 16,-3-7 10-16,1-3 3 0,-1-6 0 0,0 6 0 15,3-9-10-15,-3-1-2 0,-3-2 0 0,-4-7 0 16,4 0-1-16,-4 7-1 0,0-7 0 0,-4 0 0 15,1 16-3-15,-4-6-1 0,-4 3 0 0,-3 6 0 16,0 6-10-16,-3 0 0 0,-1 4 0 0,0-1-11 0,-3 4 11 0,0-1 0 16,0 1 0-16,0 6 0 0,0-3-9 0,0 6 0 15,-7-4 0-15,7 4 0 0,-4 4-3 0,4-4 0 16,0 6 0-16,0-3 0 16,-1 3-63-16,5 4-13 0,-1-4-2 0,1 3-1 15,-1 1-171-15,8 2-34 0</inkml:trace>
  <inkml:trace contextRef="#ctx0" brushRef="#br0" timeOffset="22879.9">31450 11178 3686 0,'0'0'81'0,"-3"9"17"0,-4-6 3 0,7-3 3 0,0 0-84 0,0 0-14 0,0 0-6 0,0 0 0 15,0 0 0-15,7 0 0 0,0-12 0 0,3-1-1094 16,8-9-216-16</inkml:trace>
  <inkml:trace contextRef="#ctx0" brushRef="#br0" timeOffset="26116.34">25068 12187 2646 0,'0'0'58'0,"0"0"12"0,0 0 2 15,-3 0 3-15,-1-6-60 0,1 6-15 0,3 0 0 0,0 0 0 16,-4-9 27-16,1 5 2 0,3-5 1 0,0 0 0 0,0-1-30 0,0-2 0 15,0 2 0-15,0 1 0 0,0-4 12 0,-4 1 4 16,-3-1 0-16,4-2 0 0,-1 8 20 16,1-8 5-16,-4 5 1 0,-1-2 0 0,1 2-10 0,-3 7-1 15,-4-3-1-15,0 3 0 0,0-7 2 0,-1 10 0 16,1 0 0-16,-3 0 0 0,-1 0-19 0,0 7-3 16,4-4-1-16,-3 0 0 0,3 6-1 0,-4-2-8 15,0 2 12-15,4 3-4 0,0 1-8 0,0 0 0 16,0 5 0-16,0 4 0 0,0-3 0 0,-4 6 0 15,4 0 0-15,0 0 0 0,0 7 0 0,-4-1 0 16,4 4 0-16,-4-4 0 0,4 0 0 0,0 10 0 0,0-10 0 16,3 13 0-16,4-3 0 0,0 0 8 0,0 3-8 0,4 0 12 15,3-4-12-15,0-2 0 0,0 0 0 0,7-1 0 16,-4-2 0-16,8-4 0 0,-4 4 0 0,3-4 0 16,1 0 0-16,3-9 0 0,-3 7 0 0,6-7 0 15,1-1 0-15,0 1 0 0,-4-3 0 0,7-6 0 16,-3 6 0-16,-1-7 12 0,4 7-4 0,0-7 0 15,1-2-8-15,2-1 0 0,1 1 0 0,3-7 0 16,0 3 0-16,1-3 8 0,-5-3-8 0,5 0 8 16,-1-3 4-16,0-3 0 0,-3-4 0 0,7 7 0 15,-8-6-4-15,4-1-8 0,-3-2 12 0,0-1-4 16,-4 4-8-16,-3-10 0 0,-4 7 0 0,0-1 0 16,0-3 0-16,-3 1 0 0,-1-1 0 0,-3 4 0 15,-3-7 0-15,-1 3 0 0,1-3 0 0,-1 0 0 0,-3 7 8 0,0-7-8 16,0 3 0-16,0 1 8 0,0 2-8 0,0 1 0 15,4-1 0-15,-8-3 0 0,4 10 0 0,0-3 0 16,-3-1 0-16,3 4 0 0,-4-7 0 0,1 10 10 16,3-3-1-16,0 6 0 0,-7-3-9 0,7 3-16 15,-7 0 4-15,7 0 1 0,-7-6 11 0,-1 3 0 16,1 3 0-16,0 3 0 0,-3 3 0 0,3-3 0 16,-4 6-9-16,-3 1 9 0,3-7 0 0,-3 6 0 15,-3 1 0-15,3 2 0 0,-4-2 0 0,0-1 0 16,1 1 8-16,-1-1-8 0,-7 0 0 0,8-2 8 15,-4 2-8-15,-1 0 8 0,1 1 1 0,-3-7 0 16,6 6 0-16,-3-9 0 0,7 7-9 0,-1-4 0 16,5-3 0-16,3 0 0 15,0 0-121-15,7 0-17 0,0 0-3 0</inkml:trace>
  <inkml:trace contextRef="#ctx0" brushRef="#br0" timeOffset="26510.96">25682 12852 1094 0,'-3'3'97'0,"3"-3"-77"0,-4 6-20 0,4-6 0 0,0 0 441 0,0 0 85 31,0 0 17-31,0 0 3 0,7 7-409 0,4 2-81 16,-4 1-17-16,-4-1-3 0,-3-9-22 0,11 12-4 15,-4-2-1-15,-3 2 0 0,-1 7-9 0,1-6 8 16,-1-1-8-16,-3 7 8 0,0 0-16 0,0 3-4 0,-3-3-1 0,-1 3 0 31,1 0-43-31,-1-4-9 0,1-2-2 0,-5 6 0 16,5-3-94-16,-1 0-19 0,1-7-4 0,-1 7-942 0</inkml:trace>
  <inkml:trace contextRef="#ctx0" brushRef="#br0" timeOffset="26706.95">25605 12582 3402 0,'-29'10'151'0,"19"-10"30"16,-1 0-145-16,-3 0-28 0,4 0-8 0,10 0 0 15,0 0-24-15,0 0-7 0,0 0-1 0,0 0 0 16,7-3-72-16,0-4-14 0,-7 7-3 0,10-3-1 15,-3-3-27-15,0 6-6 0,-7 0-1 0,0 0 0 0</inkml:trace>
  <inkml:trace contextRef="#ctx0" brushRef="#br0" timeOffset="27514.65">26261 12636 1555 0,'-4'9'68'0,"4"-9"16"0,0 0-68 0,0 0-16 0,0 0 0 0,0 0 0 0,0 0 287 0,0 0 53 16,0 0 12-16,7 9 1 0,-3 4-257 0,3-4-51 15,3 4-10-15,1 3-3 0,-4-1-18 0,0 10-4 16,4 1-1-16,-1-5 0 0,-3 11 11 0,4-4 1 15,-4-3 1-15,0 6 0 0,0 1 7 0,0-1 2 16,-3 1 0-16,-1-10 0 0,1 6-11 0,-1-3-3 16,-3-3 0-16,4 0 0 0,-1-3 4 0,1-7 1 15,-4-3 0-15,3 1 0 0,-3-10 3 0,0 0 1 16,0 0 0-16,0 0 0 0,4-10-11 0,3 1-3 0,-3-3 0 0,3 2 0 16,-4-12 2-16,1 3 0 0,-1-3 0 0,-3 0 0 15,0-3-14-15,0-3 0 0,0-3 0 16,0-1 0-16,0 1 9 0,0 0-1 0,0-1 0 0,0 10 0 15,4 0-8-15,-4 1 0 0,3 8 0 0,1-6 0 16,3 10 0-16,0-1 0 16,3-2 0-16,5 2 0 0,-1-2 0 0,3 2-11 0,4 1 3 0,1-4 0 15,2 4 8-15,-2 0 0 0,-1 6 0 0,0-7 0 16,0 7 0-16,0 3 0 0,4 0 0 0,-7 3 0 16,3 7 0-16,-4 2 0 0,1-3 0 0,0 13 0 15,-1 0 0-15,-3 7 0 0,0-4 0 0,-3 3 0 16,3 3 0-16,-3 1 0 0,3-7 0 0,-4 6 0 15,1 0 0-15,0-9-8 0,3 10 8 0,-4-10-8 16,4 6 8-16,-7-6 0 0,4 0 0 0,0-3 0 0,-4-1-13 16,3-2-1-16,-3-6 0 0,-3 2 0 15,-4-12-67-15,0 0-14 0,0 0-2 16,0 0-1-16,-4-6-98 0,1-4-20 0</inkml:trace>
  <inkml:trace contextRef="#ctx0" brushRef="#br0" timeOffset="28073.97">27407 12843 2948 0,'0'0'131'0,"-3"3"26"0,-1 6-125 0,1 4-32 15,-1-4 0-15,4 1 0 0,0 2 62 0,0-3 6 16,0 10 2-16,0-6 0 0,0-1-53 0,4 7-17 0,-1-6 10 0,1 2-10 16,-4-2 9-16,3 0-9 0,-3-1 10 0,4 4-10 15,-4-4 0-15,3-9 0 0,-3-3 0 0,0 0 0 31,0 0-129-31,-3 10-23 0,-4-10-4 0,3 6-1119 0</inkml:trace>
  <inkml:trace contextRef="#ctx0" brushRef="#br0" timeOffset="28284.12">27386 12444 3283 0,'0'0'72'0,"-3"-3"16"0,-4-3 2 0,0-7 2 0,3 4-74 0,-3 6-18 0,3-7 0 0,4 1 0 16,-3 6 0-16,3-3 8 0,0 6-8 0,0-10 0 0,0 10 32 0,3-3 0 15,1-6 0-15,-4 9 0 0,3-10-32 0,1 10 0 16,3-9 0-16,0 9 0 16,4-3-76-16,-1-7-16 0,1 7-4 0,3-6-854 15,0-4-171-15</inkml:trace>
  <inkml:trace contextRef="#ctx0" brushRef="#br0" timeOffset="30168.64">28861 12614 1440 0,'-11'15'64'0,"11"-15"12"0,-3 7-60 0,3-7-16 0,0 6 0 0,0-6 0 15,0 0 310-15,0 0 59 0,0 9 12 0,3 4 3 16,1-4-281-16,-1 4-56 0,4-1-11 0,-3 7-3 16,3 3-33-16,-4 0 0 0,-3 6 0 0,0-3 0 15,0 7 8-15,-3 5-8 0,-4-2 0 0,0-4 0 16,0 1 0-16,0 2 0 0,-7-3 0 0,-1 1 0 0,5-4 0 0,-4-3 0 16,3-3 0-16,-3-3 0 15,0 3-109-15,0-10-29 0,7-2-6 0</inkml:trace>
  <inkml:trace contextRef="#ctx0" brushRef="#br0" timeOffset="30354.12">28871 12306 3031 0,'0'0'67'0,"0"0"13"0,4-9 4 0,-1 0 0 0,4-4-67 0,4 4-17 15,0-1 0-15,3 4 0 16,0-10-48-16,-4 7-12 0,1 3-4 0,-4-10 0 16,0 7-124-16,-3 2-24 0,-1-2-6 0,1 3-808 0</inkml:trace>
  <inkml:trace contextRef="#ctx0" brushRef="#br0" timeOffset="31022.49">29178 12962 1612 0,'0'9'144'16,"-3"1"-116"-16,-4-7-28 0,3 6 0 0,4 4 282 0,0-4 50 15,0 1 11-15,0-1 1 0,0 0-252 0,4 1-50 16,-1 2-10-16,1-2-3 0,-1-1-29 0,1 4 0 16,3-4 0-16,-4 0 0 0,1-2 0 0,3 2 8 15,-4-3-8-15,-3-6 0 0,0 0 8 0,0 0 0 16,0 0-8-16,0 0 12 0,8-6 8 0,-1 3 2 16,0-6 0-16,-4-4 0 0,1-6-5 0,3 0-1 15,-4-3 0-15,4-3 0 0,-3-6 0 0,3 0-1 16,0-7 0-16,4 7 0 0,-4-4-6 0,3 1-1 15,1 5 0-15,-1 8 0 0,1 2-8 0,0 6 0 0,-1 4 0 0,4-1 0 16,-3 10 0-16,-1 0 0 0,5 0 0 0,-1 10 0 16,3-1 0-16,-3 10 0 0,0-3 0 0,1 2 0 15,-1 4 0-15,0 0 0 0,-4-3 0 0,1 0 0 16,0-3 0-16,-1-1 13 0,-3 1-1 0,4-7-1 16,-8 7 2-16,4-10 1 0,0 4 0 0,0-1 0 15,-7-9 15-15,0 0 3 0,4 0 1 0,3 3 0 16,-7-3-33-16,0 0-16 0,0 0 2 0,11-3 0 15,-8 0 14-15,4-6 0 0,-3-1 0 0,-4-2 0 16,3-4 0-16,1 3 0 0,-1-8 0 0,-3 2 0 16,4-6 0-16,-1 6 0 0,1-3 0 0,-1 3 0 15,1-3 0-15,0 6 0 0,3 1 0 0,-4 2 0 16,1 1 0-16,3-4 0 0,0 13 0 0,3-7 0 16,-3 1 0-16,0 9 0 0,4 0 0 0,0-3 0 15,-1 6 0-15,4-3 0 0,-7 9 0 0,4-2 0 0,3-1 0 0,-3 0 0 16,3 4 0-16,-4-1 0 0,1 7 0 0,-1 3 15 15,1-1-2-15,-7 7 0 0,-1-3-13 0,1 0 0 16,-1 7 0-16,1-4 0 0,-4 6-12 0,-4-3-4 16,4-6-2-16,-3 10 0 15,-1-10-19-15,1 9-4 0,-1-3-1 0,1-3 0 16,3-6-33-16,0 0-6 0,3-4-2 0,1-5 0 16,-4-10-88-16,0 0-17 0,0 0-4 0</inkml:trace>
  <inkml:trace contextRef="#ctx0" brushRef="#br0" timeOffset="31636.93">30099 12937 1785 0,'0'0'159'15,"0"0"-127"-15,0 0-32 0,0 0 0 0,4 9 152 0,-4-3 25 0,0 4 5 0,3-1 1 16,-3 4-115-16,0 2-24 0,0 1-4 0,0 6 0 16,0 3-25-16,0 0-5 0,0 7-1 0,0 2 0 15,0-3 15-15,0 1 4 0,0 5 0 0,0-2 0 16,0-4 6-16,0 4 2 0,-3-4 0 0,3-3 0 16,0 4 0-16,3-7 1 0,-3 3 0 0,0-6 0 0,-3 6-14 0,3-6-3 15,0 0-1-15,0-9 0 16,-4 9-11-16,4-7-8 0,-4-8 12 0,4 8-12 15,-3-9 30-15,3 4-1 0,0-10 0 0,0 0 0 0,0 0-3 0,-4-3-1 16,-3-7 0-16,7 1 0 0,-3-7 10 0,-1-9 1 16,-3 3 1-16,4 0 0 0,-1-9-29 0,1 0-8 15,3-10 0-15,-4-3 0 0,4 0 0 0,4-9 0 16,-4-1 0-16,7 1 0 0,-4 0 0 0,4 3 8 16,0-1-8-16,4 4 0 0,0 0-11 0,-1 3-6 15,4 4-2-15,-3-4 0 0,6 3 5 0,-2 3 1 16,2-2 0-16,1 2 0 0,-1 3 13 0,5 4 0 15,-5 9 12-15,4 0-12 0,-3 0 0 0,0 3 0 16,-1 10-10-16,1 0 10 0,-4 6-13 0,0-7 5 0,0 16 8 16,-3-2-13-16,0 5 13 0,-1 0 0 0,1 7 0 0,3 0 0 15,0 6 0-15,-4 3 0 0,1-3 8 0,-4 9-8 16,4 0 0-16,-4 1-12 0,-4-1 1 0,4 0 1 16,-7-9 10-16,0 10-12 0,0-4 12 0,-7-3-12 15,0-3 12-15,0 6 9 0,-7-6-1 0,0 0-8 16,-7 0 8-16,0 0-8 0,3-3 0 0,-7 0 0 15,-3-7 15-15,3 1-4 0,-3 6-1 0,3-16 0 16,-3 6-10-16,4-3 0 0,-1-2 0 0,4-4 0 16,0-10-17-16,-1 7-6 0,5-6-1 0,-1-4 0 15,4-3-125-15,0 4-26 0,3-1-5 0,4-6-660 16,4-2-133-16</inkml:trace>
  <inkml:trace contextRef="#ctx0" brushRef="#br0" timeOffset="32079.27">30769 12633 748 0,'0'25'67'0,"0"-25"-54"16,-3 9-13-16,-1 0 0 0,-3 1 509 0,7-10 99 16,0 0 20-16,0 0 4 0,0 0-499 0,0 9-100 15,-3-6-20-15,3 13-4 0,-4-3-9 0,4-1-11 16,-3 7 3-16,-1 3 0 0,1 0 8 0,-1 6 0 15,0-3 0-15,1 7 0 0,-4-4 0 0,0-3 0 16,3 6 12-16,1-3-4 0,-1-2 0 0,1 2 0 16,3-3 0-16,0-3 0 0,3 0-8 0,-3-3 0 0,4-7 0 0,3 7 0 15,0-10 0-15,0-6 0 0,0 4 0 0,4-4 0 16,-1-3 0-16,1-10 0 0,-1 7-9 0,4-6 9 16,-3-4 0-16,3-5 0 0,4 5-9 0,-8-6 9 15,4 0 0-15,-3 4 0 0,0-7 0 0,-4 0 0 16,0-3 8-16,0 3 3 0,0 6 0 0,0-3 0 15,0 0-11-15,-3 10 12 0,-1-4-12 0,-3 13 12 16,0 0-12-16,0 0 0 0,0 0 0 0,0 0 8 16,7 0-8-16,0 0 0 0,0 7 9 0,0-4-9 15,0 6 12-15,0 1-1 0,0 2-1 0,0 1 0 16,1 6-10-16,2-7 0 0,-3 7 0 0,4-6 0 16,-1 5 0-16,1-5-17 0,-4 6 4 0,0-7 1 15,0 10 12-15,0-9 0 0,-3 2-10 0,-1-2 10 16,1-10-25-16,-1 6-1 0,-3-9 0 0,0 0 0 15,0 0-128-15,0 0-26 0,0 0-4 0,0-3-2 0</inkml:trace>
  <inkml:trace contextRef="#ctx0" brushRef="#br0" timeOffset="32443.15">31200 13015 1152 0,'7'19'51'0,"-7"-19"10"0,0 0-49 0,0 9-12 15,0-9 0-15,3 3 0 0,1 7 351 0,-1 2 67 16,4-2 14-16,0-1 2 16,4 4-414-16,-7-4-84 0,3 4-16 0,-4-4-3 0,4 1 66 0,-3 2 17 0,-1-3 0 0,1 7 0 15,-8-10 36-15,4 4 12 0,0 2 4 0,0-12 0 16,-3 10 35-16,3-10 7 0,-7 0 2 0,0 9 0 16,0-9-52-16,-1 0-11 0,1-3-1 0,0-3-1 15,4 6 20-15,-4-3 4 0,0-7 1 0,3 1 0 16,-3-1-7-16,7-5-1 0,-3-1 0 0,3-6 0 15,3 0-36-15,-3 0-12 0,0 0 8 0,4-6-8 16,-1 3 12-16,1-6 0 0,-1 2-1 0,1 4 0 16,-1-3 1-16,1 3 0 0,-1-3 0 0,1 6 0 15,-1-3 0-15,1 0 0 0,-1 3 0 0,5 0 0 16,-1 0-12-16,0 3 0 0,0-3-10 0,0 9 10 16,3-5 0-16,1 2 0 0,-8 0 0 0,5 4 10 15,-1 2-52-15,0 7-10 0,0-3-3 0,-4 3 0 16,8 3-91-16,-4 0-18 0,0 3-4 0,3 3-1161 15</inkml:trace>
  <inkml:trace contextRef="#ctx0" brushRef="#br0" timeOffset="32682.4">31806 12918 2527 0,'4'9'56'0,"0"1"11"0,-4-7 2 0,0 9 2 0,0-2-57 0,0 2-14 16,0 4 0-16,0 0 0 0,-4-7 71 0,4 10 11 16,-4 0 2-16,4-4 1 0,-7 4 3 0,4-6 1 15,-1 9 0-15,1-3 0 0,-1-7-53 0,1 7-10 16,-1 0-2-16,1-7-1 0,3 1-23 0,-4 2-10 0,4-2 1 16,-3-10 0-1,3-3-59-15,0 0-12 0,0 0-3 0,0 0 0 16,-4-3-123-16,1-16-25 0</inkml:trace>
  <inkml:trace contextRef="#ctx0" brushRef="#br0" timeOffset="32849.4">31810 12341 1209 0,'0'0'108'0,"-7"0"-87"0,7 0-21 0,-7 0 0 15,0 0 498-15,7 0 95 0,0 0 19 0,3-6 4 16,-3-4-492-16,4 1-100 0,-1-1-24 0,-3 1 0 15,0 9-45-15,7-9-15 16,1 2-2-16,-5-8-1 0,4 12-140 16,-7-7-28-16</inkml:trace>
  <inkml:trace contextRef="#ctx0" brushRef="#br0" timeOffset="33117.51">32251 12266 2257 0,'0'0'100'0,"0"0"20"0,0 0-96 0,7 9-24 15,-3-3 0-15,-1 1 0 0,4 2 12 0,-3 10-4 0,-1-7 0 16,1 1 0-16,-1 6 30 0,-3 3 6 0,-3 0 0 0,3 6 1 16,-4 3 79-16,4-6 16 0,0 13 4 15,-3-4 0-15,-1 7-53 0,1-6-11 0,3 2-1 0,-4-2-1 16,4-4-57-16,0 1-11 0,0 2-2 0,0-6-8 15,0-6-9-15,0 6-9 0,0-6-2 0,-3 0 0 32,3-3-72-32,0-3-14 0,0-7-3 0,-4 4-773 0,0-4-154 15</inkml:trace>
  <inkml:trace contextRef="#ctx0" brushRef="#br0" timeOffset="33353.24">31986 12664 806 0,'0'22'72'0,"0"-13"-58"0,-3-6-14 0,3-3 0 0,0 0 590 0,0 0 115 16,0 7 23-16,7-4 5 0,0-3-580 0,4 6-116 15,3-6-23-15,3 3-5 0,1-3-9 0,3 0-9 16,0 3 9-16,0-3-13 0,4 10 13 0,0-4 0 16,-4-3 0-16,4 10-9 0,-4-4 9 0,0 1 0 15,-3-1 0-15,-1 3 0 0,4 1-13 0,-3 3-1 16,-4-4 0-16,0 1 0 15,0-4-34-15,1 10-8 0,2-3 0 0,-3-7-1 16,-3 7-139-16,-1-10-27 16,-2 3-5-16</inkml:trace>
  <inkml:trace contextRef="#ctx0" brushRef="#br0" timeOffset="33570.58">32741 12792 3445 0,'-10'22'76'0,"10"-22"15"0,-7 7 3 0,0-4 3 0,3 9-77 0,1-2-20 0,3-1 0 0,0 4 0 16,7-4 0-16,0 4 0 0,0 2 0 0,3-2 0 15,4-1 0-15,-3 4 0 0,0-3 0 0,-1-1 0 16,1 1 0-16,-1 6-12 0,1-7 12 0,0 7-12 0,-1-7 12 0,-3 4 0 16,0-10 12-16,0 10-12 31,-3-10-88-31,-1 4-24 0,-3-10-4 0,0 0-2 0,0 0-93 0,0 0-18 0</inkml:trace>
  <inkml:trace contextRef="#ctx0" brushRef="#br0" timeOffset="33821.61">33320 12570 2934 0,'0'0'64'0,"0"0"14"0,-11 3 2 0,4 6 3 0,-3 1-67 16,3-1-16-16,0 4 0 0,-1 6 0 16,1 2-44-16,-3 1-13 0,-4 16-3 0,0 0 0 0,-8 2 60 0,1 4 8 15,-3 7 3-15,6-8 1 0,0 1 56 0,-3 13 11 0,-4-1 2 16,-3 7 1-16,4 0 13 0,-5-7 2 16,1 7 1-16,-7 21 0 0,0-11-69 0,3-1-13 15,0-6-4-15,0-4 0 0,1-2-12 0,-5-4 0 0,1-12 0 0,3-3 0 31,0 0-100-31,-3-19-20 0,3 0-4 0</inkml:trace>
  <inkml:trace contextRef="#ctx0" brushRef="#br0" timeOffset="35074.22">21929 10597 2948 0,'-14'0'65'0,"-1"-3"14"0,-2-3 2 0,-1 6 1 0,4 0-66 0,0 0-16 0,-14 0 0 0,10 0 0 31,0 0-41-31,1 0-12 0,-1 0-3 0,4 0 0 15,0-3 12-15,3 3 1 0,8-6 1 0,-4 6 0 0,3-4 67 0,4 4 14 0,11-3 2 16,3-3 1-16,0 6-14 0,4-3-4 0,6-3 0 0,8 2 0 16,7-2-24-16,0 6 0 0,0 0 0 0,6 0 0 15,5 0 31-15,-1 0 1 0,-3 0 0 16,7 6 0-16,0-12-32 0,7 6 0 0,0 0 0 0,-4-3 0 16,-3-6 0-16,0 6 0 0,0-4 0 0,-4-2 0 15,-10 6 0-15,7-7 0 0,3 1 0 0,-3-4 0 16,0 10 0-16,0-6 0 0,0-1 0 0,0 1 0 15,-7 6 28-15,-4-3 4 0,-3-4 0 0,-4 10 0 16,-3-3-12-16,-1 0-1 0,-3-3-1 0,-3 6 0 16,0 0-6-16,-8 0-2 0,1 0 0 0,-1 0 0 0,-3 0 11 15,-7 0 3-15,0 0 0 0,0 0 0 16,0 0 5-16,0 0 2 0,0 0 0 0,0 0 0 16,-3-10-2-16,-4 10 0 0,3-9 0 0,-3 3 0 0,0-1-13 15,-3-2-2-15,6-4-1 0,-3 4 0 16,-3 0-13-16,6-4 9 0,-3 4-9 0,0-1 8 0,0-2-8 0,0 2 0 15,0-2 0-15,-4 2 0 0,1 1 0 0,-1-4 0 16,0 4 0-16,-3 0 0 0,0 2 0 0,0-2 0 16,0-1 0-16,-4 4 0 0,4-6 0 0,0 8 0 15,-4-2 0-15,4-3 8 0,11 6-8 0,-8 0 0 16,1-4 0-16,3 7 8 0,7 0-8 0,0 0 0 16,0 0 0-16,0 0 0 0,0 0 0 0,14 0 0 15,-4 0 0-15,1 10-11 0,3-1 3 0,0 4 0 16,0-1 0-16,0 4 0 0,4 0 8 0,-4 2-8 0,0-5 8 15,0 6-8-15,0-1 8 0,0 4 0 0,-3-9 0 16,3 6-8-16,-7 0 8 0,7-4 0 0,-3 4 0 0,0-6 0 16,-1 5 0-16,1 1 0 0,-4-3 0 0,0 6 0 15,0-3 14-15,0 3-2 16,-4-10 0-16,1 7 0 0,-4-6-12 0,-4 5-16 0,1 1 3 0,-4-3 1 16,-4 3 12-16,1 3 16 0,-8-4-3 0,0 1-1 15,-10-3-12-15,-7 6-10 0,-11 6 2 0,-3-6 0 31,-8 0-68-31,-10 9-12 0,-14-9-4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19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1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6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6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4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2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9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8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4602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86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056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customXml" Target="../ink/ink10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1.xml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customXml" Target="../ink/ink12.xml"/><Relationship Id="rId4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customXml" Target="../ink/ink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7A6F9C6-E122-379A-952B-F06AE188C6F8}"/>
                  </a:ext>
                </a:extLst>
              </p14:cNvPr>
              <p14:cNvContentPartPr/>
              <p14:nvPr/>
            </p14:nvContentPartPr>
            <p14:xfrm>
              <a:off x="10996920" y="456480"/>
              <a:ext cx="705240" cy="996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7A6F9C6-E122-379A-952B-F06AE188C6F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87560" y="447120"/>
                <a:ext cx="723960" cy="10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4622800" cy="5232399"/>
          </a:xfrm>
        </p:spPr>
        <p:txBody>
          <a:bodyPr/>
          <a:lstStyle/>
          <a:p>
            <a:r>
              <a:rPr lang="en-US" dirty="0"/>
              <a:t>Popular representation for classifiers</a:t>
            </a:r>
          </a:p>
          <a:p>
            <a:pPr lvl="1"/>
            <a:r>
              <a:rPr lang="en-US" dirty="0"/>
              <a:t>Even among humans!</a:t>
            </a:r>
          </a:p>
          <a:p>
            <a:r>
              <a:rPr lang="en-US" dirty="0"/>
              <a:t>I’ve just arrived at a restaurant: should I stay (and wait for a table) or go elsewhere?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F2DC60-F8C9-4878-B39F-6B8FF2AAFFDC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95454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72" y="1397001"/>
            <a:ext cx="5004128" cy="3403599"/>
          </a:xfrm>
        </p:spPr>
        <p:txBody>
          <a:bodyPr/>
          <a:lstStyle/>
          <a:p>
            <a:r>
              <a:rPr lang="en-US" sz="2400" dirty="0"/>
              <a:t>It’s Friday night and you’re hungry</a:t>
            </a:r>
          </a:p>
          <a:p>
            <a:r>
              <a:rPr lang="en-US" sz="2400" dirty="0"/>
              <a:t>You arrive at your favorite cheap but really cool happening burger place</a:t>
            </a:r>
          </a:p>
          <a:p>
            <a:r>
              <a:rPr lang="en-US" sz="2400" dirty="0"/>
              <a:t>It’s full and you have no reservation but there is a bar</a:t>
            </a:r>
          </a:p>
          <a:p>
            <a:r>
              <a:rPr lang="en-US" sz="2400" dirty="0"/>
              <a:t>The host estimates a 45 minute wait</a:t>
            </a:r>
          </a:p>
          <a:p>
            <a:r>
              <a:rPr lang="en-US" sz="2400" dirty="0"/>
              <a:t>There are alternatives nearby but it’s raining outside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12" y="1600200"/>
            <a:ext cx="7182988" cy="465873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0574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10400" y="3048000"/>
            <a:ext cx="838200" cy="4572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48600" y="37338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58200" y="4572000"/>
            <a:ext cx="762000" cy="381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58200" y="4953000"/>
            <a:ext cx="990600" cy="533400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1" y="51816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Decision tree </a:t>
            </a:r>
            <a:r>
              <a:rPr lang="en-US" sz="2800" b="1" i="1" dirty="0">
                <a:solidFill>
                  <a:srgbClr val="0000FF"/>
                </a:solidFill>
              </a:rPr>
              <a:t>partitions</a:t>
            </a:r>
            <a:r>
              <a:rPr lang="en-US" sz="2800" dirty="0"/>
              <a:t> the input space, assigns a label to each partition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0DD72-209C-49ED-8658-98A77B5DB3A1}"/>
              </a:ext>
            </a:extLst>
          </p:cNvPr>
          <p:cNvSpPr txBox="1"/>
          <p:nvPr/>
        </p:nvSpPr>
        <p:spPr>
          <a:xfrm>
            <a:off x="406400" y="6444734"/>
            <a:ext cx="276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6317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rgbClr val="7030A0"/>
                        </a:solidFill>
                      </a:rPr>
                      <m:t>	         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𝑉𝑒𝑟𝑡𝑒𝑥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𝐵𝑟𝑒𝑒𝑐h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𝐴𝑏𝑛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∈{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𝐶𝑠𝑒𝑐𝑡𝑖𝑜𝑛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𝑁𝑎𝑡𝑢𝑟𝑎𝑙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63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Fetal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Previous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156741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110906"/>
            <a:ext cx="6597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Sims, C.J., </a:t>
            </a:r>
            <a:r>
              <a:rPr lang="en-US" dirty="0" err="1"/>
              <a:t>Meyn</a:t>
            </a:r>
            <a:r>
              <a:rPr lang="en-US" dirty="0"/>
              <a:t>, L., Caruana, R., Rao, R.B., Mitchell, T. and </a:t>
            </a:r>
            <a:r>
              <a:rPr lang="en-US" dirty="0" err="1"/>
              <a:t>Krohn</a:t>
            </a:r>
            <a:r>
              <a:rPr lang="en-US" dirty="0"/>
              <a:t>, M.</a:t>
            </a:r>
          </a:p>
          <a:p>
            <a:r>
              <a:rPr lang="en-US" i="1" dirty="0"/>
              <a:t>American journal of obstetrics and gynecology</a:t>
            </a:r>
            <a:r>
              <a:rPr lang="en-US" dirty="0"/>
              <a:t>, </a:t>
            </a:r>
            <a:r>
              <a:rPr lang="en-US" i="1" dirty="0"/>
              <a:t>2000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0E465-D5BD-453A-BD62-CBD675AF5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6" y="1083451"/>
            <a:ext cx="8466396" cy="44739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543715-E13D-EBDC-1CE2-17A9D3FEDB1A}"/>
                  </a:ext>
                </a:extLst>
              </p14:cNvPr>
              <p14:cNvContentPartPr/>
              <p14:nvPr/>
            </p14:nvContentPartPr>
            <p14:xfrm>
              <a:off x="4556880" y="1352880"/>
              <a:ext cx="4926600" cy="210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543715-E13D-EBDC-1CE2-17A9D3FEDB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7520" y="1343520"/>
                <a:ext cx="4945320" cy="212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614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47879-0226-4A5F-AA86-B71101E1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to Predict C-Section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91FFE-4EEE-4759-8093-3D85D3E4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19" y="997097"/>
            <a:ext cx="7494104" cy="5412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ED0895-E7BE-463B-9E92-E6F118F17107}"/>
              </a:ext>
            </a:extLst>
          </p:cNvPr>
          <p:cNvSpPr txBox="1"/>
          <p:nvPr/>
        </p:nvSpPr>
        <p:spPr>
          <a:xfrm>
            <a:off x="406400" y="6444734"/>
            <a:ext cx="3571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CMU MLD Tom Mitchell</a:t>
            </a:r>
          </a:p>
        </p:txBody>
      </p:sp>
    </p:spTree>
    <p:extLst>
      <p:ext uri="{BB962C8B-B14F-4D97-AF65-F5344CB8AC3E}">
        <p14:creationId xmlns:p14="http://schemas.microsoft.com/office/powerpoint/2010/main" val="69650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CCF9C1-442F-D598-8ED2-7CA6D7058F46}"/>
                  </a:ext>
                </a:extLst>
              </p14:cNvPr>
              <p14:cNvContentPartPr/>
              <p14:nvPr/>
            </p14:nvContentPartPr>
            <p14:xfrm>
              <a:off x="429120" y="420480"/>
              <a:ext cx="11188080" cy="5220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CCF9C1-442F-D598-8ED2-7CA6D7058F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760" y="411120"/>
                <a:ext cx="11206800" cy="52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11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EF542F-4171-449F-A3F6-88B11C4C04A7}"/>
              </a:ext>
            </a:extLst>
          </p:cNvPr>
          <p:cNvSpPr txBox="1">
            <a:spLocks/>
          </p:cNvSpPr>
          <p:nvPr/>
        </p:nvSpPr>
        <p:spPr>
          <a:xfrm>
            <a:off x="8937840" y="702061"/>
            <a:ext cx="2841213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6B7D3-2E51-4BD1-B1DB-E0A4F1D59CC2}"/>
              </a:ext>
            </a:extLst>
          </p:cNvPr>
          <p:cNvGraphicFramePr>
            <a:graphicFrameLocks noGrp="1"/>
          </p:cNvGraphicFramePr>
          <p:nvPr/>
        </p:nvGraphicFramePr>
        <p:xfrm>
          <a:off x="9272874" y="1667081"/>
          <a:ext cx="2163580" cy="3965049"/>
        </p:xfrm>
        <a:graphic>
          <a:graphicData uri="http://schemas.openxmlformats.org/drawingml/2006/table">
            <a:tbl>
              <a:tblPr firstRow="1" bandRow="1"/>
              <a:tblGrid>
                <a:gridCol w="54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10" y="1237673"/>
            <a:ext cx="6903890" cy="4525963"/>
          </a:xfrm>
        </p:spPr>
        <p:txBody>
          <a:bodyPr/>
          <a:lstStyle/>
          <a:p>
            <a:pPr eaLnBrk="1" hangingPunct="1"/>
            <a:r>
              <a:rPr lang="en-US" dirty="0"/>
              <a:t>Decision trees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K-Nearest Neighbor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Model Selection</a:t>
            </a:r>
          </a:p>
          <a:p>
            <a:pPr eaLnBrk="1" hangingPunct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1"/>
          <a:stretch/>
        </p:blipFill>
        <p:spPr bwMode="auto">
          <a:xfrm>
            <a:off x="8444614" y="130176"/>
            <a:ext cx="3747386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error rate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C32098-5F70-4C62-A5C2-B996D9B1D513}"/>
              </a:ext>
            </a:extLst>
          </p:cNvPr>
          <p:cNvSpPr/>
          <p:nvPr/>
        </p:nvSpPr>
        <p:spPr>
          <a:xfrm>
            <a:off x="561660" y="1986196"/>
            <a:ext cx="1686102" cy="9218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4201C6-94EE-455F-9384-3DF158E9E867}"/>
              </a:ext>
            </a:extLst>
          </p:cNvPr>
          <p:cNvSpPr/>
          <p:nvPr/>
        </p:nvSpPr>
        <p:spPr>
          <a:xfrm>
            <a:off x="474216" y="3564788"/>
            <a:ext cx="2658727" cy="4609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64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node, A: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If empty(A) or all labels in D are the same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Leaf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class = most common class in 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a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(D,A)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(D(a=1), A \ {a})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(D(a=0), A \ {a})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C292C3-E0A5-9481-F541-4A13368FD384}"/>
                  </a:ext>
                </a:extLst>
              </p14:cNvPr>
              <p14:cNvContentPartPr/>
              <p14:nvPr/>
            </p14:nvContentPartPr>
            <p14:xfrm>
              <a:off x="1526400" y="3474000"/>
              <a:ext cx="10469160" cy="1557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C292C3-E0A5-9481-F541-4A13368FD3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7040" y="3464640"/>
                <a:ext cx="10487880" cy="157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04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F571D50-8539-61AF-05A8-8507429B2FE3}"/>
                  </a:ext>
                </a:extLst>
              </p14:cNvPr>
              <p14:cNvContentPartPr/>
              <p14:nvPr/>
            </p14:nvContentPartPr>
            <p14:xfrm>
              <a:off x="2933640" y="3085920"/>
              <a:ext cx="4700520" cy="2248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F571D50-8539-61AF-05A8-8507429B2F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4280" y="3076560"/>
                <a:ext cx="4719240" cy="226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44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5991226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sz="3600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5991226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E5396-544A-6FE5-5851-B38B98C1F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77" r="38558" b="-2607"/>
          <a:stretch/>
        </p:blipFill>
        <p:spPr>
          <a:xfrm>
            <a:off x="-247266" y="6057901"/>
            <a:ext cx="8335811" cy="5254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FB1DBC-7C2F-4F4B-F41E-42ED265E43E5}"/>
                  </a:ext>
                </a:extLst>
              </p14:cNvPr>
              <p14:cNvContentPartPr/>
              <p14:nvPr/>
            </p14:nvContentPartPr>
            <p14:xfrm>
              <a:off x="377280" y="165240"/>
              <a:ext cx="11763000" cy="6429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FB1DBC-7C2F-4F4B-F41E-42ED265E43E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920" y="155880"/>
                <a:ext cx="11781720" cy="6448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D057673-FD4A-A8DD-A2A0-CF12A90E41A7}"/>
                  </a:ext>
                </a:extLst>
              </p14:cNvPr>
              <p14:cNvContentPartPr/>
              <p14:nvPr/>
            </p14:nvContentPartPr>
            <p14:xfrm>
              <a:off x="3281760" y="2046240"/>
              <a:ext cx="5895720" cy="3376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D057673-FD4A-A8DD-A2A0-CF12A90E41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2400" y="2036880"/>
                <a:ext cx="5914440" cy="339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AC7DF4-DFFF-BEE1-9ADB-98F29B924F47}"/>
                  </a:ext>
                </a:extLst>
              </p14:cNvPr>
              <p14:cNvContentPartPr/>
              <p14:nvPr/>
            </p14:nvContentPartPr>
            <p14:xfrm>
              <a:off x="8338680" y="2104920"/>
              <a:ext cx="2005920" cy="455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AC7DF4-DFFF-BEE1-9ADB-98F29B924F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9320" y="2095560"/>
                <a:ext cx="2024640" cy="45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85221ED-4D65-1844-3840-DFD9F7D57250}"/>
                  </a:ext>
                </a:extLst>
              </p14:cNvPr>
              <p14:cNvContentPartPr/>
              <p14:nvPr/>
            </p14:nvContentPartPr>
            <p14:xfrm>
              <a:off x="1553040" y="927360"/>
              <a:ext cx="10638000" cy="523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85221ED-4D65-1844-3840-DFD9F7D572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3680" y="918000"/>
                <a:ext cx="10656720" cy="525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1814572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82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CEAC54-AC9D-299A-5A5B-4753C1586D1E}"/>
                  </a:ext>
                </a:extLst>
              </p14:cNvPr>
              <p14:cNvContentPartPr/>
              <p14:nvPr/>
            </p14:nvContentPartPr>
            <p14:xfrm>
              <a:off x="1292760" y="1945800"/>
              <a:ext cx="10618920" cy="4251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CEAC54-AC9D-299A-5A5B-4753C1586D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3400" y="1936440"/>
                <a:ext cx="10637640" cy="42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66F7E8-60AD-8E56-4E9D-63225C2FBA46}"/>
                  </a:ext>
                </a:extLst>
              </p14:cNvPr>
              <p14:cNvContentPartPr/>
              <p14:nvPr/>
            </p14:nvContentPartPr>
            <p14:xfrm>
              <a:off x="10261720" y="4222670"/>
              <a:ext cx="113400" cy="210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66F7E8-60AD-8E56-4E9D-63225C2FBA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2360" y="4213310"/>
                <a:ext cx="13212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E1711B3-A42E-3F5B-0F12-ACECE66A53D5}"/>
                  </a:ext>
                </a:extLst>
              </p14:cNvPr>
              <p14:cNvContentPartPr/>
              <p14:nvPr/>
            </p14:nvContentPartPr>
            <p14:xfrm>
              <a:off x="9692560" y="4013870"/>
              <a:ext cx="1476360" cy="1058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E1711B3-A42E-3F5B-0F12-ACECE66A53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3200" y="4004510"/>
                <a:ext cx="1495080" cy="107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49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B0AA0-7EAF-9207-20F7-F291C731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7050"/>
              </p:ext>
            </p:extLst>
          </p:nvPr>
        </p:nvGraphicFramePr>
        <p:xfrm>
          <a:off x="6326381" y="208867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10EB2FC-C776-2ACE-E4F5-2E31312256F1}"/>
                  </a:ext>
                </a:extLst>
              </p14:cNvPr>
              <p14:cNvContentPartPr/>
              <p14:nvPr/>
            </p14:nvContentPartPr>
            <p14:xfrm>
              <a:off x="2752200" y="88560"/>
              <a:ext cx="9435240" cy="6689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10EB2FC-C776-2ACE-E4F5-2E3131225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2840" y="79200"/>
                <a:ext cx="9453960" cy="67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38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14:cNvPr>
              <p14:cNvContentPartPr/>
              <p14:nvPr/>
            </p14:nvContentPartPr>
            <p14:xfrm>
              <a:off x="1220400" y="2162520"/>
              <a:ext cx="8283600" cy="332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C5A954-DD93-4E6A-BCE6-B901514D70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1040" y="2153160"/>
                <a:ext cx="8302320" cy="33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E19842F-A077-6E69-5D6E-5393B950728A}"/>
                  </a:ext>
                </a:extLst>
              </p14:cNvPr>
              <p14:cNvContentPartPr/>
              <p14:nvPr/>
            </p14:nvContentPartPr>
            <p14:xfrm>
              <a:off x="1864440" y="1908360"/>
              <a:ext cx="7815960" cy="4174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E19842F-A077-6E69-5D6E-5393B95072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55080" y="1899000"/>
                <a:ext cx="7834680" cy="419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54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F7B4B-1EED-FB62-424C-F768EA48C7D0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F515BE-4727-623C-0C05-C13699D6823B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74621-0F6B-FE43-1451-48E7F581D8CF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88CE67-ED5C-C2FA-A4CE-3127059D625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CE51D3-B2CE-67EB-A0C9-71979129A472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1EE11-EF89-7970-3D10-2B8122D2E584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BE9C3A-63EA-6C7B-0981-605FE300BB5B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7BE37A2-87F7-A866-F5C9-1A197DFE30F9}"/>
                  </a:ext>
                </a:extLst>
              </p14:cNvPr>
              <p14:cNvContentPartPr/>
              <p14:nvPr/>
            </p14:nvContentPartPr>
            <p14:xfrm>
              <a:off x="378360" y="1926360"/>
              <a:ext cx="10902240" cy="4232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7BE37A2-87F7-A866-F5C9-1A197DFE30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9000" y="1917000"/>
                <a:ext cx="10920960" cy="425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86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2F820-F30B-C40B-B756-963B6370E27A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DC84E-BC59-9791-E0F7-E1D0BD898FB1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919056-CECA-2FC0-CEE1-0D5B7C54DFC4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B5594-5E39-C155-ABE3-8C552012556C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788348-05CF-DF86-3A1E-0B359814A73A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535-620D-1FCA-19C5-A1EA4E8F2385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4BA69D6-75B1-3D0C-8B42-9235451EABC0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1        +      0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1/8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CEEC0D-E767-2272-73D9-8248401A7A05}"/>
                  </a:ext>
                </a:extLst>
              </p14:cNvPr>
              <p14:cNvContentPartPr/>
              <p14:nvPr/>
            </p14:nvContentPartPr>
            <p14:xfrm>
              <a:off x="1720800" y="1885680"/>
              <a:ext cx="795600" cy="72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CEEC0D-E767-2272-73D9-8248401A7A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440" y="1876320"/>
                <a:ext cx="814320" cy="74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2-, 2+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=+/−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1-, 3+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2        +      1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2966</Words>
  <Application>Microsoft Office PowerPoint</Application>
  <PresentationFormat>Widescreen</PresentationFormat>
  <Paragraphs>969</Paragraphs>
  <Slides>32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2_Office Theme</vt:lpstr>
      <vt:lpstr>1_Office Theme</vt:lpstr>
      <vt:lpstr>  10-315 Introduction to ML  Decision Trees</vt:lpstr>
      <vt:lpstr>Today</vt:lpstr>
      <vt:lpstr>Decision Tree</vt:lpstr>
      <vt:lpstr>Decision Trees</vt:lpstr>
      <vt:lpstr>Decision Stumps</vt:lpstr>
      <vt:lpstr>Decision Stumps</vt:lpstr>
      <vt:lpstr>Poll 1</vt:lpstr>
      <vt:lpstr>Poll 1</vt:lpstr>
      <vt:lpstr>Poll 1</vt:lpstr>
      <vt:lpstr>Decision trees</vt:lpstr>
      <vt:lpstr>Decision trees</vt:lpstr>
      <vt:lpstr>Problem Formulation</vt:lpstr>
      <vt:lpstr>Decision Tree</vt:lpstr>
      <vt:lpstr>Tree to Predict C-Section Risk</vt:lpstr>
      <vt:lpstr>Tree to Predict C-Section Risk</vt:lpstr>
      <vt:lpstr>Building a Decision Tree</vt:lpstr>
      <vt:lpstr>Poll 2</vt:lpstr>
      <vt:lpstr>Poll 2</vt:lpstr>
      <vt:lpstr>Poll 3</vt:lpstr>
      <vt:lpstr>Poll 3</vt:lpstr>
      <vt:lpstr>Building a Decision Tree</vt:lpstr>
      <vt:lpstr>Entropy</vt:lpstr>
      <vt:lpstr>Entropy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Decision Tree Learning Example</vt:lpstr>
      <vt:lpstr>Mutual Information Notation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93</cp:revision>
  <dcterms:created xsi:type="dcterms:W3CDTF">2020-05-18T13:01:09Z</dcterms:created>
  <dcterms:modified xsi:type="dcterms:W3CDTF">2023-01-26T17:17:51Z</dcterms:modified>
</cp:coreProperties>
</file>