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13.xml" ContentType="application/inkml+xml"/>
  <Override PartName="/ppt/ink/ink14.xml" ContentType="application/inkml+xml"/>
  <Override PartName="/ppt/notesSlides/notesSlide6.xml" ContentType="application/vnd.openxmlformats-officedocument.presentationml.notesSlide+xml"/>
  <Override PartName="/ppt/ink/ink15.xml" ContentType="application/inkml+xml"/>
  <Override PartName="/ppt/notesSlides/notesSlide7.xml" ContentType="application/vnd.openxmlformats-officedocument.presentationml.notesSlide+xml"/>
  <Override PartName="/ppt/ink/ink16.xml" ContentType="application/inkml+xml"/>
  <Override PartName="/ppt/ink/ink17.xml" ContentType="application/inkml+xml"/>
  <Override PartName="/ppt/notesSlides/notesSlide8.xml" ContentType="application/vnd.openxmlformats-officedocument.presentationml.notesSlide+xml"/>
  <Override PartName="/ppt/ink/ink18.xml" ContentType="application/inkml+xml"/>
  <Override PartName="/ppt/ink/ink19.xml" ContentType="application/inkml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ink/ink20.xml" ContentType="application/inkml+xml"/>
  <Override PartName="/ppt/notesSlides/notesSlide12.xml" ContentType="application/vnd.openxmlformats-officedocument.presentationml.notesSlide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tags/tag1.xml" ContentType="application/vnd.openxmlformats-officedocument.presentationml.tags+xml"/>
  <Override PartName="/ppt/ink/ink25.xml" ContentType="application/inkml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3.xml" ContentType="application/vnd.openxmlformats-officedocument.presentationml.notesSlide+xml"/>
  <Override PartName="/ppt/ink/ink26.xml" ContentType="application/inkml+xml"/>
  <Override PartName="/ppt/notesSlides/notesSlide14.xml" ContentType="application/vnd.openxmlformats-officedocument.presentationml.notesSlide+xml"/>
  <Override PartName="/ppt/ink/ink27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7" r:id="rId3"/>
  </p:sldMasterIdLst>
  <p:notesMasterIdLst>
    <p:notesMasterId r:id="rId72"/>
  </p:notesMasterIdLst>
  <p:sldIdLst>
    <p:sldId id="2327" r:id="rId4"/>
    <p:sldId id="1262" r:id="rId5"/>
    <p:sldId id="2333" r:id="rId6"/>
    <p:sldId id="1264" r:id="rId7"/>
    <p:sldId id="1297" r:id="rId8"/>
    <p:sldId id="1298" r:id="rId9"/>
    <p:sldId id="259" r:id="rId10"/>
    <p:sldId id="703" r:id="rId11"/>
    <p:sldId id="339" r:id="rId12"/>
    <p:sldId id="696" r:id="rId13"/>
    <p:sldId id="697" r:id="rId14"/>
    <p:sldId id="698" r:id="rId15"/>
    <p:sldId id="702" r:id="rId16"/>
    <p:sldId id="1283" r:id="rId17"/>
    <p:sldId id="1277" r:id="rId18"/>
    <p:sldId id="1299" r:id="rId19"/>
    <p:sldId id="2335" r:id="rId20"/>
    <p:sldId id="1266" r:id="rId21"/>
    <p:sldId id="1271" r:id="rId22"/>
    <p:sldId id="1278" r:id="rId23"/>
    <p:sldId id="1286" r:id="rId24"/>
    <p:sldId id="1287" r:id="rId25"/>
    <p:sldId id="1288" r:id="rId26"/>
    <p:sldId id="1289" r:id="rId27"/>
    <p:sldId id="1284" r:id="rId28"/>
    <p:sldId id="1290" r:id="rId29"/>
    <p:sldId id="1291" r:id="rId30"/>
    <p:sldId id="1292" r:id="rId31"/>
    <p:sldId id="1293" r:id="rId32"/>
    <p:sldId id="1294" r:id="rId33"/>
    <p:sldId id="1295" r:id="rId34"/>
    <p:sldId id="704" r:id="rId35"/>
    <p:sldId id="705" r:id="rId36"/>
    <p:sldId id="706" r:id="rId37"/>
    <p:sldId id="707" r:id="rId38"/>
    <p:sldId id="708" r:id="rId39"/>
    <p:sldId id="709" r:id="rId40"/>
    <p:sldId id="724" r:id="rId41"/>
    <p:sldId id="2328" r:id="rId42"/>
    <p:sldId id="2329" r:id="rId43"/>
    <p:sldId id="2330" r:id="rId44"/>
    <p:sldId id="1279" r:id="rId45"/>
    <p:sldId id="1273" r:id="rId46"/>
    <p:sldId id="2331" r:id="rId47"/>
    <p:sldId id="2332" r:id="rId48"/>
    <p:sldId id="693" r:id="rId49"/>
    <p:sldId id="1302" r:id="rId50"/>
    <p:sldId id="1296" r:id="rId51"/>
    <p:sldId id="753" r:id="rId52"/>
    <p:sldId id="754" r:id="rId53"/>
    <p:sldId id="755" r:id="rId54"/>
    <p:sldId id="756" r:id="rId55"/>
    <p:sldId id="757" r:id="rId56"/>
    <p:sldId id="759" r:id="rId57"/>
    <p:sldId id="760" r:id="rId58"/>
    <p:sldId id="806" r:id="rId59"/>
    <p:sldId id="810" r:id="rId60"/>
    <p:sldId id="1274" r:id="rId61"/>
    <p:sldId id="2334" r:id="rId62"/>
    <p:sldId id="808" r:id="rId63"/>
    <p:sldId id="809" r:id="rId64"/>
    <p:sldId id="1028" r:id="rId65"/>
    <p:sldId id="446" r:id="rId66"/>
    <p:sldId id="447" r:id="rId67"/>
    <p:sldId id="448" r:id="rId68"/>
    <p:sldId id="1029" r:id="rId69"/>
    <p:sldId id="1301" r:id="rId70"/>
    <p:sldId id="763" r:id="rId71"/>
  </p:sldIdLst>
  <p:sldSz cx="12192000" cy="6858000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 Virtue" initials="PV" lastIdx="1" clrIdx="0">
    <p:extLst>
      <p:ext uri="{19B8F6BF-5375-455C-9EA6-DF929625EA0E}">
        <p15:presenceInfo xmlns:p15="http://schemas.microsoft.com/office/powerpoint/2012/main" userId="aff125923c56321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143" autoAdjust="0"/>
    <p:restoredTop sz="79774" autoAdjust="0"/>
  </p:normalViewPr>
  <p:slideViewPr>
    <p:cSldViewPr snapToGrid="0">
      <p:cViewPr varScale="1">
        <p:scale>
          <a:sx n="100" d="100"/>
          <a:sy n="100" d="100"/>
        </p:scale>
        <p:origin x="21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theme" Target="theme/theme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commentAuthors" Target="commentAuthor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1-25T18:37:17.878"/>
    </inkml:context>
    <inkml:brush xml:id="br0">
      <inkml:brushProperty name="width" value="0.05292" units="cm"/>
      <inkml:brushProperty name="height" value="0.05292" units="cm"/>
      <inkml:brushProperty name="color" value="#002060"/>
    </inkml:brush>
    <inkml:brush xml:id="br1">
      <inkml:brushProperty name="width" value="0.05292" units="cm"/>
      <inkml:brushProperty name="height" value="0.05292" units="cm"/>
      <inkml:brushProperty name="color" value="#7030A0"/>
    </inkml:brush>
    <inkml:brush xml:id="br2">
      <inkml:brushProperty name="width" value="0.05292" units="cm"/>
      <inkml:brushProperty name="height" value="0.05292" units="cm"/>
    </inkml:brush>
  </inkml:definitions>
  <inkml:trace contextRef="#ctx0" brushRef="#br0">7997 18048 748 0,'0'0'33'0,"0"0"7"15,0 0-32-15,0 9-8 0,-3 1 0 0,-1 2 0 16,1 4 97-16,-4-10 18 0,-4 23 3 15,4-1 1-15</inkml:trace>
  <inkml:trace contextRef="#ctx0" brushRef="#br0" timeOffset="2901.72">8033 17299 691 0,'0'0'30'0,"-4"9"7"16,1-3-29-16,-1 1-8 15,-3 2 0-15,0-3 0 0,4-3 366 0,3-3 72 16,-8 10 14-16,8-10 4 0,0 0-373 0,-3 3-75 16,-4 3-8-16,7-6-14 0,0 0 14 0,0 0 0 15,-7 3-10-15,7-3 10 0,0 0 0 0,0 0 0 16,-4-9 0-16,1 9 0 0,-1-6 20 0,1-4 8 16,3 1 1-16,-4-4 1 0,1-2 21 0,-1 2 4 0,4-6 1 0,-3 7 0 15,-1-1-8-15,1 1-2 0,-1-4 0 0,4 0 0 16,-3 1-8-16,-1 2-2 0,0 0 0 0,1 1 0 15,3 3-9-15,-7-7-3 0,0 3 0 16,3 4 0-16,-3 0-16 0,7 2-8 0,-10-8 0 0,6 2 8 16,-3 0-8-16,0 1 0 0,3-7 0 0,1 0 0 15,-8 0 9-15,8 4-9 0,-1-4 10 0,1 0-10 16,-1-3 20-16,4 0-3 0,0 3 0 0,0-2 0 16,0-1 10-16,0 0 1 0,-7 3 1 0,7 3 0 15,0 0-29-15,0 1 0 0,0-4-8 0,0 6 8 16,0 1 0-16,0-4 17 0,0 4-1 0,-3-7-1 15,-1 6-15-15,1 1 0 0,3-7 0 0,-4 6 0 16,1-5 0-16,-1 5 8 0,1-6-8 0,-1 0 9 16,-3-3-9-16,0 0 12 0,0 7-12 0,3-10 12 0,-3 3-3 15,0 0 0-15,4 0 0 0,-4-3 0 0,7 0 3 16,-4 3 0-16,1 0 0 0,-1 0 0 0,4 0 8 0,0 3 3 16,-7-3 0-16,7 10 0 0,-4-7-23 0,1-3-12 15,3 3 2-15,0-3 0 0,0 6 10 16,-4-2-8-16,4-4 8 0,-3 3-8 0,-1 0 17 15,4-3 4-15,0 0 1 0,0 0 0 0,-7 3-14 0,7-3-12 16,0 0 3-16,-3 0 0 0,-1 1 9 0,1-8 12 16,-4 7-2-16,3 0-1 0,4 4-9 0,-3-4 0 15,3 0 0-15,-4 9 8 0,4-6-8 0,0-3 0 16,-7 10 0-16,7-7 0 0,0 0 0 0,-4 4 0 16,8-4 0-16,-4 0 0 0,0-3 0 0,0 6 8 15,-4-3-8-15,4-3 12 0,4 1-12 0,-4-1 0 16,0 3 0-16,0-3 0 0,0 0 0 0,0 0 0 15,0-3 0-15,7 3 0 0,-7 0 0 0,0 0 0 16,0-3 0-16,4 0 0 0,-1 3 0 0,-3 0 0 0,4-3 0 0,-4 3 0 16,0-3 0-16,3 0 0 0,-3 3 0 0,4-6 0 15,-1 6 0-15,-3 0 8 0,4 0-8 0,-4 0 0 16,0 3 0-16,3 0 0 0,-3-3 0 0,7 6 0 16,-7-2 0-16,0-1 0 0,4-3 0 0,-4 3 0 15,3 3 0-15,-3-2 0 0,4-4 0 0,-1 0 0 16,1 3 0-16,3-3 0 0,-7 0 0 0,4 0 0 15,-1-6 0-15,1 6 0 0,-4-3 0 0,7 0 0 16,-4-7 0-16,1 7 0 0,-1-6 0 0,4 3 0 16,-7 3 0-16,0-4 0 0,0 7 0 0,0-9 0 0,4 9 0 0,-1-3 0 15,-3-3 0-15,4 6 0 16,-4 0 0-16,3-6 0 0,1 12 9 0,3-6-9 0,-7-3 0 16,4 3 8-16,-1 0-8 0,1 0 0 0,3 0 0 0,-4-6 0 15,1 6 0-15,-1-3 0 0,-3-3 0 0,7 6 0 16,-7 0 0-16,0-6 0 0,4 2 0 0,-4-2 0 15,0 3 0-15,0-3 8 0,0 3-8 0,0-3 0 16,0-4 0-16,0 7 0 0,0-3 0 0,0 6 0 16,0-3 0-16,0 0 8 0,0 0-8 0,0-4 0 15,-4 4 0-15,4-3 0 0,0 6 0 0,0-3 0 16,0-3 0-16,0 6 0 0,0-6 0 0,4 3 0 16,-4-4 0-16,0 4 8 0,0-3-8 0,3 3 0 15,-3-3 0-15,0 3 0 0,0-3 0 0,0 6 0 0,0-7 0 0,0 7 0 16,0-3 0-16,0-3 0 0,4 3 0 0,-4-3 8 15,0-4-8-15,0 7 0 0,3-3 8 0,1-3-8 16,-4 6 8-16,7-4-8 0,-7-2 8 0,3 6-8 16,-3-3 0-16,4 3 0 0,-4-4 0 0,4 8 8 15,-1-8-8-15,1 7 0 0,-1 0 0 16,-3-9 0-16,4 9 0 0,-1-3 0 0,4-3 0 0,-7 0 0 16,0-1 0-16,0 1 0 0,4-3 0 15,-4-1 0-15,3 7 0 0,-3-3 0 0,4 0 0 0,-4-4 0 16,0 7 0-16,0-3 0 0,0 3 0 0,0-3 8 15,3 6-8-15,-3-3 0 0,-3-3 0 0,3 6 0 16,-4-7 0-16,4 4 0 0,-3-3 0 0,-1 3 0 16,4-3 0-16,-7 3 0 0,7 3 0 0,-7-6 0 15,4 6 0-15,-1-3 0 0,1-4 0 0,-1 1 8 0,4 6-8 16,-4 0 0-16,1-3 0 0,3-3 0 0,-7 9 0 0,7-3 0 16,0 0 0-16,-4-3 0 0,4-3 0 0,-3 6 0 15,3-6 0-15,-4 3 0 0,1-4 0 0,3 4 0 16,-4-3 0-16,4-3 0 0,0 6 0 0,0-4 0 15,-7-2 0-15,4 9 8 0,-1-3-8 16,1-3 0-16,-4 6 0 0,0-6 8 0,3 6-8 0,-3-3 0 16,0 3 0-16,0-7 8 0,3 7-8 0,-3 0 0 15,-3-6 0-15,3-3 0 0,3 0 0 0,-3 5 0 16,0-5 0-16,0 0 8 0,3-4-8 0,-3-2 0 16,7 2 0-16,-7-6 0 0,0 7 0 0,7-4 0 15,-3 1 0-15,3-1 0 0,3-3 0 0,1 7 0 16,-4-7 0-16,0 0 0 0,-4 4 0 0,4-1 0 0,0-3 0 15,0 7 0-15,0-1 0 0,0-2 0 16,0-4 0-16,0 6 0 0,-3-5 0 0,3 5 0 16,0-9 0-16,-4-3 0 0,4 3 0 0,0 0 0 0,-3 4 0 0,-1-4 0 15,4 0 0-15,-3-3 0 0,-1 9 0 0,4-9 0 16,-11 9 0-16,4-2 9 0,4 2-9 0,-1-6 0 16,-3 3 0-16,0 4 0 0,0-4 0 0,4 0 0 15,-1-3 0-15,1-3 0 0,-1 3 0 0,4 4 0 16,0 2 0-16,-7-9 0 0,7 9 0 0,-4-9 0 15,1 3 0-15,3 0 0 0,3-6 8 0,-3 6-8 16,4-6 0-16,-4 6 0 0,7 0 0 0,-7-6 0 16,0 9 0-16,4-2 0 0,-4-1 0 0,3-7 0 15,-3 8 0-15,4-8 0 0,-4-2 0 0,0 9 0 16,3-6 0-16,1 6 0 0,-1-3 0 0,-3 0 0 0,4 3 0 16,-4 3 0-16,-4-3 0 0,4-6 0 0,-3-3 0 0,3 9 0 15,0-9 0-15,0 3 0 0,0 6-16 0,0-3 4 16,0 0 0-16,0 3 0 0,0-6 12 15,3 6 16-15,-3 0-3 0,0-6-1 0,0 6-12 16,4 3 0-16,-1-3 0 0,4 3 0 0,-7 0 0 0,0-2 0 16,4 8 0-16,-4-3 0 0,0 4 0 0,0-1 0 15,0-2 0-15,0 5 0 0,-4-2 0 0,4 3 0 16,0-1 0-16,0 1 0 0,-7 0 0 0,4 9 0 16,-1-7 0-16,4 7 0 0,-3 0 0 0,-1 1-15 15,4 2 2-15,-3 6 0 0,3 1 13 0,0-7 0 16,-4 9 0-16,4 1 0 15,0 3-52-15,4-1-16 0,3-2-4 0,3 6-1 16,4-6-87-16,4 5-16 0,0-5-4 0,-1 3-1089 0</inkml:trace>
  <inkml:trace contextRef="#ctx0" brushRef="#br0" timeOffset="7544.52">21318 6167 1670 0,'0'0'74'15,"-3"-10"15"-15,-4 1-71 0,0 2-18 0,3-8 0 0,4 5 0 0,-3-2 189 0,6-4 35 16,4 0 6-16,4 1 2 0,-4-1-176 0,0 7-36 15,4-13-6-15,-4 12-2 0,0 7 3 0,-7 3 0 16,0 0 0-16,0 0 0 0,0 0 13 0,0 10 4 16,-4 2 0-16,1 10 0 0,-4 0-16 0,-4 9-4 15,-3 1 0-15,0 9 0 0,-7 2 4 0,-1-2 0 16,1 3 0-16,-3 6 0 0,-5-6-16 0,1 6 9 16,-4-6-9-16,1 0 8 0,-5 3-8 0,5-3 8 15,-5 0-8-15,-3 0 8 0,1 3-8 0,-1-9 0 16,0 2 0-16,4-8 0 0,0-1-11 0,6 0-1 0,5-9 0 0,2 0 0 31,5-12-25-31,6-1-6 0,-3-9-1 0,7-9 0 16,4-1-156-16,-5-5-32 0,5-64-7 0,10 13-1 0</inkml:trace>
  <inkml:trace contextRef="#ctx0" brushRef="#br0" timeOffset="7792.31">20648 5925 2991 0,'0'0'66'0,"0"0"14"0,0 0 2 0,0 0 2 0,0 0-68 0,0 0-16 0,0 0 0 0,11 9 0 16,-1 10 18-16,4 3 0 0,4 3 0 0,3 7 0 15,-3-1 11-15,3 0 3 0,0 10 0 0,4 3 0 0,0 6-10 0,-4-6-2 16,3 6 0-16,1 0 0 0,-4-2-12 0,4-5-8 16,0-2 10-16,-1 3-10 15,8-3 0-15,-4-4 0 0,1-2 0 0,-1 6 0 0,0-7 0 16,-7-2 0-16,0 5 0 0,-3-2-10 0,0-7 10 15,-1-3 0-15,-6 6 0 0,-1-2 0 0,1-7-12 0,-4-1-6 16,0 1-2-16,0-3 0 16,4-3-118-16,-1 0-24 0,1-10-5 0,3 3-1077 0</inkml:trace>
  <inkml:trace contextRef="#ctx0" brushRef="#br0" timeOffset="9342.34">21869 6800 2480 0,'-14'22'110'0,"7"-13"22"0,-1 4-105 15,1 6-27-15,4 3 0 0,-1 0 0 0,-6 9 84 0,3 0 11 16,3 1 2-16,1 5 1 0,-8-2-62 0,1-1-13 16,2-2-3-16,1 5 0 0,0-2-20 0,0-4 0 15,-3-3-10-15,3-3 10 16,3-3-28-16,1 0 2 0,-4-3 0 0,-1-6 0 16,12-4-74-16,-4-9-14 0,0 0-3 0</inkml:trace>
  <inkml:trace contextRef="#ctx0" brushRef="#br0" timeOffset="11158.84">22698 5916 576 0,'0'0'25'0,"-4"0"6"0,1 0-31 0,3 0 0 0,0 0 0 0,0 0 0 16,0 0 260-16,0 0 47 0,0 0 9 0,0 0 1 15,0 0-265-15,0 0-52 0,7 0-12 0,7 9-1 0,-4-3 37 0,1-3 7 16,-4 10 1-16,4-7 1 0,6 4 41 0,-6-1 8 16,-4-3 2-16,4 4 0 0,10-1-14 15,-4 4-2-15,1 9-1 0,0-13 0 0,-1 0-22 16,8 10-4-16,3-6-1 0,0-1 0 0,-3 7-23 0,0-6-5 16,3-4 0-16,0 4-1 0,-3-4-11 0,0 1 8 15,-1 2-8-15,1-3 8 0,0-2 4 16,-4-4 0-16,4 0 0 0,-4 3 0 0,-4-3-4 0,5 4 0 15,-8-4 0-15,3-3 0 0,-6 6 17 0,3-6 3 16,-3 0 1-16,-4 0 0 0,3 0-14 0,-10 0-3 16,0 0-1-16,7 0 0 0,0 3 1 0,0-3 0 15,0-9 0-15,4 9 0 0,-4 0-12 0,-7 0 8 16,0 0-8-16,11 0 8 0,-11 0-8 0,0 0 0 0,7-3 0 0,-7 3 0 16,0 0 0-16,0 0 0 0,0 0 0 0,0 0-11 15,0 0 11-15,0 0 0 0,-4 3 0 0,-3 6 0 16,4-6 0-16,-4 4 0 0,-1-4 8 0,1 3-8 15,0-3 11-15,-3 3-3 0,-1 1 0 0,1-7 0 16,-5 9 1-16,1-3 0 0,0-2 0 0,0 2 0 16,-3 0 11-16,-1 3 1 0,-3 1 1 0,0-1 0 15,-1-6-22-15,-2 7 0 0,-1-1 0 0,0 1 8 16,-6-1-8-16,2 4 0 0,-2-4 0 0,-5 4 0 16,-3-1 0-16,1-2 0 0,13-1 0 0,-3 3 0 15,0 4 0-15,-1-10 0 0,8 4 0 0,0 5-8 16,7-8-8-16,-4 2-2 0,-3 1 0 0,7-1 0 31,7-6-88-31,-7 3-18 0,0-2-3 0,-4 2-647 0,7-3-130 0</inkml:trace>
  <inkml:trace contextRef="#ctx0" brushRef="#br0" timeOffset="11661.69">22684 6703 979 0,'21'3'43'0,"-21"-3"9"0,-7 9-41 0,0-2-11 16,7-7 0-16,0 0 0 0,3 6 292 0,-3-6 57 15,0 0 11-15,4 9 3 0,10-9-195 0,-4 6-38 16,1-6-8-16,3-6-2 0,7 6-70 0,4-9-14 16,0 6-4-16,6-7 0 0,5 1 2 0,3-4 0 15,-1 1 0-15,1-4 0 0,0 4-26 0,0-1-8 16,0 4 0-16,-4-4 0 15,0 4-24-15,0-4-9 0,1 4-2 0,-1 2 0 16,0 1-119-16,-7 0-24 0,4-4-5 0,-4 10-545 16,-3-3-110-16</inkml:trace>
  <inkml:trace contextRef="#ctx0" brushRef="#br0" timeOffset="12235.39">24306 5872 2016 0,'-3'-10'179'0,"-4"10"-143"0,-4 0-36 0,1 0 0 16,-1 0 179-16,-3 7 29 0,0-4 5 0,0 9 2 0,0 4-182 0,0 0-33 16,-4-7-12-16,4 10 0 0,-4 0 1 0,-3-4 1 15,0 4 0-15,3 0 0 16,1-3 10-16,2-1 0 0,5 1 0 0,-1-7 0 16,4 7-28-16,0-3-1 0,4-4 0 0,-4-3 0 15,7-6 49-15,0 0 9 0,0 10 3 0,0-10 0 0,0 0-32 0,0 0 0 16,7 0 0-16,3 6 0 0,-3-6 0 0,4-6 0 15,-1 6 0-15,5-3 0 0,2-4 0 0,4 1 0 16,0 0 0-16,1-4 0 0,2 10 0 0,1-3 0 16,0 0 0-16,3-3 0 0,4 6 0 0,3 0 0 15,-3 9 0-15,-1-6 0 0,1 7 0 0,0-1-10 16,-4 4 0-16,0 2 0 0,-6 1 10 0,-1 3 12 0,-4 3-2 0,-6 0-1 0,0 0-9 16,-8 0 0-1,4 6 0-15,-7-6 0 0,0 0 10 0,-3 6-10 16,-1-6 12-16,-3 0-12 0,0 0 0 0,3 0 0 0,-6 0 0 15,-1 0 0-15,1-3 8 0,-4 3-8 0,-1-1 0 16,-2-2 0-16,-1 3 8 0,-3-3-8 0,0 0 0 0,-4-3 0 16,-3 2 8-16,3-5-8 0,1 9 0 0,-5-13 0 15,5 4 0-15,-5 2 0 0,8-11 0 0,-3 5 0 16,2-6 0-16,1-3-14 0,0-3 1 0,3-6 0 31,1-1-103-31,-1-2-21 0,1-7-4 0,2 6-923 0</inkml:trace>
  <inkml:trace contextRef="#ctx0" brushRef="#br0" timeOffset="12487.48">24141 5881 2991 0,'3'-12'132'0,"-3"5"28"0,4 4-128 0,-4-6-32 15,3 6 0-15,8-4 0 0,-1 7 56 0,4-3 5 16,8-3 1-16,-1 3 0 0,3 3-62 0,1-10 0 16,3 7 0-16,1-3-13 0,-1 3 13 0,0-3 0 15,0 6 0-15,4-7 0 0,-7 1 0 0,6 6 0 16,1 0-10-16,0-3 10 16,-4-3-102-16,0 3-13 0,1-4-2 0,-5 4-1 15,5 3-111-15,-8 0-23 0,18-12-4 0,-11 5 0 0</inkml:trace>
  <inkml:trace contextRef="#ctx0" brushRef="#br0" timeOffset="13948.81">25213 5376 1785 0,'-11'-9'159'0,"8"9"-127"0,-4-6-32 0,-4-1 0 16,8-2 113-16,-8 0 17 0,-3 2 3 0,3 1 1 15,1 3-134-15,-8-3-20 0,1-4-7 0,-8 7-1 0,0 3 8 0,-7 0 1 16,-6-3 1-16,-1 3 0 0,-3 0 32 0,-1 3 6 15,-6-6 2-15,3 6 0 0,-10-3 11 0,-1 0 3 16,-3 0 0-16,-3 0 0 0,-4 3 17 0,0 3 4 16,0-6 1-16,-1 4 0 0,-2-4-27 0,-4 0-6 15,-7 0-1-15,7 9 0 0,-4-9 7 0,0 6 1 16,-3-6 0-16,0 0 0 16,-11 0-54-16,1 0-10 0,-1 0-3 0,-7 0 0 0,0 7 35 0,-6-7 0 15,-5 0 0-15,4 6 0 0,8-3 0 0,-5 3 0 16,-10-6 0-16,4 3 0 0,10 4 8 0,-3-4-8 0,-7 0 11 0,3 3-11 0,0-3 28 0,0-3-2 15,4 7 0-15,3-4 0 16,-3-3-26-16,3 6 0 0,0-3 0 16,-81 0 0-16,96-3 0 0,-5 0 0 0,1 0 0 15,7 0 0-15,3 0 0 0,4 0 0 0,0 0 0 16,4 0 0-16,-1 0 0 0,1 0 0 0,3-3 0 16,0 3 0-16,7 0 0 0,7 3 0 0,0 4 0 15,10-7 0-15,1 3 0 0,3-3 0 0,4 0 0 16,3 6 15-16,4-3-3 0,0 0 0 0,3 3 0 15,4-2-4-15,3 2 0 0,1-3-8 0,6 10 12 16,0-13-12-16,4 15-10 0,4-12 2 0,-1 10 0 16,1-4 8-16,3 10 0 0,3-6 0 0,1 9 0 15,6 0 0-15,-2 3 0 0,6-3 0 0,-4 3 8 16,4 6 1-16,0 0 1 0,4 1 0 0,-4 12 0 0,4-4-10 16,-1 14 0-16,1-10 0 0,0 12 0 15,-1-9 0-15,5 6 0 0,-5 10 0 0,1-3 0 16,-4 6 0-16,4-1 0 0,-1 4 0 0,-3-3 0 0,-3-3 0 0,0 0 0 15,-1-7 0-15,1 7-11 0,-4-10 11 0,0 0 0 16,0-2 8-16,-4 2-8 0,1-9 11 0,-4-3-3 16,0 3 0-16,0-7 0 0,0-2 18 0,0-4 3 15,3 0 1-15,-6 1 0 0,3-10-5 0,-4 0-1 16,8 0 0-16,-4-4 0 0,-4-5 14 0,4-4 2 16,0 1 1-16,0-1 0 0,0-9-22 0,0 0-5 15,0 0-1-15,0 0 0 0,0 0 10 0,0 0 1 0,0 0 1 0,0 0 0 16,0 0-14-16,0 0-3 15,-7 0-8-15,7 0 12 0,-7-6-12 0,0 6 0 0,-3 6 0 16,3-3 0-16,3-3 0 0,-3 7 0 0,0-4 0 0,3 6 0 16,4-9 0-16,0 0 0 0,0 0 0 0,0 3 0 15,0-3 0-15,0 0 0 0,0 0 0 0,0 0 0 16,7 0 12-16,4 7 7 0,0-7 1 0,3-7 0 16,3 7-20-16,1 0 0 0,0 0 8 0,6 0-8 15,-2 0 0-15,2 0 0 0,1 10 0 16,0-4 0-16,3-3 0 0,0 6 0 0,4-5 0 0,0 5 0 15,-1-3 0-15,5-3 0 0,2-3 0 0,8 10 0 16,11-10 0-16,3 3 0 0,3-6 0 0,4-7 0 16,7 7 0-16,7-3 13 0,4 3-2 0,7-3-1 15,3-7-10-15,7 10-12 0,-3-3 2 0,7-4 1 16,0 7 9-16,3 0 0 0,1-3 0 0,6 6 0 16,0 0 0-16,4-3 0 0,-3-4 0 0,-1 7 0 0,8 0 0 15,-4-3 0-15,3-6 0 0,-3 9-8 0,-4-10 8 0,4 10 0 16,4 0 0-16,-4 0 0 0,-4 0 0 0,-3 7 0 15,3-4 0-15,-6-3 0 0,3 9 0 16,-7-6 0-16,-1 7 0 0,-2 2-8 0,3-2 8 0,-11 5 0 16,-4-8 0-16,-9 8 0 0,-1-2 0 0,-4-4 0 15,1 1 0-15,-7 2 0 0,-1-9 0 0,-6 7 0 16,-8-4 0-16,-3 0 0 0,-7 1 0 0,-4-4 0 16,-7-3 0-16,4 0 0 0,-3 0 0 0,-1 0 0 15,0-3 0-15,-3-4 0 0,3 7 0 0,-7-6 0 16,-7 0 0-16,-3 3 8 0,0-4-8 0,-1-2 9 0,-2 6-9 15,-5-7 10-15,1 1-10 0,-4-4 8 16,0 10-8-16,0-6 8 0,-7-1-8 0,3 1 0 16,-3 0 0-16,0-1 0 0,0 4 0 0,-3-3 0 0,3-7 0 0,-4 3 0 15,1 4 9-15,-1-4-9 0,-3-5 10 0,4 2-10 16,-1-3 15-16,1 0-3 0,-4-3-1 0,0-3 0 16,-1-3-2-16,1-3 0 0,0-1 0 0,0-8 0 15,0 5-9-15,4-15 0 0,-1 6 0 0,1-3 0 16,-1-10 0-16,-3 4 15 0,4 0-4 0,3 0-1 15,-4-10-10-15,4 6-16 0,-4-5 4 0,4 2 1 16,8-3 23-16,-5 4 4 0,1-1 0 0,-1-2 1 16,4-1-17-16,0 6 10 0,-3-2-10 0,-1 2 8 15,-6 7-8-15,-1 0 0 0,4 3 0 0,-10 3 8 16,-1 3-8-16,0 1 12 0,1-1-12 0,-4 9 12 0,0-2-12 0,-4 3 8 16,4-1-8-16,3 1 8 0,1 3-8 15,-1 3 0-15,1 3 0 0,-1-7 0 0,4 11 0 0,0-4 0 16,-4 0 0-16,8 0 0 0,-4 3-14 0,0 6-5 15,3-6-1-15,1 7 0 0,-4 3 7 16,0 5 1-16,-4-5 0 0,0 9 0 0,4-3 12 0,-7 3 0 16,0 0 0-16,-4 3 10 0,1 6-21 15,-8-5-4-15,0 5-1 0,1 3 0 0,-1-5-3 0,-3 5-1 16,-4-2 0-16,-3-1-999 16,-1 1-200-16</inkml:trace>
  <inkml:trace contextRef="#ctx0" brushRef="#br0" timeOffset="17419.64">21364 7430 806 0,'7'-19'36'0,"-7"19"7"0,0-9-35 0,4 0-8 0,3 9 0 0,-7-4 0 16,0-5 97-16,0 6 18 0,0 3 3 0,0 0 1 16,0 0-97-16,0 0-22 0,0 0 0 0,0 0 0 15,0 0 33-15,-7 9 7 0,0-2 2 0,0 2 0 16,0 0 96-16,-4-2 19 0,0-4 4 0,1 0 1 16,-1 6 8-16,1-2 2 0,-1-4 0 0,1 6 0 15,-1 1-85-15,0 2-17 0,1 1-3 0,-1-4-1 16,1 10-50-16,-1 0-16 0,4-4 10 0,-4-2-10 15,1 6 0-15,-1 0 8 0,-6-1-8 0,3 4 0 16,-4-6 0-16,-3 12 0 0,3-3 0 0,-7 4 0 16,1 2 0-16,-5 3 0 0,1 7 0 0,-4 3 0 15,-10 6 23-15,0 0 5 0,-11 4 2 0,-4 2 0 16,1 4-9-16,-7 6-1 0,-8 9-1 0,-7 6 0 0,-6-2 5 16,-8 2 2-16,-10 4 0 0,-1 6 0 0,-6 0-4 0,-4 3-1 15,-10 0 0-15,-1-3 0 0,4-6 1 0,0 2 0 16,-7-2 0-16,7-3 0 0,7-7-7 0,1-3-2 15,2-9 0-15,11-7 0 0,4-12-13 0,18-3 9 16,6-4-9-16,11-11 8 16,11-5-49-16,10 1-11 0,7-6-1 0,7-3-898 15,8-10-179-15</inkml:trace>
  <inkml:trace contextRef="#ctx0" brushRef="#br0" timeOffset="18264.4">23848 7640 921 0,'-7'-9'82'0,"3"3"-66"0,4-1-16 0,-3-2 0 16,3 3 265-16,0-4 50 0,3-2 9 0,8 2 3 15,-4 7-203-15,3-6-40 0,-3-4-8 0,4 4-1 16,-4-4-32-16,0 4-7 0,4-1 0 0,-1 1-1 16,-6 0 13-16,3 6 2 0,-4-7 1 0,1 7 0 15,-4 3 22-15,0 0 5 0,0 0 1 0,0 0 0 16,0 0-21-16,0 0-4 0,-4-6-1 0,4 6 0 0,0 0-15 0,0 0-3 16,0 0-1-16,0 0 0 0,0 0-7 0,8 0-2 15,2-3 0-15,1 3 0 16,-1 0-13-16,4 3-4 0,0-3 0 0,4 9 0 0,0 1-8 0,-1 2 0 15,8 10 0-15,-4 0 8 0,-3 6-8 0,3-3 0 16,-3 7 0-16,-1-1 0 0,5 7 0 0,-5 6 8 16,11-1-8-16,1 8 0 0,6-1 16 0,11-3-3 15,7 6 0-15,14 7 0 0,10-4 17 0,15-3 3 16,10 7 1-16,8-4 0 0,10 4-13 0,7-3-2 16,17-4-1-16,-3 10 0 0,4-10-18 0,0 6 0 0,-1-2 0 15,-3-4 0-15,-10 7 0 0,-4-4 0 16,-4 7 0-16,-6 0 0 0,-4-1 0 0,-15 1-14 0,-2 3 4 15,-8 6 1 1,-3 3-120-16,-4 10-24 0,-11 6-5 0</inkml:trace>
  <inkml:trace contextRef="#ctx0" brushRef="#br0" timeOffset="36657.71">28335 9575 1152 0,'7'0'102'0,"4"0"-82"16,-11 0-20-16,0 0 0 0,0 0 292 0,0 0 53 15,0 0 11-15,-7 10 3 0,-4-10-294 0,-3 3-65 0,0 6 0 0,-4 0 0 16,-3 1 0-16,-4-7 12 0,-3 6-1 0,0 1 0 16,-7-4 5-16,3 0 0 0,0-6 1 0,-3 7 0 15,3-4 10-15,-7-3 1 0,1-3 1 0,-1-4 0 16,-11 7 15-16,-3-3 2 0,1-6 1 0,-5 9 0 15,1-10-28-15,3 7-6 0,0-3-1 0,-4-7 0 16,4 4 22-16,1 0 4 0,-1 2 1 0,0-2 0 16,3 0 13-16,8-1 2 0,-4 1 1 0,7-1 0 15,0 4-27-15,8 0-4 0,-1-4-2 0,7 1 0 16,4 6-3-16,3-7-1 0,-3 10 0 0,7-3 0 0,0-3-18 16,4 12 0-16,-5-6 0 0,5 3 0 15,-1-3 0-15,4 10 0 0,0-7-10 0,0 6 10 16,4-2 0-16,-5 2 0 0,1-3 0 0,4 13 0 0,-1-6 0 15,1 6 0-15,-4 2 0 0,3 1 0 0,1 0 0 16,3 7 0-16,-7-7-14 0,3 6 5 0,-3-3 9 0,4 12 0 16,-4-2 0-16,-4 9 0 0,0 0 0 0,1 15-10 15,-8 4 10-15,4 0 0 0,-7 3-11 0,3 0 11 16,-3-4-10-16,3-2 10 0,-3-4 0 0,0 7 0 16,3-10 0-16,1 1 10 0,-1-4 2 0,-3-6 0 15,7-4 0-15,-4-5 0 0,4-4-4 0,0 7 0 16,0-13 0-16,0 6 0 0,0-2 0 0,0-4-8 15,-1-3 12-15,1 3-4 0,-3-3-8 0,-1 0 0 16,0-4 0-16,1-2 0 0,-4 3 0 0,3-7 12 16,0 1-12-16,4 3 12 0,-3-7-12 0,6-3 8 0,0 10-8 0,1-7 8 15,-1-2-8-15,8-1 8 0,3-6-8 0,0 0 8 16,0 0-8-16,0 3 10 0,0-3-10 0,3 10 10 16,4-1-10-16,4-6 0 0,-1 3 9 0,5-3-9 15,-1-3 0-15,7 7 0 0,4-7 0 0,3 0 0 16,0-7 0-16,4 7 9 0,3 0-9 0,7 0 0 15,1-3 0-15,6-3 0 0,0 6-10 0,8 0 10 16,-4 0-10-16,0 0 10 0,0 0 0 0,3 6-9 16,4-3 9-16,4-3 0 0,3 7 8 0,7-4-8 15,3 0 0-15,1 6 0 0,-4-2 0 0,7-4 0 16,4 6 0-16,3-6-8 0,4 7 0 0,-4-4 0 0,-7-3 0 0,4 10 0 0,3-7 0 0,-3 7 0 31,3-4 8-31,-7-6 0 0,-3 13 0 0,-8-4-8 0,1-2 8 16,-1-1 0-16,1-3 0 0,-8 4 0 0,1-1 0 0,-4 1 0 15,-11-1 8-15,1-6-8 0,-5 7 13 0,-6-1-1 16,0-6-1-16,-4-3 0 0,1 10-11 16,-1-10 0-16,4 0-10 0,-4 0 10 0,0 0 0 0,4 0 0 15,-4 0 0-15,4 0 0 0,-7 0 0 0,-4 0 0 16,-3 0 0-16,-1 0 0 0,-2-4 0 0,-5-2 0 16,-3 6 0-16,0-3 0 0,-3-6 0 0,-4 5 0 15,-3-2 8-15,-1-3-8 0,-3 2 20 0,4-2-4 16,-4-7 0-16,0 4 0 0,0-7-3 0,-4-3-1 15,4 0 0-15,0-3 0 0,0-3-12 0,4-4 0 0,-4-8 0 0,0 5 0 16,3-9 16-16,-3 4 0 0,4-11 0 0,3 7 0 16,0-6-16-16,0 6 9 0,0-9-9 0,-4 3 8 15,8-3-8-15,-4-4 0 16,0-2 0-16,0 5 0 0,4 7 0 0,-4-3 0 0,3 0 0 16,1 3 0-16,-4-3 0 0,0 6 0 0,4 0 0 0,-4-3-11 15,3 3 11-15,-3 3 0 0,4 4 0 16,0-1 0-16,-4 3-15 0,3 4-1 0,-3 3 0 0,4-4 0 15,-4 1 16-15,0 9 0 0,0-3 9 0,0-3-9 16,-3 9 0-16,-1-3 0 0,4 0-8 0,-3 0 8 16,-4 3-11-16,3-3 11 0,-3 13-10 0,0-4 10 15,-3 4 0-15,-1-3-9 0,1 2 9 0,-1 7 0 16,-3-3 0-16,0 3 0 0,-4-1 0 0,4-2 0 16,-3 6 0-16,-1 0-13 0,1 0 5 0,-1 0 8 15,-3 10-19-15,3-10 4 0,-3 3 1 0,0-3 0 16,0 6 14-16,-4-3 0 0,1-3 0 0,-1 0 0 0,0 0 0 0,-3 0 10 15,-3 0-2-15,-1 0 0 0,0 0 0 0,-7-3 0 16,-3-3 0-16,0 6 0 0,0-3-8 0,-4-1 0 16,-3 4 0-16,-4 0 0 0,0 0 0 0,3 4 18 15,-6-4-3-15,-4 0-1 16,-3 3-22-16,-8-3-5 0,1 6-1 0,-1 3 0 0,1-2 14 0,6 2 0 16,4 7 0-16,4-10 0 0,0 0 0 0,3-3 0 15,3 7 0-15,1-10 0 0,3 9 0 0,0-6 0 16,4-3 0-16,0 7 0 15,0-4-46-15,3 6-6 0,0-3-2 0,4 1 0 16,0-1-184-16,6-3-37 0,-37-12-7 0,20-4-2 0</inkml:trace>
  <inkml:trace contextRef="#ctx0" brushRef="#br0" timeOffset="37339.61">27672 10102 1555 0,'-11'-9'138'0,"8"5"-110"0,3-5-28 0,0 0 0 0,-4-4 236 0,8 0 41 16,6-2 9-16,4 12 2 16,1-7-288-16,2 1-53 0,-3-1-13 0,8 7-2 0,-8 0 59 0,3-3 9 15,1 3 8-15,3-3-8 0,-3 2 82 0,6 4 10 16,-2 0 3-16,2 0 0 0,4-6-47 0,4 6-8 15,4 0-3-15,2 0 0 0,5 0-37 0,3 0 0 16,3 6 0-16,-3-6 0 0,3 0 0 0,-3 0 8 16,-4 0-8-16,1 0 8 0,-1-6-8 0,-7 12 0 15,1-2-8-15,-1-4 8 0,-3 0 0 0,-4 6 8 0,0-3 0 16,-3 6 0-16,-1-6-8 0,-6 4 0 0,0-4 0 0,-4 6 0 16,-7 4 23-16,0-7 0 0,-7-6 0 0,0 0 0 15,0 13-13-15,0-1-2 0,-4-2-8 0,1 2 12 16,-8-2-3-16,4-1-1 0,0 3 0 0,0-2 0 15,-7-1 0-15,3 4 0 0,-3-4 0 0,-3 1 0 16,3 2 0-16,-4-2-8 0,-3 2 12 0,3-2-4 16,-3-1-8-16,3 0 0 0,4-5 0 0,-3 5 0 15,2-3 24-15,5-3 7 0,-4 7 1 0,3-7 0 16,1-3-6-16,-1 9-1 0,4-9 0 0,3 10 0 16,1-7-14-16,-4 6-3 0,7 1-8 0,-4-1 12 15,4 0-12-15,0 4 0 0,0 0 0 0,0 5 0 16,0-5 0-16,0 3 0 0,0-1 0 0,0-5 0 0,0 12 0 0,0-13 0 15,0 10 8-15,-3-7-8 0,3 1 0 16,0-4 0-16,-4 1 0 0,4 2 0 0,0-2 0 0,0-1 0 16,0 0 0-16,0 1 0 0,4-7 0 0,-4 10-13 15,3-4 4-15,1-3 1 16,3 4-104-16,-4-4-21 0,1 0-4 0,-4-6-746 16,0 0-149-16</inkml:trace>
  <inkml:trace contextRef="#ctx0" brushRef="#br0" timeOffset="37541.6">28409 10986 3538 0,'0'0'78'0,"-3"3"16"0,-8-3 3 0,4 0 3 0,0 0-80 0,0 0-20 0,7 0 0 0,0 0 0 31,0 0-72-31,0 0-19 0,3-3-3 0</inkml:trace>
  <inkml:trace contextRef="#ctx0" brushRef="#br1" timeOffset="206428.08">26412 7832 1958 0,'0'0'174'0,"0"0"-139"16,0 0-35-16,0 0 0 0,0 0 140 0,0 0 20 16,0 0 5-16,0 0 1 0,0 0-134 0,0 0-32 15,0 0 0-15,0 0 0 0,-7 3 0 0,4 3 0 16,-1 3 0-16,1-2 0 0,3 2 13 0,0 7 2 16,3-4 0-16,1 1 0 0,-1-1 19 0,1 4 4 15,3-3 1-15,-3-1 0 0,6 7-15 0,-3-6-2 16,0-1-1-16,0 7 0 0,-3-7-13 0,3-2-8 15,0 2 8-15,0-2-8 0,-3 9 0 0,3-7 0 16,0-2 0-16,-4 2 0 0,1-2 11 16,-1-1-3-16,4-6 0 0,0 6 0 0,0-2 13 0,4-4 3 15,-8 3 0-15,8-6 0 0,7 3-13 0,-4-6-3 0,0-3 0 0,0 3 0 16,0-4 3-16,4-5 0 0,-1 3 0 0,5-4 0 16,-5-6-1-16,4-3 0 0,-3 0 0 0,3-9 0 15,-3 0-10-15,-1-1 0 0,1-2 0 0,0-4 0 16,3 7 0-16,-7-1 0 0,4 7 8 15,-4-3-8-15,0 3 0 0,-4 6-11 0,1 0 3 0,-4 7 0 32,0 2-22-32,-3-2-4 0,-4 12-1 0,7-3 0 15,-7 3-108-15,3-7-21 0,-3 7-5 0,0 0-590 0,0 0-117 0</inkml:trace>
  <inkml:trace contextRef="#ctx0" brushRef="#br1" timeOffset="206735.53">26758 8042 1890 0,'0'0'84'0,"0"0"16"0,0 0-80 0,0 0-20 16,0 0 0-16,0 0 0 0,0 0 35 0,0 0 2 15,0 0 1-15,0 0 0 0,-7 3-30 0,7-3-8 16,0 0 0-16,-3 9 0 0,-4 1 27 0,3-7 4 15,-3 6 1-15,3 4 0 0,4-4 40 0,-3 1 8 16,-1 2 1-16,4-2 1 0,0 11-15 0,0-2-3 16,-3 3-1-16,3 0 0 0,-4 6-42 0,1-3-8 15,3 7-1-15,-4-1-1 0,1 7-11 0,-1-4 12 0,4 1-12 0,0-4 12 16,-3 1-12-16,-1 5-11 0,1-5 3 0,-1-7 0 31,4-3-93-31,0 0-19 0,-3-4-3 0,3-5-1 16,3-4-98-16,-3-9-20 0</inkml:trace>
  <inkml:trace contextRef="#ctx0" brushRef="#br1" timeOffset="207148.8">27040 8277 864 0,'0'0'38'0,"0"0"8"0,0 0-37 0,0 0-9 15,7 0 0-15,4 0 0 0,0 0 389 0,-1-3 76 16,-10 3 15-16,11-7 4 0,3 7-395 0,0 0-78 16,4 0-11-16,-4 0-12 0,0 0 12 0,0 0 0 15,0 0-10-15,0 0 10 0,0 0 0 0,4 0 0 16,0 0 0-16,-4-3 0 0,0-3 0 0,3 3 0 16,-2 0 0-16,-1-3 0 0,-4-4 9 0,4 4 0 15,-3-10 0-15,0 7 0 0,-1 3-9 0,-3-10 0 16,-3 6 0-16,-4 4 0 0,0-3 0 0,-4 2 0 15,1-2 0-15,3 9 0 0,-11-3 0 0,1 3 0 16,-1 0 0-16,-3 0 0 0,0 9 0 0,0 4 0 16,-8-4 0-16,-2 4 0 0,3 6 0 0,-4-1 0 0,0-2 0 15,0 6 0-15,4 6 0 0,4-6 0 16,-8 0 8-16,11 0-8 0,0 6 0 0,3-3 0 0,1-6 0 0,3 3 0 16,-1-3 11-16,5 0 0 0,3-3 0 0,0-1 0 15,3-2-2-15,1-1 0 0,7-2 0 0,-1-1 0 16,-3 1-9-16,7-7 0 0,0 6 0 0,4-6 0 31,3 3-127-31,0-6-17 0,1 0-4 0,-5-6-1 0</inkml:trace>
  <inkml:trace contextRef="#ctx0" brushRef="#br1" timeOffset="207552.24">27936 8108 2286 0,'0'0'101'0,"0"0"21"16,4-10-98-16,0 7-24 0,3-6 0 0,0-1 0 0,0 10 50 0,0-9 5 16,0 6 1-16,-4-4 0 0,-3 7-45 0,0 0-11 15,0 0 0-15,0 0 0 0,0 0 0 0,-3 10 0 16,-1-1 0-16,-6 4 0 0,3-4 8 0,-7 7 0 16,3-4 0-16,-3 1 0 0,-4-4 45 0,1 4 9 15,-1-1 2-15,-3-2 0 0,0-1-33 0,-1 1-7 16,1-7 0-16,0 6-1 0,0 1 7 0,3-4 2 15,8-3 0-15,-4 0 0 0,-1-3-32 0,8 0 0 16,7 0 0-16,0 0 0 0,0 0-15 0,0 0-5 16,7 0-2-16,4 0 0 0,0 0 5 0,3-3 1 0,-4 3 0 0,8 0 0 15,0 0 16-15,3 3-10 16,-4-3 10-16,1 10-8 0,-4-1 8 0,7 3 0 0,-7 4 0 16,4-3 0-16,0-1-8 0,-4 10 0 15,-4-3 0-15,1-6 0 0,3 9 8 0,-3-4 0 0,-4 4 0 16,0 0 0-16,0 0 0 0,0-3 11 0,-4 3-3 0,1-3 0 15,0 3 4-15,-4-10 0 0,3 10 0 0,-6-6 0 16,3 0 16-16,0-1 3 0,-4 1 1 0,0 0 0 31,-3-1-52-31,-3-2-9 0,-1 3-3 0,-3-7 0 0</inkml:trace>
  <inkml:trace contextRef="#ctx0" brushRef="#br2" timeOffset="-170633.8">7796 13100 230 0,'18'0'20'0,"-18"0"-20"0,0 0 0 0,0 0 0 16,0 0 309-16,0 0 58 0,0 0 11 0,0 0 2 0,0 0-285 0,0 0-58 16,0 0-11-16,0 0-2 0,0 0-24 0,0 0 0 15,0 0-12-15,0 0 4 0,0 0 8 0,0 0 0 16,0 0 0-16,0 0 8 0,0 0 40 0,0 0 9 16,0 0 2-16,4-10 0 0,3 7 13 0,-7 3 4 15,0 0 0-15,0 0 0 0,0 0-23 0,7-3-4 16,-7 3-1-16,0 0 0 0,0 0-4 0,0 0 0 15,0 0-1-15,0 0 0 0,0 0-30 0,0 0-5 16,0 0-8-16,0 0 11 0,0 0 2 0,0 0 1 16,0 0 0-16,-4-6 0 0,1 3 17 0,-4-4 3 15,0 7 1-15,-4 0 0 0,0 0-7 0,4 0-2 16,-10 0 0-16,6 0 0 0,-3 0-14 0,0 7-4 16,0-4 0-16,-4-3 0 0,0 6-8 0,4-3 8 15,-3-3-8-15,-1 3 8 0,0 4-8 0,1-7 8 16,-1 3-8-16,-3-3 8 0,3 0 19 0,-3 0 3 0,0 0 1 15,0 0 0-15,0 0-3 0,-8 0-1 0,5-3 0 16,-4 3 0-16,-4 0-7 0,4 0-2 0,-4 0 0 16,0 0 0-16,4 0-10 0,-4 0-8 0,4 3 9 0,-7-3-9 15,3 0 0-15,4 6 8 0,3-3-8 0,-7-3 0 16,7 0 0-16,-3 6 0 0,4-2 0 0,-1-1 0 16,-3-3 0-16,-1 6 0 0,5-6 8 0,-8 0-8 15,4 0 11-15,-4 0-1 0,4 0 0 0,-4 0 0 16,7 0 0-16,-3 0 0 0,3 0 0 0,-6 0 0 15,2-6 1-15,5 6 0 0,-4 0 0 0,-1 0 0 16,1 0-11-16,0 0 12 0,0 6-12 0,3-6 12 16,-14 3-12-16,11-3 0 0,-4 6 0 0,0-2 0 15,-3-4 0-15,7 9 0 0,-4-6 0 0,4 3 0 16,-4-3 0-16,4 4 0 0,0-4 0 0,0-3 0 0,-1 0 8 0,5 6 4 16,2-6 0-16,-9 0 0 0,2 0-12 0,5 0 0 15,-11 0 0-15,3 0 0 0,-4 0 8 0,5-6-8 16,-5 6 12-16,1 0-4 0,0-3-8 0,3 3 0 15,-3 0 0-15,7 0 8 0,-8 0 0 0,5 3-8 16,-1-3 12-16,4 0-4 0,3 0-8 0,-3 6 0 16,-11-3 0-16,4-3 0 0,3 0 0 0,-3 0-11 15,6 0 11-15,-2 0-12 0,-5 0 12 0,1 3 0 16,7-3 0-16,-7 0 0 0,3 0 0 0,0 0 9 16,0 0-1-16,4-3-8 0,-7 3 0 0,0 0 0 15,3 0 0-15,-7-3 0 0,0-3 0 0,4 6 0 0,0 0 0 0,-8-3 0 16,5 3 0-16,2-7 0 0,1 7 0 0,0 0 0 15,-1 7 0-15,5-7 0 0,-5 0 0 16,5 0 0-16,-5 0 0 0,1 3 0 0,0-3 0 16,-4 0 0-16,4 0 0 0,-1 0 0 0,1 0 0 0,7 0-12 15,-7 0 12-15,-4 0 0 0,7 0 9 0,4 0-9 16,-7 0 0-16,3-3 8 0,4 3-8 0,-4 0 0 16,-3 3 0-16,-1-3 0 0,1 0 0 0,-4 0 0 15,0 0 0-15,-3 0 0 0,3 6 0 0,0-6 0 16,1 3 0-16,-5-3 0 0,5 3 0 0,2-3 0 15,1 7 10-15,-4-7-10 0,4 3 10 0,-7-3-10 16,-1 0 12-16,8 0-3 0,-11 0-1 0,7 0 0 16,-3 6-8-16,3-6 0 0,0 0 0 0,4 0 0 15,0 3 12-15,-4-3-2 0,4 0-1 0,-1 0 0 0,1 0-9 0,-4 3 0 16,-3 4 0-16,3-7 0 0,0 0 0 0,-3 3 12 16,7-3-12-16,-4 6 12 0,0-6-12 15,4 3 0-15,0-3 0 0,-1 6 0 0,1-2 0 16,-4-1 0-16,4 3 0 0,0-3 0 0,-4-3 0 15,-3 10 0-15,3-4 0 0,-7 0 0 0,7 0 0 0,-7-2 0 16,7 5 8-16,-6 0-8 0,9-6 0 0,-3 7 8 16,-3-1-8-16,10-6 8 0,-10 7 0 0,7-10 0 15,0 9 0-15,-4-9 0 0,0 0-8 0,4 10 12 16,-11-10-12-16,7 3 12 0,-3 3-12 0,3-6 0 16,0 3 0-16,4-3 0 15,-1 6-32-15,1-2-9 0,-4-4-2 0</inkml:trace>
  <inkml:trace contextRef="#ctx0" brushRef="#br2" timeOffset="-168529.17">18295 10356 2602 0,'0'0'57'0,"-3"9"12"0,-1 1 3 0,4-10 1 0,0 3-58 0,4 6-15 0,-4 1 0 0,3-1 0 16,1 1 64-16,-1 2 9 0,-3 1 3 0,0 2 0 15,-3 1-45-15,-1 6-9 0,-3-3-2 0,0 12 0 16,-7 0-10-16,-4 4-2 0,-3 6-8 0,-4-1 12 15,-3-5 6-15,-7 6 1 0,-7 3 0 0,-1-4 0 16,1 1 13-16,3-6 4 0,-3 5 0 0,-1 4 0 16,5-12-18-16,2 5-3 0,5-5-1 0,-1-1 0 15,4 0-14-15,-1-6 0 0,5-3 0 0,-1-3 0 16,7 0-60-16,1-6-12 0,6-10-3 0,1 3 0 16,2-12-129-16,8-1-27 0</inkml:trace>
  <inkml:trace contextRef="#ctx0" brushRef="#br2" timeOffset="-168238.66">17657 10168 3060 0,'0'0'68'0,"0"-3"13"0,-4-7 3 0,0 1 1 0,8 6-68 0,-4 3-17 16,4-3 0-16,3-4 0 0,3 7 0 0,1 10 0 0,3-1 0 0,4 4 0 15,-1 5 0-15,1 4 0 16,3 4-15-16,4 11 5 0,-1-2 10 0,5 9 0 0,-1 6 0 0,0-6 0 16,0 9 0-16,0 0 0 0,-3-3 9 0,0 4-9 15,0-1 8-15,-4-9-8 0,-4 6 0 0,1-6 0 16,-4-3 0-16,-3 0 0 0,-4-7 8 16,0-3-8-16,3 7 8 0,-6-13-8 0,3 3 9 15,0-6-9-15,-3-9-14 0,-1 6-9 0,4-7-1 0,0-6-1 31,-3 1-165-31,3-7-33 0,3-3-6 0,4-7-2 0</inkml:trace>
  <inkml:trace contextRef="#ctx0" brushRef="#br2" timeOffset="-167617.04">18299 10996 1267 0,'0'0'112'0,"0"0"-89"0,0 0-23 0,0 0 0 16,0-7 212-16,3 4 37 0,4-3 8 0,0 3 2 16,0-7-188-16,4 7-38 0,-1-3-7 0,1-3-2 15,3 5-24-15,0-5 8 0,0 6-8 0,0-3 0 16,4 3 20-16,-4-7 0 0,4 10-1 0,0-9 0 15,3 9 18-15,3 0 4 0,1-10 1 0,-4 10 0 16,0-3-1-16,1 3 0 0,2-3 0 0,-6 3 0 16,0-6-13-16,3 6-4 0,-7 6 0 0,3-3 0 15,-2 0-24-15,-5-3 0 0,-3 10 0 0,0-1 0 16,0 1 0-16,-7 2 0 0,0-3 0 0,0 4 0 16,-3-4 0-16,-1 10 0 0,-3-6 12 0,0-1-4 15,0 4 0-15,-3 0 0 0,-1-1 0 0,0-2 0 0,-3-1-8 0,4 1 12 16,-1-4-12-16,0 10 12 15,-3-9 20-15,0 2 5 0,0 1 1 0,4 6 0 16,-1-7-30-16,-3 4-8 0,3-1 0 0,1 4 0 0,6-6 8 0,1 6 1 16,-1-7 0-16,4 1 0 0,4 5 1 0,-1-5 0 15,8-4 0-15,-4 7 0 0,7-10-10 0,-3 4 0 16,3-1 0-16,3 1 0 0,-3-7-12 0,4 3 1 16,-4-3 1-16,4-3 0 15,-1 0-142-15,1-3-29 16,-4-3-6-16,0 6-946 0</inkml:trace>
  <inkml:trace contextRef="#ctx0" brushRef="#br2" timeOffset="-165579.33">19583 10356 1612 0,'7'-9'144'0,"0"5"-116"0,7-5-28 0,-3-4 0 15,-11 4 155-15,7-4 25 0,0 4 4 0,3 0 2 16,-10 6-161-16,4-4-25 0,-4 7-19 0,0 0 3 16,0 0 25-16,0 0 5 0,0 0 1 0,0 0 0 15,0 0 11-15,0 0 2 0,0 0 1 0,3 7 0 16,8-4 18-16,-4 9 3 0,7-6 1 0,0-2 0 15,0 8-8-15,4-2-2 0,7-1 0 0,-4 0 0 16,0 1-31-16,4 2-10 0,-1-2 0 0,1 2 0 16,3-2 12-16,-3 2-12 0,3-2 12 0,-7 2-12 15,4-2 0-15,-4-1 0 0,0 4 0 0,-3-4 0 0,-4 0 0 16,-7 1 0-16,4-1-15 0,-4 1 5 0,-4-4 10 16,-3-6 0-16,0 0 0 0,0 0 8 0,0 9 8 0,0-9 1 15,0 0 1-15,0 10 0 0,0-10-10 0,0 0-8 16,0 0 12-16,0 0-12 0,0 9 8 0,0-9-8 15,-3 9 0-15,3-9 0 0,-7 4 8 0,3 5-8 16,-3-3 0-16,0 1 0 0,-4-1 8 0,-3-3-8 16,0 6 0-16,-3 1 0 0,-1-7 0 0,-3 13 0 15,0-10 0-15,-4 3 0 0,0 7 0 0,1-10 0 16,-5 4 0-16,5 5 0 0,-5-8 32 0,1 2 0 16,4 4 0-16,-1-4 0 0,4 0-20 0,7 4-12 15,-8-4 12-15,5-2-12 0,6 2 0 0,1-3 0 0,-1 4 0 16,4-4 0-16,0-3-11 0,0 6-2 0,0-5-1 0,0 2 0 31,0-3-19-31,3-3-4 0,-3 6-1 0,0-6 0 16,0 3-112-16,0-3-22 0,-4 0-5 0,4 0-879 0</inkml:trace>
  <inkml:trace contextRef="#ctx0" brushRef="#br2" timeOffset="-164995.34">20338 10833 230 0,'0'0'10'0,"0"0"2"0,0 0-12 0,0 0 0 0,0 0 0 0,0 0 0 16,0 0 366-16,0 0 70 0,0 0 15 0,-7 0 2 15,7 0-364-15,-7 6-73 0,-4-3-16 0,-7 6 0 16,4 1 76-16,-7-1 16 0,3 1 2 0,-6-1 1 16,-1 4-79-16,-3-1-16 0,0-2 0 0,-1 2 0 15,-2 1 72-15,2 5 19 0,1-5 3 0,0 3 1 16,7-1-60-16,-4 1-12 0,7 0-3 0,1-7 0 16,3 10-20-16,-4-7 0 0,0 1 0 0,8-4 0 15,-1-2-23-15,4-4-9 16,0 6-1-16,0-6-1 0,0-3-139 0,7 0-28 0,0 0-6 0</inkml:trace>
  <inkml:trace contextRef="#ctx0" brushRef="#br2" timeOffset="-164475.34">20824 10340 2048 0,'0'0'91'0,"0"0"18"15,0 0-87-15,0 0-22 0,-7 3 0 0,0 1 0 16,0 5-26-16,0 0-10 0,-3 1-1 0,-1 2-1 16,1-2-18-16,-1 2-3 0,0-2-1 0,1 8 0 0,-1-5 77 0,1 6 15 15,-1-7 4-15,0 1 0 0,4 6 50 0,0-7 10 16,4 4 3-16,-1-10 0 0,1 4-11 0,3-1-3 15,0 4 0-15,0-7 0 0,3 3-61 0,-3-9-13 16,7 3-3-16,-7-3 0 0,7 10-8 0,0-7 8 16,0 6-8-16,-7-9 8 0,11 0-8 0,3 0 0 15,0 0 0-15,0 0-11 0,1 0 11 0,2 0 0 16,1 0 0-16,3-3 0 0,0-3 0 0,-3 6 0 16,3-3 0-16,0-7 0 0,0 1 0 0,-3 0 0 15,3 5 0-15,-3-5 0 0,3 0 0 0,0 5 0 16,-7-2 0-16,7 3 0 15,-3-6-32-15,3 9-5 0,-3-10-1 0,-1 10-685 0,1-3-137 0</inkml:trace>
  <inkml:trace contextRef="#ctx0" brushRef="#br2" timeOffset="-164185.59">21146 10315 2527 0,'-4'0'56'0,"-3"6"11"0,0-2 2 0,0-4 2 0,-4 6-57 0,8-3-14 0,-4 6 0 0,0 1 0 0,3 2 0 0,1 1-13 16,3-4 2-16,-4 13 1 0,4 0 10 16,-4 10 0-16,4-1 0 0,-3 7-8 0,3-4 23 0,-4 10 5 15,1-3 0-15,3-1 1 0,-4 1 19 0,1 0 3 16,-1 3 1-16,1 0 0 0,-1-10-29 0,4 13-6 15,-3-3-1-15,3-9 0 16,0 5-38-16,0-5-8 16,0-4-2-16,3 1 0 0,-3-4-92 0,4-3-20 15,3-6-3-15,-4 0-1 0</inkml:trace>
  <inkml:trace contextRef="#ctx0" brushRef="#br2" timeOffset="-162656.28">21590 9977 2098 0,'0'0'93'15,"0"0"19"-15,0 0-89 0,0-4-23 0,0-2 0 0,4 0 0 0,3 0 29 0,-4-4 2 16,-3 10 0-16,0 0 0 15,4-3-50-15,-1-3-9 0,-6 3-3 0,3 3 0 16,-7-4 19-16,0-2 3 0,-4 6 1 0,-7 0 0 0,-3 0 16 0,-7 0 3 16,-4 0 1-16,-7 0 0 0,-10 0-12 0,-11 0 0 15,-7 0 0-15,-4 0 0 0,4 0 21 0,-3 0 3 16,-4 0 0-16,-4-3 0 0,-3-3 50 0,0 6 10 16,0 0 3-16,-4 0 0 0,4 0-24 0,-4 0-5 15,1-3-1-15,-5 3 0 0,5-10-40 0,3 10-8 16,-1-3-1-16,1-3-8 0,-3-4 8 0,-1 7-8 15,0-6 0-15,1 6 0 0,3-4 0 0,-4-2 0 0,-3 6-11 16,-4-6 11-16,0-1 0 0,0 7 0 0,1-6 0 16,-1 5 0-16,-3-5 0 0,7 3 8 0,3-1-8 0,4 1 12 15,0 3 2-15,3-3 0 0,0 3 0 0,4-4 0 16,0 7-14-16,4 0 0 0,-1 0 8 0,8 0-8 16,3 0 0-16,0 0 0 0,3 0 0 0,4 0 0 15,-3 0 0-15,3 0 9 0,4 0-9 0,-1 0 8 16,1 0-8-16,3 0 0 0,0 7 0 0,0-7 8 15,4 0-8-15,7 0 0 0,-4 0 0 0,0 0 0 16,4-7 0-16,-4 7 0 0,4 0 8 0,-1 0-8 16,5 0 10-16,-1 0 0 0,4 7 0 0,-1-4 0 15,5-3-2-15,3 9 0 0,-1-3 0 0,5 1 0 16,3 2-8-16,-4 1 8 0,7-7-8 0,1 6 8 16,-1 1 0-16,4-1 0 0,4 0 0 0,-4 1 0 15,3-1-8-15,-3-3 0 0,7 4 0 0,0-1 0 16,0 1 0-16,0 2 0 0,0 7 0 0,-3 3 0 0,3 0 8 0,0 0 0 15,0 9 0-15,-4 1 0 0,0 8-8 0,4 1-11 16,-3 3 3-16,-4 0 0 0,0 9 8 0,0 1 0 16,3 8 0-16,-6 7 0 0,3-3 0 0,0 0 8 15,3 6 0-15,-3-6 0 0,3-3-8 0,4-1-15 16,-3 7 4-16,3-6 1 0,-4-7 10 0,4 7 16 16,0-9-4-16,0-4-1 0,0-3-11 0,0 0 0 15,0-10 0-15,-3 4 8 0,3-3 7 0,-4-4 1 16,1 1 0-16,-1-4 0 0,1 0-16 0,-4 1 9 15,3-10-9-15,-3 6 8 0,4-6 0 0,-4-9 0 0,3 8 0 0,4-5 0 16,-4-3 7-16,4-10 1 16,-3 6 0-16,3-9 0 0,0 0-2 0,0 0 0 0,0 0 0 15,0 0 0-15,7 10-3 0,-7-10-1 0,0 0 0 0,11 0 0 16,-11 0-10-16,10 0 0 0,-3 0 0 0,4 0 0 16,-1 0 0-16,1-3 8 0,0-4-8 15,3 7 12-15,-4 0-12 0,11-3 0 0,1-3 0 0,2 3 0 16,8 0 0-16,7-4 0 0,7-2 0 0,7 9 0 15,7-3 0-15,3-4 12 0,8 4-12 0,6-6 12 16,11 6-12-16,8-3 0 0,2-4-12 0,5 7 12 16,-1 3-9-16,7-3 9 0,1-3 0 0,-1 6 0 15,1 0 0-15,2 0 0 0,8 6 0 0,-3-3 0 16,-1 0 0-16,4 7-10 0,-3-1 10 0,2 0-8 16,-2 4 8-16,-1-4 0 0,4 4 0 0,0-4 0 15,7 4 0-15,-3-4 0 0,-4 1 0 0,0 2 0 16,7-2 0-16,-4-1 0 0,-3 3 0 0,0-2-8 15,7-1 8-15,-7 4 0 0,-7-4 0 0,3 4 0 0,1-4 0 16,-1 1 0-16,-10-4 0 0,-4 0-8 0,-3 4 8 0,-7-1-10 16,-4-3 10-16,-3 1-10 0,-8 2 10 0,-6-9 0 15,-8 9 0-15,-10-6 0 0,-7 4 0 0,-7-7 0 16,0 0 0-16,-4 0 8 0,-3 0-8 0,-8 0 0 16,-6-10 0-16,0 7 8 0,-1-3 4 0,-6-3 2 15,-4 2 0-15,3-8 0 0,1 5 5 0,-4-2 1 16,-7-7 0-16,4 3 0 0,3-6-2 0,-4-6 0 15,-3 6 0-15,-3-9 0 0,-1-1-10 0,1 1-8 16,-1 0 9-16,-3-10-9 0,-4 9 8 0,1-2-8 16,3-1 0-16,0-2 0 0,-4 5 10 0,1-2-10 15,-1-7 10-15,4 10-10 0,0-10 17 0,0 7-2 16,-4-7-1-16,1 0 0 0,3-6-6 0,-4 0 0 0,0 0-8 0,1-3 12 16,3 9-12-16,0-3 0 0,3-6 0 0,-6 6 0 15,-1-9 0-15,4-1 0 0,11 4 0 0,-4 6 0 16,-4-9 0-16,4 9 0 0,4 3-13 0,-1-3 4 15,1 4 9-15,-1-1-8 0,4 6 8 0,-3-5-8 16,3 8 0-16,0 1 0 0,-7-4 0 0,3 7 0 16,4-3 8-16,-7 6 0 0,0-3 0 0,0 6 0 15,0 3 0-15,4 6 0 0,-4-6 0 0,0 7 0 16,0 3 0-16,-4 5-8 0,8-5 8 0,-4 9-8 16,0 0 0-16,0 0 0 0,0 0 0 0,0 0 0 15,0 0 8-15,-7 3 0 0,0-3 0 0,3 0-8 16,4 0-20-16,-10 10-3 0,-1-4-1 0,-3-3 0 0,3 6 32 15,-3-6 0-15,0 4 0 0,-3-4 0 0,-8 6 0 0,4-2 0 16,-4-4 0-16,-10 0 0 0,-4-3 24 0,0 6 5 16,7-12 1-16,-3 6 0 0,-4 0-22 0,0 0-8 15,1 0 0-15,-1-3 0 0,0-7 12 0,4 7-3 16,-4-3-1-16,-3 3 0 0,-1-4-8 0,-6 4 0 16,0 3 0-16,-4-9-1526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1-30T17:52:40.755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FFC000"/>
    </inkml:brush>
    <inkml:brush xml:id="br2">
      <inkml:brushProperty name="width" value="0.05292" units="cm"/>
      <inkml:brushProperty name="height" value="0.05292" units="cm"/>
    </inkml:brush>
  </inkml:definitions>
  <inkml:trace contextRef="#ctx0" brushRef="#br0">5020 12764 172 0,'0'0'8'0,"0"0"1"0,14-6-9 0,-3 2 0 16,-8-2 0-16,8-3 0 0,-8 6 474 0,8-10 93 15,-4 4 18-15,7-1 4 0,0 1-404 0,0-1-81 0,4 1-16 0,0 0-3 16,3-7-32-16,-7 6-6 0,7 1-2 0,4-3 0 15,-8-4-29-15,12 10-7 16,-5-7-1-16,1 7 0 0,0-4 4 0,3 1 0 16,4 6 0-16,3-3 0 0,0 6-12 0,8 0 0 0,2 0 0 15,1 6 0-15,0-3 0 0,-11 3 0 16,8 4 8-16,-8-1-8 0,0 0 0 0,-3 1 0 0,-4-1 8 16,4 10-8-16,-14 0 24 0,3 3 4 0,0-10 0 0,-10 7 0 15,3 0-28-15,-11 6 0 0,-3-6 0 0,0 6 0 16,-3-6 0-16,-8 0 10 0,-3 6-2 15,-4-6-8-15,1 6 0 0,-4-7 0 0,-1-2 0 0,5-3 0 16,-8 2 0-16,0 1 0 0,4-7 0 0,7 1 0 16,-7-7 12-16,7 3-12 0,3-3 12 15,4-3-12-15,7 0 13 0,0 0-4 0,0 0-1 0,0 0 0 16,0 0-8-16,0 0 0 0,0 0 9 0,0 0-9 16,0 0 0-16,0 0 0 0,7 7 0 0,4-7-8 0,3 6 8 0,7-3-13 15,-10-3 5-15,10 9 8 0,0-2-11 0,4-4 11 16,6 3-8-16,5 4 8 0,-1-7 0 0,0 6 0 15,15 7 0-15,-1-7 0 0,-3 1 0 16,3-1 0-16,-6 7 0 0,-1-7 0 0,0 7 0 0,-6-4 0 16,-5 4 0-16,1 0 0 0,-4-4 0 0,-3 4 9 15,0-4-9-15,-4 4 10 0,-11 0-1 0,5-4 0 16,-5 4 0-16,-3 3 0 0,-3-4-9 0,-4-2 0 16,-4 3 0-16,1-1 0 0,-1-2 8 0,-6 3-8 15,-1-7 8-15,0 10-8 0,1-10 14 0,-4 1-2 16,0-1-1-16,-1 0 0 0,5-2 4 0,-11 2 1 15,3 1 0-15,0-1 0 0,-3 0 2 0,-3-2 1 16,-1 2 0-16,-7 0 0 0,-3 1-8 0,0-1-2 16,-1-2 0-16,-6 2 0 0,0 0-9 0,-8 1 0 0,4-1 0 0,1-3 8 15,-1-2-8 1,3 5 12-16,1-3-12 0,0-3 12 0,3 4-20 16,0-4-4-16,-3-3-1 0,6 0 0 0,1 6-10 15,3-6-1-15,4-6-1 0,-4 6 0 16,8 0-32-16,3 0-7 0,3-3 0 0,0 3-1 15,4-7-134-15,4 7-26 0,3 0-6 0,-4 0-1 0</inkml:trace>
  <inkml:trace contextRef="#ctx0" brushRef="#br0" timeOffset="463.2">7433 12889 3042 0,'0'0'67'0,"0"0"13"0,0 0 4 0,0 0 1 0,0 0-68 0,0 0-17 16,0 0 0-16,0 0 0 0,0 0 0 0,7 10 0 0,0-1-11 0,-7 0 11 15,-7 1-13-15,0-1 4 0,0 1 1 0,-4 5 0 16,-3 1 8-16,0 3 0 0,-11 0 0 0,4-1-8 16,-3 11 20-16,-5 2 5 0,-6-3 1 0,0 10 0 15,-7 6 21-15,3 0 4 0,0 3 1 0,-10 3 0 16,6-3-16-16,-10 6-4 0,0 1 0 0,-7-1 0 16,0 0 7-16,-3 10 1 0,-1 0 0 15,4-4 0-15,0-2-20 0,-7 5-3 0,4-8-1 0,3 8 0 16,4-8-8-16,3-1 0 0,-4 0 0 0,8-6 0 15,10 4 0-15,-3-4-11 0,6-4 3 0,5-2 0 16,9-9 8-16,-2 2-13 0,-1-6 5 0,0 4 8 16,4-10 0-16,0 3 0 0,3 0 0 0,1-6 8 15,-1-1-45-15,-3 1-10 16,7-3-1-16,-7-7-1 0,7 7-58 0,-4-3-11 0,11-4-2 16,-7 0-1-1,3-2-55-15,11-4-10 0,-10 3-2 0</inkml:trace>
  <inkml:trace contextRef="#ctx0" brushRef="#br0" timeOffset="1019.08">7303 13971 3344 0,'0'0'74'0,"0"0"15"0,-15 0 3 0,12 0 1 0,3 0-74 0,0 0-19 0,0 0 0 0,-7 0 0 31,-4 6-24-31,1-6-8 0,10 0-1 0,-7 3-1 16,0 7-8-16,-8-4-2 0,5 4 0 0,-1-1 0 0,4 0 27 0,-3 7 5 0,3-7 0 0,-8 10 1 16,5-9 11-16,-1 8 0 0,-6-2 0 0,3 3 0 15,3 0 35-15,-3-4 2 0,0 4 1 0,0-3 0 16,0-3-26-16,3 2-12 0,0 1 10 0,1-4-10 15,3-2 9-15,0-1-9 0,7-2 8 0,-7 2-8 16,7-9 0-16,0 0 8 0,0 0-8 0,0 6 0 16,7-3 0-16,-7 7 0 0,3-4 0 0,4 3 0 15,0-5 0-15,4 2 0 16,-4 3 0-16,4 1 0 0,3-1 0 0,-7 0 0 16,7 1 0-16,0-1 0 0,0 7 0 0,4-7 0 0,3 1 0 0,-4-1 0 15,1 1 0-15,3-4 0 0,0 3 0 0,1 1 8 16,6-1-8-16,-3 0 8 0,-8 1-8 0,8-1 8 0,3-2-8 0,-7 2 0 15,7-3 9-15,-10 7-9 0,0-4 0 0,-1 1 9 16,-3 5-9-16,-3-5 0 0,0 8 0 0,-4 1 0 16,0 3 0-16,-4 0-9 0,-3 3 9 0,0 0 0 15,-3 4 0-15,-4-4-8 0,0 3 8 0,-4-3 0 16,0-3 8-16,-3 3-8 0,0 0 8 0,0-6-8 16,-7 6 10-16,3-12-10 0,1 5 11 0,-1-2-11 15,-3-7 12-15,0 7-12 0,0-6 0 0,-4-7 0 16,0 3 0-16,0 3 0 0,-3-9-12 0,-3 0-4 15,2 0 0-15,5 0 0 16,-12-6-24-16,5-3-4 0,-5-1-2 0,5 1 0 16,-5-16-190-16,1 6-37 0,-46-44-8 0,24 10-2 0</inkml:trace>
  <inkml:trace contextRef="#ctx0" brushRef="#br0" timeOffset="1255.83">7190 13915 3625 0,'7'-7'80'0,"3"7"16"0,-6-9 3 0,3 0 3 0,0-1-82 0,11 4-20 0,-1-7 0 0,8 4 0 16,3 3 0-16,4-4-8 0,3 1 0 0,7 3 0 16,-3 2-10-16,11-2-2 0,-1-3 0 0,7-1 0 15,8 1 20-15,3 0 0 0,-7-1 11 0,-7 4-11 16,0-4 0-16,0 1-16 0,-4 0 2 0,1 5 0 15,-5-2-85 1,-2-3-17-16,-1 3-3 0,-3 2-845 0,-4-2-168 0</inkml:trace>
  <inkml:trace contextRef="#ctx0" brushRef="#br1" timeOffset="6996.09">18690 9929 1152 0,'0'0'102'0,"-3"0"-82"0,-1-3-20 0,-3-3 0 15,4-4 358-15,-1 1 67 0,-3-1 14 0,7 1 2 0,3 0-339 0,5-1-68 16,-1 1-14-16,0-7-2 0,10 7-18 15,1-7 0-15,0 7 0 0,-1-10 0 0,1 3 0 16,7 4 0-16,-4-4 0 0,7 3 0 0,-3-9 0 0,10 10 0 16,0-13 0-16,0 6 0 0,1 0 36 0,3 0 3 15,-1 4 1-15,1-4 0 0,3 3-27 16,-6-3-5-16,-1 4 0 0,-7 5-8 0,4 1 20 16,-4-1-4-16,-3 1 0 0,0 0 0 0,-1 9 2 15,-3 0 0-15,1 0 0 0,-5 0 0 0,1 9-18 0,0 0 0 16,-4 1 0-16,-4 5 0 0,1-2-20 15,-4 9 1-15,-4 0 1 0,-3 3 0 0,-3 0-3 0,-4-6-1 16,0 9 0-16,-7-9 0 0,3 6 22 0,-7 0-11 16,-3-6 11-16,0 9-8 0,0-3 8 0,-7 3 0 15,0-2 10-15,-1 2-10 0,-2 0 9 0,-5 3-9 0,-6 1 8 16,0 8-8-16,-4-5 0 0,3-4 0 16,1 4 0-16,7-7 0 0,0-3 15 0,6 0-3 0,5-6 0 15,2 0 0-15,1-10 9 0,11 7 2 16,-1-7 0-16,8 1 0 0,-1 5-6 0,4-5-1 0,4-1 0 0,3-6 0 15,3 7-5-15,4-4-2 0,0-3 0 0,8 3 0 16,-1 4 3-16,3-4 1 0,8-3 0 0,0-3 0 16,0 0 1-16,7 0 0 0,-4 0 0 15,4 0 0-15,-4 0-6 0,4-9-8 0,-1 6 11 0,1-4-11 16,0-2 0-16,3 3 0 0,1-4 0 0,3 7 0 16,-1-3 0-16,5 3 0 0,-8-3 0 0,4-4 0 15,0 1 0-15,-4 9 0 0,-3-10 0 0,0 4 0 16,-4 3 0-16,0-3 0 0,4 3 0 0,-3-4-9 15,-1 4-106-15,0-3-21 16,4 6-4-16,-14-3-1175 0</inkml:trace>
  <inkml:trace contextRef="#ctx0" brushRef="#br1" timeOffset="7566.29">20987 9882 1382 0,'0'0'123'0,"0"0"-99"0,0 0-24 0,0 0 0 0,0 0 318 0,0 0 58 15,0 0 12-15,0 0 3 0,0 0-313 0,-7 0-62 16,-4 3-16-16,1 10 0 0,-5-1 0 0,-6 7-16 16,-7 6 3-16,-11 10 1 0,-7 2 2 0,-7 13 1 15,-3-3 0-15,-4 0 0 0,0 7 26 0,-3-1 6 16,-4 0 1-16,-8 7 0 0,-6 3 35 16,4 3 7-16,-8 3 2 0,4 3 0 15,0 0-21-15,-4 0-4 0,-7 3-1 0,4 0 0 0,0 7-26 0,0-4-6 16,7 1-1-16,-4-7 0 0,4-6-9 0,3 3 12 15,4-7-12-15,7-8 12 0,4 8-12 0,10-15 8 16,3 4-8-16,8-14 8 0,3 4-8 0,7-10 0 16,4-6 0-16,11 1-11 15,-5-14-84-15,12 4-17 0,3-7-3 0,7 1-1 16,3-4-122-16,8-6-25 0</inkml:trace>
  <inkml:trace contextRef="#ctx0" brushRef="#br1" timeOffset="8151.53">20362 11202 3031 0,'0'0'134'0,"0"0"28"0,0 0-130 0,0 0-32 0,-7 3 0 0,7-3 0 0,-3 0 0 0,-4 7-20 15,0 2 2-15,0 0 1 16,0 1-27-16,-4-1-4 0,0 10-2 0,-3-3 0 16,-3 2 8-16,3 1 2 0,-8 3 0 0,-2 0 0 0,-1-3 64 0,0 6 12 15,1-6 4-15,2 6 0 0,1-6 54 0,0 0 11 16,3 6 3-16,1-6 0 0,-1-1-69 0,4 7-14 15,3-6-2-15,-3 0-1 0,4 3-22 0,-4-3 0 16,3 0 0-16,0-1 8 0,4 8-20 0,0-8-3 16,0 1-1-16,0 6 0 0,4-6 8 0,-1 0 8 15,1-3-13-15,3-4 5 0,3 4 8 0,1-7 0 16,3 1 0-16,0-4 0 0,0-3 0 0,7-3 9 16,0 6-1-16,4-12-8 0,3 6 8 0,0-3-8 15,7 3 0-15,4-6 0 0,3 2 0 0,4-2 0 16,0 6 0-16,3 0 0 0,-3 0 0 0,3 0 0 0,-6 0 10 15,3 6-10-15,-1-2 0 0,-2 5 0 0,-1 7 0 16,4-1 0-16,-4-2-12 0,4 6 3 0,-4-4 0 0,0 4 0 16,-10 0 9-16,3 0 12 0,0 6-2 0,-6-6-1 15,-1 6-9-15,-4-6 0 0,-2 6 0 0,-5-6 0 16,1 6 15-16,-8-7 1 0,-6 8 0 0,3-4 0 16,-4 3-8-16,-3 0 0 0,-3-7-8 0,-5 11 12 15,1-10-12-15,-7 6 0 0,0 0 0 0,-4 0 0 16,-6-3 0-16,-1-3 0 0,0 6 0 0,-3-7 0 15,-1 1 0-15,1 6 0 0,0-9 0 0,3 3 0 16,-3-10-24-16,-4 7-5 0,-3-13-1 0,-1-3 0 16,-6 0-111-16,0-9-23 0,3-7-4 0,0-3-1076 15</inkml:trace>
  <inkml:trace contextRef="#ctx0" brushRef="#br1" timeOffset="8419.98">20257 11290 3175 0,'0'0'140'0,"0"0"30"0,7-6-136 0,0-4-34 0,-4 4 0 0,8-3 0 16,3-1 59-16,3 1 5 0,8-4 0 0,0-2 1 15,7-1-47-15,6 6-10 0,5-8-8 0,3 2 12 16,7-3-2-16,7 0 0 0,-4 4 0 0,4-4 0 15,-7 6-10-15,0-9 0 0,-4 10 0 16,1-4 0-16,-5 4-21 0,1-4 0 0,-3 0 0 16,-1 7 0-1,4-4-81-15,-7-2-16 0,-1 5-3 0,-2 1-1261 16</inkml:trace>
  <inkml:trace contextRef="#ctx0" brushRef="#br2" timeOffset="12148.49">13455 14993 1728 0,'-11'-12'153'0,"8"9"-122"0,-4-4-31 0,3-2 0 16,-3 0 200-16,4-1 35 0,-4-2 6 0,3-4 2 16,-3 7-171-16,0-1-33 0,0 1-7 0,3-1-2 15,-3-2-30-15,-3 9 8 0,-4-4-8 0,0 7 0 31,-4-3-29-31,0 6-9 0,-6-3-2 0,-8 7 0 0,-3 8 25 0,3-2 5 0,-3 12 1 0,3-6 0 16,-4 9 9-16,5 3 0 0,-1-2 0 0,4 5 0 16,0-3 8-16,3 4 6 0,4-1 2 15,0 10 0-15,3 0-16 0,7 3 8 0,1-3-8 16,3 0 0-16,3 3 0 0,4-6 0 0,4-4 0 0,-1-2 0 16,8-7 32-16,-1 0 0 0,4-3 0 0,1 1 0 15,2-4-32-15,4-7 0 0,8-5 0 0,2-1 0 16,5-3 28-16,-1-3 0 0,11-6 0 0,0-3 0 15,-1 3 7-15,-2-13 1 0,3 1 0 0,-4 2 0 16,0-6-36-16,-3-6 0 0,0 0 0 0,-4-3 0 0,4 3 0 16,-4-10 13-16,-6 7-4 0,-1-16-1 0,0 6 5 15,-7-5 1-15,-3 5 0 0,-1-6 0 0,-2 0 0 16,-8 0 0-16,0 10 0 0,-4-4 0 0,-6 4-2 16,-1-4-1-16,-3 10 0 0,-7-4 0 0,-7 4-11 0,0 0 0 15,3 3 0-15,-7 0 0 0,4 3 0 16,-7-3 0-16,0 6 0 0,-1 3 8 0,-2-3-8 0,-1 10 0 15,-3-7 0-15,3 7-11 16,-3 6-15-16,3-3-3 0,0 2-1 0,-3 4 0 16,0 4-128-16,3-4-26 0,7 9-4 0,0 0-953 0</inkml:trace>
  <inkml:trace contextRef="#ctx0" brushRef="#br2" timeOffset="12593.83">14584 15175 172 0,'0'0'16'0,"-4"6"-16"0,-3 4 0 0,0-7 0 0,-3 6 626 0,-1-2 122 16,0 2 25-16,-3 10 5 0,-3-3-622 0,3 2-125 15,-8 11-31-15,1 5 0 0,-3-6 0 0,-5 7 0 16,1 2-13-16,-7 4 4 15,-4-3-20-15,0 9-4 0,-3 3-1 0,0 7 0 0,-1 5 22 0,-3 1 12 16,-3 6-12-16,-4-6 12 0,-7 6 0 0,-3 3 0 16,-8 0 12-16,0 6-3 0,1-2 25 0,-1 2 5 15,1-6 1-15,3 0 0 0,0-3-29 0,3-6-11 0,1-7 8 16,10-2-8-16,7-1 9 0,4-9-9 0,6-10 10 16,8 4-10-1,3-13-84-15,8-6-24 0,3 0-4 0,3-10-1112 0</inkml:trace>
  <inkml:trace contextRef="#ctx0" brushRef="#br2" timeOffset="13129.49">14125 16238 1209 0,'4'16'108'0,"-8"-7"-87"0,1 1-21 0,-1-1 0 16,-6 1 442-16,3-1 84 0,3-3 17 0,-3 4 3 15,0 5-438-15,3-2-88 0,1 3-20 0,-4 2 0 16,7-2-43-16,-7 3-9 0,0-7-1 0,0 10-1 0,3-9 36 0,-3 3 7 16,-4-4 2-16,4 4 0 0,-3-7 9 0,3 7 0 15,-4-7 0-15,4 1 0 0,-3-1 0 0,-1 1 0 16,0-1 0-16,1 0 0 0,-1-2 0 0,1 2 0 15,-1 0 0-15,4 1 0 0,0-4 0 0,3-3 0 16,1 7 0-16,3-10 0 0,0 6 0 0,3-3 0 16,4 3 0-16,1-6 0 0,2 10 0 0,4-10 0 0,7 9 0 15,1-3 0-15,2-2 0 0,8-4 0 0,3 6 0 0,4-3 0 16,0 3 0-16,3-3 11 16,-3 4-11-16,0-4 12 0,0 3-12 0,-8-3 0 15,-2 10 0-15,-5-1 8 0,1-2-8 0,-4 5 0 0,-7 1 0 16,0 3 0-16,-3 0 0 0,-4 9 0 0,-7 0 0 15,0 3 0-15,0 1 0 0,-7 2 0 0,3-5 0 16,-3 5 0-16,-3-9 0 0,-1 3 0 0,1 1 0 0,-4 2 0 16,-4-3 0-16,0-3 0 0,-3 3 10 0,-4 1-10 15,1-4 16-15,-5 3-3 0,1-9-1 0,0 6 0 16,-4 3-3-16,1-3-1 0,-5 0 0 0,4-3 0 16,-3-6 4-16,3 3 0 0,4-4 0 0,0-11 0 15,-4 5-12-15,8-3 0 0,-5-6 0 0,8 0 0 16,0-9-21-16,0 3-3 0,3-4-1 0,-3-9 0 15,0-15-91 1,3 6-19-16,-6-10-3 0</inkml:trace>
  <inkml:trace contextRef="#ctx0" brushRef="#br2" timeOffset="13383.51">14376 16219 3520 0,'14'-3'78'0,"-14"3"16"0,7-6 3 0,0 6 1 0,0-9-78 0,4-1-20 15,-1 4 0-15,1-3 0 0,3-1 0 0,-4 1 0 16,5-1-13-16,-1 1 5 0,3-1 8 0,-3 1-8 0,1 0 8 0,-1 2-8 16,3-2-5-16,1 6-1 0,3-3 0 15,0 6 0-15,0 0 14 0,8 0-12 0,-1 0 12 0,4 6-12 31,3-3-84-31,4 6-17 0,-1 1-3 0,5-4-824 0,-1 3-165 16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1-30T17:50:53.70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25354 8132 1785 0,'0'0'159'0,"4"-6"-127"0,-1-3-32 0,4-1 0 16,0 1 104-16,4-1 14 0,10 4 3 0,-3-3 1 15,3-4-142-15,-3-3-28 0,6 7-5 0,1 0-2 16,-4-1 55-16,0 1 10 0,-3-1 2 0,-4-5 1 16,0 5 80-16,-3 4 16 0,-8 3 3 0,-3 3 1 15,0 0-39-15,0 0-8 0,0 0-2 0,0 0 0 16,-10 3-64-16,-8 6-14 0,-3 7-2 0,-7-7-1 15,-8 7 17-15,5-3 0 0,-5 2 0 0,-3-5 0 16,1 5 0-16,-5-5-8 0,-6-1 8 0,0-6 0 16,-11 10 9-16,-7-4 6 0,-4-5 1 0,4 5 0 15,0-3 10-15,3-3 2 0,1-3 1 0,-4 7 0 16,-4-7 3-16,1 3 0 0,3-3 0 0,0 0 0 0,3 6-13 16,1-6-3-16,-1 0 0 0,-3-6 0 0,-3 6-16 0,3 0 0 15,0 0 0-15,7 6 0 0,0-6 0 0,0 6 0 16,3-3 0-16,1 4 0 0,-4-4 0 0,0 3 0 15,-4-3 0-15,8 4 0 0,-1-4 0 0,8 6-9 16,3-3 1-16,4 4 0 0,3-4 8 0,4-3 0 16,3 7 0-16,4-4 0 0,10-3 0 0,-3 3 8 15,-4-3 0-15,4 4 0 0,0-4 0 0,3 3 0 16,4-6 0-16,-3 6 0 0,-5-3-8 0,5 4 0 0,3-4 8 16,-4-3-8-16,-7 0 0 0,8 6 0 0,-1-3 0 0,0-3 8 15,1 7-8-15,-4-7 0 0,-1 3 0 0,1-3 0 16,4 0 0-16,-1 0 0 0,-3 0 0 0,3 0 0 15,-3 0 9-15,3 0-9 0,4 0 12 0,0 0-12 16,-3 0 15-16,2-3-4 0,5 3-1 0,-1-7 0 16,1 4 12-16,-4-3 2 0,-1 6 1 0,5-10 0 15,3 10-25-15,-4-9-12 0,-6 3 0 0,3 3 1 16,3 3 19-16,0-7 4 0,-3 7 1 0,-3-3 0 16,2-3-2-16,1 6-1 0,4-3 0 0,-4 3 0 15,-4-6-10-15,7 6 8 0,4-4-8 0,4-2 8 16,-8 6-8-16,1 0 0 0,6-3 0 0,4 3 8 15,-3-6-8-15,-1-1 12 0,-3 4-12 0,7 3 12 16,0 0-4-16,0 0-8 0,-3-6 12 0,3 6-4 16,3 0-8-16,4-9 8 0,-3 6-8 0,-4-4 8 0,-4 4-8 15,11-3 0-15,0-4 0 0,0 7 0 0,-7-3 0 0,7 0 0 16,7-4 9-16,1 7-9 0,-8-3 8 0,0-3-8 16,7 5 8-16,3-5-8 0,8-4 8 0,0 10-8 15,-4-3 10-15,7-3-10 0,7 5 0 0,1-2 0 16,-1-3 0-16,0-1 0 0,8 1 0 0,3 0 0 15,6 2 0-15,-2-2 0 0,-4-1 0 0,0 7 0 16,3-3 0-16,0 3 0 0,-6-3 0 0,-5-1 0 16,-2 4 0-16,-5 3 0 0,-6-6 0 0,0 6 0 15,-4 0 0-15,-3 0 0 0,-1 0 0 0,-3 0 0 16,1 0-8-16,-5 0 8 0,-3 0 0 0,0 0-8 0,4 6 8 16,-11-6 0-16,0 0-20 0,0 0 2 0,0 0 1 15,3 0 0-15,-3 0-6 0,4 10-1 0,-4-1 0 16,-4 0 0-16,-3 1 24 0,0-1 0 0,-7 7 0 15,0-7 0-15,-4 7 0 0,-3-3 0 0,0-4 0 0,-4 7 0 16,1-7 0-16,-8 7 0 0,-3-7 8 0,-8-6-8 16,4 4 0-16,-6 2-16 0,-1-3 4 0,-4-3 1 15,-3 7 19-15,4-10 3 0,3 9 1 0,-3-9 0 16,-4 10-12-16,4-10 0 0,3 6 0 0,0-3 0 16,-4-3 0-16,5 0 0 0,2 0 0 0,8 6 0 15,3-6 0-15,4 0 8 0,3 0-8 0,1 3 8 16,9 4-8-16,1-7 0 0,-3 0 0 0,3 0 0 15,3 0 0-15,4 6 0 0,0-6 0 0,3 3 0 16,-3-3 0-16,7 0 0 0,0 0-11 0,0 0 11 0,0 0 0 16,11-3 0-16,3 3 0 0,4-6 0 0,6 6 0 0,1-10 12 15,3 4-2-15,15 6-1 16,6-9-9-16,0 6 8 0,-6-4-8 0,6 4 8 0,4-3-8 16,-4 3 0-16,4-7 0 0,4 4 0 0,-1-3 0 0,8 2 0 15,6-2 0-15,1 6 0 0,-1-3 0 16,-3-4 0-16,0 1 0 0,8-1 0 0,2 4 0 0,1-3 0 15,-4 5 0-15,0-2 0 0,-4-3 0 0,1 6 0 16,7-7 0-16,-1 4 0 0,1-3-8 0,-1 9 8 16,1-7 0-16,0 7 0 0,-1-3 0 0,1-3 0 15,3 6 0-15,0 0 0 0,0 6 0 0,-3-6 0 0,-4 0 0 16,0 0 0-16,0 0 0 0,0 0 0 0,-7-6 0 0,-3 6 0 16,-8 0 0-16,-3 0 0 0,0 0 0 0,-7 0 0 15,-4 0 0-15,-3 0 0 0,-4 0 0 0,1-3 0 16,-1 3 0-16,-3-7 0 0,-1 7 0 0,-2-3 0 15,-8 3-11-15,0 0-1 0,-3-6 0 0,-8 6 0 16,1 0-6-16,-4 0-2 0,-7 0 0 0,0 0 0 16,0 0 0-16,-7-9 0 0,-7 2 0 15,-8 4 0 1,-2-3-28-16,-4 6-7 0,-4-3-1 0,-7-3 0 16,-3 6-84-16,-8-4-16 0,-6-5-4 0,-8 3-936 0</inkml:trace>
  <inkml:trace contextRef="#ctx0" brushRef="#br0" timeOffset="782.44">22087 8364 2286 0,'0'0'101'0,"7"0"21"0,-7 0-98 0,15-6-24 16,6 3 0-16,0-3 0 15,-3-4-24-15,6 1-11 0,19-1-1 0,-5 1-1 0,5-7 37 0,-4 7 0 0,-11-10 12 0,7 3-4 32,4-2-47-32,-7 5-9 0,-15-9-3 0,1 10 0 0,7-7 94 0,-4-3 18 15,-4 9 4-15,1-6 1 0,-4-3-15 0,4 4-3 0,6 5-1 16,-2-6 0-16,-8 4-4 0,10-1-1 0,5-3 0 0,-1 3 0 15,0-2 6-15,4 8 0 0,-4-9 1 16,4 4 0-16,3 5-20 0,-3-2-4 0,-4 2-1 0,0-5 0 16,4 5-24-16,-7 4 0 0,-1-3 0 0,-2-1 0 15,-1 1 0-15,-4 9 0 0,1-3-11 0,-4-4 11 16,0 7 0-16,-3 0 0 0,-11 0 0 0,0 0 8 16,0 0-8-16,0 0 0 0,0 0 0 0,0 0 8 15,-7 0-8-15,-4 7 0 0,-3-4 0 0,4 3 0 16,-8-3 0-16,-3 3 8 0,0-2-8 0,-4 2 8 15,-3-3 19-15,-4 3 4 0,-3-3 1 0,-1 4 0 16,-2 2-32-16,-1 0 0 0,3-2 0 0,-6 2 0 16,0-6 12-16,6 7-3 0,5-4-1 0,-1 3 0 0,0 1 4 15,0-1 0-15,1 1 0 0,3-1 0 0,3-3 2 16,-7 4 1-16,0-1 0 0,1-9 0 16,-1 9 5-16,4-9 0 0,3 10 1 0,4-4 0 0,3-3-6 0,0-3-2 15,1 7 0-15,-1-7 0 0,1 3-13 0,2-3 0 16,15 0 0-16,-7 0 0 0,-3 0 12 15,3 0-4-15,7 0-8 0,0 0 12 0,0 0-1 0,0 0-1 16,0 0 0-16,0 0 0 0,0 0-10 0,0 0 0 16,0 0 0-16,0 0 0 0,14 6 8 0,-14-6-8 15,0 0 0-15,0 0 8 0,3 9-8 0,-3-9 0 16,0 0 0-16,4 16-11 0,-8-13 11 0,4-3 9 16,4 10-1-16,-4-10-8 0,-7 9 18 0,7-3-3 15,0-6-1-15,3 10 0 0,-3-10-6 0,4 9 0 0,-11 1-8 16,7-10 12-16,3 9-12 0,-3 0 0 0,-7-2 0 15,4 2 0-15,6 0 0 0,-6 1 0 0,-1-1 0 16,-3 1 0-16,0-1 12 0,4 7-4 0,-4-7-8 16,3 1 12-16,-3 5-12 0,3-5 0 0,1 5 0 15,3-2 0-15,0-4 19 0,3 1-3 0,1-1 0 0,7 0 0 16,-1 7 0-16,4-6 0 0,4-1 0 0,10 0 0 16,11-2-16-16,0 2 0 0,7 7 8 0,3-7-8 15,4 4 0-15,3-4 0 0,1-3 8 0,-1 4-8 16,4-1-19-1,-3 1-7-15,-1 8-2 0,-24-8-1510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1-30T17:51:30.563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</inkml:brush>
  </inkml:definitions>
  <inkml:trace contextRef="#ctx0" brushRef="#br0">19798 7903 1209 0,'0'0'108'0,"0"0"-87"15,0-9-21-15,0 6 0 0,0-7 144 0,0 4 25 16,3-3 5-16,1-1 1 0,-4 4-139 0,3-3-27 15,5-1-9-15,-5 7 0 16,-3 3-17-16,4-6-9 0,3-4-2 0,-4 7 0 16,1-3 28-16,-1-3 17 0,1 2-2 0,-4 7-1 0,0 0 6 0,0 0 0 15,0 0 1-15,0 0 0 0,-4-3 24 0,4 3 5 16,-7-6 1-16,0 3 0 0,0-4-22 0,0 7-4 16,3-3-1-16,-6-3 0 0,-4 6-12 0,3-3-2 15,-3-3-1-15,4 6 0 0,-5-7-9 0,1 4 0 16,-3-3 0-16,3 6 8 0,3-3-8 0,-3-3 10 15,-7 2-10-15,7-2 10 0,-8-3-2 0,5 6-8 16,-4-4 12-16,3-2-4 0,0 3 1 0,-3 3 0 0,4-4 0 16,-5 7 0-16,1-3 3 0,0-3 1 0,3 3 0 15,-3-4 0-15,4-2 3 0,-5 6 0 0,5-3 0 0,-4-1 0 16,3 4-4-16,-3-3 0 0,3-3 0 0,-3 5 0 16,0-2-2-16,3-3-1 15,-7-1 0-15,1 1 0 0,3 3-9 0,-4-4 10 0,0 1-10 0,4 6 10 16,0-4-10-16,0-2 0 0,-4 0 9 0,4 9-9 15,-4-10 0-15,0 10 0 0,1-6 0 0,3 6 0 16,-4-3 0-16,4-4 0 0,0 4 0 0,-4-3 0 16,4 3 9-16,0-3-9 0,-4 3 12 0,4-4-12 15,0 7 12-15,-1-6-4 0,-2 3 0 0,-1-3-8 16,4 6 12-16,0 0-4 0,-1-4 0 0,-2 4-8 16,-1-6 12-16,4 6-12 0,-4 0 12 0,4 0-12 15,0 0 10-15,0 0-10 0,-4 0 8 0,4 0-8 0,0 0 16 16,3 0-3-16,-7 0 0 0,4 6 0 0,0-6-1 0,-4 4-1 15,4-8 0-15,0 4 0 0,-4 0-1 0,-3 0 0 16,0 4 0-16,0-8 0 0,-1 4-10 0,1 4 8 16,0 2-8-16,-4-6 8 0,4 3-8 0,0 3 0 15,0-6 0-15,-1 7 8 0,5-4 0 0,-1-3 0 16,0 0 0-16,1 0 0 0,-1 0 7 0,0-3 1 16,0-4 0-16,1 7 0 0,-1-9 0 0,0 9 1 15,1-6 0-15,-5 2 0 0,1 4 5 0,4-6 1 16,-8 6 0-16,4-3 0 0,-1 3-23 0,1-6 0 15,0 6 0-15,0 0 0 0,-4-3 0 0,4 3 0 16,0 0 0-16,-4 0 0 0,0-7 11 0,-3 7-3 16,-1 0 0-16,-2 0 0 0,-1-3-8 0,-3-3-11 0,3 6 3 15,0 0 0-15,0 0 16 0,4-3 3 0,3 3 1 16,-3 0 0-16,3-6-12 0,4-1 12 0,-4 4-12 0,4 3 12 16,-7-6-3-16,-1 3 0 0,1-4 0 0,0 4 0 15,-1-3-1-15,5 3-8 0,-1-3 12 0,-3-4-4 16,-1 10-8-16,5-9 0 0,-5 9 0 0,5-6 8 15,-5 2-8-15,1 4 0 0,0-6 0 0,-4 6 0 16,0 0 0-16,-3-3 0 0,0-3 0 0,-1 6 8 16,4-3-8-16,4 3 0 0,-4-7 0 0,4 7 8 15,3 0-8-15,1-3 10 0,2 3-10 0,5-6 10 16,-5 6-10-16,1-3 12 0,3 3-12 0,1 0 12 16,-4-6-1-16,3 6 0 0,-7 0 0 0,4 0 0 15,0-7-11-15,3 4 0 0,-7 3-12 0,0-6 12 0,1 6 0 16,2 0 0-16,-2-3 0 0,-1 3 0 0,0-7 0 15,4 7 0-15,0 0 0 0,0 0 0 16,-1 0 0-16,1 0 8 0,-4-3-8 0,4 3 8 0,-4 0-8 16,-3 0 8-16,3 0-8 0,-3 0 8 0,3 0-8 0,1 0 0 15,-1-6 0-15,0 6 8 0,0 6-8 0,1-6 0 16,-1 0 0-16,0 0 0 0,0 3 0 0,1-3 0 16,-5 0 0-16,1 0 0 0,0 7 0 0,-4-4 0 15,0-3 0-15,0 0 0 0,1 6 0 0,-1-6 0 16,3 3 0-16,1 4 0 0,3-1 0 0,4-3 0 15,-4-3 0-15,4 9 0 0,0-2 0 0,-4-4 0 16,1 6 0-16,-1-9 0 0,0 6 0 0,-3 4 0 16,-4-1 0-16,4 1 0 0,-4-1 0 0,0 0 0 0,0 1 0 15,0-4 0-15,1 10 0 0,-1-4 0 0,4-2 0 16,-4 5 0-16,3-2 8 0,-2 3-8 0,2-7 8 0,-2 7-8 16,-1-7 0-16,3 7 0 0,1-4 0 0,0 4 0 15,3-7 0-15,0 4 0 0,4 3 8 0,0-7-8 16,0 7 12-16,3-7-4 0,0 7 0 0,1-4 0 15,3-2-8-15,-4-1 0 0,0 7 0 0,0-7 0 16,1 7 0-16,-1-3 0 0,0-4 0 0,1 7 0 16,-1-1 0-16,-3-2 0 0,3 3 0 0,4-7 0 15,-4 10 0-15,4-4 0 0,0-2 0 0,0 3 8 16,3 2-8-16,0-2 12 0,4-6-12 0,4 5 12 16,-1-2-4-16,4-4 0 0,-4 7 0 0,8-7 0 15,-4 7-8-15,3-4 0 0,1-2 0 0,-1 6-11 16,4-7 11-16,-3 10 0 0,3-10 8 0,0 7-8 0,-4-7 0 15,4 10 0-15,0-9 0 0,0 8 0 16,-3-8 0-16,3 5 0 0,0 1 0 0,-4-6 0 0,4 2 11 16,-3-3-3-16,3 7 0 0,0-6 0 0,0-1 0 0,3 0 0 15,1 1 0-15,-1 2 0 0,1 1-8 0,3-7 12 16,0 4-12-16,0-1 12 0,0 0-12 0,4 1 10 16,-1 5-10-16,1-5 10 0,-1 2-10 0,4-2 0 15,-3 5 0-15,7-5 8 0,-4 9-8 0,0-10 0 16,-4 1 0-16,5 5 0 0,-1-5 0 0,3-1 0 15,-3 0 0-15,1-2 0 0,-1 2 0 0,0 7 0 16,3-7 0-16,-2 4 0 0,-1-4 13 0,3 7-2 0,-3-7-1 16,4 1 0-16,0 5-10 0,-1-5 0 0,1-1 0 15,0 7 0-15,3-7 0 0,0 1 0 0,0-7 9 16,4 12-9-16,-1-5 8 0,5-1-8 0,2-2 10 0,1 2-10 16,0-6 0-16,0 6 0 0,-1-2 0 0,5 2 0 15,-5 1 0-15,1-1 0 0,0 0 0 0,0 1 0 16,-4-1 0-16,0-3 0 0,4 4 0 0,-4-1 0 15,4 1 0-15,0-4 0 0,3 3 0 16,4-6 0-16,-4 4 8 0,4 2-8 0,3 1 0 0,-3-4 0 16,3 3 8-16,-3 1-8 0,0-7 0 0,-4 6 0 15,4-3 0-15,-4 4 8 0,4-1-8 0,-4 1 0 16,8-1 0-16,-5 1 0 0,5-4 0 0,3-3 0 16,-4 3 0-16,0 0 0 0,4-2 8 0,-3 5-8 15,-5-3 0-15,5-3 0 0,-1-3 0 0,-3 7 0 0,7-4 0 16,0-3 0-16,-4 9 0 0,4-9 0 15,0 6 0-15,-1 4 0 0,-2-1 0 0,-1-2 0 16,0-4 0-16,-3 6 0 0,4-3 0 0,2-6 0 0,1 4 0 16,4-4 0-16,6 0 8 0,1 6-8 0,-1-6 8 15,4 3-8-15,-7-3 0 0,3 6 9 0,4-6-9 0,-3 0 0 16,6 0 0-16,1 0 0 0,-1 0 0 0,1 0 0 16,-8 6 0-16,-3-2 0 0,0 5 0 0,-4-9 0 15,-3 6 0-15,7-3 0 0,0-3 0 0,4 10 0 16,3-4 0-16,0-3 0 0,0 4 0 0,-4 2 0 15,-3-3 0-15,3-3 12 0,4-3-12 0,4 0 0 16,3 7 0-16,0-4 8 0,3-3-8 0,-6 6 0 16,-1-6 0-16,1-6 8 0,-1 6-8 0,4 0 0 0,0-3 0 15,-3-4 0-15,-1 7 0 0,-3 0 0 0,-3 0 8 16,-4-3-8-16,-4-3 0 0,1 0 0 0,-1 3 0 0,0-4 8 16,1-2 0-16,3 6 0 0,0-4 0 0,3 4 0 15,-3 3-8-15,0-6 0 0,-4 3 0 0,4-3 0 16,4-4 0-16,-1 4 13 0,4 3-3 0,0-3-1 15,0 6-9-15,0 0-9 0,-7-4 9 0,3-2-13 16,-6 3 13-16,3-3 0 0,0 3 0 0,-1-4 0 16,-2-2 0-16,-1 3 0 0,4 2 9 0,-3 4-9 15,-5-6 0-15,-2 6 0 0,-1-9 0 0,-3 6-10 16,0-4 10-16,-4-2 9 0,4 6-1 0,3-7-8 16,0-2 0-16,4 3 0 0,-3-4 0 0,2-3 0 15,-2 7 0-15,3-7 0 0,-8 7 0 0,5-4 0 16,-8-2 0-16,0-1 0 0,1 6 0 0,-5-2 0 15,5-4 0-15,-1 1 0 0,4 2 0 0,-4-3 0 0,0 4 0 16,-3-4 0-16,0 0 0 0,-4-2 0 0,4 5 0 16,-8-3 0-16,1 1 0 0,-4 5 0 0,0-8 0 0,-3 2 0 15,0 3 8-15,-4-2-8 0,0-4 0 0,-3 3 0 16,3 4 0-16,-4-4 0 0,1-3 0 0,-1 3 0 16,1-2 0-16,0-1 0 0,-4 3 12 0,3-3-12 15,-3 7 12-15,4-4-12 0,-1-3 0 0,-2 4 0 16,-1 2 0-16,0-3 0 0,0 1 0 0,-4 2 0 15,-3-3-12-15,0 7 3 0,0-7 9 0,0 7 0 16,-3 0 0-16,-4-4-8 0,0-3 8 0,3 7 0 16,-3 0 0-16,-4-7 0 0,1 6 0 0,-4-5-8 15,3 5 8-15,-3-2 0 0,0-4 0 0,-7 7-10 16,3-7 10-16,-3-3 0 0,0 7 0 0,-4-10-8 0,-3 9 8 16,0-6 0-16,3 4 0 0,-3-4 0 0,-4 3 0 0,4-6 0 15,-4 0 0-15,4 3 0 0,-4 1 0 0,0-7 0 16,1 12 9-16,-1-6 3 0,4-3 0 0,-4 10 0 15,-3-4-20-15,-1-3-4 0,-6 0-1 0,-4 4 0 16,0-4 13-16,-7 3 0 0,4 4 0 0,-4-4 0 16,0 7 0-16,0-7 0 0,-3 7 0 0,-1-4 0 15,-10-3-8-15,0-3 8 0,-7 10-13 0,-4 0 5 16,-3-1-72-16,-7-5-15 16,-18-1-2-16</inkml:trace>
  <inkml:trace contextRef="#ctx0" brushRef="#br0" timeOffset="28829.18">14633 11356 1436 0,'0'0'64'0,"-7"0"12"0,4-3-60 0,-4 3-16 0,7 0 0 0,-7-7 0 16,-1 7 31-16,5 0 3 0,3 0 1 0,0 0 0 16,0 0-35-16,0 0-9 0,0 0-1 0,0 0 0 15,0 0-6-15,0 0 0 0,0 0-1 0,3-3 0 16,-3 3 17-16,8-6 17 0,-8 6-3 0,0 0-1 15,7 0 35-15,-7 0 6 0,10 0 2 0,-10 0 0 16,0 0-3-16,11 6 0 0,3-3 0 0,-4-3 0 16,1 0-18-16,3 7-4 0,4-4-1 0,3-3 0 15,0 0-16-15,0 0-3 0,0 0-1 16,8 6 0-16,-5-6-10 0,1 0 12 0,3 0-12 16,1 0 12-16,-1-6-12 0,0 6 12 0,0 0-12 0,4 0 12 15,-4 0-2-15,4 0 0 0,0 0 0 0,3-3 0 16,4 3 2-16,-4 0 1 0,0 0 0 0,1 0 0 15,-1 0 7-15,-3 3 2 0,-1-3 0 0,1 0 0 0,0 6-1 16,-4-6 0-16,-3 0 0 0,7 0 0 16,3 0-4-16,-3 0-1 0,6 0 0 0,1 0 0 15,7 0-1-15,0-6-1 0,3 6 0 0,1 0 0 0,-1 0-6 16,-3 0-8-16,3-10 11 0,-3 10-11 0,4-9 8 16,2 9-8-16,5-6 0 0,-4 3 0 15,3 3 8-15,-3-7-8 0,0 7 0 0,-7 0 0 0,0 0 0 0,-4-3 0 16,-3 3 0-16,0 0 0 0,3-6 0 0,0 6 8 15,8-3-8-15,-1 3 0 0,1-7 15 0,-5 7-4 16,5 0-1-16,-4 0 0 0,0 0 4 0,-1-3 1 16,1-3 0-16,0 6 0 0,7-9-4 0,-4 9-1 15,8-10 0-15,-4 10 0 0,0-6-10 0,0 3 0 16,-7-3 9-16,-1 6-9 0,-2-4 0 0,-1-2 0 0,-3 3 0 16,0-3 8-16,-1 6-8 15,1 0 0-15,0-3 8 0,-4 3-8 0,1 3 21 0,2-3 0 0,-6 0 0 0,3 6 0 16,-3-3-29-16,0-3-7 15,3 6-1-15,-3-2 0 0,3-4 16 0,1 6 0 16,-1-6 0-16,4-6 0 0,-1 6 10 0,8 0-2 0,0 0 0 16,0 0 0-16,0 0 0 0,0 0-8 0,-4 0 12 15,-3 0-4-15,0 0-8 0,-1 0 0 0,-2 0 0 0,3 0 0 16,-4 0 0-16,4 0 0 0,-1 0 0 0,-2 6 0 16,3-3 0-16,-1-3 0 0,-2 6 8 0,2-3-8 15,-2 4 0-15,3-1 8 0,-8-3-8 0,5-3 8 16,2 6-8-16,-2-6 12 0,6 3-12 0,0-3 12 15,4 0-2-15,0 0 0 0,3 0 0 0,1 7 0 16,-8-7-10-16,0 3 0 0,1-3 0 0,-1 0 0 0,-7 0 8 0,4 0-8 16,4 6 0-16,-5-6 8 0,1 0-8 15,0 3 0-15,3-3 0 0,4 0 0 0,-4 7 12 16,1-4 0-16,-1-3 0 0,-3 6 0 16,3-6 12-16,1 6 2 0,-1-3 1 0,4 4 0 0,0-4-12 15,3 3-3-15,4-6 0 0,0 3 0 0,0-3-12 16,0 6 0-16,-4-2 0 0,1-4 0 0,-1 0 8 0,0 6-8 15,4-6 0-15,0 3 0 0,-3-3 8 0,2 0-8 16,1 0 0-16,-7 0 0 0,0 0 0 0,0 6 0 16,0-6 0-16,-4 0 0 0,4 0 0 0,3 0 0 15,8 0 0-15,3 0 0 0,3 0 0 0,-3 0 0 16,-3 0 0-16,3 0 0 0,3 0 0 0,1 0 0 16,-4 0 8-16,3 0-8 0,11 0 0 0,-3 0 0 15,-4 0 0-15,-7 0 0 0,0 0 8 0,0 0-8 0,7 0 0 16,-4 0 0-16,1 0 0 0,-1 0 0 0,4 0 0 15,-3 0 0-15,-4 0 17 0,0 0-2 0,3-6-1 0,1 6 0 16,6-3-2-16,1-3 0 0,-1 6 0 0,-3 0 0 16,0-4-2-16,0-2-1 0,4 3 0 0,3-3 0 15,0 3-9-15,0-4 0 0,-3 4 0 0,-1-3 8 16,1 0-8-16,0 3 0 0,-4-4 0 0,3 7 0 16,4-3 0-16,-3-3 0 0,-8 3 0 0,-3 3 0 15,0-7 0-15,-7 7 0 0,4 0 0 0,-8-3 0 16,0-3 0-16,1 6 0 0,-1 0 0 0,-7 0 0 15,-3 9 0-15,-3-2-9 0,-1-4 0 0,-11 3-921 16,-6-3-184-16</inkml:trace>
  <inkml:trace contextRef="#ctx0" brushRef="#br0" timeOffset="56607.78">30882 12704 1036 0,'0'0'46'16,"0"0"10"-16,-10-3-45 0,-1-6-11 0,-3 2 0 0,3-2 0 0,-3 9 195 0,7-3 37 15,7 3 7-15,-10-6 1 16,6 6-240-16,4 0-46 0,0 0-10 0,0 0-3 0,-7-10 44 0,3 4 15 15,-3-4-9-15,0 7 9 0,0-3 40 0,-7 3 12 16,0-3 4-16,0 6 0 0,0-3-30 0,-7 3-6 16,0 0 0-16,-4 3-1 0,-3-3 28 0,3 0 5 15,-3 0 2-15,-1 9 0 0,-9-9 11 0,-1 0 3 16,0 6 0-16,7-3 0 0,-7-3-29 0,1 7-6 16,2-4-1-16,5-3 0 0,-5 0-19 0,1 0-4 15,0 0-1-15,-4 0 0 0,0-3-8 0,-7 3 0 0,-10 0 0 16,-1-7 8-16,1 4 10 0,0-3 2 0,3 6 0 15,0-3 0-15,-4-3 1 0,-3 6 1 0,0-3 0 16,-3 3 0-16,-4-7-8 0,3 7-2 0,4-6 0 16,7 3 0-16,1 3-3 0,2 0-1 0,1 0 0 15,-1 0 0-15,-6 0 4 0,3 3 1 0,-3-3 0 0,3 0 0 16,-4 6-5-16,4-6 0 0,7 0-8 0,-3 7 12 16,3-4-12-16,-3-3 8 0,-1 6-8 0,5-3 0 15,-5 3 0-15,4-3 8 0,-3-3-8 0,3 7 0 16,0-7 8-16,0 3-8 0,7-3 11 0,1 6-11 15,2-6 0-15,1 3 0 0,0 4 0 0,0-1-12 16,3-3 12-16,-3-3 0 0,3 0 0 0,-3 6 0 16,-1-3 0-16,4-3-9 0,4 0 9 0,4 7-8 0,-1-7 8 0,0 3 0 15,4-3 0-15,0 0 0 0,3 0 0 0,4 0 0 16,-4 6 0-16,4-6 0 0,4-6 0 0,-1 6 16 16,-3-10-3-16,3 10 0 0,4-9-13 0,-3 0 9 15,3 9-9-15,-4-7 8 0,4 4-8 0,0-3 0 16,4 3 0-16,-4-4 0 0,3 7 0 0,0-3 8 15,1-3-8-15,-1-3 8 0,4 9 4 0,0 0 0 16,0-10 0-16,0 1 0 0,4 3-12 0,-1-4 0 16,1 1 9-16,0-1-9 0,3 1 20 0,3 0 0 15,-3-7 0-15,0 6 0 0,4-2-9 0,-1-4-3 16,5 1 0-16,-1-4 0 0,-4 6-8 0,4-9 10 16,4 3-10-16,0 1 10 0,-1-7-10 0,4 6 0 15,4 0 0-15,0-6-11 0,7 6 11 0,-4-6 0 0,-4 6 0 16,5 7 0-16,-1-10 0 0,0 9 0 0,-7-3 0 0,4 7-8 15,-4-4 16-15,-3-2 3 0,-1 8 1 0,-2-2 0 16,-5 0-12-16,4 9 8 0,-3 0-8 0,-4-3 8 16,-7 3-8-16,0 0 0 0,0 0 0 0,0 0 0 15,0 0 0-15,3 9-11 0,-3 0 11 0,-3 1-12 16,-1 9 0-16,-6-4 0 0,-4-2 0 0,-7 2 0 16,-8 4 0-16,1 0 0 0,-11 0 0 0,0 3 0 15,-6-3 3-15,-1-1 0 0,0 1 0 0,4 0 0 16,-1-3 9-16,-3 3 0 0,0-4 0 0,4-2 0 15,-4 3 0-15,4 2 0 0,0-8 0 0,6 9 0 16,5-4 0-16,2 1 0 0,5-4 0 0,3-2 0 16,10 6 8-16,0-1-8 0,1-2 8 0,6 2-8 15,8-2 14-15,3 9-2 0,7-3 0 0,-3 0 0 16,6 6 6-16,4-3 1 0,4 3 0 0,7 3 0 0,0 3 0 16,-1-3 0-16,1 1 0 0,3-1 0 15,1-3-7-15,-5 3 0 0,1-3-1 0,3 4 0 0,4-11 4 0,0 7 1 16,3-6 0-16,-3 0 0 0,3-3-4 0,-3 3-1 15,0-10 0-15,-4 7 0 0,1-7-3 0,-1 0 0 16,0-2 0-16,0 2 0 0,1-6-20 0,-1-3-5 16,7 0-1-16,1 0 0 15,6 0-80-15,0 0-16 0,1-3-3 0,6-3-782 16,-3 3-156-16</inkml:trace>
  <inkml:trace contextRef="#ctx0" brushRef="#br0" timeOffset="65623.67">16330 15156 345 0,'0'0'15'0,"7"0"4"0,-3 0-19 0,-4 0 0 16,0 0 0-16,0 0 0 0,0 0 286 0,0 0 54 15,3-9 10-15,-3 9 2 0,-3-6-281 0,3 6-57 16,0 0-14-16,0 0 0 0,-7 0 0 0,7 0-13 16,0 0 2-16,-7-3 1 0,7 3 21 0,-4-7 4 15,-3 7 1-15,7 0 0 0,0 0 40 0,-4-9 9 16,1-1 2-16,-1 7 0 0,1-3 1 0,3 6 1 0,-7-9 0 15,3 2 0-15,-6 4-24 0,6-3-5 0,-3-3 0 16,4 5-1-16,-8-2-13 0,4 3-2 16,0-3-1-16,0-4 0 0,0 10-15 0,-4-6-8 0,4 3 8 15,-3-3-8-15,-1 3 0 0,-3 3 0 0,0-7 0 16,0 4 0-16,0-3 0 0,-4 6 8 16,0-10-8-16,1 10 8 0,-1-9-8 0,-3 9 0 15,3-9-8-15,1 2 8 0,2 7 0 0,-2-9 17 16,3 6-2-16,0-7-1 0,-1 4 22 0,1-3 4 0,0-1 0 0,4 1 1 15,-1 3-19-15,0 3-4 0,-3-7-1 0,0 4 0 16,-3 3-17-16,3-4 0 0,-1 7 0 0,1-3 0 16,0 3 0-16,0 3 0 0,0-3-8 0,0 0 8 15,0 7 0-15,-4-4 10 0,4-3 0 16,0 6 0-16,0-3-10 0,-4 4-16 0,4-7 4 0,0 3 1 16,0-3 35-16,3 6 8 0,-6-6 0 0,6 0 1 0,-3 3-10 0,7-3-3 15,-4-3 0-15,1 3 0 0,-1 3-4 0,0-3-2 16,4 0 0-16,0 6 0 0,0-6-14 0,0 0 0 15,0 7 0-15,4-4 0 0,-4 3 0 0,0-3 0 16,0-3 0-16,-1 10 0 0,1-4 0 0,4-3 0 16,-4 6 0-16,-4-2 0 0,4-4 0 0,-3 9 0 15,3-2 0-15,-4-1 0 0,4 1 8 0,-4-7-8 16,1 6 11-16,-4-3-11 0,0 4 19 0,3-1-3 16,4-3-1-16,-4 4 0 0,1-7-2 0,3 6 0 15,-4-2 0-15,0 2 0 0,8-3-13 0,-4-3 8 16,3 7-8-16,-3-1 0 0,4-2 9 0,-1 2-9 15,-3-6 8-15,4 10-8 0,-4-1 0 0,3-2 0 0,-3-1 8 16,0 7-8-16,-4 3 0 0,4-10 0 16,0 10 0-16,0-4 0 0,-3 1 0 0,-1-3 10 0,4 2-2 15,0-5-8-15,0 5 17 0,0-5-3 0,-4-1-1 16,4 4 0-16,0-7-13 0,4 3 0 0,-4 7 0 16,3-6 0-16,-3-1 31 0,3-6 0 0,1 6 0 0,-1-2 0 15,1 2-31-15,-1 1 0 0,-3-1 0 16,4 0 0-16,-4 7 0 0,3-7 0 0,4 7 0 15,-7-3 0-15,4 2 0 0,-1 4-15 0,-3 0 2 16,3-3 0-16,4 2 13 0,-7 1 16 0,4 0-3 16,-1 6-1-16,1-6-12 0,-1 0 0 0,1 6 0 0,-1-6 0 15,1 6 0-15,-1 0 0 0,1-3 0 16,-1 3 0-16,1-6 0 0,-1 6 0 0,-3 0 0 0,4-3 0 16,-1 0 0-16,0 0 0 0,1-3 0 0,-1 6 0 15,-3-6 9-15,4-4-9 0,-1 4 8 0,1 0-8 16,3 0 16-16,0 3-1 0,0-10-1 0,0 7 0 15,0 3-5-15,3 0-1 0,-3-3 0 0,4 6 0 16,-4 0-8-16,3 0 0 0,4-3 9 0,-3 6-9 0,-4 3 8 16,3-2-8-16,1-1 10 0,0-3-10 0,-4 9 0 0,0-12 0 15,0 10 0-15,3-10 0 0,-3 9 8 0,4-9-8 16,-4 3 11-16,0-6-11 0,3 6 17 0,-3-6-3 16,0 0-1-16,4-1 0 0,-1 4-13 0,1-3 0 15,3 0 0-15,-4 0 0 0,1 0 12 0,3-4-3 16,0 10-1-16,0-3 0 0,0-6-8 0,0 9 0 15,0-3 0-15,0 3 0 0,0-6 0 0,0 6 0 16,0-6 0-16,0 6 0 0,4-6 0 0,-4 6 0 16,0-6 0-16,4 0 0 0,-4-4 0 0,3-2 0 15,-3 2 0-15,4 4 0 0,0-9 0 0,-1 5 10 0,1-5-10 16,-1-1 10-16,-3 1-10 0,4-4 12 16,3-3-12-16,0 6 12 0,-3-2-12 0,3-4 8 0,3 3-8 15,1-3 8-15,-4 3-8 0,4-2 0 0,-4 2 0 16,4 0 8-16,-1-3-8 0,1 4 10 0,0-4-10 0,3 3 10 15,-4-6-10-15,1 3 0 0,-4 3 0 0,0-3 0 16,4-3 0-16,-4 0 0 0,0 0 0 0,0 7 8 16,-3-7-8-16,3 0 0 0,-4 0 0 0,5-7-11 15,-1 7 11-15,0-3 0 0,-4-3 8 0,4 3-8 16,4-3 8-16,-4-4-8 0,4 1 8 0,3-1-8 16,0 4 0-16,-3-3 8 0,-1-1-8 0,5 1 0 15,-1-4 0-15,-4 1 0 0,5 2 0 0,-8 1 0 16,3 0 0-16,1-1 0 0,-4-5 0 0,0 5 0 0,0 1 0 15,0-4 11-15,-3-2-3 0,0 5 0 0,-1-6-8 0,1-2 0 16,-1-1 0-16,1 0 0 0,0-6 0 0,-1 6 0 16,1-9 0-16,-1-3 0 0,-3-1 15 0,4-2 1 15,0-4 0-15,-1 4 0 0,1-1-16 0,-1 1 0 16,1-1 0-16,-1 7 0 0,1-7 0 0,-4 7 0 16,4 3 0-16,-4-3 0 0,0-7 0 0,3 7 0 15,-3 0 0-15,0 0 0 0,1-4 10 0,-1 4-10 16,-4-6 10-16,4 5-10 0,0-5 8 0,-3-1-8 15,3 7 0-15,-4-9 0 0,4 2 8 0,-3 1-8 16,-1-4 0-16,1 3 0 0,3-8 0 0,-3-1 0 16,3 3 0-16,0-9 0 0,-4 3 0 0,1 3 0 15,3-6 0-15,-4 3 0 0,1 3 8 0,3 0-8 0,-4 0 0 16,1 6 0-16,-1-6 0 0,1 10 0 0,-8-4 0 16,4 1 0-16,-3-4 0 0,3 13 0 0,-4-7 0 15,1 4 0-15,-1-1 0 0,-3 4 0 0,0 3 0 16,0-3 0-16,0 3 0 0,-3-4 0 15,2 1 0-15,1 3 0 0,-3-3 0 0,3 3 0 0,0-10 0 0,-4 7 0 16,1 0 0-16,3 0 0 16,-4-4 0-16,0 1 0 0,1 0 0 0,-1 2 0 0,-3-5 0 15,0 6 0 1,3 3-36-16,-6 6-12 0,-4 0-4 0,-4 0 0 0,-3 3-115 0,-8-2-23 0,-6 8-5 16</inkml:trace>
  <inkml:trace contextRef="#ctx0" brushRef="#br1" timeOffset="87672.31">20602 15790 2383 0,'0'0'105'0,"0"0"23"0,-7 3-103 0,-3 3-25 0,3-6 0 0,-4 0 0 15,-3 10 35-15,-4-10 1 0,1 15 1 0,-8-12 0 16,4 7-37-16,-8-10 0 0,-2 6-12 0,-1-6 4 31,-7-6-22-31,-7 3-4 0,-7 3-1 0,-3-7 0 0,-4 4 55 0,0-3 10 0,4 3 2 0,-8-3 1 16,-6 6-17-16,-5-3-3 0,-2-4-1 0,-4 7 0 15,0 0 31-15,3 0 5 0,-3 0 2 0,0 7 0 16,-4-4-14-16,0-3-4 0,4 9 0 0,4-3 0 16,2 4 4-16,1-7 0 0,0 3 0 0,4 4 0 15,-1-4-36-15,4-3 0 0,4 6 0 0,-4 7 0 16,7-7 13-16,0 1-4 0,0-1-1 0,0-2 0 0,0-4-8 15,3 6 12-15,4 0-12 0,4-2 12 16,0 2-12-16,6-6 0 0,5 4 0 0,2 2 0 0,1 0 9 16,7-9-9-16,0 10 10 0,3-4-10 0,4-3 11 15,3-3-11-15,0 6 12 0,1-2-12 0,3 2 11 0,0-6-11 16,-1 9 10-16,1-2-10 0,0-4 0 0,0 3 0 16,0-3 0-16,0 7 0 0,0-4 0 0,-4-3 0 15,0 3 0-15,1 4 0 0,-4-4 0 0,-1-3 9 16,5 3-9-16,-1-3 8 0,1-3-8 0,-1 7 0 15,4-7 0-15,0 0 0 0,0 0 26 0,3-7 3 16,4 7 1-16,-4 0 0 0,4-3-18 0,0-3-3 16,0 6-1-16,4-3 0 0,-4-3 5 0,3 6 1 15,4 0 0-15,0 0 0 0,0 0 6 0,4-10 2 0,-1 4 0 16,4-3 0-16,-3-1-22 0,6 1-15 0,-3-1 3 16,4-5 0-16,3 2 33 0,0-6 7 0,0-3 2 15,4 3 0-15,0 1-30 0,3-1 0 0,0-6 0 16,4 6 0-16,-1-6 0 0,5 6-13 15,2-9 1-15,1 9 0 0,0-6 12 0,0 6 0 0,-1 0 0 0,1 0 0 16,3-2 0-16,-3 2-11 0,0 0 11 16,0 3-13-16,-1 4 13 0,-2-4-11 15,-1-3 11-15,-4 10-10 0,-2 3 10 0,-1-4 0 0,-7 7 0 16,-4-3 0-16,-10 6 0 0,0 0-13 0,0 0 5 16,0 0 8-16,-7 15-23 0,-7-5 3 0,-3 5 1 0,-8-2 0 15,0 6 19-15,-6-4-12 0,-1 4 12 0,-4 0-10 16,-6 0 0-16,0 6 0 0,-8-6 0 0,1 6 0 0,-4-6 10 15,4 6 0-15,-8-6 0 0,4 9 0 0,4-3 12 0,3 0 0 16,0 3 1-16,0 0 0 0,8-2-4 0,-1 8-1 16,7-6 0-16,0 1 0 0,11-4 2 15,3 3 0-15,11-3 0 0,4-6 0 0,6 9 2 16,8-3 0-16,10 0 0 0,11-6 0 0,3 6-2 0,8-3 0 16,13 0 0-16,15-3 0 0,3-7-26 0,10 4-4 15,1 3-2-15,7-4-962 16,3-5-193-16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1-30T17:56:03.531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1372 9393 1760 0,'-14'0'78'0,"4"0"16"0,-4 0-75 0,-4 6-19 0,4-6 0 0,-7 0 0 0,3-6 69 0,0 6 11 16,4 0 1-16,11-3 1 0,-8-4-58 0,1 7-11 16,6-9-2-16,-3 9-1 0,3-6-10 0,-3 3 12 15,7 3-12-15,0 0 12 0,0-7 4 0,0 7 2 16,-3 0 0-16,3 0 0 0,0 0 25 0,0 0 5 16,0 0 0-16,0 0 1 0,0 0-4 0,10-3-1 15,1-3 0-15,3 3 0 0,-3-4-24 0,6 4-4 16,4-3-2-16,4 6 0 0,7-9-5 15,3 6-1-15,4-4 0 0,0 1 0 0,7 3 0 16,0-3-8-16,-1 2 12 0,5-5-4 16,13 3-8-16,-6-4 0 0,-4 1 0 0,3 0-11 0,-7 2 11 15,-3 7 0-15,4-9 10 0,-4 6-10 0,-8-4 0 0,-2-2 0 16,2 6 0-16,-2-6-10 0,-1-4 34 0,0 10 6 0,1-3 2 0,-1-4 0 16,0 1-4-16,0 6 0 0,4-4 0 15,0-2 0-15,7 3 7 0,-7 3 1 0,7-4 0 0,-1-2 0 16,1-1-36-16,4 1-12 0,-1 0 0 0,-3 9 0 15,3-10 12-15,1 10 16 0,-11-6-3 0,3 6-1 16,-14-3-12-16,7 3 0 0,-10 0 0 0,-4-6 0 16,-3 6 0-16,-1-4 0 0,-2-2 0 0,-5 6 0 15,1 0 0-15,-8-3 0 0,-3 3 0 0,4-6 0 16,-4 6 9-16,7-3-1 0,-7-4 0 0,0 7 0 16,0 0 5-16,0-9 1 0,0-1 0 0,0 1 0 0,0 0-6 0,0-1 0 15,3 1-8-15,-3 3 12 0,0-4-12 0,0 1 9 16,0-1-9-16,-3 4 8 0,3-3-8 0,-7 6 0 15,3-4 0-15,-6 4 0 0,-1-3 0 0,1 6-11 16,-5-10 11-16,1 10-8 0,0-6 8 0,-7 3 0 16,0-3 0-16,-4-4 0 0,0 7 0 0,1-3 0 15,3-3 0-15,-4-1 0 0,7 1 0 0,-6 2 8 16,13-2-8-16,-10 0 8 0,7-1-8 0,0 7 0 16,3-9 8-16,0 2-8 0,-3 7 0 0,7-3 0 15,4 3 0-15,-8-4 8 0,8 7-8 0,-8-3 0 16,4 3 0-16,3 0 0 0,-6 0 0 0,-1 0-8 15,8 0 8-15,-11 3 0 0,7 4 0 0,-4-4 0 16,4-3 0-16,-4 0-8 0,4 0 8 0,4 6 0 16,-1-6 0-16,4 0 0 0,0 0 0 0,0 0 0 0,0 0 0 15,0 0 0-15,0 0 0 0,0 0 0 0,0 0 0 16,4 0 0-16,6 0 0 0,1 3 0 16,3-3 0-16,-3 6-8 0,6-6 8 0,1 10-10 0,0-10 10 15,-1 9-10-15,-3 1 10 0,11-1 0 0,-7 0-9 0,10 7 9 16,-10-6 0-16,3 5 0 0,3-2-9 15,-2-4 9-15,-5 1 0 0,4 5 0 0,1-5 0 16,-8-1 0-16,7 7 0 0,-7-13 0 0,-3 9 0 0,3-8 0 16,-4 5 0-16,4 0 0 0,-3-2 0 0,-1-4 0 15,5 6 0-15,-12-3 0 0,8 4 0 0,-1-1 0 16,-6-2 0-16,3-4 0 0,-4 12 0 0,-3-2 0 16,0 3 0-16,-3-1 0 0,3-2 0 0,-11 6 0 15,1 6 0-15,-1-6 0 0,-7 6 0 0,-3 3 0 0,0-3 0 16,-7 0 0-16,-7 3 0 0,-1-3 0 0,1 4 0 15,0-1 11-15,-4-3-3 0,4-6-8 0,3 6 11 16,4-6-11-16,3 6 10 0,-7-3-10 16,8 0-124-16,6-10-30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1-30T17:58:21.609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9603 16743 864 0,'0'0'38'0,"0"0"8"0,0 0-37 0,-4-6-9 0,4 6 0 0,0 0 0 0,0-10 337 15,0-5 66-15,0 5 13 0,4 1 2 16,-1 0-309-16,8-1-61 0,-1-6-13 0,4 7-3 0,4-4-1 0,0-2-1 15,3-4 0-15,4 3 0 0,-1 4 16 0,4-4 3 16,8-3 1-16,-1 4 0 0,7 5-2 0,-6-2 0 16,2-4 0-16,-6 10 0 0,0 3-38 0,0-4-10 15,-4 4 0-15,0 3 0 16,0-6 8-16,1 3-8 0,2-4 12 0,5 7-4 16,-1-3 2-16,4-3 0 0,7 6 0 0,6-3 0 0,8-3 16 15,0 6 3-15,-3-7 1 0,3 4 0 0,0-3-5 0,10-3-1 16,8 5 0-16,-4-2 0 0,4-3-24 0,-1 6 8 15,4-4-8-15,1 7 0 0,-5 0 0 0,11 0 0 16,8 0 0-16,-5 7 0 0,-2-4-8 0,-1 6 8 16,0 1 0-16,4-1 0 0,-4 0 0 0,0 7 0 15,-3 0-9-15,3-4 9 0,4 4 0 0,3-7 0 16,4 7 11-16,-4-3-11 0,0-4 0 0,4-3 0 0,10 4 0 16,-3-1 0-16,-4-3 16 0,4-2-4 0,7 2-1 15,-3-3 0-15,2-3-11 0,-2 6 0 0,-1-3 0 16,-3 4 8-16,7-4-8 0,-7 3 0 0,0 3 0 0,-1 1 0 15,-6-1 0-15,7 1 0 0,-4-1 0 16,1 7 0-16,-5-7 0 0,1 7 0 0,7-4 0 0,0-2 0 16,0 5 0-16,-1-5 0 0,5-1 0 15,-1-2 0-15,8-4 0 0,-1 6 0 0,-3-9-11 16,7 6 11-16,7-6 0 0,-7 3 0 0,0-3 0 0,0 0 0 16,10-3 0-16,-10 3 0 0,0 0 0 0,-3 0 0 15,2 0 0-15,1-6 0 0,-7 6 0 0,4 0 0 16,-8-3 0-16,4 3 0 0,3-6 0 0,-3 6 0 0,0-3 0 15,7 3 0-15,4-7 0 0,-1 7 0 0,1-9 0 0,3 9 0 16,7-3 0-16,-4-4 0 0,-6 7-12 0,3 0 4 16,7-6 0-16,-7 3 0 0,-7-3 8 15,0 3 0-15,3 3 0 0,-7-7 0 0,1 7 0 0,-4-3 0 16,-7-3 0-16,3 3 0 0,0-3 0 0,1 2 0 16,-8-2 0-16,4 6 0 0,3-9 0 0,4 2 0 15,0 4 0-15,-4-3 0 0,-3-3-10 0,7 5 0 16,7-2 0-16,-4 3 0 15,-6-3-18-15,-4 3-3 0,3-4-1 0,0-2 0 0,4 3 32 0,-3 3 0 16,-8-4 0-16,7 7 0 0,4 0 10 0,-7 0-2 0,-7-3 0 16,-1 3 0-16,1 0 10 0,0 0 2 0,0 0 0 15,-7 0 0-15,-8 3-20 0,4-3 0 0,1 0 0 16,-5 0 0-16,8 7-9 0,-7-7-6 0,-8 0-1 16,4 0 0-16,-3 0 16 0,3 0-11 0,4 0 11 15,-4 0-10-15,0 0 10 0,-7 0 0 0,-3 0 0 0,-1 0 0 16,1 0 0-16,-4 0 0 0,0 3 0 15,0-3 0-15,-4 6 0 0,-6-3 0 0,-8 3 0 0,-3-6 0 16,3 10 0-16,-6-10 0 0,3 9 0 0,-4-9 0 16,0 6 0-16,1-2 0 0,-1-4-11 0,0 9 11 15,-3-9 0-15,0 6 0 0,0-3-8 0,0 4 8 16,3-7 0-16,-3 0 0 0,3 6 0 0,0-3 0 16,4-3 0-16,-3 6-9 0,2-2 9 0,-2-4-8 15,-4 0 8-15,-8 6 0 0,1-3 0 0,-4-3 0 16,-3 6 0-16,-7-3 0 0,-1-3 10 0,-6 0-10 15,-1 0 8-15,-3 0-8 0,-7 0 0 0,0 0 0 16,0 0 26-16,0 0-1 0,0-9 0 0,-3 6 0 0,-4-7-25 16,0 1 0-16,0-4 8 0,-7 4-8 0,3-4 0 0,-3-2 0 15,-4-4-10-15,1 3 10 0,-1-2 0 0,-3-1 20 16,3 3-4-16,-3-3 0 0,-4-9-5 0,4 9-2 16,0 0 0-16,-4-6 0 0,-3 0-9 0,3 0 8 15,1 6-8-15,-1-3 8 0,4-3-8 0,0 6 0 16,3 4 0-16,0-4 0 0,1 3 0 0,3 7 8 15,3-1-8-15,4-2 8 0,0-1-8 0,3 10 0 16,4-6 0-16,0 3 0 16,8 2-28-16,-1-2 1 0,3-3 1 0,1 9 0 15,6-10-5-15,8 10-1 0,0 0 0 0,7-6 0 16,3 6-15-16,0 6-3 0,11-6-1 0,-4 10 0 0,1-1 36 16,-5 1 15-16,1-1-12 0,-3 0 12 0,-8 7 0 0,0 0 20 0,-3-4-3 15,-4 7 0-15,-4 6-3 0,5-6-1 16,-8-3 0-16,0 9 0 0,-4-3-4 0,5 3-1 0,-5 3 0 15,-3-3 0-15,0 3 7 0,-7-3 1 0,4 0 0 0,-1-6 0 16,-10 10-4-16,4-4 0 0,-8 3 0 0,1-3 0 16,-5 3-3-16,1 0-1 0,-3 4 0 0,-4-1 0 15,-1 0-8-15,-6-2 0 0,0-1 9 0,0 0-9 16,-4-3 0-16,0 0 8 0,0-6-8 0,4 6 0 16,-4-6-48-1,8 0-13-15,-4-4-3 0,6-5-1 0,5-7-143 16,10-3-29-16</inkml:trace>
  <inkml:trace contextRef="#ctx0" brushRef="#br0" timeOffset="319.08">28476 16273 3096 0,'-7'9'68'0,"-10"1"15"0,-8-1 2 0,-3-3 1 0,-8 10-69 0,1-4-17 0,-4 7 0 0,-3-3 0 16,0 3 20-16,-1 0 1 0,4 6 0 0,1 0 0 16,-5 3-21-16,5-3 8 0,-1-3-8 0,-4 9 0 15,1-9-10-15,-4 10-6 0,-3-10-2 0,3 3 0 16,-3 0 2-16,3-6 1 0,0-1 0 15,7 1 0-15,-3-9-1 0,3 5 0 0,4-12 0 16,-4 4 0 0,4-7-143-16,6-10-29 0,5 4-5 0,6-6-2 15,4-4-52-15,14 0-10 0,7-25-3 0,7 1 0 0</inkml:trace>
  <inkml:trace contextRef="#ctx0" brushRef="#br0" timeOffset="566.54">27534 16056 2070 0,'0'-18'92'0,"0"11"18"0,0-2-88 0,0 3-22 0,-3-4 0 0,-1 7 0 15,1-3 204-15,3 6 37 0,0 0 7 0,0 0 2 0,0 0-142 0,0 0-29 16,10 6-6-16,-3-3-1 0,4 7-52 0,3 5-10 16,4 4-2-16,3 6-8 0,4 0 11 0,3-3-11 15,4 13 10-15,-4-1-10 0,4 1 14 0,-4 2-3 16,0 1-1-16,-3-4 0 0,-4 1-2 0,0 3 0 16,-3 2 0-16,-1-8 0 15,-3 8-8-15,0-5-17 0,-3-4 4 0,0 1 1 0,-1-4 3 16,1 0 1-16,-4-3 0 0,3-3 0 15,-2 3-64-15,6-6-13 0,-4 3-3 0,8-9 0 16,-1 5-6-16,5-2-2 0,6 3 0 0,4 0 0 16,3-4-90-16,4 4-18 0,-4-3-4 0,4-7-1 15,0 1 10-15,-11-7 3 0,49 3 0 0,-31-12 0 0</inkml:trace>
  <inkml:trace contextRef="#ctx0" brushRef="#br0" timeOffset="796.45">28974 16878 2649 0,'-7'28'117'0,"3"-18"25"0,-3-1-114 0,0 0-28 0,-4 7 0 0,1-7 0 16,-1 7 200-16,1 3 35 0,-1 0 6 0,0 9 2 15,1-3-215-15,-1 10-42 0,1-1-9 0,-1-3-1 16,-3 4 5-16,3-1 2 0,1 1 0 0,-1-1 0 15,1-2-1-15,-4 2 0 0,-1 1 0 0,1-7 0 16,-3 0-73-16,-1-3-14 0,0 4-3 16,1-14-1254-16</inkml:trace>
  <inkml:trace contextRef="#ctx0" brushRef="#br0" timeOffset="2363.53">8364 16665 1094 0,'0'0'97'0,"0"0"-77"0,0 0-20 0,11-10 0 16,-4 4 281-16,4-3 53 0,-4-1 10 0,0 1 3 16,3-10-246-16,4 10-49 0,-10-7-9 0,3 7-3 15,4-10-6-15,-4 9-2 0,0-5 0 0,0-4 0 16,-4 3 18-16,-3-3 3 0,7-9 1 0,0 3 0 15,-7 3-7-15,0-9-2 0,7 9 0 0,-3-10 0 16,-4 4-24-16,7-6-5 0,-7-4 0 0,4 4-1 16,-1-10-15-16,1-3-15 0,-8 0 3 0,4-13 1 15,0-3-4-15,0 7-1 0,-3-4 0 0,-1 4 0 16,0-4 16-16,1-3 10 0,-1 1-2 0,-3-7 0 16,0-6 14-16,-3-4 2 0,-4 1 1 0,0 2 0 0,-1-2 11 15,-2-3 3-15,-1-17 0 0,4 11 0 16,3-11-3-16,-6 7-1 0,3-15 0 0,-4-1 0 0,7 1-9 0,-6-4-2 15,10 3 0-15,-7-9 0 0,3-6-12 0,8 6-4 16,-5-3 0-16,8-4 0 16,-10-5-8-16,6-4 0 0,1 7 0 0,-4-1 0 0,7-9 0 15,-11 4 0-15,4-1 0 0,-3-3 0 0,3 0 0 16,-4 0 0-16,0 4 0 0,1-4 0 0,-1-9 0 0,-3 3 0 16,0 6-8-16,0-6 8 0,3 3 0 0,-3-3-11 15,0 9 11-15,0-6-8 0,0-10 8 0,0 4 0 16,0 0 0-16,-1 0 0 0,5 6 0 0,-8 0 8 0,4-3-8 15,0 6 0-15,0 3 14 0,0-3-2 16,3 0 0-16,4 1 0 0,-3-4 2 0,-1 9 0 0,4-3 0 16,-7-2 0-16,10 8 2 0,1 1 0 0,-1-7 0 0,4 7 0 15,4-4-7-15,-1-3-1 0,-3 7 0 0,4 3 0 16,-4 2-8-16,7 4 0 0,-7 3 0 0,7 4-11 16,-7-4-1-16,0 6 0 0,3 7 0 0,-3 9 0 15,0-6 12-15,-3 6 0 0,3-3 0 0,0 12 0 16,-7-6 11-16,0 7 4 0,0-1 1 15,3 4 0-15,-3 3-16 0,0-4 0 0,0 1 0 0,0 6 0 16,4 6 0-16,3-3 0 0,-4-10 8 0,-3 7-8 16,3 0 0-16,4 0 0 0,4 9 0 0,3 10 0 15,-7 0-16-15,4-1 0 0,6 11 0 0,-3-1 0 16,7 0 16-16,-10 3 16 0,6 0-4 0,1 4 0 16,-4 2-12-16,0 7 0 0,-3 0-12 0,3 3 12 15,3-1-12-15,-10 1 12 0,4 7-12 0,-1-1 12 0,1 3-12 0,-4-3 12 16,0 7-12-16,0-4 12 0,0 7-8 0,-4-1 8 15,1-5 0-15,-1 5 0 0,-3 7 0 0,-3-6 0 16,3 2 0-16,-4 1 0 0,-3 6 0 0,3 0 0 16,-3 0 0-16,-3 6 0 0,2 4 0 0,-6-4 0 15,-3 7 0-15,-1 2 0 0,4 1 0 0,-8 6 0 16,1-3 0-16,7 6 0 0,-4 9 0 0,-3-9 0 16,3-3 0-16,4 10 0 0,4-10 9 0,-5 3-9 15,1 0 8-15,7-3-8 0,0-7 0 0,-4 4 0 16,8-9 0-16,-1-1 0 0,1-3 0 0,6-3 0 0,-3-3 0 0,0 0 8 15,7 0-8-15,0-3 0 0,-3-6 0 0,6-7 0 16,1-3 0-16,-1-6 0 0,4 3-10 0,0-9 10 16,0-7-17-16,4 4 2 0,3-1 1 0,0 4 0 15,0-10-3-15,4 10-1 0,-4 0 0 16,7-7 0-16,-10 3 18 0,3-2 0 0,0 2 0 0,0 1 9 16,4 12-1-16,-4-9 0 0,3 2 0 0,1 10 0 15,3-6 2-15,0 7 0 0,1 2 0 0,-1-3 0 16,7 10-10-16,0-1 8 0,0 4-8 0,4 6 8 15,0 0-8-15,0 6 0 0,3 4 0 0,-10-1 0 16,10 10 0-16,-7 3 0 0,4-10 0 0,7 7 8 16,-1 6-8-16,5 4 0 0,-4 2 0 0,-1-3 0 15,5 0 0-15,-4 10 0 0,-4-7 0 0,-3 1 0 16,-1-1 0-16,-6-3 0 0,-7 0 0 0,6 1 0 0,-10 2-14 16,4-3 2-16,-7 0 0 0,-1-2 0 15,-3 2-133-15,0-3-27 0,-7 3-4 16,-3-3-1177-16</inkml:trace>
  <inkml:trace contextRef="#ctx0" brushRef="#br0" timeOffset="2981.08">6308 8098 2833 0,'0'0'62'0,"0"0"13"0,0 0 2 0,0 0 3 0,0 0-64 0,-7 0-16 15,0 0 0-15,0 6 0 0,-4-3 29 0,0 7 3 0,4-1 0 16,-10 7 0-16,-1-1-20 0,4 4-3 0,-11 0-1 0,4 6 0 15,-4-3-8-15,1 12-14 0,-8 1 3 0,4 3 1 16,-8 5 18-16,1 11 4 0,-4-10 1 0,4 9 0 16,0-6 4-16,-8 3 1 0,1-6 0 0,-4 3 0 15,0 0 3-15,1-3 1 0,6 0 0 16,0 0 0-16,-3-6-22 0,6 2 0 0,5-8-12 16,2-1 4-1,1-3-125-15,7-9-25 0,3-3-5 0,-6-13-1053 0</inkml:trace>
  <inkml:trace contextRef="#ctx0" brushRef="#br0" timeOffset="3259.23">5359 8258 3232 0,'0'0'72'0,"0"0"14"0,0 0 3 0,0 0 1 0,0 0-72 0,0 0-18 0,3 3 0 0,11 9 0 0,4 1-10 0,0 3-6 16,6 2 0-16,5 11-1 0,2-4 17 0,-2 9 8 15,6-6-8-15,-3 10 12 0,3 6-12 0,-3-6 11 16,-4 5-11-16,-4 1 10 0,1-3 10 0,-4 0 1 16,1 0 1-16,-8-4 0 0,0 7-1 0,0-6 0 15,-4-4 0-15,1 1 0 0,0 2-8 0,-1-2-1 16,1-1-1-16,-4-5 0 0,3-4-28 0,1-6-6 16,-4 6-1-16,4-13 0 15,3 4-64-15,-4-7-12 0,4 1-4 0,4-4 0 16,0-3-70-16,6-3-14 0,-6-9-4 0,10 6-926 0</inkml:trace>
  <inkml:trace contextRef="#ctx0" brushRef="#br0" timeOffset="3747.84">6473 9136 2797 0,'0'0'124'0,"0"-3"25"0,-7-4-119 0,4-5-30 0,3-4 0 0,0 7 0 0,-7-10 68 0,7 3 8 15,7-3 2-15,-7 0 0 0,3 1-64 0,4-1-14 16,1 3 0-16,-1 1 0 0,3 2-8 0,1-3 0 15,3 7 0-15,-4-7 0 0,1 7 8 0,7-4 0 16,3-2 0-16,0 5 0 0,0 1 0 0,0 2 8 16,11-2-8-16,-14 6 8 0,6 3-8 0,-6-6 0 15,0 12 0-15,-1-3 0 0,-10 6 0 0,4-2 0 16,-4 2-10-16,-3 10 10 0,-4 6-12 16,-4-6 12-16,-3 15-12 0,0-5 12 0,-4 5 0 0,1 4 0 15,-15-4 0-15,0 10 0 0,4 0 0 0,-7-6 0 16,0-1-8-16,3 4 8 0,-3-3 0 0,3-4 0 15,4 1 0-15,0-7 0 0,3 0 38 0,1 0 2 16,2 4 0-16,1-10 0 0,7 3-21 0,0 0-4 16,7-6-1-16,0-1 0 0,0 1 11 0,4-3 3 15,3 3 0-15,7-4 0 0,-4 4-5 0,15-9-1 16,-7 5 0-16,7-2 0 0,10 3-22 0,7-7-12 16,0 7 2-16,11-4 0 0,-3-2 10 0,3-1-10 15,3 0 10-15,8 7-10 16,6-7-77-16,8 1-15 0,-1 6-3 0,5-7-1277 0</inkml:trace>
  <inkml:trace contextRef="#ctx0" brushRef="#br0" timeOffset="27419.56">18983 2199 1497 0,'0'0'133'0,"0"0"-106"0,0-3-27 0,0-9 0 15,-4 8 81-15,4-2 11 0,0 6 3 0,0 0 0 16,0 0-82-16,0 0-13 0,0 0-8 0,0 0 8 31,0 0-38-31,-7 0 0 0,-3 6 0 0,-1-2 0 16,1 8 6-16,-4-9 0 0,-8 16 1 0,5-3 0 16,-8-4-8-16,0 10-1 0,1-3-1 0,-8 6 0 0,-3-3 41 0,-4 6 0 0,-4-3 0 0,-6 4 11 15,0 5 24-15,-4-6 5 0,0 13 0 0,0-6 1 16,0 5-3-16,0 11-1 0,4-14 0 0,-4 4 0 15,0 0-24-15,4-1-5 0,-4-2 0 0,3 0-8 16,4-4 36-16,8 1 1 0,2-1 0 0,1 1 0 0,3-7 3 16,4 10 1-16,3-4 0 0,1 1 0 0,-5-7-26 0,5 0-6 15,-1 6-1-15,4 1 0 0,-4-10-8 16,0-3 0-16,4 9 0 0,0-9 0 0,3 3 0 0,-3-6 0 16,4 0-11-16,-1 0 11 0,0-3 0 15,4-7 0-15,0 7 0 0,0-7 11 0,3 0-3 0,-3-2-8 16,7-4 12-16,-3 6-4 0,3-9 8 0,7 0 0 15,0 0 1-15,0 0 0 0,0 0 21 0,0 0 4 16,0 0 1-16,0 0 0 0,0 0-2 0,0 0 0 16,0 0 0-16,0 0 0 0,0 0-25 0,0 0-4 15,0 0-2-15,0 0 0 0,0 0 4 0,0 0 1 0,0 0 0 0,0 0 0 16,0 0 1-16,0 0 1 0,3-3 0 0,-3 3 0 16,-3-6 1-16,3 3 0 0,0-10 0 0,-4 10 0 15,4-6 6-15,0 2 2 0,-3-11 0 16,3 8 0-16,-4-6-6 0,4 4-2 0,-3-4 0 0,3 4 0 15,-4-10-8-15,4 3-2 0,-3 0 0 0,3 3 0 16,0 7-8-16,0-10 0 0,-4 7 0 0,0-1 0 16,1 10 0-16,-1-13 10 0,1 16-10 0,3-9 10 15,0 9 10-15,0 0 3 0,0 0 0 0,0 0 0 32,0 0-44-32,0 0-9 0,0 0-2 0,0 0 0 0,0 0 32 0,7 9 0 0,-4 7 0 15,1 0 0-15,0-7 0 0,-1 4 0 0,1 5 0 0,-1-2 0 16,-3 0 0-16,4 3 0 0,-4-7 0 0,0 10 0 15,-4-3 0-15,4-7 0 0,0 4 0 0,-7 3 0 16,4-3 0-16,3-7 0 0,0 7 0 0,0-13 0 16,-4 6 0-16,4-9 12 0,7 10-1 0,0-4 0 0,-7-6 9 0,7 3 3 15,4-3 0-15,-1 9 0 0,1-9-1 16,3 7 0-16,-3-4 0 0,3 3 0 16,-4 0-10-16,1-2-3 0,-1 2 0 0,-2-3 0 0,2 6-9 15,1-9 0-15,3 0 0 0,-4 0 0 0,1 0 16 0,0 0 5 16,3-9 1-16,0 0 0 15,0-1-10-15,0-6-1 0,7-2-1 0,0-1 0 16,0 0-75-16,8-15-15 0,-1-1-4 16,0 4-1244-16</inkml:trace>
  <inkml:trace contextRef="#ctx0" brushRef="#br0" timeOffset="28828.24">19551 1657 2311 0,'0'0'102'0,"0"0"22"0,0 0-100 0,0 0-24 0,-7 0 0 0,7 0 0 15,-7-3 53-15,7 3 6 0,0 0 1 0,0 9 0 16,0 0-51-16,0 7-9 0,0 3 0 0,0 6 0 16,0-3 0-16,3 6 0 0,1 7 0 0,-4-4 0 15,3 0 9-15,-3 4-9 0,0-1 12 0,0 4-12 16,0-3 0-16,0 8 0 0,0-14 0 0,0 5 0 15,-3 4 0-15,3-7 0 0,-4 0 0 0,1 1 0 16,-4-1 0-16,3-6-14 0,-3 4 1 16,4-4 0-16,-1 3-42 15,1-9-8-15,-1-4-1 0,4 4-1 0,-3-3-115 0,3-13-22 16,0-3-5-16</inkml:trace>
  <inkml:trace contextRef="#ctx0" brushRef="#br0" timeOffset="29314.43">20211 1538 1382 0,'-4'3'123'0,"-3"-3"-99"0,0 0-24 0,-4 6 0 16,4-3 252-16,0 3 44 0,0 4 10 0,4-4 2 15,-1-3-249-15,1 7-50 0,-4-1-9 0,3-3 0 16,1-3 0-16,-1 13 0 0,-3-6 0 0,0 8 0 16,0-8 0-16,3 5 0 0,-3 4-10 0,4 0 10 15,-8 3 0-15,4-9 0 0,0 5 0 0,-4 1 0 16,1-3 0-16,3-7 0 0,0 7 0 0,0-7 0 16,3-5 0-16,1 8 0 0,-1-9 0 0,4-3 0 15,0 0 0-15,0 0 0 0,0 0 0 0,0 0 0 16,0 0 0-16,0 0 0 0,0 0 0 0,0 0 0 15,11 0 0-15,-1 0 0 0,4 0-10 0,1 0 10 16,2 0 0-16,4 0 0 0,4 0 8 0,0 0-8 16,-1 0 0-16,5 6 0 0,-1-2 0 15,-3 5 0-15,3-3 8 0,-4 7-8 0,-2-4 0 0,-5 7 0 16,1 3 0-16,0-4 0 0,-8 1 0 0,4-3 0 16,-7 12 0-16,0-13 0 0,-3 4 0 0,-1 9 0 15,-3-12 0-15,0 9 0 0,-3-4 0 0,-1 1-12 0,1 0 12 16,-4 0 0-16,0 0 12 0,0-4-12 15,0 4 0-15,-4-3 0 0,4-4 0 0,-7 4 0 0,3 9-12 16,-3-12-10-16,-7 2-2 0,3-5 0 16,4 9-41-16,-10-10-9 0,-5 0-2 0,1 7 0 15,-4-7-122-15,4 1-25 0,-25-4-5 0,14-6 0 0</inkml:trace>
  <inkml:trace contextRef="#ctx0" brushRef="#br0" timeOffset="29556.64">20221 1691 3204 0,'-7'-9'142'0,"4"-1"29"0,3 4-137 0,0-3-34 0,0 6 0 0,7-7 0 15,-4 4 25-15,8-3-1 0,3-1-1 0,0 10 0 16,7-3-37-16,0-10-7 0,8 10-2 0,-5-6 0 15,8-7 9-15,3 7 2 0,1-7 0 0,2 4 0 32,5-4-48-32,3-3-10 0,-1 10-2 0,5-7 0 0,3-3-85 15,-4 0-18-15,1 10-3 0</inkml:trace>
  <inkml:trace contextRef="#ctx0" brushRef="#br0" timeOffset="30014.71">21467 1450 2415 0,'0'0'107'0,"0"0"22"0,-4 9-103 16,4-9-26-16,-4 0 0 0,4 10 0 0,-3-4 28 0,-1 3 0 15,-3-6 0-15,4 10 0 0,-4-10-28 0,0 7-9 0,0 15 0 0,-4-13 0 16,1 13 9-16,-1 3-13 0,-7-2 5 0,1 2 8 15,-1 6 0-15,-3-6 0 16,3 7 9-16,-3-1-1 0,0 1-8 0,0-1 0 0,-4-2 0 16,4 2 0-16,3 7 0 0,4-3 12 0,0-1-2 15,3 4-1-15,1-3-9 0,6-10 0 0,1 10 0 16,3-4 0-16,3-9 0 0,1 0 0 0,3-3 8 16,3 0-8-16,5-9 8 0,-1 6-8 0,3-10 8 0,4 0-8 15,4 4 8-15,0-10-8 0,3-3 0 16,0 0 8-16,1-3 0 0,-1-3-8 0,0-1 12 0,0-5-4 15,0-4 22-15,1-3 4 0,-5 0 1 0,5-6 0 16,-1-9 27-16,-4 6 6 0,1-7 0 0,3-2 1 16,1-7-29-16,-8 9-5 0,-11-9-2 0,4 7 0 15,1-1-1-15,-5-3-1 0,-6 4 0 0,-8-1 0 16,-6-6-10-16,-1 0-1 0,0 10-1 0,-3-10 0 16,-7 6-7-16,-4 10 0 0,4-7-1 0,-3 7 0 15,-1 0-11-15,-3 3 12 0,-1 0-12 0,-2 9 12 16,-1 4-32-16,-7-4-5 0,0-3-2 0,-7 16 0 15,-6 3-169-15,-8-6-33 16</inkml:trace>
  <inkml:trace contextRef="#ctx0" brushRef="#br0" timeOffset="30866.79">18711 613 1670 0,'0'0'148'0,"0"0"-118"0,0-4-30 0,0 4 0 0,0 0 157 0,0 0 26 16,0 0 5-16,4 4 0 0,3 11-149 0,0-5-31 15,0-1-8-15,0 7 0 0,0-4 0 0,4 4 0 16,-4 3 0-16,3-4 0 0,1 4 0 0,0 0 0 16,-4 0 0-16,0 0 0 0,3 6 0 0,-6 0-9 15,3 3 9-15,-4 0 0 0,1-3 0 0,-4 13 0 16,0 3 0-16,-4-4 0 0,4 1 0 0,-3 3 0 16,-1-13 0-16,1 10 0 0,-1-7-11 0,1-3 11 15,-4-3-13-15,3-3-676 16,1-3-135-16</inkml:trace>
  <inkml:trace contextRef="#ctx0" brushRef="#br0" timeOffset="31386.26">19297 754 2257 0,'0'0'100'0,"0"0"20"0,0 0-96 0,0 0-24 0,0 0 0 0,0 0 0 16,0 0 31-16,0 0 1 0,0 0 0 0,0 0 0 15,-7 9-32-15,7-9-8 0,-7 0-1 0,0 9 0 16,0-2 9-16,-4-4 0 0,4 6-9 0,0-2 9 0,-7 2-16 15,0 0 2-15,-4 10 0 0,4-13 0 0,-4 7 14 16,1-7 0-16,-4 13 0 0,-1-3 0 0,-2-7 0 0,3 1-9 16,-1-1 9-16,5 10-8 0,-4-10 19 0,3 1 4 15,-3-1 1-15,3-3 0 0,1 13-3 16,-1-9 0-16,0-4 0 0,1 3 0 0,-5 4-13 16,8 2 0-16,0-5 0 0,4-1 0 0,-1 1 0 15,0-4 0-15,8-3 0 0,-4-3 0 0,7 0 0 16,-4 6 0-16,1 4 0 0,3-10 0 0,0 0 9 0,0 0-9 15,0 0 8-15,7 6-8 0,0-3 0 0,4 7 0 16,3-4 0-16,0-3 0 0,0 6 11 0,4 4-3 16,3-10-8-16,0 3 12 0,4-3-12 0,-1 7 0 15,8-4 0-15,-4 4 0 0,4-7 8 0,-4 6-8 0,0-3 0 16,-3 4 0-16,3-4 20 0,-3-3-1 16,-4 7-1-16,0-4 0 0,-3 3-18 0,0-6-16 0,-4 10 4 15,-4-10 0-15,1 6-9 0,-4 1-2 0,0-1 0 0,0 1 0 31,-7-1-102-31,7-3-21 0,-7 4-4 0</inkml:trace>
  <inkml:trace contextRef="#ctx0" brushRef="#br0" timeOffset="31625.96">19657 970 1555 0,'14'-13'68'0,"-14"13"16"0,0 0-68 0,0 0-16 0,10-6 0 0,1-3 0 0,3 9 227 0,0-10 41 15,0 7 9-15,4-3 2 0,3 0-220 0,-3-4-44 16,-1 10-15-16,8-9 9 0,-4-1-1 0,8 1-8 16,-5 0 12-16,4-1-4 0,4 1-17 0,-4-1-4 15,8 4-1-15,-1-3 0 16,0-4-164-16,1 1-33 0,-1 2-6 0</inkml:trace>
  <inkml:trace contextRef="#ctx0" brushRef="#br0" timeOffset="31929.82">19826 1202 1785 0,'0'0'159'0,"0"0"-127"0,0 0-32 0,0 0 0 16,4-9 218-16,3 6 38 0,3-4 7 0,1 4 1 0,3-3-164 0,0 6-34 15,7-10-6-15,0 1-2 16,4 6-72-16,10-10-14 0,4 10-4 0,7-12 0 16,3-4-96-16,4 3-19 0,4 4-4 0,-11-4-1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1-30T18:00:34.781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17685 4040 864 0,'-18'-19'76'0,"11"19"-60"15,0-9-16-15,-4-1 0 0,-3 1 229 0,0 6 43 16,-3-3 9-16,2-4 2 0,1 10-195 0,4 0-40 16,-1-6-7-16,1 3-1 0,-1-4-19 0,4 7-3 15,0 0-1-15,0-9 0 0,3 9-4 0,4 0-1 16,0 0 0-16,0 0 0 0,7-9 21 0,4 5 4 16,0-2 1-16,6-3 0 0,4 3-6 0,1-4-2 15,6 1 0-15,0 6 0 0,4-4-6 0,-1 4 0 16,1-3-1-16,3 6 0 0,8-3 0 0,-4 3 0 15,-1 0 0-15,5 0 0 0,3 0-9 0,-1 3-2 0,-2 3 0 16,-1-3 0-16,-3 7-12 0,3-4 8 0,-3-3-8 16,3 3 0-16,-3-6 8 0,0 4-8 0,3-4 0 0,-3-4 0 15,0 4 19-15,-4-6-3 0,4 6 0 16,-4 0 0-16,-6 0 6 0,2 0 1 0,-6-3 0 0,0 3 0 16,-8 0 1-16,-3-6 1 0,1 6 0 0,-5 0 0 15,-10 0 2-15,0 0 0 0,0 0 0 0,0 0 0 16,4 9-11-16,-4 1-3 0,0-1 0 0,-4 3 0 15,-3 1-1-15,4-4 0 0,-8 7 0 0,0 3 0 16,-3-3-12-16,0 6 9 0,-3 0-9 0,-1 6 8 16,0 0-8-16,-3 0 0 0,3 7 0 0,1-1 0 15,3 1 8-15,3 2-8 0,1 7 0 0,-1 0 8 16,4 3-8-16,3-3 0 0,-3 9 0 0,7 1 0 16,-3 8 0-16,3 1 0 0,3 0 0 0,1 0 0 15,3 9-8-15,0-10 8 0,4 7 0 0,-1-6 0 0,1 0 0 0,-1-1-9 16,1-2 9-16,3-3 0 0,-3 2 0 0,-1-2-8 15,1-10 8-15,-1 6 0 0,-3-9 0 0,4 0 0 16,-4 0 0-16,-3-1 0 0,3-5 0 0,0-3 9 16,-4-1-9-16,4-6 12 0,-3 7-12 0,-1-7 0 15,1 0 0-15,-1-6 0 0,4 0 9 0,-3-3-9 16,-1-3 10-16,1 2-10 0,0-2 0 0,-1-6 0 16,1 5 0-16,-4-5 0 0,3-1 0 0,-3-6 0 15,0-3 0-15,4 10 0 0,-4-10 30 0,0 0 0 16,0 0 0-16,0 0 0 0,0 0-14 0,0 0-4 15,0 0 0-15,0 0 0 0,-4 6 5 0,4-6 1 0,-10 0 0 16,10 0 0-16,-8-6-18 0,1 6 10 16,0 0-10-16,0-4 8 0,-3 4 20 0,3-6 3 0,0 6 1 15,0 0 0-15,-4-3-32 0,4 3 0 0,-7-6 0 16,0 6 0-16,0 6 0 0,-8-6-8 0,-2 0 8 16,-5 3 0-16,-6 3 0 0,-11-6 0 0,0 4 0 0,-10-4 9 15,-4 6 3-15,-14-6 1 0,-7 3 0 0,-4 3 0 16,-3-6-4-16,-4 0-1 0,1 7 0 0,-5-4 0 15,-6-3 0-15,7 6 0 0,3-6 0 0,14 0 0 16,8 0-8-16,6-6 0 0,8 6 0 0,10-16-1560 16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1-30T18:01:43.804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12326 11356 403 0,'0'0'36'0,"0"0"-36"0,0 0 0 0,0 0 0 16,0 0 275-16,0 0 48 0,0 0 9 0,0 0 3 15,0 0-201-15,0 0-40 0,0-10-8 0,0 7-2 16,0-3-41-16,0-3-9 0,0 2-2 0,0-2 0 15,4 6-19-15,-4-7-4 0,0 1-1 0,0 3 0 16,0-4-8-16,0 10 0 0,0-6-10 0,-4-3 10 16,4 9 0-16,-7-4 0 0,3-2 0 0,-3 3 10 0,0 3 18 0,0-6 4 15,0 12 1-15,0-6 0 0,-3 0 14 0,3 3 2 16,0-3 1-16,-4 6 0 0,4-2-18 0,0 2-3 16,0-3-1-16,-4 3 0 0,1 4-15 0,3-1-3 15,-8-3-1-15,5 4 0 0,3-1-9 0,-4 1 0 16,1-1 0-16,3 0 0 0,0 1 0 0,-1 5 0 15,1-5 0-15,0-1 0 0,0 7 0 16,4-3 0-16,-1-4 0 0,4 7 0 0,4-7 0 0,-1 0 0 16,1 1 0-16,6-1 0 0,1-2 0 0,3-4 0 15,0-3 8-15,4 6-8 0,-1-6 12 0,1 0-4 16,0-6 0-16,3 6 0 0,-3-10 4 0,-1 7 0 16,1-3 0-16,-4-4 0 0,4 1 4 0,-4 3 0 0,0-4 1 15,-4 7 0-15,1-6-2 0,0-7-1 0,-1 7 0 16,-6-1 0-16,3-5 6 0,-4 5 2 0,4-2 0 15,-3-4 0-15,-4 0-8 0,0 4-2 0,0-4 0 0,3 7 0 16,-3-7 7-16,0 7 1 0,-3-1 0 0,3 1 0 16,-4 6 0-16,1-4 0 0,-4 7 0 0,0 0 0 15,0 0-20-15,0 10 0 0,-4-4 0 0,-3 3 0 16,0 4 0-16,0-4 0 0,0 7 0 0,-1 0 0 16,1-4-12-16,4 4-5 0,-4 3-2 0,3-10 0 15,4 7 19-15,0-7 0 0,0 1 8 0,3 5-8 16,4-5 0-16,-3-1 8 0,3-6-8 0,3 7 0 0,-3-10 0 15,4 6 0-15,-4-6 0 0,7 9 0 0,0-2 0 0,0-4 0 16,4-3 0-16,-11 0 0 0,7 6 0 0,0-6 0 16,3 0-10-16,-10 0 10 0,7 0 0 0,0 0 0 15,4 0 0-15,-11 0 0 0,0 0 0 16,7-6 0-16,-3 6 0 0,3-3 0 16,-4-4 22-16,1 4 0 0,-4 3 0 0,3-6 0 0,-3-3-2 15,0-1 0-15,0 1 0 0,-3 3 0 0,3-4-8 0,-4 1-3 16,-3-1 0-16,4 4 0 0,-4-3-9 0,3 5 0 15,-3-2 0-15,0-3 8 0,-4-1-8 0,4 1 0 16,-3 3 0-16,3 3 8 0,0-4-8 0,3 4 0 16,-3 3 0-16,7 0 0 0,0 0 0 0,-4 3 0 15,4 7-9-15,-3 2 9 0,3 1-12 0,0 2 4 16,3-2 8-16,1 3-13 0,-4 3 13 0,4-1 0 0,-1-2 0 16,1 0-9-16,-1-4 9 0,1-2 0 0,3-1 0 15,-4 0 0-15,4-2 20 0,-7-7-1 0,0 0 0 16,0 0 0-16,0 0 3 0,0 0 1 0,0 0 0 0,0 0 0 15,7 0 5-15,0-7 2 0,-3 4 0 16,-1-3 0-16,1-3-8 0,-4-1-2 0,3 1 0 0,-3-1 0 16,0 1-11-16,0 3-9 0,0-4 12 0,0 10-12 15,4-3 0-15,-4 3 0 0,0 0-12 0,0-6-992 16,0-3-199-16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1-30T19:12:07.662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18923 11343 460 0,'0'0'41'0,"0"0"-33"0,0 0-8 0,0 0 0 0,0 0 71 0,-7-6 12 15,0 6 2-15,7 0 1 0,0 0-17 0,-4-6-3 0,-3 3-1 0,4-4 0 16,-1 4-7-16,4-3-2 0,-3-4 0 0,3 7 0 16,-4-3-13-16,4-3-3 0,0-1-1 0,0 10 0 15,0 0-23-15,0 0-5 0,0 0-1 0,0 0 0 16,0 0-10-16,0 0 8 0,4 10-8 0,-1-1 8 15,4 0-8-15,-7 1 0 0,0-10 0 0,0 9 8 32,4-2-27-32,-4-7-5 0,0 0-2 0,0 0-572 0</inkml:trace>
  <inkml:trace contextRef="#ctx0" brushRef="#br0" timeOffset="1073.06">19540 12246 781 0,'0'0'34'0,"0"0"8"0,-7-6-34 0,4 3-8 16,-4-3 0-16,0 3 0 0,7 3 86 0,0 0 15 15,-7 3 3-15,0-3 1 0,0 9-69 0,-1-3-13 16,5 4-3-16,-1-1-1 0,1 1-19 0,3-1 0 16,0-9 8-16,0 0-8 0,0 6 0 0,0-6 0 15,3 10 0-15,-3-10 0 0,7 0-40 0</inkml:trace>
  <inkml:trace contextRef="#ctx0" brushRef="#br0" timeOffset="12084.76">19389 11212 172 0,'0'0'16'0,"0"0"-16"0,0 0 0 0,0 0 0 16,0 0 125-16,0 0 23 0,-4 3 4 0,4-3 0 15,0 0-98-15,0 0-20 0,-3 6-4 0,3-6-1 0,0 0-15 0,0 0-3 16,0 0-1-16,0 0 0 16,0 0-10-16,0 0 0 0,0 0 0 0,0 0 0 15,0 0 0-15,0 0 0 0,0-9 0 0,0 2 0 0,0 7 0 0,0-9 0 16,0-1 0-16,0 10 0 0,0-3 0 0,0 3 0 16,0-9 0-16,0 9 0 0,0-6 8 0,0 6-8 15,0 0 0-15,0 0 8 0,0 0-8 0,0 0 0 16,0 0 0-16,0 0 0 0,0 0 0 0,0 0 0 15,0 0 0-15,0 0 0 0,0 0 0 0,0 0 0 16,0 0 0-16,0 0 8 0,0 0-8 0,0 0 8 16,0 0-8-16,0 0 8 0,0 0 8 0,0 0 2 15,0 0 0-15,0 0 0 0,0 0-4 0,0 0-1 16,0 0 0-16,0 0 0 0,0 0 2 0,0 0 0 16,0 0 0-16,0 0 0 0,0 0 0 0,0 0 0 0,0 0 0 15,0 0 0-15,0 0 5 0,0 0 0 0,0 0 1 16,0 0 0-16,0 0 3 0,0 0 1 0,0 0 0 0,0 0 0 15,0 0-14-15,0 0-3 0,-4 0-8 0,4 9 12 16,0-9-12-16,0 0 0 0,-3 9 0 0,3-2 0 16,-4 2 0-16,4-9 0 0,0 0 8 0,0 0-8 15,0 0 0-15,0 0 0 0,0 0 0 0,0 0 0 16,0 0 16-16,0 0 0 0,0 0 0 0,0 0 0 16,0 0-5-16,0 0-1 0,0 0 0 0,7-9 0 15,-3 2-10-15,-4 7 0 0,0 0 0 0,0-9 8 16,3 0-8-16,-3-1 8 0,0-5-8 0,0 5 8 15,0-2-8-15,4-4 0 0,-4 7 0 0,0 2 8 16,-4-2-8-16,4-1 0 0,4 1 0 0,-4 0 8 16,0 9-8-16,0-10 0 0,0 10 0 0,0 0 8 15,0-6 12-15,0 6 1 0,0 0 1 0,0 0 0 0,0 0 1 16,0 0 0-16,0 0 0 0,0 0 0 0,0 0-5 16,-7 0-1-16,0 6 0 0,0-6 0 0,7 0-17 0,-4 10 0 15,-3-1 8-15,3 0-8 0,-3 7 0 16,4-6 0-16,-1-1 8 0,1 7-8 0,3-7 0 0,-4 4 0 15,4-4 0-15,0-3 0 0,0 4 0 0,0-1 0 16,0-9 0-16,0 0 0 0,0 0 0 0,0 0 0 16,0 0 0-16,0 0 0 0,0 0 0 0,0 0 0 15,0 0 8-15,0 0-8 0,0 0 16 0,4 0-1 16,3-9 0-16,0-1 0 0,0 4-3 0,0-3-1 16,-3-4 0-16,-1-3 0 0,4 7-11 0,-3 3 0 15,-4 6 0-15,0 0-11 0,7-3 11 0,-7 3 0 16,0 0 0-16,3-7-8 0,-3-2 8 0,0 9 0 15,0 0 8-15,0 0-8 0,0 0 0 0,0 0 0 0,0-3 0 16,0 3 0-16,0 0 0 0,0 0 14 0,-7 0-3 0,7 0-1 16,0 0-10-16,0 0-11 0,0 0 3 0,0 0 0 15,0 0 8-15,-7 3 14 0,0 13-3 0,4-7-1 16,-1 0-10-16,0 1 0 0,1-4 0 0,-1-3 0 16,4-3 0-16,0 0 0 0,0 0 8 0,-3 10-8 15,-1-1 12-15,1-3-2 0,3-6-1 0,0 0 0 16,0 0 4-16,0 10 1 0,3-1 0 0,1-3 0 15,-1-3-14-15,-3-3 0 0,7 7 0 0,-7-7 0 16,11 0 8-16,-4-7 1 0,-7 7 1 0,7 0 0 16,0-9-10-16,0 9 0 0,-7 0 0 0,11-9 8 0,-11 9-8 15,7-10 0-15,0 4 0 0,0-3 0 0,-7-1 0 16,4 1 0-16,-1-4 0 0,-3 1 0 0,0 9 0 0,0 3 0 16,0 0 0-16,0 0 0 0,0 0-16 0,0 0 2 15,0 0 0-15,0 0 0 0,0 9 1 0,0-9 0 16,0 0 0-16,0 9 0 0,0 1 4 0,0-4 1 15,0-3 0-15,-3 7 0 0,3-10 8 0,0 0-12 16,0 0 12-16,0 0-12 0,-8 0 12 0,5 0 0 16,3 0 0-16,-7 0 0 0,7 0 0 0,0 0 0 15,-7 0 0-15,7 0 0 0,0 0 0 0,-7 0 8 16,0 0-8-16,7 0 11 0,0 0-11 0,0 0-11 16,0 0 3-16,0 0 0 0,0 0 8 0,-4 6 0 15,1-3 0-15,3-3 0 0,-4 6 12 0,1 4-2 16,-1-1-1-16,4 0-9 0,0-9 0 0,0 0 0 0,0 7 0 15,0-7-14-15,0 9 5 0,-3-6 1 0,3-3 0 16,0 10 8-16,0-10 0 0,0 0 0 0,0 0 0 16,0 0 0-16,0 0 0 0,0 0 0 0,0 0 0 15,0 0 0-15,0 0 0 0,0 0 0 0,0 0 0 16,0 0 0-16,0 0 8 0,0 0-8 0,0 0 0 16,0 0 0-16,0 0 0 0,0 0 0 0,3-10 0 15,1 7 0-15,-1-3 0 0,1-4 0 0,-1 7 0 16,-3-3 8-16,0-3-8 0,0-1 8 0,0 4-8 15,0-7 0-15,0-2 9 0,0 5-9 0,0 7 0 16,-3-3 10-16,3 6-10 0,0 0 8 0,0 0-8 16,-4 9 0-16,-3 1 0 0,4-4 0 0,-4-3 0 0,3 3 0 15,0-2 0-15,1 5 0 0,3-9 0 0,0 0 9 0,0 0-9 16,-7 6 10-16,7-6-10 0,0 0 24 16,0 0-2-16,0 0 0 0,0 0 0 0,0 0-12 0,0 0-2 15,0 0-8-15,0 0 12 0,0 0-12 0,0 0 0 16,0 0 0-16,0 0 0 0,0 0 0 0,0 0 0 15,0 0 0-15,0 0-874 0</inkml:trace>
  <inkml:trace contextRef="#ctx0" brushRef="#br0" timeOffset="25288.65">27436 2466 115 0,'0'0'10'0,"0"0"-10"16,3-6 0-16,4 2 0 0,-3-2 219 0,-1-3 41 16,4 9 9-16,-7-10 2 0,0 10-107 0,0 0-22 15,4-3-4-15,-4-3-1 0,0 0-57 0,-4 2-12 16,4-2-3-16,-3 3 0 0,-1-3-33 0,4-4-6 15,-3 10-2-15,-1-9 0 0,4 6-24 0,0 3 8 16,-3-6-8-16,3 6 0 0,0 0 0 0,0 0 0 16,0 0 0-16,0 0 0 0,0 0 0 0,0 0 0 0,0 0 0 0,0 0 0 15,0 0 36-15,-4 9 3 0,-3-9 0 0,3 9 0 16,-3 1 13-16,0-4 4 0,0-3 0 0,0 7 0 16,0-4-16-16,0 3-4 0,0 1 0 0,0-1 0 15,0 7-16-15,3-4-4 0,1 1-1 0,-1-1 0 16,4 4-15-16,-3-6 0 0,3-1 0 15,3 7 0-15,-3-16 0 0,4 12 0 0,-1-6 8 16,5 4-8-16,-8-10 0 0,0 0 0 0,7 3 0 0,-7-3 0 16,7 0 15-16,0 0-3 0,0-3-1 0,0 3 0 15,3-10-3-15,-3 4 0 0,0-3 0 0,1-1 0 16,-1 1-8-16,0 0 0 0,0-7 0 0,0 3 0 16,-4-2 0-16,4-1 0 0,0 3 0 0,0-2 0 15,-3-4 0-15,0 9 0 0,3-5 0 0,-4 2 0 0,1-2 0 16,-1 5 0-16,4 1 0 0,-3-1 0 0,3 4 0 15,-7 6 0-15,0 0 0 0,0 0 0 0,0 0 0 16,0 0 0-16,-11 6 8 0,1 4-8 0,-1 2 13 0,0 4-2 16,-3 3-1-16,0-4 0 0,0-5-10 0,-4 9 12 15,1 9-12-15,-4-12 12 0,7 2-12 0,-8 1 12 16,1 3-12-16,4 0 12 0,-1-3-12 0,0 3 0 16,8 0 0-16,-1-3-11 0,1-4 11 0,6 4 0 15,4-3 0-15,0-4 0 0,4 1 0 0,3-1 0 16,0-2 10-16,3-4-10 0,8-6 0 0,0 3 0 15,-1-3 0-15,1-3 0 0,3 3 0 0,0-6 0 16,4-4 0-16,-8-8 0 0,5 2 0 0,-1-3 0 16,-4-3 0-16,5 7 0 0,-1-1 0 0,-4-6 0 0,-2 0 0 0,2 9 0 15,1-5 0-15,-1 2 0 0,-9-3 0 0,2 3 0 16,4-2 8-16,-3 2-8 0,-1 3 0 0,1-5 9 16,-4 2-9-16,-3 0 0 0,-1 7 0 0,1-10 0 15,-4 10 0-15,-4 2 8 0,1-2-8 0,-8 9 0 16,-3-3 0-16,0 3 0 0,3 3 0 0,1 6 0 15,3-2 0-15,-8 2 0 0,1 10 0 0,0-4 0 16,4-5 0-16,-1 6 0 0,-7-4 8 0,4 7-8 16,0-3 0-16,4 2 8 0,-1-2-8 0,0-3 8 15,1 2 9-15,-1 4 2 0,1-3 0 0,3-4 0 16,0-5-28-16,-1 2-6 0,1 0-1 0,7-9 0 0,0 0 16 16,0 0 0-16,0 0 0 0,0 0 0 15,0 0 0-15,0 0 0 0,0 0 0 0,7 0 0 0,1-9 0 16,2 6-9-16,-6-10 9 0,6 4 0 0,-3 6 0 0,0-13 0 15,0 4 0-15,0-4-8 0,-3 7 8 0,3-1 0 16,0-6 0-16,-3 4 0 0,-1-1 0 0,1 4 0 16,3 0 8-16,-4-1-8 0,-6-2 12 0,3-4-1 15,-4 10-1-15,4 2 0 0,-7-5-2 0,4 9 0 16,-4-6 0-16,0 12 0 0,-1-6-8 0,-2 3 0 16,-1 3 0-16,1-2 8 0,-1 8-8 0,1-2 0 15,-5 2 0-15,1-2 0 0,0 5 0 0,4-5 0 16,-1 8 10-16,0-2-10 0,1-6 0 0,-1 5 0 15,1-2 0-15,-1 6-12 0,8-4 12 0,-4 4 0 16,-4 9 0-16,4-3 0 0,3 0 0 0,1-3 0 0,-1 3 0 16,1 1 0-16,-1-11 0 0,4 7 0 0,0-6 0 0,4 3-9 15,-1 0-11-15,1-4-3 0,3-5 0 0,0-1 0 32,4-3-203-32,-1-3-41 0,4-12-8 0,0 0-1 0</inkml:trace>
  <inkml:trace contextRef="#ctx0" brushRef="#br0" timeOffset="25922">27418 923 748 0,'0'0'67'0,"0"0"-54"15,0 0-13-15,0 0 0 0,0 0 194 0,0 0 36 16,0 0 7-16,0 0 2 0,7 0-151 0,4 9-29 0,-4 1-7 16,-4 5 0-16,-3-15-16 0,4 13-2 0,-1 3-1 15,1 9 0-15,-4 3 3 0,0 0 0 0,3-9 0 0,-3 6 0 16,0 3 17-16,4 7 4 0,-1-16 1 0,1 6 0 16,-4 9-34-16,0-6-8 0,0 1 0 0,3 5-1 15,-3-6-1-15,4 13 0 0,-8 3 0 0,4 3 0 16,0 16 17-16,0 0 3 0,0 9 1 0,0-3 0 15,0-3-20-15,-3 9-4 0,-1 9-1 0,1 1 0 16,-1 0-10-16,1-13 0 0,-1 3 0 0,1-9 0 16,-1 6 0-16,1-3 8 0,-4 3-8 0,3-3 8 15,-3-3 6-15,0-3 1 0,0-10 0 0,-4 7 0 16,-3-7 17-16,4 0 4 0,-8 4 1 0,7-4 0 16,-3 10-9-16,4-10-1 0,-4 7-1 0,3-4 0 15,4-3-16-15,0 4-10 0,3 12 12 0,1 0-12 16,-1 3 32-16,8 0 0 0,-1-6 0 0,1 9 0 15,3-9-52 1,-4 6-12-16,4 13-1 0,1-10-1 0,-1-3 34 0,0-3 0 0,0-12 0 0,-4 2 0 0,4-12 0 16,-3 7 0-16,-1-20 0 0,-3 1 0 0,0-7 0 0,-3 6 0 15,3-6 0-15,-7 1 0 0,3-4 0 0,-3-6 0 16,0-10 9-16,0-3-9 0,0-6-14 0,-4 0-8 16,1-15-2-16,-4-4 0 15,3 3-225-15,1-3-46 0</inkml:trace>
  <inkml:trace contextRef="#ctx0" brushRef="#br0" timeOffset="26912.69">25682 2544 806 0,'-32'0'72'0,"18"3"-58"0,-3-3-14 0,-1 7 0 0,0-4 64 0,-3-3 11 16,-10 9 1-16,6-9 1 0,4 0-17 0,-4 6-3 15,7-6-1-15,1 0 0 0,-4 0-21 0,3 0-5 16,4-6-1-16,3 6 0 0,-3 0 3 0,0 0 0 16,3-9 0-16,4 9 0 0,-3-3 22 15,3-4 5-15,0 7 1 0,0-3 0 0,7 3-9 0,-4-6-2 16,-3 0 0-16,7 6 0 0,0 0-7 0,0 0-2 16,-4 0 0-16,4 0 0 0,0 0-9 0,0 0-3 15,0 0 0-15,0 0 0 0,0 0-3 0,8 6-1 16,-1 0 0-16,3-3 0 0,1 4 0 0,-1-4-1 15,4-3 0-15,4 9 0 0,0-9 1 0,-1 6 0 16,8 4 0-16,0-7 0 0,-1 3 7 0,5 4 1 16,-5-4 1-16,5-3 0 0,-1 6-18 0,4 1-4 15,-8-4-1-15,1 4 0 0,3-1 2 0,4-3 1 16,-4 4 0-16,4-7 0 0,-4 6-1 0,4-9 0 16,0 0 0-16,3 0 0 0,-3-9-3 0,6-1-1 0,5 10 0 15,-1-9 0-15,-3 9 4 0,0-6 1 0,0 6 0 16,-1-3 0-16,1-4-4 0,-7 4-1 0,0 3 0 0,-4-6 0 15,4 6 4-15,-4-10 0 0,0 10 0 16,0-9 0-16,-3 9 52 0,3 0 12 0,4 0 1 16,0 0 1-1,-4 0-115-15,0 0-23 0,4 0-5 0,0 0-1 0,3 0 77 0,-3-3 15 16,-1 3 3-16,-2-6 1 0,2 6-30 0,-2 0 0 0,-1-7 0 0,0-2 0 16,0 6 0-16,4-3 0 0,0-4 0 0,0 10 0 15,-1-9 0-15,-2 6 0 0,2-4 9 0,1 7-9 16,0 0 0-16,0 0 0 0,-1 0 0 0,-6 7 0 15,3-7-22-15,-7 3-10 0,4-3-1 0,-4 0-1 0,-3 0 34 0,-1 0 0 16,5 0 0-16,-5-3 0 0,1-4 0 0,3 4 0 16,-7-3 0-16,7 0 0 0,4 3 0 0,0-4 0 15,-1 4 0-15,1-3 0 0,0 6 0 0,0-10 0 16,3 10 0-16,0 10 0 0,-3-4-11 0,3-3-1 16,-3 7-1-16,-1-4 0 0,1 3-8 0,-4 1-2 15,4-1 0-15,-4 7 0 16,0-13-4-16,0 6-1 0,1-9 0 0,-1 0 0 0,3 0 28 15,-2 0 0-15,6 0 0 0,-4 0 0 0,-2-3 0 0,-1-3 0 16,7 3-11-16,-3-3 11 0,-1 2 0 0,1-2 0 16,7 6 0-16,-4-9 0 0,0 6-12 0,1-4 12 15,-1 7-13-15,0-3 5 0,0-3-1 0,0 6 0 16,4 0 0-16,-4 0 0 0,8-6-3 0,-1 3 0 16,-3 3 0-16,3-7 0 0,-3 4 3 0,3 3 0 0,0 0 0 15,1 0 0-15,-5 0 9 0,1 0 11 0,0 0-3 16,0 0 0-16,-8 10-8 0,4-10 0 0,1-7 0 15,-5 4 0-15,-2 3-12 0,2-6-4 0,4-4 0 0,-3 7-1 16,3-3 17-16,-3-3 0 0,0 2 0 0,-1-2 0 16,5 6 13-16,-1-3-3 0,-7-4-1 0,0 10 0 15,4 0 10-15,-4-9 1 0,0 9 1 0,-3-3 0 16,0 3 3-16,-4 0 0 0,0 0 0 0,3 3-793 16,-6-3-159-16</inkml:trace>
  <inkml:trace contextRef="#ctx0" brushRef="#br0" timeOffset="37283.56">27559 1431 172 0,'0'0'16'0,"0"0"-16"0,0 0 0 0,0 0 0 16,-4-6 140-16,4 6 24 0,0 0 6 0,0 0 1 15,0 0-86-15,0 0-17 0,0 0-3 0,0 0-1 0,0 0-18 0,0 0-4 16,0 0-1-16,0 0 0 0,0 0-17 16,-7 6-4-16,0-6-1 0,7 0 0 0,0 0 1 0,0 0 1 15,-10 3 0-15,3-3 0 0,-4 0 11 0,11 0 1 16,-7 6 1-16,0-6 0 0,0 0-14 0,7 0-4 15,-7 7 0-15,0-4 0 0,0-3-6 0,7 0-2 16,-7 0 0-16,7 0 0 0,-7 0 8 0,7 0 0 16,-11 0 1-16,11 0 0 0,0 0 1 0,0 0 0 15,-10 6 0-15,10-6 0 0,0 0-10 0,-8-6-8 16,-2 12 9-16,10-6-9 0,-7-6 11 0,0 6-11 16,-4 6 12-16,11-6-12 0,-7 3 16 0,0-3-4 15,-3 0-1-15,2 10 0 0,8-10 1 0,-10 6 0 16,10-6 0-16,0 0 0 0,-11 9-12 0,1-9 0 15,10 0 0-15,0 0 0 0,-11 3 12 0,11-3-4 16,0 0 0-16,-10 0 0 0,-1 0 5 0,11 0 1 0,0 0 0 16,-7 7 0-16,7-7-5 0,-11 0-1 15,4 6 0-15,7-6 0 0,-10 0 7 0,-1 3 1 0,1-3 0 16,-1 0 0-16,4 10 52 0,0-1 10 0,-4-18 2 0,1 9 1 31,-4 9-107-31,3-9-22 0,-3 0-4 0,3 6 0 0,4-6 52 0,-3 3 0 0,-4 4 0 0,-1-7 0 16,5 0 0-16,-1 3 8 0,1 12-8 0,3-5 0 15,-4-1 8-15,4 1-8 0,0-4 0 0,-4 3 8 16,4-6-8-16,-3 10 0 0,3-10 0 0,-4 7 8 16,4-1 8-16,-4-9 0 0,4 9 1 0,-3-2 0 15,3-4 3-15,0 6 1 0,-4-9 0 0,4 6 0 16,0 1-8-16,0-4-1 0,-4 3-1 0,1-3 0 16,3 7-11-16,-4-4 0 0,4 3 9 0,0-6-9 0,0 10 0 15,0-13 0-15,0 3 0 0,0 7 0 0,0-1 0 16,0-3 0-16,-4 4 0 0,8-7 0 0,-5 6 8 15,1-3-8-15,-3 4 8 0,3-4-8 0,0-3 18 0,0 7-1 16,0-1 0-16,0-3 0 0,-4-2-2 0,4 8-1 16,0-9 0-16,0 7 0 0,-4-1-4 0,4-9-1 15,0 6 0-15,0 4 0 0,4-7-9 0,-5 3 0 16,1-3 0-16,4 3 8 0,-4-6 4 0,0 10 0 16,0-4 0-16,0-3 0 0,3 7-12 0,-3-4-17 15,-3 3 4-15,6-5 1 0,4 8 12 0,-7-9 0 16,0 7 0-16,0-1 0 0,0-3 0 0,3 4 13 15,-3-7-2-15,4 3-1 0,-8-3 0 0,8 4 0 0,-1 2 0 16,0 0 0-16,-3 1-2 0,4-4 0 0,-1 3 0 16,4-5 0-16,-10 8 0 0,6-9-8 0,1 7 12 15,-1-1-4-15,1 7-8 0,-1-4 8 0,-3 1-8 0,4-1 8 16,-1-2 0-16,1-4 0 0,-5 3 0 0,5 1 0 16,-1-1-8-16,1 1 0 0,-1-1 0 0,1-9 0 15,-1 9 0-15,1 1 0 0,3-4 0 0,-4-3 0 16,4 13 12-16,-3-10 0 0,3-6 0 0,0 13 0 15,0-7-12-15,0 3 0 0,-4-5 0 0,4 8 0 16,0-2 18-16,0 2 2 0,0-6 0 0,-3 4 0 16,-1 2-20-16,4-5 0 0,-3 8 0 0,-4-2 0 15,3-7 0-15,-3 3 0 0,3-5 0 0,1 8 0 16,-4-2 0-16,3-7 0 0,4 6 0 0,-3 7 0 16,-1-13 0-16,1 6 0 0,3-2 0 0,0-7 0 15,0 0 0-15,0 9 0 0,0 0 0 0,0 7 0 0,0-6 0 16,0-7 0-16,0 3 0 0,0 3-9 0,0 1 9 15,0-1 0-15,-4 7 0 0,4-13 0 0,-7 6 0 16,7-2 8-16,0 11-8 0,0-2 0 0,0-6 0 16,-3-1 0-16,6 0 0 0,-6 1 0 0,3-10 0 15,0 9 0-15,0 7 0 0,0-13 0 0,3 6 0 0,-3-2 0 16,-3 2 0-16,3 0 0 0,3 1 0 0,-3-4 0 16,0 4 8-16,0-7-8 0,0 9 12 0,0-9-3 15,-3 7 0-15,3-1 0 0,0-3-1 0,0-6 0 16,3 10 0-16,-3-1 0 0,0-6-8 0,0 10 0 15,4-10 0-15,-4 7 8 0,0-1-8 0,0 0 0 0,3 1 9 16,-3-4-9-16,4 10 0 0,-4-4 0 0,0-6 0 16,0 4 8-16,0-1-8 0,0 1 0 0,-4-1 0 15,4 10 0-15,-3-13 0 0,-1 4 0 0,1-1 0 16,-1 0 0-16,1 1 10 0,-1-1 1 0,4 7 0 0,0-16 0 16,-3 12-11-16,-1-5 0 0,4-7 0 0,4 9 0 15,-4-9 0-15,0 0 0 0,3 10 0 0,1-1-11 16,-4-9 33-16,7 0 6 0,-7 0 2 0,3 16 0 15,4-7-30-15,-3 0-10 0,-1 1 0 0,-3-1 0 16,0-2 18-16,4 2 3 0,-1 3 1 0,-3-12 0 16,0 0-12-16,4 7-9 0,-1 2 9 0,1 1-13 15,-1-1 13-15,-3 0 0 0,4-2 0 0,-1 2 0 16,-3-9 0-16,8 6 0 0,-8-6 8 0,3 3-8 16,4 7 9-16,-3-1-1 0,3-9-8 0,-4 7 12 15,-3-7-12-15,11 9 11 0,-4-9-11 0,-4 3 10 0,-3-3-10 16,11 6 0-16,-4 1 0 0,-3-4 8 0,-4-3-8 0,7 9 0 15,0 1 0-15,0-1 0 0,-4-3 0 16,4-3 0-16,-3 7 0 0,-1 6 0 0,1-7 0 16,3 7 0-16,-4-4 0 0,1 4 0 0,3-7 0 0,-3 7 0 15,-1-7 8-15,1 4-8 0,-1-7 0 0,4 4 0 16,-3-1 0-16,-4 0 0 0,0 1 0 0,0-4 0 16,7 10 0-16,-7-13 0 0,0 3 0 0,0-3 0 15,0-3 0-15,3 10 0 0,1-4 0 16,-1-3 0-16,1 6 0 0,-1 1 0 0,1-4 0 0,0 4 0 15,-4-1 0-15,3 0 0 0,-3-9 0 0,4 10 0 16,-1-4 0-16,1 3 0 0,-8-2 0 0,4-7 0 0,4 3 0 16,-4-3 0-16,0 0 0 0,0 0 0 15,7 9 0-15,-7-9 0 0,0 0 0 0,3 10 0 0,-3-10 0 0,11 9 0 16,-11-9 0-16,0 0 0 0,0 0 0 0,7 9 0 16,3-2 0-16,-10-7 0 0,0 0 0 0,0 0 0 15,0 0 0-15,7 9 0 0,-7-9 0 0,0 0 0 16,0 0 0-16,0 0 0 0,8 6 0 0,-8-6 0 15,0 0 0-15,10 10 0 0,1-7 0 0,-11-3 0 16,10 9 0-16,-10-9 0 0,0 0 0 0,11 0 0 16,3 0-8-16,-3 0 8 0,-11 0 0 0,7 7 0 15,-7-7 0-15,10 0 0 0,-10 0 0 0,11 3 0 16,-11-3 0-16,10 6 0 0,1-6-9 0,-4 3 9 16,-7-3 0-16,7 0 0 0,4 13 0 0,-4-13 0 15,0 3 0-15,3-3 0 0,-10 0 0 0,7 0 0 16,0 0 0-16,4 6 0 0,-4-3 0 0,-7-3 0 0,7 0 0 15,-7 0 0-15,0 0 0 0,7 7 0 0,0-4 0 16,0-3 0-16,0 6 0 0,0-6 0 0,4 3 0 0,-11-3-8 16,7 0 8-16,-3 6 0 0,3-6 0 15,0 4 0-15,0-4 0 0,0 0 0 0,0 6 0 0,0-6 0 16,0 3 0-16,0-3 0 0,-7 0 0 0,7 6 0 16,0-6 0-16,0 0 0 0,0 6 0 0,-7-6 0 15,7 0 0-15,-3 4 0 0,3-8 0 0,-7 4-8 16,7 4 8-16,0-4 0 0,-7 0 0 0,4 0 0 15,-4 0 0-15,10 0 0 0,-10 0 0 0,7 0 0 0,0 0 9 0,4 0-9 16,-1-4 0-16,-10 4 0 0,0 0 0 16,7 4 0-16,-7-4 0 0,11 0-9 0,-11 0 0 15,0 0 0-15,11 9 9 0,-4-9 9 0,3 0-1 0,-3 9-8 16,-7-9 0-16,11 0 0 0,-4 7-12 0,0-4 3 16,-7-3 9-16,11 6 0 0,-1-6 0 0,-3 0 0 15,4 0 0-15,-4 0 0 0,-7 0 0 0,14-6-8 16,-3 3 8-16,3 3 0 0,-4-7 0 0,1 7-8 15,3 0 8-15,-3 0 0 0,3-9 0 0,-4 9-8 16,1 0 8-16,3 0 0 0,0-3 0 0,0-3 0 16,0 6 0-16,-3 0 0 0,-1 0 0 0,5-4 0 15,-5 4 0-15,1 0 0 0,-1 0 0 0,1 0-8 16,-1 4 8-16,1-4 0 0,0-4 0 0,-1 4-8 16,1-6 8-16,-1 6 0 0,1-6 0 0,3 6 0 15,0-3 8-15,0-3 3 0,-3 6 1 0,-1-10 0 16,1 10-12-16,0-9-17 0,3 6 4 0,-4-4 1 15,-3 7 12-15,4-9 15 0,0 9-3 0,-1-3-1 0,1 3-11 16,-4-7 0-16,0 1 0 0,-7 6 0 0,7-3 0 0,3 3 0 16,1-6 0-16,0 3 0 0,-1-4 0 15,1 7-17-15,-4-9 4 0,0 6 1 0,3-3 20 16,1 6 4-16,0-10 0 0,-4 10 1 0,3-6-13 0,-3-4-18 16,4 10 4-16,-4 0 1 0,0-9 13 15,4 9 16-15,-4 0-3 0,3-3-1 0,1-3-12 0,-4 3-16 16,0-4 3-16,4 7 1 0,-1-9 12 0,-3 9 16 15,0-3-3-15,0 3-1 0,0-13-12 0,4 10-16 16,-4 3 3-16,4-9 1 0,-1 2 12 0,1 7 0 16,-1-9 0-16,1 0 0 0,-4 5 0 0,7-2 16 0,-3 0-3 15,-1-4-1-15,1 10-12 0,3-9 0 16,-3 6 0-16,-1-3 0 0,1-4 0 0,-1 1-16 0,1 9 3 0,-4-3 1 16,3-10 12-16,-2 10 0 0,-1-6 0 15,0 2 0-15,0-2 0 0,3 0 16 0,1-1-3 0,-4 1-1 16,4 2-12-16,-1-2 0 0,1 0 0 0,-1-1 0 15,1-2 0-15,3-1-16 0,-7 10 3 0,4-6 1 16,-1 2 12-16,1-5 0 0,-1 2 0 0,1-2 0 16,0 2 0-16,-1 1 0 0,-3 9 0 0,0-13 0 15,0 7 0-15,0-3 0 0,0 6 0 0,0-10 0 16,0 10 0-16,1-6 0 0,-5 2 0 0,4-2 0 16,0-1 0-16,0 7 0 0,-3-9 0 0,3 2 0 15,0 7 0-15,-4-3 0 0,4-13 0 0,1 10 0 16,-1 2 0-16,-4-5 0 0,4 3 0 0,0 2 0 0,0-12 0 15,-3 10 0-15,3 3 0 0,-4-4 0 16,1 1 0-16,3 0 16 0,-4-1-3 0,1 1-1 0,0 2-12 16,-1-5 0-16,-3 3 0 0,4 2 0 0,-1-12 0 0,-3 10-16 15,4-7 3-15,-4 7 1 0,3-10 12 0,-3 10 0 16,4-10 0-16,-1 3 0 0,1 4 0 0,-4-10 0 16,0 9 0-16,3-2 0 0,1-4 0 0,3 3 16 15,-7 3-3-15,3-2-1 0,1-4-12 0,-4 3 0 16,3-3 0-16,-3 10 0 0,0-7 0 15,0 7 0-15,4-4 0 0,-4-2 0 0,-4 5 0 0,1-5 0 16,3 2 0-16,-4-3 0 0,4 4 0 0,-7-4 0 16,7 1-13-16,-3-4 4 0,-1 6 9 0,1-2 9 15,-4-1-1-15,3-6-8 0,1 0 0 0,-4 3 0 16,0-3-10-16,3 0 10 0,-3-6 0 0,3 3 0 0,-6 6 0 16,3-3 8-16,0 0-8 0,-4 0 0 0,4 0 0 15,0 10 0-15,-4-4 0 0,1-3 0 0,3 4 0 16,-4 2 0-16,1-3 0 0,-1 4 0 0,-3-1 0 0,0 1 0 15,3-4 0-15,-3 7 0 0,0-4 0 0,3 1 0 16,-3-1 0-16,4-3 0 0,-1 7 8 0,1-7-8 16,-5 4 9-16,5-4 0 0,-1-3 0 0,1 4 0 15,-1 5-9-15,4 1 0 0,-3-10-12 0,2 3 12 16,-2 7 0-16,-1-1 0 0,4 1 0 0,0-10 0 16,0 16 0-16,0-9 0 0,-4 8 11 0,4-5-11 15,-3 3 8-15,-1-7-8 0,4 4 0 0,0-4 0 16,0 4 0-16,0 6 0 0,-4-7 0 0,4 4 0 15,0-7 0-15,4 4 0 0,-1-4 0 0,1 10 0 16,-1-6 0-16,-3 3 8 0,4-4-8 0,-1 1 0 16,4 9 0-16,-7-10 0 0,4 1 0 0,-5 0 0 0,5 2 0 15,-4 4 0-15,3-3 0 0,-3-3 0 0,7-1 9 0,-7 7-9 16,0-10 8-16,0 13-8 0,0-3 8 0,0-3-8 16,-4 3 0-16,4 3 8 0,-3-6-8 0,-1 6 0 15,4-10 0-15,-3 1 8 0,3 9-8 0,-4-10 0 16,0 4 0-16,1 3 0 0,-1-3 0 0,1 3 0 15,-1 3 8-15,0-10-8 0,1 4 0 0,-1-3 0 16,1 9 0-16,-1 0 0 0,-3-10 0 0,0 10 0 16,0 6 0-16,0-2 8 0,0-4-8 0,3 0 0 0,-3 9 0 15,0-3 0-15,-4-3 0 0,0 4 0 0,4-7 0 0,-3 3 0 16,-1 6 0-16,0-9 0 16,-3 6 0-16,4 1 0 0,-1-4 0 0,4 6 0 0,0 1 8 15,-4-10-8-15,1 0 0 0,-1 0 0 0,7 0 0 16,-6 0 0-16,-1 6 0 0,-3-6 0 0,3 0 0 15,1 0 0-15,-1 0 0 0,4 0 0 0,0 0 0 0,-4 0 0 16,0 0 0-16,4 3 0 0,4-6 8 0,-4 3-8 16,3 3 0-16,4 3 0 0,0-6 0 0,7 0 8 15,0 0-18-15,0 0-4 0,0 0-1 0,7 0-884 16,4-9-177-16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4T20:46:56.125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12 4776 0 0,'0'0'2528'0'0,"34"4"662"0"0,-12-12-4325 0 0,-10 6-448 0 0,3-3-893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1-30T18:05:33.872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9620 14595 403 0,'0'0'36'0,"0"0"-36"15,0 0 0-15,0 0 0 0,7 0 242 0,-7 0 42 16,7-3 8-16,-7 3 1 15,7-6-331-15,4 6-66 0,-4-10-14 0,-3 10-410 0</inkml:trace>
  <inkml:trace contextRef="#ctx0" brushRef="#br0" timeOffset="5141.68">10601 14614 2275 0,'28'-10'100'0,"-21"7"22"0,-3-6-98 0,-1 0-24 0,4-4 0 0,0 4 0 16,-3-4 25-16,-1-3 0 0,-6 7 0 0,3 0 0 15,7-7-25-15,-3 6 0 0,-8-8 0 0,0-1 0 16,12 3-8-16,-8-3-4 0,-8 4-1 0,1 2 0 16,-3-3 4-16,3 7 1 0,0-10 0 0,-7 10 0 15,-15-1-3-15,5 4 0 0,3 3 0 0,-8 3 0 16,-6 0 19-16,-4 0 4 0,-3 3 1 0,0-3 0 15,3 6 39-15,0-2 8 0,-3 2 2 0,-1-6 0 16,-3 3-5-16,-3-3-1 0,-7 0 0 0,-1 6 0 0,-3-6-19 16,4 10-4-16,-1-1-1 0,4-3 0 0,-3-3-19 15,-1 4-4-15,-6-4-1 0,-1-3 0 0,1 0-8 16,-4 6-14-16,-4-6 3 0,4 0 1 0,-3-6 19 16,-4 6 4-16,-4 0 1 0,-10 0 0 0,3 0 3 0,4 6 1 15,0-3 0-15,0-3 0 0,0 0-10 0,-4 0-8 16,7 7 12-16,4-7-12 0,4 0 18 0,10 3-3 15,0-3-1-15,-7 0 0 0,7-3 0 0,0 3 0 16,0 0 0-16,0 0 0 0,7 0-14 0,0 3 0 16,4 3 0-16,6-6 0 0,-2 0 12 0,6 0 0 15,3 0 0-15,1 0 0 0,-7-6-12 0,-1 3-16 16,1 3 3-16,0-7 1 0,-1 7 12 0,1 0 0 16,7 0 0-16,-7 0 0 0,6 0 0 0,5 0 0 0,2 0 0 15,1 0 0-15,3 0 19 0,1 7 9 0,-1-7 3 16,4 0 0-16,7 3-23 0,-11 3-8 0,11-6 0 0,0 0 0 15,0 0 0-15,3 6 0 0,-3-3 0 0,3-3 0 16,4 0 0-16,0 0 0 0,4 7 0 0,3-7 0 16,0 0 0-16,0 0 0 0,0 0 0 15,0 0 0-15,0 0 0 0,0 0 0 0,0 0 0 0,0 0 0 16,0 0 10-16,0 0-10 0,3-7 10 0,4-2-10 16,0 0 9-16,0-1-9 0,4-6 8 0,0 7-8 15,3-7 8-15,-7 7-8 0,3-4 0 0,1-2 8 16,0 2-8-16,-1-2 0 0,1-1 0 0,-4 3 0 15,7-9 0-15,0 4 8 0,-7 5-8 0,11-6 8 16,-8-3-8-16,1 3 8 0,6 1-8 0,5-1 8 16,-5 0-8-16,8 3 0 0,-4-9 0 0,0 13 0 0,0-7 0 15,4 3 0-15,0 0 0 0,-11 7 0 0,0 0-9 16,-3-1 9-16,3 7 0 0,-7-3 0 0,0 6-9 0,-7 0 9 16,0 0 0-16,0 0-9 0,-7 6 9 0,0-3-10 15,-7 7 10-15,0-4-10 0,-1 6 2 0,-6-2 0 16,-3 6 0-16,-1 2 0 0,-10 1 8 0,-1 3 0 15,1 0 0-15,-4 3 0 0,-3 0 0 0,-4-3-12 16,4 10 4-16,-4-10 0 0,7-4 8 0,4 7 0 16,3-6 0-16,4-3 0 0,7 3 12 0,-1-4 0 15,8-2 1-15,4 3 0 0,-1-1-13 0,8-2 0 16,-1 3 0-16,4 2 0 0,4-2 0 0,-1 3 9 0,8 0-9 16,6 9 8-16,1 6-8 0,3 1 10 0,4 2-10 0,3 4 10 15,0 0-2-15,8 3-8 0,-1 0 12 16,4 6-4-16,-4-3-8 0,0-3 0 0,8 0 0 15,-1-7 0 1,4-2-148-16,0-7-26 0</inkml:trace>
  <inkml:trace contextRef="#ctx0" brushRef="#br0" timeOffset="115825.63">8350 2861 1173 0,'0'0'25'0,"0"0"6"0,0 0 1 0,0 0 2 0,-10 0-34 0,-1 0 0 0,-3 0 0 0,-4 6 0 0,8-6 40 0,-15 0 0 0,7 0 1 0,1 0 0 0,-8 0-10 15,0 0-3-15,4 0 0 0,0 0 0 0,-7 3-12 0,3-3-2 0,0 0-1 0,1 0 0 16,-8 0 18-16,0 0 3 0,-3 0 1 0,-11 0 0 16,0 0 29-16,-7 7 5 0,4-4 2 0,-4-3 0 15,-3 6-2-15,3-6 0 0,0 0 0 0,-11 0 0 16,-3 0-47-16,-7 6-10 0,-3-3-1 0,-1 4-1 15,4-4-10-15,-4-3 0 0,1 9 0 0,-8-9 0 16,0 10 0-16,1-4 0 0,2-3 0 0,5 6 0 16,-8-2 0-16,-7 8-9 0,-3-2 9 0,7-7 0 15,3 4 0-15,1-1-8 0,3 0 8 0,-4-2 0 16,-3 5 0-16,7-5-8 0,-1 2 8 0,12-6 0 0,3 6 0 16,0-9 0-16,-4 7 0 0,8-7 0 0,-4 6 0 15,14-6 0-15,-7 0 0 0,10 0 0 0,8-6 16 16,7 6-4-16,3 0 0 0,7-7 0 0,4 7 22 0,7-9 4 15,7 6 1-15,4 3 0 0,-5-9 10 0,8 9 3 16,11-7 0-16,3-2 0 0,7 6-52 0,4-4-12 16,10 4-2-16,4-3 0 0,7 6 6 15,10 0 8-15,-3 0-13 0,4 6 5 0,6-6-3 0,8 0 0 16,14 0 0-16,6 0 0 0,4 0 3 0,1-6 0 0,6 0 0 16,7 3 0-16,11-4 8 0,0-2-12 0,-3 0 12 0,6-1-12 15,8 1 12-15,-4 2 0 0,-4-2 0 16,8 6 0-16,-4-13 14 0,3 16 2 15,-10-9 0-15,0-1 0 0,7 1 14 0,-7 9 3 16,-14-6 1-16,3 6 0 0,-10-10-22 0,0 7-12 0,0-3 12 16,-4 6-12-16,-10-9 0 0,-4 9 0 0,-14-10 0 15,0 1 0-15,-7 2 0 0,-4-2 0 0,-6 6 0 0,-8-3 0 16,-7-4 0-16,-3 1 0 0,-7-1 0 0,-8 1 0 16,-10 3 9-16,-7 3-1 0,0-7-8 0,-7-6 12 15,-14 7 4-15,-7 0 0 0,-7 2 0 0,-1-2 0 16,-17 6 5-16,-3-3 2 0,-8 2 0 0,-10 4 0 15,-10-6-3-15,-1 6 0 0,-3 0 0 0,-4 6 0 16,-10-2-3-16,-4 2-1 0,0-3 0 0,-3 6 0 16,3-9-16-16,0 7 8 0,-7 2-8 0,4 0 0 15,3 7 0-15,4-6-12 0,-4-1 0 0,7 0 0 16,-3 10-92-16,3-9-19 16,7 5-3-16,1-5-986 0</inkml:trace>
  <inkml:trace contextRef="#ctx0" brushRef="#br0" timeOffset="116819.85">14647 2996 1731 0,'-10'0'76'0,"6"0"17"0,1-3-74 0,3 3-19 0,0 0 0 15,0 0 0-15,0 0 47 0,7 0 5 0,7-7 2 0,0 7 0 16,-3 0-46-16,13 0-8 0,4 0 0 0,8 0 0 16,-1 7 20-16,4-4 8 0,0 3 3 0,7-6 0 15,-1 6 11-15,8-6 2 0,7 3 1 0,14-3 0 16,7 0-18-16,4 7-4 0,0-7-1 0,7 0 0 16,6 0-14-16,8 0-8 0,4 3 10 0,2-3-10 15,1 0 22-15,11 0-2 0,3 9 0 0,0-9 0 16,0 0 9-16,7 10 2 0,7-4 0 0,0 6 0 15,7-5-11-15,-3 2-3 0,3 1 0 0,4 5 0 16,3-2-9-16,-3 2-8 0,-1 4 12 0,5-3-12 16,2-4 8-16,5 4-8 0,-1-6 0 0,-3 5 0 15,-4-2 8-15,-3-1-8 0,-4 1 9 0,-4-4-9 16,-3 7 12-16,-7-7-3 0,1 1-1 0,-8-4 0 0,-4 3 26 16,-10-5 5-16,-7 5 1 0,-7-9 0 0,-1 0-18 15,-10 0-3-15,-6 0-1 0,-8 6 0 16,-14-3-10-16,-7-3-8 0,-8 0 12 0,-9 0-12 0,-8 0 0 15,-7 0 0-15,-7-9 0 0,-3 9 0 0,-11 0-9 16,0 0-9-16,-7-9-2 0,-7 5 0 0,-8-2 7 0,-6-3 1 16,-7-7 0-16,-14 7 0 15,-15-1-18-15,-3 1-3 0,-11-1-1 0,1 7 0 0,-4-9 22 0,-15 9 12 16,-9-4-12-16,-5 4 12 0,4-3-16 0,-14 6 3 16,-10 0 1-16,-4 0 0 0,0 0 12 0,-11 0-9 15,-14 0 9-15,-3 0-8 0,-7 0 8 0,0 0 0 16,3 0 0-16,-4 0 0 0,-6 0 0 0,3 0-8 15,0 0 8-15,-3 6-8 0,-4-3 22 0,0-3 5 0,-3 0 1 16,3 0 0-16,10 0-10 0,5 0-2 16,-1-3 0-16,0 3 0 0,4-6-8 0,3 6 0 0,11 0 0 0,0 0 0 15,-4-9 0-15,4 5 0 0,3-2 0 16,-3 3-776-16,-11-3-147 0</inkml:trace>
  <inkml:trace contextRef="#ctx0" brushRef="#br0" timeOffset="172668.68">19780 7775 1785 0,'0'0'159'0,"0"0"-127"0,0 0-32 0,4-7 0 15,-1 4 168-15,-3 3 28 0,7-6 6 0,-3-3 1 0,3 2-150 0,0 4-29 16,-7-3-7-16,4-3-1 16,-1 5-16-16,1-2 0 0,-4-3-13 0,0-1 5 15,0 4-1-15,0 3 0 0,-4-6 0 0,1 2 0 0,3 7 9 16,-4-9 0-16,0-1 0 0,-3 7 0 0,4-3 15 0,-4-3 5 15,-4 2 0-15,4 4 1 0,0-6 21 0,-3 3 4 16,3-4 1-16,-4 7 0 0,4-6 2 16,-4-4 1-16,-3 4 0 0,0-1 0 0,3 10-34 0,-3-9-6 15,4 6-2-15,-4 3 0 0,0 0-8 16,-8 3 0-16,1 3-12 0,0-3 12 0,0 3-8 16,-7 4 8-16,3 9 0 0,0-4 0 0,1-2 0 0,-1 3 0 15,0 2 0-15,1 1 0 0,2-3-11 0,1 9-1 16,0-12 0-16,0 12 0 0,0-7 20 0,3 8 3 15,-3 2 1-15,0-9 0 0,7 6-1 0,3 3 0 16,4-12 0-16,3 2 0 0,1 7-11 0,6-6 10 16,1 0-10-16,3 6 10 0,4-12-10 0,3 9 0 0,0-10 0 15,7 4 0-15,-3-7 0 0,3 7 0 16,-4-3-11-16,5-7 11 0,-1 3-9 0,3-6 9 0,-2-3-10 16,2 0 10-16,-3 0 0 0,4-3 0 0,-4-6 0 15,4 3 0-15,-4-4 0 0,4-6 0 0,-7 4 0 0,3-4 0 16,-4-3 18-16,1-6-3 0,3 13-1 0,0-13 0 15,-3 0 21-15,0-7 4 0,-1-2 1 16,1-1 0-16,3 1-23 0,-3-1-4 0,-1-2-1 0,-3 2 0 16,4-9-1-16,-4 0-1 0,4-3 0 0,-4 0 0 15,-3-3 2-15,3 6 1 0,-4-3 0 0,-3 3 0 16,0 7 11-16,-3-4 3 0,-1 3 0 0,-3 1 0 16,0 2-15-16,0 1-4 0,0-4 0 0,-3-3 0 15,-1 4 5-15,1 2 1 0,-1 4 0 0,-3-10 0 16,4 6-6-16,-4-2 0 0,0 2-8 0,-4 1 12 0,4 6-12 0,0-7 0 15,-4 7 0-15,1 0 0 0,-1 9-21 0,1-6 2 16,2 6 1-16,1 10 0 16,0-7-87-16,4 13-18 0,-1-4-3 15,4 7-814-15,0 0-164 0</inkml:trace>
  <inkml:trace contextRef="#ctx0" brushRef="#br0" timeOffset="173153.46">19981 7972 2746 0,'0'-9'122'0,"4"3"25"0,-1-4-118 0,1 1-29 0,3-10 0 0,7 10 0 15,-3-7 0-15,10 3 0 0,0-2 0 0,7-1 0 16,0 3-8-16,1-2-8 0,2 2-2 0,-2-2 0 16,-1 8 18-16,0-2 12 0,-3-1-1 0,-1 1-1 15,-2 0-2-15,-1 2-8 0,0-2 12 0,-3 6-4 16,3-3 16-16,-4 2 2 0,1-2 1 0,0-3 0 16,-4-1-7-16,3 1-2 0,-2 3 0 0,-1-4 0 15,-4 7 1-15,1-6 0 0,-4-1 0 0,-4 4 0 16,1-3-19-16,-4-1 0 0,-4 4 0 0,-3-3 0 15,-3 5 0-15,-1-2 0 0,-3 3 0 0,-4 3 0 0,-3 0 8 16,0 3-8-16,-7 3 0 0,0 4 0 0,-4-1 16 16,0 10-3-16,-3 0-1 0,0 0 0 15,-1 6 21-15,5-6 4 0,2 12 1 0,5-9 0 0,3 9-7 0,3-3-2 16,4 1 0-16,3-4 0 0,1 3-16 16,3-3-3-16,7-3-1 0,3 3 0 0,-3 0-9 0,7 0 0 15,0-3 0-15,0 3 0 0,4-6 0 0,-1 6 0 16,1-12 0-16,3 9 0 0,4-3-9 0,-1-7 9 15,5 4-12-15,-1-7 12 16,0 1-29-16,4-1 1 0,-1-3 0 0,1-3 0 16,3-3-122-16,-3 0-24 0,7-3-5 0,-1-6-1050 0</inkml:trace>
  <inkml:trace contextRef="#ctx0" brushRef="#br0" timeOffset="173639.52">21604 6991 1209 0,'7'-16'53'0,"0"7"12"0,0-10-52 0,-3 3-13 0,-4-3 0 0,3 1 0 0,4-1 399 0,0-6 77 15,-3 3 15-15,0 0 3 0,-1-6-396 0,1 2-79 16,-1 4-19-16,-3-3 0 0,-10 0 0 0,6 3 0 15,8 0 0-15,-8-6 0 0,-3 3 8 0,0 3-8 16,-4-9 12-16,4 9-4 0,-3-6 8 0,-1 3 2 16,0-10 0-16,-3 10 0 0,4 3 2 0,-8-3 1 15,4 9 0-15,0-3 0 0,-4 10-5 0,1 0 0 16,-5 2-1-16,1 4 0 0,-7 6-15 16,0 4 0-16,0 2 0 0,-4 10-10 0,4-3 10 0,-1 2-10 15,5 11 10-15,-1-1-10 0,4 13 10 0,3-7 0 16,4 4-9-16,0 6 9 0,0-1 0 0,7 5 0 15,0 5 0-15,3 0 0 0,1 0 0 0,3 10 0 16,0-3 0-16,0 2 8 0,3-5-8 0,1 12 0 16,-1-3 9-16,4 3-9 0,0-13 0 0,4 7 9 15,0 0-9-15,-4-4 0 0,7-2 8 0,-4 2-8 16,-3-5 0-16,0-1 0 0,4 0 0 0,-7-6 0 0,3-3 0 16,-4 0 0-16,-3-6 8 0,0 2-8 0,0-2 0 0,0-4 0 15,0-5 0-15,0-1 0 0,-3-3 0 16,-1 0 0-16,1-3 0 0,-1-6-17 0,1 3 1 0,-1-10 1 31,0 0-96-31,-3-2-19 0,0-7-4 0,0 0-722 0,-3-7-144 0</inkml:trace>
  <inkml:trace contextRef="#ctx0" brushRef="#br0" timeOffset="173932.52">20860 7580 2574 0,'7'-9'114'0,"-7"9"23"0,0 0-109 0,3 0-28 15,-3-10 0-15,4 4 0 0,-4 6 69 0,7 0 9 16,-4-3 2-16,-3 3 0 0,8-6-36 0,-8 6-6 16,10 0-2-16,-3 0 0 0,0 0 13 0,7 6 3 15,-3-6 0-15,7 0 0 0,-4 0-23 0,7 0-4 16,0 0-1-16,11-6 0 0,3 6-14 0,4-3-10 15,3-4 12-15,4-2-12 0,-4 0 8 0,4 2-8 16,-3 4 0-16,2-3 0 0,-6-4 0 0,0 1 0 16,3 6 0-16,1-3-12 15,-1-10-165-15,-10 7-33 0</inkml:trace>
  <inkml:trace contextRef="#ctx0" brushRef="#br0" timeOffset="174781.8">23322 7242 1324 0,'7'0'118'0,"-7"0"-94"16,0 0-24-16,0 0 0 0,4 9 235 0,-4 0 42 0,7 1 9 15,-4 6 2-15,-3 9-192 0,0-3-37 0,0 3-8 0,-3 3-2 16,-1 6 20-16,-3 1 4 16,4 9 1-16,-1-7 0 0,-3 7-27 0,0-6-6 0,4 6-1 0,-1 0 0 15,-3 0-40-15,0 0 0 0,3 3 0 0,1 3 0 16,-4-6 0-16,3-4 0 0,-3 4 0 15,0-3 8 1,4-10-128-16,-4 4-27 0,-1-10-5 0,1-6-1005 16</inkml:trace>
  <inkml:trace contextRef="#ctx0" brushRef="#br0" timeOffset="175296.79">22885 7627 3445 0,'0'-3'76'0,"-7"-3"15"0,0-3 3 0,-4 5 3 0,4-2-77 0,3-3-20 0,8-7 0 0,3 7 0 0,-3-1 0 0,6 1 0 16,11-1-8-16,4 1 8 15,0 0-38-15,3-1-2 0,4 4 0 16,-1 3 0-16,1-4 40 0,0-2 0 0,0 6 0 0,3-3 0 16,0 3-25-16,4-4-7 0,0 7-2 0,0 7 0 15,3-4-32-15,-3 6-6 0,-4-3-2 0,-3 7 0 16,0-7-101-16,-8 13-20 0,-3-10-4 0,-6 10-1 15,2-9-70-15,-3 5-14 0,0 1-4 16,-3-7 0-16,-4 1 76 0,4-1 16 0,-4 1 2 16,3-1 1-16,-3 0 129 0,4 1 27 0,-1-1 5 0,1 7 0 15,0-7 254-15,-1-2 50 0,1 2 11 0,-1 0 1 0,1 1-54 0,0-1-11 16,-1 1-3-16,1 5 0 0,-1-2-62 0,-3 3-13 16,0 2-2-16,0 1-1 0,-3 0-46 0,0 3-10 0,3-3-2 15,-7 3 0-15,0 3-26 0,0-6-6 0,-4 6 0 16,1 0-1-16,-1-3-17 0,0 0-3 15,1-4-1-15,-1-5 0 0,1 3-13 0,-1 3-2 16,1-10-1-16,3 0 0 0,0-2-1 0,0-7 0 0,0 0 0 0,0 0 0 16,0 0 7-16,0 0 0 0,3-10 1 0,-3-5 0 15,0 2 2-15,4-9 0 0,-1 3 0 16,1-9 0-16,3 0-11 0,-3-7-8 0,3 1 12 0,-4-1-12 16,1-2 8-16,3 2-8 0,-4-2 0 15,4 2 0-15,-3 1 11 0,-1-1-11 0,4 4 10 0,-3-4-10 16,3 7 12-16,-4-7-4 0,5 7-8 0,-1-3 12 15,3 12-12-15,1-6 0 0,-4 6 0 0,3-3 0 16,-3 0 0-16,4 10 0 0,0-4-9 0,3 7 9 16,0-1-62-16,3 1-6 15,5 9-2-15,2 0 0 0,1 0-142 0,-4 9-29 0,4 1-6 16</inkml:trace>
  <inkml:trace contextRef="#ctx0" brushRef="#br0" timeOffset="175834.42">24878 7731 1119 0,'18'0'49'0,"-11"0"11"0,-7 0-48 0,10 0-12 0,-3 0 0 0,-7 0 0 16,0 0 204-16,0 0 37 0,0 0 8 0,0 0 2 15,0 0-40-15,-3-6-8 0,-4 2-2 0,-4-2 0 16,0 6-67-16,1 0-14 0,-4-3-2 0,3 6-1 15,-6-3-73-15,6 10-14 0,-3-4-3 0,0 3-1 16,-4 1-26-16,4 5 0 0,-4-2 8 0,4 3-8 16,-7 2 0-16,0 7 0 0,3-3 0 0,-3 10 0 15,-4-10 0-15,1 9 0 0,-1-3 0 16,4 0 0-16,0-2 0 0,3 2 0 0,0 0 0 0,8-3 0 16,3 0 0-16,0-6 0 0,3 0 0 0,4 0 0 15,0-1 0-15,4-2 0 0,-1 0 0 0,1-4 0 16,-1-5 0-16,8 2 0 0,-1-9 0 0,5 6 0 15,-5-6 0-15,4 0 0 0,4-6-11 0,0 0 11 16,-1-4-8-16,1 1 8 0,3 0-8 0,0-10 8 16,-3 3 0-16,3-3-8 0,0-3 8 0,0-3 0 15,-3 0 0-15,0-3 0 0,-1 0 0 0,4-4 11 16,-3 10-11-16,0-3 0 0,-1 0 0 0,-6 3 8 0,-1 7 8 16,1-1 0-16,-4 6 1 0,-3 1 0 0,-4 9 15 15,0 0 2-15,0 0 1 0,0 0 0 0,0 0-19 16,-4 9-3-16,1 1-1 0,-4 6 0 0,3-1-12 0,0-2 0 15,4 6 0-15,-3-1 0 0,-1 7 0 16,4 1 0-16,4-8 0 0,-1 11 0 0,1-4 0 16,0-6 0-16,3-1 0 0,-4 4 0 0,4-3 0 0,0 0-13 15,0 0 2-15,4-4 1 16,-4-2-47-16,0-4-10 0,7 1-1 0,0 2-1 16,-3-9-77-16,-1 7-15 0,1-10-3 0</inkml:trace>
  <inkml:trace contextRef="#ctx0" brushRef="#br0" timeOffset="176005.68">25199 7822 3513 0,'-14'19'156'0,"3"-10"32"0,-6 7-151 0,-1-7-29 0,0 10-8 0,4-3 0 15,4-1 0-15,-1-2 0 0,8 6-11 0,-1-4 11 31,0 4-77-31,4-3-10 0,4-4-1 0,0 13-1 0,-4-6-171 0,3-9-35 0</inkml:trace>
  <inkml:trace contextRef="#ctx0" brushRef="#br0" timeOffset="176190.53">25541 7135 3430 0,'-7'-3'76'0,"4"-3"15"0,-1-4 3 0,4 4 2 0,0 6-76 0,0-3-20 15,7-3 0-15,0-4 0 16,4 10-97-16,-1-3-23 0,4-3-5 0,1 6-1 16,-1 6-162-16,0-3-32 0</inkml:trace>
  <inkml:trace contextRef="#ctx0" brushRef="#br0" timeOffset="176621.13">25718 7850 345 0,'0'0'31'0,"-8"0"-31"0,1 0 0 0,4 6 0 15,3-6 611-15,0 0 116 0,-4 3 23 0,1 4 5 16,-4 8-624-16,3-5-131 0,1 2-14 0,-4-2-9 15,0 2 23-15,3 1 0 0,-3 2 0 0,3-2 0 16,1-7 42-16,-1 10 10 0,1-13 1 0,3 6 1 16,0-9-17-16,0 0-3 0,0 0-1 0,0 0 0 15,0 0-2-15,0 0-1 0,0 0 0 0,10-3 0 16,1-3-16-16,-4-3-3 0,4-7-1 0,-1 3 0 0,1-12-10 0,3 0 0 16,-3-3 0-16,3 3 0 15,-4-6-16-15,1-4 2 0,-1 1 0 0,1 5 0 0,0-5 14 16,-1 6 0-16,-3-4 0 0,0 14-9 0,4-1 9 15,-4 0 11-15,0 3-3 0,0 7 0 0,-3 6 5 16,3 3 1-16,3 0 0 0,-3 3 0 0,4 6-14 0,3 1 0 16,4 5 0-16,-1-5 0 0,8 9 0 15,0-4 0-15,-1 4 0 0,5-3 0 0,-1-4 0 0,0 7 0 16,0 6 0-16,-3-6 0 0,0 3 0 0,-4 0 0 16,0 3 0-16,0 3 0 0,-3 0 0 0,-4 7-18 15,0-4 4-15,-7 1 1 0,4 2 5 0,-8-6 8 16,1 7-13-16,-1-10 5 15,-6-6-33-15,3 0-7 0,0-1 0 0,-4-8-924 0,1 2-185 0</inkml:trace>
  <inkml:trace contextRef="#ctx0" brushRef="#br0" timeOffset="177334.5">27908 6498 2718 0,'0'0'120'0,"-10"0"25"0,3 0-116 0,-4 0-29 0,0-6 0 0,-3 12 0 16,4-6 24-16,-8 4-2 0,0 5 0 0,-6-3 0 16,-1 4-22-16,-3-1 0 0,3 0 0 0,-3 7 0 15,0-3 0-15,-4 2-8 0,7 4 8 0,1 0-8 16,-5 6 32-16,8 3 6 0,-3 4 2 0,2-1 0 0,1 10 8 16,0-4 3-16,0 10 0 0,-4 4 0 0,0-4-5 0,1 6-1 15,-1 7 0-15,0 2 0 16,1 4-29-16,-1 3-8 0,0-3 0 0,4 3 0 0,3 3 0 15,4-9 0-15,0 0 0 0,7-4 0 0,0-2 0 16,4 5 0-16,3-8 0 0,7-4 0 0,0-3 11 16,7 3-3-16,3-9 0 0,8-1 0 0,7-5-8 0,-4-4 0 15,7-6 0-15,1 4 0 0,-1-11 0 0,4 4 0 16,0-9 0-16,-1 3 0 16,5-7-88-16,10 0-12 0,7-2-4 0,-4-4-783 15,1-3-157-15</inkml:trace>
  <inkml:trace contextRef="#ctx0" brushRef="#br0" timeOffset="190817">28907 6859 1872 0,'-7'-3'83'0,"3"3"17"0,-3 0-80 0,0 3-20 15,3-3 0-15,-3 0 0 0,4 0 74 0,3 0 11 0,0 0 3 0,0 0 0 16,0 0-35-16,0 0-6 0,-4 9-2 0,1-2 0 16,3-7-17-16,-4 3-3 0,1 9-1 0,3-2 0 15,-7-1 8-15,3 4 0 16,-3 2 1-16,0 4 0 0,-4-3 10 0,1 3 1 0,-1 0 1 16,-3 9 0-16,-3-3-19 0,-1 0-4 0,4 3-1 0,-7 0 0 15,3-2 18-15,-3 11 3 16,3-2 1-16,1-1 0 0,-1 4-35 0,0-4-8 0,4 4 0 15,0-4 0-15,0 1 8 0,0-1 0 0,7 1 0 0,-4-4 0 16,1-6 3-16,-5 10 0 0,5-7 0 16,-1 0 0-16,-3-3-11 0,4 4 10 0,-5 5-10 15,-2-6 10-15,3 7-10 0,0-7 8 0,-4-3-8 0,0 0 8 16,-3 0-8-16,7 3 0 0,0-9 0 0,0 6 0 16,0-6 8-16,3 0-8 0,1-3 8 0,-1-4-8 15,7-2 28-15,1-1 0 0,-4 0 0 0,7 4 0 16,0-13-14-16,3 3-2 0,-3-3-1 0,4 10 0 15,7-4-11-15,-4-3 0 0,3 6 0 0,1-2 0 0,-4 2 9 0,7-3-9 16,4-3 10-16,-4 7-10 16,0-1 0-16,3 1 0 0,1-4 0 0,-4-3 0 15,4 3 0-15,-4 4 0 0,0-1 0 0,-3-3 0 0,3-2 0 16,0 2 0-16,-4-3 9 0,1 3-9 0,3-3 12 0,-3 4-4 16,3-14 0-16,0 7 0 0,0 0 10 0,4 0 2 15,-1-3 0-15,4-3 0 0,1-3-11 16,2 9-1-16,8-10-8 0,-7 1 12 0,-1-1-4 0,1 4-8 15,3-6 11-15,1 2-11 0,-1 1 10 0,4-7-10 16,-4 7 8-16,0-1-8 0,0-5 14 0,0-4-2 16,-3 3-1-16,3-3 0 0,1 0-11 0,-1-6 0 15,0 6 0-15,4-9 0 0,-4 3 0 0,0-3 0 0,0-7 0 16,-3 1 8-16,3 6 4 16,-3-10 1-16,0-3 0 0,-1 4 0 0,1-1-13 0,-4-12 0 0,0 3 0 0,-3 3 0 15,0 0 12-15,-1-3-3 0,-2-3-1 0,-5 3 0 16,1 3-8-16,-4 0 0 0,0 0 0 0,0 0 0 15,-4 7 0-15,4-7 0 0,-3 0 0 0,-4 6-11 16,0 1 11-16,-4-4 0 0,1 3 0 0,3 4 0 16,-7 5 0-16,0 1-8 0,0-3 8 0,0 9-8 15,-4-3 8-15,-3 0-8 0,0-3 8 16,-4 9-8-16,1 0 8 0,-5-6-13 0,1 9 5 0,-3-3 8 16,2 0-13-16,1 1 5 0,-3 2 8 0,-1 3-13 15,0-2 13-15,0 5-9 0,1 1 9 0,-1 3-8 16,0 3 8-16,4-4 0 0,-3 7 0 0,2 0 0 15,1 0 0-15,-4 7 0 0,1-4 0 0,-1 3-8 16,-3 3-2-16,0 1 0 0,-1-1 0 0,1 7 0 16,0 3 10-16,0-4 11 0,0 4-3 0,3 0 0 0,0 0-16 15,4 0-4-15,0 6-1 0,3-6 0 0,-3 6 22 16,7 0 5-16,3-3 1 0,1 3 0 0,6 0-15 16,1-3 0-16,3 3 0 0,3-6 0 15,4-1 0-15,4-2-18 0,-1 3 4 0,8-3 1 0,0-4 13 16,-1 4 16-16,1-7-3 0,7 1-1 0,-1-1-12 0,5-3 0 15,-1-3 0-15,4-3 0 0,-1 0 10 0,1-9-1 16,0-3 0-16,3-4 0 0,0-3-9 0,8-6 12 16,-1-3-12-16,4-7 12 0,-4 1-12 0,4-13 0 15,0 3 0-15,0-9 0 0,0-1-16 0,0-12 4 0,-4-12 0 16,4-4 1 0,0-12-177-16,-8 19-35 0</inkml:trace>
  <inkml:trace contextRef="#ctx0" brushRef="#br0" timeOffset="192924.45">30501 6188 2041 0,'-7'-6'44'0,"4"3"10"0,6-4 2 0,-3 7 2 0,0-9-46 0,0 9-12 16,4-3 0-16,-4 3 0 0,7-6 39 0,-7 6 5 15,0 0 2-15,0 0 0 0,7 0 35 0,-7 0 7 16,0 0 2-16,0 0 0 0,10 9-46 0,1 0-10 0,-4 7-2 0,4 3 0 15,-1 0-19-15,8 6-4 0,-4 3-1 0,7 6 0 16,0 1 8-16,4 3 2 0,3 5 0 0,7 1 0 16,4-6-2-16,4 12-1 0,-1-3 0 15,4 7 0-15,-4 8-7 0,0 1 0 0,-3 6-8 16,0-3 12-16,-7-4-12 0,-8 7 0 0,1-6 0 16,-11 6-10-16,4-3 10 0,-7 6 11 0,-4-3-3 0,-4-6 0 15,-3 0-8-15,0-7 0 0,-3-3 0 0,-8 7 0 16,0-4 34-16,-6 4 5 0,-4-13 1 0,-4 6 0 15,-7-3-20-15,0-3-3 0,1 4-1 0,-5-11 0 16,-6 4-16-16,0 0 8 0,3-3-8 0,-3-3 0 16,3 6-92-1,0-7-24-15,-3 7-6 0</inkml:trace>
  <inkml:trace contextRef="#ctx0" brushRef="#br0" timeOffset="195699.14">26596 8615 3175 0,'-35'0'282'0,"-18"-6"-226"0,-7 3-44 0,-14-4-12 16,-15 4-29-16,-9 3-8 0,-1 0-2 0,-14 3 0 0,-56 7 28 0,10 6 11 16,4 9-8-16,0 3 8 0,-4 6 0 0,0 10 0 15,4 10 0-15,3 2 8 0,4 13-8 0,3 3 12 16,4 0-4-16,7 16 0 0,0-3 18 0,11 9 4 15,13 3 1-15,8-3 0 16,0 10-50-16,13-4-9 0,12 13-3 0,17-3 0 16,10 6 18-16,15 6 3 0,10-3 1 0,11-6 0 0,14-3 9 15,18-4 0-15,14-5 0 0,17 5 0 0,18 1-13 16,7-10-1-16,11 0 0 0,17-6 0 0,22-3 14 0,10-6 0 16,7-1 0-16,18-6 0 0,13-9 0 0,15-3 0 0,11-10 0 15,7-9 0-15,6-9 0 0,4-13 0 0,4-1 0 16,0-8 0-16,-4-4 11 0,0-9 8 0,1 0 1 15,-1-9 1-15,10-10 11 0,1 0 1 16,0-15 1-16,-11-1 0 0,-7-2-6 0,-14-10 0 0,-3-13-1 16,-8 4 0-16,4-7-4 0,-14-6-1 0,-14 0 0 15,-7-6 0-15,-8-13-7 0,-10 6-2 0,-17-12 0 0,-4 3 0 16,-4-6-13-16,-14-3 0 0,-10-7 8 0,-18 7-8 16,-14-4 0-16,-11 4 0 0,-14-16 8 0,-13 3-8 15,-15 13-14-15,-11-7-6 0,-14-3 0 0,-14-2-1 16,-24 5 3-16,-8 7 1 0,-10 9 0 0,-14-3 0 15,-14-7-2-15,-11 13 0 0,-7 1 0 0,-14 11 0 0,-15 4 9 16,-9 3 2-16,2 7 0 0,-6-1 0 16,0 19 8-16,-8 0 0 0,-10 6 0 0,0 4 0 0,0 9 0 0,4 15 0 15,-1 7 0-15,-3 13 0 16,-3 8-92-16,-15 17-12 0,-10 3-4 16,63 2-1193-16</inkml:trace>
  <inkml:trace contextRef="#ctx0" brushRef="#br0" timeOffset="197624.2">19459 13451 979 0,'0'0'87'0,"0"0"-70"15,4-7-17-15,3 4 0 0,0-6 345 0,3-4 66 16,5 4 13-16,-5-4 2 0,4-2-336 0,0 5-67 16,-3-9-14-16,0 10-9 0,-1-1 0 0,1-5 0 15,-8 5 0-15,4 1 0 0,-7 0-8 0,0-1 8 16,-3 1 0-16,-1-1-9 0,-6 1 20 0,-1 3 4 16,-3-4 1-16,0 1 0 0,0 3 17 0,-4-4 4 15,-3 1 1-15,0 6 0 0,0-10-18 0,-1 10-4 0,-2 3-1 16,6-6 0-16,-7 6 7 0,4 0 2 0,0 0 0 15,0 6 0-15,-4 3-24 0,4 1 0 0,0 9 0 16,0-4-8-16,0 4 8 0,-1 6 0 0,-2 3 0 16,3 1 0-16,3-4 0 0,4 9 0 0,0 1 0 0,0-4 0 15,3-6 0-15,4 3 0 16,0 4 0-16,3-4-12 0,1 0 2 0,3-3 0 0,3-3 0 0,4 3 0 16,4-6 2-16,0-3 0 0,6-7 0 0,4 1 0 15,1-4 8-15,2-3 11 0,4-6-3 0,-3-7 0 16,3-5 8-16,1-1 0 0,-5-3 1 0,4 0 0 15,1-6 3-15,-5-3 1 0,1 0 0 0,0-7 0 16,-1 1 5-16,5-4 1 0,-1-6 0 0,0-3 0 16,0-6 7-16,-3 0 2 0,0-7 0 0,-4 7 0 15,0 0-8-15,-3 6 0 0,-1-7-1 0,-3 10 0 16,-3 0-12-16,0 1-3 0,-1-1 0 0,-3 6 0 0,-3 0 22 0,-4-2 4 16,0 11 1-16,-7-5 0 0,3 3-30 0,-3-1-9 15,-3 13 0-15,-1-6 0 0,0 6 0 0,1 1-9 16,-8 2-1-16,4 7 0 15,-7-1-128-15,3 7-26 0,-3-3-4 0,3 12-1174 0</inkml:trace>
  <inkml:trace contextRef="#ctx0" brushRef="#br0" timeOffset="198054.72">19918 13435 3398 0,'0'0'151'0,"-4"6"30"0,1-3-145 0,3-3-28 0,0 0-8 0,0 0 0 15,7 7 0-15,10-7 0 0,5 0 0 0,2-7 0 16,5 7-28-16,2-9-9 0,5-7-3 16,2 7 0-1,1-10 4-15,0 0 1 0,-4 0 0 0,-3 0 0 0,0-6 13 0,-4 10 2 0,-7-7 1 0,-3-3 0 16,-1 6 19-16,-6-6 9 0,0 6-1 0,-8 0 0 15,1 0 14-15,-4-3 2 0,0 10 1 0,-4-7 0 16,-6 3-9-16,6 1-3 0,-7 2 0 0,-3 4 0 16,0 2-13-16,-7-2 0 0,0 6-12 0,-4 3 12 15,1 3-17-15,-5 6 3 0,-2 1 1 0,-5 6 0 16,5 2 0-16,-1 7 0 0,0 4 0 0,4-1 0 0,3 6 13 16,4 4-11-16,3-7 11 0,4 1-10 15,0 2 10-15,0-6 0 0,3 7 0 0,4-10 8 0,0 3-8 16,0 0 0-16,4-2 8 0,-1 2-8 0,4-3 18 0,0 0-1 15,4-6 0-15,-1 9 0 0,4-3-26 16,0-6-6-16,7 6-1 0,1-6 0 16,-1 0-49-16,10-4-11 0,1-5-1 0,7-7-1 15,7 3-158-15,3-6-32 0</inkml:trace>
  <inkml:trace contextRef="#ctx0" brushRef="#br0" timeOffset="198481.16">21481 12569 2476 0,'-14'-3'110'0,"6"-3"22"0,-2 3-105 0,3-10-27 0,-4 4 0 0,1-1 0 16,-1-2 177-16,4-4 31 0,-4-3 5 0,1 4 2 16,-1-4-179-16,-3-6-36 0,0 6 0 0,0-9-15 15,-4 3 1-15,-3-4 0 0,0 1 0 0,0 3 0 16,0 0-9-16,-1 6-1 0,-2 0-1 0,3 4 0 16,-4 5 25-16,4 10-10 0,-4 0 10 0,0 7 0 0,1 2-10 15,-1 10 10-15,-3 6-8 0,3 3 8 0,0 0 0 16,-3 7 0-16,0 9 0 0,3-7 0 0,4 14 28 15,-4-4 2-15,4 12 0 0,4-2 0 0,2 2-30 0,-2-2 0 16,6 2 0-16,1-2 0 0,6 2 0 0,1-2 0 16,-4-4 0-16,7 0 0 0,-4 1 0 0,8-7 0 15,-1 6 0-15,4-9 0 0,7 0 0 0,-3-10 8 16,-1 1-8-16,1-7 0 16,7 0-39-16,-4-9-10 0,-4-3-3 0,4-7 0 15,1 1-76-15,-5-1-15 0,1-9-3 0,-4 0-651 16,3-3-131-16</inkml:trace>
  <inkml:trace contextRef="#ctx0" brushRef="#br0" timeOffset="198673.04">20556 12971 2919 0,'0'0'129'0,"0"0"27"0,0 0-124 0,0 0-32 0,0 0 0 0,7 6 0 15,4-3 65-15,3 3 7 0,4-2 2 0,3 2 0 16,4-6-21-16,3 3-4 0,4-3-1 0,3 0 0 15,4-3-29-15,-1 3-7 0,5-6 0 0,-4 6-1 32,6-4-47-32,1 4-10 0,4-6-2 0,6 6 0 0,4 0-128 0,0 0-25 15,42-3-6-15,-27-3-1 0</inkml:trace>
  <inkml:trace contextRef="#ctx0" brushRef="#br0" timeOffset="199614.43">23315 13338 2073 0,'0'0'184'0,"0"0"-147"0,0 0-29 0,-7-4-8 0,4-2 201 0,3-3 39 16,0-1 8-16,3 1 2 0,1 3-187 0,3-4-38 15,3 1-7-15,1 0-2 0,-1 5-8 0,1-2-8 16,0 6 9-16,-1 10-9 0,1-4 0 0,-1 6-10 16,-6 7 0-16,3 6 0 0,0 3 1 0,-4 7 0 15,1-1 0-15,0 4 0 0,-1 3 9 0,-3-4 0 16,0 1-9-16,0 6 9 0,0 0 0 0,-3-6 0 15,3 5 0-15,0 1 8 0,-4-3-8 0,4-3 10 16,0-4-10-16,-4-6 10 0,1 7-10 0,-1-7 10 16,4-3-10-16,-3-3 10 0,-4 0-10 0,7-9 8 0,-4 2-8 0,4-12 8 15,0-3-8-15,0 0 10 0,0 0-10 16,0-3 10-16,0-6-10 0,0-7 0 0,4-3 0 0,-4-6 0 16,3-3 0-16,1 0 0 0,-4-13 0 0,0 4 8 15,3-11 5-15,1-2 1 0,-1-6 0 16,-3 3 0-16,4 2 3 0,0-2 1 0,-1-3 0 0,1-4 0 15,-1 7-18-15,4-4-17 0,-3-2 3 0,3 5 1 16,0 1 13-16,3 12 15 0,1 1-3 0,0 2-1 16,-1 3-32-1,4 7-7-15,0 3 0 0,0 0-1 0,-3 6 21 0,7 7 8 0,-1-4 0 16,1 7-9-16,-4 9-6 0,7-7-1 0,0 7 0 0,1 0 0 16,2 7 16-16,1 2-11 0,3 0 11 0,4 1-10 15,7 6-1-15,-8 2 0 0,-6 1 0 0,-4 0 0 16,4 3-15-1,-7 0-3-15,-4 3-1 0,0 0 0 0,-4-3 30 0,-6 9 0 0,-4 1 0 0,-4-7 0 0,-3 0 0 16,0-6 0-16,-10 9 0 0,3-9-12 0,-8 6 37 0,1-6 8 16,-3 6 2-16,-5-6 0 0,1-4-11 15,0-2-3-15,-4 2 0 0,4-5 0 0,0-1-10 0,0 1-3 16,-1-4 0-16,1-6 0 0,3 0 22 0,1 0 4 16,-1-6 1-16,4 3 0 15,0-4-81-15,3-5-16 0,0-4-3 0,4 0-1 16,0-2-106-16,4-1-20 0,-22-16-5 0,18-2-912 15</inkml:trace>
  <inkml:trace contextRef="#ctx0" brushRef="#br0" timeOffset="199974.97">24222 13454 2419 0,'0'15'107'0,"-4"-12"22"0,-3 4-103 0,4 2-26 0,-1-3 0 0,4-6 0 16,-3 10 147-16,3-10 24 0,0 0 5 0,0 0 0 31,0 0-176-31,0 0-32 0,7 0-8 0,-7 0-1 0,10-6 26 0,-6 2 6 0,3-2 1 0,-4-3 0 16,-3-7 22-16,0 7 5 0,0-4 1 0,-3-3 0 15,-4-2 12-15,0-7 4 0,0-1 0 0,3-2 0 0,-6-6 10 16,2 2 2-16,1-2 1 0,0-1 0 15,4 1-10-15,-1 6-3 0,1-7 0 0,3 7 0 0,0-7-17 16,3 7-4-16,1 0-1 0,3-3 0 0,-4 9-14 0,8-3-13 16,0 0 2-16,-1 6 1 15,4 0-15-15,4 3-3 0,0 7-1 0,3-4 0 16,0 4 2-16,7 3 1 0,4-1 0 16,3 4 0-16,0 6-30 0,4 4-7 15,-4-7-1-15,4 9 0 0,-3 0-81 0,-1-2-17 0,-3 2-3 0,-4 4-989 0</inkml:trace>
  <inkml:trace contextRef="#ctx0" brushRef="#br0" timeOffset="200375.4">24927 13062 3279 0,'0'0'145'0,"0"0"31"0,0 0-141 0,0 0-35 0,0 0 0 0,0 0 0 31,0-3-24-31,4-4-11 0,3-2-2 0,7-1-1 0,4 1-6 0,-1-7-2 16,4 7 0-16,-3-4 0 16,7-2-28-16,-4 5-6 0,0-5 0 0,-3 5-1 0,3-2 45 0,-3 2 8 0,-1-5 3 0,-3 5 0 15,-3-5 53-15,3 5 12 0,-3-2 1 0,-1-4 1 16,-3 0-15-16,-3 7-3 0,-1-1-1 0,1 1 0 16,-4 9-23-16,0 0 0 0,-7-9 0 0,0 9 8 15,-4 0-8-15,-3 0 0 0,-4 9 0 0,-3 0 0 16,-4 1 0-16,1 5 0 0,-4-2 0 0,3 9 0 15,0-3 22-15,0 0 10 0,1 6 1 0,-1-3 1 0,0 3-13 16,4-6-2-16,4 6-1 0,-1 0 0 0,4-3-7 16,0 3-2-16,3 0 0 0,1 3 0 0,3-3-9 15,-1-3 0-15,1 3 0 0,4 0 8 0,-1 0-8 0,4-3 0 16,0 3-10-16,4 0 10 0,3-3-20 0,0 4 3 16,0-8 0-16,7 1 0 15,4 3-43-15,3-3-9 0,11-7-2 0,3 4 0 16,0-6-145-16,8-4-30 0,38 3-6 15,-14-6 0-15</inkml:trace>
  <inkml:trace contextRef="#ctx0" brushRef="#br0" timeOffset="200807.28">26169 13068 2746 0,'0'0'122'0,"0"0"25"0,-7-6-118 0,-4-4-29 0,1 7 0 0,-1-6 0 16,-10 2 32-16,7-2 0 0,0 0 0 0,-4 2 0 16,-3-2-32-16,0 0 0 0,0 5-8 0,0-2 8 15,-1 3-18-15,-2-3 3 0,-1 6 1 0,-3 0 0 16,3 6 5-16,-7-3 1 0,-3 7 0 0,0 5 0 16,-8-5-4-16,1 8 0 0,-4 8 0 0,0-8 0 15,1 11 20-15,-1-4 3 0,10 9 1 0,1-6 0 16,3 1 6-16,4 5 2 0,3-6 0 0,8-3 0 15,-1 4 9-15,8-11 3 0,-1 8 0 0,7-8 0 0,4-2-32 16,4 0 0-16,0-4 0 0,3-2 0 0,3-1 0 16,4-3 0-16,0-6 0 0,8-6 0 0,2 3 12 0,4-3-4 15,1-4-8-15,6-2 12 0,4-4 4 0,-4-3 1 16,4 0 0-16,0-6 0 0,-4 0 19 16,0-3 3-16,-3-6 1 0,0-1 0 0,-1-9-22 0,-2 6-4 15,-5-5-1-15,1-1 0 0,-4 6 7 0,4-6 0 16,-4-3 1-16,-3-3 0 0,3 3-9 0,-7 3-1 15,0 0-1-15,-7 6 0 0,4 1 8 0,-4-4 2 16,-4 13 0-16,1-7 0 0,-4 10-12 0,-4 3-8 16,4-3 12-16,-3 0-12 15,-4 6-49-15,0 1-17 0,7-8-3 0,-7 8-906 16,0-7-181-16</inkml:trace>
  <inkml:trace contextRef="#ctx0" brushRef="#br0" timeOffset="202114.36">27982 12105 2142 0,'0'0'95'0,"7"-9"19"0,0-1-91 0,1-5-23 16,-1 5 0-16,0 1 0 0,0 6 29 0,0-3 2 16,-4-4 0-16,-3 10 0 0,0 0 10 0,0 0 3 15,0 0 0-15,0 0 0 0,0 0 32 0,-10 6 8 0,-1-2 0 16,1 5 1-16,-8 7-33 0,0-4-6 0,-3 13-2 0,-4 0 0 16,-3 4 10-16,-4-1 2 0,-6 6 0 0,-8 4 0 15,3 6-17-15,-6 0-3 0,3 0-1 16,-3 9 0-16,3 0-16 0,0 7-3 0,-3 3-1 15,-1-1 0-15,-3 4-15 0,0 3 0 0,8-3 0 16,-1 12 0-16,3-6 9 0,5 7-9 0,2-7 8 0,12-9-8 16,6-1 0-16,4 1 0 0,3-3 0 15,11-4 0-15,4-3-17 0,6 1 1 0,8-7 0 0,0 6 0 32,10-9-45-32,4 6-9 0,6-12-2 0,1-1 0 15,0-2-115-15,7-1-23 0,0-5-5 0</inkml:trace>
  <inkml:trace contextRef="#ctx0" brushRef="#br0" timeOffset="202760.71">28727 12864 1324 0,'17'-3'59'0,"-6"3"12"15,-4-6-57-15,4 6-14 0,3-3 0 0,-4-4 0 0,1 1 216 0,-1 3 41 16,5-3 8-16,-5 6 2 0,-3-4-156 0,4-2-31 15,-4 6-7-15,0 0-1 0,-7 0-9 0,0 0-3 16,0 0 0-16,0 0 0 0,0 0 9 0,-7 10 2 16,-4-1 0-16,1 7 0 0,-8 3-23 0,-7 6-5 15,1 3-1-15,-8-3 0 0,-3 9-34 0,3 4-8 16,0 0 0-16,-3-4 0 0,0 10-12 0,3 0-5 16,0 0-1-16,-3-6 0 0,-1 5 5 0,1-5 1 15,0-3 0-15,3-1 0 0,4-6 12 0,0 0 0 0,3 4 0 16,0-10 0-1,1 0-62-15,6-10-6 0,0 4-2 0,4-7 0 16,4-6-166-16,3 4-32 0</inkml:trace>
  <inkml:trace contextRef="#ctx0" brushRef="#br0" timeOffset="203001.4">28190 13062 2246 0,'0'0'200'0,"0"0"-160"0,0 0-32 0,0 0-8 0,0 0 211 0,0 0 41 16,0 0 8-16,8 6 1 16,2-3-189-16,1 10-37 0,6-4-8 0,5 4-2 0,2 2 9 15,4 4 2-15,4 0 0 0,3 6 0 0,-3 0-20 16,3-3-3-16,4 9-1 0,4-2 0 0,-1-1-3 0,4 0-1 16,3-3 0-16,1 3 0 0,-1 7-17 0,-3-7-4 15,0-3-1-15,-4 0 0 16,-3-3-72-16,0 3-14 0,-1-6-4 0,-2 6-850 15,-5-9-170-15</inkml:trace>
  <inkml:trace contextRef="#ctx0" brushRef="#br0" timeOffset="206639.83">29408 13479 2325 0,'0'0'103'0,"0"0"21"0,0 0-99 0,0 0-25 0,0 0 0 0,0 0 0 16,0 0 89-16,0 0 13 0,0 0 2 0,10 9 1 16,-3-3-65-16,-7-6-12 0,4 10-4 0,-1 2 0 15,1-2-10-15,-4 12-2 0,-4-3-1 0,-3-1 0 0,0 11 17 0,0-1 3 16,-3-3 1-16,2 3 0 15,-2-3-32-15,-1-6 8 0,4 6-8 0,0-6 0 0,0 0 8 0,4-4 0 16,-1 4-8-16,4-3 12 0,0-7-12 0,0 1 0 16,0-10 8-16,0 0-8 0,0 0 12 0,0 0 0 15,0 0 0-15,0 0 0 0,7-7-2 0,0-2-1 16,0 0 0-16,-3-1 0 0,-4-9-9 0,3 4 10 16,1 5-10-16,-4-8 10 0,3-8 0 0,1 8 0 15,-1-11 0-15,4 4 0 0,-7 0 5 0,4 3 1 16,7 3 0-16,-4 4 0 0,3-4-16 0,1 3 0 15,-1 7 0-15,1-7 0 16,3 13-23-16,0-3-7 0,0-4-2 16,0 7 0-16,1-3 32 0,2 6 0 0,-3 0 0 0,4-3 0 0,-4 3 0 0,0 0 12 15,4 0-3-15,-4 0 0 0,-4 0-9 0,5 3 0 16,-1-3 9-16,0 6-9 0,0-3 0 0,0-3 9 16,-3 10-9-16,3-4 0 0,-4 3 0 0,1 1 0 0,-4-1 0 15,4 7-12-15,-1-4-10 0,1 4-2 0,-1 3 0 16,-6 0 0-1,3-4-28-15,0 4-7 0,0 0-1 0,-4-3 0 16,1-7-84-16,3 7-16 0,-3-4-4 0,-1-2-1 16,-3-4-27-16,4 4-6 0,-1-1-1 0</inkml:trace>
  <inkml:trace contextRef="#ctx0" brushRef="#br0" timeOffset="207039.18">30064 13683 2790 0,'0'0'124'0,"0"0"24"0,0 0-118 0,0 0-30 0,0 0 0 0,7-7 0 0,3 4 32 0,1-3 0 15,0-4 0-15,3 4 0 0,0 3-16 0,0-3-4 16,0-4 0-16,0 7 0 0,0-6-12 0,0 3 0 16,-3-4 0-16,3 1 0 0,-3 2 9 0,-1-2 3 15,1 6 0-15,-1-6 0 0,-6 2-4 0,3-2-8 16,0 6 12-16,-3-4-4 0,-4 7-8 0,3-9 10 15,-3 3-10-15,0-4 10 0,0 10-2 0,-3-3 0 16,-5-3 0-16,1 6 0 0,0 0-8 0,0 0-11 16,-3 0 3-16,-1 6 0 0,-3-3-4 0,3 7-1 15,-3-4 0-15,0 10 0 0,4-4 13 0,-4 4 0 16,3-7-10-16,-3 7 10 0,3-3 0 0,1 5 0 16,3-2 0-16,0 3 0 0,-1 0 0 0,5 0 10 0,-1-4-1 15,4 4 0-15,0 0-9 0,0-3 0 0,0 2 0 16,4-2 0-16,-1-3 0 0,5 2 0 0,-1 1-10 15,0-4 10-15,0-2-15 0,3-1 3 0,4 4 1 0,1-10 0 32,-5 6-87-32,4 1-18 0,4-10-3 0,-1 6-682 0,5-6-137 0</inkml:trace>
  <inkml:trace contextRef="#ctx0" brushRef="#br0" timeOffset="207834.56">30575 13560 2710 0,'-14'0'120'0,"11"0"25"0,-1 0-116 0,4 0-29 0,0 0 0 0,0 0 0 16,0 0 31-16,0 0 0 0,0 0 0 0,0 0 0 16,0 0 1-16,0 0 1 0,0 0 0 0,0 0 0 15,0 0-13-15,4 10-2 0,-4-1-1 0,7 0 0 16,-4 7 23-16,4 0 5 0,-7-4 1 0,7 4 0 15,-3 3-37-15,3 0-9 0,-4-4 0 0,4 1 0 16,-3-3 8-16,3 2 0 0,0-2 0 0,-3-4 0 0,3 7-8 0,-4-10 0 16,-3-6 0-16,7 3 0 15,-7-3 0-15,7 7 0 0,-7-7 8 0,11 3-8 0,0-6 0 16,-4 3-9-16,0-7 9 0,3-2-13 0,1 0 13 0,-1-1 0 16,-3 1-10-16,0-7 10 0,1 7-16 0,-1-4 0 15,0 1 1-15,-4 2 0 0,4 1 15 0,-3-1-9 16,-4 10 9-16,0 0-8 0,0 0-4 0,0 0 0 15,0 0 0-15,7 10 0 0,-7-10 12 16,3 15-12-16,1-5 12 0,3 5-12 0,0-2 12 0,-3-4 0 16,-1 7 0-16,1 0 0 0,6-7 0 0,-3 1 0 15,0 2 0-15,0-6 0 0,4 4 0 0,-4-4 12 16,0-3-2-16,4 3-1 0,-11-6 17 0,7 4 3 0,3-4 1 0,-3 0 0 16,4 0-15-16,-4-4-3 0,-7 4-1 0,11-6 0 15,-4 6 9-15,3-3 1 0,-6-3 1 0,-1-4 0 16,4 4-8-16,-3-3-2 0,-1-1 0 0,1-2 0 15,3-4-12-15,0 0 8 0,-4 4-8 16,5-13 0-16,-1 6 0 0,-4-6 0 0,4 0 0 0,0 6-10 16,-3 0-6-16,3 0 0 0,0 4-1 0,0-4 0 31,-4 0-8-31,5 3-2 0,-1 4 0 0,0-7 0 16,0 3-69-16,-4-2-15 0,1-1-2 0,3-3-759 0,0 9-151 0</inkml:trace>
  <inkml:trace contextRef="#ctx0" brushRef="#br0" timeOffset="212286.91">31066 12033 1692 0,'-14'-9'75'0,"6"9"15"0,1 0-72 0,-3-7-18 0,-1 7 0 0,-3 0 0 0,4 0 51 0,-1 0 6 15,0 0 2-15,1 0 0 0,3 7 27 0,0-4 6 16,3 3 0-16,4 4 1 0,0-1-41 0,4 0-9 15,-4 7-2-15,10-3 0 0,4 9-1 16,0-1 0-16,4 5 0 0,7 2 0 0,7 6 8 0,-4 1 2 16,4 2 0-16,3-2 0 0,4 3-42 0,3 2-8 15,4-2 0-15,3 6 0 16,4 3 0-16,0 3 0 0,7-3 0 0,-7 6 0 0,0 7 0 16,-7-4 0-16,0-2 0 0,-4-1 10 0,-3 0-10 0,-4 1 0 15,4-1 0-15,-7 3 0 16,-1-2-27-16,-2-1-4 0,-5 0-1 0,-3-3 0 15,4-12 0-15,-11 6-1 0,-3 0 0 0,-4-6 0 16,-11 5-59-16,1-5-11 0,-11 12-2 0,-4-3-1 16,-7-3 46-16,1 0 8 0,-8-6 3 0,0 6-543 15,-3-10-109-15</inkml:trace>
  <inkml:trace contextRef="#ctx0" brushRef="#br0" timeOffset="212887.29">32590 12905 979 0,'-4'3'87'0,"1"6"-70"0,3-9-17 0,-4 0 0 16,-3 7 344-16,3-7 64 0,1 3 14 0,-1 3 2 16,-3-3-284-16,7-3-58 0,-3 0-11 0,-4 7-3 15,3-4-21-15,1-3-5 0,3 0-1 0,-4 6 0 16,1 3-22-16,3-2-5 0,0-4-1 0,0-3 0 15,3 9-143-15,4 1-29 0,-3-1-5 0</inkml:trace>
  <inkml:trace contextRef="#ctx0" brushRef="#br0" timeOffset="213059.37">32770 13642 2253 0,'0'0'49'0,"0"0"11"0,-8-10 1 0,5 7 3 0,-1-12-51 16,8 5-13-16,-1 1 0 0,5-1 0 0</inkml:trace>
  <inkml:trace contextRef="#ctx0" brushRef="#br0" timeOffset="-92764.88">13624 9258 2257 0,'-3'-16'100'0,"-1"7"20"0,4 6-96 0,0-7-24 16,0 1 0-16,0-7 0 15,0 7 61-15,4 3 7 0,-1-7 2 0,-3-3 0 0,0 13-62 0,0-9-8 16,0 12-12-16,-3-3 4 0,-1-4 8 0,4 7 12 16,0 0-2-16,0 0-1 0,0 0 11 0,0 0 1 15,-7 0 1-15,0 10 0 0,4 2 36 0,-4 1 7 16,3 6 2-16,-3 3 0 0,3 6-22 0,1-6-4 16,-1 12-1-16,1-2 0 0,-1-1-26 0,1 3-6 15,3 1 0-15,-4-1-8 0,4-5 24 16,-3-1-3-16,3-3 0 0,0 3 0 0,-4-3 6 0,8 0 1 15,-4-6 0-15,0-6 0 0,0 2-20 0,0-5-8 16,0-10 8-16,0 0-8 0,0 0 18 0,0 0-2 0,0 0 0 16,0 0 0-16,3-10 0 0,4-5-1 15,-3-4 0-15,-1 0 0 0,1-6-6 0,3-3-1 0,0-1 0 16,0-5 0-16,0-4-8 0,0-2 10 0,0 2-10 16,4 0 10-16,-1-2-10 0,1 2 12 0,3 0-12 15,0-2 12-15,4 11-12 0,3-5 0 0,-3 12 9 16,3-3-9-16,4 0 0 0,-8 0 8 0,4 6-8 0,-3 0 0 15,0 0 0-15,-1 4 0 0,1 5 0 0,-4 1 0 16,0-1 0-16,0 7 0 0,0-3 0 0,-3 6 8 16,-1 6-8-16,1 4-12 0,3 2 4 0,-3 4 0 15,-1 3 8-15,1 6 0 0,0-7 0 0,3 11 0 16,-4-1 0-16,4 6-8 0,0-5 8 0,1 5 0 16,2-2 0-16,-3-4 0 0,-3 0 0 0,3 0 0 15,0-3 0-15,-3-6 0 0,-4 6 0 0,3-6 0 16,-3-3 8-16,4-4 1 0,-4-2 0 0,-3-1 0 0,-4-9-9 0,0 0 0 15,0 0 0-15,7-3-11 0,-7 3 11 0,7-6 0 16,-4-4 0-16,1 1 0 0,-4-4 9 0,0-9-9 16,0 3 12-16,3 1-12 0,1-7 16 0,-1-4-3 15,4 4-1-15,4-3 0 0,0-6-12 0,3 5 0 16,0-5 0-16,3 6 0 0,-3-1 0 16,4-5 0-16,3 9 0 0,-3 6 0 0,0-6 0 0,-1 6 0 15,1 0 0-15,3 4 0 0,-3 5 0 0,3 1 0 16,-4-1 0-16,5 7-10 0,-5-3 10 0,4 6 0 15,1 0 8-15,-5 9-8 0,1 1 0 0,3-1-15 0,-7 7 3 16,4 3 0-16,-8 6 12 0,4 3-12 16,-3-3 12-16,0 0-12 0,-4 3 12 0,-4 1 0 0,1-1 0 15,-4 3 0-15,-4 1 0 0,4-1 0 16,-3-9 0-16,-4 9 0 0,0-3 0 0,3-2 0 0,1 2 0 16,-1-9 0-16,4 6-9 0,-4-3 1 0,1-7 0 15,-4 10 0 1,3-6-120-16,-3 0-24 0,4 0-5 0,-4-4-743 0,0-5-149 0</inkml:trace>
  <inkml:trace contextRef="#ctx0" brushRef="#br0" timeOffset="-92349.13">15071 9358 2476 0,'0'0'220'0,"0"0"-176"15,10 0-35-15,-3-3-9 16,4-3 168-16,3 3 31 0,4-7 6 0,3 4 2 0,0-6-175 0,4-4-32 16,3 6-13-16,-3-5 1 15,-4 5-16-15,0-8-2 0,4 2-1 0,-8 6 0 0,4-8 10 16,1-1 1-16,-5 0 1 0,1 0 0 0,-4-3 19 0,0 3 0 16,0 1 0-16,-3-1 0 0,-1-6 12 0,-3 6-4 15,0 3-8-15,-7-3 12 0,4 10 4 0,-4-4 1 16,0 1 0-16,-4 9 0 0,1-7-3 0,-4 4-1 15,0 6 0-15,-4 0 0 0,-3 6-13 0,-3-2 0 16,-1 11 0-16,-3 1 0 0,-4-4 0 0,4 7 12 16,-7 3 0-16,-1-3 0 0,5 3-12 0,-1 3 0 15,7 3 0-15,1-3 0 0,-1 0 0 0,4 1 17 16,3-5-3-16,4 5-1 0,0-8-3 0,0 7-1 0,4 1 0 16,-1-5 0-16,4 5-9 0,-3 2-9 0,3 0 9 15,3 3-13-15,1-9-1 0,-1 10 0 0,1-4 0 16,3-3 0-1,3-3-14-15,1 3-2 0,0-6-1 0,6 0 0 16,4-4-85-16,-3 1-16 0,0-7-4 0,3 1-1 16,7-10-63-16,-3 3-13 0</inkml:trace>
  <inkml:trace contextRef="#ctx0" brushRef="#br0" timeOffset="-91840.21">16069 9242 2487 0,'0'0'110'0,"4"-3"23"0,-1-6-106 0,-3-7-27 15,4-3 0-15,-1 4 0 0,1-4 76 0,-4 0 9 16,3 3 3-16,1-3 0 0,-1 7-74 0,-3-10-14 16,-3 3 0-16,3 0 0 0,-4 10-14 0,1-7 4 15,-1 7 1-15,-3 6 0 0,0-4-2 0,-4 7 0 16,1 0 0-16,-4 7 0 0,-4-4 11 0,-3 6 0 16,-4 7 0-16,1 3 0 0,-1-4 22 0,0 4 6 15,8 9 2-15,-5-2 0 0,1 2 15 0,0-3 3 16,7 3 1-16,-4 0 0 0,4 4-29 15,4-10-5-15,-5 3-2 0,8 3 0 0,0-3-13 0,0 0-12 16,4-6 3-16,-1 9 0 0,4-12 9 0,4 3-10 16,-1-4 10-16,4-5-10 0,0-1 10 0,0-6 0 0,4 3 10 15,3-2-10-15,0-4 13 0,0-4-3 0,4-2-1 0,3-3 0 16,4-1-1-16,0-8 0 0,-1 2 0 16,5-3 0-16,-1 0 0 0,0 4 0 15,-3-4 0-15,-1 0 0 0,-2-6-8 0,-1 6 0 0,0 0 0 16,0 0 0-16,-3-6 0 0,-1 7 0 0,-3-1 0 15,1 3 0-15,-5-3 0 0,1 10 0 0,-4-1 0 0,0 1 0 16,-4 3 17-16,-3 6 2 0,0 0 0 0,0 0 0 16,0 0-19-16,0 0 0 0,0 6 0 0,-7 3 0 15,4 1 21-15,-1 6-2 0,1-4-1 0,-1 4 0 16,1-4-3-16,-1 10-1 0,1 0 0 0,-1-3 0 16,4 6-14-16,-3 0 0 0,-1 3 0 0,4 1 0 15,0-4 0-15,0 3 0 0,-4 3 0 0,4-3 0 16,0-9 0-16,0 6 0 0,0-3 0 0,4 0 0 15,-4-3-8-15,4-6-5 0,-1-4-1 0,1 7 0 16,3-7-48-16,-4 1-10 0,-3-10-1 0,0 0-1 16,0 0-142-16,7-4-29 0</inkml:trace>
  <inkml:trace contextRef="#ctx0" brushRef="#br0" timeOffset="-91396">16510 9214 2016 0,'0'0'179'0,"-7"0"-143"0,0 9-36 0,3 1 0 16,1-1 307-16,-1-2 54 0,4 8 11 0,0-2 3 31,0-4-333-31,4 7-66 0,3 3-14 0,-7-4-2 16,3-2-17-16,1 6-3 0,-1 3-1 0,-3-4 0 0,0-5 37 0,4 3 8 0,-4 3 2 0,0-4 0 15,4-5 14-15,-4 8 8 0,3-8 0 0,-3-10-8 16,0 0 47-16,0 0 2 0,0 0 1 0,7 6 0 15,-7-6-6-15,0 0 0 0,7-6-1 0,0-4 0 16,0 1-16-16,4-7-3 0,-4-2-1 0,4-1 0 16,-4-6-11-16,3 3-3 0,1-3 0 0,-1-4 0 15,1-5-1-15,-1 9 0 0,1-10 0 0,0 4 0 16,-4-4-8-16,3 1 0 0,4 6 0 0,-3 3 0 16,3 0 8-16,-3 6 0 0,3-6 0 0,0 6 0 15,0 0-8-15,7 6 12 0,-3-2-12 0,-1 5 12 16,5 1-12-16,2 0 0 0,1 2 0 0,0 7 0 15,-4 0 0-15,4 10 0 0,-1-1 0 0,1 7-11 0,-4 9 11 16,0-3 0-16,0 12 0 0,1-5-8 0,-8 5 8 16,3 1 0-16,-3 2 0 0,1-2 0 0,-1 2 0 15,-4-2 0-15,1-1 0 0,-1 1 0 0,1-1 0 16,-4-2 0-16,4 2 0 0,-4 1 0 0,-4-7-8 0,4-3 0 16,0 3 0-16,0-9 0 15,0-3-100-15,1-7-19 0,2 10-4 0,1-13-813 16,-1-3-162-16</inkml:trace>
  <inkml:trace contextRef="#ctx0" brushRef="#br0" timeOffset="-90373.88">17925 9456 1670 0,'0'0'148'0,"-7"-4"-118"16,0-2-30-16,-1 6 0 0,5-3 199 0,-4-3 33 15,7 6 8-15,0 0 0 0,0 0-182 0,0 0-37 16,0 0-7-16,3 0-2 0,1-10-12 0,3 4 0 15,0 3 0-15,4-3-10 0,3 6 39 0,0-4 8 16,4-2 2-16,-4-3 0 0,3 9-3 0,4-10-1 16,4 7 0-16,0-3 0 0,-4 6 4 0,4 0 1 15,-4 0 0-15,4 0 0 0,-4 0-40 0,0 0 0 16,4 6 0-16,-1-3 0 0,1-3 9 0,3 7-9 16,4-4 12-16,3 3-12 0,8-3 8 0,-1 7-8 15,4-4 0-15,0-6 0 0,3 9 10 0,-3-9-10 0,0 7 8 16,3-4-8-16,0-3 0 0,8 6 0 0,-1-3 8 15,1-3-8-15,6 0 0 0,-3 0 0 0,-3 0 9 0,-1 0-9 16,-6-3 0-16,2 3 0 0,-2 0 0 16,3 0 0-16,-4 0 0 0,4 0 0 0,-4 0 0 0,1 0 0 15,-1 3 9-15,-3-3 1 0,-4 6 0 16,-3-6 0-16,-3 4 1 0,-1 2 0 0,4-3 0 0,-4-3 0 16,0 0-11-16,8 0 0 0,-8 0 9 0,4 6-9 15,-4-6 0-15,0 3 0 0,-7-3 0 0,1 0 8 16,-1 0-8-16,-3 0 0 0,-4-3 8 0,-4-3-8 15,-3 6 10-15,-3 0-2 0,0 0-8 0,-4 0 12 16,-7 0 2-16,0 0 0 0,0 0 0 0,0 0 0 0,0 0 3 0,0 0 1 16,-4-9 0-16,-3 5 0 0,-4-2-18 0,1 3 8 15,-4-3-8-15,3-4 0 0,-6 1 9 0,-1 3-9 16,0-4 0-16,-3 1 9 0,0-1-9 16,3 1 8-16,-3 0-8 0,-4-7 8 0,1 6 0 0,-1-2 0 15,0-4 0-15,4 7 0 0,-7-7 0 0,3-3 0 16,1 10 0-16,2-7 0 0,-2-3-8 0,-1 7 0 15,4-4 0-15,-4 1 0 0,0 2 0 0,1 4 0 16,-1-1 0-16,7-2 0 0,1 2 0 0,6 10 0 16,1-9-12-16,-1 9 12 0,11 0-9 0,0 0 9 15,0 0 0-15,0 0 0 0,11 0 0 0,3 6 0 0,3-3 0 16,5-3 0-16,-1 0-20 0,3 7 0 0,5-4 0 16,-1 3 0-16,0-6 20 0,7 0 0 0,1 0 0 15,-1 6 0-15,4-3 0 0,3 4-8 0,-7 2 8 0,4 0 0 16,-7-5 0-16,-4 11 0 0,-3-5 0 15,-4-1 9-15,-3 7-9 0,-1-4 0 0,-3-5 0 0,-3 11 0 16,-4-8 0-16,-3 5 12 0,-1-2 0 0,-6 3 0 16,-1 2-12-16,0 1 8 0,-6-3-8 0,-1 3 8 15,-6 0 6-15,-1 6 1 0,-3 0 0 0,0-6 0 16,0 9-3-16,-4-9-1 0,-3 6 0 0,-1 0 0 16,5-3 0-16,-1 3 0 0,0 0 0 0,4 0 0 15,0-3-11-15,3-6-11 0,4 2 3 0,0-2 0 31,4-3-80-31,-1-4-16 0,7-3-4 0,4-6-841 0,0 0-169 0</inkml:trace>
  <inkml:trace contextRef="#ctx0" brushRef="#br0" timeOffset="-89059.58">15614 10857 2761 0,'0'0'60'0,"0"0"13"0,0 0 3 0,3-9 2 0,1-1-62 0,0 1-16 0,-1 0 0 0,4-7 0 16,0 6 0-16,-3-8 0 0,6 5 0 0,-3-3 0 15,0 1 0-15,0-4 0 0,1 0-9 0,-1 0 9 16,-4-6 0-16,4 6 0 0,0-6 0 0,4 0 0 16,-4 3 9-16,3-3-1 0,5 0-8 0,-1-3 12 15,0 3 1-15,3 3 0 0,-2-9 0 0,-1 9 0 16,3-10-13-16,-3 10 11 0,0-3-11 0,1 6 10 16,-5 1-10-16,1 2 0 0,-1 6 0 15,-3 1 0-15,0 0 0 0,-3 2 0 0,3 7 0 16,-7 0 0-16,0 0-13 0,7 10 5 0,0-1 8 15,0 13-13-15,0-3 13 0,0 6 0 0,0 3 0 0,4 0 0 16,0 10 0-16,-1 3 0 0,1-3 8 16,3-1-8-16,-4 7 18 0,5-9-3 0,-1 2-1 0,0 4 0 15,-4-10-14-15,1 4 0 0,3-10 0 0,-3 0 0 16,-1-3 16-16,1 0 4 0,-1-10 1 0,1 7 0 16,0-9 8-16,3 2 2 0,-7-2 0 0,3-7 0 15,1-3 15-15,3 0 3 0,-3 0 1 0,3-3 0 0,3-7-13 16,4-6-2-16,1 1-1 0,-5-7 0 0,1-3-9 15,0-3-1-15,3-7-1 0,0-6 0 0,0 4-12 0,0-7-3 16,4-10 0-16,0 11 0 0,-4-4-8 0,3 3 12 16,1-3-12-16,-4 6 12 0,0 0-12 0,-3 0 0 15,0 4 9-15,3 2-9 0,0 7 0 0,-3 0-13 16,3 3 1-16,-3 6-1536 0</inkml:trace>
  <inkml:trace contextRef="#ctx0" brushRef="#br0" timeOffset="-82197.84">14506 14934 1112 0,'-14'6'49'0,"11"-6"11"0,-8 3-48 0,0-3-12 15,1 0 0-15,-1 0-492 0</inkml:trace>
  <inkml:trace contextRef="#ctx0" brushRef="#br0" timeOffset="-81547.46">14415 14962 230 0,'0'0'20'0,"0"0"-20"0,0 0 0 15,0 0 0-15,0 0 301 0,0 0 56 0,0 0 11 0,3 6 3 16,-3-6-235-16,0 0-46 0,0 0-10 0,0 0-1 16,0 0 28-16,0 0 5 0,0 0 2 0,0 0 0 15,0 0-27-15,7 3-6 0,0-3-1 16,-7 0 0-16,11 0-19 0,-11 0-4 0,0 0-1 16,7 7 0-16,-7-7-41 0,7 9-15 0,0 0 9 15,-4 7-9-15,1-3 0 0,-1 9 0 0,1 0 0 16,-4-4-11-16,-4 7 11 0,4 4 0 0,-3 2 10 0,-1-3-10 15,1 1 0-15,3-4 0 0,-4 3 0 16,1-9 0-16,-1-1 48 0,1-2 3 0,-1-6 1 0,1-1 0 16,3-9-16-16,0 0-4 0,0 0 0 15,0 0 0-15,0 0 5 0,0-3 1 0,-7-7 0 0,3-5 0 16,4-1-19-16,0-6-4 0,0-3-1 16,0 0 0-16,0-3-14 0,0 3 11 0,0-4-11 0,4 1 10 15,-1-3-10-15,1 9 0 0,-1-3 0 0,1 6 0 0,3 0 0 0,0 3 0 16,0 1 0-16,0 5 0 0,0 7 0 0,4-3 0 15,-1 6 0-15,1 0 0 0,6 0 0 0,1 9 0 16,-4-2 0-16,7 2 0 0,1 0 0 16,-5 7 0-16,4-6-11 0,1-1 11 0,-5 7 0 15,1-4 0-15,-1-2 0 0,1-1 0 0,-4 0 0 16,0-2 0-16,-3 2 0 0,-1 0 0 0,-2-2 11 0,-8-7 1 16,0 0 0-16,10 3 0 0,-10-3 13 0,0 0 3 15,0 0 1-15,7 0 0 0,0-10-29 0,4 10 0 16,-1-9 0-16,-3 0-10 0,4 2 18 0,0-5 3 0,-1-4 1 15,1 4 0-15,3-4-12 0,0 0 0 16,0-3 0-16,0 4 0 0,0 5 0 0,0-2 0 16,1-4 0-16,-5 7 8 0,1 6-8 0,-1-4 0 0,1 7 0 0,-1 0 0 15,-2 0 0-15,2 0-17 0,-3 0 4 0,4 7 1 16,-1-4 12-16,1-3 0 0,-4 0 0 0,4 9 0 16,-1-9 0-16,1 6 0 0,3-2 0 0,0-4 0 15,0 9 0-15,4-3 0 0,-1-3 0 0,4 7 0 16,1 5 0-16,-8-5 0 0,3 9-8 0,1-4 8 15,0 4 0-15,-1 0 0 0,1 6 0 0,-4-6 0 16,-3 0 0-16,-1 6 0 0,1 0 0 0,-1-6 0 16,-3 0 0-16,1-1 0 0,-5 1 0 0,4-3 0 15,-7 3 0-15,4-10-12 0,-1 0 3 0,-3-9 1 16,0 7-70-16,0-7-14 0,0 0-2 0,0 9-1 16,0 1-112-1,-3-1-22-15,3 0-5 0</inkml:trace>
  <inkml:trace contextRef="#ctx0" brushRef="#br0" timeOffset="-81073.98">15575 15229 2041 0,'0'0'90'0,"0"0"19"0,0 0-87 16,0 0-22-16,0 0 0 0,0 0 0 0,0 0 87 0,0 0 13 15,0 0 2-15,11 0 1 0,-4-4-59 0,3-2-12 16,4 0-3-16,-3 3 0 0,3-4-5 0,0-2-2 15,0 0 0-15,1 5 0 0,6-2 18 0,-4-3 4 16,-3-1 1-16,4 1 0 0,3 3-18 0,-3 3-4 0,-4-4-1 0,0-2 0 16,-3-1-9-16,-1 1-1 0,1 3-1 0,-4-4 0 15,3 7-3-15,-2-3-8 0,-1-3 12 0,0-1-4 16,3 1 1-16,-3-1 0 0,0 1 0 0,-3 3 0 16,-1-4 11-16,4-2 3 0,-7-4 0 0,4 7 0 15,3-7-3-15,-3 7-1 0,-4-1 0 0,0 1 0 16,-4-1 4-16,4 4 1 0,-7-3 0 0,0 9 0 15,0 0-24-15,-4 0 0 0,1 0 0 0,-4 0 0 16,-1 9 0-16,1-3-20 0,0 4 4 0,-3 5 1 16,-1-2 15-16,0 3 0 0,1-7 0 0,-1 10-9 15,4-3 9-15,0-4 0 0,3 4 0 0,-3-1 0 16,7-2 12-16,-3 3 4 0,6-1 0 0,0-2 1 16,1 6-17-16,3-4 0 0,-4 4 0 0,4-3 0 15,0 3-12-15,4 0-4 0,-1 9 0 0,1-6 0 16,-4 0 0-16,7-4-1 0,-3 8 0 0,3-8 0 15,0-2-35-15,3 3-6 0,1-3-2 0,3-4 0 16,7-3-4-16,-3-2 0 0,3 2-1 0,4-3 0 16,6-6-63-16,1 0-12 0,0-6-2 15,3 6-1-15,0-9-68 0,4 2-13 0,32-11-4 0,-25-4 0 16</inkml:trace>
  <inkml:trace contextRef="#ctx0" brushRef="#br0" timeOffset="-80597.29">16535 15191 1720 0,'0'0'76'0,"0"0"16"0,0 0-73 0,7-6-19 15,-4 2 0-15,1-2 0 0,-4-3 118 0,0-1 20 0,3 4 4 0,-3-3 1 16,-3 6-61-16,3-7-12 16,0 4-2-16,0-4-1 0,-4 1-45 0,1 0-9 15,-1 2-1-15,-3 4-1 0,0-3-11 0,-3 6 12 0,-1 0-12 0,-3 0 12 16,0 0 2-16,0 9 1 0,-8-2 0 0,5 2 0 16,-11 0 14-16,3 7 3 0,-3-3 1 0,3 9 0 15,0-4-10-15,1 4-3 0,2 4 0 16,1 2 0-16,4-3-9 0,3 0-3 0,3-3 0 15,4 9 0-15,0-9-8 0,3 3 12 0,4-6-12 16,4 0 12-16,-1-3-12 0,4-1 0 0,0-2 0 0,4-4 0 16,3-3 0-16,0 4 8 0,4-10-8 0,-4 0 8 15,7 0-8-15,0-3 0 0,4-10 0 0,3 4 0 16,-3-1 0-16,3-2 0 0,4-4 0 0,-4-3 0 16,-3 4 0-16,0-4 0 0,-1-6 0 0,-3 6 0 15,-3-9 0-15,0 9 8 0,-1-6-8 0,-3 6 8 16,1-6-8-16,-5 6 8 0,1 0-8 0,-1 0 8 15,-3 4 10-15,0-1 2 0,-3 7 0 0,-1-1 0 16,1 1-10-16,-4 9-2 0,0 0 0 0,0 0 0 0,0 0 0 0,0 0 0 16,0 0 0-16,4 9 0 0,-1 1 9 15,-3-1 2-15,0 4 0 0,4-1 0 0,-4-2-10 16,3 8-1-16,-3-2-8 0,0 3 12 0,0 0-12 0,0 6 0 16,-3-6 0-16,3 6 0 0,3 3 0 0,-3-9-10 15,0 6 0-15,0 0 0 0,-3-6-6 0,3 6-2 16,3-6 0-16,-3-1 0 15,0-2-25-15,0-3-5 0,0-4 0 0,4 1-1 16,-1-4-7-16,-3-6-2 0,0 0 0 0,0 0 0 16,0 0-138-16,0 0-27 0,4-6-5 0</inkml:trace>
  <inkml:trace contextRef="#ctx0" brushRef="#br0" timeOffset="-80114.76">17036 15084 230 0,'0'13'10'0,"0"-13"2"0,0 12-12 0,0-2 0 0,0-1 0 0,0 1 0 16,0-7 530-16,-4 12 103 0,8-5 21 0,-1-1 4 15,-3 7-491-15,0-4-99 0,4 4-19 0,-1 3-4 16,1-3-20-16,-1-4-4 0,1 4-1 0,-1 0 0 16,1-4 17-16,-1-3 3 0,1 1 1 0,-4-10 0 15,0 0-14-15,3 12-3 0,1-2-1 0,-4-10 0 16,0 0 13-16,0 0 4 0,0 0 0 0,0 0 0 0,0 0-20 15,0 0-3-15,0 0-1 0,0 0 0 0,7-6-6 0,-3 2-2 16,-1-8 0-16,4 2 0 0,0-2 18 0,-3-4 3 16,3-3 1-16,0 4 0 0,0-4-22 0,-4-6-8 15,1 6 0-15,3 0 0 0,-3 0 0 0,3 1 0 16,-4-1 0-16,4-3 0 0,0 3 8 16,0 0 1-16,0 7 1 0,0-4 0 0,4 0-10 0,-4 4 0 15,4-4 0-15,-1 0 0 0,1 7 0 0,3 0 0 16,-4-1 0-16,1 1 8 0,0 6-8 0,-1-4 0 15,1 14 0-15,-1-4 0 0,1 3 0 0,3 3 0 16,-3 1 0-16,3 2 0 0,3 4 0 0,1 3-11 16,-4 0 11-16,-3-4-8 0,-1 10 8 0,1-3 0 15,3 3 8-15,0-6-8 0,0 6 0 0,-3 0 0 0,3-3 0 16,-3 0 0-16,-1 0 0 0,-3-3 0 0,0 6 0 0,4-6 0 16,-4-3 0-16,0-7 0 0,0 7 0 0,0-4 0 15,-3-2 8-15,3-1-8 0,-4 4 8 0,1-4-8 31,-4-9-50-31,3 3-14 0,4 7-4 0,-3-1 0 16,-4-9-147-16,7 0-29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1-30T18:53:06.83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9860 11265 1555 0,'0'0'68'0,"0"0"16"0,-10 0-68 0,-1 0-16 16,4-6 0-16,7 6 0 0,0 0 128 0,0 0 23 0,-7 0 4 0,7 0 1 15,0 0-128-15,0 0-28 0,0 0 0 16,0 0 0-16,0-10-23 0,0 10 0 0,0 0 0 0,3-3 0 16,1-3 4-16,-1-4 1 0,1 7 0 0,3-3 0 15,-3-3 18-15,6 2 0 0,8 4 0 0,-8-6 0 16,-6 2 26-16,3-2 2 0,0 6 1 0,4-10 0 16,-4 4 15-16,0-4 2 0,-7-2 1 0,3 2 0 15,4-2-7-15,0-1-2 0,-3 6 0 0,-1-2 0 16,4-4-6-16,-3 10 0 0,0-3-1 0,-1 5 0 15,-3-2-31-15,0 3-20 0,0 3 4 0,0 0 0 16,0 0 16-16,0 0-8 0,0 0 8 0,0 0 0 16,0 0-9-16,0 0 9 0,0 0 0 0,0 0-9 15,0 0 9-15,0 0 0 0,-7 3 0 0,-7 7-8 16,0-1 8-16,0-3 0 0,3 4 0 0,0 5 0 16,4-5 0-16,0 2 0 0,7-2 0 0,0 2 0 15,0-2 0-15,0-1-8 0,4 0 8 0,-1-5 0 0,8 5 0 16,0-3-10-16,-1-6 10 0,-3 10 0 0,0-10 0 0,-7 0 0 15,7 9 0-15,-3-9 0 0,6 0 0 0,-10 0 0 16,0 0 0-16,0 0 0 0,8 0 0 0,-8 0 11 16,0 0-11-16,0 0 10 0,0 0 8 0,0 0 2 15,3-9 0-15,-3 9 0 0,0 0-20 0,0 0 8 16,0-10-8-16,0 10 0 0,-3-6 19 0,3 6-3 16,0 0-1-16,0 0 0 0,0 0-15 0,0 0 0 15,-4-9 0-15,4 9-10 0,0 0 10 0,0 0 0 16,-11-10 0-16,4 10 0 0,-3-3 0 0,3 3 0 15,-4 0 0-15,8 0 0 0,-8 0 0 0,4 0 11 0,0 0-3 16,7 0 0-16,-7 3 0 0,7-3 0 0,0 0 0 16,-4 6 0-16,1-2 1 0,3-4 0 0,0 6 0 0,0-3 0 15,0 3-9-15,0-6 0 0,0 0 0 0,3 10 0 16,1-1-10-16,-4-9 10 0,7 0 0 0,3 6-9 16,5-3 18-16,-1-3 4 0,-4 0 1 0,-3 0 0 15,0 0 7-15,-7 0 2 0,11-3 0 0,-11 3 0 16,0 0-8-16,0 0-2 0,7-6 0 0,-3 3 0 15,-4 3-13-15,0 0 9 0,3-6-9 0,4-4 8 16,-3 10-8-16,-1-6 8 0,-3-3-8 0,4-1 8 16,-1-2 2-16,1 2 0 0,-4-2 0 0,0 2 0 15,3 1-10-15,-3-1 12 0,0 1-12 0,0 0 12 16,0-1-12-16,0 4 10 0,0 6-10 0,0 0 10 16,0 0-10-16,0 0 10 0,0 0-10 0,0 0 10 15,-7 6-10-15,-3 4 0 0,3-4-10 0,-4 6 10 16,-7 4 0-16,1 3 0 0,-4 0 0 0,3-4 0 15,-3 4 15-15,3 0-1 0,1-3 0 0,2-4 0 0,1-2-3 16,0 5-1-16,4-5 0 0,3-1 0 0,-1-3 0 16,5-2 0-16,-1 5 0 0,4-9 0 0,0 0-2 0,0 0-8 15,0 0 12-15,0 0-4 0,15 0-8 0,-1 6 0 16,3-6 0-16,1 0 0 0,3 0-9 0,4-6 9 16,-4 6 0-16,0-3 0 15,0 3-136-15,-7-6-21 0</inkml:trace>
  <inkml:trace contextRef="#ctx0" brushRef="#br0" timeOffset="3987.07">9835 11293 1562 0,'0'0'69'0,"0"0"15"0,0 0-68 0,0 0-16 16,0 0 0-16,0 0 0 0,0 0 28 0,8 0 1 15,-8 0 1-15,0 0 0 0,0 0-30 0,0 0 0 16,0 0 0-16,0 0 0 0,0 0 32 0,0 0 1 16,-8 0 0-16,-2 6 0 0,-4-3-20 0,3-3-4 15,1 10-1-15,-5-10 0 0,1 6 10 0,0-3 2 16,0 4 0-16,0-4 0 0,-4 3 7 0,4 0 1 15,0-3 1-15,-3 7 0 0,2-4 3 0,1-3 1 0,0 3 0 16,-3-2 0-16,6 2-20 0,-3-3-4 16,3-3-1-16,1 6 0 0,-4-3-8 0,7 4 0 15,7-7 0-15,0 0 0 16,0 0-103-16,-11 0-22 0,11 0-5 0,0 0-1 0</inkml:trace>
  <inkml:trace contextRef="#ctx0" brushRef="#br0" timeOffset="4600.13">10019 11240 1209 0,'0'0'53'0,"-4"-10"12"0,8 1-52 0,-4 3-13 0,0-4 0 0,-4 1 0 16,4-10 143-16,0 0 25 0,4 0 6 0,-8-6 1 0,4 0-134 0,-3 6-26 16,3-9-6-16,-4 9-1 15,-6 1 63-15,3-4 12 0,0 3 2 0,0 0 1 16,-8 3-86-16,5 4-10 0,-8-7-6 0,4 3 0 15,0-3 44-15,3 4 8 0,1 2 3 0,3-2 0 0,-4-1-20 0,8-3-4 16,-1 0-1-16,4 4 0 0,-3-4-14 0,3 6 0 16,3-9 0-16,4 13 0 15,-3-4-33-15,-1 4 0 0,4 3 0 16,-7 6 0-16,11-3-174 0,-1-4-34 0,1 7-7 0,-11 0-2 16</inkml:trace>
  <inkml:trace contextRef="#ctx0" brushRef="#br0" timeOffset="5024.3">9991 11174 115 0,'0'0'0'0,"0"0"10"0,0 0-10 0,-11-6 0 16,-3-1 0-16,-4 4 0 0,8 3 301 0,-4 0 59 15,0 0 11-15,3 3 2 0,-3 4-254 0,3-1-51 16,-3 3-11-16,4 1-1 0,-1-1 39 0,0 4 8 16,1 2 1-16,3 4 1 0,-4 6-29 0,8-6-5 15,-1 9-2-15,4-3 0 0,0 4-47 0,4 5-10 16,-1-6-1-16,4 16-1 0,-3 10-10 0,-4-1-17 16,3 0 4-16,1 0 1 15,-4 7-133-15,-4-13-27 16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1-30T18:14:03.903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15512 9688 2070 0,'3'-19'92'0,"1"9"18"0,3 1-88 0,0-7-22 0,0 7 0 0,3-4 0 16,-2 1 0-16,2 2-15 0,-3 1 3 0,0 6 0 31,-3-3-31-31,-4 6-5 0,0 0-2 0,0 0 0 0,0 0 50 0,0 0 12 0,0 0 2 15,0 0 0-15,-4 6 34 0,-3 3 6 0,0-6 2 16,0 7 0-16,-4 5-8 0,4-5 0 0,0-1-1 0,-3 1 0 16,-1-1-1-16,-3 7 0 0,3-7 0 0,-3 1 0 15,-3-1-21-15,-1 7-4 0,-3-7-1 0,0 0 0 16,0 1 7-16,-1 6 1 0,-2-13 0 16,-1 12 0-16,-3-5 0 0,3-1 1 0,-3 1 0 0,3-4 0 15,1 3-2-15,-1-6-1 0,4 7 0 0,3-4 0 16,-3 3-15-16,7-9-3 0,0 10-8 0,3-10 12 15,4 6-12-15,0-3 9 0,3-3-9 0,4 0 8 16,0 0-8-16,4 10 0 0,3-1 0 0,0 4 0 16,7-4 0-16,0 0 0 0,0 1 0 0,8-1 0 15,2 4-9-15,1 3 9 0,7-7 0 0,-4 7 0 0,4-4 0 16,-1 4 0-16,1-7 0 0,0 7 0 0,-7-7 0 16,-1 1 0-16,-3 5 0 0,1-2 0 0,-5-4 0 0,1 1 12 15,0 5-3-15,-4-5-1 0,0-1 1 16,-4-2 0-16,4 2 0 0,1-6 0 0,-5 3 7 15,8-3 0-15,-4 4 1 0,0-1 0 0,4-3-17 0,-4 3 0 16,0-2 0-16,0 2-871 16,0-6-180-16</inkml:trace>
  <inkml:trace contextRef="#ctx0" brushRef="#br0" timeOffset="70000.08">24313 14049 979 0,'0'0'87'0,"0"0"-70"0,-10 4-17 0,-1 2 0 16,-3-12 305-16,4 2 58 0,-1 4 11 0,0-6 2 15,1 6-226-15,-1-9-46 0,4 6-8 0,-3-4-3 16,-1-2-49-16,0 0-11 0,1-1-1 0,-1 4-1 16,-3-4-23-16,7 1-8 0,-7 0 0 0,0-1 9 15,0-5-1-15,-4 5-8 0,-3 1 12 0,-7-1-4 16,-4-2-8-16,0-1 0 0,-3 4-12 0,-4 9 12 15,-7-3 0-15,4 3 8 0,-7 3 2 0,-1-3 0 16,-6 6 18-16,-8-3 3 0,-6 4 1 0,-8 2 0 0,4 0-20 0,0 1-3 16,3-1-1-16,-10-3 0 0,-3-2 7 0,-1 2 1 15,7 0 0-15,1-3 0 0,10 7 4 0,-4-10 0 16,-3 6 1-16,0-6 0 0,3 0-11 0,-3 0-2 16,-7-6-8-16,4 6 12 0,6 0-12 0,-3-3 0 15,-11-4 0-15,1 7 0 0,-5-3 0 0,1-3 0 16,4 6 0-16,-5 0 0 0,-9 0 0 0,2 0 0 15,-6 6 0-15,7-3 0 0,-1 4 8 0,-2-4-8 16,-8-3 0-16,0 6 9 0,4 3 4 0,3-6 1 16,-3 4 0-16,-1-4 0 0,5 3-14 0,2 4 11 0,8-4-11 15,7-3 10-15,-4 3 1 0,4-3 0 0,0-3 0 16,7 7 0-16,0-4-11 0,7 6 12 0,3-3-12 16,1-2 12-16,-1 2-12 0,-6 3 0 0,3 1 0 15,-4 8 0-15,1-2 0 0,3 3-14 0,3 9 5 16,-3-3 1-16,0 10-1 0,-3 2 0 0,-1 4 0 0,-3 6 0 15,3 0 9-15,4 7-10 0,4-4 10 0,-4 6-10 16,3-3 10-16,1 7-10 0,-1-3 10 0,4 2-10 16,0-2 10-16,4 5 11 0,-1-2-3 0,5-4 0 15,2 4-8-15,1-4 0 0,3-2 0 0,-4 8 0 16,5-8 0-16,6-1 0 0,0 0 12 0,7 1-4 16,-3-11-8-16,10 11 10 0,4-7-10 0,7 6 10 15,3 0-10-15,4 1 0 0,11-1 0 0,6 0 0 16,5 7 0-16,6-4 0 0,3 4-9 0,5-4 9 15,2 7-17-15,8 6 3 0,4-3 1 0,2 3 0 16,1 0-16-16,4-3-3 0,6-3-1 16,11 5 0-16,7-5 25 0,4-6 8 0,3 2 0 0,11-2 0 0,10-4 8 0,4-3 8 15,7-6 1-15,10-6 1 0,11-1-1 0,4-8 0 16,-1 2 0-16,12-12 0 0,9 6-7 16,1-13-2-16,3 7 0 0,4-9 0 0,14 2-8 0,4 1-17 15,13-7 4-15,8 6 1 0,6-5 12 0,5 2 0 16,2 1 0-16,5-1 10 0,2-3-10 0,-2 4 0 15,-8-1 0-15,7 0 0 0,7 1 0 0,4 9 0 16,0-10 0-16,3 7 0 0,1-7 0 0,-1 1 0 16,0-1 0-16,1-3 0 0,-4 4 0 0,-8-10 10 15,-9 0-1-15,9-7 0 0,15 4-9 0,0-3 0 16,4-3 9-16,-8-1-9 0,-3-9 19 0,-4 1-1 0,-7-8 0 16,-10 8 0-16,-7-7-18 0,-8-1 0 0,1 8 0 15,3-7 0-15,7 6 0 0,-3-3-14 0,-1-3 2 0,-3 6 1 16,-3-6 11-16,-8 6 0 0,1 0 0 0,-1-6 0 15,1 0 0-15,-11 3 0 0,-11-9 0 0,-10 9 0 16,0-10 0-16,-11 4 0 0,-11 3 0 0,1-6 8 16,-4-1 3-16,-7 4 1 0,-11-6 0 0,4-1 0 15,0 4-1-15,-7-10 0 0,-11 3 0 0,-3-5 0 16,-11-1 4-16,-3-3 1 0,0-7 0 0,-8 4 0 16,1 3-16-16,-11-6 9 0,-7 6-9 0,-11-7 8 15,-3-5-8-15,-7 2 10 0,3-12-10 0,-10-3 10 16,-4 10-18-16,-7-7-4 0,1 6-1 0,-12 0 0 15,-3-3-4-15,-10-3-1 0,-4-3 0 0,-7 3 0 16,-8-3 2-16,-6 9 1 0,0 7 0 0,-4-4 0 16,-7 4 15-16,-10-4 0 0,-7 4 0 0,-11-4-9 0,-4 4 9 0,-3-4 16 15,0 7-4-15,-11 0-1 0,-10 6 1 0,-4-7 0 16,0 7 0-16,-6-3 0 0,-5-3-12 0,-3 6 0 16,-3 3-10-16,-4 0 10 0,-4 6-16 0,-6-2 4 15,-4 2 0-15,0 3 0 0,0 1 12 0,-7 6-12 16,-4-7 12-16,-3 4-12 0,-7-1 12 0,3 4 0 15,-3 0 0-15,-8 0 0 0,-6 3 0 0,-4 0 0 16,7-4 0-16,-3 11 0 0,0-1 0 0,-4 3 0 16,-11-3-10-16,5 4 10 0,-1 2 0 0,3 1 0 15,1 2 0-15,-4 7 0 0,0-3 0 0,4 6 0 16,-1 6 0-16,4-3 0 0,-3 7 0 0,0 5 0 16,-4-5 0-16,10 5 0 0,12 4 8 0,-5 0-8 0,1 9 8 15,0-3-8-15,10-6 0 0,0 6 0 0,8 3 0 16,-1-3 0-16,0 1 0 0,4-5 0 0,0 11 0 15,0-4 0-15,-7 0 0 0,3 0-9 0,1 7 9 16,-4-1 0 0,-4 4-95-16,7 6-12 0,4 0-2 0,-11 9-786 0,-13 1-157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1-30T18:17:14.271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1626 5100 864 0,'-14'-3'38'0,"4"3"8"0,-4 0-37 0,3 0-9 0,-3 0 0 0,-4 0 0 15,11-7 136-15,-3 7 24 0,-1 0 6 0,0 7 1 16,1-4-97-16,6-3-19 0,4 0-4 0,-10 6-1 16,-1-3 14-16,8-3 2 0,3 0 1 0,-11 10 0 15,11-10 9-15,0 0 1 0,0 0 1 0,0 0 0 16,0 0 15-16,0 0 3 0,0 0 1 0,0 0 0 15,0 0-18-15,0 0-4 0,11 0-1 0,-1 0 0 16,-6 0-38-16,6 0-8 0,1-10-2 0,-1 10 0 16,-3-3-14-16,11-3-8 0,-4 6 10 0,-3-3-10 15,3-4 10-15,0 7-10 0,7 0 10 0,0 7-10 16,-7-4 0-16,11 3 0 0,0-3 0 0,0 7 0 16,-1 5 0-16,8 4 0 0,-4 0 0 0,4 6 0 15,0 3 8-15,-1 1-8 0,5 2 0 0,-12 0 0 16,5 4 0-16,2 6 0 0,-6-10 0 0,-4 13 0 15,-3-10 0-15,3 4-12 0,-7 6 12 0,7 0-10 16,-10 0 10-16,0 3 0 0,-4 3 8 0,0-3-8 16,-4 6 0-16,4-3 0 0,-7-3 0 15,0 4-8-15,-7-4 8 0,4 0 11 0,-8-3-3 0,-3 6 0 0,0-3-8 0,-4 6 0 16,1-6 0-16,-5-3 0 0,-2 0 12 16,3-3 0-16,-4-10 0 0,0 0 0 15,-3-9 0-15,-4-3 1 0,4 6 0 0,-7-15 0 0,-1-1 9 0,-6 0 2 16,3-2 0-16,0-7 0 0,4-7-6 0,-11-2-1 15,8 0 0-15,-8-10 0 16,7-6-17-16,-3-4 10 0,-1 1-10 0,1-6 8 0,3-1 1 0,0-2 0 16,-3 2 0-16,7-2 0 0,6-4-9 15,-2 9 10-15,6-2-10 0,7 9 10 0,-3-10-10 0,7 13 8 0,0-9-8 0,3 9 8 16,1-3-8-16,-1 0 0 0,8-3 9 0,-8-1-9 16,11 4 0-16,-7-9 9 0,3 6-9 0,4-7 0 15,0 1 0-15,0 5 0 0,-3-5 0 16,3 3 0-16,0-1 10 0,3 1-2 0,-3-4 0 15,4 1 0-15,-4 9 0 0,0-13-8 0,0 10 12 0,7-7-4 16,-3 7 0-16,3-6 0 0,0 6 0 16,0-7 0-16,7 1-8 0,-4 5 0 0,1-5 0 0,3 9 8 15,0-10-8-15,7 7 0 0,-6 0 0 0,6 3 0 16,-4-4 0-16,5 4 0 0,-1 3 0 16,-4-3 0-16,4 0 0 0,-6 6 0 0,6 4 0 0,0-4 0 15,4 10 0-15,-11-1 0 16,7 1 0-16,4 9 0 0,-1 0 0 0,1 0 0 0,3 0 0 15,4 9 0-15,3-3 0 0,-7-2 0 0,15 5 0 0,-4 0 0 16,6 1 0-16,-2 5 0 0,-1-5 0 0,-7 9 0 0,4-4 0 16,-4 4 0-16,1 0-9 0,-1-3 9 0,-10 2 0 15,3 11 0-15,-3-14 0 0,-4 4 0 0,0 6 0 0,4-6 0 16,-11 9 0-16,7-3 0 0,-7-6 0 0,-3 9 0 16,3-2-8-16,-4 2 8 0,1 6 0 0,0-6 0 15,-8 7-8-15,8-7 8 0,-8 7 0 0,8-1 0 16,-4 4 0-16,-4-13 0 0,1 13 0 0,3-7 0 15,3-9 0-15,-6 9 0 0,-4-3 0 0,4-3 0 16,3-3 0-16,-7 4 0 0,-7-8 0 0,3 7 0 0,0-6 0 16,-6 6 0-16,-1-3 0 0,1 3 0 15,-1 0 0-15,-3-6 0 0,0 9 0 0,3-2 0 16,-10-1 8-16,4-3-8 0,-5 3 0 0,8 9 0 0,-3-6 8 16,-1 7-8-16,4-1 0 0,-7-5 0 0,7 5 0 0,-8-6 0 15,8 1 0-15,-3-1 0 0,-1-3 0 0,4 0 0 16,-7 3 0-16,7-9 0 0,-8 0 0 0,8 6 0 15,-7-6 0-15,7-4 0 0,-7 4 8 0,0 0-8 16,3-3 0-16,4 3 0 0,-14-4 0 0,10-2 0 16,-7 2 0-16,4-5 8 0,0 5-8 0,-4-2 0 15,8-4 10-15,-4-2-10 0,-4 2 10 0,4 1-10 16,-4-1 8-16,0-9-8 0,1 0 0 0,-5 0 0 16,-2 0 16-16,-5-9-4 0,1 5 0 0,0-11 0 15,0 5-1-15,-1-5-1 0,5-4 0 0,-5-6 0 16,1 6 3-16,0-6 1 0,-1 3 0 0,5-13 0 15,2 1-3-15,-2-4-1 0,6-6 0 0,0 0 0 0,1 1-10 16,-1-4 12-16,11-4-12 0,-7 11 12 16,7-11-12-16,-1 8 0 0,-2-1 0 0,10 0 0 0,7-3 0 15,-7 3-9-15,3 0 9 0,4 6 0 0,0-6-10 0,4 10 10 16,3-10-8-16,0 6 8 0,0 4-8 0,7-4 8 16,-3 1-8-16,10-4 8 0,-7-3 0 0,11 6 0 15,-4-6 0-15,3-3 0 0,1 3-10 0,0 1 0 16,3 8 0-16,4-3 0 0,3 4 2 0,4-1 0 15,-4 7 0-15,11 0 0 0,-7 3 8 0,7 0-8 16,0 3 8-16,-4 6-8 0,7-3 8 0,-3 13-10 16,3-3 10-16,4-1-10 0,-3 10 10 0,3 0 0 15,3 10 0-15,-3-10-8 0,0 15-1 0,-4-12 0 0,1 13 0 16,-4 3 0-16,-8-3 9 0,-2 2 0 0,3 11 0 0,-4-10-8 16,0 12 8-16,-3-3-8 0,-4 10 8 0,4-7-8 15,-4 7 8-15,-7 9-13 0,-7-6 5 0,0 6 8 16,-3-4-10-16,0 11 10 0,-1 2 0 0,-10-2-9 15,4 5 9-15,-8-2 0 0,4 5 0 0,0 1-8 16,-7 0 8-16,4-4 0 0,3 4 0 0,-7-3-8 16,3-4 8-16,4-3 0 0,0-6 0 0,-11-3-8 15,8 0 8-15,-8 0 0 0,4-6 0 0,0-4 0 16,-3 1 0-16,-12-7 0 0,8 6 0 0,-10-9 0 16,-1 4 8-16,0-4-8 0,1-3 8 0,-8 3-8 15,-3-6 8-15,-1 6-8 0,-3-6 8 0,1-4-8 16,-15-2 0-16,0-4 9 0,3-3-9 0,1 1 0 15,-4-7 14-15,11-7-4 0,-4-2-1 0,0 3 0 16,0-13 0-16,7 0 0 0,-6-6 0 0,6 6 0 16,0-9 2-16,4-6 0 0,-11-1 0 0,7-3 0 15,-3-6-1-15,6 1 0 0,8-11 0 0,0 7 0 0,-4-3-10 0,7 3 8 16,1 3-8-16,-1 0 8 0,4 0-8 16,0 4 0-16,-4-1 0 0,11-3 8 0,-7-3-8 15,3 3 0-15,4-9 0 0,-4 9 0 0,8-3 0 16,3-3 0-16,-4 2 0 0,4 1 0 0,4-3-9 0,6-3 9 15,4 0-12-15,4-1 12 0,3-2-15 16,7-4 4-16,-3 7 1 0,6 0 0 0,8-1 0 16,-4 11 0-16,4 5 0 0,3 3 0 0,1 4-2 0,2 0-1 15,-2 12 0-15,10 0 0 0,-8 3 13 0,8 7 0 16,-7 6 12-16,7 3-12 0,-7 0 0 0,7 3-11 16,-1 6 0-16,-6 1 0 0,0 5 11 0,7 4 0 0,0 6 0 15,-4-6-8-15,0 0 0 0,-6 6 0 0,-1 13 0 16,-7-13 0-16,7 12 8 0,-6 4-8 0,2-3 8 0,-6-1-8 15,0 7 8-15,-4 0-8 0,4 0 8 0,-11 0-8 16,7 0 8-16,-7 3 0 0,-3-3 0 0,-1 9 0 16,1-6 0-16,-8 7 0 0,-3-1 0 0,0 0-8 15,0 0 8-15,0 1 0 0,0-1 8 0,-3-3-8 16,-4-3 0-16,3 0 0 0,-6 3 0 0,3-6-8 16,3 0 8-16,-6-6 0 0,-1 0 0 0,4-4 0 15,-4-6 0-15,-6 4 0 0,3-4 0 0,-4-9 0 16,-3 6 9-16,-4-6-9 0,-7-7 12 0,4 4-12 15,-7 3 8-15,0-10-8 0,-11 7 0 0,0-7 0 16,3 1 12-16,-2-10-12 0,-1 9 12 0,3-9-12 16,-10 6 10-16,11-6-10 0,-11 0 8 0,4 0-8 15,-1-6 0-15,5-3 0 0,6 5 8 0,0-8-8 16,-3 2 11-16,10-2 0 0,-3-4 0 0,3-3 0 0,4 1-3 0,-4-8 0 16,7 1 0-16,-3-3 0 0,-4-6 0 0,4-4 0 15,0 4 0-15,10 5 0 16,-3-5-8-16,0-1 0 0,-4-2 0 0,7-1 0 0,1-3-12 0,3-6 12 15,10 3-10-15,4-12 10 16,14-13-60-16,11 0-5 0,10-3-2 0,11-10 0 16,14-5-75-16,25-4-15 0,14-10-3 0</inkml:trace>
  <inkml:trace contextRef="#ctx0" brushRef="#br0" timeOffset="2724.16">2166 4670 1335 0,'0'0'59'0,"0"3"13"0,4 10-58 0,3-10-14 15,-4 6 0-15,8-9-393 16,-1 7-82-16</inkml:trace>
  <inkml:trace contextRef="#ctx0" brushRef="#br0" timeOffset="3847.51">903 4297 1998 0,'0'0'44'0,"0"0"8"0,0 0 3 0,0 0 1 0,0 0-44 0,0 0-12 16,0 0 0-16,0 0 0 0,0 0 56 0,-7-3 8 15,4-3 3-15,3 6 0 0,-11 6-45 0,7-3-9 16,-3 7-1-16,4-4-1 0,3 3-11 0,-7 7-9 16,3-4 9-16,4-2-13 0,0 6 13 0,-3-4 0 15,3 4 0-15,0 3 0 0,0-4 16 0,0 4 5 16,0 0 2-16,3 0 0 0,-3-4-11 0,0 14-1 15,4-14-1-15,-4 4 0 0,7 6-10 0,-7-6 0 16,0 0 0-16,0 0 0 0,3-4 28 0,4 1 3 16,-3-4 1-16,-4-2 0 0,7-1-32 0,-7 1 0 15,0-10 0-15,0 0 0 0,0 0 12 0,0 0-3 0,0 0-1 16,0 0 0-16,0-3 2 0,0-7 0 0,-7-9 0 16,7-3 0-16,0 4 4 0,-4-1 1 15,-3-6 0-15,4-4 0 0,3 1 1 0,-11-6 0 0,8-1 0 16,-8 4 0-16,4-10 4 0,4 4 0 0,-1-1 1 15,-3-6 0-15,3 3-21 0,-3 10 0 0,4-10 0 0,-4 13 0 16,3-7 8-16,4 10-8 0,-3-3 8 16,3 9-8-16,0-6 0 0,0 6 0 0,3 1 0 15,-3 2 0-15,11-3 0 0,-1 10 0 0,1-7 0 0,3 7 0 16,0 5-16-16,0-2 3 0,8 6 0 0,2 0 0 16,1 6 1-16,0-2 1 0,6 5 0 15,-6-3 0-15,0 4 0 0,3 8 0 0,4-11 0 0,-8 2 0 16,-2 7-3-16,-8-7-1 0,3 4 0 0,1 2 0 15,-4-2 4-15,-3 3 1 0,-1 2 0 16,-3-2 0-16,4 3 10 0,-4-3-12 0,-7-4 12 0,0 4-12 0,0-7 12 16,0 1 0-16,-11 8 10 0,1-11-10 0,-1 2 0 15,-3 1 0-15,0-1 0 0,-4 0 0 0,1 1 0 16,-4-1 0-16,3 1 9 0,-3-1-9 0,-4 4 0 16,4-4 0-16,0 4 8 0,3-13-8 0,-3 6 0 15,7 3 0-15,-7-9 0 0,7 0 0 16,3 0-47-16,-3 3-5 0,7-6 0 15</inkml:trace>
  <inkml:trace contextRef="#ctx0" brushRef="#br0" timeOffset="4210.76">1422 4482 1497 0,'-4'0'133'0,"-6"-6"-106"0,3 6-27 0,3-3 0 16,-7-4 304-16,8 4 55 0,3 3 11 0,0-6 2 16,-7-3-293-16,3-1-59 0,4-5-12 0,-7 5-8 15,4-9 8-15,3 4-8 0,0 2 8 0,-4-12-8 16,4 6 0-16,-7-6-11 0,4-3 1 0,3-7 0 15,0 7 10-15,-7 0-10 0,3-3 10 0,4 2-10 16,-3 1 10-16,-5 3 0 0,5 6 0 0,3-6 0 16,0 6 14-16,-7 7 5 0,7-4 1 0,0 0 0 0,7 4 3 0,-4-4 1 15,5 10 0-15,-5-3 0 0,8-1-24 16,-1 1 0-16,-3 9 0 0,4-3 0 16,6 3-30-16,-2 0-10 15,-1 3-3-15,0-3 0 0,7 9-194 0,-7-9-39 0</inkml:trace>
  <inkml:trace contextRef="#ctx0" brushRef="#br0" timeOffset="4593.42">1785 4074 1612 0,'0'0'144'0,"-7"0"-116"0,7 0-28 0,0 0 0 15,0 0 224-15,0 0 38 0,0 0 8 0,0 0 2 16,0 0-200-16,0 0-39 0,0 0-8 0,0 0-1 15,0 0-13-15,4 0-3 0,-4-9 0 0,3 0 0 16,4-1-8-16,4 4 8 0,-8-3-8 0,8-4 8 16,-1 4-8-16,5-7 0 0,-5 0 0 0,1 13 0 15,-4-13 0-15,0 4-17 0,-4-4 4 0,4 10 1 16,-7-7 12-16,0 4 16 0,-7 3-3 0,4-4-1 16,-8 1-12-16,8 6 9 0,-15 3-9 0,4-6 8 15,0-1-8-15,0 7 0 0,-7 7 0 0,-1-1 0 16,-2-6 0-16,6 3-9 0,-3-3 9 0,7 9-10 15,-7 1 10-15,10-4-12 0,0 3 12 0,4 4-12 16,-3-7 12-16,3 10-10 0,3-4 10 0,-3 4-10 16,7 0 10-16,-3-4-13 0,3 4 5 0,0-3 8 0,0 9-17 15,-4-1 4-15,4-5 1 0,0 3 0 0,4 6 2 0,-4-6 1 16,3 0 0-16,4-1 0 0,4-2-11 16,-1 3-3-16,-3 0 0 0,4-10 0 15,0 1-116 1,3-1-23-16,7-3-5 0</inkml:trace>
  <inkml:trace contextRef="#ctx0" brushRef="#br0" timeOffset="5014.1">2180 4153 460 0,'0'0'41'0,"-3"-6"-33"0,-4 2-8 15,0-2 0-15,-4-3 439 0,4 6 85 0,3-7 18 0,-6 4 3 16,6-3-431-16,-3-1-86 0,4 1-18 0,-4 2-10 15,3-2 12-15,-6 0-4 0,6-7 0 0,-3 7-8 16,3-1 0-16,1 7 0 0,-4-3 0 0,3 3 0 16,-6 3-8-16,3 0-3 0,0 0 0 0,-4 3 0 15,0 6-3-15,1 1-1 0,-4-1 0 0,3 7 0 16,-3 2 15-16,3-2 0 0,-3 3 0 0,4 6 0 16,-1-3 10-16,1 3-2 0,6 0 0 0,-3-6 0 15,3 9 11-15,4-9 1 0,0-3 1 0,4 3 0 16,3-1-21-16,4-2 0 0,-4-7 0 0,3 1 0 15,8-1 21-15,-4-2 0 0,0-4 0 0,-3-3 0 16,3 0-4-16,7-10-1 0,-7 7 0 0,-3-13 0 16,10 7 20-16,-7-10 3 0,0 4 1 0,7-14 0 15,-7 4-16-15,8-3-4 0,-5-7 0 0,1 7 0 0,-4 0 8 16,0 0 2-16,-3-4 0 0,-1-5 0 0,1-1-4 0,-8-3-1 16,1-2 0-16,3 2 0 0,-7-9-4 15,0 6-1-15,-11 0 0 0,8 0 0 0,-8-3-4 0,1 12 0 16,-4-9-1-16,-4 7 0 0,0 2-3 0,1 7 0 15,-1 0 0-15,-7 0 0 0,4-4-12 0,-7 14 0 16,-4-8-12-16,-3 17-933 16,-4 0-187-16</inkml:trace>
  <inkml:trace contextRef="#ctx0" brushRef="#br0" timeOffset="9794.04">2141 10641 345 0,'0'0'15'0,"0"0"4"0,0 0-19 0,-3 0 0 0,3 0 0 0,0 0 0 0,-11 0 443 0,4 0 85 16,4 0 16-16,3 0 4 0,0 0-417 0,0 0-84 15,0 0-17-15,0 0-3 0,0 0-17 0,0 0-10 16,0 0 12-16,0 0-12 0,0 0-8 0,3-10-9 16,4-5-2-16,-3 2 0 0,3-2 19 0,-4 5 14 15,1-6-2-15,3 7-1 0,4-4-11 0,-8-2 0 16,1-1 0-16,6 4 0 0,-3-7 17 0,4 3-1 15,-8-3-1-15,8-6 0 0,3 6 6 0,0-6 2 0,-3-9 0 16,3 6 0-16,7-7 0 0,0-3 0 0,-3-5 0 0,3-4 0 16,4-7 4-16,-1 4 1 0,1-3 0 0,-4-1 0 15,4 7-4-15,-4 0 0 0,-7-3 0 16,0-3 0-16,0-10 10 0,4 0 2 0,-4 1 0 0,-3-1 0 16,3 0-20-16,-4 1-3 0,5-1-1 0,-5-9 0 15,4-16-2-15,0 6-1 0,-3-5 0 0,10-1 0 16,-7-3-9-16,7 0 0 0,-3-13 9 0,3-2-9 15,4 12 0-15,0-10 0 0,6-2 0 0,-2-1-12 16,2 0 12-16,5 4 0 0,-8-1 0 0,4-2-8 16,-8-4 8-16,1 3 0 0,0 1 0 0,-1-7 0 15,-2 3 0-15,-8-6 11 0,0 10-11 0,0-1 12 16,3-3 20-16,-2-3 5 0,-12-6 1 0,8 6 0 16,-1-3-25-16,-6 6-5 0,3-12 0 0,3 6-8 0,-10 0 15 15,4-3-4-15,7-3-1 0,-11-4 0 0,3 1-10 16,-3-7 0-16,7 7 0 0,-7-10 8 0,0 9-8 0,0-5-11 15,0 5 3-15,0 1 0 0,0 9 0 0,-7 0 0 16,4 6 0-16,-8-3 0 0,0 7 8 0,1-1 0 16,-4 7 0-16,0 2 0 0,-1-2 0 0,-2 0 11 15,-1 2-11-15,-3 4 12 0,-4 13-2 0,1-7 0 16,-1 3 0-16,0 1 0 0,-10 2-10 0,3 10 0 16,-3 0 0-16,-4 3 0 0,4 6-16 0,0-3 4 15,-4-6 0-15,0 3 1 0,4 7 11 0,-1 8-12 16,1-2 12-16,0 6-12 15,-4-4-17-15,-3 10-4 0,-1 1-1 0,-2 5 0 0,2 0 19 0,11 10 4 16,-10-3 1-16,7 2 0 0,-4 1 1 0,4 3 0 16,7 9 0-16,-8 13 0 0,1-6 0 0,0 9 0 15,-1 0 0-15,-2 9 0 16,-8 7-38-16,0 6-7 0,0 3-2 0,4 3 0 16,-1 13-6-16,5-3-2 0,-1-4 0 0,3 10 0 0,1 3 38 0,0 6 7 0,3 1 2 0,4 8 0 15,-4-5 30-15,4 12 7 0,3-6 0 0,-6 6 1 16,2-4-21-16,-2 14 0 0,2-7 0 0,5 19-8 15,-8-13 16-15,4 4 4 0,3 6 1 0,-7 3 0 16,4 6 0-16,3 0 0 0,1-6 0 0,-8 6 0 16,7 3-13-16,-3 7 0 0,-4 0 0 0,4 6 0 15,-7-7 18-15,-1 4 7 0,1 6 2 0,10-25 0 16,1-3-13-16,-8 12-2 0,7 4-1 0,-3-4 0 16,0 6-11-16,10 7 0 0,-3-3 0 0,-4 50 8 15,11-16 1-15,0-3 0 0,7-6 0 0,-3 0 0 16,10-9-9-16,0 5 0 0,0 4 9 0,7 0-9 0,-4-3 0 15,8 2 0-15,-8-2 0 0,8-3 0 16,-1 9 0-16,1-3 0 0,0-7 0 0,3 7 0 0,-4 6 0 16,1-6 0-16,-4 3 0 0,3-44 0 0,1 13 0 15,0 9 0-15,-1 0 0 0,4 0 0 0,-3 6 0 0,3-3 0 16,0 3 0-16,7 48 0 0,4-17 0 0,0-12 0 16,-1-6 0-16,1-9 0 0,0-4 8 0,3-12-8 15,-3-7 8-15,-1-2-8 0,1-1 0 0,0 3 0 16,3-2 0-16,4-10 8 0,-8-3-8 0,1-1 8 15,3 1-8-15,4-3 8 0,-7-1-8 0,-1-8 0 16,1-4 0-16,-4 6 0 0,4-9 8 0,0-3-8 0,-11 3 8 16,7-6-8-16,0-7 28 0,-3 7 2 15,3-10 0-15,0 1 0 0,-3-11-18 0,6-2-3 0,-2-3-1 0,2-10 0 16,8 0-8-16,-7-3 8 0,3 4-8 0,7-14 8 16,-3 4-8-16,0-3 0 0,3-4 0 15,7-5 0-15,-6-4 0 0,-1 3 0 0,-7-6 0 16,7 0 0-16,-10-6 0 0,7 3 0 0,-4-7 0 15,-7 1 0-15,8-1 10 0,-5-5 0 0,-3-4 0 0,4-6 0 16,-4 6 8-16,4-9 2 0,3-4 0 0,-3 1 0 16,0-10-4-16,-1-6 0 0,8 3 0 0,-7-9 0 15,6-10-16-15,-2 1 10 0,2-7-10 0,-2 6 8 16,2-9-8-16,-2-3 0 0,2-10 0 0,-6 3 0 16,3 7 0-16,4-10 0 0,-14 4 0 0,6-7 0 15,1 3 0-15,-4-2 0 0,0-1 0 0,-3-3 0 16,-7-3 12-16,6-7-4 0,-3 1 0 0,0-7 0 0,-3 1-8 15,-7-10-9-15,6 3 9 0,4-6-13 0,4 3 13 16,-4-10 0-16,0-5 0 0,0-4-9 0,7 9 9 0,1-5 0 16,-5-7 0-16,4 0 0 0,1 9 0 0,2-6 0 15,-6-12 0-15,7 12 0 0,-8 0 0 0,8 4 0 16,-11 5 0-16,7 1 0 0,-7 6 0 0,-3-4 0 16,-1 4 0-16,-6-3 0 0,0 6 8 0,3 0-8 15,-14-3 10-15,7 3-10 0,0-7 8 0,-4 7-8 16,0 0 0-16,-3-6 9 0,4 3-9 0,-8-4-11 15,8 4 3-15,-8-6 0 0,4-7 8 0,-3 7 0 16,6-1 0-16,0 1 0 0,-6-16 0 0,10 9 0 0,-7 7 0 0,7-4 0 16,0-3 0-16,0 7 0 0,0 6-9 15,7-10 9-15,-14 10 0 0,7-6 0 0,0 9 0 16,-4 9 0-16,1-9 0 0,-8 0 0 0,4 12 0 0,-7 4 0 16,0 9 0-16,0-12 0 0,-7 2 0 0,-1 4 0 15,-2 9 9-15,-4-3 0 0,3 4 0 0,-7-4 0 16,4 0-9-16,-4 0-9 0,7 6 9 0,-3 4-13 15,-4 2 13-15,8-2 0 0,-1-4 9 0,0-3-9 16,1 10 0-16,-1 9-13 0,4-3 1 0,0 15 0 16,-4-6 12-16,0 10 0 0,1-6 12 0,2 2-12 15,-6-2 0-15,4 15-14 0,-12-3 1 0,1 12 0 16,-4-3-3-16,4 13-1 0,0-3 0 0,-1 9 0 16,-2 4-16-16,-5 15-3 0,4-10-1 15,1 20 0-15,-8-1-46 0,-11 0-9 0,-3 7-1 0,7 19-1 16,-7 2 2-16,11 7 0 0,-7 3 0 0,6 3 0 15,4-3 42-15,0 7 9 0,8-1 1 16,-12 10 1-16,4-1 27 0,-3 7 12 0,0 13-12 0,-8 9 12 0,8-13-24 0,-1 20 2 16,5 2 1-16,6 7 0 0,-7 5 21 0,7-2 0 15,4 6 0-15,-4 6 0 0,-3 7 12 0,17-35 9 16,-3 10 3-16,-4 12 0 0,4 6 5 16,-4 3 2-16,4 16 0 0,3-3 0 0,-3 13-11 0,0 68-3 15,-4-18 0-15,14 3 0 0,4-10-8 0,-3 1-1 16,9-13-8-16,-2 6 12 0,3 0-12 0,3-3 0 15,4 13 0-15,0-4 0 0,0 4 12 0,4-4-3 0,6 4-1 16,-3 5 0-16,1-5 0 0,2-1 0 16,1 10 0-16,-1-3 0 0,4 0-8 0,8-6 0 0,-8 5 9 15,0-68-9-15,0 16 0 0,7 2 0 0,0 17 0 0,4-4 0 16,0 6 0-16,-1-2 0 0,8 5 0 0,7 76 0 16,0-25 20-16,3-22 10 0,-3-10 2 0,-4-21 0 15,0-10-20-15,4-6-3 0,11-7-1 0,-1-12 0 16,0 3 0-16,8-9-8 0,-8-13 12 0,8 3-4 15,-8-12 1-15,0-3 0 0,1-16 0 0,6-4 0 16,4-5-9-16,0-4 0 0,-7-5 9 0,4-4-9 16,-12-7 8-16,5-5-8 0,-1-4 10 0,-3-3-10 15,3-6 0-15,-3-6 0 0,4-4 0 0,-4-6 0 16,3 1 16-16,0-11-4 0,4-8 0 0,0 2 0 16,-11-8 7-16,4-4 1 0,0-10 0 0,0-6 0 15,-4-2-20-15,1-11 0 0,-8 4 0 0,4-19 0 16,7 1 12-16,-4-14-2 0,0-6 0 0,-6-6 0 0,2-3 0 15,-2-9 0-15,-1 2 0 0,-7-12 0 0,4-9 2 0,-7-13 0 16,-1 7 0-16,1-10 0 0,-4-13-12 16,4-3 0-16,-7 7 0 0,-1-10 0 0,-3-6 0 0,0 0 0 15,-3-3 0-15,0 2 0 0,-8-2 0 0,4-6 0 16,-7 2 0-16,-7-2 0 0,7-10 23 0,0 0 9 16,-3-9 1-16,-8-1 1 0,0 7-23 0,8-3-11 15,-8-3 10-15,1-4-10 0,-1-6 20 0,1 1-3 16,6-7 0-16,-7 3 0 0,8-3-5 0,-8-3-2 15,8-10 0-15,-4-3 0 0,3 10-10 0,-3-3 0 16,4-1 0-16,-4 7 0 0,3 0 0 0,-7-10 0 16,8 4 0-16,-8-4 0 0,-3 10-13 0,4-6 5 0,-4 6 8 15,3 9-13-15,0-6 3 0,-3 3 1 16,4 3 0-16,-4 4 0 0,-4 2 9 0,11-2-8 16,-11-4 8-16,4 0-8 0,0 10-1 0,-7 0 0 0,7 9 0 0,0-3 0 15,-4-1 9-15,0 8 0 0,1 5 0 0,-1 7-8 31,-3 6-18-31,7 0-3 0,-11 19-1 0,4-4 0 0,-4-2 50 0,4 9 9 0,3 16 3 0,-3 6 0 16,-3 12-32-16,2-3 0 0,-2-2 0 0,-1 8 0 31,0 7-21-31,-3 13-11 0,-4 8-1 0,-3-2-1 0,0 19-74 16,-8-7-14-16,-2 22-3 0,-5 10-1 0,1-1-50 16,-8 20-9-16,-52 18-3 0,7 25 0 0</inkml:trace>
  <inkml:trace contextRef="#ctx0" brushRef="#br1" timeOffset="18622.4">1023 12356 3337 0,'0'0'73'0,"-11"0"15"0,1-3 4 0,-4 3 2 0,7-6-75 0,0 6-19 0,0 6 0 16,3-3 0-1,-6 7-22-15,6 5-8 0,-3 10-2 0,7 4 0 0,0 5 10 0,-4 10 2 0,4 3 0 0,-7 6 0 16,7 7 0-16,-3-4 0 0,3 4 0 0,0-4 0 15,0-2 20-15,0-7 0 0,0-3-9 0,3-10 9 16,4 4 0-16,4-13 12 0,-4-10-1 0,4-2-1 16,3-7-10-16,7-12-11 15,0-3 3-15,4-10 0 16,-1-9-19-16,5-7-3 0,6-3-1 0,0-12 0 0,8-3 15 0,-5 0 4 16,1 6 0-16,4-7 0 0,-12 10 20 0,5 7 5 0,-5 9 1 0,-2 2 0 15,-8 11 19-15,3 2 4 0,1 4 1 0,-4 3 0 16,4 12-2-16,0-3 0 0,-4 13 0 0,7-4 0 15,4 4-15-15,-4 3-3 0,4-4-1 0,-4-2 0 16,4 3-9-16,-4-7-8 0,4 0 9 0,-4-2-9 16,7-4 10-16,0-3-10 0,-6-3 10 0,2-4-10 15,5-2 0-15,-8-7 0 0,4 4-13 0,3-4 4 0,-10-3 9 16,-1 10 0-16,1 3 0 0,0-4-8 0,-1 10 8 0,-2 10 14 16,-5-4-3-16,1 13-1 0,0-4 8 0,3 7 2 15,0 3 0-15,-4 0 0 0,5 4-8 0,-1-1-2 16,4-3 0-16,3-6 0 0,-4 0-10 0,8-10 0 15,3 4-12-15,1-10 12 0,-1-13-16 0,7-5 5 16,11-4 1-16,-3-16 0 0,-1-2 10 0,0-1-12 16,-3-12 12-16,-3 6-12 0,-1 3 12 0,-7-3 0 15,-10 4 0-15,3 11 0 0,-7 1 0 0,0 12 0 0,-3 7 9 16,3 9-9-16,0 9 18 0,-3 10-3 0,7 13-1 16,7 5 0-16,-8 7 6 0,12 3 2 0,-1 6 0 0,0-2 0 15,7-4-9-15,1 3-1 0,-1-9-1 16,4-7 0-16,-4 1-11 0,8-10 0 0,-8-13 0 15,11-2 0-15,0-4-24 0,3-6 0 0,-3-6 0 0,-3-4 0 16,-5-9 13-16,-2 1 3 0,-4-7 0 0,-11 3 0 16,4-10 17-16,-8 10 4 0,1-9 1 0,0 12 0 15,-1-6 0-15,1 12 0 0,7 4 0 0,3 3 0 16,0 6-14-16,1 0 0 0,13 9 0 0,-7-3 0 16,4 4 12-16,11 9 7 0,-15-4 1 0,11-2 0 15,0-7-20-15,3 4 8 0,4-10-8 0,-7 9 0 16,0-12-12-16,-11 3-8 0,1-6-3 0,-8 6 0 15,-3-10 12-15,-8 4 3 0,-6 6 0 0,-7-3 0 16,3-7 8-16,-4 4 8 0,-3-3-8 0,0 9 11 16,8-3-11-16,-1 6 0 0,3 6 0 0,8 7 0 15,0 9 20-15,3 6 3 0,14 4 0 0,8 9 0 0,-1 3-10 0,7 6-1 16,4 7-1-16,-10-4 0 0,3-3-11 0,-4 1 0 16,4-10 0-16,-4-1-11 0,4-14 11 0,-3 2-12 15,-4-12 12-15,-1-7-12 16,1-2-17-16,-10-10-4 0,6-10-1 0,0-2 0 15,-3-20 5-15,10-5 1 0,8-16 0 0,3-10 0 0,18-3 46 16,6-9 10-16,4-10 1 0,8-3 1 0,2-9-6 0,5 9 0 16,3 16-1-16,-11 9 0 0,-3 16-23 0,-15 13 9 15,-6 9-9-15,-4 15 0 0,-7 10 21 0,-4 19-2 16,-3 6-1-16,-7 13 0 0,-4 6-6 0,-10 9 0 16,-7-3-1-16,-4 4 0 0,-7-7-8 0,-7 0-3 15,-3-7 0-15,-1-2 0 0,1-10 0 0,3-9-10 16,3-3 10-16,4-7-12 0,8-12-7 0,13-13-1 0,7-9-1 15,18-12 0-15,18-17 21 0,6 1-11 0,5-10 11 16,-1 7-8-16,0-4-2 0,0 7 0 0,4 9 0 16,-11 10 0-16,-3 5 18 0,-8 11 3 15,-17 8 1-15,-4 10 0 0,-3 10 9 0,-10 8 3 0,-5 1 0 16,-2 13 0-16,-5-1-16 0,1 13-8 0,-11-3 10 0,0-4-2 16,-3 7-8-16,-1-16 0 0,4 7 0 15,8-16 0-15,6-10-8 0,11-3-2 0,14-15 0 0,14-13 0 31,3-16-50-31,18-15-11 0,15 0-1 0,3-4-1 0,-4 4 22 0,-7 0 5 16,-7-1 1-16,-7 14 0 0,-10 2 45 0,-4 10 20 0,-7 12-2 0,-14 7 0 16,-11 9 57-16,-3 15 11 0,-11 4 2 0,-3 16 1 15,-8 2-54-15,-3 10-11 0,4 7-3 0,-8-1 0 16,1 6-15-16,-4-5-6 0,-4-7 0 0,11-3 0 0,8-10 0 16,6-9 0-16,3-12 0 0,15-7 0 15,11-15-43-15,20-16-8 0,15-22-1 0,3-7-1 16,0-5-45-1,11-7-9-15,14-3-1 0,0 6-1 0,-7 0 70 0,-11 1 15 0,-7 2 2 0,-3 7 1 0,-11 15 96 16,-11 4 19-16,-6 15 4 0,-15 3 1 0,-7 13-12 0,-6 3-3 16,-1 0 0-16,-11 9 0 0,1 7-67 0,0-3-12 15,-1 2-5-15,1 4 0 0,3 0 0 0,0-3 0 16,4-4 0-16,7-6 0 0,3-2 0 0,11-8 0 16,14-11 0-16,10-7 0 0,15-19 0 0,3 3 0 15,1-5 0-15,6-11 0 16,4 7-76-16,-1 3-12 0,-9 0-3 0,-12 10 0 0,-6 9 91 0,-18 12 0 15,-8 7 13-15,-13 15 0 0,-7 13 41 0,-11 7 8 0,-7 14 2 16,-3 5 0-16,-8 14-40 0,-3 10-7 0,-7 0-1 16,0 7-1-16,0 2-15 0,-7-2 0 0,-1 2 0 0,5-9 0 15,10-12 0-15,7-13 0 0,10-12 0 0,15-17 4 16,10-18-4-16,22-12 0 0,17-20 0 0,17-21 0 31,15-3-83-31,11-23-16 0,17-18-3 0,-4 6-1 16,1-6 9-16,3 0 2 0,0 12 0 0,-11 0 0 0,-10 20 80 0,-14 5 12 0,-14 13 10 15,-11 12-2-15,-14 10 130 0,-11 16 26 0,-10 9 4 0,-11 9 2 16,-7 1-122-16,-3 15-25 0,0 3-5 0,-4 7-1 16,-4 8-12-16,1 1-5 0,-4 10 0 0,0-7 0 15,0 6 0-15,7-9 0 0,14-6 0 0,8-4 0 16,10-15 0-16,10-3 0 0,11-16 0 0,18-10 0 0,17-15-16 16,7-3-2-16,1-7-1 0,3-2 0 15,10-1-12-15,-10-3-2 0,-4 7-1 16,-10 12 0-16,-7-3 22 0,-7 15 12 0,-11 4-12 0,-11 12 12 0,-14 10 40 15,-10 12 16-15,-10 7 2 0,-5 6 1 0,-3 18-47 0,-3-2-9 16,0 8-3-16,-4-8 0 0,0 6 0 0,4-10 0 16,-1 0 0-16,8-9 0 0,7-6 0 0,6-10 0 15,15-3 0-15,14-9 0 0,11-16 0 0,10-10 0 16,4-5 0-16,7-14 0 0,6-5 0 0,1-4 0 16,4-2 0-16,-8-8 0 0,-7 11-25 0,-10-4 1 15,0 3 1-15,-15 4 0 0,-10 6 39 0,-11 9 7 16,-10 3 1-16,-10 7 1 0,-8 9-18 0,-11 9-7 0,-3 10 0 0,0 6 0 15,0 0 0-15,4 3 0 0,-4 10 0 0,7 6 0 16,0-10 0-16,11 4 0 0,0-3 0 0,13-1 0 16,12-6 0-16,10-12 0 0,21-7 0 0,7-9 0 15,11-9 0-15,17-16 0 0,15 0 0 0,3-13 0 32,-4-6-60-32,8 0-12 0,0 1-3 0,-11-1 0 0,-14 6 59 0,-18 3 16 0,-21 17 0 0,-11-1-8 15,-17 9 67-15,-14 14 13 0,-18 11 4 0,-10 4 0 16,-8 16-60-16,-6-1-16 0,-8 13 0 0,0 6 7 15,1 1-7-15,-8 5 0 0,-7 4 0 0,0 3 0 16,-3-3 0-16,10-10 0 0,4 0 0 0,14-12 0 16,14-13 0-16,14-9 0 0,15-10 0 0,20-18 0 15,22-10-44-15,17-18-9 16,21-14-2-16,8-2 0 0,10-10-3 0,0 10-1 0,-7-3 0 0,0-4 0 16,-7 7 15-16,-11-1 4 0,-3 7 0 0,-11 7 0 15,-10 11 117-15,-18 11 24 0,-18 2 5 0,-10 13 1 0,-10 12-48 0,-15 1-10 16,-4 5-1-16,-3 7-1 0,-7 3-38 0,0 10-6 15,0-1-3-15,-7 4 0 0,4 0 0 0,-4-4 0 16,3 7 0-16,4-10 0 0,0 4 0 0,7-10 0 16,7-13 0-16,14 4 0 0,18-10 0 0,14-12 0 15,14-3 0-15,18-10 0 0,14-6 0 0,10 0 0 16,4-7 0-16,0 1 0 0,-10 3 0 0,3 3-12 16,-1-4 12-16,-9 10-13 0,-8 4 13 0,-10 5 8 0,-15 10 0 15,-10 7 1-15,-14 2-9 0,-7 10 0 16,-7 0 0-16,-11 6 0 0,-7 3 0 0,-4 7 0 15,-3 2 0-15,-3-2 0 0,3 2 0 0,0 4 0 0,0-13 0 16,7 0 0-16,4-9 0 0,7-3 0 0,10-7 0 0,14-9 0 16,18-9 0-16,11-7 0 0,14-3 0 0,13-9 0 15,22 0-11-15,0 0-1 0,-7-4-1 0,4 11 0 16,-1-5 13-16,-13 11-12 0,-19-4 12 0,-6 16-12 16,-11-3 24-16,-10 12 6 0,-11-3 1 0,-8 16 0 15,-13 0-14-15,-7 6-5 0,-11 12 0 0,-3 7 0 16,-8 0 0-16,-3 0 0 0,0-6 0 0,0 6 0 15,0-4 0-15,4-8 0 0,3 2 0 0,10-9 0 16,8-6 0-16,7 0 0 0,14-10 0 0,14-9 0 16,17-3-11-16,19-16-1 0,23-12-1 0,5 0 0 15,3-10-22 1,3-3-4-16,8 0-1 0,-11 6 0 0,-14 1 29 0,0 2 11 0,-4 1-8 0,96-10 41 0,-117 31 12 16,-14 7 3-16,-7 3 0 15,-7 6-32-15,-11 3-5 0,1 7-2 0,-8 3 0 0,-7 2-6 16,1 7-3-16,-12 4 0 0,1-1 0 0,-4 3 0 0,4-9 0 15,0 3 0-15,3 4 0 0,0-14 0 0,4 4 0 16,7-10 0-16,14-9 0 0,10 0 0 0,25-12 0 16,15-10 0-16,9 3 0 0,1 0-20 0,7-6 0 15,4 3 0-15,-8 0 0 0,-13 3 20 0,-5 10 0 16,-6 0 0-16,-7-1 9 0,-11 17 7 0,-11 2 0 16,-10 3 1-16,-7 7 0 0,-14 3-12 0,-4 0-5 15,-7 3 0-15,-3 4 0 0,-4-4 0 0,0 3 0 16,-3-3 0-16,-1 3 0 0,4-9 0 0,0-3 0 0,8-1 0 15,6-12 0-15,7-3 0 0,18-9 0 0,25-10 0 0,13-6 0 32,12-9-64-32,13-4-10 0,15-6-2 0,-1 0 0 15,-10 7 34-15,0 2 6 0,-7 7 2 0,-11 3 0 0,-14 6 78 0,-10 0 16 0,-14 3 4 0,-8 7 0 16,-7 0-14-16,-6 9-2 0,3 0-1 0,-1 9 0 16,12 7-38-16,-1 3-6 0,8 6-3 0,-1 3 0 15,4 6 0-15,0-5 0 0,0 5 0 0,15-6 0 16,9 1 0-16,4 2 0 0,1-9 0 0,13-3 0 15,18 3 0-15,7-10 0 0,0 4 0 0,-28-7 0 16,10-6 0-16,15-3-15 0,7 0 5 0,10 0 1 16,0-3-7-16,328-3 16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1-30T18:21:23.277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00B050"/>
    </inkml:brush>
    <inkml:brush xml:id="br3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30649 13059 1209 0,'0'0'53'0,"0"0"12"0,0 0-52 0,0 0-13 0,0 0 0 0,0 0 0 16,0 0 267-16,7-7 50 16,0 7 11-16,1-3 1 0,-8 3-199 0,7-6-40 0,-7 6-8 0,0 0-2 15,0 0-15-15,0 0-3 0,0 0-1 0,0 0 0 16,0 0-12-16,3 9-2 0,-3-2-1 0,0 2 0 16,-3 0-13-16,-1 7-2 0,-3 3-1 0,-4 0 0 15,-3 6-30-15,-3-3 0 0,3 12 0 0,-4-6 0 16,0 4 0-16,1-4 0 0,-1 6 0 0,0-5 0 15,4-1 0-15,-3-3-10 0,-1 0 10 0,4-3-8 16,3-6 8-16,1 9 9 0,-1-13-1 0,4 4-8 16,0 0 9-16,3-4-9 0,4-2 0 0,0-1 9 15,0 0-9-15,4-2 8 0,3 2-8 0,0-3 8 16,0-2-8-16,4-4 0 0,-1 6 9 0,1-3-9 16,-1-3 0-16,1 6 8 0,3-6-8 0,0 3 0 15,4-3 0-15,-4 0 0 0,0-3 0 0,4-3 0 16,-1 6 0-16,5-3 0 0,-5-3 0 0,1-4-8 15,0 10-18-15,3-9-3 0,-4 2-1 16,4-2 0-16,-3 6-10 0,3-6-3 0,0 2 0 0,1-2 0 16,-1-1-129-16,-4 1-25 0,-2 3-6 0,-1-4-901 15</inkml:trace>
  <inkml:trace contextRef="#ctx0" brushRef="#br0" timeOffset="335.04">31140 12952 3168 0,'0'0'70'0,"0"0"14"0,0 0 4 0,0 0 0 0,0 0-71 0,0 3-17 0,-4 3 0 0,1 4 0 31,-1-1-20-31,4-3-7 0,-3 7-1 0,-1-4-1 0,-3 7 29 0,-4 3 0 0,8 0 11 0,-8 12-3 16,1 0 4-16,-1 4 0 0,-3 9 1 0,-4 0 0 15,4 0-2-15,-3 3-1 0,-8 3 0 0,0 3 0 16,-3-6-10-16,0 16 0 0,3 0 0 0,-3-1 0 16,0 1-21-16,7-3 0 0,-4-7 0 0,4 0 0 15,-1-6-24-15,1-3-5 0,4-6-1 16,-1-4 0-16,0 1-69 0,8-7-13 0,-1 0-3 0,1-3-643 15,3 4-128-15</inkml:trace>
  <inkml:trace contextRef="#ctx0" brushRef="#br0" timeOffset="789.53">31242 13407 2592 0,'0'0'115'0,"0"0"23"0,0 0-110 0,4-7-28 16,-4-2 0-16,0 6 0 0,0-3 49 0,0 6 5 15,0 0 1-15,0 0 0 0,0 0-41 0,0 0-14 0,-11 6 9 0,4 6-9 16,-4 4 37-16,1 3 3 0,-8 9 0 0,4-3 0 16,0 0-16-16,-4 3-4 0,1 7 0 0,-5 3 0 15,5 5-12-15,-4-5-8 0,7 6 8 0,-1 0-8 16,-2 0 0-16,6-7 0 0,1-2 0 0,3-1 0 15,-1 1 0-15,5-7 0 0,-4 7-10 16,3-7 10-16,11-3-14 0,-3-3 4 0,-1 0 1 0,5-3 0 16,6-7 9-16,-4 4 0 0,4-7-9 0,0 1 9 15,8-4-15-15,2-6 2 0,1-6 0 0,0-4 0 16,-1-5 13-16,8 5 0 0,-7-9 12 0,3 1-12 16,0-8 0-16,1 5 0 0,2-5 0 0,-6-8 0 15,0 6 0-15,-1-7 0 0,-2-9-8 0,-1 0 8 16,0 1 22-16,-7-4 10 0,-3 3 3 0,-4 6 0 15,-4-12 2-15,-3 12 1 0,-7 1 0 0,-7-4 0 16,3 13-14-16,-6-7-4 0,3-3 0 0,-4 10 0 16,0 3-20-16,-3-3 0 0,4 3-10 0,-1-3 10 0,0-1-20 15,1 4 4-15,-1 0 0 0,0 6 0 16,4 10-39-16,0-7-7 0,-7 7-2 0,7-1 0 16,-4 1-169-16,4 9-35 0</inkml:trace>
  <inkml:trace contextRef="#ctx0" brushRef="#br0" timeOffset="3207.43">29722 14360 576 0,'-18'3'25'15,"7"-3"6"-15,1 0-31 0,-4 0 0 0,3 6 0 0,-3-3 0 16,3-3 184-16,1 7 30 0,-1-7 6 0,4 0 2 0,7 0-170 0,-7 0-35 16,0 0-6-16,7 0-2 15,0 0 55-15,0 0 10 0,0 0 2 0,0 0 1 16,0 0 20-16,0 0 4 0,0 0 1 0,0 0 0 16,0 0-34-16,0 0-8 0,7 0 0 0,4 3-1 0,-4-6-15 15,7 6-2-15,0-3-1 0,4 0 0 0,3 6-13 16,3-3-2-16,12-3-1 0,6 7 0 0,7-7-7 0,4 0-2 15,4 3 0-15,-1-3 0 16,4 0 0-16,7-3 0 0,4 3 0 0,6 0 0 0,12-7-16 0,-5 7-11 16,1 0 2-16,0-3 0 0,3-3-6 15,7 6-1-15,4 6 0 0,-4-6 0 0,-7 3 16 16,4-3 0-16,3 0-10 0,0 7 10 16,-3-4-30-16,-7 3-2 0,-11 0 0 0,0-3 0 15,-3-6-8-15,3 6-1 0,7-3-1 0,-7 7 0 16,-11-4-16-16,1-3-3 0,-8 0-1 0,-3 0-567 15,-3-3-114-15</inkml:trace>
  <inkml:trace contextRef="#ctx0" brushRef="#br0" timeOffset="3781.42">30300 14639 1612 0,'0'0'144'0,"0"0"-116"0,0 0-28 0,0 0 0 16,-3 9 277-16,-1 7 50 0,1-7 9 0,-1 1 3 15,4-1-269-15,-4 10-54 0,-3 0-16 0,4 0 8 16,-8 6-8-16,4 3-9 0,-3-3 9 0,-1 3-13 15,0 7 13-15,1-10 0 0,-1 3 0 0,1 0 0 16,-4 4 0-16,0-4 0 0,3 0 8 0,0 0-8 31,-3-3-24-31,0 10-8 0,0-7-1 0,0 0-1 0,3 7-119 0,-3-7-24 16,0 4-5-16,7-11-840 0</inkml:trace>
  <inkml:trace contextRef="#ctx0" brushRef="#br0" timeOffset="4223.46">30709 14987 2826 0,'0'0'62'0,"-7"0"13"0,0 0 2 0,-3 0 3 0,3 0-64 0,-4 0-16 0,0 0 0 0,4 0 0 31,0 9-66-31,0-9-16 0,-7 10-3 0,4-1-1 0,-5 7 62 0,1 0 13 0,-3 2 3 0,-1-5 0 15,0 12 8-15,1-6 8 0,3 0-8 16,0 6 11-16,-4-6-1 0,4 6 0 0,0 3 0 0,3-3 0 16,1 0-10-16,6-3-16 0,4 3 4 0,4-6 1 31,3 0-25-31,3-4-6 0,-3 1-1 0,7-6 0 16,4-1-9-16,-4-6-1 0,4 6-1 0,3-9 0 15,4 0 18-15,-1-9 3 0,1 9 1 16,0-9 0-16,3-1 32 0,-3-2 0 0,-1-10 0 0,4 0 0 0,-3-3 48 15,0 0 8-15,3 3 0 0,-3-3 1 0,-4 0 4 0,0-1 1 16,-3 4 0-16,3-3 0 0,-3 7 2 0,-8-8 0 0,-3 8 0 16,-3-7 0-16,3 6 0 0,-7 0 0 0,-4 3 0 0,-3-3 0 15,-7 4-24-15,0 5-5 0,-4-2-1 0,1 2 0 16,-4 4-18-16,3-3-4 0,0 6-1 0,-3-4 0 16,0 14-11-16,0-7-17 0,7 3 4 0,-4-3 1 15,0 6-16-15,1-3-4 16,-1 7 0-16,4-1 0 0,3-9-58 15,4 9-12-15,-3-9-2 0,3 7-706 0,7-7-141 0</inkml:trace>
  <inkml:trace contextRef="#ctx0" brushRef="#br0" timeOffset="4772.62">31567 14943 2199 0,'-18'-19'97'0,"14"10"21"0,4 0-94 0,-3-7-24 0,-8-3 0 0,4-6 0 31,11 6-108-31,-8-6-27 0,-6 13-5 0,-1-4 0 16,4 6 72-16,-4 1 14 0,-3 9 3 0,0-6 1 0,-3 6 205 0,-1 6 41 0,0 3 8 0,1-2 1 16,-5 2-112-16,5 4-22 0,-1 2-5 0,-3 4-1 15,3-3-33-15,-3 3-6 0,4-1-2 0,-1 1 0 16,4-3 12-16,0 3 1 0,0-4 1 0,0 4 0 15,-1 0-10-15,5 0-1 0,-4 0-1 0,0 6 0 16,-1 0-17-16,5-3-9 0,-1 3 10 16,1 0-10-16,-4 3 0 0,7 0 0 0,3 4 0 0,4-4 0 15,-3 0 0-15,6 0-12 0,1-2 12 0,3-8-10 16,3 1 10-16,1 6-10 0,-1-9 10 0,1-4-10 16,3 4 2-16,0-6 0 0,-3-1 0 0,3 0 0 0,0 1 0 15,4-4 0-15,-4-3 0 0,3 3 0 16,-3-6 8-16,4 0 0 0,0 0 0 0,3 0 0 0,0 0 0 15,4 0-8-15,-1-6 8 0,8 3 0 0,0-3-13 16,0 3 2-16,-4-4 1 0,0-2 0 0,4 6 26 0,-4-7 6 16,-7-5 1-16,0 5 0 0,1-5-1 15,-1-4 0-15,-7 0 0 0,0-6 0 0,0 0 6 0,0 6 2 16,-3-9 0-16,-1 3 0 0,-6 6-5 16,-1-9-1-16,1 9 0 0,-4-6 0 0,-4 0-9 15,1 6-3-15,-4-9 0 0,0 3 0 0,3-4-1 0,-6 1-1 16,-1-6 0-16,1 5 0 0,3-5 3 0,-4-1 1 15,-3 1 0-15,7 6 0 0,-4-7-14 0,4 13 0 16,-3-3 8-16,-1 6-8 0,0 4 0 0,1-4 0 16,3 9 0-16,-4-5 0 15,1 5-24-15,-5 1-10 0,8 0-2 0,-3 2-1 16,-1 4-147-16,-3-3-30 0</inkml:trace>
  <inkml:trace contextRef="#ctx0" brushRef="#br1" timeOffset="44713.21">30716 2619 1036 0,'0'0'92'0,"0"0"-73"0,0 0-19 0,0 0 0 16,0 0 156-16,0 0 27 0,4-9 5 0,3 9 2 16,-7 0-151-16,3-9-31 0,8 9-8 0,-4-7 0 15,0 4 0-15,4-3 0 0,-4 3 0 0,0 3 0 16,0-10 0-16,4 4 0 0,-4 6 0 0,3-9 0 0,-3 9 22 15,0-10 1-15,0 10 0 0,4-3 0 0,-11 3 37 16,7-6 7-16,0 0 1 0,0 3 1 0,-7 3-5 0,0 0 0 16,7 0-1-16,4-10 0 0,-4 4-19 0,3-4-4 15,-3 7-1-15,8-3 0 0,-1-3-19 0,0 2-3 16,-4 4-1-16,4-3 0 0,1-3 1 0,-1-1 0 16,0 10 0-16,0-9 0 0,0-1-8 0,0 7-1 15,4-3-8-15,-4 6 12 0,0-6-1 0,0 2-1 16,0 4 0-16,0-6 0 0,-3 3 10 0,3-3 1 15,-3 6 1-15,-1-10 0 0,4 7-3 0,-3-3-1 16,-1 3 0-16,1-3 0 0,0-1-18 16,-1 7 0-16,4 0 0 0,-7-9 0 0,4 9 0 0,3-3-9 15,-3 3 9-15,-1-6-8 0,1 2 8 0,3-2 0 0,0 6 0 16,-3 0 0-16,-1-9 0 0,1 9 0 0,3 0 0 16,0-3 0-16,0-4 8 0,0 7 0 15,-7 0 0-15,0 0 0 0,7-3-8 0,-3-3 11 0,-7 6-11 0,6 0 12 16,-3 0-12-16,4 0 8 0,-4 0-8 15,0-6 8-15,-4 6-8 0,4 0 8 0,4 0-8 0,-4-4 8 16,0 4-8-16,0 0 10 0,0-6-10 0,0 6 10 16,0-3-10-16,-3 3 0 0,3 0 0 0,0 0 0 15,-3 0 0-15,-4 0 0 0,0 0 0 0,7 0 8 16,0 0-8-16,-4 0 0 0,-3 0 0 0,0 0 0 16,11-6 0-16,-8 6 0 0,-3 0 9 0,0 0-9 15,0 0 11-15,7 0-3 0,-3 0 0 0,-4 0 0 16,0 0-8-16,0 0 0 0,0 0 9 0,7 0-9 15,-7 0 8-15,0 0-8 0,0 0 8 0,7 0-8 0,0 0 16 0,0 0-2 16,-7 0 0-16,7 0 0 0,0 0-14 16,0 0-16-16,0-10 3 0,-7 10 1 0,0 0 12 15,4 0 0-15,3 0 0 0,-7 0 0 0,0 0 0 0,7 0 0 16,-7 0 0-16,7-3 0 0,-7 3 0 16,0 0 0-16,0 0 0 0,11 3 0 0,-11-3 0 0,3 0 0 15,-3 0 0-15,11 10 0 0,-11-10 8 0,7 0-8 16,0 0 0-16,-7 0 0 0,10 6 0 0,-3-6 0 15,1 0 0-15,-8 0 0 0,0 0 0 0,10 0 0 16,-3 3 0-16,4 3 0 0,-11-6 0 0,7 0 0 16,3 0 0-16,-3 4 0 0,4-4 0 0,0 0 0 0,-11 0 0 0,7 6 0 15,-7-6 0-15,10 0 0 0,1 6 0 0,-11-6 0 16,7 3 0-16,0 7 0 0,4-1 0 0,-11-9 0 16,0 6 0-16,3 4 0 0,1-1 8 0,-1 1-8 15,-3-1 8-15,-3 0-8 0,3 7 12 0,-4-7-12 16,1 1 15-16,-5-1-4 0,5 10-1 0,-1-13 0 15,-3 4 2-15,-3 2 0 0,3 1 0 0,-4-1 0 16,-3 4-2-16,0-6 0 0,-4-1 0 0,1 10 0 16,-5-10-10-16,5 7 8 0,-4-4-8 0,-1 4 8 15,-2-7-8-15,-1 7 10 0,0-6-10 0,1-1 10 16,-5 0-10-16,1-2 0 0,4 5 9 0,-1-12-9 16,0 6 0-16,0-2 8 0,1 2-8 0,6-6 0 15,-3 0 18-15,7 0-1 0,0 0 0 0,7-6 0 16,0-4-17-16,7 10 0 0,0 0 0 0,0-9 0 15,7-1-14-15,0 1 0 0,7 3 0 0,-4 3 0 0,5-7 2 16,6 4 1-16,3-4 0 0,-2 7 0 0,2-3 11 16,1 3-10-16,3-3 10 0,4 6-10 0,-4-7 1 15,0 7 0-15,-3 0 0 0,3 0 0 0,-3 7 9 0,0-7 0 16,-4 6 0-16,4-3 0 0,-4 3 0 0,0-3 0 16,0 13 0-16,0-6-8 0,0-7 8 0,-6 9 0 15,-1-2 0-15,0 2 0 0,-4 4 0 0,-3-4 0 16,-3 4 0-16,-1 3 0 0,-3-3 0 0,0-7 0 15,-3 10 0-15,-4-4 0 0,0 7 0 0,0-6 0 16,-4 3 0-16,-3 0 0 0,0-4 0 0,-4 10 0 16,1-6 0-16,-1 0 0 0,0 0 0 0,-3 0 0 15,0-4 0-15,0 4 8 0,0-3-8 0,0 3 0 0,-1-4 0 16,1-2 0-16,0 6 0 0,0-4 0 0,3-5 0 16,1 6 0-16,-5-7 0 0,1 3 0 0,0-5 0 15,3-7 0 1,8 6-55-16,-4-6-15 0,-4-6-3 0,8-1-1 15,-5 4-94-15,8-6-18 0,4-7-4 0</inkml:trace>
  <inkml:trace contextRef="#ctx0" brushRef="#br1" timeOffset="45555.73">30318 3601 806 0,'0'0'72'0,"-11"9"-58"0,4-9-14 0,0 7 0 0,7-7 324 0,0 0 61 0,0 0 13 0,11 9 2 15,6-9-308-15,8 0-61 0,10 0-13 0,4 0-2 16,7 0-16-16,7 0 0 0,0-6 0 15,14 3 0-15,14 3 0 0,7-7 0 0,4 7 0 0,3 0 0 16,0-9 0-16,11 9 0 0,11-3 0 16,-8-3 0-16,-3 6 0 0,0-10 0 0,6 10 0 0,-2-6 0 15,-11 3 0-15,-4-4 0 0,-10 7 0 0,-4-9 0 16,0 9 0-16,-4-3 0 0,-10-3 0 0,-3-4 0 31,-4 10-78-31,-11-9-18 0</inkml:trace>
  <inkml:trace contextRef="#ctx0" brushRef="#br1" timeOffset="45940.85">31260 3915 2617 0,'0'0'57'0,"-4"9"12"0,-3-3 3 0,4 13 2 0,-1-3-59 16,0 9-15-16,1-6 0 0,-1 3 0 0,1 3 0 0,-4 0 0 0,3 3 0 0,-3 0 0 15,4 16 0-15,-8-3-8 0,1-10 8 0,-1 4 0 16,0 2-22-16,-3-2 2 0,0-1 1 0,-3-5 0 16,2 5-46-1,-2-9-10-15,-1-3-1 0,1 3-628 0,-1 0-124 0</inkml:trace>
  <inkml:trace contextRef="#ctx0" brushRef="#br1" timeOffset="46354.41">31729 4027 1785 0,'-11'10'79'0,"11"-10"17"0,-7 3-77 0,4 3-19 15,-4 1 0-15,-4-4 0 0,0 6 160 0,4 0 28 16,0 7 5-16,-3-13 2 0,-1 13-150 0,1 3-29 16,-5 0-7-16,1 3-1 0,-3 6-8 0,-1-3 0 15,-3 6 0-15,0 1 0 0,0 5 0 0,3-9-14 16,0 1 3-16,1 5 1 0,3-9 10 0,-1 3 0 0,8-9 0 16,0 6 0-16,0-6 0 0,7 0-8 0,0-3 8 15,0 2 0-15,7-8-22 0,4 6 1 0,7-7 0 0,-1-6 0 16,1 3-1-16,-1 1 0 0,12-7 0 15,-1-7 0-15,4 7 22 0,-4-6 0 0,-3 3 0 0,3-6 0 16,0-1 0-16,0-6 0 0,-3 4 0 16,-4-4 0-16,0-9 24 0,-3 6 0 0,0-9 0 0,-1 0 0 15,-3-3 8-15,0-4 0 0,-3-6 1 0,0 1 0 16,-1 2-11-16,-6 3-2 0,-4-2-1 0,0 2 0 16,0 7-5-16,0 3-1 0,-4 6 0 0,-3-6 0 15,4 6 5-15,-4 4 1 0,-1-4 0 0,1 9 0 16,-3 1-47-1,-1 6-8-15,1-10-3 0,3 10 0 0,-4 3-21 16,4-6-5-16,-4 3-1 0,4 3-657 0,-3 3-131 0</inkml:trace>
  <inkml:trace contextRef="#ctx0" brushRef="#br1" timeOffset="46990.96">32738 4056 1778 0,'0'0'79'0,"-7"0"16"0,-4 0-76 0,1 0-19 0,-5 6 0 0,1-3 0 16,4-3 69-16,-4 0 11 0,-4 9 1 0,0-9 1 16,-3 7-9-16,4 2-1 0,-1-9-1 0,-3 10 0 15,-4-1-49-15,4 0-10 0,-4 7-1 0,4-3-1 16,-4 9-10-16,4-1 12 0,4 5-12 0,-1 2 12 15,0 0-12-15,1-3 0 0,3 3 0 0,3 4 0 16,0-10 0-16,1 9 0 0,-1-3 0 0,4-3 0 16,0-3 0-16,7 3 0 0,-3-6-11 0,3 6 11 15,3-9 0-15,4 3 0 0,0 0 0 0,0-7 8 16,0 4-8-16,4 3 0 0,-1-4-8 0,5-5 8 16,2 8-17-16,-3-8 1 0,4-1 1 0,3-2 0 0,4-4 15 15,-4 3 0-15,4-3 0 0,-1-3 0 0,8 0 0 16,-7-3 0-16,0-3 0 0,-1-4 0 0,4 1 18 15,-3-1 0-15,-4-2 0 0,0-4 0 16,-3 1 13-16,3-7 2 0,0 0 1 0,-3 3 0 16,0-3-14-16,-4-3-2 0,0 0-1 0,0 0 0 0,-3-4-6 15,-1 1-2-15,-3 3 0 0,0 0 0 0,0-3-9 16,0 6 0-16,-7-9 0 0,0 2 0 0,0 4 28 0,-3 6 3 0,-1 1 1 16,-3 2 0-16,4-3-32 0,-4 10-16 0,0-7 1 0,-4 7 1 15,-3-1-5-15,-4 7-1 0,4-6 0 0,-7 2 0 16,3 7-1-16,-6-9-1 15,3 9 0-15,-8 0 0 16,-2 0-14-16,2-3-2 0,-2 3-1 0,6-13-683 0,-3 10-137 16</inkml:trace>
  <inkml:trace contextRef="#ctx0" brushRef="#br1" timeOffset="53101.75">32325 2322 2275 0,'0'0'100'0,"11"-7"22"0,-1 7-98 0,4-3-24 0,0-3 0 0,8 6 0 16,-5-6 30-16,1 6 1 0,3 0 0 0,-3 0 0 15,-4 0 5-15,0 0 2 0,0 6 0 0,-3-6 0 16,-1 6-22-16,1-3-5 0,-4 4-1 0,-4-4 0 16,4 6-10-16,-7-3 0 0,-3 4 0 0,-1-1 0 15,1 1-10-15,-1-1 10 0,1 10 0 0,-1-13-9 16,-3 7 9-16,0-1 0 0,7 1 0 0,-7-4 0 15,0 7 0-15,0-4 8 0,-4 10 0 0,-3-3 0 16,0-6 2-16,-3 2 1 0,-1 4 0 0,4-3 0 16,0-4-11-16,3 4 0 0,0 3 0 0,4-3 0 15,0-7 28-15,4 7 3 0,-1-4 1 0,4-6 0 16,4 4-32-16,-4-10 0 0,10 0 0 0,1 3 0 16,-4 3-27-16,7-3-11 15,4-3-2-15,-1 0-1 0,-2 7 33 0,2 2 8 0,-6 0 0 0,3 1 0 16,4-1 0-16,-4 1 0 0,0 5-9 0,0 4 9 0,-4-3 0 15,1-4-11-15,0 4 11 0,-1 3-8 0,-3-10 16 16,0 7 4-16,4 3 1 0,-4-10 0 0,0 7 2 16,0-4 0-16,4-5 0 0,-4 8 0 0,0-2-15 0,0-7 8 15,0-3-8-15,-4 7 0 0,1-4 0 16,-4 3 0-16,-4 1-8 0,4-1 8 0,-3 1-26 0,-4-4 2 16,-4 6 0-16,-3-5 0 0,4 8 8 0,-8-2 1 15,-3-4 1-15,0 7 0 0,-4 3 2 0,0-3 1 16,4-4 0-16,0 4 0 0,-4 3 2 0,4-4 0 15,0-5 0-15,0-1-715 16,-4 0-142-16</inkml:trace>
  <inkml:trace contextRef="#ctx0" brushRef="#br1" timeOffset="53339.8">32254 2412 748 0,'22'0'33'0,"-15"-6"7"0,3 3-32 0,4-13-8 0,8 4 0 0,2-1 0 0,8 1 528 0,14-4 104 15,3-3 21-15,4 10 4 0,4-1-529 0,-4 4-107 16,-1-3-21-16,-2-1 0 0,-1 7-12 0,1-3 2 16,-1-3 0-16,-14 9 0 15,4-7-21-15,0 7-4 16,0-3-1-16,0 3 0 0,-1 0-124 0,-2 0-26 15,-1 0-5-15</inkml:trace>
  <inkml:trace contextRef="#ctx0" brushRef="#br2" timeOffset="57501.74">26497 2403 288 0,'0'0'12'0,"0"0"4"0,4-6-16 0,-1-4 0 16,8 1 0-16,-4 0 0 0,0-1 516 0,0 1 100 15,-4-7 20-15,12 4 4 0,2-4-512 0,-3 6-101 16,4 1-27-16,0-7 0 0,-1-2 11 0,4 11-11 15,4-5 10-15,0-4-10 0,3 7-11 0,0-10-8 16,8 0-1-16,-5-6-1 16,5 9 6-16,-1 4 2 0,4 2 0 0,-1 4 0 0,1-6-3 0,4 5 0 15,-1 7 0-15,-3 0 0 0,-8 10 6 16,1-1 1-16,-7 10 0 0,-4-3 0 0,-3 12 9 0,-4-9 0 16,-7 15 0-16,-4-6 8 0,-6 7 9 0,-4-10 3 15,-4 9 0-15,-6-5 0 0,-1 5-3 0,-3-6 0 16,-4 1 0-16,-7 2 0 0,-3 7-17 0,0-10 10 0,3 16-10 15,0-7 8-15,1 7-8 0,2-16 0 16,1 13 0-16,0-13 8 0,0 1-8 0,-4-4 0 0,4 3 0 0,-1-9 0 16,1 6 12-16,7 0-4 15,0-6 0-15,3 0 0 0,8-1 20 0,-1-2 3 16,4-7 1-16,0 10 0 0,7-3-5 0,0-7-1 0,7 1 0 16,4 5 0-16,-1-2-13 0,4 3-2 0,0-7-1 15,4 7 0-15,-4-4-22 0,4-5-5 0,-4 2-1 16,7 3 0-16,-3-5 0 0,3 2 0 0,-3-9 0 15,-1 10 0-15,-3-10-11 16,4 0-3-16,-4-10 0 0,0 1 0 16,0 2-16-16,-3-5-4 0,-1 3-1 0,1-7 0 0,0 6-172 15,-4-5-35-15,17-13-6 0,-10-1-2 0</inkml:trace>
  <inkml:trace contextRef="#ctx0" brushRef="#br2" timeOffset="57980.92">27827 2180 1785 0,'0'0'79'0,"0"0"17"0,0 0-77 0,0 0-19 16,0 0 0-16,0 0 0 0,0 0 170 0,0 0 30 0,0 0 7 0,0 0 1 16,0 0-148-16,0 0-30 0,4 10-6 0,-4-1 0 15,-7 1 3-15,3 8 1 0,-7 1 0 0,-3-3 0 16,-7 9-28-16,0-6 0 0,3 9 0 0,-3-9 0 15,0 6 0-15,3 3-20 0,1-12 3 0,-1 12 1 16,-3-12 16-16,10-4-10 0,4 4 10 0,0 3-8 16,-3-13 8-16,6 4 0 0,4-10 0 0,0 0 0 15,0 0 0-15,0 0 0 0,11 9 0 0,-4-3 0 16,7-3 0-16,0-3 0 0,0 0 0 0,7 0 0 16,8 0 14-16,2 0 5 0,1-9 1 0,-4 9 0 15,4-6-20-15,0 6 0 0,-4 0 0 0,0 6 0 16,0-6 0-16,-3 9 0 0,0 1 0 0,3-1 0 15,0 10 0-15,-3-3 0 0,0 2 0 0,-1 8 0 16,1-1 10-16,-4 3-2 0,-3-9 0 0,-4 9 0 16,4-3-8-16,-8 3 8 0,-3-3-8 0,-3 0 8 15,-1-3-8-15,-3 3 8 0,-3-6-8 0,-4 0 8 16,0 6-8-16,-4-6 0 0,-7 0-10 0,1 3 10 16,-4-3-15-16,-1 2 3 0,-2-5 1 0,3 3 0 0,-4-10 11 15,0 7 0-15,1 0 0 0,-5-4 0 16,5-12-29-16,-8 7-4 0,4-7-1 15,-8-7-751-15,5-2-151 0</inkml:trace>
  <inkml:trace contextRef="#ctx0" brushRef="#br2" timeOffset="58234.1">27615 2362 2980 0,'15'0'132'0,"-15"0"28"0,3-9-128 0,8 9-32 0,3-3 0 0,7 3 0 16,4-10 56-16,3 4 6 0,4-3 1 0,-1 6 0 15,8-4-47-15,0-2-16 0,-4-1 9 0,4 1-9 16,0-7 12-16,10 4-4 0,4-4 0 0,4 0 0 16,-4-2-8-16,3 8 0 0,0-5-12 0,-3 2 12 31,-3-12-71-31,-1 16-6 0,4-10-2 0,-4 3 0 15,11 4-101-15,-3 2-20 0,-1-2-4 0</inkml:trace>
  <inkml:trace contextRef="#ctx0" brushRef="#br2" timeOffset="58701.48">25901 3842 2833 0,'-7'0'62'0,"0"-9"13"0,0 9 2 0,0-9 3 0,3 9-64 0,8-10-16 0,-1 4 0 0,8-3 0 16,3 5-12-16,4-5-7 0,3-7-1 0,14 7 0 15,7-10 20-15,1 3 0 0,6-2 0 0,8 2 0 16,-1-3 14-16,7 0 0 0,8 7 0 0,7-4 0 15,10-9-6-15,0 12-8 0,0-2 11 0,4-1-11 16,0 4 8-16,6-4-8 0,12 6 0 0,-11 1 0 16,-8 0 0-16,5 2 0 0,2-2 0 0,-6 0 0 15,0 9 0-15,-11-4 0 0,-11-2 0 16,-6 6-9-16,-8 0-3 0,1 6 0 0,-1-2 0 0,-3-4 0 16,0 6-29-16,-11-3-7 15,-3 6 0-15,-3-9-1 0,-12 0-115 16,1 7-22-16,7-4-5 0,-22 3-1 0</inkml:trace>
  <inkml:trace contextRef="#ctx0" brushRef="#br2" timeOffset="59018.74">26666 3949 3196 0,'0'0'142'0,"0"0"29"0,0 0-137 0,0 0-34 0,-3 9 0 0,-1 7 0 16,4-6 0-16,0 5-16 0,0-2 2 0,0 6 0 31,0 6-21-31,0 0-4 0,0 0-1 0,-3 6 0 0,-11 4 4 15,3 9 0-15,-3-7 0 0,0 7 0 0,-4 0-9 16,-3 3-2-16,-4-6 0 0,8-4 0 16,-8 7 12-16,4-6 3 0,0-7 0 0,3 1 0 15,4-7-96-15,0 9-20 0,3 1-3 0,4-13-1 0</inkml:trace>
  <inkml:trace contextRef="#ctx0" brushRef="#br2" timeOffset="59417.63">27319 3968 2246 0,'-21'9'100'0,"7"4"20"0,-4-13-96 0,-6 3-24 16,-8 3 0-16,0 4 0 0,4-1 182 0,-4 0 32 16,4 4 6-16,3 3 2 15,0 2-199-15,4 8-40 0,4-1-8 0,-5 3-2 16,5 9-4-16,3-2-1 0,3 3 0 0,1-4 0 0,2 7 9 0,1-10 2 15,4 1 0-15,3-1 0 0,-4-6 8 0,8 3 1 0,-1-3 1 16,8-6 0 0,0 6-25-16,-1-9-4 0,1-4-2 0,6 7 0 0,5-9 16 0,2-1 3 15,1-3 1-15,3-6 0 0,4 0 22 0,3 0 0 16,0-6 0-16,1-3 0 0,-1-1 16 0,-3-2 8 0,-4-4 2 16,-3-3 0-16,-1 4 26 0,1-7 4 0,-4 0 2 0,-3-7 0 15,-4 1-2-15,0-6-1 0,-3-1 0 16,-4-2 0-16,0-7-16 0,-7 6-3 0,0-6-1 0,0 10 0 15,-7-1-12-15,3 7-3 16,-3 3 0-16,-3-3 0 0,-5 9-9 0,5 0-3 0,-4 3 0 0,0 4 0 16,-4-4-8-16,4 7 0 0,-4 2-10 0,1-2 10 15,-1 6-30 1,4-3 0-16,0 6 0 0,3 0 0 0,-3 0-119 0,7 0-24 16,7 0-5-16</inkml:trace>
  <inkml:trace contextRef="#ctx0" brushRef="#br2" timeOffset="59809.92">28049 4009 2602 0,'0'0'116'0,"0"0"23"0,0 0-111 0,0 0-28 16,0 0 0-16,0 0 0 0,-3 3 50 0,-1 6 5 15,-3 1 1-15,0-1 0 0,-3-3-45 0,3 10-11 0,-8-4 0 0,1 4 0 16,0 9 0-16,-3 3 0 0,-1 10 0 0,0 3 0 15,1-10 0-15,3 4 0 16,-4 2 0-16,4 4-11 0,-4-6 11 0,8-4-10 0,3-6 10 0,-1 3-10 16,8-3 10-16,4 4-10 0,3-11 10 0,0 7-10 15,0-6 10-15,7-3 0 16,0 0-9-16,4-4 9 0,3-2-10 0,4 5 10 0,0-15-13 16,3 3 5-16,-3 4 8 0,6-7 11 0,1-7-3 0,3 4 0 15,1-6 0-15,6-7 0 0,-3 7 0 16,3-7 0-16,-3-3 31 0,0 7 5 0,-4-4 2 0,-7-3 0 15,4-6-18-15,-7 6-3 0,-1-9-1 0,-6 3 0 16,0-9 14-16,-1 5 2 0,-3-5 1 0,0-1 0 16,-3-2-25-16,-4 2-6 0,-3 4-1 0,-1-1 0 15,-3 4 14-15,0 3 2 0,-3 6 1 0,-1 7 0 16,-3-4-26-16,-4 0 0 0,-3-2 0 0,0 2 0 16,-7 3-41-1,0-2-14-15,0 2-2 0,-11-2-887 0,-3-1-176 0</inkml:trace>
  <inkml:trace contextRef="#ctx0" brushRef="#br3" timeOffset="137995.38">31288 10920 1958 0,'0'0'87'0,"0"0"17"0,-7-3-83 0,7 3-21 15,0 0 0-15,0 0 0 0,0 0 226 0,3-6 41 16,4 2 8-16,0-2 1 0,1 3-207 0,-8 3-41 0,0 0-9 0,3-6-2 16,-3 6 29-16,0 0 6 0,0 0 0 0,0 0 1 15,0 0-22-15,0 0-5 16,-3 15-1-16,-5-2 0 0,1-4-25 0,-3 7 0 0,-1 3 8 16,1 0-8-16,-4 6 0 0,3-6 0 15,-3-1 0-15,0 7-11 0,0-6-11 0,3-3-2 16,0 3-1-16,1-10 0 15,-1 1-35-15,4-10-8 0,7 0 0 0,0 0-1284 0</inkml:trace>
  <inkml:trace contextRef="#ctx0" brushRef="#br3" timeOffset="138592.67">31976 10017 2480 0,'0'0'110'0,"0"0"22"15,0 0-105-15,0 0-27 0,0 0 0 0,0 0 0 0,0 0 20 0,0 0-2 16,0 0 0-16,3 9 0 0,1 1-18 0,-1-1 8 16,-3 0-8-16,4 7 0 0,-8 3 0 0,-3 6 0 15,0 0 0-15,-3 3 0 0,-4 7 0 0,-1-7 0 16,-2 7 0-16,-1 2 0 0,1-2 43 0,-5 2 1 0,5 4 1 0,-1 0 0 16,4 3-29-16,0 0-7 0,0 0-1 0,3-1 0 15,1 1-8-15,3-6 0 0,-1 6 0 16,1-7 0-16,4-2 0 0,3-1 0 0,3 1-9 0,1-7 9 15,3 0 0-15,0-2 0 0,4-8 0 16,-4 7 9-16,3-12-9 0,1 3 0 0,-1-7 0 16,5 0-11-16,-1-2 11 0,0-7 0 0,3 0 8 0,-2-7-8 15,6-2 15-15,-4 6-2 0,5-13 0 16,2 7 0-16,-3-7 3 0,4-3 1 0,-7 1 0 16,-1 2 0-16,1-3-4 0,-4 0-1 0,0 4 0 15,-3-4 0-15,-4 0 7 0,-4-6 1 0,1 6 0 0,-4-6 0 16,-4 6 0-16,1-3 1 0,-1 0 0 15,-3 3 0-15,0 10-9 0,-3-7-3 0,-1 7 0 0,-3-1 0 16,-4 7-9-16,4-3 8 0,-3 6-8 0,-1 0 8 16,0 0-8-16,-3 0 0 0,0 9 0 0,0 1 0 15,0-4 0-15,3 10 0 0,-3-4-9 0,7 4 9 0,-7-3 0 0,3 2 0 16,-3-5 0-16,3 5 0 0,0-2 0 16,4-4-8-16,0 7 8 0,0-7 0 0,7-2-9 0,-4 2 9 15,1-6-13-15,3 7 5 16,7-10-39-16,0 0-7 0,0 0-2 0,0 0 0 15,0 0-188-15,0 0-37 0</inkml:trace>
  <inkml:trace contextRef="#ctx0" brushRef="#br3" timeOffset="139211.23">32625 10509 2142 0,'0'0'95'0,"0"0"19"0,0 0-91 0,0 0-23 16,0 0 0-16,0 0 0 0,0 0 87 0,0 0 13 15,0 0 2-15,0 0 1 0,0 0-55 0,0 0-10 16,10 0-2-16,-10 0-1 0,0 0-17 0,15 0-3 15,-5-3-1-15,1-3 0 0,-1 3 5 0,1-4 1 16,0-2 0-16,-1 6 0 0,1-3-7 0,-1-4-1 16,-3 4 0-16,4-4 0 0,-4 7-3 0,0-3-1 15,-3-3 0-15,3-1 0 0,-4 7 4 0,1-3 1 16,-4 6 0-16,0-10 0 0,0 4 0 0,-4 3 0 16,1-3 0-16,-1-4 0 0,1 10-5 0,-8 0-8 0,4 0 11 0,-4 0-11 15,1 0 0-15,-4 7 0 0,0-4 0 0,-1 6 0 16,5-3 0-16,-4 4 0 0,0-1 0 0,-1 7 0 15,1-7 0-15,4 4 0 0,-1 12 0 0,1-6 0 16,-1 0 0-16,4 6 0 0,0-7 0 16,0 8 0-16,7-8 0 0,0 1 0 0,0 3 0 0,0-3 0 15,7 0 0-15,-4 0-19 0,5-1 4 16,-1-8 1-16,7 5-2 0,0-5-1 0,-4-1 0 0,4 1 0 31,4-1-47-31,0-3-10 0,-1-3-2 0,1-3 0 16,0 0-86-16,-1 0-18 0,1-3-3 0</inkml:trace>
  <inkml:trace contextRef="#ctx0" brushRef="#br3" timeOffset="139551.81">33016 10490 864 0,'0'0'76'0,"0"0"-60"0,0 0-16 0,4 10 0 0,0-1 245 0,-4 1 47 15,0 2 8-15,0 1 3 0,0 2-207 0,-4-2-40 16,4 3-9-16,0-7-2 0,-4 7-33 0,1-4-12 15,3 4 0-15,-4 0 9 0,1-4 3 0,-1 4 1 16,1-7 0-16,-1 7 0 0,-3-4 43 0,7-5 8 16,-3 2 1-16,3-6 1 0,0-3 20 0,0 0 4 15,0 0 1-15,0 0 0 0,0 0-27 0,0 0-4 16,0 0-2-16,0-3 0 0,3-6-37 0,-3-7-7 16,4 7-2-16,-4-1 0 0,-4-6 12 0,8 4 1 15,-1-4 1-15,-3-3 0 0,0-6-9 0,4-3-1 16,-4 3-1-16,3 3 0 0,1-3-15 0,-1 0 11 15,-3 0-11-15,4 3 10 0,3 3-10 0,-3-3 0 0,-4 3 0 16,3 0 0-16,1 4 0 0,3 5 0 0,0-2 0 16,-4-4 0-16,4 7-12 0,-3 2 0 0,6-2-1 15,-6 9 0 1,3-3-68-16,-7 3-14 0,0 0-2 0,4-6-1 16,3 6-53-16,0 0-10 0,0 6-3 0</inkml:trace>
  <inkml:trace contextRef="#ctx0" brushRef="#br3" timeOffset="139886.47">33359 10738 2163 0,'0'0'48'0,"0"0"9"0,0 0 3 0,0 0 0 0,0 3-48 16,0-3-12-16,0 0 0 0,0 0 0 0,0 0 75 0,0 0 12 15,0 0 2-15,0 0 1 0,0 0-43 0,0 0-9 16,0 0-2-16,0 0 0 0,0 0-4 0,0 0-2 16,0 0 0-16,0 0 0 0,-4-3 26 0,4-3 4 15,-3-4 2-15,-1 1 0 0,1 0-26 0,3-7-6 16,0-3-1-16,0 0 0 0,0 0-5 0,3 1 0 16,-3-1-1-16,7-3 0 0,-3 3-12 0,3 0-3 15,0 0 0-15,0 4 0 0,3-4-8 0,1 3 10 16,0-3-10-16,-1 7 10 0,1-4 20 0,3-3 4 0,4 4 1 15,-1-4 0-15,4 9-26 0,0-5-9 0,4 5 0 16,0 1 9-16,3 0-19 0,-3-1-4 0,3 7-1 0,-3-3 0 31,3-1-119-31,-3 4-24 0,-4 3-5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5-24T18:53:03.557"/>
    </inkml:context>
    <inkml:brush xml:id="br0">
      <inkml:brushProperty name="width" value="0.05292" units="cm"/>
      <inkml:brushProperty name="height" value="0.05292" units="cm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FFC000"/>
    </inkml:brush>
    <inkml:brush xml:id="br3">
      <inkml:brushProperty name="width" value="0.05292" units="cm"/>
      <inkml:brushProperty name="height" value="0.05292" units="cm"/>
      <inkml:brushProperty name="color" value="#00B0F0"/>
    </inkml:brush>
    <inkml:brush xml:id="br4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3112 5583 172 0,'0'0'8'0,"0"0"1"0,0-9-9 0,-8 3 0 16,5-1 0-16,-8 1 0 0,11 6 465 0,-3 0 91 16,-4-3 19-16,7 3 3 0,-4 0-473 0,4 0-94 15,0 0-19-15,0 0-4 0,-7 9 20 0,4-2 4 16,3-7 0-16,3 15 1 0,-3-12-13 0,7 10-10 0,-7-4 2 0,11 10 0 16,-8-6 8-16,1 9 11 15,3 0-3-15,4-4 0 0,-8 11-8 0,8-4 0 16,-1 6 0-16,-6 0 0 0,6 10 8 0,1 0 8 0,-8-7 3 15,8 10 0-15,0-3-4 0,-8 9-1 0,8-3 0 16,-1 10 0-16,1-1-6 0,-8 7-8 16,8 0 11-16,-7-1-11 0,3-5 11 0,3 12-11 0,-6-3 10 0,6 0-10 15,-6 6 8-15,3 3-8 0,-4-3 0 16,4 0 0-16,0 0 0 0,1 4 0 0,-5 2 0 0,4 7 0 16,-3-4 0-16,6 4 0 0,-6-10 0 0,3 10 0 15,-7-1 11-15,3 10-11 0,-3-9 12 0,0 6-12 16,0-3 0-16,0 6 0 0,0 0 0 0,-3 0 0 15,3 3 0-15,0 0 0 0,0-2 0 0,0 5 0 16,0-3 9-16,0 0-9 0,0-3 0 0,3 4 9 16,-3 5-9-16,7-9 0 0,-7-6 0 0,0 6 0 15,4 0 0-15,-1 0 0 0,5 3 0 0,-8 4 0 0,-8-1 0 0,8 4 0 16,0-7 0-16,-3 6 0 0,-1 4 0 0,4-4 0 16,-7 4 0-16,4 0 0 0,-4 2 11 0,3 1 0 15,1-3 0-15,-8-1 0 0,4 4-11 0,4 0 0 16,-8-4 0-16,7 1-11 0,-6-3 11 15,3 2 11-15,3-2-3 0,4 2 0 0,-10-2-8 0,6-7 0 16,4 3 0-16,-7-9 0 0,4 13 12 0,3-7-2 16,0-3-1-16,0 0 0 0,-7-3-9 0,7-3 8 15,0 6-8-15,0 0 8 0,0-6-8 0,0-4 0 16,0 1 0-16,0-3 8 0,0 2-8 0,0-2 0 0,0-4 0 16,-4-2 0-16,4 2 0 0,-4-3 0 15,4 0 0-15,-10 1 0 0,3-4 8 0,3 0-8 16,1 0 0-16,-4-6 8 0,3-10-8 0,-3 7 12 15,4-10-12-15,3 7 12 0,-7-7-4 0,3-3-8 0,4-3 12 0,0-3-4 16,-4-3 4-16,4 0 0 0,0 0 0 16,0-7 0-16,0-2 0 0,0-4 0 0,0-3 0 0,0 6 0 15,0-9-4-15,0 0 0 0,-7 3 0 0,4-3 0 16,3 0 0-16,0 0 0 0,-7-3 0 16,7-3 0-16,-4 2 0 0,4-5 0 0,0 6 0 0,0-10 0 15,0-9-32 1,0 0-6-16,0-9-2 0,0-10-775 0,0-3-155 0</inkml:trace>
  <inkml:trace contextRef="#ctx0" brushRef="#br0" timeOffset="1355.62">1901 5135 1630 0,'0'0'72'0,"0"0"16"0,0 0-71 0,0 0-17 15,-3 9 0-15,3-9 0 0,0 0 24 0,0 0 2 0,0 0 0 0,0 0 0 16,7 0-26-16,4 7 0 15,-1-4 0-15,1-6 0 0,-1-4 0 0,4 7 0 16,-3-3 0-16,3-3 0 0,-3 6 0 0,3 0 0 0,7-3 0 16,-7 3 0-16,0-3 21 0,4-4-1 0,-4 4 0 0,4-6 0 15,3 2-20-15,0-5 0 0,-3 9 0 0,-1-7-12 16,8-2 40-16,-7 2 8 16,-1 1 2-16,-3 0 0 0,7-4 9 15,-6 7 1-15,-5-10 1 0,-3 7 0 0,0-4-2 0,-3 4-1 0,3-1 0 0,3 1 0 16,-10-4-32-16,4 4-6 0,-4-4-8 0,0-2 11 15,0 9-3-15,-11-4-8 0,8 4 12 0,3-7-4 16,-7 4-8-16,3 6 0 0,-10-4 9 0,4 4-9 16,-1-6 0-16,0 9 0 0,-3 0 0 0,0 6 0 15,-7 0 0-15,7 1 0 0,-7 5 0 0,7-2 0 16,-8 2 0-16,5 1 0 0,-4-4-8 0,7 10 8 0,-8-6 0 0,8 5 0 16,4 1 0-16,-4 3-8 0,3-6 8 15,0-7 0-15,1 13 0 0,6-3 0 16,-3 0 0-16,4-4 0 0,3 4 0 0,-7 3 0 0,7 0 0 0,0-3 0 15,7 3 0-15,-7 6 0 0,0-12 0 0,10 12 0 16,-6-9-12-16,6-3 4 0,-6 6 8 0,14-4 0 16,-11-5 0-16,10-4 0 0,-3 7 0 0,8-10 0 15,-8 4 0-15,10-1 0 0,-10-9 0 0,11 0-20 16,0 0 4-16,0-9 1 16,6 6-109-16,-6-4-21 0,-4 1-5 0</inkml:trace>
  <inkml:trace contextRef="#ctx0" brushRef="#br0" timeOffset="1842.13">2621 4950 806 0,'0'0'72'0,"0"0"-58"0,-7 9-14 0,4-3 0 15,-1 10 268-15,4-3 50 0,-7-1 10 0,7 7 3 16,0-6-259-16,0 5-51 0,0-5-10 0,7 0-3 16,-7 2-8-16,0-2 0 0,0-1 0 0,0-2 0 15,4 2 0-15,-4 4 0 0,3-10-10 0,-3 10 10 16,7-4 0-16,-7-8 0 0,0 5 0 0,0-9 0 15,0 0 0-15,0 0 0 0,4 12 0 0,-4-12 10 0,0 0 18 0,0 0 4 16,0 0 1-16,0 0 0 0,0 0 27 0,0 0 4 16,0 0 2-16,0-12 0 15,0 3-14-15,-4-4-2 0,4 4-1 0,0-1 0 0,0 4-29 0,-7-10-7 16,7 7-1-16,0-4 0 0,-3-6 4 0,-1 7 1 16,4-10 0-16,0 3 0 0,0 7-8 0,0-7-1 15,0-6-8-15,-7 6 12 0,7-3-12 0,7 3 8 16,-7-3-8-16,4 0 0 0,-4 0 0 0,10 3 0 15,-6 4 0-15,3-1 0 0,-4-6 8 0,8 13-8 16,-8-13 11-16,8 6-11 0,-4 7 0 0,0-10-12 0,0 9 0 0,4 1 0 16,-1 6 2-16,-6 0 1 15,-4 3 0-15,10 0 0 16,1 3-36-16,-4 0-7 0,4 6-2 0,-4 1 0 16,-4 9-138-16,8-10-28 0,-1 4-6 0</inkml:trace>
  <inkml:trace contextRef="#ctx0" brushRef="#br0" timeOffset="2371.04">3009 5050 172 0,'0'0'8'0,"0"0"1"0,0 10-9 0,7-1 0 16,-7-9 0-16,0 3 0 0,0-3 312 0,0 10 60 16,4-1 12-16,-4 3 2 0,0-12-248 0,7 16-50 15,-4-13-9-15,-3 10-3 0,0-4-25 0,0 1-6 16,4-1-1-16,-4-9 0 0,0 0-25 0,0 0-6 16,7 3-1-16,-7-3 0 0,0 0 8 15,0 0 0-15,0 0 1 0,0 0 0 0,0 10-2 0,0-10-1 16,0 0 0-16,0 0 0 0,0 0 12 0,0 0 2 15,0 0 1-15,0 0 0 0,0 0-1 0,0 0 0 16,0 0 0-16,0 0 0 0,3-4-3 0,5-2-1 16,-16-6 0-16,8 9 0 0,-3-13-12 0,3 13-4 15,0-7 0-15,-7 1 0 0,3-1 0 0,1-2-1 16,-4-1 0-16,3 4 0 0,4-10 1 0,0 7 0 16,-7 2 0-16,7-5 0 0,0-1 7 0,0 0 1 15,0 0 1-15,0-5 0 0,7-1-21 0,-7 3 0 16,4 3 0-16,3-12 0 0,-4 12 0 0,1 1 14 0,3-1-3 0,4-3-1 15,-11 0-10-15,7 7 0 0,0-1 0 0,3 4 0 16,-6-10 0-16,3 9-12 0,-4 1 2 0,1 3 1 16,3 0 9-16,-4 2 0 0,5-2 0 0,-5-3 0 15,1 9-31-15,3 0-7 0,3-13-2 16,-6 13 0-16,6 0 13 0,4 0 3 0,-3 0 0 0,3 0 0 16,4 0-53-16,-4 0-11 0,4 0-1 0,-1 0-1 15,1 0-97-15,-1 6-19 0,22 1-4 0,-14-7-1 16</inkml:trace>
  <inkml:trace contextRef="#ctx0" brushRef="#br0" timeOffset="2920.81">3560 4828 1324 0,'0'0'118'0,"-4"0"-94"0,-3 0-24 0,3 0 0 16,-6 0 90-16,6 0 14 0,-3 0 2 0,4 0 1 15,-8 6-67-15,11-3-12 0,-10-3-4 0,6 0 0 16,-3 9-24-16,3-6 0 0,-10-3 0 0,7 7 0 15,-7-4 0-15,4 6 0 0,6-9-14 0,-7 10 5 16,11-1 9-16,-10-6 0 0,6 10 0 0,-3-13 0 16,4 9 0-16,-4 1 9 0,3-4-1 0,4 0-8 15,-3 10 13-15,-4-4-4 0,3 1-1 0,4-1 0 16,-7 4-8-16,7 0 0 0,-3 3 0 0,3-7 0 16,0 7 0-16,3-6 0 0,4-4 0 0,4 3 0 15,-8 4 0-15,8-13 0 0,-1 7 0 0,8-7 0 16,-4-3 15-16,4 6-3 0,-1-12 0 0,5 6 0 0,-8-3 8 0,3-7 2 15,1 7 0-15,-7-6 0 16,3 2 12-16,3-5 2 0,-10 3 1 0,4-1 0 16,-4-2 10-16,0 2 1 0,4-2 1 0,-4 2 0 15,-4-5-20-15,4-1-4 0,0 0-1 0,0-3 0 16,-7 1-3-16,4 5-1 0,-4-6 0 0,0-3 0 0,0 10-9 0,0-7-3 16,-4 9 0-16,4-5 0 0,-7-1-8 0,0 4 0 15,7 2 0-15,-10 1 0 0,-1 2 12 16,1-2 0-16,-5 3 0 0,5 3 0 0,-4-7-23 0,-4 10-4 15,4-3-1-15,0-3 0 0,0 6 16 0,3-3-9 16,-3 3 9-16,3 0-8 16,4 0-64-16,0 0-13 0,7 0-3 0,0 0-897 0</inkml:trace>
  <inkml:trace contextRef="#ctx0" brushRef="#br0" timeOffset="3353.19">3895 5097 2066 0,'0'0'92'0,"0"0"18"0,0 0-88 0,0 0-22 0,0 0 0 0,0 0 0 15,3 6 30-15,-3-6 2 0,7 0 0 0,4 7 0 0,-8 2-32 16,1-9 0-16,-4 0 0 0,7 3 0 15,-7 10 0-15,0-7 0 0,3-3 0 0,-3-3 0 16,0 0 0-16,0 0 0 0,8 10 0 0,-8-10 0 0,0 0 0 0,0 0 0 16,0 0 9-16,0 0-9 0,0 0 41 0,0 0 3 15,0 0 1-15,0 0 0 0,0-10 23 0,0 1 5 16,0-4 1-16,0 10 0 0,0-13-19 0,0 4-4 16,0-1-1-16,0-5 0 0,0 5-22 0,0-6-5 15,3 4-1-15,8-4 0 0,-11-3-14 0,10 0-8 16,-6 0 10-16,3-3-10 0,7 3 17 0,-3 0-2 15,3 0-1-15,-4 0 0 0,4 0-14 0,0 0 0 16,8 3 0-16,-8 0 0 16,7 4-20-16,4-1-9 0,-4 0-3 0,-4 1 0 0,8 2 32 0,0 10 0 15,7-13 0-15,-4 10 0 0,7 0 0 0,7-4 0 16,-6 4 0-16,6 0 0 16,0 3-38-16,8-4-14 0,-8 7-4 0,0 0-754 0,-3 0-151 0</inkml:trace>
  <inkml:trace contextRef="#ctx0" brushRef="#br0" timeOffset="10176.04">1792 14755 864 0,'0'0'38'0,"-10"-3"8"0,-5-3-37 0,5 0-9 16,-1 0 0-16,8-4 0 0,-8 1 320 0,4-4 63 0,7 4 12 0,7-1 2 16,-7 4-318-16,11-10-64 0,-8 10-15 0,11 0 0 15,8-4-9-15,-8 1-3 0,7 9-1 0,-7-6 0 16,7-1 13-16,4 4 0 0,-1-3 0 0,5 6 0 16,2 0 0-16,-6 0 0 0,7 0-8 0,-4 0 8 15,7 6 0-15,1-3 8 0,-1-3 1 0,11 0 0 16,-4 7 11-16,15-4 3 0,-8-3 0 0,11 0 0 15,0 3 7-15,0-3 2 0,10-3 0 0,1 3 0 16,3-3-5-16,11-4-1 0,-1 4 0 0,1-3 0 16,7 3-11-16,0-3-3 0,10 3 0 0,-3-1 0 0,-8-2 13 15,8 6 3-15,7-3 0 0,-7-3 0 0,7 6-13 0,-11 0-3 16,4-3 0-16,6 6 0 0,-2-3-12 16,3 0 0-16,-1 6-9 0,1-3 9 0,4 3 0 0,2-2 0 15,5-4 0-15,-11 3 0 0,3-3 0 0,-3 0 0 16,10 0 0-16,4 0 0 0,-7 0 0 0,7 0 0 15,0 0 0-15,0-3 10 0,0 3-10 0,0 0 0 16,-7-4 0-16,7-2 0 0,-4 6 10 0,4 0 0 16,-14 0 0-16,10 0 0 0,-3 0-1 0,0 0 0 15,4 0 0-15,-12 0 0 0,8 10-9 0,0-7 0 16,0-3 9-16,-4 6-9 0,-3-3 8 0,7 3-8 0,0-3 8 0,-4-3-8 16,1 7 0-16,-1-4 0 15,8-3 0-15,-5 0 0 0,1 3 0 0,0-3 0 16,7 0 8-16,-11 0-8 0,8 0 0 0,-8 0 0 0,1 0 0 0,-5 0-8 15,8 6 8-15,-3-6 0 0,-8 0 0 0,4 0 0 16,-7 0 8-16,6 0 3 0,8 3 1 0,-10-3 0 16,-15 0 6-16,7 7 2 0,4-4 0 0,0-3 0 15,-1 6-29-15,-6-3-6 0,0-3-1 0,3 3 0 16,4-3 25-16,3 0 5 0,-3 7 1 0,-4-4 0 16,0-3-15-16,-3 6 0 0,7-3 0 0,-4-3 0 15,-3 0 0-15,-4 0 0 0,-3 3 0 0,3 4 0 16,0-7 15-16,0 0 0 0,-3 0 0 0,-7 0 0 15,-1 0 1-15,1 0 0 0,7 0 0 0,-8 0 0 16,1-7-16-16,-8 4 0 0,-3 3 8 0,0 0-8 16,-7 0 0-16,4 0 8 0,3 0-8 0,3 0 0 0,-6-3 0 0,7 3 0 15,-1-6 0-15,-6 6 0 0,-1 0 0 0,1 0 0 16,3-3 0-16,0 3 0 0,-4 0 0 0,1-7 0 16,-1 7 0-16,-6 0 0 0,-5 0 0 15,-2-3 0-15,-4 3 0 0,-7 0 0 0,-1 0 0 16,-2 0 0-16,-5 0 0 0,-2 0-10 15,-5 0-17-15,1 0-3 16,-4-3-1-16,-7-3 0 0,-3 3-180 0,-4-4-36 0,11-24-7 0,-11 19-2 0</inkml:trace>
  <inkml:trace contextRef="#ctx0" brushRef="#br0" timeOffset="10702.5">15300 14207 748 0,'-11'-13'67'0,"8"10"-54"16,-1 3-13-16,-6-6 0 0,-4-4 160 0,0 10 30 0,3 0 6 0,-3-3 0 31,0 3-184-31,0 0-38 0,-29-9-7 0,15-1-2 0</inkml:trace>
  <inkml:trace contextRef="#ctx0" brushRef="#br0" timeOffset="10998.22">15046 14172 1285 0,'0'0'56'0,"0"0"13"0,0 0-55 0,0 0-14 0,0 0 0 0,0 0 0 16,0 0 122-16,7-6 22 0,-7 6 4 0,7 0 0 16,4 0-50-16,-1 0-10 0,-3 0-3 0,0 0 0 0,4 0-17 15,-4 6-4-15,0-6-1 0,0 3 0 0,4-3-15 0,-8 7-4 16,-3-7 0-16,7 3 0 0,0 6-31 0,0 1-13 16,-3 2 11-16,-1-9-11 0,-3-3 0 0,8 16 0 15,-5-4 0-15,-3 1 0 0,4 6 0 0,-4 0 0 16,0 3 0-16,3 0 0 0,-3 3 0 0,0 6 11 15,0-3-3-15,-3 4-8 0,3 2 11 0,-4-3-11 16,1 10 10-16,-1-6-10 0,-3 5 8 0,3 1-8 16,-3 3 0-16,0-3 0 0,0 0 10 0,0-7-10 15,0 7 10-15,0-10-10 0,0 4 8 0,0-4-8 16,3-6 0-16,1-3 9 0,-1-6 3 0,1 6 0 16,3-7 0-16,-4-2 0 0,4 0-26 0,0-4-5 15,0 0-1-15,0-9 0 16,0 0-121-16,0 0-25 0,0 0-5 0,0 0-801 0</inkml:trace>
  <inkml:trace contextRef="#ctx0" brushRef="#br0" timeOffset="11408.38">15423 14693 2152 0,'0'0'96'0,"0"0"19"0,0 0-92 0,-3-3-23 0,-1-7 0 0,4 10 0 15,0 0 49-15,-3-3 6 0,-1-3 1 0,4 6 0 16,-3-3-44-16,-1-4-12 0,-3 7 0 0,0-3 8 16,0 3 4-16,4 0 2 0,-8-3 0 0,4 3 0 15,-4 0-14-15,1 3 8 0,3 0-8 0,-7-3 0 16,-4 10 0-16,0-1 0 0,1 1 0 0,-4-1 0 0,3 4 0 0,0-4 0 16,1 0 0-16,-1 4 0 0,4-4 16 0,0 4 3 15,0-4 1-15,3-6 0 16,4 7-20-16,-4-1 10 0,1-6-10 0,3 7 8 0,0-4 4 0,0-3 1 15,3 7 0-15,-3-7 0 0,4 6-5 0,-1 1 0 16,4-1-8-16,0 0 12 0,-3 4 1 0,6-4 0 16,4 4 0-16,0-4 0 0,4 4 13 0,-1-4 2 15,4 4 1-15,1-4 0 0,2 7-6 0,4-4-2 16,1 1 0-16,-1-1 0 0,3 4-13 0,-2-3-8 16,-8-1 10-16,3 1-10 0,1 2 0 0,3 1 0 15,-3-6 0-15,-1 8 0 0,1-5-20 0,3 9-3 16,-3-3-1-16,-1-7 0 15,1 7-37-15,-4-6-8 0,7 5-2 0,-7-5 0 16,4 6-109-16,0-7-21 0,3 1-5 0,-7-7-1 0</inkml:trace>
  <inkml:trace contextRef="#ctx0" brushRef="#br0" timeOffset="14590.51">4244 13997 403 0,'0'0'36'0,"0"0"-36"0,0 0 0 0,0 0 0 16,0 0 9-16,0 0-9 0,0 0 0 0,0 0 9 15,11-4-9-15,-11 4 0 0,0 0 0 0,0 0 0 16,0 0 76-16,0 0 24 0,0 0 4 0,0 0 0 15,0 0 56-15,0 0 12 0,0 0 1 0,0 0 1 16,0 0-70-16,0 0-13 0,0 0-3 0,-11-3-1 0,7-3-51 0,4 6-9 16,0 0-3-16,-7 0 0 0,4 0-16 0,3 0-8 15,0 0 0-15,0 0 8 0,0 0-8 0,-7-9 8 16,0 9-8-16,7 0 8 0,0 0 20 0,0 0 3 16,0 0 1-16,0 0 0 0,0 0 42 0,0 0 9 15,0 0 1-15,0 0 1 0,0 0-28 0,0-10-5 16,0 7-2-16,0 3 0 0,0 0 5 0,0 0 1 15,0 0 0-15,0 0 0 0,0 0-24 0,0 0-4 16,0 0 0-16,0 0-1 0,0 0-17 0,0 0-10 16,0 0 12-16,0 0-12 0,7 10 15 0,0-1-4 15,-7 0-1-15,0-2 0 0,0 8-10 0,0-8 0 16,0 2 0-16,0 7 0 0,0-4 0 0,0 1 16 16,3 9 0-16,-3 0-1 0,7 0 20 0,-7 6 4 0,0 3 1 15,4 4 0-15,-4 5-21 0,0 1-4 0,3-6-1 0,-3 5 0 16,0 4-5-16,0-6-1 0,0-4 0 0,-3 7 0 15,3-6-8-15,0-4 12 0,-4 0-12 0,4 1 12 16,0-1-12-16,0-9 0 0,-7 0 0 0,7 3 0 16,-3-9-16-16,-4 6 2 0,3-7 0 0,1 1 0 31,-4 3-83-31,3-7-17 0,-6-2-3 0,2 2-1 0,1-2-83 16,0-1-17-16</inkml:trace>
  <inkml:trace contextRef="#ctx0" brushRef="#br0" timeOffset="17862.87">4247 15367 2145 0,'0'0'95'0,"0"0"20"0,0 0-92 16,0 0-23-16,0 0 0 0,0 0 0 0,0 0 58 0,0 0 7 15,0 0 2-15,0 0 0 0,8 12-29 0,-8-2-6 16,0 6 0-16,0-4-1 0,0 1-12 0,-8 5-3 15,8-5 0-15,0 9 0 16,0-9 1-16,-3 5 0 0,3 1 0 0,0 3 0 0,0-3 8 0,3-3 2 16,-3 6 0-16,8 3 0 0,-8-3-27 0,3 3 0 15,-3-3 8-15,7 0-8 0,-7 6 0 0,4 0 0 16,3-3 0-16,-7-3 0 16,3 9-120-16,1-9-25 0,3 0-6 0,-4-3-905 15</inkml:trace>
  <inkml:trace contextRef="#ctx0" brushRef="#br0" timeOffset="19143.43">5479 14088 230 0,'0'0'20'16,"0"0"-20"-16,0 0 0 0,0 0 0 0,0-7 328 0,3 1 60 15,4 0 13-15,-3-4 3 0,-4 10-262 0,3 0-52 16,8-9-10-16,-4 9-3 0,-7 0-38 0,11 6-8 15,-11-6-2-15,0 10 0 0,7-1-9 0,0-3-3 16,-7 13 0-16,3-6 0 0,4 9-5 0,-3 3-2 16,-1 0 0-16,-3-3 0 0,4 15 4 0,-4-2 1 0,0-1 0 0,3 4 0 15,-6-4 1-15,3 7 1 0,0-6 0 0,0 5 0 16,-4-8-17-16,1 9 0 0,3-7 8 0,0 7-8 31,-4-7-21-31,-3 7-8 0,4-10-2 0,3 10 0 16,0-6-130-16,-7-4-27 0,3 0-4 0,4-9-580 0</inkml:trace>
  <inkml:trace contextRef="#ctx0" brushRef="#br0" timeOffset="19764.47">5525 15737 1324 0,'0'0'118'0,"-8"-9"-94"16,8 5-24-16,0-5 0 0,-3 0 199 0,6 5 35 16,5-5 7-16,-5 0 2 0,-3-1-199 0,4 4-44 0,3-3 0 0,-4-1 0 15,-3 1 0-15,0-1 0 0,7 1 0 0,-7 0 0 16,0 2 8-16,4-2-8 0,-4-1 12 0,7 1-12 16,7 0 27-16,-4 6-2 0,-2-4 0 0,2-5 0 15,1 9 1-15,3-7 0 0,3 4 0 0,-2 0 0 16,-1-1-1-16,7-2 0 0,-7 6 0 0,7 3 0 15,-7-6-16-15,4 6-9 0,0 0 10 0,-1 6-10 16,1-3 0-16,-8 6 0 0,4 4 0 0,-3-4 0 16,-7 7 0-16,3-3-10 0,-7-1 10 0,3 7-8 15,-6-3 8-15,3 2 0 0,-4-5 0 0,-3 6 8 16,0-7-8-16,-4 7 0 0,1 3 0 0,3-9 0 16,-11 5-18-16,11 4-5 0,-11-3-1 0,4 0 0 15,-7-3 8-15,4 2 2 0,-1-5 0 0,0 6 0 16,-3-7 14-16,3 10-9 0,-3-3 9 0,7-6-8 15,-3 9-8-15,-1-7 0 0,4 1-1 0,3 0 0 16,1-4 5-16,-4-2 2 0,6 2 0 0,5-2 0 16,3-1 10-16,-7 4 0 0,7-10 0 0,0 6 0 0,0 0 9 0,7 4-9 15,-4-4 12-15,5 1-12 0,6-4 20 0,-4 0-4 16,1 4 0-16,6-4 0 0,5-3 21 0,-5 7 4 16,1-7 1-16,7-3 0 0,-4 9-34 0,3-9-8 15,5 0 0-15,-5 0 0 16,8 0-24-16,-7-3-8 15,-1-3 0-15,5 6-682 0,2-10-136 0</inkml:trace>
  <inkml:trace contextRef="#ctx0" brushRef="#br0" timeOffset="21668.55">6900 14141 1321 0,'0'0'28'0,"0"0"7"0,-3-6 1 0,-1-1 2 0,1-2-30 0,-1 3-8 0,4 2 0 0,0-5 0 16,-3 6 39-16,3-3 6 0,0 3 2 0,0 3 0 15,0 0 21-15,0 0 4 0,0 0 0 0,0 0 1 16,0 0-23-16,0 0-5 0,7 3-1 0,0 9 0 0,3 4 15 16,1 0 2-16,0 12 1 0,-4-6 0 0,3 9-13 0,-6 4-2 15,3-4-1-15,0 10 0 16,-4-4-31-16,1-2-7 0,-4-1 0 0,7-2-8 16,-14 5 8-16,7-2-8 0,-4-4 0 0,4 4 0 0,-3-4 0 15,-4 0-14-15,0 1 1 0,0-1 0 16,7 10-132-16,-11-10-27 15,8 4-4-15,-1 2-2 0</inkml:trace>
  <inkml:trace contextRef="#ctx0" brushRef="#br0" timeOffset="22714.51">13409 14141 288 0,'0'0'12'0,"0"0"4"0,0-6-16 0,4-1 0 16,-4 1 0-16,0-3 0 0,3 5 303 0,1-5 57 15,-4 0 12-15,3-1 3 0,-3 7-267 0,4-6-54 16,-1-1-10-16,1 1-3 0,-4 6-3 0,3-7-1 15,-3 7 0-15,0-3 0 0,0 6 0 0,0 0 0 0,0 0 0 0,0 0 0 16,0-3-9-16,0 3-3 0,0 0 0 0,0 0 0 16,0 0 12-16,0 0 3 0,0 0 0 0,0 0 0 15,0 0-13-15,7 12-3 0,-3 1 0 0,-1 6 0 16,4 9 13-16,-3-3 3 16,3 6 0-16,-3 1 0 0,3 9 12 15,-4-7 4-15,8 13 0 0,-4-9 0 0,0 2-36 16,0 1-6-16,-4 0-2 0,5 0 0 0,-1-4-1 15,-4 1-1-15,1-4 0 0,-1 7 0 0,1-6-10 0,-4-4 12 0,0 0-12 16,0-2 12-16,0-4-12 0,3-3 8 0,-6 3-8 16,3-10 8-16,0 4-25 0,0 0-6 0,0-6-1 0,0-4 0 15,-4 0-141-15,4-2-29 0,0 2-6 16,-3-3-820-16</inkml:trace>
  <inkml:trace contextRef="#ctx0" brushRef="#br0" timeOffset="24531.64">13070 16336 1591 0,'0'0'35'0,"0"0"7"0,0 0 2 0,0 0 0 0,0 0-35 0,0 0-9 0,0 0 0 0,0 0 0 16,0 0 46-16,0 0 7 0,0 0 2 0,0 0 0 16,7-3-7-16,-3-7-2 0,0 4 0 0,-1-3 0 15,4-4 30-15,-3 4 5 0,-1-1 2 0,1-2 0 16,-4 2-15-16,3-2-2 0,1-7-1 0,-1 6 0 15,-6 1-1-15,6-1-1 0,1-2 0 0,-4-7 0 16,0 6-37-16,3-9-7 0,4 9-2 0,0-2 0 16,-3-4-7-16,3 3-2 0,-7-3 0 0,4 0 0 15,-4 3-8-15,3-3 0 0,4 3 9 16,0 7-9-16,-3-1 0 0,6 1 0 0,-6 5-12 0,3-2 4 16,3 3 8-16,-6-1 0 0,3-2 0 0,0 9 0 15,-7 0 0-15,0 0 0 0,7 0 0 0,-7 0 0 16,0 0-9-16,7 9 0 0,0 1 0 0,4 2 0 15,-4-2 9-15,0 12 0 0,0-3 0 0,-3-1 0 0,3 4 0 0,0 0 0 16,3 3 0-16,-3-3 0 0,4 3 0 0,-4 0 0 16,4 4 0-16,-1-4 0 0,1 3 0 15,-1-3 0-15,1 3 0 0,-1-3 0 0,1-3 8 16,0-3 0-16,3 3 0 0,-4-3 0 0,1-7-8 0,3 7 8 16,-3-6-8-16,-1-1 8 0,4-2 0 15,-3-4 0-15,-1-3 0 0,1 3 0 0,0-6 24 0,3 0 6 16,-4-6 1-16,1 6 0 0,3-9-19 0,-3 9-3 15,3-10-1-15,0 4 0 0,-7-10 18 0,0 4 3 0,0-7 1 16,4 7 0-16,6-10-24 0,-6 3-5 16,3-3-1-16,-4 0 0 0,1 0 5 0,0-6 1 0,-1 6 0 15,1 0 0-15,-4 0-14 0,3-3 11 0,-2 0-11 0,-1 0 10 16,0-4 8-16,-4-2 2 0,4 6 0 16,-3-3 0-16,-4-4-20 0,3 10-16 0,1-9 4 0,-1 9 0 15,-3-3 12-15,4 3 13 0,-1-3-2 16,1 12-1-16,-1-5-26 0,-3 5-4 0,4 0-2 15,-1 4 0 1,-3 0-86-16,4-1-16 0,-4 10-4 0,0 0-1188 0</inkml:trace>
  <inkml:trace contextRef="#ctx0" brushRef="#br0" timeOffset="32237.84">17992 3341 230 0,'7'-6'20'0,"-7"0"-20"0,0 2 0 0,0-5 0 16,3 3 205-16,4 6 37 0,-10-13 7 0,3 10 2 16,-4-6-172-16,4-1-35 0,4 7-6 0,-8-3-2 15,1 3 4-15,3-7 1 0,3 1 0 0,-3 9 0 16,0-9-1-16,0 5 0 0,0 4 0 0,0 0 0 0,0 0-4 0,7-6 0 16,-7-6-1-16,0 12 0 0,0 0 33 0,0 0 6 15,0 0 2-15,0 0 0 0,0 0-31 0,-7 0-5 16,0 9-2-16,-3 0 0 0,6-5-22 0,-3 11-5 15,-7 1-1-15,0 3 0 0,-4 0-2 0,4 2 0 16,-4 1 0-16,1 4 0 0,3-8 1 0,0 4 0 16,-1 0 0-16,1 6 0 0,4-15 7 0,-1 6 0 15,4-4 1-15,-3 4 0 0,2-6-5 0,1 3-2 16,0-1 0-16,0-5 0 0,4 8-10 0,-1-5 0 16,1-4 9-16,-4 10-9 0,7-16 0 0,0 10 0 15,0-4 0-15,0 1-8 0,0-10 8 0,3 6 0 0,-3-6 0 16,0 0-8-16,7 6 8 0,4 0 0 15,-1-6 0-15,1 0 8 0,0-6 1 0,3 3 1 0,0-6 0 16,3 6 0-16,1-4 0 0,7-2 0 0,-4 9 0 0,4-13 0 16,-1 10-10-16,-2-6 0 0,6-1 0 0,0 7 0 15,0-3-15-15,0 3 2 0,1-7 0 0,-5 7 0 32,1-3-18-32,-4 3-3 0,0-3-1 0,-3 2 0 15,-4 4-21-15,0-6-5 0,-3 3-1 0,-1 0-546 0,1-3-110 0</inkml:trace>
  <inkml:trace contextRef="#ctx0" brushRef="#br0" timeOffset="32636.29">18390 3119 1962 0,'0'0'87'0,"-7"0"17"0,-3 0-83 0,-1 0-21 15,4 9 0-15,0 3 0 0,-4-5 37 0,1 2 3 0,-1 4 1 0,4-1 0 16,0 1-33-16,-3 2-8 0,-1-5 0 0,0 6 0 15,1 2 0-15,-1 1 0 0,-3 3 0 0,4 0 0 16,-5 0 0-16,5 0 0 0,-4 6 0 0,0-3 0 16,-4 7 0-16,0-1 0 0,-3 10 12 0,0-7-4 15,-4 7 16-15,4 3 2 0,0-3 1 0,3 9 0 16,4-3-6-16,4-6-1 0,-4 3 0 16,6-13 0-16,-2 10-20 0,6-10 0 0,4 7 0 15,0-13 0 1,-3 6-34-16,3-9-8 0,3 6-2 0,1-15 0 0,6-1-152 15,-2 4-30-15,-5-3-6 0,-3-13-2 0</inkml:trace>
  <inkml:trace contextRef="#ctx0" brushRef="#br0" timeOffset="33337.61">18711 3435 2026 0,'0'0'90'0,"0"0"18"0,0 0-86 0,0 0-22 0,-3 0 0 0,3 0 0 16,0 0 15-16,-11 0-2 0,8 0 0 0,-4 6 0 16,7-6-13-16,-11 4 0 0,0 5 0 0,1 0 0 15,-1-5-10-15,1 5-2 0,-4 10 0 0,-4-10 0 0,-3 13 12 0,0-6 0 16,3 3 0-16,0 3-8 16,-3 9-5-16,7-3-1 0,-7-3 0 0,3 7 0 0,4-1 14 0,0 0 0 15,3-2 9-15,4-4-9 0,4 3 25 0,-1-3-1 16,4-3 0-16,7-3 0 15,-3 3-12-15,7-4-2 0,3-5-1 0,0 0 0 0,0 2-9 0,0-2 0 16,4-10 0-16,3 6 0 0,0-2 0 0,0-4-11 16,4-3 11-16,-4 0-8 0,0-3 8 15,4-4 0-15,-4-2 0 0,-3-4 0 0,-1 10 0 0,1-12 0 16,0 2 0-16,-4-6 0 0,-4 4 13 0,4-4 5 16,-7 0 1-16,0-3 0 0,1 0 25 0,-5-3 6 0,-3-3 1 0,0 9 0 15,0-16-9-15,-3 13-2 16,-5-6 0-16,5-3 0 0,-4 9-20 0,0-3-5 0,0-3-1 15,0 6 0-15,-4 3-5 0,1 3-1 0,-1-6 0 0,0 3 0 16,-3 7-19-16,-3 2-4 0,3-2-1 0,-1 6 0 31,1 6-17-31,-7-4-4 0,0 8-1 0,3-4 0 16,4 9-96-16,0 0-19 0,-4-5-4 0,1 5-736 0</inkml:trace>
  <inkml:trace contextRef="#ctx0" brushRef="#br0" timeOffset="34427.87">20062 3623 806 0,'0'0'72'0,"0"0"-58"16,0-9-14-16,0 9 0 0,0-3 324 0,0 3 63 15,0 0 12-15,0 0 2 0,0 0-326 0,0 0-66 16,0 0-9-16,4 3-9 0,3 10-12 0,0 5-3 16,0-5 0-16,0 6 0 15,0-1-1-15,0 4-1 0,0-3 0 0,0 3 0 16,-3 3-6-16,3-3-2 0,-3-3 0 0,6 3 0 0,1 6 14 0,3-12 4 15,-7-7 0-15,0 7 0 0,7-3 16 0,-3-1-12 0,-1-3 12 0,-3 1-10 32,0-7-33-32,4 3-6 0,3 1-2 0,0-7-721 0</inkml:trace>
  <inkml:trace contextRef="#ctx0" brushRef="#br0" timeOffset="34723.24">20443 3526 2286 0,'0'0'50'0,"0"0"10"0,-7 3 3 0,0 10 1 0,0-4-51 0,4 1-13 0,-4 8 0 0,3 1 0 16,1 6 0-16,-1-3-10 0,1 10 2 0,-1-1 0 0,1 0 8 0,-1 4-12 15,-3 3 12-15,3-4-12 0,-3 4 12 0,-3-1 0 16,-1 1-9-16,1 6 9 0,-4-3-8 0,-4 6 8 16,0-7-10-16,-3 1 10 0,-4 9-19 0,1-15 3 15,3 9 0-15,-4-7 0 0,-3-2 16 0,3-4 0 16,4-3 0-16,0-3 0 0,6-6-25 0,1 0 1 16,0-6 1-16,7-4-599 15,0-6-120-15</inkml:trace>
  <inkml:trace contextRef="#ctx0" brushRef="#br0" timeOffset="35036.89">20846 3752 2325 0,'0'0'103'0,"0"-9"21"0,0 5-99 0,0 4-25 0,0 0 0 0,7-9 0 16,-4 6 57-16,8-3 7 0,-1-7 0 0,5 4 1 16,-5 5-52-16,4-14-13 0,4 8 0 0,-4 1 0 0,4-4 0 0,3 4-8 15,-4 0 8-15,8 5-13 16,0-5-21-16,-1 6-4 0,5-7-1 0,-1 1 0 15,0 6-34-15,0-3-7 0,-3 6-2 0,0 0 0 16,-1-4-96-16,-6 4-19 0,0 0-4 0,-4 0-1 0</inkml:trace>
  <inkml:trace contextRef="#ctx0" brushRef="#br0" timeOffset="35264.28">20807 3899 1670 0,'0'0'148'0,"0"0"-118"0,0 0-30 0,0 0 0 16,7-3 173-16,3-3 29 16,5 6 6-16,2 0 0 0,-3 0-177 0,8-6-31 0,-5-1-16 0,8 7 1 15,-4 0 4-15,4-3 1 0,-1-3 0 0,8 3 0 31,0-3-52-31,0-1-10 0,3 1-3 0,-3 3-572 0,-1-3-114 0</inkml:trace>
  <inkml:trace contextRef="#ctx0" brushRef="#br0" timeOffset="36411.01">19209 3278 806 0,'-18'0'36'0,"15"7"7"0,-4-4-35 0,-4 3-8 15,-3-6 0-15,0 0 0 0,0 3 160 0,0-3 31 16,-1 7 5-16,5-1 2 0,-4-6-145 0,3 6-29 16,-3-6-5-16,3 9-2 15,1-9-17-15,3 4 10 0,-4 5-10 0,4 0 8 0,0-5-8 0,0 5 0 16,0 4 0-16,3-4 8 0,1 3-8 0,-1 4 0 15,1 0-12-15,3-7 12 0,0 1 0 0,0 2 0 16,0-2 0-16,0 5 12 0,0-2-12 0,0-1 0 16,0-2 0-16,3-1 0 0,-3-6 0 0,7 10 0 0,-3-7-12 0,3-3 12 15,-7-3-10-15,11 0 10 0,-1 0 0 0,4 0-9 16,0-3 9-16,-3-3 16 16,3 0-4-16,0-1-1 0,7-5 4 0,-6 2 1 0,-1-2 0 0,0 2 0 15,0-8-16-15,-4 8 8 0,1-2-8 0,0-7 0 16,-8 6 32-16,4 1 1 0,-3-7 0 0,-1 10 0 15,-3-4-33-15,-3 0 0 0,-1 1 0 0,-3 2 0 16,0-5 11-16,0 9-2 0,-4-1 0 0,4 4 0 16,-3 3-9-16,-4 0 0 0,0-6 0 0,-1 12 0 15,1-6 0-15,0 3 0 0,0-3-10 0,0 13 10 16,3-13 0-16,1 0 0 0,-1 6 0 0,4-3 0 16,7-3 0-16,0 0 0 0,0 0 0 0,0 0 0 15,0 0 14-15,0 0 2 0,7-3 1 0,4-3 0 16,-8 6 13-16,8 0 2 0,0-6 1 0,3-1 0 15,3 4-9-15,1-3-3 0,3-4 0 0,0 7 0 0,0-6-21 16,4 6 0-16,0 3 0 0,0-10 0 16,-4 1 0-16,3 6 0 0,-2-7 0 0,-1 1 0 0,-4 0 0 15,5 5 0-15,-1-5 0 0,-4 3 0 0,4-7 0 16,1 10 9-16,-1-13-9 0,0 10 0 0,4 0 17 0,-8 3-3 16,-6-10-1-16,-1 7 0 0,5 3 18 0,-1-3 3 15,-14 6 1-15,7 0 0 0,0 0-27 0,-7 0-8 16,0 0 0-16,0 0 0 0,3 9 0 0,-3 0 0 15,-3 1 0-15,3-1 0 0,-4-3 0 0,-3 10 0 16,0 0 0-16,0-1 0 0,-7 7 0 0,3-3 0 16,1 6-9-16,-4 4 9 0,-4-4 0 0,0 6 0 0,4 0 0 15,-7 4 0-15,0 2 0 0,3-5-10 0,-6 9 10 0,3 2 0 16,-1-8 0-16,-2 3 0 0,-1-4 12 0,0 7-3 16,1-7-21-16,-1-2-5 0,0-1-1 0,4 4 0 15,-4-10 18-15,4 0 0 0,4-3 0 16,2 6 0-16,-2-12-12 0,6 2 0 0,8-5 1 15,-1 6 0 1,-3-7-148-16,4-2-29 0,3-1-7 0,0-9-1 16</inkml:trace>
  <inkml:trace contextRef="#ctx0" brushRef="#br0" timeOffset="36821.86">19413 3830 1094 0,'0'0'97'0,"0"0"-77"15,-7 3-20-15,7-3 0 0,-7 10 208 0,0-10 37 16,4 3 8-16,-4 10 2 0,3-7-198 0,1 6-39 16,-4 1-8-16,3-7-2 0,0 7-8 0,1-1 0 15,-1-2-12-15,1 8 12 16,-1-5-33-16,4 0 1 0,0 2 0 0,-3-2 0 15,3-1-3-15,0 4 0 0,0-3 0 0,0-4 0 0,3-3 19 0,-3 4 4 16,7-4 1-16,-7-6 0 0,7 3 11 0,1-3 0 16,2 6 0-16,1-6 0 0,3-6 22 0,0 3 0 15,0-3 0-15,4-4 0 0,-4 4-3 0,7-3-1 16,-3 2 0-16,3-5 0 0,0 2-10 0,-3 1-8 0,-8-4 12 0,4 10-12 16,4-6 15-16,-11 3-4 0,0-7-1 0,-3 0 0 15,-8 4 10-15,0 0 3 0,1-1 0 0,-4-2 0 16,-4 9-3-16,1-4-1 0,-11-2 0 0,-1 9 0 15,1 0 1-15,0-6 0 0,-4 6 0 16,1-7 0-16,-1 7-4 0,4 0-1 0,3 0 0 0,1 7 0 16,-5-7-28-16,8 6-6 0,0-6-1 0,0 6-627 15,3-3-125-15</inkml:trace>
  <inkml:trace contextRef="#ctx0" brushRef="#br0" timeOffset="37496.01">22094 3347 172 0,'-14'0'16'0,"4"4"-16"0,6-4 0 0,-6 9 0 15,-4 4 414-15,-4-4 80 0,4 10 16 0,0-7 3 16,0 7-410-16,-4-6-83 0,-3 9-20 0,3-4 0 15,1 4 0-15,-1 0 0 0,-10 7 0 0,3-4 8 0,7 3-8 0,1-3-13 16,-1-3 3-16,0-3 1 0,-3 3 9 0,4 6 11 16,2-3-3-16,5-3 0 0,-4 3-8 0,3-3 0 15,4 0-10-15,4-6 10 0,-1 2 0 16,4-5 0-16,-3 6 0 0,10-10 0 0,3 1 0 0,4-1 0 16,-7-6 0-16,15-3 0 15,2 3 40-15,1-6 15 0,0 3 2 0,-1-9 1 16,-3 6-108-16,8-10-22 0,-1 4-4 0,-3-7 0 0,-4 3 63 0,3 1 13 15,5-7 0-15,-1-3 0 0,-7 3 21 0,0-3 0 16,0 0 0-16,-3 0 0 0,0 4 7 0,-8-4 0 16,1 0 1-16,-1 3 0 0,1-6 19 0,-4 3 3 15,-10 0 1-15,-1 0 0 0,4 3-11 0,-7-3-1 16,0 0-1-16,-4 0 0 0,-3 3-7 0,0-9-2 16,-4 13 0-16,-3-4 0 0,-3-3-16 0,2 3-3 15,8 6-1-15,-7-5 0 16,-4 5-100-16,4 7-20 0,7-10-4 0,4 10-1 0</inkml:trace>
  <inkml:trace contextRef="#ctx0" brushRef="#br0" timeOffset="38704.3">24578 3040 1519 0,'0'0'33'0,"0"0"7"0,0 0 2 0,0 0 1 0,0 0-35 0,0 0-8 0,0 0 0 0,0 0 0 16,0 0 0-16,0 0 0 0,0 0 0 0,0 0 0 15,0 0 12-15,0 0 0 0,0 0 0 0,0 0 0 16,-7 3-12-16,0 10 0 0,-4-4 0 0,1 4 0 16,-8 6 25-16,0-1 3 0,1 1 1 0,-4 3 0 15,-4 3 25-15,0 7 5 0,1-1 1 0,-5 3 0 16,5 4-7-16,-1-3-1 0,0 5 0 0,4 1 0 16,3-6-2-16,-3 5-1 0,7-5 0 0,0 6 0 15,4-4-37-15,2 1-12 0,5-1 0 0,-1-5 0 0,4 2 0 16,4-2 0-16,-1-10 0 0,5 6 0 15,2-6-11-15,-3 3-9 0,4-16-1 0,-1 10-1 0,4-9 6 0,1 2 2 16,2-3 0-16,1 1 0 0,3-10 14 0,0 3 0 16,-3-3 0-16,3 0-9 0,0 0 9 0,-3-3 0 15,3 3 0-15,0-10 0 0,-7 4 0 0,4 3 9 16,-4-6-9-16,0 6 0 0,-7-7 16 0,0 1-4 16,-3-1-1-16,-4 1 0 0,3 3 17 15,1-4 4-15,-4-5 1 0,-7 2 0 0,3 0-9 0,-3-5-1 0,-7 5-1 0,3-6 0 16,1 10 10-16,-8-7 3 0,-3 1 0 0,0 2 0 15,0 10-18-15,-4-10-3 16,0 4-1-16,1-1 0 0,2 4-4 0,-2 0-1 0,3 0 0 0,3 6 0 16,0 0-8-16,4-3-17 0,0 3 4 0,0 3 1 31,3-3-96-31,1 0-20 0,3 6-3 0,0-6-861 0</inkml:trace>
  <inkml:trace contextRef="#ctx0" brushRef="#br0" timeOffset="39166.65">25047 3150 1324 0,'-10'9'59'0,"-1"-9"12"0,-7 0-57 0,1 3-14 15,-4 4 0-15,-1 2 0 0,5 0 275 0,-1 4 52 16,1 0 10-16,-1 9 3 0,7-1-280 0,-3 1-60 16,0 10 0-16,4-7-9 0,-1 0 1 0,-3 9 0 15,3 4 0-15,-3-3 0 16,0 5-30-16,0 1-6 0,0 3 0 0,0 6-1 0,0-9 20 0,3 3 4 16,0-10 1-16,1 4 0 0,3-7 20 0,3-2 0 15,1 2 0-15,3-12 0 0,0 3 0 0,3-4 8 0,-3-5 0 16,4 6 0-16,3-7-8 0,0-2 8 0,0-1-8 0,4-6 8 15,3 7-8 1,3-10 0-16,1-3 0 0,0-4 0 0,3-2 0 0,3 3 0 16,8-4 0-16,0-5 0 0,3-1 0 0,0-3-9 0,-3-3 0 0,3-6 0 15,-3 12 9-15,4-15 0 0,-12 3 0 0,4-4 0 16,-3 7 0-16,-4-12 0 0,-3 2 0 0,0 7 0 16,-4-7 0-16,-4 4 11 0,-3 9-1 0,-3-6 0 15,-1 6 7-15,1 0 2 0,-4 0 0 0,-4 3 0 16,-3-3-19-16,0 13 10 0,-3-13-10 0,-1 6 8 15,1 1-8-15,-1-7-16 0,-3 12 4 0,-4-6 1 16,1 1-33-16,-1-1-6 16,-3 7-2-16,3-1-611 0,0 1-122 0</inkml:trace>
  <inkml:trace contextRef="#ctx0" brushRef="#br0" timeOffset="39908.91">25665 2999 2487 0,'0'0'55'0,"-7"0"11"0,-4-6 2 0,0 6 2 0,1 0-56 0,-1 0-14 0,-3 6 0 15,0-6 0 1,-4 0-20-16,1 0-8 0,-1 3 0 0,0-3-1 16,-3 0 1-16,4 10 1 0,-1-4 0 0,0 0 0 0,1 1 27 0,3-4 0 0,-1 6 0 0,1 10 0 15,0-16 0-15,0 10-8 0,0 2 8 0,3-11 0 16,1 8 0-16,3-2 0 0,0-1 0 0,0 3 0 16,0-2 0-16,3-4 0 0,1 0 0 0,3-6 0 15,0 0 0-15,0 0 0 0,0 0 0 0,7 7 0 16,-7-7 0-16,14 0 0 0,-4 0 0 0,8-7 0 15,-4 4 0-15,4-6 0 0,-4 6 0 0,3-7 0 16,5 1 0-16,-5 0-13 0,-3-1 5 0,1-2 8 16,-5 2-8-16,1 1 8 0,3-4 0 0,-4 10 0 15,-3-6 0-15,-3-1 0 0,-1 10 0 0,-3 0 0 16,-3-9 0-16,3 9 0 0,0 0 10 0,0 0-10 16,-7-3 18-16,3-4-3 0,4 7-1 0,0 0 0 0,0 0-4 0,-3-3-1 15,-4-6 0-15,7 9 0 16,0 0-9-16,0 0 0 0,0 0 0 0,7 0 0 15,0-3-10-15,3-4 10 0,-2 7-13 0,2 0 5 0,4 0 8 16,4 0-8-16,-4 0 8 0,0 0-8 0,0 0 8 0,4 0 0 16,-1 7 0-16,1-4 0 0,0-3 0 0,-4 6 0 15,4-3 0-15,-1 7 8 0,1-10-8 0,-4 0-8 16,0 3 8-16,0-3-12 0,0 0 12 0,-3 6 0 16,-1-3 0-16,1-3 0 0,-4 3 0 0,0 4 0 15,-7-7 0-15,7 3 0 0,-7-3 0 0,4 9 0 16,3-3 0-16,-7 1 0 0,0-7 0 0,0 15 11 15,0-11-3-15,0 8 0 0,-4-2 4 0,1-1 0 16,-1 10 0-16,-3-4 0 0,4 4-12 0,-8 0 0 16,0 3 0-16,1 0 0 0,-4 6 12 0,0-3 0 0,-1 7 0 0,-2-1 0 15,3 0-12-15,-7 4-17 0,3 2 4 0,-7-2 1 16,4 9 12-16,-4-7 15 0,4-2-3 0,0-4-1 16,0 10-11-16,0-6 0 15,3 2 0-15,0-12 0 0,4 7 12 0,-3-4-4 0,6-3 0 0,4-3 0 16,-4-3-8-16,8 0-11 0,-4-7 3 0,3 7 0 31,4-10-126-31,4-2-25 0,-1-1-5 0,-3-6 0 0</inkml:trace>
  <inkml:trace contextRef="#ctx0" brushRef="#br0" timeOffset="40293.58">25792 3730 864 0,'3'-9'76'0,"-3"9"-60"16,4-4-16-16,-4 4 0 0,0 0 173 0,0 0 32 16,0 0 7-16,0 0 0 0,-7 0-102 0,3 10-21 15,-3-7-4-15,0 3-1 0,0 1-37 0,-4 8-8 16,4-12-2-16,0 10 0 0,-3-4-24 0,3 7-5 16,0-3 0-16,-4-1-8 0,4 7 0 0,0-3 0 15,3-1-10-15,1 1 10 0,-1-7 0 0,4 10 0 16,0-6 0-16,0-1 0 0,4 4 0 0,-4-13 0 15,3 10 14-15,4-4-4 0,-3 0-10 0,6-2 0 0,-10-7 0 0,11 6 0 16,0 0 0-16,-1-6 0 0,1 0 0 0,-1 0 0 16,1 0 0-16,0 0 0 0,-1-6 0 0,-3 6 0 15,4-3 0-15,-1 0 0 0,1-7 0 16,0 1 0-16,-4 3 10 0,0-7 6 0,0 4 2 16,0-4 0-16,-4 4 7 0,1-4 2 0,-4 4 0 0,0-10 0 15,-4 6-12-15,4 4-3 0,-3-7 0 0,-4 7 0 16,0-10-4-16,-4 10 0 0,0 6-8 15,1-10 12-15,3 7-12 0,-4 3 0 0,1-4 8 0,-1 7-8 32,0 0-106-32,1 0-24 0,-1 0-5 0,1 7-1 0</inkml:trace>
  <inkml:trace contextRef="#ctx0" brushRef="#br0" timeOffset="40642.74">26430 3498 2491 0,'0'0'110'0,"0"0"23"0,0 0-106 0,0 0-27 0,0 0 0 0,0 9 0 16,0 1 16-16,4-1-3 0,3-6 0 0,0 10 0 16,0-7-13-16,7 7-12 0,-3-1 3 0,3 4 0 31,0 0-18-31,0 2-3 0,3 4-1 0,1-3 0 15,-4 3-94-15,0-3-19 0,0-3-4 0,4 2-472 0,0 1-95 0</inkml:trace>
  <inkml:trace contextRef="#ctx0" brushRef="#br0" timeOffset="40921.44">26864 3495 2761 0,'-11'3'122'0,"8"6"26"0,-4 1-119 0,0-1-29 15,-4 7 0-15,4 0 0 0,0 5 22 0,0 1-2 16,4 4 0-16,-1 5 0 0,-3 0-20 0,3 1-15 16,-3 5 3-16,0-2 0 0,4 2-7 0,-4 1-1 15,-7 0 0-15,3-1 0 16,-3 10-60-16,0-12-13 0,-4 6-3 0,1-1 0 15,-1 1 17-15,0-3 3 0,1-1 1 0,-1-12 0 0,0 7 40 0,4-4 8 0,4-12 2 16,-1 2 0 0,0-5-131-16,1-4-25 0,6-2-6 0,4-7-1 0</inkml:trace>
  <inkml:trace contextRef="#ctx0" brushRef="#br0" timeOffset="41204.61">27111 3551 403 0,'0'0'17'0,"0"0"5"16,0 0-22-16,0 0 0 0,0 0 0 0,0 0 0 15,7 0 560-15,4 0 107 0,-4-3 21 0,7 3 5 16,3-6-569-16,8 6-115 0,3 0-22 0,1-13-5 0,6 10-2 0,-3-3 0 16,-1-4 0-16,5 4 0 15,-5-3-132-15,1-1-28 0,0 1-4 0,3 0-523 16,-3-1-104-16</inkml:trace>
  <inkml:trace contextRef="#ctx0" brushRef="#br0" timeOffset="41454.36">27051 3761 172 0,'0'0'8'0,"0"0"1"0,0 0-9 0,0 0 0 0,11 0 0 0,-1 0 0 15,8 0 567-15,3-3 111 0,-3 3 22 0,3 0 5 32,3 0-589-32,1 0-116 0,7 0-26 0,-4 0-4 15,0-6-2-15,1 3 0 0,-5-7 0 0,1 7 0 16,0-6-153-16,-4 9-31 0,0-6-7 0,-3-1-1 0</inkml:trace>
  <inkml:trace contextRef="#ctx0" brushRef="#br0" timeOffset="42042.75">27905 2861 2808 0,'0'0'124'0,"0"0"26"15,0 0-120-15,3 4-30 0,-3 14 0 0,7 1 0 0,-3 3 15 0,-1 3-3 16,4 7-1-16,4 5 0 0,-4 7-11 0,4 3 0 16,-4 3 0-16,3 4 0 0,1-1 0 0,-4 6 0 15,0-2 0-15,0 2-11 0,0-2 11 0,-3 6 0 16,3-10 0-16,3 0 0 0,-3-3-12 0,7-6 0 15,4 0 0-15,0-6-820 16,3-22-164-16</inkml:trace>
  <inkml:trace contextRef="#ctx0" brushRef="#br1" timeOffset="59421.95">18665 5458 1681 0,'0'0'36'0,"0"0"8"0,0 0 2 0,0 0 2 0,4-6-38 0,0-7-10 0,-4 4 0 0,7 5 0 16,-7 4 37-16,3-6 6 0,1 3 1 0,-4 3 0 15,0 0-20-15,0 0-3 0,0 0-1 0,0 0 0 16,0 0 10-16,0 0 2 0,0 0 0 0,0 0 0 16,0 0-10-16,0 0-2 0,0 0 0 0,0 0 0 15,0 0 16-15,0 0 4 0,-7 0 0 0,7 0 0 16,0 0-3-16,0 0 0 0,0 0 0 0,0 0 0 15,0 0 2-15,0 0 0 0,0 0 0 0,0 0 0 16,0 0-12-16,0 0-3 0,0 0 0 0,0 13 0 16,0-4 2-16,-4 4 0 0,1-7 0 0,3 3 0 15,-4 1-10-15,4-4-1 0,0 10-1 0,-4-4 0 16,1-2-2-16,-1 2 0 0,1 1 0 0,-1 9 0 16,4-7-12-16,-3-2 0 0,3 6 0 0,0-4-10 15,3 4 10-15,-3 0 0 0,4-3 0 0,3 2 0 0,-4 4 9 0,5-3-9 16,-1-6 12-16,3 6-12 0,-3-7 13 15,4 7-4-15,-4-7-1 0,0 1 0 0,0 6 20 0,0 3 3 16,0-3 1-16,-3-1 0 0,3-2-32 0,-7 6 0 16,3-3 0-16,-3 3 0 0,4-3 0 0,-4 6-13 15,0-7 1-15,3 1 0 0,-3 0 12 0,4-3 16 16,-4 6-3-16,3 0-1 0,1-3-12 0,-1-1 9 16,-3-2-9-16,4 9 8 0,3-9 7 0,-4 6 1 15,5-3 0-15,-5 2 0 0,1 1-4 0,3-3 0 0,-4 0 0 0,1-3 0 16,-1 3-12-16,1 3-16 15,-1-1 3-15,1-2 1 0,-1 3 12 0,-3 0 0 0,0 0 0 16,0-3 0-16,-7 3 0 0,7 0 10 16,-3 0-10-16,-1 3 12 0,4 0-12 0,-7-3 10 0,4 0-10 0,3 0 10 15,-4 9-10-15,4-3 0 0,0-6 0 0,-3 0 0 16,3 7-9-16,0-4 9 0,0-3-12 0,0 0 12 16,0 6 0-16,0-6 0 0,-4 0 0 0,4 0 0 15,-3 0 0-15,3-4 0 0,0 4 0 0,-4 0 0 16,0 0 0-16,4 3 0 0,-3-3 0 0,-1 0 9 15,1 3-9-15,3-3 0 0,-4 6 0 0,4-6 8 16,-3 7-8-16,3-4 0 0,0-3 0 0,0 0 0 16,-4 6 0-16,4-6 0 0,0 0 0 0,0 6 0 0,0-6 8 15,0 3-8-15,0-6 8 0,-3 3-8 16,-1 0 0-16,4-3 0 0,0-7 0 0,0 10-11 16,0-3 11-16,0 0 0 0,0-4 10 0,0 4-10 15,0 3 0-15,0 0 0 0,0-3-8 0,0 3 8 0,0 0 0 16,0 0 8-16,0-3 0 0,0 2 1 0,-3 1-9 0,3 0-11 15,0-3 3-15,0 3 0 0,0-3 32 0,0-7 8 16,0 10 0-16,3-3 1 0,-3-6-33 16,4 9 0-16,-4-7 0 0,3 1 0 0,1 3 0 0,-4-7-12 15,3 4 1-15,-3 0 1 0,0-7 10 0,4 10 0 16,-4-6 0-16,0 5 0 0,0-5 0 0,0-1 0 16,0 4 0-16,0-3 0 0,0-1 0 0,0 7 8 0,3-6-8 15,-3 5 0-15,0-2 0 0,0 3 8 0,0 0-8 0,0-7 0 16,0 10 9-16,0-9-9 0,0 6 12 0,0 3-12 15,0-4 11-15,0 4-11 0,0-3 10 16,0 3-10-16,-3-9 9 0,3 9-9 0,0 0 8 0,0-4-8 16,0 4 0-16,-4-3 0 0,4 0 8 0,0-3-8 15,0 6 0-15,0-4 0 0,0-5 0 0,0 9 8 16,0-3-8-16,0 3 0 0,0-4 0 16,0 4 0-16,0 0 0 0,0 0 8 0,0 0-8 0,-3-3 0 15,3 3 8-15,-4 0-8 0,1 6 8 0,-1-3-8 16,1-6 0-16,-1 9 0 0,1-6 0 0,-1 3 0 15,1-3 0-15,3-3 0 0,-4 3 0 0,4 0 0 16,-3-3 0-16,3 0 0 0,0 3 0 0,0-4 0 16,0-2 0-16,0 6 10 0,-4-3-10 0,4 3 10 15,0-3-2-15,0 3 0 0,0 0 0 0,0-4 0 16,0 4-8-16,0 0-9 0,0-3 9 0,0 3-13 0,-3 0 13 0,3 0 0 16,0 0-10-16,-4 0 10 0,4 0 0 0,-4-3 0 15,1 3 10-15,-1-1-10 0,-3 1 0 0,4-3 0 16,-1 3 0-16,4-3 0 0,-3 3 0 0,-1 0 0 15,4 0 0-15,-3 0 0 0,3-3 0 0,0 3 0 16,0 6 0-16,0-6 0 0,0 0 0 0,0 0 0 16,0 0 0-16,0 0 0 0,3-4 0 0,1 4 0 15,-4-3 0-15,3 3 0 0,-3-3 0 0,4-3 0 16,-4 6 0-16,3-4 0 0,-3 1 0 0,4-3 0 16,-4 3 0-16,3 3 0 0,-3 0 0 0,0-4 0 15,0 4 0-15,4 0 0 0,-4 0 0 0,0 3 0 16,0 0 0-16,0-3 0 0,3 0 0 0,-3 0 0 0,0-3 0 0,0 3 0 15,0 0 0-15,0 0 0 16,0 3 0-16,0-9 0 0,0 6 0 0,0-4 0 16,0 4 0-16,0-3 0 0,0-6 0 0,0 9 0 0,4-4 13 0,-4-5-4 15,0 9-9-15,4-3 0 0,-4 0 0 16,0-4 0-16,0 10 0 0,3-3 0 0,-3-6-9 0,4 12 9 16,-1-3 0-16,-3 0-10 0,0-3 10 0,0 3-8 15,0-3 8-15,0 7 0 16,0-4 8-16,0 3-8 0,-3-6 0 0,3 0 0 0,0 6 0 0,0-3-8 15,-4-3 8-15,1 9 0 0,-1-9 0 0,0 7 0 16,1-4 0-16,-1 6 11 0,1-6-3 0,-1 0 0 16,4 7-8-16,-3-1 0 0,-1-9 0 0,4 9 0 15,-3 1 0-15,3-4 0 0,0-3 10 0,0 6-10 0,3-2 0 16,-3-4 0-16,4-3 0 0,-1-1-9 16,-3 8 9-16,4-7 0 0,3 0 10 0,-7 0-10 0,3-4 0 0,-3 4 0 15,4 0 0-15,-4 0 0 16,0 0-8-16,-4 3 8 0,4-3 0 0,-3 3 0 0,-1-3 0 0,4 6 0 15,-3-6 0-15,-1 0 0 0,1 0 0 0,-1 7 0 16,1-7 0-16,-1-1 9 0,1-2-9 0,3-3 0 16,0 6 0-16,0-6 0 0,0-1 0 0,0 4 0 15,0-6-12-15,0 5 12 0,3-5-8 0,-3-4 8 16,4 10 0-16,-4-6 0 0,0-1 0 0,0-2 0 16,0 5 0-16,0-2 0 0,3-1 0 0,-3 1 8 15,0-4 0-15,-3 10 0 0,-1-6-8 0,4-1 0 16,0-2 0-16,-3 5-11 0,3-8 11 0,0 8 0 15,0-2 0-15,0-4 0 0,0 1 0 0,0-4-13 16,0 3 3-16,0 7 1 0,0-10 9 0,0 4 0 16,0-1 0-16,0 4 0 0,0-4 0 0,0 1 0 0,0 2 8 0,0-3-8 15,3 1 0-15,-3-1 0 0,-3 1 0 16,3-1 0-16,0-3 0 0,0 4 0 0,0-1 0 0,-4 1-8 16,1-7 8-16,3 6 0 0,-4 1 0 0,4-1 0 15,-3-6 0-15,-1 6 0 0,1-2 0 0,3-1 0 16,0-6 0-16,0 9 0 0,0-9 0 0,-4 7 0 15,4 2 0-15,0-3 0 0,0-6 0 0,-4 7 0 16,4-7 0-16,0 3 0 0,-3 6 0 0,3-9 0 16,3 10 0-16,-3-10 0 0,0 3 0 0,0-3-8 15,0 0 8-15,4 9 0 0,-4-9 0 0,0 0 0 16,0 0 8-16,0 0-8 0,-4 10 8 0,4-10-8 16,0 3 0-16,0-3 0 0,0 0 0 0,0 0-8 0,-3 9 8 15,3-9 11-15,0 0-3 0,-4 6 0 0,4-6-8 0,0 0-11 16,0 0 3-16,0 0 0 15,0 0 8-15,0 4 0 0,0-4 0 0,0 0 0 0,4 9 0 0,-1-6 0 16,-3-3 0-16,0 0 0 0,8 6 0 0,-1-3 0 16,-4 4 0-16,-3-7 0 0,7 3 0 0,0-3 0 15,4 0 0-15,-4 0 0 0,0 0 0 0,4 0 11 16,-4 0-3-16,0 0 0 0,3-3-8 0,-3-4 0 16,4 7 0-16,-4 0 0 0,3 0 0 0,1-3 0 15,0 3 0-15,-1-6 0 0,4 6 0 0,0 0 0 16,-3 0 0-16,7 0 0 0,-4-3 0 0,0 3 0 15,4 0 0-15,3 0 0 16,0-3 0-16,-3 3 0 0,3-6 0 0,0 6 0 0,4 0 0 16,-4 0 0-16,3 0 0 0,-2 0 0 0,2 0-12 0,-3 0 12 15,4 0-10-15,-4 0 10 0,0 0 0 0,-3 0 0 16,0 0 0-16,-1 0 0 0,1-4 0 0,0 4 0 0,-4 0 0 16,3 0 0-16,-2-6 0 0,2 6 0 0,-3 0 0 15,4 0 0-15,0 0 0 0,3 0 0 0,-4 0 0 0,8 0 0 16,-7 0 0-16,3 0-9 0,0 0 9 15,4 0 0-15,-8 0-8 0,5 0 8 0,2 0-8 0,1 0 8 16,-4 0-10-16,0 0 10 0,0 0-12 0,-3 0 12 16,-4 0-12-16,4 0 4 0,-4 0 8 0,0 0-13 15,-3 6 13-15,3-6 0 0,-4 4 0 0,1-4 0 16,-4 0 0-16,0 6 0 0,4-3 0 0,-1-3 0 16,-3 0 0-16,4 0 0 0,3 0 0 0,-4 0 0 0,1 0 0 0,0-3 0 15,3 3 0-15,3-6 0 0,-2 6 0 0,-1 0 0 16,0 0 0-16,0-4 0 0,0-2 0 0,4 6 0 15,-8 0 0-15,4 0 0 0,-3 0 0 0,-1 0 0 16,1 0 0-16,-4 0 0 0,0 0 0 0,0 0 0 16,0 0 0-16,-7 0 0 0,0 0 0 0,0 0 0 15,11 0 0-15,-4 0 0 0,0 6 8 0,-7-6-8 16,7 0 0-16,0-6 0 0,0 6 0 0,-7 0 8 16,0 0-8-16,11 0 0 0,-4-3 8 0,-7 3-8 15,0 0 0-15,0 0 0 0,10-6 0 0,-10 6 0 16,11 0 0-16,-11 0 0 0,0 0 0 0,0 0 0 0,11-3 0 0,-11 3 0 15,0 0 8-15,0 0-8 0,10 3 9 0,-10-3-9 16,0 0 0-16,0 0 0 0,11 0 0 0,-11 0 0 16,10 6 0-16,-10-6 0 0,0 0 9 0,11 0-9 15,-11 0 0-15,0 0 0 16,0 0 0-16,10 3 0 0,-10-3 0 0,0 0 8 0,0 0-8 0,0 0 12 16,0 0-12-16,7-3 0 0,-7 3 0 15,0 0 0-15,0 0 0 0,0 0 0 0,0 0 0 0,0 0 0 16,0 0 0-16,0 0 12 0,0 0-2 0,0 0 0 15,0 0-10-15,4-6 0 0,-4 6 0 0,4-3 0 16,-4-7 0-16,0 1 0 0,0 6 0 16,0-4 0-16,-4 4 0 0,4-6 0 0,0 6 0 0,0-4 0 15,0 1 0-15,4 0 0 0,-4-4 0 0,3 1 0 16,-3-4 0-16,4 1 0 0,-4-1 0 0,3-2 0 16,1 2 0-16,-4-6 0 0,3 7 0 0,1-7 0 15,-1 3 0-15,1-6 0 0,-4 4 0 0,3-4 0 16,-3 0 0-16,0 0 0 0,0-3 0 0,0 3 0 15,4 0 8-15,-4 6 0 0,0-3 0 0,0-3 0 16,0 3-8-16,0 1-14 0,0-4 3 0,-4 6 1 0,4-3 10 16,0 0 0-16,-3-3 0 0,3 4 0 0,-4 2 0 15,4-3 0-15,-3-3 0 0,3 0 0 0,0 0 14 16,-4-6-2-16,4 6 0 0,-3-6 0 0,3 3 7 0,0-3 1 16,0 2 0-16,0-2 0 0,-4 3-20 0,4-3 0 15,0 3 0-15,0-3 0 0,0 6 0 0,4-10 0 16,-4 10 0-16,0-6 0 0,0 6 0 0,0-3 0 15,0-3 0-15,0 6 0 0,0-3 0 0,0 0 0 16,3 3 0-16,-6 0 0 0,3 0 0 0,3 0-16 0,-3 0 4 0,0 0 0 16,4 0 12-16,-4 0 0 0,3-3 0 0,1 3 0 15,-4 6 0-15,0-2 0 0,3-4 0 0,-3 3 0 16,4 0 0-16,-1-3 0 0,-3 0 0 0,4 10 0 16,-4-10 0-16,3 3 0 0,1 0 0 15,-4-3 0-15,3 0 0 0,-3 6 0 0,0-9 0 0,0 3 0 16,4 7-8-16,-4-4 8 0,0-3-13 0,0 3 5 15,0 0 8-15,0-3 8 0,0 7-8 0,0-4 11 16,0 0-11-16,0-3-9 0,0 10 9 0,0-7-13 16,0 0 13-16,0 6 0 0,0 1 0 0,0-7 0 15,0 7 0-15,0-7 0 0,0 9 0 0,0-5 0 16,4-1-12-16,-4 3 0 0,3 1 0 0,-3-7 0 16,0 6 12-16,0 1 0 0,0-4 0 0,0 4 0 15,0-7 0-15,0 6 15 0,0-5-3 0,0 5-1 16,0-9-11-16,-3 10-16 0,3-7 4 0,0 9 1 15,0-5 19-15,0-1 3 0,0 0 1 0,0 1 0 0,0-7-12 0,0 9 0 16,0-6 0-16,3 7 0 0,-3-7 0 16,0 6-17-16,4-5 4 0,-4 5 1 0,3 0 12 0,1-5 0 15,-4 5 0-15,0 1 0 0,3 2 0 16,-3-2 16-16,0-4-3 0,0 3-1 0,0 4 7 0,0-4 1 16,0 1 0-16,0-4 0 0,0 4-20 0,0 2 0 15,0-2 0-15,4-7 0 0,-4 6 0 0,0-5 0 16,0 5 0-16,0-6 0 0,3-3-14 0,-3 7 0 15,4-11 0-15,-1 5 0 0,1-1 14 0,-1 0 0 16,-3 3 0-16,4-3 0 0,-1 0 0 0,1 3 0 16,-1-3 0-16,1 6 0 0,-1-2 0 0,1-1 0 0,-4 6-8 15,0-6 8-15,0 7 11 0,0-1 5 0,0-2 0 0,0 2 1 16,0 4-17-16,0-4 0 0,0 1 0 0,0-1 0 16,0-3 0-16,0 4-16 0,0-1 2 0,0-5 0 15,0 8 14-15,0-2 0 0,0-7 0 0,0 6 0 16,0 1 0-16,0-4 0 0,0 0 0 0,4-2 0 15,-4-1 0-15,3 6 0 0,-3 1 0 0,4-7 0 16,-4 6 0-16,3-6 0 0,-3 7 0 0,0-7 0 16,0 7 0-16,4-1 0 0,-4-3 0 0,3 4 0 15,-3 2 0-15,0-2 0 0,0 2 8 0,0-2-8 16,0 2 0-16,4 1 0 0,-4-3 8 0,0 2-8 16,0 1 10-16,0-1-2 0,-4-2 0 0,4 2 0 15,0 7-8-15,0-6 0 0,-3-1-10 0,3 1 10 16,0-4 0-16,-4 4 0 0,4 0 0 0,0 6 0 0,-3-10 0 0,3 4 0 15,0-1 0-15,-4-2 0 16,4 2 0-16,0-2 10 0,0 5-2 0,-3-2 0 0,6-4-8 0,-3 4 0 16,0-4 0-16,0 1-11 0,0 3 11 0,0-4 0 15,0-3 0-15,4 7 0 0,-4 3 0 0,0-4 8 16,3 1-8-16,-3-4 0 0,4-2 0 0,-4 2 0 16,3 1 0-16,1-1 0 0,-1-3 0 0,1 4 0 15,-4 2 0-15,3-2 0 0,1-1 0 0,-4-2 0 16,0 2 0-16,3 4 0 0,1-4 0 0,-4 1 0 15,0-4 0-15,3 3 8 0,-3 1-8 0,4-1 11 16,-4-2-11-16,3 2 12 0,-3 4-12 0,4-4 0 16,0-6 0-16,-4 7-11 0,3-7 11 0,1 6 0 0,-1-5 0 0,1 5 0 15,-1-6 0-15,1 7 0 0,-4-10 0 0,3 9 0 16,4-6 0-16,-3 10 0 0,-4-7 0 16,3 1 0-16,1-1 0 0,-4 0 0 0,0 4 0 0,0-1 0 15,0-6 0-15,0 10 0 0,0-7 0 16,0 1 0-16,0 2 0 0,0-6 0 0,0 7 0 0,0 2 8 15,-7-2-8-15,7-1 0 0,0-3 0 0,0 4 0 16,0-1 0-16,0 1 0 0,3-4 0 0,1 4 0 16,-4-1 0-16,3 1 0 0,-3-4 0 0,0 6 0 15,4-2 0-15,-4-1 0 0,0-5 0 0,0 5 0 16,3-6 0-16,-3 3 0 0,4-9 0 0,-8 3 0 16,4 10 0-16,0-7 0 0,4-3 0 0,-4 0 0 15,0 3 0-15,0-3 0 0,0 0 0 0,0 1 0 16,0 2 0-16,3-3 0 0,1 0 0 0,-4 0 0 15,0 3 0-15,4-3 0 0,-4 6 0 0,3 1 0 0,-3-7 0 0,0 9 0 16,4-6 0-16,-4 10-8 0,3-7 8 0,-3 1 0 16,0 2 0-16,0-6 0 0,0 4 0 0,4-4 0 15,-4 6 0-15,3-6 0 0,-6 1 0 0,3 5 0 16,3-6 0-16,-3 4 0 0,0-4 0 0,0 6 0 16,-3-6 0-16,3 1 0 0,0 2 0 0,0 0 0 15,0-6-11-15,0 7 11 0,0-4 0 16,0 0 0-16,0 6 0 0,0-5 0 0,-4 2-8 0,4 0 8 15,0 1 0-15,0-1-9 0,-3 0 9 0,3 1 0 16,3 2 0-16,-3 0 0 0,-3-5 0 0,3 8 0 16,0-2 0-16,3-7-8 0,-6 6 8 0,3 4 0 0,0-4 10 0,0 1-10 15,0 2 0-15,0-2 0 16,-4 2-13-16,4 1 4 0,0-3 9 0,-3-4 0 16,3 3 0-16,-8 4 0 0,8-4 0 0,-3 1 0 0,3-7 0 0,-4 6 0 15,1-5 0-15,3-1 0 0,0 6 0 16,0-6 0-16,-4 7 0 0,4-7-15 15,4 3 4-15,-4-2 1 0,3 8 10 0,-3-2 0 16,0-7 0-16,4 9-8 0,-4-2 8 0,0-1 0 0,0 4 0 0,0-4 0 16,0 4 0-16,0 0 0 0,0-1 0 15,-4 1 0-15,4-4 0 0,-3 4 0 0,-1-1 0 0,1 4-8 16,-1-3 8-16,1-1 0 0,-1-2 0 0,-3 2 0 16,4 1-12-16,-4-4-3 0,7 4-1 0,-4 0 0 15,1-4 16-15,3-3 12 0,-4 4-3 0,4 2 0 16,-3-2-9-16,3 3 0 0,0-4 0 0,0 0 0 0,0 4-9 15,0 0 9-15,0-4-12 0,0 4 12 0,3-4 0 0,-3-3 0 16,4 4 0-16,-4 2 0 16,0 1 0-16,0 3 0 0,3-4 0 0,-3 1 0 0,0 3 0 0,0-1 0 15,0 1 0-15,0-3 0 0,4-1 0 0,-4 10 0 16,0-3 0-16,0-6 0 0,0-1 0 0,0 1 0 16,0 9 0-16,0-3 0 0,0-7 0 0,0 1 0 15,0 9 0-15,0-3 0 0,3-6 0 0,-3-1 0 16,0 10 0-16,0-3 0 0,0-3 0 0,0-1 0 15,0 1 0-15,4-3 0 0,-4 6 0 0,0-4 0 16,-4-5 0-16,4 9 0 0,0-7 0 0,0 1 0 16,-3 6 0-16,3-7-10 0,3 4 10 0,1-7 0 15,-4 4 0-15,-4 6 0 0,8-3-10 0,-4-7 10 16,0 4-12-16,0 6 12 0,-7-10 0 0,7 4 0 0,0 2 0 16,-4-5 0-16,1 2 0 0,3 7 0 15,-4-6 0-15,4-1 0 0,0 1-10 0,-3 0 10 0,3 9-8 0,0-13 8 16,-4 4 0-16,4 6 0 0,-4-7 0 0,4 1 0 15,0 9 0-15,-3-10-8 0,-1 7 8 0,4-6 0 16,0-1 0-16,0 1 0 0,0 6 0 16,0-7 0-16,-3 1 0 0,3 6 0 0,0-10 0 0,0 4 0 15,0 3 0-15,3-7 0 0,-3 10 0 0,0-6 0 16,0-1 0-16,0 1 0 0,4 6 0 0,-4-4 0 16,0-2 0-16,0 9 0 0,0-3 0 0,0 3 0 15,7-10 0-15,-7 10 0 0,-4-3 0 0,4 3 0 16,0-6 0-16,0 6 0 0,-3-9 0 0,3 9 0 15,0 0 0-15,-4 0 0 0,4-13 0 0,-3 10 0 16,-1-3 0-16,1 3 0 0,-1-7 0 0,4 7 0 16,-7-3 0-16,7-4 0 0,-3 7 0 0,3-6 0 0,0 6 0 0,-4-4 0 15,4-2 0-15,-3 6 0 0,3-7 0 0,0 10 0 16,-4-3 0-16,1-6 0 0,3 9 0 0,0-6 0 16,-4 6 0-16,4 0 0 0,-3-13 0 0,-1 13 0 15,0-3 0-15,1-3 0 0,3 6 0 0,0 0 0 16,-4-4 0-16,1-2 0 0,-1 3 0 0,4 3-10 15,0 0 10-15,-3 0-13 0,3 0 13 0,0-9 0 16,0 6 9-16,0-4-9 0,0 7 0 0,0-6 0 16,0 0-8-16,3-4 8 0,-3 1 0 0,4 6 0 15,-4-7 0-15,0 10 0 0,3-3 0 0,-3-6 0 16,0 3 0-16,0-7 0 0,0 4 0 0,0 9 0 16,0-10 0-16,0 7 0 0,0 3 0 0,0-9-8 0,0 9 8 0,0 0 0 15,0 0 0-15,0 0 0 16,0-10 0-16,0 10 0 0,4-3 0 0,-4 3 0 0,0 0 0 0,0-3 0 15,0-3 0-15,0-4 0 0,3 7 0 0,-3 3 0 16,0 0 0-16,4-6 0 0,-4 6 0 0,0-3 0 16,0 3 0-16,4-10 0 0,-1 7 0 0,-3 3 0 15,0 0 0-15,0 0 0 0,0 0 0 0,0 0 0 16,0 0 0-16,4-6 0 0,-4 6 0 0,0 0 0 16,0 0 0-16,0 0 0 0,0 0 0 0,0 0 0 15,0 0 0-15,0 0 0 0,0 0 0 0,0 0 0 16,0 0 0-16,0 0 0 0,0 0-10 0,-7 6 10 15,-1-6 0-15,1 3-8 0,0 4 8 0,0-4 0 16,-3 0 0-16,3-3 0 0,0 6 9 0,-4-3-9 16,-3-3 0-16,0 7 0 0,-4-7 0 0,1 3 0 0,-5-3 0 15,1 0 0-15,-3 0 0 0,-1 0 0 0,4 0 0 16,-4 6 0-16,0-3 0 0,4-3 0 0,-4 0 0 16,1 3 0-16,-5-3 0 0,5 7 0 0,-1-4 0 0,-3 3 0 15,3-3 0-15,4 6 0 0,-4-5 0 0,4 5 0 16,-4-9 0-16,-3 13 0 0,0-7 0 0,-4 3 0 15,1-6 0-15,-1 4 0 0,-4-1 0 0,1 0 0 16,3-3 0-16,1 7 0 0,2-1 0 0,-2-6 0 16,-1 4 0-16,4-4 0 0,3 3 10 0,0-3-10 15,1 0 8-15,-1 3-8 0,0-2 8 0,1-4-8 16,-1 0 8-16,-3 0-8 0,-1 6 0 0,-6-6 0 16,3 0 0-16,1 0 0 0,2 3 0 0,1-3 0 0,0 0 0 0,0 0 0 15,3 0 0-15,0 0 0 0,1 0 0 0,3 6 0 16,-1-6 0-16,5 7 0 0,-4-7 0 0,3 0 0 15,0 0 0-15,1 0 0 0,3 0-9 0,3 0 9 32,-3 0-95-32,3 6-12 0,1-6-2 0,-1 3-782 0,1 3-156 0</inkml:trace>
  <inkml:trace contextRef="#ctx0" brushRef="#br1" timeOffset="61393.17">16817 5135 518 0,'0'0'23'0,"0"0"5"0,0 0-28 0,0 0 0 16,0 0 0-16,0 0 0 0,3-3 308 0,1-7 56 15,-4 10 11-15,7-3 2 0,-7 3-256 0,0 0-51 0,7-6-10 0,-7 6-3 16,4-10-13-16,-4 10-2 15,0 0-1-15,7 0 0 0,-7 0-31 0,7 16-10 0,7-13 0 16,-4 16 0-16,1 3 17 0,0 0-3 0,-4 0-1 16,3 9 0-16,4 1-13 0,-3-1 8 0,-4 4-8 0,4-4 0 15,-4 10 16 1,3-10-2-16,-3 0-1 0,0 1 0 0,4 2-13 0,-4-2 9 0,-4-1-9 0,1 0 8 16,7-2-8-16,-4-4-9 0,-4 0 9 0,4-3-13 31,0 0-48-31,0-7-10 0,-3 1-1 0,3 0-1 15,-4-16-131-15,-3 0-25 0,0 0-6 0,15-13-1 0</inkml:trace>
  <inkml:trace contextRef="#ctx0" brushRef="#br1" timeOffset="61912.55">17039 5198 2055 0,'0'0'45'0,"0"0"10"0,0 0 1 0,0 0 2 0,0 0-46 0,0 0-12 15,4-4 0-15,3-5 0 0,3 0 0 0,1 5 10 16,-4-2-10-16,4-6 10 0,-1 2-10 0,1 1 0 0,-1 3 9 0,4-4-9 15,-3-6 0-15,3 10 0 0,-3-9 0 0,-1 5 0 16,1 4 0-16,3-4 0 0,-3 1 0 0,-4 0 0 16,0-1 0-16,3 1 0 0,-3 9 0 0,0 0 0 15,4 0 0-15,0-6 8 0,-8 6-8 0,8 0 8 16,-4 0-8-16,0 0 0 0,0 6 0 0,0-6 0 16,0 0 14-16,-4 9-2 0,5 1 0 0,-5-1 0 15,1 4-1-15,-1-4-1 0,-3 4 0 0,0 8 0 16,0-5-10-16,-3 0-14 0,-1 9 3 0,-3 0 1 15,0-3 10-15,-4 9 0 0,-3-9-9 0,4 16 9 16,-4 0 8-16,-1-10 5 0,-2 6 2 0,3-2 0 16,-4-4-15-16,4-3 0 0,3 0-12 0,1-9 12 15,3 2 0-15,-4-5 17 0,8 0-1 0,-1 2-1 16,1-12 17-16,3 7 3 0,0-1 1 0,0-9 0 16,7 3-28-16,-7-3-8 0,10 7 0 0,-3-4 0 15,4-3 0-15,-1 0 0 0,1-3 0 0,3 3 0 16,-3 0 0-16,6-7-19 0,1 7 3 0,0-9 0 15,-1 6-36-15,8-7-6 0,0 7-2 0,-4-12 0 16,0 8-40-16,0-8-9 0,0 5-2 0,0-2-703 16</inkml:trace>
  <inkml:trace contextRef="#ctx0" brushRef="#br1" timeOffset="62345.71">17660 5025 172 0,'0'0'8'0,"-7"3"1"0,0 3-9 0,0-2 0 0,3 5 0 0,-3-6 0 16,-3 7 295-16,3-1 57 0,-4 4 11 0,4-4 2 16,-4 3-233-16,4 4-48 0,-3 0-8 0,-1 0-3 15,4-1-33-15,0 4-6 0,4 3-2 0,-1 6 0 16,4-12-6-16,0 3-2 0,7 3 0 0,-3 0 0 15,3 6 4-15,3-6 0 0,1-3 0 0,-1-4 0 16,1 4-20-16,7 0-8 0,-4-3 8 0,3-10-8 16,1 6 0-16,0-12 0 0,3 7 0 0,0-14 0 15,-3 7 0-15,3-3 0 0,0-6 8 0,4-4-8 16,-1-2 0-16,1 2 0 0,-4-6 0 0,-3-3 0 16,3 10 0-16,-7-7 0 0,0-3 9 0,-3 3-9 15,3-3 9-15,-3 0-9 0,-8 0 12 0,4-3-12 16,-3-3 40-16,-1 6 2 0,-6-6 0 0,-4 12 0 15,-4-15-27-15,4 3-6 0,0 6-1 0,-4 3 0 0,-3-3-8 0,-3 0 0 16,-1 9 0-16,0 1 0 0,1-4 0 0,-4 13-9 16,-1-6 9-16,5 9-10 0,-4 0 10 0,-1 9 0 15,5-6-9-15,-4 7 9 16,3-1-45-16,0 3-5 0,4-2-1 0,0 2 0 16,0 4-106-16,7-6-22 0,0-4-4 15,3 3-1-15</inkml:trace>
  <inkml:trace contextRef="#ctx0" brushRef="#br1" timeOffset="62791.01">18207 4944 864 0,'0'0'76'0,"0"0"-60"0,0-4-16 0,0 4 0 16,3-6 216-16,1 0 41 0,-4 6 8 0,3-6 2 15,-3-4-203-15,4 7-41 0,-4 3-8 0,0 0-2 16,-4-6 24-16,4 6 5 0,-3 0 1 0,3 0 0 16,-7 0-28-16,0 0-6 0,0 9-1 0,-4-3 0 15,1 4-8-15,-5-4 0 0,5 13 0 0,-4-7 8 16,3 10 37-16,-3-3 7 0,0 3 2 0,0 0 0 16,3 6-37-16,1-3-7 0,-1 4-2 0,4-1 0 15,4-3-8-15,-1-3 0 0,4 6 0 0,4-12 0 0,3 3 0 16,3-7 0-16,1 4 0 0,3-4 0 15,0 1 0-15,4 0 0 0,-1-13 0 0,1 6 0 16,7-3 0-16,-4-3 0 0,0-3 12 0,4-3-4 16,-1-1 0-16,1 1-8 0,0-3 12 0,-1-4-4 15,1-6-8-15,0 4 0 0,-4-7 0 0,4 3 0 0,-11-3 0 0,3 0 0 16,-2 3 0-16,-5-3 8 0,1 3 5 0,-4 0 1 16,0-6 0-16,-4 3 0 0,-3 0 15 0,-3 1 3 15,-4-5 1-15,0 1 0 0,0 3 5 0,-4 0 1 16,4 1 0-16,-7 2 0 0,0 0-9 0,-4 3-2 15,0 1 0-15,1 5 0 16,3 7-96-16,-4-6-19 0,4 9-4 0,0-10-1 0</inkml:trace>
  <inkml:trace contextRef="#ctx0" brushRef="#br1" timeOffset="65086.18">19766 5586 1324 0,'0'0'118'0,"-3"7"-94"0,-4-4-24 0,3 0 0 0,1 3 165 0,-5-3 29 15,1 4 6-15,0 2 0 0,0 4-159 0,-7-1-32 16,0 10-9-16,0 0 0 0,0 0 0 0,-4 9 0 16,-6 1-13-16,-5 8 5 15,-6 4-20-15,0 3-4 0,-4 0-1 0,-3 7 0 0,-1-1 33 0,-3 7 0 16,-3 5 0-16,-4-2 0 0,-7 9 0 0,0-9 0 15,4 0 0-15,3-7 0 16,3-3 0-16,8-2 0 0,10-7 0 0,4-4-569 16,10-8-112-16</inkml:trace>
  <inkml:trace contextRef="#ctx0" brushRef="#br1" timeOffset="65400.43">20267 5659 1904 0,'0'0'42'0,"-7"3"9"0,4 6 1 0,-5 4 1 0,1-7-42 0,-3 3-11 0,-1 7 0 0,1 0 0 16,3-1 0-16,0 1 0 0,-8-3 0 0,5-1 8 15,3 7-8-15,0 0 8 0,0-4-8 0,-4 14 8 16,4-7-8-16,-4 3 0 0,1 6 0 0,-4-3 0 16,-4 4-12-16,0 2 1 0,-3-3 1 0,-3 13 0 15,-1-3 10-15,-7 9 0 0,4 4 8 0,-11-1-8 0,-3 10 10 16,-4-1-2-16,-10 1-8 0,-8 3 12 16,1 15 30-16,-1-2 6 0,1 2 0 0,-1-5 1 0,-3 5 3 15,0-6 0-15,0 1 0 0,3-1 0 16,1-3-42-16,6 0-10 0,12-6 0 0,2-6 0 15,12-7-32-15,2-9-8 0,8-3-1 0,4-10-933 0</inkml:trace>
  <inkml:trace contextRef="#ctx0" brushRef="#br1" timeOffset="65789.67">20207 6812 2253 0,'-10'7'100'0,"10"-4"20"0,0-3-96 0,0 0-24 0,-4 0 0 0,-3 9 0 15,3 1 35-15,1-1 1 0,-1 4 1 0,1-1 0 16,-4-2-37-16,0 12 0 0,-4 0 0 0,1 6 0 16,-8 3 0-16,-3 4 0 0,0-4 0 0,-4 10 0 15,-3 3-10-15,-4 6 10 0,0 3-12 0,0 0 12 0,-6 13-15 0,-1-3 4 16,-11 6 1-16,1-3 0 16,-7 6 10-16,-4 3 0 0,-4 7-9 0,1-4 9 0,3 7 0 15,-7-1 13-15,3-2-1 0,-6 3-1 16,-1 2 2-16,0 8 1 0,8-11 0 0,7 1 0 0,3-13-14 0,7 3 0 15,3-6 0-15,8-6 0 16,7-7-37-16,3-2-4 0,8-10-1 0,6-4-640 16,0-8-128-16</inkml:trace>
  <inkml:trace contextRef="#ctx0" brushRef="#br1" timeOffset="66164.47">20387 7970 403 0,'0'0'36'0,"0"0"-36"0,0 0 0 0,0 0 0 15,4-10 444-15,-4 10 83 0,0 0 16 0,0 0 3 16,0 0-437-16,0 13-87 0,0 2-22 0,0 1 0 15,-4 3 0-15,-3 3-8 0,-4 0 0 0,-3 9 0 16,-3 1 8-16,-5 8-8 0,-6-5 8 0,-7 15-8 16,-4 3-12-16,-3 7-1 0,-4 6-1 0,-3 0 0 0,-1 3 10 15,1 0 3-15,-8 0 0 0,1 9 0 0,-11 3 30 0,-4 4 7 16,4 0 0-16,0-1 1 0,0 1 65 0,4 0 13 16,-1 6 2-16,1-3 1 0,-1-4-63 0,1 1-13 15,3 0-2-15,3-1-1 16,4 1-31-16,8 0 0 0,6-10 0 0,7-3 0 15,4-9-47-15,7-10-5 0,3 0-2 16,4-12 0-16,7 0-126 0,0-10-24 16,7-9-6-16</inkml:trace>
  <inkml:trace contextRef="#ctx0" brushRef="#br1" timeOffset="66554.1">20398 9606 2829 0,'-11'7'62'0,"4"-1"13"0,-4 3 2 0,1 1 3 0,-1 2-64 0,1-2-16 0,-1 9 0 0,0-7 0 15,1 7 0-15,-1 0-14 0,-3-4 2 0,0 7 1 16,-4 10-7-16,1-1-2 0,-8 7 0 0,-7 6 0 16,-3 9-71-16,-4 7-14 0,-3 5-3 0,0 1-1 15,-4 6 43-15,-4 4 9 0,-3 8 1 0,-3 1 1 16,-7 9 69-16,-8-3 14 0,0-3 2 0,1 6 1 16,3 3 30-16,-4-3 7 0,1-9 0 0,3-1 1 0,-4-2-59 0,8-7-10 15,-4-9 0-15,10-3-10 0,8 0 18 0,6-10 4 16,8-9 1-16,3-3 0 0,11-10-13 0,0-9-10 15,7 0 2-15,3-13 0 16,4 1-199-16,7-10-39 0,0 0-8 16,11-13-2-16</inkml:trace>
  <inkml:trace contextRef="#ctx0" brushRef="#br1" timeOffset="66910.2">20316 11306 2426 0,'-21'19'53'0,"11"-10"11"0,-8-6 3 0,4 13 1 0,-7-10-54 0,0 10-14 0,-4-3 0 16,-7-1 0-16,0 1-11 0,4 6-5 0,-4-1 0 0,4 1-1 16,-3-3 17-16,-1 12 11 0,4-3-2 0,-8 13 0 15,1-4-9-15,-4 10-17 0,4-3 4 0,-7 3 1 16,-8 9-2-16,4-3 0 0,-7 13 0 0,4 0 0 16,0 9 14-16,3 3 0 0,-4 0-10 0,8-2 10 0,0-1 0 0,-1-3 15 15,1 3-3-15,-4 0 0 0,7-6 18 0,-3-4 3 16,7 1 1-16,3-10 0 15,4 1-63-15,0-10-13 0,6-4-2 0,5 1-1 16,3-6-33-16,3-7-6 0,4-6-2 0,7-3-849 16</inkml:trace>
  <inkml:trace contextRef="#ctx0" brushRef="#br1" timeOffset="67421.39">20108 12542 2505 0,'0'0'55'0,"0"0"11"0,0 0 2 0,0 0 4 0,0 0-58 0,0 0-14 15,0 0 0-15,0 0 0 16,0 0-65-16,0 0-16 0,0 0-3 0,0 0-1 16,0 0 45-16,-7 6 10 0,-3-6 2 0,3 3 0 15,0 6-7-15,-4 4-1 0,-3 3 0 0,0-1 0 0,-4 10 56 0,4 0 12 16,-7 10 1-16,3 6 1 0,-3-4 1 0,3 1 0 0,-10 3 0 0,4 3 0 15,-5-4-16-15,1 1-3 0,-4 3-1 0,4 3 0 32,0-9-44-32,3-1-9 0,4-12-2 0,10-6 0 0</inkml:trace>
  <inkml:trace contextRef="#ctx0" brushRef="#br1" timeOffset="113914.38">3281 7496 403 0,'0'0'36'0,"0"0"-36"0,-11 0 0 0,8 0 0 15,-8 0 25-15,1-3-1 0,3-3-1 0,-1 6 0 16,1-3-1-16,4 3 0 0,3 0 0 0,-11-7 0 15,11 4-22-15,-10 0 0 0,6-3 0 0,4 6 0 0,0 0 20 0,-10 0 5 16,3-10 2-16,-1 10 0 0,1 0 9 0,4 7 3 16,-4-4 0-16,0-3 0 0,-4 0-11 0,4 0-3 15,4 0 0-15,-8 0 0 16,0 6 29-16,8-3 6 0,-8-3 0 0,-3 3 1 0,4-3-28 0,-4 7-5 16,3-7-2-16,-3 3 0 0,3-3 10 0,-6 0 1 15,10 6 1-15,-11-3 0 16,14-3-30-16,-10 6-8 0,7-3 0 0,7-3 0 0,0 0 16 15,0 0-2-15,0 0 0 0,0 0 0 0,0 4 0 0,0-4 0 16,7 9 0-16,-3-3 0 0,6-3-5 16,1-3-1-16,7 10 0 0,-1-10 0 0,1 3-8 0,0-3 12 15,6 0-12-15,1 0 12 0,0-3-12 0,3 0 12 0,4-4-12 16,3 4 12-16,0-3 0 0,7-3 0 16,1 2 0-16,3-2 0 0,-4 3-12 0,0-4 0 0,1 7 9 15,-1 0-9-15,-7-3 0 0,4 6 0 0,-4-3 0 16,1-4 0-16,-12 7 0 0,1 0 0 0,-4 0 0 0,4 0 0 31,-11 0-20-31,-3 7-6 0,3-4-1 0,-14-3 0 0</inkml:trace>
  <inkml:trace contextRef="#ctx0" brushRef="#br1" timeOffset="114450.83">1856 7211 230 0,'0'0'10'0,"0"0"2"0,0 0-12 15,0 0 0-15,0 0 0 0,0 0 0 0</inkml:trace>
  <inkml:trace contextRef="#ctx0" brushRef="#br1" timeOffset="115016.69">1580 7697 230 0,'-3'-3'20'15,"-1"-4"-20"-15,4-5 0 0,-7 2 0 16,4 7 408-16,3-3 78 0,0-7 15 0,-7 10 3 15,7-3-350-15,0 6-70 0,0-3-15 0,0 3-2 0,0 0-46 0,0 0-9 16,0 0-1-16,0 0-1 0,0 9-10 0,0 1-9 16,0-4 9-16,7 3-13 0,-7 4 13 0,-7-4 0 15,7 7 0-15,0-10 0 0,-4 4 0 0,4 5 0 16,0-8 0-16,0 2 0 0,0 0 0 0,0 1 0 16,0-7 0-16,0 6 0 0,0 1 0 0,0-7 0 15,0 6 0-15,0 1 0 16,0-1-30-16,0-6-6 0,-7 7-2 0,4-1 0 15,3 1-104-15,0-1-21 0,0-6-4 0,-4 7-626 0</inkml:trace>
  <inkml:trace contextRef="#ctx0" brushRef="#br1" timeOffset="115427.31">2081 7051 1324 0,'0'0'59'0,"0"0"12"0,-3 0-57 0,-4-6-14 16,3 6 0-16,-6 0 0 0,10 0 101 0,0 9 18 15,-7-9 3-15,7 0 1 0,-4 9-98 0,4 4-25 16,0-4 0-16,-3 7 8 0,-4-3-8 0,3-1 0 15,4 7 0-15,-11-3 0 0,8 2 0 0,-8 4 11 16,4 0-3-16,4 0 0 0,-11 6-8 0,3-6 0 16,0 10 0-16,-3-10 0 0,4 0-15 0,-1-4-5 15,-3 1 0-15,3-3-1 0,8-7 21 0,-8 4 0 16,4-4 0-16,7-9 0 0,0 0 0 0,0 0 12 16,0 0-4-16,0 0 0 0,0 0 15 0,0 0 2 15,0 0 1-15,11 0 0 0,3 7-6 0,4-7-2 16,-4-7 0-16,0 7 0 0,7 0-18 0,-3 0 0 0,3-9 0 0,0 6 0 31,4 0-28-31,-1-4-8 0,-2-2-3 0,-5 6 0 16,8-7-36-16,-4 7-7 0,0-3-2 0,4-3-390 0,-7 5-78 0</inkml:trace>
  <inkml:trace contextRef="#ctx0" brushRef="#br1" timeOffset="115684.19">2434 6966 2206 0,'-17'-9'98'0,"9"9"20"0,5 0-94 0,-1 3-24 16,-6 6 0-16,3 7 0 0,-4 0 11 0,4 2-3 15,0 8 0-15,4 5 0 0,-4 0-8 0,3 10-17 16,-10 9 4-16,3 3 1 0,-10 4 12 0,7 6-12 15,-7 9 12-15,3-6-12 0,-3 6 3 0,0 3 1 16,3-3 0-16,8-6 0 16,-1-3-103-16,0-4-20 0</inkml:trace>
  <inkml:trace contextRef="#ctx0" brushRef="#br1" timeOffset="118958.39">13444 7462 403 0,'0'0'36'0,"0"0"-36"0,0 0 0 0,0 0 0 16,0 0 211-16,0 0 35 0,0 0 7 0,0 0 2 15,0 0-191-15,-3-7-37 0,-1-2-8 0,4 9-2 16,0 0-17-16,-3 0 0 0,-4-3 0 0,0 3 0 16,0 0 0-16,0 0 0 0,0 0 0 0,-1 0-12 15,8 0 3-15,-7 0 1 0,-3 0 0 0,10 0 0 16,0 0 8-16,-7-3-8 0,3-4 8 0,1 4-8 16,-4-3 34-16,3 3 7 0,-3-7 2 0,0 10 0 15,0-3 14-15,0-3 3 0,0 3 1 0,-4-3 0 16,1 6-1-16,3-4-1 0,0 4 0 0,0 0 0 15,-1-3-28-15,8 3-6 0,0 0-1 0,-7 3 0 0,4-3-16 0,3 0 0 16,0 0 0-16,0 0 0 0,0 0 0 16,0 0 0-16,0 0 0 0,-7 10 0 0,3-1 0 0,4-9 0 15,0 0 0-15,0 0 0 0,0 0 0 0,0 3 0 16,0-3 0-16,4 13 0 0,-4-13 39 0,0 0 1 16,7 0 0-16,0 6 0 0,-7-6-16 0,11 3-2 15,-1-3-1-15,1-3 0 0,-1-3-1 0,-3 6 0 16,4-3 0-16,-4 0 0 0,4-4-4 0,-1 7 0 15,-6-9-1-15,3 9 0 0,-7 0 2 0,7-9 1 0,0-4 0 0,-4 4 0 16,4 6-5-16,-3-7-1 16,-1 1 0-16,1-1 0 0,-4-2-1 0,4 9-1 0,-4 3 0 0,0-10 0 15,3 1-10-15,-3-1 0 0,0 10 0 0,0 0 0 16,0 0 9-16,0 0-9 0,-7-3 10 0,3-3-10 16,-3 6 27-16,0 0-1 0,-3 0 0 0,-1 0 0 15,1 0-14-15,-1 0-4 0,-3 9 0 0,3-2 0 16,1-4-8-16,-1 0 0 0,1 6 0 0,3 1 0 15,-1-1 0-15,1-6 0 0,4 7 0 0,3-1 0 16,0-6 0-16,0 7 0 0,0-10 0 0,3 9 0 16,4 0 0-16,1-5-14 0,-1 5 3 0,0-3 1 15,0-3 10-15,3-3 0 0,-3 10 0 0,0-10 0 16,-7 0 0-16,14 0 0 0,-3 3 0 0,-4-3 0 16,4-3 0-16,-4 0 0 0,-7 3 12 0,7-7-4 15,0 7 1-15,0-3 1 0,4-3 0 0,-8-3 0 16,8-4 2-16,-4 4 1 0,-4-1 0 0,1 7 0 15,3-6-2-15,-4-1-1 0,1-2 0 0,-1 2 0 16,1 1-10-16,-4 6 8 0,0-7-8 0,-4 1 8 16,4 9-8-16,0 0 0 0,-3-3 9 0,-4-3-9 15,0 2 0-15,0 1 0 0,0 3 0 0,0-6 0 0,-4 6 0 0,0 0-10 16,1 0 10-16,-4 6 0 0,3-3-12 0,-3 7 12 16,-4-7-12-16,4 6 12 0,0 4 0 0,0-4 0 15,0 1 0-15,3 2 0 0,4 7 0 0,0-6 8 16,4-4-8-16,-1 0 0 0,4 4 0 0,0-4 0 15,4 1 0-15,-4-10 0 0,7 3 0 0,0 6 0 16,3 1 0-16,1-10-10 0,0 3 10 0,3 3 0 0,-4-3 0 16,1-6 0-16,-1 3 0 0,1-6 0 0,0 3 0 0,-1 0 0 15,-3-7 0-15,4 4 0 0,-8 0 0 0,4-1 8 16,0-2-8-16,-3 0 9 0,0 5-9 0,-1-5 10 16,1 0 10-16,-4-1 3 0,0-2 0 0,-4 9 0 15,4-4-12-15,-3-5-3 0,-1 9 0 0,0-7 0 16,-3 4-8-16,4 0 8 0,-4-1-8 0,0-2 8 15,0 9-8-15,0-9 0 0,3 9 0 0,4 0-11 16,0 0 11-16,-7-4 0 0,7 4 8 0,0 0-8 16,-3-3 0-16,-5 3-10 0,1 3 1 0,4 1 0 15,-4 5 9-15,0 0 0 0,3 4-9 0,1 3 9 16,-4-4 0-16,3 1 0 0,1 6 0 0,-1-7 0 16,4 1-14-16,0-4 2 0,0 7 0 0,4-10 0 15,-1 3 12-15,1 1 0 0,-4-10 0 0,7 9 0 16,0-6 0-16,0 4 0 0,-7-7 0 0,10 3 0 0,1-3 0 0,-4 0 0 15,0-3 0-15,4-4 0 0,-8 7 11 0,4-3-11 16,0-6 10-16,-3 9-10 0,-1-10 14 0,1 1-3 16,-1 6-1-16,-3-7 0 0,4 1-10 0,-4 0 0 15,0-4 0-15,0 4 8 0,-4-1 4 0,1 4 0 16,3-10 0-16,-4 7 0 0,4 3-12 0,-3-4 0 16,-1 1 0-16,1-1 0 0,-1 7 8 0,4 3-8 15,-3-9 0-15,-1 3 8 0,-3 2-8 0,7 4 0 16,-3-9 0-16,-1 9 0 0,4 0 0 0,-7 0 0 15,7 0 0-15,-7 0 0 0,0 6-10 0,0 1 10 16,0-1-13-16,0 6 5 0,0 1 8 0,0-4-8 16,3 4 8-16,1 6-8 0,-1-7 8 0,4 4 0 15,4-7 0-15,-1-2 0 0,1 2 0 0,3 7-8 0,-4-10 8 0,8 3-12 16,-4-2 12-16,3-4 0 16,-10-3 0-16,11 3-8 0,0-6 8 0,-1 3 0 0,1 0 0 15,-4 0 8-15,3 0 2 0,1-10 1 0,0 7 0 16,-4-3 0-16,0-7-3 0,3 10-8 0,-3-12 12 0,0 11-4 15,0-5-8-15,-3-3 10 0,3-1-10 0,-7-3 10 16,4 13-10-16,-4-9 10 0,0-4-10 0,-4 13 10 16,4 3-10-16,0-10 0 0,-7 1 0 0,3 6 0 15,4 3 0-15,-10-6 0 0,3 6 0 0,0 0 0 16,0 6 0-16,-4-3 0 0,1 6 0 0,-1-2 0 16,-7-1-14-16,4 3 5 0,4 10 1 0,-4-9 0 15,-4 2 8-15,0 1 0 0,4-4 0 0,4 0 0 16,-1-5 0-16,0 5 0 0,1-3 0 0,6-3 0 15,4-3 0-15,0 0 8 0,0 0-8 0,0 0 8 0,0 0-8 0,7 7 0 16,7-7 0-16,-3 0 0 0,3-7 8 16,0 7-8-16,0-3 8 0,4-3-8 0,-4-3 0 0,4 5 0 15,-1-5 0-15,-2 0 0 0,-5-1 0 0,4 7 0 16,-3-6 0-16,-4 6 0 0,-7 3 0 0,0 0 0 16,0 0 0-16,0 0-8 0,0 0 8 0,0 0 0 15,0 0 0-15,-7-7 0 0,0 4 0 0,0 3 8 16,-4-6-8-16,4 3 0 0,0 3 0 0,-4-3 0 15,4 3 0-15,-3 0 0 0,3-7 0 0,0 7 0 16,0 0 0-16,7 0 0 0,-7 0 0 0,7 0 0 16,-8 0 0-16,8 0 0 0,-7 7 0 0,0-4 0 15,4 0 8-15,-4 6-8 0,3 1 0 0,1-1 0 16,-1 4 0-16,4-4-8 0,0-9 8 0,0 9 0 0,0 1 0 0,0-10 0 16,0 0-8-16,4 9 0 0,-4-9 0 0,3 10 0 15,-3-10 8-15,0 0 0 0,0 0 10 0,0 0-10 16,0 0 9-16,0 0-9 0,0 0 8 15,0 0-8-15,0 0 0 0,0 0 0 0,0 0 0 0,0 0 0 16,0 0 9-16,0 0 0 0,0 0 0 0,0 0 0 16,0 0-9-16,0 0 0 0,0 0 0 0,0 0 0 31,-7 3-28-31,7-3 0 0,0 0-1 0,-3 12-1213 0</inkml:trace>
  <inkml:trace contextRef="#ctx0" brushRef="#br1" timeOffset="144714.04">4187 14542 1677 0,'0'-9'36'0,"0"-1"8"0,8 7 2 0,-5-6 2 0,4-1-38 0,4 7-10 0,-4-6 0 0,0 0 0 16,3-1 0-16,-10 1 10 0,4 6-10 0,-1-4 10 15,-3 7-10-15,0 0-11 0,0 0 3 0,0 0 0 16,0 0 8-16,0 0-8 0,0 0 8 0,0 0-8 16,0 0 22-16,0 0 5 0,0 0 1 0,0 0 0 15,0 0 2-15,8 10 1 0,-8-10 0 0,0 0 0 16,10 6 14-16,-10-6 3 0,0 0 1 0,0 0 0 15,0 0-1-15,0 0 0 0,0 0 0 0,0 9 0 16,-7-2-17-16,4 2-4 0,-8 7-1 0,7-10 0 16,-6 10-18-16,-4-7 0 0,3 4 0 0,1-4 0 15,-5 4 0-15,5-4 0 0,-1 4 0 0,1-4 0 16,6 0 0-16,-6 1 0 0,3-4 0 0,3 3 0 16,4 1 0-16,-4 2 0 0,4-2 0 0,0-1 0 15,0 4 0-15,0-4 0 0,0 1 0 0,4 2 0 0,-4-2-8 0,11-1 8 16,-8-6 0-16,-3-3-9 0,7 9 9 15,4-9 8-15,-4 10-8 0,3-10 11 0,-3 0 12 0,0 6 2 16,-7-6 1-16,11-6 0 0,0 6-26 0,-4-10-14 16,-4 10 2-16,8-9 0 0,-8 3 12 15,4-10 16-15,-3 13-3 0,-1-10-1 0,5-2-4 16,-5 2 0-16,4 1-8 0,-7-1 12 0,4-3-12 0,3 4 11 16,-7-1-11-16,3-2 10 0,1 2-10 15,-4 1 0-15,7-1 0 0,-7-3 0 0,3 10 0 0,-3-3 0 16,-3 2 9-16,3-2-9 0,0 6 10 0,-7 0-2 15,0-4-8-15,0 7 12 0,3 0-12 0,-6 0 0 0,-1 0 0 16,0 7 0-16,1-4 0 0,3 0 0 0,-4-3 0 16,1 9 0-16,-5-2 0 0,5-4 0 0,-4 6 0 0,3-6 0 15,1 7 0-15,-1-1 0 0,7 1 0 0,-6-7 0 16,-1 6 8-16,8 1-8 0,-4-1 11 0,3-6-11 16,4 6 0-16,0 1 0 0,-7-7 0 0,7 6 0 15,7 1 0-15,-7-1 0 0,4 1 0 0,3-7 0 16,-7-3 0-16,3 9 0 0,8-6 0 0,-1 4 0 15,-2-7 0-15,2 0 0 0,8 0 0 0,-4-7 0 16,-4 4 8-16,5 0 0 0,-1-3 1 0,0-4 0 16,3 4 3-16,-2-3 0 0,-5-1 0 0,1 1 0 15,3-4 10-15,-4 4 2 0,4-4 1 0,-10 4 0 16,3-7-1-16,-3 10-1 0,3-10 0 0,-4 10 0 16,1-3-23-16,-4-7 0 0,0 10 0 0,-4-4 8 15,1 1 19-15,3 3 4 0,0-7 1 0,-11 10 0 16,11-3-32-16,-11-4 0 0,11 7 0 0,-10 3 0 0,6-3 0 0,-3 3-15 15,-3-6 2-15,3 12 0 0,0-3 21 0,3-3 4 16,-6 3 0-16,-1 4 1 0,7-4-13 0,-6 6 0 16,3 1 0-16,0-1 0 15,0 3-13-15,3-2-6 0,-3 2-1 0,4-2 0 0,3 2 20 0,-8 7 0 16,8-6 0-16,-3 2 0 0,3-2-16 16,0-1 4-16,3 1 1 0,-3 6 0 0,8-7 11 0,-5-2 0 15,4 2 0-15,-7-2 0 0,11-1 0 0,-11 4 11 16,7-7-3-16,3-3 0 0,-3-3-8 0,-3 6 0 15,7-2 0-15,-1-4 0 0,-6 0 0 0,3 0 8 0,0-4-8 16,0-2 0-16,3 6 0 0,-6-3 0 16,-1-3 8-16,4 3-8 0,-7 3 18 0,4-10 2 0,3 7 0 0,-7-3 0 15,4-7-20-15,-4 10-16 0,-4-6 4 0,4 2 0 16,0-5 12-16,0 9 10 0,-7-7-2 0,3 4 0 16,-6-7 0-16,6 10 0 0,-3-3 0 15,-3-3 0-15,3 6-8 0,0-1 8 0,3-2-8 0,-6 6 8 16,-1 0-8-16,0 0 0 0,1 0 0 0,3 6 0 15,-4 1 0-15,1-1 0 0,-5-3 0 0,5 13 0 16,-4-10 0-16,7 13-11 0,-4-7 3 0,1-2 0 16,2 9 8-16,-2-7 0 0,3 1 0 0,0 2 0 15,7-2 0-15,0-1 0 0,0-2 0 0,0-1 0 16,0-6 0-16,0-3 0 0,7 10 0 0,3-4 0 16,1-6 0-16,0 0-12 0,3-6 12 0,-4 6-12 15,4-10 21-15,0 4 4 0,-3-3 1 0,7-1 0 0,-4 1-14 16,-4 0 9-16,-3-4-9 0,4 0 8 0,0 4 0 0,-4 0 0 15,7-4 0-15,-14 4 0 0,10-1 0 0,-10 1 0 16,4-1 0-16,-1 1 0 0,-3-4-8 0,0 4 0 16,7 6 9-16,-14-6-9 0,7-1 8 0,0 7-8 15,-3-3 10-15,-1-4-10 0,-3 7 0 0,4-6 0 16,-4 9 0-16,3-3 0 0,1-4 0 0,-8 7 0 16,4-3 0-16,-4 3 0 0,4 0 0 0,0 3 0 15,-3-3 0-15,3 7 0 0,-4-4 0 0,4-3 0 16,4 9 0-16,-8-9 0 0,7 10 0 0,-3-7 0 15,4 6-8-15,-4 1 8 0,7-7-10 0,0-3 10 16,-4 9-8-16,4-9 8 0,4 9 0 0,-4-9 0 0,7 7 0 16,-7-7 0-16,3 6 0 0,4-6 0 0,-7 0 0 0,4 9 0 15,-4-9 0-15,0 0 0 16,11 0 0-16,-11 0 0 0,10 0 0 0,1 0 8 0,-8 0-8 16,8-3 8-16,-8-3-8 0,4 0 0 0,-3-1 0 0,7-2 0 15,-8 0 0-15,4-4 0 0,-3 4 10 0,3-1-10 16,-4-2 9-16,1 2-9 0,3 4 8 0,-7 0-8 15,0-4 0-15,0 1 0 0,0 6 8 0,0 0-8 16,0 3 0-16,0 0 0 0,0-7 9 0,-7 7-9 16,3-3 0-16,1 3 0 0,-8 0 0 0,1 3 0 15,-1-3 0-15,0 10-16 0,1-7 4 0,3 6 0 32,-11-2-59-32,4-4-12 0,0 3-2 0,0-6-1 0</inkml:trace>
  <inkml:trace contextRef="#ctx0" brushRef="#br1" timeOffset="152137.31">4198 14577 403 0,'0'0'36'0,"0"0"-36"16,0 0 0-16,0 0 0 15,0 0-32 1,0 0-14-16,0 0-2 0,0 0-1 0,7-3 120 0,-7 3 24 0,4-10 5 0,-4 10 0 0,7-9 9 0,-7 9 2 16,3-3 0-16,-3 3 0 0,0 0-38 0,0 0-7 15,4-7-2-15,-4 7 0 0,0-3-16 0,0 3-3 16,0 0-1-16,0 0 0 0,0-9-20 0,0 9-4 15,0 0 0-15,0 0-1 0,0 0 17 0,0 0 4 16,0 0 1-16,0-3 0 0,0 3-17 0,0 0-3 16,0 0-1-16,0 0 0 0,0 0-12 0,0 0-8 15,0 0 8-15,7-7-8 0,-7 4 36 0,0 3 2 0,0 0 1 16,0 0 0-16,0 0-22 0,0-6-4 16,0 3-1-16,3-7 0 0,4 7 2 0,-7-3 0 0,0-3 0 0,4 2 0 15,7-8 7-15,-8 5 2 16,8-2 0-16,-4 2 0 0,7-2 1 0,-4-1 0 0,4-6 0 0,8 7 0 15,2-7 12-15,1-3 2 0,0 0 1 0,3-6 0 16,4 6-19-16,3 0-3 0,4 0-1 16,0-3 0-16,3 0-8 0,-7 0-8 0,0-3 9 0,4 6-9 15,-3-3 0-15,-1-4 0 0,0-2 0 0,-3 9-10 16,3-3 10-16,0-3 0 0,-3 0 10 0,3 6-10 16,-6 0 0-16,2-3 0 0,-6 6 0 0,0 0 0 15,-4-3 0-15,4 9 0 0,-8-5 0 0,-3 2 0 16,4-3 0-16,-7 7 0 0,3-4 0 0,0 3 0 15,-7 10 0-15,7-6 0 0,-10-1 0 0,3 1 0 16,7 0-8-16,-4 5 8 0,-6-2 0 0,3 3 0 0,7-6-12 0,-10 5 4 16,6-2 8-16,1 3-13 15,-8-3 4-15,-3 6 1 0,7 0 0 0,-7 0 0 16,0 0-47-16,0 0-9 0,0 0-1 0,0 0-1 16,0 0-11-16,0 0-3 0,0 0 0 0,0 0 0 15,0 0 35-15,0 0 6 0,0 0 2 0,0 0 0 16,0 0-138-16,0 0-27 0,4-6-6 0,-1-1-279 0</inkml:trace>
  <inkml:trace contextRef="#ctx0" brushRef="#br1" timeOffset="153688.47">5489 13489 997 0,'0'0'44'0,"0"0"9"0,0 0-42 0,0 0-11 0,0 0 0 0,0 0 0 15,7-10 40-15,-7 10 5 0,0 0 2 0,0 0 0 16,4 0-21-16,-4 0-4 0,0 0-1 0,0 0 0 16,0 0 13-16,0 0 2 0,0-9 1 0,0 9 0 15,0-3 14-15,0 3 2 0,0 0 1 0,0 0 0 16,-4-10 11-16,4 10 3 0,0 0 0 0,0 0 0 15,0 0-8-15,-3-3-2 0,-1-3 0 0,4 6 0 16,0 0-19-16,0 0-4 0,0 0-1 0,0 0 0 16,0 0-22-16,0 0-12 0,-7 0 12 0,4 6-12 15,-4 4 0-15,0-4 0 0,7 3-10 0,-11 1 10 16,11-1-11-16,-7 4 11 0,0-4-8 0,7 0 8 0,-4 4 0 16,1-4 0-16,3 1 0 0,0 2 0 0,-4-2 0 0,4-1 9 15,0-6-9-15,0-3 10 16,0 10-10-16,0-10 0 0,0 12 9 0,0-12-9 0,7 6 8 0,-3-2-8 15,10 5 10-15,-11-9-10 0,5 0 13 0,6 0-3 16,-11 0-1-16,8-9 0 0,-1 5 0 0,4-2 0 16,1 0 0-16,2-4 0 0,-6 4 11 0,3-3 3 15,-4-4 0-15,5 4 0 0,-5-1-3 0,-3-2-1 16,0 3 0-16,4 2 0 0,-8-8 3 0,4 5 1 16,-7-2 0-16,0 2 0 0,0 1-23 0,-7 3 0 15,4-4-12-15,-8 1 4 0,4-1 8 0,4 1 0 16,-8 6 0-16,1-4 0 0,2 4 0 0,-2 3 0 0,10 0-9 0,-14 0 9 15,3 3 0-15,-6-3 0 0,10 10 0 0,-4-10 0 16,-3 9-15-16,3 1 2 0,1-7 0 0,3 6 0 16,0 4 13-16,-1-4-9 0,-2 1 9 0,3 2-8 15,3 4 8-15,1-7 0 0,-1-2 0 0,4 2-8 16,0 0 8-16,0 1 0 0,0-10 0 0,0 0 0 16,4 3 0-16,3 6 0 0,0-2 0 0,3-4 0 15,-2 0 0-15,6-3 0 0,-11 0 0 0,8 0 0 16,3-3 11-16,-4 3-3 0,1-10 0 0,0 10 0 15,3-9 9-15,-4 9 2 0,1-10 0 0,-1 7 0 16,-6-6-19-16,7 6 0 0,-8-3-13 0,4-1 5 16,-3 1 8-16,-1-3 0 0,1-1 10 0,-4-2-10 15,0 2 16-15,-4 1-4 0,4-4 0 0,0 4 0 0,-3-4-12 16,-1 1 0-16,-3-1-9 0,-3-2 9 0,2 5 0 0,-2-2 0 16,-4 2 0-16,3 7 0 15,1-3-8-15,-1 3 8 0,8-1 0 0,-8-2-9 16,0 12 0-16,4-2 0 0,0-1 0 0,-3 3 0 0,-1-3 1 0,8 7 0 15,-5 2 0-15,5 4 0 0,-4-4 8 0,3 1-8 16,1-4 8-16,3 4-8 0,-4-4-14 16,4 1-2-16,4-1-1 0,-4-9 0 15,0 0-113-15,7 3-22 0,0 3-5 0</inkml:trace>
  <inkml:trace contextRef="#ctx0" brushRef="#br1" timeOffset="156022.91">5525 13426 345 0,'0'0'31'0,"0"0"-31"0,0 0 0 0,0 0 0 0,0 0 178 0,0 0 30 0,0 0 5 0,0 0 2 15,0 0-121-15,0 0-24 0,0 0-5 0,7 0-1 16,3-3-31-16,-10 3-6 0,0 0-2 0,7-7 0 16,0 7 1-16,-7 0 0 0,0 0 0 0,0 0 0 15,0 0-10-15,0 0-3 0,0 0 0 0,7 0 0 16,-7 0 8-16,0 0 2 0,0 0 0 0,0 0 0 16,0 0 25-16,0 0 4 0,0 0 2 0,0 0 0 15,11 0 39-15,-8 0 8 0,-3 0 2 0,7 0 0 16,1 0-115-16,-1-3-22 0,-4 3-5 0,4-9-1 15,0 9 40-15,0-3 0 0,4-3 9 0,-8 6-1 16,4 0 7-16,8 0 1 0,-5 0 1 0,-3-4 0 0,4 4-1 16,-1-6 0-16,-3 6 0 0,8 0 0 0,-1 0-4 0,0 6 0 15,0-6-1-15,4 4 0 0,-1-4-3 0,1 0 0 16,-1 0 0-16,8 0 0 0,-4 0 0 0,11 0-8 16,-7-10 12-16,10 7-4 0,-3-6 6 0,3 5 1 15,0-2 0-15,8-3 0 0,-8 6-3 0,0-7-1 16,4 7 0-16,0-3 0 0,-7 6-11 0,-1-3 10 15,1 3-10-15,0-7 10 0,-4 4-10 0,0 3 8 16,0 3-8-16,-3 4 8 0,0-7-8 0,-4 0 0 16,0 3 0-16,-3-3 8 0,-1 0-8 0,5 6 0 0,-1-3 0 15,-7-3 0-15,7 0 0 0,-3 0 0 0,3 6 0 0,0-6 0 16,-3-6 12-16,-1 6-4 0,1 0 0 0,0-9 0 16,-1 9 4-16,-3-3 1 0,4-7 0 15,-7 10 0-15,3-3-2 0,-4-3-1 0,-3 3 0 0,0-4 0 16,-7 7-10-16,11-3 12 0,-11 3-12 0,0-9 12 15,0 9-12-15,0 0 0 0,-7-3 0 0,3-3 0 16,1 2 0-16,-4-2 0 0,0 3-12 0,0-6 12 16,-4 5-12-16,4-2 12 0,0 3-12 0,-4-3 12 15,4 6 0-15,0-3 0 0,7 3 0 0,-3-10 0 16,3 10-10-16,0 0 10 0,-7 0 0 0,7 0-9 16,0 0 9-16,0 0 0 0,0 0 0 0,0 0 0 0,0 0 0 0,0 0 0 15,-7 0 0-15,7 0 0 16,0 0 0-16,0 0-8 0,-7-3 8 0,7 3 0 15,0 0 0-15,0 0 0 0,0 0 0 0,0 0 0 16,-4-6 0-16,4 6 0 0,0 0 0 0,4-10 8 16,-4 7-8-16,3-6 0 0,8-1 0 0,-8 10-8 0,1-6 8 15,-1 0 0-15,-3 6 0 0,11-3 0 0,-11 3 0 0,7-7 0 16,-7 7 0-16,7 0 0 0,-7 0 0 0,0 0-8 16,0 0 8-16,7 7-8 0,-7-7 8 0,7 3 0 15,-7-3 8-15,0 0-8 0,4 9 0 0,-4-6 0 16,0 7 0-16,0-10 0 0,0 0 0 0,-7 12 0 15,0-2 0-15,3-1 0 0,-7 4 0 0,4-4 0 0,-3 1 0 0,3-4 0 16,-7 0 0-16,3 4 0 16,-3-1 8-16,3 3-8 0,1-2 0 0,3-1 8 0,0-6-8 0,3 7 0 15,4-10 8-15,0 0-8 16,0 0 8-16,0 0-8 0,0 0 0 0,4 6 0 0,-4-6 0 16,14 3 0-16,-4-3 0 0,-3 0 0 0,4 0 0 15,-4-9 0-15,7 9 8 0,-3-3-8 0,-4-4 10 0,3 4-10 16,1 0 0-16,0-3 0 0,-4-4 0 0,7 7 0 15,-7-6 0-15,0 9 0 0,0-9 0 0,7-1 0 16,-14 7 10-16,7-6-1 0,-3-1 0 0,-4 1 0 16,3-4-1-16,1 4-8 0,-4-1 12 0,0-2-4 15,0 2-8-15,-4-2 8 0,1 2-8 0,-1 7 8 16,4-3 0-16,-7 0-8 0,7 0 12 0,0 6-4 16,0 0-8-16,-11 0-14 0,4 0 3 0,-3 9 1 0,6-6 10 15,1 6-10-15,-11 1 10 0,7 2-10 0,-4 7 10 16,4-6-13-16,-4 6 5 0,4-1 8 0,4-2-10 0,-4 0 10 15,0-1 0-15,7 1-9 0,-4 0 9 0,4-1 0 16,4-2 0-16,-4-4-8 0,7-5 8 0,0 5 0 16,-4-6 0-16,4 7 0 0,0-10 0 0,4 6 9 15,-11-6-9-15,7 0 0 0,4-6 8 0,3 6-8 16,-11-4 0-16,4-2 0 0,0 3 8 16,0-6-8-16,4 9 0 0,-11-4 0 0,0 4 0 0,7-6 0 15,-7 6 0-15,0 0-12 16,7-3-28-16,-7 3-6 0,0 0-1 0,0-6 0 15,0-1-153-15,0 1-30 0,-3-13-6 0,3 19-2 0</inkml:trace>
  <inkml:trace contextRef="#ctx0" brushRef="#br1" timeOffset="158206.37">6960 13172 453 0,'-3'22'20'0,"3"-16"4"0,-4-3-24 0,4 7 0 0,0-10 0 0,0 0 0 16,0 0 52-16,0 0 6 0,0 0 1 0,0 0 0 15,0 0-22-15,0 0-4 0,0 0-1 0,0 0 0 16,0 0 17-16,0 0 3 0,0 0 1 0,0 0 0 16,0 0 10-16,4-10 1 15,-4 10 1-15,7-3 0 0,-7 3 6 0,7 0 1 16,0 0 0-16,0 0 0 0,4-6-12 0,-4-4-3 0,3 7 0 0,4-6 0 15,0-1 15-15,8-2 4 0,-5-7 0 0,11 7 0 16,4-10-17-16,4 0-3 16,6-7-1-16,-3 4 0 0,7-3-11 0,3-3-1 0,4-10-1 0,0 10 0 15,7-13-24-15,3 3-5 0,-3 3-1 0,4-9 0 16,-4 13-12-16,-4-7 11 0,-3 0-11 0,0 10 10 16,-7-4-10-16,3 4 12 0,-3 0-12 0,0 6 12 15,0-4-12-15,-4 7 0 0,-7 4 0 0,1-4 0 16,-8 9 0-16,0 4 0 0,-10-1 0 0,-1 1 0 15,-3 9 0-15,-3-3 0 0,-7-3 0 0,-4 6 0 0,0 0-15 16,-4 6 5-16,-3-3 1 0,0-3 0 16,-7 6 9-16,3-3 0 0,1 4 0 0,-1-4 0 0,1 0 0 15,2 3 0-15,-2-6 0 0,3 3 8 0,0-3-8 0,7 0 0 16,0 0 0-16,0 0 0 0,0 0 0 0,0 0-12 16,0 0 4-16,-7 0 0 0,0 0 0 0,7 0 0 15,0 0 0-15,0 0 0 0,0 0-11 0,0 0-1 16,0 0-1-16,0 0 0 0,0 0 21 0,0 0 0 15,0 0 0-15,0 0 0 0,0 0 8 0,0 0 5 16,0 0 2-16,0 0 0 0,0 0-15 0,0 0 8 16,0 0-8-16,0 0 0 0,0 0 8 0,0 0-8 15,0 0 0-15,0 0 0 0,0 0 0 0,0 0 0 16,0 0 0-16,0 0 0 0,0 0 0 0,0 0 0 16,0 0 8-16,0 0-8 0,0 0 0 0,0 0 0 0,0 0 8 0,0 0-8 15,0 0 0-15,0 0 0 0,0 0 8 0,0 0-8 16,0 0 0-16,0 0 0 15,0 0 0-15,0 0 0 0,0 0 0 0,0 0 0 0,0 0 9 0,0 0-9 16,0 0 0-16,0 0 0 0,0-9 8 0,0 9-8 16,0-3 0-16,0 3 0 0,-4-3 0 0,4 3 0 15,0 0 15-15,0 0 1 0,0-7 0 0,0 7 0 16,4-9 5-16,-4 9 2 0,0-3 0 0,3-7 0 16,8 1-5-16,-11 6-1 0,7-3 0 0,3-1 0 15,-3 1-1-15,1 3-1 0,-1-3 0 0,0-4 0 16,0-2-4-16,0 9-1 0,-4-7 0 0,4 4 0 15,-3 0-10-15,-1-1 0 0,4 4 9 0,-7 3-9 16,0 0 0-16,0 0 0 0,0 0 0 0,0 0 8 16,0 0-8-16,0 0 0 0,-7 3 0 0,0 4-8 0,4-1 8 0,-4 3 0 15,-4 1 0-15,4 2 0 16,4 7 0-16,-4-6-8 0,-1 5 0 0,-6-5 0 0,4 6 8 16,3-7 8-16,7 4-8 0,0 0 11 0,-7-7-11 15,3 4 0-15,4-4 0 0,4 0 0 0,-4 1 0 0,0-10 0 16,0 3 0-16,0-3 8 0,7 6-8 0,-7-6 10 15,7 3-10-15,3-3 10 0,4-3-2 0,-6-3-8 16,-1 3 12-16,0-3-4 0,7 2-8 0,-11-5 8 16,4 0-8-16,0 5 8 0,0-5 0 0,-3 0 0 15,3-1 0-15,-3 7 0 0,3-6-8 0,-4-1 0 0,-3 1 0 0,4 3 0 16,-4-1 0-16,-4-2 0 0,1 0 0 0,-1 5 0 16,1-5 0-16,-1 0 0 0,-3 9 0 0,3-4 0 15,-6-5 0-15,3 9 0 0,0 0 0 0,-7 0 0 16,3 0-10-16,4 6 10 15,-7-3-13-15,7 1 5 0,0 2-9 0,-4-3-2 0,4 3 0 16,4-3 0-16,-4-3 19 0,7 0 14 16,0 0-2-16,0 0-1 0,0 0-11 0,0 0 0 0,0 0 0 0,0 0 0 15,0 0 8-15,0 0-8 0,0 0 0 0,0 0 8 16,0 0-8-16,0 0 0 0,0 0 0 0,0 0 8 16,7 0-8-16,-7 0 0 0,0 0 0 0,7 0 8 15,7 4-8-15,-11-4 0 0,8 6 0 0,-11-6 0 16,0 0 0-16,10 3 0 0,-2-3 0 0,-8 0 0 15,0 0 0-15,0 0 10 0,7 0-10 0,-7 0 10 16,10 0 14-16,-10 0 4 0,0 0 0 0,11-3 0 0,-11-3-10 0,0 6-2 16,0 0 0-16,0 0 0 15,3-4-16-15,-3 4 10 0,4-9-10 0,-4 9 8 0,0 0-8 16,0 0 0-16,0-3 0 0,0 3 0 0,0 0 0 0,0-6-9 16,0 6 0-16,0 0 0 0,0 0 17 15,0-4 3-15,-4 1 1 0,4 3 0 0,0 0-12 0,0 0-17 16,0 0 4-16,0 0 1 0,0 0 12 0,0 0 10 15,0 0-2-15,0 0 0 0,0 0-8 0,0 0 0 16,7 3 0-16,7 1 0 0,-10-4 0 0,3 9 0 16,4-3 0-16,-4-3 0 0,0 10 0 0,3-4 0 15,4 1 0-15,-7 2 0 0,4-2 0 0,0 2 0 16,3 4 0-16,3 0 8 0,-6-1-8 0,3 1-14 0,4 3 3 16,-1 0 1-16,1-4 10 0,3 4 0 0,0 3 0 0,8 6 0 15,-5-3 0-15,8 4 0 16,-4-4 8-16,-3 3-8 0,0-3 0 0,-1 6 0 0,5 1 0 15,-1-1 0-15,-4 0 0 0,8 1 0 16,-11-1 0-16,1-3 0 0,2-3 0 0,-3-3 0 0,1 0 0 0,-1-3 0 16,0 3 0-16,-3-6 0 0,-1-1 0 0,1-5-8 15,-1 2 8-15,-2 4 0 0,-5-3 0 0,1-4 0 16,-1 0 8-16,-3-2 3 0,4 2 1 0,-4-3 0 16,-7-6-12-16,4 4-17 0,-4-4 4 15,0 0 1-15,3 9 25 0,-3-9 6 0,0 0 1 0,0 0 0 16,0 0-7-16,0 0-1 0,0 0 0 0,0 0 0 15,0 0-12-15,0 0 0 0,-7-3 0 0,7 3 0 16,-7-6-13-16,3 6-6 0,-3-10-1 0,7 10 0 16,0 0-16-16,-3-3-3 0,-1-3-1 15,1-1 0-15,-1 1-73 16,4 6-15-16,0-9-4 0,0-1-598 0,0 7-120 0</inkml:trace>
  <inkml:trace contextRef="#ctx0" brushRef="#br1" timeOffset="163395.65">9126 13097 345 0,'0'0'31'0,"0"0"-31"0,0 0 0 0,0 0 0 15,0 0 243-15,0 0 42 0,0 0 9 0,0 0 2 16,0 0-228-16,0 0-46 0,0 0-9 0,7 3-1 16,-7-3 6-16,4 9 2 0,3 1 0 0,-7-10 0 15,0 0-4-15,4 9 0 0,3-6 0 0,-7-3 0 0,0 0 13 0,7 6 3 16,-7-6 0-16,7 4 0 0,-7-4 28 0,0 0 7 16,0 0 1-16,7 0 0 0,3 0-7 0,-3 0-1 15,-3-10 0-15,3 10 0 0,0-9-36 0,0 6-8 16,0-7-2-16,-3 1 0 0,3-1-14 0,0 7 0 15,0-6 0-15,0 9 0 0,-7 0 0 0,0 0 0 16,0 0 0-16,0 0 0 0,0 0 0 0,0 0 0 16,-4 9 0-16,-3 1 0 0,0-1 8 0,0 4-8 15,-3-1 11-15,-1-2-11 0,0 2 16 0,4 7-3 16,-3-10-1-16,-1-6 0 0,-3 7 8 0,7-1 2 16,0-6 0-16,3 7 0 0,-3-1-10 0,7-9-1 15,0 0-1-15,0 0 0 0,0 0-10 0,0 0 0 16,0 0 0-16,0 0 8 0,0 0-8 0,11 0 0 15,-4 0 0-15,4 6 0 0,-1-12 0 0,4 6 8 0,-3 0-8 0,0 0 0 16,-4-3 0-16,3-3 8 0,-3 6-8 0,-7 0 0 16,0 0 28-16,4-3 1 0,3-7 0 0,-4 7 0 15,1-3-4-15,-4 3-1 0,-4-4 0 0,1 1 0 16,-1 0 6-16,-3-4 1 0,0 10 0 0,0-9 0 16,-3 6-31-16,2-6 8 0,-6 9-8 0,4-4 0 15,3 4 0-15,-7 4 0 0,3-4 0 0,0 0 0 31,1 6-23-31,-4-3-7 0,3 0-2 0,1 6 0 0,-1 1 32 0,0-1 0 0,1-6 0 0,6 7 0 16,-3-4 0-16,4-3 0 0,3-3 0 0,0 0 0 16,0 0 0-16,-4 10 0 0,4-10 0 0,0 0-9 15,0 0 9-15,7 3 0 0,-7-3 10 0,11 6-10 16,-1-3 0-16,1-3 0 0,0 0 0 0,-1 0 0 16,4 0 0-16,0-3 0 0,0-3 0 0,1 6 0 0,-5-3 0 0,1-4 8 15,6 4-8-15,-6-6 0 0,0 9 0 0,-1-3 0 16,1-4 0-16,-4 7 0 0,0-3 10 0,-7 3-10 15,0 0 10-15,0 0-10 0,0 0 10 0,0 0-10 16,0 0 10-16,0 0-10 0,0 0 15 0,0 0-3 16,0 0-1-16,0 0 0 0,-11 3-11 0,4 4 10 15,-3-7-10-15,3 0 10 0,-4 0-10 0,0 0 0 16,4-7 0-16,0 7-11 0,0-3 3 0,4 3 0 16,3 0 0-16,-7-9 0 0,7 9 16 0,0 0 3 15,0 0 1-15,0-10 0 16,0 7-32-16,0 3-7 0,0 0-1 0,0 0 0 0,0 0 19 0,7-6 9 0,-7 6-10 15,0 0 10-15,0 0 0 0,0 0-9 0,7 0 9 0,-7 0 0 16,0 0 0-16,10 0-10 0,-3-3 10 0,-7 3 0 16,11 0-10-16,-4-3 10 0,0-3-8 0,0 6 8 15,0-10 0-15,4 10 0 0,-8-9 0 16,8 6 8-16,-4-7-8 0,-4 7 0 0,1-6 0 16,0-1 0-16,-1 1 0 0,1 6 0 0,-4 3 0 0,7-7 0 15,-7 7 12-15,0 0-3 0,7-3 0 0,-7 3 0 16,0-3-1-16,0 3 0 0,7-6 0 0,-7 6 0 15,0 0 0-15,0 0 0 0,7-3 0 0,0-4 0 16,0-2 12-16,0 6 1 0,0-6 1 0,0-1 0 16,4-2 6-16,-8-1 2 0,4-6 0 0,4 0 0 15,3-3-2-15,0 0 0 0,0-3 0 0,4-3 0 0,3-13-9 0,0 10-3 16,4-13 0-16,0 3 0 0,-8-3-4 0,8 4-2 16,0-1 0-16,-4-3 0 0,3 10 0 15,-2-7 0-15,2 6 0 0,1-2 0 0,0 2-10 16,-1 4 8-16,5-1-8 0,-8 4 8 15,0 3 0-15,0 6 0 0,-7 1 0 0,4 5 0 0,-8-3-8 0,5 1-11 16,-5 2 3-16,1 1 0 0,-1 2 8 0,-3 1 0 16,0-1 0-16,0 7 0 0,-3-3 0 0,0-4-10 15,-4 7 10-15,0 3 0 0,0-3 0 0,0 3 0 16,0-6 0-16,0-3 0 0,0 5 0 0,3-5 0 16,-3 0 0-16,4-1 0 0,-4 7 10 0,0-6-10 15,3-1 10-15,4 1-10 0,-7 6 0 0,4-7 8 16,-4 10-8-16,0 0 0 0,7-3 0 0,-7 3 0 0,0 0 0 15,0 0 0-15,0 0 0 0,0 0 0 0,0 0-8 0,0 0 8 16,10 3 0-16,-10-3 0 0,0 0-8 0,0 0 8 16,0 0-13-16,0 0 1 0,0 0 0 0,0 0 0 15,4 0 12-15,-4 0 16 0,0 0-3 0,10 7-1 16,-3-7-12-16,-7 0 0 0,0 0 8 0,8-7-8 16,-8 7 0-16,7 0 0 0,0-3 0 15,-7 3 0-15,0 0 0 0,7-6 0 0,-7 6 0 0,10 0 0 16,-10 0 0-16,7-10 0 0,-3 7 0 0,-4 3 0 15,7-9 0-15,-7 9 8 0,3-3-8 0,-3 3 0 16,4-6 0-16,0-1 0 0,-4 7 0 0,3-9 0 16,4 3 0-16,-7 6 0 0,4-10 0 0,-1 7 0 15,1-6 0-15,-4-1 0 0,3 1 0 0,1 6 0 16,-1-7 0-16,1 1 8 0,-1-4-8 0,4 4 0 0,-3-4 0 0,3-5 0 16,0 5 8-16,0 0-8 0,0-2 0 0,0 2 0 15,-3 4 0-15,3-4 0 0,-4 4 0 0,1-4 0 16,-1 4 0-16,-3 0 0 0,4-1 0 0,-4 7 0 15,0-6 0-15,0 9 0 0,0 0 0 0,0 0 0 16,-4 0-8-16,4-10 8 0,-7 10 0 0,7 0 0 16,0 0-8-16,-3 0 8 0,-4-3 0 0,3 3 0 15,-3 3 0-15,7-3 0 0,-7 0-8 0,7 0 8 16,-7 0 0-16,3 10 0 0,4-10 0 0,-7 0 0 16,0 9 0-16,0-6 0 0,4 3 0 0,3-6 0 15,-7 4 0-15,3 2 0 0,-3-3 0 0,4 3 0 16,3-6 0-16,-7 6 0 0,0 4 0 0,3-4-8 0,0 4 8 0,1-4 0 15,-1 3-14-15,-3 4 1 16,4-4 0-16,-1-3 0 0,1 4 21 0,-1-4 4 16,4 0 0-16,0-2 1 0,0 5-13 0,0-9 0 0,0 0 8 0,4 9-8 15,3-6 0-15,-4 4 0 0,-3-7 0 0,11 3 0 16,-4-3 0-16,0-3 0 0,4 3 0 0,-1-7 0 16,-3 7 0-16,4-6 8 0,-1-3-8 0,1 3 0 15,3-4 0-15,-3 4 0 0,-4-4 8 0,3 1-8 16,-3-3 0-16,0 2 0 0,-3 4 0 0,3-7 0 15,-3 4 0-15,-1-1 0 0,1 7 0 0,-4-6 0 16,0 9 0-16,0 0 0 0,0-9 0 0,0 9 0 16,0 0 0-16,0 0 0 0,0-4 0 0,0 4 0 15,0 0-18-15,0 0 3 0,-11 0 1 0,4 0 0 16,7 0 14-16,0 0 8 0,-7 4 0 0,7-4-8 0,-7 0 0 0,7 0 0 16,0 0 0-16,-4 9 0 0,4-9 0 0,0 0 0 15,0 9 0-15,0-9 0 0,-3 10 0 0,-1-1 0 16,4 1 0-16,0-10 0 0,4 6 0 0,-4 3-11 15,3 1 11-15,1-7-10 0,-1 6 10 0,-3-9 0 16,0 0 0-16,4 6 0 0,-4-6 8 0,3 4-8 16,-3-4 8-16,0 0-8 0,0 0 0 0,0 0 0 15,0 0 0-15,0 0 0 0,0 0 0 0,0 0 0 16,0 0 0-16,0 0 0 0,0 0 0 0,0 0 0 16,-7 0 0-16,0 0-12 0,0-10 12 0,0 10 0 15,0-9 0-15,4 9 0 0,-4-6 0 0,0-1 0 16,-1 4 0-16,1-3 0 0,0 3 0 0,0-7 12 0,0 10-2 15,4-9-1-15,-4 9-9 16,3 0 0-16,1 0 0 0,-4 0 0 0,7 0 0 0,0 0 0 16,-4 0-8-16,4 0 8 0,0 0 0 0,0 0-11 15,0 0 11-15,0 0-8 0,0 0 8 0,0 0 8 0,0 0-8 0,0 0 11 16,0 0-11-16,4-10 0 0,3 7 0 0,-4-6 8 16,4 0-8-16,0 5 0 0,0-2 0 0,0 0 0 15,0 0 0-15,0 6 0 0,1-10 0 0,-1 10 0 16,0-3 0-16,3-3 0 0,4 3 0 0,-3 3 0 15,3 0 0-15,4 0-12 0,-1 0 2 0,12 0 1 16,6-4 9-16,0 4 0 0,-7-6 10 0,4 6-10 16,10-3 0-16,-3-3 0 0,0 6 0 0,-4 0 0 15,1-3 0-15,-1 0 0 0,4 3 0 0,-8-7 0 16,-2 7 0-16,2-3 0 0,8-3 0 0,-4 6 0 16,-6-3 0-16,-5-4 0 0,5 4 0 0,-1 0 0 0,0-3 0 15,0 6 0-15,-7 0 0 0,1 0 0 0,2 0 0 0,-6 0 0 16,-4 0 0-16,0 0 0 0,0 0 0 0,0 0 0 15,-3 6 0-15,-4-3 0 0,-7-3 0 0,11 0 0 16,-4 0 0-16,-7 0 0 0,0 0 0 0,0 0-10 16,10 0 10-16,-10 0-8 0,0 0 8 0,0 0 0 15,7 0 8-15,-7 0-8 0,0 0 0 0,0 0 0 16,0 0 0-16,0 0 0 0,4 0 0 0,-4 0 0 16,0 0 0-16,0 0-8 0,0 0 8 0,0 0 0 15,0 0 0-15,0 0 8 0,0 0-8 0,0 0 0 16,0 0 0-16,0 0 0 0,-7 0 0 0,7 0 0 0,0 0 0 15,0 0 0-15,0 0 0 0,0 0 0 0,0-9 0 0,0 9 0 16,0 0 0-16,0 0 0 0,0 0 0 0,0-3 0 16,3-4 0-16,-3 7 0 15,0 0 0-15,0 0-8 0,0 0 8 0,0 0 0 0,0 0 0 0,0 0 8 16,0 0-8-16,0 0 0 0,0 0 0 0,0 0 0 16,0 0 0-16,0 0 0 0,0 0 0 0,0 0 0 15,0 0 0-15,0 0 0 0,0 0 0 0,4-9 0 16,-4 9 0-16,0-3 0 0,0-6 0 0,0 9 0 15,0 0 0-15,7-4 0 0,-7 4 0 0,3-6 0 16,-3 6 0-16,4-9 0 0,-4 9 0 0,0 0 0 16,0-7 0-16,0 7 0 0,7-6 0 0,-7 6 0 15,4-9 0-15,-1 6 0 0,1 0 0 0,-4 3 0 16,7-7 0-16,-4-2 0 0,-3 9 0 0,4-10 0 16,3 7 0-16,0-6 0 0,-7-1 0 0,0 1 0 15,7 3 0-15,-4-10 11 0,-3 4-11 0,0-1 12 0,4-6 9 16,-4 7 3-16,0-7 0 0,0 0 0 15,-4-3-24-15,4 0-15 0,4 0 3 0,-4-3 0 0,-4-3 12 0,1-3 0 16,6 5 0-16,-3-2 0 0,0-6 15 0,0 2-4 16,0-5-1-16,0 5 0 0,0 1-10 0,0 0 0 15,0-1 0-15,0 1 0 0,4-4 0 0,-4 4 0 16,-4 0-12-16,4-4 12 0,-3 4 0 0,6-7 0 16,-6 7 0-16,3 3 12 0,-4-4-3 0,1 1 0 15,3 3 0-15,-4-4 0 0,1 1-9 0,-1 0 0 16,4-1 0-16,0 7 0 0,0-3 0 0,-3-3-9 15,3-1 9-15,0 1-13 0,3 0 13 0,1-1 0 0,-8-2 0 16,8 2 0-16,-1 1 0 0,1 0 0 0,-4-1 0 0,-4 10 0 16,4 0 0-16,0 0 0 0,0 4 0 0,0-1 0 15,-3 3 9-15,-1 0-9 0,4 4 0 0,0 2 9 16,-3 1-9-16,-1-3-16 0,4 2 4 16,0 7 1-16,0 3 11 0,0-6 0 0,-3-1 0 0,-1 1-8 15,4 6 8-15,0 0 0 0,0-9 0 0,0 9 0 16,0-3 0-16,0 3 0 0,-3-10 0 0,3 10 0 15,0 0 0-15,0 0 0 0,0 0 0 0,0 0-8 16,-4 0 8-16,4 0 0 0,0 0 0 0,0 0-8 16,0 0 8-16,0 0 0 0,0 0 0 0,0 0-8 15,0 0 8-15,0 0 0 0,0 0 0 0,0 0 0 16,0 0 0-16,0 0 14 0,0 0-2 0,0 0 0 16,0 0-12-16,0 0-15 0,0 0 3 0,0 0 1 15,0 0 11-15,0 0 0 0,0 0 0 0,0 0 0 0,0 0 0 0,0 0 0 16,7 0 0-16,-7 0 0 0,0 0 0 0,0 0 0 15,11-3 0-15,-4-3 0 0,3 6 0 0,-3-3 0 16,-3-4 0-16,3 4 0 0,4-6 0 0,-4 9 0 16,0-10 0-16,0 1 8 0,7 3-8 0,-7-4 0 15,3 1 0-15,-2 0 8 0,2-4-8 0,-3 4 0 16,4-1 8-16,-4 1-8 0,-4-4 0 0,1 4 0 16,6-1 0-16,-3 1 0 0,-7-4 0 0,4 10 0 15,7-6 0-15,-4 0 0 0,0-1 0 0,0 1 0 16,0 6 0-16,3-7 0 0,5 10 0 0,-5-9 0 15,-3 6 0-15,0-4 0 0,7 1 0 0,-3 0 0 16,-11 6 0-16,0 0 0 0,7-10 0 0,-4 10 0 16,-3 0 0-16,0 0-8 0,-14 0 8 0,4 0 0 15,6-3 10-15,-6-3-10 0,-8 6-8 0,0 0-8 0,4-3-2 0,0 3 0 16,-3 0 18-16,-1 3-12 0,-3-3 12 0,3 0-10 16,0 6 10-16,4-3-8 0,-7 4 8 0,7-4-8 15,0 3 8-15,-4 0 0 0,1 4-9 0,3-1 9 16,-4 1 0-16,7-1 0 0,1-6-9 15,3 7 9-15,-4-1 0 0,8-6 0 0,3-3 0 0,0 0 0 16,-4 6 0-16,4-6 0 0,0 0 0 0,0 0 0 16,11 3 0-16,-1 4 8 0,-10-7-8 0,11 0 0 15,3-7 8-15,-3 7-8 0,-1-3 0 0,1-3 0 16,3 3 0-16,0-3 0 0,-4 3-8 0,5-1 8 16,-1-2 0-16,0 6 0 0,0-9 8 0,-3 9-8 15,-4-3 0-15,3-1 0 0,8-2 0 0,-4 6 0 16,-7 0 0-16,4-3 0 0,6-3 0 0,-3 6-10 15,0 0 10-15,-3 0 0 0,-4 0 0 0,7-3 8 16,0-4-8-16,0 7 0 0,-14 0-8 0,11-3 8 16,3 0 0-16,-3-3 0 0,-1 6 0 0,-10 0 0 0,11 0 0 0,-4-3 0 15,0-4 0-15,-7 7 0 0,0 0 0 0,0 0 0 16,14 0 0-16,-7 7-8 0,-7-7 8 0,0 0 0 16,11 0-9-16,-4 0 9 0,3 3 0 0,-10-3 0 15,0 0 0-15,7 0 0 0,0 9 0 0,-7-9 0 16,0 0 0-16,7 3-11 0,-7-3 11 0,0 0 0 15,0 0 0-15,11 7 0 0,-11-7 0 0,7 3 0 16,-7-3 0-16,11 0 0 0,-11 0 0 0,7 9 0 0,-7-9 0 16,0 0 0-16,0 0 0 15,0 0 0-15,0 0 8 0,0 0-8 0,0 0 0 0,0 0 0 16,0 0 0-16,0 0-8 0,0 0 8 0,0 0 0 0,0 0 0 16,0 0 0-16,0 0 0 0,0 0 0 0,0 0 0 0,7-9 8 15,0 9-8-15,-4-10 0 0,1 4 0 0,-1-3 8 16,1 2-8-16,0-2 0 15,-1-4 0-15,1 1 8 0,-4-1-8 0,3-2 0 0,1-7 0 0,-1 6 0 16,1-9 0-16,3 3 9 0,-4 0-9 0,1 0 0 16,3-9 9-16,3 6-9 0,-3-7 0 0,4-5 9 15,-4 2-9-15,4-6 0 0,-1 1 0 0,1-4 8 16,-1 0-8-16,1-6 0 0,0 9 0 0,-1-3 0 16,1 0 0-16,-1-6-12 0,-3 6 0 0,4-6 1 15,-4 6 19-15,4-9 4 0,-8 2 1 0,4 8 0 16,-3-11 5-16,-1 10 1 0,4-6 0 0,-7 9 0 0,0-2-19 15,-3-1-19-15,-1 3 4 0,1-3 1 0,-1 3 14 0,-6 0 0 16,3 10 0-16,0-3 0 0,-1-7 0 16,-2 9 0-16,-1 1-12 0,1 0 3 0,3 6 9 0,-4-4 0 15,1 7 0-15,-1 1-8 0,4 2-1 0,0-3 0 16,3 9 0-16,-3-6 0 0,0 10 9 0,0-4 0 16,4 1 0-16,3 3-8 0,-7-1 8 0,7 1 0 15,-4 6 0-15,4 3 0 0,0 0 0 0,0 0 0 16,0-10 0-16,0 10 0 0,0 0 0 0,0 0-12 15,0 0 12-15,0 0-12 0,0 0 12 0,0 0 0 16,0 0 0-16,0 0 0 0,11 3 0 0,-11-3 0 16,0 0 0-16,7 0 0 0,-7 0 0 0,7 0 0 15,-7 0 8-15,0 0-8 0,0 0 0 0,10 0 0 16,-3-3 0-16,0 0 0 0,-7 3 0 0,7-6 8 16,-3 6-8-16,3-3 0 0,-3-4 0 0,-1 7 0 0,1-9 0 0,3 6 8 15,-4 3-8-15,4-3 0 0,-7-4 0 0,4 4 0 16,-1-3 0-16,1 3 0 15,-1-7 0-15,1 10 0 0,-1-9 0 0,4 0 8 0,-3 5-8 0,3-5 0 16,-3 0 0-16,-1 6 0 0,4-7 0 0,0 1 0 16,-3-1 9-16,-1-2-9 0,4 2 12 0,-3 1-12 15,3 6 8-15,0-7-8 0,0 1 0 0,-3 0 0 16,3 5 0-16,-4-5 0 0,4 0 8 0,-3-1-8 16,3 4 0-16,-4-3 0 0,4-1 0 0,-3 1 0 15,3-1 0-15,-4 1 0 0,1 6 0 0,0-7 0 16,-4 10 0-16,3-3 0 0,4-3 0 0,-3-3 0 15,-4 9 0-15,0 0 0 0,7-4 0 0,-7 4 0 16,0 0 0-16,0 0 0 0,0 0 0 0,0 0 0 16,0 0-10-16,0 0 1 0,0 0 0 0,0 0 0 15,0 0 9-15,-7-3 8 0,0 3-8 0,0 3 11 0,3 1-11 0,-3-4 0 16,0 9 0-16,-4-3 0 0,4 4 0 0,0-4 0 16,0 3 0-16,0 1 0 0,0 2-8 0,-4-2 8 15,8 2 0-15,-4-2 0 0,3-4 0 0,1 3 0 16,-1-2 0-16,1-1 0 0,3-6 0 0,0 0 0 15,0 0 0-15,0 0 0 0,0 0 0 0,3 9 0 16,4 1-10-16,0-7 10 0,0 0 0 0,4-3 0 16,3 0 11-16,0 0-3 0,-3-6-8 0,3-1 8 0,-3 7-8 0,3-3 8 15,0-3-8-15,-4 3 0 16,1-3 0-16,3-1 0 0,-3 1 0 0,-4-3 8 16,0-1-8-16,0-2 0 0,0 2 20 0,-4 1-1 0,-6 3 0 0,3-4 0 15,0 4-19-15,-4 0 0 0,1-1 0 0,-4-2 0 16,0 9-17-16,-4-3-1 0,4 3 0 15,-4 0 0-15,1 3 18 0,3-3-12 0,-4 6 12 16,4-3-10-16,-7 10 10 0,3-4 0 0,4 1-9 0,-3 2 9 16,-4 4 0-16,3-3-11 0,4-10 11 0,0 6-8 15,0 4 8-15,0-4 0 0,7-9 8 0,0 9-8 16,0-9 0-16,0 0 0 0,3 10 0 0,-3-10-8 16,4 3 8-16,3 3 0 0,4-3 8 0,-1-3-8 15,-3 0 0-15,4 0 0 0,-1 0 0 0,1 0 0 16,-4-3 0-16,0-3 0 0,0 6 0 0,-3-3-8 15,3 0 8-15,0-4 0 0,-7 7 0 0,7-9 0 16,0 9 0-16,-7 0 11 0,0 0-1 0,0 0 0 0,3-9-10 0,-3 9 0 16,0-4 0-16,0 4 0 0,-7-3 0 0,4-3 0 15,3 3 0-15,-4-3 0 0,1 3-13 0,-4 3 5 16,0-7 8-16,3 7-13 0,1-3 13 0,-1-6 0 16,4 9 0-16,-3 0 0 0,3 0 0 0,0 0 0 15,0 0 0-15,0-10 0 0,0 10 0 16,0-3 0-16,0-6 0 0,0 9 0 0,-4-3 0 0,4 3 0 15,0 0 0-15,0 0 0 0,0 0 0 0,7-7 0 16,4 7 0-16,-1-3 0 0,4 3 0 0,-3-6 0 16,3 6 0-16,0 0 0 0,-3 6 0 0,6-3 0 15,1-3 0-15,3 0 0 0,-3 10 0 0,0-7 0 16,-1 3 0-16,4-3 0 0,0 7 0 0,1-4 0 0,-1-3 0 16,4 0 0-16,-1 4 0 0,8-4 0 0,0 3 0 0,3-3 0 15,-3-3 0-15,3 0 0 16,4 0 0-16,-4 0 0 0,-3 0 0 0,3 0 0 0,-3-3 0 0,0 3 0 15,-4 3 0-15,0-3 0 0,0 0 0 0,1 0 0 16,-5 0 0-16,1 0 0 0,0 0 0 0,-1 0 0 16,-3 0 0-16,1 0 0 0,-1 0 0 0,0 0 0 15,-7 0 0-15,4 0 0 0,-4 0 0 0,0 6 0 16,0-6 0-16,0-6 0 0,4 12 10 0,-4-12-10 16,0 6 0-16,7 0 0 0,-3 0 0 0,3 0-11 15,-3 0 11-15,3 0 0 0,-4 0 0 0,1-3 0 16,0-3 0-16,-1 6 8 0,1-3-8 0,0 3 0 0,-8-7 0 15,4 4 0-15,-3 0 0 0,-4-3 0 16,0 6 0-16,-7 0 0 0,0 0 0 0,0 0-12 0,0 0 12 0,0 0 0 16,0 0 0-16,0 0 0 0,-4-10 0 0,1 7 0 15,-4-6 0-15,0 9 0 0,-4-3 0 0,4-4 0 16,-3 7 0-16,3-3 0 16,-4-3 0-16,0 6 0 0,1-3 0 0,-4 0 0 0,3-4 0 0,1 7 0 15,-5-3 0-15,1-3 0 0,4 3 0 0,-4-3 0 16,3 6 0-16,-3-4 0 0,0 4 0 0,3-3 0 15,-3-3 0-15,4 6 0 0,-5-3 0 0,1-3 0 16,7 6 0-16,-3-4 0 0,-4 4 0 0,-1 0 0 16,5-6 0-16,-4 6 0 0,0 0 0 0,0 0-10 15,-4 0 10-15,4 0-13 0,-7 0 13 0,3 0 0 16,-3 0 0-16,3 6 0 0,1-6 0 0,-1 4-9 0,0-4 9 0,1 0-8 16,3 0 8-16,-1 0 0 0,5 0 0 0,-1 0 0 15,4 0 0-15,0 6 0 0,4-3 0 0,3-3 0 31,0 0-204-31,0 0-38 0,0 0-8 0,17 0-2 0</inkml:trace>
  <inkml:trace contextRef="#ctx0" brushRef="#br2" timeOffset="178988.2">18874 14809 2127 0,'0'0'94'0,"0"0"20"0,0 0-91 0,0 0-23 0,0 0 0 0,0 0 0 16,0 0 41-16,0 0 4 0,0 0 1 0,0 0 0 16,0 0-27-16,0 0-6 0,0 0-1 0,0 0 0 15,0 0 22-15,0 0 4 0,0 0 1 0,0 0 0 16,3-3-4-16,4 3-1 0,-3-10 0 0,3 10 0 16,0 0-4-16,0-3-1 0,3-3 0 0,-2 6 0 15,-1 0-4-15,3 6-1 0,-3-3 0 0,0 0 0 0,-7-3-12 16,0 0-4-16,0 0 0 0,7 10 0 15,-3-1 11-15,-1 1 1 0,-3 2 1 0,0 4 0 0,-3-10-1 0,3 13-1 16,-7-7 0-16,3-2 0 0,-6 9-4 16,6-1-1-16,-3-2 0 0,4 3 0 0,-8 0-14 0,7 3 11 15,-3 0-11-15,4 3 10 0,-1 0-10 0,1 0 0 16,-1 9 0-16,4-2 0 0,0 9 0 0,0-1 0 16,0-5 0-16,0 6 0 0,4 2 11 15,-1-2-3-15,-3 0-8 0,4-6 12 0,-4 5-4 0,0-8 0 16,0 8-8-16,0-5 12 0,-4 6-12 0,1 3-12 15,-1-7 3-15,4 4 0 0,-7-3 18 0,0 2 4 16,0-2 1-16,4-4 0 0,-4 1-14 0,0-4 9 16,-1 1-9-16,1-4 8 0,0-3-8 0,4 3 8 0,-4-6-8 15,3 0 8-15,1 0 0 0,-1 0 0 16,1 6 0-16,-1-6 0 0,1-3-8 0,-1-3 8 16,1 3-8-16,3 2 8 0,-4-2-8 0,0 0 0 0,4-3 0 15,-3 6 8-15,-1-3-8 0,1 2 0 0,-4-2 0 0,3 0 8 16,-3-3-8-16,0 6 0 0,4-3 0 0,-4-7 0 15,0 7 0-15,0-7 10 0,-1 4-10 0,1-3 10 16,4-10-10-16,-4 6 8 0,3 4-8 0,-3-4 8 16,4-9-8-16,-1 10 0 0,1-4 0 0,3-6 0 15,-4 6 8-15,4-6 0 0,-3 0 0 0,3 0 0 16,0 0-8-16,0 0 0 0,-4 6 0 0,4-6 0 16,0 0 0-16,-3 4 0 0,3-4 0 0,-4 9 0 15,-3-6 0-15,3 6 0 0,1-9 0 0,-1 10 0 16,1-1 0-16,-1-6 0 0,-3 7 0 0,4-1 0 0,-4-2 0 0,3-1 0 15,1 0 0-15,-4-3 0 0,3 3 0 0,-3-2 10 16,7-4-2-16,-4 6-8 0,-3-3 0 0,7-3 0 16,0 0 0-16,0 0 0 0,0 0 0 0,0 0 0 15,-7 0 0-15,7 0 0 0,0 0 8 0,0 0-8 16,0 0 0-16,0 0 0 0,0 0 13 0,0 0-4 16,0 0-1-16,0 0 0 0,0 0-8 0,0 0-11 15,0 0 3-15,0 0 0 0,0 0 8 0,0 0 0 16,0 0 0-16,0 0 0 0,0 0 0 0,7 3 0 15,4 3 0-15,-4-2 0 0,4-4 0 0,-1 0 0 16,-3 0 0-16,4 0 8 0,-1 6-8 0,1-6 0 16,0 0 0-16,3 0 0 0,0 0 8 0,0 0-8 0,4-6 8 15,-1 6-8-15,-3 0 0 0,7 0 0 16,1 0-10-16,2 0 10 0,-2 0 0 0,2 0 0 16,8 0 0-16,-4 0 0 0,4 0 0 0,0 0 0 15,6 0 0-15,1 0 0 0,4-4 0 0,-5-2 0 0,1 6 9 0,0-3-9 16,-4-6 0-16,4 9 0 0,-4-4 0 0,8-2 0 15,3 6 0-15,-1-3 0 0,-2-3 0 0,3 6 0 16,0 0-8-16,-4 0 8 0,0 0-10 0,-3 9 10 16,-7-9 0-16,3 10 0 0,-7-1 0 0,4 0 0 15,0 1 0-15,-4-4-11 0,0 4 2 0,0-1 0 16,1 3 9-16,-1 4 0 0,-3-3 10 0,-1-4-10 16,4-6 0-16,-3 7 0 0,-4 2 0 0,0-6 0 15,1-2 0-15,-5 5-8 0,4-6 8 0,-3 3 0 0,0-2 0 0,-1 2 0 16,-3-3 0-16,1-3 0 0,2 6 0 0,-3-3 12 15,-3-3-3-15,3 0-1 0,-3 0-8 0,-1 3 0 16,-3-3 0-16,4 7 0 0,-1-7 8 16,-3 3-8-16,-7-3 8 0,8 0-8 0,2 9 0 15,-6-9 0-15,-4 0 0 0,7 7 0 0,-7-7 0 0,0 0 0 16,7 3 0-16,-7-3 0 0,7 0 0 0,0 0 0 16,0 0 0-16,-7 0 0 0,0 0 0 15,7 0 0-15,4 0 0 0,-4 0 0 0,-7 0-10 0,7-3 10 16,-4-4 0-16,8 7-9 0,-4-3 21 0,-4-3 4 15,4 3 0-15,-3-4 1 0,-1 7-17 0,1-3 10 16,3-6-10-16,-7 9 8 0,0 0-8 0,0 0 8 16,7-9-8-16,-7 9 8 0,0 0-8 0,4-4 8 15,-4-2-8-15,0 6 8 0,0-3-8 0,0 3 0 0,7-9 9 16,-7 9-9-16,3-10 0 0,1 10 0 0,-1-12 0 0,1 8 8 16,-1-5-8-16,1 0 9 0,3-1-9 15,-4 1 10-15,-3-4-10 0,8 1 8 0,-5-4-8 0,-3 4 8 16,4-1-8-16,3-15 9 0,-7 6-9 15,0 0 8-15,3 3-8 0,4-3 10 0,-7 0-10 16,4-3 8-16,-4-3-8 0,3-7 0 0,1-2 0 16,-4 2 0-16,0-6 8 0,0-2-8 0,0-1 0 15,0-6 0-15,0 6 0 0,0-7 0 0,0 8 0 16,-4-8 0-16,1 4 0 0,-1-3 0 0,1 0 0 16,3 3 0-16,-4-3 8 0,4 9-8 0,-3-3 0 15,-4 3 0-15,3 1 0 0,1 5-9 0,-1 4 9 16,-3-4 0-16,3 4 0 0,1-7 0 0,-1 7 0 0,4-4 0 15,-3 4 0-15,3 0-15 0,-4-1 5 0,1-2 10 16,3-4 0-16,0 7-9 0,3-1 9 0,-3-2-8 16,4 9 8-16,-4-3-10 0,3-1 10 15,-3 4-8-15,0-3 8 0,4 6 0 0,3 0-9 0,-4 0 9 16,1 3 0-16,0-2 0 0,-1-1 0 0,1 0 0 0,-1 0 0 16,1 3 0-16,-1-3 0 0,1 9-8 0,-1-5 0 15,1 8 0-15,-1 1 0 0,1-4 8 0,-4 10 9 16,0 3-1-16,0-6-8 0,0 6 0 0,0 0 0 15,0 0 0-15,0 0 0 0,0 0-13 0,0 0-7 16,0 0 0-16,0 0-1 0,0 0 9 0,0 0 1 0,-7 0 1 0,7 0 0 16,0 0 10-16,0 0 0 15,0 0 0-15,0 0 0 0,0 0 0 0,0 0 0 16,0 0 0-16,0 0 0 0,0 0 0 0,0 0 0 0,0 0 0 16,0 0 0-16,0 0 0 0,0 0 12 0,0 0-2 0,0 0-1 15,0 0-9-15,0 0 0 0,0 0 0 0,-7-3 0 16,0 3 0-16,-4 0-11 0,11 0 3 0,-3 0 0 15,-8 3 8-15,0-3 0 0,1 0 0 0,-4 0 0 16,3 0 0-16,-7 6 12 0,4-3-2 0,-3-3-1 16,-1 10-9-16,-3-10 8 0,3 3-8 0,-3 3 8 15,0-6-8-15,-7 3 0 0,3-3 0 0,-7 6 0 16,0-6 0-16,-3 4 12 0,-7-8-4 0,0 4 0 16,3 4-8-16,0-4 0 0,0 0 0 0,-3 0 0 15,3 0 0-15,0 6 0 0,-3-6 0 0,0 3 0 0,-1 0 0 16,-6-3 0-16,-8 9 0 0,8-9 0 15,0 10 8-15,-1-10-8 0,1 9 0 0,6-6 8 0,1 7-8 16,7-10 0-16,0 6 0 0,3-3 0 0,-3-3 0 0,3-3 8 16,4-3-8-16,-4 6 0 0,4 0 0 0,-1-3 8 15,1-4-8-15,7 7 0 16,0 0-16-16,0-3-8 16,-1 3-1-16,1 0-1 0,4-3-88 0,-1-3-18 0,0 6-3 0,8-3-761 15,-4-4-153-15</inkml:trace>
  <inkml:trace contextRef="#ctx0" brushRef="#br2" timeOffset="179922.17">19840 14966 1443 0,'0'0'32'0,"0"0"6"0,0 0 2 0,-7 0 0 16,0 0-32-16,7 0-8 0,-3 0 0 0,-4 0 0 0,7 0 12 0,0 0 0 15,-8 0 0-15,1 0 0 0,0 0-12 0,7 0-14 16,0 0 3-16,0 0 1 0,-3 6 38 0,-4 0 8 15,0-6 2-15,0 10 0 0,3-1 11 0,-6 0 3 16,-5 1 0-16,-2 2 0 0,-1 1 13 0,-7 6 3 16,-3 3 1-16,-3 0 0 0,-8-1-21 0,-4 11-5 15,1 5-1-15,0-2 0 0,-4 6-1 0,-7 0 0 16,-4 2 0-16,-6-2 0 0,-4 3 0 16,0-3 0-16,0 0 0 0,3-4 0 0,4 1-3 0,8-4-1 0,-1-2 0 15,10-1 0-15,1 0-4 0,10-2-1 0,4-4 0 16,7-3 0-1,7-13-104-15,10 4-20 0,4-4-5 0,4-3-650 0,10 1-129 0</inkml:trace>
  <inkml:trace contextRef="#ctx0" brushRef="#br2" timeOffset="180296.84">20366 15031 2070 0,'0'0'92'0,"-7"7"18"0,0-7-88 0,-7 0-22 15,0 0 0-15,-1 0 0 0,1 0 51 0,-3 0 5 16,-1 0 2-16,0 0 0 0,4 3-45 0,-7-3-13 15,-4 9 0-15,1-2 8 0,-8-1-8 0,4 13 8 16,-4-7-8-16,0 7 8 0,-3 3 18 0,0 0 4 16,-1 9 1-16,-6 1 0 0,-4 5 17 0,0 1 4 15,-7 9 1-15,-7 0 0 0,-7 3-27 0,4-6-6 16,-1 9 0-16,-3 1-1 0,0-1-5 0,-7 6-1 16,-3-2 0-16,6-4 0 0,-3 7-1 0,11-7-1 15,-1-9 0-15,8-3 0 0,10 0 1 0,0-7 1 0,7-3 0 0,4-9 0 16,7 0-13-16,6-3-16 0,5-6 3 0,3 2 1 31,7-12-98-31,7-3-19 0,0 0-4 0,0 0-1 16,7 0-102-16,3 0-21 0,22-9-4 0,-4-3-1 0</inkml:trace>
  <inkml:trace contextRef="#ctx0" brushRef="#br2" timeOffset="180609.53">20218 15590 1404 0,'17'-13'62'0,"-17"13"13"15,11 0-60-15,0 0-15 0,-1-3 0 0,-10 3 0 0,0 0 55 0,0 0 8 16,0 0 1-16,0 0 1 0,0 0-4 0,0 0-1 16,-3 3 0-16,-4 6 0 0,3-5 6 0,-7 5 1 15,-3-3 0-15,0 7 0 0,0-4-22 0,-4 4-4 16,-3-1-1-16,-7 10 0 0,0-3-5 15,0 3-2-15,-8 9 0 0,1 1 0 0,0-1 9 0,-1 4 2 16,-6 5 0-16,0 1 0 0,-11-6-16 0,4 5-4 16,-8 1 0-16,1 0 0 0,3 0-24 0,3-4 0 15,1 4 0-15,7 0 0 0,6-7 0 0,5-5 0 16,2-1 0-16,12-6 0 0,-1-7-14 0,11 4 2 16,-4-9 0-16,11-7 0 15,0-3-148-15,0 0-30 0,11-10-6 0,0 4 0 0</inkml:trace>
  <inkml:trace contextRef="#ctx0" brushRef="#br2" timeOffset="180924.11">20451 15960 1677 0,'0'0'74'0,"0"0"16"0,3 9-72 0,-3-9-18 0,-7 9 0 0,3-2 0 16,1-1 81-16,-1 0 13 0,-3 4 2 0,4-7 1 0,-4 6-48 16,3-6-9-16,4-3-3 0,-7 10 0 0,4-1 1 0,-4-9 0 15,3 10 0-15,1-7 0 0,-1 6-26 0,-3-3-12 16,3 1 10-16,-3 2-10 0,0 0 0 0,-3 1 0 16,-1 2 0-16,1 4 0 15,-5-3 0-15,-6 2 0 0,-7 10 0 0,-4 0 0 0,-3 7 0 0,-4 2 0 16,-7 7 0-16,1 0 0 0,-5 0 0 0,8-1 0 15,-4-2 0-15,-3 3 0 0,-4 0 0 16,3-7 0-16,1 4 0 0,7-4 0 16,-4-6-26-16,7-3-8 0,7-3-2 0,11-6-955 15</inkml:trace>
  <inkml:trace contextRef="#ctx0" brushRef="#br2" timeOffset="182114.8">17332 14856 2214 0,'0'0'98'0,"0"0"20"0,0 0-94 0,0 0-24 16,0 0 0-16,0 0 0 0,0 0 20 0,0 0 0 16,11 3 0-16,-1-3 0 0,1 0-33 15,3-3-7-15,-4 3-2 0,5-6 0 0,-5 6 22 0,8-10 0 16,-1 10 0-16,5-9 0 0,-1 6 0 0,3-7 16 16,1-2-2-16,0 2-1 0,0-9-4 0,-1 13-1 15,1-10 0-15,0 7 0 0,-1-3-8 0,1 2 12 16,-4 1-12-16,0 6 12 0,0-7-4 0,-3 10-8 15,-4 0 12-15,-3 0-4 0,-1 6-8 0,-3 1 0 0,-3 2 0 16,-4 1 8-16,-7 8-8 0,3 1 0 16,-6-3 0-16,-4 6 0 0,0 0-14 0,-4 3 2 0,4-10 0 0,-4 7 0 15,1-3 12-15,-1 0 0 0,0-3 0 0,4-7 0 16,0 1 0-16,-4-1 8 0,4 0 0 0,4-5-8 16,-4 5 12-16,7-9-12 0,0 9 12 0,-1-6-12 15,8-3 0-15,0 0 0 0,0 0 0 0,0 0 0 16,0 0 0-16,0 0 0 0,0 0 0 0,0 0-9 15,0 0 9-15,4 0-10 0,-4 0 10 0,7 10-10 16,4-10 10-16,-1 9 0 0,-3-9 0 0,0 3 0 16,4 4 0-16,-1-7 0 0,-2 3 0 0,-1-3 0 15,3 9 0-15,1-9 0 0,-1 0 0 0,-3 7 0 16,4-4 0-16,0 0 9 0,-4-3-9 0,0 9 0 16,-7-9 9-16,10 0-9 0,-3 10 0 0,0-1 9 0,0-6-9 0,-3 7 0 15,3-1 0-15,-7 0 8 0,4 1 5 0,-4-1 1 16,0-3 0-16,0 4 0 0,-4 6 21 0,0-10 4 15,1 9 1-15,-1-2 0 0,-3-4-16 0,4 4-4 16,-4 0 0-16,0 2 0 0,-4-2-20 0,4-1 0 16,-3 7-12-16,-1-6 4 15,0-1-33-15,-3 7-7 0,4-6 0 0,-4 2-1 16,-1-2-34-16,5-4-6 0,-1 1-2 0,4-7-565 16,0 0-112-16</inkml:trace>
  <inkml:trace contextRef="#ctx0" brushRef="#br2" timeOffset="182561.96">18150 14746 2350 0,'0'0'104'0,"0"0"22"0,0 0-101 0,-7-6-25 0,0 0 0 0,0-4 0 16,-3 10 45-16,-1 0 4 0,4 0 1 0,0 6 0 15,-4-2-50-15,4 2-12 0,-7 0-2 0,0 10 0 16,4-4 3-16,-1 1 1 0,-3-1 0 0,0 7 0 16,3 3-7-16,1 0-2 0,3 3 0 0,-4-3 0 15,4 3 19-15,0-3-10 0,0-3 10 0,3 3-8 16,4-3 8-16,-3-4 0 0,3 4 0 0,3 3 0 16,1-6 0-16,-1 0 9 0,1-7-9 0,-1 3 10 15,4 4-10-15,0-3 0 0,-3-4 0 0,3 1-11 16,4-4 11-16,-4-6 0 0,0 9 0 0,7-3 0 15,-4-2 12-15,5-4 2 0,-1 0 0 0,0-4 0 0,3-2 3 16,-2-3 1-16,2 6 0 0,-3-7 0 0,0 1-18 0,-3-4 0 16,0 4 0-16,-1-4 0 0,-3 1 15 0,0-4 5 15,-3 4 2-15,-1-1 0 0,1-6-10 0,-1 10-3 16,-6-7 0-16,-1 0 0 0,1-5 21 0,3 8 4 16,-7-6 1-16,3 3 0 0,-3-2-35 0,4-1 0 15,-1 9 0-15,-3-2 0 0,0 2 0 0,0 1 0 16,3 3 0-16,-6 0 0 15,-1-4-21-15,4 7-11 0,0 3-3 0,-3-6 0 16,6 6 3-16,-3-3 0 0,0 3 0 0,7 0 0 16,0 0-168-16,0 0-32 0,0 0-8 0,10-10 0 0</inkml:trace>
  <inkml:trace contextRef="#ctx0" brushRef="#br2" timeOffset="182963.31">18397 14799 1785 0,'0'0'79'0,"0"0"17"0,0 0-77 0,-3-3-19 0,-4 3 0 0,0 0 0 16,0-3 176-16,3-3 31 0,-3 3 6 0,7 3 2 15,0 0-182-15,0 0-33 0,-3-7-12 0,3 7 0 16,0 0-16-16,0 0-2 0,-4 7-1 0,-7-4 0 16,4 6 7-16,-3 10 0 0,3-3 1 0,0 3 0 15,0 2 14-15,0 1 9 0,0-3-12 0,3 3 12 16,0 0 0-16,-3 0 0 0,4-3 0 0,3-7 0 0,-4 7 16 0,4 3 1 15,4-9 0-15,-1 2 0 0,4-2-8 0,1 0-1 16,-1-4-8-16,7 3 12 0,-4-5-12 0,4-4-8 16,4 3 8-16,0-3-13 0,-1-6 25 0,8 3 4 15,0-6 2-15,-1 3 0 0,1-4-4 0,0-5-1 16,-4 3 0-16,0-1 0 0,0-2-3 0,0-7-1 16,-3 13 0-16,-4-10 0 0,-3 3 13 0,-1-6 2 15,-3 7 1-15,-3-7 0 0,-1 7 15 0,-6-1 2 16,-1-6 1-16,-3 10 0 0,0-7-25 0,-7 0-5 15,-3 4-1-15,2 2 0 0,-2-2-12 0,-4 3 0 0,-1-1 0 16,1 1-10 0,-3-4-127-16,-1 4-26 0</inkml:trace>
  <inkml:trace contextRef="#ctx0" brushRef="#br2" timeOffset="185994.23">4230 9055 1148 0,'0'0'51'0,"0"0"10"0,0 0-49 0,0-7-12 0,0 4 0 0,0 3 0 16,0-9 60-16,3-1 8 0,4 1 3 0,-7-4 0 15,0 4-16-15,4 0-3 0,-1 2-1 0,-3-2 0 16,8 0 5-16,-8-1 2 0,0 1 0 0,3 6 0 15,-3 3-37-15,7-7-7 0,-7-2-2 0,4 6 0 0,-4-7 11 0,0 10 1 16,0 0 1-16,0 0 0 0,0 0-5 0,0 0-2 16,0 0 0-16,0 0 0 15,0 0 2-15,0 0 0 0,0 0 0 0,0 0 0 0,7 10 0 0,-7 2 0 16,0 4 0-16,0-3 0 0,0-1 3 16,-7 10 1-16,3-6 0 0,-3-1 0 15,4 7-15-15,-8 7-9 0,7-11 12 0,-6-2-12 0,10 6 8 0,-7-3-8 16,7-7 0-16,-4 4 0 0,1 0 0 15,6-7 0-15,1 4 0 0,-4-4 0 0,7 7 13 0,-7-10-4 16,10 3-1-16,-10 1 0 0,0-10-8 0,7 0 0 16,1 3-10-16,-8-3 10 15,10 6 16-15,-10-6 10 0,11 0 2 0,-8-6 0 0,8 3 12 0,-11 3 4 16,3 0 0-16,4-10 0 0,-3 7-3 0,-4-3 0 0,3 0 0 16,-3-4 0-16,-3-5-3 0,3 8-1 0,0-8 0 0,0 5 0 15,0-2-17-15,0 2-3 0,0-2-1 0,0-1 0 16,0-6-16-16,0 10 0 0,-4-4 0 0,4 1 0 15,0 3 0-15,0-1 0 0,0 1 0 0,0-1 0 16,-7 7 0-16,7 3 0 0,0 0 0 0,0 0-9 16,-3-6-3-16,-4 3-1 0,0 3 0 0,7 0 0 15,-11 12-2-15,4-2 0 0,4-1 0 0,-8 4 0 16,7-4 15-16,-6 4-9 0,3 5 9 0,0-5-8 16,0-4 8-16,3 4 8 0,-3 3-8 0,7-7 11 15,-3-3-11-15,3 4 10 0,0-1-10 0,0-9 10 16,3 6-10-16,-3-6 0 0,0 0 0 0,0 0 8 15,7 7-8-15,-7-7 0 0,0 0 9 0,11 0-9 16,-11 0 8-16,7-3-8 0,0-1 10 0,3-2-10 16,-6-3 12-16,7-1-4 0,-11-2-8 0,3 2 12 15,4-2-12-15,-7-1 8 0,0 4-8 0,0-4 0 0,0 4 8 0,0-1-8 16,0-2 0-16,0 3 9 16,0-1-9-16,-7 1 0 0,7-1 0 0,-3-2 0 0,3 12 0 15,-8-10 0-15,5 10-12 0,-1-3 12 0,-3-3 0 0,7 6 0 16,-3 0 0-16,-4 6 0 0,0-6 0 0,0 3 0 15,3 4 0-15,-6-4 0 0,2 0 0 0,1 3 15 16,0-3-1-16,4 7 0 0,3-1-14 0,-7 1 8 16,7-1-8-16,-4-6 0 0,4-3 0 0,0 13 0 15,0-13 0-15,11 6 0 0,-8 3 16 0,4-6 0 16,-3 7 0-16,7-7 0 16,-1 3-45-16,1-3-9 0,3-3-2 0,0 0 0 15,7 0-119-15,-10-3-24 0,6-3-5 0,4 0 0 0</inkml:trace>
  <inkml:trace contextRef="#ctx0" brushRef="#br2" timeOffset="188388.45">4674 9559 1670 0,'0'0'148'0,"-7"4"-118"0,0-1-30 0,-3 3-489 15,3-3-104-15</inkml:trace>
  <inkml:trace contextRef="#ctx0" brushRef="#br2" timeOffset="189435.15">4385 9089 115 0,'0'0'0'0,"0"0"10"0,-7 0-10 0,3 0 0 16,4 0 0-16,-7 0 0 0,4-3 126 0,-1-3 23 16,-6 6 5-16,3 0 1 0,0 0-100 0,7 6-20 15,-11-3-4-15,11 3-1 0,-11-3-12 0,4-3-2 16,4 0-1-16,3 0 0 0,0 0 48 0,-4 0 9 16,-6-9 3-16,10 9 0 0,0 0 38 0,0 0 8 15,0 0 2-15,0 0 0 0,-7-9-32 0,7 6-7 16,0-4 0-16,-4-5-1 0,4 9-17 0,0 3-3 15,0 0-1-15,0 0 0 0,0 0-34 0,0 0-6 16,0 0-2-16,0 0 0 0,0 0-20 0,0 0 0 16,0 0 0-16,0 0 8 0,0 0-8 0,0 0 0 0,4 3 0 0,-4-3 0 15,0 0 0-15,0 0 0 16,0 0 0-16,0 0 0 0,7 12 10 0,-7-12 1 0,0 0 0 0,0 0 0 16,0 0 13-16,0 0 4 0,0 0 0 0,0 0 0 15,0 0 6-15,0 0 2 0,0 0 0 0,0 0 0 16,0 0-4-16,0 0 0 0,0 0 0 0,0 0 0 15,0 0-8-15,0 10-1 0,0-10-1 0,0 9 0 16,0-9 6-16,3 13 2 0,-3-13 0 0,0 9 0 16,0-9-14-16,0 16-4 0,0-16 0 0,0 6 0 15,-3 3-12-15,3-9 0 0,0 10 0 0,0-10 0 16,0 0 8-16,0 12-8 0,0-12 11 0,3 16-11 16,4-10 10-16,-3 4-10 0,-1-1 8 0,8 4-8 15,-4-4 16-15,4 7-1 0,6-4-1 0,-3 1 0 0,8 6-14 0,-1-4 0 16,3 4 0-16,-2 0-10 0,6 0 33 0,4-4 6 15,-1 7 2-15,1-3 0 0,3 3-19 0,1-3-3 16,-1 0-1-16,0-4 0 0,-3 4-8 16,3 0 8-16,0-3-8 0,1 6 8 0,6-3-8 15,-10 2 0-15,-4 1 0 0,4-3 8 0,-4 3-8 0,0 0 0 16,4-3 0-16,-7 0 0 0,-1-4 8 0,1 4-8 16,0-6 8-16,-8-4-8 0,5 4 9 0,-1 2-9 15,-7-8 10-15,7 2-10 0,-10 1 0 0,6-1 8 16,-6-6-8-16,3 3 0 0,-3-3 0 0,3-3 0 15,-4 0 0-15,1 0 0 0,-4 7 0 0,7-7 8 16,-3 0-8-16,-4 0 0 16,0 3-64-16,3-3-20 0,-6 0-3 0,-4 0-1 15,0 0-139-15,3-3-28 0</inkml:trace>
  <inkml:trace contextRef="#ctx0" brushRef="#br2" timeOffset="190279.17">5687 9851 921 0,'0'-12'40'0,"0"12"10"0,0 0-40 0,-7-4-10 0,3-2 0 0,4 3 0 0,-3-3 219 0,-1 3 41 16,-3 3 9-16,4 0 2 0,-4 0-191 0,-1 0-39 15,-2 0-7-15,3 0-2 0,-4 0-22 0,4 0-10 16,-14 0 8-16,7 0-8 0,0 0 0 0,3 0 0 0,1 0 0 16,-4-4 0-16,3-2 0 0,-3 6 0 0,7 0 0 0,3 0 0 15,-13 0 15-15,10 0 1 0,-4 0 0 0,-3 6 0 16,7-2 4-16,3-4 2 0,-6 9 0 0,-1-6 0 16,8 3 2-16,-8-2 0 15,4 8 0-15,3-3 0 0,1 10-5 0,-1 3-1 0,1-3 0 0,3 3 0 16,0 3-18-16,3 6 0 15,1-2 0-15,-1-4 0 0,1 3 8 0,3-6-8 0,4 0 0 16,3-3 0-16,-4-7 0 0,-3-2 0 0,4-10 0 0,7 3 0 16,-4-3 12-16,-4-3-12 0,4 0 12 0,8-7-12 15,-8-2 16-15,-4-4-3 0,4-6-1 0,0 3 0 16,-3 3 19-16,0-2 3 0,-1-4 1 0,-3-7 0 16,-7 14 5-16,4-7 0 0,-1-3 1 0,1 3 0 15,-4 0-11-15,7 6-2 0,-7 0-1 0,-7 1 0 16,3-1-15-16,1 4-4 0,-1 2 0 0,-3 10 0 15,0-9-8-15,4 9 0 0,-8 0 0 0,0 9 0 16,8-3 0-16,-11 1 0 0,3 2-14 0,-6 10 5 16,10-7 1-16,-11-2 0 0,4 2 0 0,3 7 0 15,1-9 8-15,3 2 0 0,-4-2 0 0,4-1 0 16,7-9 0-16,-4 9 0 0,1-5 0 0,3-4 11 0,-4 12-11 16,4-2 0-16,0-10 0 0,0 0 0 0,0 0 0 15,0 0 0-15,0 0 10 0,11 6-10 0,-1-3 12 16,-2-3-4-16,6 0 0 0,-4 0-8 0,1-9 8 0,3 9-8 15,0-4 0-15,-3-2 0 0,-1 0 11 0,-3 0-11 16,4 2 10-16,-1-2-10 0,-3-3 12 0,-3 6-3 16,-4 3-1-16,0 0 0 0,0 0-8 0,0 0 0 0,0 0 0 0,0 0 8 15,0 0 0-15,-4-4 0 0,-6 4 0 16,3 0 0-16,7 0-8 0,-7 4-11 0,-4-1 3 0,4 3 0 16,4 3 8-16,-8-5 0 0,8 5 0 0,-8 0-8 15,4-5 8-15,0 5-8 16,3 3 8-16,1-2-8 15,-1-1-67-15,4 1-13 0,0-10-2 0,0 0-1 16,0 0-89-16,4 3-19 0,3 3-3 0,7-3-706 0</inkml:trace>
  <inkml:trace contextRef="#ctx0" brushRef="#br2" timeOffset="197990.74">5549 10067 172 0,'0'0'8'16,"0"0"1"-16,0 0-9 0,-10-6 0 0,-1 3 0 0,11 3 0 15,0 0 220-15,0 0 41 0,-3-6 9 0,3 6 2 16,0 0-225-16,0 0-47 0,0-7 0 0,0 1-12 15,0 6 36-15,0-9 8 0,3 3 2 0,-3 6 0 16,0 0 28-16,11-7 6 0,-8-2 0 0,4 6 1 0,-7-4 15 0,0 7 4 16,4-3 0-16,-4 3 0 0,0-9-9 0,0 9-2 15,0 0 0-15,0 0 0 0,0 0-24 0,0 0-5 16,0 0 0-16,0 0-1 0,7 0-20 0,0 0-4 16,-7 0-1-16,0 0 0 0,0 0-3 0,7-3-1 15,3-3 0-15,-6 6 0 0,-4 0-4 0,11 0-1 16,-11 0 0-16,3-4 0 0,-3 4 3 0,7-6 0 15,0 6 0-15,-7 0 0 0,4-3 11 0,-4 3 2 16,0 0 1-16,0 0 0 0,7-3 0 0,-7 3 0 16,7-6 0-16,-7 6 0 0,10-4-18 0,-10 4-3 15,0 0-1-15,4-6 0 0,7 6-8 0,-11 0 8 16,10 0-8-16,-3-3 8 0,-7 3-8 0,11 0 0 16,-4 0 0-16,-7 0 0 0,10 0 12 0,5 0 0 0,-5 3 0 15,-3-3 0-15,0-3 0 0,4-3 0 16,-11 6 0-16,7 0 0 0,3-3-12 0,1 3 0 15,-4 0 0-15,4 0-11 0,3-4 35 0,-7-2 6 16,10 6 2-16,-6-3 0 0,3-3-32 0,4 6 0 0,-1-3 0 0,1 3 0 16,7 0 12-16,-4 0-3 0,11 0-1 0,-8 3 0 15,1-3-8-15,-4 6 0 0,4-3 0 0,0 7-11 16,-1 2 11-16,-6-6 0 0,3 7 0 0,0-4 0 16,-3 4 0-16,0-1 9 0,-4-2-9 0,0-1 10 15,0 4-10-15,4-4 0 0,-11 1 0 0,10 2 0 16,-10-2 0-16,4-4 0 0,7 0 0 0,-8 0 8 15,4-2 4-15,-3-4 0 0,6 6 0 0,1-3 0 0,0-3 7 16,3 0 1-16,-3 0 1 0,3 0 0 16,0 9-11-16,-3-6-2 0,6 7-8 0,-6-1 12 0,3 4-12 0,-3 6 8 15,3-1-8-15,-7-2 0 16,7 3 8-16,-7 3-8 0,0-3 0 0,0-7 0 0,4 7 0 0,-11-6 8 16,4-1-8-16,-1 4 0 0,-3-7 0 0,4-2 9 15,-4 2-9-15,0 0 8 16,0-9 4-16,0 10 0 0,4-7 0 0,-11-3 0 0,3 0 0 0,4 6 0 15,-7-6 0-15,11 3 0 0,-11-3 0 0,0 0 1 16,7-3 0-16,-7 3 0 0,7 0-2 0,-7 0-1 16,0 0 0-16,0 0 0 0,0 0-10 0,0 0 10 15,0 0-10-15,7 3 10 0,-7-3-10 0,0 0 0 16,0 0 0-16,0 0 0 0,0 0 0 0,0 0 0 16,0 0 0-16,0 0 0 0,0 0 13 0,0 0 1 15,0 0 0-15,0 0 0 0,0 0-14 0,0 0-13 16,0 0 2-16,0 0 1 0,0 0 10 0,0 0 0 0,0 0 0 0,0 0 8 15,0 0-8-15,0 0 12 0,0 0-4 0,0 0 0 16,7-3-8-16,-7 3-8 0,0 0 8 0,0 0-12 16,0 0 12-16,0 0 0 0,4-6 0 0,-4 6 0 15,0 0 0-15,0 0 8 0,7-3-8 0,-7 3 11 16,0 0-11-16,3-3 0 0,-3 3 0 0,0 0 0 16,4-7 0-16,3-2 0 0,-4 9-9 0,-3 0 9 15,0 0 0-15,7-9 0 0,-7 9-8 0,11 0 8 16,-11 0 0-16,4-4 0 0,-4 4 8 0,7 0-8 15,-7 0 0-15,0 0 0 0,0 0-11 0,7-3 11 16,-7 3 0-16,0 0 0 0,0 0 12 0,0 0-4 16,7-6-8-16,-7 6-12 0,0 0 2 0,0 0 1 15,0-3 9-15,0-3 0 0,0 6 10 0,0-4-10 16,0-2 9-16,0 6-9 0,-7-3 8 0,7 3-8 0,0 0 0 0,-7 0 0 16,0 0 0-16,3 3 0 15,-7 3 0-15,4 4 0 0,-3-1 0 0,3-2 0 0,0 2-16 0,-4 10-3 16,4-7 0-16,-4 1 0 0,4 3 19 0,-3-1-10 15,3-5 10-15,0 8-8 0,3-5 8 0,1 3 0 16,-1-4 0-16,4 1 0 0,0-4 0 0,0-6-13 16,0-3 5-16,4 10 8 0,-4-10 0 0,0 0 0 15,14 0 0-15,-7 0 12 0,3 0-12 0,1-3-11 16,0-4 3-16,-1 4 0 0,1-6 8 0,-1 6 12 16,1-13-2-16,3 10-1 0,-7-4-9 0,4-5 0 15,-1 8 9-15,-3-8-9 0,0 5 0 0,-3 4-12 16,3-3 2-16,0-1 0 0,-7 1 18 0,3-1 3 0,1 1 1 15,-4 6 0-15,0-7-12 0,-4 7 0 0,1-3 0 0,3-3 0 16,-7 5 0-16,0 1 0 0,0-3 0 0,0 6 0 16,0 0 0-16,-7 6 0 0,3-3 0 0,-3 1-11 15,0 5 11-15,0 0 0 0,-4 4 0 0,-3-4 8 16,7 10-8-16,-11-6-12 0,7-1 4 0,4 7 0 16,-3 0 8-16,6-7 0 0,-3 1 0 0,3 3 0 15,11-13 0-15,-7 6 0 0,7-9 0 0,0 0 0 16,0 0 0-16,7 3 0 0,0 4 0 0,4-7 0 15,0-7 0-15,3 7-8 0,3-3 8 0,-6-3 0 16,7 3 0-16,-4 0 0 0,0-4 0 0,0-2 0 16,0 6 0-16,-7-7-8 0,0 7 8 0,4-3 0 15,-11-3 0-15,0 9 0 0,3 0 0 0,-3 0 0 0,0-7 11 0,0 7 1 16,0 0 0-16,0-6 0 0,-3-3-12 0,3 9 0 16,-7-10 0-16,7 10 0 0,-7 0 0 0,7 0-17 15,-4-3 4-15,4 3 1 0,-7-3 12 0,7 3 10 16,-7 0-2-16,0-6 0 0,0 6-8 15,0 0 0-15,7 0 0 0,-7 6 0 0,0-6-12 16,7 0 12-16,0 0-10 0,0 0 10 0,0 0-19 0,0 0 3 16,0 0 0-16,0 0 0 0,0 0-3 0,0 0 0 15,0 0 0-15,0 0 0 0,0 0 7 0,0 0 2 16,0 0 0-16,0 0 0 0,7 3 10 0,0 0-13 16,-7-3 5-16,7 0 8 0,0 0-12 0,-7 0 12 15,7 10-10-15,0-10 10 0,-7 0 0 0,7 6 0 16,0-3-8-16,-7-3 8 0,0 0 0 0,11 0 0 0,-11 0 0 0,3 0 0 15,-3 0 0-15,7 6 0 0,-7-6 0 0,7 0 0 16,-7 0 0-16,11-6 10 0,-4 6-10 0,-3-9 8 16,3 9 4-16,0-4 1 0,-7 4 0 15,7-6 0-15,0 3-13 0,-4 0 11 0,4-3-11 0,4 6 10 16,-11 0 0-16,7 0 0 0,-7 0 0 0,3-3 0 16,5 3-10-16,-8 0 8 0,7 3-8 0,-7-3 8 15,7 0-8-15,0 6 0 0,-7-6 0 0,7 3 8 16,0 0-8-16,0-3 12 0,0 6-12 0,0-2 12 15,0-4-12-15,4 6 0 0,-8-6 0 0,4 3 0 16,0-3 0-16,4 6 10 0,-4-3-2 0,3 1-8 16,-2 2 0-16,2-3 0 0,1 6 0 0,3 4 0 15,-7 3 0-15,3-1 0 0,8 1 0 0,-4 0 0 16,4 6 0-16,-1-4 0 0,1 14 0 0,7-4 0 0,-8 6 8 16,5 1-8-16,-1 6 0 0,3-1 0 15,-6 1 0-15,7 3 0 0,-8 0 0 0,8-3 0 16,-7-7 0-16,3 7 0 0,0 0 0 0,-3-7 0 0,-1-2 0 0,8-1 0 15,-11-3 8-15,7-3-8 0,-7-6 8 0,1 3-8 16,-1-3 12-16,3-7-12 0,-10 7 14 0,4-6-4 16,0-1-1-16,-4-2 0 0,0-1-9 0,0 4 12 15,-4-4-12-15,4 1 12 0,-7-1-12 0,4 0 8 16,-1 1-8-16,-3-4 8 0,4 3-8 0,-1 1 10 16,1-10-10-16,3 9 10 0,-7-6-10 0,0-3 0 15,0 0 0-15,0 0 0 0,0 0 9 0,0 0-9 16,0 0 10-16,0 0-10 0,0 0 8 0,0 0-8 0,0 0 0 0,0 0 9 15,0 0-9-15,0 0 0 0,0 0 9 0,0 0-9 16,0 0 0-16,0 0 8 0,0 0-8 0,0 0 0 16,0 0 0-16,0 0 9 0,0 0-9 0,0 0 0 15,0 0 8-15,0 0-8 0,0 0 0 0,0 0 0 16,0 0 0-16,0 0 0 0,0 0 0 0,0 0 0 16,0 0 0-16,0 0 0 0,0 0 0 0,0 0 0 15,0 0 0-15,0 0 0 0,0 0 0 0,0 0 0 16,0 0 0-16,0 0 0 0,0 0 0 0,0 0 0 15,0 0 0-15,0 0 0 0,0 0 0 0,0 0 0 16,0 0 0-16,0 0 8 0,4-3-8 0,-4 3 0 16,0 0 0-16,0 0 0 0,7-3 0 0,-7 3 0 15,0 0 0-15,0 0 0 0,3-6 0 0,-3 6 0 16,11-10 0-16,-1 7 0 0,-10-3 0 0,4 0 0 16,-1-4 9-16,1 1-9 0,3 0 0 0,-7-1 9 0,7 1-9 15,-7-4 10-15,7-6-10 0,-3 4 10 16,-1-4-10-16,4-3 0 0,7-6 0 0,-10-4 0 0,3 7 0 0,7-6 12 15,-11 3-12-15,8-4 12 0,-4 1-12 0,0 6 0 16,0-6 0-16,0 2 0 0,0 7 0 0,-3-3 0 16,3 3 0-16,-4 4 0 0,1-4 0 0,-4 3 0 15,4 0 0-15,-4 3 0 0,0-3 0 0,0 7-11 16,0-7 11-16,0 7-8 0,3-7 8 0,1 0 0 16,-4 3 8-16,3-3-8 0,1 1 0 0,-1-4 0 15,1 6 0-15,3-3 0 0,0 0 0 0,0-3 0 16,0 0 0-16,0 0 0 0,4 1 0 0,-4 2 0 0,0 0 0 0,0-3 0 15,0 9 0-15,0 1 0 16,0-4 12-16,-4 13-4 0,1-6-16 0,-4 9-4 16,0 0 0-16,0 0 0 0,0 0 12 0,0 0-8 15,0 0 8-15,0 0-8 0,0 0 8 0,0 0-8 0,0 0 8 0,0 0-8 16,0 0 8-16,0 0 0 0,0 0 0 0,0 0 0 16,0 0 0-16,0 0 0 0,0 0 0 0,0 0 0 15,0 0 0-15,0 0 0 0,0 0 0 0,0 0 0 16,0 0 0-16,0 0 0 0,3 9 0 0,-3-9 0 15,0 0 0-15,0 0 0 0,0 0 0 0,0 0 0 16,0 0 0-16,0 0 0 0,0 0 0 0,0 0 0 16,0 0 0-16,0 0 8 0,0 0-8 0,0 0 11 15,0 0-11-15,0 0 0 0,0 0 0 0,4-9 0 16,0-1 0-16,-4 7 0 0,3-9 0 0,1 2 8 16,-1 1-8-16,1-4 0 0,-1 4 0 0,4-1 0 0,-3 1 0 0,-1 0 0 15,1-1 0-15,3 4 0 0,-7-4 0 0,3 4 0 16,-3 6 0-16,4-3 0 0,-4 3 0 0,0 0 0 15,0 0 0-15,0 0 0 0,0 0 0 0,0 0 0 16,0-6 0-16,0 6 0 0,0 0 0 0,0 0 0 16,0 0-10-16,0 0 10 0,0 0 0 0,0 0 0 15,-7-3 0-15,7 3 0 0,0 0 0 0,0 0 0 16,0 0 0-16,0 0 0 0,-7 0 0 0,7 0 0 16,0 0 0-16,0 0 10 0,0 0-10 0,0 0-11 15,-11 9 3-15,11-9 0 0,0 0 8 0,0 0 0 0,-3 3 0 0,3-3-8 16,0 0 8-16,0 0 0 15,0 10 0-15,0-10 0 0,0 0 0 0,0 9 0 16,0-9 0-16,0 0 0 0,0 0 0 0,7 9 0 16,7-5 0-16,-14-4 0 0,0 0 0 0,10 0 12 15,1 0-4-15,0 0 0 0,-1 0-8 0,1-4 0 0,-1-2 0 0,1-6-8 16,0 8 8-16,-1-2 0 0,-3-6 0 16,4 9 0-16,-4-7 0 0,3 1 0 0,-3-1 0 15,0 1 0-15,-3 0 0 0,0-4 0 0,3 4 0 0,-4 5 8 16,-3-2-8-16,0 6 0 0,0 0 0 0,0 0 0 15,-7-3 0-15,7 3 0 0,0 0-8 0,-7 0 8 16,-4 0 0-16,1 3-10 0,3-3 10 16,-11 6 0-16,11-2 0 0,-7 2-8 0,3-3 8 0,1-3 0 15,-1 6 0-15,1-6 0 0,3-6 0 0,0 6 0 16,-1 0 9-16,1 0-1 0,7 0 0 0,-7 0 0 16,4 0-8-16,3 0-9 0,0 0 9 0,0 0-13 0,-7 0 13 0,3 9 0 15,1-5-10-15,3 5 10 0,0 7 0 0,0-10-11 16,3 10 11-16,1-4-8 0,3-3 8 0,-4 1 0 15,1-4 0-15,-1 4-8 0,4-4 8 0,1-3 0 16,-8-3 0-16,7 6 0 0,-7-6 0 0,10 0 0 16,-3 0 0-16,-7 0 0 0,11-6 0 0,-11 3 0 15,7-3 0-15,0-4 8 0,-4 4-8 0,1 0 0 16,0-4 8-16,-1-2-8 0,-3 9 0 0,0-7 0 16,-3 4 0-16,-1-7 8 0,4 10-8 0,-4-3 0 15,-3-3 0-15,4 9 0 0,-4-7 0 0,0 1 0 16,0 6 0-16,-4 0 0 0,4 0 0 0,-7 6-8 15,3-3 8-15,1 1-8 0,-4 5 8 0,3 0 0 16,-3 1 0-16,3-1-8 0,1 1 8 0,-1-4 0 16,4 3 0-16,4-3-8 0,-4-2 8 0,7-4 0 0,0 0 0 0,0 9 0 15,0-9 0-15,0 0 0 0,0 0 0 0,10 3 0 16,1 3 0 0,3-2 0-16,-7-4-11 0,7 0 11 0,0 6-9 0,4-6 9 0,3-6-8 0,-3 6 8 15,3 0 0-15,0-4 0 0,0-2 0 0,4 3 0 16,-15-6 0-16,4 9 0 0,1-10 0 0,-1 7 0 15,-7-6 0-15,3-1 0 0,-3 7 0 0,-7 3 8 16,7-6-8-16,-7 6 8 0,0-6-8 0,0-1 8 16,-7-2-8-16,4 6 9 0,-4-3-9 0,0 2 10 15,-4 1-10-15,1-3 0 0,-1 6 0 0,-3 0 0 16,0 0 0-16,0 0 0 0,0 0 0 0,-1 0 0 16,-2 0 0-16,6 0 0 0,-3 0 0 0,0 0 0 15,3 6 0-15,4-6 0 0,4-6 0 0,-11 6 0 0,10 0 0 16,4 0 0-16,-7-3 0 0,0 3 0 0,7 0 0 0,0 0 0 15,-7 0 0-15,7 0 0 0,-3 0 0 0,3 0 0 16,0 0 0-16,0 0 0 0,-8 3 0 0,8-3 0 16,0 0 0-16,0 0 0 0,0 0 0 0,0 0 0 15,0 0 0-15,0 0 0 0,0 0 0 16,0 0 0-16,0 0 0 0,0 0 0 0,0 0 0 0,8 0 0 16,-8 0 0-16,14 0 0 0,-4 0 0 0,8 0 0 15,-8 0 0-15,8 0 0 0,0 0 0 0,6 6 0 16,1-3 8-16,3-3-8 0,-3 4 0 0,7-4 0 15,-4 9 0-15,4-9 0 0,-1 9 0 0,-2-2 0 16,2-4 0-16,-2 0 0 0,-5-3 0 0,5 6 0 16,-5-3 0-16,1-3 8 0,3 0-8 0,-3-3 0 15,3-3 0-15,4 6 0 0,0-3 0 0,-1-7 0 16,1 10 0-16,3-3 0 0,4-3 0 0,-4 3 0 16,4-3 0-16,-3 6 8 0,-5-4-8 0,8 4 0 0,-11-3 0 0,1 3 0 15,-1-6 0-15,0 6 0 0,-3 0 0 0,-1 6 0 16,1-3 0-16,-4-3 0 0,0 4 0 0,-6-4 0 15,-1 9 0-15,-4-9 0 0,4 9 0 0,-3-9 0 16,-4 7 0-16,0-4 0 0,0-3 0 0,-7 0 0 16,11 0 0-16,-11 0 0 0,0 0 0 0,0 0 8 15,0 0-8-15,7-3 0 0,0-4 9 0,-7 7-9 16,0 0 8-16,3-3-8 0,-3 3 8 0,7-6-8 16,-7 6 0-16,0 0 0 0,0 0 0 0,0 0 0 0,0 0 9 0,0 0-9 15,0-9 12-15,0 9-12 0,0 0 0 0,0 0 0 16,0 0 0-16,0 0 0 15,0 0 0-15,0 0 0 0,0 0 0 0,0-4 0 0,-3 1 0 0,3 3 0 16,0 0 0-16,0 0 10 0,0 0-10 0,0 0 0 16,0 0 0-16,0 0 0 0,0 0 0 0,0-6 0 15,0-3 0-15,0-1 0 0,0 10 0 16,3-3 8-16,-6-6-8 0,6-1 0 0,-3 7 0 0,4-6 8 16,-4-1-8-16,3 1 0 0,-3-4 10 0,7 1-10 15,1-7 12-15,-5 6-12 0,8-5 10 0,-8 5-10 16,4 0 8-16,4-2-8 0,-4-7 0 0,0 9-14 15,0-5 2-15,0 5 0 0,-3-6 12 0,3 7 0 16,-7 2 0-16,3-2 0 0,-3 2 0 0,0 1 10 16,0-1-2-16,0 10 0 0,0 0-8 0,0 0 0 15,-3 0 0-15,3 0-11 0,0 0 11 0,-7 0-8 16,-4 10 8-16,0-1-8 0,-3 4 8 0,4 2-8 0,-4 1 8 16,3 0-8-16,0 0 8 0,-3 2 0 0,7-5 0 0,4 6-8 15,-4-7 8-15,7 1 0 0,-7-4 0 0,7 7 0 16,-4-10 0-16,8 4 0 15,-4-1 0-15,7 0 0 0,-7-6 0 0,7 4 0 0,0-4 0 0,0-3 0 16,0 6 0-16,3-3 0 0,1-3 0 0,0 7 0 16,-1-7 0-16,1 3 0 0,-1-3 0 0,1 3 0 15,0-3 0-15,-4 0 0 0,3 0 0 0,1 0-8 16,-11 0 8-16,7-3 0 0,-7 3 0 0,7-3 8 16,-7 3-8-16,0 0 0 0,0 0 0 0,3-7 0 15,-3-2 0-15,-3-1 0 0,-1 4 0 0,1 0 0 16,-4-3 0-16,-4-1 0 0,4 7 0 0,-3-6 0 15,-5-1 0-15,1 10 0 0,0-3 0 0,4-3 0 16,-8 3 0-16,4 3 0 0,0 3-10 0,0 6 10 0,0-3 0 0,-4 4 0 16,4-4 0-16,0 10 0 0,3-4 0 0,-3 1 0 15,3 3 0-15,4-4-10 0,0 1 10 0,4-1 0 16,-1-2 0-16,1-1 0 0,3 0 0 0,0 1 0 16,0-10 0-16,7 9 0 0,-7-9 0 15,3 7 0-15,4-7 0 0,0 9 0 0,-7-9 0 0,7 0 0 16,1 0 0-16,2 0 8 0,1 0-8 0,-8-3 0 15,4-3 0-15,0 2 8 0,4-5-8 0,-4 0 0 16,4-1 8-16,-4-2-8 0,0 2 0 0,0-2 0 16,3-7 0-16,-3 6 8 0,4-6-8 0,0 4 0 15,3-4 0-15,-4 0 0 0,1 7 0 0,-1-7 0 16,5 3 0-16,-1-3 8 0,-7 1-8 0,0-4 0 16,3 3 0-16,-3 3 0 0,0-3 0 0,0 0 0 0,1 4 0 0,-1-4 0 15,-4-3 0-15,4 3 0 0,0-3 0 0,-3 0 0 16,3 0 0-16,0-6 0 0,0 6 0 0,-4 0 0 15,12-3 0-15,-12 0 0 0,4 0 0 0,0-3 0 16,4-4 0-16,-4 7 0 0,3-6 0 0,1 0 0 16,0-1 0-16,-1 1 0 0,1-1 0 0,3 1 0 15,-4-3 0-15,5-4 0 0,-8 4 0 16,3-10 0-16,1 3 0 0,-1-3 0 0,1-3 0 0,0 3 0 16,-1 3 0-16,-3-3 0 0,4 4-8 0,-4 2 8 15,-4 0 0-15,4 4-8 0,0-4 8 0,4 7 0 0,-7-4 0 16,3 4-8-16,-4 6 8 0,4-3 0 15,-3 6 0-15,-1 0 0 0,1 3 0 0,-4 0-8 0,3 13 8 16,-3-10 0-16,0 7 0 0,0 6-8 0,4-7 8 0,-4 1 0 16,0 6 0-16,0-7 0 0,0 7 0 0,0-3 0 15,3-4 0-15,-3 7-8 0,0 3 8 0,4-9 0 16,-4 6 0-16,0 3 0 0,0 0 0 0,0 0 0 16,0-10 0-16,3 4 0 0,-3 6 0 0,0 0 0 15,0 0 0-15,0 0-8 0,0 0 8 0,0 0 0 16,-3-6 0-16,3 6 0 0,0 0 0 0,0 0 0 15,0 0 0-15,0 0 8 0,0 0-8 0,0 0 0 16,0 0 0-16,0 0-8 0,0 0 8 0,0 0 0 16,0 0 0-16,-4 3 0 0,4-3 0 0,0 0 0 15,0 0 0-15,0 0 0 0,0 0 0 0,0 0 0 0,0 0 0 0,0 0 0 16,0 0 0-16,0 0 0 0,0 0 0 0,0 0 0 16,0 0 0-16,0 0 0 0,0 0 0 0,0 0 0 15,4 0 0-15,3 0 0 0,0 0 0 0,4 0 0 16,3 0 0-16,3 3 0 0,-3-3 0 0,4 6 0 15,3-2 0-15,0-4 0 0,1 6 0 0,-1-3 0 16,0-3 0-16,-7 0 0 0,4 0 0 0,-1 6 0 16,1-6 0-16,-4-6 0 0,-3 6 0 0,3 0 0 15,-4 0 0-15,-3 0 0 0,-7 0 0 0,7-9 8 16,-7 9-8-16,11-4 0 0,-7-2 0 0,3 0 0 16,-7 6 9-16,3-6 1 0,-3 6 0 0,0 0 0 15,4-10-10-15,-4 10-11 0,0 0 3 0,-4-3 0 16,4 3 8-16,-3-9 0 0,-8 9 0 0,4 0-8 0,0 0 8 0,-4 6 0 15,-3 0 0-15,4-6-8 16,-4 10 8-16,-1-1 0 0,-2-6 0 0,3 3 0 0,0-2 0 16,3 5 0-16,-3-3 0 0,3-3 0 0,1 0 0 0,3-3 0 15,3 0 0-15,4 0 0 0,-7-3 0 0,4-6 0 16,3 9 0-16,3-3 0 16,-3-7 0-16,7 4 0 0,-7-6 0 0,7 2 0 0,0 4 8 0,4-4-8 15,-1 1 8-15,-3 0-8 0,4-1 0 0,0 1 0 16,3-1 0-16,-4-2 0 0,1 12 0 15,-1-10 8-15,5 7-8 0,-1-6 11 0,-4 6-11 0,4-3-11 16,1-4 3-16,-5 10 0 0,1 0 8 0,-1-3 0 16,-3 3 0-16,-7 0 0 0,11 0 0 0,-11 0 0 15,0 0 0-15,0 0-8 0,0 0 8 0,0 0 0 0,0 0-9 0,0 0 9 16,-4 9 0-16,1-5 0 16,-1 5 0-16,-3 0 0 0,4-6 0 0,-4 7 0 15,7-4 8-15,-4 0-8 0,1 4 0 0,-1-1 0 0,1 1 0 0,3-1 0 16,0 4 0-16,0-1 0 0,3-2 0 0,1 2 0 15,-1 4 0-15,1-4 0 0,3-2 0 0,-4-1 0 16,4 1 0-16,4-4 0 0,3 0 0 0,-3-3 0 16,-1 7 0-16,1-10 0 0,3 0-11 0,0 0 11 15,4 0 0-15,-8 0 0 0,4-3 9 0,0 3-9 16,8-7 0-16,-8 4 0 0,-11-3 0 0,1 0 0 16,6-1 0-16,1-2 0 0,-4-1 0 0,0 4 0 15,-3 0 0-15,-1-3 8 0,4-4-8 0,-3 4 0 16,-8-1 8-16,8-2-8 0,3 8 0 0,-4-5 0 15,-3 0 0-15,0 9 0 0,-3-10 0 0,3 10 0 16,7-3 0-16,-7 3 0 0,0 0 0 0,0 0 0 16,0 0 0-16,0 0 0 0,-7-6 0 0,7 6 0 15,0 0-8-15,0 0 8 0,0 0 0 0,0 0-9 0,0 0 9 0,0 0 0 16,0 0 0-16,0 0 0 0,-7-10 0 0,7 10 0 16,0 0 0-16,0 0 0 0,0 0 0 0,0 0 0 15,0 0 0-15,0 0 0 0,0 0 0 0,0 0 0 16,0 0 0-16,0 0 8 0,10-3-8 0,-3 0 0 15,-7 3 0-15,0 0 0 0,7-6 0 0,0-4 0 16,-7 10 0-16,0 0 0 0,0 0 0 0,7-3 0 16,1-3 0-16,-1 3 0 0,-7 3 0 0,3-9 0 15,8-1 0-15,-4 4 0 0,-4 0 0 0,4-4 0 16,0 1 0-16,4 6 0 0,-4-7 0 0,0-2 8 0,0-1-8 16,-3-3 8-16,6 1 0 0,-3-7 0 15,-3-3 0-15,3 0 0 0,3-7-8 0,1-8-8 16,-4-1 8-16,4-3-12 0,-4 3 12 0,3-6 0 15,4-3 0-15,1 0 0 0,-5-7 0 0,1-2 8 0,3-4-8 0,3 0 0 16,-2 4 0-16,-1-1 8 0,0 10-8 16,3-3 0-16,-2 9 0 0,2 3 0 0,-10 0 0 0,7 4 0 15,8-4 0-15,-8 3-8 0,-11 13 8 0,4-6 0 16,4-1 0-16,-1 1 0 0,-6 6 0 0,-1-3-8 16,1 6 8-16,3-6 0 0,0 6 0 0,-3 0 0 15,-4 0 0-15,7 0 0 0,7 3 0 0,-7 6 0 16,-4-5 0-16,1 8 0 0,3-2 0 0,0-1 0 15,0 4 0-15,-3-1 0 0,-8 1 0 0,4 6-8 16,0 3 8-16,0 0 0 0,-3-7 0 0,3 7 0 16,0 0 0-16,0 0-12 0,0 0 12 0,0 0-12 0,-8 0 12 0,8 0 0 15,0 0 0-15,0 0 0 0,-10 0 0 0,10 0 0 16,0 0 0-16,0 0 0 0,0 0 0 0,0 0 0 16,0 0 0-16,0 0-8 0,0 0 8 0,0 0 0 15,0 0 0-15,0 0 0 0,10 0 0 16,-10 0 0-16,0 0 0 0,0 0 0 0,0 0 0 0,0 0 0 15,0 0 0-15,0 0 0 0,0 0 0 0,0 0 0 16,0 0 8-16,0 0-8 0,0 0 0 0,4-3 0 16,3 0 0-16,4-3 0 0,-8 3 0 0,4-4 0 15,0-2 0-15,4 6 0 0,3-6 0 0,-3-1 0 16,-1-2 0-16,4 2 0 0,4 1 0 0,0-4 0 0,-4 4 0 0,0-4 0 16,0-6 9-16,-4 7 4 0,5-7 1 15,-5 7 0-15,1 2-22 0,-1-2-5 16,1-1-1-16,-4-3 0 0,0 4 14 0,0 2 0 0,-3-2 0 15,3-1 0-15,-4 4 13 0,1 0-1 0,-4-1 0 0,3 1 0 16,-3 9-12-16,0 0-16 0,0 0 3 0,0 0 1 16,0 0 12-16,0 0 0 0,-7-3 0 0,7 3 0 15,0 0 0-15,-10 0 16 0,-1 3-3 0,0 3-1 16,-3-3-24-16,4 3-6 0,3-2-1 0,-4 8 0 16,-3-3 19-16,3 1 0 0,1-7-8 0,3 6 8 15,0-2-12-15,-4-4 0 0,4 6 1 0,0-6 0 16,7-3 19-16,-4 7 3 0,-6-4 1 0,6 3 0 15,4-6-12-15,0 0 0 0,-7 3 0 0,0-3 0 16,7 0 0-16,0 0 0 0,0 0 0 0,0 0 0 16,-3 0 0-16,3 0 0 0,0 0 0 0,0 0 0 0,0 0 0 0,0 0-17 15,7-3 4-15,0-3 1 0,-4 6 12 0,1-3 0 16,-4 3 0-16,7 0 0 0,0-7 0 0,-7 7 0 16,0 0 0-16,0 0 0 0,4-3 0 0,-4 3 0 15,-4-3 0-15,0-3 0 0,1 6 0 0,3 0 16 16,0 0-3-16,-4 0-1 0,1-10-12 0,-4 10-16 15,7 0 3-15,0 0 1 0,-4 0 12 0,4 0 0 16,0 0 0-16,0 0 0 0,0 0 0 0,0 0 0 16,-7 10 0-16,7-1 0 0,0 1 0 15,-3 2 0-15,3-2 0 0,0 2 0 0,3-2 0 0,-3 2 8 16,0 4 0-16,4-4-8 0,-1 1 8 0,8-4-8 0,-4 1 0 16,0-1 0-16,0-6 0 0,0 3-9 0,4-2 1 0,-1-4 0 15,-10 0 8-15,7-4 0 0,0-2 0 0,0-3 0 16,1 6 0-16,-5-7 0 15,1 1 0-15,-4-4 0 0,3-5 24 0,-3 5 6 0,-3-6 2 16,3 7 0-16,0-7-32 0,-4 6-21 0,-3-6 3 0,3 7 1 16,-3-1 17-16,4 1 0 0,-1 2 0 0,-3 1 9 15,-3 0 3-15,6 5 1 0,-3-2 0 0,0 6 0 32,-7 0-36-32,7 0-7 0,-4 10-2 0,4-7 0 0,-3 6 32 0,-1 1 12 0,1-4-1 0,-1 0 0 15,4 3-11-15,0-9 0 0,-4 10 0 0,4-10 0 16,7 0 0-16,0 0 0 0,-7 9 0 0,7-9 0 15,0 0 0-15,0 0 0 0,0 0 0 0,0 0 0 16,4-9 0-16,3-1 0 0,3 1 0 16,1-3 0-16,-4 8 0 0,4-2-14 0,-1-3 2 0,4 2 0 0,-3 1 12 15,-1-3 0-15,-3 9 0 0,4-3 0 0,0-4 0 16,-4 4 0-16,0 0 0 0,0-3 0 0,0 6 0 16,3-3 0-16,-6-4 0 0,7 7 0 0,-4-3 0 15,7 3 0-15,-4-6 0 0,4 3 0 0,4 3 0 16,0 0 0-16,10-3 0 0,-3-4 0 0,3 7 0 15,4 0 8-15,6 0 0 0,1 0-8 0,3 0 10 0,1 0-10 16,-4-3 8-16,-1-3-8 0,1 6 0 0,4-3 0 16,-1 0 0-16,0-3 0 0,4 2 0 0,0-2 0 15,-4-3 8-15,8 9-8 0,-4-13 0 0,3 4 0 16,0 6 0-16,-3-4 0 0,-3 1 0 0,2 0 0 16,1-4-10-16,4 7 10 0,3-6 0 0,-4 9 0 15,0 0-8-15,1 0 8 0,-1 0 0 0,-3 0 0 16,-4 6 9-16,-3-3-9 0,-4 0 0 0,1-3 0 0,-1 0 0 0,0 0 0 15,-7 0 0-15,8 0 0 0,-8 0-10 0,0 0 10 16,-3 0 0-16,-4-3 0 0,-3 3 0 0,-1 0 0 16,-3-3 0-16,-3-3 0 0,-4 6 0 0,4 0 0 15,-1-10 0-15,1 10 9 0,-11 0-9 0,7-3 0 16,0-3 8-16,-4 3-8 0,-3 3 0 0,0 0 0 16,7-10 0-16,1 7 0 0,-1-3 0 0,-7 6 0 15,0 0 0-15,0 0 0 0,3-9 0 0,-3 9 0 16,0 0 0-16,0 0 0 0,0 0 0 0,0 0 0 15,0 0 0-15,0 0 0 0,4-7 0 0,-4 7 0 16,3-6 0-16,-3 6 0 0,4-3 0 0,-4 3 0 16,0 0 0-16,3-6 0 0,4 3 0 0,-3-7 0 0,-1 10 0 0,-3 0 0 15,0 0 0-15,0 0 0 0,4-9 0 0,-4 9 0 16,0 0 0-16,0 0 0 0,0 0 0 0,10 0 0 16,-10 0 0-16,0 0 0 0,0 0 0 15,0 0 0-15,8-3 0 0,-8 3 0 0,0 0 0 0,0 0 0 16,0 0 0-16,0 0 0 0,0 0 0 0,0 0 0 15,0 0 0-15,7-7 0 0,-7 7 0 0,3-3 0 16,-3 3 0-16,0 0 0 0,0 0 0 0,4-3 0 16,-1-3 0-16,-3 6 0 0,0 0 0 0,0 0 0 15,4-3 0-15,-4 3 0 0,0 0 0 0,0 0 0 16,0 0 0-16,0 0 0 0,0 0 0 0,0 0 0 16,0 0 0-16,0 0 0 0,0 0 0 0,0 0 0 15,0 0-8-15,0 0 8 0,-4 3 0 0,-3 3 0 0,4 0 0 0,-4-6 10 16,-1 10-10-16,-2-4 0 0,6-3-12 0,-3 7 12 15,4-7 0-15,-1 3 0 0,1-3 0 0,3-3 0 16,-4 13 0-16,4-7 0 0,0-6 0 0,4 3 12 16,3 6-12-16,0 1-11 0,0-7 3 0,3 3 0 15,-2-3 8-15,2-3 0 0,1 7 8 0,3-4-8 16,0 3 0-16,0-6 0 0,0 0 0 0,0 0-8 16,4 0 8-16,-4-6 0 0,-3 6 0 0,3-10 0 15,0 10 0-15,0-3 0 0,-4-3-11 0,1 3 11 16,0-7 0-16,-4 7 0 0,3-3 13 0,-3-3-4 15,-3 2-9-15,-1 1 0 0,1-3 0 0,-4-4 8 16,0 4 12-16,-4-1 1 0,1 4 1 0,-1-3 0 16,-3-1-22-16,4 4-20 0,-4 0 4 15,-4-1 1-15,4 4 7 0,-7-3 8 0,3 6-13 0,-6 6 5 0,3-3 8 16,0 7 0-16,-4-1 0 0,4 1-8 0,-4 2 8 0,0 1 0 16,1-4 0-16,-1 10 0 0,1-3 0 0,6-7-10 15,-3 7 10-15,3-4-10 0,8 1 10 0,3-1 0 16,-4-2 0-16,8-1 0 0,3 1 0 0,0-7 9 15,3 6-9-15,1-3 0 0,3 1 0 0,-3-7 0 16,3 0 0-16,0 0-12 0,0 0 12 0,4 0 0 16,-4 0 0-16,-4-7 0 0,5 1 0 0,-5 3 0 15,1-3 0-15,-4-4 0 0,0 10 0 16,0-3 10-16,0-6-10 0,-7 9 8 0,3 0-8 0,-3 0 0 16,4-10 0-16,-4 10 0 0,0 0 0 0,0-3 0 15,-4-6 0-15,4 9 0 0,-7 0 0 0,4-3 0 16,-4-4 0-16,-4 4 0 0,1-3 0 0,-1 3-11 15,0 0 3-15,-3-4 0 0,4 7 16 0,-4 0 3 0,-4-3 1 0,4-3 0 16,-4 6-12-16,1-3 0 0,-1-3-10 0,0 6 10 16,1 0 0-16,3 0 0 0,-1-13 0 0,1 13 0 15,4-3 0-15,3-3 0 0,3 3 0 0,-3-4 0 16,4 4 0-16,3-6 0 0,3 9 0 0,1-10 0 16,-4 10 0-16,3-3 0 0,1 0 0 0,-4 3 0 31,0 0-112-31,0 0-20 0</inkml:trace>
  <inkml:trace contextRef="#ctx0" brushRef="#br2" timeOffset="200268.71">7990 11347 691 0,'7'-10'61'0,"1"10"-49"16,-5-9-12-16,4 6 0 0,0 0 184 0,-7 3 33 15,0 0 7-15,0 0 2 0,0 0-168 16,0 0-34-16,0 0-6 0,0 0-2 0,0 0 3 0,0 0 0 16,0 0 0-16,0 0 0 0,0 0-11 0,0 0-8 15,0 0 12-15,-7-7-12 0,0 7 11 0,4 0-11 16,3 0 10-16,-4-3-10 0,-3-3 8 0,7 6-8 15,-4-3 0-15,1-3 0 0,3 3 9 0,0 3-9 16,-11-10 8-16,11 10-8 0,0 0 28 0,-3 0 0 0,-4-9 0 0,0 9 0 16,0 0 4-16,0 0 2 0,7 0 0 0,-7 6 0 15,-4-3-18-15,4-3-4 0,0 6-1 0,0-2 0 16,3-1 2-16,-10 3 1 0,4-3 0 0,-1 3 0 16,0-3 2-16,-3-3 0 0,4 10 0 0,-4-7 0 15,3 3 11-15,-3-3 2 0,3-3 1 16,-3 10 0-16,0-10-7 0,7 9-2 0,-7-6 0 0,7-3 0 15,-4 10-4-15,4-4-1 0,0-3 0 0,4 10 0 16,-4-7-16-16,3 3 0 0,4 4 0 0,-7-4 0 16,3 4 0-16,4-1-12 0,0-2 1 0,0-1 1 15,4-6 10-15,-4-3 0 0,0 0-9 0,7 10 9 16,0-10-11-16,4 6 3 0,-11-6 0 0,10 3 0 0,4-3 8 16,-3 0 8-16,0 0-8 0,-1 7 11 15,1-7-11-15,-1 0 0 0,1 0 0 0,3-7 0 0,-7 7 16 16,4 0-3-16,-1-9 0 0,1 9 0 0,-1-3 31 0,1-4 7 15,0 4 1-15,-1-6 0 0,4 6-25 0,-7-4-5 16,0-2-1-16,4 6 0 0,-4-6 5 16,0-1 1-16,-3 7 0 0,-1-6 0 0,-3 9-12 0,4-4-3 15,-4-2 0-15,0 6 0 0,-4-9-3 0,1 9-1 16,-4-3 0-16,3-1 0 0,-3 4-8 0,-4-6 0 16,1 6 0-16,-1 0 0 0,-3 6 0 0,0-2 0 15,-4-1 0-15,4 3 0 0,0-3 0 0,4-3 10 16,-5 6-1-16,8-2 0 0,0-4 11 0,7 0 3 15,-7 0 0-15,7 0 0 0,0 0-4 0,0 0-1 16,0 0 0-16,0 0 0 0,0 0-5 0,0 0-1 0,0 0 0 0,0 0 0 16,0 0-12-16,0 0-16 15,7 0 3-15,0 0 1 0,4-4 12 0,-4 4 0 16,-7 0 0-16,7 4 0 0,4-4 0 0,-11 0 16 0,0 0-3 0,7 0-1 16,-7 0-12-16,0 0-16 0,0 0 3 0,0 0 1 15,10 0 12-15,-10 0 0 0,0 0 0 0,4 9 0 16,-1-6-9-16,1 7 1 0,3-1 0 15,0-6-848-15,-7 6-170 0</inkml:trace>
  <inkml:trace contextRef="#ctx0" brushRef="#br2" timeOffset="-207576.51">19205 17089 1911 0,'0'0'42'0,"0"0"9"0,0 0 1 0,0 0 2 0,0 0-43 0,0 0-11 0,0 0 0 0,0 0 0 15,0 0 0-15,0 0 8 0,0 0-8 0,0 0 8 16,0 0 23-16,0 0 4 0,0-4 1 0,0 4 0 16,0 0 40-16,0 0 8 0,0 0 1 0,0 0 1 15,0 0 10-15,0 0 1 0,7 0 1 0,-7 0 0 16,4 4-69-16,3 5-13 0,-4 0-4 0,-3 4 0 16,0 6-3-16,-3-1-1 0,3-2 0 0,-7 9 0 15,0 0-8-15,0 4-11 0,-4 5 3 0,1-3 0 16,-5 4-20-1,5-4-4-15,-1 1-1 0,4-1 0 0,-3-3-15 0,-1-3-4 16,0-3 0-16,8 3 0 0,-1-9-37 0,-3 3-8 0,4-7-2 0,-4-2-893 16</inkml:trace>
  <inkml:trace contextRef="#ctx0" brushRef="#br2" timeOffset="-206834.95">18860 17465 1324 0,'0'0'118'0,"3"-10"-94"0,1 1-24 0,3 0 0 16,-4 5 160-16,4-8 28 0,0 2 6 0,0 1 1 15,4 0-106-15,3-1-21 0,0-2-4 0,-3 2 0 16,3 1-17-16,-4 6-3 0,1-7-1 0,3 10 0 15,-3-3 0-15,3-3 0 0,0 6 0 0,0 0 0 16,0 0 13-16,-3 0 4 0,3 0 0 0,0-3 0 16,0-3-4-16,4 6-1 0,3-4 0 0,0 4 0 15,-3-3-29-15,-1-3-6 0,4 3 0 0,-6-3-1 16,-1 6-19 0,3 0 8-16,-3-4-8 0,1-2 0 0,-1 3 0 0,0 3-22 0,0 0 3 0,4-3 1 15,-1-3-30 1,4 6-7-16,0 0-1 0,1 0 0 0,-5 0-9 15,4 0-3-15,1 6 0 0,-5-3 0 0,1 0-16 0,-4 7-3 16,0-10-1-16,-3 6 0 0,-1-3-27 0,-3-3-5 0,-3 6-2 0,-4-6 0 16,0 0 48-16,0 0 10 0,7 3 1 0,-7-3 1 0,0 0 34 0,0 0 6 15,0 0 2-15,11 4 0 0,-8 5 20 16,-3-9-9-16,0 0 9 0,4 6 0 0,-4-6 0 0,-4 10 11 16,1-4 0-16,-1 3 0 0,4 1 10 0,0-10 3 15,-4 9 0-15,4-9 0 0,0 0 44 0,0 0 10 16,0 0 2-16,0 0 0 0,0 0 4 0,0 0 2 15,0 0 0-15,0 0 0 0,0 0-32 0,0 0-6 16,0 0-2-16,8-6 0 0,-1 3 7 0,3 3 2 0,-3-10 0 16,4 7 0-16,3-3-11 0,0 3-3 15,-3-7 0-15,6 1 0 0,-3 6-17 0,-3-3-3 16,3-1-1-16,0-2 0 0,-3 3-9 0,-1 2-3 16,1-5 0-16,-4 0 0 0,0 6-8 0,-3-4 0 0,-4 7 0 0,0 0 0 15,7-3 0-15,-7 3 0 0,0 0 0 0,0 0 0 16,0 0 0-16,-7-9-11 0,3-1 3 0,-7 1 0 15,1 6 0-15,-1 0 0 0,-6-4 0 0,-1 7 0 16,4 0 8-16,-7 7 0 0,-4-4 0 0,4 0-8 16,-4 6 8-16,0 1-12 0,4 9 12 0,-3-4-12 15,-1 4 12-15,4 9 8 0,0-3-8 0,6 4 11 16,-6-4-11-16,7 3 0 0,4-3 0 0,-1 6 8 16,4-2-8-16,0-4 0 0,3 0 0 0,4-10 0 15,0 7 0-15,0-6 0 0,4-3 0 0,3-1 0 16,0 1 0-16,4-7 0 0,-1-6 0 0,8 0-11 15,-1-6-25 1,5 6-6-16,-1 0-1 0,0-7 0 0,0-2-123 16,4 0-25-16,0 2-5 0,-1-5 0 0</inkml:trace>
  <inkml:trace contextRef="#ctx0" brushRef="#br2" timeOffset="-206384.46">19985 17339 1267 0,'10'-18'112'0,"-2"14"-89"0,-1-5-23 0,0 0 0 0,3-4 192 0,-3 4 33 16,4-1 7-16,-1-2 2 0,-3 2-194 0,4 1-40 16,-4 3 0-16,0-1-11 0,-7 7 11 0,0 0 11 15,0 0-3-15,0 0 0 0,-10 0 6 0,-1 10 1 16,-3-1 0-16,-4 4 0 0,1-1 9 0,-5 4 1 0,5 0 1 16,-4 6 0-16,3-4-5 0,0 4-1 0,1 0 0 0,-1 0 0 15,8-3 20-15,-5-6 3 0,5 5 1 0,-1 1 0 16,4-6-29-16,0-1-6 0,0-2-1 0,4 2 0 15,-1-2-8-15,0-1 8 0,4 4-8 0,4-7 8 16,0 3-8-16,-4-6 0 0,0-3 0 0,7 10 0 16,3-7 0-16,-3-3 0 0,4 6 0 0,-1-6 0 15,1-6 0-15,0 6 0 0,3 0 0 0,0 0-11 16,3 0 11-16,1-3 0 0,3 0 0 0,0 3 0 16,4-7-11-16,-4 7 0 0,4 0 0 0,0 7 0 15,-1-4 11-15,-2 0 16 0,-5 6-4 0,1 1-1 16,-4-1-11-16,0 1 0 0,-3-1 0 0,-4-3 0 0,0 4 0 15,-4 5 0-15,1 1 0 0,-4-7 0 16,-4 4 0-16,-3-4 0 0,4 4 0 0,-4 3 0 16,0-4 0-16,-1 1 8 0,-6-4-8 0,4 1 12 0,-1-1-4 0,1 0 0 15,-1-6 0-15,0 7 0 0,-3-7-8 0,0 6-9 16,4-9 9-16,-4 0-13 16,-1 0-94-16,5 0-18 0,-1 0-4 0,4 0-869 15</inkml:trace>
  <inkml:trace contextRef="#ctx0" brushRef="#br2" timeOffset="-206078.76">20401 17286 2106 0,'0'0'46'0,"0"0"10"0,0 0 1 0,0 0 3 0,0 0-48 0,0 0-12 0,4-9 0 0,-4 6 0 16,3-4 13-16,-3 7 1 0,4-3 0 0,-4 3 0 15,0 0 21-15,10-3 4 0,-10 3 1 0,7 6 0 16,0 1 14-16,4 5 3 0,0 1 1 0,-1 9 0 16,-3 6 6-16,4-3 2 0,-4 6 0 0,3 1 0 15,-2 5-8-15,2-2-2 0,-6-4 0 0,3 0 0 16,0 1-25-16,-4-4-6 0,1-3-1 0,3 3 0 16,-7-3-4-16,3-3 0 0,1 10-1 0,-4-10 0 15,-4 3-19-15,4-3 8 0,0 0-8 0,-3 0 0 16,-1-10 0-16,1 1-22 0,3 5 3 0,0-8 1 15,-4-7-110-15,4-3-23 0,0 0-4 0,-3 6-654 16,3-6-131 0</inkml:trace>
  <inkml:trace contextRef="#ctx0" brushRef="#br2" timeOffset="-204306.12">20119 17593 748 0,'0'0'67'0,"0"0"-54"0,0 0-13 0,3-9 0 0,1 6 200 0,-4 3 38 16,0 0 7-16,0-10 2 0,4 1-156 0,3 9-31 15,-4-3-7-15,-3 3-1 16,7-6 53-16,-7 6 11 0,7 0 1 0,0-4 1 0,0 4-50 0,0-3-9 15,-7 3-3-15,7-6 0 0,0 6-20 16,1-3-5-16,-1-3-1 0,-4 3 0 0,8 3-15 0,-4-7-3 16,0 7-1-16,3-6 0 0,-3 0 22 0,4 3 5 15,3-4 1-15,0 4 0 0,4-6-7 0,3 6-2 16,0-4 0-16,4-2 0 16,0 6 4-16,3-7 1 0,4 1 0 0,6 0 0 0,8-4-11 0,4 4-3 15,-4-4 0-15,3 1 0 0,0-4-13 0,-3 3-8 0,-4 4 8 0,-6-4-8 16,-4 4 0-16,-8 0 0 0,1-4 0 15,-4 10 0 1,-7-7-92-16,0 1-22 0,-3 0-5 16,-4 6-1122-16</inkml:trace>
  <inkml:trace contextRef="#ctx0" brushRef="#br1" timeOffset="-198200">19392 4671 1670 0,'0'0'148'0,"0"0"-118"0,0 0-30 0,-7 0 0 0,0-13 172 0,0 13 28 16,4-3 5-16,3 3 2 0,-8 0-150 0,8 0-29 16,-7-6-7-16,7 6-1 0,0 0-20 0,0 0 0 15,-7 6 0-15,4-3 0 0,-4 3 0 0,7 1 0 16,-4 2 0-16,4 1 0 0,0 2 0 0,0 7 0 16,0 0 0-16,0 3 0 0,0 3 0 0,4 0 0 15,-4 0 0-15,0 6 0 0,0 4 8 0,0 2-8 16,0-5 8-16,-4 2-8 0,1-2 0 0,-4 2 0 15,0 7-10-15,0-3 10 16,-4-1-32-16,0 1 1 0,1-4 0 0,-4-6 0 16,0 4-128-16,3-7-25 0,0-3-6 0,1-6-1 0</inkml:trace>
  <inkml:trace contextRef="#ctx0" brushRef="#br1" timeOffset="-197970.84">18987 5019 2131 0,'0'0'94'0,"3"0"20"0,1-13-91 0,3 10-23 0,0-6 0 0,3 2 0 16,4-5 186-16,4 2 33 0,3 7 6 0,4-6 2 16,3 0-198-16,0-1-39 0,4 7-8 0,-4 0-2 15,-3-3-4-15,3 6 0 0,-3-4-1 0,-4 4 0 16,0 0-5-16,0 0-1 0,1 0 0 0,-5 4 0 15,4-4-97-15,-3 6-19 0,0-3-4 0,-4 0-885 0</inkml:trace>
  <inkml:trace contextRef="#ctx0" brushRef="#br1" timeOffset="-197587.86">19604 4944 1562 0,'7'9'69'0,"-7"-3"15"0,0-6-68 0,-4 6-16 16,4 4 0-16,4 2 0 0,-4 4 74 0,0 0 11 15,0-7 3-15,0 1 0 0,0 2-32 0,-4 7-5 0,1-6-2 0,-1 8 0 16,4-11-7-16,0-1-2 0,-3 4 0 0,3 6 0 16,0-7-14-16,3-2-3 0,1 2-1 0,-1-2 0 15,-3-1-13-15,0-9-9 0,4 12 12 0,3-5-12 16,0 2 13-16,-7-9-4 0,7 0-1 0,4 3 0 15,-11-3-8-15,0 0 12 0,0 0-12 0,0 0 12 16,3-3-2-16,-3 3 0 0,4-6 0 0,-1-4 0 16,1-2 21-16,-4 3 4 0,-4-4 1 0,4 4 0 15,0-4-13-15,-3 1-3 0,-4-4 0 0,0 3 0 16,3-6-6-16,-3-2-2 0,4 5 0 0,3-3 0 0,0 0-4 0,-4 4-8 16,4-4 11-16,0 0-11 15,0 3 0-15,0 1 0 0,0 5 0 0,4-2 0 16,-4 2 0-16,3 1 0 0,-3 9 0 0,7 0-9 15,4-13-7-15,-1 13-2 0,-3-3 0 0,7 3 0 16,1 0-128-16,-1 0-26 0,3 0-4 16,-3 0-788-16</inkml:trace>
  <inkml:trace contextRef="#ctx0" brushRef="#br1" timeOffset="-197147.34">19950 4965 1890 0,'0'0'41'0,"0"0"9"0,0 0 2 0,0 0 1 0,0 0-42 0,0 0-11 15,0 0 0-15,0 0 0 0,0 0 16 0,0 0 2 16,0 0 0-16,0 0 0 0,0 0-18 0,0 0 0 16,0 0 0-16,0 0 0 0,0 0 0 0,0 0 0 15,-4 10 0-15,1 2 0 0,-5-2 0 0,1-1 0 0,-3 4 0 0,-1 2 0 16,1 1 18-16,-1 0 6 0,1 0 2 0,2-7 0 16,-2 10 17-16,3-7 3 0,0 7 1 0,3-6 0 15,-3-1-18-15,4 4-3 0,-1-4-1 0,4-2 0 16,0-1-15-16,4-3-10 0,-4-6 12 0,0 0-12 15,7 7-8-15,-7-7-9 0,7 0-2 0,3 0 0 16,-3-7-6-16,4 7-2 0,3-6 0 0,-3 0 0 16,-1 6 15-16,1 0 4 0,-1-9 0 0,1 9 0 15,-7-10 8-15,3 7 0 0,3-6 0 0,4 5 0 16,-3-2 0-16,-4 3 0 0,0-6 10 0,0 6-10 16,0-7 20-16,0 1-1 0,-3-1-1 0,-1 1 0 0,-3-1-2 15,4-2 0-15,-4 3 0 0,3-4 0 0,1 0 0 16,-1 1-1-16,-3-4 0 0,4 7 0 0,-4-4 0 0,3 10 0 15,-3-6 0-15,0 9 0 0,0-7-15 0,0 7 8 16,0 0-8-16,0 10 0 0,4-1 14 0,-1 4-3 16,-3 6-1-16,0-1 0 0,0-2-10 0,0 9 8 15,-3-3-8-15,6 0 8 0,1-3-8 0,-1 3 0 16,1-6 0-16,3 5 8 16,0-2-33-16,0-6-7 0,0-4-2 0,0 1-670 15,0 2-133-15</inkml:trace>
  <inkml:trace contextRef="#ctx0" brushRef="#br1" timeOffset="-196948.46">20271 5003 2559 0,'0'0'113'0,"0"0"24"0,-4 3-109 0,-3 10-28 0,4-7 0 0,-1 3 0 16,4 1 40-16,0-4 4 0,4 4 0 0,-1-1 0 31,4 4-60-31,0-4-12 0,0 3-3 0,0-5 0 0,0 2-13 0,0-6-2 0,4 7-1 0,-4-7-697 16,0 6-139-16</inkml:trace>
  <inkml:trace contextRef="#ctx0" brushRef="#br1" timeOffset="-196750.67">20415 4624 1497 0,'0'0'133'0,"-3"-7"-106"15,-8 7-27-15,1-3 0 0,3 3 197 0,-4 0 35 16,4 0 6-16,0 0 2 0,3 0-194 0,4 0-38 16,0 0-8-16,0 0 0 15,0 0-111-15,0 0-20 0,0 0-4 0,0 0-775 0</inkml:trace>
  <inkml:trace contextRef="#ctx0" brushRef="#br1" timeOffset="-196394.02">20472 5050 2113 0,'0'0'46'0,"0"6"10"0,-4-2 1 0,4-4 3 0,-3 9-48 0,3 0-12 0,0-9 0 0,0 0 0 15,0 0 32-15,0 0 3 0,7 4 1 0,-4 5 0 16,-3-9-13-16,11 0-3 0,-4 0 0 0,0 0 0 15,0-3-5-15,4-3-2 0,-4 2 0 0,3-5 0 16,-3 0 0-16,4-1 0 0,-4 4 0 0,3-10 0 16,-2 7 0-16,-1-4 0 0,0-6 0 0,-4 7 0 15,1-10 14-15,-1 3 2 0,1 7 1 0,3-7 0 16,0 3-2-16,0-3 0 0,4 7 0 0,-4-1 0 16,0-2-7-16,0 11-1 0,3-2-1 0,-3 0 0 15,4 0 1-15,-4 6 0 0,0-4 0 0,4 4 0 16,-1 4-10-16,4-4-2 0,0 6 0 0,1 0 0 0,-1 4-8 0,0 5 0 15,-4 1 0-15,1-4 0 0,-1 7 0 0,-2 3 0 16,2 0 0-16,-6 3-11 0,3 3 11 0,0-2-8 16,-4-1 8-16,1 6-8 0,-1 3-4 0,4-2 0 15,-3-1 0-15,-1 10 0 16,1-10-147-16,3 1-29 0,4 8-7 0,-1-14-1 16</inkml:trace>
  <inkml:trace contextRef="#ctx0" brushRef="#br0" timeOffset="-189080.12">20599 5364 1522 0,'0'0'68'0,"-4"-3"13"0,1-4-65 0,-1 7-16 15,4 0 0-15,0 0 0 0,0 0 88 0,0 0 13 16,0 0 3-16,0 0 1 0,0 0-50 0,0 0-11 15,0 0-1-15,0 0-1 0,0 0-34 0,7 7-8 16,-7-7 0-16,7 6 0 0,-7-6 0 0,0 0 0 16,7 6 0-16,0-3 0 0,-7-3 0 0,0 0 0 15,0 0 0-15,0 0 0 0,0 0 20 0,0 0 0 16,0 0-1-16,0-3 0 0,0-3 32 0,0 0 6 16,-3-4 2-16,-1 4 0 0,1-3-1 0,-1 9 0 15,-3-13 0-15,0 4 0 0,0 5-21 0,4-2-4 16,3 6-1-16,-11-3 0 0,0 3-12 0,1 0-4 15,-1 3 0-15,4 7 0 0,-3-10-6 0,-5 9-2 0,5 4 0 16,-4-7 0-16,0 3-8 0,0-6 8 16,3 7-8-16,-3-7 8 0,0 3 0 0,0-3 0 0,0-3 0 15,-1 0 0-15,-2 0 4 0,-1 0 0 16,0 0 0-16,-3-3 0 0,0-3 3 0,-4 3 1 0,1-7 0 0,-4 10 0 16,3-3 0-16,-3 3 0 0,3-6 0 0,-3 6 0 15,-1 6-4-15,5-6-1 0,-4 3 0 16,-1 4 0-16,5-4-11 0,-5 0 0 0,5 6 0 0,-4 1 0 15,-1-10 0-15,-2 9 0 0,-5-6 0 0,5-3 0 16,-1 7 8-16,-4-4-8 0,8-3 8 0,-7 0-8 16,3 0 11-16,0-3-3 0,1-4-8 0,6 7 12 15,-3 0-2-15,3-3-1 0,4-6 0 0,0-1 0 16,0 7-9-16,3-3 0 0,0-7 0 0,4 10 8 16,-3-6-8-16,-1 3 0 0,0 6 0 0,1-7 8 0,-1 1-8 15,-3 3 0-15,0 3 0 0,0 0 0 16,-1 0 0-16,-2 0 0 0,6 3 0 0,-3-3-11 0,0 13 11 0,0-13 0 15,-1 0 0-15,5 0 0 0,-4 6 0 0,3-3 0 16,0-3 0-16,4 0 0 0,-3 0 0 0,6 6 0 16,-3-6 0-16,3 0 11 0,1 0-11 0,-1 0 0 15,1-6 0-15,2 6-11 0,-6 0 11 0,7 0 0 16,0 6 0-16,-3-6 0 0,3 0 0 0,-4 3 0 16,0 4 0-16,4-4 0 0,-7 0 0 0,4 6 0 15,-1 1 0-15,1-4 0 0,-1 0-12 0,0 1 4 16,4-4 0-16,-3 6 0 0,-1-9 8 0,4 9 0 15,0-9 0-15,-4 4 8 0,4 2-8 0,0-3 0 0,0-3 0 16,-3 0 0-16,3 0 0 0,0 6 0 0,0-6 0 0,-1 0 8 16,1 7-8-16,0-7 0 15,0 0 0-15,0 0 0 0,0 0 0 0,4 6 0 0,-8-6 0 16,4 3 0-16,0 3 0 0,0-6-8 0,3 3 8 0,-3-3-8 16,7 0 8-16,-7 10 0 0,0-7 0 0,4-3 0 15,3 0 0-15,0 9 0 0,-7 1 0 0,7-4 8 16,0 0-8-16,-4 4 0 0,4-1 0 0,-3 0 0 15,-1 1 0-15,4 6 0 0,0-10 8 0,0 6-8 16,-3 1 9-16,3 6-9 0,0-7 12 0,0 7-12 16,-4-6 0-16,4 9 0 0,4-4 0 0,-4 4 0 15,3-3 0-15,1 3 10 0,-1-3-2 0,1 3 0 16,-4 3 4-16,0 0 0 0,0 0 0 0,7 3 0 16,-4-3-12-16,1 7 0 0,-4-10 0 0,0 9 0 0,7-3 0 15,-4-3 12-15,-3 7-2 0,4-1 0 0,-1 1-10 0,1-1 0 16,-1 3 0-16,1-2 0 0,-1-1 0 0,1 7 12 15,0-4-2-15,-1-2 0 0,1-1-10 0,-1 3 8 16,1-2-8-16,-1 5 8 0,1-5-8 0,-4-1 0 16,0 0 0-16,0 4-11 0,3 6 11 0,-3-7 0 15,0 7 0-15,0-7 0 0,0-2 0 0,0 5 12 16,0-5-4-16,4 2 0 0,-1-2-8 16,1-1 0-16,-1 0 0 0,1 1 0 0,-4 2 0 0,3-2 11 15,1-4-1-15,-1 3 0 0,-3 4-10 0,0 2 0 16,-3 1 0-16,3 3 0 0,-4-4 0 0,4 1 0 15,-3-7 0-15,3 10 0 0,0-10 0 0,0 4 0 0,0 3 0 16,0-7 0-16,0 0 0 16,0 1 0-16,3 2 0 0,1 7 0 0,-1-7 0 0,1 7 8 15,3-3-8-15,-3-4 8 0,-1-2-8 0,4 2 0 0,-3-3 9 16,-4 7-9-16,3-3 0 0,1-4 0 16,-4 3 0-16,3-2 0 0,-3 5 0 0,0-2 0 0,0 6 0 0,4-1 0 15,-4-2 0-15,3 3 0 0,1-3 0 0,-1-1 0 16,1 1 0-16,-1 3 0 0,4-4 0 0,1 1 0 15,-1-4 0-15,-4 7 8 0,1-6 0 0,3 5 0 16,0 1-8-16,0-6 0 0,-4 5 0 0,-3 4 0 16,4-3 0-16,-1 0 11 0,-3 0-11 0,0-1 12 15,0-2-12-15,-3 3 0 0,3-4 0 0,-4-2 0 16,-3 9 9-16,4-7-9 0,-1 1 10 0,1 3-10 16,-4-10 0-16,7 7-13 0,-4-4 1 0,1 1 0 0,3 2 12 15,0-2 0-15,-4-4 0 0,4 1 0 16,0 2 0-16,0-3 16 0,0 7-3 0,4-3-1 15,-4 5-4-15,3-5 0 0,-3-4-8 0,4 10 12 0,-4 0-2 0,3-1-1 16,1-5 0-16,-1 6 0 0,-6-7-9 0,3 7 8 16,0-3-8-16,0-1 8 15,-4-5-8-15,1 8 0 0,-1 1 9 0,1-6-9 0,-1 12 12 16,-3-10-3-16,0-5 0 0,0-1 0 0,0 7-9 0,0-4 0 16,0 1 0-16,-4-4 0 0,4 0 0 0,0 1 13 15,0-1-3-15,3 0-1 0,1 1-9 0,-1-1 0 16,1 0 0-16,-1 4 0 0,4-4 0 0,0 10 0 15,-3-10 0-15,3 1 0 0,0-1 0 0,0 1 0 16,-4 2 0-16,4-3 0 0,0 1 0 0,-3-1 0 0,-4 0 0 0,3 1 0 16,1-1 0-16,-4 1 0 0,3-1 0 0,-3 0 0 15,0 10 0-15,0-7 0 0,0-2 0 0,0-1 0 16,3 1 0-16,-3-1 0 0,4-3 0 0,-4 4 0 16,7-7 0-16,0 6 0 0,-4-3 0 0,4-3 0 15,-7 7 0-15,7-10 0 0,0 9 0 0,0-3 0 16,0 4 0-16,0-1 0 0,4-6 0 15,-1 6 0-15,-3 1 0 0,4-4 0 0,-4-3 0 0,3 6 8 16,1-9-8-16,-1 10 0 0,-3-10 0 0,-3 9 0 16,3-9 0-16,0 9 0 0,0-6 0 0,0 0 8 15,0 4-8-15,-4-4 8 0,1 3-8 0,3-3 8 16,-4-3-8-16,4 6 0 0,0-3 0 0,0 4 0 16,0-8 0-16,-3 1 0 0,6-3 0 0,1 3 0 15,-1-3 0-15,1-3 0 0,-4 6 0 0,3-4 0 16,1 4 0-16,3-3 0 0,-7 0 0 0,3-3 8 0,1 3-8 0,-4-7 0 15,3 10 0-15,-3-3 0 0,0-7 9 0,0 7-9 16,0 0 10-16,-3-3-10 0,3 3 0 0,0-7 0 16,0 7 0-16,3-7 0 0,-3 4 0 15,0-3 0-15,0-4 0 0,0 0 0 0,0 4 0 0,0-10 0 16,0-3 0-16,0 0 0 16,4 10 0-16,-4-10-8 0,0 0 8 0,0 0 0 0,0 0 12 0,0 0 7 15,0 0 1-15,0 0 0 0,0 0-12 0,0 0-8 16,0 0 9-16,0 0-9 0,0 0 9 0,0 0-9 15,0 0 8-15,0 0-8 0,0 0 0 0,0 0 0 16,0 0 0-16,0 0 0 0,10 6 0 0,-10-6 0 16,8 3 0-16,2 0 0 0,-10-3 0 0,11 6 0 0,-1-3 0 15,1-3 0-15,-1 0 0 0,1 0 0 0,-11 0 0 0,11 0 0 16,-1 0 0-16,1 0 0 0,-1 0 0 16,1 0 0-16,3 0 0 0,0 0 0 0,0-3 0 0,0 3 0 15,1 0 0-15,-1 0 0 0,0 0 0 0,0 0 0 16,0 0 0-16,0 0 0 0,4 0 0 0,-1 0 0 15,1 0 0-15,0 0 0 0,3 0 0 0,0 3 0 16,4-3 0-16,-4 0 0 0,4 7 0 0,-4-4 0 16,3-3 0-16,-2 6 0 0,-1-3 0 0,3 0 0 15,1 7 0-15,0-10 0 0,-1 9 0 0,1-9 0 16,0 3 0-16,-4 4 0 0,4-7 0 0,-4 0 0 16,0 3 0-16,0-6 0 0,4-4 0 0,-4 4 0 15,7 3 0-15,4 0 0 0,-4-3 0 0,4-3 0 16,-4 6 0-16,4 0 0 0,0 0 0 0,-4 0 0 0,0 6 0 0,4-3 0 15,-4-3 0-15,-3 3 0 0,0 4 0 0,-4-4 0 16,0 6 0-16,0-3 0 0,0-2 0 0,-3 5 0 16,-4-6 0-16,4 7 0 0,-1-10 0 0,1 6 0 15,0-3 0-15,-1 0 0 0,11-3 0 0,-6 0 0 16,2 0 0-16,1 0 0 0,3-3 0 0,-3 3 0 16,0-3 0-16,-4 3 0 0,3-6 0 0,1 6 0 15,-4 0 0-15,-3 0 0 0,3-4 0 0,-3 4 0 16,-8 4 0-16,8-4 0 0,-4 0 0 0,-3 0 0 15,-11 0 0-15,7 0 0 0,3 0 0 0,1 0 0 16,-1 0 0-16,-2-4 0 0,-8 4 0 0,7-6 0 16,0 6 0-16,0-3 0 0,-7 3 0 0,10-6 8 0,-3 3-8 0,4-7 0 15,-4 10 0-15,0-9 0 0,-3 6 8 16,3-7-8-16,-4 1 0 0,-3 9 0 16,4 0 0-16,3-10 8 0,-7 10-8 0,3-3 0 0,4-6 0 0,-7 9 8 15,4-3-8-15,3-4 0 0,-4-2 9 0,-3 9-9 16,4-3 0-16,-4 3 0 0,0 0 0 0,7-9 0 15,-3-1 0-15,3 7 0 0,-7 3 0 0,0-6 8 16,7-1-8-16,-4 1 0 0,1-3 0 0,-4 9 0 16,0 0 0-16,3-10 0 0,-3-2 0 0,7 2 8 15,-7 7-8-15,4-6 8 0,-1-4-8 0,1 4 8 16,-4 0-6-16,0-4-2 0,3 0 0 0,1-2 0 16,-1 5 0-16,1-2 0 0,-4 2 0 0,3-2 0 15,5 2 0-15,-8-2 0 0,3-1 0 0,-3 4 0 16,0-10 0-16,4 10 0 0,-4-7 0 0,3 0 0 0,-3 4 0 0,0-7 0 15,0 6 0-15,0-5 0 0,-3 2 0 0,3-3 0 16,-4 0 0-16,4-3 0 0,0 0 0 0,-3 0 0 16,-1 1 0-16,0-8 0 0,4 7 0 0,0-3 0 15,0-3 0-15,-3 3 0 0,3-3 0 0,0 6 0 16,0-6 0-16,-4 2 0 0,4-2 0 0,0 3 0 16,0-3 0-16,0-3 0 0,0 9 0 0,0-10 0 15,0 1 0-15,0 0 0 0,0 5 0 0,0-2 0 16,0-3 0-16,0 6 0 0,0-3 0 0,0 3 0 15,-3-4 0-15,3 7 0 0,0 0 0 0,0-6 0 16,-4 3 0-16,1-3 0 0,3 6 0 0,0-3 0 0,-4-3 0 16,1 6 0-16,-1-3 0 0,4-4 0 15,0 1 0-15,-3 3 0 0,3-3 0 0,0 3 0 16,3-4 0-16,-3 4 0 0,0 3 0 0,0-6 0 16,0 9 0-16,0-3 0 0,4 1 0 0,-4 2 0 0,-4 3 0 0,4-3 0 15,0 0 0-15,0-3 0 0,-3 10 0 0,-1-7 0 16,1 3 0-16,3-2 0 0,-4-1 0 0,1 3 0 15,3-3 0-15,-4 0 0 0,1 1 0 16,-1 2 0-16,1-3 0 0,3 0 0 0,0-3 0 0,0 0 0 16,0 4 0-16,-4 2 0 0,4-3 0 0,4-3 0 15,-4 3 0-15,3-3 0 0,-3 4 0 0,4 2 0 16,-1-3 0-16,1 0 0 0,-4-3 0 16,3 10 0-16,1-7 0 0,-1-3 0 0,-3 9 0 0,4-5 0 15,-1-4 0-15,-3 3 0 0,0 3 0 0,0-3 0 16,0 1 0-16,-3-4 0 0,3 6 0 0,0-3 0 15,0 0 0-15,0-3 0 0,-4 4 0 0,4-4 0 16,0 6 0-16,0-9 0 0,0 3 0 0,0 0 0 16,0 0 0-16,0 0 0 0,0 3 0 0,0-3 0 15,0 0 0-15,0 4 0 0,-3-4 0 0,3 0 0 0,0 0 0 16,0 3 0-16,0-3 0 0,0-3 0 0,0-3 0 0,0 6 0 16,0 0 0-16,0-7 0 0,3 8 0 15,-3-1 0-15,4-4 0 0,-1 5 0 0,-3-5 0 0,4 5 0 16,-1-1 0-16,1 0 0 0,-1 0 0 0,1-7 0 15,-1 7 0-15,4 1 0 0,-3-5 0 0,3 4 0 16,4-6 0-16,-4 0 0 0,0-3 0 0,0 6 0 16,3-4 0-16,1 4 0 0,-4-3 0 0,0 6 0 15,4-3 0-15,-4-3 0 0,0-4 0 0,-4 11 0 0,1-11 0 0,3 10 0 16,-4 0 0-16,-3-6 0 0,0 6 0 0,0 0 0 16,4-3 0-16,-4 0 0 0,-4 3 0 15,1 0 0-15,-1-3 0 0,1-3 0 16,3 6 0-16,0-10 0 0,-4 10 0 0,4-6 0 0,0 6 0 0,0-9 0 15,0 6 0-15,0-3 0 0,4-4 0 0,-1 1 0 16,1 0 0-16,-1 5 0 0,4-2 0 16,-3-3 0-16,0 6 0 0,-1-3 0 0,-3 3 0 0,0-4 0 15,4 7 0-15,-4-3 0 0,0-3 0 0,-4 6 0 16,4-6 0-16,4 6 0 0,-1-3 0 0,-3-3 0 16,-3 6 0-16,3-3 0 0,0-4 0 0,0 7 0 15,0-6 0-15,-4 6 0 0,4-3 0 0,-3-3 0 16,3 6 0-16,0-3 0 0,3 0 0 0,1-7 0 15,-4 10 0-15,3-9 0 0,1 0 0 0,-1 6 0 16,1-4 0-16,-1-2 0 0,-3 0 0 0,0-4 0 16,4 1 0-16,-4-4 0 0,0 7 0 0,0-1 0 15,0 10 0-15,0-3 0 0,0-3 0 0,-4 6 0 0,1-6 0 16,3 3 0-16,-4-3 0 0,4 3 0 0,-7-7 0 16,7 4 0-16,-3-3 0 0,3 6 0 0,0-7 0 15,0-9 0-15,-4 7 0 0,4-4 0 0,0 4 0 0,-3-1 0 16,3 4 0-16,-4-7 0 0,4 13 0 0,-4-6 0 15,4 0 0-15,-3-7 0 0,-1 7 0 0,1-4 0 16,3 4 0-16,-4-1 0 0,1 1 0 0,-1 0 0 16,1-1 0-16,-4 1 0 0,3 0 0 0,-3-1 0 15,0 7 0-15,0-3 0 0,4 3 0 0,-5-3 0 0,1 6 0 0,0-10 0 16,4 10 0-16,-4-9 0 0,3 0 0 16,4-1 0-16,0 7 0 0,0-6 0 0,0 3 0 0,-3-4 0 15,-1 1 0-15,4-4 0 0,0 4 0 0,-3 3 0 16,-1-4 0-16,1 10 0 0,3-9 0 0,-4 9 0 15,4-3 0-15,0-3 0 0,-3 6 0 0,-1-6 0 16,0 6 0-16,1 0 0 0,-1-3 0 0,1 6 0 16,-1-3 0-16,1 3-8 0,-1-3 8 0,1 3-10 15,3 4 10-15,-4-4 0 0,1 0 10 0,-1 10-2 16,4-13-8-16,-3 6 0 0,6-3 0 0,-3 0 0 16,-3 10 0-16,3-7 0 0,0 1 0 0,0-7 0 15,0 9 0-15,0 4 0 0,0-4 0 0,0 1 0 16,0-4 0-16,0 3-8 0,0 10 8 0,0-12-10 15,0 2 10-15,0 4 0 0,-4-4 10 0,1 4-2 0,-1-4-8 16,1 4 0-16,3-4 0 0,0 1 0 0,-4 2 0 16,1-5 0-16,3 2 0 0,0 4 0 0,-4-4 0 15,4 1 0-15,4-1 0 0,-4-3 0 0,0 7 0 0,0-4-8 16,3 4 8-16,1 0-10 0,-4-4 2 16,3 4 0-16,-3-4 0 0,4 4 0 0,-1-1 8 0,1-2 0 15,-4 9 0-15,3-4 0 0,-3-2 8 0,0 3 3 16,0 6 1-16,0 0 0 15,0 0-64-15,0 0-13 0,0 0-3 0,0 0 0 16,0 0-195-16,0 6-39 0,0 19-8 0,0-25-2 0</inkml:trace>
  <inkml:trace contextRef="#ctx0" brushRef="#br0" timeOffset="-185085.17">24278 5417 633 0,'0'0'28'0,"0"0"6"0,11 0-34 0,-8 0 0 16,4-3 0-16,0-3 0 0,4-4 150 0,0 7 23 16,-4-6 5-16,3-1 1 0,-3 7-90 0,0-3-17 15,4 0-4-15,-4-1-1 0,0 4 12 0,0-3 2 16,0 3 1-16,0-3 0 0,-7 6-15 0,0 0-3 16,0 0-1-16,4 0 0 0,-4 0-4 0,0 0-1 15,0 0 0-15,0 0 0 0,0 0 6 0,-7 0 0 0,-4-7 1 0,0 7 0 16,-3 0-41-16,0-6-9 0,0 6-2 0,0 6 0 15,-4 1-13-15,1-7 11 0,-1 0-11 16,0 0 10-16,1 0 4 0,3 0 1 16,-4 0 0-16,0 0 0 0,-3-7 16 0,4 1 3 0,-5 6 1 15,-2 0 0-15,3 0-15 0,-4 0-2 0,-3-3-1 0,-1 6 0 16,-2-3-17-16,3 0 0 0,-8 6 0 0,1-6 0 16,3 7 14-16,-3-7-4 0,7 6-1 0,-4-3 0 15,0 3-9-15,0-6 10 0,4 0-10 0,-4 0 10 16,1 0-1-16,3-6 0 0,-4 6 0 0,4-3 0 15,-1-3 6-15,1 6 1 0,0 0 0 0,3-7 0 16,0 1-1-16,1 6 0 0,-1-9 0 0,0 9 0 16,4 0 0-16,0-4 0 0,0-2 0 0,3 6 0 15,-3-3-15-15,3 3 0 0,1 0 8 0,-1 0-8 0,-3 0 0 16,3 0 0-16,1 0 0 0,-1 3-10 0,4 3 10 0,-4-2 0 16,4-4 8-16,-3 9-8 0,6-9 10 0,0 6-2 15,1 1-8-15,-4-7 12 0,0 6-12 0,7-3 0 16,0 3 0-16,3-6-10 0,-7 3 10 0,4 7 14 15,4-10-3-15,3 0-1 0,-7 3 7 0,7-3 2 16,0 0 0-16,0 0 0 0,0 0-6 0,0 0-1 16,-7 0 0-16,7 0 0 0,0 0-12 0,0 0 9 15,-7 9-9-15,3-2 8 0,4-7-8 0,0 9 12 16,-3-3-12-16,-1 4 12 0,1-1-12 0,-1 0 0 16,8-5 0-16,-8 11 0 0,0-8 0 0,4 8 10 15,4-12-2-15,0 4-8 0,-4-1 10 0,0 3-10 0,3 1 8 0,1-1-8 16,3 1 12-16,0-1-4 0,-7-3 0 0,3 4 0 15,4 5-8-15,0-2 0 0,-7-1 0 0,7 1 0 16,-3 6 8-16,3-7-8 0,-3 10 12 0,3 10-4 16,-7-14-8-16,3 11-17 0,4 2 4 0,-3 7 1 15,-1-10 12-15,-3 6 15 0,4 7-3 0,-1 3-1 16,-3 3-1-16,-3-9 0 0,-1 12 0 0,4-6 0 16,-3 9-10-16,3 0 0 0,-4-6 0 0,1 0 0 15,6 4 8-15,-3-1-8 0,0-3 12 0,0 3-4 16,4-6-8-16,-1 9 0 0,-3 1 0 0,4-1 0 15,-4-3 0-15,3 10 0 0,1-4 0 0,-1-3 0 16,-3 1 0-16,0-1 0 0,0 7 0 0,-3-7 0 16,3 3 0-16,-4 4 0 0,-3-4 0 0,4-2 0 15,-4 5 11-15,0-2-3 0,-4-7-8 0,4 3 12 16,3 0-12-16,-6 1 0 0,-8 8 0 0,8 1 0 0,-1-10 9 0,4 7-9 16,-4-4 8-16,4 4-8 0,-10-7 8 0,10 4-8 15,7 6 0-15,-7 6 8 0,-4-10-8 0,4 4 0 16,3 6 9-16,1-3-9 0,-1-4 0 0,1 1 8 15,-1 0-8-15,4 0 0 0,0-7 8 0,0 7-8 16,0-1 8-16,0 1-8 0,7-10 8 0,-3 10-8 16,-8 0 8-16,1-7-8 0,3 4 0 0,-4-4 0 15,4 4 0-15,-3-4 0 0,-4 7 0 0,3-10 8 16,4 10-8-16,0-10 11 0,-3 10-11 0,-4-10 0 16,7 7 0-16,0-4 0 0,-4 4 0 0,4-4 0 15,0-2 0-15,0 5 0 0,4-5 0 0,-4 5 8 16,-4-2-8-16,4 2 0 0,4-5 0 0,-4-1 0 15,0 0 8-15,-4-6-8 0,1 7 0 0,3-4 0 0,-4 3 0 0,0 0 8 16,-3 1-8-16,4 8 0 0,-1-8 0 0,-3-1 0 16,-3-3 9-16,6 3-9 0,-3-9 10 15,0 7-10-15,4-8 0 0,-1 8 0 0,-3-7 0 0,3-1 0 16,4 8 0-16,0-1-10 0,-3-6 10 0,3 0-12 16,0-4 12-16,0 1 0 0,0 0 0 0,0-4 0 15,-4 1 0-15,4-3 11 0,4 2-3 0,-4 1 0 16,-4 0-8-16,4 2 8 0,-3-2-8 0,3 3 8 15,-4-4-8-15,1 1 0 0,-4-7 0 0,3 10 0 16,1-10 0-16,-1 4-17 0,-3-4 4 0,0 7 1 16,4-4 20-16,-1-2 4 0,-3 5 0 0,3 1 1 15,1 0-5-15,-1-4 0 0,1-3-8 0,-1 4 12 16,4-4-12-16,0 1 0 0,0-4 0 0,0-3-10 16,0 3 10-16,4-6 0 0,-4 0 0 0,3 0 0 15,-3 0 0-15,0 6 0 0,4-6 0 0,-1 0 0 0,-3 0 0 16,0 0 0-16,0 6 0 0,0-6 0 15,4 6 0-15,-4-2 8 0,-4-5-8 0,4 1 0 0,0-3 14 16,0 3-2-16,0-3 0 0,-3-6 0 16,-1 5-12-16,4-5-13 0,0-1 2 0,0-2 1 0,-3 2 10 0,3-2 0 15,0-1 0-15,0-9 8 0,-4 10-8 0,4-10 8 16,0 0-8-16,0 0 8 0,0 3-8 0,0-3 0 16,0 9 8-16,0-9-8 0,4 10 0 0,-4-4 0 15,0-6 0-15,0 6 0 0,0 0 0 0,0-2 8 16,0 5-8-16,-4-3 0 0,1 0 0 0,3 1 0 15,0-7 0-15,-4 3 0 0,1 6 0 0,3 1 0 16,0-10 0-16,0 0 0 0,-4 3 0 0,4-3 0 0,0 0 0 16,0 0 0-16,0 0 0 0,0 0 0 0,0 0 0 0,0 0 8 15,0 6-8-15,0-6 0 0,0 0 0 0,0 0-8 16,0 0 8-16,0 0 14 0,-3 3-3 16,3 7-1-16,-4-7-10 0,1 3 0 0,-1-3 0 15,1 7 0-15,-1-4-8 0,1 0 8 0,3-6 0 0,-4 10 0 16,0-4 0-16,1 3 0 0,-1-2 0 0,4-1 8 15,0-6-8-15,0 0 0 0,0 0 0 0,0 0 8 16,0 0-8-16,0 0 0 0,-3 3-12 0,3-3 12 16,0 0 0-16,0 0 0 0,0 0 0 0,0 0 0 15,0 0 0-15,0 0 0 0,0 0 0 0,0 0 0 16,0 0 0-16,0 0 0 0,0 0 11 0,0 0-3 16,0 0-8-16,0 0 0 0,0 0 0 0,0 0 0 15,0 0 0-15,0 0 0 0,0 0 0 0,0 0 0 0,10 0 0 16,1-9 0-16,-11 9 0 0,7 0 0 0,7 0 0 15,-3-4 0-15,3 4-8 0,-4 0 8 0,1-3 0 16,7 3 0-16,-4 0 0 0,3-6 0 0,1 6 0 0,0 0 0 16,6 0 0-16,1-3 0 0,-4-3 0 15,4 6-8-15,0-4 8 0,6-2 0 0,1 6 0 0,0-3 0 16,3 0 8-16,-3-3 0 0,0 6-8 0,-1 0 0 16,1-4 0-16,-4 4-10 0,1-6 10 0,2 6 0 15,5 0 0-15,2 0 0 0,5 0 0 0,-1 0 0 16,0 0 0-16,1 6 0 0,3-6 0 0,-4 4-12 0,0-4 4 15,-3 0 0-15,-4 6 8 0,1-6 0 16,3 0 0-16,3 0 0 0,0 0 0 0,1-6 0 16,2 6 0-16,-6 0 0 0,4 0 0 0,-1 0 0 0,-3 6 9 15,-1-6-9-15,-6 3 0 0,3-3 0 16,-3 3 0-16,-4-3-12 0,4 0 12 0,0 6 0 0,0-2 0 0,7-4 0 16,3 0 0-16,-3 0 0 15,-4 0 0-15,0 0 0 0,4 0 0 0,-4 0 8 0,1 6-8 0,-1-3 10 16,-7-3-10-16,0 0 0 0,-3 0 0 0,0 0-11 15,-4 0 11-15,-4-3-8 0,5 3 8 0,-8 3-8 16,3-6 8-16,-2 3 0 0,-1 0 0 0,0 0 0 16,-4 0 0-16,1 0 0 0,-1 0 0 0,-2 0 0 15,2 0 0-15,-3 0 0 0,0 0 0 0,-7 0 0 16,7-6 9-16,0 6-9 0,0 0 12 0,0 0-12 16,-7 0 0-16,8 0 0 0,2 0 0 0,-3 0 0 15,-3-4 0-15,6 4 0 0,-6-6 0 0,3 6 0 16,-4 0 0-16,4 0 0 0,0-3 0 0,1 3 0 15,-5 0 0-15,-3 0 0 0,0 0 0 0,7-3 0 0,-7 3 11 0,0 0-11 16,0 0 10-16,0 0-2 0,0 0-8 0,0 0 0 16,0 0 0-16,0 0 0 0,-3-6 0 0,3 6 0 15,3-10 0-15,-6 7 0 0,-1-3 0 0,4 0 0 16,0-1 0-16,0-2-10 16,-3-1 10-16,-1 7 0 0,0-9 0 0,1 2 8 0,-1 1-8 0,1-4 0 15,-4 1 0-15,0-4 0 0,3-6 0 0,-3 10 0 16,0-7 0-16,0 3 2 0,-3 1-2 0,2-7 0 0,1 3 0 15,0-3 0-15,-3 0 0 0,-1 0 0 16,4 0 0-16,-3 0 0 0,2-6 0 0,1 6 0 16,-3 0 0-16,3 0 0 0,0-6 0 0,0 6 0 0,0-10 0 0,-4 10 0 15,8-9 0-15,-5 0-8 0,1-4 8 0,0-6-10 16,0 1 10-16,0 5 0 0,4-9 0 0,-1 4 0 16,-3-1 0-16,4 0 0 0,-1 7 0 15,1-7 8-15,-1 0-8 0,0-3 0 0,1 0 0 0,-1 0-8 16,1-3 8-16,3 3 0 0,-4-9 0 0,4 12 0 15,-3-3 0-15,3 0 0 0,-7 4 10 0,7-1-2 16,-4 0-8-16,1-3-8 0,-1 0 8 0,1 0-10 16,-1 1 10-16,1-4 0 0,-1 3 0 0,4-7 0 15,0 14 0-15,0-10 0 0,0 9 0 16,-3-3 0-16,3 1 0 0,0-1-12 0,0-3 2 0,0 0 0 16,0-3 10-16,0 3 11 0,0 0-3 0,0 3 0 15,0-2-8-15,0 2 10 0,0 6-10 0,3-2 10 0,-3 2-18 16,0 1-4-16,0-4-1 0,4-3 0 15,-4 4 13-15,0-1 10 0,3-3-2 0,1-3 0 0,-1 4-8 0,1 5 10 16,-1-6-10-16,1 1 10 0,-1 2-10 0,1 0 0 16,-1 4 0-16,1-4 0 0,3-6-9 0,-4 4 9 15,1 5 0-15,3-6 0 0,-3 0-13 16,-1-2 4-16,1 11 1 0,-1-9 0 0,-3 10 8 0,4-3 16 16,-4-1-4-16,3 4-1 0,-6 3-11 0,3-4 0 15,0 1 0-15,0-1 8 0,0 1-8 0,-4-3 0 16,4-7 0-16,4 9 0 0,-1 1-11 0,-3-3-1 15,0 2 0-15,0-2 0 0,0-4 12 0,4 13 14 0,-4-3-3 16,0-4-1-16,3 1-10 16,1 9 0-16,-4-9 9 0,0 6-3 0,3-3-6 0,-3-4 0 15,0 1 0-15,0-1-10 0,-3 1 10 0,3 0 0 0,0-1 0 16,0 1 0-16,0 0 0 0,-4-4 0 0,4 4 0 0,-3-4 8 16,3 4-6-16,0 0-2 0,-4-1 0 0,4-5 0 15,0 5 0-15,0-2-8 0,0-7 8 16,4 0-10-16,-1 7 10 0,1-7 0 0,-1 0 10 0,1 4-2 15,3-1-8-15,-4-3 0 0,-3 7 0 0,4-7 0 16,0 10 0-16,-1-10 0 0,1 6 0 0,-1-5 0 16,-3-1 0-16,4-3 0 0,-1 3 0 0,-3-3 0 15,4 3 0-15,-4-2 0 0,3 2 0 0,-3-3 0 16,4 3 0-16,-1 7 0 0,-3-10 0 0,7-3 0 16,0 3 0-16,0-3 0 0,0 0 0 0,1 0 0 15,-1 0 0-15,3 0 0 0,-3-4 0 0,0 11 0 16,4-4 0-16,-4 3 0 0,0-3 0 0,-3 0-10 0,3 0 10 0,-4-3 0 15,4 3 0-15,-7 4 0 16,0-4 0-16,0 0 0 0,0 3 0 0,0 6 8 0,-3-2-6 0,-1 2-2 16,-3 1 0-16,4-4 0 0,-1 7 0 0,0-4 0 15,4-2 0-15,0 5 0 0,-3-2 0 0,3 3 0 16,0-10 0-16,0 9 0 0,3-2 0 0,-3 3 0 16,4-1 0-16,0 1-10 0,-1 0 10 0,1 12-12 15,-4-13 12-15,0 7-12 0,0-3 12 0,0-3 0 16,0 6 8-16,0-4-8 0,-4 7 0 0,1 0 8 15,3 4-8-15,0-7 0 0,-4 3 0 0,4 3 8 16,-4 0-8-16,4-3 0 0,0 6 0 0,0 1 0 16,0-1 0-16,4 0 8 0,-4 1-8 0,0-1 0 15,0 3-11-15,4-5 11 0,-1 5 0 0,4 4-9 0,-3-4 9 16,-1 1 0-16,1 2-11 0,-4-2 11 16,3 2-13-16,-3 1 5 0,-3-1 8 0,3 7 0 0,0-6 0 0,0 3 0 15,-4-1 0-15,1 1 0 0,-1-3 0 0,1 5 0 16,3-5 0-16,0 9 0 0,-4-3 0 0,1-3 0 15,3-4 0-15,0 10 0 0,0-6 0 0,0 0 0 16,0-4-8-16,0 7 8 0,0-3-8 0,0 3 8 16,0-7 0-16,0 7 0 0,0 3 9 0,3-9-9 15,-3 3 0-15,0-1 0 0,4-2 0 0,-4 9 0 16,-4-6 0-16,4 2 0 0,-3-5 0 0,3 6 0 16,-4-3 0-16,0 3 0 0,4-4 0 0,-7 4 0 15,4-6 0-15,-4 6 0 0,3-4 0 0,1-2 0 16,-1 6 0-16,-3-7 0 0,4 7 0 0,-4-6 0 0,3 3 0 0,-3 6 0 15,0-13 0-15,0 10 0 0,0-3 0 0,0 6 0 16,0-4 0-16,0-2 0 0,0 3 0 0,0 3 0 16,0 0 0-16,-1 0 0 0,1 0 0 15,0 0 0-15,0 0 0 0,-3 0 0 0,3 0 0 0,-4 0 0 16,4 0 0-16,-4 0 0 0,1 0 0 0,3 0 0 16,-4 0 0-16,1-3 0 0,-1 3 0 0,0-6 0 15,1 6 0-15,-1 0 0 0,1 0 0 0,-1 0 0 16,1 6 0-16,-5-3 0 0,1-3 0 0,4 0 0 15,-4-3 0-15,3 6 0 0,-3-3 0 0,0 3 0 16,0-6 0-16,0 6 0 0,-1 3 0 0,-2-2 0 16,3-4 0-16,0 0 0 0,-4 0 0 0,0 0 0 0,1 6 0 15,-4-3 0-15,-1-3 0 0,5 13-19 0,-1-13 3 0,0 0 0 16,1 6 16-16,-1 3 0 0,4-9 0 16,3 3 0-16,1 7 16 0,-1-7-2 0,4-3-1 0,0 0 0 31,0 6-36-31,7-6-7 0,-3-6-2 0,3 6 0 15,-7 0-16-15,7 0-3 0,-7-3-1 0,-1-7 0 16,5 7-119-16,-4-12-24 0,0-7-5 0,-4 9 0 0</inkml:trace>
  <inkml:trace contextRef="#ctx0" brushRef="#br0" timeOffset="-184312.7">22571 4649 288 0,'0'0'12'0,"0"0"4"0,0 0-16 0,0 0 0 16,0 0 0-16,0 0 0 0,0 0 415 0,0 0 80 16,-7 6 16-16,3 3 3 0,1 4-417 0,3-4-83 15,-4 1-14-15,4-4-8 0,0 10 8 0,0-4 0 0,0 1 0 0,0 6 0 16,0-7 12-16,0 7-1 0,7 0-1 0,-7 3 0 16,4 0-2-16,-4 0-8 0,0 3 12 0,3-6-4 15,1 3-8-15,-4-4 0 16,0 1 0-16,3 3 0 0,1-6 9 0,-4-7 10 0,0 7 1 0,-4-4 1 15,8 1-21-15,-4-4 8 0,0 1-8 16,-4-1 0 0,1-3-36-16,-1 4-12 0,4-10-3 0,0 0 0 15,-7 0-108-15,7 0-21 0,0 0-5 0,0 0-551 0</inkml:trace>
  <inkml:trace contextRef="#ctx0" brushRef="#br0" timeOffset="-183227.9">22715 4818 403 0,'-14'-6'36'0,"14"6"-36"15,7-6 0-15,0 2 0 0,-7 4 239 0,-3-6 41 16,6-3 8-16,4 9 1 0,4-13-210 0,-7 10-43 15,-8-3-8-15,8-4-1 0,3 7-17 0,0 0-10 16,-11-3 12-16,4 3-12 0,4-7 24 0,-1 1-3 16,-3 6 0-16,-3-4 0 0,3-2 25 0,0 6 5 0,3-6 1 0,-3-1 0 15,-3 7 3-15,3-3 1 0,3-1 0 0,4 1 0 16,-7 3-32-16,0 3-7 0,0 0-1 0,7-6 0 16,4 3-3-16,-11 3-1 0,0 0 0 0,0 0 0 15,0 0-2-15,0 0-1 0,0 0 0 0,0 0 0 16,0 0 15-16,0 0 2 15,0 0 1-15,0 0 0 0,0 0-16 0,0 0-3 0,0 0-8 0,0 0 12 16,0 0-4-16,0 0-8 0,0 0 11 0,3-7-11 16,-3 7 12-16,0 0-4 0,7-3 0 0,-3 3-8 15,7 0 12-15,-11 0-12 0,0 0 12 0,0 0-12 16,10 0 0-16,-10 0 0 0,0 0 0 0,0 0 0 16,0 0 10-16,0 0-10 0,0 0 8 0,0 0-8 15,-10 10 32-15,10-10 2 0,3 9 0 0,-3 0 0 16,-7-2-34-16,4 2 0 0,3-9 0 0,3 16-12 15,-6-4 12-15,3 1 0 0,0-4 12 0,0 4-12 16,3-4 13-16,-3 4-4 0,-3-4-1 0,3 4 0 16,3-4-8-16,-3 7 0 0,-3-10 0 0,-1 4 0 0,4-1 0 15,0 3 13-15,0 4-3 0,0-10-1 16,-4 10 5-16,4-13 1 0,0 10 0 0,0-13 0 0,-7 6 14 0,4-3 3 16,3-3 1-16,0 0 0 0,0 0-33 15,0 0 0-15,0 0 0 0,0 0-9 0,3 6 20 0,-3-6 4 16,0 0 1-16,0 0 0 0,11-6 0 0,-7 3 1 15,-1-3 0-15,-3-7 0 0,-3 4-9 0,3-4-8 16,0 4 12-16,0-4-12 0,-4 1 8 0,0-4-8 16,4 13 0-16,0-6 0 0,-7-1 0 15,7 1 0-15,0-4 0 0,0 10 0 0,0-13 0 0,-3 10 0 16,-1-3 0-16,4 2 0 0,4 1 0 0,-8 0 0 0,-3-4 0 16,4 7 0-16,6-3 0 0,1 0 0 0,-8-4 0 0,1 4 0 15,3-3 0-15,0 9 0 0,3-13-9 0,-3 10 9 16,-3-6 0-16,3-1 0 0,10 1 0 0,-6 6 8 15,-8-7-8-15,8 1 0 16,6-1-8-16,5 1 8 0,-8 6 0 0,0-6 0 0,0-1 0 0,3 10 0 16,4-3 0-16,1-3 0 0,-15 6-8 0,10 0 8 15,4 0 0-15,0 0 0 0,-7 0 0 0,4 6 0 16,0-3-8-16,-1-3 8 0,1 0-8 0,-4 6 8 16,-7-6 0-16,14 4 0 0,-4 5 0 0,1-6 0 15,3 3 0-15,-3-3 0 0,-1 4 0 0,1-4 0 16,3-3 0-16,-3 9 0 0,-1 1 0 0,-3-7 8 15,0 9-8-15,4 4 0 0,-4 0 0 0,0-1 0 0,-3 1 0 0,-1 3 0 16,1 3 0-16,-1-3 0 0,-3 6 0 0,-3-6 0 16,3 3 0-16,0-1 0 15,-4-2 0-15,1 3 0 0,-5-3 0 0,5-6 8 0,-1 5-8 0,-3-5 8 16,0-1-8-16,0 4 8 0,4-10-8 0,-8 10 0 16,4-13 0-16,0 10-8 0,0-13 8 0,-7 9 0 15,0 1 10-15,0-4-10 0,0 0 0 0,-4 0-21 16,-3-2 3-16,0 5 1 0,-4 0 8 0,4-5 9 15,7 5-13-15,-8 3 5 0,-2-5 0 0,10 2 0 16,10-6 0-16,-3 4 0 0,-4-1 8 16,8 3 0-16,3 1 8 0,3-4-8 0,1 0 0 0,3 4 9 15,-7-1-9-15,11 0 0 0,3 1 8 0,0-7-8 16,-4 9 0-16,5-12 0 0,2 10 0 0,1-4 0 16,-1-6 0-16,1 0-9 0,0-6-13 0,-1 3-2 0,5-4-1 15,-5 7 0 1,-3-12-79-16,0 9-15 0,1-3-3 0,-1-7-1 15,-7 4-97-15,0-4-19 0,7-15-4 0,-7 6-1 0</inkml:trace>
  <inkml:trace contextRef="#ctx0" brushRef="#br0" timeOffset="-182798.09">23410 4595 288 0,'0'0'25'0,"7"-9"-25"0,0 9 0 0,-7 0 0 16,0 0 282-16,0 0 51 0,0 0 11 0,0 0 1 15,0-6-206-15,0 6-42 0,-7-6-8 0,-3 6-1 16,3 6-49-16,-4-3-10 0,1 0-1 0,-5 6-1 0,-2 7-11 0,3-3-1 16,0 2-1-16,0 4 0 0,-1 0 2 0,5 3 1 15,-4 0 0-15,3 0 0 0,1 6 2 0,2-6 0 16,1 3 0-16,0 0 0 0,4-3-9 0,-4 0-2 16,3-6 0-16,1 9 0 0,3-9-8 15,0 2 0-15,3-5 9 0,1-1-9 0,-1 4 8 16,4-6-8-16,-3-4 10 0,6 3-10 0,1-9 14 15,3 0-3-15,4 0-1 0,-1-9 0 0,5 9 6 0,2-13 2 16,-3 10 0-16,4-13 0 0,-7 4-2 0,7 2-1 16,-8-2 0-16,4-1 0 0,0-5-6 0,-3-1-1 15,-4 6 0-15,4-9 0 0,-4 3-8 0,0 4 12 16,-3-7-12-16,-1-3 12 0,1 9-12 0,-1-12 0 16,-3 6 0-16,1 3 0 0,-1 7 0 0,-7-7 0 15,3 6 0-15,-3 4 0 0,0-4 18 0,-3 4 5 16,-1-1 1-16,-3 4 0 0,0 0 0 0,0 3 1 0,0-4 0 0,-4 7 0 15,1 0-25-15,-1 0-12 0,1 0 0 0,-1 0 1 32,0 0-15-32,1 0-3 0,3 0-1 0,0 0 0 15,0 0-11-15,0 0-3 0,7 0 0 0,0 0 0 16,0 0-104-16,0 0-22 0,0 0-4 0,0 0-653 0</inkml:trace>
  <inkml:trace contextRef="#ctx0" brushRef="#br0" timeOffset="-182352.5">23982 4646 2127 0,'0'0'47'0,"-7"3"9"0,-4 3 3 0,1-6 1 0,3 3-48 0,-8 3-12 16,1 1 0-16,4-1 0 0,-4-3 31 0,3 7 4 15,-3-4 1-15,3 0 0 0,-3 3-46 0,4 1-9 16,-1 2-1-16,1-2-1 0,-1 9 8 0,0-1 1 16,1 4 1-16,3 0 0 0,-4 0 11 15,1 0 0-15,2 7 0 0,1-4-8 0,0-3 0 0,4-4 0 16,3 1 0-16,0-3 0 0,0 0 8 0,3-10 8 16,4 3-8-16,4 1 11 0,-4-4-11 0,7-3 8 15,0-3-8-15,4 0 8 0,3-3 26 0,0-3 5 16,-3 2 1-16,3-2 0 0,0-3-23 0,-3-4-4 0,7 10-1 0,-4-13 0 15,-4 4 0-15,1-4-1 0,0 1 0 0,-4-7 0 16,0 3 24-16,0 3 5 0,-7-3 0 0,4-3 1 16,-4 0-21-16,3 0-4 0,-6-6 0 0,-1 9-1 15,1 4-6-15,-4-7-1 0,0 3 0 0,0 0 0 16,-4 10-8-16,1-4 0 0,-4 4 0 0,0-4 0 16,-4 4 10-16,-3-1 3 0,-7 7 1 0,3-6 0 15,-3 9-28-15,0-3-6 0,-4-4 0 0,0 4-1 16,-3-3-54-16,7 0-10 15,-4 0-3-15,4-4-966 0</inkml:trace>
  <inkml:trace contextRef="#ctx0" brushRef="#br0" timeOffset="-180260.17">22789 11294 345 0,'0'0'31'0,"0"0"-31"15,-10 0 0-15,-1 0 0 0,-3 0 172 0,4 0 28 16,10 0 5-16,-7 0 2 16,-8-4-145-16,8-2-29 0,7 6-5 0,0 0-2 0,-14 0 2 0,4-3 0 15,10 3 0-15,0 0 0 0,0 0 4 0,-7 0 2 16,0-6 0-16,7 6 0 0,0 0 34 0,0 0 8 0,-15 0 0 0,8 0 1 15,7 0 0-15,0 0 0 16,-10 0 0-16,10 0 0 0,0 0 4 0,0 0 1 16,0 0 0-16,0 0 0 0,0 0-26 0,0 0-6 15,0 0-1-15,0 0 0 0,0 0-29 0,0 0-7 0,0 0-1 0,0 0 0 16,0 0-3-16,0 0-1 0,0 0 0 0,0 0 0 16,7 6 12-16,-7-6 1 0,0 0 1 15,0 0 0-15,0 0 9 0,0 0 1 0,0 0 1 0,7 3 0 16,-4-3 6-16,8 0 1 0,0 0 0 0,3 0 0 15,-7 0-10-15,10 0-2 0,8 0 0 0,-4 0 0 16,-3-3-28-16,7 3 0 0,6 0 0 0,5 0-10 16,-1 3 10-16,4-3 0 0,-4 0 0 0,0 0 8 15,1 0 1-15,2 0 1 0,1 0 0 0,7 0 0 16,3 0-10-16,4-9 0 0,0 9 0 0,4-3 8 16,-1-1 8-16,1-2 2 0,-4 3 0 0,3-3 0 0,0-4 1 15,4-2 0-15,4 2 0 0,3 1 0 16,0-4-3-16,-4 4-1 0,-3 0 0 0,-3 2 0 15,-1 1-5-15,1-3-1 0,3 2 0 0,0 1 0 0,-7 3-9 0,0 3 8 16,-4-6-8-16,-7 6 8 0,1-3 1 0,-5 6 0 16,-6-3 0-16,0 0 0 0,-4 6-9 0,-7-3 0 15,0 3 0-15,-3-2-11 0,-4-1 11 0,0-3 0 16,-3 9 0-16,-1-9 0 0,-2 0-8 0,-8 0 0 16,3 6 0-16,-3-6 0 15,0 0-52-15,0 0-9 0,0 0-3 0,0 0-835 16,0 0-167-16</inkml:trace>
  <inkml:trace contextRef="#ctx0" brushRef="#br0" timeOffset="-178924.2">25174 11908 2091 0,'0'0'46'0,"-10"6"10"0,3-2 1 0,7-4 2 0,-7 0-47 0,-1 6-12 0,-2-3 0 0,10-3 0 16,0 0 10-16,0 0 0 0,0 0 0 0,0 0 0 15,0 0 18-15,0 0 4 0,0 0 1 0,10 0 0 16,-2-3-9-16,2-3-1 0,1 6-1 0,-1-10 0 16,4 10 25-16,1-3 5 0,-1-6 0 0,0 9 1 15,3-4-29-15,-3-2-7 0,4 6-1 0,-4-3 0 16,0 3-6-16,0 0-2 0,4-6 0 0,-4 6 0 15,0 0-8-15,4 6 0 0,-4-6 0 0,0 3 0 16,-3 3 0-16,-1-2 0 0,1 5 0 0,-8-6 0 0,1 7 12 16,0-1 0-16,-8 0 0 0,0-5 0 0,-3 5 6 15,0 0 2-15,-3 4 0 0,-1-4 0 16,1 10-20-16,-1-6 0 0,-3-1 0 0,0-2 0 0,3-1 0 0,-3 4 0 16,4-4 0-16,-5 0 0 0,8 1 0 0,-3-1 0 15,-1-6 0-15,4 7 0 0,0-7 0 0,0 3 0 16,7-6 0-16,0 0 0 15,0 0-22-15,0 0-8 0,0 0-2 0,0 0 0 0,0 0 10 0,0 0 2 16,0 0 0-16,0 0 0 0,0 0 6 0,11 3 2 16,-4-3 0-16,3 10 0 0,1-10 12 0,-4 9 0 15,-7-9 0-15,10 3 0 0,1 7 0 0,3-1 0 0,-7-9 0 16,4 9 0-16,3 1 0 0,-4-1 0 0,-2-6 0 0,-1 10 0 16,0-7 0-16,0 4 10 0,0-4-2 0,-4 3 0 15,-3 1 4-15,4 2 0 0,-8-2 0 16,4-1 0-16,-7 4 0 0,4-4 0 0,-4 0 0 0,0 4 0 15,0-4 16-15,-1 1 3 16,-2-1 1-16,3-6 0 16,0 7-52-16,0-1-9 0,0-6-3 0,0-3 0 0,-4 7 10 0,4-4 2 0,0-3 0 0,-4 6 0 15,-3-3-148 1,4-3-28-16,-1 0-7 0</inkml:trace>
  <inkml:trace contextRef="#ctx0" brushRef="#br0" timeOffset="-178504.73">25837 11958 2718 0,'0'0'60'0,"-10"0"12"0,-4 3 2 0,0 4 2 0,0-4-60 0,-1 6-16 0,-2 1 0 0,3-1 0 15,-4 1-25-15,4 2-8 0,-4-3-2 0,4 4 0 0,-3 6 35 0,2-7-8 16,1 10 8-16,4-3 0 0,-1 3-20 0,1-3 0 16,-1-3 0-16,0 2 0 0,4 1 4 0,4-3 0 0,-1 3 0 15,1 3 0-15,-1-4 16 0,4 1 0 0,7-6 0 0,-3-1 0 16,3 1 0-16,-4-4 0 0,8 1 0 0,0 2 0 16,-1-5 0-16,4-4 9 0,-3-3-9 0,6 6 8 15,1-12 2-15,0 6 0 0,3-3 0 0,-3-4 0 16,3 4 1-16,0-6 0 0,0-1 0 0,-3-2 0 15,3-7 1-15,-3 6 1 0,-1-5 0 0,1 2 0 16,-1-3-13-16,-2 0 0 0,-1 4 0 16,-4-4 0-16,1 0 0 0,-4 3 17 0,-4-3-1 0,1 1-1 15,-8 5-15-15,1-6 0 0,-4 7 0 16,0 2 0-16,0 1-13 0,-4 0 1 0,1 5 0 0,-1 4 0 16,-3 0-10-16,0 4-2 0,0 2 0 0,0-3 0 15,-1 6-156-15,1-6-31 0,4 7-6 0,-1-10-2 16</inkml:trace>
  <inkml:trace contextRef="#ctx0" brushRef="#br0" timeOffset="-178000.04">26243 12087 115 0,'0'0'0'0,"0"0"10"0,-7-3-10 0,4 3 0 16,-4-7 0-16,7 7 0 0,-4-3 344 0,4 3 66 15,0 0 14-15,0 0 2 0,0 0-322 0,0 0-64 16,-7 0-12-16,7 0-4 0,0 0 13 0,-4-3 3 15,4 3 0-15,0 0 0 0,0 0 35 0,0 0 7 0,-7 0 2 0,0 3 0 32,0-3-93-32,-3 10-19 0,-1-1-3 0,-3 4-1 0,0-1 67 0,0 4 13 0,3 0 2 0,-3-1 1 15,-4 7-23-15,4-6-4 0,0 6 0 0,4 3-1 16,3 0-7-16,-1-3-2 0,1-3 0 0,7 3 0 16,7-10-14-16,1 7 0 0,-1-6 0 0,3 2 0 15,8-8 0-15,-1 2-10 0,1-3 2 0,3-3 0 16,0 1 8-16,4-4-12 0,-4 0 12 0,0 0-12 15,1-4 12-15,-1 4 8 0,0-9-8 0,-3 0 11 16,-4 5 20-16,0-5 4 0,0-10 1 0,-7 7 0 0,4 2-4 16,-4-5 0-16,-4-4 0 0,1 0 0 0,-1-3 16 0,-6 3 4 15,-4-3 0-15,0 0 0 0,0 0-42 16,-4 0-10-16,-3 0 0 0,-4 1 0 0,1 2-14 0,-5 0-5 16,-6 3-1-16,-4 1 0 15,-3 2-140-15,0-6-29 0</inkml:trace>
  <inkml:trace contextRef="#ctx0" brushRef="#br0" timeOffset="-176855.6">25732 7640 1882 0,'0'0'41'0,"0"0"9"0,0 0 2 0,0 0 1 0,0 0-42 0,0 0-11 16,0 0 0-16,0 0 0 0,7 0 51 0,0-6 8 15,-4 6 1-15,4 0 1 0,-7 0-6 0,4-3-2 16,-4 3 0-16,0 0 0 0,0 0-15 0,0 0-3 15,0-6-1-15,0 6 0 0,-7-7-10 0,0 1-3 16,-4 6 0-16,1-3 0 0,-5-3-11 0,1 6-2 16,-3 0-8-16,-4 0 12 0,-1 0 0 0,-2 9 0 15,3-3 0-15,-4 1 0 0,0 2 21 16,0 0 4-16,-3 4 1 0,0 3 0 0,3-4-27 0,1 1-11 16,6 9 8-16,0-3-8 0,1-1 0 0,3-2 0 0,3 3 0 15,4 0 0-15,0-4 0 0,3 4 0 16,1-6 8-16,6 6-8 0,1-7-11 0,-1-3-7 0,4 1-2 15,4-1 0-15,0-6 20 0,3-3 0 0,0 0 0 16,3-3 0-16,5-6 0 0,-1-1 8 0,0 1 0 0,0-3 1 16,4-7 8-16,-4 6 2 0,4 4 0 15,-1-7 0-15,-2 0-19 0,-1 1 0 0,-7-1 0 16,0 3 0-16,0 1 0 0,0 3 0 0,-7-10 0 0,4 9 0 16,-8-2 20-16,1 2-4 0,3-2 0 0,-4 9 0 15,-3-4-8-15,0 7-8 0,0 0 9 0,0 0-9 16,0 0 0-16,0 0 0 0,0 0 0 0,0 0 0 15,0 0 0-15,0 0 0 0,8 10-8 0,-1-1 8 16,-4 4-12-16,4-1 4 0,-3 7 8 0,-1-6-13 16,-3 5 13-16,0 4 0 0,-3 10 0 0,-1-10 10 15,1 9-10-15,-4-3 0 0,0-3 0 0,-1 7 0 0,-2-10 0 0,-1 9 0 16,1-9 10-16,-1 6-10 16,1-6 8-16,-1 0-8 0,0-3 0 0,4 0 0 15,0-4-17-15,-3 4-7 0,3-6-2 0,3 3 0 16,-6-10-142-16,6 3-29 0,4-9-6 0,0 0-1 0</inkml:trace>
  <inkml:trace contextRef="#ctx0" brushRef="#br0" timeOffset="-176424.16">26257 7625 2487 0,'-7'9'55'0,"4"0"11"0,-8-9 2 0,1 7 2 0,-5-1-56 0,1 3-14 15,-3 4 0-15,3 3 0 0,-1-1 8 0,1 4 0 0,0 3-8 0,-3 0 12 16,-5 0-12-16,5 6 0 0,-1 0 0 0,4-2 0 16,-4-5 0-16,1 11 0 0,6-4-8 0,-3-3 8 15,3 3-10-15,4-3 2 0,0-3 0 0,0 3 0 16,4-3-4-16,-1-6-1 0,4 3 0 0,4-7 0 15,3-2-3-15,3-1-1 0,-3 1 0 0,4-7 0 16,0 3 17-16,3-6-8 0,7 0 8 0,-3-6 0 16,-1 6 0-16,4-10 0 0,-3 7 0 0,3-6 9 15,0-1 18-15,-3-2 3 0,3 3 1 0,-3-4 0 16,-1 0-31-16,-2-5 0 0,-5-1 0 0,1-3 0 0,-1 0 0 0,-3 3 8 16,0-6-8-16,-3-3 0 0,-1 3 0 0,-3-4-15 15,0-2 3-15,-3 9 1 16,-1 0 19-16,1-6 3 0,-4 6 1 0,0 9 0 0,-4-8 7 0,1 2 1 15,-1 9 1-15,0-2 0 0,1 2-9 0,-4 7-1 16,3-6-1-16,1 9 0 0,-1 0-10 0,-3 3-11 16,3 3 3-16,1-3 0 15,3 4-55-15,0-4-10 0,-4 6-3 0,-3-6 0 16,3 7-80-16,4-4-17 0,4 3-3 0</inkml:trace>
  <inkml:trace contextRef="#ctx0" brushRef="#br0" timeOffset="-175987.43">26709 7709 1267 0,'0'0'112'0,"0"0"-89"0,0 0-23 0,0 0 0 16,0 0 144-16,0 0 25 0,-7 10 5 0,-4-10 1 15,1 6-113-15,-1-3-22 0,-3 7-5 0,0-7-1 16,-14 6-22-16,3 7-12 0,4-10 12 0,-4 10-12 16,0-1 24-16,4 4-3 0,0-6 0 0,0 9 0 15,3-3 27-15,-3 2 6 0,7-8 1 0,-4 6 0 0,8 3-31 16,-1 0-7-16,1-3-1 0,2 2 0 0,5 1-4 0,3 0 0 16,-4 3-1-16,8-3 0 15,3 0-11-15,0-6-16 0,4 3 4 0,3 0 1 0,0-7-10 16,3 1-3-16,5-4 0 0,2 1 0 0,1-10 24 0,3 6 0 15,0-6 0-15,1-6 0 16,2 6 8-16,-2-4 8 0,-5-2 3 0,1-3 0 0,-4-4 25 16,-3 4 4-16,-4-1 2 0,0-2 0 0,-3-7 8 15,-8 7 2-15,1-10 0 0,-1 0 0 0,-3 0-37 0,-7-7-7 16,0-2-2-16,-3 0 0 0,-1 6-5 0,-3-7-1 16,-4-2 0-16,1 2 0 0,-1 4-21 0,-3 0-5 15,0 6-1-15,-1 0 0 16,5 0-36-16,-4 3-7 0,-1 4-2 0,5-1-714 15,-1 10-143-15</inkml:trace>
  <inkml:trace contextRef="#ctx0" brushRef="#br1" timeOffset="-172675.47">23502 5593 691 0,'0'0'61'0,"0"0"-49"0,0 0-12 0,0 0 0 16,0 0 276-16,0 0 53 0,0 0 11 0,0 0 1 15,0 0-256-15,0 0-51 16,0 0-10-16,0 0-3 0,7 6-4 0,-3-6-1 0,3 9 0 0,-4-9 0 15,8 7-16-15,-4-4 10 0,0-3-10 0,0 6 8 16,0 0-8-16,0-6 0 0,-7 0 0 0,4 10-11 16,-1-1 3-16,-6 10 0 0,-1-3 0 0,-3 2 0 15,-11 11 8-15,1-4 0 0,-8 6 0 0,-3 10 0 16,-4-7 43 0,-3 7 10-16,-4 3 3 0,0-3 0 15,-3 9-91-15,3 0-17 0,-3 3-4 0,-1 4-1 0,1 2 57 0,-4-2 0 0,4 2 10 0,7-5-1 16,3-7-25-16,4-6-4 0,3-7-2 0,11 4 0 15,10-13-41 1,1-6-8-16,-18 12-1 0,17-12-1 0</inkml:trace>
  <inkml:trace contextRef="#ctx0" brushRef="#br1" timeOffset="-172256.57">24624 5483 288 0,'0'0'12'0,"0"0"4"0,0 0-16 0,-7 0 0 0,-4 0 0 0,4 0 0 16,7 0 133-16,0 0 24 0,0 0 5 0,0 0 1 15,0 0-118-15,0 0-23 0,-7 0-5 0,7 0-1 16,-7 0 0-16,7 0 0 0,0 0 0 0,-7 6 0 16,-4-3 40-16,4-3 8 0,7 0 2 0,-7 10 0 15,0-4 22-15,0-3 5 0,0 0 1 0,4 7 0 16,3-10-24-16,-11 0-5 0,0 9-1 0,1 0 0 16,-1-5-32-16,1 5-6 0,-1 4-2 0,-3-4 0 15,0 0 13-15,-7 13 3 0,3 0 0 16,-7 10 0-16,1-1-16 0,-8 16-2 0,4 0-1 0,-4 13 0 15,-3-4 15-15,-8 13 2 0,-2 0 1 0,-5 6 0 16,-6 4-19-16,-4-1-3 0,-4 7-1 0,-3-4 0 16,7-5-16-16,-7-1 0 0,-7 6 8 0,-3-5-8 15,2 8 0-15,-2-8 0 0,10-4 8 0,0-6-8 16,3-4 0-16,1 1 0 0,6 0 0 0,4-1-9 16,8-11-38-16,2-4-7 0,4-7-2 0,8 1-592 15,9-13-118-15</inkml:trace>
  <inkml:trace contextRef="#ctx0" brushRef="#br1" timeOffset="-171816.49">24747 6380 1152 0,'-7'9'102'0,"0"-3"-82"0,-7-2-20 0,4 2 0 15,-5 0 154-15,5 0 26 0,-8 4 6 0,4-7 1 16,0 9-111-16,0-2-23 0,-4-1-4 0,1 4-1 16,6 6-17-16,-3-7-4 0,0 7-1 0,0 0 0 0,0 3-26 0,-4 3 8 15,0-3-8-15,1 9 0 0,-4 7 0 0,-4 3 0 16,-3 6 0-16,-1 6 0 0,-6 10 20 0,0-1-2 16,-8 10 0-16,-2 4 0 0,-5-1-5 0,-13 16-1 15,-8-3 0-15,-3 3 0 16,-4 3-12-16,-3-3 0 0,4 3 0 0,-11 0 0 0,-4 0 8 0,4-9-8 15,3-1 0-15,4 1 0 0,10-10 0 0,-3-3 0 16,0 0 0-16,14-15 0 16,14 2-42-16,-3-5-11 0,-1-10-3 0,8-4-566 15,10-8-114-15</inkml:trace>
  <inkml:trace contextRef="#ctx0" brushRef="#br1" timeOffset="-171371.69">24811 7556 748 0,'0'0'67'0,"0"0"-54"0,0 0-13 0,0 0 0 0,0 0 215 0,0 0 40 16,0 0 8-16,-4 12 1 0,-3 1-225 0,-3 6-39 16,-1-1-21-16,1 4 2 0,-8 3 19 0,-3 4 16 15,0 5-4-15,-8 7 0 0,-6 3 32 0,-4 9 7 16,0-3 1-16,-6 7 0 0,-5 5 44 0,1 1 10 15,-1 0 2-15,5 6 0 0,-5 6-36 0,1 0-6 16,-4 4-2-16,-4 2 0 0,-6 4-40 0,-1 0-8 16,-6 9-1-16,6-3-1 0,-3 0 3 0,4 0 1 15,-4-7 0-15,0 1 0 0,-4 0 11 0,1-1 3 16,3-9 0-16,7-2 0 0,7-8-32 0,10-11 0 16,5-1 0-16,6-3 0 15,7-9-17-15,8-10-10 0,-1-6-1 0,7-6-1 16,4-6-214-16,7-4-42 0,0-9-9 0,7-15-2 0</inkml:trace>
  <inkml:trace contextRef="#ctx0" brushRef="#br1" timeOffset="-170944.42">24702 8898 2106 0,'-11'12'46'0,"7"-12"10"0,-3 7 1 0,0-4 3 0,-3 0-48 0,-1 6-12 0,1 1 0 0,-1-4 0 0,4 0 0 0,-4 4 0 15,-3 8 0-15,0-5 0 0,0 6 0 0,-4 0 0 16,-3 6 0-16,-4 3 0 0,4 3 0 0,-3 4 10 16,-8-1-2-16,0 4-8 0,0 3 51 0,4-4 3 15,-7 13 1-15,7 4 0 0,-4-1-2 0,0 0 0 16,0 7 0-16,-6-4 0 0,-5-2-23 0,-3 5-5 16,1-2-1-16,-5 5 0 0,-6 1 29 0,-1 0 6 15,4 0 1-15,0 2 0 0,-3-2-20 0,0 0-4 16,-8 0-1-16,1-4 0 0,-1 4-27 0,4-7-8 0,7-2 0 15,4-1 0 1,6-3-26-16,8-9-9 0,3-7-1 0,8-2-1 16,3-10-114-16,3 0-22 0,7-13-5 0,11-9-549 0,0 0-109 0</inkml:trace>
  <inkml:trace contextRef="#ctx0" brushRef="#br1" timeOffset="-170585.35">24705 10099 1036 0,'-3'3'92'0,"-8"9"-73"15,4 4-19-15,-11 0 0 0,1 3 217 0,-5 3 40 16,-2 9 8-16,-8-3 2 0,-3-3-225 0,-4 7-42 16,4 5-14-16,-4 1 0 0,0 3 70 0,4 3 13 15,-4 6 3-15,7 0 1 0,0-3 29 0,4 6 6 16,4-6 0-16,-5-3 1 0,1 0-52 0,3 0-10 0,1-3-3 0,3 3 0 31,3-4-142-31,0-8-29 0,4-1-5 0,7-9-2 0</inkml:trace>
  <inkml:trace contextRef="#ctx0" brushRef="#br1" timeOffset="-167504.22">5517 13855 864 0,'0'0'76'0,"0"0"-60"16,0 0-16-16,0 0 0 0,0 0 120 0,0 0 20 15,-10-6 5-15,6 6 1 0,1-6-75 0,-1-3-15 16,1-1-4-16,-1 1 0 0,4-1 2 0,-7 1 0 15,7-4 0-15,-3 4 0 0,-4 0-35 0,7-4-7 16,-4 4-2-16,4-1 0 0,-3-2-10 0,3 2-16 16,3 7 4-16,1-6 1 0,3-1 3 0,-7 10 0 15,0 0 0-15,0-3 0 0,3-3 8 0,-3 6 0 16,0 0 0-16,0 0 0 0,0 0 0 0,0 0 0 0,0 0 0 0,0 0 0 16,0 0 0-16,0 0 0 15,0 0 0-15,0 0 0 0,0 0 12 0,7 9-3 0,-14 4 0 0,7-4 0 16,0 1-9-16,0 2 8 0,0-2-8 0,7-1 8 15,-7-9 0-15,0 9 0 0,0 1 0 0,0-1 0 16,4-2-8-16,-4-7 0 0,0 0 0 0,0 0 0 16,0 0 0-16,0 0 0 0,7 6 0 0,-7-6 0 15,0 0 12-15,0 0-2 0,7 3-1 0,-7-3 0 16,0 0 2-16,0 0 0 0,0 0 0 0,0 0 0 16,0 0-11-16,0 0 10 0,0 0-10 0,0 0 10 15,0 0-10-15,0 0 8 0,0 0-8 0,0 0 8 16,10 0-8-16,-10 0 0 0,0 0 0 0,0 0 0 0,0 0 0 0,0 0 0 15,0 0 10-15,0 0-10 16,0 0 31-16,0-3-1 0,0 3 0 0,0 0 0 16,0-10-10-16,0 10-3 0,0 0 0 0,0 0 0 0,0 0-9 0,0 0-8 15,8-9 12-15,-8 9-12 0,0 0 10 0,0 0-10 16,0 0 8-16,0 0-8 16,0 0 0-16,0 0 0 0,0 0 0 0,0 0 0 0,3 6-11 0,-3-6 11 15,4 3-8-15,-4 7 8 0,0-10-10 0,0 9 10 16,0 1-12-16,0-4 12 0,-7-6 0 0,7 0 0 15,0 0 0-15,0 0 0 0,0 0 0 0,0 0 17 16,0 0-1-16,0 0-1 0,0 0-15 0,0 0 11 16,0 0-11-16,0 0 10 0,14 6-10 0,-11-6 0 15,-3 0 0-15,11 0 0 0,-1 0-13 0,1 0 1 0,-11 0 1 0,10 3 0 16,-2-3 11-16,2 7-10 0,-3-4 10 0,-7-3-10 16,7 0 10-16,4 6 0 0,-4-6 0 0,3 0 0 15,-2 3 0-15,2-3 0 0,1 0 0 0,3 0 0 16,-4 0-16-16,4 0-7 0,4-3-1 15,-4-3-1 1,4 6-74-16,3-3-14 0,-7-4-3 0,4 4-1 16,-1-3-1-16,1 3 0 0,0 0 0 0,-4-4 0 15,3 7 37-15,1-3 7 0,0-3 2 0,-1 3 0 0,1-7 117 0,-7 7 24 0,10-3 5 0,-4 6 1 16,1-9 20-16,0 9 4 0,6-7 1 0,-6 1 0 16,3-3-27-16,4-1-5 0,-4 4 0 0,0-10-1 15,4 13-49-15,3-9-10 0,-3-4-8 0,7 6 12 16,-8-2-12-16,1 3 0 0,3-7 0 0,-3 0 0 15,3 4 0-15,0-1 0 0,4 1 0 0,-4-4 0 16,1 3 0-16,-1 4 8 0,3 0-8 0,-2 2 0 16,2-2 0-16,-2 3 0 0,-5-4 0 0,1 10 0 0,0-3 0 15,-8 3 0-15,1-3 11 0,0-3-11 0,-8 6 9 0,4 0-9 16,4 0 8-16,-11-4-8 0,4 4 24 0,-4-6-1 16,0 6 0-16,-7 0 0 0,0 0 5 0,7 0 2 15,0-3 0-15,-7 3 0 0,3-6-18 0,-3 6-3 16,0 0-1-16,0 0 0 0,0 0-8 0,0 0 0 15,0 0 0-15,0 0 0 0,0 0-27 0,0 0 3 16,0 0 0-16,0 0 0 0,0 0 3 0,-3 6 1 16,3-6 0-16,-7 3 0 0,7-3 8 0,0 0 3 15,-7 6 0-15,7-6 0 0,0 0 9 0,0 0 0 0,0 0 0 0,0 0 0 16,0 0 0-16,0 0 0 0,0 0-12 0,0 0 4 16,0 0 0-16,0 0 0 0,0 0 0 0,0 0 0 31,3-6-28-31,1 3-4 0,-4 3-2 0</inkml:trace>
  <inkml:trace contextRef="#ctx0" brushRef="#br1" timeOffset="-166430.28">6967 13310 1882 0,'0'0'41'0,"0"0"9"0,4-10 2 0,3-2 1 0,0-7-42 0,11-3-11 15,-8 6 0-15,8-9 0 0,0 3-12 0,3 0-4 0,0 1 0 0,4-1-1 16,-1 0 17-16,4 0 0 16,4 3 0-16,-4-3 0 0,4 3 0 0,-4-3 0 15,1 10 0-15,-1-7 0 0,0 3 0 0,-3-3 0 0,-1 0 0 16,1 1 0-1,0-4-32-15,-4-3-2 0,4-4-1 0,-1 4 0 0,-6-3 14 0,7-3 2 0,-8-4 1 0,8 4 0 16,-7 3 18-16,-1-4 0 0,1 1 0 16,-4-4 0-16,0 14 0 0,0-8 0 0,-10 4 0 15,6 3 0-15,5 0 0 0,-5 3-13 0,-3 1 2 0,7-4 1 16,-3 12-10-16,3-2-3 0,-7-7 0 0,7 10 0 16,0-4 3-16,4 4 0 0,-4 5 0 0,0-5 0 15,0 0 20-15,0-1 0 0,0 4 8 0,1 0-8 16,-5-4 0-16,1 10 0 0,-1-3 0 0,1-3 0 15,-8 6 9-15,-3 0 0 0,0 0 0 0,0 0 0 16,0 0 9-16,0 0 2 0,0 0 0 0,7-3 0 16,4 0 18-16,-4-4 4 0,-3-2 1 0,-1 9 0 0,4-9-1 0,0 5 0 15,4 1 0-15,-4-3 0 16,-7 6-26-16,7 0-6 0,4 0-1 0,-4 0 0 0,-7 0-9 0,10 9 0 16,1-5 0-16,-4 5-11 0,3 0 11 0,-3 1-13 15,1-1 5-15,-1-6 8 0,-4 7-12 0,-3-10 12 16,0 0-10-16,7 9 10 0,-7-9 0 0,0 0 0 15,0 0 0-15,11 3 0 0,-4-6 20 0,0 3 8 16,-7 0 0-16,7-3 1 0,0-3 6 0,0 3 1 16,-3-7 0-16,3 4 0 0,-7 0-10 0,3-1-2 15,1-2 0-15,-4 9 0 0,0 0-15 0,0 0-9 0,0 0 10 16,0 0-10-16,0 0 0 0,0 0-12 16,0 0 1-16,0 0 0 0,0 0-2 0,0 0-1 15,0 0 0-15,0 0 0 0,-7 6 14 0,7-6 0 0,0 0 0 0,0 0 0 16,0 0 0-16,0 0 0 0,0 0 0 0,0 0 0 15,-7 3 0-15,7-3 13 0,0 0-2 0,0 13-1 16,0-4-10-16,3 7 0 0,1-10 0 16,-1 13 8-16,1-6-8 0,10 5 0 0,-11 4 0 0,11 0 0 15,1 0 0-15,2 3-9 0,1 0 9 0,3-3 0 16,0 10 0-16,4-10 0 0,-4 9 0 0,4-3 0 16,3-3 0-16,-3 7 0 0,-1-4 0 0,1-3 0 15,-4 3 0-15,4-3-10 0,0 4 10 0,-1-4-8 16,-6 3 8-16,3 0 0 0,0-3 8 0,-3-3-8 15,3 0 0-15,0 0 0 0,-3 3 0 0,-1-9 0 16,1-4 8-16,0-2-8 0,-1 5 10 0,-2-8-10 0,9 2 26 16,-10 1-1-16,4-4 0 0,3 0 0 0,-7-6-9 15,4 9-1-15,0-2-1 0,-1-4 0 16,-6 3-14-16,-1 0 0 0,4 4 8 0,-3-1-8 16,-4 4 0-16,4-4 0 0,-4 10 0 0,0-6 0 15,-4 8 0-15,1-2 0 0,-1 0 0 0,1-3 9 0,-4 6-9 0,3-7 0 16,1 1 0-16,-1-6 0 0,-3 5 0 0,4-9 0 15,0 4 0-15,-4-10 0 0,0 0 0 0,3 6 15 16,4-3-4-16,0-3-1 0,0 0-10 0,-7 0 0 16,7 0 0-16,0-3 0 15,0-3-91-15,-7 6-13 0,7-3-4 0</inkml:trace>
  <inkml:trace contextRef="#ctx0" brushRef="#br1" timeOffset="-163750.93">9278 12805 691 0,'0'0'61'16,"0"0"-49"-16,7-13-12 0,4 10 0 0,-11-6 161 15,7 0 30-15,-4-1 5 0,4 1 2 0,-3-4-117 0,-1-6-23 16,4 7-5-16,-3-7-1 0,3-3-12 0,0 0-2 16,-3 6-1-16,3-2 0 0,-7-4-4 0,7 0-1 0,0 3 0 15,0 0 0-15,0-3-17 0,0 10-4 0,0-1-1 0,4-3 0 16,-4 7-10-16,3-4 0 0,-3 4 0 0,0-4 0 15,4 4 0-15,0 0 0 0,-4 2 0 0,3-8 0 16,1 2 0-16,-1-6 13 0,1 4 0 0,-1-4 0 16,5-3 38-16,-8-6 7 0,3 6 2 15,1-3 0-15,-4-4 1 0,0-2 1 0,0 9 0 0,4-6 0 16,-11 6-23-16,7-9-5 0,0 9-1 0,0-3 0 16,-4-4-21-16,4 7-12 0,0 0 12 0,4-6-12 15,0-3 0-15,-1 6 0 0,1-7 0 0,-1-2 0 16,4-4 0-16,1 7 0 0,-1-10 0 15,0 7 0-15,0 2 0 0,0 1-14 0,0 0 2 0,0 5 1 16,-3-2 11-16,3 9 0 0,-4-3 0 0,1 10 0 16,0-7 0-16,-8 10 0 0,4 6 0 0,-7-7 0 15,0 10 0-15,0 0 0 0,0 0 0 0,0 0 8 0,0 0-8 0,0 0 0 16,0 0 8-16,-7 0-8 0,7 0 0 0,-3 6 0 16,-4-2 0-16,7-4 0 15,0 0 8-15,0 0-8 0,0 0 10 0,0 0-10 16,0 0 12-16,0 0-4 0,0 0-8 0,0 0 12 0,0 0-12 0,0 0 0 15,0 0 0-15,0 0 0 0,0 0 8 0,0 0-8 16,7 0 0-16,3 0 0 0,-10 0 0 16,0 0 0-16,7 0 0 0,0-4 0 0,-7 4 0 0,7-6 0 15,0 6 0-15,0 0 0 0,1-3 0 0,-8 3 0 16,7 0 0-16,3-6 0 0,1 6 0 0,-1 0 0 16,-6-3 0-16,6-1 0 0,-2-2 0 0,-1 3 0 15,0-3 0-15,0 6 0 0,3 0 0 0,-3-3 0 16,4-4-8-16,-4 7 8 0,0 0 0 0,0-3 0 15,0 3-8-15,-7 0 8 0,0 0 0 0,7-3 0 0,-7 3-8 0,0 0 8 16,7 3 0-16,-7-3 0 0,0 0 0 0,11 0 0 16,-11 0 0-16,7 0 0 0,-7 0 0 0,0 0 0 15,0 0 0-15,0 0 8 0,7 0-8 0,-7 0 12 16,0 0-12-16,0 0 0 0,0 0 0 0,0 0 0 16,0 0 0-16,11-3 0 0,-11 3-8 15,0 0 8-15,0 0-11 0,0 0 2 0,0 0 0 0,0 0 0 16,7 6 9-16,-7-6-13 0,0 0 5 0,0 0 8 15,0 0-12-15,0 0 12 0,0 0-10 0,7 0 10 16,-7 0 0-16,0 0 0 0,0 0-8 0,0 0 8 16,0 0 0-16,7 7 0 0,-7-7 9 0,0 0-9 15,0 0 0-15,10 0 0 0,1 0 0 0,-4-7 0 0,-7 7 12 16,14 0 2-16,-3 0 1 0,-1-3 0 0,1 0-15 0,-1-3 0 16,4 3 0-16,-3-4 0 0,3 4 0 15,-3-3 0-15,-1 0 0 0,4-1 0 0,1 4 0 16,-1-3 0-16,-4-6 0 0,1 2 0 0,-1 7 0 0,5-6 0 15,2-1 0-15,-3 1 0 0,-3-1 0 0,3 7 0 16,7-9 0-16,4 2 0 0,-11-2 0 0,7-4 0 16,7 4 0-16,-3-1 0 0,3 0 0 0,-7-2 0 15,4 2 0-15,-4-6 0 0,4 7 0 0,-7-7 12 16,-4 6-1-16,0-5-1 0,3 5-10 0,-2-6 0 16,-8 7 0-16,3-7 0 0,-6 6 8 0,3-5 0 15,0 5 0-15,-4-9 0 0,-3 3 5 0,4 4 1 16,6-4 0-16,-6-3 0 0,0 0-6 0,3 0 0 15,0-6-8-15,3 6 12 0,1-10-12 0,-4 1 8 0,0 9-8 0,7-9 0 16,4-1 12-16,-4 1-3 0,-7 0-1 0,3-1 0 16,1 1 2-16,-4 0 0 0,0-1 0 0,-3-2 0 15,-4-1-10-15,3-2 12 0,4 2-12 0,-7-2 12 16,-7 2-12-16,7 4 0 0,7-4 9 0,0 7-9 16,-7-3 0-16,0 9 0 0,4-10 0 15,6 10 8-15,5-6-8 0,-8 6 0 0,0 6 0 0,7 1 8 16,7 2-8-16,-7-6-10 0,-7 13 10 0,4-10-13 15,6 7 13-15,-3-3 0 0,-7 2 0 0,1-2 0 16,-1 8 0-16,0-5 12 0,0 3-3 0,0-1 0 16,-7 1-9-16,3-3 0 0,8 6 0 0,-4-4-11 15,-7 7 11-15,0 0 8 0,3-3-8 0,4 0 11 16,-7 3-11-16,0 0 0 0,0 0 0 0,0 0 8 16,8-6-8-16,-8 6 0 0,0 0 0 0,0 0-11 0,0 0 11 0,0 0-12 15,0 0 12-15,0 0-12 0,0 0 12 16,0 0-12-16,0 0 12 0,0 0-12 0,0 0 12 0,0 0 0 15,0 0 8-15,0 0-8 0,0 0 0 0,0 0 0 16,0 0 0-16,0 0 0 0,0 0 0 0,0 0 0 16,0 0 8-16,0 0-8 0,10 0 0 0,-10 0 0 15,0 0 0-15,0 0 8 0,0 0-8 0,0 0 9 16,0 0-9-16,0 0 10 0,0 0-10 0,0 0-11 16,0 0 3-16,0 0 0 0,0 0 8 0,0 0 0 15,0 0 0-15,0 0 0 0,0 0 0 0,0 0 0 16,4 0 0-16,3-3 0 0,0-4-14 0,-4 4-1 15,-3 3 0-15,7-6 0 0,0 3 24 0,-3-6 5 16,-4 9 1-16,0 0 0 0,7 0-15 0,-3-10 0 16,3 10 0-16,-7 0 0 0,0 0 0 0,7 0 0 0,7-3 0 0,0 3 0 15,-7 0 0-15,3 0 0 0,12 0 0 0,-1 0 0 16,-4 0-11-16,5 0-5 0,2-6 0 0,8 3-1 16,0-1 25-16,0-2 6 0,-4 3 1 0,4-3 0 15,3-1-15-15,-3 1 0 0,-1-3 8 0,-2 9-8 16,-1-10 0-16,0 7 0 0,-3-6 0 15,-1-1 0-15,1 1 0 0,0 6-12 0,-4-7 3 0,0 7 0 16,0-3 9-16,0 3 0 0,-3-3 0 0,-4 6 0 16,0 6-9-16,0-6 9 0,1 0-10 0,-8 3 10 15,0-3-11-15,0 9 11 0,-7-9-12 0,3 0 12 16,-3 0-8-16,0 0 8 0,0 0 0 0,0 0 0 16,0 0 0-16,0 0 0 0,0 13 0 0,0-13 0 15,0 0 14-15,0 0 0 0,-3 6 0 0,-1-3 0 0,1 7-14 16,3-10 0-16,-7 6 0 0,0-3 0 0,7-3 10 0,-8 3-10 15,1-3 10-15,7 0-10 0,-7 7 0 0,7-7 0 16,-7 3-8-16,7-3 8 0,-7 0-14 0,7 0 4 16,0 0 1-16,0 0 0 0,-7 0 9 0,7 0 0 15,0 0 0-15,0-10 0 0,-3 10 0 0,3-6 0 16,0 0 0-16,3-4 8 0,1 1-8 0,-1-4 0 16,4 4 8-16,-3 0-8 0,3 2 8 0,0-8-8 15,0 2 10-15,0 4-10 0,0-4 9 0,0 4-9 16,0-4 8-16,0-6-8 0,0 4 0 0,0-1 0 0,-3-6 0 15,-1 10-11-15,-3-7 11 0,4 0 0 0,-4 6 10 0,0-9-10 16,0 4 0-16,0-4 0 0,0 0 0 16,0 0-10-16,0 0 10 0,3-6 0 0,1-7 0 0,0 4 8 15,-4-4-8-15,7-2 9 0,3 2-9 0,-3-6 10 16,4 1 1-16,3-4 0 0,0 0 0 0,0 3 0 16,-3-3-11-16,3 3 10 0,-4 1-10 0,-3-4 10 15,4 3-10-15,-7-3 0 0,-1 3 0 0,1 1 0 16,-1-4 0-16,-3 3 0 0,0 0 0 0,-3 7 0 15,-1-1 0-15,1-3 0 0,-1 7 0 0,1-3 0 16,-1-7 0-16,0 6-11 0,1-2 1 0,-1-1 0 16,1-3 10-16,6 4 0 0,1-7 0 0,-4 3 0 15,3-3 0-15,1 3 0 0,3 10 0 0,0-7 0 16,-3 1 0-16,-1 2 0 0,4-2 0 0,-3 5 0 16,3 1 0-16,-4 6-8 0,-3-3 0 0,4 6 0 15,-8 9 8-15,4-6 0 0,0 10 0 0,-3-4 0 0,3 10 0 16,-4-3 0-16,-3 3 0 0,4-7-8 15,-4 10 0-15,3 0 0 0,-3 0 0 0,4-3 0 0,-5-3 8 16,1 6 0-16,7 0 0 0,0 0-8 0,-7 0 8 0,4 0 0 16,3 0 0-16,0 0 8 0,0 0-8 0,-7 0 0 15,0 0-8-15,7 0 8 0,0 0 0 0,0 0 0 16,-7 0 0-16,7 0-8 0,0 0 8 0,0 0 14 16,0 0-3-16,-4 0-1 0,-3 0-10 0,7 0 0 15,0 0 0-15,0 0-11 0,0 0 11 0,0 0-8 16,0 0 8-16,0 0-8 0,0 0 8 0,0 0 0 15,-7 0 0-15,7 0 0 0,-7 0 0 0,3 6 9 16,1-3 0-16,3-3 0 0,0 0-9 0,0 0-17 16,0 10 4-16,0-10 1 0,0 3 12 0,0-3-11 15,7 9 11-15,-7-9-10 0,0 0 21 0,4 10 4 0,3-1 1 0,3-6 0 16,-10-3-16-16,0 0 0 0,7 0 0 0,0 7 0 16,0-4 0-16,0-3-15 0,0 0 2 0,0 0 0 15,1-3 13-15,-8 3 0 0,0 0 0 0,0 0 0 16,3-7 0-16,-3 7 0 15,0 0 0-15,0 0 0 0,7 0 0 0,-7 0 0 0,0 0 0 0,0 0 0 16,0 0 8-16,0 0 4 0,0 0 0 0,0 0 1 16,0 0-13-16,7 7 0 0,-7-7 0 0,0 0 0 15,4 9-11-15,-4-9-5 0,3 6 0 0,-3-6-1 16,4 7 17-16,3-4 0 0,-7-3 0 0,7 9 9 16,-7-9 3-16,7 0 1 0,4 0 0 0,-4 0 0 15,3 0-13-15,1 0 0 0,3-3 0 0,0-3 0 16,4 6 0-16,-1-10 0 0,1 7 0 0,7-6 0 15,3-1 0-15,4-2 12 0,3 9-1 0,0-7-1 0,0 1-10 0,1-1 0 16,2 1 0-16,1 0 0 0,-3 5 0 0,-1 1-11 16,0-3 11-16,0 3-8 15,1-3 8-15,2 6 8 0,5 6-8 0,-1-3 11 0,4-3-11 16,0 0 0-16,-7 6 0 0,-4-3 0 0,4-3 0 0,0 4-17 16,-4-4 4-16,-3 0 1 0,3 6-8 0,-3-3-2 15,-1-3 0-15,1 0-766 16,-4-9-152-16</inkml:trace>
  <inkml:trace contextRef="#ctx0" brushRef="#br3" timeOffset="-155953.08">23051 11359 705 0,'0'0'31'0,"0"0"7"0,0 0-30 0,0 0-8 0,-4-12 0 15,4 9 0-15,4-4 29 0,-4-2 5 0,-4 3 1 0,4 6 0 16,0 0-44-16,0 0-9 0,0 0-2 0,0 0 0 16</inkml:trace>
  <inkml:trace contextRef="#ctx0" brushRef="#br3" timeOffset="-155344.47">23802 11262 1324 0,'-7'-9'118'0,"-4"9"-94"0,4 0-24 0,7 0 0 16,-10 0 104-16,3 0 16 0,-4 0 3 0,11 0 1 15,-4-10-40-15,4 10-8 0,-7 0-2 0,7 0 0 16,-3-3-9-16,3 3-1 0,0 0-1 0,0 0 0 16,0 0-19-16,0 0-4 0,0 0-1 0,7 0 0 15,4 0-15-15,-1 3-2 0,1 4-1 0,6-4 0 16,1 12-1-16,0-2-1 0,-1 0 0 0,8-1 0 15,0 7-19-15,3-7 8 0,0 10-8 0,4-3 0 16,0 3 10-16,3 0-10 0,-3 0 8 0,3 6-8 16,0-6 0-16,4 10 0 0,3-4 0 0,4 3 0 0,-3-6 0 15,2 10 0-15,1-4 0 0,0 7 0 16,-7-4 0-16,3-2 0 0,-6-1 0 0,-1 0 0 0,-3-2 0 0,-1-4 0 16,-6 3 0-16,-4-3 0 0,4-3 0 0,0 0 8 15,-8-3-8-15,8 3 0 0,-4-4 0 0,-3-5 0 16,3-4 0-16,-4 4 0 0,-2-4-19 0,-1 1 4 15,0-7 1-15,-4-3 0 16,-6-3-177-16,-4-7-35 0</inkml:trace>
  <inkml:trace contextRef="#ctx0" brushRef="#br3" timeOffset="-154832.41">22976 11221 2206 0,'0'0'48'0,"-10"0"11"0,-1 0 1 16,1-3 3-16,10 3-51 0,-7 3-12 0,-7-3 0 0,10 0 0 15,4 0 33-15,7 16 4 0,0-10 1 0,4 10 0 0,6 0-26 0,1-1-12 16,7 1 10-16,-1 0-10 0,1-1 12 16,3 7-4-16,4-3-8 0,0 3 12 15,3 0-12-15,7 6 11 0,4 4-11 0,-3 2 10 0,-1 4 9 0,4-1 1 16,-4 10 1-16,4 1 0 0,-7-1-21 15,3-4-10-15,-3-2 1 0,0 3 0 0,3 0 20 0,0-3 4 16,4 3 1-16,0 0 0 0,7-4-7 0,0 4-1 16,0-3 0-16,0 3 0 0,0-3-8 0,-4-10 12 15,4 10-12-15,0-10 12 0,3-6-12 0,1 7 0 16,-1-4 0-16,-3-3 0 0,-7 6 0 0,0-2 0 16,-7-8 8-16,-8 8-8 0,-2-4 0 0,-5-3-16 15,-2-3 4-15,-5-1 1 16,-3-2-31-16,-3 3-6 0,-1-7-2 0,-3-5 0 15,-3 2-10-15,-4-9-1 0,0 0-1 0,0 0 0 16,0 0-125-16,0-16-25 0,-14-28-4 0,0 13-2 0</inkml:trace>
  <inkml:trace contextRef="#ctx0" brushRef="#br3" timeOffset="-154341.65">22719 11739 1612 0,'-11'-3'144'0,"11"3"-116"15,-7-3-28-15,7 3 0 0,0 0 149 0,0 0 24 16,-3-7 5-16,3 7 1 0,0 0-119 0,0 0-24 16,3 10-5-16,1 2-1 0,3 1-13 0,0 6-2 15,0-7-1-15,0 13 0 0,-3-9 1 0,6 6 0 0,1 6 0 0,-1-3 0 16,-3 3 2-16,7 4 1 0,11 2 0 0,0 4 0 15,3-4-4-15,4 10-1 0,3 6 0 0,4-6 0 16,0 10-4-16,3-4-1 16,4-6 0-16,3 6 0 0,11 3 8 0,4 1 0 15,-1-1 1-15,1-3 0 0,-1-3 3 0,-3 6 1 0,0-12 0 0,4 3 0 16,3-3-21-16,-4 0 0 0,4-7 0 0,-3 4 0 16,-1-4 0-16,-6-2 0 0,-4-1 0 0,-4 0 0 15,-3-9 8-15,0 10-8 0,0-11 8 0,-8 1-8 31,1-3-84-31,-4 0-22 0,-6-3-4 0,-5-7-1 0,-6 1-90 16,0-10-19-16</inkml:trace>
  <inkml:trace contextRef="#ctx0" brushRef="#br3" timeOffset="-153925.72">22719 12730 345 0,'0'0'31'0,"0"9"-31"0,0 1 0 0,0 2 0 16,3 7 436-16,1 3 80 0,3 0 17 0,7 9 3 15,7 1-399-15,-3-1-80 0,-11 0-16 0,11 4-3 16,3-4-14-16,3 10-2 0,-6 0-1 0,7-7 0 15,0 4-7-15,3-4-2 0,0 1 0 0,0 6 0 16,0-10-3-16,4 0-1 0,0 1 0 0,-4-10 0 16,7-1-8-16,4-2 0 0,4 3 0 0,2-9 8 15,1 2-8-15,7-2 0 0,0-10 0 0,0-3-1143 16</inkml:trace>
  <inkml:trace contextRef="#ctx0" brushRef="#br3" timeOffset="-136021.46">4120 10121 1335 0,'0'0'29'0,"0"-13"7"0,4-2 0 0,0 2 2 0,3-6-30 0,-4 7-8 15,4-7 0-15,4 3 0 16,-11 0-24-16,14 1-7 0,-11-1-1 0,4 4 0 0,-3 2 22 0,7-2 10 15,-11 12-10-15,0 0 10 0,0 0 12 0,0 0 9 0,0 0 2 0,0 0 0 16,0 0 44-16,0 0 9 0,0 0 1 0,0 0 1 16,0 0 10-16,0 0 1 0,-8 0 1 0,8 0 0 15,0 0 3-15,0 0 1 0,-3 3 0 0,3-3 0 16,-4 6-54-16,4-6-10 0,0 0-2 0,0 0-1 16,-10 3-27-16,3 3 0 0,0 4 0 0,7-4 0 15,-7 4 0-15,3-1 0 0,-3 3-12 0,4 4 12 16,3-13-9-16,0-3 9 0,0 13 0 0,0-13 0 15,0 9 0-15,0-9 0 0,0 0 0 0,0 0 0 16,3 10 16-16,-3-10 1 0,0 0 0 0,0 0 0 16,18-4 22-16,-15-2 4 0,8 6 1 0,-8-9 0 15,4 6-18-15,-3-7-3 0,-4 1-1 0,3 6 0 0,-6-7 18 16,3 1 3-16,-4 0 1 0,4-1 0 16,-7-2-27-16,4 8-5 0,-4-2 0 0,3 3-1 15,1-6-11-15,-4 9 0 0,3-4 0 0,-3-2 8 16,7 6-16-16,0 0-4 0,-3 0-1 0,-4 0 0 0,-1 0 4 0,8 0 1 15,0 0 0-15,0 6 0 0,-10-2 8 0,3-1-8 16,0 6 8-16,7-9-8 0,0 6 8 0,0-6 0 16,0 10 0-16,0-10 0 0,0 0 0 0,0 0 0 15,0 0 0-15,0 0 0 0,0 0 14 0,0 0 5 16,0 0 1-16,0 0 0 0,0 0 19 0,0-6 4 16,3-4 1-16,1 7 0 0,3-6-29 0,-7 9-6 15,0 0-1-15,0 0 0 0,0 0-8 0,0 0 8 16,0 0-8-16,0 0 8 0,0 0-8 0,0 0 0 15,3 9 0-15,4-6-11 0,-7 7 3 0,0-1 0 0,-7 0 0 0,7 1 0 16,0-1 8-16,0-3-8 0,0-6 8 0,0 10-8 16,0-10 8-16,0 0 0 0,0 0 8 0,0 0-8 15,0 0 0-15,0 0 0 0,0 0 0 0,0 0-8 16,0 0 24-16,11 0 6 0,0 0 1 0,-11 0 0 16,3-3-11-16,-3 3-1 0,0 0-1 0,11 3 0 15,-11-3 19-15,0 0 4 0,0 0 1 0,7 6 0 16,-4 4-34-16,8-4 0 0,-11 9 0 0,0-2 0 15,0-4 0-15,3 4-9 0,-3-10-1 0,0 7 0 16,0-1 10-16,0-9 0 0,0 0 0 0,0 0 0 16,0 0 0-16,0 0-8 0,0 0 8 0,0 0 0 15,0 0 0-15,0 0 0 0,0 0 0 0,0 0 0 16,0 0 0-16,0 0 0 0,7 0 0 0,-7 0 0 16,0 0 0-16,4-3 9 0,-1-3-9 0,-3 6 10 15,0 0 2-15,0 0 1 0,8-10 0 0,2 7 0 0,-10 3-4 16,0-3-1-16,4-3 0 0,3 2 0 0,-7 4-8 0,3-6 0 15,1 3 9-15,3-6-9 0,-4 5 0 0,4-2 0 16,-3 3 0-16,-4 3 0 0,0 0 0 0,11-6 0 16,-11 3 0-16,0 3 0 0,0 0 0 0,3-10 0 15,4 1 0-15,-7 6 0 0,4-7 0 0,3 1 0 16,-7 0 0-16,0-1 8 0,3 4-8 0,8 0 0 16,-11-4 0-16,3 1 8 0,4 2-8 0,-3 1 8 15,-1-3-8-15,8 6 8 0,0-7-8 0,-1 10 0 16,1-3 0-16,3-3 0 0,7 6 0 0,-7 0 0 0,7-3 0 0,-3-4 0 15,14 7 0-15,-8-3 0 0,1 0 0 16,10-3 0-16,-6 3 0 0,6-4 0 0,-3 4 0 0,3-6 0 16,0 0 0-16,-7-1 0 0,8 7 9 0,-1-6-9 15,4-1 0-15,3 1 0 0,-3 6 0 0,0-7-12 16,3 7 12-16,-3-3 0 0,-4 6 0 0,4-3 0 16,-7 3 0-16,-1-7 0 0,-2 7 12 0,-12 0-12 15,4 0 0-15,-6 0 0 0,-1 0 0 0,-4 0 0 16,1 7 0-16,-4-7 0 0,0 0 0 0,0-7 0 15,4 7 0-15,-8-3 0 0,8 0 0 0,-8-3-9 16,8-4 9-16,-4 1 0 0,7 6 8 0,-3-6-8 16,3-4 9-16,0 4-9 0,7-1 12 0,-7 1-12 15,7-4 0-15,4 4 0 0,-11 6 0 0,7-4-9 0,4 1 9 16,-11 0-8-16,7-4 8 0,-7 10-8 16,7-9 8-16,-6 9 0 0,-1-3 8 0,0-7-8 15,0 10 0-15,-4-3 0 0,8-3 0 0,-11 6 0 0,0-3 0 16,-7 3 0-16,0 0 0 0,11-6 0 0,-11 6 0 0,0 0 0 15,0 0 0-15,0 0 0 0,0 0 11 0,0 0-3 16,0 0 0-16,0 0 0 0,0 0-8 0,0 0 0 16,0 0 0-16,0 0 0 0,0 0 0 0,0 0 0 15,0 0 0-15,0 0 0 0,0 0 0 0,0 0 0 16,0 0 0-16,-7 0-11 0,0-3 11 0,3 3 0 16,-3 3 8-16,0-6-8 0,4 3 0 0,-12 0-8 15,8 3 0-15,-3-3 0 0,3 0 8 16,3-3 0-16,-3 3 0 0,7 0-8 0,0 0 8 0,0 0 0 15,-7-4 0-15,4 4 0 0,3 0 0 0,0 0 0 16,0 0 0-16,0-6 0 0,-7 6 0 0,7 0 0 16,0 0 0-16,0 0 0 0,-4-3 0 0,4 3 0 0,4-6 0 0,-4 3 0 15,0-7 0-15,0 10 0 0,0-3 0 0,0 3 0 16,0 0 0-16,0 0 0 0,0-6 0 0,7 3 0 16,-4-4 0-16,4 1 0 0,0 0 0 0,4 6 0 15,-4-3 0-15,3-4 0 0,5 7 0 0,-5 0 0 16,-3-3 0-16,11 3 0 0,-11 0 0 0,3 0 0 15,1 0 0-15,-4 0 0 16,4 0-10-16,-11 0 10 0,0 0 0 0,0 0 0 0,0 0 0 0,0 0 0 16,0 0 0-16,0 0 0 0,0 0 0 0,0 0 0 15,0 0 0-15,-7 0 0 0,3 0 0 0,-6 3 0 16,2-3 0-16,-2 0 0 0,3 0 0 0,0-3 0 16,0 3 0-16,7 0 0 0,-4 0 8 0,4 0-8 15,-7 0 0-15,7 0 0 0,0 0 0 0,0 0 0 0,0 0 0 0,0 0 0 16,0 0-8-16,0 0 8 0,0 0 0 0,0 0 0 15,0 0 0-15,0 0 0 0,0 0 0 0,0 0 0 16,0 0 0-16,11-6 0 0,-11 6 0 0,0 0 0 16,0 0 0-16,0 0 0 0,0 0 0 0,0 0 0 15,0 0 8-15,0 0-8 0,0 0 0 16,0 0 0-16,0 0 0 0,0 0 0 0,0 0 0 0,0 0 0 16,0 0 0-16,0 0 0 0,0 0 0 0,0 0 0 15,0 0 0-15,0 0 0 0,0 0 0 0,0 0 0 16,0 0 0-16,0 0 0 0,0 0 0 0,7 9 0 15,0-2 0-15,-7-7 0 0,3 3 0 0,-3-3 0 0,7 9 0 0,-7-9 0 16,0 0 0-16,7 3 0 16,1 7 0-16,-5-4 0 0,4-3 0 0,-7-3 0 0,7 10 0 0,0-7 0 15,4 3 0-15,-8-3 9 0,1-3-9 0,-4 0 8 16,7 10-8-16,3-7 0 0,1 3 0 0,-7-3 0 16,3-3 0-16,0 6 0 0,0-3 0 0,0-3 0 15,0 0 0-15,3 7 0 0,-10-4 0 0,11 0 8 16,-7 3-8-16,3-3 12 0,0-3-12 0,0 7 12 15,0-4-12-15,0 3-9 0,3 0 9 0,1 1-13 16,-7-4 13-16,6 6 10 0,4-3-2 0,-7 1 0 16,7 2-8-16,-3 1 0 0,-4 2 0 0,11-2 0 15,-15 8 0-15,8-5 0 0,3-1 0 0,-7 7 0 16,7 3 0-16,-10 0 0 0,6 6 0 0,-3-3 0 16,-3 13 0-16,6 3 0 0,1-4 8 0,-8 14-8 15,8 2 0-15,0 0 0 0,-4 1 0 0,3-1-11 0,8 6 11 16,-4-5 0-16,0-1 8 0,7 0-8 0,-3 1 0 0,0-1 0 15,6 0 0-15,-6 1 0 0,0-4 0 0,6 3 0 16,-10-9 0-16,8 9 0 0,2 7-11 16,-6-7 11-16,-1-9-13 0,8 9 5 0,-11-6 8 0,7-3 11 15,-6 0-3-15,2-3 0 0,1 3-8 0,-4-3 0 16,0-7 0-16,-3 10 0 0,-4-3 0 0,0-4 0 16,0-2 8-16,3-4-8 0,-3-9 0 15,1 6 0-15,2-2 9 0,-6-8-9 0,-1 1 8 0,4-3-8 16,4-7 10-16,-8 4-10 0,4-4 14 0,-7-9-3 15,0 7-1-15,0-7 0 0,0 0 3 0,0 0 1 16,7 6 0-16,-7-6 0 0,0 0 0 0,0 0 0 16,0 0 0-16,0 0 0 0,0 0-14 0,0 0 11 15,0 0-11-15,0 0 10 0,0 0-10 0,0 0 0 0,0 0 0 0,0 0 0 16,0 0 0-16,0 0 0 0,0 0 0 0,0 0 0 16,0 0 0-16,0 0 0 0,0 0 0 0,0 0 0 15,0 0 0-15,0 0 0 16,0 0 0-16,0 0 0 0,0 0 0 0,0 0 0 0,0 0 0 0,0 0 0 15,0 0 8-15,4-6-8 0,-4 6 0 0,3-7 8 16,-3 7-8-16,4-9 0 0,-4 9 0 0,0 0 0 16,0-3 0-16,0 3 0 0,0-10 0 15,0 10 0-15,-4-9 0 0,4 9 0 0,0 0 0 0,0 0 0 16,-3-10 0-16,3 10 0 0,0 0 0 0,0 0 0 16,0 0 0-16,0 0 0 0,0 0 0 0,0 0 0 15,0 0 0-15,0 0 0 0,0 0 0 0,0 0 0 16,-4 0 0-16,4 0 0 0,0 0 0 0,0 0 0 0,0 0 0 0,0 0 0 15,0 0 0-15,0 0 0 0,0 0 0 0,4-6 0 16,-1 0 0-16,-3-3 0 0,4-1 0 0,3 7 0 16,-7-6 0-16,0 5 0 15,0-2 0-15,0-3 0 0,0 9 0 0,0 0 0 0,7-3 0 0,-7-7 0 16,0 10 0-16,0 0 0 0,0 0 0 0,0 0 0 16,0 0 0-16,0 0 0 0,0 0 0 0,0 0 0 15,0 0 0-15,0 0 0 0,0 0 0 0,0 0 0 16,0-3 0-16,0 3 0 0,-3-6 0 0,-1 6 0 15,4-3 0-15,0 3 0 0,0 0 0 0,0 0 0 16,-11 0 0-16,11 0 0 0,0 0 0 0,0 0 0 16,-7 3 0-16,4 6 0 0,-1 1 0 0,4-1 0 15,0-9-8-15,0 9 8 0,0 1 0 0,4-4 0 0,-1 4-9 0,1-1 9 16,3 0 0-16,-7-9 0 0,7 3 0 0,0 4 0 16,0-4 0-16,-7-3 0 0,11 0 0 0,-1 6 0 15,-6-6 0-15,3 0 0 0,0-6 0 0,-7 6 0 16,7 0 0-16,-7 0 0 0,0 0 0 0,7-10 0 15,-3 4 0-15,-1 0 0 0,-3-3 0 0,-3-1 9 16,3 7-9-16,-4-6 0 0,4-1 0 0,-7 10 8 16,0-3-8-16,0-3 0 0,-4 6 0 0,4 0 0 15,-3 6 0-15,-1-3 0 0,-3 7 0 0,3-1 0 16,4 4 0-16,-10 5-9 0,3 4 9 0,3 0 0 16,8-3 0-16,-5 3-8 0,1-3 8 0,7-4 0 15,-7 4 0-15,7-6 0 0,0-4 0 0,0 4 0 16,0-7 0-16,0-6 0 0,7 3 0 0,-7-3 0 15,0 0 0-15,0 0 8 0,4-3-8 0,7-9 0 0,-1-4 0 16,-3 3 0-16,4-6 0 0,6 4 0 16,-10-13 19-16,0 6-3 0,4-3 0 0,-4-4 0 15,4 1-8-15,-1 3-8 0,1-3 9 0,-4-4-9 0,7 10 12 0,-7 1-4 16,0-1-8-16,4 3 12 16,-4 6-12-16,-4 1-10 0,4-1 2 0,0-3 0 0,4 7 8 15,-7 3 0-15,3-4 0 0,7 1 0 0,-11 0 0 0,4-1 0 16,4 1 0-16,3-4-8 0,-3 4 8 15,3-1 0-15,-4-2 0 0,8-1 0 0,0 1 0 0,-1-4 0 16,1-6 0-16,3 6 0 0,-3-2 0 0,3-1 0 16,0-3 0-16,-3 3 0 0,-1-3 0 0,1 0 0 15,-4 0 0-15,4-6 0 0,-1 6 0 0,-3-9 0 16,0-1 0-16,4 7 0 0,0-6 0 0,-4 0 8 16,7-1-8-16,0 1 0 0,-7-1 0 0,7 1 0 0,4 9 0 0,-7-6 0 15,3 3 0-15,0 3 0 0,0 3 0 0,0 0 0 16,1 4 0-16,-5-1 0 0,1 3 0 15,-4 4 0-15,0 6 0 0,0-7 0 16,0 10 0-16,-3-3-8 0,-4-3 8 0,0 6 0 0,0 0 0 0,0-3 0 16,-7 3 0-16,0 0 0 0,0 0 0 0,0 0 0 15,4-6 0-15,-4 6 0 0,0 0 0 0,0 0 0 16,3 0 0-16,-3 0 0 0,0 0 0 0,0 0 0 16,0 0 0-16,0 0 0 0,0 0 0 0,0 0 0 15,0 0 0-15,0 0 0 0,0 0 0 0,0 0 0 16,0 0 0-16,0 0 0 0,0 0 0 0,0 0 0 15,0 0 0-15,0 0 0 0,0 0 0 0,0 0-8 0,0 0 8 0,0 0 0 16,0 0 0-16,0 0 0 16,0 0 0-16,0 0 0 0,0 0 0 0,0 0 0 15,0 0 0-15,0 0 0 0,0 0 0 0,0 0 0 16,0 0 0-16,0 0 0 0,0 0 0 0,0 0 0 0,0 0 0 0,0 0 0 16,0 0 8-16,0 0-8 0,0 0 0 0,0 0 0 15,0 0 0-15,0 0 0 0,0 0 0 0,0 0 0 16,-3-4 0-16,3 4 0 0,0 0 0 0,0-3 0 15,0 3 0-15,0-6 0 0,3 3 0 0,1-3 0 16,-4 6 0-16,0 0 0 0,0-10 0 0,0 10 0 16,3-3 0-16,-3 3 0 0,0 0 0 0,0 0 0 15,0 0 0-15,0 0 0 0,0 0 0 0,0-9 0 16,0 9 0-16,7 0 0 0,-7-10 0 0,7 10 0 16,-7 0 0-16,4-9 0 0,3 6 0 0,0-7 0 15,0 10 0-15,4-9 0 0,-1 6 0 0,-3-7 0 16,4 1 0-16,3 0 0 0,-7 5 0 0,4-5 0 0,6 9 0 0,-6-9 0 15,3 5 0-15,-7-2 0 0,4 3 0 0,-4 0 0 16,-7 3 0-16,0 0 0 0,0 0 0 0,0 0 0 16,0 0 14-16,0 0-2 0,0 0 0 0,0 0 0 15,0 0-12-15,0 0-16 0,0 0 3 0,0 0 1 16,0 0 12-16,0 0 0 0,0 0 0 0,0 0 0 16,0 0 0-16,0 0 0 0,0 0 0 0,0 0 0 15,0 0 0-15,0 0 0 0,0 0 0 0,-4 3 0 16,1-3 0-16,-1 3 16 0,4 7-3 0,0-4-1 15,-3-3-12-15,3 6-16 0,0-5 3 0,0 5 1 16,0-3 12-16,3-3 0 0,1 7 0 0,-4-7 0 16,0-3 0-16,3 9 0 0,1 1 0 0,-1-7 0 0,-3-3 0 15,7 6 0-15,0-3 0 0,4 4 0 16,-11-7 0-16,0 0-9 0,14 3 9 0,-3 3-8 0,6-3 8 16,-10-3 0-16,11 3 0 0,-7-3 0 0,3-3 0 0,-4 3 0 15,1 0 0-15,3 0 0 0,-14 0 0 0,7-3 0 16,-7 3 0-16,7-6 0 0,0 3 0 0,-7 3 0 15,0 0 0-15,7-7 0 0,-3-2 0 16,-4 6 0-16,3-7 0 0,-3 1 8 0,0-4-8 0,0 4 0 16,-3 0 0-16,-1-4 8 0,4 4-8 15,-3-1 0-15,-1 7 0 0,4-6 0 0,-3-1 0 0,3 10 0 0,0 0 0 0,0 0 8 16,-11 0-8-16,4 0 0 16,7 0-8-16,-14 7 8 0,3-4 0 0,4 6 0 0,-3 0 0 0,-5 4 0 15,5 0 0-15,-1 5 0 0,-10-5 0 0,3 6 0 16,1 0 0-16,6-4-12 0,-6-5 12 0,6 5-12 15,4-8 12-15,0 2 0 0,3 0 0 0,4-9 0 16,0 0 0-16,0 0 8 0,11 10-8 0,-4-7 11 16,7-3-11-16,0 0 0 0,4-3 0 0,-4 0 0 15,4-4 0-15,-1 4 0 0,4 3-10 0,-3-6 10 16,0-3 0-16,3-4 0 0,-11 4 0 0,5-4 0 16,-5 4 10-16,4-1 5 0,-3 1 1 0,-1 6 0 15,-2-7-26-15,-1 1-5 0,-7 9-1 0,0 0 0 16,0 0 16-16,0 0 0 0,0 0 0 0,0 0 10 15,0 0-10-15,0 0 0 0,0 0-10 0,0 0 10 16,-7 0 0-16,-4 0 0 0,4 6 0 0,0-3 0 0,0-3 0 0,0 7 0 16,-4-4 0-16,4-3 0 0,7 0 0 0,-7 0 0 15,0 0 0-15,0 0 0 0,0 0 10 16,7 0 5-16,0 0 1 0,0 0 0 0,-7 0-16 0,7 0-16 16,0 0 3-16,0 0 1 15,0 0 12-15,0 0 0 0,0 0 0 0,14 0 0 0,-4 0 0 0,8 0 16 16,3 0-3-16,4 0-1 0,3 0-12 0,11 0-16 15,0 0 3-15,10 0 1 0,4 0 12 0,4 0 0 16,-5 0 0-16,5 0 0 0,-11 0-9 0,3 0 1 16,1 0 0-16,-1 0 0 0,4 0 8 0,-4-3 0 15,-3 3 0-15,-4 0 0 0,-3-7 0 0,-3 7 0 16,-8 0 0-16,0 7 0 0,-3-7-12 0,-4 3 0 16,-4-3 0-16,1 9 0 0,-7-6 12 0,-1 4 0 0,1-4 0 15,-4-3 0-15,0 9 9 0,-7-9 4 16,0 0 1-16,7 0 0 0,-7 0-14 0,7 3 0 15,-7-3 0-15,0 0 0 0,0 0 0 0,0 0 0 16,0 0 0-16,0 0 0 0,0 0 0 0,0 0 0 0,0 0 0 16,0 0 0-16,0 0 10 0,0 0-10 0,-3-6 10 0,-4 0-10 15,3-4 16-15,-3 10-4 0,0-3 0 0,7 3 0 16,-7-6-12-16,7 6-16 0,-7-3 3 0,0 3 1 16,7 0 12-16,0 0 0 0,0 0 0 0,0 0 0 15,0 0 0-15,0 0 0 0,0 0 0 0,0 0 0 16,0 0 0-16,0 0 0 0,0 0 0 0,0 0 0 15,0 0 0-15,0 0 0 0,0 0 0 0,0 0 0 16,0 0 0-16,0 0 0 0,0 0 0 0,0 0 0 16,3 0 0-16,-3 0 0 0,0 0 0 0,0 0 0 0,0 0 0 15,0 0 0-15,0 0 0 0,0 0 0 0,0 0 0 0,0 0 0 16,0 0 0-16,0 0 0 0,0 0 0 0,0 0 0 16,4 12 0-16,-1-5 0 15,-3-7 0-15,4 3 16 0,-4-3-3 0,3 12-1 16,1-6-12-16,-4-6-16 0,0 0 3 0,0 0 1 0,0 0 12 0,0 0-11 15,0 0 11-15,0 0-10 0,0 4 10 16,0-4 0-16,0 0 0 0,0 0 0 0,0 0 0 0,0 0 0 16,0 0 0-16,0 0 8 0,0 0-8 0,0 0 0 15,0 0 0-15,0 0 0 0,3-4 0 0,-3-5 0 16,4 0 0-16,-4-4 8 0,3 4 0 0,-3-4 0 16,0-6 0-16,0 10 0 0,4-7-8 0,-4 1-8 0,0-7 8 15,0 0-12-15,0 0 12 0,0 0 0 0,0-6 0 16,0-4 0-16,-4 1 0 0,4-4 0 15,-3-5 0-15,3 5 0 0,-4-3 0 0,4 4 0 0,-3-10 0 0,-1 3 0 16,1 1 0-16,3 5 9 0,0-6-9 0,-4 1 10 16,8 8-10-16,-4-9 0 0,0 10-10 0,3-3 10 15,1-7 0-15,-1 9 0 0,4 1-8 0,-3 0 8 16,3-1 0-16,0 7 0 0,0-6 0 0,4 3 0 16,-4 6 0-16,3 0 0 0,-3 0-8 0,4 3 8 15,-4 6 0-15,0-5 0 0,4 5 0 0,-8 1 0 16,4 2 0-16,0 1 0 0,-3-1 0 0,-1-2-9 15,-3 9 9-15,0 3 0 0,0-7-9 0,0 7 9 16,0 0 0-16,0 0 0 0,0 0 0 0,0 0 0 16,0 0-9-16,0 0 9 0,0 0 0 0,0 0 0 15,-3 0-16-15,3 0 3 0,-7-3 1 0,7 3 0 16,0 0 12-16,0 0 15 0,0 0-3 0,0 0-1 0,0 0-11 16,0 0-16-16,0 0 4 0,0 0 1 0,0 0 11 0,0 0 14 15,0 0-3-15,0 0-1 0,0 0-10 0,0 0 0 16,0 0 0-16,0 0 0 0,0 0 0 0,0 0 0 15,0 0 0-15,0 0 0 0,10-6 0 0,-3 6 0 16,4 0 8-16,0 0-8 0,-1 0 0 0,1 0 0 16,3 0 0-16,0 0 0 0,4 0 0 0,-1 0 0 15,1 0 0-15,0 0 0 0,-1 0-12 0,1 6 1 16,3-6 1-16,0 3 0 0,4-3 10 0,-4 0 12 16,0 0-2-16,0 7-1 0,1-4-9 0,-5-3 0 15,4 0 0-15,1 0 8 0,-1 0-8 0,-4 0 0 16,4 0 0-16,-3-3 0 0,-4-4 0 0,7 7 0 0,-6-3 0 0,2-3 0 15,-3 6 0-15,0-3-14 0,0 0 2 16,4-4 0-16,-7 4 12 0,-1-3 15 0,4 6-3 0,-3 0-1 16,3-3-11-16,-7 3 0 0,4-6 0 15,-1 6 0-15,-3 0 0 0,4 6-16 0,-4-6 4 0,4 0 1 16,-1 3 19-16,-3-3 3 0,0 0 1 0,0 0 0 16,0 0-12-16,0 0 0 0,-3 0 0 0,7 0 0 15,-11 0 0-15,0 0 0 0,0 0 0 0,0 0 0 16,0 0 0-16,7 0-17 0,-7 0 4 0,0 0 1 15,0 0 12-15,0 0 0 0,0 0 0 0,0 0 0 16,0 0 0-16,0 0 15 0,0 0-3 0,0 0-1 16,0 0-11-16,0 0 0 0,0 0 0 0,0 0 0 15,0 0 0-15,0 0-14 0,0 0 2 0,0 0 0 16,0 0 12-16,0 0 16 0,0 0-3 0,0 0-1 0,0 0-12 0,0 0 0 16,0 0 0-16,0 0 0 15,0 0 0-15,0 0 0 0,0 0 0 0,0 0 0 0,0 0 0 16,0 0-16-16,0 0 3 0,0 0 1 0,0 0 12 0,0 0 0 15,0 0 0-15,0 0 0 0,0 0 0 0,0 0 0 16,0 0 0-16,0 0 0 0,0 0 0 0,0 0 16 16,0 0-3-16,0 0-1 0,0 0-12 0,0 0-16 15,0 0 3-15,0 0 1 0,0 0 12 0,0 0 0 16,0 0 0-16,0 0 0 0,0 0 0 0,0 0 0 16,0 0 0-16,0 0 0 0,0 0 0 0,0 0 0 15,0 0 0-15,0 0 0 0,14 0 0 0,-14 0 0 16,0 0 0-16,10 9 0 0,4-2 0 0,-14-7 13 15,11 3-2-15,0 0-1 0,-11-3-10 0,7 6-14 0,-7-6 3 16,0 0 1-16,0 0 18 0,14 3 3 0,0-3 1 0,0 7 0 16,0-7-12-16,-3-7 0 0,-1 7 0 0,4 0 0 15,0 0 0-15,1 0-17 0,-1-3 4 0,3-3 1 16,1 6 12-16,0 0 0 0,-1-3 0 16,1 0 0-16,-4-4 0 0,4 7 0 0,-4-3 0 0,0-3 0 15,0 3 0-15,-3-3 16 0,-11 6-3 0,7 0-1 16,3 0-12-16,-6-3-18 0,-4 3 4 0,0 0 1 15,0 0 21-15,0 0 4 0,0 0 0 0,0 0 1 16,0 0-13-16,0 0-16 0,0 0 3 0,0 0 1 16,0 0 12-16,0 0 16 0,0 0-3 0,0 0-1 0,0 0-12 0,0 0 0 15,0 0 0-15,0 0 0 0,3-4 0 0,-3 4-16 16,0 0 3-16,0 0 1 16,0 0 12-16,0 0 15 0,0 0-3 0,0 0-1 0,0 0-11 0,0 0-16 15,0 0 4-15,0 0 1 0,0 0 11 0,0 0 0 16,4-6 0-16,-4 6 0 15,0 0 0-15,0 0 0 0,0-3 0 0,0 3 0 0,0 0 0 0,0 0 0 16,0-6 0-16,3 3 0 0,4-4 8 0,-3 4 3 16,-4 3 1-16,0 0 0 0,0-3-12 0,0 3 0 15,0-6 0-15,-4-4 8 0,1 10-8 0,3 0 0 16,0 0 0-16,0 0 0 0,-7-9 0 0,3 6 8 16,4-7-8-16,0 1 8 0,-7 6-8 0,7-7 0 15,0 1 0-15,4 0-11 0,-4 5 11 0,0-5 0 16,-4 0 0-16,4-4 0 0,7 1 0 0,-7 2 0 15,0-2 0-15,4-4 0 0,-1 0 0 0,1 1 8 16,-1-7-8-16,-3 9 0 0,4-9 0 0,-1-6 0 0,4 6 0 0,-7 0 0 16,-3 0 0-16,3-6 8 0,7 3-8 15,-7-7 0-15,-4 1 0 0,1 0 8 0,3-4-8 0,0-2 0 16,0-4 0-16,-4 3 0 0,1-9 0 0,-1 3 8 16,4 0-8-16,0 4 0 0,-3-4 8 0,3 3-8 15,0-3 0-15,3 3 0 0,-3 0 0 0,4-2 0 16,-1 2 0-16,4-3 8 0,4-6-8 0,-7 6 0 15,-8 3 0-15,8-3 0 0,6 13 0 0,-3-4 0 16,-3 4 0-16,-1 3 0 0,1-4 0 0,3 10 0 16,0 0 0-16,0 1 0 0,-7-1 0 0,4 3 0 0,-1-3 0 15,-3 0 0-15,-7 0 0 0,0 3-8 16,7 0 8-16,0-3 0 0,-4 0 0 0,-3 0 0 0,0 0 0 0,4 4 0 16,6-4 0-16,-6 3 0 0,-4 3 0 0,3-3 0 15,11 1 0-15,-3 5 11 0,-4-6-11 16,3 7 0-16,1 2 0 0,3-2-11 0,0 2 11 15,-4 1 0-15,-3-4 0 0,0 4-8 0,11 6 8 16,-7-7 8-16,-4 1-8 0,0 9 11 0,0 0-11 0,3-9-11 16,1 5 3-16,-4-2 0 0,-7 3 8 0,7-6 0 15,0 9 0-15,0 0 0 0,-7-3 0 0,7-4 0 16,3 4 0-16,-3 3 0 0,0-9 0 16,0 9 0-16,0 0 0 0,0 0-8 0,0 0 8 0,0 0 0 15,0 0 0-15,0 0 0 0,0 0 0 0,0 0 0 0,0 0 0 16,0 0-8-16,0 0 8 0,0 0 0 15,0 0 8-15,0 0-8 0,0 0 0 0,0 0 0 16,0 0 0-16,0 0 0 0,0 0 0 0,0 0 0 0,0 0 0 0,0 0-12 16,0 0 12-16,0 0 0 0,0 0 10 15,0 0-10-15,11-3 0 0,-11 3 0 0,0 0 0 0,0 0 0 16,10-7 0-16,1 7 0 0,-11 0 0 16,0 0-10-16,0 0 22 0,7-3 4 0,-7 3 0 0,0 0 1 15,0 0-26-15,0 0-6 0,0 0-1 0,0 0 0 16,0 0 16-16,3-6 0 0,4 3 0 15,-7 3 0-15,0 0 0 0,11-3 0 0,0-4 0 0,3 4 0 16,-4-3 0-16,4 6 0 0,1 0 0 0,2 0 0 16,1-3 0-16,3-3 0 0,-3 6-8 0,6-4 8 15,1 1 0-15,7-3 0 0,-1 6 0 0,1-9 0 16,0 9 0-16,3-10 0 0,1 7 0 0,2 3 0 16,-2-9 0-16,-1 9 10 0,7-4-10 0,-3-2 8 15,-4 3-8-15,-3 0 0 0,-7-3-12 0,3 3 12 0,-7-4 0 16,0-2 0-16,0 6 0 0,1-7 0 0,-1 1 0 0,4 6 0 15,-11-3 0-15,7-1 0 0,7-2 0 16,-3-1 0-16,-4 1 8 0,4 0-8 0,-1-1 0 0,4 7 0 16,4-9 0-16,-4 2 0 0,4 1 0 0,-7-1 0 15,0 1 0-15,-1 6 0 0,-3-7-8 0,1 1 8 16,-5 6 0-16,1-3 0 0,0-4 0 0,-4 7 0 16,0-6 0-16,-4 9 0 0,-3-10 0 0,0 10 0 15,4-3 0-15,-4 3 0 0,-3-3 0 0,-4 3 0 16,7-6 0-16,-7 6 0 0,0 0 0 0,0 0 0 15,3 0 0-15,4 0 0 0,-3 0 0 0,-4 0 0 16,0 0 0-16,0 0 0 0,0 0 0 0,0 0 0 0,0 0 8 0,0 0-8 16,0 0 0-16,3 6 0 0,-3-3 0 0,0-3 0 15,-3 3-9-15,3 7 9 0,0-10 0 0,0 6 0 16,0-6 0-16,0 0 0 0,0 0 0 0,3 3 0 16,-3-3 0-16,0 0 0 0,0 0 0 0,4 9 0 15,3-5 0-15,-7-4 0 0,0 0 0 16,0 0 0-16,0 0 0 0,0 0 0 0,3-4 0 0,-3 4 0 15,0 0 0-15,0 0 0 0,7-6 0 16,-7 6 0-16,0 0 0 0,4-3 0 0,7 3 0 0,-4-3 0 16,-7 3 0-16,0 0 0 0,3-6 0 0,4 6 0 15,-3 0 0-15,-4 0 0 0,0 0 0 0,7-4 0 16,-7 4 0-16,0 0 0 0,0 0 0 0,0 0 0 16,3-6 0-16,-3 6 0 0,0 0 0 0,0 0 0 15,0 0 0-15,0 0 0 0,7 0 0 0,0-3 0 0,-7 3 0 0,4-9 0 16,3-1 0-16,0 10 0 0,0-3 0 0,0-3 0 15,-3 0 0-15,3-1 0 0,0-2 0 16,0 9 0-16,0-3 0 0,0-4 0 0,0 4 0 0,-3 3 0 16,-4 0 0-16,0 0 0 0,0 0 0 0,0 0 0 15,0 0 9-15,0 0-9 0,0 0 0 0,0 0 0 16,0 0 0-16,7 3 0 0,0 7 0 0,-4-1 0 16,-3-9 0-16,7 7 0 0,4-1 0 0,-4 3 0 15,0-3 0-15,4-2 0 0,3 8-9 0,0-6 9 16,0-2 0-16,0 2 0 0,4-3 0 0,-4 6 0 15,3-5 0-15,1-4 0 0,-4 6 0 0,4-3 0 0,-8-3 0 16,4 0 0-16,-3 0 0 0,3 0 0 0,-3 0 0 16,3 0 0-16,0 0 0 0,0-3 0 15,0-3 0-15,4 6 0 0,3-10 0 0,0 7 0 0,7-6 0 0,-3-1 0 16,0 7 0-16,3 3 0 0,4-9 0 0,-4 9 0 16,7-4 0-16,-3-2 0 0,-4 6 0 0,-3 0 0 15,0 6 0-15,3-6 0 0,-3 0 0 16,3 4 0-16,-4-4 0 0,1 0 0 0,0 6 0 15,-4-6 0-15,0 3 0 0,-7-3 0 0,0 0 0 0,-3 0 0 16,-4 0 0-16,-7 0 0 0,0 0 0 0,0 0 0 16,0 0 0-16,7 0 0 0,-7 0 8 0,0 0-8 15,0 0 0-15,7 0 0 0,0 0 0 0,4-3 0 16,3-3 0-16,0 6 0 0,4 0 0 0,6 0 0 16,-2-4 0-16,6 4 0 0,7-6 0 0,-3 6 0 15,3 0 0-15,0 0-8 0,1 10 8 0,-1-10 0 16,4 0 0-16,-4 0 0 0,0 0 0 0,-3 0 0 15,3 0 0-15,-7 0 0 0,-3 0 0 0,-7-4 0 16,-1-2 0-16,-6 6 0 0,-4 0 9 0,-3 6-9 0,-4-6 0 0,0 0 0 16,0 0 0-16,0 0 0 0,0 0 0 0,0 0 0 15,0 0 0-15,0 0 0 0,0 0 0 0,0 0 0 16,0 0 0-16,0 0 0 0,0 0 0 0,0 0 0 16,0 0 0-16,0 0 0 0,0 0 0 0,0 0 0 15,-4-6 0-15,4 6 0 0,0 0 0 0,0 0 0 16,0-9 0-16,0 9 0 0,0 0 0 0,0 0 0 15,0 0 0-15,0 0 0 0,0 0 0 0,0 0 0 0,0 0 0 0,0 0 0 16,0 0 0-16,0 0 0 16,-3-3 0-16,3 3 0 0,0 0 0 0,-7 0 0 15,7 0 0-15,-8 0 0 0,1 0-8 0,7 0 8 0,-10 0 0 16,3 0 0-16,-7 0 0 0,7 3-9 0,-4-3 9 0,4 9 0 16,-4-9-16-16,1 10 3 0,3-10 1 0,0 9 0 15,0-6 12-15,-4-3 0 0,4 0 0 0,0 6 0 16,0-2 0-16,0-4 10 0,0-4-2 0,7 4 0 15,-4 4-8-15,4-4 0 0,-7-4 0 0,0-2 8 16,4 6-8-16,3 0-14 0,-7 0 3 0,7 0 1 16,-8-3 18-16,8 3 3 0,0 0 1 0,-3 0 0 15,-4 0-12-15,7 0-17 0,-4 3 4 0,1-3 1 16,-4 10 12-16,3-1 0 0,1 0 0 0,-1 4 0 16,4-1 0-16,0-2 0 0,-3 9 0 0,3-7 0 15,0-12 0-15,3 16 0 0,1-10 0 0,-1 13 0 0,4-10 0 16,4 1 0-16,-4-7 0 0,0 6 0 0,-7-9 0 0,11 4 0 15,3 2 0-15,3-6 0 0,-3 0 0 0,1 0 0 16,2-10 0-16,1 1 0 16,3 6 0-16,0-7 0 0,0 1 0 0,1 0 0 0,-5-7 0 15,1-3 10-15,-4 0-2 0,7 0 0 0,0 7-8 0,-7-7-11 16,0 7 3-16,1-4 0 0,-5 6 8 0,1 1 0 16,-8 3 0-16,-3 6 0 0,4-6 0 0,-4 6 0 15,-4-7 0-15,-3 4 0 0,0-3 0 0,-7 6 0 16,0 6 0-16,-4-3 0 0,1-3 0 0,-1 10 0 15,4-7 0-15,-4 6 0 0,-6 1 0 0,2-1 0 16,1 0 0-16,4-5 8 0,-1 5-8 0,0 0 0 16,1 1 0-16,-1-7-8 15,4 3-28-15,3-3-4 0,1 0-2 0,-4-3 0 16,3 7-50-16,4-7-9 0,-4 0-3 0,4 0 0 16,0-7-48-16,-3 7-9 0,-1-3-3 0,-3-6-626 0,3 0-126 0</inkml:trace>
  <inkml:trace contextRef="#ctx0" brushRef="#br3" timeOffset="-135551.59">12132 6885 1407 0,'0'0'31'0,"0"0"6"0,0 0 2 0,0 0 1 0,0 0-32 0,4-10-8 0,-4 4 0 0,3-3 0 0,1 2 36 0,-1-2 7 15,1 6 1-15,3-7 0 0,-4 1 16 0,4-1 3 16,0-2 1-16,0 3 0 16,0-4 16-16,4 4 3 0,-4-1 1 0,0-2 0 0,4 2-8 0,-4 1-2 15,3-4 0-15,-3 4 0 0,4 6-21 0,-4-7-4 16,0 1-1-16,0 0 0 0,-3 5-24 0,-1-2-4 16,-3 3-2-16,-3 0 0 0,3-3 11 0,-4 6 3 15,-6-10 0-15,-1 10 0 0,-7 6-32 0,1-2-21 16,-4-4 3-16,-4 6 1 0,-3-3 1 0,-1 6 1 15,8-5 0-15,-3 5 0 0,-5 0 15 0,5 1 13 16,3-1-2-16,-1 1-1 0,8-4-10 0,-3 9-14 0,2-2 3 16,1 0 1-16,7-4 10 0,0 4 0 15,0-4 0-15,7 3 0 0,-3-2 0 0,6-1 0 0,1-2 0 0,-4-7 0 16,0 0 0-16,10 3 0 16,1 0 0-16,3-3 0 0,0-3 24 0,4-7 6 15,-1 1 2-15,1-1 0 0,0-2-13 0,-4 3-3 0,0-1 0 16,0-2 0-16,7-1 0 0,-3 0 0 0,-4-2 0 0,4 2 0 15,-4 1 12-15,0 2 1 0,-4 1 1 0,1 0 0 16,0 5-22-16,-4-5-8 0,-7 9 0 0,0 0 0 31,7 3-68-31,0 3-20 0,0 4-4 0,-7-7-1 0</inkml:trace>
  <inkml:trace contextRef="#ctx0" brushRef="#br3" timeOffset="-116895.39">7306 14066 1724 0,'0'0'38'0,"0"0"8"0,-3-7 2 0,-5 4 0 0,-2-3-39 0,3 3-9 16,7-7 0-16,-7 7 0 0,3-6 34 0,-6-1 5 16,3 1 1-16,0 0 0 0,-4-4 33 0,4-6 7 15,0 7 2-15,-4 2 0 16,-3-2-118-16,4 2-23 0,-5-2-5 0,5 2 0 0,-1 1 49 0,-6 6 15 16,3-3 0-16,-4 2 0 0,0 1 14 0,1 3 10 15,-5 0 3-15,5 0 0 0,-1 0 33 0,1 3 6 0,-5-3 2 16,1 0 0-16,0 0 4 0,0 0 0 15,0 0 1-15,-4 4 0 0,-7 2-16 0,4-3-3 16,3 6-1-16,-6 4 0 0,2 3-43 0,5-1-10 0,-5 7 0 0,12-3 0 16,-8 9-12-16,0-3-3 0,8 7 0 0,-1 8 0 15,1 4 15-15,2 0-9 16,-2 6 9-16,6 4-8 0,-3-4 8 0,3 3 0 0,1 1 0 0,3-11 0 16,3 11-12-16,1-4 0 0,3 3 0 0,0 1 0 15,0-11 12-15,3 8 0 0,8-7 0 0,-8-4 0 16,8-5 0-16,3-4 0 0,4 1 0 0,6-11 0 15,1-2 24-15,3 3 6 0,4-9 2 0,3-4 0 16,8 1-7-16,3-4-1 0,-1-3 0 0,1-3 0 16,4-3-12-16,-1-3-4 0,4-4 0 0,0-2 0 15,7-7 9-15,-7 3 2 0,3-3 0 0,-3 1 0 0,-3-4-5 16,2 0-1-16,-9-10 0 0,-1 10 0 0,-7-9-13 0,1 0 0 16,-1-1 0-16,-3-2 0 0,-4-4 0 0,-3 4 0 15,-1-7 0-15,-10 0-10 0,-3 0 10 0,-4-3 0 16,-3-3 8-16,-8-3-8 0,1 0 0 15,-8-3 0-15,-7-1 0 0,4 1 0 0,-3 12 13 0,-5-3-1 16,5 4-1-16,-4-1 0 0,-4 10-3 0,0-4 0 16,-3 4 0-16,0 6 0 0,-4-4-8 0,0 11 0 15,-7 2 0-15,4 0 0 0,0 4 0 0,0 2-11 16,3 10 1-16,4 0 0 16,3 0-19-16,0 0-4 0,1 10-1 0,2-10 0 15,5 9-184-15,-1-6-37 0</inkml:trace>
  <inkml:trace contextRef="#ctx0" brushRef="#br3" timeOffset="-115548.58">6900 15514 1209 0,'0'0'53'0,"0"0"12"0,0 0-52 0,0 0-13 0,0 0 0 0,7-3 0 16,4-3 200-16,-7 6 38 0,3-3 7 0,7-3 2 15,-7 2-203-15,3 1-44 0,1-3 0 0,-1 6-8 16,1-9 8-16,0 5 9 0,-1-2-1 0,4 3-8 15,-3 0 37-15,3-3 1 0,0-4 0 0,4 7 0 16,-1-6 14-16,5-1 4 0,-5 7 0 0,4-3 0 16,4 3-12-16,0-7-3 0,-1 7 0 0,1-3 0 15,0 6-19-15,-4-3-4 16,4 3-1-16,-4 3 0 0,-3-3-17 0,-1 6 8 0,1-3-8 0,-1 7 0 16,-9-1 8-16,-1 1-8 0,3 2 0 0,-6-3 0 0,-4 4 8 15,0 0-8-15,0 5 0 0,-4-5 0 16,-6 3 8-16,3-4-8 0,-8 1 0 0,5-1 0 0,-8 7 0 0,-3-10 0 15,0 4 0-15,-4-4 0 0,0 1 0 0,1-7 0 16,-1 6 8-16,-3 1-8 0,3-1 8 0,0-6-8 16,4 7 12-16,0-1-12 0,0-6 0 0,7 4 0 15,3-4 0-15,-3 3 0 0,11-3 0 0,-8-3 0 16,11 0-13-16,0 0 5 0,-7 9-11 0,7-9-1 16,0 0-1-16,0 0 0 0,0 0 9 0,0 0 1 15,4 4 1-15,3 5 0 0,0-9 10 0,3 6 0 16,4-3 0-16,0-3 0 0,8 0 0 15,-8 0 0-15,7 0 0 0,-3 0 8 0,3 4-8 0,3-4 0 0,1-4 0 16,0 4 0-16,-1 4 0 0,1 2 0 0,0-3 0 16,-4 3 8-16,0 4-8 0,-7-4 0 0,0 13 0 0,1-7 0 15,-5 7 0-15,1 0 0 0,-1-3 12 0,-3 2-4 16,0 4-8-16,0-3 0 0,-3 0 0 0,-1-3 0 16,-3 6 36-16,0-4 4 0,-3-5 0 0,3 6 0 15,-4 0-20-15,4-4-3 0,-7 1-1 0,0 0 0 16,0-7 20-16,0 7 3 0,0-4 1 0,-3 1 0 15,3-4-32-15,-1 4-8 0,-9-4 0 0,6 4 0 16,-3-4 8-16,-4 4 0 0,-3-4 0 0,0 0 0 16,-4 4-8-16,1-4 0 0,-4 1 0 0,-4 2 8 15,-3-2-8-15,-1-4 0 0,1 0 0 0,0 1-886 16,-4-14-174-16</inkml:trace>
  <inkml:trace contextRef="#ctx0" brushRef="#br3" timeOffset="-587.8">23209 13997 403 0,'0'0'36'0,"0"0"-36"0,0 0 0 0,0 0 0 16,0 0 388-16,4-4 70 0,3-5 14 0,0 6 4 16,3-3-308-16,1 3-62 0,-4-4-12 0,4 4-2 15,-4 3-35-15,0-3-6 0,3-3-2 0,-3 6 0 16,4 6-11-16,-4-3-2 0,0 0-1 0,-3-3 0 15,3 10-11-15,0-1-1 0,-4 4-1 0,4 5 0 16,0 1 0-16,0 3 0 0,-3 3 0 0,3 3 0 16,0 4-2-16,0 2 0 0,-3-2 0 0,3 5 0 15,0-2-20-15,3-1 0 0,-3 4 0 0,4-4 0 16,-4-2 8-16,4-1 1 0,-4 1 0 0,0-11 0 0,-4 8-9 16,4-4 8-16,-3-3-8 0,-1 0 8 15,1-4 8-15,-1-5 2 0,1 6 0 0,0-10 0 0,-1 1 8 0,4-1 2 16,-7-9 0-16,7 3 0 0,-7-3-12 15,7-9-3-15,4 9 0 0,-1-10 0 0,1-2-1 16,3-7 0-16,-3 3 0 0,-1-6 0 0,4-6-1 16,-3 6-1-16,3-9 0 0,-3 0 0 0,-1-10-10 0,-3 6 12 15,4-6-12-15,3 1 12 0,-7-1-12 16,4 6 0-16,-1 1 0 0,-3 3 8 0,0 2-8 0,0-2 0 16,0 9 0-16,0 0 0 0,1-6 0 0,-5 12 0 15,4-6 0-15,-3 3 0 0,3-2 0 0,-4 2-14 0,4-3 5 16,0 3 1-16,0-3-12 0,-3 9-1 15,7-5-1-15,-1 8 0 16,-6 7-141-16,6-6-28 0,-3 9-5 0</inkml:trace>
  <inkml:trace contextRef="#ctx0" brushRef="#br3" timeOffset="-33.92">24278 14144 1555 0,'0'0'68'0,"-7"0"16"0,0 0-68 0,0 0-16 15,-4 0 0-15,1-3 0 0,-1 3 208 0,1 0 39 16,-1 3 7-16,-3-3 2 0,3 0-200 0,-6 9-40 16,3 4-8-16,0 6-8 0,-1-7 0 0,-6 7 8 15,0 3-8-15,3 6 0 0,1-3 9 0,-4-3-1 16,3 10 0-16,0-4 0 0,4-3 9 0,4 6 2 16,-4-2 0-16,7-7 0 0,-1-1 11 0,5-2 2 15,3 0 1-15,3-3 0 0,5-4-21 0,-1 4-4 16,7-13 0-16,0 7-8 0,3-7 0 0,1-3 0 0,3 0-10 15,0 0 10-15,-3-7 0 0,3 1 0 0,-3-3 0 0,-1-4 0 16,5 4-21-16,-1-7 3 0,-4 0 1 0,1-6 0 16,-4 4 17-16,4-4 0 15,-4 0 0-15,0 0 0 0,0 3 0 0,-3-3 0 0,-4 0 0 0,3 0 0 16,-3 3 13-16,-3 7 0 0,0-7 0 0,-1 6 0 16,1 4-5-16,-4 6-8 0,0 3 11 0,0 0-11 15,0 0 34-15,0 0 0 0,0 0 0 0,0 12 0 16,0 7-22-16,3-6-12 0,-3 9 12 0,0-3-12 15,0-1 12-15,4-2-12 0,-1 6 12 0,1-6-12 16,3-1 12-16,-4 4-12 0,-3-6 12 0,4 6-12 16,3-7 0-16,-4-3 0 0,4 10 0 0,-3-6 0 15,-4-1-28 1,3 7 0-16,1-6 0 0,-4 2 0 0,0-2-109 0,0-1-22 0,0 1-4 0,0-4-569 16,0 1-115-16</inkml:trace>
  <inkml:trace contextRef="#ctx0" brushRef="#br3" timeOffset="317.83">24790 13843 1954 0,'0'0'43'0,"-4"6"9"0,1 4 1 0,-4-1 3 0,3 0-45 0,4 4-11 0,-3-4 0 0,3 4 0 15,0 6 42-15,3-7 6 0,-3 7 2 0,4 0 0 16,3-3 48-16,-4 6 10 0,1 3 1 0,-1 0 1 16,4-3 5-16,0 9 1 0,-3 0 0 0,-1-2 0 15,4-4-69-15,-3 6-14 0,0 0-2 0,-1 1-1 16,-3 2-30-16,4 4 8 0,-4-7-8 0,0 4 0 15,0-4 0-15,-4 0 0 0,4 1 0 0,-3-4 0 16,3-3-22-16,-4 3-7 0,0-3-2 16,4-3 0-16,0 7-187 0,-3-17-38 0</inkml:trace>
  <inkml:trace contextRef="#ctx0" brushRef="#br1" timeOffset="4233.33">25467 6135 1411 0,'0'0'62'0,"0"0"14"0,0 0-61 0,0 0-15 0,-7 6 0 0,7-6 0 16,-7 0 82-16,7 0 14 0,0 0 2 0,0 0 1 16,0 0-6-16,0 0-1 0,0 0 0 0,7 7 0 15,-3 2-22-15,3-3-5 0,3 4-1 0,1 2 0 16,-4 1-23-16,0 6-5 0,3 6 0 0,-3 3-1 15,1-3-17-15,-1 6-3 0,-4 1-1 0,1-1 0 16,-1 1-14-16,1-1 11 0,-1 6-11 0,-3-11 10 16,0 5-10-16,0 0 0 0,0-9 0 0,0 10 0 15,0-10 0-15,0 6-12 0,0-6 0 0,0 3 1 16,-3-6-51-16,-1 3-10 16,-3 0-3-16,0-1 0 0,0-2-172 0,-4-12-34 0,-24-1-7 0,7 3-2 15</inkml:trace>
  <inkml:trace contextRef="#ctx0" brushRef="#br1" timeOffset="4482.79">25273 6496 2343 0,'0'0'52'0,"0"0"10"0,-4-3 2 0,1 3 2 0,3-10-53 0,0 10-13 15,0 0 0-15,3 0 0 0,5-9 36 0,2 9 4 0,-3-3 0 16,7-7 1-16,0 1-18 0,4-1-4 0,3 7-1 0,4-6 0 16,7 0-18-16,-1 5 0 0,1-5 0 0,0 6 0 15,-4-3 0-15,4 2 0 0,0-2-10 0,-4 6 10 32,0-3-57-32,-3-3-4 0,-1 6-1 0,-2-3 0 15,-1-1-118-15,-4-2-23 0,-2 6-5 0,-5-3-610 0</inkml:trace>
  <inkml:trace contextRef="#ctx0" brushRef="#br1" timeOffset="4823.01">25996 6537 576 0,'0'0'25'0,"-7"6"6"0,4 0-31 0,-1 3 0 15,-3 7 0-15,4-3 0 0,-5-1 284 0,5 1 50 16,-1-4 10-16,4 7 3 0,-3-4-246 0,-1 1-49 15,4-4-9-15,0 1-3 0,-3-1-20 0,3-3-5 16,0-6-1-16,0 0 0 0,0 0 18 0,0 0 4 16,0 0 1-16,0 0 0 0,0 0 18 0,0 0 3 15,0 0 1-15,0-6 0 0,0-3-1 0,0-1 0 16,-4 1 0-16,4-4 0 0,0 1-14 0,-3-4-4 16,3-6 0-16,0 3 0 0,0-3-25 0,0 1-6 15,3-5-1-15,4-2 0 0,-3-3-8 0,-1 0 0 0,4-1 0 16,1 7 0-16,-1-3 0 0,0 3 0 15,3-3-12-15,-3 9 12 0,0-3 0 0,4 6 0 16,-4 0 0-16,0 7 12 0,4 3-12 0,-1-1-14 0,1 7 3 16,3 0 1-1,-4 7-144-15,5-4-29 0,-1 0-5 0,-4-3-827 0</inkml:trace>
  <inkml:trace contextRef="#ctx0" brushRef="#br1" timeOffset="5283.42">26409 6389 1911 0,'0'0'42'0,"0"0"9"0,0 0 1 0,0 0 2 0,0 0-43 0,0 0-11 0,0 0 0 0,0 0 0 16,0 0 54-16,0 0 9 0,-7 0 1 0,0 6 1 15,0-2-30-15,0 2-7 0,-4-3 0 0,1 6-1 0,-1 4-13 16,0-4-2-16,1 4-1 0,-1-1 0 0,-6 4-11 0,6-3 0 16,-3-1 0-16,0 7 0 0,0-6 15 0,-4-4-3 15,7 3 0-15,-3 4 0 0,7-3-1 0,-3-4-1 16,6 1 0-16,1-4 0 0,3 3 19 0,0-9 4 15,7 6 1-15,3-2 0 0,1-4-21 0,3 0-4 16,-3 0-1-16,3 0 0 0,0-4-8 0,3-2 0 16,1 3 0-16,3-6 0 15,-3-1 0-15,3 1 0 0,-3-4 0 0,-1 1 0 0,4-4 0 16,1 4 0-16,-1-4 0 0,-4-3 0 0,1 0 0 0,-4 0 0 16,0-3 0-16,-3 10 0 0,-1-7 9 15,-2 7 0-15,-1-7 0 0,-7 6 0 0,3-6 3 0,-3 4 1 16,-7-1 0-16,4 3 0 0,-5 4-13 0,1 6 0 0,0 0 8 0,0-3-8 15,0 6 28-15,-3 6 4 0,3-3 0 16,3 0 0-16,-3 6-32 0,4 1 0 16,-1 2 0-16,4-2 0 0,-4 2 0 0,4 7 0 0,4-6 0 0,0 6 0 15,-1 3 0-15,4-4 0 0,-3 1 0 16,-1-3 0-16,4 6 0 0,0-3 0 0,0-7 0 0,0 7 0 16,-3-7 0-16,3 4 0 0,4-3 0 0,-8-1 0 31,8 1-24-31,-4-4-7 0,3 1-1 0,-3 2-1 15,-3-2-30-15,3-1-5 0,0-9-2 0,0 9 0 0,0-5-154 0,-7-4-32 0</inkml:trace>
  <inkml:trace contextRef="#ctx0" brushRef="#br1" timeOffset="5744.22">26892 6326 864 0,'0'0'76'0,"0"0"-60"0,0 0-16 0,0 0 0 16,-3 10 383-16,-1-1 73 0,4 4 16 0,0-4 2 16,0 10-379-16,4 0-76 0,-1 3-19 0,1 0 0 15,3 0 0-15,-4 3 0 0,4-6-8 0,-3 3 8 16,3-1-21-16,0 1 1 0,-3-3 1 0,3 0 0 16,-4-6-73-1,4-1-14-15,0-2-3 0,0-1-1 0,-3 0-73 0,-4-9-14 0</inkml:trace>
  <inkml:trace contextRef="#ctx0" brushRef="#br1" timeOffset="5910.34">26945 5988 2718 0,'-7'-10'120'0,"7"10"25"0,0 0-116 0,-3-3-29 16,3 3 0-16,0 0 0 0,0 0 9 0,0 0-9 15,0 0 8-15,0 0-8 16,7 13-33-16,-4-4-12 0,4-6-3 0,0 7-732 0,4-1-148 0</inkml:trace>
  <inkml:trace contextRef="#ctx0" brushRef="#br1" timeOffset="6343.46">27383 6515 2084 0,'0'0'92'0,"0"0"20"0,0 0-90 0,0 0-22 0,0 0 0 0,0 0 0 15,0 0 42-15,0 0 4 0,0 0 1 0,0 0 0 16,-4-4-18-16,1-2-3 0,-1-3-1 0,1 9 0 16,-1-7-13-16,4 1-4 0,0-3 0 0,-4-4 0 15,4-6 19-15,0 7 3 0,0-7 1 0,0 3 0 0,4-2-8 0,0-1-2 16,-1-6 0-16,1-4 0 15,-1 8-2-15,1-11-1 0,3 7 0 0,0-3 0 16,0 9 6-16,3 3 2 0,-3 1 0 0,4 2 0 0,-4 1-14 0,0 5-4 16,4 1 0-16,-1 0 0 15,-10 6-8-15,11 6 8 0,7-3-8 0,-4 7 8 0,3-1-8 0,1 7-14 16,0-7 3-16,-1 1 1 0,-3 11 10 0,7-2 0 16,-3 0 0-16,3-3 0 0,-7 6 0 0,0 3 0 15,4-3 0-15,-7-7 0 0,3 4 0 0,-4 0 0 16,-3-3 0-16,1 3 0 0,-1-1 0 0,0-2 8 15,-4 3-8-15,4-7 11 0,-3 7-25 0,-1-6-5 0,1 6-1 0,3-10 0 32,0 4-165-32,-4-7-34 0</inkml:trace>
  <inkml:trace contextRef="#ctx0" brushRef="#br1" timeOffset="10086.06">14182 7179 1303 0,'0'0'57'0,"0"0"13"15,0-9-56-15,0 9-14 0,3-3 0 0,4-3 0 0,-3 2 60 0,3-5 10 16,-7 9 2-16,3 0 0 0,8 0-12 0,-11 0-1 16,0 0-1-16,0 0 0 0,3 6-13 0,-3-6-2 15,0 7-1-15,0 8 0 0,-3-2-10 16,-1-1-3-16,4 10 0 0,-3-3 0 0,-1 3-29 0,1 0 0 15,-1 6 0-15,4-3 0 16,0 4 0-16,4-4-20 0,-4 6 4 0,3-3 0 0,-3-3 25 0,4 7 6 16,-1-4 1-16,1-3 0 0,3 3-28 0,-7-6-4 15,4 0-2-15,-4 0 0 0,3-3-4 16,-3 3-1-16,0-10 0 0,-3-5-826 0</inkml:trace>
  <inkml:trace contextRef="#ctx0" brushRef="#br1" timeOffset="10333.94">13935 7455 2718 0,'-4'-3'60'0,"1"-3"12"0,-1 3 2 0,4 0 2 0,0 3-60 0,0 0-16 0,4-7 0 0,6 4 0 16,1-3 0-16,3 0 0 0,0-1 0 0,7 4 0 15,0-3 0-15,8 6 0 0,-1 0 0 0,0-3 0 16,-3 6-32-16,7-3-5 0,-1 0-2 0,1 9 0 16,0-9-26-16,-4 10-6 15,0-7-1-15,-3 3 0 0,0-3-153 0,-4 4-31 0,3-4-7 16,-6-3-1-16</inkml:trace>
  <inkml:trace contextRef="#ctx0" brushRef="#br1" timeOffset="11025.37">14619 7465 576 0,'0'0'51'0,"0"0"-41"16,0 0-10-16,-3 6 0 15,-4 0 331-15,-1 1 64 0,8-4 13 0,-3 12 2 0,3-8-324 0,0 8-65 16,0-2-13-16,0-4-8 0,0 1 0 0,0-4 0 16,-4 3 0-16,8 1-10 0,-1 2 10 0,5-2-8 15,-8-1 8-15,3 1-8 0,4-7 8 0,-3 6 0 16,3-3 0-16,-7-6 0 0,0 0 0 0,0 0 16 16,7 3-4-16,-7-3-1 0,0 0 28 0,0 0 5 15,0 0 2-15,7 7 0 0,-7-7 15 0,0 0 3 16,0 0 1-16,7-7 0 0,-4 4-27 0,4-3-6 0,-7 6 0 0,0-9-1 15,0 2-12-15,0-8-3 0,0 5 0 0,0-2 0 16,-3 2-2-16,-1-2-1 0,4-7 0 0,0 6 0 16,-3-9-13-16,3 4 0 0,3 5 8 0,-3-6-8 15,4 4 0-15,-4-1 0 16,3-6 0-16,1 9 0 0,3 1 0 0,-3-4 0 0,3 10 8 0,3-10-8 16,4 7 0-16,-3 3 0 0,-1-1 8 0,1-2-8 15,3 9 0-15,4 0 0 0,-1 0 0 0,1 0 0 31,0 0-101-31,-1 0-23 0,5 6-5 0,-5-6-949 0</inkml:trace>
  <inkml:trace contextRef="#ctx0" brushRef="#br1" timeOffset="11472.32">15124 7418 2523 0,'0'0'56'0,"0"0"11"0,0 0 2 0,0 0 2 0,0 0-57 0,0 0-14 16,0 0 0-16,-4 3 0 0,4-3 0 0,-3 3 0 15,-1 6 0-15,-3 1 0 16,0-1-32-16,0 4-4 0,0-1 0 0,0-2 0 16,-4 12 0-16,1-4 0 0,3-5 0 0,-1 6 0 0,1 3 11 0,0-10 1 15,0 7 1-15,0-6 0 0,0 5 23 0,4-5 0 16,-1-4 0-16,1 4 0 0,3-4 18 0,0 1 2 15,0 2 0-15,3-5 0 0,-3-4-9 0,0-3-2 16,7 9 0-16,0-3 0 0,-7-6-9 0,7 4 0 0,0-8 0 0,0-2 0 16,4 6 0-16,-4-3 0 15,0-3 0-15,0-4-11 0,0 4 11 0,0 0 0 0,-3-4 8 0,-1-2-8 16,1 2 0-16,-1 1-8 0,-3-4 0 0,0 4 0 16,4-3 8-16,-4-1 11 0,3-3-3 0,-3 10 0 15,0-10 5-15,4 13 1 0,-4-6 0 0,3-1 0 16,1 7 22-16,-4 3 5 0,0 0 1 0,0 0 0 15,7 0-18-15,-7 0-3 0,7 3-1 0,4 4 0 16,-1-4-20-16,-3 6 0 0,0-6 0 0,4 7 0 16,0-1 0-16,-1-6 0 0,-3 7 0 15,0-1 0-15,4 1-16 0,-1 2 3 0,1-3 0 0,-4 1 0 32,-3-7-38-32,-1 6-7 0,4 1-2 0,0-1-645 0,-7-9-130 0</inkml:trace>
  <inkml:trace contextRef="#ctx0" brushRef="#br1" timeOffset="11715.75">15498 7593 288 0,'0'0'25'0,"3"10"-25"15,-3-1 0-15,4 4 0 0,-4-4 497 0,0 0 95 0,-4 4 18 16,4 3 4-16,4-4-462 0,-4 1-93 0,0-1-19 0,0-2-3 16,0-1-37-16,0 4 0 15,0-4 0-15,0 0-12 16,0-9-97-16,0 0-20 0,0 0-4 0,0 0-560 0,0 0-112 16</inkml:trace>
  <inkml:trace contextRef="#ctx0" brushRef="#br1" timeOffset="11884.32">15561 7223 2300 0,'0'0'102'0,"-3"0"21"16,-5-3-99-16,1 0-24 0,4-3 0 0,3 6 0 16,0 0 66-16,0 0 8 0,0 0 2 0,0 0 0 15,0 0-76-15,0 0 0 0,0 0-14 0,0 0 2 16,0 0-167-16,3 12-33 0,8 7-6 0,-4-6-2 0</inkml:trace>
  <inkml:trace contextRef="#ctx0" brushRef="#br1" timeOffset="12323.97">15815 7622 2718 0,'0'0'60'0,"0"0"12"0,0 0 2 0,0 0 2 0,0 0-60 0,0 0-16 0,0 9 0 0,0-9 0 15,-3 3 0-15,3-3 0 0,0 9 0 0,0-9 0 32,-8 10-23-32,8-10-7 0,8 3-2 0,-8-3 0 0,0 0 7 0,0 0 1 0,0 0 0 0,0 0 0 15,0 0 12-15,3-3 2 0,1-7 1 0,-1 1 0 16,1-3 9-16,-1-1 0 0,1-3 10 0,-1 4-10 15,1-10 28-15,-1 3 0 0,1-3 0 0,-1 6 0 16,4-2 4-16,-3-1 0 0,6 0 0 0,1 3 0 16,-4-3-32-16,4 10 0 0,-1 0 0 0,4-4 0 15,-3 10 0-15,3-3 0 0,0 3 0 0,0-4 0 16,0 7-20-16,1 0-9 0,-1 0-3 16,0 7 0-16,-4-7 32 0,8 3 0 0,-4 3 0 0,0-3 0 15,-3 6 0-15,3-5 0 0,0 5 0 0,4 0 0 16,-4 1 0-16,3 2 0 0,1-2 0 0,-4 12 0 0,4-10 0 0,-4 7 13 15,4 3-1-15,-8 0 0 0,4-3-12 0,-7 3 8 16,0 0-8-16,0-7 0 16,-3 1 20-16,3 0-3 0,-7-1 0 0,0-5 0 15,0 2-53-15,0-2-12 0,-4-1-1 0,-3-6-1109 0</inkml:trace>
  <inkml:trace contextRef="#ctx0" brushRef="#br3" timeOffset="15722.62">14065 6505 1922 0,'7'-12'85'0,"-3"2"18"0,3 10-83 0,-4-9-20 0,1 6 0 0,-1-4 0 0,1 1 37 0,-4 6 3 15,0 0 1-15,0 0 0 0,0 0 9 0,0 0 2 16,0 0 0-16,0 0 0 0,0 0-29 0,0 0-6 16,0 0-1-16,0 13 0 0,0-4-4 0,0 0 0 15,0-2-1-15,4 2 0 0,3 1-11 0,0 2 10 16,0-2-10-16,3-1 10 0,1 0 2 0,-4 1 0 0,0 2 0 0,4 1 0 15,-1 6 2-15,-3-7 1 0,4 10 0 0,-4-3 0 16,3 3-5-16,-3 6-1 16,-3-3 0-16,3 3 0 0,0-2-1 0,0 2 0 0,-3-3 0 0,3 0 0 15,-4-9-8-15,4 2 0 0,-3-5 0 0,3 6 0 16,0-10 8-16,4-6 0 0,-4 7 0 0,7-10 0 16,-4 0 4-16,1-10 0 0,-1 7 0 0,5-6 0 15,-1-4 18-15,0-2 4 0,0 2 1 0,-3-6 0 16,3-3-15-16,-7-3-2 0,3 3-1 0,1-6 0 15,-4 9-17-15,0-6 0 0,0 6 0 16,-3-3 0-16,3 4 0 0,-7-4 0 0,0 6 0 0,0 0 0 16,0 4-28-1,0-7-10-15,0 9-2 0,0 4 0 0,-4-3-10 0,1 2-2 0,3-2-1 0,-4 6 0 16,4 3-136-16,0 0-27 16,0 0-6-16,-11-9-1 0</inkml:trace>
  <inkml:trace contextRef="#ctx0" brushRef="#br3" timeOffset="16262.92">14961 6590 1681 0,'0'0'74'0,"0"0"16"0,0 0-72 0,-7 0-18 0,0-3 0 0,4-4 0 16,3 7 80-16,-7 0 13 0,0 0 3 16,0 0 0-16,-4 0-69 0,4 7-14 0,-4-4-2 0,1-3-1 15,-1 9-10-15,-3 4 0 0,3-4 0 0,1 1 0 16,-8 2 0-16,1 7 0 0,2-6 0 0,-2 5 0 15,3 1 0-15,0 3 0 0,-4 0 0 0,7-3 8 16,-3 3-8-16,7 0 0 0,-3 0 0 0,6-10-11 16,-3 10 33-16,7-12 6 0,0 8 2 0,4-5 0 15,3 0 0-15,3-7 0 0,4-3 0 0,0 3 0 16,1-6-11-16,2-6-3 0,8 3 0 0,-4-3 0 16,4-1-16-16,-1-8 0 0,1 5 0 0,0-2 0 15,-8-10 0-15,5 3 0 0,-8 6 0 0,3-6 0 0,-6 4 0 0,-4-4 0 16,0 6 0-16,-3 1 0 0,-1-4 10 0,1 7-2 15,-4-4 0-15,0 4 0 0,-4-1 23 0,4 7 4 16,0 3 1-16,0 0 0 0,0 0-36 0,0 0 0 16,0 0 0-16,0 0 0 0,-3 10 12 0,3 2-4 15,0 1 0-15,0 6-8 0,0 3 17 0,0 0-3 16,0 6-1-16,3-6 0 0,1-3-13 0,-1-4 0 16,1 4 0-16,-4 3 0 0,7-3 0 0,0-7 0 15,0 1 0-15,0 3 0 0,0-7-13 0,4-3-6 16,-4 0-1-16,3-2 0 15,-3-4-102-15,0-4-21 0,0-2-4 0</inkml:trace>
  <inkml:trace contextRef="#ctx0" brushRef="#br3" timeOffset="16611.32">15406 6116 1555 0,'0'0'138'0,"-4"0"-110"0,-3 0-28 0,4 7 0 16,3-7 152-16,-7 3 24 0,3 6 6 0,1 4 1 15,3-4-137-15,0 1-27 0,0 2-6 0,0 4-1 16,0-1 0-16,7 14 0 0,-4-7 0 0,1 6 0 15,-1-3 32-15,4 3 7 0,-3 3 1 0,-1 1 0 0,1-4-33 0,-1 10-7 16,1-13 0-16,-1 6-1 0,-3 0-11 0,0-9 0 16,0 10 0-16,0-4 0 0,-3-6 0 0,-1 9 8 15,1-2-8-15,-1-4 0 0,1 6 0 0,3-3 0 16,-7-3-9-16,3-3 9 16,1 0-132-16,3-3-19 0,3 25-4 0,-3-16-807 0</inkml:trace>
  <inkml:trace contextRef="#ctx0" brushRef="#br2" timeOffset="20000.34">13995 5480 403 0,'0'0'36'0,"0"0"-36"0,3-10 0 0,-3 10 0 16,0 0 171-16,0 0 27 0,4-3 6 0,-4 3 0 15,0 0-69-15,0 0-15 0,0 0-2 0,0 0-1 16,0 0-17-16,3 0-4 0,4-6-1 16,-7 6 0-16,0 0-23 0,7 0-5 0,-7 0-1 0,7 6 0 15,4-3-23-15,-4 7-5 0,0-1-1 0,4 4 0 16,-4-1-37-16,-4 7 0 0,4-6 0 0,-3 9-12 15,3-4 12-15,-4 4 0 0,-3 0 0 0,0 7 0 16,0-4 0-16,0 3 0 0,-3 0 8 0,-1-3-8 16,4 3 0-16,-3-3 0 0,-1 4 0 0,4-4-8 15,0-3-30-15,0 0-6 16,0-4 0-16,0 4-597 0,4-12-119 0</inkml:trace>
  <inkml:trace contextRef="#ctx0" brushRef="#br2" timeOffset="20189.62">13832 5743 2718 0,'-7'-9'60'0,"4"-1"12"0,-4 10 2 0,7 0 2 0,-4-9-60 0,4 9-16 0,0 0 0 0,0 0 0 15,0 0 0-15,7-3 0 16,0-7 0-16,4 7 0 15,7-3-23-15,-1 3-7 0,1-3-2 0,7-7 0 0,-1 10 32 0,4-6-9 0,4-1 9 0,0 1 0 32,3 6-56-32,4-4-5 0,0 4-2 0,3 3 0 15,-3-3-16-15,-7 3-3 0,0 0-1 0,-4 0-887 0</inkml:trace>
  <inkml:trace contextRef="#ctx0" brushRef="#br2" timeOffset="20551.68">14513 5684 1659 0,'0'0'73'0,"0"0"16"16,0 0-71-16,0 0-18 0,0 0 0 0,0 0 0 0,0 0 98 0,0 0 16 15,0 0 3-15,0 0 1 0,0 0-66 0,0 0-14 16,7-7-2-16,0 1-1 0,0 3-25 0,4-3-10 16,0 3 8-16,3-7-8 0,0 7 12 0,0-3-4 15,0-4 0-15,0 4 0 0,0 0-8 0,0-4-16 16,1 1 4-16,-5 6 1 0,1 0-1 0,-8-4 0 15,-3 7 0-15,0 0 0 0,0 0 12 0,-7-3 0 16,-7 3 0-16,0 0 0 0,-4 0 0 0,1 3 0 16,-5 4 0-16,5-1-8 0,-4 3 8 0,0 1 0 15,-1-1 0-15,5 4 0 0,-4-1 0 0,-1 7 0 16,1-6 10-16,0 5-10 0,0 1 23 0,3 3-2 0,4 0 0 16,0-3 0-16,7-3-21 0,0-1 0 15,3 1 0-15,4 3 0 0,4-7 0 0,-1 4 0 16,4 0 0-16,4-1 0 0,-4-2 0 0,4-1-8 0,3 1 8 15,0-4-8-15,-3 1-4 0,3-4 0 0,0 0 0 0,0-6 0 32,0 0-103-32,4-3-21 0,-1-6-4 0</inkml:trace>
  <inkml:trace contextRef="#ctx0" brushRef="#br2" timeOffset="20979.56">14940 5555 2098 0,'0'0'93'0,"0"0"19"0,0 0-89 0,0 0-23 0,-7 0 0 0,0 6 0 0,-4 1 46 0,4-1 5 16,-3 3 1-16,-1 1 0 15,1-4-42-15,-1 10-10 0,-3-4 0 0,0 1 0 0,0-4 0 0,3 4-11 16,1-4 3-16,-1 4 0 0,7-7 8 0,4-6-10 15,-7 3 10-15,7-3-10 0,0 0 10 0,0 0 0 16,0 0 8-16,0 0-8 0,7 6-16 0,1-6-7 16,2 0-1-16,1-6-1 0,-1 6 25 0,1 0-8 15,-1 0 8-15,-3 0 0 0,4 0 0 0,0 0 0 16,-1 6 0-16,-3-3-8 0,4 7 8 0,-4-1 0 16,0 1 0-16,-3 2 0 0,3-2 0 0,0 2 0 15,-4 1-8-15,1-4 8 0,-4 4 0 0,3-4 14 0,1 0-2 0,-4 4 0 16,0-4-12-16,0 1-16 0,0-1 3 0,0 4 1 15,-4-4 35-15,4 1 7 0,-7 2 2 0,4 1 0 16,-1 2-32-16,-3 1 0 0,-4 0 0 0,4-1 0 31,0 4-20-31,-3 0-11 0,3-3-1 0,0-7-1 0,0 10 8 0,3-10 1 0,-3-6 1 0,3 7 0 32,4-10-33-32,0 0-8 0,0 0 0 0,0 0-785 0</inkml:trace>
  <inkml:trace contextRef="#ctx0" brushRef="#br2" timeOffset="21244.25">15265 5417 806 0,'0'0'36'0,"0"0"7"0,3-3-35 0,-3 3-8 0,-3-6 0 0,3 6 0 0,0 0 342 0,0 0 66 16,0 0 14-16,0 0 2 0,0 0-336 0,10 9-67 15,-3 0-13-15,4 4-8 0,0 6 9 0,3 3-9 16,0-3 12-16,0 6-12 0,0-3 0 0,0 15 0 16,-3-12 0-16,3 13 0 0,-4 0 0 0,-3-7 0 15,0 10-12-15,1 3 3 0,-5-13-12 0,1 0-3 16,-4 1 0-16,0-1 0 16,0-9-54-16,-4-3-11 0,4 0-3 0,-3-7-521 15,-1-2-105-15</inkml:trace>
  <inkml:trace contextRef="#ctx0" brushRef="#br2" timeOffset="21389.75">15060 5671 2833 0,'0'-9'62'0,"0"6"13"0,0 3 2 0,7-10 3 0,4 7-64 0,6-3-16 0,5-4 0 0,9 4 0 15,8 0 27-15,7 3 1 0,7-4 1 0,3-2 0 16,4 6-29-16,4-7 0 0,3 7 0 0,10-6-866 15,8-4-177-15</inkml:trace>
  <inkml:trace contextRef="#ctx0" brushRef="#br0" timeOffset="169729.87">29164 5251 1213 0,'0'0'53'0,"0"0"12"0,-3 0-52 0,-4 0-13 0,0 0 0 0,-1 0 0 16,8 0 52-16,0 0 7 0,-7 0 1 0,0 0 1 16,7 0 32-16,-3 6 7 0,-1-3 0 0,4-3 1 15,0 0-36-15,-3 10-7 0,-1-4-2 0,4 0 0 16,0 0-6-16,0-6-2 0,0 0 0 0,0 10 0 15,4-7-21-15,-1 10-5 0,-3-7-1 0,4 10 0 16,-4-10-9-16,0 3-1 0,3 4-1 0,-3-1 0 16,4-2 6-16,-4 2 0 0,0-2 1 0,3 2 0 0,-3 4 19 0,4 0 3 15,-1-1 1 1,-3-2 0-16,4-1-16 0,0 7-4 0,-1-6 0 0,1 5 0 16,-1 1 4-16,4 3 1 0,-3-6 0 0,-1 3 0 0,4 3 2 15,-3 0 0-15,-1 9 0 0,4-9 0 0,0 9-27 0,-3-2 8 16,-1 2-8-16,1 3 0 0,0-2 11 15,-1 5-3-15,1-2-8 0,-4-4 12 0,3 4-4 0,-3-4 0 16,4 7-8-16,3-4 12 0,-4 1-4 0,1 5-8 16,3-2 11-16,-4 0-11 0,4 2 18 15,0 1-3-15,-3 3-1 0,3-3 0 0,0 3-5 0,0-3-1 0,-3-1 0 0,-1 4 0 16,1 0 4-16,3 3 0 16,-7 6 0-16,3 1 0 0,1-7-4 0,-1 6-8 0,1-3 12 0,-1 4-4 15,-3-4-8-15,0 0 0 16,-3-3 0-16,3 13 0 0,-4-4 0 0,-3 4 0 0,4-4 0 0,-1-3 0 15,4 1 0-15,0-1 0 0,4 0 0 0,-8-3 0 16,1 10 0-16,3-4 0 0,0 4 0 0,3-3 0 16,1 5 0-16,-1-8 0 0,1 5 0 0,3-6 0 15,-4 4 0-15,4 2 0 0,1 4 0 0,-5 3 0 16,1-10 0-16,-4 7 0 0,3 0 0 16,-3 0 0-16,-3-4 0 0,3 4 0 0,-4 3 0 0,-3 0 0 15,7-4 0-15,-4 1 0 0,-6 0 0 16,6-4 0-16,1 1 0 0,-1 3 0 0,1-4 0 0,3-2 0 15,-7 2 0-15,3-2 0 0,-3 5 0 0,0-8 0 16,0 5 0-16,-4-2 0 0,4 2 0 0,-3-2 0 0,-4 2 0 16,3 4 0-16,-3-6 0 0,0 11 0 15,-4-2 0-15,4-3 0 0,0 0 0 0,0 3 0 16,0-4 0-16,3 4 0 0,1-3-14 0,-1 0 5 0,0-1 9 0,4 1 0 16,0-10 0-16,0 1-8 0,0-1 8 0,4 0 0 15,-1 10 0-15,-3-10 0 0,4 7 11 0,-1-7-3 16,1 1 0-16,-1-4 0 0,1-3-8 0,-1 6 0 15,0-3 0-15,1 4 0 0,-1-1 0 0,-3 10 0 16,4-10 0-16,-4 6 0 0,3-5 0 0,-3-1 0 16,0-3 0-16,0-3 0 0,4 7 0 0,-5-1-12 15,5 6 4-15,-4-2 8 0,0-4 0 0,0-3 0 16,3 4 12-16,-3-1-4 0,4-9-8 0,-4 6 0 0,0-6 0 16,3 3 0-16,-3 0 0 0,3 3-11 0,1-6 3 15,-1-3 0-15,-3 3 8 0,7 0 11 0,-3-4-3 0,3 1 0 16,0-6-8-16,0 5 0 15,0-8 0-15,-4 9 0 0,4-7 0 0,-3 7 0 0,-1 3 0 0,1 3-11 16,-4-10 11-16,3 4 0 0,1-3 8 0,3-4-8 16,-4 1 0-16,1 2 0 0,-1-5 0 0,4 2-8 15,-7-5 8-15,7-4 0 0,0 6 8 0,0-3-8 16,0-3 0-16,0 7 0 0,0-10 0 0,0 6 0 16,0-3 0-16,0-3 0 0,0-3 0 0,-4-1 0 15,-3 1 0-15,4 3 0 0,-1-6 0 0,-3 3 0 16,4-7 0-16,-4 7 9 0,3-6-9 0,-3-4 0 15,4 4 12-15,-1-4-4 0,-3 0 0 0,7 1-8 16,0-10 13-16,0 3-4 0,0-3-1 0,4 9 0 0,-4-9 0 0,0 0 0 16,-4 7 0-16,4-7 0 0,0 0-8 0,0 0 0 15,0 0 0-15,0 0 0 0,0 0 0 0,0 0 0 16,0 0 0-16,0 0 8 0,0 0-8 0,0 0 8 16,0 0-8-16,0 0 8 0,0 0-8 0,0 0 8 15,0 0-8-15,0 0 8 0,0 0 8 16,0 0 2-16,0 0 0 0,0 0 0 0,0 0-18 0,0 0-14 15,0 0 2-15,7-7 1 0,-7 7 11 0,7-9 0 16,-7 9 8-16,0 0-8 0,11-9 0 0,-1 5 0 16,-3-5 0-16,0 9 8 0,-7 0-8 0,11 0 0 15,0 0 0-15,-1 0 0 0,-10 0 0 0,11 0 0 16,3 0 0-16,-4 0 11 0,5 6-11 0,-1-6 8 16,0 3-8-16,0-3 8 0,0 4-8 0,0-4 0 15,4 0 0-15,3 6 0 0,0-12 0 0,0 6 0 0,4-4 0 0,3 4 0 16,4-9-11-16,3 9 3 0,4-3 0 0,3-3 0 15,1 6 8-15,2 0 16 0,-2 0-4 0,-1 0-1 16,-3-4-11-16,0 4 0 0,3 0 0 0,-3 0 0 16,3-9 0-16,8 9 0 0,-1 0 0 0,4 0 0 15,0-3-19-15,-4 3-2 0,1 0-1 0,-8 3 0 16,-3-3 22-16,0 6 0 0,-4-3 0 0,0 1 0 16,0-4-14-16,8 0 5 0,-1 0 1 0,4 6 0 15,-4-3 8-15,4-3 8 0,-7 6-8 0,3-3 11 16,-6-3-11-16,2 4 0 0,-2 2-12 0,-5-6 12 15,1 3 0-15,0-3 0 0,0 0 0 0,3 0 0 16,0 0 0-16,0 0 0 0,1 0 12 0,-1 0-4 16,0 0-8-16,-3 0 0 0,0-3 0 0,-4 3 0 15,0 3 0-15,0-3-12 0,-3 0 2 0,-4 0 1 16,0 0 9-16,-3 6 0 0,0-12 0 0,-4 6-8 16,0 0 8-16,0 0 0 0,-3 0 0 0,-1 0 0 0,1 0 0 0,-1-3 0 15,1 3 0-15,0-6 8 0,-1 2 3 16,-3 4 1-16,0 0 0 0,0-3 0 0,0-3-12 0,-3 6 8 15,-4 0-8-15,0 0 8 0,7-9 7 0,-3 5 1 16,-4-5 0-16,0 9 0 0,3-9-16 0,-3 5 0 16,0-2 0-16,0 0 0 0,-3-3 0 0,3-1 0 15,0 1-8-15,0-4 8 0,0 4 0 0,0-1 0 16,3-2 0-16,1-1 0 0,-1-2 0 0,-3 2 0 16,4-6 0-16,-1 4 0 0,1-4 0 0,-4 0 8 15,3-3-8-15,1 3 0 0,-1 7 8 0,-3-7-8 0,4 3 0 16,-4-3 9-16,0 7-9 0,-4-7 10 0,4 0-10 15,-3 7 10-15,-1-7-10 0,4-3 0 0,-3 6 0 16,-1-6 8-16,1-3-8 0,3 3 0 16,-4 0 0-16,1-3 0 0,3-3 12 0,-4-3-4 0,4-1 0 0,0 1 0 15,0-1-8-15,0 1 0 0,0 0 0 0,4-1 0 16,3 1 0-16,-4 0 0 0,1-1 0 0,-1-2 8 16,4 2-8-16,0-2 0 0,0-4 9 0,-3 7-9 15,3-7 0-15,0 1 0 0,4-4 0 0,-4 6 0 16,0 4 0-16,-4-3 0 0,1-4 0 0,-1 7 0 15,-3 6 0-15,-3-4 0 0,-1-2 0 0,-3 0-8 16,0-1 8-16,0 1 0 0,-7 0 0 0,3 2 0 16,4-8 10-16,-3 2-2 0,-4-6-8 0,3 1 12 15,0-1-12-15,1 6 0 0,-1-5 8 0,1 5-8 0,3-2 13 0,0-1 0 16,3-3 0-16,-3 0 0 0,7-9 0 0,-4 3 0 16,1-3 0-16,3 0 0 0,0 3-13 0,3 0 0 15,-3 3 0-15,0 0 0 0,0 0 8 0,0-6-8 16,-3 6 0-16,3-6 0 0,-4-4 0 15,4 1 0-15,-3-3 0 0,-1 6 0 0,1-1 13 16,-1 4-3-16,-3 0-1 0,4-6 0 0,-1 0-9 16,1-1-9-16,-1-2 9 0,4-4-13 0,0 7 13 0,0-3 0 15,0-4 0-15,0 7 0 0,0-4 0 0,0-2 0 16,0-7 0-16,4 3 0 0,-1 0 9 0,-3 1-9 16,4-1 0-16,-8 7 9 0,4-1-9 0,0 1 10 15,0-7-10-15,0 0 10 0,-3 7-10 0,3-4 10 0,0 4-10 16,-4-4 10-16,4 7-10 0,0 0 0 0,-3-1 0 15,3-5 8-15,0-4-8 0,0 6 0 0,0-5 0 0,3-1 0 16,-3 0 0-16,4 10 0 0,-4-3 0 0,3-4 0 16,1-3 14-16,-4 1 1 0,0-1 0 0,3 0 0 15,-3-3-15-15,0 13 0 0,0 0 0 0,0-7 0 16,-3 7-12-16,-1-4 2 0,1-2 0 0,-1 5 0 16,1-8 10-16,-4 8 0 0,3-2 0 0,1 6 0 15,-5-4 8-15,5 11 3 0,-1-11 1 0,1 1 0 16,3 3-12-16,-4-7 0 0,4-2 0 0,-3 5 0 15,3 1-12-15,0 0 1 0,0 3 1 0,3 3 0 16,-3-4 10-16,4-2 0 0,-4-6 0 0,3 5 0 16,-3 1 0-16,4 0 0 0,-4 2 0 0,3-2-8 15,1 9 8-15,-4 4 0 0,0-8 0 0,0 1 0 16,0 0 14-16,0-3-2 0,0 0 0 0,0 3 0 0,0-3-12 16,0 6-16-16,0 3 3 0,0 0 1 0,4-2 12 0,-1 2 0 15,1-3 0-15,-1 3 0 0,1-3-9 0,3 3 1 16,0 1 0-16,3-7 0 0,-3 6 8 0,4 0-8 15,0 0 8-15,-4 7-8 0,3-1 8 0,4 4 0 16,-3 0 0-16,-1-1 0 0,1 4 0 0,0-3 0 16,-1-1 0-16,-3 7 0 0,0-3 0 0,4 3 0 15,-8 3 0-15,4-3-8 0,-3 9 8 0,0-12 0 16,-1 6 0-16,1 3 0 0,3 4 0 0,-7-4 0 16,3 6 0-16,1-3 0 0,-1-5 0 0,1 8 0 15,-1 4 0-15,-3-4 0 0,0 1 0 0,0 2 0 0,0 1 0 16,-3-1 0-16,6 1 0 0,-6-1 0 0,-1 10 0 0,4-12 0 15,-3 3 0-15,-4 5 0 0,0-2 0 0,0 3 0 16,-4 0 0-16,0-3 0 0,1 6 0 0,-1-4 0 16,-3-2 0-16,0 6 0 0,-4 0 0 0,4 0 0 15,-3-3 0-15,2 3 0 0,-2 0 0 0,3-3 0 16,-4 3 8-16,0 0-8 0,-3-6 8 0,0 6-8 16,-4 0 0-16,1 0 0 0,-8 0 0 0,0 0-8 15,-3 0 8-15,3 0 0 0,-7 6 8 0,4-3-8 16,-4 0 0-16,4-3 0 0,3 0 0 0,1 6-8 15,-1-2 8-15,4-4 0 0,-1 0 0 0,1 0 0 16,-4 0 0-16,1 0 0 0,-5 0 0 0,1 0 0 16,0 0 0-16,0 0 0 0,-4-4 0 0,3 4 0 15,-2 0 0-15,2 4 0 0,1-4 0 0,3 0 0 16,1 0 0-16,2 6 0 0,-6-3 0 0,3-3 0 0,-6 0 0 0,-1 9 0 16,-7-5 0-16,0-4 0 0,-3 9 0 15,6-3 0-15,-3 0 0 0,11 4 0 0,-4-4 0 0,8-3 8 16,2 7-8-16,1-7 0 0,0 3 0 0,7-3 0 15,-4 4 0-15,4-4 0 0,0-3 0 0,3 0 0 16,-3 6 0-16,3-6 0 0,4 3 0 16,0-3-8-16,-4 0 8 0,4 3-8 0,4-3 8 0,-1-3-12 15,1 3 12-15,-5 0-12 16,5 3-88-16,-1-3-17 0,1 0-4 0,-1 0-1 16,1 0-84-16,2 0-17 0,1 0-3 0,0-3-1 0</inkml:trace>
  <inkml:trace contextRef="#ctx0" brushRef="#br0" timeOffset="172306.49">29305 8973 288 0,'0'0'25'0,"0"0"-25"16,0-9 0-16,4 9 0 0,-1-3 148 0,-3 3 25 15,0 0 5-15,0 0 1 0,0 0-83 0,0 0-16 16,0 0-3-16,0 0-1 0,0 0-5 0,0 0-2 16,0 0 0-16,0 0 0 0,0 0 17 0,0 0 3 0,0 0 1 0,0 0 0 15,0 0 2-15,0 0 0 0,0 0 0 0,0 0 0 16,0 0-26-16,0 0-5 0,0 0-1 16,0 0 0-16,0 0-12 0,0 0-2 0,11-7-1 0,-1 7 0 15,5-3-22-15,-1 0-5 0,3-3-1 16,1 6 0-16,3-3-1 0,4-4-1 15,0 7 0-15,-1 0 0 0,4 0 20 0,1-3 4 0,2-3 1 0,8 3 0 16,4 3-30-16,9-10-10 0,5 7 0 0,3-3 9 16,-4 3 0-16,-3 0 0 0,-3-4 0 0,3 7 0 15,-8 0-9-15,12-3 0 0,-1-3 0 0,4 6 0 16,-3 0 0-16,-1 6 0 0,-3-3 0 0,-4-3 0 16,-6 7 0-16,-1-4 0 0,-3 0 0 0,0 3 0 15,-4-3 0-15,4-3 0 0,3 0 0 0,4 0 0 16,-4 0 0-16,1 0 0 0,-4-9 0 0,3 9 0 15,-3-3-9-15,-1 0 9 0,-6-4-12 0,-4 7 12 16,-3-3-42-16,0-3-2 0,-8 6 0 0,1-3-1139 16</inkml:trace>
  <inkml:trace contextRef="#ctx0" brushRef="#br0" timeOffset="173251.31">29090 10955 288 0,'0'0'25'0,"0"0"-25"0,0 0 0 0,0 0 0 16,0 0 290-16,-7 0 53 0,3-6 10 0,-3 2 3 16,0 4-288-16,0 0-58 0,0 0-10 0,0 0 0 15,0 0 8-15,0 0 5 0,0 0 2 0,-4 0 0 16,4-3 49-16,0 3 9 0,7 0 3 0,-7 0 0 0,7 0 32 0,0 0 6 16,0 0 2-16,0 0 0 0,0 0-45 0,0 0-9 15,0 0-2-15,0 0 0 0,0 0-32 0,7 3-8 16,4-3 0-16,0 0-1 0,6 4 14 0,4 2 3 15,8-6 1-15,9 3 0 0,12-3-23 0,6 0-5 16,4-3-1-16,7-7 0 0,-3 10-8 0,3-9 8 16,7 6-8-16,3-6 8 0,12-1-8 0,-1 1 0 15,-11-1 0-15,1 7 0 0,-4-6 0 0,0-1 0 16,4 1 0-16,-4 6 0 0,-4-7 0 0,-6 10 0 0,-4-3 0 16,-4 3-11-1,-10 0-17-15,0-6-3 0,-4 6-1 0,-3 0 0 16,0-3-208-16,0-3-43 0,28-7-8 0,-14 4-1 0</inkml:trace>
  <inkml:trace contextRef="#ctx0" brushRef="#br1" timeOffset="177439.74">29873 5219 1188 0,'14'-15'52'0,"-10"9"12"0,6-4-52 0,-2 4-12 0,-5-4 0 0,4 1 0 0,4 0 52 0,-4-1 7 16,-4 1 1-16,8 6 1 0,-4-7-10 0,-4 7-3 15,-3 3 0-15,7-6 0 16,-7 6-22-16,0 0-5 0,0 0-1 0,0 0 0 0,0 0 10 16,0 0 2-16,0 0 0 0,0 9 0 0,-7 4-17 0,0 3-3 15,-3-1-1-15,-4 4 0 0,-4 15 24 0,-3-5 5 16,-4 2 0-16,-3 4 1 0,-4 12 9 0,-3-10 2 16,0 10 0-16,-1-9 0 15,5 12-23-15,-5-6-4 0,5 6-1 0,-5-6 0 0,1 9-12 0,-4-2-4 16,-7-1 0-16,4-3 0 0,-7 6-25 15,-1-3-6-15,4-6-1 0,1 0 0 16,2-6-165-16,8-4-34 0,0 7-6 0</inkml:trace>
  <inkml:trace contextRef="#ctx0" brushRef="#br1" timeOffset="177799.63">30452 5119 1555 0,'0'0'138'0,"0"0"-110"0,-4-9-28 0,4 9 0 15,0 0 109-15,0-7 17 0,0 7 3 0,-7 0 1 0,7 0-110 0,0 0-20 16,0 0-9-16,0 0 1 0,-7 0 8 0,0 0 0 16,0 16 0-16,0-13 0 0,0 10 0 0,-4 6 0 15,-3 3 0-15,-7 9 8 0,3 0 22 0,-3 10 5 16,-3 3 1-16,-5 0 0 0,5 6 4 0,-5 0 2 16,5 4 0-16,-8 2 0 0,4-3-28 0,-8 10-6 15,-2 9 0-15,-8-6-8 0,-4-3 11 0,-2 6-11 16,-5 0 10-16,4-7-10 0,4 11 0 15,3-11-13-15,4 1 1 0,3 0 0 16,3-7-125-16,1-6-25 0,3 0-5 16,1-12-1-16</inkml:trace>
  <inkml:trace contextRef="#ctx0" brushRef="#br1" timeOffset="178145.18">30854 5238 1497 0,'21'-9'66'0,"-14"6"14"15,4-4-64-15,-1 7-16 0,-10 0 0 0,7-12 0 16,0 12 121-16,-7 0 21 0,0 0 4 0,0 0 1 15,-3 12-95-15,-1 4-20 0,4-3-3 0,-10 9-1 16,-4 9-16-16,-7 4-4 0,-4 5-8 0,-3 1 12 16,-4 12-1-16,0 1-1 0,-3 5 0 0,0-2 0 0,-8 5 14 0,1 4 2 15,-11 6 1-15,-3 4 0 16,-8-4-9-16,1 3-2 0,-4 10 0 0,-1-7 0 0,5 7-5 16,-8-7-2-16,-3 4 0 0,0-7 0 0,-3 6-9 0,6-5 0 15,11-10 9-15,11 3-9 0,3-10 0 0,7 1 0 16,7-10 0-16,4-6 0 15,7-3-78-15,7-7-17 0,0-6-3 0</inkml:trace>
  <inkml:trace contextRef="#ctx0" brushRef="#br1" timeOffset="178471.48">30992 5891 1094 0,'0'0'48'0,"0"0"11"0,0 0-47 0,3 9-12 0,-3 0 0 0,0 4 0 16,-3 6 106-16,-1 3 19 0,-3 3 4 0,-4 3 1 15,-3 3-84-15,-3 4-17 0,-5 6-3 0,-6 3-1 16,0-1 10-16,-7 11 1 0,7 5 1 0,-4-2 0 15,0-4 8-15,-3 7 2 0,-1-4 0 0,-2 7 0 16,-5 9-22-16,-6-3-4 0,-8 0-1 0,1 0 0 0,-4 0-20 0,4-6 0 16,-1 6-10-1,1-4 10-15,3 1 0 0,-4 3 0 0,4-3 0 0,-3-3 0 16,0-7-30-16,10-6-12 0,3 4-2 16,8-13-528-16,7-7-104 0</inkml:trace>
  <inkml:trace contextRef="#ctx0" brushRef="#br1" timeOffset="178806.75">30914 7148 2084 0,'-7'13'92'0,"0"-7"20"0,0 6-90 0,0-2-22 0,-4 2 0 0,1 4 0 15,-1 0 32-15,-3 6 1 0,0 9 1 0,-7 0 0 16,3 7-3-16,0 0-1 0,-3 2 0 0,0 11 0 16,-4-8-22-16,1 11-8 0,-5-1 0 0,-6 7 9 15,-4 2-1-15,-7 4-8 0,1 0 12 0,-5 6-4 16,-10-9 0-16,4 9-8 0,-1-9 12 0,8 3-4 15,3-1-8-15,-3-2 0 0,3 0 0 0,3 0 8 16,8-10-40-16,0 0-9 0,-4-6-2 0,7-3 0 16,4-9-188-16,7-4-37 0,-14 22-8 15,21-31-2-15</inkml:trace>
  <inkml:trace contextRef="#ctx0" brushRef="#br1" timeOffset="179335.18">30886 8415 230 0,'0'0'20'0,"0"0"-20"16,0 0 0-16,7-3 0 0,-7 3 265 0,0 0 49 15,0 0 10-15,0 0 1 0,0 0-147 0,0 0-30 16,0 0-5-16,-4 9-2 0,-3 1-37 0,-3-4-7 15,-5 13-1-15,1-7-1 0,0 16-55 0,-3-3-10 16,-1 7-2-16,0-1-1 0,-3 7-8 0,4-4-2 16,-5 1 0-16,8 6 0 0,-3-4-17 0,3-2 0 15,-1-1 0-15,5 7 0 16,-4-3-116-16,0-4-29 0</inkml:trace>
  <inkml:trace contextRef="#ctx0" brushRef="#br1" timeOffset="180420.17">29806 11284 1576 0,'0'0'35'0,"0"0"7"0,0 0 2 0,0 0 0 0,0 0-36 0,11-3-8 0,-4-3 0 0,0 6 0 15,3-3 47-15,-2-7 7 0,-5 7 2 0,1-3 0 16,6-4-22-16,-3 10-4 0,-3-6-1 0,3 0 0 16,-7 6 9-16,0 0 2 0,0 0 0 0,0 0 0 15,-7 0-16-15,-4 0-4 0,-3 9 0 0,-7 4 0 16,0 9 10-16,-7 9 2 0,-4 0 0 0,0 10 0 0,0 13-18 16,-3-1-3-16,-4 10-1 0,-3-1 0 0,-4 4-10 0,0 6 0 15,-10-9 0-15,3 3 0 0,-4-3 0 0,4-1 10 16,4 1-2-16,7 0-8 0,6-13 9 0,5-6-9 15,2 0 0-15,1-7 9 16,4-5-81-16,2-7-17 0,5-3-3 0,3 0-528 16,-1-7-106-16</inkml:trace>
  <inkml:trace contextRef="#ctx0" brushRef="#br1" timeOffset="180838.13">30540 11369 1324 0,'0'0'118'16,"-4"-10"-94"-16,1 10-24 0,-1-3 0 15,-3 3 130-15,0 0 22 0,4 0 4 0,-4 3 0 0,0-3-124 0,-4 10-32 16,-3 5 0-16,0-2 0 0,-4 3 30 0,-3 9 0 16,-4 0 0-16,-3 13 0 0,-4-1 18 0,-3 4 3 15,0 9 1-15,0 3 0 16,-1 4 7-16,-3-4 1 0,1 10 1 0,-12 6 0 0,-10 6-15 0,-3 0-3 15,-8 1-1-15,4 5 0 0,4-15-25 0,-4 9-5 16,0-6 0-16,0-3-1 0,3 6-11 0,1-9 0 16,-1-7 0-16,11-2 8 15,7-4-28-15,8-9-7 0,2-7-1 0,15-3 0 16,3-9-168-16,4 0-33 0</inkml:trace>
  <inkml:trace contextRef="#ctx0" brushRef="#br1" timeOffset="181506.64">30967 11798 2142 0,'0'0'47'0,"-7"10"9"0,-4-1 3 0,-3 7 1 0,-7 3-48 0,0 3-12 0,-7 9 0 0,-1 4 0 15,1 5 0-15,0 4 0 0,-4 9 0 0,0 7 0 16,-3-3 16-16,0 5 11 0,-8-8 1 0,-2 8 1 16,-8 1 10-16,-4 0 1 0,-6 9 1 0,3-6 0 15,3 3 0-15,4-7 0 0,1 1 0 0,-8-3 0 16,3 2-23-16,-3-2-5 0,-3 6-1 0,6-7 0 0,4-2-20 16,7-7-5-16,8-6-1 0,6-10 0 15,4 4-173-15,6-13-34 0,8 3-7 16,4-15-2-16</inkml:trace>
  <inkml:trace contextRef="#ctx0" brushRef="#br1" timeOffset="181879.83">30840 12708 1677 0,'0'0'36'0,"0"0"8"0,0 12 2 0,-4-2 2 0,4-1-38 0,-3 4-10 0,-1-4 0 0,1 1 0 15,-4 2 82-15,0 7 14 0,0 0 4 0,0-4 0 16,-4 4-6-16,-3 3-1 0,3 0 0 0,-6 6 0 16,2-3-23-16,1 13-5 0,-3-3-1 0,-1 5 0 15,-3 4-16-15,3 0-3 0,-3 6-1 0,-7-6 0 16,0 6-35-16,3-6-9 0,-3 0 0 0,0 3 0 16,-1-9-35-1,-2 3-9-15,2-1-1 0,1-5-1 16,3-4-118-16,1-6-24 0,-19 13-5 0,15-19-1 0</inkml:trace>
  <inkml:trace contextRef="#ctx0" brushRef="#br1" timeOffset="183310.07">32053 12241 345 0,'0'0'31'0,"0"0"-31"15,0 0 0-15,0 0 0 0,0 0 402 0,0 0 74 16,-7 3 16-16,-3-3 2 0,3 9-390 0,7-9-79 16,0 0-15-16,-4 13-10 0,1-4 0 0,-4 13 0 0,3-3 0 0,1 3 0 15,-5 0 0-15,1 6 0 0,4-3 0 0,-4 13 0 16,0-1 10-16,-4 1 2 0,1 6 0 0,-1-3 0 16,-3-1-12-16,3-2 0 15,1 3 9-15,3 0-9 0,-7-10 16 0,3 3 0 0,4-5-1 0,-4-7 0 31,4-1-42-31,0-2-8 0,0-6-1 0,0-1-608 16,0 4-122-16</inkml:trace>
  <inkml:trace contextRef="#ctx0" brushRef="#br1" timeOffset="183478.15">31725 12526 1209 0,'0'0'108'0,"0"0"-87"0,0 0-21 0,0 0 0 0,0 0 384 16,0 0 73-16,0 0 15 0,0 0 2 0,11 3-389 0,3-3-77 16,0 0-16-16,4 0-4 0,-1 6 1 0,5-3 0 15,6-3 0-15,4 0 0 16,-4 0-17-16,7 0-4 0,0 0-1 0,1-3 0 16,-1 3-60-16,-3-6-12 0,-8 6-3 0,1 0-632 15,-4 0-128-15</inkml:trace>
  <inkml:trace contextRef="#ctx0" brushRef="#br1" timeOffset="183780.07">32209 12792 2602 0,'0'0'57'0,"0"0"12"0,0 0 3 0,-4 10 1 0,1-7-58 0,3 6-15 0,0-9 0 0,0 0 0 16,-4 10 0-16,4-10 0 0,0 0 0 0,0 0 0 15,0 0 0-15,0 0-10 0,0 0 0 0,0 0 0 16,0 0 41-16,0 0 8 0,0 0 1 0,4-10 1 16,-4 1-13-16,3-4-4 0,1 4 0 0,-4-3 0 15,3-1 20-15,1-6 3 0,3-3 1 0,-4 0 0 16,4-6-32-16,-3-3-7 0,3 9-1 0,0-3 0 16,0-4-8-16,0 7 0 0,0 4 0 0,0-4 0 15,4 6-12-15,-4 0 12 0,0 4-10 0,0-1 10 31,0 4-48-31,0-1-4 0,0 7-1 0,0-3 0 0,4 6-115 0,-1 0-22 0,4 0-5 16</inkml:trace>
  <inkml:trace contextRef="#ctx0" brushRef="#br1" timeOffset="184172.37">32653 12601 2977 0,'-14'0'65'0,"0"0"14"0,-4 0 2 0,4 3 3 0,0 4-67 0,3-4-17 16,-3 6 0-16,0 1 0 0,0-1 0 0,-4 3 0 16,1 1 0-16,3 3 0 15,-4-1-28-15,4 4-10 0,0-6-2 0,0 9 0 0,0-3 40 0,3 2 0 0,0-8 0 16,4 6 0-16,0-7 0 0,4-2 0 0,-4 5 0 0,3-8 0 16,1 2 0-16,-1 4 0 15,8-4 0-15,-4 0 0 0,3 1-14 0,-3-10 5 0,0 0 1 0,14 0 0 16,0 0-13-16,4-10-3 0,0 7 0 0,-1-6 0 31,5-4-16-31,2-2-3 0,-3 2-1 0,4 4 0 0,0-7 20 0,-8 0 3 0,5 7 1 16,-5-4 0-16,1 1 20 0,-4-1 0 0,0-2 0 0,-3 12 0 15,-4-7 12-15,0 10 6 0,-7 0 2 0,0 0 0 16,0 0 25-16,0 0 6 0,0 10 1 0,-4-1 0 16,4 4-29-16,0-1-6 0,-3 4-1 0,-1-4 0 15,4 1 19-15,0-1 3 0,0 7 1 0,0-9 0 16,4 2-31-16,-4 1-8 0,3-4 0 0,1 0 0 15,-1 4 0-15,1-4 0 0,3 1 0 0,-4-1 0 16,-3-9-134-16,0 3-28 0,0-3-6 0,0 0 0 0</inkml:trace>
  <inkml:trace contextRef="#ctx0" brushRef="#br1" timeOffset="184375.78">32840 12918 3020 0,'0'0'134'0,"-7"-3"27"0,7 3-129 0,0 0-32 16,0 0 0-16,0 0 0 0,0 0 22 0,-3 6-2 15,-1 3-1-15,0 7 0 16,4-10-39-16,0 13-8 0,-3-9-2 0,3 2 0 16,0 1-50-16,-4-4-11 0,1 1-1 0,-1-1-1 15,4-6-15-15,0-3-2 0,-3 9-1 0,3-9 0 16,0 0-78-16,0 0-16 0,-7-3-3 0</inkml:trace>
  <inkml:trace contextRef="#ctx0" brushRef="#br1" timeOffset="184526.59">32949 12466 2361 0,'-10'0'210'0,"3"0"-168"0,0 0-34 0,-4 0-8 16,8 10 120-16,3-10 23 0,-7 6 4 0,7-6 1 15,0 0-204-15,0 6-40 0,0 4-8 0</inkml:trace>
  <inkml:trace contextRef="#ctx0" brushRef="#br1" timeOffset="184881.14">33055 12908 1094 0,'-14'7'97'0,"14"-7"-77"0,0 0-20 0,0 0 0 0,-3 0 416 0,3 0 79 16,0 0 16-16,0 0 3 0,0 0-411 0,0 0-83 16,0 0-20-16,0 0 0 0,10-7-14 0,-3 7-7 15,-7 0-2-15,7-9 0 0,0 6 35 0,0-6 6 16,-3-1 2-16,0 1 0 0,-1-4-20 0,1-6 0 16,3 7 0-16,-4-7 0 0,1-3 10 0,-4 6 2 15,-4 1 0-15,4-1 0 0,0-3 0 0,4 7 0 16,-1-4 0-16,1 3 0 0,-1 4 0 0,4 6 1 15,4-7 0-15,-1 7 0 0,1 6-13 0,3-3 0 16,0 10 0-16,4-7 0 0,0 6 0 0,-1 1 0 16,-3-7 0-16,0 6 0 0,4 1 0 0,-4 2 0 0,-3 4 0 15,-1-3 0-15,1-1 25 0,-4-2 6 0,4 8 1 0,-8-5 0 16,4-1-32-16,-3 7 0 0,-1-6 0 0,1 2 0 16,-1-2 0-16,1 3 0 0,-4-1 0 0,3 1 0 31,-3 0-101-31,-3-4-20 0,-1 1-4 0,1-1-1 15,-4 4-139-15,-4-3-28 0</inkml:trace>
  <inkml:trace contextRef="#ctx0" brushRef="#br1" timeOffset="185692.13">31754 6148 1465 0,'0'0'64'0,"0"0"15"0,0 0-63 0,7 0-16 0,0 9 0 0,0-9 0 16,0 10 93-16,-4-1 16 0,4 0 3 0,0 4 1 16,0-1-3-16,-3 10-1 0,3 7 0 0,-3 2 0 15,-1 3-54-15,4 4-11 0,-7 3-3 0,0-4 0 16,0 4-25-16,-3 0-6 0,3 0-1 0,-4 0 0 15,1-4-9-15,-1 4 0 0,4 3 0 0,-3-3 0 16,-1-1 0-16,0 1 0 0,4 3 0 0,-3-9 0 16,-1-4-32-16,4 0-8 0,-3 1-1 0,-1-10-1 15,1-4-122-15,-1 1-24 0,1-6-4 0</inkml:trace>
  <inkml:trace contextRef="#ctx0" brushRef="#br1" timeOffset="185940.8">31655 6662 1324 0,'-4'0'118'0,"-3"-3"-94"16,7 3-24-16,0 0 0 0,0-6 281 0,0 6 52 15,0-4 11-15,7-2 1 0,-3 3-237 0,6-6-47 16,1 5-9-16,0-2-3 0,3-3-37 0,0 6-12 0,3-7 8 0,1 1-8 15,3 6 0-15,4-4 0 0,0-5 0 0,3 9 0 16,0-4 0-16,4 4 0 0,3-6 0 0,-3 0-9 31,-4 9-138-31,-3-10-27 0,3 7-6 0,-7 0-858 0</inkml:trace>
  <inkml:trace contextRef="#ctx0" brushRef="#br1" timeOffset="186360.06">32124 6621 1134 0,'0'0'50'0,"0"0"10"0,0 0-48 0,0 0-12 0,-4 6 0 0,4-6 0 16,0 4 43-16,-3 5 5 0,3-9 2 0,3 9 0 0,-3 1 24 0,0-4 5 15,7 4 1-15,-3-1 0 0,0-3-19 0,-1 0-3 16,1 4-1-16,-1-1 0 15,4-2 13-15,-3-1 2 0,-4-6 1 0,3 9 0 0,4 1-7 0,-7-1-2 16,4 0 0-16,-1 1 0 0,-3-4-9 0,0 4-3 16,-3-1 0-16,3 3 0 0,0-2-32 0,0 6-6 15,0-10-2-15,0 3 0 0,0 1 7 0,0-10 1 16,0 0 0-16,0 0 0 0,0 0 19 0,0 0 4 16,0 0 1-16,0 0 0 0,0 0-20 0,0 0-3 15,0 0-1-15,0 0 0 0,0-10 10 0,0 1 2 16,0-4 0-16,0 1 0 0,-4-7-18 0,1 6-3 15,3-5-1-15,-4 5 0 0,4-6-2 0,0-3 0 16,-3 3 0-16,3-2 0 0,0-1-8 0,0 0 0 16,-4 0 0-16,4 0 0 0,4 3 0 0,-4-3 0 0,3 3 0 0,1 7 0 15,-1-7-13-15,4 6 5 0,-3-6 8 0,3 7-13 32,0 2-28-32,0 1-6 0,0 3-1 0,0 0 0 15,4-4-83-15,-4 10-17 0,3 0-3 0,1 0-589 0,-4 0-117 0</inkml:trace>
  <inkml:trace contextRef="#ctx0" brushRef="#br1" timeOffset="186793.45">32378 6580 748 0,'0'0'67'0,"0"0"-54"0,0 0-13 0,0 0 0 16,0 0 303-16,0 0 57 0,0 0 12 0,0 0 3 0,0 0-248 16,0 0-50-16,0 0-9 0,0 0-3 15,0 0-17-15,0 0-4 0,0-6-1 0,0 6 0 0,0 0-19 0,0 0-4 16,-7 6-1-16,0 1 0 0,-4 2-9 0,4 1-2 15,-3 2 0-15,3 1 0 0,0-1-8 16,3-2 0-16,-3-1 0 0,7 4 8 16,-4-4-8-16,1 3 10 0,-1-2-10 0,4 6 10 0,-3-10-2 0,3 9 0 15,3-2 0-15,-3-4 0 0,4 1-8 0,-1-4-14 16,1 4 3-16,-4-10 1 0,7 0 10 0,0 6 0 16,4-6 0-16,-4 0 0 0,0-6 24 0,3 2 6 15,1-5 2-15,-4 0 0 0,0 5-32 0,4-5 0 16,-1 0 0-16,-3-1 0 0,0 1 9 0,-3-4-9 15,6 4 8-15,1-1-8 0,-4-2 13 0,-3 3-2 16,-1-4-1-16,1 0 0 0,-1 4-10 0,-3-4 0 16,-3 4 0-16,-1 0 8 0,4-1 0 0,-3 1-8 15,-4 6 12-15,3-4-4 0,4 7 27 0,0 0 5 16,0 0 0-16,0 0 1 0,0 0-41 0,-7 7 0 0,7-7-11 0,-7 3 3 16,3 6 8-16,4 4 11 0,4-4-3 0,-1 1 0 15,4 2-18-15,4-2-4 0,-4 8-1 0,7-5 0 16,0-1 15-16,-3 4 0 0,-1 0 0 0,1-1 0 31,3 1-35-31,0-6-1 0,0 8 0 0,1-5 0 0,-1-1-83 0,0 4-17 16,-4-3-3-16</inkml:trace>
  <inkml:trace contextRef="#ctx0" brushRef="#br1" timeOffset="187131.23">32861 6483 288 0,'0'0'25'16,"0"0"-25"-16,0 0 0 0,0 0 0 0,0 0 417 0,0 0 79 0,0 0 15 0,0 0 3 16,-3 13-354-16,3-4-72 0,0 1-13 0,0 2-3 15,0-2-32-15,3 8-7 0,-3-5-1 0,4 6 0 16,-4-7-20-16,3 7-4 0,-3-6 0 0,4-1-8 16,-1 7 9-16,1-6-9 0,-1 5 0 0,4-8 9 15,-3-1-22-15,0 1-5 16,-4-10-1-16</inkml:trace>
  <inkml:trace contextRef="#ctx0" brushRef="#br1" timeOffset="187298.44">32861 6179 2739 0,'0'0'60'0,"0"0"13"0,0 0 3 0,0 0 0 0,0 0-60 0,7 9-16 0,0 1 0 0,0 2 0 0,0-2-12 0,4 2-4 16,0-2-2-16</inkml:trace>
  <inkml:trace contextRef="#ctx0" brushRef="#br1" timeOffset="187626.81">33027 6675 2080 0,'0'0'92'0,"0"0"20"0,0 0-90 16,4 9-22-16,-4 0 0 0,7 1 0 0,0-7 45 0,-4 3 5 0,4-3 1 0,0 4 0 16,4-7-21-16,0 0-4 15,-4 0-1-15,-7 0 0 0,3-7 1 0,-3 4 0 0,0-3 0 16,4-4 0-16,-1-2-3 0,-3 3-1 0,0-1 0 0,0 4 0 16,0-10 24-16,-3 0 5 15,3-2 1-15,-4-1 0 0,4-3-32 0,0 3-5 0,0-3-2 0,0 0 0 16,0 6-1-16,0-2-1 0,4-1 0 0,-4 9 0 15,7-2-2-15,-4 9 0 0,4-3 0 0,0 2 0 16,7 4 19-16,1 0 3 0,-1 4 1 0,3 5 0 16,1 0-32-16,0 1 0 0,-1 2 0 0,1-2 0 15,3 2 0-15,-3 1 0 0,-1-4 0 0,-3 10 0 16,1-6 0-16,-5-1 0 0,4 7 0 0,-3 0 0 16,-4-7 0-16,0 7 0 0,0 0 0 0,-4-3 0 15,1 6 0-15,0-1 0 0,-4 5 0 0,0-1 0 16,0 3-142-16,-8-3-34 0,-2 6-8 0</inkml:trace>
  <inkml:trace contextRef="#ctx0" brushRef="#br1" timeOffset="188510.78">28554 7239 403 0,'0'0'36'0,"0"0"-36"0,0 0 0 0,0 0 0 16,0 0 276-16,0 0 49 0,0 0 10 0,0 0 1 15,-7 0-212-15,7 0-42 0,-7 3-9 0,0 0-1 16,3 3-27-16,-6-2-5 0,3 5 0 15,-4 4-1-15,-3 2-22 0,3 1-4 0,-3 3-1 0,-4 3 0 16,1 6-12-16,3-3 0 0,-7-3 0 0,3 9 0 16,-3 1 8-16,3-4 0 0,-3-3-8 0,3 6 12 15,4-2-12-15,4-4 0 0,-4 3 0 0,6-6 0 16,5 0 9-16,-1 6-9 0,8-3 8 0,7 3-8 16,-1-6 8-16,1 0-8 0,3 0 8 0,7-3-8 15,0-6 0-15,-3 5 0 0,3-8 0 0,4-4 0 0,-4 3 0 16,0 1 0-16,0-10 0 0,-3 0 0 0,3 6 0 15,-3-6-9-15,-4-6 9 0,0 6 0 0,0 0 0 0,-4-3 0 16,-2-4 0-16,-1 4 0 0,-4-6 0 16,-3-1 11-16,0 1-3 0,0-3-8 0,-7 2 16 15,0 1-4-15,0-4-1 0,0 1 0 0,-4-7-3 0,1 9 0 16,-1-2 0-16,-3 2 0 16,0-2-8-16,3 2 10 0,-6 1-10 0,3 0 10 0,-4 6-23 15,0-7-5-15,4 10-1 0,-3 0 0 16,-1-3-28-16,4 6-5 0,0-3-2 0,0 6-548 15,-1 1-110-15</inkml:trace>
  <inkml:trace contextRef="#ctx0" brushRef="#br1" timeOffset="188947.16">28748 7471 2156 0,'-18'-6'96'0,"11"6"19"0,-3-3-92 0,-5 3-23 0,8-7 0 0,-3 14 0 15,-1-4 20-15,1-3 0 0,3 0 0 0,-4 9 0 16,4-6-20-16,0 7 0 0,0-1 0 0,0 0-12 16,0 4 0-16,0 3-1 0,0-1 0 0,3-2 0 15,1 6-3-15,-1 3-1 0,1-3 0 0,-1-1 0 16,4-2 17-16,0 6 0 0,0-3 0 0,0 3 0 0,4 0 0 15,-1-4 0-15,4 4 0 0,0-9 0 16,4 6-8-16,3-7 8 0,4-2 0 0,-1-1 0 0,4 4 0 0,4-7 0 16,-7-3 0-16,6-3 0 0,1 0 0 0,0 0 0 15,-4-9 0-15,-3 6 0 0,3-7 9 0,-7 1 3 16,0-4 0-16,4 1 0 0,-8-4 4 0,-3 3 0 16,0-2 1-16,-3-1 0 0,-1-6-8 0,-3 10-1 15,-3-10-8-15,-1 3 12 0,-3-3-4 0,-3 0 0 16,-4 0-8-16,-4-6 12 0,0 6-12 0,1 3 0 15,-1-3 0-15,-3 0 0 0,0 10-16 0,-4-7-5 16,4 6-2-16,0 4 0 16,3-4-13-16,4 7-2 0,0 0-1 0,0-1 0 15,3 7-7-15,4 0-2 0,7 0 0 0,0 0-524 0,0 0-106 16</inkml:trace>
  <inkml:trace contextRef="#ctx0" brushRef="#br1" timeOffset="189447.39">28960 7452 1555 0,'0'0'138'0,"-4"-9"-110"0,0 9-28 0,1-10 0 15,-4 10 94-15,7 0 14 0,0 0 2 0,0 0 1 16,0 0-96-16,0 0-15 0,0 0-12 0,-4 7 3 0,-3-1 9 15,4 3 0-15,-1 1-9 0,4-1 9 0,-3 4 0 0,-1 5 0 16,1-5 0-16,-1 6 0 16,1-7 0-16,3 7 15 0,-4-6-3 0,1 6 0 15,-1-7 0-15,1 7 0 0,3 0 0 0,0-4 0 16,0-2-3-16,3 6-1 0,4-7 0 0,-3 4 0 0,3-3-8 0,3-1 8 16,1-3-8-16,3 4 8 15,0-4-8-15,-3 1 8 0,3-1-8 0,0-6 8 0,4 4-8 16,-4-4 8-16,0-3-8 0,3 0 8 0,1-3 0 0,-4-4 0 15,0 7 0-15,0-9 0 0,0 6 2 0,1-7 0 16,-1 1 0-16,-7 3 0 0,0-10 18 0,0 7 3 16,-4 2 1-16,-3-8 0 0,0 5 10 0,-3-5 2 15,3-1 1-15,-4 3 0 0,1-9-14 0,-4 4-3 0,3 2-1 0,-3-3 0 16,0 0-27-16,-3-3 8 0,2 0-8 0,-2 4 0 16,3-4 0-16,-4 0 0 0,4 9-14 15,0-6 5-15,0 4 9 0,0-1 0 16,0 3 0-16,0 4 0 15,0-3-29-15,3 5-4 0,-3-5-1 0,4 9 0 0,-1-4 16 0,4 7 3 16,-3 0 1-16,3 0 0 16,0 0-53-16,0 0-10 0,0 0-3 0,0 0 0 15,0 0-124-15,-4 0-26 0,-10 0-5 0,14 0-1 0</inkml:trace>
  <inkml:trace contextRef="#ctx0" brushRef="#br1" timeOffset="190545.69">27940 12087 806 0,'-21'19'36'0,"7"-16"7"0,0 6-35 0,-8-2-8 0,5 2 0 0,-1-3 0 15,1-6 177-15,2 10 34 0,1-4 6 0,4-3 2 16,3-3-90-16,0 0-17 16,-4 6-4-16,8-6-1 0,3 0-36 0,0 0-7 15,0 0-2-15,3-6 0 0,4 3-14 0,4-3-2 0,-1-4-1 0,8 7 0 16,-4-6 7-16,4-1 2 0,-1 7 0 0,1-3 0 16,0 0-40-16,3-1-14 0,-7-2 9 0,7 9-9 15,-3-10 10-15,-1 7-10 0,-3 3 12 0,4 0-12 16,0 0 8-16,-4 0-8 0,0 0 0 0,-4 0 0 15,1 3 8-15,0 4-8 0,-4-4 9 0,0 3-9 16,-4-3 10-16,4 7-10 0,0-1 10 0,-3-6-10 16,-1 7 8-16,-3-10-8 0,0 12 0 0,0-2 9 0,0-1-9 0,0 4 0 15,-3-4 0-15,-1 0 0 0,1 1 0 0,-4-1-17 16,0-6 4-16,0 10 1 0,0-7 21 0,0-3 5 16,-4 7 1-16,4-4 0 0,-4-3 1 15,4 0 1-15,4 4 0 0,3-7 0 0,0 0-17 0,0 0 0 16,0 0 0-16,0 0 0 15,0 0-18-15,0 0-7 0,7-7-2 0,3 4 0 0,5-6 11 0,-1 9 1 16,0-10 1-16,7 10 0 0,-3-3 14 16,3 3 0-16,-4 0-10 0,1 0 10 0,3 3-23 0,-7 4 0 15,-3 2 0-15,3-3 0 16,-7 4-5-16,0 5-2 0,-3-8 0 0,-4 11 0 0,-4-5 30 0,1 3 0 16,3-1 0-16,-7 4 0 0,-1-6 29 0,1 5 9 0,-3-5 2 15,-4 6 0-15,3-7-14 0,1 7-2 0,-5-6-1 0,1 6 0 16,0-7-14-16,4 1-9 0,-1-4 12 0,-3 10-12 15,3-10 0-15,1 4 0 0,-4-4-15 0,3 1 5 32,0-1-51-32,-3-3-11 0,4 4-1 0,-1-4-650 0,4-3-129 0</inkml:trace>
  <inkml:trace contextRef="#ctx0" brushRef="#br1" timeOffset="190941.83">28473 12106 1324 0,'0'0'118'0,"-11"0"-94"0,4 0-24 0,-4 0 0 0,4 0 281 0,7 0 52 16,-7 0 11-16,7 0 1 15,-7 3-297-15,0 3-60 0,0-3-12 0,-3 7-3 16,3 2-9-16,-4-2-1 0,4 5-1 0,0 1 0 0,0 3 16 0,0 3 3 15,3 0 1-15,4 0 0 0,-3 0 18 0,-1 0 0 16,4 3 0-16,0-3 9 0,4-7-9 0,-1 4 8 16,1 0-8-16,-4-3 8 0,7-1 0 0,-4-2 0 15,4-1 0-15,-3-2 0 0,3-1-8 0,0-6 0 16,0 7 0-16,0-10 0 0,4 0-10 0,-1 0-4 16,1-3-1-16,-1-4 0 0,1 4 15 0,-4-6-11 15,4-4 11-15,-1 1-10 0,1-4 10 0,-1 0 0 16,1 1 8-16,-4-7-8 0,0 6 11 0,-3-3-3 0,-4-3 0 0,3 3 0 15,-6-3-8-15,3-6 12 16,-4 6-12-16,-3 0 12 0,4 4-12 0,-4 5-14 0,-1-9 3 16,-2 9 1-1,-1 1-42-15,1 3-8 0,-1-1-1 0,1 1-893 0</inkml:trace>
  <inkml:trace contextRef="#ctx0" brushRef="#br1" timeOffset="191344.24">28681 12043 1879 0,'0'0'83'0,"0"0"17"0,0 0-80 0,0 0-20 16,-4-9 0-16,4 9 0 0,0 0 0 0,0 0 0 15,-3 0 0-15,3 0 0 0,-7-4 10 0,7 4-2 16,-7 0-8-16,0 4 12 0,0-4 31 0,0 9 5 16,-1 0 2-16,1 4 0 0,0-4 9 0,4 4 1 15,-4 9 1-15,3-3 0 0,4 3-36 0,-3 0-7 16,-1 6-2-16,1-3 0 0,3 3-16 0,0 3 0 16,0-5 0-16,0 5 0 0,0-6 0 0,3 0 0 15,-3-3 0-15,4 0 0 0,-4 0 0 0,3-3 0 0,1-7 0 0,3 7 0 16,-4-6 0-16,4-4 0 0,4-3 0 0,-4-3 0 15,0-3 0-15,4 0 0 0,-4-9 0 0,3 0 0 16,1 6 0-16,-1-16 0 0,1 6 0 16,0-6 10-16,-4-3 15 0,3 0 3 0,-3 0 1 0,0-6 0 15,-3 3-15-15,-4-3-3 0,3-3-1 0,-6-1 0 32,-1 10-102-32,1-3-21 0,-4-3-4 0,0 6-555 0,-7-3-112 0</inkml:trace>
  <inkml:trace contextRef="#ctx0" brushRef="#br4" timeOffset="196375.53">30215 9120 1209 0,'0'0'53'0,"-7"-9"12"0,0 6-52 0,4-7-13 15,-8 1 0-15,4 6 0 16,7 3 207-16,-3-6 38 0,-1 3 8 0,-3 3 2 0,7 0-160 0,0 0-32 15,0 0-7-15,0 0 0 0,0 0-35 0,0 0-6 16,0 0-2-16,0 0 0 0,0 0-13 0,0 0 9 16,7 9-9-16,0 0 8 0,4 4 4 0,-1-1 1 15,8 7 0-15,3 3 0 0,4 0 8 0,0 0 2 16,-1 0 0-16,8 0 0 0,0 6-3 0,-1-6 0 16,5 0 0-16,-5 6 0 0,5-3-8 0,-4-3-3 15,-1 7 0-15,1-7 0 0,0 0-9 0,0-1 8 16,-1-2-8-16,1-6 8 0,0 6-8 0,0-1 0 0,-1-2 9 15,-3-3-9-15,-3 2 0 0,0 1 0 16,0-7 0-16,-1 7 0 0,-3-10-9 0,-6 10-3 0,2-13-1 16,-3 10 0-16,0-7-7 0,-3-3-2 0,0 7 0 15,-4-7 0 1,3 6-35-16,-6-3-7 0,-4-6-2 0,0 0-640 0,0 0-128 0</inkml:trace>
  <inkml:trace contextRef="#ctx0" brushRef="#br4" timeOffset="196811.69">29538 9258 2174 0,'0'0'48'0,"-3"-9"9"0,-1 9 3 0,1-3 1 0,3 3-49 0,0 0-12 16,-4-10 0-16,4 10 0 0,0 0 32 0,0 0 4 16,0 0 1-16,0 0 0 0,-4 10 1 0,8 2 0 15,0-2 0-15,3 9 0 0,0-7 5 0,3 7 1 0,1-3 0 0,3 2 0 16,4 4 6-16,3 0 2 0,3 7 0 0,5-4 0 15,6 6-21-15,4-3-4 0,0 7-1 0,3-4 0 16,7 7-6-16,-3-4-2 0,-4 1 0 0,4 2 0 16,-3-2-8-16,2-4-2 0,1 4 0 0,7 2 0 15,0 4-8-15,0-6 0 0,0 5 0 0,0 1 0 16,-4 3 0-16,-3 0 0 0,-3 0 0 0,-1-3 8 16,-3-1-8-16,-1-5 0 0,1 2 0 0,4-5 8 15,-1-1-8-15,-7-6 0 0,0 4 0 0,-3-4 0 16,-4-7 0-16,1 4 0 0,-5-9 0 0,-2 3 0 15,-5-4 0-15,1 1 0 0,-4-4 0 0,-3-6-11 16,-4 3-39-16,0-2-8 16,-7-4-2-16,0 0 0 0,-4-10-161 0,-3-2-33 15</inkml:trace>
  <inkml:trace contextRef="#ctx0" brushRef="#br4" timeOffset="197244.43">29221 10146 2253 0,'0'0'100'0,"3"9"20"0,-3 1-96 0,4 2-24 0,6 10 0 0,4 3 0 16,0 0 57-16,4 7 7 0,3-1 0 0,4 0 1 15,3 4-39-15,0-4-8 0,4 10-2 0,0 3 0 16,-4-6-6-16,4-4-2 0,-4 4 0 0,4-4 0 16,0-2-8-16,3-7 0 0,4 6 0 0,3-9 0 15,4 6 0-15,3-9 0 0,-3-3 0 0,4-1 0 32,-8-2-94-32,4-1-18 0,-4-2-3 0,0-7-911 0</inkml:trace>
  <inkml:trace contextRef="#ctx0" brushRef="#br4" timeOffset="197845.13">31821 9559 691 0,'0'0'61'0,"0"0"-49"0,0 0-12 0,0 0 0 15,0 0 314-15,0 0 60 0,0 0 12 0,0 0 2 16,0 0-250-16,0 0-50 0,0 0-11 0,0 0-1 0,0 0-14 0,0 0-2 16,0 13-1-16,3 0 0 0,1-1-9 0,3 10-2 15,-4-6 0-15,1-1 0 16,3 10-24-16,0-9-6 0,0 6-1 0,-4 0 0 0,4-3-3 0,-3 3-1 15,3 0 0-15,-3 6 0 0,3-6-5 0,-4 0-8 16,4 0 11-16,-3 6-11 0,-1-3 13 0,1-3-4 16,3-3-1-16,0-7 0 0,-4 7 8 0,8 0 2 15,0-6 0-15,-1-1 0 0,1 7-7 0,-1-10-2 16,-3 1 0-16,8-1 0 0,-5-3 11 0,1-6 3 16,-1 0 0-16,1 0 0 0,-1 0 2 0,1-3 1 15,0-9 0-15,-4 2 0 0,0 1-14 0,0-10-4 16,0-3 0-16,-4 0 0 0,4-3-8 0,-3-3 0 15,-4-3 0-15,7-1 8 0,-7 7-8 0,4-3 0 0,-4-3 0 16,7-1 0-16,-7 1-11 0,3 6 3 0,1-3 0 0,-4 6 0 31,3-7-29-31,1 7-6 0,-4 7-1 0,3-1 0 16,4 4-83-16,-3 2-17 0,-1-2-3 0,4 2-1 16,4 10-81-16,-4 0-17 0,7-3-3 0,0 6-1 0</inkml:trace>
  <inkml:trace contextRef="#ctx0" brushRef="#br4" timeOffset="198353.25">32410 9723 2181 0,'0'0'48'0,"0"0"9"0,7-4 3 0,0-2 2 0,0-3-50 0,3 6-12 16,1-7 0-16,0 7 0 0,-11 3 0 0,7-6 0 15,0 3 0-15,-7 3 0 0,0 0 18 0,0 0 1 16,0 0 0-16,-7 3 0 16,0-3 21-16,-4 9 4 0,-7 1 0 0,4 2 1 0,-3-2-9 0,-1 2-3 15,0 7 0-15,1-7 0 0,3 4-20 0,3-3-4 16,-3-1-1-16,3 1 0 0,4 2-8 0,0-2 8 16,0-1-8-16,4 4 8 0,-4-3-8 0,3-1 0 15,4-2 0-15,0 2 0 0,4-2 0 0,-4 2 0 16,7-2 0-16,-4-1 0 0,1-6 0 0,3 3 0 15,0-2 0-15,0-4 8 0,0 6-8 0,-7-6 8 16,7-6-8-16,4 6 8 0,-4-4-8 0,0-2 12 0,-4 3-12 0,4-6 12 16,-3-1-4-16,-1 1-8 0,1-4 12 0,-4 4-4 15,3-4-8-15,-3 4 12 0,0-4-12 0,0 4 12 16,0-1-12-16,-3 1 0 16,3 3 9-16,0 0-9 0,-4-4 26 0,4 10 1 15,0 0 0-15,0 0 0 0,0 0 7 0,0 0 2 0,0 0 0 16,0 0 0-16,7 10-13 0,0 2-3 0,-3-3 0 0,7 1 0 15,-1-1-12-15,4 1-8 0,0 2 10 0,0-2-10 16,1-1 12-16,2 4-3 0,-3-10-1 0,4 6 0 16,-4 1-8-16,0-1-11 0,0 0 3 0,-3-5 0 15,-1 5-26-15,-2 0-5 16,2-6-1-16,-3 4 0 16,0-4-131-16,-7-3-26 0,0 0-6 0</inkml:trace>
  <inkml:trace contextRef="#ctx0" brushRef="#br4" timeOffset="198627.3">32822 9196 1785 0,'0'0'79'0,"0"0"17"16,-7 0-77-16,4-3-19 0,-4-4 0 0,7 7 0 0,0 0 227 0,0 0 41 15,0 10 9-15,0 9 2 0,3 2-183 0,-3 1-36 0,4 10-7 16,-4 9-1-16,3 2-24 0,-3 11-4 16,4-7 0-16,-4 0-1 0,3 3 15 0,-3-3 3 15,4-6 1-15,0 3 0 0,-1-4-34 0,4-2-8 16,0-3 0-16,0-1 0 0,-3-3 0 0,3 1-14 0,0-1 3 0,0 1 1 31,0-4-93-31,0-3-18 0,0-3-4 0</inkml:trace>
  <inkml:trace contextRef="#ctx0" brushRef="#br4" timeOffset="203612.37">4343 10833 806 0,'-7'6'72'0,"-4"-3"-58"0,4 6-14 0,3-2 0 15,-10-1 168-15,7 0 30 0,4-3 6 0,-4 4 2 16,7-7-59-16,0 0-12 0,0 0-3 0,0 0 0 16,0 0-27-16,0 0-5 0,0 0-2 0,0 0 0 15,0-7-46-15,7-2-8 0,-4 3-3 0,4-1 0 16,-3-2-10-16,6 0-3 0,1 2 0 0,0-2 0 16,-4-1-1-16,10 1-1 0,1 0 0 0,0-4 0 15,6 1-26-15,-6 2 0 0,14-2 0 0,-4-4 0 16,4 7 12-16,-4 2-4 0,7-2 0 0,-3-1 0 15,3 1-8-15,-3-3 0 0,0 2 0 0,3 1 0 16,0-4 0-16,4 1 8 0,3-4-8 0,8 10 8 16,-11-10 0-16,10 7 0 0,7-7 0 0,4 0 0 0,-10-6 3 15,3 0 0-15,3 0 0 0,4 4 0 16,4-8 8-16,3-2 1 0,-4 6 1 0,4-3 0 0,-7-3-9 0,0 6-3 16,-7-6 0-16,3 3 0 15,4-3 3-15,-7 6 1 0,-3-4 0 0,3 5 0 0,-11-1-5 0,0 3-8 16,-6 0 11-16,-1 6-11 0,-10 1 10 0,3 2-10 15,-3 1 8-15,-8 0-8 0,1-1 0 0,3 1 0 16,-10 3 0-16,-1-4 0 0,-3 1 8 0,4 2-8 16,-4-5 8-16,0 9-8 0,0-3 11 0,-4-4-3 15,-3 10-8-15,0-3 12 0,0 3 1 0,0-9 0 16,0-1 0-16,0 10 0 0,0 0 6 0,0 0 1 16,0 0 0-16,0 0 0 0,0-3-20 0,0 3 0 15,0 0 0-15,0 0 0 0,0 0 0 0,0 0 0 16,0 0 0-16,0 0 0 0,-3-9 0 0,3 9 0 0,0 0 0 0,0 0 0 15,0 0-11-15,0 0-5 0,0 0-2 0,0 0 0 16,0 0 18-16,0 0 0 0,0-4 0 0,3-2 0 16,-3 6 0-16,0 0 0 15,8-9 0-15,-8 6 9 0,0 3 3 0,0-10 0 16,3 7 0-16,-3 3 0 0,4-6-12 0,-4 6-11 0,0 0 3 0,0 0 0 16,0 0 8-16,0 0 8 0,0 0-8 0,0 0 11 15,0 0-11-15,0 0 0 0,0 0 9 0,0 0-9 16,0 0 0-16,0 0 0 0,3-3 0 0,-3 3 8 15,0 0-8-15,0 0 0 0,0 0 0 0,0 0 0 16,0 0 0-16,0 0 0 0,0 0 0 0,0 0 0 0,0 0 0 16,0 0-10-16,0 0 10 0,0 0 0 15,0 0 0-15,4-7 14 0,-4 7-1 0,0 0 0 0,0 0-2 0,0 0-1 16,0 0 0-16,10 0 0 16,-10 0-10-16,4 0 10 0,-1-3-10 0,8 3 10 0,-4 0-10 15,-4 0 12-15,4 0-12 0,4 0 12 0,-4 3-12 16,0-3 0-16,0 0 0 0,0 7 8 0,4-4-8 0,-1-3 0 15,-2 9 0-15,2-2 0 0,4-1-9 0,-3 3 9 16,6 1 0-16,1 8 0 0,-4-2 0 0,7 0-8 16,1-4 8-16,2 7 0 0,4-3 0 0,1 3 0 15,-1 3 0-15,4 0 0 0,-4 6 0 0,4-3-8 16,3-6 8-16,-3 3 0 0,-1 6 0 0,5-6 0 16,-1 0 0-16,-7 0 0 0,4 0 0 0,-4-4 0 15,-3 1 0-15,0-3 0 0,-4 3 0 0,0-7 0 16,-4 7 0-16,-2-6 0 0,2-1 0 0,-6-2 0 0,-4-1 0 0,3 4 0 15,-2-4 0-15,-1 0 0 0,0 4 0 0,3 3 0 16,-6-4 0-16,3-2 0 0,-4 2 0 0,4 1 0 16,0 2 0-16,0 1 0 0,1 0 0 0,-5-4 0 15,4 4 8-15,0-7-8 0,0 7 0 0,-3-10 0 16,-4-6 0-16,3 10 0 0,-3-10 0 0,0 0 0 16,0 0 10-16,0 0-10 0,0 0 10 0,0 0-10 15,0 0 0-15,0 0 0 0,0 0 0 0,0 0 0 16,-3 6 19-16,-4-3 1 0,3-3 0 0,-3 0 0 15,0 0-20-15,4 0 10 16,-5 0-10-16,8 0 8 0,-7-3-8 0,0-3 0 0,4 3 9 0,-1-4-9 16,1 4 11-16,3-6-3 0,-7 6 0 0,3-4 0 15,4 7-8-15,-7-3 0 0,7-6 0 0,-3 6 0 0,-1-4 0 0,4 7 0 16,0 0 0-16,0 0 8 0,0 0-8 0,0 0 0 16,0 0 9-16,0 0-9 0,0 0 0 0,0 0 0 15,0 0 0-15,14 0-8 0,-10-3 8 0,-4 3 0 16,0 0 0-16,0 0 0 0,0 0 0 0,7 0 0 15,-7 0 0-15,10 3 0 0,-10-3 0 0,0 0 0 16,7 0 0-16,4 10 0 0,-4-1 0 16,0 1 0-16,4-1 0 0,-4 4 0 0,3-1 0 0,4 7-10 15,-6-7 10-15,2 7-10 0,4-3 10 0,0 3 0 16,0 0 0-16,1-7 0 0,2 1 0 0,1 5 0 16,-1-5 0-16,5-4 0 0,-1 1 0 0,0-1 0 15,4-6 0-15,-1 7 0 0,1-1 0 0,-4-6 0 16,4 4 0-16,-4-4 11 0,7 6-11 0,-10-3 0 15,7-2 0-15,3-1 0 0,-3 6 0 0,-1-3 0 0,1 1 0 0,3 2 0 16,-3 10 0-16,-4-7 0 16,4-2 0-16,-1 2 0 0,5 4 0 0,-1-7 0 0,7-2 0 0,-3-1 0 15,3-3 0-15,-3-3 0 0,7 0 0 0,-4 0 0 16,4-3 9-16,-4-3 0 0,0 3 0 16,-3-7 0-16,3 1-9 0,-10-1 0 0,3-2 0 0,-3 2 0 15,0 1 0-15,-1-4 0 0,1 1 8 0,-4-1-8 16,-3-2 9-16,3-1-9 0,-3-3 10 0,-1 0-10 15,-3 4 12-15,4-4-4 0,-4 0-8 0,0-3 12 16,0 3-12-16,-3-3 9 0,-4-3-9 0,4 3 8 16,3-6-8-16,0 9 0 0,-4-3 0 0,5-3 8 15,2-3-8-15,-3 6 0 0,4 3 0 0,-4-3 0 16,4 0 0-16,-1 0 0 0,-3 4 0 0,4-4 0 0,-4 9 0 16,0 1 0-16,-3-7 0 0,-1 9 0 0,-2 1 0 15,-1-4 0-15,0 10 0 0,-4-6 0 0,1 3 0 0,-4 6 0 16,3-13 0-16,1 10 0 0,-1-7 0 0,-3 1 0 15,0 0 0-15,4-1 0 0,-1-2 0 16,1-7 0-16,-1 6 11 0,1-9-11 0,3 0 11 16,0-6-11-16,-3 3 12 0,3-6-12 0,0-1 10 15,0 1-10-15,0 0 8 0,3-4-8 0,-3-2 8 0,-3 2-8 16,7-3 0-16,-8 4 8 0,4-1-8 0,-3-5 0 16,-1 2 0-16,1 0 8 0,-4 1-8 0,3 2 0 15,-3 4 0-15,4 0 0 0,-4-1 0 0,0 10 0 0,0-6 0 16,3 16 0-16,-3-7 0 0,0 6 0 0,4 4 0 15,-4-1 0-15,0 7-10 0,0-6 10 0,0 6 0 0,3-4-9 16,-3 7-4-16,7-3-1 0,-7 3 0 0,4 0 0 16,3-6 14-16,-7 6 0 0,0 0 0 0,7-3 0 15,-7 3 0-15,0 0 15 0,0 0-3 0,0 0-1 16,0 0-11-16,0 0 0 0,0 0 0 0,0 0 0 16,0 0 0-16,0 0 0 0,0 0 0 15,0 0 0-15,-7 12 0 0,7-12 0 0,0 0 0 0,0 0 0 16,0 0-13-16,0 0 1 0,3 0 1 0,5 10 0 15,-1-10 11-15,0 0 0 0,3 0 0 0,1 0 0 16,3 0 0-16,0-3 0 0,-3-4 0 0,3 7 0 16,0-3 17-16,3-6-1 0,5 6 0 0,-5-4 0 15,4 4-16-15,8-3 0 0,-5 3 8 0,5-7-8 0,-1 10 0 16,4-9 0-16,3 9 0 0,7-3-9 16,8-3 9-16,2 6 0 0,8 0 0 0,4 0-8 0,-4 0 8 15,3 6 0-15,1-3 0 0,-1-3 0 0,4 0 0 0,8 0 0 16,-1 0 0-16,-7 0 0 0,-4 0 0 0,-3 0 0 15,-7 0 0-15,-4 0 0 0,1-3 0 0,-8 3 0 16,0-6 0-16,-3 6 0 0,7-3 0 0,-11-1 8 16,-10-2-8-16,0 6 0 0,0-3 17 0,-1-3-1 15,-10 3 0-15,4-4 0 0,-7 4-16 0,3 0-16 16,0-3 4-16,0-4 0 0,-7 10 12 0,0-9 0 16,4 6 0-16,-1-7 0 0,-3 1 0 0,0 6 0 15,0-7 0-15,0 1 0 0,0 0 0 0,0-4 8 16,-3 4-8-16,0-4 0 0,3-6 9 0,-4 7-9 15,-3-7 0-15,0-3 9 0,-3-9-9 0,3 6 8 16,-4-4-8-16,1-2 8 0,-5-3-8 0,5-7 0 0,-1 9 0 0,-3-8 8 16,-3 5-8-16,3-6 0 0,3 1 0 0,-3-4 0 15,-3 3 0-15,-1-3 0 0,4 3 0 0,0 0 0 16,3-2 0-16,-3 2 0 0,0-3 8 0,0 9-8 16,7-2 0-16,-7 5 0 0,-3-2 0 0,-1 3 0 15,11-1 0-15,-4 10 0 0,1 0 0 0,-4-6 0 16,3 12 0-16,4-2 0 0,4-1 0 0,-1 6 0 15,-6 1 0-15,-1 2 0 0,11 1 0 0,0-1-11 16,-7 10 11-16,0 0 0 0,7 0 8 0,4 0-8 16,0 0 0-16,-11 0-8 0,0 0 0 0,10 10 0 15,4-10 8-15,-3 3 0 0,-11-3 0 0,11 0 0 16,-4 0 0-16,3 0 0 0,-3-3 0 0,-7 3-8 0,0 0 8 0,0 0 0 16,7-3 0-16,4-4 0 0,-8 4 0 0,1-6 0 15,3 0 0-15,0-1 0 16,0 1 0-16,0 2 0 0,-3-2 0 0,-1-7 0 15,4 4 0-15,-3 2 0 0,-1-5 0 0,-3-4 0 0,0 0 0 0,0 3 0 16,0-2 0-16,-3-1 8 0,3-3-8 16,-4 3 0-16,4 3 0 0,-3 1 0 0,-4-7 0 0,3 9 0 15,1-6 0-15,-1-3 0 0,-3 0 0 0,0 4 12 16,7-4-4-16,-4 0 0 0,4 0-8 0,-3 0 0 16,-1 0 0-16,1 0 0 0,3-6 0 0,-4 6-12 15,1 3 4-15,3-6 0 0,0-3 8 0,0 6 0 16,0-10 0-16,3 10 0 0,1 0 0 0,-1 0 0 0,1-6 0 15,-1 6 0-15,1 7 0 0,3-10 0 0,0 9 0 0,0-3-8 16,-3 0 8-16,-1-3 0 0,4 10 0 0,4-1 0 16,-1-2 0-16,-3 2 0 0,1 4 0 0,-1-1-8 15,-4 7 8-15,4 0 0 0,-3-3-9 0,-4 6 9 16,0 0 0-16,0 0-11 16,0 0 11-16,10 0-8 0,-3 9 8 0,0-9-8 0,-7 0 8 15,4 9-8-15,-4-9 8 0,10 4 0 0,-2 5 0 0,-1 0-8 16,-7-9 8-16,7 4 0 0,0 5 0 0,0 0 0 15,0 1 0-15,3-7 0 0,-3 6 0 0,4-9 0 16,3 10-15-16,-3-4 3 0,-4-3 0 0,7 0 0 16,0 7 12-16,0-10 0 0,0 9 0 0,-3-9 0 15,10 9 0-15,-7-5 16 0,4-4-3 0,3 6-1 16,0-3-12-16,7 3 0 0,4-3 0 0,0-3 0 16,3 0 0-16,0 4-12 0,1-4 1 0,-5 6 0 15,8-12 11-15,4 6 16 0,-5 0-4 0,8 6-1 0,-3-3-11 16,6 3 0-16,4-3 0 0,-4 7 0 0,1-7 0 15,-8 6-14-15,4 7 2 0,0-10 0 0,3 13 12 0,4-10 12 16,-4 4-3-16,4 0 0 0,0 2-9 0,-7 1 0 16,-4-7 0-16,1 10 0 0,-4-6 0 0,-1-1 0 15,5-2 0-15,3 5 0 0,-1-8 0 0,-2 2 0 16,3 0 0-16,-8 1 0 0,-2-7 0 0,-1 3 0 16,-7-3 0-16,0-3 0 0,-3 7 0 0,-4-4 0 15,0 0 8-15,-3 3-8 0,-4-6 0 0,-3 3 0 16,3-3 0-16,-7 0 0 0,-7 0 0 0,7 0 8 15,-7 0-8-15,11 0 0 0,-11 0 0 0,3-3 0 16,1-6 8-16,-4 9-8 0,0 0 0 0,0 0 0 0,3 0 0 0,-3 0 0 16,0 0 0-16,4-10 0 0,-4 10 8 0,0 0-8 15,0 0 0-15,0 0 0 16,0 0 0-16,0 0 0 0,0 0 0 0,0 0 0 16,0 0 0-16,0 0 0 15,0 0-97-15,0 0-15 0,-7 0-4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1-30T18:23:28.450"/>
    </inkml:context>
    <inkml:brush xml:id="br0">
      <inkml:brushProperty name="width" value="0.05292" units="cm"/>
      <inkml:brushProperty name="height" value="0.05292" units="cm"/>
      <inkml:brushProperty name="color" value="#00B050"/>
    </inkml:brush>
    <inkml:brush xml:id="br1">
      <inkml:brushProperty name="width" value="0.05292" units="cm"/>
      <inkml:brushProperty name="height" value="0.05292" units="cm"/>
      <inkml:brushProperty name="color" value="#0070C0"/>
    </inkml:brush>
    <inkml:brush xml:id="br2">
      <inkml:brushProperty name="width" value="0.05292" units="cm"/>
      <inkml:brushProperty name="height" value="0.05292" units="cm"/>
      <inkml:brushProperty name="color" value="#00B0F0"/>
    </inkml:brush>
    <inkml:brush xml:id="br3">
      <inkml:brushProperty name="width" value="0.05292" units="cm"/>
      <inkml:brushProperty name="height" value="0.05292" units="cm"/>
      <inkml:brushProperty name="color" value="#FFC000"/>
    </inkml:brush>
  </inkml:definitions>
  <inkml:trace contextRef="#ctx0" brushRef="#br0">1122 6724 572 0,'0'0'25'0,"0"0"6"0,0 0-31 0,0 0 0 0,0 0 0 0,0-3 0 16,0-3 28-16,0-4 0 0,0 10 0 0,0-6 0 16,0 6 31-16,0 0 5 0,0 0 2 0,0 0 0 15,7-9 18-15,-7 9 3 0,0 0 1 0,0 0 0 16,0 0 12-16,0-10 4 0,0 7 0 0,0 3 0 15,0 0-21-15,0 0-4 0,0 0-1 0,0 0 0 16,-7-6-37-16,7 6-7 0,-4 0-2 0,4 0 0 16,0 0-8-16,-7-9-3 0,7 9 0 0,0 0 0 15,0 0 3-15,0 0 0 0,-3 0 0 0,3 0 0 16,-7 0 8-16,3 0 1 0,-6 0 1 0,6 6 0 16,4-6-14-16,0 0-2 0,0 0-1 0,-7 3 0 15,3-3-9-15,4 0-8 0,0 0 9 0,0 0-9 0,0 0 20 0,0 0-3 16,0 0 0-16,0 0 0 0,0 0 7 0,0 0 2 15,0 0 0-15,0 0 0 0,-10 6-3 0,10-6-1 16,-4-6 0-16,4 6 0 0,0 0-9 0,0 0-1 16,-7 0-1-16,7 0 0 0,0 0-11 0,0 0 0 15,0 0 0-15,0 0 0 16,0 0-64-16,0 0-6 0,-3-3-1 0</inkml:trace>
  <inkml:trace contextRef="#ctx0" brushRef="#br1" timeOffset="5748.18">2766 6831 3200 0,'-25'0'71'0,"-10"9"14"0,0-2 3 16,-4 5 1-16,-7 4-71 0,0 3-18 0,0 6 0 0,7-7 0 0,1 1 0 0,-8 9-17 16,7-2 3-16,4-1 1 0,-1 3 13 0,1 0-9 0,0-3 9 0,-1 0-8 31,8 4-16-31,-7-4-2 0,0 3-1 0,-1 6 0 15,-9 1 1-15,6-4 0 0,0 13 0 0,-3-9 0 0,3-1 26 0,0 1-8 16,4-4 8-16,3-6 0 0,7 3 0 0,1-9 8 0,9 3 0 16,1-9 0-16,4 2 3 0,3-12 1 0,7-3 0 0,0 0 0 15,0 0-1-15,7-3 0 0,7-12 0 0,11-4 0 16,6-10-11-16,8 1 0 0,7-6 9 0,3-10-9 16,1 6 9-16,3-6-9 0,3 4 12 0,-6 2-12 15,-1 3 0-15,-3-2 0 0,0 2-12 0,0 7 3 16,-8 0 9-16,1 3 0 0,-7 6 0 0,-7 3 0 15,-8 7 0-15,1-1 0 0,-18 10 0 16,0 0 0-16,-11 10 28 0,1 6 2 0,-11 6 0 0,-8 3 0 0,-6 3-22 16,-11 6-8-16,4 10 0 0,-15 0 0 0,-3 3 0 15,-3 13 0-15,-15-4 0 0,4-3 0 0,11 1 10 16,3-1-1-16,3-12 0 0,8-3 0 0,10-10-9 0,4 0 12 16,3-6-12-16,7-10 12 0,11-2-12 0,4-1 8 15,10-9-8-15,0 0 8 0,10-3-17 0,4-6-4 16,8-1-1-16,2-5 0 0,1-1 6 0,10-3 8 15,0 0-13-15,4-6 5 0,7 6 8 0,0-9-12 16,-7 9 12-16,-4-6-12 0,0 6 12 16,-6 4 8-16,2-4-8 0,-13 10 11 0,3-7-11 0,-7 6 0 0,4 7 0 15,-11-3 0-15,0-3 12 0,4-1-4 16,-8 10 0-16,-3 0 0 0,0 0 5 0,0 0 1 0,4-6 0 16,-4 6 0-16,0 0-14 0,7 6 0 15,3-6 8-15,1 10-8 0,-4-1 0 0,0 7 0 16,4-4-12-16,-4 10 12 0,0 0-8 0,-4 3 8 0,-3 0 0 15,-3-3 0-15,-4 10-8 0,3-1 8 0,-10 10 0 0,-7-4 0 16,-4 7 0-16,-3 0 0 0,-4 0 0 0,-7 3 0 16,-10-3 0-16,3 0 0 0,4-6 9 0,10-4-9 15,0-6 27-15,4-3 0 0,7-9 0 0,0-3 0 16,10-7 9-16,8-3 3 0,3-3 0 0,10-9 0 16,4-1-31-16,7-2-8 0,15-10 0 0,3 0 0 15,6-10-8-15,5 4-4 0,-1 0 0 0,8 0 0 0,-8-7 4 16,4 7 0-16,0-6 0 0,-4 8 0 15,1 1-34-15,-5 7-6 0,-6-1-2 16,-10 6 0-16,2 1 26 0,-17 2 4 0,-3 7 2 0,0-3 0 0,-11 6 18 0,0 0-8 16,0 0 8-16,-11 0 0 0,0 0 0 0,-3 0 0 15,0 0 0-15,-7 0 0 16,7-3-43-16,-4-4-14 0,4-2-3 16,0-7-1288-16</inkml:trace>
  <inkml:trace contextRef="#ctx0" brushRef="#br1" timeOffset="6419.39">617 7856 2073 0,'0'0'184'0,"-3"-6"-147"0,-4 6-29 0,7 0-8 15,-4 0 190-15,4 0 37 0,0 0 7 0,0 0 2 16,0 0-162-16,0 0-32 0,0 0-6 0,0 0-2 15,0 0-18-15,0 0-3 0,0 0-1 0,0 0 0 16,0 0-12-16,0 0 0 0,0 0-12 0,0 6 12 16,4 10-10-16,-4-4 10 0,0-2-8 0,0-1 8 15,-4 7-9-15,4 0 9 0,-7-4-10 0,4 4 10 16,3-4 0-16,-4 4-9 0,-3 0 9 0,7-4 0 16,-3 4-13-16,3-7 2 0,0-9 1 0,-7 10 0 15,7-10-88 1,0 0-18-16,0 0-3 0</inkml:trace>
  <inkml:trace contextRef="#ctx0" brushRef="#br1" timeOffset="7092.12">1203 6831 2944 0,'-7'-3'65'0,"7"3"14"0,0 0 2 0,0 0 1 0,0 0-66 16,0 0-16-16,0 0 0 0,0 0 0 15,0 0-20-15,0 0-7 0,-4 9-1 0,-3 1-1 0,4 2 17 0,-1 4 3 0,-6 3 1 0,-1-1 0 16,1 7-5-16,-5 1-1 0,5 2 0 0,-1 0 0 16,-3-3 14-16,0 10-9 0,3-7 9 0,1 0-8 15,-4 7 16-15,3-7 3 16,-3 6 1-16,3 1 0 0,1 2 3 0,-1-2 1 16,1 9 0-16,3-7 0 0,-4-2 9 0,4 9 3 0,4-7 0 15,-1 7 0-15,-3-6-28 0,7 3 0 0,0-4 0 0,0 1 0 16,0-4 0-16,7 7 0 0,-3-9 0 0,-1 2 0 15,4 1 0-15,-3-7 0 0,6 0 0 0,-6-3 0 16,6 0 0-16,1-6 0 0,-1 0 0 0,1-4 0 16,0-2 0-16,3-4 0 0,-4-2 0 0,1-1 0 0,3-3 11 15,-3-3-3-15,3-9-8 0,0 9 12 0,0-10 1 16,7 4 0-16,-7-7 0 0,7 4 0 16,1-7-3-16,-5 1-1 0,8-4 0 0,0 0 0 0,-1 0-9 15,5 0 10-15,-5-6-10 0,1 7 10 0,-7-8-10 0,6 1 0 16,-3 7 0-16,1-1 0 0,-8-6 0 0,0 12 13 15,-4-6 0-15,1 4 0 0,0-1 4 0,-8 3 1 16,4 4 0-16,-3-7 0 0,-8 1-2 16,4 5 0-16,0 1 0 0,-7-1 0 0,4 1 3 0,-8 0 0 0,7-1 0 15,-6 4 0-15,-1-3-19 0,1 5 0 0,-4-2 8 16,3 6-8-16,0-3 8 0,1 3-8 0,-4 3 9 0,0-3-9 16,-8 10 9-16,8-1-9 0,-10-3 8 0,-1 10-8 15,-7-4 0-15,7 4 0 0,-3 3 8 0,-3 0-8 16,2 0 0-16,5-4 0 0,-8 10 0 0,7-6 8 15,0 0-8-15,4 0 8 0,4 6-8 0,-5 0 8 16,1-3-8-16,7-6-11 0,0 2 3 0,4 1 0 31,6-9-124-31,-7 5-25 0,-6 4-5 0,3-22-1 0</inkml:trace>
  <inkml:trace contextRef="#ctx0" brushRef="#br2" timeOffset="89726.4">24331 15962 2358 0,'0'0'104'0,"-7"7"22"0,-4-7-101 0,4 0-25 16,0 0 0-16,7 0 0 15,0 0-17-15,0 0-9 0,0 0-2 0,0 0 0 16,7-7-76-16,0 4-15 0,-3-3-3 0,3-4-1 0,0 7 143 0,-7 3 28 0,0 0 5 0,0 0 2 16,4-6 38-16,3 3 8 0,3-3 2 0,-3 6 0 15,4 0-41-15,-1-3-8 0,1 3-2 16,3 0 0-16,0 0-28 0,4 0-5 0,3 0-2 16,4 3 0-16,-1-6 6 0,1 3 1 15,3 3 0-15,1-3 0 0,-1 0-2 0,-3 0 0 16,-1 0 0-16,4 0 0 0,-3 0-10 0,3 0-1 0,4 0-1 15,3-10 0-15,-3 10-10 0,3-9 0 0,11 3 0 0,4-4 0 16,-4 1 25-16,-1-4 7 0,1-2 0 0,-3 5 1 16,-5-6-33-16,-2 7 0 0,-1-10-15 0,0 4 5 15,4 5 10-15,3-2 0 0,-3 2 10 0,4-5-10 16,-1-1 12-16,4 3-4 0,-7-2-8 16,-1-1 12-16,-6 7 12 0,3-4 3 0,-3-3 0 0,-4-3 0 15,1 4-6-15,-1-4-1 0,-4 0 0 0,5-6 0 16,-5 3-20-16,8-9 9 0,-4 3-9 0,4-7 0 15,7-3 8-15,0 4-8 0,-4-10 0 0,4 13 0 16,-4-4 10-16,-3 1-2 0,-4 5 0 0,0-2 0 16,0 3-8-16,-3 0 0 0,-4-1 0 0,1-2 0 15,-5 3 0-15,1-7 0 0,-4 7 0 0,0-9 0 0,0-7 16 0,0 9 2 16,-3-2 0-16,-1 2 0 0,-3 1 2 0,1-1 0 16,-1 4 0-16,0-1 0 0,-4-5-20 0,1 8 8 15,3-11-8-15,0 2 0 0,3 4 8 0,-3-10-8 16,-3 6 0-16,-1-9 0 0,1 6 8 0,3 4-8 15,-3-1 0-15,-1 3 0 0,1 1 0 0,-1-1 0 16,4 7 0-16,-3 3 0 0,-4-3 0 0,3 3 0 16,1 3 0-16,-8-3 0 0,1 0 0 0,-1 6-12 0,1-6 1 15,-1 3 1-15,8-3 31 0,-8 0 7 16,-3 3 0-16,0-3 1 16,0 0-48-16,0 6-9 0,-4-6-3 0,4 6 0 15,-3 0 31-15,-1 3 8 0,4-2 1 0,-3-1 0 0,-1 3-9 0,4 4-11 16,-4-4 3-16,1-3 0 0,3 13 8 0,-4-7 0 0,0-2 0 15,1 5 0-15,-4 1 0 0,3-1-13 0,-6-5 3 16,2 5 1-16,-6 1 0 0,4-1 0 0,-8 1 0 0,0 0 0 16,-3-1 9-16,-4 1-10 0,-3-1 10 0,0 1-10 15,-1 3 10-15,-6-1 11 0,3 4-3 0,1-3 0 16,2 3 3-16,1-3 0 0,3 2 0 0,0-2 0 16,1-3-11-16,2 6 0 0,-2-4 0 15,-1-2 0-15,0 3 0 0,8-4 0 0,-8 7 0 16,7-3-11-16,0-3 11 0,4 5 0 0,-3-2 0 0,6-3 0 15,0 9 0-15,4-10 0 0,-3 4 0 0,2 3 0 16,1-3 0-16,4-4 0 0,3 1 0 0,-4 6 0 0,4-4 0 16,0-2 0-16,3 3 0 0,1 3 0 15,3-4 0-15,0-2 0 0,7 6 0 0,0-7 0 0,0 4 0 0,7-3 0 16,0-1 0-16,4 4 0 0,0-3 0 0,6-1 0 16,8 1 0-16,-4-1 0 0,4-5 0 0,0 5 0 15,-4 1 0-15,0 6-8 0,4-7 8 0,-7 4 0 16,-1-3 0-16,1-1 0 0,-4 4 0 0,0 3 0 15,1-3 0-15,2-4 0 0,-6 7 0 0,7-3 0 16,-4-4 0-16,3 4 0 0,-6 3 0 0,0-3 0 16,3-4 0-16,0 7-8 0,-3-3 8 0,-1 6 0 15,-3-3 0-15,-3 3 0 0,-11 0-12 0,0 0 4 16,0 0 0-16,0 0 0 0,0 0-9 0,-4 9-2 16,-3 1 0-16,-7-1 0 0,-3 0 5 0,-1 1 1 15,0-1 0-15,-3 1 0 0,0-1 13 0,-4 0 0 0,8-2 0 16,-4 2 0-16,3 0 0 0,0 1 0 0,-3-4 0 15,7 4 0-15,0-7 20 0,-4 6-4 0,1-3 0 16,2 4 0-16,1-1-16 0,4-3 0 0,-4 4 0 0,3-7 0 16,1 6 0-16,-1 4 0 0,0-4 0 15,4-6 0-15,0 7 0 0,4-1 0 0,-4 1 0 0,7-4 0 16,0-6 0-16,-4 9 0 0,4 1 0 0,0 5 0 16,4-5 0-16,-1-1 0 0,-3-9 0 0,7 10 0 15,-3-1 9-15,6 7-1 0,-3-4-8 0,4-2 12 16,3 5-12-16,4 1 9 0,-4-3-9 0,7 5 8 15,0-2-8-15,0 3 0 0,4 0 9 0,0-4-9 0,-4 1 0 16,4-3 0-16,3 5 0 0,-3-2 0 16,-8 3-75-16,4 0-9 0,11 6-3 15,-4 0 0-15,1-6-79 0,-1 15-16 0,32 32-3 16,-21-35-917-16</inkml:trace>
  <inkml:trace contextRef="#ctx0" brushRef="#br3" timeOffset="102657.52">8128 13933 1324 0,'0'0'118'0,"0"0"-94"15,0 0-24-15,0 0 0 0,7-6 72 16,0 3 11-16,4-6 1 0,3 2 1 0,0-2-47 0,4 6-10 15,-1-3-1-15,1-4-1 0,7 4 7 0,-4 3 2 16,-4-4 0-16,1 7 0 0,-7-3 21 0,-1 3 4 16,1 3 0-16,-4-3 1 0,-7 0-3 0,3 10-1 15,-3-4 0-15,0 4 0 0,0-1 2 0,-3 0 0 16,-4 1 0-16,7 5 0 0,0 1-28 0,-11-3-6 16,4 5-1-16,0-2 0 0,0 3 13 0,3 0 3 15,4-4 0-15,4 14 0 0,-4-4-40 0,4 3 0 16,3 0-12-16,-4 7 4 0,1-1 19 0,3 4 4 15,0-4 1-15,-7 10 0 0,0-6-16 0,0 6 0 16,0-7 0-16,0 4 0 0,3-3 12 0,-6-4-1 0,3 1 0 16,-7-1 0-16,3-2 8 0,1-7 1 15,-1 9 1-15,4-9 0 0,4-3 3 0,-4 3 0 0,0-6 0 0,3 0 0 16,1-10-24-16,3 7 0 0,-7-10 0 16,0-6 0-1,0 0-31-15,0 0-10 0,10 0-3 0,4 3 0 16,-7-6-113-16,8-3-23 0,-1 6-5 0,-4-9-869 0</inkml:trace>
  <inkml:trace contextRef="#ctx0" brushRef="#br3" timeOffset="103265.42">8347 15257 2718 0,'10'-3'60'0,"-6"-4"12"0,-1 4 2 0,4-6 2 0,-7-7-60 0,0 7-16 0,4-7 0 0,3 7 0 15,-3-1 0-15,3 1 0 0,0-1 0 0,0 4 0 16,-7 6-13-16,0 0-6 0,0 0-1 0,0 0 0 16,0 0 10-16,0 0 2 0,0 6 0 0,0 4 0 15,0-1 28-15,0 7 5 0,-7-4 2 0,0 10 0 16,3-3-11-16,1 0-3 0,-5 6 0 0,1-3 0 15,-7 3 11-15,7 3 1 0,4-3 1 0,-4 1 0 16,-4 2-11-16,1 0-3 16,-5-9 0-16,1 6 0 0,0 0 2 0,-3-6 0 0,9 0 0 0,-6-1 0 15,4-8-6-15,-4 5-8 0,3 1 11 0,4-6-11 16,0 2 13-16,3-2-4 0,-3-4-1 0,4 3 0 16,3 1 0-16,-4-4-8 0,4-6 12 0,0 0-4 15,4 3-8-15,-4-3 0 0,10 9 0 0,-2 1 0 0,-1-4 0 16,3-3 0-16,1 4 0 0,-1 2-11 0,4-9 11 15,1 6 0-15,2-3-9 0,8-3 9 0,3 0 0 16,-3 0 0-16,-1-3 0 0,5-3 0 0,-1 6 0 16,-3-3 0-16,6-3 11 0,-6 6-11 0,0-7 0 0,3 4 0 15,-3-3 0-15,-1 6-10 0,-2-3-5 0,2-4-1 16,-3 4 0-16,1-3 0 16,2 3-34-16,1-3-7 0,3-4-2 0,-3 4 0 15,0 3-81-15,-4-3-17 0,-7-4-3 0,3 1-553 16,1-1-111-16</inkml:trace>
  <inkml:trace contextRef="#ctx0" brushRef="#br3" timeOffset="103603.33">8894 15122 979 0,'-25'16'87'0,"14"-13"-70"0,4 3-17 0,-7 3 0 15,0-2 339-15,3-4 64 0,4 6 13 0,0 1 2 16,0-1-353-16,0 7-65 0,4 3-24 0,-1 9 1 16,1-3-13-16,-1 9-2 0,-3 1-1 0,-4-4 0 15,1 13 39-15,-1-3 8 0,-3-4 2 0,0 1 0 0,0 6 51 16,-4 0 11-16,1-6 1 0,3 5 1 16,-1 1 26-16,1 0 4 0,0 0 2 0,0-6 0 15,7 6-76-15,0-10-15 0,0 4-3 0,0-4-1 16,3 1-11-16,4-7 0 0,-7 0 0 0,7-3-11 15,0 4 2-15,7-4 0 0,-7 3 0 0,0-3 0 16,0 3-36-16,4-3-7 16,-1 3-2-16,1-9 0 0,-4 0-5 0,0-3-1 15,3-1 0-15,1-5 0 0,-4-10-86 0,0 0-18 0,0 0-3 16,0-16-1-16</inkml:trace>
  <inkml:trace contextRef="#ctx0" brushRef="#br3" timeOffset="105259.4">8160 11437 403 0,'0'0'17'0,"7"-3"5"0,-7-3-22 0,7-3 0 0,0-1 0 0,0 7 0 15,0-3 141-15,0-4 24 0,0 10 5 0,-3-6 1 16,-1-3-63-16,1 5-13 0,3-2-3 0,-7 6 0 15,0-3-17-15,0 3-4 0,0 0-1 0,0-6 0 16,-7 3-17-16,7-4-3 0,-4-2-1 0,1 3 0 16,-1 3-9-16,4-4-3 0,-7 4 0 0,4-6 0 15,-1 2-25-15,1-2-12 0,-1 6 10 0,-3-3-10 16,3-4 0-16,-3 4 0 0,4 3 0 0,-4-3 0 16,0 2 8-16,-4-2-8 0,1 3 0 0,-1 3 0 15,0-6 13-15,1 6-3 0,-1-3-1 0,4 3 0 16,-3-7 6-16,3 7 1 0,-4 0 0 0,4-3 0 15,-4 3 3-15,1-6 1 0,3 6 0 0,-4 0 0 16,0-6-12-16,4 3-8 0,4-4 9 0,-11 7-9 0,7-3 8 16,0-3-8-16,0 3 0 0,0-4 0 0,0 7 0 15,-4-9 8-15,0 9-8 0,1 0 0 0,6 0 0 0,-10 0 0 16,4 0 0-16,-1 0 0 0,-3 0 0 0,3 6 0 16,-6-3 0-16,-1-3 0 0,0 7 0 0,-6 2 0 15,6-6 0-15,-7 7 0 16,8-4 0-16,-1 3 0 0,-7 1 0 0,8-1 0 0,-1 1 0 15,0-1 0-15,1-3 0 0,3 4 9 0,3-1-9 16,-7 0 0-16,4-2 9 0,0 2-9 0,0-6 15 0,4 4-2 0,-5-4 0 16,1 3 0-16,4 3-2 0,-1-2-1 0,4-4 0 0,-3 6 0 15,2 1-10-15,-6-1 0 0,4-3 0 0,3 4 0 16,-4-1 0-16,1 7 10 0,2-4-2 0,-6-2-8 16,11 5 8-16,-4 1-8 0,0-3 0 0,3 2 0 15,-6 4 0-15,6-3 0 0,-3 3 0 0,4-1 0 16,-5-2 0-16,1 3 0 0,7 0 0 0,-3 0 0 15,-1-4 0-15,1 4-16 0,6-3 4 0,1 3 0 16,-1-7 12-16,4 4 0 0,4 3 0 16,0-4 0-16,-1 4 0 0,1-3 0 0,-1-4 0 0,4-2 0 15,-3-1 0-15,3 7 8 0,0-7-8 0,0 1 0 16,4-1 9-16,0 0-9 0,-1-2 0 0,1-4 9 16,3 3-1-16,-10 4-8 0,13-4 12 15,-9-3-4-15,2 3-8 0,1-3 0 0,3 4 9 16,0-7-9-16,0 3 8 0,-3-3-8 0,10 0 10 0,-3 0-10 15,0 0 16-15,-1-3-4 0,-3-4 0 0,4 4 0 0,-4-3 23 16,4 3 4-16,-7-3 1 0,-1-4 0 0,8 1-20 0,-11 2-4 16,4-2-1-16,-4 0 0 0,0-1 4 0,0 1 1 15,0-1 0-15,0-5 0 0,4 2-8 16,-11-3 0-16,7 1-1 0,-3 2 0 0,-1-2 5 0,1 2 0 16,-1-9 1-16,-3 10 0 0,4-4-17 0,-4 3 8 15,4-9-8-15,-4 10 0 0,0-7 16 0,0-3-3 16,-7 3-1-16,0 0 0 0,7 1-12 0,-4 2 0 15,-3-3 0-15,0 3 0 0,-3 7 0 16,3-3 0-16,0-4 0 0,-4 3 0 0,1-2 0 0,3 5 8 16,-7-5-8-16,3 5 0 0,-3-6 10 0,0 7-10 15,0 0 10-15,-4-1-10 0,1 1 0 0,3-1 0 16,-11 1 0-16,8 0 0 0,-4 2-9 0,-4-2 9 0,0 6-13 16,1-4 5-1,-1 4-23-15,-3-3-4 0,0 6-1 0,-4 0-1152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1-30T18:31:13.828"/>
    </inkml:context>
    <inkml:brush xml:id="br0">
      <inkml:brushProperty name="width" value="0.05292" units="cm"/>
      <inkml:brushProperty name="height" value="0.05292" units="cm"/>
      <inkml:brushProperty name="color" value="#FFC000"/>
    </inkml:brush>
  </inkml:definitions>
  <inkml:trace contextRef="#ctx0" brushRef="#br0">23961 13052 691 0,'7'-3'61'0,"-4"-3"-49"16,-3-4-12-16,4 1 0 0,-1-7 136 0,-3 7 25 15,4-4 5-15,-1-2 1 0,1 5-137 0,-1 1-30 16,1 3 0-16,-1-4 0 0,-3 1 60 0,4 6 15 16,0-4 3-16,-1-2 1 0,4 9 37 0,4-9 7 15,-1 9 1-15,1-7 1 16,-1 7-53-16,1-3-10 0,3 6-2 0,-3-3-1 0,3 7-41 0,-4-7-8 16,1 9-2-16,0-3 0 0,-4 4-8 0,0-1 0 15,0 4 9-15,-4-4-9 0,4 7 24 0,-3 3 1 16,-4-4 0-16,3 10 0 0,-3-3 8 0,0 3 2 15,0 4 0-15,-3-4 0 0,-1 9 1 16,4-6 1-16,4 1 0 0,-4-4 0 0,3 0-6 16,1-6-2-16,-1-7 0 0,5 4 0 0,-5-1-13 0,1-2-4 15,3-4 0-15,-4-2 0 0,4 2 10 0,-7-9 2 0,0 0 0 16,11-3 0-16,-1-3 8 0,-3-1 3 0,4-2 0 0,-4-10 0 16,4 0-11-16,3 4-3 0,-7-13 0 0,7 2 0 15,0-2-7-15,0 0-2 0,0 0 0 0,7 3 0 16,-6-4-12-16,2 4 0 0,1 7 8 15,3-8-8-15,-3 8 8 0,3-1-8 0,0 0 11 0,-3-6-11 16,-1 9 21-16,1-3-2 0,-4 1-1 16,0 2 0-16,-3 3-6 0,3-5-2 0,-4 2 0 0,-3 0 0 15,0 4-10-15,1 2 0 0,-1 1 0 0,-4-4 0 16,1 10-30-16,3-3 2 16,-7 6 0-16,0 0 0 0,0 0-116 0,0 0-24 15,0 0-4-15,7 0-1037 0</inkml:trace>
  <inkml:trace contextRef="#ctx0" brushRef="#br0" timeOffset="543.94">24977 13015 2646 0,'0'0'117'0,"-11"-7"24"0,-3 4-113 0,0 3-28 16,3-6 0-16,1 6 0 0,-4-3-11 0,3-3-8 0,0 2-1 0,-3 4-1 31,4-6-48-31,-1 6-10 0,-3-3-1 0,0 3-1 0,-7 3 65 0,3-3 16 0,-7 6 0 0,4-2 0 16,-3 5 38-16,-1 0 8 0,-3 7 2 16,-1 0 0-16,5-4-15 0,3 4-2 0,-1 9-1 0,5-3 0 15,-1-6-14-15,4 9-4 0,7-3 0 0,0 3 0 16,0 0-12-16,3-6 0 0,4 0 0 0,4 6 0 15,-1-7 0-15,8 1 0 0,-4 0 0 0,4-3 0 16,3-1-13-16,-4-5-3 0,8-1 0 0,0-6 0 16,-1 4 16-16,4-4 0 0,1-3 0 0,-1-10 0 15,-4 1 9-15,5 0-9 0,-1-4 0 0,-4-9 9 16,1 9-1-16,0-12 0 0,-1-3 0 0,1-6 0 16,0 9 21-16,-4-4 4 0,0 1 1 0,-4 3 0 15,4 0-9-15,-3 6-1 0,-4 0-1 0,0 4 0 16,-7 5 21-16,4 1 4 0,-4-1 0 0,0 10 1 15,-4 0-8-15,4 0-1 0,0 0-1 0,-10 7 0 16,2-4-23-16,-2 6-4 0,3 7 0 0,0 0-1 0,0 2-11 16,7 1 0-16,0 6 0 0,3-3 8 15,4 3 4-15,4 4 0 0,3-4 0 0,0 3 0 0,4-3-12 0,3 3 0 16,0-3-12-16,0 0 12 16,-7-3-11-16,8-3 11 0,-5 6-8 0,1-6 8 0,-4-3-14 0,4-1 2 15,-4-2 1-15,3-4 0 0,-3-2-10 0,1-4-3 16,-5-3 0-16,4-3 0 15,4-4-160-15,-8-2-33 0</inkml:trace>
  <inkml:trace contextRef="#ctx0" brushRef="#br0" timeOffset="831.5">25495 12419 864 0,'0'0'38'0,"0"0"8"0,-7 0-37 0,-3-3-9 0,-1 3 0 0,4 0 0 16,0 0 449-16,7 0 88 0,0 0 18 0,-4 9 3 15,1 1-466-15,-1 8-92 0,4-2-20 0,-3 3-3 16,-1 9 31-16,1 7 7 0,-1 2 1 0,-3 7 0 16,4 0 66-16,-4 3 14 0,3 3 2 0,1 3 1 15,-1-5-59-15,4-5-12 0,0 1-3 0,4 0 0 16,-1 0-25-16,1 0 0 0,3-6 0 0,0 6 0 15,-4-7-24-15,4-2 0 0,0 2 0 0,4-2 0 16,-4 2-138-16,4-2-28 16,-4-1-6-16</inkml:trace>
  <inkml:trace contextRef="#ctx0" brushRef="#br0" timeOffset="1568.62">24077 14517 1152 0,'0'0'102'0,"0"0"-82"15,0 0-20-15,-3 12 0 0,3-12 432 0,-4 10 83 16,1-7 16-16,3-3 3 0,-4 15-434 0,4-5-86 16,0 6-14-16,0 2-10 15,4-5-14-15,-4 3-4 0,0 9 0 0,0-7 0 0,0 1 7 0,3 10 1 0,1-4 0 16,-1 0 0-16,-3-3 40 0,4 3 9 0,-1 3 2 16,1-3 0-16,-1 0-10 0,4-6-1 0,-3 0-1 0,3 0 0 15,0-1-19-15,-4-8 0 0,4 2 0 0,1-2 0 16,-1-7 29-16,0 3 3 0,-7-6 0 0,10 0 0 15,1-6-2-15,3 3 0 0,-3-7 0 0,-1-5 0 16,4-1 5-16,0-3 1 0,0-9 0 16,1 3 0-16,2 0-27 0,1 3-9 0,-1-13 0 0,1 7 9 15,0-6-1-15,-1 9-8 0,1-10 12 0,-4 7-4 16,0 0 0-16,0-1-8 0,-3-5 12 0,-4 9-4 16,4-3-8-16,-4 2 8 0,0-2-8 0,0 9 8 15,-4 1-8-15,1-7 0 0,3 9 0 0,-4 3 0 16,1-2-15-16,-4 5 2 0,0-5 0 0,3 5 0 15,1 1-87-15,-1 6-16 16,-3 3-4-16,11 0-824 0,3 3-165 0</inkml:trace>
  <inkml:trace contextRef="#ctx0" brushRef="#br0" timeOffset="2037.91">25171 14630 1785 0,'0'0'79'0,"0"0"17"0,-4-7-77 0,-3-2-19 0,4-1 0 16,-1-8 0-16,1-1 171 0,-1 3 30 15,-3-6 7-15,0 0 0 16,3 3-228-16,-6 1-47 0,3 2-9 0,-4 7-1 16,-3-1 38-16,0 7 8 0,-7 3 2 0,0 0 0 0,-4 9 118 0,-3 1 24 0,3 2 5 0,-3 10 1 15,0-3-59-15,6 0-11 0,1 9-2 0,0-9-1 16,0 6-34-16,3 3-12 0,1 4 9 0,6-4-9 15,-3 0 0-15,7 0 0 0,-4 7 0 16,4-10 0-16,4 3 0 0,-1 0 0 0,4-6 0 16,4-3 0-16,-1-6 0 0,4 2 0 0,4-5 0 0,-4-10 0 15,7 0 0-15,0 0 0 0,0-3 0 0,7-10 0 16,1 1 0-16,2-7 0 0,4-6 0 0,1 0 0 16,-1-4 0-16,0 1 0 0,0-3 0 0,4 3 0 15,-7-1 0-15,0 4 10 0,-4 6 1 0,-4 1 0 16,1 2 5-16,-4 6 0 0,-7 1 1 0,0 0 0 15,0 9 15-15,-7 0 2 0,0 0 1 0,0 0 0 16,0 0-15-16,-3 9-2 0,-1 7-1 0,4-4 0 16,-7 4-4-16,4 3-1 0,3 0 0 0,0 3 0 15,-4 0-4-15,4 3-8 0,4-7 11 0,-1 11-11 16,4-7 0-16,0 0-9 0,0 3-1 0,0-7 0 0,4 8 10 16,-4-8 14-16,0 1-3 0,4-3-1 0,-4-4-19 15,3 4-4-15,-3-7-1 0,0 1 0 16,4-10-59-16,-4 6-12 0,0-6-3 0,4-6-762 15,-11 6-153-15</inkml:trace>
  <inkml:trace contextRef="#ctx0" brushRef="#br0" timeOffset="2289.94">25714 13874 1440 0,'0'22'128'0,"0"-19"-103"0,-4 6-25 0,-3-2 0 16,0 2 441-16,4 0 83 0,-1 1 17 0,4 9 3 16,4 9-441-16,-1-3-89 0,1 9-14 0,3 4-10 31,0 3-21-31,0 0-4 0,-3 9-1 0,3 3 0 0,-4-6 28 0,4 6 8 0,-3-9 0 0,-1 3 0 16,1-3 0-16,-1 6 0 0,1-6 0 0,-1 3 0 15,1-3 0-15,-1 3 0 0,1 4 0 0,-1-4 0 16,1-4-95-1,0 1-15-15,-1 3-3 0,1-6-1213 0</inkml:trace>
  <inkml:trace contextRef="#ctx0" brushRef="#br0" timeOffset="3034.69">24155 16113 1555 0,'0'0'138'0,"0"0"-110"15,-7 9-28-15,3 1 0 0,-3-1 286 0,4 7 52 16,-5-10 10-16,5 3 3 0,-1 1-275 0,1-1-54 15,-1 10-11-15,4-10-3 0,4 10-19 0,-1-3-4 16,1 3-1-16,-4 0 0 0,7-4 7 0,0 10 1 16,0-3 0-16,0 3 0 0,0 4 8 0,4-4 0 15,-4 0 0-15,3-3 0 0,1 3 0 0,-4 0 0 16,0-6 0-16,4-4 0 0,-4-2 0 0,0-4 11 16,0 1-3-16,0-1 0 0,0-3 29 0,-7-6 6 15,11 0 1-15,-11 0 0 0,7 0-10 0,3-9-2 0,4 3 0 0,-3-4 0 16,0-2 12-16,-1-7 3 15,1-3 0-15,3 3 0 0,-4-9-11 0,1 3-1 0,0-3-1 16,-1-7 0-16,4 7-16 0,-3-7-3 0,-8 7-1 16,1-6 0-16,3 9-14 0,0 3 9 0,-3-3-9 15,-1 0 8-15,1 6-8 0,-1 3 0 0,1 3 0 0,-1-2-11 16,-3 2-5-16,0-2-2 0,7-1 0 0,0 7 0 31,0-4-52-31,4-3-10 0,-1 7-3 0,5 3 0 16,-1-4-90-16,3 10-19 0,1 0-3 0,0 0-961 0</inkml:trace>
  <inkml:trace contextRef="#ctx0" brushRef="#br0" timeOffset="3481.85">25086 16229 2350 0,'0'0'52'0,"11"0"10"0,-1-3 2 0,1-4 3 0,-1 4-54 0,1-6-13 0,0 3 0 0,-1-4 0 16,1 1-19-16,-4-1-6 0,3 1-2 0,-6 3 0 0,-1-4 27 0,1 1 0 15,-4 9 0-15,-4-6 0 0,1 6 60 0,-8-4 18 16,-3-2 3-16,0 12 1 0,0-6-4 0,0 4-1 16,-4-4 0-16,-3 6 0 0,3-3-29 0,1 3-5 15,-1 4-2-15,-3 5 0 0,-4-2-33 0,4 3-8 16,3 2 0-16,4 1 0 0,-3-3 0 0,3 12-14 16,3-3 5-16,0 3 1 15,1 1-18-15,3 2-3 0,3-9-1 0,1 3 0 16,-1 0 18-16,4-6 3 0,4 0 1 0,-1-10 0 0,4 7 8 0,0-13 9 0,-7-3-1 15,11 6-8-15,3-6 31 0,4-6-1 0,-1 6 0 0,1-9 0 16,-4-4-30-16,4-9 0 0,6 3 0 16,-2-9 0-16,-1 3 0 0,-4-6 0 15,5-1 10-15,-5 1-2 0,-3 0-8 0,0 9 11 0,1-3-11 16,-5 9 12-16,1 3 3 0,-4-2 1 0,-4 8 0 16,-3 7 0-16,0 0 20 0,0 0 5 0,0 0 1 0,0 16 0 15,0 3-42-15,0 6 0 0,4-6 0 0,-4 9 0 16,-4 3 20-16,8-9 1 0,-1 10 1 0,1-4 0 15,-1 0-8-15,4 0-2 0,-3-3 0 0,7 0 0 16,-1-6 16-16,1 6 4 0,-1-6 0 0,1 0 0 16,3-3-63-1,0-4-12-15,0-2-2 0,0-1-1 0,4-3-70 0,-4-6-15 16,4-6-2-16,-1 6-1175 0</inkml:trace>
  <inkml:trace contextRef="#ctx0" brushRef="#br0" timeOffset="3725.21">26127 15533 3427 0,'0'0'76'0,"0"0"15"0,-7 9 3 0,0 1 2 0,3-1-77 0,1 7-19 0,-4 9 0 0,3-7 0 31,4 11-44-31,4 5-12 0,-1 4-2 0,-3 6-1 0,-3 0 38 0,6 6 7 0,1-3 2 0,-4 0 0 15,0 6 24-15,0 1 6 0,0-1 1 0,3 0 0 16,1 0-19-16,-1 7 0 0,-3-7 0 16,4 1-9-1,-4-1-119-15,3-3-24 0,1 3-5 0,-4-9-1119 0</inkml:trace>
  <inkml:trace contextRef="#ctx0" brushRef="#br0" timeOffset="4346.54">24366 17282 2876 0,'0'-9'128'0,"0"9"25"0,-3-9-122 0,-4 6-31 0,7-4 0 0,-4-2 0 15,1-1 51-15,3 10 4 0,0 0 1 0,0 0 0 16,0 0-56-16,0 0-16 0,0 0-1 0,7 10 0 16,3-1 1-16,1 7 1 0,-4 3 0 0,4 6 0 15,-1 6 15-15,-3 10-9 0,4-3 9 0,-8 5-8 16,1 5 8-16,3-5-12 0,0 1 12 0,-3 0-12 15,-8 0 12-15,8-6 0 0,-1 3 0 0,1-4 0 16,-4-9 0-16,3 7 14 0,1-1-3 0,6-5-1 16,-3-11 6-16,0-2 0 0,4-3 1 15,-1-4 0-15,1-3-6 0,0 1-2 0,3-7 0 0,0-7 0 16,-4-2 18-16,5-1 3 0,-5-5 1 0,4-10 0 16,-3 6-15-16,-1-3-4 0,1-3 0 0,-4-3 0 15,4-4 16-15,-4 4 4 0,0 3 0 0,0-3 0 0,0 0-9 16,0-1-2-16,0-5 0 0,4 6 0 0,-4-4-21 15,3 4 0-15,-3-6 0 0,4 2 0 0,-4 1 0 0,3 3 0 16,1 2 0-16,0 5-8 0,-1-5 8 0,-3 11 0 16,0 2 0-16,0-2 8 15,-3-1-58-15,3 6-11 0,-3 1-3 0,-1 0 0 16,-6-1-152-16,3 10-30 0</inkml:trace>
  <inkml:trace contextRef="#ctx0" brushRef="#br0" timeOffset="4846.68">25432 17568 1670 0,'0'0'148'0,"0"0"-118"0,-7-3-30 0,0-7 0 15,-4-5 151-15,0 5 24 0,1 4 5 0,3-3 0 31,-4-4-249-31,1 7-51 0,-4 3-9 0,-1 3-3 0,-6 3 112 0,4 6 20 0,-8 1 0 0,0 5 12 16,1 10 136-16,-5-6 26 0,1 0 6 0,0 6 0 16,0-6-73-16,7 6-15 0,-4-3-4 0,0-3 0 15,4 3-59-15,0-4-12 0,10 1-2 0,1 0-1 16,-1-10-28-16,4 1-6 0,7-1 0 0,0-9-1 16,0 0-23-16,0 0-5 15,11 7-1-15,6-7 0 0,8 0-2 16,3-7-1-16,-3-5 0 0,7-4 0 0,-1 7 26 0,1-10 6 0,-4 0 1 0,-3 0 0 15,0-3 41-15,-1 3 9 0,-2-3 2 0,-1 1 0 0,-7 2-1 16,0-6 0-16,4 12 0 0,-4-3 0 0,-7 7 17 16,3 9 4-16,-3 0 1 0,-7 0 0 0,4 0 16 0,3 9 3 15,-7 1 1-15,3 6 0 0,1 2-24 0,0-2-5 16,-4-3 0-16,0 12-1 0,0-7-27 0,0 8-6 16,3-8-1-16,-3 11 0 0,0-4-9 0,0 3 0 15,0-3 0-15,0 9 0 0,-3-5 0 0,-1-1-11 16,4-3 1-16,0 3 0 0,0-3-1 0,0-6 0 15,4 0 0-15,3-3 0 16,-4-1-29-16,4-5-5 0,0-7-2 0,4 6 0 16,6-9-70-16,-2 0-15 0,-8-9-2 0,3-1-1064 15</inkml:trace>
  <inkml:trace contextRef="#ctx0" brushRef="#br0" timeOffset="5063.75">26367 16746 3070 0,'7'19'136'0,"-4"-13"28"0,-6 4-131 0,-1-1-33 0,4-3 0 0,-3 4 0 16,-1 2 63-16,1 4 5 0,3 12 2 0,-4-3 0 0,1 4-70 16,-1 11-8-16,0 1-5 0,-3 12-1 15,0-2 14-15,0 5 0 0,0 7 9 0,-3-1-9 0,-1 7 39 16,0 4 1-16,4-4 1 0,-3-4 0 15,3-2-33-15,-4 9-8 0,4-3 0 0,0 3 0 16,0 0-99-16,4 1-21 16,-5-11-5-16</inkml:trace>
  <inkml:trace contextRef="#ctx0" brushRef="#br0" timeOffset="16965.96">23319 10001 1094 0,'-39'-28'48'0,"18"9"11"0,-1-6-47 0,-6 3-12 0,-7-9 0 0,0-7 0 15,-4 4 363-15,-10-1 70 0,-11-3 15 0,-4 4 2 16,1 3-360-16,-8-10-72 0,0 3-18 0,-10 4 0 16,-7-4 0-16,-4-3 10 0,1 4-10 15,-5 2 8-15,-2 1 4 0,-8 5 0 0,0-8 0 16,-3 2 0-16,-1 7-4 0,-10-6 0 0,0-1 0 15,-3-2 0-15,3 2 2 0,0 1 0 0,-7-4 0 16,0 0 0-16,-7 4 16 0,-7-1 3 0,0 1 1 0,-4 6 0 16,-3-1-30-16,-7 4 0 0,-15-3 0 0,1 3 0 15,0-3 17-15,-4 3 4 0,-11 0 1 0,-10 6 0 16,-3 0-14-16,-4-6-8 0,3 6 8 0,1 0-8 16,3-6 0-16,0 6 0 0,-4 0 0 0,-3 1 0 15,-4 2 0-15,4-3 0 0,0 10 0 0,4-7 0 16,-1 4 0-16,0-4 0 0,1 6 0 0,-8 10 0 0,-6-3 0 15,-5 3 0-15,1 3-8 0,-3 7 8 0,-5-1-12 16,12 7 4-16,-1-3 0 0,0 12 0 0,-3 9 8 0,-11 1 0 16,-7 8-9-16,-6 5 9 0,-5-1-16 0,8 6 2 15,3 0 0-15,4 7 0 0,13 6 14 0,-2 3-12 16,-5 3 12-16,12-3-12 0,6 3 12 0,1 0 16 16,-8 6-3-16,4-2-1 0,-4 11-12 0,11-5 0 15,0 6 0-15,7 3 0 0,3 6 0 0,1 0 0 16,-8 3 0-16,8 4 0 0,13-4 0 0,-2 7 0 15,6 9 0-15,-7 6 0 0,0-12-16 0,11 6-7 16,13 9-1-16,1 1 0 0,-7-4 11 0,14 4 1 16,14-1 1-16,-8 0 0 0,8 1 3 0,7-1 0 15,11 10 0-15,3-3 0 0,0-10-3 0,7 7 0 16,8 6 0-16,2-4 0 0,12-5-9 0,6 5-1 0,0-2-1 0,1 3 0 31,10-10-3-31,0 3-1 0,7 4 0 0,10-7 0 0,12-6 16 16,6 0 10-16,7 0-12 0,8-6 12 0,-1 6 0 0,7-9 0 0,8-4 10 0,3 1-2 15,0 9 12-15,7-4 4 0,7-2 0 16,-3-4 0-16,6 7 0 0,1-3 1 0,7-1 0 0,3 4 0 16,4-3 1-16,6-1 0 0,8 7 0 0,-7-6 0 15,7-7 0-15,-4 1 0 0,4 2 0 0,0-6 0 16,0 4-15-16,7-4-3 0,7-6-8 0,7-3 12 16,0 3-12-16,3-1 0 0,1 5 0 0,-1-14 0 15,12 7 0-15,2-7-10 0,4 10 0 0,8 3 0 0,-5-3 10 0,8-3 14 16,7-13-3-16,0 4-1 0,-4-1-10 15,4-3-12-15,0-2 2 0,10 5 1 0,4-6-7 16,4 0 0-16,-8-3-1 0,11-6 0 0,11-7 9 16,-4 4 8-16,0 3-12 0,10-1 12 0,5 1-16 0,2-3 3 15,1-4 1-15,3-9 0 0,0 6-4 0,8-2 0 16,-1 2 0-16,0 0 0 0,-7 1 4 0,8 2 0 16,10-3 0-16,-4 1 0 0,4-1-10 0,-4 0-2 15,0-9 0-15,11 0 0 0,11 3 1 0,6-3 0 16,1 6 0-16,3-9 0 0,4 9 3 0,3-6 1 15,3-6 0-15,1-1 0 16,3-2-10-16,8-7-3 0,2 3 0 0,8-9 0 0,4 0 12 0,2 0 1 0,5-3 1 0,-1-3 0 16,1 3 5-16,-1-1 1 0,4-2 0 0,0 0 0 15,3-4 12-15,11 4 0 0,4-7 0 16,-4 1 0-16,0 9-21 0,0-1-2 0,4-8 0 16,-82-4 0-16,15 3 15 15,17 1 8-15,14 6-10 0,8-4 10 0,3-6 0 0,7 4 0 0,7-1 0 0,155 7 0 16,-53-7-19-16,-24-6 3 0,-25 4 0 0,-8-4 0 15,-2-3 1-15,-15 0 1 0,-7-3 0 0,0 3 0 16,8-7-6-16,-96-2-2 0,14 0 0 0,14-10 0 16,11 9 3-16,3-5 1 0,11-4 0 0,0 0 0 15,7-6 10-15,141-13 8 0,-50 4-12 0,-27-1 12 16,-22 4 9-16,-17-4 9 0,-18-8 2 0,-14 8 0 16,-8-9 0-16,-2-9 0 0,3-4 0 0,-1 4 0 15,-6 3-20-15,-7 3 0 0,-11 3-11 0,-7-9 11 16,-14 6 20-16,0-13 12 0,4 4 1 0,-1-13 1 15,-7 6 27-15,-13 0 6 0,-8 0 1 0,7-5 0 0,11-5-8 16,-3-11-2-16,-8-13 0 0,-7-1 0 0,4 7-26 16,-11-12-6-16,4-16-1 0,-14 3 0 0,-11 3-25 15,0-3 0-15,-4-10-12 0,1 1 12 0,-11-1-11 0,-11 1 11 16,-6-7-8-16,-5 7 8 0,1 6-12 0,-7-4 4 16,-15-2 0-16,-6 3 0 0,-11-7 36 0,-11-3 8 15,-6-9 2-15,-12 7 0 0,-2-1-10 16,-12-6-3-16,-6-4 0 0,-4-5 0 0,-7 6-25 0,-7-1 0 15,0-8 8-15,-7 2-8 0,-4 10 27 0,-7-10 3 0,-6-2 1 16,-8-1 0-16,-14-3-14 0,-7 7-2 0,-7-4-1 16,3 1 0-16,-3-14 2 0,-7 14 0 0,-3 12 0 0,-12-10 0 15,-2 4-16-15,-1 6 8 0,0 6-8 16,-3 0 0-16,-7-12 29 0,-8 18 0 0,-6 4 0 16,3-1 0-16,-7-6-29 0,-7 7 0 0,-3 3 0 0,-8-4 0 15,-7 1 8-15,-3-1-8 0,7 1 0 0,-11 0 0 16,-13-7 0-16,2 6 8 0,5 1-8 0,-12 0 0 15,-3-1 0-15,-10 1 0 0,-11 2 0 0,0 7 0 16,7 10 0-16,0 5 0 0,-4 1 0 0,-3 6 0 16,-3 9 0-16,-4 1 0 0,-4 2 0 0,1 4 0 31,-8 6-25-31,-3-1-8 0,-11 1-2 0,0 0 0 0,0 13 35 0,-6 8 0 0,-8 1 0 16,0 6 0-16,0 0-9 0,-4 7 9 0,1 2-13 0,-4 1 5 15,0 6 8-15,-7-1 8 0,-3 1-8 0,-1 3 11 16,-6 0 0-16,10 6 0 0,7 4 0 0,7 5 0 15,0 1-11-15,10-1 8 0,5 7-8 0,2-3 8 16,-2 6-8-16,-1 0 0 0,0 0 0 0,0 9 0 16,-6 1-32-16,-8 9-1 0,-7 6-1 15,-14 0 0-15,-11 12-134 0,-14 7-26 0</inkml:trace>
  <inkml:trace contextRef="#ctx0" brushRef="#br0" timeOffset="128218.68">26889 12419 2617 0,'-7'-19'232'0,"-4"-9"-185"0,-7-7-38 0,-3-9-9 16,-3-9-56-16,-8 0-14 0,-7-1-2 0,-7 1-1 15,-21-19 27-15,0 0 6 0,4 0 0 0,-4 0 1 16,-7 3-64-16,-4 3-13 0,-10 6-2 0,3 16-1 16,7 7 67-16,-3 12 14 0,0-4 2 0,-7 20 1 0,-7 0 74 0,-1 12 14 0,5 9 3 0,-8 7 1 15,-10 9-25-15,-4 19-6 0,3 7-1 0,-10 15 0 16,0 3-25-16,-3 6 0 0,-8 4-12 0,1 18 12 16,-1 7 14-16,1-1 10 0,3 10 3 0,10 0 0 15,8 16-16-15,-4-3-3 0,-3 2-8 0,3 14 12 16,7 11-12-16,7 7 0 0,1 16 0 0,2 0 0 15,8 6 0-15,3-3-8 0,4 12-1 0,18-6 0 0,13 10 24 16,15 6 5-16,3-7 0 0,15-2 1 0,-1-17 34 16,18 11 6-16,11-1 2 0,13 0 0 0,5 6-15 0,13-6-2 15,18-3-1-15,7-3 0 0,11-6-35 16,-1 3-10-16,4-1 0 0,11 1 0 0,17 0 8 16,1-16-8-16,-8-13 10 0,4-18-10 15,7-13 0-15,0-3 0 0,3 7-13 0,4-23 4 0,7-6 9 0,0-12 0 16,0-17 0-16,4 4 0 0,-1-6 8 0,1-10 0 15,-1-5 0-15,8-14 0 0,3-15-8 0,0-19-10 16,-7-10 10-16,7-2-13 0,4-19 13 0,-8-1 0 16,-3-12 9-16,-7-6-9 0,-7-6 52 0,0-23 5 15,7-9 1-15,-7-6 0 0,-10-9 6 0,6-7 0 16,4-15 1-16,-7-7 0 0,-14 7-37 0,-4-7-8 16,-3-12-2-16,-4 3 0 0,-4 3-5 0,-10-4-1 0,-14-2 0 15,-7 3 0-15,-10 0-27 0,-8-13-5 16,-3-6-2-16,-8-18 0 15,-2-1-14-15,-8-9-4 0,-4-7 0 0,-6 1 0 16,-4-4 7-16,-4-9 1 0,-3-9 0 0,-7-13 0 0,-7-6 32 16,-7 6 0-16,-4 6 8 0,-7 10-8 0,0 16 0 0,-6 8-13 0,-8 11 1 15,0 8 0-15,0-8 32 0,-4 8 6 0,-6 10 2 16,-15 7 0-16,-6-4 4 0,-8 10 2 0,4-1 0 0,-1 13 0 16,1 16-15-16,-14 13-3 0,-7 2-1 0,-4 13 0 15,0 10-15-15,-14 8 9 0,-14 11-9 0,0 18 8 31,-4 16-28-31,0 18-7 0,-10 23-1 0,0 15 0 0,-4 6 0 16,7 17-1-16,11 5 0 0,-7 4 0 0,-4 6 14 0,8 15 3 0,6 16 1 16,1 0 0-16,-8 1-64 15,7 11-13-15,11 14-2 0,36-26-1038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1-30T18:38:18.851"/>
    </inkml:context>
    <inkml:brush xml:id="br0">
      <inkml:brushProperty name="width" value="0.05292" units="cm"/>
      <inkml:brushProperty name="height" value="0.05292" units="cm"/>
      <inkml:brushProperty name="color" value="#FFC000"/>
    </inkml:brush>
  </inkml:definitions>
  <inkml:trace contextRef="#ctx0" brushRef="#br0">5383 14818 2876 0,'-7'-38'128'0,"4"22"25"0,-1-9-122 0,-3 7-31 16,4-11 0-16,-4 10 0 0,0 1 25 0,7-7-1 15,-11 9 0-15,11-3 0 0,-11 0-24 0,4 0 0 16,0-6 0-16,-3 7 0 0,-11-1-9 0,-1 0 9 16,-9-3 0-16,-12 3 0 0,-10 0 0 0,-7 4 0 15,-7 5 0-15,-7-2 0 0,-7-4 0 0,-14 7 0 16,-7-1 0-16,-8 1 0 0,4 3 12 0,-10 2 2 16,-15-5 1-16,4-7 0 0,-3 7 1 0,-4-7 1 15,-18 7 0-15,4 6 0 0,3-7 12 0,1 1 3 16,-11 3 0-16,10-4 0 0,4 10-13 0,-4 0-3 0,4-6 0 15,3 12 0-15,8-3 0 0,-1 4-1 16,-3-7 0-16,7 9 0 0,14 0-15 0,-3 7 8 0,3-6-8 0,7 8 0 16,15 1 0-16,13 0 0 0,11 6 0 0,14-6 0 15,7 12 0-15,11-3 0 0,7 1 0 0,10 5 0 16,15 1 0-16,6 2 0 0,18 1 0 0,4 12 0 16,14 3 14-16,17 1 3 0,15-7 1 0,6 6 0 15,12-6-5-15,2-3-1 0,12 0 0 0,6-10 0 16,11 4-37-1,0-4-8-15,0 1-2 0,10-1 0 0,1-5 15 0,3 5 4 0,-11-6 0 0,8 7 0 16,10-7 16-16,-14-9 0 0,0-3 0 0,3-7 9 16,8 0-1-16,-7 1 0 0,-11-10 0 0,3-10 0 15,4 4 0-15,-7-6 0 0,-14-7 0 0,3-3 0 0,-10 3-8 0,7 0 8 16,0-9-8-16,-18 9 8 16,-7-6-8-16,-11 0 10 0,-2 3-10 0,-1-9 10 15,-18 2 3-15,4-5 1 0,0-4 0 0,-4 4 0 0,-14-10 4 16,-6-9 1-16,-5 6 0 0,-6-7 0 15,-4 1-4-15,-21 9-1 0,-4-3 0 0,-6-3 0 0,-8 6-6 0,-10-3 0 16,-11-6-8-16,7 6 12 0,-10-7-12 16,-4 1 0-16,3 9 0 0,-2-6 0 15,-15 12 12-15,-4 1-1 0,-3 2 0 0,-4 1 0 0,8 5-11 0,-11 4-12 16,-1 0 2-16,-6 6 1 0,-3 1 9 0,-1-1 0 16,7 9 0-16,-3 1 0 15,-4 0-69-15,1 2-9 0,-5 7-2 0,8 0-915 16,3 0-183-16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1-30T18:39:43.85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1122 8499 1900 0,'-25'-44'84'0,"11"25"18"0,0 13-82 0,-7-6-20 0,7 2 0 0,-4 4 0 0,4-4 63 0,0 10 8 15,3-9 1-15,1 9 1 0,-1 0-58 0,8 0-15 16,-8 0 0-16,11 0 0 0,-11 0 0 0,1 6 0 16,3 4-12-16,-4-7 12 15,11-3 0-15,-7 6 0 0,7-6 0 0,0 0 0 16,0 0 18-16,0 0 10 0,0 0 3 0,0 0 0 0,7 10 2 0,4-7 1 16,3 3 0-16,0-6 0 0,7-6 9 0,4 6 1 15,10 0 1-15,-7-3 0 0,15-7-12 0,-1 4-2 16,25-4-1-16,-4 1 0 0,8 3-18 0,-11 3-3 15,0-4-1-15,0-2 0 0,0 6-8 16,10-3 0-16,5-4 0 0,-1 10 0 0,-4-9 0 16,1 9 0-16,-8-10 0 0,-3 4-11 0,7 6 11 0,-3-9 0 15,20-1 0-15,-2 1 0 0,-12 6 16 16,-3-4 6-16,0-2 1 0,7 0 0 0,7-1 0 0,-7 1 0 0,1-1 0 16,-5 1 0-16,1-7-11 0,-11 10-3 0,-11-3 0 0,7 6 0 15,4-4-9-15,0-2 10 0,-7 9-10 0,-3 0 10 16,-4-3-10-16,-8 6 0 0,5-3 0 0,-19 0 0 15,1 6 0-15,-4-3 0 0,-3 4 0 0,-4-7 0 16,4 3 12-16,-8-3 4 0,4 6 1 0,-3-3 0 16,-8-3 7-16,8 0 0 0,-11 0 1 0,4 6 0 15,6-6-14-15,-3 0-3 0,-7 0-8 0,7-6 12 16,0 6-12-16,-7 0 8 0,0 0-8 0,11 0 0 16,-4 0 8-16,0-3-8 0,-7 3 0 0,0 0 9 15,0 0-9-15,0 0 0 0,0 0 0 0,0 0 0 16,0 0 0-16,0 0 0 0,0 0 0 0,-7 3 0 15,-7-3 0-15,3-3 0 0,-3 3 0 0,0-6 0 0,-7 6 0 16,3 0 0-16,-3 0 0 0,0-3 0 0,-7-4 12 16,-4 7-2-16,-3-3-1 0,-1-3 0 0,8 6-1 15,-7-10 0-15,10 1 0 0,-7 3 0 0,4 3-8 16,4-4 0-16,-1 7 0 0,0-3 0 0,4-6 0 0,0 3 0 16,3-4 0-16,-3 1 0 0,7-1 0 15,3 4 15-15,-3 3-3 0,4-3 0 0,3 2-12 16,0-2 0-16,-4 3 0 0,11-3 0 0,-7 6 0 15,7 0 0-15,0 0 0 0,0 0 9 0,10 0-9 16,1 0 0-16,10 0 0 0,-3 0 0 0,7-3 0 0,3 3 0 16,0 0 0-16,7 3 0 0,1-3 0 0,-1 0 0 15,-7-3 0-15,7 6 0 0,-3 6 0 0,3-3 0 16,-6 4 0-16,2-1 0 0,-6 7 0 0,-7-3-14 0,-1-4 3 0,1 7 1 16,-4-1 10-16,4-2 0 0,-8 6 0 15,-3-4 0-15,4 1 0 0,-4-3 0 0,0 5 8 16,4-2-8-16,-1 0 0 0,-3-4 0 0,7 7 0 0,-3-3 0 15,-4 3 0-15,4-1 0 0,-1-2-8 0,1 3 8 16,-1-10 0-16,-6 10 0 0,3-3 0 0,-4-1-8 16,-3-2 8-16,0 3 0 0,0-1 0 0,-3 4 0 15,-8-6 0-15,1 2 0 0,-4 10 0 0,-8-3 0 16,1 0 0-16,-7 0 0 0,-11 3 0 0,-7 10 0 16,-10-7 0-16,-4 10 0 0,-4-4 0 0,-10-6 0 31,-7-12-56-31,-18 0-10 0,-13-4-2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1-25T17:03:19.021"/>
    </inkml:context>
    <inkml:brush xml:id="br0">
      <inkml:brushProperty name="width" value="0.05292" units="cm"/>
      <inkml:brushProperty name="height" value="0.05292" units="cm"/>
    </inkml:brush>
    <inkml:brush xml:id="br1">
      <inkml:brushProperty name="width" value="0.05292" units="cm"/>
      <inkml:brushProperty name="height" value="0.05292" units="cm"/>
      <inkml:brushProperty name="color" value="#7030A0"/>
    </inkml:brush>
    <inkml:brush xml:id="br2">
      <inkml:brushProperty name="width" value="0.05292" units="cm"/>
      <inkml:brushProperty name="height" value="0.05292" units="cm"/>
      <inkml:brushProperty name="color" value="#FFC000"/>
    </inkml:brush>
    <inkml:brush xml:id="br3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23693 2570 576 0,'0'0'51'0,"-11"0"-41"15,7 0-10-15,-3 0 0 0,7 0 260 0,-7 6 51 16,-3-6 9-16,3 0 3 0,7 0-231 0,0 0-45 0,-4-6-10 0,4 6-1 16,0 0-18-16,-3 0-3 0,3-3-1 0,0-7 0 15,0 1 1-15,3-1 0 0,1 7 0 0,3-3 0 16,-4-7 51-16,4 10 10 0,-3-6 3 0,-1 3 0 16,-3 6-7-16,0 0-2 0,0 0 0 0,7-4 0 15,-7 4-25-15,0 0-5 0,0 0 0 0,0 0-1 16,0 0-9-16,0 0-2 0,4 10 0 0,-4-1 0 15,0 1-5-15,0 2-2 0,0 1 0 0,0 6 0 16,-4-7-12-16,1 7-9 0,6-6 12 0,-3 8-12 16,0 1 0-16,4 0 0 0,-4 3 0 0,4 1 0 15,-1 2 10-15,-3-3-10 0,4 3 8 0,-4-3-8 16,3 3 20-16,1-3-2 0,-1 7 0 0,-3-1 0 16,-3-3-4-16,-1 4-1 0,1 2 0 0,-1 1 0 0,-3-7-3 0,3 6-1 15,1-2 0-15,-1 9 0 0,1-4-1 0,-1-2-8 16,1-4 12-16,-1 0-4 0,1-9-8 0,-1 0 0 15,1 7 0-15,-1-14 0 0,1 13 8 0,-1-15-8 16,1 6 12-16,-1-7-4 0,1 7 0 0,-1-16-8 16,0 10 12-16,1-4-4 0,3 1 1 15,-4 2 0-15,1-2 0 0,3-4 0 0,-4 3 6 0,1 4 1 16,-1-10 0-16,1 6 0 0,-1 4-16 0,1-7-15 16,-1 4 3-16,1-4 1 0,-1 3 11 0,1-2 0 15,-1-4 0-15,4 6 0 0,-3 0 12 0,3-9 0 16,-4 4 1-16,4-4 0 0,0 0-13 0,0 0-10 0,0 0 2 0,0 0 0 15,0 0 8-15,0 0 0 0,0 0 10 0,0 0-10 16,0 0 8-16,0 0-8 0,11-4 0 0,-1-2 9 16,-3 3-9-16,4 0 0 0,-1-3 0 15,-3 6 8 1,1-3-8-16,-1-4 0 0,3 7 0 0,1-3 0 0,3-3 0 0,4 6 0 0,-1-6 0 0,18-1 0 16,1 4 0-16,6 3 0 0,7-6 0 0,1 3 0 15,-1-3 0-15,1 2 0 0,-5 4 0 0,-6 0 0 16,0-3 0-16,3-3 0 0,1 6 8 0,6-3-8 15,4 3 0-15,-11 0 0 0,8 0 0 0,-4 0 0 16,-1 0 0-16,-2 3 0 0,-1-3 0 0,-3 0 0 16,0 0 0-16,21 6 0 0,3-12 0 0,-3 6 0 15,-3 0 0-15,-1 0 0 0,1-3 0 0,-8 3 0 16,-3 0-9-16,-4 0 9 0,0 0 0 0,4-6 0 16,0 6-8-16,4 0 8 0,-1 0 0 0,-3 6 0 0,-4-6 0 15,-3 0 0-15,0 3 0 0,-4 3 0 16,0-3 0-16,-6 7 0 0,-5-1 0 0,1-6 0 0,-4 10 0 0,4-7 0 15,-4-3-10-15,0 7 10 0,0-10 0 0,-3 9 0 16,0-6 0-16,-1 3 11 0,1-2-11 0,-1-4 10 16,1 0-10-16,0 6 10 15,-4-6-10-15,4 0-11 0,-4 0 3 0,3 0 0 0,-6 0 8 0,3 0 12 16,-3 0-2-16,3 0-1 0,0 3-9 0,-4-3-9 16,-6 0 9-16,3 0-13 0,4 0 13 0,-4-3 12 15,0 3-3-15,0 0 0 0,0 0-9 0,-7 0 0 0,10 3 0 16,-6-3 0-16,-4 0 0 0,10 0 0 15,-10 0 0-15,7 0 0 0,-7 0 0 0,8 0 0 0,-5-3 0 16,-3 3 0-16,0 0 0 0,7-6 0 0,-3-4 0 0,3-2 0 16,-7 2 0-16,3 1 0 0,-3-4 9 0,0 1-1 15,4-7 0-15,-4 3 0 0,3-3 0 0,-3-9 0 16,0 6-8-16,4-9 8 0,-1 0-8 0,-3-1 8 16,4-2-8-16,-1-7 0 0,1 6 0 0,3-12 0 15,-3 0 0-15,-1-3 0 0,1 6 0 0,-1 0 0 16,1-3 0-16,3 3 0 0,-4 4 0 0,1-4 0 15,-1-9 0-15,4 9 0 0,-3-7 0 0,-1 4 0 16,1-3 0-16,-1 0 0 0,1 3 0 0,-1 6 0 16,-3-3 0-16,0 4 0 0,0 2-8 0,-3-6 8 15,-1 10-20-15,-3-4 2 0,4 3 0 0,-4 4 0 16,0 9 18-16,0 0-12 0,0 0 12 0,0 0-10 0,0 3 10 16,3 1 11-16,-3 8-3 0,0-2 0 15,0 2-8-15,3 1 0 0,-3-4-10 0,4 10 10 0,-4 3-8 0,3 0 8 16,4 0 0-16,-7-6-9 0,0 6 9 0,7 0 0 15,0 0 0-15,-7 6 0 0,3-6 0 16,4 0 0-16,-7 0 0 0,7 0 0 0,-7 3 0 0,4-3 0 16,3 0 0-16,-7 0 0 0,3 0 0 0,-3 0 0 15,0 0 0-15,7 0 8 0,0 0-8 0,-3 0 0 16,-4 0 0-16,-4 0-8 0,0 0 8 0,1 0 0 16,-1 0 0-16,-3 7 0 0,-4-1 0 0,4 0 0 15,0-6 0-15,-3 10 0 0,-1-7 0 0,-3-3 0 16,-4 9 0-16,4-6 0 0,0 4 9 0,-4-4-9 15,0-3 12-15,-3 0-12 0,0 0 8 0,-4 0-8 16,-3-3 0-16,-4 3 0 0,4-7 8 0,-4 4-8 0,-7-6 0 0,0 6 0 16,4-4 0-16,0 4 0 0,3-3 0 0,4-7 0 15,-1 10 0-15,4-6 0 16,-6 3 0-16,-1 2 0 0,-7 4 0 0,-3 0 0 0,-8 0 0 0,1 4 0 16,3 5 0-16,0-3 0 0,4-3 0 0,-4 16 0 15,3-9 0-15,1 2 0 0,-4 1 0 0,0-4 0 16,4 0 0-16,-1 1 0 0,4-10 0 0,8 3 0 15,2 3 0-15,5-3 0 0,2-3 0 0,5 4 0 16,-1-8 0-16,7 4 10 0,-3 0-10 0,3 0 8 16,4-3-8-16,0-3 8 0,0 3-8 0,0-3 8 15,3-1-8-15,-3 1 8 0,0-3-8 0,0 6 8 16,0 3-8-16,0-7 0 0,-7 4 0 0,3 3 0 16,0-3 0-16,1 3 0 0,-1 0 0 0,1-6 0 0,-5 6 0 15,5 6 0-15,3-6-8 0,-4 0 8 0,4 0 0 0,0 0 0 16,3 3 0-16,1-3 0 15,-1 3 0-15,0-3 0 0,-3 0 0 0,4 0 0 0,3-3 0 0,0 3 0 16,0 0 0-16,-4 0 0 0,11 0 0 16,0 0 0-16,-7-3 0 0,7 3 0 0,-7-6 0 15,7 6 0-15,-7 0 0 0,7 0 0 0,-7 0 0 0,7 0 0 16,-7 6 0-16,7-6 0 0,-7 3 0 0,0 7-11 16,3-7 11-16,4 3-8 15,-7-3 8-15,3 10 0 0,-3-7 0 0,4-3 0 0,-1 6 0 16,1 1 0-16,-1-1-9 0,1-6 9 0,-4 10 0 0,7-7 0 15,-4 4 0-15,1-7 0 0,3 9 0 0,-4-2 0 16,4-1 0-16,-3 0 0 0,3 1 0 0,0-1 0 0,0 4 0 0,3-1 0 16,-3 7-9-16,0-9 9 15,0 5 0-15,0 1 0 0,0 0 0 0,0 2 0 0,-3 1 0 16,3-3 0-16,-4 3 0 0,1 0 0 0,-1-7 0 0,0 7 0 16,-3-3 0-16,4 2 0 0,-4-5 0 0,3-4 0 15,1 1 8-15,-4 2-8 0,3-5 0 0,4-4 0 31,0-3-183-31,0 0-42 0</inkml:trace>
  <inkml:trace contextRef="#ctx0" brushRef="#br0" timeOffset="1">7945 17515 230 0,'0'0'20'0,"0"0"-20"0,0 0 0 0,0 0 0 16,7 6 117-16</inkml:trace>
  <inkml:trace contextRef="#ctx0" brushRef="#br0" timeOffset="2">8019 17571 1065 0,'0'0'47'0,"0"-9"10"0,0 6-45 0,-4-3-12 0,1-1 0 0,-1-2 0 16,1 0 80-16,3-1 15 0,-4 1 2 0,4-4 1 16,0 4-42-16,0-4-8 0,-4 7-1 0,8 0-1 15,0-1-46-15,-4-2 0 0,0 0-10 0,0 9 2 16,0 0-13-16,0 0-3 0,0 0 0 0,0 0 0 15,0 0 10-15,0 0 2 0,0 0 0 0,0 0 0 16,0 0 12-16,0 0 0 0,0 0 0 0,-4 0 0 16,0-7 31-16,4-2 2 0,-3-1 1 0,-1 1 0 15,1 0 8-15,3-4 2 0,0 4 0 0,-7-4 0 0,7 4-21 16,0-1-4-16,-4 1-1 0,4 6 0 0,0 3-18 16,0 0 0-16,4-6 0 0,-4 6 0 0,0 0 0 0,0 0 10 15,0 0-10-15,0 0 8 0,0-4 13 16,0-5 3-16,0 9 0 0,0-3 0 0,-7-3 10 0,7 6 2 15,-4-4 1-15,4-2 0 0,-7 3-10 0,7 0-3 16,-7-3 0-16,7 3 0 0,-3-4-15 16,-4 7-9-16,3-3 10 0,-3-6-10 0,7 9 8 0,-7-3-8 15,7-4 0-15,-7 7 9 0,3-3 22 0,4 3 4 16,-3 0 1-16,-1-6 0 0,-3 6-14 0,7 0-2 16,0 0-1-16,-7 0 0 0,4 0 7 0,-4-3 2 15,7 3 0-15,0 0 0 0,-4 0-5 0,1 0-1 16,-1 0 0-16,4 0 0 0,-7-3-22 0,0-4 0 0,3 7-12 15,1-3 4-15,-1-3 8 0,4-3 0 0,-7 5 0 0,7 1 0 16,0-3 0-16,-7-3 0 0,4 5 0 0,3-5 0 16,-4 6 0-16,4-7 9 0,0 4-9 0,0-6 0 15,0 2 18-15,0 1-3 0,-3 3-1 0,3-4 0 16,0 4 2-16,0-3 0 0,0 2 0 0,0 1 0 16,0-3-16-16,0 9 9 0,0 0-9 0,0 0 8 15,0 0-8-15,0-4 8 0,0-5-8 0,0 9 8 16,0-9-8-16,-4 5 8 0,1-2-8 0,-1 0 8 15,1-3-8-15,3-1 8 0,-4 1-8 0,-3-1 8 16,3-2 3-16,1 2 0 0,-4-8 0 0,3 5 0 0,4 4 10 0,-10-1 3 16,6-2 0-16,1-1 0 15,3 1-8-15,-4-4 0 0,1 6-1 0,3 4 0 16,-4-9-15-16,4 11 9 0,0-5-9 0,-3 0 8 0,3-1-8 0,0 7 10 16,-4-6-10-16,4-1 10 0,0 1-10 0,0 3 12 15,0-4-12-15,0 1 12 0,0-4-12 0,-7 4 12 16,7-1-12-16,0 1 12 0,0-4-12 0,7 4 8 15,-14-4-8-15,7-2 8 0,0 2-8 16,0 4 12-16,-4-4-12 0,1-6 12 0,3 10-12 0,0-3 8 16,0 2-8-16,0-2 8 0,0 2 0 0,0 1-8 15,0-4 12-15,3 4-4 0,1 6-8 0,-4-7 0 16,0 1 0-16,0-1 0 0,0 7 0 0,0-6 0 16,7-1 8-16,-7-2-8 0,0-1 0 0,0-2 8 0,4 2-8 0,-4 1 8 15,0-7 0-15,0 6 0 0,3-6 0 0,-3 7 0 16,0-7-8-16,0 3 8 0,0 1-8 15,0-7 8-15,-3 9-8 0,3-6 0 0,0 7 0 0,0-1 0 16,-4-2 0-16,4 2 0 0,0 1 8 0,0-7-8 16,-7 9 0-16,3-2 0 0,1-1 9 0,-1-6-9 15,4 7 9-15,-3-7-9 0,-1 7 12 16,4-7-12-16,0 6 9 0,-7-6-9 0,7 4 0 0,-3-4 9 16,3 0-9-16,0 0 0 0,-4-3 0 0,4 7 0 15,0-1 0-15,0-6 0 0,4 9 0 0,-1-5 0 16,-3 5 0-16,7-6 0 0,-7 4 0 0,0-1 0 15,4 0 0-15,-1 1 0 0,-3-1 8 0,0-3-8 16,0 7 0-16,4-7 0 0,-4 9 0 0,0-5 8 16,0-1-8-16,0 3 8 0,-4-5-8 0,1 5 8 15,-1 4-8-15,4-4 8 0,0 1-8 0,0-4 8 16,0 3-8-16,0 4 0 0,0 0 0 0,0-4 0 16,0 4 0-16,0-4 0 0,0 4 0 0,0-1 0 0,0 4 8 15,0-10-8-15,0 7 8 0,0-4-8 0,0 1 0 16,0-7 0-16,-7 0 0 0,7 7 0 0,0-1 0 0,0-6 0 15,0 4 0-15,-3-4 8 0,3 0-8 0,-4-3 0 16,1 3 9-16,3-3-9 0,-4 10 0 16,4-7 0-16,0 9 0 0,0-5 8 0,0-1-8 0,0 4 0 15,4 2 0-15,-4-2 0 0,0 2 0 0,3 1 0 16,-3 6 0-16,4-10 0 0,-1 7 0 0,4-7 0 16,-7 10 0-16,0-6 0 0,0 2 0 0,0-5 0 15,0 9 0-15,4-3 0 0,-4-4 0 0,3-2 0 16,-3 2 0-16,0 1 0 0,0 2 0 0,0-8 0 0,0 5 0 0,0-2 0 15,0 2 0-15,4-2 0 0,-8 2 0 16,8 1 8-16,-4-7-8 0,3 1 0 0,-3 2 0 0,4 4 0 16,-4-1 0-16,7 4 0 0,-7-10 0 0,0 13 0 15,0-6 0-15,4-1 0 0,-4 1 0 0,3 3 0 16,-3-4 0-16,0 4 0 0,0-3 0 0,4-4 0 16,-4 10 0-16,0-6 0 0,0-1 0 0,3 1 0 15,1-4 0-15,-4 4 8 0,3-4-8 0,1 4 0 16,-4-1 0-16,3-2 0 0,4 3 0 0,-7-1 8 15,4-2-8-15,-1 2 0 0,1 1 0 0,-4-4 0 16,3 4 0-16,1-1 0 0,-4 1 0 0,7 3 8 16,-7-1-8-16,0-2 0 0,0 0 8 0,0 6-8 0,0-7 0 15,0 1 8-15,0 6-8 0,4-7 0 0,-4 1 0 16,3-1 8-16,-3 4-8 0,0-3 0 16,0-1 0-16,0 1 0 0,0-1 0 0,0 1 8 0,0 0-8 0,0-4 0 15,0 4 0-15,4-4 0 0,-4 4 0 0,3-1 0 16,1-2 0-16,-4 2 8 0,3 1-8 0,-3-4 0 15,4 10 0-15,-4-3 0 16,3-3 0-16,-3 5 0 0,0-5 0 0,7 0 0 0,-7-1 0 16,0 7 0-16,4-6 0 0,-1 6 0 0,-3-4 0 0,0 7 0 15,4-6 0-15,-4 0 8 0,3-4-8 0,1 1 8 16,-4 6-8-16,7-7 8 0,-7 10-8 0,3-9 0 16,1 6-8-16,-4-3 8 0,4-1 0 0,-1 1 0 15,1-3 0-15,-1 9 0 0,-3-10 0 0,0 10 0 0,4-3 0 16,-1-6 0-16,-3 9 0 0,0-3 0 0,7-4 0 0,-7 1 0 15,0 0 0-15,0-4 0 0,-7 7 8 0,7-3-8 16,0 3 0-16,0-7 9 0,-3 1-9 0,-1 6 0 16,4-3 8-16,-3-1-8 15,-1 1 0-15,4-3 0 0,-3 5 0 0,-1 1 0 0,0-3 0 0,4-3 0 16,-3 9 8-16,3-10-8 0,-7 7 0 0,7-6 0 16,0-1 0-16,-4 10 0 0,1-9 0 0,3 6 0 15,0-7 0-15,0 7 0 0,0-3 0 0,0-3 0 16,3 5 0-16,-3 4 0 0,0-9 0 0,0 6 0 15,4-3 0-15,-4 2 0 0,0 4 0 0,7-9 0 16,-7 0 0-16,0 9 0 0,0 0 0 0,0 0 0 16,3-10 0-16,-3 10 0 0,4-3 0 0,-4-6 0 15,0 9 0-15,4 0 0 0,-4-10 0 0,0 10 0 16,3-3 0-16,1-3 0 0,-4 0 0 0,0-1 0 0,0-2 0 16,0 6 0-16,-4-3 0 0,4 6 0 0,0-4 0 0,0 4 0 15,-3-9 8-15,3 6-8 0,-4-3 0 0,4-1 0 16,0 1 0-16,-4-3 0 0,4 9 8 0,0 0-8 15,0-10 0-15,0 10 0 0,-3-3 0 0,3 3 0 16,0 0 0-16,0-9 0 0,0 9 0 0,0 0 0 16,0 0 0-16,0-3 0 0,0 3 0 15,0-7 0-15,0 7 0 0,0 0 0 0,0 0 0 0,0 0 12 16,0 0-4-16,0 0-8 0,0 0 0 0,0 0 0 16,0-3 0-16,0-6-12 0,0 6 12 0,0 3 0 15,-7-7 0-15,7-2 0 0,0 6 0 0,0-7 0 16,0 1 0-16,0 6 0 0,7-3 0 0,-7 2 0 0,0-5 0 15,0 9 0-15,0 0 0 0,0-9 0 0,0 5 0 0,3-2 0 16,-3 6 0-16,0-3 0 0,0-6 0 0,4-1 0 16,-8 7 0-16,4-3 0 0,0 3 0 0,0-7 0 15,0 7 0-15,-3-3 0 16,3 3 0-16,-7-7 0 0,7 7 0 0,-4-3 0 0,1-3 0 0,-1 5 0 16,1-5 0-16,-1 9 0 0,4-9 0 0,-7 5 0 15,7-2 8-15,-3 0-8 0,-1 0 0 0,4 6 0 16,-3-10 0-16,3 1 0 0,0 6 0 0,-4-7 0 15,4 1 0-15,0 6 0 0,0-7 0 0,0 7 0 16,0-13 0-16,4 13 0 0,-4-6 0 0,0 0 0 16,0-4 0-16,0 4 0 0,0-1 0 0,0-2 0 15,0-1 0-15,0-3 0 0,0 10 0 0,0-10 0 16,3 4 0-16,-3-7 0 0,-3 7 0 0,3-1 0 0,0 0 0 0,0-5 0 16,0-1 0-16,0 6 0 0,0-6 0 0,0 4 0 15,0-1 0-15,0 0 0 0,3 1 0 0,-3-1 0 16,0 0 0-16,0 4 0 0,0 2 0 0,0-2 0 15,0-1 0-15,0 4 0 0,0-4 0 0,0-2 0 16,0 5 0-16,0-2 0 0,0 2 0 0,0-2 0 16,0 2 0-16,0 1 0 0,0-4 0 0,0 4 0 15,0-3 0-15,-3 2 0 0,3-2 0 0,0-1 0 16,-4-3 0-16,4 4 0 0,-3 2 0 0,3 1 0 16,0-4 0-16,-4 1 0 0,4 3 0 0,0-4 0 15,0 0 0-15,0-2 0 0,0 5 0 0,0-2 0 0,0 2 0 16,4 1 0-16,-4-4 0 0,0 4 0 15,0-4 0-15,3 4 0 0,-3 0 0 0,4-4 0 0,-4 4 0 0,0-4 0 16,0 1 0-16,0 2 0 0,0-2 0 0,0-4 0 16,0 3 0-16,0 4 0 0,0 0 0 15,-4-4 0-15,4 4 0 0,-3-1 0 0,3 4 0 16,-4-3 0-16,1-1 8 0,-1 1-8 0,-3-1 0 0,0 1 0 16,3-4 0-16,1 4 0 0,-1 0 0 15,4-4 0-15,-10 4 0 0,6-4 0 0,1-6 0 0,-1 10 0 16,1-4 0-16,-1 1 0 0,4-1 0 0,-3-2 0 15,-1 2 0-15,4 1 0 0,-7-1 0 0,3-3 0 16,1-6 0-16,-1 4 0 0,4 5 0 0,-7-3 0 16,7 1 0-16,0-1 0 0,0 0 0 0,0 1 0 15,-7-1 0-15,4 3 0 0,-1-5 0 0,4 5 0 16,4-6 0-16,-4 7 0 0,0-1 0 0,0-6 0 16,0 0 0-16,0 7 0 0,0-4 0 0,0-3 0 15,0 1 0-15,0-1 0 0,3 3 0 0,-3-3 0 0,0 0 0 16,0-2 0-16,0 5 0 0,0-3 0 0,0 0 0 15,-3-3 0-15,3 0 0 0,-4 0 0 16,4 0 0-16,0 0 0 0,-3 1 0 0,3-5 0 0,-4 4 8 0,1 7-8 16,3-4 0-16,0 0 0 0,-4-3 0 0,4 3 0 15,-3-3 0-15,3 7 0 0,0-4 0 0,-4 0 0 16,4 3 0-16,0-2 0 0,0-1 0 0,0 0 0 16,-7 3 0-16,7-2 0 0,0-1 0 0,0 6 0 15,0-6 0-15,0 4 0 0,0-4 0 0,0-3 0 16,0-6 0-16,7 6 0 0,-7 0 0 0,0 0 0 0,0 0 0 15,4-6 0-15,-1 6 0 0,-3 6 0 0,4-3 0 16,-1-3 0-16,1 3 0 0,-4-2 0 0,3 2 0 0,-3-3 0 16,0 9 8-16,4-6-8 0,-1-3 0 0,-3 4 0 15,0-4 0-15,0 6 0 0,0-3 0 0,0 0 0 16,-3-3 0-16,3 4 0 0,-4 2 0 0,4-6 0 16,-3-3 8-16,3 3-8 0,0 0 0 0,0 0 0 15,0-3 0-15,0 0 0 0,3 3 0 0,-3 0 0 16,0-3 0-16,4-3 0 0,-1 6 0 0,-3 0 0 15,0-6 0-15,7 6 0 0,-7 0 0 0,0-10 0 16,0 10 0-16,0-9 0 0,0 6 0 0,0-3 0 16,0 6 0-16,4-7 0 0,-4 8 0 0,0-11 0 15,0 10 0-15,-4 0 0 0,4-9 0 0,4 9 0 16,-4 0 8-16,0-6-8 0,0 6 0 0,0 0 0 0,3 0 0 16,-3-6 0-16,0 6 0 0,0 0 0 0,4 0 0 0,-1-3 0 15,1-3 0-15,3 2 0 0,-7 1 0 16,4 0 0-16,-1-3 0 0,4-3 0 0,0 9 0 15,-3-10 0-15,6 7 0 0,-10-3 0 0,4-3 0 16,-1-1 0-16,1 7 0 0,-4-3 0 0,0-3 8 16,0-1-8-16,-4 1 0 0,4 0 0 0,-7-1 0 15,7 1 0-15,-7-4 8 0,0 1-8 0,4-4 0 16,-4 4 0-16,0-7 8 0,3 0-8 0,-7 7 0 0,4-7 0 16,0 7 0-16,0-4 0 0,0 0 0 0,4 1 0 15,-4-4 0-15,3 10 0 0,1-7 0 0,-1 0 0 16,4-3 0-16,0 7 0 0,0-7 0 0,0 0 0 15,0 4 0-15,0-1 0 0,0 7 0 0,4-1 0 0,-1-2 0 16,-3 0 0-16,0-4 0 0,4-3 0 0,-4 3 0 0,3-9 0 16,-3 4 0-16,4-8 0 0,-1 4 0 15,1 3 0-15,-4-3 8 0,3 13-8 16,4-7 0-16,-3 0 0 0,-1-3 0 0,1 1 0 16,3-8 0-16,0 7 0 0,-3-6 0 0,-1-3 0 0,4 12 0 0,0-3 0 15,7 0 0-15,-10 4 0 0,3-4 0 16,0-6 0-16,0 6 0 0,0-6 0 0,-3-4 0 0,3 7 0 15,0-3 0-15,3 0 0 0,-3 6 0 16,4-3 0-16,-1 0 0 0,-2 3 0 0,-1 3 0 0,3 0 0 31,1-2-58-31,-4 2-6 0,7-3 0 0,-3 9-1 0,6-2-151 16,-3 5-31-16</inkml:trace>
  <inkml:trace contextRef="#ctx0" brushRef="#br0" timeOffset="3">24352 2727 691 0,'0'0'61'0,"0"0"-49"15,0 0-12-15,0 0 0 0,-3 0 152 0,3 0 27 16,0 0 5-16,0-4 2 0,-4-2-66 0,4-3-14 16,0-4-2-16,4 4-1 0,3 6-11 0,0-7-1 15,3 1-1-15,1-1 0 0,3 7-27 0,0-3-6 16,0 6-1-16,-3-6 0 0,-4-1-47 0,-7 7-9 15,0 0 0-15,0 0 0 0,-4 19 0 0,-3-6 8 16,-3 9 0-16,-8 6 0 0,-3-6-8 0,-7 9 0 16,-4 1 8-16,0-1-8 0,1 0 0 15,-8 1 9-15,3-7-9 0,-2 6 0 0,-1 1 20 0,-7-4-2 16,7-3-1-16,-3 6 0 0,3-3-1 0,0-2-1 16,4 2 0-16,3-16 0 0,4 7-15 0,3-3 8 0,4 3-8 15,0-7 0 1,3-2-76-16,4-1-20 0,-3 0-5 0,2-9-555 0,5 0-112 15</inkml:trace>
  <inkml:trace contextRef="#ctx0" brushRef="#br0" timeOffset="4">23957 2714 2055 0,'0'-13'91'0,"0"7"19"0,4 3-88 0,-1-3-22 0,1 3 0 0,3 3 0 0,0 0 42 0,3 0 4 15,1 3 1-15,-4 6 0 0,0-3-31 0,4 7-5 16,-1-10-2-16,1 16 0 16,-4-7 6-16,0 10 1 0,4-3 0 0,-1 0 0 0,-3 3-16 0,4 0 11 15,-4 0-11-15,3 0 10 16,-3 0-10-16,1 0 0 0,-5 0 0 0,4 3 0 0,-3-3 8 0,-1 0-8 16,4 0 8-16,-3-4-8 0,-1 8 0 0,1-8 0 15,-1-5 8-15,1 9-8 0,-1-10 0 0,1 7 0 16,3 0 0-16,0-6 0 15,0 5-135-15,0-14-29 0</inkml:trace>
  <inkml:trace contextRef="#ctx0" brushRef="#br0" timeOffset="5">25125 2601 1792 0,'0'0'80'0,"0"0"16"0,0 0-77 0,0 0-19 0,0 0 0 0,-7 6 0 15,3-2 49-15,4-4 7 0,0 0 0 0,0 0 1 16,-7 3-33-16,-3 3-6 0,6 3-2 0,-3-6 0 16,-4-3-3-16,4 7-1 0,-3-1 0 0,-1-6 0 15,1 6-12-15,-1-6 0 0,-3 3 8 0,0-3-8 16,0 0 17-16,-4 10 1 0,0-4 0 0,1 0 0 16,-4 4 11-16,-1-4 3 0,1 3 0 0,0 4 0 15,4-10 0-15,-5 7 1 0,1 8 0 0,0-15 0 16,3 16-13-16,-3-16-2 0,4 13-1 0,-1-3 0 15,0-4 4-15,1-3 1 0,3 10 0 0,-1-13 0 16,1 10-7-16,0-7-2 0,0 3 0 0,7-5 0 16,-4 5-13-16,8 0 0 0,3-9 0 0,0 0 0 15,0 0 8-15,3 3-8 0,-3-3 0 0,11 0 0 0,0 10 0 16,-1-10 0-16,4 6 0 0,-3-3 0 16,-1 0 19-16,5-3-3 0,-5 7 0 0,4-7 0 0,-3 0 7 15,3 3 1-15,0-3 0 0,-3 0 0 16,3 6-10-16,3-3-2 0,-2-3 0 0,-1 3 0 0,0 7-12 15,0-4 0-15,7-3 0 0,-3 3 0 0,3 1 0 0,0-1 0 16,0 3 0-16,0-5 0 0,-3 2 0 0,0 6 0 16,-1-9 0-16,-3 7 0 15,4-4-40-15,0 7-12 0,-4-10-1 0,3 6-1 16,-2-9-94-16,2 3-18 0,-6 4-4 0,3-7-813 0</inkml:trace>
  <inkml:trace contextRef="#ctx0" brushRef="#br0" timeOffset="6">24620 3097 288 0,'-3'-10'25'0,"3"7"-25"0,-7 3 0 0,3-6 0 0,1 6 238 0,-1 0 42 16,1-13 9-16,-1 13 2 0,4 0-227 0,0 0-44 15,0 0-10-15,0 0-2 0,-3-3-8 0,3 3 8 16,-7-6-8-16,7 6 8 0,0 0-8 0,-4 0 0 16,4 0 0-16,0 0 0 0,0 0 50 0,0 0 8 15,-7-3 2-15,7 3 0 0,0 0 24 0,0 0 6 0,0 0 1 0,0 0 0 16,0 0-34-16,0 0-6 0,0 0-2 0,11 9 0 15,-4-6-29-15,7 3-7 16,-4 1-1-16,1-7 0 0,3 6-12 0,0 3 8 0,0-9-8 0,4 4 0 16,0-4 11-16,3 0-11 0,-4 9 12 0,4-9-12 15,1 3 14-15,2 3-4 0,1-6-1 0,0 4 0 16,-1-4-9-16,1 9 0 0,-4 0 0 0,0 1 0 16,1-1 0-16,-5-3 0 0,4 4-14 0,-3-4 5 31,0-3-51-31,-4 3-9 0,0 1-3 0,0-7-825 0</inkml:trace>
  <inkml:trace contextRef="#ctx0" brushRef="#br0" timeOffset="7">25718 2513 748 0,'0'0'67'0,"-8"0"-54"16,5 0-13-16,-4 0 0 0,0 0 236 0,3 0 44 16,-3 0 8-16,7 0 3 0,0-9-183 0,0 9-36 15,0 0-7-15,0 0-1 0,0 0-45 0,0 0-9 0,0 0-2 0,0 0 0 16,4-6-8-16,-4 6 0 0,0 0 0 0,0 0 0 15,0 0 0-15,0 0 0 0,0 0 0 0,0 15 0 16,0-5 16-16,-7 2-3 0,0 1 0 0,-4 6 0 16,0-1-1-16,-3-2-1 0,0 3 0 0,-3-7 0 15,3 7-11-15,-1-16 8 0,1 13-8 16,4-3 8-16,-1-10 9 0,8 6 2 0,-4-3 0 0,7-6 0 16,0 0-4-16,0 0-1 0,0 0 0 0,0 0 0 15,7 13-14-15,0-10 8 0,0 7-8 0,3-1 0 16,4 0 9-16,1-6-9 0,2 4 8 0,1-1-8 15,3 0 0-15,-3 4 0 0,-1-7 0 0,1 6 0 16,3 1 0-16,-3-7-9 0,-1 6 0 16,1 1 0-16,0-1 9 0,-4-6 0 0,-4 10 0 0,4-4 0 15,-3 1 0-15,0-1 0 0,-4 0 0 0,0 1 8 16,0 2-8-16,0 1 0 0,-4-4-8 0,1 10 8 0,-1-3 0 16,1 3 0-16,-4-1 0 0,0-5 8 0,-4 6-8 0,1-4 0 15,-1 4 0-15,-3 3 0 0,4-6 0 0,-8 0 0 16,4 2 0-16,0-5-8 0,-4 6 8 0,1-1 0 15,-1-2 0-15,-3 0 0 0,4-4 0 0,-5 1 0 16,-2-1 0-16,-1-2-12 16,4-1-121-16,-4 1-25 0,-3-7-5 0</inkml:trace>
  <inkml:trace contextRef="#ctx0" brushRef="#br0" timeOffset="8">25594 2494 2372 0,'-7'-9'105'0,"7"9"22"0,0 0-102 0,0 0-25 0,0 0 0 0,0 0 0 15,0 0 40-15,7-3 4 0,0 3 0 0,7 3 0 16,0 3-20-16,4-3-3 0,3 1-1 0,0 2 0 15,4-3-20-15,3 3 0 0,-3-6 0 0,3 3 0 16,7-3 0-16,1-3 0 0,-1 3 0 0,4 0 0 16,3-9-160-16,-3-1-36 15,31-11-7-15,-13-8-1 0</inkml:trace>
  <inkml:trace contextRef="#ctx0" brushRef="#br0" timeOffset="9">7652 6399 576 0,'0'0'51'0,"0"0"-41"0,0 0-10 0,-4 12 0 16,-3-2 170-16,0-4 32 0,4-3 6 0,3-3 2 15,-4 9-122-15,4-9-25 0,0 0-5 0,0 0-1 16,0 0-31-16,0 0-6 0,0 0-2 0,4-9 0 16,-4 0-5-16,3-1-1 0,4 7 0 0,-3-6 0 15,-4-1 15-15,0 7 2 0,0 3 1 0,0 0 0 16,-7-6 30-16,3 3 7 0,-3-1 1 0,-4-2 0 0,1 6-8 16,-4 0-2-16,-4 10 0 0,-3-7 0 0,-4-3-25 0,4 9-5 15,-11-9 0-15,4 6-1 0,-11-2-15 0,1-4-4 16,-1 0 0-16,0 0 0 15,0 6 0-15,4-3 0 0,0-6 0 0,-8 3 0 0,11 0-8 16,1 0 12-16,-1-6-12 0,4 6 12 0,0 0-12 16,3 0 0-16,-3 6 0 0,-4-6 0 0,4-6 0 15,-1 6 0-15,-2 6 0 0,-1-3 0 0,4 0 0 0,-4 7-9 16,4-10 9-16,0 9 0 0,3 0 0 0,0-6-8 16,0 7 8-16,4-1 0 0,7-6 0 0,-3-3 0 15,2 0 0-15,5 0 0 0,3 0 0 0,0 0 9 16,7 0-9-16,0 0 12 0,-4-6 0 0,4-3 1 15,4-1 0-15,-1 1 0 0,4 0-13 0,4-1 0 16,-1-2 0-16,1 2 0 0,3 1 0 0,0 6 0 0,0-7 0 16,0 7 0-16,4-3 0 0,-7 6 0 15,3-3 0-15,-4-4 0 0,5 1 0 0,-1 0 0 0,0 6 0 0,-4-10 0 16,4 10 0-16,4-3 0 0,-7 3 0 0,3-9 0 16,0 6 0-16,0-7 0 0,0 4 0 0,4-6 0 15,-8 2 0-15,1 7 0 0,3-6 8 0,-7-1-8 16,4 7 0-16,-11 3 0 0,0 0 0 0,0 0 0 15,0 0 0-15,0 0 0 0,0 0 0 0,0 0 0 16,0 0 0-16,0 0 0 0,-11 0 0 0,4 3 0 16,-7 7-17-16,0-7 0 0,-4 6 0 0,4 1 0 15,-11 2 17-15,4-3 0 0,-4 10 0 0,4-9 9 16,-3 2-9-16,2-2 0 0,-2-7 0 0,-1 12-11 16,0-2 11-16,4 0 0 0,0-1 0 0,10-2 8 0,-6 2 2 0,6 4 1 15,4-7 0-15,-3 4 0 0,6-4-11 0,1 4 8 16,6-4-8-16,1 4 8 0,-1-4-8 0,8 0 0 15,3 4 0-15,3-4-11 16,-6 4-16 0,7-4-3-16,3 1-1 0,-4 2-668 0,8-2-133 0</inkml:trace>
  <inkml:trace contextRef="#ctx0" brushRef="#br0" timeOffset="10">8079 6496 1094 0,'3'-22'48'0,"-3"12"11"0,7-2-47 0,-3-1-12 16,3-5 0-16,0 8 0 0,3-2 175 0,1-7 33 16,0 6 6-16,3 4 2 0,0-1-164 0,-4-2-32 15,1 9-6-15,0-4-2 0,-1 7-12 0,1 0 0 16,-4 7 8-16,3-4-8 0,4-3 0 0,-6 0 0 16,-1 9 0-16,7-6 0 0,0-3 0 0,7 0 0 15,-3 0 0-15,3 7 0 0,7-7 0 0,-3 0 0 16,3-7 0-16,4 7 0 0,-8 0 12 0,5-3-3 15,2 0-1-15,-2-3 0 0,2 6 12 0,-2 0 1 0,6 0 1 0,-3 6 0 16,-1-3-14-16,-6 0-8 16,3 4 8-16,0-4-8 0,-3 3 9 0,-4-3-9 0,-3 7 12 0,0-7-12 15,-4 6 0-15,0 1 0 0,0 2 0 0,0-2 0 16,0-4 0-16,-7 0 0 0,4 0 8 0,-1-3-8 16,1-3 0-16,3 7 8 0,-3-14-8 0,-1 7 0 15,1-3 11-15,3-6-11 0,0 6 10 0,0-7-10 16,-3 1 12-16,3-4-4 0,-4 4-8 0,-3 0 12 15,1-1 17-15,-1 1 3 0,-4 6 1 0,-3 3 0 16,0-7 9-16,0 7 2 0,-7-3 0 0,0 3 0 16,0-3-24-16,-4-3-4 0,-3 6 0 0,0-3-1 15,0-4-15-15,-4 7 0 0,1-3 0 0,-1-6 0 16,0 6 0-16,4-7 14 0,-3 1-4 0,6-4-1 16,-6-2-1-16,6 2 0 0,0 4 0 0,4-1 0 0,4-2 4 15,-1 9 0-15,1-7 0 0,3 10 0 0,0 0-12 0,0-9 0 16,0 9 0-16,0 0 0 0,0 0 0 0,0 0-17 15,7-3 4-15,-7 3 1 16,7 0 3-16,3 0 1 0,-3 0 0 0,4 0 0 0,3 0-14 0,-3-7-2 16,6 7-1-16,-3 0 0 0,4 0 25 0,3 0 0 15,-3-3 0-15,3 3-8 0,4-6 8 0,3 6 0 16,-3 0 0-16,-1 0-8 0,5 6 8 0,-5-3 0 16,1 7 0-16,0-1 0 0,-15 1 0 0,8 2 0 15,-11 1 0-15,4 6 0 0,-11 3 0 0,0-4 11 16,-4 4-3-16,-7-3 0 0,-3 3 5 0,-3 0 1 15,-8 3 0-15,0-6 0 0,4 9 0 0,-4-3 0 16,1-6 0-16,3 3 0 0,-1-9 3 0,1 5 1 0,0-5 0 16,3-1 0-16,-3-2-18 0,7 6 0 0,0-10 8 0,3 3-772 15,1-3-156-15</inkml:trace>
  <inkml:trace contextRef="#ctx0" brushRef="#br0" timeOffset="11">24402 3846 1166 0,'0'0'52'0,"-4"0"10"0,4 0-50 0,-7 6-12 16,-4 1 0-16,4-7 0 0,7 0 56 0,0 0 8 15,-7 0 1-15,7 0 1 0,0 0-6 0,0 0 0 0,4-13-1 0,-1 10 0 16,8-7-10-16,0 1-1 0,3-3-1 0,3 2 0 16,-6 1 54-16,3-1 11 15,0 1 3-15,-3 3 0 0,-1-1-102 0,1 4-13 0,-4-3-16 0,-7 6 3 16,0 0 41-16,0 0 9 0,0 0 2 0,-7 0 0 15,0 0 7-15,0 6 2 0,-7-6 0 0,3 3 0 16,-3-3-24-16,-4 13-4 0,4-13 0 0,0 6-1 16,0-3 5-16,3 4 2 0,1-4 0 0,-1-3 0 15,1 6 2-15,3-3 0 0,7-3 0 0,-7 0 0 16,7 0-10-16,-4 10-2 0,4-10 0 0,-11 0 0 16,4 3-8-16,-3 3-8 0,3-3 12 0,-4 10-12 15,1-4 12-15,-1 4-4 0,-3 2 0 0,-4 1-8 16,1 0 12-16,-5 6-12 0,-2-10 12 0,-4 10-12 15,-4-3 8-15,-3 3-8 0,-4 0 0 0,3 0 0 16,-6 6 25-16,3 3-1 0,0-9-1 0,11 0 0 16,0 0-7-16,0 6-2 0,3-3 0 15,-3-3 0-15,3 10 2 0,1-4 0 0,-1-3 0 0,-14 6 0 0,0 7-16 0,-3 0 9 16,-4-7-9-16,-3 7 8 0,-4-7-8 0,3 4 0 16,-3 5 0-16,8 1 8 0,-1 0-8 0,0 3 0 15,0-10 9-15,-7 7-9 0,-3-7 8 0,10 4-8 16,3-13 10-16,-2 7-10 0,-1-1 12 15,0-3-3-15,3-3-1 0,5 7 0 0,-5-1 13 0,-6 7 3 16,3-4 0-16,4-3 0 0,-8 1-7 0,8-7-1 16,3 0 0-16,0-3 0 0,4 0-16 0,0 3 8 15,0-3-8-15,-1 3 0 0,5-3 8 0,2 0-8 0,1 0 0 16,0-3 0-16,3-4 0 0,1 4 10 0,2-6-10 0,-2-4 8 16,-1 4-8-16,7 2 0 0,-3-8 0 0,0 8 0 15,-4-12 0-15,8 7 0 0,3-1 0 0,-1-6 0 16,-2 7 8-16,-1-4 0 0,4-3 0 0,3 0 0 15,4 7-8-15,0-10 0 0,-7 9 0 0,0-9 0 16,4 10 0-16,-1-7 0 0,-3 3 0 0,0-3 0 16,0 10 0-16,0-13 0 0,3 6 8 0,0-3-8 15,1-3 0-15,-4 6 0 0,3-3 0 0,4-3 0 16,-4 10 0-16,4-7 0 0,7-3 0 0,0 0 0 16,0 0 0-16,0 0 0 0,-7 0 0 0,7 0 0 15,-7 0 0-15,7 0 0 0,0 0 0 0,-7 0 0 16,7 0 0-16,0 0 0 0,-7-3 0 0,7 3 8 15,-7 0-8-15,7 0 0 0,0 0 0 0,0 0 0 16,0 0-76-16,0 0-7 0,0 0-1 0,4-10-1 16,-1 1-182-16,4 0-36 0</inkml:trace>
  <inkml:trace contextRef="#ctx0" brushRef="#br0" timeOffset="12">25107 3611 1666 0,'0'0'74'0,"4"-10"15"0,-1 1-71 0,-3 9-18 16,0 0 0-16,0 0 0 0,0 0 90 0,-7-9 14 15,0 5 4-15,0 4 0 0,-3 0-19 0,2-6-3 16,-6 6-1-16,4 0 0 0,3 0-16 0,7 0-3 15,-7 0-1-15,7 0 0 0,0 0-9 0,0 0-1 16,0 0-1-16,0 0 0 0,0 0-34 0,0 0-6 16,0 0-2-16,0 0 0 0,0 0 9 0,10 6 2 15,-3-6 0-15,-7 0 0 0,11 0-9 0,-1 0-2 16,1 0 0-16,-11 0 0 0,7 0-2 0,4 4-1 16,-4-4 0-16,3 9 0 0,-3-3-9 0,4 1 12 15,-4-1-12-15,4 3 12 0,-4 4-12 0,3-1 0 0,-3 1 0 16,4 6 8-16,-4-7-8 0,4-2 0 0,-1 8 0 15,1-5 0-15,-1 6 0 0,1-7 0 0,6 7 0 0,1-6 0 16,0 6 0-16,3-7 0 0,4 7 0 0,3-3 0 16,4-1 0-16,-1 1 0 0,-2 0 0 0,2 6 8 15,1-10-8-15,3 7 0 0,-3 3 0 0,0-3 8 16,0 3-8-16,-1 3 0 0,-2-3 0 0,2 6 0 16,-2-3 0-16,2 6 0 0,5-2 0 0,-1 2 0 15,4-6 0-15,-1 13 0 0,1-7 0 0,0 0 0 16,0 1 0-16,0-1 8 0,3 7-8 0,-3-10 8 15,0 0-8-15,3-3 0 0,-3 10 0 0,7-7 0 16,7 0 0-16,-1-3 8 0,5 10 0 0,-1-16 0 16,4 9 2-16,-3-3 0 0,-4 3 0 0,-4-12 0 0,4 12-10 15,3-6 0-15,1 0 0 0,-1 6 8 0,-3-12-8 0,4 9 0 16,-4 0 0-16,-4-3 8 0,-7 0-8 0,-3 0 0 16,-4 3 0-16,-6-3 0 0,-5-6 15 0,1 5 1 15,3-2 0-15,-3 3 0 0,0-3-25 0,3 0-5 16,4-3-1-16,-4 5 0 0,7-5 15 0,-3 0 0 15,3-7 0-15,0 10 0 0,-3-10 13 0,0 1-1 16,0-4 0-16,-4 4 0 0,-3-1-12 0,-4 4 0 16,0-7 0-16,-3 3 0 0,-1-6 0 0,-3 4 0 15,0-4 0-15,-3 0 0 0,-11-3 12 16,0 0-1-16,0 0 0 0,0 0 0 0,0 0-11 0,0 0 0 16,0 0 0-16,0 0 0 0,0 0 0 0,0 0 0 15,0 0-11-15,0 0 11 0,4-3-12 0,6-7 4 0,-6 7 0 16,6-12 0-1,1 2-121-15,3 0-24 0,4-5-5 0,-4-4-1091 0</inkml:trace>
  <inkml:trace contextRef="#ctx0" brushRef="#br1" timeOffset="13">28325 5978 403 0,'0'0'36'0,"0"0"-36"0,-4-3 0 0,4 3 0 16,-4-9 170-16,8 6 27 0,0-4 6 0,-1-2 1 15,1 3-171-15,3-1-33 0,0-2 0 0,0 0-15 16,-4 9 15-16,-3 0 0 0,7 0 0 0,-7 0 0 16,0 0 21-16,0 0 7 0,0 0 2 0,0 0 0 15,0 0 81-15,0 0 16 0,0 0 3 0,0 0 1 16,0 0-61-16,0 0-12 0,0 0-2 0,-7 0-1 0,0 0 4 0,7 0 1 16,0 0 0-16,0 0 0 0,0 0 2 0,0 0 1 15,0 0 0-15,0 0 0 0,0 0-7 16,0 0 0-16,0 0-1 0,0 0 0 0,0 0-23 0,0 0-5 15,-3 0-1-15,-1 9 0 0,1 0-26 0,-1 4-11 16,1 6 1-16,-1 3 0 16,1 0 10-16,-5 6-12 0,1-3 12 0,4 6-12 0,-4 10 12 0,-4-9 0 15,4 8 0-15,4-5 0 0,-8 6 0 0,4-10 0 16,0 10 0-16,3-10 0 0,4 4 0 0,0-4 0 16,-3-3 0-16,-1-3 0 15,1-3-40-15,-1-3-4 0,1 0 0 0,-1-7 0 16,-3 1-104-16,4-4-22 0,3-9-4 0,0 0-1 0</inkml:trace>
  <inkml:trace contextRef="#ctx0" brushRef="#br1" timeOffset="14">28190 5715 1209 0,'0'0'53'0,"-7"-3"12"0,-7-7-52 0,4 1-13 0,-1 6 0 0,4-3 0 16,0-7 220-16,4 10 40 0,-1-3 9 0,4-4 2 16,4 7-186-16,-1-6-37 0,4-1-7 0,7 7-1 15,-3-6-19-15,6-1-3 0,-2 1-1 0,6 6 0 16,0 0-17-16,4-4 0 0,-4 4-11 0,7-3 11 16,-3 3 20-16,3-3 12 0,0 6 1 0,-3 0 1 0,-4 0-34 0,4 6 0 15,-1-3 0-15,1 3 0 0,0-3 0 0,-1 10-16 16,1-4 2-16,3 7 0 0,4-3 14 0,-4-1 0 15,-3 10-10-15,3 0 10 0,0-3 0 0,-3 0-9 16,0-4 9-16,-4 4 0 0,-7 3 0 0,0-3 0 16,-3 3 0-16,-1 0 0 0,-6 0 9 0,-4 0 9 15,-4 0 2-15,-6-4 0 0,-4 1-20 0,-4 0-16 16,-3-3 4-16,-4 3 0 0,-7-1 12 16,1-2 0-16,-8 0 12 0,4-1-12 0,-1 1 0 0,1-3-16 15,-4-1 2-15,4-2 0 16,-4 2-26-16,0 1-6 0,4-13-1 0,0 9 0 15,0 1-34-15,3-4-7 0,4 0-2 0,6 0 0 16,1-3-86-16,7 4-16 0,-18-4-4 0,18 6-1 0</inkml:trace>
  <inkml:trace contextRef="#ctx0" brushRef="#br1" timeOffset="15">28804 6210 1904 0,'-10'-3'84'0,"10"3"18"0,0 0-82 0,0 0-20 0,0 0 0 0,0 0 0 0,0 0 54 0,0 0 6 16,0 0 2-16,0 0 0 0,0 0 21 0,0 0 4 15,3 10 1-15,-3 2 0 0,4-2-70 0,-1 2-18 16,-10 1 0-16,7-4 0 0,0 10 15 0,0-7-3 16,0 1-1-16,-3 3 0 0,6-4-11 0,-3 1 0 15,0-4 0-15,0 4 0 0,0 2 0 0,0-2 10 16,0 0-1-16,0-1 0 0,0 4 10 0,0-4 1 16,0 1 1-16,4-4 0 0,-4 4-21 0,3-4 8 15,1 1-8-15,-4-1 0 0,0-9 0 0,7 3 9 16,0 7-9-16,4-10 0 0,-1 6 12 0,1-3-12 15,-1-3 12-15,1 0-12 0,-1 0 8 0,5 0-8 16,-5-3 0-16,4-3 0 0,-3 6 0 0,3-4 10 16,-3-2-10-16,-4 0 8 0,3 0-8 0,1-4 8 0,-4 1-8 0,0-4 8 15,0 4 7-15,0-4 1 16,0 1 0-16,-3-7 0 0,3 6-16 0,-4-5 0 0,1-1 0 0,-1-3 0 16,1 0 9-16,-1 0-1 0,1 3 0 0,-1-3 0 15,1 0-8-15,-4 10 0 0,3-1-10 16,1-3 10-16,-4 7 0 0,3 6 8 0,-3 3 1 0,0 0 0 15,0 0-9-15,0 0 10 0,0 0-10 0,0 0 10 16,0 0-10-16,0 3 0 0,-3 6 0 0,3 1 0 16,0 2-9-16,-4 7 9 0,4-6 0 0,-3 6 0 15,3-7 0-15,0 7 0 0,-4 0 0 0,4-4 0 16,0 4 0-16,0 0 0 0,0 0 0 0,4-3 0 0,-1 5 0 16,1-2 0-16,-4 0 0 0,7-3 0 15,-4-1 0-15,5 1 0 0,-1 0 0 0,3-4 0 16,-3 1 0-16,4-1 0 0,-1-2 0 0,5-1 0 0,-5-2 0 0,4-1 0 15,-3 0 0-15,-1-3 0 16,1-3-31-16,0 6-5 0,-4-6-2 0,-7 0 0 16,7-6-95-16,0 3-19 0,-7-3-4 0</inkml:trace>
  <inkml:trace contextRef="#ctx0" brushRef="#br1" timeOffset="16">29351 6386 1152 0,'0'0'51'0,"0"0"10"0,0 0-49 0,0 9-12 0,0-9 0 0,0 0 0 15,0 10 132-15,4-4 23 0,-4-6 5 0,3 10 0 16,1-4-128-16,3 0-32 0,-4 3 0 0,1 1 0 16,3 2 21-16,-4-2-2 0,1-1-1 0,-1 4 0 15,1-4 15-15,3 1 3 0,-7 2 1 0,0-2 0 16,0-1 49-16,0 3 10 0,0-2 1 0,0-4 1 16,-3 0-26-16,-1 4-6 0,0-4-1 0,4-6 0 15,-3 3-29-15,3-3-5 0,0 0-2 0,0 0 0 0,0 0 8 0,0 0 2 16,0 0 0-16,0 0 0 0,0-3-12 0,0-6-3 15,-4-1 0-15,4 1 0 16,0-4-6-16,-3-5-2 0,-1 2 0 0,1-9 0 0,3 9 4 0,-4-12 0 16,-3 6 0-16,4 0 0 0,-1-6-20 15,1 6 0-15,3-10 0 0,-4 10 0 0,1 1 0 16,3-1 0-16,0 0 0 0,0 3 0 0,0 0 0 0,3 6 0 16,-3 4-9-16,0-3 9 0,7 2 0 0,-3 1 0 15,-1 2 0-15,4-2 0 0,0 0 0 16,4 2 0-16,-4 1-12 0,4 0 4 15,-1-4-19-15,4 7-3 0,-3 3-1 0,-1 0 0 16,5 0-26-16,-5 0-6 0,1 3-1 0,-1 4 0 16,1-4-116-16,-4 9-24 0,4-5-5 0</inkml:trace>
  <inkml:trace contextRef="#ctx0" brushRef="#br1" timeOffset="17">29700 6201 2257 0,'0'0'100'0,"0"0"20"0,0 0-96 0,-3 16-24 0,3-4 0 0,0 1 0 0,-4 6 12 0,4 3-4 15,0-1 0-15,-3 1 0 0,3 10 3 0,0-1 0 16,-4 1 0-16,4 5 0 0,-3-6-11 0,-1 4 0 16,-3-4 0-16,4-6 8 0,-4 7-8 0,3-7 0 15,-7 0 0-15,8-3 0 0,-8 9 10 0,4-9-10 16,0 0 12-16,0-3-12 0,-3 3 9 0,6 0-9 15,-3-6 0-15,3-4 9 0,1-2 45 0,-4-1 9 16,7-3 1-16,0-6 1 0,0 0-26 0,0 0-6 16,0 0-1-16,-4-6 0 0,4-10-32 0,-3 4 0 0,-1-10 0 0,1 0 0 15,-1-6 0-15,1 2 0 0,3-2 0 0,-4-6 0 16,4-4 0-16,0 4 0 16,4-7 0-16,-1-3 0 0,1-6 0 0,-1 6 0 0,1-6 0 0,3 6 0 15,0 3 0-15,0 7 0 0,4 2 0 0,-1 1 0 16,1 6 0-16,3 0 0 0,0 9 0 0,0 0 0 31,4 4-19-31,3-1-10 0,-3 4-3 0,6-1 0 0,-3 7 32 0,1 3 0 0,2-6 8 0,1 12-8 16,-7-3 0-16,3 7 0 0,3-1-12 0,-6 4 3 15,0-1 9-15,-8 7-13 0,1-6 5 0,-1 6 8 16,-6 2 0-16,-4 1 0 0,-4 0 0 16,1-3 0-16,-4 3 0 0,-4 0 0 0,-3-3 9 0,0-7-1 15,0 10-8-15,-4-3 0 0,-3 3 0 0,0-3 8 16,-4-6-8-16,1 5 0 0,-1-5 0 0,4-1 0 15,-4-2-24 1,4-1-7-16,3-3-1 0,4-2-720 0,-3-8-144 0</inkml:trace>
  <inkml:trace contextRef="#ctx0" brushRef="#br1" timeOffset="18">30233 5417 518 0,'0'0'46'0,"0"0"-37"16,0 0-9-16,-3 9 0 0,3 4 398 0,-4 0 78 15,4 2 15-15,0-2 3 0,-4-1-354 0,8 10-70 0,-4 0-14 0,7 10-4 16,-7-4-16-16,4 3-3 0,-1 4-1 0,-3-4 0 16,7 10-32-16,-7 0 0 0,0 2 0 0,-3-2 0 15,3 3 0-15,-4-3 0 0,1-7 0 0,-1 7 0 16,1-10 16-16,-1 1-3 15,-3 2-1-15,3-2 0 0,1-4-12 0,-1 3-12 0,4-6 3 0,-3 0 0 32,-1-9-47-32,1 6-8 0,3-3-3 0,0-7 0 15,0-2-91-15,0 2-18 0,3-5-4 0,-3-7-694 0</inkml:trace>
  <inkml:trace contextRef="#ctx0" brushRef="#br1" timeOffset="19">30328 6295 2127 0,'0'0'94'0,"0"0"20"0,7 0-91 0,4 6-23 0,3-3 0 0,0-3 0 16,0-3 33-16,0-3 3 0,1 6 0 0,6-6 0 15,-4 0 22-15,4-4 5 0,1 1 1 0,-5 2 0 16,4 1-42-16,1-6-8 0,-5 2-2 0,4-2 0 0,-6 2 7 0,2 1 1 16,1-1 0-16,-4-2 0 0,4 3-7 0,-8-4-1 15,4 0 0-15,-3-2 0 0,3 2 7 0,-3-6 1 16,-4 7 0-16,0-1 0 0,0-6-10 0,-4 10-2 15,1-7 0-15,-4 1 0 0,-4 5 7 0,1 4 1 16,-1 0 0-16,-3-4 0 0,-3 10-7 0,-1 0-1 16,-3 0 0-16,0 10 0 0,-4-1-8 0,4 4 0 15,-7 2 0-15,3 1 0 0,1 12 0 0,-1-3 0 16,0-3 0-16,4 10 0 0,0-4 31 0,3 3 4 0,-3 1 1 0,7 2 0 16,-3-3-19-16,10-2-3 0,0-4-1 0,0-3 0 15,7-3-13-15,-4 3 8 0,8-1-8 0,-1-2 0 16,1 0 0-16,3-6 0 0,-3-1 0 0,3-2 0 15,0-1 0-15,-3-6-12 0,3 7 12 0,0-4-10 16,0-3-2-16,0-3 0 0,4-3 0 0,3-3 0 31,0-4-108-31,4-2-23 0,-1-7-4 0</inkml:trace>
  <inkml:trace contextRef="#ctx0" brushRef="#br1" timeOffset="20">29767 7518 1728 0,'0'0'153'0,"0"0"-122"0,-7-3-31 0,7 3 0 16,-3-6 125-16,3 6 19 0,0-7 4 0,0 7 1 15,0 0-104-15,0 0-21 0,0 0-4 0,0 0 0 16,0 0 16-16,0 0 4 0,0 0 1 0,0 0 0 15,0 0-7-15,0 0-2 0,3 7 0 0,1 8 0 16,-4-2-20-16,0-4-4 0,0 4 0 0,0-4-8 0,0 4-12 0,-4-1-8 16,1-2-3-16,-1-1 0 15,1 4-118-15,-1-4-24 0,-3-3-5 0,4-3-787 16</inkml:trace>
  <inkml:trace contextRef="#ctx0" brushRef="#br1" timeOffset="21">30304 7430 1670 0,'3'-6'74'0,"-3"6"15"0,0 0-71 0,4-3-18 0,-1-7 0 0,4 10 0 16,0 0 209-16,4 0 39 0,-1-9 7 15,5 9 1-15,-1 0-203 0,0 0-41 0,-7 6-12 0,0-6 0 16,4 0 0-16,-1 3 0 0,-3-3 0 0,-7 0 0 16,0 0 0-16,7 13-15 0,0-4 5 0,-3 1 1 31,-8 2-33-31,4 7-6 0,-3-6-2 0,-1 5 0 0,-6 1-127 0,-1-3-26 0</inkml:trace>
  <inkml:trace contextRef="#ctx0" brushRef="#br1" timeOffset="22">29665 8267 691 0,'0'0'30'0,"0"0"7"0,0 0-29 0,0 0-8 0,0 0 0 0,0 0 0 16,0 0 191-16,0-3 37 0,0 3 7 0,4-9 1 15,-4 6-147-15,3-3-29 0,1-4-7 0,-4 10-1 16,3 0-26-16,4-3-6 0,-7 3 0 0,0 0-1 0,0 0 1 0,0 0 0 16,11-3 0-16,-11 3 0 0,0 0-5 0,7 3-1 15,3-3 0-15,-10 0 0 0,8 3-6 0,-1 3 0 16,0-2-8-16,0 2 12 0,-7-6-4 0,7 3-8 15,0 9 11-15,0-5-11 0,0-4 11 0,0 9-11 16,0-5 10-16,0 2-10 0,0-6 24 0,0 7 0 16,4-1-1-16,-4-6 0 0,0 7-3 0,0 2 0 15,4-2 0-15,-4-1 0 16,3 0-9-16,1-5-3 0,-1 5 0 0,1 0 0 0,0 1-8 0,-4-1 8 16,3-6-8-16,1 10 8 0,-1-7-8 0,1-3 0 15,-1 4 0-15,-2-4 0 0,2-3 16 0,4 0 4 16,-7 3 0-16,4 3 1 0,-1-6-21 0,1 0 0 0,-4-6 0 15,4 6 0-15,-1 0 0 0,-3 6 0 0,0-6 0 16,0-6 0-16,0 6 0 0,4-3 0 0,-4 3 0 0,0 0 0 16,0-3 0-16,4-4 0 0,-4 4 0 15,3-3 0-15,1 6 8 0,0-3 0 16,-4-7 0-16,3 7 0 0,1-3 11 0,-1 3 2 0,1-4 1 0,0 4 0 16,-1 0-10-16,4-3-1 0,0-3-1 0,-3 5 0 15,3-2-2-15,-3 6-8 0,3-6 12 0,0 0-4 16,0-4-8-16,-3 10 0 0,3-6 9 0,-4 0-9 15,-3-4 0-15,4 10 0 0,-4-9 0 0,4 9 0 16,-1-3 0-16,1 0 0 0,-4-4 0 0,3 7 0 16,1 0 0-16,0-3 0 0,-1-3 0 0,-3 6 0 15,4 0 12-15,-4 0 4 0,3-3 0 0,-3 3 1 16,-7 0-17-16,11 0 0 0,0-7 0 0,-1 7 0 0,-3 7 0 16,4-7 0-16,-4-7 0 0,3 7 0 0,-2 0-15 0,2 0-6 15,-3 0-2-15,0 0 0 16,4 0-17-16,-4 0-3 0,0 0-1 0,-7 0-642 15,7 0-129-15</inkml:trace>
  <inkml:trace contextRef="#ctx0" brushRef="#br1" timeOffset="23">30427 7571 345 0,'0'0'15'0,"0"0"4"0,0 0-19 0,0 0 0 15,0 0 0-15,-7 0 0 0,7 0 206 0,0 0 38 16,0 0 7-16,0 0 1 0,0 0-135 0,0 0-27 16,0-3-6-16,4-6 0 0,-1 6-49 0,4-4-10 15,0 4-1-15,0-3-1 0,0 0 0 0,-3-1 0 16,-4 7 0-16,7 0 0 0,-7 0 12 0,0 0 2 15,0 0 1-15,0 0 0 0,0 0 20 0,0 0 4 0,0 0 1 0,-7 7 0 16,3-1-17-16,1 0-3 0,-4-3-1 0,0 4 0 16,0-4-14-16,7-3-2 0,0 0-1 0,-4 9 0 15,-3-6-25-15,7-3 0 0,0 0 0 0,0 0 0 16,0 0 0-16,0 0 0 0,0 0 0 0,11 0 0 16,-1 0-9-16,1 0-1 0,-11 0 0 0,7-3 0 15,0-3 10-15,3 3 0 0,-6-7 0 0,3 1 0 16,-3 3 8-16,-1-4 1 0,1 1 0 0,-4-1 0 15,-4 1-9-15,1 0 0 0,3 6 9 0,-4-4-9 16,-3 4 0-16,0 0 0 0,7 3 0 0,0 0 0 16,-7 0 0-16,0 0-12 0,7 0 4 0,0 0 0 15,0 0 8-15,0 0 0 0,0 0-9 0,0 0 9 16,0 0 0-16,0 0 0 0,0 0 0 0,0 0 0 16,-7 6 0-16,7-6 0 0,-4 7 0 0,-3-4 0 15,7-3 0-15,-3 9 0 0,3-9 0 0,-7 9 0 0,-4-5 0 0,8 5 0 16,3-9 0-16,0 9 0 0,0 1 0 0,0-10 0 15,-4 3 0-15,4 6 0 0,0 1 0 0,0-10 0 16,0 0 0-16,0 0 0 0,0 0-16 0,0 0-4 16,0 0-2-16,11 3-975 15</inkml:trace>
  <inkml:trace contextRef="#ctx0" brushRef="#br1" timeOffset="24">29722 7515 172 0,'0'0'16'0,"0"0"-16"0,7-6 0 0,-7 6 0 0,0 0 176 0,3 0 32 16,8-4 6-16,-4 4 2 0,0-3-60 0,3-3-11 16,1 6-2-16,0 0-1 0,-4-3-24 0,-7 3-5 15,0 0-1-15,0 0 0 16,7 0-31-16,-7 0-6 0,0 0-2 0,0 9 0 0,0-2-55 0,-7 2-18 15,0 10 10-15,-4-7-10 0,0-2 0 0,-3 2 0 16,4 4 0-16,-4-3 0 0,3-1 0 0,0-2 0 16,1 2 0-16,3-6 0 0,3-3 0 0,4-3 0 15,-3 10 0-15,3-10 0 16,0 0-86-16,7 3-22 0</inkml:trace>
  <inkml:trace contextRef="#ctx0" brushRef="#br1" timeOffset="25">22144 5953 774 0,'0'-12'34'0,"0"12"7"0,0 0-33 0,10-7-8 15,1-2 0-15</inkml:trace>
  <inkml:trace contextRef="#ctx0" brushRef="#br0" timeOffset="26">22504 5903 1638 0,'21'0'72'0,"-21"0"16"0,0 0-71 0,0 0-17 0,0 0 0 0,0 0 0 0,0 0 39 0,0 0 4 16,0 0 1-16,0 0 0 0,3-9-26 0,-3 9-5 15,-3-3-1-15,3-7 0 0,3 1-12 0,-3 6 0 16,0-7 0-16,-3 1 0 0,3-1 9 0,3 7-1 15,-3-6 0-15,0-1 0 0,0 1-8 0,-3 0 0 16,3 9 0-16,-7-13 0 16,-4 13 0-16,-3-3 8 0,-4-3-8 0,-6 3 8 0,-11 3 8 0,-8-7 0 15,-6 14 1-15,-4-7 0 0,0 3 5 0,-7-3 1 16,-7 0 0-16,-4 6 0 0,-3-3-11 0,-3-3-1 16,-8 0-1-16,7 0 0 0,1 0 29 0,6 6 5 15,-6-6 2-15,6 0 0 0,-3 0-8 0,3 0-2 16,4 0 0-16,4 0 0 0,6-6 0 0,1 6 0 15,-4 0 0-15,0-3 0 0,0-3-36 0,-3 6 0 16,-1 0 0-16,4 6 0 0,0-3 0 0,4-3 0 0,-1 0 0 16,-3 0 8-16,0 0-8 0,-3 6 0 0,-1 1 0 0,1-7 0 15,-1 0 0-15,8 0 0 0,-1-7 0 0,5 7 0 16,-1 0 0-16,0 0 0 0,-4 0 0 0,8 0 0 16,7 0 0-16,-1-6 0 0,4 6 0 0,4 0 0 15,3-3 23-15,4-3 0 0,3 6 0 16,4-3 0-16,0 3-12 0,3 0-3 0,4 0 0 15,4 0 0-15,-4 0-8 0,3-7 8 0,-3 7-8 0,3 0 8 16,-3 7-8-16,4-4 0 0,-8-3 0 0,4 0-11 16,-11 6 11-16,4-6 0 0,-4 3 0 0,1-3 0 15,-1 0 0-15,-3 6 0 0,3 1 0 0,4-7 0 16,-4 0 0-16,8 0 0 0,-1 0 0 0,4 0 0 16,-4 0 0-16,8 0 0 0,3 0 9 0,0 0-9 15,-1 0 20-15,8 0-2 0,0 0-1 0,0 0 0 16,0 0 1-16,0 0 0 0,0 0 0 0,0 0 0 0,0 0-18 0,0 0 10 15,0 9-10-15,-3-3 8 0,-1 4-8 0,4-4 0 16,-3 3 0-16,3 1 8 0,-4 2-8 0,1-2 12 16,-1-1-12-16,1 4 12 0,-4 2-12 0,3-2-11 15,4-1 3-15,-3 1 0 0,-1 6 8 0,1-7 0 16,3 7 0-16,0 3 0 0,0-3 0 0,0 6 8 16,3 0-8-16,-3 3 11 0,7 4-11 0,-3-1 0 15,-1 10 0-15,4 0 8 0,-3-1-8 0,3 1 0 16,-4-3 0-16,1 3 0 0,-4 2 8 0,0-5-8 15,3-3 0-15,1 5 8 0,-8 1-8 0,4 0 0 16,0-4 0-16,-3 4 0 0,-1-3 0 0,1-4 10 16,-4 1-10-16,3 6 10 0,-3-10-10 0,0 10 0 15,0-10 0-15,0 4 8 0,0-4-8 0,0 0 0 0,0 1 0 16,0-1 0-16,0 0 0 0,0 1 0 0,3-1 0 0,1 0 0 16,-1 1 18-16,1-7-2 0,-1 3 0 0,1-6 0 15,3 0-7-15,-4 0-1 0,4 0-8 0,0-3 12 16,0 0-4-16,0-7-8 0,0 1 11 0,0 5-11 15,-3-5 19-15,3-4-3 0,-4 1-1 0,0-1 0 16,4-6 1-16,0-3 0 0,0 0 0 0,0 0 0 16,0 10 4-16,0-10 2 0,0 0 0 0,0 0 0 15,0 0-11-15,0 0-3 0,0 0 0 0,4 6 0 16,-4-6-8-16,0 0 0 0,7 6 0 0,-7-6 0 16,0 0 0-16,4 7 0 0,-4-7 8 0,7 3-8 15,-7-3 0-15,0 0 0 0,0 0 0 0,10 0 0 0,-3 0 0 0,4 0 0 16,-4 0 9-16,3 0-9 15,-2-3 10-15,6 3-2 0,-4-7-8 0,4 4 12 0,4-6-2 16,3 9-1-16,0-3 0 0,4-4 0 16,7 7-1-16,3-3-8 0,7-3 12 0,-3 6-4 0,0 0-8 0,0 6 12 15,-4-12-12-15,11 6 12 0,0 6-4 0,3-6 0 16,4 0 0-16,4 3 0 0,-1-3-8 0,4 10 0 16,-4-10 0-16,1 6 0 0,3-3 0 0,3-3 0 15,8 0 0-15,3 0 0 0,4 0 0 0,-4 0 0 16,-4 0 0-16,4 0 0 0,4 0 0 0,0 0 0 15,3-3 0-15,-4 6 0 0,-3-3 0 0,0 3 0 0,-10-3-9 16,6 7 9-16,1-7 0 0,0 3 0 0,-4 3 0 0,0-3 9 16,-11 10-9-16,1-4 0 0,-8 0 0 0,0-2 0 15,1-1 0-15,-1 3 0 0,4-2 0 0,3-4 0 16,4 0 0-16,-7 6 0 0,-3-9 0 0,-1 10 0 16,-3-4 8-16,0-3 0 0,-4 0 0 0,-3-3 0 15,0 0-8-15,3 0 0 0,4 7-10 0,-7-7 10 16,-7 0 0-16,-4 0 0 0,7 0 0 0,-3 3 0 15,-4-3 0-15,0 0 0 0,-7 0 0 0,4 0 0 16,-4 0 0-16,-3 0 0 0,0 0 0 0,-4 0 0 16,3 0 14-16,-3 0-4 0,-3 0-1 0,3 0 0 15,-3 0-9-15,3-3 0 0,-4 3 0 0,1 0 0 16,0-7 0-16,-1 7 0 0,-3-3 0 0,0 3 0 16,-7 0 0-16,4-3 0 0,-4 3 0 0,0 0 0 15,0 0 0-15,0 0 0 0,0 0 0 0,7-6 0 0,-7 6 0 16,0 0 0-16,0 0 0 0,0 0 0 0,7 0 0 0,0-3 0 15,-7 3 0-15,3-7 0 0,-3 4 0 0,8-6 13 16,-5-1-3-16,4 7-1 16,-3-3-1-16,3-7 0 0,0 4 0 0,0 0 0 15,-4-4-8-15,4 4 0 0,4-4 0 0,0 1 0 16,-1-4 8-16,-3 3-8 0,-7-2 12 0,7-4-4 0,7 0-8 0,-7 0 0 16,-7-3 0-16,7 0 0 0,-3 0 9 0,-4-9-9 15,4 0 10-15,-4-1-10 0,-4 1 12 0,4 0-4 16,0-1-8-16,0 1 12 0,0 0-12 0,0-7 0 15,7-3 0-15,-3 0 0 0,-1 1 0 0,1-4 0 16,-1-6 11-16,4 6-11 0,0 0 0 0,-3-6 0 0,-8 9 0 16,4 6 0-16,7-5 0 0,-7 8 0 15,-7-2 0-15,-3-7 0 0,6 10 0 0,-6-4 0 16,3 4 0-16,-8-1 0 0,5 4 0 0,-4-3 0 0,3-1 0 16,1 1 0-16,-5 0 0 0,8 6 0 0,0-4 0 0,4 4 0 15,-1-3 0-15,1 6 0 0,-1 0 0 0,1 0 0 16,3 0 0-16,0 3 0 0,0 1-8 0,0-4 8 15,3 6 0-15,-3 0 0 0,0 4 0 0,-3-1 0 16,-1 4-44 0,1 6-10-16,-8-4-2 0,4 17 0 0,-7-7-161 0,0 13-33 15</inkml:trace>
  <inkml:trace contextRef="#ctx0" brushRef="#br0" timeOffset="27">24391 3106 230 0,'0'0'20'0,"-7"0"-20"0,-4 3 0 0,-3-3 0 0,4 6 206 0,-1-6 37 15,-3 0 7-15,3 0 2 0,1 0-156 0,3 0-32 16,0 0-5-16,7 0-2 0,-7 0 0 15,7 0 0-15,0 0 0 0,0 0 0 0,0 0-24 0,0 0-5 16,7-9 0-16,-4 0-1 0,1 5-3 0,-1-2 0 16,4 3 0-16,0-3 0 0,-7 6 36 0,4 0 8 15,-4 0 0-15,0 0 1 0,0 0-1 0,0 0 0 16,0 0 0-16,0 0 0 0,0 0-21 0,0 0-5 16,0 0-1-16,0 0 0 0,0 15-9 0,0-15-3 0,0 0 0 0,0 4 0 15,0-4-29-15,0 9 8 16,0-9-8-16,4 9 0 0,-4-9 0 0,3 4 0 0,4 2 0 0,-7-6 0 15,0 0 0-15,0 0 0 16,0 0 0-16,7 3 0 0,-7-3 0 0,0 0 0 0,0 0 0 0,4 9 9 16,-4-9-9-16,0 0 10 0,0 0-10 0,0 0 10 15,0 0 1-15,3 10 0 0,-3-10 0 0,4 9 0 16,-4-9-11-16,3 6 10 0,-3-6-10 0,0 0 10 16,0 0-10-16,7 7 8 0,0 2-8 0,4-9 8 15,-4 3-8-15,0 10 0 0,-7-13 0 0,7 0-11 16,-7 0 11-16,0 0 0 0,0 0 0 0,7 6 0 15,0 3 0-15,0-5 9 0,0 2-9 0,-3 6 0 16,-4-12 11-16,3 4-11 0,-3-4 10 0,0 9-10 16,-3 0 8-16,3 1-8 0,3-1 0 0,-3-6 0 15,0-3 0-15,0 13 0 0,4-4 0 0,-1-2 0 0,5-1 0 0,-8-6 0 16,0 6 0-16,0-6 0 0,3 9 0 0,-3-9 0 16,4 4 0-16,-4-4 0 0,0 0 0 0,7 9 8 15,-7-9-8-15,0 0 0 0,7 9 0 0,-7-9 0 16,0 0 0-16,0 0 0 0,0 0 0 0,3 4 0 15,-3-4 0-15,7 6 9 0,-7-6-9 0,0 0 0 16,0 0 0-16,0 0 0 0,4 3 0 16,-4-3-9-16,0 0 9 0,0 0 0 0,0 0 0 0,0 0-8 15,0 0 8-15,0 0 0 0,0 0 0 0,0 0 0 16,0 0 0-16,0 0 0 0,0 0 0 0,0 0 0 16,0 0 0-16,0 9 0 0,0-9 0 0,0 0 0 15,0 0 0-15,0 0 0 0,0 0 0 0,-7 0 0 0,3 0 0 0,4 0 0 16,0 0 0-16,0 0 0 0,-3 0 0 0,3 0 0 15,0-3 0-15,0-3 0 16,-4 3 0-16,1-3 0 0,-1 2 0 0,1-5 0 0,3 0 0 0,-4-4 0 16,-3 7 0-16,7-10 0 0,0 0 0 0,0 4 0 15,-7-1 0-15,3 4 0 0,4-4 0 0,0 4 0 16,-3-4 0-16,3-2 0 0,-4-1 0 0,1-3 0 16,3 7 0-16,-4 2 8 0,1-2-8 0,-1 2 9 15,1 1-9-15,-1-4 0 0,-3 7 0 0,4-3 0 16,-1 9 0-16,1-13 0 0,-1 10 0 0,-3 3 0 15,3-9 0-15,4 9 0 0,-7-7 0 0,4 4 0 16,-4 3 0-16,7 0 0 0,-4-9 0 0,4 9 0 16,0 0 0-16,-7-3 0 0,7 3 0 0,0 0 0 0,0 0 0 0,0 0 0 15,0-7 0-15,0 7 0 16,0 0 0-16,0 0 0 0,0 0 0 0,0 0 0 16,0 0 0-16,0 0 0 0,0 0 0 0,0 10 0 0,0-4-9 0,4 0 9 15,-1 10 0-15,-3-13 0 16,0 10 0-16,0-4 0 0,4 1 0 0,-4 2 0 15,3-2 0-15,-3-1 0 0,4 3 0 0,-1-2 0 0,1-1 0 0,-1 1 0 16,-3-10 0-16,4 9 0 0,-1 0 0 0,5-2 0 16,-5 2 0-16,4 1 9 0,0-4-9 0,0 6 0 15,4-8 0-15,-8 11 0 0,1-2 0 0,-1-4 0 16,1-3 8-16,-4 10-8 0,3 0 0 0,1-10 0 16,0 7 0-16,-4-4 0 0,3 0 0 0,-3 1 12 15,0-1-12-15,0-2 12 0,0-7-12 0,0 9 0 0,0-3 0 16,0-6 0-16,0 0 0 0,0 0 0 15,0 0 0-15,0 0 0 0,0 0 18 0,0 0 2 0,0 0 0 0,0 0 0 16,0 0-20-16,0 0 0 0,0-6 0 0,0 3 0 16,4-10 8-16,-1 4 0 15,-3-1 1-15,4 1 0 0,-1 0-9 0,1-4 0 0,-4-6 0 0,0 10 0 16,0-4 0-16,-4 1 0 0,1-7 0 0,-1 10 0 16,1 5 0-16,3-14 0 0,-4 5 0 0,1 0 0 15,-1 4 0-15,4-7 0 0,0 4 0 0,-4 9 0 16,4-16 0-16,-3 6 0 0,6 4-11 0,-6 0 11 15,3 5 0-15,-4-5 0 0,4 3 0 0,0 6 0 16,0 0 0-16,0 0 8 0,0 0-8 0,0 0 0 16,0 0 0-16,0 0 0 0,0 0 0 0,0 0 0 15,0 0 0-15,-7 9-12 0,0 1 12 0,0-1-12 16,0 0-3-16,0 4-1 0,4-1 0 0,-4-2 0 16,3 2-4-16,0 4-2 0,1 0 0 0,-1-1 0 15,1 1-37-15,-1-6-7 0,1 8-2 0,6-8-1011 16</inkml:trace>
  <inkml:trace contextRef="#ctx0" brushRef="#br0" timeOffset="28">4163 17731 1087 0,'0'0'48'0,"0"0"10"0,0 0-46 0,0 0-12 0,0 0 0 0,0 0 0 16,0 0 23-16,0 0 2 0,-4 0 1 0,4 0 0 15,0 0-45-15,0 0-9 0,0 0-1 0,0 0-466 16</inkml:trace>
  <inkml:trace contextRef="#ctx0" brushRef="#br0" timeOffset="29">20013 6555 230 0,'0'0'20'0,"0"0"-20"0,7-9 0 0,4 9 0 15,-1-3 123-15,-3-3 20 0,0 2 4 0,-7 4 1 16,7-6-91-16,-7 6-17 0,0 0-4 0,0 0-1 16,0 0-13-16,0 0-2 0,0 0-1 0,0 0 0 15,0 0 59-15,0 0 12 0,-3 0 2 0,-1-3 1 16,-3 3 22-16,7 0 4 0,0 0 1 0,-3-3 0 0,-4-3-44 0,7 6-8 15,0 0-1-15,0 0-1 0,0 0-21 0,-4 0-4 16,4 0-1-16,0 0 0 0,0 0-9 0,-7 0-3 16,7 0 0-16,-7 9 0 0,0-6-11 0,-3 7-2 15,2-1-1-15,1 3 0 16,-3-2 2-16,-1 9 0 0,1-10 0 0,-1 7 0 0,0-7 9 0,4 10 3 16,-3-6 0-16,3-1 0 0,-4 7 1 0,4 0 1 15,-3-7 0-15,3 1 0 0,-1 6-13 0,1-7-2 16,-3 7-1-16,3-6 0 0,0 5-2 0,-4-5 0 15,4 3 0-15,-4-1 0 0,1-5-12 0,-1 2 0 16,1-2 0-16,-1 2 0 0,1 4 0 0,-5-4 0 16,1-2 0-16,0 2 0 0,0 1 0 0,-4-4 8 15,4 10-8-15,0-10 0 0,0 4 0 0,4-4 0 0,-1 1 0 0,0 2 0 16,1-8-10-16,6 5-5 0,1 0-1 0,-1-2 0 31,1-4-32-31,3-3-8 0,0 0 0 0,0 0-1 16,0 0-42-16,0 0-8 0,0 0-1 0,0 0-527 0,7-10-105 0</inkml:trace>
  <inkml:trace contextRef="#ctx0" brushRef="#br0" timeOffset="30">19607 6421 1659 0,'0'0'73'0,"0"0"16"0,0 0-71 0,0 0-18 16,0 0 0-16,4 0 0 0,-4 0 36 0,0 0 4 15,0 0 1-15,0 0 0 0,0 0-20 0,0 0-4 16,0 0-1-16,-7 9 0 0,0-6 0 0,3 6 0 16,-3 1 0-16,4 2 0 0,-1-5 36 0,1 5 8 0,3-12 0 15,-4 10 1-15,1-1-1 0,3-9-1 0,3 13 0 0,1-4 0 16,3 0-27-16,0 1-6 0,0-4-1 0,3 3 0 16,5 1-4-16,-5 2-1 0,1-2 0 0,-1 6 0 15,1-4-7-15,-1 1-1 0,-3-1-1 16,4 7 0-16,-4 0-11 0,0-4 0 0,0 4 0 0,-3 3 8 15,3 6-8-15,0-6 0 0,0 0 0 16,0 0 8-16,0 0-8 0,0 0 0 0,0-3 0 0,4 3 0 16,-1 6 0-16,1-6 0 0,-1 0 0 0,5-3 0 15,-5-3 0-15,1 2 0 0,-4-5 0 0,3 6 0 16,1-7 8-16,-4 7-8 0,0-6 0 0,0-4 8 16,-3 4-28-16,-1 5-5 0,1-5-2 15,-1-4 0-15,-3 4-93 0,0-4-18 0,-3 1-4 0,-1-1-821 16</inkml:trace>
  <inkml:trace contextRef="#ctx0" brushRef="#br0" timeOffset="31">20235 7045 1209 0,'-7'0'108'0,"4"0"-87"0,-1 0-21 0,-3-4 0 15,0 1 195-15,0-3 34 0,4 6 7 0,-1 0 2 16,-3-3-186-16,0-3-38 0,0 6-14 0,3-4 11 16,4 4-19-16,0 0-4 0,-3-9-1 0,3 9 0 15,0 0 1-15,3-3 0 0,1-3 0 0,-1-4 0 16,4 4 12-16,-3 0 10 0,7-4-2 0,-1 1 0 15,4 6 13-15,0-7 3 0,4 10 0 0,-4-9 0 16,0 9 13-16,4-9 3 0,-4 9 1 0,0-4 0 16,0 4-22-16,-3 4-5 0,-1 2-1 0,1-3 0 0,-4-3-5 15,4 9-8-15,-4-2 11 0,-4-1-11 0,1 3 8 16,-1 7-8-16,1-10 0 0,-4 13 0 0,3-6 0 16,1-4 0-16,-4 4 0 0,3-4 0 15,-3 7 0-15,0-4 0 0,0 1 8 0,0-4-8 0,0 4 9 0,0-1-1 16,0-2-8-16,-3 5 12 0,-1-2-12 0,1-1 8 15,-1 1-8-15,-3-4 0 0,4 1 8 0,-4 2-8 16,0-2 0-16,-4 2 9 0,0-2-9 16,1 5 0-16,-4-2 0 0,3-4 0 0,-3 1 0 0,0-4 0 15,0 3 0-15,0-2 0 0,3-4 0 0,-3 0 0 16,3-3 0-16,1 0 0 0,-4 0 0 0,0 0 0 0,3-3 0 0,0 3 0 16,1-3 8-16,3-4-8 15,-4 7 0-15,4-3 8 0,0-3 14 0,4 3 2 0,-1-7 1 0,0 10 0 16,1-9-15-16,-1 0-10 0,4 5 12 0,-3-5-12 15,6 6 0-15,1-7 0 0,-1 4 0 0,5 0 0 16,-5 0 0-16,4-4 0 0,4 7 0 0,-4-6 0 16,7 9 0-16,-4-10 12 0,-3 10-4 0,4 0-8 15,0 0 15-15,3 0-4 0,-4 7-1 0,-3-4 0 16,4-3-1-16,0 6 0 0,-11-6 0 0,7 6 0 16,0 1-9-16,0 2 0 0,-4-3 9 0,4 4-9 15,-3-1 0-15,-1 0 0 0,1-5 0 0,3 5 0 16,-4 0-24-16,1 4 1 0,0-4 0 0,-1 1 0 15,1-1-87-15,-1 4-18 16,1-4-3-16,-1 1-853 0</inkml:trace>
  <inkml:trace contextRef="#ctx0" brushRef="#br0" timeOffset="32">21311 6442 990 0,'0'0'44'0,"0"0"8"0,0 0-41 0,0 0-11 0,0 0 0 0,0 0 0 0,11 7 97 0,-11-7 18 16,0 0 3-16,0 0 1 16,0 0-11-16,0 0-3 0,0 0 0 0,0 0 0 15,0 0-29-15,0 0-7 0,0 0-1 0,0 0 0 0,0 0-19 16,0 0-4-16,0 0-1 0,0 0 0 0,0 0-10 0,0 0-2 15,0 0-1-15,0 0 0 0,0 0-11 0,-4 0-3 16,-3 0 0-16,4 0 0 0,3 0-17 0,0 0 10 16,-4 3-10-16,-3-3 8 0,4 6 2 0,-1-3 0 15,4-3 0-15,-7 10 0 0,-3-7-1 0,-1 6 0 16,4 1 0-16,0-7 0 0,-4 6-1 0,1 7-8 16,-1-4 12-16,-3 1-4 0,-4-1-8 0,1 4 0 15,-4-3 0-15,3-1 8 0,-3 1-8 0,3 6 0 16,4-7 9-16,-4-2-9 0,4-1 0 0,0 4 8 15,4-4-8-15,-1 3 0 0,0-5 0 0,4 2 9 16,-3-6-9-16,3 7 0 0,0-7 9 0,3 6-9 0,-3-3 0 16,0 4 9-16,0-4-9 0,-4 0 0 0,4-2 0 15,0 5 0-15,-3 0 0 0,3-5 0 0,0 5 0 16,-1 0 0-16,1 1 0 0,0-7 10 0,4 3-10 0,3-3 10 16,0-3 3-16,0 10 1 0,3-7 0 0,-3-3 0 15,0 0-14-15,7 9 0 0,0-2 0 0,4-4 0 16,0-3 0-16,3 0 0 0,-4 0 0 0,4-3 0 15,4 3 0-15,0-7 0 0,-1 7 0 0,5-3 0 16,-1-3 12-16,0 3-4 0,7-7-8 0,4 1 12 16,-7-1-12-16,-1 7 11 0,4-6-11 0,-3 0 10 15,-4 5 7-15,0-5 2 0,4 9 0 0,-7-3 0 0,-4-3-35 16,0 6-6-16,-3-4-2 0,-11 4 0 16,0 0-27-16,0 0-5 0,7 4-2 0,-7-4 0 15,3 9-144-15,-6 0-29 0,-1 1-5 0,1-1-600 16</inkml:trace>
  <inkml:trace contextRef="#ctx0" brushRef="#br0" timeOffset="33">20810 7073 1094 0,'-17'3'48'0,"13"-3"11"16,4 0-47-16,-7 0-12 0,0 6 0 0,0-3 0 0,7-3 216 0,0 0 40 16,0 0 9-16,0 0 2 0,0 0-186 0,0 0-37 15,11-9-7-15,-1 6-1 0,4 0-6 0,0-4-1 16,1-2 0-16,-1 6 0 0,0-3 5 0,3 2 1 16,-2-5 0-16,2 9 0 0,1-3 8 0,-4-3 1 15,0 6 1-15,4-4 0 0,-1-2-25 0,1 3-4 16,0 3-2-16,-1-3 0 0,4-3-14 0,1 6 0 0,-1-10 8 15,3 10-8-15,1-3 0 0,0 0 0 16,-4-3 0-16,4 6 0 16,-4 0-20-16,0-3-11 0,-3-4-1 0,-1 7-729 0,-6 0-146 0</inkml:trace>
  <inkml:trace contextRef="#ctx0" brushRef="#br0" timeOffset="34">21721 6301 979 0,'10'-6'87'0,"1"0"-70"16,-8 0-17-16,1-4 0 0,6 1 213 0,-3 9 39 15,-10-7 8-15,-1 1 2 0,4-3-135 0,0 9-27 16,0 0-6-16,0 0-1 0,-10 0-20 0,10 0-4 0,0 0-1 0,0 0 0 16,0 0-33-16,0 0-7 0,0 0-2 0,10-3 0 15,-10 3-26-15,0 0 0 0,0 0 0 0,11 3 0 16,3 6 0-16,-7 4-9 0,-3-4 9 0,3 1-13 16,3 2 13-16,-6 7 13 0,-8-7-2 0,1 4-1 15,3 0-10-15,-4 6 0 16,-3 6 0-16,-7-3 0 0,-4 3 25 0,8 0 7 0,3-2 0 0,3 2 1 15,-6-3-33-15,-1-6 0 0,11 0 0 0,7-4 0 16,-3 1 0-16,-1-4 0 0,1 1 0 0,6 0 0 16,8-4 0-16,0 0 0 0,-8-6 0 0,1 7 0 15,10-10 0-15,-3 6 0 0,-1-6 0 0,-3 0 0 16,4-6 0-16,0 6 0 0,-4-3 0 0,3-4 0 16,-3 7 13-16,1-3-4 0,-1 0-1 0,3-3 0 15,-6-3-52-15,3 9-12 0,0-4-1 0,0-5-1 16,-3 0-146-16,3 5-30 0,-4-5-6 0,1 0 0 0</inkml:trace>
  <inkml:trace contextRef="#ctx0" brushRef="#br0" timeOffset="35">22345 6060 1688 0,'-18'-3'75'0,"18"3"15"0,7 0-72 0,-7 0-18 0,-7 3 0 0,0 0 0 16,7-3 88-16,0 0 15 0,-3 9 2 0,-8 1 1 16,-3 2-38-16,3 4-8 0,1 0-2 0,-1 6 0 15,-6 3-22-15,3 0-5 0,3-3-1 0,0 9 0 16,-3 1-30-16,0-1 0 0,4 3-11 0,-1 7 11 15,0-3 30-15,1-1 14 0,-4 1 2 0,0 3 1 16,3-4-20-16,0 14-4 0,-3-1-1 0,-3-3 0 16,3 12 6-16,-1-5 2 0,5-1 0 0,-4 0 0 15,-4-9-30-15,8 6 0 0,6-6 0 0,0-3 0 16,-3-6-88-16,4-4-23 16,6 0-5-16,1-12-975 0</inkml:trace>
  <inkml:trace contextRef="#ctx0" brushRef="#br0" timeOffset="36">20493 7756 1404 0,'0'0'62'0,"0"0"13"0,0 0-60 0,0 0-15 16,0 0 0-16,0 0 0 0,0 0 17 0,3-6 1 16,-3 6 0-16,0 0 0 0,0 0-6 0,0 0-2 15,0 0 0-15,0 0 0 16,0 0 2-16,0 0 0 0,0 9 0 0,0 1 0 0,-7-1 4 0,0 1 0 16,-3 2 1-16,-1 7 0 0,-3 3 31 0,-4 0 5 15,1 3 2-15,-8 3 0 0,0-3 54 0,-6 7 11 16,-5-4 3-16,1 3 0 0,-7 1-37 0,-1-7-7 15,5 6-2-15,-8 7 0 0,3-4-25 0,1 7-6 16,0-7-1-16,-1 7 0 0,-2 3-7 0,2-3-2 16,-10 3 0-16,4-3 0 0,7-1-22 0,-4 1-5 15,-4 0-1-15,8-3 0 0,0-1-8 0,3-2 0 16,7 5 0-16,0-8 0 0,4 2 0 0,3-2-11 16,4-1 3-16,0-3 0 0,-4-3-10 0,4-3-2 0,0 3 0 15,0-3 0 1,0 0-38-16,7-6-8 0,-4 3-2 0,4-7 0 15,0 4 10-15,3-4 2 0,1-8 0 0,3 5 0 16,3 0-113-16,0 1-23 0,4-10-4 0,0 0 0 0</inkml:trace>
  <inkml:trace contextRef="#ctx0" brushRef="#br0" timeOffset="37">21512 7800 1659 0,'0'0'73'0,"-3"3"16"0,-4-3-71 0,3 0-18 0,4 0 0 0,-7 0 0 16,4 7 84-16,-4-7 12 0,7 0 4 0,0 0 0 16,0 0 5-16,-7 3 2 0,7-3 0 0,-4 0 0 15,4 0-20-15,0 0-4 0,0 0-1 0,0 0 0 16,0 0-8-16,0 0-2 0,0 0 0 0,0 0 0 15,0 0-9-15,0 0-3 0,0 0 0 0,0 0 0 16,0 0-27-16,0 0-5 0,0 0-2 0,0 0 0 0,0 0-17 0,0 0-9 16,0 0 10-16,0 0-10 15,4 9 8-15,-1-6-8 0,1 7 0 0,-4-1 0 0,3-3 8 0,-3 1-8 16,4 2 0-16,-1 1 0 0,1 2 10 0,-1 4-10 16,1-10 10-16,-1 10-10 0,1-1 10 0,3 4-10 15,4 3 10-15,-4 0-10 0,3-3 9 0,4 3-9 16,0 0 8-16,8 0-8 0,2 6 0 0,4-6 8 15,1 6-8-15,6-3 0 0,11-3 0 0,-7 10 0 16,-1-1 8-16,1 0-8 0,0 1 0 0,-4 2 0 16,1-3 0-16,-5 1 0 0,1-1 0 0,0 1 0 15,0-1 8-15,-1 0-8 0,-6 1 0 0,0-1 0 16,3 0 0-16,-3-2 8 0,-8-4-8 0,4-3 0 0,8 9 9 16,-5-9-9-16,8 6 0 0,-7-3 8 0,3 0-8 15,0-3 0-15,0-6 0 0,1 3 0 0,-5 3 0 0,1-3 8 16,7-7-8-16,-4 1 0 0,4 5 0 0,-4-5 0 15,4-4 0-15,0 4-16 0,-1 6 4 0,-6-7 0 32,-4 7-81-32,0-6-17 0,4 5-3 0,-14-5-1 0</inkml:trace>
  <inkml:trace contextRef="#ctx0" brushRef="#br1" timeOffset="38">22729 9396 115 0,'-10'0'10'0,"10"0"-10"0,0 0 0 0,0 0 0 16,0 0 443-16,0 0 86 0,0 0 18 0,3-3 3 15,4-6-302-15,1 6-61 0,2-4-12 0,4 4-3 16,4-3-64-16,-4 6-12 0,-3-3-4 0,3 3 0 16,7-3-39-16,-4 3-8 0,-9 3-1 0,2 0-1 15,4-3-24-15,-7 6-5 0,-7-6-1 0,4 10 0 16,-8-7 2-16,1 9 0 0,-1-2 0 0,4 2 0 15,-7 4 1-15,0 0 0 0,0-1 0 0,4 1 0 16,3 6-16-16,-4-6 0 0,-3-1 0 0,3 14 0 16,4-7 10-16,0 6-1 0,-3-3 0 0,3 6 0 15,3 1-9-15,1-1 0 0,-8 0 0 0,8 1 8 16,3-1-8-16,4 0 0 0,-11 4 0 0,3-4 0 16,1 1 0-16,-1-1 0 0,1 0 0 0,-1 1 0 15,-3-1-24-15,0 0-6 0,-3-9-2 0,3 10 0 16,0-10 0-16,-4 0-1 0,1-4 0 0,-1-5 0 15,4 3-119-15,0-10-23 0,-10 3-5 0,-1-9-649 16,0 0-131-16</inkml:trace>
  <inkml:trace contextRef="#ctx0" brushRef="#br1" timeOffset="39">22772 9302 748 0,'0'0'33'0,"0"0"7"0,0 0-32 0,-7 0-8 0,-4 0 0 0,1 0 0 16,10 0 228-16,-7 0 44 0,-8 7 9 0,5-7 2 15,10 0-119-15,-7-7-23 0,-4 7-5 0,8-3 0 16,-4 0-38-16,7-3-7 0,0-4-2 0,3 7 0 15,-3-6-9-15,7-1-1 0,7 1-1 0,0-4 0 16,-3 4-11-16,7 0-3 0,-1-4 0 0,8 4 0 16,0-4-22-16,3 4-5 0,0-4-1 0,0 4 0 15,4-1-21-15,0 1-5 0,0 9-1 0,-8-6 0 16,5-1-9-16,-8 4 0 0,0 3 0 0,-4 3-11 16,1 4-9-16,-4-1-3 0,0 3 0 0,0 1 0 15,1 2 8-15,-1 4 2 0,-4 0 0 0,1-7 0 0,-1 10 13 0,1 0-9 16,0-4 9-16,-1 4-8 0,-3-6 8 0,0 9 0 15,-3-3 0-15,-1-7 0 0,-3 10 0 0,-3-3-8 16,-1 0 8-16,-3-4-8 0,0 10 8 0,-3-9-13 16,-1 6 5-16,-3 0 8 0,0 3-12 0,0-9 12 15,-4 6-12-15,0-3 12 16,1 2-9-16,-4-8 9 0,-1 6 0 0,-2-7 0 0,-4-2 0 0,-4-1 0 16,4 1 0-16,-1-7 0 0,5 6 8 0,-5-9-8 15,-2 0 0-15,2 6 0 16,15-6-85-16,-3 4-23 0,-4-4-5 0,3 3-1 15,4 3-116-15,0-3-23 0</inkml:trace>
  <inkml:trace contextRef="#ctx0" brushRef="#br1" timeOffset="40">23446 9785 1497 0,'0'0'133'0,"-7"0"-106"0,0 0-27 0,-1-3 0 15,1-3 320-15,7 6 60 0,0 0 11 0,0 0 2 16,0 0-299-16,0 0-60 0,-10 6-12 0,6-3-2 16,1 7-20-16,-4-1 0 0,3 0 0 0,1-2 0 15,-4 8-8-15,3-2 8 0,-3-1 0 0,3 7-9 0,1-6 9 0,-1 9-8 16,1-3 8-16,-1-1-8 15,1-2 8-15,3 3 11 0,0-7-3 0,0 4 0 0,0-3-8 0,3-1 0 16,1 1 0-16,-1 2 8 0,8-2-8 16,-4 0 0-16,4-7 0 0,3 3 8 15,3-3-8-15,1-6 0 0,0 7 0 0,3-14-11 0,-4 7 3 16,1 0 0-16,0-6 0 0,-4 0 0 0,4-3 8 0,-8-4 0 16,4 0 0-16,-3-2 0 0,-1 2 0 0,-3-2 0 15,0-1 0-15,-3 0 0 0,0 1 0 0,-1 2 11 16,1 0-3-16,-4 4 0 0,0 0-8 0,0 9 0 15,0-10 0-15,0 10 0 0,0 0 0 0,0 0 8 16,0 0-8-16,0 0 8 0,0 0-8 0,0 0 0 16,0 0 0-16,0 0 0 0,0 0 0 0,0 0 0 15,3 10-10-15,4 2 10 0,-3-2-12 0,3 2 12 0,-4-2-13 0,1 5 5 16,-1-2 8 0,1-1 11-16,-1 1-3 0,1 6 0 0,-4-7-8 0,3 7 0 0,1-6 0 0,0 8 0 31,-1 5-29-31,1-4-5 0,3-7-1 0,-7 4 0 15,3-6-104-15,-3-4-21 0,0 4-4 0,0-13-580 0,0 0-117 0</inkml:trace>
  <inkml:trace contextRef="#ctx0" brushRef="#br1" timeOffset="41">24056 9901 1612 0,'-11'0'72'0,"8"0"14"0,-4 0-69 0,3 7-17 0,-3-4 0 0,0 0 0 15,7-3 216-15,0 6 40 0,0-6 8 0,-3 9 2 16,3 4-215-16,0-4-43 0,0 1-8 0,-4 2 0 16,1 1 0-16,-1-1 0 0,0 7 0 0,1 0 0 15,-1 6 0-15,1-3 9 0,-4 9-1 0,0 1 0 16,3-4 7-16,-3 3 1 0,-3 1 0 0,3-1 0 15,-4 0 2-15,4 1 1 0,0-7 0 0,3 6 0 16,-3-9 1-16,4 6 1 0,-4-2 0 0,3-8 0 16,4 4 11-16,0-9 3 0,0 3 0 0,4-4 0 15,-1-9-21-15,-3-3-4 0,0 0-1 0,0 0 0 16,7-6-9-16,-3-10 0 0,-1 4 0 0,1-10 0 16,-1-6-8-16,1 6 8 0,-1-13 0 0,1 1 0 15,0-4 0-15,-4-6 0 0,3-6 0 0,-3 3 0 16,4 0 0-16,-1-6 0 0,1-1 0 0,3 10 0 0,0 0 0 15,3 7 0-15,1 2 0 0,-4 7 0 0,0 6 0 0,4 0 8 16,3 10 0-16,-4-7 0 0,4 9-8 0,1 7 0 16,2-6 0-16,1 9-11 15,-1 0-9-15,1 0-3 0,3 0 0 0,-3 0 0 0,3 9 7 16,0-6 0-16,0-3 1 0,1 7 0 0,-1-4 3 0,0 6 1 16,0 1 0-16,-3 2 0 0,-4-2 11 15,-4 2 0-15,1 7-9 0,0 0 9 0,-4-4 0 0,-4 4 0 16,-3 3 0-16,0 0 0 0,-7-3 0 0,0 0 8 15,-4-4 0-15,-3 11 0 0,4-1-8 0,-8-3 8 16,4-4-8-16,-4 4 8 0,1-9-8 0,3 6 0 16,-4-7 0-16,0-2 0 0,1 2 0 0,-1-2 0 0,0-10 0 15,1 6 0 1,-1-6-91-16,-3-6-20 0,3 6-4 0,-3-10-646 0,0-2-130 0</inkml:trace>
  <inkml:trace contextRef="#ctx0" brushRef="#br1" timeOffset="42">23742 9807 1440 0,'0'0'128'0,"0"0"-103"0,0 0-25 0,0 0 0 15,0 0 110-15,0 0 17 0,0 0 3 0,0 0 1 0,7 0-110 16,-7 0-21-16,0 0 0 0,0 0-10 0,0 0 10 0,0 0 0 16,4 10 0-16,-4-1 0 0,0-9 49 0,0 3 6 15,0-3 1-15,3 10 0 0,-3 2 1 0,4-3 1 16,-4 1 0-16,0 2 0 0,0 7-34 0,0-6-8 16,3 6 0-16,1 3-1 0,-4 0 16 0,3-1 3 15,1-2 1-15,-1 3 0 0,-3 0-19 0,4 0-4 16,-1-3-1-16,1 3 0 0,-4-3-2 0,3-7 0 15,1 7 0-15,-1-6 0 0,1-4 3 0,-1 0 1 16,1-5 0-16,-4-4 0 0,7 9 28 0,-7-9 6 16,7-3 1-16,4-3 0 0,-4 2-3 0,-4-5 0 15,1-4 0-15,-1-2 0 0,-3 2-37 0,-3-2-8 16,3-11 0-16,-7 5 0 0,0-1 0 0,-4-4 0 0,1-2 0 0,-1-3 9 16,-3 9-1-16,0-9-8 0,3 6 12 0,-3-4-4 15,3 1-8-15,-3 6-12 0,4-3 2 0,3 3 1 16,-4-6 9-16,4 9 14 0,0-3-3 0,0 0-1 15,3 0-10-15,4 3 0 0,0-3 0 16,4 10 0-16,-1-7 0 0,1 7-12 0,3-7 4 0,4 12 8 16,-1-2-24-16,1 0 4 0,3 2 0 0,0-5 0 15,0 9 1-15,4-4 1 0,-1 4 0 0,-2 3 0 32,-5 0-103-32,1 0-21 0,-1 0-4 0,-3 3-957 0</inkml:trace>
  <inkml:trace contextRef="#ctx0" brushRef="#br1" timeOffset="43">24758 8932 2070 0,'-7'-12'92'0,"7"12"18"0,0 0-88 0,-7-10-22 0,0 7 0 0,3-3 0 15,4 6 70-15,0-6 10 0,0 6 1 0,-3-7 1 16,-1 4-22-16,4 3-5 0,0 0-1 0,0 0 0 15,0 3-34-15,-3 16-6 0,3 3-2 0,-4 3 0 16,4 3 16-16,0 7 4 0,0 6 0 0,0 3 0 0,0 3-32 0,0-3-10 16,-3 6 0-16,3-3 0 0,-4 3 10 0,4-3 14 15,-3 3-3-15,-1 3-1 0,1-2-10 0,-1-4 0 16,-3-7 0-16,3 1 0 16,1 3 0-16,-4-3 0 0,3-4 0 0,1 1 0 15,-1 0-31-15,1-4-8 0,3-2-1 0,-4 2-1 16,4-3-130-16,-3-2-25 0,3-7-6 0,0 0-1 0</inkml:trace>
  <inkml:trace contextRef="#ctx0" brushRef="#br1" timeOffset="44">24860 9892 2786 0,'0'0'61'0,"-7"0"13"0,0 0 2 0,7 0 3 0,0 0-63 0,0 0-16 0,0 0 0 0,0 0 0 16,7-10 0-16,4 7-10 0,3 0 2 0,0-3 0 16,4-4 8-16,-1 1 0 0,8-3-9 0,-4 2 9 15,0 1 0-15,0 2 0 0,1-2 0 0,-5 0 0 16,1-1 0-16,0 1 0 0,-4-1 0 0,0-2 8 16,-7 2 10-16,0 1 2 0,0-3 0 0,-4 2 0 15,-3-2 9-15,-3 2 3 0,3-2 0 0,-4-7 0 16,1 9-32-16,-4-2 0 0,0 2 0 0,-4 1 0 15,1 6 0-15,-4-7 0 0,-4 10 0 0,-3 0 0 16,0 7-16 0,-4-1-10-16,-3 3-2 0,-1 10 0 0,1 3 16 0,3-3 4 0,1-3 0 0,6 9 0 15,1-10 8-15,-1 7 0 0,7-3 0 0,1 3 8 0,3-3 20 0,0 0 4 16,3-4 0-16,4 1 1 0,0 0-33 0,0-7 0 16,4 4 0-16,6 2 0 0,1-8 0 0,-1 2 0 15,4 1 0-15,4-4 0 16,7 0-44-16,-1-6-16 0,5 0-4 0,-5-3 0 15,8 0-137-15,-4-3-28 0,4-4-6 0,-4 7-1 0</inkml:trace>
  <inkml:trace contextRef="#ctx0" brushRef="#br1" timeOffset="45">23686 11146 3409 0,'0'0'75'0,"0"0"15"0,0 0 3 0,0 0 3 0,7-3-76 0,-4-3-20 16,4-4 0-16,0 10 0 15,4-3-17-15,-4-6-7 0,0 9-2 0,-7 0 0 16,0 0-10-16,0 0-1 0,0 0-1 0,3 9 0 15,-3 1-97-15,0-1-19 0,-7 4-4 0,0-1-688 0,-3-2-138 0</inkml:trace>
  <inkml:trace contextRef="#ctx0" brushRef="#br1" timeOffset="46">24500 10989 3178 0,'-17'0'141'0,"10"-3"29"0,-7 3-136 0,3 0-34 16,0 0 0-16,4 0 0 0,0 3 21 0,7-3-2 15,0 0-1-15,0 0 0 0,-7 0-18 0,4 10-17 16,3-1 3-16,0 1 1 16,3 2-31-16,1 1-5 0,-4-4-2 0,0 10 0 15,-4-7-10-15,4 7-3 0,0 0 0 0,-3-3 0 16,-4 6-95-16,0 0-19 0,0-4-4 0</inkml:trace>
  <inkml:trace contextRef="#ctx0" brushRef="#br1" timeOffset="47">23541 11610 2984 0,'0'0'66'0,"0"0"14"0,-7 0 2 0,7 0 1 0,0 0-67 0,0 0-16 0,0 0 0 0,0 0 0 0,0 0 0 0,0 0 0 16,0 0 0-16,10 10 0 0,1-7 0 0,-4 3 0 15,4-3 0-15,-1 7 0 0,1 2 23 0,-1 4-3 16,-3 0 0-16,0 2 0 0,1 4-20 0,-1 0 0 15,0 0 0-15,0 10 8 0,0-4-8 0,-4-3 0 16,4 3 0-16,0-3 0 0,0 3 25 0,1-6 4 16,2 7 1-16,4-4 0 0,0-3-30 15,7-4 0-15,1 1 0 0,6-3 0 0,0-7 0 0,0 4 0 16,4-7 0-16,3-3 0 0,1-3 0 0,2-3 8 16,1-3-8-16,0 3 0 0,0-7 0 0,-4-2 0 15,0 2 0-15,4-8 0 0,-4 5 10 0,8 0-10 16,-4-5 10-16,-1 5-10 0,-6-6 0 0,-4 7 0 0,1-7 0 0,-5-3 0 15,-3 3 0-15,1 3 0 16,-8-2 0-16,0-4-10 16,0-7-70-16,-7 8-13 0,0-1-3 0,0 0-1 15,-3 3-98-15,-1-3-19 0,-3 9-4 0,0 1-1 0</inkml:trace>
  <inkml:trace contextRef="#ctx0" brushRef="#br1" timeOffset="48">25312 10641 3063 0,'0'0'68'0,"0"0"13"0,0 0 3 0,0 0 2 0,0 0-69 0,0 0-17 16,0 0 0-16,0 0 0 0,-7 7 0 0,3 2 0 15,1-3 0-15,-1 13 0 0,1 0 0 0,3 3 0 16,-4 3 0-16,4 0 0 0,0 0 0 0,-3 6 0 15,-1 4 0-15,4-4 0 0,0 1 0 0,0 5 0 16,-3-2 0-16,3 2 0 0,-4-2 0 0,4-1 0 0,0 4 0 16,0-3 0-1,0-4-64-15,0 0-16 0,0-3-3 0,-4-2-1 16,4 5-108-16,-3-9-23 0</inkml:trace>
  <inkml:trace contextRef="#ctx0" brushRef="#br1" timeOffset="49">25174 12056 3247 0,'0'0'144'0,"0"0"29"0,0 0-138 0,0 0-35 16,0 0 0-16,0 0 0 0,0 0 0 0,0 0 0 16,0 0-15-16,0 0 5 0,0 0 0 0,0 0 0 15,-7 6 0-15,0-3 0 16,4 6-29-16,-4 1-5 0,-1-7-2 0,1 13-868 15,0-4-174-15</inkml:trace>
  <inkml:trace contextRef="#ctx0" brushRef="#br0" timeOffset="50">17343 9302 403 0,'0'0'36'0,"0"0"-36"16,0 0 0-16,0 0 0 0,0 0 222 0,0 0 38 0,3-3 7 0,-3-6 1 16,4-1-161-16,3 7-33 0,0-6-6 0,3 6-2 15,-6-4-19-15,6-2-4 16,-3 9-1-16,8 0 0 0,-5-3 2 0,-3 3 1 0,-7 0 0 0,7 0 0 16,0 0-3-16,-7 0-1 0,0 0 0 0,0 0 0 15,0 0-7-15,0 9-2 0,-3 1 0 0,3-4 0 16,0 3-4-16,0 1-2 0,-4-4 0 0,4 0 0 15,4 4-10-15,-4-1-3 0,0 1 0 0,3-1 0 16,-3 0 15-16,4 4 4 0,-4-1 0 0,3 1 0 16,-3 6-16-16,0 3-2 0,-3 6-1 0,3-3 0 15,0-3-4-15,0 3-1 0,-4 0 0 0,1 7 0 16,-4 2-8-16,3-3 0 0,-3 1-10 0,0 5 10 16,0-5 0-16,-4 2 0 0,4-2 0 0,-3 2 0 0,-1 7 0 0,1-4 10 15,-1-2-2-15,1-1 0 0,-1 7-8 0,0-9 0 16,4 5-10-16,0-5 10 0,-3 2 12 0,-1-9 8 15,8 7 1-15,-8-4 1 0,4-6 10 0,3 0 3 16,-3 0 0-16,0 0 0 0,0 3-35 0,0-10 0 16,0 7 0-16,4 0 0 0,-4-3 0 0,3-6 0 15,-3 5 0-15,3 4 0 0,1-12 0 0,-1 2 0 16,1 7 0-16,-1-10 0 0,4 4 0 0,-3-4 0 16,3-5-12-16,-4 5 3 0,4-3 9 0,0-6 0 15,0 0 0-15,0 0 0 0,0 0 8 0,0 0-8 16,0 0 10-16,0 0-10 0,0 0 18 0,0 0-2 0,0 0-1 0,0 0 0 15,11 3-3-15,-11-3 0 16,0 0 0-16,7 0 0 0,3 0-12 0,-2 0 9 0,-1 0-9 0,3-3 8 16,-10 3-8-16,7-6 0 0,4 6 9 0,-1 0-9 15,1 0 0-15,0 0 0 0,-1-3 0 0,4-3 0 16,4 6 17-16,0 0 3 0,-4 0 0 16,7 0 0-16,-4 0-3 0,5 0 0 0,-8 0 0 0,0 0 0 15,7-4-17-15,0 4 8 0,4-9-8 0,0 9 0 16,-4-3 0-16,3-3 0 0,1 2 0 0,0-2 0 15,-4 6 0-15,4-3 0 0,3 0 0 0,-3 3 0 16,6 0 0-16,-2 0 0 0,6-6 0 0,0 6 0 16,0 0 0-16,1 0 0 0,2 0 0 0,1-3-9 15,4 3 9-15,-5-7 0 0,5 7 10 0,-1 0-10 16,-3-3 0-16,7-3 0 0,-4 3 0 0,4 3 0 16,0 0 0-16,0 0 0 0,3-3 0 0,-3-4 0 0,3 7 0 15,-3 0 0-15,0-3 0 0,0-3 0 0,-4 6 0 16,1 0 0-16,-1-3 0 0,0-7 0 0,4 10 0 15,0-3 0-15,3-3 0 0,-3 3 0 0,0-3 0 0,0 2 0 16,-7-5 0-16,0 9 0 0,-4-3 0 0,-3-3 0 16,-4 6 0-16,0 0 0 0,0 0 0 0,4 0 0 15,0 0 0-15,-1 9 0 0,-2-9 0 0,-1 0 0 16,4 0 0-16,-1 0 0 0,-2 6 0 0,2-3 0 16,1 1 0-16,-4-4 0 0,-3 0 0 0,3 6 0 15,-3-3 0-15,0-3 0 0,-1 0 0 0,5 0 0 0,-5 9 0 0,1-9 0 16,0 0 0-16,3 0 0 0,0 0 0 0,0 7 0 15,-3-4 0-15,-4 0 0 0,4-3 0 0,-4 0 0 16,-3 6 0-16,-1-3 0 0,1-3 0 0,3 7 0 16,-3-4 0-16,-4-3 0 0,4 0 0 0,-4 3 0 15,3 3 0-15,-3-6 0 0,0 3 0 0,1-3 0 16,-1 7 0-16,-4-4 0 0,1-3 0 0,3 6 0 16,-3-6 0-16,-1 3 0 0,-3-3 0 0,0 3 0 15,4-3 0-15,-4 6 0 0,-4-2 0 0,-3-4 0 16,11 0 0-16,-11 0 9 0,4 9-9 0,-4-9 8 15,7 0-8-15,-7 0 0 0,7 0 0 0,0 0 0 16,-7 0 9-16,0 0 0 0,0 0 0 0,7 0 0 16,0 0 1-16,0 6 0 0,0-3 0 0,-7-3 0 15,0 0-10-15,7 0 8 0,-7 0-8 0,0 0 8 16,0 0-8-16,4 0 0 0,-4 0 0 0,0 0 0 16,0 0 8-16,0 0-8 0,10 0 0 0,-10 0 8 0,0 0-8 15,0 0 10-15,0 0-10 0,0 0 10 0,0 0-2 0,0 0 0 16,0 0 0-16,4-3 0 0,-1-3 3 0,1-3 0 15,-4 9 0-15,3-4 0 0,4-5 1 0,-3 0 1 16,-4-1 0-16,3-2 0 0,1 2-13 0,-1 1 0 16,1-4 0-16,3 4 0 0,-4-4 0 15,1-5 0-15,0 8 9 0,-1-2-9 0,1-7 15 0,-4 6-3 16,3-2 0-16,1-4 0 0,-4 0-1 0,0 0-1 16,0-3 0-16,3 0 0 0,1-9-2 0,-1 9-8 0,1-13 12 15,-1 4-4-15,1 3-8 0,3-7 10 0,0-2-10 0,0 2 10 16,0 1-10-16,0-4 0 0,4 4 0 0,-4-1 0 15,3 4 0-15,-6-7 0 0,3 7 0 0,-4-1 0 16,-3 1 0-16,0 0 0 0,4-1 0 0,-1 10 0 16,-3-3 0-16,0 3 0 0,0-6 0 0,0 9 0 15,0-3 0-15,4 0 0 0,-4 1 0 0,0-1 0 16,-4 3 0-16,4-3 0 0,0 0 0 0,0 3 0 16,-3 6 0-16,3-5 0 0,0 5 0 0,0-6 0 15,-4 7-8-15,4-1 8 0,0 1 0 0,0-4 0 16,-3 10 0-16,3-10 0 0,-4 7 0 0,4 2 0 15,0 1-11-15,0 6 11 0,-3-9-8 0,3 9 8 16,-4 0-12-16,-3 0 2 0,0 0 1 0,-3 0 0 16,3 0-2-16,-4 9 0 0,4-9 0 0,-4 6 0 15,4-2 11-15,0-4-8 0,7 0 8 0,-10 3-8 16,3-3 8-16,0 6 0 0,-1-3 10 0,1-3-10 0,0 0 0 16,0 0 0-16,0 0 0 0,0 0 0 15,4 0 0-15,-4 0 0 0,0 0 0 0,-4 0 0 0,4 0 0 16,0 0 0-16,0 0 0 0,-4 0 0 0,4 6 10 0,0-6-1 15,-3 3 0-15,2-3 0 0,1 0-9 0,-3 7-11 16,3-4 3-16,-4-3 0 0,1 3 8 0,-4-3 0 16,3 0 0-16,-7 0 0 0,4 0 0 0,-7 0 9 15,0 0-1-15,0 0-8 0,0 0 0 0,-1 0 0 16,-2 0 0-16,-1 0 0 0,0 0 0 0,4 0 0 16,0-3 10-16,-4 3-10 0,1 0 11 0,2 0-3 15,-2 0-8-15,3 0 12 0,-1 0-12 0,1 0 0 16,-4 3 0-16,4-3 0 0,-3 0 0 0,2 0 0 15,-6 0 0-15,0 0 0 0,-4 0 0 0,1 0 0 16,-5 0 0-16,4 0 0 0,1 0 0 0,-1 0 0 16,-3 0 0-16,3-3 0 0,0 3 0 0,4-3 0 15,3 3 0-15,1-7 0 0,-1 7 0 0,0 0 0 0,4 0 0 0,0-3-10 16,-7-3 10-16,6 6 0 0,-2 0 8 0,-1-3-8 16,-3 3 0-16,3 0 0 0,-3 0 0 0,0 0 0 15,3 0 0-15,-3 3 0 0,0-3 0 0,-1 0 0 16,1 0 0-16,7 6 0 0,-4-3 0 0,1-3 0 15,-1 0 0-15,4 0 0 0,0 0 0 0,-1 0 0 16,1 0 0-16,0 0 8 0,0-3-8 0,3-3 8 16,-3 6-8-16,-4 0 0 0,1-9 8 0,-1 9-8 15,-7-3 0-15,4 3 0 0,0-4 0 0,-4 4-8 0,0 0 8 16,4 0 0-16,-7 4 0 0,3-1 0 0,4-3 0 0,-4 0 0 16,0 6 0-16,4-3 0 0,-4 3 0 0,1-3 0 15,-1-3 0-15,0 7 0 0,-3-4 0 0,0 0 0 16,-1-3 0-16,1 6 0 0,7-3 0 0,0-3 0 15,-1 7 0-15,1-4 0 0,0-3 0 0,3 3 0 16,4 3 10-16,-4-6-10 0,4-6 0 0,0 6 0 16,0-3 0-16,0 3 0 0,3-3 0 0,-3-4 0 15,0 4 0-15,-4-3 0 0,4 3 13 0,-4-7-3 16,0 10-1-16,1-9 0 0,3 9-9 0,-1-3-11 16,-2 3 3-16,-1 0 0 0,-3 0 8 0,0 0 0 15,3 3 0-15,0-3 0 0,1 0 0 0,-1 6 0 16,4-3 0-16,3-3-8 0,4 7 8 0,0-4 0 0,3-3-9 15,1 0 9 1,3 3-61-16,0-3-8 0,7 0-2 0,0 0-869 0,0 0-175 0</inkml:trace>
  <inkml:trace contextRef="#ctx0" brushRef="#br0" timeOffset="51">7789 13300 864 0,'0'0'76'0,"0"0"-60"0,0 0-16 0,0 0 0 15,0 0 180-15,0 0 32 0,0 0 8 0,0 0 0 16,0 0-116-16,0 0-23 0,-7 7-5 0,7-7 0 15,0 0-32-15,0 0-5 16,0 0-2-16,0 0 0 0,0 0-15 0,0 0-3 0,0 0-1 0,0 0 0 16,0 0-5-16,7 0-1 0,4-7 0 0,0 7 0 15,-8-6 0-15,1 0-1 0,-4 6 0 0,3-3 0 16,1-3 21-16,-4-4 4 0,0 10 0 0,0 0 1 16,0 0-4-16,-7 0-1 0,0-3 0 0,-4 3 0 15,4-3-12-15,0-3-4 0,3 6 0 0,-10 0 0 16,4 0 10-16,3 0 2 0,-4 0 0 0,0-4 0 15,4-2 2-15,-3 6 1 0,3 0 0 0,-4-3 0 0,-3-3-8 16,3 3-2-16,4 3 0 0,-10 0 0 0,3 0-8 0,-4-4-1 16,7 4-1-16,-13 0 0 0,3 0-11 0,-1 0 0 15,-2 0 0-15,-5-6 0 16,5 6 0-16,-4 0 0 0,-8 0 0 0,4 0 0 0,1 0 0 0,-8 6 0 16,4-12 0-16,-1 6 0 0,-2-3 0 0,2-3 0 15,-3 6 0-15,1 0 0 0,6 0 0 16,-3-3 15-16,-4 6-1 0,0-3 0 0,0-3 3 0,-3 3 1 15,-4 0 0-15,0 0 0 0,7 0-18 0,4 0 0 16,-7 0-13-16,-1 0 5 0,8 0 8 0,-7 0 0 16,-1 0 0-16,8 3 0 0,-14-3 0 0,3 9 0 15,-3-9 0-15,-8 10 0 0,4-10 0 0,7 0 0 0,-10 9 0 16,3-6 0-16,0-3 0 0,11 0 0 0,-8-3 0 0,4-3 0 16,-3 3 0-16,3-7 0 0,0 10 0 0,-3-3 8 15,3-3 3-15,0 3 1 0,7-7 0 0,1 10 0 16,-5-9-12-16,5 9 8 0,-8-10-8 15,3 10 8-15,-13 0-8 0,3 0 12 0,0-3-12 0,0 3 12 16,-7 0-12-16,11 3 0 0,-4 4 0 0,3-4 8 16,-2-3-8-16,2 0 0 0,-3 0 0 0,0 6 0 15,4-12 0-15,-8 6 0 0,8-3 0 0,3-4 0 16,-3 7 0-16,3-6 0 0,4 0 0 0,-1-4 0 16,5 7 0-16,-12-6 0 0,1-4 0 0,-4 4 8 15,10 0-8-15,-9-1 0 0,2 1 0 0,-3 6 0 0,7-4 0 16,-3 4 0-16,3 3 0 0,-7 0 0 0,0 0 9 15,0 0 0-15,-3 3 0 0,3 4 0 0,-3-4-9 0,3 3 0 16,0-3 0-16,10 7 0 16,-9-7 0-16,2 3 0 0,-3-3 8 0,-3-3-8 15,6 6 0-15,-10-2 0 0,4-4 0 0,3 0 0 0,-7 0 0 0,11 6 0 16,-8-6 0-16,8 0 0 0,-11 0 0 0,3-6 0 16,5 6 0-16,-5 0 0 0,4-4 0 0,-3 4 0 15,6-6 0-15,1 6 0 0,-8 6 0 0,8-2 8 16,0-4-8-16,-1 0 0 0,4 0 0 0,1 0 0 15,-5 6 0-15,1-3 0 0,-1 0 0 0,1-3 0 16,3 0 0-16,0 6 0 0,8-3 8 0,-5-3-8 16,1 0 0-16,7 0 8 0,-8 0-8 0,4 0 0 15,4 0 0-15,0 0 0 0,7 0 0 0,-8 0 0 16,1 7 0-16,3-4 0 16,4-3-41-16,3 0-1 0,-6 6 0 0,6-3 0 15,0 7-103-15,1-1-21 0,-1-6-4 0,0 10-1 16,-3 2-29-16,0-2-7 0</inkml:trace>
  <inkml:trace contextRef="#ctx0" brushRef="#br0" timeOffset="52">2790 14307 806 0,'-3'-6'72'0,"-4"-4"-58"15,3 1-14-15,4 3 0 0,-7-1 254 0,4-2 48 16,-8 6 10-16,11 3 1 0,0 0-266 0,0 0-47 16,-3-6-23-16,3 2 3 15,0-5-84-15,10 0-16 0,-3 9-3 0,11-13-1 16,-11 4 0-16,14-1 0 0,4-2 0 0</inkml:trace>
  <inkml:trace contextRef="#ctx0" brushRef="#br0" timeOffset="53">18274 9817 345 0,'0'0'15'0,"0"0"4"0,10-4-19 0,-2 4 0 0,-1-6 0 0,-7 6 0 15,7 0 227-15,-7 0 41 0,3-9 9 0,-3 9 2 31,7 0-251-31,-7 0-49 0,0 0-11 0,0 0-1 0,0 0 21 0,0 0 12 0,4-3-12 0,-4 3 12 16,0 0 60-16,0-10 18 0,3 1 4 0,1 9 1 16,-4 0 52-16,3-10 10 0,-3 10 3 0,4 0 0 15,-4 0-71-15,0 0-13 0,0 0-4 0,0 0 0 16,0 0-38-16,0 0-8 0,0 0-2 0,0 0 0 16,0 0-12-16,0 0 0 0,3 7 0 0,-3-7-10 0,0 9 10 0,-3 0 11 15,-1-2-3-15,1 2 0 0,-4-3 8 0,0-2 0 16,0 5 1-16,0-6 0 0,0-3 20 0,-1 6 4 15,-2-2 1-15,-1-4 0 16,4 6 10-16,-3-3 1 0,-1 0 1 0,1 6 0 0,-5 1-29 0,1-1-5 16,-3 4-2-16,-1 6 0 0,0-1-10 0,-6 4-8 15,-1 0 12-15,0 0-12 0,1 0 11 0,-1 6-11 16,4-2 10-16,-7-4-10 0,3-1 0 16,0 8 8-16,4-10-8 0,3-4 0 0,1 4 8 0,-1-6-8 15,4 2 11-15,3-8-11 0,1 8 0 0,-1-5 0 16,4-4 0-16,0 0 0 15,4-3-22-15,3-3-11 0,-8 0-3 0,8 0 0 16,0 0-126-16,0 0-26 0,-3 0-4 0,-4-3-497 16,3-3-99-16</inkml:trace>
  <inkml:trace contextRef="#ctx0" brushRef="#br0" timeOffset="54">17822 9744 2304 0,'0'0'102'0,"0"0"21"0,0 0-99 16,0 0-24-16,0 0 0 0,0 0 0 15,-3-3 72-15,3 3 8 0,0 0 3 0,0 0 0 0,0 0-69 0,0 0-14 16,0 0 0-16,0 0 0 0,7 3-12 0,-4 7 1 15,4 2 1-15,-3-2 0 0,3 9 10 0,0-7-12 16,4-2 12-16,-1 8-12 0,1-2 12 16,3 3-10-16,0 3 10 0,0 0-10 0,0-3 10 0,-3 3 0 15,-4-4 10-15,0-5-10 0,0 9 12 0,4-3-4 16,-4-1-8-16,0-2 12 0,0 3-12 0,0-6 8 16,0 5-8-16,3-5 0 0,-2 6-14 0,-1-7-9 15,0 1-1-15,0 2-1 16,3-2-175-16,-3-4-36 0,0-5-6 0,0 5-2 0</inkml:trace>
  <inkml:trace contextRef="#ctx0" brushRef="#br0" timeOffset="55">18256 10271 1497 0,'0'0'133'0,"0"0"-106"0,-3-9-27 0,3 6 0 0,0-7 125 15,0 10 20-15,0-9 4 0,7 6 1 16,-4-7-137-16,4 1-27 0,0 0-6 0,0-1 0 0,4 7 3 0,-4-6 1 15,0-1 0-15,0 7 0 0,4-6 16 0,-1-1 0 16,1 7 0-16,0-3 0 0,-1 3 37 0,1-7 5 16,-4 10 1-16,3-9 0 0,1 6 7 0,0-4 2 15,-4 1 0-15,0 0 0 0,-7 6-13 0,0 0-3 16,0 0 0-16,0 0 0 0,0 0-25 0,0 0-11 16,0 0 8-16,3 9-8 0,1 4 0 0,-1-4 0 15,1 4 0-15,-1-4 0 0,-3 1-12 0,-3 2 12 16,3 4-10-16,0-4 10 0,-4 1-8 0,4 0 8 15,-7-4 0-15,0 10-9 0,0-7 1 0,0 7 0 16,0-6 0-16,0-1 0 0,0 7-1 0,-4-6 0 16,-3-4 0-16,4 10 0 0,-1-10 9 0,0 4 0 15,1-1 0-15,-1-2 0 0,1 2 9 0,3-2-9 0,3-1 12 0,1-3-12 16,3-6 18-16,0 0-3 0,0 0-1 0,3 7 0 16,4-1-6-16,0-3-8 0,0 3 11 0,0-3-11 15,4 7 0-15,-1-7 0 0,1 6 0 0,3 1 0 16,0-1 0-16,0 1 0 0,0-1 0 0,1-3 0 15,2 4-13-15,-3-1 0 0,-3-3 0 0,3 1 0 32,4-1-27-32,-1-3-4 0,-6 3-2 0,-1-3 0 0,5-3-91 0,-5 7-19 0,1-7-3 15,-1-7-1-15</inkml:trace>
  <inkml:trace contextRef="#ctx0" brushRef="#br0" timeOffset="56">19357 9682 1839 0,'0'0'81'0,"0"0"18"0,0 0-79 0,0 0-20 0,0-7 0 0,0 7 0 0,0 0 45 15,0 0 6-15,-4-6 1 0,4 6 0 16,-7 0-75-16,0 0-14 0,0 6-3 0,0-2-1 15,-3-1-15-15,-1 3-2 0,-3-3-1 0,0 7 0 16,-4-7 23-16,-3 6 4 0,0-3 0 0,-4 4 1 0,4-4 31 0,0 3 0 16,-4 1 11-16,0 2-3 0,1-2 33 0,3 5 7 15,-1-8 2-15,1 2 0 0,0 4 1 0,0-4 0 16,3 7 0-16,1-4 0 0,2 1-30 0,1-4-5 16,0 4-2-16,7 3 0 0,-3-4-14 0,-1 1 0 15,8-4 0-15,-5-6 0 0,5 7 0 0,3-10-13 16,0 0 1-16,0 9 0 0,0-6 12 0,0-3 0 15,0 0 0-15,11 6 0 0,-4-2 36 0,3-4 9 16,4-4 3-16,0 4 0 0,0 0-11 0,4-6-1 0,-4 6-1 16,7-3 0-16,1 3-27 0,2 0-8 0,-3 3 0 0,-3-3 0 15,3 6 0-15,0-2 0 0,1-4 0 16,-1 6 0-16,0-3 8 0,-7-6-8 0,4 3 9 0,-4 0-9 16,0 0 0-16,0 0 0 0,-3-6-13 0,-1 6 4 15,1 0-3-15,-1 0-1 0,-3-4 0 0,4-2 0 31,-4 6-39-31,0-3-7 0,4-6-1 0,-4 9-1 16,-7 0-149-16,7 0-30 0,14-10-5 0,-21 10-2 0</inkml:trace>
  <inkml:trace contextRef="#ctx0" brushRef="#br0" timeOffset="57">18842 10187 2206 0,'0'0'48'0,"0"0"11"0,0 0 1 0,0 0 3 0,0 0-51 0,0 0-12 15,-4 6 0-15,4-6 0 0,0 0 16 0,0 0 1 16,0 0 0-16,0 0 0 0,0 0-17 0,0 0-14 0,0 0 2 0,0 0 1 16,0 0-1-16,11 0 0 15,0-6 0-15,3 6 0 0,3 0 12 0,4-10 0 16,4 10-9-16,0-3 9 0,3 3 22 0,4-9 9 0,0 9 1 0,3 0 1 16,0 0-15-16,4 0-3 0,0 3-1 0,-4 3 0 15,-3-6-14-15,-1 3 0 0,1-3-9 16,-4 0 9-1,1 6-154-15,-1-6-25 0,32-6-5 0,-25 3 0 0</inkml:trace>
  <inkml:trace contextRef="#ctx0" brushRef="#br0" timeOffset="58">20024 9428 403 0,'0'0'17'0,"0"0"5"0,0 0-22 0,0 0 0 0,-4-3 0 0,-3-4 0 16,7 7 391-16,0 0 73 0,0 0 16 0,-3-3 2 15,-1-6-381-15,4 6-76 0,0 3-15 0,7-7-10 16,0 4 0-16,0-6 0 0,4 9 0 0,3-3 0 16,-4-4 0-16,8 7 0 0,-4 0-15 0,4-3 5 15,3 3 40-15,-7-6 8 0,4 6 2 0,-1 6 0 16,1-3-24-16,0 4-5 0,-4-4-1 0,-4 0 0 16,5 3 1-16,-8-3 0 0,0 4 0 0,0 2 0 15,-7-9 21-15,3 6 5 0,4 4 1 0,-7-1 0 0,0 4-38 0,-3-4 0 16,3 7 0-16,-4-10 0 0,4 3 0 0,0-9 0 15,0 13 0-15,-3-4 0 0,3 1 0 16,0-1 8-16,0-9-8 0,0 3 8 0,0 7-8 0,-4-1 0 16,4-9 0-16,-3 10 0 0,-1-1 0 0,-3 0 9 15,0-2-1-15,0 2-8 0,-7-3 0 0,3-3 0 16,-3 7 0-16,0-7 0 0,-4 6 0 16,4-2 0-16,7-4 0 0,0 3 0 0,-3-3 0 0,6 0 0 15,4-3 0-15,0 0 0 0,0 0 0 0,0 0 8 16,0 0-8-16,4 7 0 0,6-4 0 0,1-3 0 0,3 0 0 0,0 6 0 15,7-3 0-15,-3 3 0 16,-1-2 0-16,1-1 0 0,0-3 0 0,-1 9 0 0,1-9 0 0,0 10 0 16,-8-1 0-16,4-6 0 0,-3 7 8 0,-4 2-8 15,0-3 0-15,0 1 0 0,-3 2-13 0,-1 4 5 16,1-3 8-16,-4-1-8 0,0-2 8 0,0-1-8 16,0 0 8-16,0 1 0 0,3-4 0 0,-3 3 0 15,0 1 0-15,4 2 11 0,-4-2-3 0,0 6 0 16,0-4 7-16,3 1 1 0,1-1 0 15,-1 10 0-15,-3-3-6 0,0 0-1 0,0-7 0 0,0 10 0 16,0-3-9-16,-3 0 0 0,-1-3 0 0,1 2 0 16,-1-5 0-16,1 6 8 0,-4-7-8 0,0 1 0 15,-1-4 0-15,-2 7 8 0,-1-10-8 0,1 4 0 16,3-4 26-16,-4-3 0 0,0 6 0 0,-3-5 0 16,0-4-10-16,4 0-1 0,-4 0-1 0,-1 6 0 0,1-6-14 15,4-6 0-15,-1 6 0 0,1-4 0 16,-1-5-159-16,-3 0-34 0,-21-7-7 0,3-12-2 0</inkml:trace>
  <inkml:trace contextRef="#ctx0" brushRef="#br0" timeOffset="59">3260 14712 288 0,'0'0'25'0,"10"-4"-25"0,-6 4 0 0,3-6 0 16</inkml:trace>
  <inkml:trace contextRef="#ctx0" brushRef="#br0" timeOffset="60">3171 14539 748 0,'-21'0'67'0,"11"0"-54"0,-4 0-13 0,-8 3 0 16,5-3-8-16</inkml:trace>
  <inkml:trace contextRef="#ctx0" brushRef="#br0" timeOffset="61">1937 14313 115 0,'0'0'10'0,"0"0"-10"0,0 10 0 0,0-10 0 0,-11 9 116 0,8-6 22 15,-8 7 4-15,4-10 1 16,0 9-83-16,-11-3-17 0,8-3-3 0,3 1-1 0,-11 2-27 0,4-3-12 16,0 6 10-16,-7-2-240 15,7-1-48-15</inkml:trace>
  <inkml:trace contextRef="#ctx0" brushRef="#br0" timeOffset="62">1686 14470 403 0,'0'0'36'0,"0"0"-36"15,0 0 0-15,0 0 0 0,-3 6 243 0,-4-2 41 0,3-1 9 16,-6 3 2-16,-5-3-191 0,5-3-39 0,-1 9-7 0,1-9-2 15,-4 10-46-15,3-7-10 0,0-3 0 0,4 0 0 16,-3 6-17-16,-1-3-1 0,11-3 0 0,-7 0 0 16,4 0 6-16,3 0 2 0,0 0 0 0,-11 0 0 15,8-3 30-15,-8 3 7 0,7-6 1 0,-6 6 0 16,-1 0 8-16,1 0 3 0,-4 0 0 0,-1 0 0 16,-6 6 3-16,0-3 1 0,3-3 0 0,-3 7 0 15,-3-4-29-15,-1 3-6 0,4-3 0 0,-4 0-8 16,0-3 0-16,4 0 0 0,7 0 0 0,0 7 0 15,3-4 17-15,1-3-3 0,-4 0-1 0,7 6 0 16,3-3 2-16,4-3 0 0,0 0 0 0,0 0 0 16,0 0 27-16,0 0 6 0,0 0 0 0,0 0 1 0,0 0-33 15,0 0-6-15,0 0-2 0,0 0 0 0,0 0-8 16,0 0 8-16,11 10-8 0,-8-7 8 0,8 3 2 0,-1-3 0 16,1 7 0-16,3-7 0 0,7 3 25 0,-7-3 5 15,8 3 0-15,-5-3 1 0,8 4-32 0,-4-4-9 16,4 0 0-16,-4-3 0 0,-3 0 14 0,6 0-2 15,-3 0 0-15,1 0 0 0,2 0 0 0,1 0 0 16,0 6 0-16,-1-6 0 0,8-6 23 0,-4 6 4 16,11-3 1-16,3 3 0 0,-6 0-26 0,3 0-5 15,-1 0-1-15,5 0 0 0,-5 0-8 0,-2 0 0 0,-1 3 0 0,0-3 0 16,1 0 0-16,-1 0 0 16,4 0 0-16,-4 0 0 0,0 0 0 0,4 0 0 0,-4 0 0 0,1 0 0 15,2 0 0-15,1-3 8 0,4 3-8 0,-8-3 8 16,0-4 0-16,4 7 0 0,-11-9 0 15,7 6 0-15,-3-3 4 0,3 3 1 0,4-7 0 16,0 7 0-16,3-3-13 0,-6 3 0 0,2-4 0 16,-2 4 0-16,-1 3 0 0,0 0 0 0,1 0 0 0,-8 0 0 15,-4 0 0-15,8 0 0 0,-4 0 9 0,-3 0-9 16,7 0 0-16,-4 0 0 0,4-3 0 0,-4-3 0 16,14 6 8-16,-6 0-8 0,3-3 8 0,-4-4-8 15,4 4 24-15,6 0 0 0,-9-3 0 0,3-4 0 16,-4 10-24-16,0-9 0 0,-7 9 0 0,4-3 0 15,-7-7 0-15,-1 10 10 0,8-9-2 0,-7 9-8 16,-7 0 8-16,6-3-8 0,1 3 0 0,-4 0 0 0,4 3 0 0,-4-3 0 16,4 0 0-16,-4 6 0 15,4-6 0-15,-1 3 0 0,1-3 0 0,-7 0 0 0,10 0 0 0,-4 0 0 16,-6 0 0-16,3 0 0 16,0-3 8-16,-3 3-8 0,0-6 12 0,-1 6-12 0,-3 0 16 0,8-3-3 15,-1-3-1-15,-7 6 0 0,7-3-1 0,-3-1-1 16,-1-2 0-16,8 6 0 0,-7 0-10 0,3 0 0 15,0 0 0-15,-3 0 0 0,3 6 0 0,0-2 0 16,4-4 0-16,-8 3 0 0,4-3 0 0,1 6 0 16,2-3-12-16,-2-3 12 0,2 0 0 15,-10 0 0-15,7 0 0 0,-3 0 0 0,3 0 0 0,-7-3 0 0,1-3 0 16,2 6 0-16,-3-3 15 0,0 3-3 16,8-10 0-16,-8 10 0 0,7 0 0 0,-7-3 0 0,7-3 0 0,4 6 0 15,-8 0-4-15,5 0-8 0,-1 0 11 0,-4 0-11 16,1 0 12-16,-4 0-4 0,4 0 0 0,3 0-8 15,0 6 0-15,-7-6 0 0,7-6-10 16,-3 6 10-16,0 0 0 0,-1 0 0 0,1 0 12 16,0-3-4-16,3 3-8 0,-4-7 0 0,1 4 0 0,0 3 0 15,3-3 0-15,0-3 0 0,-7 3 0 16,7-4 0-16,4 4 0 0,0 0 0 0,-8-3 0 0,12 3 8 16,-5-4-8-16,1 7 0 0,0-3 0 0,-4 3 0 15,7-6 0-15,-3 6 0 0,-1 0 0 0,1 6 0 16,-4-6 0-16,0 3 0 0,4-3 0 0,-7 0 0 15,-1 7 0-15,8-7 0 0,-11 0 0 0,4 0 0 16,-1 0 0-16,1-7 0 0,3 7 0 0,0 0 0 16,1-9 0-16,-1 9 0 0,0-3 0 0,0 0 8 0,0-4-8 0,4 7 0 15,0 0 0-15,-1-3 8 0,-6-3-8 0,3 6 0 16,0 0 0-16,-3 0 0 0,3 6 0 0,0-6 0 16,-3 3 0-16,0-3 0 0,6 0 0 0,-10 7 0 15,8-7 0-15,-8 3 0 0,0-3 0 0,7 0 0 16,-7 0 0-16,7 0 8 0,-10 0-8 0,6-3 0 15,1-4 0-15,0 7 8 0,3-3-8 0,-3-3 0 16,3 3 0-16,0-3 0 0,0 2 0 0,0-5 0 16,0 9 0-16,-3-3 8 0,3-3-8 0,-3 6 0 15,3-3 0-15,0 3 0 0,0-7 9 0,-3 7-9 16,3 0 10-16,-3 0-10 0,3 0 8 0,-3 7-8 16,3-7 0-16,0 3 9 0,0-3-9 15,0 0 0-15,0-3 0 0,1 3 0 0,2 0 0 0,1 0 0 0,0 0 0 16,-4-7 0-16,4 4 0 0,-4 3-11 0,7-3 11 0,-3 3-8 15,-8-6 8-15,1 6 0 0,7 0 10 16,-11 0-10-16,0 0 11 0,3-3-11 0,-2-4 12 16,-1 7-12-16,0 0 0 0,0 0 0 0,4 0 0 0,-8 0 0 15,4 0 14-15,-3 0-1 0,3 0 0 0,0 0 0 16,0 0-13-16,0 0-16 0,-3 0 3 0,6 0 1 16,-2-3 12-16,-1 3 0 0,0-3 0 0,3 3 0 15,-10-6 0-15,11 6 16 0,-7 0-3 0,-1-3-1 16,4 3-12-16,-7-7-16 0,4 7 3 0,0 0 1 15,-4 0 35-15,3 0 7 0,-3 0 2 0,0 0 0 16,4 0-32-16,-4 0 0 0,0 0 0 0,-7 0 0 16,0 0 0-16,7-3 0 0,4 3 0 0,-4 0 0 15,3-6 0-15,-6 6-13 0,3 0 1 0,7 6 0 16,-10-6 12-16,3 3 0 0,3-3 0 0,4 0 0 0,-14 7 0 0,11-7 0 16,-8 3 0-16,8-3 0 0,-7 0 0 0,3 0 0 15,-7 0 0-15,0 0 0 0,7 0 9 0,-7 0 2 16,7 0 0-16,-7 0 0 0,10 0-11 0,-10 0 12 15,0 0-12-15,7 0 12 0,-7 0-12 0,0 0 0 16,7 0-12-16,-7 0 12 16,0 0 0-16,11 0 0 0,-11 0 0 0,0 0 0 0,4 0 0 0,-4 0 0 15,0 0 12-15,0 0-4 0,0 0-8 0,0 0-9 16,0 0 9-16,0 0-13 0,0 0 13 0,0 0 0 16,7 0 0-16,-7 0 0 15,0 0-87-15,0 0-14 0,0 0-3 0</inkml:trace>
  <inkml:trace contextRef="#ctx0" brushRef="#br0" timeOffset="63">7669 14382 2300 0,'0'0'51'0,"0"0"10"0,-7-6 3 0,7 3 0 0,0-7-52 0,0 1-12 16,0 6 0-16,0-6 0 0,11-1 0 0,3 1 0 16,-7-1 0-16,11 4-10 15,6-3-37-15,-2 2-7 0,2-2-2 0,5 3 0 16,-12-1 13-16,4 4 3 0,0-3 0 0,-6 6 0 0,2 0 32 0,-13 0 8 15,3 0 0-15,-7 0 0 0,0 0 27 0,0 0 7 16,-4 6 2-16,-3-3 0 0,-3-3 19 0,-1 0 4 0,-3 0 1 0,0 0 0 16,3 0-13-16,-10 0-3 0,7 0 0 0,-4 0 0 15,4-3 0-15,4 3 0 0,-4 0 0 0,3 0 0 16,4 0-11-16,7 0-2 0,0 0-1 16,0 0 0-16,0 0-30 0,-7 3 0 0,3 10 0 0,-3-4 0 15,0 1 0-15,4 2 0 0,-1 4 0 0,-3 0 0 16,4-1 0-16,-1 1 0 0,4 0 8 0,-7-1-8 15,7-5 0-15,0 2 0 0,7 4 0 0,-7-10 0 16,0 4 0-16,7-1 0 0,-3-3 0 16,6 1 0-16,-3-7 0 0,0 6 0 0,-7-6 0 0,11 0-10 15,3 0 10-15,-7 0 12 0,0-6-2 0,4 6-1 16,-1-3 3-16,1-7 0 0,3 7 0 0,-3-3 0 0,-1-7-4 0,4 4 0 16,-3-1 0-16,3-2 0 0,-3-7 5 0,3 6 1 15,-4 1 0-15,4-7 0 16,0 0 10-16,1 7 1 0,-5-1 1 0,1 1 0 0,-4-4-26 0,7 10-11 15,-14-1 1-15,0 7 0 0,0 0 26 0,0 0 4 16,0 0 2-16,0 0 0 0,0-3-22 0,-14 3 0 16,7 3 0-16,-4-3 0 0,-3 7 0 0,0-4 0 15,-4-3 0-15,4 3 0 0,-3-3 0 0,-1 6 0 16,4-6 0-16,-4 3 0 0,4-3 0 16,0 0 0-16,3 7 0 0,4-4 0 0,-7 3 0 0,4 0 0 15,3 1 0-15,3 5-12 0,-7 1 12 0,8-4 0 16,-4 4-9-16,3 2 9 0,4-2 0 0,0-1-11 15,4-2 11-15,3-1-8 0,0 1 8 0,0-7 0 16,0 6 0-16,4-6 0 0,-1 4 0 0,1-4 0 0,3-3 8 16,-3 0-8-16,3 0 0 0,-4-3 0 0,4 3 0 0,-7-7 0 15,4 4 0-15,0 0 8 0,-4-3-8 0,-4-4 0 16,-3 7 8-16,0-6-8 16,0-1 8-16,0 1-8 0,-3-4 8 0,-1 4-8 15,1-4 10-15,-1 1-10 0,0-4 13 0,1 4-3 0,-8 2-1 0,4-2 0 16,0 2 3-16,7-2 0 0,-10 2 0 0,6 1 0 15,1 6-12-15,-1-3 0 0,4 6 9 0,0 0-9 16,-3-4 0-16,-1 1 0 0,-3-3 0 0,7 6 0 16,0 0 0-16,0 0 0 0,-7 0 0 0,0-3 0 15,7 3 0-15,-4 0 0 0,-3-6 0 0,7 6 0 16,0 0 0-16,-10 0 0 0,10 0 0 0,-4 0-8 16,-3-3 8-16,4 3 0 0,3 0 0 0,0 0 0 0,-4-10 0 0,8 7 11 15,3-3-11-15,3 3 12 16,1-4-12-16,10 1 8 0,-7 0-8 0,7 3 8 15,-3-4 6-15,0 4 1 0,6-3 0 0,-6 6 0 0,-4 0-26 0,0 0-5 16,-3 6 0-16,-1-3-1 0,-3 4 1 0,4-4 1 16,-8-3 0-16,1 9 0 0,-1-6 15 0,-3-3 8 15,-7 10 0-15,4-10-8 0,-4 9 8 0,0-9-8 16,-4 3 0-16,1 4 0 0,-1-4 9 0,0-3-9 16,1 0 0-16,-1 0 9 0,4 0-9 0,0 0 0 15,0 0-10-15,7 0-906 16,0 0-180-16</inkml:trace>
  <inkml:trace contextRef="#ctx0" brushRef="#br0" timeOffset="64">18232 10688 403 0,'0'0'36'0,"0"0"-36"0,0 0 0 0,0 0 0 16,0 0 163-16,0 0 25 0,7-6 6 0,-7 6 1 15,3 0-115-15,-3 0-22 0,7-9-5 0,-7 9-1 0,7 0-25 0,-3-10-6 16,3 7-1-16,-4-6 0 0,-3 9-20 0,7-10 0 16,0 7 0-16,1-3 0 0,-1 3 9 0,3-7-9 15,-3 7 12-15,0-3-12 0,0 6 63 16,-7 0 5-16,0 0 2 0,7-3 0 0,-7 3 2 0,0 0 0 16,0 0 0-16,0 0 0 0,11 0 5 0,-11 0 2 15,0 0 0-15,0 0 0 0,0 0-15 0,0 0-4 16,0 0 0-16,0 0 0 0,0 0-30 0,7 3-6 15,-7-3-2-15,0 0 0 0,4 9-11 0,-4-9-3 16,3 10 0-16,4-7 0 0,-7-3-8 0,4 9 0 16,-8 1 0-16,4 2 8 0,-3-2-8 0,-1 8 10 15,-3-5-10-15,-4 6 10 0,1 0-10 0,-1-4 0 16,-3 7 0-16,0 3 8 0,0-3 4 0,-4 0 0 16,-3 0 0-16,4 0 0 0,-5 0 27 0,-2 0 5 0,-1 9 2 0,0-2 0 15,-6-4-18-15,6 6-3 0,-3 0-1 16,-1 1 0-16,1 9 6 0,-7-1 1 0,0-5 0 15,-1 9 0-15,1-7-31 0,0 4 8 0,3-3-8 0,-3 3 0 16,-1 2 9-16,-2-2-1 0,2-3 0 0,-2-4 0 16,2 1-8-16,1-4 12 15,0 1-12-15,-1-1 12 0,1 0-4 0,0-9-8 0,7 6 12 0,-1-3-4 16,5-6-8-16,-1 0 0 0,7-3 9 0,1 3-9 16,-1-7 0-16,1 7 8 0,2-6-8 0,1-4 0 15,4 3 0-15,-1-2 0 0,1 6 0 0,-1-4 0 16,0-2-23-16,4 2-9 0,4-3-1 0,-4 4-1 15,7-4-171-15,0-5-35 0</inkml:trace>
  <inkml:trace contextRef="#ctx0" brushRef="#br0" timeOffset="65">19607 10742 1382 0,'-7'-16'61'0,"4"13"13"0,3-7-59 0,-4 1-15 0,-3 6 0 0,4-3 0 15,6 2 304-15,1-5 59 0,-1 6 11 0,4-3 2 16,-3-4-308-16,3 10-68 0,0-3 0 0,4 3-11 16,-4-9-3-16,0 9-1 0,-7 0 0 0,10 0 0 15,-10 0 7-15,0 0 8 0,11 9-13 0,-8-6 5 16,-3-3 8-16,7 10 14 0,0-1-3 0,-3 0-1 16,0-5 21-16,-1 5 4 0,1 0 1 0,3 4 0 15,-4-4-4-15,4 1 0 0,-3-1 0 0,3 1 0 16,-4-1-6-16,4-3-2 0,0 4 0 0,4 5 0 15,-4 1-7-15,4-3-1 0,-1 5-1 0,1 1 0 0,-1 6-15 16,5 4 11-16,-1 2-11 0,0 3 10 0,3-2-10 16,-2 12 0-16,6 3 0 0,3-3 0 15,1-1 0-15,0-2 8 0,3-6-8 0,0 5 8 0,7-8 1 0,-3 5 0 16,-4-2 0-16,1-1 0 0,2 14 8 0,-2-11 2 16,-1 4 0-16,0 0 0 0,-3-1 1 0,-1 1 0 15,-2-3 0-15,-1 3 0 0,-4 2-6 0,5-2-1 16,-1-3 0-16,0 0 0 0,0 2-3 0,4 4-1 15,0-3 0-15,6-10 0 0,5 7 0 0,-1-4 0 16,-3-8 0-16,-1 5 0 0,5 0-1 0,-1-3 0 16,0-6 0-16,0 0 0 0,-6-3-20 0,2 3-5 15,-2-9-1-15,2 5-976 16,-2-5-195-16</inkml:trace>
  <inkml:trace contextRef="#ctx0" brushRef="#br2" timeOffset="66">16055 12457 2365 0,'14'-13'104'0,"-7"10"23"0,0-3-102 0,0-3-25 0,4 5 0 0,-4-5 0 16,0 6 32-16,3-7 0 0,-2 1 1 0,-1 6 0 15,-7-3-33-15,0-4-9 0,0 10-1 0,-4-6 0 16,-3 0 10-16,0-4-8 0,-7 7 8 0,3-3-8 15,-6 0 18-15,-1-1 4 0,-7-2 1 0,1 9 0 16,-1-3 18-16,-3-3 4 0,-4 6 1 0,4 6 0 0,3-3 6 0,0 3 0 16,4-3 1-16,-4 10 0 0,1 3-27 0,-1-1-6 15,4 4 0-15,0 3-1 0,3 0-11 0,0 6 0 16,1-3 0-16,3 13 0 0,0-4 0 0,3 7 0 16,-3 0-11-16,7 0 11 0,-4-4-12 0,8 4 4 15,-4-10 0-15,3 7 0 0,4-13-11 0,4 3-1 16,-1-6-1-16,1-6 0 0,3 3 21 0,3-7 0 15,1-2 0-15,7-4 8 0,-1-3 0 0,4-6 0 16,8-3 0-16,2 3 0 0,1-7 6 0,0-2 1 16,0-4 0-16,3 3 0 0,0-5-4 0,-7 5-1 15,4-9 0-15,-7 3 0 0,0-3-10 0,-4 7 10 16,-4-10-10-16,1 3 10 0,-7 0 13 0,-4 0 2 16,0 0 1-16,-4-10 0 0,1 11-12 0,-4-8-2 0,-4 4-1 0,4-3 0 15,-3 6 11-15,-4 0 2 0,0 0 1 0,0 0 0 16,-1 0-8-16,1 0-1 15,4 3-1-15,-4-2 0 0,3 2-2 0,1 0 0 0,-1 6 0 0,4 1 0 32,-3-7-47-32,3 10-10 0,-7 2-1 0,7 1-1 15,0 6-101-15,0 0-20 0,0 0-4 0,0 0-618 0,-7 9-124 0</inkml:trace>
  <inkml:trace contextRef="#ctx0" brushRef="#br2" timeOffset="67">16475 12887 2509 0,'0'0'55'0,"0"0"11"0,-7 9 2 0,3-6 4 0,-3 6-58 0,4 4-14 16,6-4 0-16,1 1 0 15,-1 2-28-15,4 4-8 0,0-3-1 0,0-1-1 16,4-2 5-16,-1-1 1 0,-2 0 0 0,-1-5 0 0,0 5 21 0,0-6 11 0,-7-3-10 0,0 0 10 15,0 0 14-15,0 0 9 0,0 0 1 0,0 0 1 16,0 0 22-16,0 0 4 0,0 0 1 0,0 0 0 16,-11 0-8-16,4-3 0 0,4 0-1 0,-5-3 0 15,8-4-8-15,-3-2-2 0,-1-1 0 0,8-6 0 16,-4 7-3-16,3-7-1 0,1-3 0 0,0 0 0 16,3-6-14-16,0 6-3 0,0-3-1 0,0-4 0 15,0 8-11-15,0-1 8 0,3 0-8 0,-2-7 8 16,-1 7-8-16,-4 4 0 0,4 5 0 0,0-3-11 15,-3 1 11-15,-1 5 0 0,1 7 0 0,3-6 0 16,-7 9-33-16,0 0-2 0,3 0 0 0,-3 0 0 16,7 0-100-16,0 6-20 0,1 0-4 0,2 1-1 15,-3 2-48-15,4 4-9 16,-1-1-3-16,8-3 0 0</inkml:trace>
  <inkml:trace contextRef="#ctx0" brushRef="#br2" timeOffset="68">17212 12771 1497 0,'0'0'66'0,"4"-10"14"0,-8 1-64 0,4 2-16 15,-3-2 0-15,3 3 0 0,-4-4 259 0,4 4 48 16,-4 0 9-16,1-4 3 0,-1 1-275 0,1 9-54 16,3 0-11-16,-11 0-3 0,1 9 4 0,-1-2 0 15,-7-4 0-15,1 9 0 16,-4-2-15-16,-4 5-2 0,0-2-1 0,1 0 0 0,-1-1 24 0,0 10 5 0,4-3 1 0,0-7 0 15,0 7 49-15,7 3 11 0,3-3 1 0,0 0 1 16,1-4-26-16,6 7-4 0,-3-3-2 16,7-6 0-16,0 9-1 0,0-3 0 0,4 2 0 15,3-5 0-15,0 0-32 0,0 3-6 0,4-7-2 0,-1-2 0 16,4-7-5-16,4-3 0 0,-4 6-1 0,4-12 0 16,3-7 25-16,0 4 0 0,0-4 0 0,-3 4 0 15,-4-4 0-15,0-6 9 0,4-2 0 16,-8 2 0-16,1 3 7 0,-1-3 2 0,-3-3 0 0,0-6 0 15,-3 6 9-15,0 6 1 0,-1-2 1 16,-3-1 0-16,0 3-13 0,-3 0-4 0,3 7 0 0,-4 3 0 16,4-1-12-16,0 7 11 0,0 0-11 0,0 0 10 15,-7 7-2-15,7-1 0 0,-4 3 0 0,4 7 0 16,0-3 13-16,0-1 3 0,0 1 0 0,0 2 0 16,4-2-1-16,-4-1 0 0,3 1 0 0,1 3 0 0,-4-4-14 15,4 1-9-15,-4-1 12 0,3 4-12 0,1-3 0 16,-4-1 0-16,0-2 0 0,0 2 0 15,3-3-32-15,1 7-8 0,-1-10 0 0,-3 10-1 16,4-13-87-16,3 7-18 0,-7-10-3 0,0 0-1 16,0 0-59-16,0 0-12 0,0 0-3 0,7-7 0 0</inkml:trace>
  <inkml:trace contextRef="#ctx0" brushRef="#br2" timeOffset="69">17395 12887 748 0,'0'0'33'0,"0"0"7"0,0 0-32 0,-7 0-8 0,0 3 0 0,0 3 0 16,0-3 442-16,7-3 86 0,-3 6 18 0,-1 4 3 16,1-4-458-16,3 3-91 0,3 1-20 0,1-1-4 15,-1 1 16-15,1-1 8 0,3-3-10 0,0 4 10 16,0-1 0-16,0-3 0 0,4-2 8 0,-4-1-8 15,0 3 19-15,0-6-3 0,0 3-1 0,-7-3 0 16,0 0 17-16,0 0 4 0,10 0 1 0,-3-3 0 16,-3-3 11-16,3-1 3 0,-7-2 0 0,-3 0 0 15,3-1-15-15,0-2-2 0,7-7-1 0,-4 6 0 16,4-6-15-16,-3 1-3 0,3-4-1 0,3 6 0 0,4-3-14 16,-3 0 0-16,3 10 0 0,-3-4 0 0,-1 4 0 0,4 6 0 15,1-3 0-15,-5 6 0 0,1 0 0 0,-1 6-12 16,4-3 12-16,-3 6-10 0,0 1 10 0,-1-1 0 15,-3 4 0-15,4-4-8 0,-8 1 8 0,4-1 0 16,-3 0 8-16,3-2-8 0,-4 2 13 0,5 1-1 16,-1 2-1-16,0-3 0 0,0 1 7 0,3 2 2 15,1-2 0-15,-1 2 0 0,1 7-10 0,3-6-2 16,-3 6 0-16,6-7 0 0,-3 7-8 0,1-7 0 16,-1 4 0-16,-4-3 0 15,4-1-24-15,-3 7-8 0,0-6 0 0,-4-4-1 16,0 0-111-16,0 1-23 0,-7-10-4 0,0 0-670 0,0 0-135 0</inkml:trace>
  <inkml:trace contextRef="#ctx0" brushRef="#br2" timeOffset="70">18196 12899 1792 0,'-14'0'80'0,"14"0"16"0,-3 6-77 0,3-6-19 16,-7 0 0-16,7 0 0 0,0 0 27 0,0 0 1 15,0 0 1-15,0 0 0 0,0-6-6 0,3-3-2 16,-3-4 0-16,4 4 0 0,-1-4 4 0,4 1 1 16,-7-1 0-16,4-3 0 0,-4 7 34 0,0-4 6 15,0 4 2-15,-4 6 0 0,1-6 10 0,-1 5 2 16,-6-2 1-16,-1 6 0 0,-3 6-39 0,0-2-8 0,0 8-2 15,-7-3 0-15,-4 10-42 0,4-6-9 0,-1 9-1 16,5 0-1-16,-4 0 21 0,3-4 0 0,0 4 0 0,4 0 0 16,4-3 0-16,3-6 0 0,3 2-11 0,4-2 11 15,4 0 0-15,-1-4 0 0,1 0 0 0,3-6 0 16,3 7 21-16,-3-10 0 0,0 6 0 0,4-3 0 16,-4-3-21-16,0 0-20 0,4-3 4 0,-1-3 1 15,-6 6 15-15,6-3 0 0,-3-4 0 16,1 4 0-16,-1-3 11 0,-4 0-2 0,4-4 0 0,-3 4 0 15,-1-3-9-15,4 2 0 0,-3-2 0 0,3 3 0 16,-4-4 12-16,8 7 3 0,-7-6 1 0,6 6 0 16,-3-4-4-16,-3 4 0 0,3 0 0 0,-7 3 0 15,7-6-12-15,-7 6 0 0,0 0 8 0,10 0-8 16,-10 0 0-16,0 0 0 0,0 0 0 0,4 12 0 16,-1-5 0-16,-3 2 8 0,-3 4-8 0,3-4 0 0,-4 4 12 0,1-1-3 15,-4 10-1-15,3-3 0 0,-3 0-8 0,4 3 0 16,-1 3 0-16,4 3 0 0,0-6 8 0,0 6 0 15,0-3 0-15,0 3 0 0,4-2-8 0,-1 5 0 16,1 0 0-16,-1-3 0 0,4-2 0 0,-3 5 0 16,-4-3 0-16,0-3 0 0,0 3 0 0,0-2 0 15,-7 2 0-15,0-3 0 0,-4 3 16 0,-3 0 4 16,-7-3 0-16,3 4 1 0,-3-7-21 0,0-1 0 16,-4 1 0-16,-3-9 0 0,-4 9 10 0,4-3-2 15,0-7-8-15,3 4 12 16,0-10-40-16,4 4-9 0,4-10-2 0,-1-10 0 15,4 7-157-15,3-16-31 0</inkml:trace>
  <inkml:trace contextRef="#ctx0" brushRef="#br2" timeOffset="71">18404 13031 1843 0,'0'0'164'0,"-3"-6"-132"0,-1 6-32 0,1-10 0 16,-4 10 268-16,7-3 46 0,0 3 10 0,0 0 1 16,0-6-256-16,7-1-51 0,0 1-10 0,3-3-8 15,5 6 0-15,2-7-17 0,4 1 2 0,4-1 1 16,3-2-19-16,1 2-4 0,-1 1-1 0,-4-4 0 16,5 1 17-16,-8 3 3 0,0-4 1 0,-7 0 0 0,0 4 17 0,-3-7 0 15,-4 10 8-15,-4-3-8 16,-3-1 31-16,0 1 0 0,-7-4 0 0,4 4 0 0,-8 0-4 0,-3-1-1 15,0 1 0-15,-4-4 0 0,1 4-17 0,-4-1-9 16,-4 7 10-16,4-6-10 0,3 9 9 0,0 0-9 16,1 0 8-16,-1 0-8 0,4 0 0 15,0 0 0-15,0 9 0 0,3-6-11 0,1 7 11 0,3 5 0 16,0-2 0-16,3 0 0 0,4 8-9 0,-4-2 9 16,4 3-10-16,4 0 10 0,-4 10 0 0,4-11 0 15,-1 8 11-15,4-4-3 0,-3-3-8 0,6 6 11 16,1-3-11-16,3-6 12 0,0 9-12 0,4-6 8 15,-1-6-8-15,4 3 8 0,4-7-8 0,3 4-14 16,1-7 3-16,2-3 1 16,1-6-108-16,3 0-22 0,-6 0-4 0,2 0-1056 0</inkml:trace>
  <inkml:trace contextRef="#ctx0" brushRef="#br2" timeOffset="72">16686 13689 1728 0,'0'0'76'0,"-7"-9"16"0,4 9-73 0,-4-10-19 0,3 7 0 0,4 3 0 15,0 0 64-15,0 0 8 0,0 0 3 0,0 0 0 16,0 0-54-16,0 13-10 0,0-4-3 0,0 4 0 16,4-4 39-16,-1 10 7 0,4 0 2 0,0-3 0 15,0 6 29-15,1 3 7 0,-1-3 0 0,0-7 1 16,3 13-52-16,-3-6-10 0,0-3-3 0,0-3 0 15,-3 9-28-15,-1-9 0 0,-6 6 0 0,3 0 0 16,0-4-18-16,-4 4-10 0,-3 0-1 0,-3 6-1 16,-1-2-40-16,1 5-8 0,-5-3-2 0,1 4-629 15,0-7-127-15</inkml:trace>
  <inkml:trace contextRef="#ctx0" brushRef="#br2" timeOffset="73">17261 13849 2718 0,'-7'-12'120'0,"7"12"25"0,-7-10-116 0,0 10-29 0,4-9 0 0,3 9 0 15,-7 0 12-15,7 0-3 0,0 0-1 0,0 0 0 16,0 0-8-16,0 0-11 0,0 0 3 0,0 0 0 16,0 9-6-16,0 1-1 15,3 2 0-15,1 7 0 0,3 0 15 0,-4 3-11 0,1 0 11 0,-1 0-10 16,1 9 10-16,-1-3 0 0,-3-3 10 0,0 7-10 15,0 2 0-15,-3-2-18 0,-1-1 2 0,4 0 1 32,-7 7-45-32,4-7-10 0,-4 4-2 0,0-7-1016 0</inkml:trace>
  <inkml:trace contextRef="#ctx0" brushRef="#br2" timeOffset="74">15995 14777 1440 0,'0'0'128'0,"0"0"-103"15,0 0-25-15,0 0 0 0,0 0 197 0,0 0 35 0,11 0 6 0,-1 7 2 16,1-4-193-16,-1 6-39 0,-3-6-8 0,4 7 0 15,0 5 0-15,-1-2 0 16,1 0 0-16,-1 8 0 0,-3 1 0 0,7 7 12 0,-3-4-4 0,3 3-8 16,0 3 44-16,4 4 1 0,0-4 1 0,-1 10 0 15,4 3-8-15,0-3-2 0,4 3 0 0,-4-4 0 16,8 1-4-16,-12 3-2 0,1-3 0 0,-1-7 0 16,8 7 6-16,0-10 0 0,3 1 1 0,0-10 0 15,1 0-10-15,2 0-3 0,-2-7 0 0,2-2 0 16,1-1-24-16,7-5 0 0,0-4 0 0,3-3 0 15,7-3 0-15,-3-4 0 0,4-2 0 0,-5 6 0 16,-2-7 0-16,-1-2 8 0,-7 2 2 0,1-8 0 0,-8 5 3 0,4-6 1 16,-4 4 0-16,-3-7 0 0,-1-3-4 0,-3-1-1 15,4-5 0-15,-4 0 0 0,-3-4 21 16,3-2 4-16,-3-4 1 0,-1 3 0 0,1 1-35 16,-4 2 0-16,-3-3 0 0,3 7 0 0,-4 3 0 0,1 0 0 15,-4-4 0-15,0 13 0 16,0-2-30-16,0 5-3 0,-3 0-1 0,-1 4 0 15,1 2-186-15,-4 10-38 0,0 0-7 0,0 0-2 16</inkml:trace>
  <inkml:trace contextRef="#ctx0" brushRef="#br2" timeOffset="75">18493 13953 460 0,'0'0'41'0,"-7"0"-33"0,0-3-8 0,-1-4 0 0,1 7 608 0,7 0 120 15,-10 7 24-15,3-4 5 0,0 6-609 0,3-6-123 16,1 7-25-16,-1-1 0 16,-3 4-25-16,4 2-3 0,-5 1 0 0,5 6 0 0,-1 9 20 0,-3 1 8 15,0 8-8-15,0 4 8 0,-3 6 0 0,3 1 14 16,-4-4-2-16,0 6 0 0,1-3 0 0,-1 0-1 0,1-3 0 0,-1 7 0 16,-3-4 0-16,3-6 0 15,1-3 0-15,3 2 0 0,-4-5-11 0,4-3 0 16,4-4 0-16,-1 0 0 15,4-3-105-15,0-2-17 0,0-4-3 0,0-1-739 16,4 1-148-16</inkml:trace>
  <inkml:trace contextRef="#ctx0" brushRef="#br2" timeOffset="76">18214 15546 3524 0,'0'0'156'0,"0"0"32"0,0 0-150 0,-4 6-30 16,4-6-8-16,0 0 0 0,0 6 0 0,0-6-12 15,0 0 4-15,0 0 0 16,0 0-92-16,0 0-17 0,0 0-4 0</inkml:trace>
  <inkml:trace contextRef="#ctx0" brushRef="#br0" timeOffset="77">21237 12645 1267 0,'0'0'112'0,"0"0"-89"0,0 0-23 0,0-9 0 15,4 6 146-15,6-7 25 0,-3 7 5 0,8-6 0 16,2-1-191-16,-3 1-38 0,0 6-8 0,-3-4-2 31,-4-2 3-31,0 9 0 0,-7 0 0 0,0 0 0 0,0 0 79 0,-7 0 16 0,-4 0 3 0,-6 0 1 16,-4 6 76-16,-4-6 15 0,4 3 3 0,-4-3 1 16,0 0-14-16,1 7-2 0,-1-4-1 0,4-3 0 0,0 0-37 0,7 0-7 15,3 0-1-15,0-10-1 0,1 10-22 0,3-9-4 16,3 3-1-16,1-4 0 0,3 1-28 0,-4-1-7 15,1 1-1-15,3 0 0 0,-4 2-8 0,4 1 0 16,0 6 0-16,-7-9-11 0,0 9 11 0,-4-3-8 16,-3 3 8-16,0 0-8 15,0 0 8-15,-7 3 11 0,0-3-3 0,0 0 0 0,-8 6-8 0,5-3 0 16,-1-3 0-16,0 0 0 0,4 6 0 0,3-2 0 16,1-4 12-16,6 0-4 0,-3 0-8 0,4 0 10 15,6 0-10-15,4 0 10 0,0 0-2 0,0 0 0 0,0 0 0 16,0 0 0-16,0-4-8 0,0 4 0 0,0 0 0 15,0 0 0-15,0 0-9 0,0 0 9 0,0 0 0 0,-4 4 0 16,-3-1 0-16,0 3-8 0,0-3 8 0,-3 6 0 16,-1 4 0-16,-3-4 0 0,0 4 0 0,0-4 0 15,0 1 0-15,3-1 9 0,4 1-9 0,0-1 12 16,0-6 4-16,3 10 0 0,1-4 1 0,3 0 0 16,3 4-8-16,1-4-1 0,7 10-8 0,-4 0 12 15,0-3-12-15,7 6 0 0,-4 6 0 0,1-3 0 16,-4 6 0-16,0 1 0 0,0-1 0 0,-3 10 0 15,-8-7 0-15,1 7 0 0,-1 6 0 0,-3-3 0 16,-7 0 0-16,-4 0 0 0,4-7 0 0,-4 1 0 16,8 0 0-16,-4-4 0 0,0-2 0 0,3-4 0 15,4-3 12-15,0-3-3 0,0 0-1 0,0-3 0 0,3-1 6 16,4-5 1-16,0 0 0 0,0 2 0 16,0-9-15-16,0 4 8 0,0-1-8 0,0 1 0 15,0-1 0-15,-3-6 0 0,3 7 0 0,-4-4 0 0,1-3 9 0,-1 0-9 16,1 7 8-16,-1-4-8 15,1-3 13-15,-1 3-2 0,1 1-1 0,-4-1 0 16,-1-3-10-16,5 6 0 0,-4-6 0 0,3 4 0 0,1-4 0 16,-1 6 0-16,4 1 0 0,0-10 0 0,0 0 0 0,0 0 0 15,0 0 0-15,0 0 0 0,0 0 8 0,0 0 0 16,0 0 0-16,0 0 0 0,4 3-8 0,3 6 0 16,-7-9 0-16,3 7 0 0,1-4 0 0,-4-3 0 15,0 0 0-15,0 12 0 0,0-2 0 0,0 5 0 16,-4-2 0-16,1-1 0 0,3 1 0 0,-4 3 0 0,1-4 0 15,-1 1 0-15,1-4-10 0,-1 0 10 0,4-5 0 16,0-4-9-16,0 0 9 0,0 0 0 0,0 0 0 0,0 0 0 16,0 0 10-16,7 9-2 0,-7-9-8 0,11 0 12 15,-4 0-12-15,-7 0 11 0,11 0-11 0,-11 0 10 16,7 6-10-16,-7-6 0 0,0 0 0 0,7 7 0 16,-7-7 0-16,0 0 0 0,3 6 0 15,-3-6 0-15,4 3 0 0,-4-3 0 0,3 9 0 16,-3-9 0-16,4 4 0 0,-4-4 0 0,3 9 0 0,1-9 0 15,-4 0 0-15,10 6 0 0,-10-6 11 0,7 0-11 16,4-6 10-16,-4 6-10 0,-7 0 10 0,7 0-10 16,0 0 10-16,-7 0-10 0,0 0 10 0,0 0-10 15,0 0 0-15,0 0 0 0,11 0 0 0,-11 0 0 16,0 0 0-16,7 0 0 0,-4 9 0 0,-3-9 0 16,7 0 0-16,-3 10 0 0,3-7 0 0,0-3 0 15,0 6 0-15,0-3 0 0,4-3 0 0,-1 0 0 16,4 0 0-16,-3 0 0 0,-11 0 0 0,18 0 9 0,3 0-9 0,0-3 0 15,0-3 0-15,4 6 0 0,0 0 0 0,3-3 0 16,-4 3 0-16,5 3 0 0,-1-3 0 0,-3 0 0 16,6 6 0-16,-2-3 0 0,-1-3 0 15,4 10 0-15,3-4 0 0,4-3 0 0,-1 0 0 16,1 7 0-16,4-1 0 0,-5-3 0 0,1 1 0 16,0 2 0-16,-4-3 0 0,4-3 0 0,0 1 0 0,3 2 0 15,8-6 0-15,3 0 0 0,7 0 0 0,-1-6 0 16,1 6 0-16,-3 0 8 0,3 0-8 0,-4 0 0 15,1 0 0-15,-1 0 0 0,4 6 0 0,7-3 0 16,-7-3 0-16,0 9 0 0,-3-2 0 0,-4-1 0 16,-4 3 0-16,0 1 0 0,-6-1 0 0,2 1 0 15,5-1 0-15,-4-3 0 0,0 4 0 0,3-1 0 0,0 0 0 16,4 1 0-16,-7-7 0 0,4 6 0 0,-8-2 0 0,4-4 0 16,0 0 8-16,3-3-8 0,7-3 8 0,1 0-8 15,-1-4 11-15,1 7-3 0,-1 0-8 0,-6-9 12 16,-1 9-12-16,-7-3 0 0,1-3 0 0,-5 6 0 15,-2 0 0-15,-1-4 0 0,-3 4 0 0,0 0 0 16,-4 4 0-16,-4-4 0 0,-6 6 12 0,0-3-3 16,-4-3-9-16,0 9-11 0,0-9 3 0,-3 7 0 15,-11-7 8-15,14 3 14 0,0-3-3 0,0 3-1 16,0-3-10-16,4 0-11 0,-4 0 3 0,0 0 0 16,4 0 21-16,-4 0 5 0,0-3 1 0,0 3 0 15,0 0-5-15,0 0-1 0,-7-3 0 0,4 3 0 16,-4 0-25-16,0 0-6 0,-7 0-1 0,0 0 0 15,0 0 31-15,0 0 5 0,0 0 2 0,0 0 0 16,0 0-19-16,0 0-16 0,0 0 4 0,0 0 0 0,0 0 12 0,0 0 16 16,0 0-3-16,3-7-1 0,1-2-12 15,-1 6 0-15,5-7 0 0,-5 1 0 0,1 0 0 0,3 5 0 16,-4-8 0-16,4 3 0 0,-3 2 0 0,3 1 0 16,-4-3 0-16,1 2 0 0,-1-2 0 0,-3-4 0 15,4 4 0-15,-4 0 0 0,0-4 0 0,0 4 0 16,0-4 0-16,0 1 0 0,0-1 16 0,0-3 0 15,0-6 0-15,0 0 0 0,0-3 0 0,0-3 0 16,3-3 0-16,1-1 0 0,-1-2-16 0,1-4 0 16,3-3 0-16,0 4 0 0,0-4 0 0,4 0 0 0,-4-3 0 0,0 4 0 15,0-4 0-15,-4 3 0 0,5 0 8 0,-5 0-8 16,-3-2 0-16,4 2 0 0,-4 6 0 0,3-5 0 16,-6 8 0-16,3 1 0 0,0-1 0 0,3 1 0 15,-3 0 0-15,0-1 0 0,0 1 0 0,0 6 0 16,0-6 0-16,4 2 0 0,-1-2 0 15,1 9 0-15,-1 0 0 0,1 0 0 0,3 3 0 0,-4-3 0 16,1 7 0-16,-1-4 0 0,4 0 0 0,-3 7 0 16,-4 2 0-16,0-2 0 0,0 2 0 0,-4 1 0 15,1-1 0-15,-1 7 0 0,1-3 0 0,-4 3 0 16,3-7 0-16,-3 10 0 0,0 0 0 0,0 0 0 16,0 0-29-16,7 0-3 0,-7 0 0 0,7 0 0 15,-7 0 32-15,7 0 0 0,-7 7 0 0,7-7 0 0,0 0 0 16,0 0 0-16,0 0 0 0,-7 3 0 0,7-3 0 0,-4 3 0 15,-3 3 0-15,0-6 0 0,0 3 0 0,-3-3 0 16,-1 0 0-16,0 0 0 0,-3 0 0 0,-3 7 0 16,-1-4 0-16,-3-3 0 0,0 6 0 0,-8-3 0 15,-2 0 0-15,-1 7 0 0,-3-10 0 0,-1 6 0 16,-2-3 0-16,-1 3 0 0,0-2 20 0,4-1 9 16,-8-3 3-16,8 0 0 0,-4 6-32 15,0-3 0-15,1-6 0 0,-5 3 0 0,-6-6 0 0,3 6 0 16,-7-3 0-16,4-1 0 0,-4-2 0 0,7 6 0 15,-3-9 0-15,-1 6 0 0,-3-4 0 0,0 7 0 0,-7-3 0 16,4 0 0-16,0-3 0 0,-1 6 0 16,1 0 0-16,-1 0 0 0,4 0 0 0,-3 0 0 0,-4 0 0 0,3 0 0 15,-3 6 0-15,0-3 0 0,0-3 0 0,1 3 0 16,-1-3 0-16,7 7 0 0,0-4 0 16,-4-3 0-16,-3 6 0 0,0-3 0 0,7-3 0 0,4 10 0 15,-4-7 0-15,-3-3 0 0,6 0 0 0,4 0 0 16,8 6 0-16,-1-12 0 0,7 6 0 0,0 0 0 15,1 0 0-15,-1-3 0 0,4-1 0 0,3-2 0 16,-3 6 0-16,3 0 0 0,0-9 0 0,1 9 0 16,2-3-20-1,1-4-9-15,0 7-3 0,0 0 0 0,3-3-20 0,-3 3-4 16,3 0 0-16,1 3-1 0,-1-3-68 16,1 0-14-16,2 10-2 0,1-4-757 0,0 3-151 0</inkml:trace>
  <inkml:trace contextRef="#ctx0" brushRef="#br0" timeOffset="78">21604 13169 1670 0,'-14'3'148'0,"14"-3"-118"0,0 0-30 0,0 0 0 16,0 0 141-16,0 0 23 0,0 0 4 0,0-3 0 16,4-4-140-16,-4 7-28 0,0 0 0 0,0 0-11 15,0 0-17-15,7-9-4 0,-7 9-1 0,0 0 0 0,0 0 33 0,0 0 0 16,0 0 0-16,-11 16 0 0,0-1 16 0,-3 4 3 16,0 0 1-16,-3 3 0 0,-1 0 0 0,-7 0 0 15,4 6 0-15,-7-3 0 0,0-3 3 0,-4 6 1 16,-3-6 0-16,3 0 0 0,-3 0 6 0,-1 6 2 15,1-6 0-15,3 4 0 0,1-8-20 16,2 4-3-16,1-3-1 0,7 3 0 0,0-3-8 0,3-3 0 16,0 2-10-16,1-5 10 15,3-4-34 1,3 1-1-16,-3-7 0 0,3 6 0 0,4-9-93 0,-3 0-20 0,3 0-3 0,0-3-751 16</inkml:trace>
  <inkml:trace contextRef="#ctx0" brushRef="#br0" timeOffset="79">20913 13235 2361 0,'-4'0'52'0,"4"0"10"0,0-10 2 0,0 10 4 0,0-9-55 0,0 6-13 0,0-7 0 0,7 10 0 15,0-3 0-15,4-3 8 0,-1 6-8 0,1 0 0 16,3 0 0-16,4 0 0 0,-8 9-13 0,4-9 4 15,-3 10 9-15,3-1 0 0,0 0 0 0,0 4 0 16,-3 0 0-16,0 9 0 0,-1-4 0 0,1 4 0 16,-1-3 0-16,-3 3 8 0,0 0-8 0,4 0 11 15,-4 0 4-15,0 6 1 0,4-6 0 0,-1 0 0 16,-3 0 0-16,4 0 1 0,-1 0 0 0,1-3 0 0,0-7-17 16,6 7 0-16,4-6 0 0,1 2 0 0,-1-2 0 15,0-4 0-15,4-3 0 0,-1 4 0 16,1-10-140-16,0 6-36 0,-4-3-6 15</inkml:trace>
  <inkml:trace contextRef="#ctx0" brushRef="#br0" timeOffset="80">21756 13686 1382 0,'0'0'61'0,"0"0"13"0,-7 3-59 0,0 10-15 0,-11-4 0 0,7 1 0 15,4 2 301-15,-3-2 58 0,3-1 11 0,-4 10 2 16,4-7-300-16,4 1-61 0,-1 6-11 0,4 0 0 16,-7-4-12-16,7 1 1 0,4 0 1 0,-8 2 0 15,1 1-2-15,-1-3 0 0,4 0 0 0,4-4 0 16,-4 1-71-16,-4-4-14 0,4 4-3 0,0-7-620 16,0-6-123-16</inkml:trace>
  <inkml:trace contextRef="#ctx0" brushRef="#br0" timeOffset="81">22567 13184 288 0,'0'0'25'0,"0"0"-25"0,4-3 0 0,-4-6 0 16,-4-1 212-16,4 1 38 0,4 3 7 0,-1 0 2 31,8-4-233-31,-4 1-46 0,-7 9-10 0,7-7-2 0,4 1 32 0,-4-3 0 0,-7 9 8 0,0 0-8 15,0 0 104-15,0 0 15 0,0 0 2 0,0 0 1 16,0 0-22-16,0 0-5 0,0 0-1 0,-7 9 0 16,-4-9-7-16,4 6-2 0,7-6 0 0,-7 7 0 15,0-1-6-15,-4-3-2 0,4 7 0 0,0-1 0 16,4-6-61-16,-8 6-16 0,0 1 0 0,1 2 0 16,3-2 0-16,-4 2 0 0,-3 4 0 0,-4-3 0 0,1-1 0 0,-1 7 0 15,-3-6-12-15,0 5 12 0,-4 1 0 0,0-3 0 16,4-1 0-16,-7 1 0 15,-4 0 0-15,4 0 0 0,7-7 0 0,3 3 0 0,-3 4 23 0,3-3-2 16,8-4 0-16,3 1 0 0,0-4 4 0,0 0 1 16,3-3 0-16,4-3 0 0,0 0-13 0,7 0-2 15,-7 0-1-15,7 10 0 0,0-10-10 0,7 0 0 16,4 6 0-16,0-6 0 0,-8 0 0 0,8 3 8 16,10-3-8-16,-3 0 8 0,-7 0-8 0,-1 0 0 15,8 0 9-15,-4 0-9 0,-3 0 12 0,3 0-1 16,4 0-1-16,-1 0 0 0,-3 0 2 0,1 0 0 15,2 0 0-15,1 0 0 0,0 0-12 0,-1-3 10 16,1 3-10-16,3-6 10 0,0 6-10 0,4 0 0 16,-4 0-12-16,-3 0 12 15,-7-4-44-15,6 4 0 0,5 0-1 0,-5 0 0 16,-6 0-89-16,0 0-18 0,-1 0-3 0,1 0-1 16,-7-6-68-16,-1 6-15 0,1 0-2 0,-1 0-1 0</inkml:trace>
  <inkml:trace contextRef="#ctx0" brushRef="#br0" timeOffset="82">22094 13743 3052 0,'0'0'68'0,"0"0"13"0,0 0 3 0,-7 0 1 0,-3 0-68 0,10 0-17 16,0 0 0-16,0 0 0 15,0 0-52-15,0 0-13 0,0 0-3 0,7 0-1 0,7 0 36 0,-3 0 7 16,6 6 2-16,1-6 0 0,3-6 9 0,4 6 3 16,-1 0 0-16,1 0 0 0,10 0 12 0,-3 0 16 0,-4-4-3 0,1 4-1 15,2 4 0-15,5-4 0 0,-5-4 0 0,-2 4 0 16,-5 4-12-16,1-4 0 0,3-4 0 0,-3 4 0 16,-7 0 0-16,-1 0 0 0,1 0 0 0,-1 0 0 31,5 0-79-31,-1 0-18 0,-11 4-4 0,4-8-1024 0</inkml:trace>
  <inkml:trace contextRef="#ctx0" brushRef="#br0" timeOffset="83">23185 13332 460 0,'-7'0'41'0,"3"-3"-33"0,-3 3-8 0,3-7 0 16,-3 4 468-16,4 3 91 0,3-9 18 0,3 6 4 31,1-4-550-31,3-5-111 0,4 3-21 0,-1-4-5 16,-3-6 20-16,0 10 4 0,4-4 1 0,-1 4 0 0,-6-4 102 0,3 1 21 0,0 2 4 0,0-2 1 15,0 2 14-15,0 1 3 16,0 0 1-16,-3 5 0 0,3-2-16 0,-4 3-3 0,4-3-1 0,0 6 0 16,1-3-18-16,-1 3-4 0,3 0-1 0,1 0 0 15,-1 0-22-15,1 0 0 0,-1 0 0 0,1 3 0 16,0 3 0-16,-4-3 0 0,0 7 0 0,0 2 0 16,0-3 0-16,0 1 0 0,-4 9 0 0,1-4 0 15,-4 4 0-15,-4 0 0 0,-3 3 0 0,0 0 0 16,0 9-8-16,-7-9 0 0,4 10 0 0,-8-10 0 15,0 9 8-15,1-9 0 0,-1 9 0 0,0-9 0 16,4 3 0-16,0 0 0 0,-3-3 0 0,6 0 0 0,-3 0 0 0,3 3 0 16,1 0 0-16,-4-3 0 0,3-3 0 0,-3 3 12 15,3-9-4-15,4 9 0 0,0-7-8 16,0-2 0-16,4-4 0 0,-4 1 0 0,3-4 8 0,0 3 0 16,1-2 0-16,3-7 0 0,-4 3-8 0,4-3 9 15,0 0-9-15,0 0 10 0,0 9-10 0,0-6 0 16,0-3 0-16,7 10 8 0,-3-4-8 0,0-3 0 15,3 6 0-15,0-5 0 0,0 5 0 0,3-3 0 16,1-3-9-16,-4 1 9 0,7 2-19 0,-3-3 0 16,-1-3 0-16,8 0 0 15,-4 6-114-15,0-6-23 0,4-6-5 0</inkml:trace>
  <inkml:trace contextRef="#ctx0" brushRef="#br0" timeOffset="84">23657 13843 2991 0,'0'0'132'0,"0"0"28"0,0 0-128 0,0 0-32 0,-3 6 0 0,-1 0 0 15,4 4-130-15,4-1-33 0,-1-2-6 0,1 2-2 16,-4-9 99-16,3 6 20 0,1-3 4 0,-1 10 1 16,1-7-17-16,-4-6-3 0,0 0-1 0,0 0 0 15,-4 10-78-15,4-10-16 0,0 0-3 0,0 0-1 0</inkml:trace>
  <inkml:trace contextRef="#ctx0" brushRef="#br0" timeOffset="85">23788 13203 2592 0,'0'0'230'0,"-4"0"-184"0,-3-9-37 0,7 9-9 15,0 0 36-15,0 0 6 0,7-10 1 0,4 10 0 31,7 0-191-31,-4 7-39 0,-4-4-7 0,1 6-2 16,-8-6 76-16,1 7 16 0,-8 5 2 0,-3 1 1 0,-3 3 171 0,-4 0 34 0,-4 3 8 0,4 0 0 16,-4 0 11-16,4 0 1 0,0-4 1 0,0 1 0 15,3-3-62-15,4-4-13 0,0 4-2 0,4-6-1 16,-1 2-27-16,4-9-4 0,0-3-2 0,4 10 0 16,3-4-14-16,3-3 0 0,1 0 0 0,3-3 0 15,0 0 0-15,4 0-13 0,-1 0 2 0,1 0 1 31,0-3-20-31,-1 3-4 0,1 0-1 0,0 0 0 0,-8 0 26 0,1 0 9 0,-11 0 0 0,7 3-9 16,3-3 9-16,-3 6 0 0,-7-6 0 0,4 4 0 16,-1 5 15-16,1 4 1 0,-4-4 1 0,0 0 0 0,-4 4 4 0,4-4 1 15,0 4 0-15,0 2 0 0,0-2-13 0,0 0-9 16,0 2 12-16,-3-2-12 0,3-1 0 0,-4 1 0 16,1 6 0-16,-1-7 0 0,-3-2-9 0,0 2 9 15,0 7-8-15,-3-6 8 0,-1 5 0 0,-3-5-8 16,0 6 8-16,0-7 0 0,3 7-24 0,-3-6 0 15,0 5 0-15,3-8 0 16,-3-1-11-16,4-6-1 0,3-3-1 0,-4 0 0 16,7 0-192-16,-3 0-39 0,-7-9-7 15,7-7-555-15</inkml:trace>
  <inkml:trace contextRef="#ctx0" brushRef="#br0" timeOffset="86">23742 13332 3250 0,'0'0'144'0,"-4"-3"30"0,1-7-139 0,-1 1-35 0,4-1 0 0,4-2 0 15,-1 3 8-15,8-1-8 0,7 4 0 0,3-4 0 16,4-5 0-16,-1 2-20 0,8 1 2 0,-4-1 1 16,7-3 8-16,1 4 9 0,3 2-13 0,3 1 5 15,-3-3 8-15,-1 2 0 0,1 1 0 0,4 6 0 31,2-7-74-31,-2 1-19 0,3 6-4 0,0-7-1 16,-8 7-126-16,1-3-26 0</inkml:trace>
  <inkml:trace contextRef="#ctx0" brushRef="#br0" timeOffset="87">5352 13213 518 0,'0'0'23'0,"0"0"5"0,0 0-28 0,0 0 0 0,0 0 0 0,-4 9 0 0,1-6 128 0,3 10 21 16,-11-4 4-16,4 1 1 15,0-1-154-15,0 0-41 0,3-5-3 0,-6 5-1 0,3 0 33 0,0-6 12 16,0 4 0-16,3-4-9 0,4-3 66 0,0 0 14 16,0 0 2-16,0 0 1 0,0 0 34 0,0 0 8 15,-7-3 0-15,7 3 1 0,-4-7-45 0,4 7-8 16,0 0-3-16,0 0 0 0,0 0-25 0,0 0-4 16,0 0-2-16,0 0 0 0,-7 0 6 0,4 10 0 15,-1-4 1-15,4 0 0 0,-7 4-21 0,4-1-5 16,-4 1-1-16,3-1 0 0,1-6 14 0,3 7 2 0,-7-1 1 0,3 0 0 15,4-5 10-15,0 5 3 0,0-9 0 0,0 0 0 16,0 9-12-16,0-9-3 0,0 3 0 0,0-3 0 16,0 10-16-1,0-10-9-15,0 6 10 0,-7 0-10 0,7 4 0 0,0-4 8 0,0-3-8 16,-4 10 0-16,4-4 9 0,-3-3-1 0,3-6 0 0,0 0 0 16,0 0 10-16,0 4 2 0,0-4 0 15,0 0 0-15,0 0-3 0,0 9 0 0,0-9 0 0,0 0 0 16,0 0-6-16,0 0-2 0,-4 3 0 0,4 7 0 15,-3-4-9-15,3-3 8 0,-4 6-8 0,4-5 8 16,0 5 0-16,-7-3-8 0,14-3 12 0,-7 10-4 16,-7-4 4-16,7-2 1 0,0-1 0 0,0 3 0 15,0-3-13-15,0-2 0 0,0-4 0 0,0 12 0 16,7-6 0-16,-7 4 0 0,0-7-8 0,0-3 8 16,0 13 0-16,0-4 12 0,4 0-1 0,-8 1-1 15,4 2-10-15,0 1 0 0,0 6 0 0,0-7-11 0,0 7 11 16,0 0 0-16,0-3 0 0,-7 2 0 0,7 4 0 0,0 0 9 15,0-3-9-15,0 0 0 0,0-3 8 0,0 2-8 16,7-5 0-16,-7 3 0 16,0-4 0-16,0 1 0 0,0-4 8 0,-7 4-8 0,7 2 0 0,0-2 0 15,0-10 0-15,-3 13 0 0,3-4 8 0,0 1-8 16,-7-1 0-16,3-2 0 0,4 8 0 0,-3-5 0 16,3 6 8-16,0-7-8 0,0 1 0 0,0 6 0 15,0-7 0-15,0 4 0 0,3-10 0 0,1 10 0 0,-4-7 0 16,7-2 0-16,-7 2 0 0,0-9 0 0,0 0 0 0,0 0 0 15,0 0 0-15,0 0 0 0,3 9 0 0,-3-2 0 16,0-1 0-16,0 3 0 0,0-9 8 0,0 7-8 16,-3-4 0-16,3-3 10 0,0 0-10 0,0 0 8 15,0 9-8-15,0-9 0 16,0 3 9-16,0-3-9 0,0 0 0 0,0 0 0 0,0 0 0 0,0 0 0 16,0 0 0-16,0 0 0 0,0 0 0 0,0 0 8 15,0 0-8-15,0 0 0 0,0 0 0 0,0 0 0 16,0 10 0-16,0-10 9 0,0 0-9 0,0 9 0 15,0 1 0-15,0-10 0 0,0 3 0 0,0 6 0 16,0-9 8-16,3 6-8 0,-3 1 0 0,7 2 0 16,-7-9 0-16,0 0 0 0,0 0 0 0,0 6 0 15,0-6 0-15,0 0 0 0,4 3-8 0,-4-3 8 16,0 0 0-16,0 0 0 0,0 0 0 0,0 0 0 16,0 0 0-16,0 0 0 0,0 0 0 0,0 0 0 15,0 0 12-15,0 0-12 0,0 0 12 0,3-9-12 0,-3 6 8 16,0-7-8-16,0-8 0 0,0 5 0 0,0 1 9 15,0-7-9-15,0 0 0 0,0 3 9 16,0-3-9-16,0-2 0 0,0 2 0 0,0-3 0 0,0 3 0 0,0-3 0 16,0 0 8-16,0 3-8 0,-3 4 0 0,3-4 0 15,0 0 0-15,-4-3 0 0,4 0 0 0,0 0 0 16,-7 3 0-16,4-3 8 0,-4-3-8 0,3-3 0 16,1 6 0-16,-8-3 0 0,4-3 0 0,0-4 0 15,0 7 8-15,-4-3-8 0,8 0 0 0,-4 3 0 16,0-3 0-16,7 6 0 0,-7 0 0 0,3 0 0 15,4 0 0-15,0 3 0 0,0 3 0 0,0 1 0 0,0-7 0 16,4 9 0-16,-4-6 0 0,7 7 0 0,-7-7 0 16,3 6 0-16,1-5 0 0,3-4 0 0,-7 3 0 0,3 3 0 15,4-6 0-15,-3 3 0 0,-1-3 0 0,1 4 0 16,0-4 0-16,-1 3 0 0,-3-3 0 0,7 6 0 16,-7 0 0-16,0 1 0 0,0-1 0 0,0 7 0 15,0-4 0-15,-7 4 0 0,7-1 0 0,0 7 0 16,0 3 8-16,0 0-8 0,0 0 8 0,0-9-8 15,0 9 0-15,0 0 8 0,0 0-8 0,0 0 0 16,0 0 0-16,0 0 0 0,0 0 0 0,0 0 0 16,0 0 0-16,0 0 0 0,7 9 0 0,-3-6 0 15,-4-3 0-15,7 10 0 0,-4-1 0 0,8 4 0 16,-11-4 0-16,10 1 0 0,-10 8 0 0,7 1 0 16,-3-3 0-16,3 3-9 0,0 3 9 0,-3 0 0 15,3 0-8-15,-7 9 8 0,0 0 0 0,3 1 0 16,1-1 0-16,-4 0 0 0,0 1 0 0,0-1 0 0,0 0 0 15,0 1 0-15,7-1 0 0,-7 0 0 0,-7 1 0 16,7 2 0-16,7-2 0 0,-7-1 0 0,0-3 0 16,0 4 0-16,0-7 0 0,3 6 0 0,-3-9 0 15,7 6 0-15,-7-3 0 0,4-3 0 0,-1 3 0 0,1 0 0 16,-4-3 0-16,3 0 0 0,1 7 0 0,3-4 0 16,-7 3 0-16,0-6 0 0,4 0 0 0,-4 6 0 15,0-12 0-15,0 6 0 0,0 3 0 0,0-10 0 16,0 4 0-16,0-6 0 0,0 6 8 0,-4-7-8 15,4-3 0-15,4 1 0 0,-4-10 11 0,0 0-11 0,0 0 12 0,0 0-12 16,0 0 8-16,0 0-8 16,0 0 0-16,0 0 0 0,0 0 0 0,0 0 0 15,0 0 0-15,0 0 0 0,0 0 0 0,0 0 0 0,0 0 0 0,0 0 0 16,0 0 0-16,-4-10 0 0,4 10 0 0,0-9 0 16,0 0 0-16,0-1 0 0,0-2 0 0,0 2 0 15,0 4 0-15,0-10 0 0,4 7 0 0,-4-4 0 16,0-5 0-16,0-4-9 0,-4 0 9 0,4 0 0 15,0-3 0-15,0 0 0 0,0-7 0 0,0 7 0 16,-7-3 0-16,3-3 0 0,1-4 0 0,3 4 0 16,-4-10 0-16,1 10 0 0,-1-4 0 0,4-6 8 15,-10 7-8-15,10-4 0 0,-7 4 0 0,3-1 0 16,1-2 0-16,3 5 0 0,0 1 0 0,-7 6 0 16,3-3 0-16,4 6 0 0,-7 3 0 0,3-3 0 15,1 6 0-15,3-3 0 0,-4-3 0 0,4 4 0 16,0-1 0-16,0-3 0 0,0 0 0 0,0 9 0 15,0-5 0-15,0 5 0 0,0-6 0 0,4 3 0 16,-4-2 0-16,3 5 0 0,1-3 0 0,-4 4 0 16,0 2 0-16,0 7-8 0,0-3 8 0,0 6-8 0,0 0 8 0,0 0 0 15,0 0-9-15,0 0 9 0,0 16 0 0,0-1 0 16,-4 4 0-16,4 0 0 0,-3 3 0 0,6 0 0 16,-3 0-11-16,0 0 11 0,0 0 0 0,4 6 0 15,3-6 0-15,-7 0 0 0,0 0 0 0,4 0 0 16,3 6 0-16,-7-3 0 0,7 7 0 0,0-1 0 15,-7 10 0-15,3 3-8 0,4 3 8 0,-7 0 0 16,4 3 0-16,-1 0 0 0,-3-3 0 0,0 3 0 16,0-6 0-16,0 9 0 0,0 1 0 0,0-10 8 15,0-4-8-15,0 1 8 0,-3 0-8 0,-1-7 9 16,4-5-9-16,-7-4 10 0,4-3-10 0,3-7 12 0,-7-2-12 16,14-10 12-1,-7-3-137-15,-7-13-27 0</inkml:trace>
  <inkml:trace contextRef="#ctx0" brushRef="#br0" timeOffset="88">21636 14288 2102 0,'0'0'46'0,"0"0"10"0,0 0 1 0,0 0 3 0,0 0-48 0,0 0-12 16,0 0 0-16,0 0 0 15,0 0 56-15,7-6 8 0,4 0 3 0,-1-1 0 0,-3 4-33 0,4-3-6 16,3-3-2-16,0 5 0 0,-3-5 23 0,-4 9 5 16,0-9 1-16,3 6 0 0,1-7-3 0,-4 7-1 15,-11-3 0-15,11 6 0 0,0-3-22 0,1 3-4 16,-8-7-1-16,3 4 0 0,1 3-16 0,3-9-8 15,0 9 8-15,-7 0-8 0,0 0 12 0,0 0-4 16,14-3 0-16,-7 3 0 0,-7 0-8 0,7 0 0 16,7 0 0-16,-3 0 0 0,-1 0 0 0,-3 0 0 0,-7 0 0 15,7 0 0-15,4 0 8 0,-11 0 4 0,0 12 0 0,-4-2 0 16,8 2 3-16,-8-2 1 0,-3 2 0 0,-3 7 0 16,-1 0 1-16,1 3 1 0,-5 0 0 0,1 3 0 15,-3 6-5-15,-1 0-1 0,4 7 0 0,-4 0 0 16,-3-1-12-16,-4 7 0 0,4 0 0 15,-3 3 0-15,-1 0 11 0,-7 3-11 0,4 4 12 0,-4-10-12 16,4 6 16-16,-4-3-4 0,0-6-1 0,1-1 0 16,-1-5 6-16,0-4 2 0,-3 7 0 0,3-7 0 15,4 0 12-15,7-5 2 0,-4 2 1 0,7-6 0 16,4-10-53-16,4 1-10 0,3-4-3 0,0-2 0 16,7-7-173-16,0 0-35 0</inkml:trace>
  <inkml:trace contextRef="#ctx0" brushRef="#br1" timeOffset="89">20479 15790 403 0,'0'0'17'0,"-4"0"5"0,4 0-22 0,-7 7 0 0,0-4 0 0,0-3 0 16,7 0 444-16,0 0 85 0,0 0 17 0,0 0 3 15,0 0-345-15,0 0-70 0,0 0-14 0,7 0-2 16,0 0-50-16,4 0-11 0,3 0-1 0,-4 0-1 15,5 9-38-15,-1 1-7 0,3-1-2 0,1 3 0 16,0 1-8-16,-4 9 0 0,0 6 0 0,0-6 0 16,-3 9 0-16,-1-2 0 0,-3 2 0 0,0-6 0 15,-7 10 0-15,4-7 0 0,-8 3 0 0,4 1 0 0,0-1 0 16,-3 0 10-16,-1-6-2 0,4 7-8 16,-3-10 10-16,6-3-10 0,1 2 8 0,6-11-8 15,1 9-67-15,-1-10-18 0,1-3-4 16,3-6-1-1,7 7-140-15,0-14-28 0,18-8-6 0,-3-7 0 0</inkml:trace>
  <inkml:trace contextRef="#ctx0" brushRef="#br1" timeOffset="90">21153 15894 2905 0,'0'0'128'0,"0"0"28"0,0 0-125 0,3-10-31 0,-3 7 0 16,4-3 0-16,-4 6 20 0,7-6-1 0,0-1-1 0,0-2 0 31,-4 6-50-31,4-3-11 0,-7 6-1 0,0 0-1 0,0 0 45 0,0 0 0 0,0 0 0 0,0 0 0 15,0 0 17-15,-10 9 7 0,3 0 0 0,0 4 1 16,0 6 11-16,0 0 3 0,0 3 0 0,-1 3 0 16,5 0-14-16,3 0-2 0,-4-3-1 0,4 9 0 15,4-9-14-15,-4 6-8 0,7-3 8 0,-3 4-8 16,-1-4 0-16,4 6-10 0,-3 0 1 0,3-2 0 16,0-4-19-16,-4 3-3 15,1-6-1-15,-1 0 0 0,1 0-20 0,-1 0-4 0,-3-3 0 0,0-7-796 16,0 7-160-16</inkml:trace>
  <inkml:trace contextRef="#ctx0" brushRef="#br1" timeOffset="91">20221 16759 2833 0,'0'0'62'0,"0"0"13"0,0 0 2 0,0 0 3 0,0 0-64 0,0 0-16 0,0 0 0 0,0 0 0 15,7 10-57-15,0-7-15 0,-3 6-4 0,-1 7 0 0,-3-10 45 16,-3 10 9-16,-1 0 2 0,1-1 0 16,-1 1 20-16,1 3 18 0,-1-1-3 0,1-2-1 0,3 3 38 0,3 3 8 15,1-3 2-15,3 3 0 0,3-3-9 0,1 2-1 16,3 1-1-16,4 0 0 15,-1 0-34-15,1 0-6 0,0 0-2 0,3-3 0 0,-4 3-9 16,5 0 0-16,-5 0 0 0,4 9 8 0,4-3-8 0,-4-2 0 16,4 2 0-16,0-6 8 0,-1 6-8 0,5-6 12 15,-1-6-12-15,0 2 12 0,7 1 1 0,1-6 1 16,-1-1 0-16,4-2 0 0,-4-10 24 0,0 6 5 16,-3-12 1-16,3 3 0 0,1-7-16 0,-1-9-4 15,7 10 0-15,0-13 0 0,1 0-13 0,3-3-3 16,0-3-8-16,-4-4 12 0,4 1-4 0,-7 0-8 15,-4-1 11-15,0 1-11 0,-3 0 17 0,-4-1-3 16,0 1-1-16,-3 0 0 0,-4-4-13 0,-3 10 0 16,-4-3 8-16,-4 6-8 0,1-6 0 0,-4 6 0 0,-7 0 0 15,-3 3 0 1,-1 3-27-16,-3 0-1 0,-4 4-1 0,-3-1 0 16,0-5-55-16,-3 8-10 0,-1 4-2 0,-3-4-823 0,3 1-164 0</inkml:trace>
  <inkml:trace contextRef="#ctx0" brushRef="#br1" timeOffset="92">21795 15784 1555 0,'0'0'68'0,"0"0"16"0,0 0-68 0,0 0-16 15,0 0 0-15,0 0 0 0,0 0 282 0,0 0 53 16,0 0 10-16,10 6 3 0,1 10-293 0,3-10-55 16,-4 4-18-16,1-1 0 0,-4 10 18 0,4-7 0 15,-1 1 0-15,-3 15 0 0,-3-6 9 0,-4 13 3 16,7-4 0-16,-4 10 0 0,-6-4 24 0,-4 1 6 15,3 9 1-15,-6-3 0 0,-1 3-28 0,1 3-6 0,-8-6-1 0,7-3 0 16,4 3-8-16,0-4 12 0,-3 1-12 16,6-6 12-16,8 2-12 0,-1-5 0 0,-3-1 0 0,4-6 0 31,-1 7-32-31,8-11-11 0,6 8-2 0,-2-7-1 16,-5-4-167-16,4-5-34 0</inkml:trace>
  <inkml:trace contextRef="#ctx0" brushRef="#br1" timeOffset="93">22204 17305 2073 0,'-28'12'92'0,"14"-8"19"0,-1 5-89 0,1 0-22 16,-3 4 0-16,-1 3 0 0,0-4 148 0,4 1 24 16,4-1 6-16,3-2 1 0,0 8-159 0,3-5-32 15,4-4-7-15,7 1-1 0,-3-1 61 0,3 4 12 16,3-4 3-16,1-6 0 0,6 7-48 0,-2-1-8 15,-1-6 0-15,3 4-846 16,8-7-164-16</inkml:trace>
  <inkml:trace contextRef="#ctx0" brushRef="#br2" timeOffset="94">24772 15765 518 0,'0'0'23'0,"0"0"5"0,0 0-28 0,4-6 0 0,3 0 0 0,-4-1 0 16,4-2 292-16,0 9 52 0,0-3 12 0,-7 3 1 16,0 0-237-16,11 0-47 0,-11 0-9 0,0 0-3 15,0 0 31-15,0 0 7 0,0 0 1 0,0 0 0 16,3 3-11-16,-3 13-1 0,0-10-1 0,0 10 0 16,0-4-40-16,-3 1-8 0,6 6-2 0,-3-1 0 15,4-2 2-15,0 6 0 0,-1 9 0 0,1-2 0 16,3-4-27-16,3 3-12 0,-3 3 10 0,4 1-10 15,-1-7 0-15,5 6 8 0,-5 0-8 0,1 1 0 0,-1-4 0 16,1 3 0-16,-4 1 0 0,0-1 0 0,-7-6 0 0,0-3 0 16,4 6 0-16,-4-6-10 15,0 0-14-15,-4-3-2 16,4 0-1-16,0-4 0 0,4 4-94 0,-4-6-19 0,0-7-4 16,0 0-993-16</inkml:trace>
  <inkml:trace contextRef="#ctx0" brushRef="#br2" timeOffset="95">25460 15822 2354 0,'0'0'104'0,"0"0"22"0,-4-3-101 0,4 3-25 0,0-10 0 0,0 10 0 15,0 0 48-15,0 0 5 0,8 0 1 0,-8 0 0 16,0 0-54-16,0 0 0 0,7 0 0 0,-4 10-12 16,1-1 52-16,-4 0 9 0,0-2 3 0,3 2 0 0,-3 7 8 15,4-1 1-15,-4 1 1 0,0 0 0 0,0-4-18 0,0 7-3 16,-4 3-1-16,4-3 0 0,0 3-27 0,-3 0-5 15,6 0-8-15,-6 9 11 0,-1-3-11 0,1 4 0 16,3 2 0-16,-4 4 0 0,-3-1 0 0,0 4 0 16,-4 3 0-16,4-3 0 0,4 3-12 0,-4-7 12 15,3-2-12-15,1-4 12 16,3 1-28-16,3-1 1 0,1-9 1 0,-1 0 0 16,4-3-87-16,0-1-18 0,4-5-3 0,0-4-1053 0</inkml:trace>
  <inkml:trace contextRef="#ctx0" brushRef="#br2" timeOffset="96">24582 16966 2415 0,'-7'-9'107'0,"7"9"22"0,-4 0-103 0,-3-6-26 0,0 6 0 0,3 0 0 0,4 0 32 0,0 0 2 15,0 0 0-15,0 0 0 0,0 0-34 0,0 0 0 16,0 0 0-16,-3 9 0 0,3 0 0 0,0 4 0 16,0 3-10-16,3-1 10 0,1 7 8 0,3 0 5 15,-4 6 2-15,5 1 0 0,-5 2 21 0,8-3 4 16,-8 4 0-16,4 8 1 0,0-8-23 0,4 8-5 0,-1 4-1 0,5-3 0 16,-1-6 7-16,0 5 1 15,0-2 0-15,0-4 0 0,0-2 9 0,0-1 3 0,7 1 0 0,-3-7 0 16,0 6-20-16,6-3-3 0,1-6-1 0,3 6 0 15,8-3-8-15,-1-3 8 0,0-3-8 0,0 0 8 16,8-3 8-16,-4-7 0 0,3 1 1 16,-3-10 0-16,-1 0-17 0,1-4 8 0,0-5-8 0,3-7 0 15,4-6 32-15,0 0-1 0,4 0 0 0,-1-3 0 16,-3-6-31-16,-4-7 0 0,0 7 0 0,-3-10 0 16,-3 4 0-16,-8-10 0 0,0-7 0 0,-3 10 0 15,-1 0-28-15,-6 4-9 0,0-1-2 16,-4 6 0-16,-4 4-13 0,-3 0-2 0,-3 3-1 0,-4 6 0 15,-4 0-177-15,1 6-35 0,-4-22-7 0,0 13-2 0</inkml:trace>
  <inkml:trace contextRef="#ctx0" brushRef="#br2" timeOffset="97">26585 15790 2948 0,'-14'0'131'0,"7"7"26"0,-3-4-125 0,3 6-32 15,-4 4 0-15,4 5 0 0,3 4-13 0,1 0-9 0,3 10-2 0,0-1 0 16,0-3 2-16,3-3 0 0,4 7 0 0,-3-4 0 16,-1 3 13-16,1 1 9 0,0 2-12 0,-4 7 12 15,-8 3 0-15,5 0 0 0,-4 6 8 0,-4 0-8 16,4-3 0-16,-7 6 0 0,4 1 0 0,-5-1 0 16,1 3 0-16,0 1 0 0,4-4-13 0,-1 1 4 15,4 5-36-15,0-12-7 0,3 3-2 0,4-6 0 16,0-3-75-16,4-10-15 0,3 4-4 0,0-16 0 0</inkml:trace>
  <inkml:trace contextRef="#ctx0" brushRef="#br2" timeOffset="98">26709 17813 2822 0,'0'0'125'0,"-4"3"26"0,4-3-121 0,-7 9-30 0,0-9 0 0,0 0 0 16,7 0 125-16,0 0 19 0,0 0 4 0,0 0 1 31,0 0-177-31,0 0-35 0,11 0-7 0,-1 0-882 0,1 0-176 0</inkml:trace>
  <inkml:trace contextRef="#ctx0" brushRef="#br0" timeOffset="99">23633 14508 2210 0,'0'0'98'0,"0"0"20"0,0 0-94 0,0 0-24 16,0-7 0-16,0-2 0 0,0 9 57 0,0 0 7 0,0 0 2 16,0 0 0-16,0 0-8 0,0 0-2 0,0 0 0 0,-7-3 0 15,-1 6 4-15,1-3 0 16,-3 0 0-16,3 6 0 0,-4-3 4 0,8 7 0 0,-4-7 1 0,3 6 0 16,1-2-11-16,3-7-2 0,-4 9-1 0,4-9 0 15,7 6-13-15,-3 4-2 0,3-1-1 0,0 1 0 16,0-1-35-16,7 4 0 0,-4-1 0 0,5-3 0 15,-1 4 8-15,0 6 2 0,0-7 0 0,0 10 0 16,0-3-10-16,0 3 0 0,0 0 0 0,-3 6 0 16,0-6 0-16,3 6 0 0,-4-2 0 0,1 2 0 15,-1-3 0-15,1-3 0 0,0 6 0 0,-1-3 0 16,1-6 0-16,-1 9 0 0,4-6 0 0,1 0 0 16,2 3 0-16,1-6 0 0,3 9 0 0,0-3 0 15,7 3-9-15,-3-2 9 0,0 5 0 0,3-9 0 16,-3 6 0-16,-4-6 0 0,4 0 0 0,-8 0 0 15,4 0 0-15,-3-3 8 0,0 3-8 0,-1-4 0 0,1-2 0 0,-4 3 0 16,-3-6 0-16,3 5 0 0,-4-5 0 0,1 6 8 16,-4-7-8-16,0 7 0 0,0-6 0 0,-3 2 0 15,6-2 0-15,-6-1 0 0,-1 1 0 0,1-4 0 16,3 1 8-16,-7-1-8 0,7-6 0 0,-7 7 0 16,0-10-9-16,0 0 9 15,0 0-56-15,0 0-6 0,0 0-1 0,0 0 0 16,0 0-126-16,0 0-26 0</inkml:trace>
  <inkml:trace contextRef="#ctx0" brushRef="#br0" timeOffset="100">30187 9563 806 0,'14'-13'36'0,"-7"4"7"0,4-1-35 0,3-2-8 0,4 2 0 0,-1-2 0 15,1-4 424-15,0 10 82 0,3-4 17 0,0 1 3 16,-3 0-392-16,-1-1-78 16,1 1-16-16,0-1-4 0,3 4-3 0,0-3-1 0,0 2 0 0,0-5 0 15,0 9-19-15,1-7-4 0,2 1-1 0,1-1 0 16,0 1-8-16,-1 9 0 0,1-9 0 0,3 9 0 16,0 0 9-16,4 0 0 0,3 0 0 0,4 9 0 15,-3-3 8-15,-1 4 2 0,-3-4 0 16,-4 10 0-16,4-4 7 0,-4 1 2 0,-4-1 0 0,-2 7 0 15,-5-6-28-15,-3 6 0 0,0-7 8 0,-3 7-8 16,-4-7 11-16,-3 7 0 0,-1-6 0 0,1 6 0 16,-4-7-3-16,-4-2 0 0,4 2 0 0,-3 7 0 0,-1-7-8 0,-3-2 8 15,0-1-8-15,0 4 8 0,-4-4-8 0,1 1 0 16,-8-1 0-16,1 0 0 16,-5 4 0-16,-2-4 0 0,-1 1 0 0,-3-4 0 0,-8 3 0 0,5 7 0 15,-5-10 0-15,8 4 0 0,-4-1 0 0,4 4 0 16,4-4 0-16,2 4 0 15,1 6 0-15,4-7 0 0,-1-3 0 0,4 10-11 0,0-6 11 0,3 6 0 16,1-7 0-16,2 10 0 0,1-3 0 0,4 0-13 16,-4-4 5-16,7 4 8 0,0 3 0 0,0 0 13 15,3 0 0-15,1-3 0 0,-1 3 2 0,1 0 0 16,3 0 0-16,-3-3 0 0,3 3-7 16,-4 0 0-16,1-4-8 0,3 1 12 0,-4-6-12 0,4 5 0 0,-3-2 0 15,-4 0 0-15,3-4-11 0,1 1-8 16,-4-4-1-16,0 4-1 15,0-4-99-15,0 1-19 0,-7-1-4 0,3-6-1170 0</inkml:trace>
  <inkml:trace contextRef="#ctx0" brushRef="#br0" timeOffset="101">30515 11074 3142 0,'0'0'140'0,"0"0"28"0,-7 0-135 0,7 0-33 15,-3-3 0-15,3 3 0 0,0-10 0 0,3 1 0 16,1 6-15-16,3-3 5 0,-4-1 10 0,-3 7-12 15,4-6 12-15,3-3-12 0,0-1-5 0,0 7-2 16,-3-6 0-16,3-1 0 16,0 7-125-16,0-6-26 0,0-1-5 0</inkml:trace>
  <inkml:trace contextRef="#ctx0" brushRef="#br0" timeOffset="102">31725 8531 2718 0,'-10'-22'120'0,"6"19"25"0,-3-3-116 16,0 2-29-16,0-5 0 0,-4 0 0 0,1-1 32 0,-4 10 0 15,0-3 0-15,-4-3 0 0,-3 6 16 0,-7-3 3 16,-4 3 1-16,-3 0 0 0,-1 3-36 0,-6 6-8 16,0 1 0-16,-4 2-8 15,-4 4 0-15,1-1 0 0,-7 11 0 0,-4-4 0 0,-11 3 0 0,4 3 0 16,-7 3 0-16,3 1 0 15,4 2-8-15,-3 1 8 0,-4 5 0 0,-4 1-9 0,-7 3 9 0,4 0 0 16,4 6 0-16,-4 0 0 0,-1 4 0 0,-9-1 0 16,-1 3 8-16,0 4-8 0,8 6 8 0,-1-4-8 15,-7 14 8-15,0-4-8 0,1 3 0 0,3 3 0 16,10-9 0-16,4 16 0 0,7-3 0 16,7 2 0-16,0-2-9 0,7-4 9 0,4 7 0 0,6 0 10 15,4 9-1-15,8-10 0 0,2 10-9 0,15-9 0 16,7 0 9-16,11-4-9 0,3 4 0 0,18-7 0 0,6 1-12 15,12-10 4-15,3 0 8 0,3-7-8 0,7 1 8 0,15-6-8 16,14-4 8-16,3 0 11 0,7-3-3 0,11-6 0 16,10-9-8-16,1 6 0 0,3-10 0 0,0-9 0 15,0 6 0-15,-1-3 0 0,8-6 0 0,-14-7 0 16,-10-2-11-16,-1-1-1 0,0-9 0 0,-3-9 0 16,-7-1 46-16,-8-2 9 0,-13-13 1 0,0-6 1 15,-4-7 0-15,3-6 0 0,-3-19 0 0,0 7 0 16,0-7-13-16,-3-6-4 0,-8-6 0 0,-6-10 0 15,-5-9-5-15,-2 0-2 0,-1-3 0 0,0-10 0 16,1-6-29-16,-1-6-7 0,-3-6-1 0,0-1 0 16,-8-2 5-16,-2-1 1 0,-5 4 0 0,-10-1 0 15,1-2-14 1,-12 2-4-16,-6 4 0 0,-12 0 0 0,-6-4 3 0,-7 4 0 0,-7 6 0 0,-8 16 0 16,-6-1 2-16,-7 13 1 0,-4-2 0 0,-18 14 0 0,-10 14-2 0,-7 8-1 15,-1 20 0-15,-2 6 0 16,-5 6-107-16,-3 9-22 0,-3 4-4 0,31 5-1045 0</inkml:trace>
  <inkml:trace contextRef="#ctx0" brushRef="#br3" timeOffset="103">32505 7951 2080 0,'-14'-13'92'0,"7"10"20"0,-7-3-90 0,0-4-22 0,-4 7 0 0,4-6 0 16,-11 9 18-16,7-3-1 0,1-4 0 0,-1 4 0 15,1-3 18-15,-1 3 3 0,0-6 1 0,1 5 0 16,-1-2-11-16,0 3-3 0,1-3 0 0,-1-1 0 16,4 1 6-16,-7-3 1 0,-4-1 0 0,4-2 0 15,0 2-16-15,-7 7-2 0,-1-6-1 0,-2-1 0 16,-1 10 2-16,-3 0 0 0,3 0 0 0,-3 7 0 16,-1-4-15-16,1 9 9 0,-4 4-9 0,-7 0 8 15,-10 3 20-15,-1 3 3 0,-3-4 1 0,-3 4 0 16,3 3-32-16,0 0 0 0,0 1 0 0,0 2 0 15,0-3 25-15,-3-3-1 0,-1 6 0 0,-6-3 0 0,3 6-10 16,-1-2-2-16,5-4-1 0,-1 12 0 0,-6-2 14 0,-4 3 3 16,-4-1 1-16,-3 10 0 0,-4 0-29 15,1-3 0-15,-1 6 0 0,-7-6 0 0,-10 10 0 16,3-4 12-16,8 3 0 0,-8 10 0 0,0-4-4 0,-3 1 0 16,-4 9-8-16,7-3 12 0,4-4 0 0,0 4 0 15,-8 3 0-15,5 3 0 0,2 4-4 0,5-1 0 16,6 0-8-16,4-3 12 0,-4 4-12 0,4-1 0 15,3 0 0-15,4 7 0 0,11 2 0 0,6 1 8 16,11-4-8-16,4 4 0 0,0-6 0 0,6 5 0 0,-2 1 0 16,6-4 0-16,0 1 0 0,7-4 0 0,1 7 0 0,3-3 0 15,7-1 0-15,3-3 0 0,0 4 0 16,8-4 0-16,3 7 0 0,0-3 0 0,3-7 0 0,8 9 0 16,3-2 0-16,4-7 0 0,-1 1 0 0,8-1 0 15,0 3 0-15,6-3 0 0,-2 1 0 0,2-4 0 16,5 0 0-16,10-6 0 0,6-10 0 0,8 7 9 15,7 0 3-15,-3-4 0 0,3-2 0 0,4-7 0 16,3-6 4-16,7 0 2 0,14 3 0 0,0-10 0 16,-3-5-3-16,7-1-1 0,7-9 0 0,3 3 0 15,0-9-14-15,8 3 9 0,-8-10-9 0,8-6 8 16,10 3-8-16,0-12 0 0,-8 3 0 0,8-6-11 16,8-10 11-16,-8 6 0 0,-8-15-9 0,1 6 9 15,11-9 0-15,-11-4 0 0,-7-6 0 0,3-6 8 0,1-9 4 0,3 3 1 16,-8-1 0-16,-2-2 0 0,-8-4 3 0,0-2 0 15,1-14 0-15,-4 4 0 0,-8-12-6 0,-6-1-1 16,-7 0 0-16,-4-3 0 0,-4-9 4 0,4-6 1 16,4-1 0-16,-8 1 0 0,-6-4-14 0,-11-9 11 15,0 6-11-15,-11-3 10 0,0-3-2 0,-6-3 0 16,2-3 0-16,-2-3 0 0,-8 9 0 0,4-13-8 16,-4 4 12-16,-7 30-4 15,-7 5-8-15,0-11 0 0,-3-5-10 0,-4 2 10 0,-3 4 0 0,-4-10 0 16,-8 3 0-16,-6 1 0 0,4-10 0 0,-11 9 8 15,-1-6-8-15,-16-37 0 0,-5 12 10 0,4 19-10 0,-3 9 8 16,-11 3-8-16,-10 10 0 0,-11 3 0 0,-4 6 0 0,4 7 0 16,-4 8-25-16,-3 1 2 15,-7 6 1-15,-11 4 0 16,-10 8-134-16,-11 1-28 0,-11-10-4 0,29 23-2 0</inkml:trace>
  <inkml:trace contextRef="#ctx0" brushRef="#br3" timeOffset="104">7842 11802 864 0,'0'0'76'0,"0"0"-60"0,0 0-16 0,0 0 0 16,0 0 104-16,0 0 17 0,0-4 4 0,-7-2 1 0,0 3-98 0,7-6-20 16,0 9-8-16,0 0 0 15,4-10 0-15,-4 10 0 0,3-3 0 0,-3 3 0 0,0 0 8 0,0 0 0 16,0 0-8-16,0 0 12 0,0 0 7 0,0 0 1 16,0 0 0-16,0 0 0 0,0 0 27 0,0 0 5 15,0 0 2-15,0 0 0 0,-7 0 10 0,7 0 3 16,0 0 0-16,0 0 0 0,0 0-34 0,0 0-6 15,0 0-2-15,0 0 0 16,0 0-11-16,0 0-2 0,14-6-1 0,-10 6 0 0,3-3 16 0,7 0 3 16,-14 3 1-16,3-7 0 0,8 7 10 0,0 0 3 15,-11 0 0-15,10-3 0 0,1 3-25 0,3 0-5 16,-14 0-1-16,7 0 0 0,7 0-13 16,-3 3 8-16,3-3-8 0,0 0 0 0,-4 7 8 0,5-4-8 15,-1-3 0-15,0 0 9 0,3 0-1 16,1 0-8-16,-4 0 12 0,11 0-4 0,0 0 13 0,3 0 3 0,-3 0 0 0,10 0 0 15,-7-3-3-15,7-4 0 0,1 7 0 16,2 0 0-16,5 0-12 0,-8-3-9 0,0-3 12 0,8 6-12 16,-5-3 10-16,8 0-10 0,4-4 8 0,3 7-8 15,-1 0 16-15,5 0-3 0,-4 7 0 16,3-1 0-16,-3-6-2 0,0 9-1 0,4-2 0 16,3-1 0-16,3-6-10 0,-3 9 8 0,4-9-8 0,-5 10 8 15,1-10-8-15,0 6 0 0,-3-6 0 0,3 0 0 16,7-6 8-16,3 2-8 0,-3-2 0 0,4-3 8 15,0 6 0-15,-4-7-8 0,0 1 12 0,3-4-4 16,8 4 21-16,-4-1 4 0,-4 7 1 0,-6 3 0 16,-1-3-2-16,-3 3 0 0,0 3 0 0,-3-3 0 0,-4 3-20 0,3 4-4 15,8 2 0-15,-1 1-8 0,-3-4 0 16,0 10 0-16,-3-10 0 0,3 3 0 16,0 1 0-16,-1-4 0 0,-2-3 0 0,6 0 0 0,8-3 0 15,0 0 0-15,-8 0 0 0,1 0 0 16,-4-6 0-16,3 0 0 0,1-4 0 0,-1 1 0 0,-3-4 12 0,0 4-4 15,-4 6 0-15,-3-7-8 0,-3 1 23 0,-8-1-3 16,0 7 0-16,-3-6 0 0,4 6-5 0,-5-3-2 16,5 2 0-16,-5-2 0 0,1 6-13 0,0-3 0 15,-4 0 0-15,32-3 0 0,-35 6 0 16,0-4 0-16,-4-2 0 0,0 6 0 0,-3-3 0 16,0-6 0-16,-1 9 0 0,1-10 0 0,0 10 0 0,-1-9 0 0,1 3 0 15,0-1 0-15,0-2 0 0,-4-1 0 0,0 4 0 16,-3 0 0-16,-1-4 0 0,1 1 0 0,-8 6 0 15,5-6-13-15,-5 9-3 0,-3 0 0 0,0-4 0 32,-7 4-153-32,0 0-31 0,0 0-7 0</inkml:trace>
  <inkml:trace contextRef="#ctx0" brushRef="#br3" timeOffset="105">9063 11607 1447 0,'0'0'64'0,"0"13"13"0,-4-1-61 0</inkml:trace>
  <inkml:trace contextRef="#ctx0" brushRef="#br3" timeOffset="106">8992 11820 979 0,'0'0'87'0,"0"0"-70"0,0 0-17 0,0 0 0 0,0 0 137 0,0 0 24 15,0 0 5-15,0 0 1 0,0 0-100 0,0 0-20 16,0-9-4-16,-3 6-1 0,3 3 14 0,0 0 4 15,3-6 0-15,1 2 0 16,-1-2-19-16,-3 6-3 0,0 0-1 0,4-3 0 0,-1-6-21 0,1 5-5 0,-4-2-1 0,3 3 0 16,-3-3-2-16,4 0-8 0,-8-1 12 15,4-2-4-15,-3-4-8 0,-1 4 10 0,1-1-10 0,-1-2 10 16,1-1 14 0,-4-5 2-16,7 5 1 0,-4-6 0 0,1 7-7 0,-1-7 0 0,4 6-1 15,0-6 0-15,0 4 11 0,0-1 2 0,4 0 1 16,-4 1 0-16,3 2-9 0,1 4-1 15,-1-4-1-15,4 4 0 0,-3-4 1 0,-1 1 0 0,1 2 0 0,-1-5 0 16,1 2-3-16,3 4-1 0,-7-7 0 0,7 0 0 16,-7 1-9-16,4-4-2 0,-1 0 0 0,1-6 0 15,-4-3-8-15,7 3 0 0,-7-7 9 0,3-5-9 16,1 5 0-16,3-5 9 0,-4-1-9 0,4-3 0 16,-3 10 0-16,3-4 0 0,0 4 0 0,0 0 0 15,-3-1 8-15,3 1-8 0,0 0 0 0,0 6 0 16,-4-4 15-16,4-2-1 0,-3 0 0 0,3 9 0 15,-7-3 2-15,4-4 1 0,-1 4 0 0,-3-3 0 0,4-3 3 16,-1 6 0-16,-3-4 0 0,0-2 0 0,4 0-8 0,-4-4-2 16,0-2 0-16,0-7 0 0,0 3-10 15,0-12 8-15,3 6-8 0,1-10 8 0,-4 1-8 16,3 2 0-16,-3 1 9 0,4 0-9 0,-4-7 0 0,0 13 0 16,7-3 0-16,-7 0 0 0,3-4 0 0,-3 11 0 15,0-1 0-15,4 3 0 0,-4 0 0 16,-4 0 0-16,1 10 0 0,3-3 0 0,0-7 10 0,0 9-2 15,-4-2-8-15,4-4 12 0,0-6-3 0,0 4-1 16,0-4 0-16,4 0 0 0,-4-6-8 0,3-4 0 0,1 1 0 0,-1-3 0 16,1-4 0-16,3-3 0 0,0 1 8 0,0-4-8 15,0 3 0-15,0 0 0 0,4 7 0 0,-4-4 0 16,-4 7 0-16,4 3 0 0,-3-4 0 0,-1 7 0 16,-3 0 0-16,0 3 0 0,0 4 0 0,-3-4 0 15,-1 3 0-15,-3 7 0 0,0-7 0 16,0 9 0-16,0-2 0 0,0-4 0 0,0 4 0 0,-3-1 0 15,2-5 0-15,1-1 0 0,0-9 0 0,4 6 0 16,3 0 0-16,0-6 0 0,3 6 0 0,1-6 0 16,-1 12-9-16,4-9 9 0,1 12 0 0,2-5 0 15,1 8-8-15,-4 1 8 0,0 0 0 0,-4 9 0 16,4 0-8-16,0 3 8 0,-3 6 0 0,-4 1 0 16,3-1 0-16,-3 4-8 0,0-1 8 0,-3 1 0 15,-1 9 0-15,4 0 0 0,0-9-8 0,0 5 8 16,0-2-8-16,0 0 8 0,0-3-12 0,0-1 12 0,0 1-17 15,0-1 3-15,0 1 1 0,4-1 0 16,-4 4-13-16,3-3-2 0,-3 3-1 0,0-4 0 16,0 7-80-16,0-6-16 0,0-1-3 0,0 10-630 15,0 0-126-15</inkml:trace>
  <inkml:trace contextRef="#ctx0" brushRef="#br3" timeOffset="107">9081 10936 172 0,'0'0'8'0,"0"0"1"16,0 0-9-16,3-3 0 0,-3-3 0 0,0 6 0 0,0-7 303 0,0 7 58 15,4-6 12-15,-4 6 3 0,0 0-242 0,0 0-48 16,0 0-10-16,0 0-1 15,0 0 0-15,3 6 0 0,-3-6 0 0,7 7 0 0,-7-7-41 0,7 6-8 16,-7-6-2-16,0 0 0 0,7 3-16 0,-7-3-8 16,7 0 0-16,0 0 8 0,4 0 12 0,-4 0 1 0,4-3 1 0,3-3 0 15,0-1 24-15,0-2 5 0,4 0 1 16,-1-1 0-16,4 1-18 0,1-1-3 16,-1 1-1-16,3 3 0 0,5-1-18 0,-5-2-4 0,5 9-8 15,-5-3 12-15,1 3 7 0,0 0 1 0,-1 0 0 0,-3 3 0 16,1-3-9-16,-1 6-2 0,0-3 0 15,0-3 0-15,0 0-9 0,0 0 12 0,4 0-12 16,0 0 12-16,3 0 0 0,4-3 1 0,3-3 0 0,-3-3 0 16,3 5-1-16,0-5 0 0,1 0 0 0,-1 5 0 15,-3-5 4-15,3 6 1 16,-3-3 0-16,0 6 0 0,3-3-4 0,-3-4-1 0,-1 7 0 0,5 0 0 16,6 0 0-16,-3 7-1 0,-11-4 0 0,7-3 0 15,0 9 0-15,-3-3 0 0,0 1 0 0,0-1 0 16,-8-3-2-16,8 3 0 0,3-3 0 0,-6-3 0 15,-1 0 1-15,4 4 0 0,3-4 0 0,0-4 0 0,0 4 1 16,4-3 0-16,-3-3 0 0,2 6 0 0,8-3-3 0,0-3-8 16,-11 6 12-16,8 0-4 15,-4 0 0-15,-1 6 0 0,-6-3 0 0,3-3 0 16,4 9-8-16,0 1 10 0,3-1-10 0,-3 4 10 0,0-1-10 16,0 4 0-16,3 0 9 0,0-7-9 0,1 4 0 0,-1 2 0 15,-3-8 0-15,3 2 8 0,1 0-8 16,-1-9 0-16,4 7 8 0,3-7-8 0,-3-7 9 0,3 7-9 15,4-3 12-15,0-3-12 0,-3 6 11 0,-5-3-11 16,1-3 10-16,-3 2-10 0,2 4 11 0,5 4-11 16,-1 2 12-16,1-3-12 0,-1 6 9 0,-3 4-9 15,-4-4 0-15,1 1 9 0,-1 2-9 0,0 7 0 16,-3-9 0-16,0 2 0 0,0-3 0 0,7 4 0 0,3-7 8 0,-3-3-8 16,3-3 0-16,1 0 0 0,2-3 0 0,-2-6 8 15,3-4-8-15,-7-2 10 0,3 2-10 16,-3 1 10-16,0-1-10 0,0-3 10 0,-1 1-10 0,1-1 10 15,-3 3-10-15,-1 4 0 0,0 0 0 0,-3-4 0 32,0 4-31-32,-7 6-11 0,-1-4-2 0,-2 4-1 15,-5-6-179-15,-6 9-36 0</inkml:trace>
  <inkml:trace contextRef="#ctx0" brushRef="#br3" timeOffset="108">10188 10820 921 0,'0'0'82'0,"-3"6"-66"0,-4-3-16 0,0-3 0 0,3 0 124 0,4 0 20 16,0 0 5-16,-7 0 1 0,3-9-75 0,1 6-15 15,3-3-4-15,0 6 0 0,0-7-28 0,0 7-5 16,0 0-2-16,7-6 0 0,-7 6-8 0,0 0-1 16,0 0-1-16,0 0 0 0,11 9 26 0,-4-5 6 15,-4 11 1-15,-3-2 0 0,4-1 6 0,-8 1 2 16,4 6 0-16,-3-7 0 0,-1 13-12 0,1-3-3 16,-1 0 0-16,1 3 0 0,-5-3-1 0,1 10 0 0,0-4 0 15,0-3 0-15,0 6 2 0,0 1 0 0,0-1 0 16,0 0 0-16,-3 7 0 0,2-3 0 0,1 5 0 15,-3 4 0-15,-1 0-1 0,1 9 0 0,3 1 0 0,0 2 0 16,3 1-5-16,0-4 0 0,1-3-1 0,3-3 0 16,3-6-18-16,1 3-3 0,3-13-1 0,4 7 0 31,3-13-101-31,3-3-21 0</inkml:trace>
  <inkml:trace contextRef="#ctx0" brushRef="#br3" timeOffset="109">29637 12792 3063 0,'-11'13'136'0,"4"3"28"0,-3-1-132 0,-8 14-32 0,-7 5 0 0,-6 7 0 15,-12 18 28-15,-6 4 0 0,-4 6-1 0,-4 0 0 16,-10 0-27-16,4 3 0 0,-1 3 0 0,-3-2 0 16,-7 2-23-16,-7 6 3 0,0-5 1 0,3-1 0 15,4-3-7-15,0 0-2 0,-3 3 0 16,3-9 0-16,-4 6-92 0,4 1-20 0,0-8-3 0</inkml:trace>
  <inkml:trace contextRef="#ctx0" brushRef="#br3" timeOffset="110">30374 12495 3337 0,'7'3'73'0,"4"-3"15"0,3 9 4 0,7 13 2 0,11 9-75 0,7 13-19 0,10 16 0 0,7 3 0 16,4 9 0-16,11 6-17 0,3 7 3 0,4 6 1 15,-8 6 13-15,1 0-11 0,-8 3 11 0,-3 1-10 16,0 12 2-16,0-7 0 0,-7 7 0 0,4-3 0 16,3 6 8-16,-4-3 0 0,4-3 0 0,-7 3 0 15,3-7 0-15,4-2 0 0,7-7 0 0,7 0 0 16,1-6-16-16,-5-6-2 0,4-4 0 15,0-2 0 1,0-4-62-16,4-6-13 0,0-13-3 0,3 4 0 0,0-13-96 0,-11 0-19 0,50 22-4 16,-42-28-1-16</inkml:trace>
  <inkml:trace contextRef="#ctx0" brushRef="#br3" timeOffset="111">28579 14555 3628 0,'-22'-3'323'0,"-2"-4"-259"0,-5 7-51 0,1-3-13 32,-4 6-63-32,4 4-15 0,0-4-3 0,0 9-1 15,3 7 33-15,-3-6 6 0,7 5 2 0,-4-5 0 16,-3 12 5-16,0-3 0 0,-8 3 1 0,5 3 0 16,-5 4-98-16,5-1-20 0,-1 0-4 0,-3 4-655 0,-4-4-130 0</inkml:trace>
  <inkml:trace contextRef="#ctx0" brushRef="#br3" timeOffset="112">32692 15869 3571 0,'-25'6'317'0,"8"3"-253"0,-12-2-52 0,-2 5-12 16,-5 1 0-16,-2 9-18 0,-5 9 4 0,11-3 1 31,4 7-19-31,7-4-4 0,3 10-1 0,8 3 0 0,6 0 16 0,4 6 3 0,4 3 1 0,10 10 0 31,4-4-155-31,6 1-32 0,1 3-5 0</inkml:trace>
  <inkml:trace contextRef="#ctx0" brushRef="#br3" timeOffset="113">29803 15800 3168 0,'7'40'140'0,"-4"-11"29"0,1 8-135 0,-8 13-34 0,1 4 0 0,-4 18 0 16,-7 3 27-16,-4 19-2 0,0 0 0 0,-6 4 0 15,-5-1-25-15,1 6-14 0,-7 4 2 0,-4-1 0 31,-7-11-101-31,-3-1-20 0,-8 0-4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1-25T18:47:18.636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13628 15496 1382 0,'0'0'123'0,"0"-7"-99"0,0 1-24 0,3-3 0 16,1-1 153-16,3 4 26 0,7-4 5 0,-3 1 0 31,6 0-173-31,1-1-35 0,-4 10-8 0,-3-9 0 0,3 9 15 0,-7-3 3 0,0 3 1 0,-4 3 0 16,1-3 55-16,-4 0 11 0,0 0 3 0,-4 9 0 16,4-9 74-16,-7 10 15 0,7 2 3 0,-3-2 1 15,-1-1-30-15,1 4-7 0,-1-4 0 0,4 4-1 16,4 5-75-16,-1 1-14 0,1 3-3 0,-1 0-1 15,1 0-18-15,-1 9 0 0,1-2 0 0,3 5 0 16,-4 1 0-16,1 5-9 0,0 1 9 0,-4 3 0 0,0 6 0 16,-4 0-8-16,-3 4 8 0,0-7 0 15,-4 6 0-15,-3-3 0 0,4 3 0 0,-5-2-8 0,5-7 8 0,3-4 0 16,0 1 8-16,0-3-8 0,-7-7 8 0,7 0-8 16,7 1 10-16,-7-10-10 0,3 6 0 0,-3-15 0 15,3 5-11-15,4-5 11 16,0-1-48-16,-3-5-3 0,3-7 0 0,0 0 0 15,0 0-108-15,0 0-21 0,0-7-5 0</inkml:trace>
  <inkml:trace contextRef="#ctx0" brushRef="#br0" timeOffset="492.56">14108 15345 1324 0,'0'0'59'0,"0"0"12"16,0 0-57-16,0 0-14 0,0 0 0 0,-4 0 0 15,4 0 175-15,0 0 32 0,0 0 6 0,0 0 2 0,0 0-139 0,0 0-28 16,0 0-6-16,0 0-1 0,0 0 39 0,0 0 8 16,0 0 2-16,-3 9 0 0,3 1 12 0,0-1 2 15,3 4 1-15,1-1 0 0,-1 7-66 0,1 3-14 16,3-3-2-16,-4 6-1 0,-3-3 15 0,4 9 3 16,-4 1 1-16,3-1 0 0,-6 10-28 15,3 0-5-15,-7 2-8 0,3 1 11 0,-3 7-11 0,-3-1 0 16,2-3 9-16,-2 6-9 0,-1-3 17 0,4-6-1 15,-3 0 0-15,-1 3 0 0,4 0 0 0,-4-6-1 16,4 9 0-16,0-9 0 0,4-7-15 0,-1 1-8 16,1-4 8-16,-1 0-13 0,1-2 13 0,-1-4 0 15,4-3 0-15,0-3 0 0,-3-7 0 0,3 4 15 0,0-4-3 16,-4-2-1 0,4-7-32-16,0-3-7 0,0 0 0 0,0 0-1 15,0 0-71-15,0 0-15 0,0 0-2 0,0 0-1 16,0-10-69-16,-3 1-13 0,-1 3-4 0,1-10 0 0</inkml:trace>
  <inkml:trace contextRef="#ctx0" brushRef="#br0" timeOffset="1692.64">15688 15778 1684 0,'0'0'75'0,"0"0"15"0,0 0-72 0,-3 6-18 15,-5 0 0-15,1-6 0 16,7 0 96-16,-10 7 15 0,3-7 3 0,7 0 1 0,0 0-35 0,0 0-8 16,-7-7 0-16,7 7-1 0,0 0-2 0,0 0 0 15,0 0 0-15,0 0 0 0,0 0-13 0,0 0-4 16,0 0 0-16,0 0 0 0,-11 7-16 0,11-7-3 15,-7 3-1-15,0 3 0 0,0-3 8 0,-4 10 2 16,1-4 0-16,-1 4 0 0,-3-4 3 0,4 7 1 16,-8-1 0-16,4 1 0 0,-4 0 0 0,0 3 0 15,1 2 0-15,-4-2 0 0,0-3-22 0,-1 3-5 16,-2 3-1-16,6-3 0 0,-3 3-10 0,0-1-8 16,3 1 12-16,-3 0-12 0,-4 7 0 0,0-4 0 0,1 3 0 0,3 3 0 15,-1 1 0-15,1-1 0 0,-3-6 0 0,2 6 0 16,1 1 0-16,0-4 0 0,-4-3 10 0,1 6-10 15,-1-9 0-15,0-3 0 0,1 3-14 0,-1-6 5 16,0-4 9-16,8 1-8 0,-1-10 8 0,4 3-8 31,0-6-39-31,3-6-7 0,4 3-2 0,0-16 0 16,4 7-85-16,-1-20-18 0,8 1-3 0,3-1-1114 0</inkml:trace>
  <inkml:trace contextRef="#ctx0" brushRef="#br0" timeOffset="1993.22">14915 15875 3315 0,'-7'16'73'0,"4"-13"15"0,-8 3 4 0,-3-3 0 0,0-3-73 0,3 3-19 16,4 4 0-16,7-7 0 15,4 12-69-15,7-2-18 0,3 2-3 0,7 10-1 0,0-6 64 0,4-1 13 16,3 7 2-16,0 0 1 0,-3-3 11 0,0 9 14 15,-1-6-3-15,4 3-1 0,-3 7 37 0,0-1 7 16,0 0 2-16,-1 1 0 0,1-1-18 0,-4 1-3 16,-3-4-1-16,-4-3 0 0,-4 3-7 0,5-3-2 15,-1-3 0-15,0-3 0 0,-4 3-25 0,4-3 0 16,1-7 8-16,-5 7-8 16,4-6-20-16,0-4-5 0,-3 0-2 0,3-5 0 15,0 5-53-15,0-9-12 0,0 0-1 0,0 0-1 16,-3-9-58-16,3-1-11 0,-7 7-2 0,0-16-987 0</inkml:trace>
  <inkml:trace contextRef="#ctx0" brushRef="#br0" timeOffset="2577.58">14979 15643 1267 0,'0'0'56'0,"0"0"12"0,-4 0-55 0,-3-6-13 16,0-4 0-16,4 1 0 0,3-4 180 16,0-2 34-16,3 2 6 0,4 4 2 15,0-4-369-15,0 1-73 0,1 2-16 0,-1 4-2 0,-7 6 226 0,0 0 44 16,0 0 10-16,0 0 2 0,0 0 163 0,0 0 33 15,0 0 6-15,0 0 2 0,0 0-113 0,7 0-23 16,0 9-4-16,-7-9 0 0,10 0-44 0,1 10-9 16,-1-10-2-16,5 6 0 0,-5-3-27 0,4 0-6 15,0-3 0-15,8 0-1 0,-5 0-5 0,4 0-1 16,4-3 0-16,3 0 0 0,4-3-13 0,0 6-16 16,-4 0 3-16,-3-3 1 0,-1 3 12 0,5-7 16 15,-5 7-3-15,1 0-1 0,-4 0-12 0,0 0 0 16,-3 0 0-16,0 7 0 0,-4-7 0 0,0 3 0 0,-4-3 8 15,1 0-8-15,0 0 18 0,-4 0 1 0,3 0 0 0,-3 0 0 16,0 0-5-16,4-3-1 0,-1-4 0 0,-2 7 0 16,6 0-5-16,-7-9-8 0,3 9 11 0,-3-3-11 15,0-7 10-15,0 10-10 0,-3-9 8 0,0 6-8 16,-4 3 19-16,0-6-2 0,0 6 0 0,-4-4 0 16,0-5 10-16,1 6 1 0,-4-3 1 0,0 2 0 15,0-5-9-15,-4 0-1 0,1 5-1 0,-1-2 0 16,0 3-9-16,1-6-1 0,-1-1-8 0,1 1 12 15,-1 6-2-15,1-7-1 0,-1 1 0 0,0-1 0 16,-3 7-9-16,0-6 0 0,4 6 0 0,-5-3 0 16,1 2 0-16,0 4 0 0,4-6 0 0,-1 6 0 15,0-3-45-15,4 3-11 0,0 0-3 0,7 0 0 16,0 0-146-16,7 9-30 0,8 13-5 0,6-9-2 0</inkml:trace>
  <inkml:trace contextRef="#ctx0" brushRef="#br0" timeOffset="3168.69">16270 16192 1267 0,'7'0'112'0,"-7"0"-89"16,0 0-23-16,0 0 0 0,0 0 272 0,4 9 49 16,6-3 11-16,1-3 1 0,3 7-185 0,0-7-38 15,11 3-7-15,3-3-2 0,4 4-29 0,3-4-5 16,4-3-2-16,0 3 0 0,-1-3-35 0,1 6-7 0,-3-3-2 0,2-3 0 0,8 0-12 0,-3-3-9 31,-1 3 12-31,0 0-12 0,4 0 0 0,-7 0 0 16,0 0 0-16,-4 0 0 0,-7 3-14 0,0-3-3 15,-3 0-1-15,-4 0 0 16,0 0-18-16,-3-3-3 0,0 3-1 0,-4-6 0 16,0 3-83-16,4 3-17 0,-4-3-3 0,0-4-1 15,3 4-78-15,1-3-16 0</inkml:trace>
  <inkml:trace contextRef="#ctx0" brushRef="#br0" timeOffset="3950.82">17713 15894 1036 0,'18'9'92'0,"-11"-9"-73"0,0 0-19 0,3 0 0 16,-3 0 422-16,0-3 81 0,4-3 16 0,3 3 3 15,0-4-437-15,7-2-85 0,1 6-21 0,6-7-3 31,-4 7-31-31,5-3-6 0,-1 6-2 0,0-3 0 0,0-3 49 0,-3 6 14 0,-4-4 0 0,0 4 0 16,1 0 41-16,-5 4 16 0,4-4 3 0,-3 0 1 16,3 0-20-16,-3 6-4 0,-1-6-1 0,5 3 0 15,-5-3-28-15,1 6-8 0,-4-3 0 0,0 7 0 16,-3-7 0-16,-1 3 0 0,-3 4 0 0,0-1 0 16,-7-3 0-16,0 4 12 0,-3 9-4 0,-4-7 0 15,0 1-8-15,-7 5 0 0,0 1 0 0,-8 0 0 0,1-3 0 0,-3 6 0 16,-5-3 0-16,-2-1 0 0,-1-2 0 15,-3 3 0-15,-1-7 0 0,1 7 0 0,3-6 0 0,-3 6 8 16,3-1-8-16,4-2 0 0,-4 3 12 0,4 3-3 16,3-3 0-16,4-1 0 0,-4 4-9 0,4-6 0 15,0 3 0-15,3 0 0 0,1-4 8 0,3 4-8 16,0-6 0-16,3 2 8 0,0-2 1 0,8-1 0 16,-1-2 0-16,4-1 0 0,0-6 25 0,4 7 5 15,-1-1 1-15,8 1 0 0,-4-7-23 0,7 3-4 16,0-3-1-16,0 3 0 0,4-2-12 0,0-1 9 0,-1-3-9 15,8 0 8-15,-4 0-8 0,4 0 0 0,3 0 0 16,-3 0 0-16,-1 0 0 0,1 0-14 0,0 0 3 16,-7 0 1-16,-1 0-5 0,-3 0-1 0,7 0 0 15,-6 0 0 1,-1 0-76-16,-4 0-15 0,1 0-3 0,3 0-1 16,0 0-80-16,0-3-16 0,11-16-3 0,0 16-1 0</inkml:trace>
  <inkml:trace contextRef="#ctx0" brushRef="#br0" timeOffset="4733.83">17773 15536 2026 0,'0'0'44'0,"0"0"10"0,-7 0 2 0,7 0 1 0,-7 0-45 0,7 0-12 0,0 0 0 16,-7-3 0-16,0 3 10 0,7 0 0 0,0 0 0 0,0 0 0 16,0 0 34-16,-7 0 6 0,0 3 2 0,7-3 0 15,0 0 29-15,0 0 7 0,0 0 0 16,-7 0 1-16,7 0-13 0,0 0-2 0,0 0-1 0,-4 10 0 16,4-10-33-16,0 0-6 0,0 0-2 0,0 0 0 15,7 6-20-15,0-3-12 0,7 0 12 0,-3-3-12 16,3 0 8-16,4 0-8 0,-1 0 0 0,8 0 0 15,-4-3 9-15,4 0-9 0,3-3 0 0,-3 3 9 16,3-4-9-16,-3 7 8 0,3-9-8 0,-3 9 8 16,-1 0-8-16,1-3 0 0,0 0 0 0,-4 3 8 15,-4 0-8-15,-2 0 0 0,2 0 0 0,-3 0 0 16,0 0 10-16,1-7-10 0,-1 7 12 0,0 0-12 16,0 0 0-16,3-3 0 0,-2-3 0 0,-1 3 0 15,0-3 12-15,3 6-12 0,-2-4 12 0,-5 1-12 16,4-3 0-16,-3 6 0 0,-4-3 0 0,0 3 0 15,-7 0 29-15,0 0 3 0,0 0 0 0,0 0 0 0,0 0-17 16,0 0-3-16,0 0-1 0,0 0 0 16,0 0-11-16,0 0 12 0,0 0-12 0,-7 3 12 0,0 6-2 0,0-9 0 15,0 4 0-15,0-4 0 0,-4 0-2 0,11 0-8 16,-7 0 12-16,0-4-4 0,0 4 4 0,0-9 1 16,-4 9 0-16,4-9 0 0,0 5 4 0,-3-2 1 15,-1 0 0-15,4 0 0 0,-4-4-18 0,4 7 0 16,-3-6 0-16,-1-1 0 0,4 10 0 0,-3-9 0 15,-5 9 8-15,5-3-8 0,-1 0 0 0,1-4 0 16,-1 7 0-16,4-9 0 0,0 9 0 0,0 0 0 16,0-3 0-16,7 3 0 0,0 0 0 0,0 0 0 0,-4-7 0 0,4 7 0 31,0 0-24-31,0 0-3 0,-3 0 0 0,3 0 0 16,0 0 0-16,0 0 0 0,0-6 0 0,0 6 0 15,0 0-71-15,0 0-14 0,0 0-4 0,10 0-764 0,1 0-154 16</inkml:trace>
  <inkml:trace contextRef="#ctx0" brushRef="#br0" timeOffset="5334.86">18838 15242 1440 0,'0'0'64'0,"0"0"12"0,0 0-60 0,0 0-16 0,0 0 0 0,0 0 0 16,0 0 312-16,0 0 60 0,0 0 12 0,0 0 3 16,0 0-310-16,0 9-61 0,-3 3-16 0,3-2 0 15,-4 6 0-15,1-1-10 0,3 4 2 0,-4 3 0 16,1 6 44-16,-1 7 10 0,1-1 2 0,-4 7 0 16,3 0-21-16,-3 3-4 0,3 6-1 0,-3 0 0 15,0 10 14-15,-3-1 4 0,-1 4 0 0,-3-7 0 16,4 7-21-16,-1-10-4 0,-3 1-1 0,3 5 0 15,1-2-14-15,-4-7 0 0,3 0 8 0,0-3-8 0,4 0 9 16,-3-9-1-16,3 2 0 0,3 1 0 0,-3-6-8 0,0-4 0 16,0-3-12-16,3-3 12 0,1 0-20 0,-1-3 3 15,1-6 1-15,3 3 0 16,3-7-47-16,1-2-9 16,-4-1-1-16,0-9-1 0,0 0-87 0,0 0-18 0,0 0-3 0,3-9-942 15</inkml:trace>
  <inkml:trace contextRef="#ctx0" brushRef="#br0" timeOffset="5675.53">19251 15232 1900 0,'0'0'169'0,"0"0"-135"0,0 0-34 0,0 0 0 15,0 0 249-15,0 0 43 0,-3 10 9 0,3-4 2 16,0-3-259-16,0 9-44 0,0-2-23 0,0 9 3 31,-4-7-20-31,4 10-3 0,-7-3-1 0,3 9 0 0,-6 4 52 0,3 2 9 0,-4 1 3 0,-3 5 0 16,0 4 18-16,0 6 4 0,0 1 1 0,0 2 0 16,3-6-18-16,4 6-3 0,-7 4-1 0,7-1 0 15,-4-3 7-15,4 1 0 0,0-1 1 0,0-3 0 16,0 7-29-16,-4-7-15 0,4 0 2 0,0-3 0 15,0 3 22-15,0-9 5 0,0 0 1 0,4-4 0 0,-1-5-15 16,-3-1 0-16,4-9 0 0,-1 6 0 16,1-15-29-16,3 6-3 0,0-7 0 0,0-2 0 15,0-10-90-15,0 0-18 0,0 0-4 0</inkml:trace>
  <inkml:trace contextRef="#ctx0" brushRef="#br0" timeOffset="6316.3">19258 16518 1267 0,'0'0'56'0,"0"0"12"15,0 0-55-15,0 0-13 0,0 0 0 0,0 0 0 0,0 0 376 0,7-3 72 16,0-4 14-16,0 4 3 0,4-6-353 0,-1 6-72 16,1-7-13-16,3-2-3 0,0-4-24 0,0 10 0 15,1-10 0-15,-1 4 8 0,-4 2-8 0,4 1 0 16,0-1 0-16,-3 7 0 0,3-6 0 0,-3 9 0 16,-1-3 0-16,-3 6 0 0,4-3 0 0,-11 0 9 15,7 0-9-15,-7 0 10 0,7 12-10 0,0-5 8 16,0 2-8-16,0-6 8 0,0 10-8 0,4-4 0 15,-4 1 0-15,0 2 0 0,0-3 11 0,0 10 0 16,0 0 0-16,-3-3 0 0,-4 6 7 0,0-3 2 16,-4 3 0-16,-6-1 0 0,-1 1-20 0,-3 3 0 15,3 1 0-15,-6-4 0 0,-1 6 0 0,-3-3 0 16,0 3 0-16,-1-3 0 0,1-6 0 0,7 3 0 0,-3-3 0 16,6 0 0-16,0-7 16 0,1 1-3 0,6-4-1 0,4-9 0 15,0 0 0-15,0 3-1 0,4 7 0 0,3-1 0 16,0-6-11-16,0 7 0 0,4-1 0 0,3 0 0 15,-4-6 0-15,4 7 0 0,4 6 0 0,0-10 0 16,-1 13-10-16,4-10 10 0,1 4 0 0,6-1-9 16,4 4 9-16,-1 0-13 0,5-7 5 0,6 10 8 31,0-10-61-31,4 1-5 0,0-7-1 0,3-3-845 0,1-3-170 0</inkml:trace>
  <inkml:trace contextRef="#ctx0" brushRef="#br0" timeOffset="7585.52">8625 16094 1936 0,'0'0'43'0,"0"0"9"0,7 0 1 0,-7 0 1 16,0-9-43-16,0 9-11 0,4-3 0 0,0-3 0 0,-4 6 57 0,0-7 10 16,0-2 1-16,0 3 1 0,0-4 15 0,3 4 4 15,-3 0 0-15,0-4 0 0,0-2-24 0,0 2-5 16,0-2-1-16,0-1 0 0,-3-2-37 0,3 2-7 15,0 1-2-15,-4 2 0 0,0 1-12 0,1-1 0 16,-4-2 8-16,3 9-8 0,-3-4 16 0,-7 4 0 16,0 3 0-16,-4 3 0 0,4 7-16 0,-10-1 0 15,-1 4 0-15,0-1 0 0,-6 7 9 0,-1-6-1 16,-4 5 0-16,5 4 0 0,-5-3 0 16,1-6 0-16,10 9 0 0,1-3 0 0,6-1-8 0,1 4 0 15,2 0 0-15,5-3 0 0,3 3 0 0,0-6 0 0,3 9 0 0,4-10 0 16,4 7 0-16,-1 0-12 0,1-3 4 0,3 3 8 15,0 0 0-15,3-13 0 0,1 4 0 0,0-4 0 16,3 1 0-16,0-1 0 0,3-6 0 0,1-3 0 16,0 7 0-16,6-14 15 15,-2 4-1-15,2-6 0 0,5-1 10 0,-5-2 3 0,4-7 0 0,1-3 0 16,-5 0 5-16,-6 0 0 0,3-6 1 0,0 3 0 16,1-6-9-16,-1-1-3 0,-4-9 0 0,8 7 0 15,-4-7 2-15,4 0 0 0,-4-3 0 0,0 4 0 16,-3-4-8-16,3 0-2 0,-7 3 0 0,0 0 0 15,0 1 4-15,-3 8 1 0,-4-2 0 0,-3 2 0 16,-1 1-7-16,1 0-2 0,-4-1 0 0,0 7 0 16,-4-3-9-16,1 9 0 0,-1-3 0 0,0 0 0 15,-3 10-16-15,-3-7 4 0,3 6 0 0,3-5 1 16,-10 8-49 0,4-2-9-16,2 2-3 0,-2 1 0 0,-1 3-102 0,4-1-21 15,-3-2-4-15</inkml:trace>
  <inkml:trace contextRef="#ctx0" brushRef="#br0" timeOffset="8034.54">9462 14994 748 0,'17'3'33'0,"-17"-3"7"0,0 0-32 0,0 0-8 0,0 0 0 0,0 0 0 16,0 0 404-16,0 0 78 0,-3-3 16 0,3 3 3 16,0 0-365-16,-11 3-72 0,-3 6-16 0,7-6-2 15,-4 13-28-15,1-3-6 0,3 6 0 0,-7-4-1 16,-1 7 1-16,1 0 1 0,-3 6 0 0,-1 4 0 15,-3 2-4-15,0 7-1 0,0 3 0 0,-4-3 0 16,4 12 20-16,-4-3 3 0,0 3 1 0,4 1 0 16,0-1-15-16,0 7-2 0,0-4-1 0,3 7 0 15,4-4 2-15,3-2 0 0,1 5 0 0,3-8 0 0,3-1-8 16,4 0-8-16,4 1 11 0,3-1-11 0,0-3 13 0,3 0-4 16,4-3-1-16,4-6 0 0,-4 3-8 0,4-6-11 15,3-7 3-15,-3 0 0 0,3-5-7 16,0 2-1-16,-3-6 0 0,6-4 0 15,1-2-28-15,0 3-7 0,-1-6-1 0,5-4 0 0,2 0-26 0,-2-6-6 16,-5 7 0-16,1-10-704 16,-4 0-141-16</inkml:trace>
  <inkml:trace contextRef="#ctx0" brushRef="#br0" timeOffset="8479.65">10128 15671 2084 0,'0'0'92'0,"0"0"20"0,0 0-90 0,0 0-22 0,0 0 0 0,0 0 0 15,0 0 66-15,0 0 9 0,-7 3 1 0,7-3 1 0,0 0-33 0,0 0-8 16,-3 0 0-16,-4 7-1 0,7-7-9 16,-4 3-2-16,1-3 0 0,-1 6 0 0,-3-3 32 15,0 6 7-15,3-5 1 0,-3 5 0 0,0 4-12 0,-3 2-1 16,-1 1-1-16,1 3 0 0,-8 0-25 0,0 3-5 15,1-4 0-15,-5 4-1 0,-2 3-19 0,-1 4 0 16,0-4 8-16,-6 6-8 0,2 0 0 16,1-2 0-16,0-4 0 0,3 3 0 0,1-3 0 15,-1 3 0-15,0-6 0 0,4-3 0 0,0-3-9 0,0 2-9 16,7 4-2-16,-11-9 0 16,11 3-38-16,3-13-8 0,1 6-2 0,-5-9 0 15,5 0-79-15,3-3-16 0,0-3-3 0,0-4-547 16,0-2-110-16</inkml:trace>
  <inkml:trace contextRef="#ctx0" brushRef="#br0" timeOffset="8683.49">9479 15737 2012 0,'-10'-9'89'0,"10"9"19"0,0 0-87 0,0 0-21 0,0 0 0 0,0 0 0 16,-7 0 136-16,7 0 22 0,0 0 5 0,0 0 1 16,0 0-78-16,14 9-15 0,-4 0-3 0,8 4-1 15,-1 6-56-15,1-7-11 0,3 10 0 0,0 3 0 16,1 0 20-16,2-3 10 0,-3 7 2 0,1-4 0 15,-1 3-20-15,0-3-3 0,0 6-1 0,-3-2 0 16,3-4-8-16,-7 0 8 0,4 0-8 0,-4-3 8 16,3 0-8-16,-2 0-17 0,-5 3 4 0,1-3 1 31,-4-7-187-31,3 4-37 0</inkml:trace>
  <inkml:trace contextRef="#ctx0" brushRef="#br0" timeOffset="9033.68">10333 16286 1728 0,'10'9'153'0,"-10"-9"-122"0,0 0-31 0,11 10 0 16,0-7 242-16,-1 6 42 0,-10-9 9 0,11 10 2 16,10-1-217-16,-3 3-43 0,-11-2-9 0,7 2-2 15,7 7-35-15,-3 3-7 0,-11 0-2 0,0 0 0 16,0 9 20-16,3-2-10 0,-3-4 10 0,-7 6-8 16,-10 0 17-16,3 1 4 0,7-1 1 0,-4 1 0 15,-13-1 19-15,2 0 4 0,8-3 1 0,0-2 0 16,0-4-38-16,0-1 0 0,-10-2 0 0,10 0 0 31,7-6-17-31,-8-1-8 0,-2-2-2 0,3-10 0 0,7 0-89 16,0 0-19-16,-4-10-3 0,-3 4-630 0,-7-10-127 0</inkml:trace>
  <inkml:trace contextRef="#ctx0" brushRef="#br0" timeOffset="9489.85">10735 15840 3200 0,'0'0'71'0,"7"-3"14"0,-7 3 3 0,0 0 1 0,7-6-71 0,7 6-18 16,4 0 0-16,-4-3 0 15,-3-3-27-15,10 6-9 0,3 0-1 0,-2-3-1 0,-5-4 22 0,4 7 5 16,1-3 1-16,2 3 0 0,1 3 10 0,-7 4 0 0,-4-7 0 0,3 3 0 15,1 3 8-15,0-3 1 0,-18-3 0 0,10 6 0 16,1 1-9-16,-1-1 0 0,-3-3 0 0,-3 6 0 16,-4 4 0-16,0-4 0 0,4 1 0 0,-8 2 0 31,-7 4-19-31,4 0-5 0,0 2-2 0,0 4 0 0,-14-3 14 0,7 0 4 0,3-3 0 0,1 6 0 16,6-3 8-16,-6-7 12 0,-8 7-2 15,7-7-1-15,4 4 3 0,-3 0 1 0,-4-7 0 16,0 4 0-16,7 6 3 0,3-7 0 0,-3-3 0 0,3 10 0 15,-3-6-7-15,7 9-1 0,7-3 0 0,-3 3 0 16,-4-4-8-16,3-2 0 0,12 3 0 0,-1 0 0 16,-4-4 0-16,4 4 0 0,4 3 0 0,3-3 0 15,4-7 0-15,-4-2 0 0,-3 2 0 0,3 4 0 16,7-10-11-16,-3 1-4 0,-4-4-1 0,0 3 0 16,7-6-35-1,1 0-7-15,-5-6-2 0,1 3 0 0,-7-4-71 0,10 4-14 0,7-6-3 0,-7 6-602 16,-14-4-120-16</inkml:trace>
  <inkml:trace contextRef="#ctx0" brushRef="#br0" timeOffset="9918.17">11282 15038 2718 0,'0'0'60'0,"0"0"12"0,0 0 2 0,0 0 2 0,-7 3-60 0,7 13-16 0,7-1 0 0,0 4 0 15,3 0-11-15,1 6-5 0,0 6 0 0,13 10-1 16,8 0 27-16,-4 3 6 0,1 6 0 0,6 3 1 16,14 0 6-16,1-5 1 0,-8 8 0 0,0-9 0 15,1 6 12-15,-5 7 2 0,-2-7 1 0,-1 4 0 16,-3 2-31-16,-4-2-8 0,-3-4 0 0,-4 7 0 16,-4-7 14-16,-6 0-2 0,-4 10 0 0,-7-7 0 15,0 1 0-15,-3-1-1 0,-5-2 0 0,5-4 0 16,-8-6-3-16,1-4 0 0,-1-5 0 0,4-4 0 15,0 1-8-15,0-4 0 0,-4-13 0 0,4 7 0 0,0-3-16 0,0-6-1 16,0-4-1-16,-3 1 0 16,-1-4-82-16,-3-3-16 0,0-3-3 0,-4-9-695 15,-3 5-139-15</inkml:trace>
  <inkml:trace contextRef="#ctx0" brushRef="#br0" timeOffset="10205.06">12312 15944 3106 0,'18'0'68'0,"-18"0"15"0,0 0 2 0,10-6 3 0,-3 3-71 0,0-4-17 0,4 4 0 0,-1-6 0 16,5-1 0-16,-1-2-9 0,7 2 1 0,0 1 0 31,4 3-18-31,3-10-3 0,7 7-1 0,4 5 0 0,0-5 30 0,0 0 0 0,-1 9 0 0,1-3 0 16,-3 6 0-16,-1-3-12 0,-3 0 3 0,-1 0 1 31,-2 9-16-31,-1-3-4 0,-11 1 0 0,1 2 0 0,0-3-88 0,-8-3-17 16,-3 10-4-16,-7-13-991 0</inkml:trace>
  <inkml:trace contextRef="#ctx0" brushRef="#br0" timeOffset="10415.16">12358 16264 3236 0,'0'0'144'0,"0"0"28"0,10 0-137 0,5 0-35 16,2-3 0-16,11-4 0 15,8-2-83-15,6-4-23 0,11 4-5 0,3-7-1 16,-3 1-67-16,0 2-13 0,0 1-4 0,-7-1 0 16,-7 4 84-16,-7-1 16 0,-4 1 3 0,-7-1-761 0</inkml:trace>
  <inkml:trace contextRef="#ctx0" brushRef="#br0" timeOffset="11400.88">9511 15483 2484 0,'0'0'110'0,"0"0"22"0,0 0-105 0,0 0-27 15,3-9 0-15,1 5 0 0,-4 4 12 0,3-6-4 16,1 3 0-16,7 0 0 15,-8-3-52-15,4 6-10 0,4-4-2 0,-1-2-1 0,1 6 46 0,0 0 11 16,-1 0 0-16,1 0 0 0,-1 0 40 0,4 0 7 16,0 0 1-16,4 0 1 0,0-3-33 0,-1 3-6 15,5-9-2-15,-1 9 0 0,0-3-8 0,0-4 0 16,4 4 0-16,-4-3 0 0,0 6 0 0,0-3-9 16,0-7 9-16,1 10-13 0,-8-9 13 0,3 9 13 15,-3 0-2-15,1-3-1 0,-5-4 9 0,-3 7 1 0,0-3 1 0,0 3 0 16,-7 0 4-16,7-3 1 0,-7 3 0 0,11-6 0 15,-4 6-6-15,-3-3-2 0,3-3 0 0,-7 6 0 16,7-4-5-16,-4-5-1 0,4 6 0 0,0-3 0 16,-7-4 2-16,4 7 0 0,-1-6 0 0,-3-1 0 15,0 1 6-15,-3 6 2 0,3-7 0 0,-4 7 0 16,-3-6-6-16,0 2 0 0,0 1-1 0,0 0 0 16,-4-3-5-16,-3 9-1 0,4-4 0 0,-1-2 0 15,-3 3-9-15,0 3 0 0,3 0 0 0,1 0 0 16,-1 0-17-16,11 0 4 0,-7-3 1 0,7 3 0 15,0 0-30-15,0 0-6 0,0 0 0 0,7-6-1 16,0 2-182-16,7 4-36 0,1 0-7 0,2 0-2 0</inkml:trace>
  <inkml:trace contextRef="#ctx0" brushRef="#br0" timeOffset="11997.34">10777 15555 403 0,'0'0'36'0,"0"0"-36"0,-7 3 0 0,0-3 0 15,7 0 489-15,-7 0 91 0,-3 0 19 0,6 0 3 16,4 0-475-16,0 0-95 0,0 0-20 0,-7 0-3 16,7 0-9-16,0 0 0 0,0 0 0 0,0 0 0 15,-14 7 0-15,14-7 0 0,0 0 0 0,0 0 0 16,0 0 25-16,0 0 7 0,11 3 0 0,-1 6 1 15,-3-9-1-15,4 9 0 0,-1-9 0 0,4 4 0 16,4-4-1-16,0 0-1 0,-8 0 0 0,8 0 0 0,3 0-30 16,4 0 0-16,-8-4 0 0,1 4 0 0,0 0 0 15,3-6 0-15,11 3 8 0,-8 0-8 16,-3-3-22-16,1 6-7 0,9 0-2 0,-9-3 0 0,-5 3 31 0,1-7 0 16,-4 7 0-16,7 0 0 0,-7 0 18 0,-3 0 10 15,-11 0 1-15,7 0 1 0,3 0-17 0,-2 0-3 16,-8 0-1-16,0 0 0 0,0 0 11 0,0 0 3 15,7-3 0-15,-7 3 0 0,0-9 8 0,3 6 1 16,4-4 1-16,-3-2 0 0,-8 6-25 16,4-7-8-16,7 1 0 0,-3 9 0 0,-4-9 10 0,0 5-2 15,-4 1 0-15,4 3 0 0,0 0-8 0,-3-6 8 16,-8-3-8-16,4 9 8 0,0-4-8 0,-4-2 12 16,-6 3-12-16,-1 0 12 0,0 3-12 0,1-6 0 15,-1 6 0-15,-3-10 0 0,-4 10-9 0,11-3 9 0,4 3-12 0,-1-9 12 16,-7 6-11-16,8-4 11 0,10 7-10 0,0-9-941 15,-4 3-188-15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1-25T18:47:57.234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16510 12382 691 0,'0'0'61'0,"0"0"-49"0,0 0-12 0,0 0 0 15,-4 0 293-15,4 0 56 0,-7-10 11 0,7 10 3 16,0-3-239-16,0-6-48 0,4 6-10 0,-4-4-2 16,0 7-42-16,3-3-9 0,-3-3-1 0,0 6-1 15,0 0-11-15,0 0 0 0,0-3 0 0,0 3 8 16,0 0 12-16,-7-10 1 0,4 10 1 0,-4-9 0 15,3 9 13-15,1-3 2 0,-1-7 1 0,1 10 0 16,-1-9-2-16,1 9-1 0,-1-9 0 0,4 2 0 0,0 1-13 0,4-3-2 16,-4-1-1-16,3-2 0 0,1 2-3 15,3 1-1-15,-4 3 0 0,1-10 0 0,3 7-15 0,-7 2 0 16,3 1 0-16,1-3 0 0,-4-4 0 16,-4 4 0-16,1 5 0 0,-1-2 9 0,1 3 3 0,-4-6 0 15,0 6 0-15,-4-4 0 0,1 7 3 0,3 0 1 16,-4-3 0-16,4-3 0 0,-4 3-5 0,4 0-1 15,7-4 0-15,-7 7 0 0,4-9-10 0,-4 9 12 16,3-3-12-16,1-7 12 0,-8 10-12 0,0-3 8 0,8-3-8 0,-4 3 8 16,-4-3-8-16,4 6 0 15,0-4 0-15,0 4 0 0,-4-3 0 0,4 3 0 16,-3-6 9-16,-1 6-9 0,1 6 12 0,-4-3-3 0,3-3 0 0,0 4 0 16,1-4 6-16,-1 6 1 0,4-6 0 0,-3 3 0 15,-1-3-16-15,4 0 0 0,0 6 0 0,0-3 0 16,0-3 8-16,-4 3-8 0,8 4 0 15,-4-4 9-15,0-3-9 0,-1 6 0 0,5-3 0 0,-8 7 0 16,4-7 0-16,-3 6 0 0,-1 1 0 0,1-1 0 16,-1-6 0-16,0 7 0 0,-3-1 0 0,0 0 0 15,0 1 0-15,3-1 0 0,-3-2 0 0,7 2 0 16,-3 0 0-16,-1 4 0 0,8 3 0 0,-1-4 8 16,1 1-8-16,-1-4 0 0,1 4 0 0,3 2 0 15,0 1 0-15,0-7 0 0,0 10 0 0,0-6 0 16,0-1 0-16,-4 7 0 0,4-6 0 0,-4 2 0 0,4-2 0 15,-3-1 0-15,3 1 0 0,0-4 0 0,0 1 0 0,3 2 0 16,1-2 0-16,0-1 0 0,-1 1 0 0,4-7 0 16,4 6 12-16,3-3-4 0,0-3-8 0,4 7 0 15,-4-7 0-15,3 6 0 0,1-2-13 0,0-4 5 16,-4 0 8-16,0 3-13 0,0-3 13 0,0-3 0 16,-3 0 0-16,-1 7-9 0,1-4 9 0,-1-3 0 15,-10 0 0-15,4 6 0 0,-4-6 8 0,7 3 0 16,0 0 0-16,-7-3 0 0,7 7-8 0,0-4 0 15,0-3 0-15,4 0 0 0,-1 0 0 0,4 0 0 16,4 0-8-16,3 0 8 0,0-3 0 0,1-4 0 16,-1 1 0-16,0-3 0 0,4 2 0 0,-4-2 0 0,0 3 0 15,0-4 0-15,-3 4 0 0,-4-7 0 0,0 10 0 0,-3-3 11 16,-1-3 5-16,-3 6 0 0,0-7 1 0,0 1 0 16,-3-1 6-16,-1 7 1 0,4-6 0 0,-3-1 0 15,-1 1-2-15,-3-4 0 0,0 4 0 0,0-4 0 16,0 4-5-16,0 0-1 0,-3-4 0 0,-1-6 0 15,4 7-7-15,-3-1-1 0,-4-6-8 0,0 1 12 16,0-4-12-16,3 6 0 0,-3-6 0 0,-3 3 0 16,2-3 0-16,-2 3 0 0,-1 1 0 0,1 5 0 15,-8 0 0-15,4-5 0 0,0 8 0 0,0-2 0 16,3-1 0-16,-3 7-8 0,0-7 8 0,0 10-10 16,-7-3-7-16,0 3-2 0,-1-3 0 0,1 6 0 31,-7 0-133-31,3 0-28 0,-6 0-4 0</inkml:trace>
  <inkml:trace contextRef="#ctx0" brushRef="#br0" timeOffset="6913.8">14362 11598 230 0,'0'0'20'0,"0"0"-20"0,0 0 0 0,0 0 0 0,0 0 205 0,0 0 37 16,0 0 7-16,0 0 2 0,0 0-109 0,0 0-22 15,0 0-4-15,0 0 0 0,0 0-19 0,-4-7-3 16,4 4-1-16,-3-6 0 0,-1-1-36 0,4 7-7 16,0-6-2-16,-4 0 0 0,4 5-14 0,-3-2-3 15,3 6-1-15,-7-3 0 0,3-6-7 0,-3 5-2 16,0-2 0-16,0 6 0 0,-3 0-1 0,-1 0 0 15,-3 0 0-15,0 0 0 0,-4 0-7 0,4 0-1 16,-4 0-1-16,4 0 0 0,-3 0 13 0,-1 6 2 16,-3-2 1-16,0-4 0 0,3 0-7 0,0 3-2 15,-3 3 0-15,4-6 0 0,-5 0 2 0,1 0 1 16,4 0 0-16,-1 0 0 0,0 0 1 0,1 0 0 16,-1 0 0-16,0 0 0 0,1 3-1 0,-1-3 0 0,1 6 0 0,2-2 0 15,-2 5-21-15,-4 0 9 0,-1 4-9 0,1-1 0 16,7-2 8-16,-3 9-8 0,-5-7 0 0,8 1 0 15,-3 6 0-15,3-7 0 0,3 7 0 0,0-7 0 16,1 4 20-16,3 0-4 0,0-7 0 16,3 10 0-16,1-6-3 0,-1-1-1 0,1 4 0 0,3-4 0 15,-4 1-12-15,0-1 8 0,1 4-8 0,3-3 0 16,0-1 0-16,-4 7 0 0,4-6 0 0,-3 2 0 16,3 1 12-16,0-4-4 0,0 7-8 0,3 3 12 15,-3-3 2-15,0 3 0 0,0 0 0 0,0 0 0 16,0 0-14-16,4-3-16 0,-4 3 3 0,7-4 1 15,-3-5 12-15,-1 6 0 0,4-7 0 0,0 7 0 16,4-6 0-16,-4-1 0 0,0 4 0 0,0-4 0 16,4-2 0-16,-1-1 13 0,-6-2-2 0,3 2-1 15,3 0-10-15,1-2 0 0,3-1 0 0,-3 0 8 0,3 4-8 16,3-7 0-16,-3 6 0 0,4-6 0 0,-4 7-12 16,4-1 0-16,-1 0-1 0,1-5 0 0,0 2 21 0,3-3 5 15,-3 3 1-15,-1-3 0 0,4-3-14 0,4 0 0 16,-4 0 0-16,0-3 0 0,4-3 0 0,-4 6 11 15,4-3-11-15,3-3 10 0,-7-1 5 0,4 1 1 16,-7-3 0-16,-1-1 0 0,4-2 3 0,-3 2 1 16,3 1 0-16,-7 3 0 0,4-10 0 0,0 3 1 15,-4 4 0-15,0-4 0 0,0-5-1 0,-7 8 0 16,4-5 0-16,-1-1 0 0,1 0-5 0,-8-3-2 16,4 1 0-16,0-4 0 0,0 0-13 0,-3-3 0 15,3-4 0-15,-3 7 0 0,3-6 30 0,-4 6 0 16,-3-3 0-16,4 3 0 0,-4 0-22 0,0-3-8 0,0 9 0 15,0 1 0-15,-4-1 0 0,4-3 0 0,-3 10 0 16,-1-4 0-16,-3 4 0 0,0-4 0 0,0 4 0 0,-4 0 0 16,1-1 0-16,-8 1 8 0,-3 6-8 0,-4-7 0 15,-3 7 0-15,0-3 0 0,0 3 0 16,-4 0 0-16,-3-4 0 0,-4 7 0 0,3 0 0 0,1 0 0 16,-4 0 9-16,4 0-9 0,-7-3 8 0,3 3-8 15,-3-6 10-15,3 6-10 0,-3 0 12 0,3 0-12 16,3 6 0-16,1-3 0 0,-4-3 0 0,4 7 0 15,0-4-13-15,3 6 0 0,4 4 0 0,0-4-999 16,-1 4-200-16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5-24T18:01:47.185"/>
    </inkml:context>
    <inkml:brush xml:id="br0">
      <inkml:brushProperty name="width" value="0.05292" units="cm"/>
      <inkml:brushProperty name="height" value="0.05292" units="cm"/>
      <inkml:brushProperty name="color" value="#FFC000"/>
    </inkml:brush>
    <inkml:brush xml:id="br1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1940 12745 1220 0,'0'0'54'0,"0"0"11"0,0 0-52 0,0 0-13 0,0 0 0 0,0 0 0 16,0 0 28-16,11 0 4 0,-1 0 0 0,1 0 0 15,3-6-32-15,-3 6 0 0,-1 6 0 0,4-6 0 16,-3 4 16-16,3-1 0 0,0-3 0 0,-3 0 0 16,-1 0 34-16,5 6 7 0,-1-3 2 0,-4-3 0 15,8 0 20-15,-4 0 4 0,0 0 1 0,0-3 0 16,7-3-6-16,1 6-1 0,-5-3 0 0,8-1 0 15,7-2-18-15,-8 3-4 0,5-3-1 0,2-4 0 0,5 10-18 0,-8-3-4 16,14 0-1-16,-7-3 0 0,-3 3-15 16,0-4-4-16,3 4 0 0,0-3 0 0,1 3-12 0,-1 0 0 15,4-4 0-15,0 7 0 0,3 0 0 0,-10 0 0 16,10 0 8-16,4 0-8 0,-7 0 0 0,7 0 0 16,-8 0 0-16,-2-3 0 0,2 3 0 0,8 0 0 15,-7-6 0-15,10 6 0 0,-3 0 13 0,4-3 0 16,6 3 0-16,-6 0 0 0,-5 0 10 0,5-6 1 0,-4 2 1 0,3 4 0 15,-3 0-11-15,3 0-2 16,1 0-1-16,-1 0 0 0,8 0-11 0,-8 0 8 16,4 10-8-16,0-7 8 0,-4-3-8 0,-7 6 0 0,4-6 0 0,0 3 0 15,11-3 0-15,-8 0 0 0,0 0 0 0,1 0 0 16,6 7 8-16,-6-14-8 16,-4 7 8-16,3 0-8 0,0 0 8 0,-3 0-8 0,4-9 8 0,-1 9-8 15,0-3 0-15,8-7 0 0,3 10 0 0,-7-9 0 16,3 9 12-16,-10-9-4 0,3 9 0 0,1-3 0 15,-4-1-8-15,14-2 0 0,-11 3 0 0,4-3 0 16,7-4 0-16,-7 10 0 0,0-3 0 0,3 0 0 16,-6-3 0-16,-5-4 8 0,12 7-8 0,-4-3 8 15,7 3-8-15,-7-7 0 0,14 7 0 0,-7-3 0 16,-7 3 8-16,3-7 0 0,-3 7 0 0,0-3 0 16,3 3-8-16,1-3 0 0,-1 3 0 0,4-7 0 15,4 10 0-15,-4-9 0 0,-4 9 0 0,4-3 8 0,0-4-8 16,0 1 0-16,0 0 0 0,3 6 0 0,-3-10 8 0,4 10-8 15,-4 0 0-15,0-3 8 0,-4-3-8 0,4 6 12 16,4-6-12-16,-4-1 12 0,0 7-12 0,3-3 0 16,4-3 0-16,-7 6 0 0,0-3 0 0,-3 3 0 15,-1-10 0-15,4 10 8 0,4-3 7 0,3-3 1 16,0 6 0-16,0 0 0 0,0 0-16 0,0-3 0 16,-7-3 8-16,10 6-8 0,4-4 0 0,0 1 0 15,0-3 0-15,-7 6 0 0,1 0 0 0,-1 0 0 16,0-3 0-16,-4-3 0 0,1 6 0 0,3 0-12 15,7 0 3-15,-11-3 0 0,1 3 9 0,-4 0 0 0,0 0 0 16,3-7 0-16,1 7 0 0,3-3 9 16,3 3-9-16,-6 0 0 0,3 0 0 0,-4-3 0 15,-3-3 0-15,7 3 0 0,0-4 16 0,4 4-3 0,3-3-1 16,0 3 0-16,-3 0-12 0,-4-4 0 0,-4 4 0 0,11-3 0 16,7 3 0-16,-3-3 0 0,-4 2 0 0,-7 4 0 15,4 0 0-15,-4 0 0 0,3-3 0 0,-3-3 0 16,0 6 0-16,4 0 0 0,6 0 0 0,-3 0 0 15,-3 0 0-15,3 0 0 0,-7-3 0 0,7-3 0 16,-3 6 0-16,-1 0 0 0,-3 0 0 0,0 6 0 16,-7-6 0-16,7-6 0 0,4 6 0 0,-1 0 0 15,5 0 0-15,-1 6 0 0,0-3 0 0,-4-3 0 16,4 6 0-16,0-3 8 0,4-3-8 0,3 0 0 16,0 10 0-16,-7-7 0 0,1 3 0 0,-5-3 0 15,1-3 0-15,-1 10 0 0,-3-7 8 0,4 3-8 0,-1-3 0 0,1 4 0 16,-8-4 0-16,1 3 0 0,-1-3 0 0,1 0 0 15,-1-3 0-15,4 7 0 0,4-4 0 0,-4 3 0 16,0-3 0-16,-7-3 0 0,0 6 0 0,0-6 9 16,3 3-9-16,4-3 12 0,0 0-12 0,-3 4 0 15,-4-4 0-15,-4 0 0 0,-3 0 0 0,7 0 0 16,0-4 0-16,0 4 0 0,4-3 0 0,-1 3 0 16,1 3 0-16,-1-3 0 0,-10 4 0 0,0-4 0 15,4 0 0-15,-5 0 0 0,8-4 0 0,0 4 0 16,-3 0 0-16,3 4 0 0,0-4 0 0,-7 0 0 0,3 0 0 15,-6-4 8-15,6 4-8 0,0-3 0 0,1-3 0 0,10 6 0 16,-4 0 0-16,4 0 0 0,-7 0 0 16,-7 0 0-16,-3 0 0 0,-1 0 10 15,4-3-10-15,0-3 10 0,3 6-10 0,4 6 0 0,0-6 0 0,0 3 0 16,-7-3 0-16,4 6 0 0,-4-3 0 0,7-3 0 16,7 4 0-16,-7-4 0 0,3 6 0 0,-7-3 0 15,4-3 0-15,-7 6 0 0,-3-3 0 0,-1 7 0 16,-3-10 0-16,0 0 0 0,0 3 0 0,0-3 0 15,-8 0 0-15,1 6 0 0,0-3 0 0,0-3 0 16,3 0 0-16,-3 7 0 0,-4-4 0 0,0-3 8 16,4 3-8-16,0-3 0 0,0 0 0 0,3 0 0 15,4 0 0-15,0 0 0 0,0 0 8 0,3 6-8 16,1-6 0-16,-1 3 0 0,0-3-10 0,-3 7 10 16,0-4 0-16,-4-3 0 0,1 0 0 0,3 6 0 15,-8-3-12-15,1-3 1 0,-7 3 0 0,-4-3-881 16,0 0-177-16</inkml:trace>
  <inkml:trace contextRef="#ctx0" brushRef="#br0" timeOffset="6882.05">10806 12244 403 0,'0'0'36'0,"0"0"-36"16,0 0 0-16,0 0 0 0,0 0 96 0,0 0 12 15,0 0 2-15,0 0 1 0,0 0-76 0,0 0-15 16,0 0-4-16,0 0 0 0,0 0-8 0,0 0-8 16,0 0 12-16,0 0-12 0,0 0 22 0,0 0-2 0,0 0-1 15,0 0 0-15,0 0 41 0,0 0 9 16,0 0 2-16,3-10 0 0,-3 7-31 0,0 3-5 0,0-9-2 0,0 9 0 16,0-10-2-16,0 7-1 15,4-3 0-15,-4 6 0 0,0 0 2 0,0 0 0 0,-4-9 0 0,4 9 0 16,4-4 0-16,-4-5 0 0,-4 0 0 0,4 5 0 15,4-5-13-15,-4 0-3 16,0-1 0-16,0 4 0 0,-4-10-16 0,4 7 0 0,0-4 8 0,0 4-8 16,-3-4 43-16,-1 4 5 0,4-7 0 0,0 1 1 15,-3 2-18-15,3-6-4 0,0 10-1 0,-4-4 0 16,4-6-8-16,0 7-2 0,-4-1 0 0,1 1 0 16,3-4 9-16,-4 4 2 0,1-1 0 0,-1 1 0 15,4-4-14-15,0 0-2 0,-3 0-1 0,-1 1 0 16,1-1-10-16,-1-6 0 0,4 7 0 0,-3-4 0 15,-1 0 0-15,-3-3 0 0,7 9 0 0,0-5 0 16,-3-4 39-16,-1 3 5 0,1-3 2 0,-1 6 0 0,1 0-28 0,-1-5-6 16,0 8 0-16,4-6-1 0,0 4-3 0,0-4-8 15,-3 0 12-15,3 6-4 0,-4-5-8 0,4-1 0 16,-3 6 0-16,-1-9 0 0,4 3 0 0,-3 4 0 16,3-4 0-16,0-3 0 0,0 0 0 0,-4-6 0 15,8 6 0-15,-4 0 0 0,0-6 0 16,0 6 0-16,0 0 0 0,0-3 0 0,0 3 0 0,0-7 0 15,0 11 0-15,3-4 0 0,-3 9 10 16,0-9 0-16,4 3 0 0,-4 1 0 0,-4 5-10 0,4 1 0 0,0 2 9 16,0-2-9-16,0-1 0 0,0-3 9 15,0 7-9-15,0-4 0 0,0 4 9 0,0-4-9 0,0 4 0 16,-3 0 9-16,3-4-22 0,0 1-5 0,0-7-1 0,0 6 0 16,0-6 19-16,0-3 0 0,-4 4 0 0,4-4 0 15,4 0 16-15,-4-3 6 0,-4-4 2 0,4 11 0 16,4-8-24-16,-4 8 8 0,0-4-8 15,0 3 0-15,0 6 0 0,0 1 0 0,0 2 0 0,3-2 8 16,-6-4 23-16,3 4 5 0,0 2 0 0,3 1 1 16,-3 3-37-16,0-4-16 0,0-9 0 0,0 10 1 15,0 0 15-15,4-4 0 0,-8 0 0 0,4-5 10 16,4 5-10-16,-1-6 0 0,-6 10 0 0,3-7 8 16,-4 1-8-16,8-1 0 0,-1-3 0 0,1-3 0 15,-4 3 0-15,0-3 0 0,0 3 0 16,3-2 0-16,-6-1 0 0,3 0 0 0,0 3 0 0,3-3 0 15,-3 6 8-15,0-3-8 0,0 1 8 0,0 5-8 0,4 0 8 16,-4-2-8-16,-4 2 8 0,4-6-8 16,0 7 0-16,0-1 0 0,0 1 0 0,-3-4 0 0,3-6 26 15,-4 10 0-15,4-1 0 0,-3-3 0 0,-1-6-26 16,4 10 0-16,0-7 8 0,0 7-8 0,-3-7 0 16,3-3 0-16,0 0 0 0,0 0 8 15,0-6-29-15,0 6-7 0,3-10 0 0,-3 10-1 0,4 0 48 16,-1 1 9-16,-6 2 3 0,3-3 0 0,3-3-22 0,-3 6-9 15,0 9 8-15,0-2-8 0,-3-7 8 0,3 10-8 16,0-4 0-16,0 4 8 0,-4-13-8 0,4 9 12 16,0-6-12-16,-3 10 12 0,3-13 6 15,0 6 2-15,0-2 0 0,0-11 0 0,3 7-33 0,-3-3-7 16,0-3 0-16,0-3-1 0,7-1 21 16,-7 1 0-16,0 9 0 0,4-3 0 0,-4 0 12 0,3 3 8 0,-3 0 0 15,0 6 1-15,0 1-21 0,4-1-12 16,-4-3 2-16,0 0 0 0,-4 7 10 0,4-7 0 0,4 3 10 15,0-3-10-15,-8 1 8 0,4 5-8 0,-4-6 0 0,4-3 9 16,4-3-9-16,-4-3 0 0,0-3 0 16,0-1 8-16,4 1-8 0,-4 0 0 15,0-1 0-15,3 7 0 0,-3-3 0 0,4 3 0 0,-1-3 9 16,-3 9-9-16,0 3 0 0,0 0 0 0,4-6 0 16,-4 13 8-16,0 9-8 0,0-6 0 0,0-16 0 15,0 3 8-15,0 0-8 0,-4 7 11 0,4-7-11 0,0-3 12 16,0 3-12-16,0 3-17 0,0-12 4 0,4 6 1 15,-1-9 28-15,1 0 5 0,-1-1 2 0,-3 1 0 16,0 6-37-16,4-3-7 0,-1-4-2 0,1 10 0 0,-4-6 36 0,3 6 7 16,1 6 2-16,-1 1 0 0,-6-1-22 15,3 0 0-15,3-6 0 0,-3 10 8 0,0-1-25 16,-3-6-5-16,3 10-1 0,3-7 0 0,-3 1 41 16,0 2 8-16,-3-9 2 0,-1 0 0 0,8-6-20 0,-4-3-8 15,0-1 8-15,0-2-8 0,3-1 0 0,-3 4 8 16,0 0-8-16,0 2 0 0,0-2 0 0,0 9 8 15,4 0-8-15,-4-6 0 0,0 6 0 0,-4 0 0 16,8 0 0-16,-4 3 0 0,0-3 0 0,0-3 0 16,0-3 8-16,3-3-8 0,-3-1 0 0,0 1 0 15,0-4 0-15,0 4 0 0,0 0 0 0,0 2 8 16,0 4-8-16,0-3 0 0,0 6 10 0,-3 0-10 0,3 3 12 0,0-2-12 16,-4 5 10-16,4-3-10 15,0 0 8-15,0-3-8 0,-3 3 0 0,3-3 0 16,0 1 8-16,0-11-8 0,-4 7 0 0,4-3 0 15,0 6 0-15,4-9 0 0,-4-1 0 0,3 1 0 16,-3 9 0-16,0-9 0 0,0 9 0 0,0-13 0 0,0-3 0 0,0 7 0 16,0 6 0-16,0-3 0 0,0 3 0 0,0-4 0 15,0 11 0-15,4-17 0 0,-4 13 0 0,0-6 0 16,0-3 0-16,-4 9 0 0,4 0 8 0,4-3-8 16,-4-4 0-16,3 11 0 0,-6-7 0 0,6-4 0 15,-3 7 0-15,4 0 0 0,-8 4 0 0,4-7 0 16,4 3 0-16,-4-7 0 0,-4 7 8 0,1 4-8 15,3-17 0-15,-4 13 0 0,4-9 0 0,0 3 0 0,-3-7 0 16,3 10 0-16,3-3 0 0,-3 0 8 16,0-4-8-16,0 7 0 0,4-3 0 0,-4 3 0 0,3-3 0 15,-3 6 0-15,-3-3 0 0,3-4 0 16,3 10 0-16,-3-6 0 0,0-3 0 0,0 6 0 0,4 0 0 0,-4-9 0 16,-4 6 0-16,4-7 0 0,-3 4 0 0,3-3 0 15,0 0 0-15,-4-1 0 0,1 1 0 0,3-4 0 16,0 1 8-16,0 2-8 0,-4 1 0 0,4 3 0 15,0-3 0-15,4 5 0 0,-4-2 0 0,3-3 0 16,-3 9 0-16,0-6 0 0,4 3 0 0,-4-4 0 16,0 4 0-16,0 3 0 0,0-6 0 0,3 6 0 15,-3-3 0-15,0 0 0 0,0 0 0 0,-3-3 0 16,3 3 0-16,-4-7 0 0,1 10 0 0,-1-9 0 16,4 0 8-16,0 2-8 0,-3 4 0 0,-1-6 0 0,4 0 0 0,0-1 0 15,0 1 0-15,0 3 0 16,0-4 8-16,-3 1-8 0,3 9 0 0,0-3 0 0,-4-3 0 0,1 3 0 15,3 3 0-15,-4-3 0 0,1 9 0 0,3-3 8 16,-4 0-8-16,1 4 0 0,-1-1 0 0,4 0 8 16,-3-3-8-16,-1 7 0 0,4-7 0 0,-4 6 0 15,1-9 0-15,3 7 0 0,0-1 0 0,-4-3 0 16,4 1 0-16,0-4 0 0,0 6 0 0,0-3 0 16,0 0 0-16,0 0 0 0,4 7 0 0,-4-4 0 15,0 1 0-15,3 11 0 0,1-5 0 0,-4 9 0 16,0 0-100-16,0 0-12 0,14 9-2 0,-7-5-1154 15</inkml:trace>
  <inkml:trace contextRef="#ctx0" brushRef="#br0" timeOffset="29147.52">12958 12310 518 0,'0'0'46'0,"0"0"-37"0,0 0-9 0,0 0 0 16,0 0 189-16,0 0 36 0,0 0 7 0,0 0 2 16,0 0-173-16,0 0-34 0,-4-4-7 0,4 4-2 15,0 0-18-15,-7-3 8 0,7 3-8 0,0 0 0 16,-7-6 20-16,7 6-4 0,0 0 0 0,0 0 0 16,-7-9 44-16,3 9 8 0,4 0 1 0,0 0 1 0,0 0 5 15,-3-7 1-15,-1 1 0 0,1-3 0 0,3 6-8 0,-4-4-2 16,4 1 0-16,0 6 0 15,-3-6-6-15,-1-4-2 0,1 7 0 0,3 3 0 16,0-6-26-16,0 6-4 0,-4-6-2 0,4 6 0 16,0-7-8-16,0-2-2 0,0 6 0 0,4-7 0 0,-4 1 10 0,3 0 2 15,-3-4 0-15,7 4 0 0,-3-1-16 0,-1-2-4 16,4-1 0-16,0-6 0 0,0 10 0 0,0-7 0 16,-3 1 0-16,0 2 0 0,3 0 5 0,0 1 1 15,0-4 0-15,-4 7 0 0,4-4-3 0,-3 4-1 16,3-1 0-16,-4-2 0 0,1 3 0 0,3 2 0 15,-7-8 0-15,4 5 0 0,-1 4 1 0,1-10 0 16,-1 7 0-16,1-4 0 0,3 4-1 0,-4-4 0 16,1 1 0-16,-1-1 0 0,1-2-2 0,3 2-8 15,-4-6 12-15,1 7-4 0,-1-7-8 0,1 6 12 16,-1-6-12-16,1 7 12 0,0-1-12 16,-1-5 8-16,1-1-8 0,-1-3 8 0,-3 6-8 0,4-3 12 0,-4-3-12 0,3 4 12 15,1-1-12-15,-1-3 12 0,-3 9-12 0,0-6 12 16,0 7-4-16,4-7 0 0,-4 7 0 15,0-1 0-15,-4 0 0 0,4-2 0 0,4 8 0 0,-4-8 0 16,0 5-8-16,0-2 0 0,3-1 9 0,1 4-9 16,-4-10 0-16,0 7 0 0,0 2 0 0,0-2 8 15,0-1-8-15,0-3 0 0,0 4 0 0,0-1 0 16,0-6 0-16,-4 10 8 0,1-7-8 0,3-2 0 16,-4 5 0-16,1-3 0 0,3-6 0 0,-4 7 8 15,1-10-8-15,3 9 0 0,3-6 0 0,-3 3 0 16,0 0 0-16,0 7 0 0,4-7 0 0,-1-3 8 15,-3 10-8-15,0-1 0 0,-3-3 0 0,-1 1 0 0,4-1 0 16,0 3 9-16,-3 4-9 0,3-4 10 0,-4-5-10 0,-3 5 0 16,4 4 9-16,-1-4-9 0,0-6 0 0,1 4 8 15,-1-1-8-15,1-6 0 0,-1 9 0 0,4-5 0 16,-3-4 0-16,3 3 8 0,-4 3-8 0,4-6 0 16,0 0 0-16,0-3 0 0,0 3 0 0,0 0 0 15,4 0 0-15,-4 0 0 0,3 4 0 0,-3-4 0 16,4 0 0-16,-1 3 8 0,1 3-8 0,-1-3 8 15,-3-3-8-15,0 0 8 0,0 4-8 0,4-4 8 16,-4 0-8-16,0 0 8 0,0 0-8 0,0-3 0 0,0 3 8 16,-4 0-8-16,4 0 0 0,-3 3 0 0,3-3 0 0,0 0 8 15,0-3-8-15,3-3 0 16,-3 6 0-16,4-6 0 0,0 6 0 0,-1-3 0 0,-3-4 0 16,7 8 0-16,-3-5 0 0,-1-2 0 15,4 6 0-15,-3-6 0 0,-1 3 0 0,4-3 0 0,4 3 0 0,-8-4 8 16,-3 7-8-16,4 1 0 0,0 2 0 0,-1-3 0 15,-3 0 0-15,0 3 0 0,4-6 8 0,-4 3-8 16,3 3 0-16,-3 0 9 0,0-3-9 0,0 0 0 16,4 0 11-16,-1 4-11 0,-6-4 10 0,3 0-10 15,0 0 0-15,0 3 0 0,3-6 0 0,1 3 0 16,-4-6 0-16,3 6 0 0,1-3 0 0,-4 0 0 16,0 0 0-16,0-4 0 0,0 4 0 0,3-3 0 15,-3-3 0-15,4-1 0 0,-4 7 0 0,0-3 0 16,-4 6 0-16,1-3 0 0,3 0 0 0,-4 3 0 15,1 0 0-15,-1 0 9 0,1 0-9 0,-1 0 8 16,1-6-8-16,-1 6 10 0,4 0-10 0,-3-3 10 0,3-3-10 0,-4 6 0 16,4-7 0-16,0-2 0 0,-4 6 8 0,4-6-8 15,0-1 12-15,0 4-4 0,0 0-8 16,0 3 0-16,0-7 0 0,0 10 0 0,4-3 0 0,-4-3 0 16,0 6 0-16,0-3 0 0,0-3 0 15,-4 3 0-15,4-3 0 0,0-1 0 0,0 4 0 0,0-3 0 16,0-3 0-16,0-4 0 0,-3 4 8 0,3-4-8 15,3 4 0-15,-3 0 8 0,0-1-8 0,0 4 8 16,0-3-8-16,4-1 8 0,0 7-8 0,-4-6 0 16,0 0 0-16,0 2 0 0,0-2 0 0,0 0 0 15,0 6 0-15,0-7 0 0,-4-2 0 0,0-4 0 0,4 7 0 16,0-1 0-16,0 1 0 0,0 6 0 16,0-3-10-16,-3-4 10 0,-4 10 0 0,3-9 0 0,4 6 0 0,0-6 0 15,-7-1 0-15,4 1 0 0,3 3 0 0,0-7 0 16,0 4 0-16,0-1 0 0,7-8 0 0,-4 8 0 15,1-2 0-15,-1-4 8 0,1 7-8 0,3 6 10 16,-3-7-10-16,-1 1 0 0,-3 0 0 0,7-1 0 16,-7 1 0-16,0-4 0 0,0 7 0 0,4-3 0 15,-8 0 0-15,4-1 0 0,-3 1 0 0,3-1 0 16,-4 1 0-16,4 0 0 0,-3-1 0 0,3 1 0 16,-4 3 0-16,4-4 0 0,-4 1 0 0,4-7 0 15,0 7 0-15,0 0 13 0,0-7-3 0,4 0-1 16,-4 4-9-16,4-4 0 0,-1 4 0 0,-3-7 0 0,7 10 0 0,-7-10 0 15,7 10 0-15,-3-13 0 0,-1 12 0 16,1 1 0-16,3-10 0 0,-4 7 0 0,1-1 0 0,-1-2 0 16,1 2 0-16,-1 1 0 0,-3-4 0 0,7 7 8 15,-3-4-8-15,0-3 0 0,-1 7 0 0,1 3 0 16,-4-3 0-16,3-1 0 0,-3 1 0 0,4-7 0 16,-4 13 0-16,0-16 0 0,-4 7 0 0,4-4-9 15,4 7 9-15,-4-10-10 0,0 10 10 0,3-13 0 16,-3 9 0-16,4-2 0 0,-4-1 0 0,3 0 8 15,1 4-8-15,-4-4 8 0,0 4-8 0,0-1 0 16,0-5-8-16,0 5 8 0,0-3 0 0,0 4 0 16,-4 3 9-16,4-7-9 0,-3 7 0 0,-1-4 0 15,1 4 0-15,-4 6 0 0,3 0 0 0,1-7 0 0,-1 10 0 0,0-3 0 16,-3 3 0-16,4-6 0 0,3-3 0 0,-4 6 0 16,-3-4 0-16,4 4 0 0,3-3 0 15,-4-3 0-15,-3 6 0 0,4-4 0 16,-1 4 0-16,1-3 0 0,3 0 8 0,0 6-8 0,-4-3 0 0,1-3 0 15,-1 6 0-15,1 3 0 0,-1 3 0 0,0-3 0 16,4 7 0-16,-3-7 0 0,-1 6 0 0,1-5 0 16,-4 5 0-16,3-6 0 0,1 10 0 0,3-4 0 15,-4 1 0-15,1-7 0 0,-1 10 0 0,4-1 0 16,-3-2 0-16,6 2 0 0,-3 1 0 0,0-4 0 16,0 10 0-16,4-6 0 0,-4-1 0 0,3 7 0 31,1-3-54-31,3 3-8 0,3 3-2 0,-3 0 0 0,4 0-174 0,0 3-35 15</inkml:trace>
  <inkml:trace contextRef="#ctx0" brushRef="#br0" timeOffset="32337.02">10597 8653 874 0,'15'-6'39'0,"-12"6"8"0,8 0-38 0,-4 0-9 0,-7 0 0 0,10 0 0 15,4 0 0-15,-7 0 0 0,-7 0 0 0,0 0 0 16,11 0 0-16,-11 0-11 0,0 0 3 0,0 0 0 15,0 0 8-15,0 0 0 0,0 0-9 0,0 0 9 16,-7 9 30-16,7-9 10 0,0 0 3 0,0 0 0 16,-7 0 38-16,0 7 8 0,7-7 2 0,0 0 0 15,0 0 3-15,0 0 1 0,0 0 0 0,7 0 0 16,4-7-27-16,-11 7-4 0,0 0-2 0,3 0 0 16,4-9-18-16,-7 9-4 0,0 0-1 0,0 0 0 15,0 0-39-15,0 0 0 0,0 0 0 0,0 0-8 0,-7 0 8 0,7 0 0 16,0 0 0-16,0 0 0 0,-11 0 0 0,1 0 0 15,3 6 0-15,0-6 0 16,7 0 12-16,-7 3-1 0,-7-3-1 0,7 0 0 0,7 0 24 0,-7-3 5 16,-8-3 1-16,5 6 0 0,6 0 13 0,-3 0 3 15,0-3 1-15,-3-3 0 0,-1 6-13 0,0 0-2 16,8-4-1-16,-8 4 0 0,-3 0-22 0,0-3-5 16,4-3-1-16,-1 6 0 0,-3 0-13 0,-4 0 8 15,1 0-8-15,-1 0 0 0,-3 6 0 0,0-6 0 16,-4 3 0-16,0-3 0 0,0 0 0 0,1 0 0 15,-1 0 8-15,-3 0-8 0,3 4 0 0,0-8 9 0,-3 4-9 0,-3-3 8 16,2-3 4-16,-6 6 0 0,3-3 0 0,-3 3 0 16,-4-6-2-16,4 6 0 0,-4 0 0 0,0 6 0 15,0-3 2-15,4-3 1 0,0 0 0 0,0 6 0 16,-1-6-13-16,-2-6-10 0,-1 6 2 0,0 0 0 16,-3 0 8-16,3-3 0 0,0 3 0 0,-3 0 0 15,3 3 0-15,0-3 0 0,0 0 0 0,4 0 0 16,0 0 0-16,-1 0 0 0,-2 0 0 0,-1-3 8 15,0-3 0-15,0 2 1 0,-3-2 0 0,0 6 0 16,-1 0-9-16,1 0 8 0,-4 0-8 0,7 6 8 16,0-2-8-16,1-4 0 0,2 0 0 0,-6 0 0 15,3 0 8-15,0 0-8 0,-6 0 0 0,6-4 8 16,-7 4-8-16,4 0 0 0,-1 4 0 0,1-4 0 0,7 0 0 0,-4 6 0 16,3-3 0-16,5-3 0 15,-5 0 0-15,1 0 0 0,0 0 0 0,-7 0 0 16,3 0 0-16,0 0 0 0,0 0 0 0,0 6 0 0,-3-3 0 0,3 1 0 15,0 5 0-15,4-9 0 0,3 9 0 0,-3-2 0 16,-4-4 0-16,8-3 0 0,-1 3 0 0,0-3 0 16,-3 0 0-16,-1 6 0 0,12-6 0 0,-11 0 0 15,3 0 0-15,-4 0 0 0,8 3 0 0,-7-3 10 16,3 0-10-16,0 7 10 0,1-4-10 0,-1-3 0 16,0 0 0-16,0 3 0 0,-3 3 0 0,7-6 0 15,-7 0 0-15,-4 0 0 0,4 0 0 0,-1 0 0 0,1 0 0 16,3 0 0-16,-3 3 0 0,0-3 0 0,3 7 0 0,-3-4 0 15,7-3 0-15,-4 6 0 0,4-3 0 0,-4-3 0 16,4 3 0-16,-1-3 0 0,-2 0 0 0,-1-3 0 16,-3 3 12-16,3 0-4 15,4 0 0-15,-8 0 0 0,1 0 2 0,0 0 0 16,-1 0 0-16,1 0 0 0,7 0-10 0,-7 3 8 0,-1 3-8 0,1-6 8 16,3 0 7-16,-3 4 1 0,0-4 0 0,3 0 0 15,-3 0-16-15,0 0-16 0,-4 0 3 16,3 0 1-16,1 0 12 0,0 6 0 0,3-6 0 0,4 3 0 15,-4-3 0-15,7 0 0 0,1 0 0 0,-4-3 0 16,6 3 0-16,1 0 0 0,-3 0 0 0,2-6 10 16,-6 6-10-16,3 0 0 0,1-4 0 0,-8 4 0 15,-3-6 0-15,7 6 0 0,3-3 0 0,-10 3 0 16,3 0 0-16,0 0 0 0,4 0 0 0,-4 3 0 16,4-3 0-16,0 0 0 0,-1 6 0 0,8-6 0 0,-3 4 8 0,2-4 0 15,1-4 0-15,4 4 0 0,-8 0-8 0,0 0-9 16,4-6 9-16,0 6-13 15,-4 0 13-15,0-3 0 0,4 3 0 0,-3-3 0 16,6 3 0-16,-7 0 0 0,1 0 0 0,-5 0 0 0,5 3 0 16,-1-3 0-16,0 0 0 0,8 3 0 0,-5-3 0 0,-2 0 0 15,3 6 0-15,-1-6 0 0,5 0 0 0,-4 4 10 16,-1-4-10-16,5 0 12 0,-8 0-12 0,0 0 0 16,1 0-12-16,-8 0 12 0,4 0 0 0,0 0 0 15,-1 0 0-15,5 0 12 0,-8 0-12 0,4 0 0 16,-4 0 0-16,4 6-11 0,-8-3 11 0,12-3 0 0,-8 0 8 15,7 0-8-15,-3 6 0 0,3-6 0 0,1 3 0 0,-12-3 0 16,5 0 0-16,2 0 0 16,-6 0 0-16,0 4-8 0,0-4 8 0,-1 0 0 0,1 0 0 0,7 0-8 15,-7 6 8-15,3-6 0 0,4 0 0 0,-8 3 0 16,12-3 0-16,-8 0 0 0,4-3 0 0,-4 3 0 16,4-6 0-16,-4 6 0 0,-3 0 0 0,3-4 0 15,-3 1 0-15,-1-3 9 0,5 6-9 0,-5 0 0 16,1 0 0-16,3 0 0 0,-3 0 0 0,0 0 0 15,3 0 8-15,4 0-8 0,-8 0 0 0,5 0 0 16,-5 0 0-16,1 0 0 0,-4 0 0 0,4 0 0 16,7 0 0-16,-15 0 0 0,8 0 8 0,-4 0-8 15,4 0 0-15,-4 0 0 0,4 0 0 0,7 0 0 16,-4 0 0-16,-3 0 0 0,7 0 0 0,-8 0 0 16,5 0 0-16,-5-3 0 0,1 3 0 0,0-6 0 15,6 6 11-15,-6 0-11 0,-4 6 10 0,8-3-10 0,-5-3 0 0,1 0 0 16,3 6 0-16,1-3 0 0,-5 1 0 0,8 5 0 15,-7-9 0-15,10 0 0 0,-7 9 0 0,8-9 0 16,-5 0 0-16,-2 7 0 0,2-4 0 16,-2 0 0-16,6-3 0 0,0 6 0 0,1-3-9 15,-1 7-5-15,4-1-1 0,-4-6 0 16,4 7-170-16,7 2-35 0</inkml:trace>
  <inkml:trace contextRef="#ctx0" brushRef="#br0" timeOffset="40578.83">7362 8813 633 0,'0'0'56'0,"0"0"-44"15,0 0-12-15,0 0 0 0,0 0 263 0,0 0 50 16,0 0 11-16,0 0 1 0,0 0-187 0,0 0-38 16,0 0-7-16,0 0-1 0,0 0-29 0,0 0-6 15,0 0-1-15,0 0 0 0,0 0-1 0,0 0-1 0,0 0 0 0,0 0 0 16,0 0-14-16,4 0-4 0,3-6 0 0,7 3 0 16,-10 3-14-16,3-3-3 0,-7 3-1 0,10-7 0 15,4 7-6-15,-10-3-2 0,3-3 0 0,7 3 0 16,-10 0-2-16,3-4 0 15,0 4 0-15,-7 3 0 0,3-6 4 0,-3 6 1 0,0 0 0 0,7-3 0 16,-7-3 11-16,0 6 3 0,0-4 0 0,0 4 0 16,0-9-3-16,0 9 0 0,0-3 0 0,0-3 0 15,0-4-4-15,0 7 0 16,0 0-1-16,7-3 0 0,-7-4-6 0,4 10-1 0,-1-9 0 0,-3 6 0 16,4 0-4-16,-4 3-8 0,7-7 11 0,-7 7-11 15,7 0 10-15,-7 0-10 0,4-3 8 0,-4 3-8 16,0 0 8-16,0 0-8 0,0 0 0 0,7 3 8 15,-7-3-8-15,0 0 0 0,0 0 0 0,0 0 0 16,3 10 10-16,1-1-10 0,-8 1 12 0,1-1-12 0,3-3 12 16,-4 4-4-16,1-1 0 0,-1 0-8 0,-3 1 13 0,4-1-4 15,-1 1-1-15,4-4 0 16,-4 3-8-16,4 1 12 0,0 2-12 0,4-2 12 0,-4 2-12 0,4-2 0 16,-1-1 0-16,4 4 8 0,-3-4-8 0,-1 7 12 15,1-1-12-15,-1-2 12 0,1 6-12 0,-4-7 0 16,0 4 0-16,0 0 0 0,0 2 0 0,0-5 0 15,-4 6 0-15,1 3 0 0,-1 0 0 0,1 0 0 16,-1-4 0-16,4 4 8 0,-7 0-8 0,4-3 0 16,-1 0 0-16,0-3 0 0,4 2 11 0,-3-5-3 15,3 6-8-15,0 0 12 0,3-7-4 0,-3 7 0 0,4-3-8 0,0-1 12 16,-1 1-12-16,4 3 0 16,-7 0 8-16,4-4-8 0,-1 4 0 0,1 3 0 0,-4-6 8 0,0-1-8 15,3 7 0-15,-3-3 0 0,0 3 0 0,-3 0 0 16,-1 0 0-16,1 6 0 0,-1-6 0 0,-3 0 0 15,0 6 0-15,3-6 8 0,-3 3-8 0,0-3 0 16,0 3 0-16,0-3 8 0,0-6-8 0,4 6 0 16,-1-3 8-16,4 0-8 0,0 0 0 15,0-4 0-15,4 7 9 0,-1-3-9 0,1-6 8 0,-1 5-8 16,1-5 10-16,3 6-10 0,3-7 12 0,-10 10-12 16,7 0 8-16,1-3-8 0,2 3 0 0,-10 0 0 15,4-3 8-15,-4 9-8 0,3-6 0 0,-3 3 0 16,0-3 0-16,0 0 0 0,-3 3 0 0,3 0 0 15,-4-3 0-15,4 6 0 0,-10-3 0 0,6-3 0 16,-3 6 12-16,3-6-12 0,-3 7 12 0,7-7-12 16,-3-7 0-16,-1 4 0 0,4 0 0 0,0-7 0 0,0 7 0 0,4-3 0 15,-1-7 0-15,4 10 0 0,-7-6 0 0,7-4 0 16,-3 4 0-16,3 2 10 0,0-2-10 0,-3-1 10 16,3 1-10-16,-4-4 10 0,1 10-10 0,-1-6 0 15,1 2 0-15,-4 1 8 0,3 3-8 0,-3-7 0 16,0 7 0-16,0 0 0 0,0-3 0 15,-3 3 0-15,-1 2 0 0,1-2 0 0,3 3 0 0,-4-3 0 16,1-3 8-16,3 6-8 0,0-7 0 0,0 1 0 16,0 3 0-16,0-7 0 0,3 4 0 0,-3-3 0 15,4-1 0-15,-1 1 0 0,-3-4 0 0,4 10 0 0,-1-7 8 16,-3 1-8-16,7 3 0 0,-7-1 0 0,0-5 0 16,0 9 0-16,0-7 0 0,0 10 0 0,0-6 0 0,0-1 0 15,0 7 0-15,0-3 0 16,0-6 0-16,0 6 0 0,0 3 0 0,0-1 0 15,0-2 0-15,-7 3 0 0,7-3 0 0,0-3 0 16,0 9 0-16,0-10 8 0,0 4-8 0,0-6 0 0,0 6 0 0,0-7 0 16,7-2 0-16,-7 2 0 0,0-2 8 0,7 2-8 15,-7-2 0-15,4 5 0 0,3-9 0 0,0 4 0 16,-7-1 0-16,4 4 0 0,3 3 8 0,-4-4-8 16,1 1 0-16,-1-1 0 0,1-2 0 0,-1 8 0 15,4-5 0-15,-7 6 0 0,0-7-12 0,0 1 12 16,0 6 0-16,0-7 0 0,0 4 9 0,0-4-1 15,4 1-8-15,-1-1 0 0,-3-2 0 0,0 6 0 16,0-4 0-16,4-2 0 0,-1-1 0 0,1-3 8 0,-4 4-8 0,0-1-15 16,7 0 4-16,-7-5 1 0,4 5 10 0,-4 0 0 15,0-9 0-15,0 10 0 0,3 2 12 0,-3-2 2 16,4-1 0-16,-4-6 0 0,0 13-14 0,0-10 0 16,0 4 8-16,0-1-8 15,-4 4 0-15,4-13 0 0,0 9 0 0,0-9 0 0,0 9 0 16,0-5 0-16,0 5 0 0,0-9 0 15,0 0 0-15,-3 9 0 0,3-9 0 0,0 13 0 0,0-13 0 0,0 0 0 16,0 6 0-16,0-6 0 0,0 0 0 0,0 0 8 16,0 0-8-16,0 0 0 0,0 10 0 0,0-10 0 15,0 0 8-15,0 0-8 0,0 0 0 0,0 3 0 16,0-3 0-16,0 0 0 0,-4 12 0 0,4-12 8 0,0 0-8 0,0 0 0 16,0 0 0-16,0 10 0 15,0-10-12-15,0 9 12 16,0 0-73-16,0-5-8 0,-7 5-2 0,3 0 0 15,1 4-13-15,3-4-2 0,-7 10-1 0,3-6 0 16,4-1 44-16,-7-2 9 0,0-1 2 0,0 4 0 0,0-4 23 0,4 0 5 0,-1-5 0 0,-3 5 1 16,0-3 15-16,3-3 12 0,4-3-3 0,-3 10 0 15,-1-7 9-15,4-3 2 0,0 0 0 0,0 0-1261 16</inkml:trace>
  <inkml:trace contextRef="#ctx0" brushRef="#br1" timeOffset="67821.83">10855 12404 1310 0,'-7'-7'58'0,"7"7"12"0,0 0-56 0,0 0-14 0,0-6 0 0,-4-3 0 16,-3 6 91-16,0-4 15 0,7 7 3 0,-3-3 1 15,-8 0-67-15,4-3-14 0,7 6-2 0,0 0-1 16,-3 0-34-16,-1-3-8 0,-3-4 0 0,7 7-1 16,0 0-27-16,0 0-6 0,0 0-1 0,0 0 0 15,0 0 39-15,0 0 12 0,0 0 0 0,0 0 0 0,0 0 48 0,0 0 17 16,0-3 3-16,-4-3 1 0,-3 3 11 0,7 3 1 15,0 0 1-15,0-10 0 0,-3 7 2 0,3-3 1 16,0 6 0-16,0 0 0 0,0 0-48 0,-4-3-9 16,-3-7-3-16,7 10 0 0,0 0-25 0,0 0 0 15,0 0 0-15,0 0 0 16,0 0-24-16,0 0-4 16,0 0-1-16,0 0 0 0,0 0 29 0,0 0 0 0,0 0 0 0,0 0 0 0,-10 0 16 0,10 0 4 15,0 0 0-15,-4-3 0 0,-3-3 17 0,4 3 4 16,3-3 1-16,0 2 0 0,0 1 0 0,0 3 0 15,0 0 0-15,0 0 0 0,7-6-17 0,-7 6-3 16,0 0-1-16,0 0 0 0,0 0-13 0,0 0-8 16,0 0 8-16,0 0-8 0,0 0 0 0,0 0 0 0,0 0 0 0,0 0 0 15,0 0 0-15,0 0 0 0,7 0 0 0,-7 0-8 16,0 0 22-16,7 0 5 16,0 0 1-16,0-3 0 0,0-3-4 0,0 3 0 0,-7-4 0 0,7 4 0 15,0 0 9-15,0-3 2 0,-7 6 0 0,0 0 0 16,0 0-5-16,0 0-1 0,0 0 0 0,0 0 0 15,0 0-5-15,0 0-2 16,0 0 0-16,0 0 0 0,0 0-14 0,0 0 0 0,0 0-12 0,0 12 12 16,-3-2 0-16,3-10 0 0,0 0 0 0,0 0 0 15,3 9 0-15,-3-9-8 0,-7 6 8 0,7-6 0 16,0 0 0-16,0 0 0 0,-3 7 0 0,3-7 0 16,-7 0 8-16,7 0 0 0,-11 6-8 0,4-3 12 15,0-3 8-15,7 0 0 0,0 0 1 0,-7 0 0 16,-4 0-9-16,4 6-1 0,7-6-1 0,0 0 0 15,-7 3-10-15,0-3 0 0,7 0 0 0,0 0 0 0,0 0 0 0,-7 4 0 16,0 2 0-16,-4-3 0 0,11-3 0 16,-7 0 0-16,-3 6 0 0,-1-3 0 0,4-3 12 0,-4 0-4 15,-3 0 0-15,0 0 0 0,-3 0-8 0,3 0 0 16,-1 0 0-16,1 0 0 0,-10 0 0 0,2 0 0 16,8 0 0-16,0-3 8 15,-3 3-8-15,2 3 12 0,-2-3-12 0,6 0 12 0,1 0-4 16,-4 7-8-1,3-4 12-15,0-3-4 0,1 3-8 0,-1-3 0 0,-3 0 0 0,4 6 0 0,-1-3 0 16,0-3 0-16,1 0 0 0,-1 7 0 0,1-7 0 0,-5 0 0 16,1 0 0-16,0-7 0 0,4 7 0 0,-4 0 8 15,3 0-8-15,-3 0 0 0,0 0 8 0,3-3-8 0,-3 3 0 16,0-6 8-16,-4 6-8 0,4 0 0 0,4 0 9 0,-4 0-9 16,-1 0 11-16,1 0-3 0,0 0 0 0,0 0 0 15,0 0-8-15,0 6 0 0,0-6 0 0,0 3 0 16,0-3 0-16,-4 7 0 0,4-4-10 0,0-3 10 15,3 6 0-15,-3-3 0 0,0 0 0 0,0-3 0 16,0 0 0-16,0 7 0 16,-1-4 0-16,1-3 0 0,0 0 0 0,0 6 0 0,0-6 0 0,3 3 10 15,-3-3-10-15,4 0 0 0,-1 0 0 0,1 0 8 16,2 0-8-16,-2 0 0 0,-1 0 9 0,1 0-9 16,-1 0 16-16,1 0 0 0,-1 0-1 0,0 6 0 15,1-6-15-15,-1 3 0 0,1-3 0 0,3 0 0 16,-11 4 0-16,7-4-10 0,1 0 2 15,-1 0 0-15,1 0 8 0,-5 0 0 0,5 0 0 0,-4 0 0 16,0 0 0-16,7 0 0 0,-15 0 0 0,8 0 0 16,-3-4 0-16,3 4 0 0,-4 0 0 0,4-3-8 0,-4-3 8 0,1 6 0 15,-1 0 8-15,0 0-8 0,1-3 0 0,3 3 0 16,-4 0 0-16,4 0 0 0,0 0 9 0,-4 0-9 16,7 0 12-16,-3 3-12 0,4-6 0 0,-4 3 0 15,3 0 0-15,4 0 0 0,-4 0 0 0,1 0 0 16,-1 0 0-16,-3 0 0 0,0 0 0 0,3 0 0 15,-6-6 0-15,3 6 0 0,3 0 0 0,-7 0 0 16,-3 0 0-16,7 0 0 0,-7-10 0 0,3 10 0 16,-6 0 0-16,6 0 0 0,0-3 0 0,1 3 0 15,-1 0 0-15,-3 0 0 0,0 0 0 16,3 0 0-16,1 0 0 0,2 0 0 0,-6 3 0 0,4-3 0 0,3 0 0 16,-4 0 0-16,0 7 0 0,4-4 0 15,0-3 0-15,0 0 0 0,3 0 0 0,-6 6 0 16,3-3 0-16,-1-3 0 0,1 0 0 0,0 0 0 0,4 0 0 0,-4 0 0 15,-1 0 0-15,-2 6 0 0,3-6 0 0,-4 3 0 16,4-3 0-16,-7 0 0 0,0 0 0 0,-1 0 0 16,1 4 0-16,0-4 0 0,3 0 0 0,-3 0 0 15,4 6 0-15,3-3 0 0,-8-3 0 0,5 0 0 16,3 6 0-16,0-6 0 0,-1 3 0 16,5-3 0-16,-8 0 0 0,4 0 0 0,3 0 0 0,1 4 0 15,-4-4 0-15,3 6 0 0,1-6 0 0,-1 0 0 16,4 3 0-16,-4-3 0 0,1 0 0 0,3 0 0 15,-4 0 0-15,4 0 0 0,-3 0 0 0,-1 0 0 16,4 6 0-16,-7-6 0 0,3 0 0 0,4 0 0 16,0 0 0-16,-3 0 0 0,6-6 0 0,-3 6 0 0,-4 0 0 0,4 0 0 15,0 0 0-15,0 0 0 0,0 0 0 0,0-3 0 16,-4 3 0-16,1 0 0 0,3 3 0 0,-4-3 0 16,1 0 0-16,3 0 0 0,-4 0 8 0,4 6-8 15,-4-12 0-15,1 12 0 0,6-3 0 0,-3-3 0 16,4 0 0-16,3 0 0 0,-7 7 0 0,0-4 0 15,0-3 0-15,3 0-9 0,4 0 9 0,-7 0 0 16,0 0 10-16,0 0-10 0,3 0 0 0,-3 0 0 16,-3 0 0-16,3 0 0 0,-4 0 8 0,-3 3-8 15,10-3 0-15,-3 0 0 0,-3 0 8 0,-1 0-8 16,4 0 0-16,0 0 9 0,0 0-9 0,0 0 10 0,-4 0-10 0,4 0 10 16,0 0-10-16,0 0 0 15,0 0 0-15,4 0 8 0,-1 0-8 0,-6 0 0 16,2 0 9-16,1 0-9 0,0 0 8 0,0 0-8 15,4-3 8-15,-4 3-8 0,7 0 0 0,-4 0 0 0,-3 0 0 0,7 0 0 16,-7 0 0-16,7 0 0 0,0 0 0 0,-3-3 0 31,3 3-40-31,0 0-10 0,0 0-2 0,0 0 0 0,0 0-124 16,0 0-26-16,10-29-5 0,-6 4-1100 0</inkml:trace>
  <inkml:trace contextRef="#ctx0" brushRef="#br1" timeOffset="69825.48">7606 12476 403 0,'0'0'36'0,"0"0"-36"0,0 0 0 0,0 0 0 16,0 0 204-16,0 0 35 0,-4 0 6 0,-6 0 2 16,-1 0-164-16,1 0-33 0,-1 6-6 0,-3 0-2 31,3-6-141-31,-3 10-28 0,-14-4-5 0,10-3-2 0</inkml:trace>
  <inkml:trace contextRef="#ctx0" brushRef="#br1" timeOffset="71541.95">7447 12488 1148 0,'0'0'51'0,"0"0"10"0,0 0-49 0,0 0-12 0,0 0 0 0,0 0 0 15,-10 0 172-15,10 0 32 0,0 0 7 0,0 0 1 16,0 0-96-16,0 0-18 0,0 0-4 0,0 0-1 0,0 0-61 0,0 0-13 16,0 0-3-16,0 0 0 15,0 0-16-15,0 0 0 0,0 0 0 0,10 0 0 0,-10 0 0 0,7 0 0 16,-7 0-8-16,0 0 8 0,11 7-16 0,-11-7 2 16,7-7 1-16,3 7 0 0,-10 0 13 0,7 0 0 15,4-3 9-15,-4 0-9 0,0-3 16 0,-3 6-2 16,3-3-1-16,0-4 0 0,-7 7 0 0,10 0 0 0,-10 0 0 0,7 0 0 15,4-3-13-15,-4 3 0 0,-7 0 0 0,0 0 0 16,7 3 0-16,-7-3 0 0,0 0-8 0,0 0 8 16,0 0 0-16,11 0 17 0,-11 0-3 0,0 0-1 15,0 0 7-15,0 0 0 16,0 0 1-16,0 0 0 0,0 0 3 0,0 0 1 16,3 7 0-16,-3-7 0 0,0 0 18 0,0 0 3 0,14 0 1 0,-14 0 0 15,0 0-9-15,7-7-2 0,0 7 0 16,4-3 0-16,-7-3 0 0,-1 6-1 0,4-3 0 0,0-7 0 15,0 10-18-15,0-9-3 0,-7 9-1 0,0 0 0 16,4-3-5-16,-1-3-8 0,1 2 11 0,-4 4-11 16,0 0 12-16,0 0-12 0,0 0 12 0,0 0-12 15,0-9 18-15,0 9-3 0,0 0-1 0,-4-9 0 16,4 5-2-16,-3 1-1 0,-1-3 0 0,4-3 0 16,0 6 2-16,0-4 1 0,0 1 0 0,0 0 0 15,0-4-1-15,0 1 0 0,4 3 0 0,-4-1 0 0,3-5-2 0,-3 2-1 16,4 1 0-16,-1 0 0 0,-3 2-2 0,4-2-8 15,-4 0 12-15,0-1-4 16,7 1-8-16,-7-1 0 0,0 7 9 0,0-6-9 0,-7-1 0 0,7 7 9 16,-4-3-9-16,4-3 0 0,-3 2 8 15,3 1-8-15,0-3 0 0,3 2 0 0,-3 1 10 0,0-3-10 16,0-1 8-16,4-2-8 0,-4 2 10 0,0-2-10 16,7-1 12-16,-7-3-12 0,0 4 12 0,4 3-4 15,-4-4 0-15,0 0-8 0,0 4 14 0,0 0-4 16,0-1-1-16,-4-2 0 0,4 2-9 0,0 1 8 15,-7-1-8-15,0 4 8 0,3-3-8 0,4-1 0 0,-3 1 0 16,-1 0 8-16,4-1-8 0,-7-2 0 16,4 2 0-16,-1 1 0 0,1-4 0 0,3 4 8 15,0-4-8-15,0-6 0 0,0 7 0 0,0-1 0 16,0-5 8-16,0 5-8 0,0-6 0 0,0 7 0 0,0-7 0 0,0 9 0 16,0-11 0-16,0 11 0 0,0-2 0 0,0-1 8 15,0 0-8-15,-4-2 0 0,1 2 0 0,3 4 8 16,-4-1-8-16,1-2 0 0,3-7 0 0,-4 13 0 15,4-10 0-15,-7 7 8 0,3-4-8 0,4 4 0 16,0-4 0-16,0 1 8 0,0 2-8 0,0-2 0 16,0 2 0-16,0-2 0 0,0-4 8 0,0 4-8 15,0 2 0-15,4 1 0 0,-4-4 0 0,7 4 0 16,-7-1 0-16,4-2 0 0,-1 2 8 0,1-2-8 16,-4 2 0-16,3-2 0 0,1-1 0 0,-4 4 8 15,0-4-8-15,-4 4 0 0,4-7 9 0,0 10-9 16,0-10 0-16,0 7 0 0,0 3 0 0,-3-10 0 0,3 7 0 0,-4 2 0 15,1-2 8-15,-1 0-8 0,4-4 0 0,0 4 8 16,-7-1-8-16,7 1 0 0,0-4 0 0,-4-6 0 16,4 7 0-16,0-7 8 0,0 7-8 0,4-7 0 15,-4 6 0-15,7 1 0 0,-14-4 0 0,7 0-12 16,7 1 2-16,-7 2 0 0,0 4 18 0,0-4 4 16,0 4 1-16,0-1 0 0,-7-2-13 0,7 2 0 15,0 1 0-15,0 3 0 0,-4-1 0 0,4-2 0 16,-3-4 0-16,-1 4 0 0,4 6 0 0,-3-7 0 15,-1 1 0-15,4-3 0 0,-7 2 8 0,7-2-8 16,-3-4 0-16,-1 3 0 0,1 4 0 0,-1-4 0 0,1 1 0 16,3-7 0-16,-4 0 0 0,1 7 0 0,3-7 0 0,0 3 0 15,0-3 8-15,0 1-8 16,0 5 0-16,3-6 0 0,-3-3 0 0,0 0 0 0,4 10 0 0,-4-7 0 16,0-3 8-16,3 9-8 0,-3-5 0 0,0 8 0 15,0-2 8-15,0-7-8 0,-3 6 0 0,3 4 0 16,-4-4 0-16,4-5 8 0,-3 8-8 0,-1-2 0 15,4-1 0-15,0-6 0 0,-7 7 0 0,0-7 0 16,7 3 0-16,0-3 0 0,-4 1 0 0,4-4 0 16,0 0 0-16,0 0 0 0,0-6 0 0,0 6 0 15,4 0 0-15,-4 3 0 0,4-3 0 0,-1 0 0 16,-3 0 0-16,0 3 0 0,7-3 0 0,-7 10 0 16,0-10 0-16,0 3 0 0,-7 0 0 0,7 7 0 15,-3-7 0-15,-1 6 0 0,0 1 0 0,1-1 0 16,-1-3 0-16,-3 4 0 0,0 2 0 0,4-2 0 15,-4-1 0-15,0-5 0 0,3-1 0 0,-3 6 0 0,7-6 0 16,-3-3 0-16,-1 7 0 0,8-10 0 0,-1 3 0 0,4 0 0 16,-7 6 0-16,4-9 0 0,-1 3 0 0,4 0 0 15,0 6 0-15,7-9 0 0,-10 10 0 0,3-4 0 16,7 0 0-16,-10 6 0 0,3-5 0 0,0 5 0 16,0-6 0-16,-4 7 0 0,4-1 0 0,-7 1 0 15,7-4 0-15,-7 10 0 0,0-4 0 0,0-5 0 16,4 8 0-16,-4-2 0 0,-4 0 0 0,4-4 0 15,0 4 0-15,0-7 0 0,0 3 0 0,-3 4 0 16,3-4 0-16,0-5 0 0,0 5 0 0,3 1 0 0,-3-1 8 0,4-3-8 16,-1 4 0-16,1-1 11 15,-4 1-11-15,7-4 10 0,-7 7-10 0,0-7 0 16,0 0-10-16,4 4 10 0,-4 2 0 0,0 1-9 0,0-4 9 16,-4 4 0-16,4 6 0 0,-7-7 0 0,7 1 0 0,0 0-8 15,0 5 8-15,0-5 0 16,-4 0 0-16,4 5 0 0,-3-5 0 0,3 0 0 0,0-1 0 0,0 7 0 15,0-6 0-15,0-1 0 0,-4 1 0 0,4 6 0 16,-3-7 0-16,3 1 0 0,-4 0 0 0,4 5 0 16,-7-5 0-16,7 9 0 0,-3-3 0 0,-1-3 0 15,1 2 0-15,-4-2 0 0,7 6 0 0,-4-3-8 16,4 3 8-16,-7 0 0 0,7-3 0 0,-10 3 0 16,6-6 0-16,4 6 0 0,0 0 0 0,0 0-8 15,-7 0 8-15,7 0 0 0,-4-3 0 0,4 3 0 16,-7-7 0-16,7 7 0 0,0 0 0 0,-3-3 0 0,-1-3 0 15,4 6 0-15,-3-3 0 0,3 3 0 0,-4-3 0 0,1-4 0 16,-1 4 0-16,4 3 0 0,0 0 0 0,-3-6 0 16,3 6 0-16,0 0 0 0,0-3 0 0,0 3 0 15,0 0 0-15,-4 0 0 0,-3-3 0 0,7 3 0 16,-7 0 0-16,7 0-8 0,-4 0 8 0,4 0 0 16,0 0 0-16,0 0 0 0,0 0 0 0,0 0 0 15,0 0 0-15,0 0 0 0,0 0 0 0,0 0 0 16,-7-7 0-16,7 7 0 0,0 0 0 0,0 0-13 15,0-3 5-15,0 3 8 16,0-6-59-16,0 6-4 0,0 0-1 0,0 0 0 16,0 0-85-16,0 0-18 0,0 0-3 0,0 0-1134 0</inkml:trace>
  <inkml:trace contextRef="#ctx0" brushRef="#br1" timeOffset="73034.75">7549 8722 691 0,'0'0'30'0,"0"0"7"0,0 0-29 0,0 0-8 0,0 0 0 0,0 0 0 15,0 0 292-15,0 0 56 0,0 0 12 0,0 0 3 16,0 0-262-16,0 0-52 0,0 0-10 0,0 0-3 16,0 0-25-16,0 0-11 0,0 0 8 0,0 0-8 15,4-3 8-15,3-6-8 0,0 6 0 0,-3-4 8 16,3-2-8-16,-4 6 0 0,4-7 0 0,-3 10 8 16,-1-9 16-16,4 6 2 0,-7-7 1 0,4 7 0 15,-1-3 25-15,-3-3 4 0,4 5 2 0,-1-5 0 16,-3 9 10-16,4 0 1 0,-4 0 1 0,7-3 0 15,0-3-21-15,-3 6-4 0,3-4-1 0,0 4 0 16,3-6-13-16,-6 6-3 0,3 0-1 0,7 0 0 0,-7 0-11 0,7-3-1 16,0 3-1-16,-3-3 0 15,3-3-5-15,-3 6-1 0,6-4 0 0,1-2 0 0,3 6 1 0,0-3 0 16,0-3 0-16,1 3 0 0,2 3-1 0,-6 0 0 16,0 0 0-16,-1 0 0 0,1 0 3 0,-4 0 0 15,4 0 0-15,-1 0 0 0,1 3 0 0,-4 3 0 16,0-3 0-16,4-3 0 0,3 0-11 0,-7 6 12 15,4-2-12-15,3-4 12 0,-4 0-12 0,8 0 0 16,0 0 0-16,-8 0 0 0,8 0 8 16,0 0-8-16,0-4 0 0,3-2 8 0,-4 6 1 0,5 0 0 0,-5-3 0 0,5 3 0 15,-5-6 2-15,-3 6 0 0,4-3 0 0,-4 3 0 16,0-3-11-16,1 3 10 0,2-7-10 0,-10 7 10 16,8 0-10-16,2-3 10 0,-3 3-10 15,1 0 10-15,-1 0-10 0,0 0 0 0,0-6 0 0,0 6 0 16,-3 0 0-16,3 0 0 0,4 0 0 0,-1 6 0 15,1-6 0-15,-4 3 0 0,4-3 0 0,0 0 0 16,-1 0 10-16,1 0-10 0,-4 0 12 0,0 0-12 16,1 0 8-16,-1-3-8 0,3 3 0 0,-2-6 0 15,2 6 8-15,1 0-8 0,0-3 0 0,-1 0 0 16,1-4 0-16,-4 7 0 0,0 0 0 0,1 0 0 16,-5 0 0-16,1 0 0 0,0 0 8 0,3 7-8 15,-4-4 0-15,5 0 10 0,-5-3-10 0,1 6 8 16,-1-3-8-16,5 4 0 0,-5-4 0 0,1 0 0 15,-4 3 0-15,4-3 0 0,-4-3 0 0,3 6 0 0,-3-6 0 0,4 0 0 16,-4 0 0-16,4 0 0 0,-4 0 0 0,4 0 8 16,-1 0-8-16,1 0 8 0,0-6-8 15,-1 6 0-15,1 0 0 0,-1 0 0 0,-2 0 0 0,2 0 0 16,-3 0 0-16,0 6 8 0,4-6-8 0,-4 4 0 16,0-4 0-16,0 6 8 0,1-3-8 0,-1 0 0 15,3-3 0-15,-3 6 0 0,0-2 0 0,4-4 0 16,-7 0 0-16,3 6 0 0,-4-3 0 0,1-3 0 15,0 6 0-15,-1-6 8 0,1 0-8 0,-1 0 10 16,4 0-10-16,-3-6 10 0,0 6-10 0,-1 0 12 16,-3 6-12-16,4-6 12 0,-1 0-12 0,-3 0 0 15,4 3 0-15,-4-3 8 0,0 4-8 0,0-4 0 0,4 0 0 0,-4 6 0 16,-7-6 15-16,10 3-3 0,-3-3 0 0,1 6 0 16,-1-6-12-16,0 3-16 0,-7-3 3 0,10 0 1 15,1 0 12-15,-4 0 0 0,-7 0 0 0,7-3 0 16,4-3 0-16,-1 6 8 0,-3 0-8 0,0-3 0 15,0-3 12-15,-3 6-4 0,10 0 0 0,-7 0-8 16,-7 0 0-16,11-4 0 0,3 4 0 0,-4 0 0 16,-10 0 10-16,7-3-10 0,4 3 8 0,-1 3-8 15,5-3 0-15,-8 4 0 0,-7-4 0 16,10 0 0-16,4 6 0 0,-3-3 0 0,-11-3 0 0,0 0 0 16,10 0 0-16,-2 0 0 0,-8 0 0 0,0 0 0 15,0 0 0-15,10 6 0 0,4-6 0 0,-7 0 0 16,-7 0 0-16,11-6 0 0,3 6 0 0,0 0 0 15,-7 0 0-15,4 0 0 0,-1-3 0 0,1-3 0 0,-1 6 0 0,-2 0 12 16,-8 0 0-16,10 0 0 0,1-4 6 0,-11 4 2 16,0 0 0-16,7 0 0 0,-7 0-20 0,0 0 0 15,0 0 0-15,7 0 0 0,-7 0 0 0,7 0 0 16,-7 0 0-16,0 0 0 0,0 0 0 0,7-3 0 16,0-3 0-16,-7 6 0 0,0 0 0 0,0 0 0 15,7 0 0-15,-3-9 0 0,-4 9 0 0,0 0 0 16,3-4 0-16,1-2 0 15,-1 0-48-15,-3 6-12 0,0 0-4 0,0 0 0 16,0 0-105-16,0-10-22 0,0 4-4 0,0-6-1 0</inkml:trace>
  <inkml:trace contextRef="#ctx0" brushRef="#br1" timeOffset="75689.28">10707 8779 1152 0,'0'0'51'0,"-7"3"10"15,-4 0-49-15,4-3-12 0,7 0 0 0,0 0 0 0,-7 0 92 0,7 0 15 16,0 0 3-16,0 0 1 0,11 0-84 0,-1 0-17 16,-3-3-10-16,7 3 12 0,1 0 35 0,-1-3 7 15,-14 3 2-15,10 0 0 0,4-7 20 0,-3 7 5 16,-4 0 1-16,0 0 0 0,-7 0-6 0,11-3-2 0,-8-3 0 0,-3 6 0 16,0 0-6-16,0 0-2 15,0 0 0-15,0 0 0 0,0 0-1 0,0 0 0 0,0 0 0 0,0 0 0 16,0 0-21-16,-3 9-4 0,-4-9 0 0,7 0-1 15,0 0-22-15,0 0-4 16,-4 0-1-16,4 0 0 0,0-9-4 0,7 0 0 0,-3-4-8 0,-1 4 12 16,1-1-3-16,3-2-1 0,0 2 0 0,-4-2 0 15,-3 9 6-15,4-7 1 0,3 1 0 0,-4-1 0 16,-3 7 1-16,0-3 0 0,0-3 0 0,4 9 0 16,-4 0-4-16,0 0-1 0,-4-7 0 0,4 7 0 15,4-6-2-15,-4 6 0 0,-4-9 0 0,1 9 0 16,-1-4-9-16,1-2 8 0,-1 6-8 0,-3-3 8 15,0 0-8-15,4-3 0 0,-1 2 0 0,4-2 8 16,-7-3-8-16,4 6 8 0,3-7-8 0,0 1 8 16,0-4-8-16,-4 4 0 0,4-1 0 0,0 4 0 0,4-3 0 15,-4-1 0-15,-4 1 0 0,4 0 0 0,4-1 8 0,-4 10 0 16,-4-3 0-16,4-6 0 16,-4 6-8-16,4-4 8 0,0 7-8 0,-7-3 8 0,4-3 0 0,-1 3 0 15,4 3 0-15,0-10 0 0,-7 7 0 0,7-3 0 16,0 6 0-16,0-10 0 0,0 7 0 0,0-6 0 15,0 0 0-15,0 9 0 0,0 0 4 0,0-4 0 16,-3-5 0-16,3 0 0 0,0 9-12 0,0-10 0 16,-4 4 0-16,4 6 0 0,0 0 20 0,-3-6 1 15,-4-4 1-15,3 1 0 0,-3 6-22 0,0-7 0 16,7 10 0-16,-3-9 0 0,-5-1 0 0,5 4-12 16,3 6 2-16,-4-16 0 0,4 7 10 0,-3 3 0 0,3-4 0 0,0 4 0 15,0-6 8-15,3 2-8 16,-3 1 10-16,0 3-10 0,4-4 0 0,-4 1 0 15,0-1 0-15,-4 1 0 0,4-1 0 0,4 1 0 0,-4 3 0 16,0-4 0-16,-7 1 0 0,3 0 9 0,4-1-1 0,0 1 0 16,0-4-8-16,-3 4 0 0,3-4 0 0,0 1 0 15,0 2 0-15,0-9 0 16,-4 7 0-16,4 3 0 0,4-4 0 0,-4 4 0 0,0-4 0 0,0 4 0 16,3-4 12-16,-3-3 0 0,0 4 0 0,0 2 0 15,0 1-12-15,0-3-17 0,4-7 4 0,-1 6 1 16,-3 4 12-16,0-1 0 0,4-2 0 0,-1-1 0 15,-3 4 0-15,0-4 16 0,0 4-3 0,4-1-1 16,0 1-12-16,-1 0-16 0,-3 6 3 0,0-7 1 16,0 10 12-16,0-9 16 0,0-1-3 0,-3 4-1 15,3 6-4-15,3-9 0 0,-6 2-8 0,3-5 12 0,-4 2-12 16,4 1 0-16,0 6 0 0,0-10 0 0,0 4 0 0,0 0 0 16,7-4 0-16,-7-3 0 0,4 4 8 0,-1-1-8 15,4-6 0-15,-3 7 0 0,3-7 0 0,-4 6 8 16,4 1-8-16,-3-7 0 15,3 0 0-15,-4 7 0 0,-3-1 0 0,0 4 0 0,4-10 12 16,-1 10-3-16,-3-4-1 0,0 1 0 0,-3-1-8 0,3-3 0 16,0 4 0-16,-4 2-11 0,4-2 11 0,-3-1 0 15,3-2 0-15,0 2-8 0,0 0 8 0,-4 4 0 16,4-3 0-16,4-1 0 0,-1-3 0 0,-3 7 0 16,0-4 0-16,0-5 0 0,0 5 0 0,4 4 8 0,-8-4-8 0,4 4 11 15,0-4-11-15,0 1 0 16,-3-4 0-16,3 10 0 0,-4-10 0 0,1 7 0 0,-1-4-12 0,1 4 12 15,-4-4 0-15,3 4 0 0,4-1 0 0,-3-2 0 16,-1-1 0-16,4 1 0 0,0-4 0 0,0 7 0 16,0-4 0-16,0-6 0 0,0 7 8 0,0-1-8 15,4-6 0-15,-4 7 0 0,-4-7 0 0,4 6 0 16,0-5 0-16,4 5 0 0,-8-6 0 0,4 7 0 16,-3 2 0-16,3-2 0 0,0-7 0 0,-4 9 0 15,1-2 0-15,-1 3 0 0,8-4 0 0,-4 4 0 16,-4-4 0-16,4 0 0 0,0 4 0 0,0-3 0 15,4-4 0-15,-4 6 0 0,0-2 8 0,3 2-8 16,-3-2 10-16,0-1-10 0,0 1 12 0,4-4-12 16,-4 4 0-16,3-1 0 0,-3-3 0 0,4 1 0 15,-4-4 0-15,3 0 0 0,1 7-12 0,-1-7 3 16,-3 6 9-16,4-6 0 0,-1 7 0 0,1-7 0 16,-1 3 0-16,-3-2 0 0,7-1 0 0,-3 6 0 15,-1 1 0-15,-3-7 11 0,0 6-3 0,4 1 0 0,0-4-8 0,-1 4 0 16,-3 2 0-16,0 1 0 0,0-7 0 0,4 0-11 15,-1 4 3-15,1-1 0 0,-4-6 8 0,3 10 11 16,-3-7-3-16,4 1 0 0,-4-7-8 0,0 9 0 16,7-6 0-16,0-3 0 0,-4 10 0 0,-3-10 0 15,4 3 0-15,-1 0 0 0,1 7 0 0,-1-4 0 16,-3 0 0-16,0 4 0 0,4-7 0 0,-4 10 0 16,-4-13 0-16,4 9 0 0,0 1 0 0,0-7 0 15,-3 9 0-15,-1-2-11 0,1-1 11 0,-1-2 0 16,4 2 0-16,-3 1 0 0,-1-7 0 0,4 9 0 0,0-2 8 0,7-1-8 15,-7 1 0-15,0 2 0 0,0-5 0 16,4-7 0-16,-1 9 0 0,4-6 0 0,-3 4 0 0,0-4-8 16,3 0 8-16,0-3 0 0,-4 3 0 0,1 4 0 15,3-4 0-15,-4 0 0 0,-3 6 0 0,0 1 0 16,-3-1 0-16,3-2 0 0,3 2 0 0,-3 0 11 16,-7-5-11-16,4 8 0 0,3-2 0 0,-4-1 0 15,1-3 0-15,-1 10-14 0,1-9 3 16,3 2 1-16,0 4 10 0,-4-4 14 0,1 1-3 0,3-4-1 15,3 3-10-15,1 1 0 0,-4-7 0 0,3 10 0 16,-3-7 0-16,7 0 0 0,-7 4 0 0,4-7 0 16,-8 6 0-16,8 4 0 0,-1-1 0 0,1-5-11 15,-11 2 11-15,7-2 0 0,0 5 8 0,0-2-8 16,-4 2 0-16,1 1-13 0,-1 9 1 0,4-13 1 16,0 4 11-16,-3-1 0 0,-4 4 10 0,3-3-10 0,4-1 0 0,-4 1 0 15,1 0 0-15,-1-4-10 0,4 0 10 0,0-2 0 16,0 8 0-16,0-2 0 0,0-10 0 15,0 7 12-15,4-7-2 0,-4 6-1 0,-4-5-9 0,4 5 0 16,4 0 0-16,-1 4 8 0,-6-10-8 0,3 10 0 16,-4-4 0-16,4 4 0 0,0-1 0 0,-3 1 0 15,-1-3 0-15,4 2-11 0,-3 7 11 16,-1-3-12-16,1-7 12 0,-1 10-12 0,1-6 12 0,3-1 14 16,-4 1-3-16,-3-4-1 0,4 4-10 0,3-1 0 15,0-2 0-15,0-1 0 0,-4-2 0 0,1 2 0 16,6-9-12-16,-3 10 12 0,0-7-11 0,0 0 11 15,0 3-8-15,4 1 8 0,-4-7 0 0,3 6 0 16,-3 0 0-16,0 1 0 0,0-1 0 0,0 0 0 0,-3 1 0 16,3-7 0-16,0 6 0 0,0-3 11 0,0 0-1 15,0 7 0-15,-4-1-10 0,1-2 0 0,3 2 0 0,-4-6 0 16,0 7 0-16,1 2-11 0,3-5 3 16,-4-1 0-16,4 3 8 0,0 4 0 0,-3-7 0 15,3 7-8-15,3-10 8 0,-3 0 0 0,0-3 0 0,0 7 0 16,0-10 0-16,4 9 0 0,-1-12 0 0,-3 6 0 15,0 3 0-15,0-6 0 0,0 3 0 0,-3-6 0 16,-1 6 0-16,4 3 14 0,-3-3-3 0,-1 0-1 16,-3 0-10-16,4 3-11 0,-4-3 3 0,3 0 0 15,-3 3 8-15,0 4 0 0,0-4 0 0,4 6 0 16,-5-5 0-16,5-1 0 0,-4 3 0 0,3-3 0 0,1 1 0 16,3-4 11-16,-7 0-3 0,3 3 0 0,1-3-8 15,3 0-14-15,0 0 3 0,0 0 1 0,-4 0 10 0,8 0 0 16,-1-6 0-16,1 3 0 0,-4-3 0 0,0 9 0 15,7-6 0-15,-7 3 0 0,3 0 0 0,1 0 0 16,-4-3 0-16,-4 9 0 0,8-12 0 0,-8 12 0 16,1-3-10-16,3 1 10 15,3 5-125-15,-6-6-19 0,-8 7-3 0,1-17-1 0</inkml:trace>
  <inkml:trace contextRef="#ctx0" brushRef="#br1" timeOffset="81252.88">13201 3162 997 0,'0'0'44'0,"0"0"9"0,0 0-42 0,0 0-11 16,-4 7 0-16,1-4 0 0,-8 3 52 0,4-6 8 16,-7 3 1-16,4-3 1 0,6 6-18 0,-7 1-3 15,1-7-1-15,-4 6 0 0,3-3 6 0,1-3 1 16,3 0 0-16,-1 0 0 0,5 0 70 0,3 0 15 0,0 0 2 0,-4-3 1 16,1-3-36-16,3 6-7 0,0-7-2 0,3 1 0 15,1-3-14-15,-4-1-4 16,0 10 0-16,0 0 0 0,3-3-16 0,-3 3-3 0,0 0-1 0,0 0 0 15,0 0-33-15,0 0-7 0,0 0-2 0,0 0 0 16,0 0 8-16,0 0 2 16,0 0 0-16,-3 3 0 0,-1 4-5 0,4-7-1 0,-3 9 0 0,3-9 0 15,0 0-6-15,0 0-8 0,0 0 11 0,0 0-11 16,10 0 28-16,1 0-2 0,3 3 0 0,-3-3 0 16,3-3 5-16,-4 3 1 0,1-9 0 0,3 9 0 15,-3-7-32-15,-1 4 0 0,-10 3 0 0,11 0 0 16,-11 0 12-16,7 0-3 0,-7 0-1 0,0 0 0 0,0 0-8 0,0 0 8 15,0 0-8-15,0 0 8 16,0 0-8-16,0 0 12 0,0 0-12 0,0 0 12 16,0 0-12-16,0 0 12 0,14 10-12 0,-7-1 12 0,-7-9-12 0,0 0 0 15,0 0 0-15,14 0 0 0,-14 0 0 16,0 0 0-16,0 0 0 0,11 3 0 16,-11-3 0-16,0 0 0 0,0 0 0 0,10 6 0 0,-10-6 0 0,0 0 0 15,0 0 0-15,0 0 0 0,4 7 8 0,3 8 0 16,-7-15 0-16,0 4 0 0,0 8-8 0,0-2 0 15,-4-1 0-15,4 0 0 0,-3 1 0 0,-1-7 8 16,4 6-8-16,-3-6 8 0,3 7-8 0,-4-4 0 16,1-3-12-16,3 10 12 0,0-13 0 0,0 0 0 0,-4 9 0 15,1-3 0-15,3-2 0 0,0-4 0 0,0 0 0 0,-4 9 0 16,1 0 24-16,-1-5 5 0,1 2 2 0,-1-3 0 16,-3 6-31-16,4 1 0 0,-1-7 0 0,0 6 0 15,1 1-11-15,-1-1-5 0,-3-6 0 0,4 4-1 16,-1-1 26-16,1 0 6 0,-1-3 1 0,1 7 0 15,3-10-16-15,-4 9 8 0,4 0-8 0,0-9 0 16,0 4-8-16,0-4-8 0,4 6-2 0,-4-3 0 16,0 6 18-16,0 1 0 0,0-10 8 0,0 3-8 15,0 6 0-15,0 1 8 0,3-1-8 0,-3 1 0 16,0-4 0-16,0 3 0 0,-3 1 0 0,3 2 0 16,-4-2 0-16,1-1 8 0,-4 10-8 0,3-10 9 15,4 4-1-15,-3-1 0 0,-1 1 0 0,4-7 0 16,-7 7 0-16,3-4 0 0,4 0 0 0,0-9 0 15,0 4-8-15,0 5 0 0,0-9 0 0,0 9-11 0,0-9 11 16,0 10 9-16,0-10-1 0,0 3-8 0,0-3 0 0,0 9 0 16,0 10 0-16,0-16 0 0,-3 10 0 0,3-4 0 15,0 1 0-15,-4 9 0 0,1-16 8 0,-1 15-8 16,1-5 0-16,3 0 0 0,-4 2 0 0,1 1 0 16,3-10 0-16,0 7 0 0,-4-4 0 15,4 4 0-15,4-4 0 0,-4 0 0 0,0 1 0 0,3-7 0 16,4 10 0-16,-3-7 0 0,-4 3 0 0,0-6 0 15,3 7 0-15,1-1 0 0,-1-6 0 0,-3 7 0 16,0-10 8-16,0 12-8 0,0-2 0 0,0-1 0 16,0 4 0-16,0-4 0 0,0 4 0 0,0 5 10 15,0-5-10-15,-3 6 8 0,3 0-8 0,-4-7 0 16,4 7 0-16,-3-3-11 0,-1-1 11 0,4-2 0 0,-3-1 0 0,3-2 0 16,3 9 0-16,-3-10 0 0,0 4 0 0,4-1 0 15,-1 1 0-15,1-4 0 0,-4 0 0 0,0 4 0 16,0-4 0-16,0 1 0 0,3 2 0 0,-3-2 0 15,0-1 0-15,0 4 0 0,4-4 0 0,-4 4 8 16,-4 2-8-16,4-12 0 0,4 10 8 0,-4 6-8 16,-4-7 0-16,4-2 0 0,-3 9 0 0,3-7 8 15,0 7-8-15,0-6 0 0,-4-1 0 0,1 7 0 16,3 0 0-16,0-7 0 0,0 7 0 0,0-10 8 16,0 4-8-16,0 0 0 0,3-1 0 0,1 7 0 15,-4-7 0-15,0-2 0 0,3-1 0 0,-3 4 0 16,0-4 0-16,0 4 0 0,4-4 0 0,-4 1 8 15,-4 2-8-15,4-2 0 0,0 8 0 0,0-5 0 16,0-1 0-16,0 7 8 0,0-6-8 0,-3 6 0 0,3-7 0 0,0 7 0 16,-4-7 0-16,4 10 0 0,0-6 8 0,4 0-8 15,-1-7 8-15,1 7-8 0,-8-4 0 0,8 1 0 16,0 0 0-16,-1-4 0 0,1 3 0 0,-1 4 0 16,1-6 0-16,3 2 0 0,-4 1 0 15,4-1 0-15,-3 4 0 0,-1-4 0 0,1 1 0 16,-1-1 0-16,-3 4 0 0,4 0 0 0,-1 0 0 0,-3-1 0 15,-3 1 0-15,-1 0 0 0,1-1 8 0,3 7-8 16,-4-9 8-16,1-1-8 0,-4 10 0 0,3-6 0 16,4 0-10-16,-3 6 10 0,3-7 0 0,-4 1 0 15,8 0 0-15,-4-1 0 0,3 1 0 0,1 0 0 16,-4-7 0-16,3 4 0 0,4 5 0 0,-3-5 0 0,-1 3 0 16,1-4 0-16,-1 1 0 0,-3-1 0 0,4 4 0 0,-4 0 0 15,0 2 0-15,0 1 0 0,0 0 0 0,0-3 0 16,-4 6 0-16,4 0 0 0,-3-13 0 0,-1 13 0 15,1-3 0-15,3 0 0 0,0-4 0 0,-4 4 0 16,4 0 0-16,0 0 12 0,0-4-3 0,0 4-1 16,4-6-8-16,-4 9-11 0,3-7 3 0,1-2 0 15,-4-1 16-15,3 7 3 0,-3-6 1 16,0-1 0-16,0 7-12 0,4-6 0 0,-4 2 0 0,0 1 0 16,0 0-10-16,0-1-1 0,0-2 0 0,0 6 0 15,-4 3 11-15,1-3 0 0,3 3 0 0,-4-1 0 16,1-2 0-16,3 0 0 0,0-3 0 0,0 6 0 15,0-7 0-15,0 1 9 0,0 3-1 0,3 3-8 16,1-3 11-16,-1-7-11 0,1 1 10 0,-1 6-10 16,1-1 0-16,3-5 0 0,-3-1 0 0,3 7-10 0,-4-6 10 0,1 6-13 15,3-10 5-15,-4 4 8 0,1 9 0 0,-4-4 0 16,3 1 9-16,-3-3-1 0,-3 6-8 0,3 3 0 16,0-3 0-16,-4 3 0 0,1 6 0 15,-1-9-10-15,1 0 10 0,-1 0-13 0,-3 3 13 0,4 13 29 16,-1-19-17-16,4 3-12 0,0-4 0 15,0-5 0-15,4 6 0 0,-4-7 0 16,3 1 0-16,-3 6 0 0,7-7 0 0,-3 4 0 0,-1 0 0 16,1-7 0-16,-1 4 0 0,1 5 0 0,3-5 0 15,-7 3 0-15,3-1 0 0,1 4 0 0,-1-6 0 16,-3 5 0-16,0 1 0 0,0-3 0 0,0 3 0 0,-3 3 0 16,3 0 0-16,-4 0 0 0,1-4 0 15,3 1 0-15,-4-3 0 0,1 3 0 0,-1-7 0 0,1 7 0 0,3-6 0 16,0 5 0-16,-4-5 0 0,4 3 0 0,-3-4 0 15,3 1 0-15,0-1 0 0,0-2 0 0,0-1 0 16,-4 4 0-16,4-4 0 0,0 7 0 16,4-10 0-16,-4 3 0 0,3 4 0 0,-3 3 0 0,0-4 0 15,4 1 0-15,-4-4 0 0,0 4 0 0,0 5 0 16,0-5 0-16,0 6 0 0,0 3 0 0,-4-3 0 16,1 3 0-16,-1 0 0 0,4-1 0 0,-3 1 0 15,-1 0 0-15,1-3 0 0,-4 3 0 0,3-3 0 16,0 0 0-16,1-4 0 0,-1 7 0 0,1-3 0 15,-4-6 0-15,7 6 0 0,-4-7 0 0,4 7 0 16,-3-7 0-16,3 4 0 0,3-3 0 0,-3-1 0 16,-3 1 0-16,3 6 8 0,-4-7-8 0,1 4 0 0,3-1 0 15,0 4 0-15,-4 0 0 0,4-3 0 0,-3 9 0 0,-1-9 0 16,1 6 0-16,-1-1 0 0,1 5 0 0,-1-1 9 16,1-7-9-16,3 4 8 0,-8-3-8 0,8 3 0 15,0-6 0-15,0 3 0 0,-3 3 0 0,3-4 0 16,0 1 0-16,0-3 0 0,-4 0 0 0,8-1 0 15,-4-2 8-15,0 3-8 0,0-1 0 0,0 1 0 16,-4-4 0-16,4 1-11 0,0 3 11 0,0-4 0 16,0 1 8-16,0-1-8 0,4 7 0 0,-1 0 0 15,-6-3 0-15,-1 2 0 0,1 4 0 0,-1-3 0 16,4 0 0-16,-3-3 0 0,-4 2 14 0,3-5-2 16,1 9 0-16,-1-6 0 0,1-1-20 0,-1 1-5 15,4 0-1-15,0 2 0 0,-3-5 14 0,-1 9 0 16,4-6 0-16,0-1 0 0,0 4 0 0,0-6 0 15,-3 6 0-15,3-7 0 0,0 4 0 0,0-1 0 16,0-5 0-16,0 9 0 0,0-7 0 0,-4 7 0 16,8-6 0-16,-4-1 0 0,-4 7 0 0,4-7 0 0,0 7 0 0,0-6 0 15,0 6 0-15,0-1 0 0,0-2 0 0,0 0 0 16,-4-1 0-16,4-2 0 0,0 3 0 0,0-1 0 16,-3-5 0-16,3 9 0 0,0-7 0 0,0 7 0 15,0-7 0-15,0 1 0 0,0 6 0 0,3-7 0 16,-3 7 0-16,0-6 0 0,4-4 0 0,-4 10 0 15,4-10 0-15,-4 4 0 0,3-1 0 0,1-2 0 16,-4 2 0-16,3 4 0 0,-3 0 0 0,4-7 0 16,-4 4 0-16,0 6 0 0,0-7 0 0,0 4 0 0,0-4 0 15,0 1 0-15,0 6 0 0,-4-7 0 0,1 7 0 16,3 0 0-16,0-3 0 0,-4-7 0 0,4 10 0 0,0-7 0 16,0 1 0-16,0-4 0 0,0 1 8 0,0 2-8 15,4-2 0-15,-4 2 0 0,0-2 0 16,3 5 0-16,1-9 0 0,3 10 0 0,-4-3 11 0,1-1-11 15,-1-2 10-15,1 2-10 0,-4 4 0 0,3-4 0 16,-3 1-8-16,0 0 8 0,0 2 0 0,-3 1 0 16,3 0 0-16,-4-1 9 0,1-5-9 0,-1 8 0 15,1 1-10-15,-1-3 10 0,1 3 0 0,-1-7 0 16,1 7 13-16,-1-6-4 0,4-1-9 0,-3 7 0 16,3-6 0-16,0 5-11 0,0-5 11 0,0 6-8 15,0-7 8-15,3 4-8 0,-3-4 8 0,0 1 0 16,4 0 0-16,-4-4 0 0,0 0 0 0,0 4 0 15,0 3 0-15,0-4 0 0,0 1 0 0,0-1 0 0,0 4 0 16,0 0 0-16,-4-1 0 0,4-2 0 0,0-1 0 0,-3 7 0 16,-1-6 0-16,0 6 0 0,1-7 0 15,-1 1 0-15,4 5 0 0,-3-5 0 0,3-4 8 16,0 4-8-16,0 3 0 0,0-4 0 0,0-9 0 0,3 13-8 16,1-3 8-16,-1-4 0 0,-3 0 0 0,8-2 0 15,-5 2 0-15,4 0 0 0,-3 4 0 0,-1-4 0 16,-3 7 8-16,4 0-8 0,-1-7 8 0,-3 4-8 15,0 5 0-15,0-5 0 0,0 6 0 0,0-7-8 16,0 7 8-16,-3-6 0 0,-1 2 0 0,4 1 0 16,-3-3 0-16,-1 5 0 0,1-5 0 15,-1 6 0-15,4-7 0 0,-3 4 0 0,3-3 0 0,0-1 0 0,3 1 0 16,-3 2 0-16,7-2 0 0,-7-1 0 0,0-2 0 16,4 2 0-16,-1-2 0 0,-3 5 0 0,0-2 0 0,4 0 0 15,-1-4 0-15,-3 4 11 0,0-1-11 0,0-3 0 16,0 7 0-16,4-10-11 0,-4 10 11 0,-4-3 0 15,4-1 0-15,-3 1 0 0,-1 6 0 0,1-7 0 16,3 7 0-16,0-7 0 0,-4 7 0 0,4-6 0 16,-3 6 0-16,3-7 0 0,-4-2 0 0,4 8 0 15,0-5 0-15,0-1 0 0,4 4 0 0,-1 0 0 16,-3-7 0-16,4 4 0 0,-1-4 0 0,-3 7 0 16,4-10 0-16,-1 4 0 0,1-1 0 0,-4 3 0 15,3-5 0-15,1 2 0 0,-4-6 0 0,0 10 0 0,0-4 8 16,3-2-8-16,-3-1 0 0,0 3 0 0,0 1 0 0,-3-1 0 15,3-6 0-15,0 7 0 0,-4-1 0 0,4 4 0 16,-3-4 0-16,-1 0 0 0,4 1 0 0,-3-1 0 16,-1 4 0-16,1-4 0 0,3 4 0 0,-4-4 0 15,4 0 0-15,-3 1 0 0,-1-1 0 0,4-2 0 16,-3 2 0-16,3 0 0 0,0-6 0 0,0 7 0 16,0-10 0-16,0 9 0 0,0-9 0 0,0 0 0 15,-4 7 0-15,4-7 0 0,0 0 0 0,-4 6 0 16,1 3 8-16,-1 1-8 0,4-10 8 0,-3 9-8 15,3-6 0-15,0-3 0 0,0 0 0 0,-4 10 0 16,1-1 0-16,-4 0 0 0,7-9 0 0,-4 4 0 16,1 5 0-16,-1 0 0 0,-3-5 0 0,7-4-8 15,0 9 8-15,-3-3 0 0,-1-3 0 0,4-3 0 0,-3 10 0 16,-1-1 0-16,1-6 0 0,-1 7 0 0,4-10 0 0,-4 9 0 16,1-6 0-16,-1-3 0 0,4 0 0 0,0 0 0 15,-3 10 0-15,-4-4 0 0,3-3 0 0,-3 6 0 16,7-9 0-16,-3 4 8 0,-1-4-8 15,1 9 0-15,3-9 0 0,0 0 0 0,0 0 0 0,-4 0 0 16,-3 0 0-16,4 9 0 0,3-9 0 0,-4 0 0 16,0 0 0-16,4 0 0 0,0 0 0 0,0 0 0 15,-7 4 0-15,7-4 0 0,-3 6 0 0,3-6 0 16,-4 3 0-16,-3-3 0 0,0 9 0 0,4-9 0 16,-1 0 0-16,1 10 0 0,-1-10 0 0,1 3 0 15,3-3 0-15,-4 0 0 0,1 6 0 0,3-6 0 0,-4 3 0 16,1-3 0-16,3 0 0 0,0 7 0 0,-8-4 0 15,5 3 0-15,3-6 0 0,0 0 0 0,-7 6 0 0,7-6 0 16,0 0 0-16,0 0 0 0,-7 10 0 0,7-10 0 16,-4 6 0-16,1-3 0 0,3-3 0 15,-4 6 8-15,-3 1-8 0,4-7 0 0,-1 9 0 0,4-9 0 16,-3 0 0-16,-1 9 0 0,-3-9 0 0,3 4 8 16,1 5-8-16,-1-9 0 0,-3 0 0 0,4 6 0 15,-1-3 0-15,-3-3 0 0,0 0 0 0,4 0 0 16,-4 0 0-16,0 0 8 0,-4 0-8 0,4 0 0 15,-4 0 9-15,1-3-9 0,-4-3 12 0,0 6-12 16,-4 0 8-16,0-3-8 0,1 3 0 0,-1-6 5 16,0 6-5-16,-3-4 0 0,0 4 0 0,0 0 0 15,0 0 0-15,-4-3 0 0,4 3 0 0,0 0-10 0,-1 0 10 16,5-6 0-16,-4 6 0 0,3 0 0 16,-3 0 0-16,3-3 0 0,1-3 0 0,-5 2 0 0,5-5 0 0,-4 9 0 15,-4-9 0-15,0 6 8 16,1-4-6-16,-5 1-2 0,1 0 0 0,3 3 0 0,-3-4 0 0,3 4 0 15,-3-3 0-15,0 6 0 0,-7 0 0 0,7 0 0 16,3 0 0-16,-3 0 0 0,-1 0 0 0,1 0 0 16,0 0 0-16,0 0 0 0,-4 0 0 0,0 0 0 15,0-3 0-15,-3 3 0 0,-7 0 0 0,3 0 0 16,14 0 0-16,-3 0 0 0,3 0 0 0,-6-3 0 16,2-4 0-16,1 7 0 0,4-3 0 0,2-3 0 15,-2 6 0-15,3 0 0 0,-4-3 0 0,4-3 0 16,-8 2 0-16,1 1 0 0,0-3 0 0,0 6 0 0,0 0 0 0,-8-3 0 15,-3 3 0-15,11 3 0 0,4-3 0 16,-1 6 0-16,-3-3 0 0,-4-3 0 16,7 10 0-16,1-7 0 0,2-3 0 0,1 0 0 15,-4 6 0-15,8-3 0 0,-1-3 0 0,1 0 0 0,-1 0 0 16,0 0 0-16,1-3 0 0,3-3 0 0,-1 3 0 0,-2-7 0 16,-1 1 0-16,8 0-10 0,-1 2 10 0,0-8-8 31,-3 5-68-31,7-5-14 0,11-1-2 0,-4-6-1446 0</inkml:trace>
  <inkml:trace contextRef="#ctx0" brushRef="#br0" timeOffset="135803.14">22246 13758 115 0,'-25'22'0'0,"11"-9"10"0,-7-1-10 0,4 1 0 0,6 3 0 0,-3-4 0 15,0-3 62-15</inkml:trace>
  <inkml:trace contextRef="#ctx0" brushRef="#br0" timeOffset="136474.37">23178 12905 2016 0,'-15'-9'179'0,"15"9"-143"0,0 0-36 0,0 0 0 16,0 0 60-16,4-6 6 0,-1-1 1 0,5-2 0 31,2 0-107-31,4-4-20 0,0-3-5 0,4 4-1 16,0-7-103-16,3 3-21 0,3-2-4 0,1-1-287 15,-4-3-58-15</inkml:trace>
  <inkml:trace contextRef="#ctx0" brushRef="#br0" timeOffset="139073.54">23245 12915 403 0,'0'0'17'0,"0"0"5"0,0 0-22 0,0 0 0 0,0 0 0 0,0 0 0 15,0-7 59-15,0 7 7 0,-4-9 2 0,4 6 0 16,-4-3-53-16,4-1-15 0,0-2 0 0,0 3 8 16,0-1 59-16,0 7 12 0,0-6 2 0,0-3 1 15,0-1 26-15,0 10 4 0,0-3 2 0,4-6 0 16,0 6-67-16,-4-4-14 0,3-2-2 0,1 3-1 15,-1-4-30-15,1 4 0 0,-1-3 0 0,1 6 0 16,3-7-8-16,-4 10 8 0,1-9 0 0,-1 6 0 16,1-7 0-16,-4 10 0 0,0 0 0 0,0 0 0 15,0 0 37-15,0 0 2 0,0 0 0 0,0 0 0 16,0 0 54-16,0 0 11 0,0 0 3 0,0 0 0 16,0 0-19-16,0 0-4 0,0 0-1 0,0 0 0 15,0 0-48-15,0 0-10 0,0 0-1 0,0 0-1 16,0 0-8-16,0 0-2 0,0 0 0 0,0 0 0 15,0 0 5-15,0 0 1 0,0 0 0 0,0 0 0 16,0 0-8-16,0 0-2 0,-7 6 0 0,0 1 0 0,-4-1 35 0,4-3 8 16,0 7 0-16,-4-1 1 0,4 0-31 0,0 1-6 15,0-4-2-15,0 0 0 0,0-3 7 0,4 7 2 16,3-10 0-16,0 0 0 0,-4 9-14 0,4-9-9 16,0 0 12-16,0 0-12 0,4 3 0 0,-4-3 0 15,3 10 0-15,4-1 0 0,0-3 0 0,0 1 0 16,-7-7 0-16,7 0 0 0,0 9 0 0,1-9 0 15,-1 10 0-15,0-7 0 0,-7-3 0 0,7 0 0 16,3 0 0-16,1 0 0 0,-4 0 0 0,4 0 0 16,-1 0 8-16,1-7-8 0,-1 1 8 0,-3-3-8 15,4 2 0-15,-1-8 0 0,-2 5 23 0,-1-2-3 16,-4 2 0-16,1-2 0 0,-1-7-20 0,-3 7 0 0,4 2 0 0,-4-2-8 16,-4 2 8-16,1-2 16 15,-1 2-4-15,1 1-1 0,-1 6-11 0,1-4 0 0,-5 4 0 0,1-3 0 16,-3 6 0-16,-1 0 0 0,1 0 0 0,-1 9 0 15,-3-2 0-15,0-4 0 0,-4 9 0 0,4-2 0 16,4-1-9-16,-5 4-1 16,1-4 0-16,0 4 0 0,4 2 10 0,-1-2 0 0,4-4 0 0,0 1 0 15,0-7 0-15,0 9 0 0,7-5 0 0,0 2 0 16,-4-6 0-16,4-3 0 0,0 0 0 0,4 10 0 16,3-7 0-16,0 3 0 0,-7-6 0 15,11 3 0-15,3-3 0 0,0 0 0 0,0-3 0 0,3-3 8 16,1 6-8-16,0-3 0 0,3-7 0 0,0 7 0 15,-7-6 11-15,4 2-3 0,-1-5 0 0,-2 2 0 16,-5 1-8-16,-3 6 0 0,4-7 0 0,-4 1 0 0,-4 0 8 16,-3 2-8-16,4-2 12 0,-8 0-4 0,4-1 7 0,-7 1 1 15,4-1 0-15,-8 7 0 0,4-6 1 0,-7 6 1 16,0-4 0-16,-4-2 0 0,1 9-6 0,-4-3-2 16,-4-7 0-16,4 10 0 0,-1 0-10 0,1 0 0 15,4 7 0-15,3-4 0 0,-8 0 0 0,8 6 0 16,4-2 0-16,-1-4 0 0,1 9-11 0,2-2 11 15,1-1-8-15,4 4 8 0,3-4-8 0,-4 10 8 16,4-7-8-16,4-2 8 0,-1 2 0 0,4-2-10 16,-3 2 10-16,3-2 0 0,4-1 0 0,-4 1 0 0,3-7 0 15,1 6 0-15,-1-3 0 0,5-2 0 16,-5-1 0-16,4-3 0 0,-3 0 0 0,3 0 0 0,0 0 0 0,0-3 0 16,0 3 0-16,-3-10 0 0,7 10 0 0,-8-9 0 15,-3 6 8-15,4-7-8 0,-4 7 0 0,0-6 0 16,-4-1 9-16,1 1-9 0,-4-1 8 0,-4-2-8 15,1 2 11-15,-4-2-3 0,0 3-8 0,-4-4 12 16,1 4-12-16,-5-1 11 0,5 7-11 0,-1-3 10 16,-6 6-10-16,3-3 0 0,3-4 0 0,-3 4 0 15,0 3 0-15,3-3 0 0,4-3 0 0,4 6 0 16,-4-3 0-16,-1-4 0 0,8 7 0 0,0 0 0 16,0 0 0-16,0 0 0 0,0 0-11 0,0 0 11 15,0 0-10-15,0 0 10 0,4 10-12 0,3-1 12 16,-3 1-9-16,6-1 9 0,-3 0 0 0,0-2-9 15,4-7 9-15,-4 9 0 0,7-9 0 0,0 10 0 0,-3-10 0 0,3 3 0 16,0 3 0-16,0-3 0 0,-3-3 0 0,3 0 0 16,-4-3 0-16,1 3 0 15,-1-6 0-15,-6 3 0 0,-4 3 0 0,7 0 8 0,0-10-8 0,-3 7 0 16,-1-3 8-16,-3-7-8 0,-3 10 8 0,3-6-8 16,0 2 8-16,-4 4-8 0,1-6 0 0,-1 9 0 15,4 0 0-15,-7 0 8 0,0 6-8 0,-4-3 0 16,-3 0 0-16,4 4 0 0,-4-4-9 0,-1 12 9 15,1-8-10-15,0 8 10 0,0-2 0 0,0-1 0 16,0 1-8-16,3-4 8 0,1 1 0 0,3 2 0 16,0-2 0-16,0-1 0 0,3 1 0 0,1-7 0 15,3 6 0-15,0-9 0 0,0 6 0 0,0 1 0 16,0-7 0-16,3 6-9 0,1 3 9 0,-1-6 0 0,4 7 0 0,0-7 0 16,4-3 0-16,-1 9 0 0,-3-9 0 0,0 7 0 15,4-4 0-15,0-3 0 0,-11 0 0 0,7 0 0 16,0 0 0-16,3 0 8 0,-6 0-8 0,-4 0 0 15,0 0 0-15,7-10 9 0,0 7-9 0,0-3 0 16,-7-7 10-16,4 4-10 0,-1 6 8 16,-3-6-8-16,0-1 8 0,0 1-8 0,-3 2 8 0,-1-2-8 15,1 3 8-15,-1-4-8 0,-3 4 0 0,0-3 8 16,0 2-8-16,0-2 0 0,0 6 0 0,0-7 8 16,0 10-8-16,0 0 0 0,-1-3 0 0,1 3 0 15,0 3 0-15,4-3 0 0,-4 0 0 0,0 10 0 16,0-10-11-16,7 0 11 0,0 0-8 0,0 0 8 15,0 0 0-15,0 9-8 0,0-9 8 0,7 10 0 16,0-1 0-16,0-3-8 0,-4 1 8 0,8-4 0 16,-4 6 0-16,4-3 0 0,-4 1 0 0,0-1-8 0,0-3 8 15,0 7 0-15,0-7 0 0,0 3 0 0,-7-6 0 0,7 3 0 16,0-3 0-16,-7 0 0 0,7 0 0 16,0 0 0-16,0 0 0 0,-7 0 8 0,0 0-8 0,7 0 0 15,-7 0 8-15,4-9-8 0,-1 2 8 0,-3-2-8 16,-3 0 10-16,-1-1-10 0,-3-2 10 0,0-1-10 15,0 4 10-15,-3-7-10 0,2 10 8 0,-2-4-8 16,3 1 0-16,-4 0 9 0,1-1-9 0,3 7 0 16,0-3 0-16,-1 3 8 0,1 3-8 0,7 0 0 15,0 0 0-15,0 0 0 16,0 0-60-16,0 0-8 0,0 0-2 0,0 0-1300 0</inkml:trace>
  <inkml:trace contextRef="#ctx0" brushRef="#br0" timeOffset="149048.87">20518 10459 403 0,'0'0'36'0,"-4"-3"-36"16,1-3 0-16,-5-3 0 15,5-1-42-15,-4 4-15 0,0-3-3 0,3-1-1 0,-3 1 73 0,0-1 16 16,0 1 2-16,4-4 1 0,-4 4 106 0,3 0 22 0,-3-4 4 0,3 4 1 16,-3 5-32-16,4-5-7 0,-1 0-1 0,1 5 0 15,-1-2-67-15,1-3-13 0,3 9-4 0,0 0 0 16,0 0-25-16,0 0-6 0,-4-3-1 0,4 3 0 16,0 0-8-16,0 0 8 0,0 0-8 0,0 0 8 15,0 0-8-15,-3-3 0 0,-1-4 0 0,4 7 8 16,0 0 7-16,0 0 1 0,0 0 0 0,0 0 0 15,0 0 18-15,0 0 4 0,0 0 1 0,0 0 0 16,4 10-11-16,3 2-1 0,3-2-1 0,-3 2 0 16,0 4-9-16,4-4-1 0,0 1-1 0,-1-4 0 15,4 4-15-15,-3-4 8 0,3 4-8 0,0-4 0 16,0 1 38-16,4 2 2 0,-1 4 0 0,1-7 0 16,0-2-5-16,-1 8-1 0,1-2 0 0,-4-1 0 15,7 1-3-15,-7 6-1 0,4-7 0 0,3 4 0 16,0-4-18-16,4 7-3 0,0-3-1 0,-1 3 0 0,5 3-8 15,-5-3 0-15,1 2-10 0,3-2 10 0,-3-3 0 0,-4 6 20 16,4-3-4-16,0 0 0 16,-1-1 3-16,1-2 0 0,0 3 0 0,3 0 0 0,-3-4-19 0,3 7 0 15,-4-6-11-15,1 0 11 0,3 2 0 16,1 4 17-16,2 0-1 0,-2-3-1 0,-1 0-3 0,-3-3 0 16,3 2 0-16,0 4 0 0,0-3 8 0,0 3 2 15,1-3 0-15,-1-3 0 0,0 12-8 0,0-6-2 16,8 0 0-16,-8 0 0 0,-7 0-12 15,7 0 0-15,7 3 8 0,-6-3-8 0,-1 0 0 0,-3 0 8 16,-4 0-8-16,3 0 0 0,1-1 8 0,-7-2-8 16,-4 0 0-16,4-3 0 0,3 3 0 0,-7-1 0 0,0-2 0 15,0 3 0-15,0-7 0 0,0 7 0 16,4 0 0-16,-4-6 9 0,0 9-9 0,4-4 12 0,3 4-12 0,0-3 12 16,0 3 0-16,0 0 1 15,8 0 0-15,-5 0 0 0,-2 0 1 0,2 0 0 0,-3 0 0 16,1-3 0-16,6 9-14 0,-4-6 11 0,-2 0-11 15,-5 0 10-15,4-3-10 0,1 2 0 0,-5 1 0 0,1 0 0 16,0-3 12-16,-4-3-4 0,3 3 0 0,-3 3 0 16,0-4-8-16,4 1 0 0,3 3 0 0,0 0 0 15,1-3 0-15,-1 3 0 0,0 0 0 0,7 0 0 16,0 0 0-16,-6 0 0 0,-1 0 0 0,0 0 0 16,7 0 0-16,-3 3 0 0,-8-10 0 0,1 7-11 15,7 3 11-15,-4-9 0 0,-3 6 8 0,3 0-8 16,-4-3 0-16,1 3 0 0,0-3 0 0,-1-1 0 0,1-2 0 0,0 3 12 15,3 3-4-15,0 0 0 0,0 0-8 0,0 0 0 16,4 3 8-16,0 0-8 0,3-3 0 16,-3 6 0-16,-1-6 0 0,1 3 0 0,0 0 8 15,-1 0-8-15,-2-3 10 0,-1 0-10 0,0 0 8 0,0 6-8 16,-3-6 0-16,-4 0 0 0,3-3 0 16,-2 3 0-16,-1 0-11 0,0-3 11 0,3-4 0 0,-3 4 0 15,1 3 0-15,2 0 8 0,-3-3 0 0,4 3 0 16,0 0 0-16,-1 6 0 0,4-6 0 0,4 0-8 15,0 0 12-15,0 0-4 0,3 0-8 0,0 6 0 16,0-6 9-16,0 0-9 0,-3 0 14 0,0 6-2 16,3-6 0-16,-3 0 0 0,-1 0-12 0,-2 0-16 15,2 0 3-15,-3-3 1 0,1 9 12 0,-1-3 13 16,0-3-2-16,4 6-1 0,-4-3-10 0,7 3-17 16,4-2 4-16,3 5 1 0,0-3 12 0,4 3 0 0,0 4 0 15,3-4 0-15,-3 10 11 0,7-6 1 0,-7-4 1 0,0 10 0 16,-4-1-13-16,0-5 0 0,0 3 0 0,-3-4-10 15,0-3 10-15,3 7 0 0,-3-10 0 0,3 4 0 16,0-1 0-16,1 0 0 0,-5 1 0 0,5-1 8 16,3 7-8-16,-4-4 0 0,0 1 0 0,0-4 0 15,-3 10 0-15,3-10 0 0,-3 10 0 0,3-7 0 16,4-2 0-16,0 5 9 0,3-2-9 0,1-4 0 16,-1 1 8-16,0 2-8 0,-3-3 0 0,4 7 0 15,-5-3 15-15,-2-1-4 0,-1-3-1 0,0 1 0 16,-7 5-10-16,8-5 12 0,-5-1-12 0,8-6 12 0,-3 7-12 15,6-10 0-15,-7 9 0 0,7-9 8 0,-3 9-8 0,4-3 0 16,-5-2 0-16,1 5 0 0,-7-3 8 0,3-3-8 16,-3 7 0-16,3-1 8 0,1 0-8 0,-1-2 0 15,0 2 0-15,4 0 8 0,3 1-8 0,-6-7 0 16,-1 6 0-16,0 0 8 0,4-2-8 0,-7-4 0 16,-1 3 9-16,-2-3-9 0,-1-6 10 0,0 9-2 15,-3-6-8-15,-1 0 12 0,5 0-12 0,-8 0 11 16,7 0-11-16,-3 0 10 0,-1 0-10 0,1-3 0 15,3 2 0-15,-6-2 0 16,-1-6-18-16,-7 6-9 0,0-7-1 0,-4 7-1 16,1-6-186-16,0-1-37 0</inkml:trace>
  <inkml:trace contextRef="#ctx0" brushRef="#br0" timeOffset="166574.41">23576 10657 172 0,'0'0'16'0,"0"0"-16"15,0 0 0-15,0 0 0 0,0 0 131 0,0 0 23 16,0 0 5-16,0 0 1 0,0 0-58 0,0 0-11 15,0 0-3-15,0 0 0 0,0 0 31 0,0 0 5 16,-7 3 2-16,7-3 0 0,0 0-8 0,0 0-2 16,-10 0 0-16,2 3 0 0,8-3-24 0,-7 0-4 15,0 7-2-15,0-4 0 0,0 3-25 0,0-3-5 16,4 3 0-16,-8 1-1 0,8-1-21 0,-5-3-4 16,5 3-1-16,3-6 0 0,-4 3-6 0,4-3-2 0,0 0 0 15,0 0 0-15,0 0-4 0,0 0-1 0,0 0 0 0,0 0 0 16,4 10-6-16,-4-10-2 0,7 3 0 0,-7-3 0 15,11 9 0-15,-11-9 0 0,10 0 0 0,-10 0 0 16,11 10 1-16,-1-7 0 0,-10-3 0 0,0 0 0 16,11 0-1-16,-11 0 0 0,0 0 0 0,11 0 0 15,-11 0 11-15,7 0 1 0,-7 0 1 0,10-3 0 16,-3 0-1-16,-7 3-1 0,4-7 0 0,-1-2 0 16,1 6 0-16,-1-7 0 0,-3 7 0 0,0-3 0 15,0-3-7-15,-3 5-2 0,3-5 0 0,-7 6 0 16,7-3-10-16,-4 6 8 0,-3-3-8 0,4-4 8 15,-4 7-8-15,0 0 0 0,-1 7 0 0,1-4 0 16,0 3 0-16,4-3 0 0,-4 6 0 0,0-5 0 16,0 5 0-16,0 0 0 0,3 1-9 0,1-7 9 0,-5 6 0 0,5 4-10 15,-1-7 10-15,1 4-8 0,-1-7 8 0,4 9 0 16,0-12 0-16,0 7 0 16,0-7 0-16,4 3 0 0,-4-3 0 0,0 0-8 0,7 9 8 0,0-9-8 15,-7 0 8-15,11 0-8 0,3 0 8 0,-7 0 0 16,3-3 0-16,-3-3 0 0,4-4 0 0,0 7 0 15,-4-6 0-15,3-1 0 0,-3 7 0 0,0-6 0 16,-3-1 0-16,-1 1 8 0,1 0-8 0,-4 2 0 16,0-2 8-16,0-1-8 0,0 1 8 0,0 0-8 15,-4-1 10-15,4 7-10 0,-3 0 0 0,-1-3 8 0,1-4-8 16,3 10 0-16,-7 0 0 0,3-3 0 0,4 3 0 0,0 0 0 16,0 0 0-16,-3-6 0 0,-4 6 0 0,7 0 0 15,0 0 0-15,0 0 0 0,0 0 0 0,0 0 0 16,0 0 0-16,0 0 0 15,0 0 0-15,0 0 0 0,0 0 0 0,0 0-8 0,-4 9 8 0,4-2 0 16,0-4 0-16,0-3 0 0,0 0-8 0,0 0 8 16,0 0 0-16,0 0 0 0,0 0 0 0,4 6 0 15,3-12 0-15,0 6 0 16,0 0 0-16,0-10 0 0,0 10 0 0,-4-3 0 0,4-6 0 0,-3-1 0 16,3 7 0-16,-3-3 0 0,-4 6 0 0,0 0 0 15,0 0 0-15,0 0 8 0,0-6-8 0,0 6 0 16,0 0 0-16,0 0 0 0,0 0 0 0,0 0 0 15,-7 6 0-15,3-6 0 0,-3 9 0 0,3-2 0 16,-3-4 0-16,0 6 0 0,4-6 0 0,-4 4 0 16,3-4 0-16,-3 3 0 0,7-6-12 0,0 0 12 0,0 0-24 0,0 0 1 15,0 0 1-15,0 0 0 16,0 0-173-16,0 0-34 0,7-6-7 0</inkml:trace>
  <inkml:trace contextRef="#ctx0" brushRef="#br0" timeOffset="168776.84">21329 12444 115 0,'0'0'0'0,"-7"10"10"0,-4-7-10 0,4 3 0 0,7-6 0 0,-7 3 0 16,-3 4 175-16,-1-4 33 0,4 6 6 0,3-6 2 15,-6-3-168-15,-1 10-34 0,1-4-6 0,-1-3-8 32,1 7-24-32,-1-7-10 0,0 6-2 0,4-3-1 15,-3-3-4-15,3 1-1 0,-4 2 0 0,4-3 0 0,7-3 42 0,-3 6 19 0,-5-3-2 0,8-3 0 16,0 0 14-16,-7 10 2 0,0-7 1 0,4 6 0 15,-4-2-24-15,0-4-10 0,0 6 8 0</inkml:trace>
  <inkml:trace contextRef="#ctx0" brushRef="#br0" timeOffset="170799.33">20962 12727 345 0,'-11'9'15'0,"8"-6"4"0,-4 3-19 0,3-2 0 16,-3-1 0-16,0 6 0 0,0-3 137 0,0-2 24 15,-3 5 5-15,-1-6 1 16,4 6-123-16,-4-2-24 0,1-1-4 0,-4 0-2 0,3-3-14 0,-3 7 0 15,-4-1 0-15,1-6 0 0,-1 7 13 0,4-10 7 16,0 9 0-16,7-3 1 16,-7-2 50-16,3-1 9 0,0 3 3 0,4-3 0 0,7-3-6 0,-3 0-1 15,-8 6 0-15,11-6 0 0,0 0-20 0,0 0-4 16,0 0 0-16,0 0-1 0,0 0-43 0,0 0-8 16,0 0 0-16,0 0 0 0,0 0 0 0,0 0 0 15,0 0-8-15,0 0 8 0,-3 4 0 0,3-4 0 16,0 0 0-16,0 0 0 0,0 0 0 0,0 0 0 0,0 0 9 15,0 0-9-15,0 0 22 0,0 0-2 0,0 0 0 0,0 0 0 16,7-4-3-16,3 4-1 0,1-6 0 0,-4 6 0 16,7-3-7-16,-3-3-1 0,-4 6-8 0,3-3 12 15,5-1-12-15,-5-2 11 0,1 6-11 0,-1-9 10 16,4 9 2-16,-3-10 0 0,0 7 0 16,-1-6 0-16,1 6 0 0,-4-4 0 0,3-2 0 0,1-4 0 15,3 10-3-15,-3-6 0 0,-1-4 0 0,1-2 0 16,-1 2 2-16,4 4 0 0,-3-4 0 0,3 4 0 15,0-4-3-15,0 1-8 0,1-4 12 0,2 3-4 16,-3 1 11-16,4-1 1 0,0-2 1 0,-1 5 0 16,1-2-21-16,-4 2 0 0,4-2 0 0,-4-1 0 15,-4 4 0-15,4-1-13 0,0 1 1 0,-3 6 1 16,0-6 11-16,3-1 0 0,-4 7 0 0,4-3 0 16,-3-4 0-16,3 7 0 0,0-6 0 0,0 6 0 0,0-4 0 15,1-2 0-15,-1-4 0 0,0 4 8 0,0-4-8 16,4 4 0-16,-4 0 0 0,0-4 0 15,3 1 0-15,1-7 0 0,-4 9 0 0,4-2 0 16,-1-7 0-16,1 6 0 0,0 4 0 0,3-4 0 0,-7 1 0 16,4-4 0-16,3 10 0 0,4-10 0 0,-8 7 0 0,-3 3 0 15,0-1 0-15,0-2 0 0,4-4 0 0,-4 10 11 16,-3-3-3-16,3-3 0 0,4 5-8 0,-4-5-11 16,-7 6 3-16,3-7 0 0,4 1 8 0,-3 0 0 15,3-1 0-15,-7-2 0 0,0 2 0 16,4-2 11-16,3 2-3 0,-3-2 0 0,-1 2-8 0,1 1 0 15,3-4 0-15,-4 4 0 0,4 0 0 0,-3-1 0 16,3 1 0-16,0-4 0 0,0 4 0 0,1 6 0 0,-5-7 0 0,4 1 0 16,4 0 0-16,-4 2 0 0,0-2 0 0,-3-1 0 15,3 1 0-15,0-4 0 0,4 4 0 0,-4 0 0 16,-7-4 0-16,3 4 0 0,8-1-14 0,-4-2 5 16,-10 2 9-16,3-2 11 0,3 2-3 0,4 1 0 15,-3 0-8-15,-4-1-11 0,4-2 3 0,3 2 0 16,7 1 8-16,-7-4 0 0,-4 4 0 0,5-1 0 15,-1-2 0-15,0 9 0 0,-4-3 0 0,1-4 0 16,0 4 0-16,-1 0 0 0,1-4 0 16,-1 7 0-16,-3-3 0 0,4 3 0 0,0-7 0 0,-1 7 0 15,-3-6 0-15,4-1 0 0,-1 1 0 0,1-4 0 16,3 4 0-16,-7-1 8 0,4 1-8 0,-1-3 11 16,4 2-1-16,-3-2 0 0,0 2 0 0,-1 1 0 0,1-4-10 15,-1 4 0-15,1-1 0 0,-1 7 0 0,1-6 0 16,0-1 0-16,-1 7 0 0,-3-6 0 15,0 0 0-15,4-1 0 0,3 7 0 0,4-6 0 16,-11 5 0-16,0-2 0 0,3-3 0 0,4 6 0 0,1-7 0 16,-1 7 0-16,-4-3 0 0,4-4 0 0,4 4 0 0,0 0 0 15,-4-4 0-15,0 1 0 0,7-4 0 0,-3 4 0 16,-4 6 0-16,0-10 8 0,4 4-8 0,-4 0 0 16,0-1 9-16,0 1-9 0,-4-1 0 0,5-2 0 15,-5 2 0-15,1 1 0 0,-1 3 0 0,1-1 8 16,-1-2-8-16,1-3 0 0,-4 2 0 0,4 7 9 15,-1-6-9-15,1-1 0 0,-4 7 8 0,4-6-8 0,-1 2 0 0,1 1 0 16,-1-3 8-16,1-1-8 0,3 1 9 0,-3-4-9 16,3 4 12-16,0-4-3 0,0-2-1 0,0 2 0 15,0 4-8-15,0-4 0 0,0 1 0 0,-3 2 0 16,-1 1 0-16,5-1 12 16,-5 1-12-16,1-4 12 0,-1 4-12 0,1 0 0 0,3 2 0 0,-3-2 0 15,-1 3 0-15,1-4 0 0,-1 7 0 0,4-6 0 16,1-1 0-16,-5 7 0 0,1-6 0 0,3-1 0 15,-4 7 0-15,1-3 0 0,3-7 0 0,-3 10 0 16,-1-3 0-16,1-3 0 0,3 2 0 0,-3-2 0 16,-1-7 0-16,4 13-11 0,0-9 1 0,1 2 0 15,-1 1 18-15,0-1 3 0,0 1 1 0,0-4 0 16,4 4-12-16,-4 0 0 0,3-4 0 0,1 4 0 16,-4-1 0-16,0 4 0 0,0-3 0 0,4-1 0 15,-4 1 0-15,0-1 0 0,0 1 0 0,4 3 0 16,0-4 0-16,-1 1 0 0,1 3 0 0,-1-7 0 0,1 4 0 15,0-1 0-15,-1 4 0 0,-2-10 0 16,2 7 0-16,1-4 0 0,-4 4 0 0,4-4 0 0,-4 4 0 0,0 0 0 16,0-4 0-16,0 4 0 0,0-1 0 0,0-2 0 15,4 9 0-15,-4-4 0 0,0-5 0 0,0 9-14 16,0-7 3-16,0 4 1 0,4-7 10 0,-4 4 11 16,0 0-3-16,0 5 0 0,4-5-8 0,-4 0 8 15,0-1-8-15,-3-2 8 0,-1 2-8 0,5 1 0 16,-5-4 0-16,4 4-11 0,-3-4 11 0,3 1 0 15,0-1 0-15,4-2 0 0,-4 2 0 0,0-6 0 0,0 7 0 16,4 2 0-16,-4-2 0 0,0-1 0 0,0-3 0 16,0 4 0-16,0 3 0 0,0-1 0 0,0-2 0 0,-3-1 0 15,3 4 0-15,0-4 0 0,-3 1 0 0,3-4 0 16,4 6 0-16,-8-2 0 0,4-1 0 0,0 1 0 16,0-4 0-16,1 4 0 0,2 2 0 0,-3-2 0 15,4-7 0-15,0 9 9 0,-1-2-9 0,1 2 0 16,-4-2 21-16,0 3-2 0,0-4-1 0,0 4 0 15,0-1-18-15,1-2 0 0,-1 2 0 0,-4 1 0 16,4-1 0-16,0 4 0 0,-3-3 0 0,3-1 0 16,-3-2-8-16,-1 2-6 0,4 1-1 0,-3 0 0 15,0-1 15-15,-1 1 0 0,1-4 9 0,-1 4-9 16,1-1 14-16,0 4-3 0,-1-10-1 0,4 7 0 16,0-4-10-16,0 1 10 0,1-7-10 0,-1 10 10 15,0-4-10-15,7 1 0 0,-3-1 0 0,6-3 0 16,1 4 8-16,0-1-8 0,-4-5 8 0,4 5-8 0,-8-6 15 15,4 7-3-15,-3-1 0 0,0-3 0 0,-1 7-12 0,-3 3 0 16,0-1 0-16,1-2 0 0,-5 3 0 0,4-4 0 16,-3 4 0-16,-1-3 0 0,5 6 8 0,-5-7-8 15,-3 1 0-15,7-1 0 0,-3 7 0 0,-1-6 0 16,5-1 0-16,-1-2 0 0,0 2 0 0,0 1 8 16,4-4-8-16,-1 1 0 0,4-7 0 0,1 7 0 15,-1-7 0-15,3 6 0 0,-2-6 0 0,6 4 0 16,-4-1 8-16,1 3-8 0,0 1 8 0,-4 3 0 15,0-1-8-15,0-2 12 0,-3 2-12 0,3 1 0 0,0-1 0 16,-7 1 0-16,4-4 0 0,0 4 0 16,-4 0 0-16,0 2 0 0,0-8 0 0,-3 5 8 15,3-2-8-15,-4 2 12 0,1-2 1 0,3 2 0 0,-3 1 0 0,-1-4 0 16,1 1 0-16,3 2 0 16,-4-2 0-16,1 2 0 0,0 1-13 0,-1-3-16 0,1 2 3 0,-1 1 1 15,1-4 12-15,-4 4 0 0,7-1 0 0,-3 1 0 16,3 0 0-16,-4 2 0 0,1-2 0 0,3-1 0 15,-3 4 8-15,-1 0-8 0,1 0 12 0,-1-4-12 16,-3 10 0-16,1-3 0 0,-1-3 0 0,0 3-12 16,-4-7 12-16,1 7 0 0,-1-3 9 0,1 6-9 15,-4 0 8-15,3-6-8 0,1-1 0 0,-1 4 9 16,1-3-9-16,-4-3 0 0,0 5 0 0,3-5 0 16,4 0 0-16,1-1 0 0,-5 4 0 0,1-4 0 15,6-5 0-15,-3 9 0 0,0-10 0 0,0 3 8 16,4 4-8-16,-1-1 0 0,-2-2 0 0,2 3-11 15,1-1 11-15,-4 7 0 0,0-6 0 0,-4-1 0 0,4 1-16 16,0 6 0-16,-3-7-1 0,0 1 0 16,3 6-105-16,0-7-21 0,-4 1-4 0,1-1-879 15</inkml:trace>
  <inkml:trace contextRef="#ctx0" brushRef="#br0" timeOffset="186436.37">25605 8782 172 0,'0'0'16'0,"0"0"-16"16,0 0 0-16,0 0 0 0,0 0 283 0,0 0 53 15,-4 0 12-15,4 0 1 0,0 0-170 0,0 0-35 16,0 0-6-16,0 0-2 0,-7-10-60 0,7 10-12 15,-7-3-2-15,3-3-1 0,4 6-19 0,-3-9-4 16,-1 5-1-16,1-5 0 0,3 6-2 0,-4-3-1 0,1-4 0 0,3 7 0 16,0 3 2-16,0-9 0 0,0 9 0 0,0 0 0 15,0 0-12-15,0 0-3 0,0 0 0 0,0 0 0 16,-4 0 9-16,4 0 2 0,0 0 0 0,-3 0 0 16,-4 0-32-16,0 6-8 0,3-3-1 0,1 0 0 15,-4 7 9-15,7-10 11 0,-4 6-3 0,4-3 0 16,-4 10-8-16,4-13 0 0,0 0 0 0,0 9 0 15,4 0 0-15,-4-9 10 0,0 0 1 0,11 7 0 16,-4-4 0-16,3 0 0 0,8-3 0 0,-4 0 0 16,0-3-11-16,4 3 12 0,-4-10-12 0,0 10 12 15,0-9-12-15,-3 9 0 0,-1-9 0 0,-3 5 0 16,0-5 8-16,0 6-8 0,-7 3 8 0,4-6-8 0,-4-4 16 16,-4 7-1-16,1-6-1 0,-1 6 0 15,-3-4 2-15,0-2 1 0,0 6 0 0,-3-7 0 16,3 1-5-16,-1 9 0 0,-2-6-1 0,6-1 0 15,-6 7-11-15,6-3 0 0,1-3 0 0,-4 6 0 16,3 0 0-16,1 6 0 0,3-6-8 0,-7 3 8 16,7 7-8-16,-7-7 8 0,3 6-10 0,-3-2 10 15,7-4 0-15,-7 6-9 0,0 1 9 0,0-7 0 0,0 6 0 0,0 0 0 16,3-5 0-16,-3 5 0 0,0-9 0 0,3 9 0 16,4-9 0-16,0 0 8 0,0 0-8 0,0 0 0 15,0 0 0-15,0 0 0 0,11 4-8 16,-4-4 0-16,4 0 0 0,-1 0 0 0,1 0 8 0,-1 0 0 15,1-7 0-15,0 1 0 0,-1 6 0 0,1-9 0 0,-4 5 0 0,0-2 0 16,-7 6 0-16,3-3 0 0,-3 3 0 16,4-9 8-16,-4 6-8 0,0 3 0 0,0-7 8 0,-4-2-8 15,1 6 0-15,-1-7 9 0,1 7-9 0,-1-3 0 16,-3 6 10-16,0-3-10 0,4 0 8 0,-4-4-8 16,0 7 8-16,0 0-8 0,-1 0 8 0,1 0-8 15,7 0 0-15,-3 0 0 0,-8 0 0 0,4 0 0 16,7 0 0-16,-3 7 0 0,-4-4 0 0,0-3 0 15,7 0 0-15,-7 3 0 0,7-3 0 0,-4 6 0 16,-3-3-8-16,7-3 8 0,0 0 0 0,0 0 0 31,0 0-56-31,0 10-8 0,0-10 0 0,0 0-1187 0</inkml:trace>
  <inkml:trace contextRef="#ctx0" brushRef="#br0" timeOffset="188620.54">23093 8782 680 0,'0'0'30'0,"7"0"6"0,7-3-28 0,-7 3-8 16,4-7 0-16,-4 7 0 0,0 0 24 0,0 0 3 15,3 0 1-15,-3 0 0 0,1 0 12 0,2 0 4 16,-3 0 0-16,0 0 0 0,0 0 4 0,4 0 2 16,-1-3 0-16,1-3 0 0,0 6 5 0,3 0 1 15,0 0 0-15,0 0 0 0,7-3-16 0,-3 3-2 0,3-6-1 0,-3 6 0 16,3 0-4-16,0 0-1 0,0 0 0 16,-3 0 0-16,3 0 8 0,-4 0 2 0,1 0 0 15,0 0 0-15,-1 0-5 0,1 0-1 0,0 0 0 16,-1 0 0-16,1 0 11 0,0 0 1 0,3-4 1 0,0 4 0 15,0-3-33-15,4 3-8 0,-4-6 0 0,7 6-8 16,-3-3 10-16,3-3-10 0,-3 6 8 0,3-4-8 16,-3-2 16-16,-1 3-3 0,1 3 0 0,0 0 0 15,-1 0 4-15,-6-3 1 0,3 3 0 16,-3 0 0-16,3 0-8 0,-3 3-2 0,-1-3 0 0,1 3 0 16,0-3-8-16,-1 6 0 0,1-2 9 0,0-4-9 15,-1 6 13-15,4-3-1 0,1-3-1 0,-1 0 0 16,0 0-11-16,4 0 10 0,3 0-10 0,0 0 10 15,0 0 7-15,-3 0 2 0,3-3 0 0,0 3 0 16,-3-6 8-16,3 6 1 0,-3 0 1 0,0 0 0 16,-1 0-6-16,-2 0-2 0,-1 0 0 0,0 0 0 15,-3 0-11-15,-4 0-2 0,3 0-8 0,1 0 12 0,0 6-12 16,-4-3 0-16,7-3 8 0,-4 0-8 0,5 6 0 0,2-3 0 16,1-3 0-16,0 0 0 0,-4 4 0 15,4-4 0-15,-1 0 0 0,4 0 0 0,-3 0 13 0,3 6 0 16,-3-6 0-16,0 0 0 0,-8 3 3 15,5-3 1-15,-1 0 0 0,-7 0 0 0,4 0 3 0,-1 0 1 16,-3-3 0-16,4 3 0 0,-4 0-9 0,4 0-3 16,-4 0 0-16,3 0 0 0,-2 0-9 0,6 0 10 15,-4 3-10-15,4-3 10 0,4 6-10 0,0-3 0 0,0-3 0 16,3 0 0-16,-4 0 0 0,1 0 0 0,3 0 0 0,-3 0 0 16,7 7 0-16,-7-4 0 15,3-6 0-15,-4 3 0 0,1 0 0 0,-4 0 0 0,4-7 9 0,-4 7-9 16,0 0 13-16,1 0-1 0,-5-3-1 0,4-3 0 15,-3 6-11-15,3-3 0 0,-3-3 0 0,3 6 0 16,-3 0 21-16,3 0 9 0,0-4 2 0,4 4 0 16,-4 0-32-16,0-3-20 0,0 3 4 0,7 0 0 15,-3 0 25-15,0 0 6 0,-1 0 1 0,1 0 0 16,0 0-28-16,-1 0-4 0,-2 0-2 0,-1-6 0 16,0 6 18-16,0 0 0 0,0 0 8 0,-3-3-8 15,3-3 0-15,0 6 0 0,-3 0 0 0,3-4 0 16,0-2 0-16,0 3 0 0,8 0 0 0,-5-3 0 15,-2 6 0-15,2 0 8 0,1 0-8 0,0-3 0 0,3 3 0 16,-3 0 0-16,3 0 0 0,-4 0 0 0,1 0 0 0,-4 0 0 16,4 0 0-16,0 0 0 0,-1 0 0 0,1-7 0 15,0 7 0-15,-1 0 0 0,5-3 0 16,-1 3 0-16,0-9 0 0,0 9 0 0,4-3 8 0,3-4-8 16,1 7 11-16,-5-3-11 0,5-3 8 0,-5 6-8 15,-2 0 0-15,-1 0 0 0,-3-3 13 0,-1 3-4 16,-3-3-1-16,1-4 0 0,-5 7-8 0,1 0 0 15,0 0 0-15,3-3 0 0,-4 3 0 0,4 0 0 16,-3-6 0-16,3 6 0 0,-3 0 0 0,3 0 0 16,0 0 0-16,4 0 0 0,-4 0 0 0,4-3 0 15,0-3 0-15,-1 6 0 0,1 0 0 0,0 0 0 16,-4-4 0-16,0 4 0 0,0-3 0 0,-3-3 8 16,-1 6-8-16,5 0 0 0,-8-3 0 0,3-3 0 0,-3 6 0 0,1 0 0 31,-1 0-65-31,-4-4-9 0,1 4-2 0,-11 0-1164 0</inkml:trace>
  <inkml:trace contextRef="#ctx0" brushRef="#br0" timeOffset="190675.94">24303 9669 1036 0,'0'0'92'0,"0"0"-73"0,0 0-19 0,0 0 0 0,0 0 66 0,0 0 10 16,0 0 1-16,0 0 1 0,0 0-40 0,0 0-8 16,0 0-2-16,3-9 0 0,4 6 5 0,-7 3 1 15,4-10 0-15,-4 10 0 16,0-9 65-16,0 9 13 0,0 0 2 0,-4 0 1 0,-3-10-21 0,4 10-4 15,-8-3-1-15,4 3 0 0,0 0-38 0,0 3-8 16,0-3-2-16,0 7 0 0,0-4-21 0,3-3-4 16,-3 0 0-16,7 0-1 15,0 0 11-15,0 0 2 0,0 0 1 0,0 0 0 0,0 0 1 0,0 0 0 16,0 0 0-16,0 0 0 0,0 0-15 0,0 0-3 16,-3-3-1-16,3-4 0 0,0 4-3 0,0 3-8 15,0-9 12-15,0 6-4 0,0 3-8 0,0 0 0 16,0-7 0-16,0 7 0 0,0 0 0 0,0 0 12 15,0 0-12-15,0 0 12 0,0 0-4 0,0 0-8 16,0 0 12-16,0 0-4 0,0 0-8 0,0 0 0 0,0 0 0 0,0 0 0 16,0 0 0-16,0 0 0 0,0 0 0 0,0 0 0 15,0 0-8-15,0 0 8 0,0 0 0 0,3 10 0 16,-3-1 0-16,0-9 0 0,0 0 0 0,0 0 0 16,0 0 0-16,0 0 0 0,0 0 0 0,0 0 0 15,0 0 0-15,0 0 0 0,7 0 12 0,-7 0-4 16,0 0 2-16,11 0 0 0,-11 0 0 0,4-6 0 15,-1 0-2-15,1-1 0 0,-1-2 0 0,-3 0 0 16,0 2-8-16,0-2 10 0,-3 3-10 0,3-1 10 16,0 1-10-16,0 6 0 0,-4-9 0 0,4 9 8 15,0 0-8-15,0 0 0 0,-7 0 0 0,3-3 0 16,4 3 0-16,-7 3 8 0,0-3-8 0,7 0 0 0,-7 6 0 0,4-3 0 16,3-3 0-16,-4 13 0 0,1-7 0 0,-1-3 0 15,4-3 0-15,0 0 0 0,0 10 0 0,0-10 0 16,0 0 0-16,0 0 0 0,0 9 0 0,0-9 0 15,0 0 0-15,0 0 0 0,0 0 0 0,4 9 0 16,-4-9 0-16,0 0 0 0,0 0 0 0,0 0 0 16,7 3 0-16,-7-3 0 0,0 0 0 0,10 10 0 15,-10-10 0-15,0 0 0 0,0 0 0 0,7 0 0 16,-7 0 0-16,0 0 0 0,0 0 0 0,0 0 0 16,0 0 0-16,7 0 0 0,-7 0 0 0,0 0 0 15,4-10 8-15,0 7-8 0,-1-6 18 0,-3 0-2 0,0-1 0 0,4 1 0 16,-4-4-4-16,3 4 0 15,-3 6-1-15,0-7 0 0,4 1-11 0,-4-1 0 16,0 1 9-16,0 6-9 0,0 3 0 0,-4-10 0 0,4 10 0 0,0 0 0 16,-3-3 0-16,3 3 0 0,-7-6 0 0,-1 12 0 15,1-3 0-15,0 4 0 0,0-1 0 0,0 0 0 16,0-3 8-16,0 4-8 0,0-4 8 0,4 3-8 16,3-6 12-16,-4 6-3 15,4-6 0-15,0 0 0 0,0 0-9 0,0 0 8 0,0 0-8 0,4 10 8 16,-4-10-8-16,0 0 0 0,10 0 0 0,-10 0 0 15,7 6 0-15,-7-6 0 0,11 3 0 0,-4-3 0 16,-7 0-12-16,10 6 12 0,-3-2-10 0,1-4 10 31,-8 0-76-31,10 3-8 0,1 6-3 0,-1-9-1186 0</inkml:trace>
  <inkml:trace contextRef="#ctx0" brushRef="#br0" timeOffset="198057.53">24144 7346 453 0,'0'0'20'0,"0"0"4"16,0 0-24-16,0 0 0 0,-7 3 0 0,7-3 0 15,0 0-20-15,0 0-8 0,0 0-3 0,0 0 0 0,0 0 31 0,4-3 0 16,-1-4 0-16,4 4 0 0,-7 3 160 0,0 0 26 16,7-6 5-16,-7 6 1 0,0 0-31 0,0 0-5 15,0 0-2-15,0 0 0 0,0 0-46 0,0 0-10 16,0 0-2-16,-7 9 0 0,4 1-36 0,-1-1-8 16,-3 1-2-16,4-7 0 0,-5 6-6 0,5-3 0 15,-1 1-1-15,4-7 0 0,0 0-19 0,0 9-4 16,0 0-1-16,0 1 0 0,4-7-10 0,-4 6-1 15,0-9-8-15,7 10 12 0,0 2-1 0,0-2-1 0,-3-1 0 0,-1 4 0 16,4-4 15-16,-3 4 3 0,-1 2 1 16,1 1 0-16,-4 0-6 0,3-1-2 0,-3 4 0 15,0-6 0-15,-3 9 8 0,-1-4 2 0,4-5 0 0,-3 6 0 16,-1 3-15-16,4-3-4 0,-3-7 0 0,-1 10 0 16,4-3-12-16,4-7 9 0,-1 7-9 0,1 0 8 15,-1-3-8-15,1-1 0 0,-1 1 0 0,4 6 0 16,-3-6 0-16,3-1 0 0,0-5 0 0,0 9 0 15,-3-7 0-15,3 1 12 0,-4 6-12 0,1-7 12 16,-1 7-12-16,1-7 0 0,-1 10 0 0,-3-6 0 16,0 0 11-16,0 3-3 0,-3-1-8 0,3-2 12 15,0 3-12-15,-4 0 9 0,4 3-9 0,-3-10 8 16,3 7-8-16,0 0 8 0,0-4-8 0,3 4 8 16,-3-6-8-16,4 3 0 0,-4-1 0 0,3 1 8 15,1-4-8-15,-1 1 0 0,1 0 0 0,3-4 8 0,-4 3-8 0,5-2 0 16,-5 6 0-16,1-4 8 0,-1 1-8 0,-3-1 0 15,4-2 0-15,-1 2 0 0,-3 7 0 16,0-7 8-16,4 7-8 0,-4 3 0 16,0-3 0-16,0-6 0 0,0 9 8 0,0-13-8 15,0 4 16-15,3 5 0 0,1-5 1 0,-1-4 0 0,1 1-26 0,3 2-6 16,-4 4-1-16,4-10 0 0,-3 4 16 0,3-1 0 16,0 0 0-16,0 1 0 0,-3-1 13 0,3 1 3 15,0-4 0-15,0 3 0 0,-4 1-16 16,1 2 0-16,3-2 0 0,0 2 0 0,-3-2 0 0,-4-1 0 15,0 4 0-15,0 5 0 0,0-5 0 0,0 6 0 16,-4 0 0-16,4-4 0 0,-4 1 0 0,1 0-12 16,-4-7 1-16,3 10 0 0,1-7 19 0,3-2 3 0,-4 2 1 15,4 4 0-15,-3-3-12 0,6-1 0 0,1-3 0 0,-4 4 0 16,3-4 0-16,-3 4 0 16,7-4 0-16,-3 1 0 0,-4 2 0 0,3-2 0 0,1-1 0 0,0 1 0 15,-4-1 0-15,3 4 0 0,-3-4 0 0,0 3 0 16,0 1 0-16,0 3 0 0,0-4 0 0,-3 1 0 15,-1-1 0-15,0-2 0 0,1 5 0 0,3-8 0 16,-4 2 0-16,4 0 0 0,0 1 0 0,0-1 0 16,-3-6 0-16,3 7 0 0,3-1 0 0,1-6 0 15,-4 7 0-15,3 2-12 0,1-5 2 0,0 2 1 16,-1 4 9-16,4-4 11 0,-7 0-3 0,4 4 0 16,-1-1-8-16,-3 1 0 0,0-4 0 0,0 1 0 15,0 2 0-15,0 4 0 0,-3 0 0 0,3-7 0 16,-4 4 0-16,1-4 0 0,3 0 0 0,-4 4 0 0,4 3 0 0,-3-7 0 15,6-3 0-15,-3 4 0 0,0-1 0 0,4 4 0 16,-4-4 0-16,3 1 0 0,1-1 0 0,-4 0 0 16,0 1 0-16,0 2 0 0,3 1 0 0,-3-4 0 15,-3 4 0-15,3-4 0 0,0 4 0 0,0-4 0 16,0 4 0-16,0 2 0 0,-4-2 0 16,4-1 0-16,0-2 0 0,0 2 0 0,0 4 0 0,0 0 0 15,0-7 0-15,0 10 0 0,0-6 0 0,0-1 0 16,0 7 0-16,0-7 0 0,0-2 0 0,4 9 0 15,-4-10 0-15,0 4 0 0,0-4 0 0,0 4 0 16,-4-1 0-16,4 7 0 0,0-7 0 0,0 7 0 0,0 0 0 16,0-3 0-16,0 3 0 0,0-1 0 0,0-5 0 0,0 6 0 15,0-7 0-15,0 7 0 0,0-6 0 0,0 9 0 16,0-10 0-16,0 4 0 0,4-4 0 0,-1-2 0 16,1 2 0-16,-1 1 0 0,-3-4 0 0,4 1 0 15,-1 2 0-15,1 4 0 0,-8-10 0 0,4 13 0 16,4-6 0-16,-4-4 0 0,0 7 0 0,0-4 0 15,-7 1 0-15,7-1 0 0,0 7 0 0,0-6 0 16,-4-4 0-16,4 4 0 0,0 2 0 0,0-2 0 16,0-1 0-16,-3-2 0 0,3 2 0 0,-4 7 0 15,4-6 0-15,0-4 0 0,0 4 0 0,-3 2 0 16,3-2 0-16,0-1-11 0,-4 1 3 0,1-4 0 16,-1 7 8-16,4-3 11 0,0-1-3 0,-3-3 0 15,3 4-8-15,-4-4-16 0,0 4 4 0,1-4 1 16,-1 1-7-16,-3 2-2 0,7-2 0 0,-3-1 0 15,3 1 20-15,0-1 0 0,-4-6 0 0,4 10 0 0,-3-7-12 0,3 3-4 16,0-6-2-16,-4 7 0 16,8-7-12-16,-4-3-2 0,0 0-1 0,0 0 0 15,0 0-150-15,0 0-29 0</inkml:trace>
  <inkml:trace contextRef="#ctx0" brushRef="#br0" timeOffset="200079.89">24190 7161 115 0,'0'0'10'0,"0"0"-10"16,0 0 0-16,0 0 0 0,0 0 241 0,0 0 47 16,0 0 8-16,0 0 3 0,0 0-195 0,0 0-40 15,0 0-7-15,0 0-1 0,-4 9-22 0,4-9-4 16,0 0-1-16,-3 9 0 0,3-9-5 0,0 10 0 16,0-1-1-16,0-6 0 0,0 7 26 15,0 2 6-15,0-2 1 0,0-1 0 0,0 4-4 0,0 2-1 16,-4 1 0-16,4 3 0 0,-3 3-16 0,-1 9-3 15,1-9-1-15,-1 9 0 0,1 1-15 16,-1-1-4-16,-3-3 0 0,7 4 0 0,-3-4 3 0,-1 3 0 16,4 1 0-16,0-4 0 0,0-6 5 0,0 9 0 15,0-3 1-15,0-3 0 0,0 7 3 0,0-1 1 0,4-3 0 16,-4-2 0-16,3 5-3 0,4-9-1 0,-3 9 0 0,-1-9 0 16,1 6-9-16,3-3-3 0,-4-3 0 0,4-3 0 15,1 3-9-15,-1 0 0 0,-4 0 0 0,4-3 0 16,-3 3 0-16,3-3 8 0,-4 3-8 0,1-10 0 15,-1 7 0-15,1 3 0 0,-1-3 0 16,1 3 0-16,-1 0 8 0,-3-4-8 0,0-2 0 0,0 3 8 16,0 3 4-16,0-3 1 0,0-7 0 0,0 10 0 15,0-3 9-15,0-6 2 0,4 5 0 0,-1-5 0 16,1-4-9-16,0 10-2 0,-1-6 0 0,1-1 0 16,-1 4 5-16,-3 0 1 0,4-7 0 0,-1 10 0 15,-3-7-19-15,0 1 0 0,0 6-8 0,0-7 8 16,0 7 0-16,0-6 8 0,-3 5 1 0,3-5 0 15,-4 3-1-15,4-1-8 0,-3-5 12 0,3 2-4 16,-4 7-8-16,4-6 0 0,-3-4 0 0,-1 4 8 0,4 5-8 16,-4-5 0-16,4-4 0 0,0 10 0 0,-3-6 0 15,3-1 0-15,-4 4 9 0,1-4-9 0,3 1 14 16,-4-4-2-16,4 4 0 0,4-4 0 0,-4 1-12 16,0 2 8-16,3-2-8 0,-3-1 0 15,0 1 0-15,0-1 8 0,4 0-8 0,-1-2 0 0,-3 2 0 0,0 0 0 16,4 4 8-16,-4-4-8 0,0 1 0 0,0 2 0 15,4-2 8-15,-4 2-8 0,0-2 0 0,3-1 0 16,1 1 0-16,-4-7 0 0,3 6 0 0,-3 7 0 16,0-10 0-16,4 0 0 0,-4 4 0 0,0 2 0 15,3-9 0-15,-3 7 0 0,0-1 0 0,0 1 0 16,0 2 0-16,0-2 0 0,0-1 8 0,0 3-8 0,-3-2 0 16,3 2 0-16,-4-2 10 0,4-1-10 0,0 4 10 0,-3-1-10 15,3-2 0-15,-4-1 0 0,4 1 0 0,4 2 0 16,-4-2 0-16,0-1-8 0,3 0 8 0,-3 1 0 15,4-4 0-15,-1 3 0 0,1 1 0 0,-4-1 0 16,0-9 0-16,7 10 0 0,-4 2-8 0,1-2 8 16,-4 2 0-16,3-2 0 0,-3-1 0 0,4 0 0 15,-4 1 0-15,0-4 0 0,3 3 0 0,-3 1 9 16,4 2-9-16,-1-2 12 0,-3-1-12 0,0 4 12 16,0-4-12-16,0 1 0 0,4-1 0 15,-4 0 8-15,4-5 7 0,-1 8 1 0,1-6 0 0,-4 4 0 16,3-7-16-16,-3 9-16 0,4-2 3 0,-1-1 1 15,-3 1 12-15,0-1 0 0,4 0 0 0,-1 4-9 0,-3-4 9 16,4 1 0-16,-4 2 0 0,0-2 0 16,0 2 0-16,3 1 0 0,-3-4 0 0,4 4 0 0,-4-4 0 0,3 4 0 15,1-4 0-15,-4 1 0 16,3 2 0-16,1-2 0 0,-1-1 0 0,1 3 0 16,-4-2 0-16,3-1 0 0,1 4 0 0,0-4 0 0,-4 1 0 0,0 2 0 15,0-2 0-15,0 2 0 0,0-2 8 0,-4 8-8 16,4-5 8-16,0-4-8 0,0 4 0 0,0-4 0 15,0 4 0-15,0 2 8 0,0-2-8 0,4 0 0 16,-4-4 0-16,3 4 0 0,-3-4 0 0,4 0 0 16,-1 4 0-16,-3-4 8 0,0 1-8 0,4 2 0 15,-1-2 0-15,-3 2 0 0,0-2 0 0,0 5 0 16,0-2 0-16,0-1 0 0,-3 1 0 0,3 3 0 16,-4-1 0-16,1-5 0 0,-1 2 0 0,4 7 0 15,-3-6 0-15,3-4 0 0,3 7 0 0,-3-10 0 0,0 10 0 16,4-4 0-16,-1 1 0 0,1-1 0 0,-1-2 0 0,1 5 0 15,-1-8 0-15,1 2 0 0,-1 7 0 0,4-10 0 16,-7 3 0-16,4 4 0 0,3-4 0 16,-4 1 0-16,-3 2 0 0,0-2 0 0,0 5 0 0,4-8 0 15,0 2 0-15,-4 4 0 0,-4-4 0 0,0 10 0 16,4-7 0-16,-3-2 0 0,-1 2 0 16,1 7 0-16,-4-6 0 0,0-4 8 0,3 10-8 0,1-10 0 15,-1 4 0-15,1-1 0 0,-1-2 0 0,4-1 0 16,-3 4 0-16,3-4 0 0,-4 1 0 0,4-1 0 15,0 0 0-15,0-2 0 0,0 2 0 0,4-3 0 16,-1-3 0-16,-3-3 0 0,-3 10 0 0,3-10 0 16,3 9 0-16,-3-6 0 0,0-3 8 0,-3 10-8 0,-1 2 0 0,4-2 0 15,0-1 0-15,0 1 0 0,-3 2 0 0,-1-3 0 16,4 4 0-16,0-4 0 0,-4 1 0 0,1-1 0 16,-1 4 0-16,-3-4 0 0,4-6 0 0,-1 13 0 15,1-7 8-15,-1-2-8 0,1 8 11 0,-1-8-3 16,1 2 0-16,-1 0 0 0,1 1-8 15,-1-1 8-15,1-6-8 0,3 7 8 0,0-10-8 0,0 0 0 16,0 9 0-16,0-9 0 0,0 0 0 0,0 0 0 16,0 0 0-16,3 3 0 0,-3-3-17 0,0 0 1 15,7 10 0-15,0-10 0 16,-7 0-167-16,0 0-33 0</inkml:trace>
  <inkml:trace contextRef="#ctx0" brushRef="#br1" timeOffset="213669.55">23403 12890 345 0,'0'0'31'0,"0"0"-31"0,0 0 0 0,0 0 0 16,0 0 152-16,0 0 25 0,0 0 5 0,0 0 1 16,0 0-97-16,0 0-19 0,0 0-4 0,0 0-1 15,0 0-26-15,0 0-4 0,0 0-2 0,0 0 0 16,0 0-30-16,0 0 0 0,0 0 0 0,0 0 0 15,0 0 50-15,0 0 10 0,0 0 3 0,0 0 0 16,0 0 29-16,0 0 7 0,0 0 1 0,0 0 0 16,0 0-15-16,0 0-2 0,0 0-1 0,0 0 0 15,0 0-21-15,0 0-4 0,0 0-1 0,0 0 0 16,0 0-24-16,0 0-4 0,0 0-2 0,0 0 0 16,0 0-10-16,0 0-1 0,0 0-1 0,0 0 0 0,0 0 2 0,0 0 1 15,0 0 0-15,0 0 0 16,0 0 11-16,0 0 1 0,-3 0 1 0,3 0 0 0,-7 0-6 0,7 0 0 15,0 0-1-15,0 0 0 0,-11 0-8 0,8-3-2 16,-4 3 0-16,7 0 0 0,0 0-1 0,0 0 0 16,-8 0 0-16,1-4 0 0,7 4 8 0,0 0 0 15,-7 0 1-15,7 0 0 0,-3 0-12 0,3 0-9 16,-7-6 12-16,3 6-12 0,-3 0 19 0,7 0-3 16,0 0-1-16,-3-3 0 0,-1-3-4 0,4 6-1 15,0 0 0-15,-3 0 0 0,-4 0-10 0,3-3 12 0,4 3-12 0,0 0 12 16,-3-10-12-16,3 10 8 0,-4 0-8 15,4 0 8-15,0 0-8 0,-4-3 12 16,1-3-12-16,-4 3 12 0,3-4-3 0,1 7 0 16,-1-3 0-16,1 0 0 0,-1-3 7 0,-3 3 0 0,7-4 1 15,-3 4 0-15,-1-3-5 0,-3 3-2 0,4 0 0 0,3-4 0 16,-4 4-2-16,0-3 0 0,1 3 0 0,-1-6 0 16,4 9 0-16,-3-10-8 0,3 10 12 0,-4-9-4 15,1 6-8-15,-1-1 10 0,1-2-10 0,-1 3 10 16,-3-3-10-16,4 6 8 0,3-10-8 0,-4 10 8 15,-3-3-8-15,4-6 0 0,-4 9 0 0,3-3 0 16,0-4 0-16,1 7 0 0,3-9 9 0,-4 9-9 16,1-3 8-16,3 0-8 0,-7-4 10 0,3-2-10 0,1 6 12 15,-1-3-4-15,1 2-8 0,-1-5 12 16,1 6-12-16,-1-3 8 0,-3 6-8 0,4-3 0 16,-5-1 0-16,5-2 8 0,3 6-8 0,-7 0 0 0,0-3 0 0,3-3 0 15,-3 6 0-15,4 0 0 0,-1 0 0 0,-3-3 0 16,0 3 0-16,0-7 0 0,4 7 0 15,-5-3 8-15,8 3-8 0,-3-3 0 0,-4-3 0 16,3 6 11-16,4 0-11 0,-7-10 10 0,0 7 8 0,0-3 2 16,4 3 0-16,3 3 0 0,-4-10-20 0,1 7 0 15,-1-3 0-15,1 3 0 0,3 3 0 0,-8-10 0 16,1 7-8-16,0-3 8 0,0 6 0 0,4 0 0 16,-4-9 0-16,0 9 0 0,3 0 0 0,-3-3 0 15,-3 3 0-15,-1-10 0 0,4 10 0 0,0-3 0 16,3-3 8-16,-3 6-8 0,-3-10 0 0,3 10 0 0,0-3 0 0,7 3 0 15,0 0 0-15,-4-9 0 16,-3 6 0-16,3-4 0 0,4 7 11 0,0-9 5 0,-10 6 0 16,6-7 1-16,1 1-17 0,-1 9 0 0,1-9 0 15,-4 5 0-15,0 1 8 0,0-3-8 0,7 6 0 0,-4-9 0 16,-7 9 0-16,1-7 0 0,6 1 0 16,-3 3 0-16,0-3 0 0,0 3 0 0,4-4 0 15,3 7 0-15,-4-6 8 0,-3 0-8 0,0 3 0 16,3-4 0-16,1-2 12 0,-1 6-4 0,-3-7 0 0,0 10-8 15,4-9 0-15,-1 6 0 0,1-7 0 0,-1 10 0 16,-3-9 0-16,4 6 0 0,-1-3 0 0,1 2 0 16,-1-5 0-16,1 9 0 0,-1-9 0 0,0 9 0 15,1-3 0-15,-1-4 0 0,4 7 0 0,-3-3 0 16,3 3 0-16,-4-3 0 0,-3-3 0 0,4 3 0 16,3-4 0-16,-4 4 0 0,1-3 0 0,-1 3 0 15,-3-7 0-15,7 7 0 0,-3-3 0 0,-1 3 0 16,1-3 0-16,-5 2 0 0,8-5 8 0,-3 6-8 0,-1-3 0 0,1 2 0 15,3 4 0-15,-4-3 0 0,1-3 8 0,-1 3-8 16,1-3 0-16,-1-4 0 0,4 7 0 0,0 3 0 16,-3-9 0-16,-1 6 0 0,4 3 0 15,-3-7 0-15,-1 4 0 0,-3-6 0 0,7 9 0 16,-3-3 0-16,-1-4 0 0,1-2 0 0,-5 6 0 0,5-4 0 16,-1 1 0-16,1 0 0 0,-4 3 0 0,3-3 0 15,4 6 0-15,-3-7 0 0,-4 1 0 0,3 3 0 16,1-3 0-16,3 6 0 0,0 0 0 0,-7-10 0 15,3 7 0-15,-3-6 0 0,7 9 0 0,0 0 0 16,-4-3 0-16,-3-4 0 0,4 7 0 0,3 0 0 16,-7-9 0-16,7 9 0 0,0 0 0 0,-4 0 0 15,-6-3 0-15,6-7 0 0,-6 10 0 0,6-9 0 16,1 9 0-16,3 0 0 0,-7-10 0 0,3 7 0 16,-3-6 0-16,0 9 0 0,7 0 0 0,0-3 0 0,-7-3 0 0,0 6 0 15,7 0 0-15,0 0 0 0,-7 0 0 0,0-4 0 16,0 4 0-16,7 0 0 0,0 0 0 0,-7-3 0 15,-4-3 0-15,7 6 0 0,4 0 0 0,0 0 0 16,-7 0 0-16,0-3 0 0,7 3 0 0,0 0 0 16,0 0 0-16,0 0 0 0,-7-6 0 0,7-4 0 15,0 10 0-15,0 0 0 0,-7-3 0 0,0 0 0 16,7-3 0-16,0 6 0 0,-3-4 0 0,-1-2 0 16,1 6 8-16,3 0-8 0,0 0 12 0,-4-3-12 0,-7 3 0 0,4-6 0 15,7 6 0-15,0 0 0 0,-3 0 0 0,3 0 0 16,0 0 0-16,0 0 0 15,0 0 0-15,0 0 0 0,0 0 0 0,0 0 0 16,7-3 0-16,-7 3 0 0,0 0 0 0,0 0 0 0,0 0 0 0,0 0 0 16,0 0 0-16,0 0 0 0,0 0 0 0,0 0 0 15,0 0 0-15,0 0 0 0,-11 0 0 0,11 0 0 16,0 0 0-16,0 0 0 0,-7-3 0 0,7 3 0 16,0 0-10-16,0 0 10 0,0 0 0 0,0 0 0 15,-7-7 0-15,7 7 0 0,0 0 0 0,0 0 0 16,0 0 0-16,0 0 0 0,0 0 0 0,0 0 0 15,0 0 0-15,0 0 0 0,0 0 0 16,0 0 0-16,0 0 0 0,0 0 0 0,-14 0 0 0,14 0 0 16,0 0 0-16,0 0 0 0,-3-3 0 0,3 3 0 0,0 0 8 15,0 0-8-15,0 0 0 0,0 0 0 0,0 0-9 0,0 0 9 16,0 0 0-16,0 0 0 0,0 0 0 0,0 0 0 16,0 0 0-16,0 0 0 0,0 0 0 0,-11-6 0 15,11 6 0-15,0 0-8 0,0 0 8 0,0 0 0 16,0 0 0-16,0 0 0 0,0 0-8 15,0 0 8-15,-7 0-11 0,7 0 2 0,0 0 0 0,0 0 0 32,0-3-38-32,0 3-7 0,-4-10-2 0,8 7-972 0,3-6-196 0</inkml:trace>
  <inkml:trace contextRef="#ctx0" brushRef="#br1" timeOffset="-211609.96">22331 11842 460 0,'-7'0'41'0,"7"0"-33"16,0 0-8-16,0 0 0 0,-14 0 147 0,10 0 27 16,4 0 6-16,0 0 0 0,0 0-80 0,0 0-17 15,0 0-3-15,0 0-1 0,0 0-25 0,0 0-5 16,-7-3-1-16,7 3 0 0,0 0-4 0,0 0 0 0,0 0-1 0,0-6 0 16,0 6 11-16,0 0 2 0,0 0 1 0,-3 0 0 15,-4-3-1-15,3-4-1 0,4 7 0 0,-4 0 0 16,-6 0-35-16,3-3-6 0,3 3-2 0,-3 0 0 15,7 0-12-15,0 0 8 0,-3 0-8 0,3 0 0 16,0 0 32-16,0 0 0 0,-7 0 0 0,7 0 0 16,0 0 0-16,0 0 1 0,0 0 0 0,0 0 0 15,0 0-2-15,0 0-1 0,0 0 0 0,0 0 0 16,-4-9-6-16,4 9 0 0,0 0-1 0,0 0 0 16,-3 0-2-16,3 0 0 0,10 0 0 0,-10 0 0 15,7-9-1-15,-7 9 0 0,0 0 0 0,11 0 0 16,-1 0 5-16,-10 0 1 0,0 0 0 0,0 0 0 15,15-10 2-15,-8 7 0 0,-4-6 0 0,-3 9 0 16,4-10-28-16,-4 10 0 0,7-3 0 0,-4-3 0 0,-6 3 0 0,3-7 12 16,0 10-2-16,0 0 0 0,-4 0-1 15,4 0 0-15,7-9 0 0,-3 6 0 0,-4 3-1 0,3-10 0 16,1 7 0-16,6-3 0 0,1 3 0 0,-8-4 0 16,1 4 0-16,3 0 0 15,4-3 4-15,-4-3 0 0,-4 9 0 0,4-10 0 0,4 7 6 0,-4-6 2 16,4 5 0-16,-4-2 0 0,-4-3-20 0,4 6 0 15,0-7-11-15,4 7 11 0,-8-6 0 0,4-1 0 16,0 7 0-16,0-3 0 0,-3 3 0 0,3-4 9 16,-3 1-9-16,3 0 8 0,0-4-8 0,-4 7 0 15,-3 3 0-15,7-6 0 0,0 3 0 0,0 0 0 16,-7 3 8-16,7-6-8 0,-3-4 0 0,3 7 0 16,0-3 9-16,-7 6-9 0,7-3 0 0,-3-7 9 15,6 10-9-15,-3-9 0 0,0 9 8 0,0-6-8 0,0-1 0 0,4 7 0 16,-4-3 0-16,0-3 0 0,0 3 0 0,0-4 0 15,4 4 0-15,-4 0 8 0,-4-3-8 0,5 3 0 16,-1-4 10-16,0 4-10 0,0-3 8 0,0 3-8 16,-4 0 8-16,4-3-8 0,4 2 0 0,-8-2 8 15,-3 6-8-15,7-3 0 0,4-3 0 0,-4 3 8 16,0 3-8-16,0-4 0 0,7-2 0 0,-3 3 0 16,-4-3 0-16,4 6 0 0,-4-3 0 0,3-7 0 15,4 10 8-15,0-3-8 0,-14 3 0 0,11-6 8 16,0 6-8-16,3-3 0 0,-14 3 0 0,7-7 8 15,3 7-8-15,-3-3 0 0,0 0 0 0,-7 3 0 16,0 0 0-16,8-6 0 0,2 6 0 0,-10 0 0 16,0 0 0-16,4-3 0 0,6-4 0 0,-10 7 0 0,0 0 11 0,7 0-3 15,-7 0-8-15,11 0 12 0,-4-3-12 16,-7 3 0-16,7-6-12 0,4 6 12 0,-4-3 0 0,-7 3 0 16,7-10 0-16,0 10 0 0,-7 0 0 15,7-3 0-15,0-3 0 0,0 3 0 0,-7 3 0 16,7-6 0-16,-4 3 0 0,-3 3 0 0,8-4 0 0,-8 4 0 15,3-6 0-15,-3 6 0 0,0 0 0 0,11 0 0 16,-4-3 0-16,-7 3 0 0,0 0 0 0,7-6 0 16,-4 3 0-16,4-7 0 0,-7 10 0 0,4 0 8 15,3-9-8-15,-4 6 9 0,-3 3-9 0,7-7 8 16,-7 7-8-16,4-3 8 0,3-6-8 0,-3 9 0 16,-4 0 0-16,7-3 8 0,0-4-8 0,0 4 0 0,-7 3 0 0,3-6 8 15,-3 6-8-15,7-3 0 0,0 0 0 0,-3-4 0 16,-1 4 0-16,5-3 0 0,-5 3 0 0,4-3 0 15,-7 6 0-15,4-3 8 0,3 3-8 0,-4-10 8 16,4 10-8-16,-7 0 0 0,4-9 0 0,-1 9 0 16,1-3 0-16,-1-1 0 15,1-2 0-15,3-3 12 0,-4 9-12 0,1 0 0 0,-4-10 0 0,0 10 0 16,4 0 0-16,-4 0 0 0,3-3 0 0,1 0 0 16,-4 3 0-16,3-6 8 0,4 3-8 0,-3-4 12 15,-4 7-12-15,7-3 0 0,0-3 0 0,-4 6 0 16,1-3 0-16,3-7 0 0,0 10 0 0,0-9 0 15,4 9 0-15,-4 0 0 0,-4-3 0 0,4-7 0 16,0 10 0-16,4-3 0 0,-8-3 0 0,1-3 0 16,-4 9 0-16,0 0 0 0,0 0 8 0,0 0-8 0,0 0 0 15,0 0 0-15,7-3 0 0,-7 3 0 0,0 0 0 0,7-10 0 16,-3 7 0-16,-4 3 0 0,0 0 0 0,0 0 0 16,0 0 0-16,0 0 0 0,0 0 0 0,0 0 0 15,7-6 0-15,-7 6 0 0,0 0 0 0,14-3 0 16,-7-4 0-16,-7 7 0 0,0 0 0 0,0 0 0 15,10-6 0-15,-10 6 0 0,0 0 0 0,11-6 0 16,-11 6 0-16,11-3 0 0,-11 3 0 0,7-7 0 16,0-2 0-16,-7 9 0 0,0 0 0 0,10 0 0 15,-10 0 0-15,7-6 0 0,-7 6 0 0,0 0 0 16,11-7 0-16,-11 7 0 0,0 0 0 0,0 0 0 16,0 0 0-16,7-3 0 0,-7 3 0 0,0 0 0 0,11-6 0 15,-11 6 0-15,7-3 0 0,-7 3 0 0,7-6 0 0,-7 6 0 16,10-4 0-16,-10 4 0 15,4-3 0-15,-4 3 0 0,10-6 0 0,-3 3 0 16,-7 3 0-16,7-6 0 0,-7 6 0 0,0 0 0 16,8-3 0-16,-8 3 0 0,0 0 0 0,7-4 0 0,-7 4 0 15,7-6 0-15,-7 6 0 0,7-3 0 0,-7 3 0 0,0 0 0 16,3-6 0-16,-3 6 0 0,7-3 0 0,-7 3 0 16,4-7 0-16,-4 7 0 0,0 0 0 0,7-3 0 15,-7 3 0-15,7-3 0 0,-7 3 0 0,3-6 0 16,-3 6 0-16,7 0 0 0,-7 0 0 0,4-10 0 15,-4 10 0-15,7 0 0 0,-7 0 8 0,0 0-8 16,7-3 0-16,-7 3 0 0,4-6 0 0,-4 6 0 16,7-6 0-16,-7 6 0 0,3-7 8 0,-3 7-8 15,7-9 0-15,-3 9 0 0,-1 0 0 0,4-3 8 16,-7 3-8-16,0 0 0 0,0 0 0 0,0 0 0 0,4-10 0 0,-4 10 0 16,3 0 0-16,-3 0 0 0,4-9 0 15,-4 9 0-15,0 0 0 0,7-3 0 0,-7 3 0 16,4-6 0-16,-1 2 8 0,-3 4-8 0,4-9 0 0,-4 9 0 15,3 0 0-15,1-9 0 0,3 6 0 0,-7 3 0 16,3-7 0-16,1 4 0 0,-1 0 0 0,4-3 0 16,-3 6 0-16,-1-10 0 0,-3 10 0 0,4 0 0 15,3-3 0-15,-3-3 0 0,-1 3 0 0,-3 3 0 16,4-3 0-16,-4 3 0 0,3-7 0 0,1 4 0 16,-1-3 0-16,-3 6 0 0,4-3 0 0,3 3 0 0,0-10 0 0,3 10 0 15,-3 0 0-15,1-3 0 0,-1-3 0 16,-4 6 0-16,4-3 0 0,0-3 0 0,-3 6 8 0,-1-4-8 15,4-5 0-15,0 9 0 0,-3-3 0 0,6-3 0 16,-2 6 0-16,-5-10 0 0,8 10 8 16,-8-3-8-16,-3 3 0 0,4-3 0 0,-4 3 0 0,7-6 0 15,-4 3 0-15,1-4 0 0,3 4 0 0,0-3 0 16,-4 3 0-16,5 3 0 0,-8 0 8 16,7-10-8-16,-4 10 0 0,4-9 0 0,-7 9 0 0,4 0 0 15,-1-3 0-15,-3 3 0 0,7-10 0 0,-7 10 0 16,0 0 0-16,7 0 0 0,0-3 0 0,-7 3 0 15,0 0 0-15,7-6 0 0,4 6 0 0,-4 0 0 16,-7 0 0-16,0 0 0 0,11-3 0 0,-4-3 0 16,-7 6 0-16,10 0 0 0,-10 0 0 0,7 0 0 15,0-4 0-15,-7 4 0 0,0 0 0 0,11-3 0 16,-11 3 0-16,0 0 0 0,0 0 0 0,11-6 0 0,-8 6 0 0,-3 0 0 16,0 0 0-16,0 0 0 0,11-9 0 0,-11 9 0 15,0 0 0-15,7 0 0 0,-7 0 0 0,7-10 0 16,-7 10 0-16,0 0 0 0,0 0 0 0,7 0 0 15,0-3 0-15,-7 3 0 0,0 0 0 0,0 0 0 16,0 0 0-16,10-9 0 0,-10 9 0 0,8 0 0 16,-8 0 0-16,7-10 0 0,-7 10 0 0,7 0 0 15,-7 0 0-15,7-3 0 0,-7 3 0 0,0 0 0 16,0 0 0-16,10-9 0 0,-10 9 0 0,7 0 0 16,-7 0 0-16,0 0 0 0,7-10 0 0,-7 10 0 15,7-9 0-15,-7 9 0 0,0 0 0 16,0 0 0-16,8 0 0 0,-8 0 0 0,0 0 0 0,0 0 0 0,0 0 0 0,0 0 0 15,0 0 0-15,3-6 0 0,-3 6 0 0,0 0 0 16,0 0 0-16,11-7 0 0,-11 7 0 0,7-3 0 16,-7 3 0-16,7-6 0 0,-7 6 0 0,7 0 0 15,-7 0 0-15,7-3 0 0,-7 3 0 0,0 0 0 16,0 0 0-16,3-6 0 0,-3 6 0 0,0 0 0 16,7-4 0-16,-7 4 0 0,0 0 0 0,7-3 0 15,-7 3 0-15,0 0 0 0,0 0 0 0,0 0 0 16,4-6 0-16,-4 6 0 0,0 0 8 0,0 0-8 15,0 0 0-15,7-3 0 0,-7 3 0 0,0 0 0 16,7-6 0-16,-7 6 0 0,0 0 0 0,0 0 0 16,4-10 0-16,-4 10 0 0,3 0 0 0,-3 0 0 15,0 0 0-15,4-3 0 0,-4 3 0 0,0 0 0 0,0 0 0 0,0 0 0 16,0 0 0-16,0 0 0 16,0 0 0-16,0 0 0 0,0 0 0 0,7-9 0 15,-7 9 0-15,0 0 0 0,0 0 0 0,3 0 0 0,1-10 0 16,-4 10 0-16,0 0 8 0,0 0-8 0,7 0 0 0,-7-3 0 15,0 3 0-15,0 0 0 16,0 0 0-16,0 0 0 0,3-9 0 0,-3 9 0 0,0 0 0 0,0 0 0 16,0 0 0-16,0 0 0 0,0 0 0 0,0 0 0 15,0 0 0-15,0 0 0 0,0 0 0 0,7 0 0 16,-7 0 0-16,4-10 0 0,0 10 0 0,-4 0 0 16,0 0 0-16,0 0 0 0,0 0 0 0,7-3 0 15,-4-3 0-15,-3 6 0 0,0 0 0 0,0 0 0 16,0 0 0-16,0 0 0 0,4-3 0 0,-4 3 0 0,0 0 0 0,0 0 0 15,0 0 0-15,0 0 0 16,0 0 0-16,0 0 0 0,0 0 0 0,0 0 0 0,0 0 0 0,0 0 0 16,3-3 0-16,-3 3 0 15,0 0 0-15,0 0 0 0,0 0 0 0,0 0 0 0,0 0 0 0,0 0 0 16,0 0 0-16,0 0 0 0,0 0 0 0,0 0 0 16,0 0 0-16,0 0 0 0,0 0 0 0,0 0 0 15,0 0-24-15,0 0 4 0,0 0 0 0,0 0 0 31,0 0-107-31,0 0-21 0,0 0-4 0,0 0-755 0,7 6-151 0</inkml:trace>
  <inkml:trace contextRef="#ctx0" brushRef="#br1" timeOffset="-208298.72">24469 10321 576 0,'0'0'51'0,"0"0"-41"15,0 0-10-15,-4 4 0 0,-3-4 230 0,7 0 44 0,0 0 9 0,0 0 1 16,0 0-172-16,0 0-36 0,0 0-6 0,0 0-2 16,-7 0-5-16,7 0-2 15,0 0 0-15,0 0 0 0,0 0-7 0,0 0-2 0,-3-10 0 16,3 7 0-16,0 3-8 0,3-9-1 0,-3 9-1 0,0 0 0 16,0 0 6-16,0 0 0 0,-3-4 1 0,3 4 0 15,0 0 6-15,0 0 1 0,-4-6 0 0,0 6 0 16,-3 0-31-16,0 0-5 0,0 0-2 0,0 0 0 15,-3 0-18-15,3 6 0 0,3-6 0 0,4 0 0 16,-7-6 8-16,7 6-8 0,0 0 12 0,0 0-12 16,0 0 9-16,0 0-9 0,0 0 0 0,0 0 9 15,0 0 11-15,0 0 3 0,0 0 0 0,0 0 0 16,0 0-3-16,0 0-1 0,0 0 0 0,0 0 0 16,0 0 5-16,0 0 2 0,0 0 0 0,0 0 0 15,0 0-8-15,0 0-2 0,0 0 0 0,0 0 0 16,0 0-8-16,0-3-8 0,-4-6 9 0,4 9-9 0,-3 0 13 0,-1-10-3 15,4 10-1-15,-3-9 0 0,-1 9 7 0,4-6 0 16,0-1 1-16,0-2 0 0,0 0-3 0,0 5-1 16,0-5 0-16,0 0 0 0,0-1-2 0,0 7-1 15,4-6 0-15,-4-1 0 0,0 1-10 0,3 6 0 16,1-7 0-16,-4 1 8 0,0 3-8 0,3-1 10 16,1-2-10-16,-4 6 10 0,4-4-10 0,-4 1 12 15,0 0-12-15,3-3 12 0,1 5-12 0,-4-5 8 16,0 6-8-16,3-3 8 0,-3-4-8 0,0 7 8 15,0-6-8-15,0-1 8 0,4 7-8 0,-4-6 10 16,0-4-10-16,0-3 10 0,0 4-10 0,0 3 10 0,0-4-10 16,0 0 10-16,0-2-10 0,0 2 0 0,3 4 0 15,1-4 0-15,-1 4 0 0,1-1 0 0,-1-2 0 0,1 2 0 16,-1 7 0-16,4-6 0 0,-7 0 0 0,4-1 0 16,-4-2 0-16,3 8 0 0,-3-2 8 0,0-3-8 15,0 6 0-15,4-7 10 0,-4 1-10 0,0-1 10 16,-4 7-10-16,1-6 0 0,-1-1 9 0,4 1-9 15,-7 3 0-15,4-4 0 0,3 1 0 16,-4 0 8-16,1-1-8 0,-1 1 0 0,4-4 0 16,0 1 0-16,0-1 0 0,0-3 0 0,-3 7 8 0,6-4-8 15,-3 4 0-15,4-3 8 0,-4 2-8 0,3-2 0 16,1 2 0-16,-1 1 0 0,1-1-10 0,-1-2 10 16,-3-1 0-16,4 4 0 0,3-1 0 0,-3 1 0 0,-8-3-8 15,4 2 8-15,0 1 0 0,0 2 0 0,0-2 0 16,0 0 0-16,0 2 0 0,0-5 0 0,0 9 0 0,0-7 0 15,-4 1 0-15,4-1 0 0,-3 7 0 0,3-6 0 16,0-1 0-16,-4 1 0 0,4 0 11 16,4 2 2-16,-4-2 1 0,0 0 0 0,0-1-14 15,0-2 0-15,3 2 8 0,1 1-8 16,-4-1 0-16,0 1 0 0,0 3 0 0,0-4 0 0,4 1 0 0,-4 0 0 16,0-1 0-16,0 7 0 0,0-3 0 0,-4-4 0 15,0 7 8-15,1-6-8 0,-1 6 0 0,-3-4 0 16,4 4 0-16,-4-6 0 0,3-1 0 0,1 7 0 15,-4-3 0-15,3 0 0 0,1-1 0 0,-1-2 0 16,-3 0 0-16,3 5 0 0,1-5 0 0,-1 6 0 16,1-6 0-16,-1 2 0 0,1 1 0 0,3 0 0 15,-7-4 0-15,7 1 0 0,-4 6 0 0,1 0 0 0,3-4 0 0,-4 4 0 16,1-3 0-16,3 3 0 0,0-7 0 0,0 10 0 16,-4-9 0-16,4 0 0 0,-3 5 0 0,-1 1 0 15,4-3 0-15,0-3 0 0,-3 6 0 0,3-4 0 16,0 4 0-16,0-6 0 0,-4 6 0 0,1-4 0 15,-1 4 0-15,4 3 0 0,-4-9 0 0,4 6 0 16,0 3 0-16,-3-7 0 0,3-2 0 0,0 9 0 16,0-3 0-16,-4-7 0 0,4 1 0 0,0 6 0 15,0-3 0-15,0 6 0 0,0-7 0 0,0 7 0 16,0-6 0-16,0 6 0 0,-3-9 0 0,3 9 0 16,3-4 0-16,-3 4 0 0,0-9 0 0,0 9 0 15,0 0 0-15,0-9 0 0,0 9 0 0,4-10 0 0,-4 10 0 16,0 0 0-16,3-3 0 0,-3 3 0 0,4-9 0 0,-4 9 0 15,0 0 0-15,7-3 0 0,-7 3 0 0,0 0 0 16,0 0 0-16,0 0 0 0,0-7 0 0,0 7 0 16,0 0 0-16,0 0 0 15,0-9 0-15,0 9 0 0,0 0 0 0,0 0 0 0,0 0 0 0,0 0 0 16,4-3 0-16,-4 3 0 0,0 0 0 0,0 0 0 16,0 0 8-16,0 0-8 0,0 0 0 0,0 0 0 15,0-10 0-15,0 10 0 0,0 0 0 0,0 0 0 16,0 0 0-16,0 0 0 0,0 0 0 0,0 0 0 15,0 0 0-15,0 0 0 0,0 0 0 0,0 0 0 16,0 0 0-16,0 0 0 0,0-9 0 0,0 9 0 16,0 0 0-16,0 0 0 0,0-3 0 0,0 3 0 15,3-6 0-15,-3 6 0 0,0 0 0 0,0 0 0 0,7-4 0 0,-7 4 0 16,4-9 0-16,-4 9 0 0,7 0 0 0,-7 0 0 16,0 0 0-16,7 0 0 0,-7 0 0 0,10 0 0 15,-3 0 0-15,4 6 0 0,-4-3 0 0,0 1 0 16,4-4 0-16,-1 0 0 0,-3 6 0 0,4-3 0 15,-4-3 0-15,0 0 0 0,0 6 0 0,4-6 0 16,-1 0 0-16,1 0 0 0,3 0 0 0,-3 0 0 16,-1 0 0-16,1 0 0 0,-1-6 0 0,4 6 0 15,-3 0 0-15,3 0 0 0,-3 0 0 0,-1-3 0 16,1 3 0-16,3 0 0 0,-3 3 0 0,-1-3 0 16,-10 0 0-16,11 0 0 0,-1 6 0 0,-10-6 0 15,14 3 0-15,-3-3 0 0,0 0 0 0,-4 7 0 16,-7-7 0-16,10 0 0 0,1 0 0 0,-1 0 0 0,-3 0 0 0,0-7 0 15,-7 7 0-15,11 0 0 16,0 0 8-16,-1-3-8 0,-3-3 0 0,0 6 0 16,-3 0 8-16,3-3-8 0,-4-3 0 0,5 6 0 15,-1-4 8-15,0 4-8 0,-4-3 0 0,8-3 9 0,-1 6-9 0,1 0 0 16,-4-3 0-16,4-3 0 0,-4 6 0 0,3 0 0 16,-3 0 0-16,0 0 0 0,4 0 0 0,-4 0 0 15,0 0 0-15,4 0 0 0,-4 0 0 0,3 0 0 16,1 0 0-16,-1 0 0 0,4 0 0 0,-3-4 0 15,-4 4 0-15,4 0 0 0,-4 0 0 0,3-6 10 16,1 6-10-16,0 0 10 0,3 0-10 0,-4 0 0 16,-3-3 0-16,0 3 0 0,4-3 0 0,-1-3 0 0,-10 6 0 15,8 0 0-15,2 0 0 0,-10 0 0 0,11 0 0 16,-11 0 0-16,10 0 0 0,1 0 0 0,-11 0 0 16,10 0 0-16,-2 0 0 0,-8 0 0 0,0 0 0 0,10 0 0 15,1 0 0-15,-11 0 0 16,0 0 0-16,10 0 0 0,-3 6 0 0,-7-6 0 0,7 0 0 0,-7 0 0 15,0 0 0-15,11 0 0 0,3-6 0 0,-7 6 0 16,4 0 0-16,-11 0 0 0,7 0 0 0,0 0 0 16,3 0 0-16,1 0 0 0,-4-3 0 0,0 3 0 15,4 0 0-15,-4 0 0 0,-7 0 8 0,7 0-8 16,3 0 0-16,-3 0 0 0,0 3 0 0,1-3 0 16,-1 0 0-16,0 0 0 0,0 0 0 0,0 0 0 15,-4 0 0-15,8 0 0 0,-4 0 0 0,-4 0 0 16,8 0 0-16,-7 0 0 0,3 0 0 0,0 0 0 15,-7 0 0-15,7 0 0 0,3 0 0 0,-3 6 0 16,0-6 0-16,-3-6 0 0,3 6 0 0,0 6 0 16,0-6 0-16,-7 0 0 0,0 0 0 0,11 3 0 0,-4-3 0 0,0 3 0 15,-7-3 0-15,10 0 0 0,1 0 0 0,0 0 0 16,-11 0 0-16,7 0 0 0,3 0 0 0,-3 0 0 16,4 0 0-16,-4 0 0 0,-7 0 0 0,10 0 0 15,-10 0 0-15,11 6 0 0,-4-6 0 0,-7 0 0 16,11 0 0-16,-1 0 0 0,-10 0 0 0,11 4 0 15,-1-4 0-15,-10 0 0 0,11 0 0 0,0 0 0 16,-11 0 0-16,10 0 0 0,-10 0 0 0,11 0 0 16,-4 0 0-16,3 0 0 0,-3 0 0 0,-7 0 0 15,11 0 0-15,-4 0 0 0,4 0 0 0,-1 0 0 16,-10 0 0-16,4 0 0 0,-4 0 0 16,0 0 0-16,0 0 0 0,0 0 0 0,0 0 0 0,7 0 0 0,-7 0 0 0,10 0 0 15,-2 0 0-15,-1 0 0 0,0 0 0 0,-7 0 0 16,7-4 0-16,0 4 0 0,0 0 0 0,0 0 0 15,-7 0 0-15,10 0 0 0,-6-6 0 0,3 6 0 16,0 0 0-16,4 0 0 0,3 0 0 0,0 0 0 16,-4 0 0-16,1 0 0 0,0 0 0 0,-4 0 0 15,0 0 0-15,3 0 0 0,1 0 0 0,-1 0 0 16,-2 0 0-16,2 6 0 0,-3-6 0 0,-3 0 0 16,3 0 0-16,0 0 0 0,-7 0 0 0,0 0 0 15,0 0 0-15,7 0 0 0,0 0 0 0,-7 0 0 16,0 0 0-16,7 0 0 0,4 0 0 0,-8 0 0 15,-3 0 0-15,0 0 0 0,0 0 0 0,11 4 0 0,-4-4 0 0,-7 0 0 16,0 0 0-16,0 0 0 0,0 0 0 0,0 0 0 16,0 0 0-16,0 0 0 0,0 0 9 0,10 0-9 15,-10 0 10-15,0 0-10 0,0 0 0 0,0 0 0 16,7 0 0-16,-7 0 0 0,0 0 0 0,11 0 0 16,-11 0 0-16,7 0 0 0,-7 0 0 0,0 0 0 15,0 0 0-15,0 0 0 0,7 0 0 0,-7 0 0 16,0 0 0-16,0 0 0 0,0 0 0 0,0 0 8 15,0 0-8-15,11 0 0 0,-11 0 0 0,0 0 0 16,0 0-9-16,0 0 9 0,0 0 0 0,10-4 0 16,-3-2 0-16,-7 6 0 15,7-3-40-15,0 0-4 0,-3-3-2 0,3 3 0 16,0-4-202-16,0 7-40 0</inkml:trace>
  <inkml:trace contextRef="#ctx0" brushRef="#br0" timeOffset="-195094.93">28004 11767 1591 0,'0'0'70'0,"0"0"15"0,3-9-68 0,1-1-17 16,3 7 0-16,0-3 0 0,0 0 0 0,0-1 0 16,3-2 0-16,1 9 0 0,0-3 8 0,-1-4-8 15,-3 7 9-15,4-3-9 0,-11 3 83 0,0 0 10 16,0 0 3-16,0 0 0 0,0 0 8 0,0 0 1 16,0 0 1-16,-4 10 0 0,1-7-26 0,3-3-6 0,-7 9-1 0,7-9 0 15,0 0-16-15,0 0-3 0,-4 10-1 0,4-10 0 16,0 0-39-16,0 0-14 0,0 0 9 15,0 0-9-15,0 0 9 0,0 0-9 0,0 0 10 0,-7 3-10 16,0-3 9-16,7 0-9 16,-7 6 8-16,0-3-8 0,-4 7 0 0,4-7 0 0,0 6 0 0,0-3 0 15,-3-2 28-15,3 5 3 0,-4 0 1 0,4-5 0 16,0 5-32-16,3-3-10 0,-3 0 0 0,7-6 0 16,0 0 10-16,0 0 0 0,0 0 0 0,0 0 0 15,7 7 8-15,-7-7-8 0,7 3 8 0,4-3-8 16,0 0 0-16,-1 0 0 0,-3 0 0 0,4-3 0 15,-4-4 12-15,3 4-1 0,-3-6-1 0,4 0 0 16,-4-1 3-16,-3 4 1 0,3-4 0 0,-4 4 0 16,-3 3-2-16,4-6 0 0,-4 6 0 0,0 3 0 15,0 0-12-15,-7-7 0 0,0 7 0 0,0 0 0 16,-1 7 0-16,1-4 0 0,0 0 0 0,-3 3 0 16,3-3 0-16,0 7 0 0,0-1 0 0,3 0 0 0,1 1 0 0,-4-7 0 15,3 6 0-15,0-6 0 0,4-3 0 0,-3 10 0 16,-1-1 0-16,4-9 0 15,0 0 0-15,0 0 0 0,0 0 0 0,0 0 0 16,0 0 0-16,0 0 0 0,0 0 0 0,0 0 0 0,11 0 0 0,-4 3 0 16,0-6 0-16,-3 3 0 0,3-9 0 0,0 9 0 15,-4-10 0-15,4 7 0 0,0-6 0 0,-3 0 9 16,3-1-9-16,-4-2 8 0,8 2-8 0,-7 1 0 16,3-4 0-16,-4 4 0 0,4-4 0 0,-3 4 0 0,-4 6-10 0,0-4 10 15,0 7 0-15,0 0 0 16,-4-3 0-16,-3 3 0 0,0 0 0 0,0 3 15 0,0 4-2 0,-4-4 0 15,1 6-13-15,-1 4-16 0,1-4 3 0,-4 1 1 16,3-1 12-16,-3 0 15 0,3 1-3 0,4-4-1 16,-3 4-11-16,-1-1 10 0,4 0-10 0,0-6 10 15,3 7 4-15,-3-10 1 0,4 6 0 0,3-6 0 16,0 0-15-16,0 0 11 0,0 0-11 0,0 0 10 16,0 0-10-16,0 0 8 0,0 0-8 0,0 0 8 15,0 0-8-15,0 0 0 0,0 0 0 0,7-6-11 31,0 3-20-31,0-4-4 0,4 4-1 0,-4-6 0 16,0 9-78-16,3 0-16 0,-3-9-3 0,4 5-1 0</inkml:trace>
  <inkml:trace contextRef="#ctx0" brushRef="#br0" timeOffset="-192732.1">26289 11817 1173 0,'-14'0'52'0,"7"0"11"0,0-6-51 0,-4 6-12 15,4 0 0-15,0-3 0 0,-3-3 52 0,6 6 8 16,0-10 2-16,1 7 0 0,-1-6-62 0,1 5-15 15,-1-2-1-15,4 3-1 16,0-3-19-16,0 6-4 0,0 0-1 0,0 0 0 0,0 0 41 0,0 0 0 0,-7-3 8 0,0 3 0 16,0 0 66-16,0 3 14 0,0-3 2 0,7 0 1 15,-7 6-14-15,7-6-2 0,-4 3-1 0,4-3 0 16,0 0 41-16,0 0 8 0,0 0 1 0,0 0 1 31,0 0-125-31,8 6-36 0,2-2-1 0,1 2-1 0,3-6 61 0,0 3 12 0,0-3 2 0,4 0 1 16,-4 3-24-16,3-3-5 0,1 0-1 0,-4 0 0 15,4 0-8-15,-4 0 8 0,0 0-8 0,4 0 8 16,-4 0-8-16,0 0 0 0,0 0 0 0,4 0 8 16,-1 6-8-16,-3-6 12 0,4 0-12 0,0 0 12 15,6-6-12-15,1 6 0 0,-4 6 0 0,0-6 8 16,1 0 9-16,2 0 2 0,-3-6 0 0,4 6 0 16,0 0 13-16,0 0 2 0,3 0 1 0,-4 0 0 15,-2 0-11-15,2-3-3 0,-3 3 0 0,1-3 0 16,-1-3-5-16,0 6 0 0,-3 0-1 0,3 0 0 15,-4 0-3-15,5 0 0 0,-1 0 0 0,-4 0 0 0,5 6-4 16,2-6-8-16,-3 0 11 0,-3 3-11 0,0-3 0 16,-1 0 0-16,4 3 0 0,1-3 0 0,2 0 11 0,1 0 5 15,3-3 0-15,-3 3 1 0,3 0-1 0,-3-3 0 16,0 3 0-16,-4-6 0 0,3 6 1 0,1 0 0 16,-4-10 0-16,4 10 0 0,-4 0-17 0,4-3 0 15,-4-3 8-15,4 6-8 0,-1 0 0 0,-2 0 0 16,-1 0 0-16,-4 0 0 0,1 0 0 0,0 0 0 15,-1 6 0-15,1-6 0 0,0 0 12 0,-1 3-2 16,4-3 0-16,-3 0 0 0,3 6 3 0,0-2 1 16,1-4 0-16,-1 0 0 0,-4 0-4 0,4 0-1 15,-3 0 0-15,3 0 0 0,0 0-9 0,1 0 8 16,2 0-8-16,-3 0 8 0,4 0-8 0,0 0 0 16,0 0 0-16,-4 0 0 0,0 0 0 0,-3 0 8 15,-1 0-8-15,1 0 8 0,-4 6-8 0,0-3 0 0,4 0-10 0,-1-3 10 16,1 10 0-16,-4-10 0 0,4 6 0 0,-1-3 0 15,1 3 0-15,3-3 0 0,-3 0 0 0,-1-3-9 16,5 0 9-16,-5 7 0 0,4-4 0 0,-3-3 0 16,3-3 0-16,0 3 0 0,1-7 0 0,-1 7 0 15,0 0 0-15,0-3 9 0,4 0-9 0,3 3 0 16,-7-6 8-16,0 6-8 0,0 0 0 0,1-3 0 16,-5 3 0-16,4 0 0 0,4 0 0 0,-4 0-9 15,4 3 9-15,-4-3 0 0,0 0 0 0,0 6 8 16,4-3-8-16,-4 0 0 0,1-3 0 0,-1 0 0 15,0 0 0-15,4 7 0 0,-1-7-10 0,1 0 10 0,0 0 0 16,3 0 0-16,4 0 0 0,-1 0 0 16,-2 0 0-16,2 0 0 0,1 0 0 0,0 0 0 15,0 0 0-15,-1 0 0 0,-2 0 0 0,-1 3 0 0,0-3-9 0,-3 0 9 16,-1 0 0-16,1 0-9 0,0 0-3 16,-1 0-1-16,5 0 0 0,-1 0 0 0,0 0 13 0,4 6-12 15,0-3 12-15,3-3-12 0,-3 0 12 0,-1 0 0 16,5 3 0-16,-5 4 0 0,1-7 0 0,-4 3 0 15,4-3 0-15,-4 0 0 0,4 0 0 0,0 0 0 16,0-3 0-16,-1 3 0 0,5-7 0 0,2 4 0 16,1 3 0-16,-3 0 0 0,-1 0 0 0,-3 0 0 0,-1 0 0 15,1 0 0-15,-4 0 0 0,1 0 0 0,-1 0 0 16,-4 0 0-16,-2 0 0 0,2 3 8 0,5 4 1 16,-8-7 0-16,7 0-9 0,-3 0-11 0,6 3 3 15,5-3 0-15,-1 0 8 0,0 0 11 0,0 0-3 0,-3 0 0 16,0 0-8-16,0 6-14 0,-1-3 3 0,-6-3 1 15,3 0 10-15,-3 7 0 0,0-7 0 0,-8 0 0 16,5 3 0-16,-1-3 0 0,-4-3 0 0,1 3 0 16,0-7 0-16,3 7 9 0,0 0-9 0,-3-3 10 15,3-3-10-15,-4 6 0 0,5-3 0 0,-1-4 0 16,0 4 0-16,-3 3 0 0,-1 0 0 0,1 0 0 16,-1 0 0-16,1 0 0 0,-4 0 0 0,-3 0-11 15,6 0-1-15,-6 3 0 0,-4 4 0 0,4-4 0 16,-4-3-28-16,0 6-7 15,-7-6-1-15,3 3 0 0,4-3-94 0,-3 10-19 16,3-10-4-16</inkml:trace>
  <inkml:trace contextRef="#ctx0" brushRef="#br0" timeOffset="-190397.78">29051 9829 1177 0,'0'0'52'0,"0"0"11"0,0 0-51 0,0 0-12 0,0 0 0 0,0 0 0 16,0 0 43-16,0 0 5 0,0 0 2 0,0 0 0 0,0 0-33 0,0 0-6 15,0 0-2-15,0 0 0 0,0 0-9 0,0 0 10 16,0 0-10-16,0 0 10 0,0 0-10 0,0 0-9 16,0 0 9-16,0 0-13 0,0 0 21 0,0 0 5 15,-7-3 1-15,7 3 0 0,0 0 62 0,0 0 12 16,0 0 2-16,0 0 1 0,-3 0 17 0,3 0 3 15,-7 0 1-15,7 0 0 0,-7-6-28 0,3 3-4 16,1 3-2-16,3 0 0 0,0 0-2 0,-4-4 0 16,-3-2 0-16,7 6 0 0,0 0-64 0,0 0-12 15,0 0 0-15,0 0 0 0,0 0-12 0,0 0 12 16,0 0-12-16,-7 0 12 0,3 0-20 0,4 0 4 16,-7 6 0-16,7-6 0 0,-7 4 16 0,0-1 0 0,7-3 0 0,0 0 0 15,-3 9 0-15,3-9 0 0,0 0 0 0,0 0 0 16,0 0 24-16,0 0 0 0,0 0-1 0,0 0 0 15,3 6-23-15,-3-6 0 0,0 0 0 0,0 0 0 16,11 4 0-16,-4-4 0 0,-7 0 0 0,7 0 0 16,-7 0 0-16,10 0 0 0,-2 0 0 0,-8 0 0 15,0 0 8-15,7-10-8 0,0 10 8 0,0-9-8 16,-4 6 9-16,1-7-9 0,-1 1 12 0,-3 2-12 16,4 1 8-16,-4-3-8 0,3-1 0 0,-3 7 0 15,0-6 10-15,0 6-10 0,0-4 8 0,0 4-8 16,0 3 0-16,0 0 0 0,-3-6 8 0,3 6-8 15,-7-3 0-15,7 3 0 0,-4 3 0 0,-3 3 0 16,-3-3-12-16,3 7 12 0,-1 2-12 0,1-2 12 0,0-1 0 0,0 4 0 16,0-4 0-16,4 1 0 0,-1 2 0 0,1-2 0 15,-1-1 0-15,4 3 0 16,0-2-14-16,0-1 5 0,4 1 1 0,-4-7 0 0,3 6 8 16,4 1 0-16,-7-10 0 0,0 0 0 15,4 3 0-15,3 6 0 0,-7-9 0 0,7 0 0 0,-7 0 0 0,0 0 0 16,10 0 0-16,-2 0 0 0,-1 0 0 0,-7 0 9 15,7-9-1-15,-7 9-8 0,7-3 9 0,-4-7-9 16,1 1 0-16,-1 6 9 0,1-4-9 0,-4 1 8 16,0-3-8-16,-4 2 8 0,4-2-8 0,0 9 0 15,-3-3 0-15,3 3 0 0,-4-9 0 0,4 9 0 16,0 0 0-16,-3-4-11 0,-1-2 11 0,4 6 0 16,0 0 0-16,-7-3-8 0,0 3 8 0,4 0 0 15,-5 0 0-15,1 3 0 0,4-3 0 0,-4 6-10 0,0-2 10 0,0 2-10 16,0 0 10-16,3 3-13 0,1-2 5 0,-1-4 8 15,1 6-8-15,3-9 8 0,0 0 0 0,0 10 0 16,0-10 0-16,0 0 0 0,7 3 8 0,0 6-8 16,-7-9 12-16,7 0-4 0,0 0 0 0,3 0 0 15,-10 0-8-15,7 0 0 0,0 0 0 16,4-3 0-16,-11 3 0 0,4-6 8 0,-4 6-8 0,7 0 8 16,-7 0-8-16,3-10 0 0,-3 7 0 0,0 3 0 15,0 0 0-15,0-9 0 0,-3-1 8 0,3 10-8 16,0 0 0-16,0 0 0 0,-7-3 8 0,7 3-8 15,-7 0 8-15,7 0 0 0,-8-6 0 0,8 6 0 16,0 0 10-16,0 0 2 0,0 0 0 0,0 0 0 16,0 0 0-16,0 0 0 0,0 0 0 0,0 0 0 15,0 0-39-15,0 0-7 16,0 0-2-16,0 0 0 0,0 0-132 0,0 0-26 0,0 0-6 16,22-6 0-16</inkml:trace>
  <inkml:trace contextRef="#ctx0" brushRef="#br0" timeOffset="-186801.99">26825 7339 288 0,'-10'-12'25'0,"6"2"-25"0,-3 7 0 0,0-3 0 15,-4 0 208-15,1-1 37 0,-8-2 7 0,1 9 2 0,-1 0-220 0,-3-3-44 16,-4-3-9-16,4 6-1 15,3-4-68-15,-6 4-14 0,-1-3-2 0,0 3-1 0,4 0 86 0,0 0 19 16,3-6 0-16,1 6 0 0,-1 0 106 0,7-3 18 16,1 3 3-16,-1-6 1 0,4 6 9 0,0 0 3 15,7 0 0-15,0 0 0 0,0 0-45 0,0 0-9 16,0 0-2-16,0 0 0 0,0 0-65 0,0 0-19 16,0 0 0-16,7 6 8 0,4-3 2 0,-11-3 0 15,0 0 0-15,7 6 0 0,3-3 34 0,-3 1 6 16,0 5 2-16,1-3 0 0,-8-6-32 0,10 3-7 15,-3 10-1-15,0-4 0 0,0-2-12 0,-3-1 8 16,6 3-8-16,1 1 0 0,-8 2 8 0,12-2-8 16,-1 5 0-16,0-8 9 0,0 2-9 0,0 0 8 15,-3-9-8-15,3 13 8 0,-4-4 16 0,4 1 2 0,1-7 1 0,-1 6 0 16,0 1 7-16,0 2 2 0,0-2 0 16,0-1 0-16,0 0-11 0,0 4-1 15,0-4-1-15,-3 4 0 0,0-4-3 0,3 1 0 0,-4 2 0 0,4-2 0 16,-7 2-2-16,4-2-1 0,0-1 0 0,-1 4 0 15,1-4-17-15,-4 0 0 0,0 4 8 0,3-4-8 16,1 1 0-16,0 2 0 0,-4-2 0 0,0-1 0 16,7 4 0-16,-4-4 0 0,1 1 0 0,0-1 0 15,3 0 0-15,-4 1 0 0,1-4 0 0,3 3 0 16,-3 10 0-16,3-9 0 0,0 2 0 0,-4 1 0 16,5-4 13-16,-1 4-4 0,-4 6-1 0,1-7 0 0,-4 4-8 15,0-4 0-15,3-2 0 0,1 2 0 16,3 1 0-16,0 2 0 0,4-8 0 0,-4 8 0 0,0-2 0 0,4-4 8 15,-4 4-8-15,4-4 8 0,-4 4-8 0,3-1 0 16,-3-2 0-16,1-1 0 0,-1 4 0 0,0-4 0 16,-4 7 0-16,1-10 0 0,-1 10 0 0,1-10 0 15,-4 3 0-15,0 7 0 0,0-3 0 0,0-1 0 16,0 1 0-16,-3-4 0 0,3 7 0 0,-4-4 0 16,8 1 0-16,-4-1 0 0,0 4 0 0,0 0 0 15,4 0 0-15,-4-1 0 0,7 1 0 0,-3 0 8 16,-1 2-8-16,8 1 8 0,-8-6-8 15,8-1 0-15,0 1 0 0,-1 6-11 0,1-7 11 0,0 4 0 16,-1 0 8-16,1-1-8 0,-4-2 8 0,4-1-8 16,-1 1 10-16,-3 6-10 0,-3-7 14 0,-1 7-3 15,1-6-1-15,0 5 0 0,-4-5-10 0,3 9 0 16,-3-6 0-16,0-1 0 0,4 4 0 0,0-6 0 0,-1 5 0 0,1-5 0 16,-1 6 0-16,4 0 10 0,-3-4-10 0,3 4 10 15,0-6-2-15,0 5 0 0,0 1 0 0,1-3 0 16,-1 3-8-16,-4 0 0 0,4-4 0 0,0 4 0 15,-3 0 8-15,3-7 0 0,-3 10 0 0,3-9 0 16,-4 6-8-16,1-7-12 0,3 7 2 0,-3-6 1 16,-4 5 9-16,3 1 0 0,4-6 8 0,-3 6-8 15,7-4 8-15,-4 4-8 0,0-6 8 0,0 2-8 16,4-2 13-16,3-1-1 0,-4 7-1 0,8-6 0 16,-4-1-3-16,4 4 0 0,-4-3 0 0,0-1 0 15,1-3-8-15,-1 4 0 0,-4-4 9 0,1 1-9 0,-4 2 0 16,4 4 9-16,-8-10-9 0,4 10 0 0,-3-7 32 0,3 4-1 15,-3 0 0-15,-1-1 0 0,1-3-31 0,-1 1-12 16,1 2 1-16,0-2 0 0,3 2 11 0,0 4 0 16,3-3 0-16,-2-1-8 15,6 7 8-15,-4-7 0 0,5 1 0 0,-1-4 0 0,-4 7 0 16,5-3 0-16,-5-1 0 0,1 1 0 0,3 2 0 0,-3-2 8 16,-1 0-8-16,-3-1 0 0,0-3 0 15,1 1 8-15,2 2-8 0,-3-2 0 0,-3-1 9 0,3 4-9 16,-3 2 12-16,-1-2-12 0,1 0 11 0,-1-1-11 15,1-3 10-15,0 7-10 0,-1 0 0 0,1 0 0 16,-1-1 0-16,1 4 0 0,3-6 0 0,0 5 0 16,0-5 0-16,4-1 9 0,-4 7-9 0,4-6 0 15,-1 6 0-15,1-7 0 0,3 4 0 0,-3 0 0 16,3 2 0-16,0-5 0 0,-3 6 0 0,-1 0 0 0,4-4 8 16,-3 4-8-16,3 0 8 0,-3-3-8 0,-4 2 0 15,4 1 8-15,-4-3-8 0,-4 3 0 0,4-1 0 0,-3-5 0 16,0 6 0-16,-1-7 0 0,1 7 0 0,3-6 0 15,-4 6 0-15,1-4 0 0,3 4 0 0,0 0 0 16,0 0 0-16,1-4 0 0,2 7 0 0,-3-6 0 16,7 0 8-16,-3-1-8 0,3 1 0 0,0 3 8 15,4-7 0-15,-4 7 0 0,-3-6 0 0,3 6 0 16,0-1-8-16,0-2 8 0,-3-3-8 0,0 5 8 16,-1 1-8-16,-3-6 0 0,4 6 0 0,0-7 0 15,-4 7 0-15,7-7 0 0,-3 10 0 0,-1-9 0 16,-3 6 0-16,4-7 0 0,0 4 0 0,-1 0 8 15,1-1-8-15,0 1 8 0,3 0-8 0,-4-1 8 16,5 7-8-16,-5-3 8 0,4 0-8 0,-3-3 8 0,3 2-8 16,-3-5 0-16,-1 3 0 0,1-1 0 0,-4 1 0 0,4 0 0 15,-4-1 0-15,0 1 0 0,0 0 0 0,0-1 0 16,0 1 0-16,0 0 0 0,1-1 0 0,2 1 0 16,1-3 0-16,0 5 0 0,-1-5 0 0,4 6 0 15,-3-7 0-15,0 7 0 0,-1-6 0 0,1 6 0 16,0-7 8-16,-4 7-8 0,3-7 0 0,1 7 0 15,-4-6-12-15,4 9 12 0,-4-7 0 0,3 1 0 16,1 3 0-16,-4 0 0 0,4-4-8 0,-1 4 8 16,1-6 0-16,0 6 0 0,-4-7 0 0,3 10 8 15,-2-3 0-15,2 0 0 0,-3 0-8 0,0-4 0 0,4 4 0 0,3 0 0 16,-3-3 0-16,0 2 0 16,-4 1 0-16,3-3 0 0,1-7 0 0,0 13 0 15,-4-6 0-15,0 0 0 0,0-1 0 0,0 1-9 16,-3-4 9-16,-1 7-13 0,4-6 13 0,-3 6 0 15,-1-1 0-15,5 1 0 0,-5-3 0 0,4 3 8 0,0 0 0 0,0-4-8 16,-3 1 8-16,7 0-8 0,-4 2 0 0,3-5 0 16,-2 6 0-16,2-7 10 0,-3 7-10 0,4-6 8 15,3 6-8-15,-7-7 0 0,0 10 0 0,0-9 8 16,8 5-8-16,-5-5 12 0,-3 6-12 0,4-7 12 16,3 4-12-16,-7 0-9 0,4-7 9 0,-4 10-13 15,4-7 13-15,-4 7 0 0,3-6 0 0,-2-1 0 16,2 4 0-16,1 0 0 0,-4-1 0 0,4 1 0 15,-1 3 17-15,1 0 0 0,-1-4 0 0,1 4 0 0,3 3-17 0,0 0 0 16,1-3 0-16,2 0 0 0,1-4 10 0,0 4-2 16,-4 0 0-16,4-6 0 0,-1 8-8 0,-3-8-11 15,1 6 3-15,-1-7 0 0,-4 7 8 0,1-6 0 16,0 6 0-16,-4-7 0 0,3 4 0 16,-2-1 0-16,-1-5 0 0,0 9 0 0,0-7 0 0,0 1 0 15,0 6 0-15,-3-7 0 0,3 7 0 0,0-7 0 16,0 4 0-16,-3 0 0 0,3-7 0 0,0 10 0 15,0-3 0-15,0-7 0 0,0 10 0 0,0-7 0 16,0-2 0-16,-3 2 0 16,0-2-53-16,-1-1-9 0,4 4-2 0,-3-13 0 15,-1 6-156-15,1-12-31 0,17-7-6 0,0-12-2 0</inkml:trace>
  <inkml:trace contextRef="#ctx0" brushRef="#br0" timeOffset="-176631.7">26151 12454 514 0,'0'0'23'0,"0"0"5"0,0 0-28 0,0 0 0 16,0 0 0-16,0 0 0 0,0 0 8 0,0 0-8 15,0 0 8-15,0 0-8 0,0 0 66 0,0 0 8 16,0 0 2-16,0 0 0 0,0 0 21 0,0 0 5 15,7-3 1-15,-7 3 0 0,0 0 7 0,0 0 2 16,0 0 0-16,0 0 0 0,8-7-30 0,-8 7-6 0,0 0 0 0,0 0-1 16,0 0-17-16,0 0-3 0,0 0-1 0,0 0 0 15,0 0-16-15,0 0-3 0,0 0-1 0,-4-3 0 16,-3-3 7-16,0 6 2 0,0-3 0 0,0-3 0 16,0 2 0-16,0 4 0 0,0 0 0 0,0 0 0 15,7 0-19-15,-4 0-3 0,1 4-1 0,-5 2 0 16,5-3-20-16,-1 3 0 0,-3-3 0 0,0 7 0 15,4-1 0-15,-1-6 0 0,4-3 0 0,-3 10 0 16,-1 2 0-16,-3-2-8 0,7-10 8 0,4 9 0 16,-8 1 0-16,4-10 0 0,0 0 0 0,0 0 0 15,0 0 0-15,0 0 0 0,0 0 9 0,0 0-9 16,11 3 20-16,-4-3-2 0,-7 0-1 0,7 0 0 16,0-3 11-16,3-1 1 0,-2-2 1 0,-1-3 0 15,0 6-30-15,0-4 0 0,0 1 0 0,0 0 0 16,-7 6 0-16,7-3 12 0,0-4 0 0,-7 7 0 15,0 0-12-15,3-3 0 0,-3 3 0 0,0 0 0 0,0 0 0 0,0-6 0 16,0 3 8-16,-7 0-8 0,7-4 13 0,0 7 0 16,-7 0 0-16,0 0 0 0,4 0-1 0,-4 0-1 15,3 0 0-15,-3 0 0 0,4 0-11 16,-1 0 0-16,4 0 0 0,-7 7 8 0,3-4-8 0,4-3 0 16,0 0 0-16,-3 9 0 0,-4-6 0 0,7 7 0 15,0-10 0-15,0 9 0 0,0-6 0 0,0-3 0 16,0 0 0-16,0 0 0 0,0 0-13 0,3 10 5 15,-3-1 8-15,0-9-13 0,0 0 13 0,0 0 0 0,0 0 0 16,0 0 0-16,0 0 0 0,0 0 10 0,11 0-2 0,-11 0 0 16,0 0-8-16,7-9 0 15,0-1 0-15,0 7 8 0,-7 3-8 0,4-9 0 0,-4-1 0 0,3 7 0 16,1-3 8-16,-4 6 0 0,0-6 0 16,-4-1 0-16,4 7-8 15,0 0-11-15,-3-3 3 0,3 3 0 0,-4 0 8 0,-3 0 0 0,4 3 0 16,-1-3 0-16,-3 7 0 0,7-7 0 15,-4 3 0-15,-3 0-8 0,4 6 8 0,-1-9 0 0,4 0 0 0,0 0 0 16,-7 10 0-16,0-10 0 0,7 0-8 0,0 0 8 16,-3 9 21-16,-4-6 10 0,0 4 1 0,7-7 1 15,0 0-33-15,0 0-9 0,0 0-1 0,0 0 0 16,0 0 10-16,0 0 0 0,0 0 0 0,-4 9-8 16,-3 0 8-16,7-2-10 0,0-7 10 0,-4 9-10 15,-3 4-56-15,7 2-11 0,0-5-3 0,-3-4-727 16,3 3-145-16</inkml:trace>
  <inkml:trace contextRef="#ctx0" brushRef="#br0" timeOffset="-175446.18">26991 11422 1389 0,'0'0'61'0,"0"0"14"0</inkml:trace>
  <inkml:trace contextRef="#ctx0" brushRef="#br0" timeOffset="-173202.89">27044 11359 410 0,'0'0'18'0,"11"0"4"0,-11 0-22 0,7-3 0 0,-4 0 0 0,4-3 0 15,0-4 0-15,-7 10 0 0,0 0 0 0,11 0-12 16,-1-3-1-16,-10 3-1 0,0 0 0 0,0 0 0 0,4-6 26 0,-4 6 6 16,0 0 1-16,0 0 0 0,0 0 77 15,0 0 16-15,0 0 4 0,0 0 0 0,0 0-20 0,0 0-3 16,0 0-1-16,0 0 0 16,0 0-33-16,0 0-7 0,0 0-2 0,0 0 0 15,0 0-22-15,0 0-5 0,0 0-1 0,0 0 0 0,0 0-2 0,0 0-1 16,0 0 0-16,0 0 0 0,0 0-5 0,0 0-1 15,0 0 0-15,0 0 0 0,0 9 15 0,-4 1 2 16,4-10 1-16,-3 6 0 0,-4 0 11 0,3 4 2 16,-3-1 1-16,7-3 0 0,-7 1 11 0,0-7 3 15,4 9 0-15,-4-3 0 0,7-6-39 0,-4 4-8 16,-3 8-2-16,0-6 0 0,0-2 5 0,3 2 1 16,-3-3 0-16,0 0 0 0,4 6-8 0,-1-2-8 15,-3 2 11-15,4-3-11 0,-4 4 8 0,3-1-8 0,-3 1 0 0,3-7 0 16,-3 6 0-16,4 1 0 15,-4-1 0-15,3-6 0 0,-3 7 26 0,4-4 5 0,-4 0 1 0,3 0 0 16,4-6-16-16,-7 3-4 0,0 7 0 0,0-4 0 16,3 0 4-16,-3-6 1 0,4 10 0 15,-1-4 0-15,-3-3-6 0,4 4-2 0,-1-4 0 0,1 0 0 16,-1 3-9-16,-3-3 0 0,0 7 9 16,3-1-9-16,1-6 0 0,-1 7 0 0,-3-4 0 0,4 0 0 15,-1 4 0-15,1-4 0 0,-1-3 0 0,1 6 0 16,-4-6 0-16,3 7 0 0,1-4 0 0,-1-3 0 15,-3 7 0-15,3-7 8 0,1 6-8 0,-1 1 0 0,-3-7 11 16,0 6-3-16,0-3 0 0,0-2 0 16,-3 8 4-16,3-6 0 0,-4-2 0 0,4 5 0 0,-4-3 0 0,4 0 1 15,-3 1 0-15,-1-4 0 0,1 6-2 0,2 1-1 16,-2-7 0-16,3 6 0 0,3 1-10 0,1-7 8 16,-4 6-8-16,3-3 8 0,-3-2-8 0,4 5 0 15,-4-6 0-15,3 3 0 0,1-2 0 0,-1 2 0 16,-3-3 0-16,3 6 0 0,-3-5 0 0,0 5 12 15,4 0-12-15,-8 1 12 0,1-7-12 0,3 6 0 16,-1-2 0-16,-2-1 8 0,3 3 19 0,-4-2 3 16,4 2 1-16,0-3 0 0,-3 4-31 0,3-1 0 15,3 0 0-15,-3-5 0 0,0 5 0 0,3 0 0 16,-3 1 0-16,4-7 0 0,-1 6 0 0,1 1 8 16,3-10-8-16,-4 9 0 0,-3-6 0 0,4 7 0 15,-1 2 0-15,4-12 0 0,0 0 0 0,-7 6 0 16,0 4-10-16,3-7 10 0,-3 10 0 0,4-7 14 15,-1-3-2-15,-3 6 0 0,4 1-12 0,-1-7 0 0,-3 6 0 16,4 1-10-16,-1-1 10 0,-3-6 0 0,4 7 0 0,-5-1 0 16,5-6 0-16,-4 7 11 0,3-4-11 0,-3-3 12 15,4 6-12-15,-1-5 0 0,1 5 0 0,-1-3 8 16,1-3-8-16,-4 1 8 0,3 2-8 0,-3-3 8 16,3 3-8-16,1-3 0 0,-4 4 0 0,3-1 0 15,-3-6 0-15,4 9 0 0,-1-2 0 0,-3-4 0 16,4 3 0-16,-4 0 8 0,3-6-8 0,-3 10 0 15,0-4 0-15,3-3 0 0,-3 3 0 0,0 1 0 16,4-7 0-16,-8 9 0 0,8-3 0 0,-4-3 0 16,0 7 0-16,0-7 0 0,3 6 8 0,-3-2-8 15,0-1 0-15,0 0 12 0,0-3-12 0,3 4 12 0,-3-4-4 0,0 3-8 16,4 0 12-16,-1 1-4 0,-3-4-8 0,7 3 0 16,-7-3 9-16,3 3-9 0,1 1 0 15,-1-7 0-15,-3 9 0 0,0-3 0 0,4-3 0 16,-4 7 0-16,7-7 0 0,-7 6 0 0,0-2 0 0,3-1 0 15,4-6 0-15,-7 9 0 0,-4 1 8 0,8-1-8 16,-4-6 8-16,3 7-8 0,-3-1 8 0,0 1-8 16,0-7 8-16,0 6-8 0,0 0 11 0,0 4-3 15,0-4 0-15,3-2 0 0,-3-1-8 0,0 3 0 16,0 1 0-16,4-1 0 0,-4-6 0 0,0 7 0 16,3-1 0-16,-3 1 0 0,0 2 0 0,0-2 0 0,3-1 0 15,-3-6 0-15,4 13 0 0,-4-10 0 0,0 3 0 0,0 1 0 16,3-1 0-16,-3 1 0 0,0-1 0 0,3-6 0 15,-3 10 0-15,0-4 0 0,4 1 0 0,-1-1 0 16,-3 0 0-16,4 1 0 0,-4-4 0 16,3 3 0-16,-3 1 0 0,4 2 0 0,-5-2 0 0,1-1 0 15,4 4 0-15,-4-4 0 0,0 4 0 0,0-4 0 16,-4 7 0-16,4-4 0 0,0 1 0 16,-4-4 0-16,1 4 0 0,3-4 0 0,-4 4 0 0,1-4 8 15,-1 4 2-15,0 2 0 0,-3-2 0 0,4-1 0 16,-1-2-10-16,1 2-11 0,-4-2 3 0,-1 2 0 15,5-2 8-15,-4-1 11 0,3 4-3 0,-3-4 0 16,0 1-8-16,-4 2 0 0,8-2-10 0,-4 8 10 16,-4-8 0-16,0 2 0 0,4 1 0 0,-3 2 0 0,2-2 0 15,1 0 10-15,0-1-2 0,0-2 0 0,4 5-8 16,-5 1 12-16,5-7-12 0,3 4 12 0,-7 3-12 0,7-1 0 16,-4-5 0-16,0 2 0 0,4 4 0 0,0-4 0 15,-3 1 8-15,-1-1-8 0,4-2 0 0,0 9 0 16,0-7 0-16,0-2 0 0,-4 8 0 0,4-5 12 15,-3 0-12-15,-1 5 12 0,-3-5-12 16,3 6 0-16,1-7 0 0,-4-2 8 0,3 2-8 0,-3-2 0 16,3 5-10-16,-3-8 10 0,0 2 0 0,0 4 0 15,4-4 0-15,-1 7 0 0,-3-4 0 0,0 1 0 16,3-4 8-16,1 4-8 0,-1-4 0 0,0 4 0 16,-3 2 0-16,4-2 0 0,-1-1 0 0,-3 1 0 15,3-4 0-15,1 10 0 0,-1-6 8 0,-3-4-8 16,4 4 0-16,-1 2 0 0,0 1 8 0,1-7-8 15,-1 4 0-15,-3 6 0 0,4-7 0 0,-1 4 0 16,0 0 0-16,1-7 0 0,-1 10 0 0,1-7 0 0,-1 1 0 0,0 6 0 16,4-7 0-16,-3-2 0 0,-4 2 0 0,3-2 0 15,1 5 0-15,-5-2 0 16,5-1 0-16,-4 1 0 0,3 3 8 0,1-4-8 0,-5 1 12 0,1-4-12 16,0 4 8-16,0 5-8 0,0-5 0 0,-4 6 0 15,4-7 0-15,0 4 0 0,0-3 0 0,0-1 0 16,3 1 0-16,-3-4 0 0,7 4 0 0,-3-4 0 15,-1 7 0-15,0-10 0 0,1 3 0 0,-1 1 0 16,1-1 0-16,-1-6 0 0,4 7 0 0,-4-1 0 16,1 1 9-16,-1-7 5 0,4 12 1 0,-3-8 0 15,3 2-15-15,0 0 0 0,-1 4 0 0,1 3 0 16,0-4 0-16,0 1 0 0,-3-1 0 0,3 4 0 0,0-3 0 16,-4-1 0-16,4 4 0 0,0-4 0 0,-4 7 20 0,4-6-3 15,0-1 0-15,-3-2 0 16,3-1-17-16,0 4 0 0,-1-4 0 0,1 4 0 0,0-4 0 0,4 0 0 15,-4 1 0-15,0-1 0 0,0-3 0 16,3 4 0-16,-3-1 0 0,4 1 0 0,-4-7 0 0,-1 6 0 16,5 1 0-16,-4-7 0 0,3 6 0 0,-3 1 0 15,4-1 0-15,-4-6 0 0,3 7 0 0,-3-1 0 16,4 0 0-16,-4-6 0 0,-1 7 8 0,1-4-8 16,-3-3 0-16,3 7 0 0,0-7 0 0,-4 6 0 15,1 1 0-15,3-7 0 0,-1 6 0 0,5 1 0 16,-8-1 0-16,1-6 0 0,-1 7 0 0,4-1 0 15,0 3 0-15,-4-2 0 0,4-1 0 0,-3-6 0 0,3 7 0 16,-4-1 0-16,4 1 0 0,0-7 0 0,0 6 0 0,0-3 0 16,0-2 0-16,3 2 0 0,4-6 0 0,-7 6 0 15,7-6 0-15,-3 6 0 0,3-6 0 0,0 0 0 16,-7 4 0-16,7-4 0 0,0 0 0 0,0 0 0 16,-4 9 0-16,4-9 0 0,-3 9 0 0,3-9 0 15,0 0 0-15,-4 4 0 0,4-4 0 0,0 0 0 16,0 0 0-16,0 0 0 0,0 0 0 0,-3 9 0 15,3-9 0-15,-4 6 0 0,-3-3 0 0,7-3 0 16,0 0-23-16,0 0 2 0,0 0 0 0,0 0 0 16,0 0-73-16,0 0-14 0,0 0-4 0</inkml:trace>
  <inkml:trace contextRef="#ctx0" brushRef="#br1" timeOffset="-156728.83">23199 12908 1497 0,'0'0'66'0,"-4"-9"14"0,4 6-64 0,-3-6-16 16,3-1 0-16,0 1 0 0,3 6 174 0,1-7 31 15,-4-2 7-15,3 2 0 0,1 1-128 0,-1-1-27 16,1 1-5-16,-4 6 0 0,3 0-1 0,-3-4 0 16,0 7 0-16,0 0 0 0,0 0 11 0,0 0 2 15,0 0 1-15,0 0 0 0,0 0-5 0,0 0 0 16,0 0-1-16,0 0 0 0,0 0-24 0,0 0-5 0,0 0-1 15,0 0 0-15,0 0-3 0,0 0-1 16,0 0 0-16,7 7 0 0,-7-7-1 0,7 6-1 0,0 0 0 0,1-3 0 16,-8-3-8-16,7 10-2 0,0-1 0 0,3-6 0 15,-6-3-5-15,6 10-8 0,1-10 11 0,0 6-11 16,-1-3 12-16,1 3-12 0,-1-2 12 0,1-1-12 16,-4 3 9-16,3-3-9 0,-2 7 0 0,-1-1 9 15,3-6-9-15,-3 6 0 0,0-2 0 0,-3-1 0 16,3 0 0-16,-4-3 8 0,4 7-8 15,1-1 8-15,-5-6-8 0,4 7 0 0,0-4 0 0,0-3 0 16,-7-3 0-16,7 10 0 0,4-7 0 0,-4 6 0 16,3 1 0-16,-2-7 0 0,2 6 0 0,1-3 0 0,-4 4 0 0,0-4 8 15,3 3-8-15,-3 1 0 16,4-1 0-16,-4 1 0 0,0-7 0 0,0 6 0 16,-3 4 15-16,3-4-3 0,0 1 0 0,0-1 0 15,-4-6-12-15,1 7-16 0,-1-1 3 0,5-6 1 0,-5 6 12 16,1-2 0-16,3-4 0 0,-7 6 0 15,3-6 0-15,1 7 0 0,-4-4 0 0,7-3 0 0,-4 7 0 0,4-7 0 16,-7-3 0-16,4 9 0 0,3 1 0 0,0-7 0 16,0 6 8-16,4-3-8 0,-8-2 0 0,8 5 8 15,-8-6-8-15,-3-3 0 0,7 10 8 0,0-4-8 16,0-3 0-16,0 9 0 0,-3-5 0 0,3 2 0 16,-3-3 0-16,-4-6 0 0,3 10 0 0,4-1 0 0,-3 1 0 0,3-7 0 15,0 6 0-15,0 1 0 16,0-4 0-16,0 0 0 0,0 0 0 0,4-2 0 0,-4 5 0 0,3-3-9 15,1-3 9-15,-1 0 0 0,1 7 8 16,0-4-8-16,3 0 0 0,-4 4 0 0,1-4 0 16,-1 4 0-16,-2-4 0 0,-1 0 0 0,0-3 0 0,3 7-8 15,-6 2 8-15,3-2 0 0,0-1 8 0,0 0-8 16,-4 1 0-16,8 2 0 0,-4-2 0 0,0-1 0 16,0 1 0-16,0-4 0 0,0 3 0 0,0 1-8 15,0-4 8-15,0 0 0 0,4 4 8 0,-4-4-8 16,4 3 8-16,-4-2-8 0,0 2 8 0,3-3-8 15,-3-3 0-15,4 10 0 0,-4-7 0 0,0-3 0 16,0 10 0-16,4-7 0 0,-4-3 0 0,-4 7 0 16,4-4 0-16,-3 0 0 0,3 0 0 0,-3-2-8 15,-1 5 8-15,4-3 0 0,-7-6 0 0,0 7 0 16,4 2 0-16,-1 0 0 0,-3 1 0 0,4-1 0 0,-1-6 0 16,1 10 0-16,-4-7 0 0,7 4 0 15,-4-7 0-15,-3-3 0 0,7 12 0 0,-3-6 0 0,-1 4 0 16,4-7 0-16,-7-3 0 0,8 9 0 0,-5-5 0 15,4 5 0-15,-3 0 0 0,3-5 0 0,-7-4 0 0,7 9 0 16,-4-3 0-16,1-3 0 0,3 7 0 0,-4-7 0 16,4 6 0-16,-3 1 0 0,-4-10 0 0,4 6 0 15,3 0 0-15,-4-6 0 0,-3 0 0 0,7 10 0 16,-3-1 0-16,3 0 0 0,-4-5 0 0,1 5 0 16,-1 0 0-16,1 1 0 0,-1-7 0 0,4 6 0 15,-3 4 0-15,-4-4 0 0,7-2 0 0,-7 2 0 16,4-3 0-16,-1 1 0 0,4-4 0 0,-3 6 0 0,3-9 0 0,0 9 0 15,0-5 0-15,-4 2 0 0,8-3 0 0,-8 3 0 16,-3-6 0-16,8 3 0 0,-5 1 0 0,4 5 0 16,0-9 0-16,0 6 8 0,-7-6-8 0,4 3 0 15,3 7 0-15,-7-10 0 0,0 0 0 0,7 3 0 16,0 3 0-16,-7-6 0 0,0 0 0 0,0 0 0 16,0 0 8-16,0 0-8 0,7 3 8 0,-7-3-8 15,0 0-8-15,0 0-7 0,0 0-1 0,0 0 0 31,0 0-156-31,3-9-32 0,1-4-7 0,0 4-1 0</inkml:trace>
  <inkml:trace contextRef="#ctx0" brushRef="#br1" timeOffset="-150780.15">24458 14019 403 0,'0'0'17'0,"0"0"5"0,0 0-22 0,0 0 0 0,-7-4 0 0,7 4 0 0,0 0 238 0,0 0 43 15,0 0 9-15,0 0 2 0,-7-3-205 0,7 3-41 16,0 0-8-16,0 0-2 0,0 0-36 0,0 0 0 15,0 0 0-15,0 0 0 0,0 0 52 0,0 0 12 16,0 0 2-16,0 0 1 0,-7 0 25 0,3 0 6 16,1 0 1-16,3 0 0 0,0 0-26 0,0 0-5 15,0 0 0-15,0 0-1 0,3 7-21 0,1 2-4 16,-4-9-1-16,3 9 0 0,1 1-25 0,-4 2-4 16,4-2-2-16,-1-1 0 0,1-6 3 0,-4 7 1 15,0-10 0-15,3 9 0 0,1 4 2 0,-1-4 0 16,-3-9 0-16,4 9 0 0,-1-5 5 0,1 5 2 15,-4-9 0-15,7 9 0 0,-4-2-3 0,-3-7-1 16,0 0 0-16,11 3 0 0,-11-3 5 0,7 3 2 0,-7-3 0 16,11 6 0-16,-11-6-26 0,7 3 0 0,-7-3 0 0,0 0 0 15,0 0 0-15,0 0 13 0,3 10-1 0,-3-10-1 16,0 0-11-16,0 0 0 0,0 0 0 0,0 0 0 16,0 0 8-16,0 0 2 0,0 0 1 0,0 0 0 15,0 0-11-15,0 0 8 0,0 0-8 0,0 0 8 16,0 0-8-16,0 0 0 0,0 0 0 0,0 0 8 15,0 0-8-15,0 0 8 0,0 0-8 0,0 0 8 16,0 0-8-16,0 0 0 0,0 0 0 0,0 0 0 16,0 0 0-16,0 0 0 0,0 0 0 0,0 0 0 15,0 0 0-15,0 0 0 0,0 0 0 0,0 0 0 16,0 0 8-16,0 0 0 0,0 0 0 0,0 0 0 16,0 0-8-16,0 0 0 0,0 0 0 0,0 0 0 0,0 0 0 15,0 0 0-15,0 0 0 0,0 0 0 16,0 0 0-16,0 0 0 0,7 0 0 0,-7 0 0 15,7 0 0-15,-7 0 0 0,0 0 0 0,7 0 0 0,-7 0 0 16,7 6 0-16,-7-6 0 0,0 0-11 0,11 0 11 0,-11 0 0 16,7 3 0-16,-7-3 0 0,7 0 0 0,0 0 12 15,-7 0-2-15,7 3-1 0,4-6 3 0,-4 0 1 16,0-3 0-16,0 6 0 0,0-10 0 0,0 7 0 16,0-3 0-16,0-7 0 0,4 4-5 0,-1 0-8 15,1 2 11-15,-4-2-11 0,4-7 8 0,-1 10-8 16,1-10 0-16,-1 10 0 0,-3-3 0 0,4-7 0 15,-1 13 0-15,1-7 0 0,3 1 0 0,-3 0 0 0,3-4 0 0,0 10 0 16,0-7 0-16,0 1 0 16,-3 0 0-16,3-1 0 0,-4-2 0 0,5 2 0 0,2 1 0 15,-3-4 0-15,4 1 0 0,-4-1 0 0,0-2 0 0,-3 2 0 16,6 4 0-16,-2-4 0 16,-1-6 0-16,0 10 0 0,3-4 0 0,-2 4 0 0,2-4 0 0,-6 4 0 15,6 0 0-15,-6-4 0 0,3 4 0 0,-3-1 0 16,3-2 0-16,-4 2 0 0,1 1 0 0,-4 6 0 15,0-7 0-15,0 1 0 0,4-1 0 0,-4 4 0 16,0-3 8-16,0-1-8 0,3 1 0 0,1-4 0 16,0 4 0-16,-1-4 10 0,1-2-10 0,-1 2 8 15,1 1-8-15,0-1 8 0,3-2-8 0,0 2 8 16,0-6-8-16,3 7 0 0,-2-1 0 0,2-6 0 16,1 7 0-16,-4-7 0 0,4 9 8 0,-4-2-8 15,0-1 0-15,0-5 8 0,0 8-8 0,-3-2 8 16,-1 2-8-16,1-9 0 0,-1 7 0 0,1 2 8 15,-4 4-8-15,4-9 0 0,-4 5 0 0,-4 4 0 0,4 0 0 0,0-4 8 16,0-2-8-16,-3-1 8 0,3 4-8 16,4-1 0-16,-4-2 0 0,0 2 0 15,3-2 0-15,-3-4 0 0,0 10 0 0,0-4 0 0,4 1 0 0,-4 0 0 16,-3-1 0-16,3 1 0 0,-4-4 0 16,4 10 0-16,-3-6 8 0,3-1-8 0,-4 1 0 0,1-1 0 15,3 1 0-15,-4-3 8 0,4 2-8 0,1 7 0 16,-5-10 0-16,4 4 8 0,0 0-8 0,-3-4 0 15,3 4 0-15,0-1 0 0,3-2 8 0,-3 2-8 16,1-2 0-16,-1 2 8 0,3 1-8 0,1 0 0 16,-4-1 0-16,0 1 0 0,3-4 0 0,-3 4 0 15,4-1 8-15,0 4-8 0,-1-10 0 0,-3 7 0 16,4 3 9-16,-4-4-9 0,0 1 0 0,4 0 0 0,-4-1 0 0,0 1 0 16,0-4 8-16,0 4-8 0,3-1 10 0,-3-2-10 15,0 2 12-15,4-2-3 0,0-7-1 0,-4 6 0 16,0 4-8-16,0-3 0 0,3-7 0 0,-3 6 0 15,4 1 0-15,0-4 0 0,-1 3 0 0,1 1 0 16,-1 2 0-16,1-8 0 0,3 5 0 0,-3 4 0 16,-4-1 0-16,7 4 0 0,-4-3 0 0,1-1 0 15,0 1 0-15,-1-1 0 0,1 1 0 0,-4 0 8 16,3 5-8-16,1-5 0 0,-4 0 0 0,0-4 8 16,0 10-8-16,0-6 0 0,0-1 9 0,0-2-9 15,4 2 0-15,-4-2 0 0,0-4 0 0,0 7 8 16,-3-4-8-16,3 0 0 0,-4-5 0 0,4 8 8 15,-3-5-8-15,6-1 0 0,-6 3 0 0,6-5 0 16,-3 5 0-16,4 0 0 0,-4-5 0 0,4 5 0 0,-4-6 0 0,3 7 0 16,1-7 0-16,0 6 0 0,-1-5 0 0,1 5 0 15,3 0 0-15,-4 1 0 0,4-4 0 0,-3 7 0 16,0-4 0-16,3 4 0 0,-4-1 0 16,1 4 0-16,-4-3 0 0,0-1 0 0,-3 1 0 0,-1 6 0 15,1-3 0-15,-4 6 8 0,0-10-8 0,0 10 0 16,3-3 0-16,4-6 0 0,-7 9 0 0,4-10 0 15,-1 7 0-15,-3 3 8 0,0 0-8 0,7-6 0 16,-7 6 0-16,7 0 0 0,-7 0 0 0,7-3 0 16,-7 3 0-16,0 0 0 0,0 0 0 0,0 0 0 0,0 0 0 0,0 0 0 15,0 0 0-15,0 0 0 0,0 0 0 0,0 0 0 16,11 0 0-16,-11 0 0 0,7 0 0 0,-7 0 0 16,0 0 0-16,0 0 0 15,7-3 0-15,-7 3 0 0,0 0 0 0,0 0 0 0,0 0 0 0,11-7 8 16,-4 4-8-16,-7 3 0 15,0 0 0-15,7-6 0 0,0 3 0 0,-7 3 0 0,0 0 0 0,0 0 0 16,0 0 0-16,0 0 0 0,0 0 0 0,0 0 0 16,0 0 0-16,0 0 0 0,0 0 0 0,0 0 0 15,0 0 0-15,0 0 0 0,0 0 0 0,0 0 0 16,7-7 0-16,-7 7 0 0,0 0 0 0,0 0 0 16,11 0 0-16,-1-3 0 0,-10 3 0 0,7 0 0 15,-7 0 0-15,11 0 0 0,-4-3 0 0,-7 3 0 16,10 0 0-16,1-6 0 0,-11 6 0 0,11 0 0 15,-4 0 0-15,-7 0 0 0,7 0 0 0,-7 0 0 16,10 0 0-16,-10 0 0 0,7 0 0 0,0 0 0 0,-7 0 0 0,7 6 0 16,-7-6 0-16,0 0 0 15,7 3 0-15,-7-3 0 0,0 0 0 0,11 0 0 0,-4 0 0 0,0 0 0 16,-7 0 0-16,7 3 0 0,4-3 0 0,-4 7 0 16,0-7 0-16,3 0 0 15,-2 0 0-15,-1 0 0 0,3 0 0 0,1 0 0 0,-1 3 0 0,-3-3 0 16,8 0 0-16,-5 0 0 15,1 0 0-15,-1 0 0 0,4 0 0 0,-3 0 0 0,7 0 0 0,-4 0 0 16,-4 0 0-16,4 0 0 0,-3-3 0 0,3 3 0 16,-3 0 0-16,3 3 0 0,3-3 0 0,1 0 0 15,-4 0 0-15,4 6 0 0,-1-6 0 0,1 3 0 16,0-3 0-16,-1 7 0 0,-3-7 0 0,4 3 0 0,-4-3 0 0,0 0 0 16,0 0 0-16,1-3 0 0,-1-4 0 0,0 7 0 15,-4 0 0-15,4 0 0 0,1 0 0 0,-1-3 0 16,3 3 0-16,-3-6 0 0,4 6 0 0,-4 0 0 15,0 0 0-15,4 0 0 0,0 0 0 0,-4 0 0 16,3 0 0-16,1 0 0 0,3 0 0 0,0 6 0 16,-7-3 0-16,1-3 0 0,6 0 0 0,-4 7 0 15,1-4 0-15,0-3 0 0,-1 0 0 0,1 3 0 16,0-3 0-16,-1 0 0 0,-3 6 0 0,-3-6 0 16,-1 0 0-16,5 0 0 0,-5 0 0 0,4 0 0 15,-3 0 0-15,3 0 0 0,-3 0 0 0,3 0 0 16,3 0 0-16,-6 0 0 0,3 0 0 0,0 0-8 15,0 3 8-15,0-3 0 0,4 0 0 0,-4 0 0 16,4 6 0-16,3-6 0 0,-3 4 0 0,6-4 0 16,-3 0 0-16,4 0 0 0,0 0 0 0,3 0 0 0,-3 0 0 15,-1 0 0-15,-2 0 0 0,-1 0 8 0,0 0-8 0,0 0 0 16,4 0 0-16,-4 0 0 0,0-4 0 16,4-2 0-16,3 6 0 0,-3-3 0 15,3-3 0-15,0 6 0 0,0-3 0 0,4 0-8 0,0-4 8 16,-4 7 0-16,0-3 0 0,-3-3 0 0,3 6 0 0,0 0 0 15,-3-3 0-15,0 3 0 0,0-7 0 0,-4 7 0 16,3 0 0-16,-2-3 0 0,-5 3 0 0,4 0 0 16,-3 0 0-16,0-3 0 0,3-3 0 0,3 6 0 15,-2-3 0-15,6-4 0 0,4 4 0 0,-1-6 0 16,1 6 0-16,3-3 8 0,1-4-8 0,2 7 0 16,-2 0 0-16,3-3-8 0,-8 6 8 0,1-4 0 0,-4-2 0 15,1 6 0-15,-5 0 0 0,1 0 0 0,0 0 0 0,-1 0 0 16,-3 0 0-16,4 0 0 0,0 0 0 0,3-3 0 15,0 3 0-15,-3-6 0 0,3 6 0 0,-3 0 0 16,0 0 0-16,3 0 0 0,-3 0 0 0,-1 0 0 16,1 0 0-16,-4 6 0 0,0-6 0 0,0 3 0 15,1-3 0-15,-5 0 0 0,1 0 0 0,-1 6 0 16,1-6 0-16,0 0-13 0,-1 0 1 0,-2 0 1 16,-1 0 11-16,0 0 14 0,3 0-3 0,-3 0-1 15,-3 0-10-15,7-6 0 0,-4 6 0 0,0 0 0 16,0 0 0-16,0 0 0 0,0 0 0 0,0 0 0 0,4-3 0 15,-7 3 0-15,3 3 0 0,-4-3 0 16,4 0 0-16,1 0 0 0,-5 0 0 0,1 0 0 16,3 0 0-16,3 6 0 0,-2-2 0 0,2-4 0 0,-3 6 0 0,0-3 0 15,1-3 0-15,-1 3 0 0,0-3 0 0,-4 6 0 16,4-2 0-16,-3-4 0 16,3 0 0-16,-3 0 0 0,-1 6 0 0,1-6 0 0,-4 0 0 0,4 0 0 15,-1 0 0-15,1 0 0 0,-1-6 0 0,4 6 0 16,-3 0 0-16,3-4 0 0,0 4 0 15,4-6 0-15,-4 6 0 0,4 0 0 0,-1 0 0 0,1 0 0 16,-1 6 0-16,-2-6 0 0,-15 0 0 0,14 4 0 16,0-4 0-16,0 6 0 0,-3-3 0 0,-4-3 0 15,3 6 0-15,1-3 0 0,-1 0 0 0,1-3 0 16,-11 0 0-16,7 0 0 0,4 7 0 0,-1-4 0 0,1-3 0 0,-4 0 0 16,3 0 0-16,1 0 0 0,-4 0 0 0,0 0 0 15,4 6 0-15,-11-6 0 0,3 0 0 0,-3 0 0 16,7 3 0-16,-7-3 0 15,7 0 0-15,-7 0 0 0,0 0 0 0,0 0 0 0,0 0 0 16,7 3 0-16,-7-3 0 0,0 0 0 0,0 0 0 0,0 0 0 16,7 7 0-16,-7-7 0 0,0 0 0 0,0 0 0 15,7 0 0-15,-7 0 0 0,0 0 0 0,0 0 0 16,7 0 0-16,-7 0 0 0,0 0 8 0,0 0-8 16,0 0 0-16,0 0 0 0,0 0 0 0,0 0 0 15,0 0 8-15,0 0 0 0,0 0 0 0,0 0 0 16,0 0-8-16,0 0 0 0,0 0 0 0,0 0-11 15,0 0 11-15,0 0 0 0,0 0 0 0,0 0 0 16,-7 3 0-16,7-3 0 0,0 0 0 0,0 0 0 16,0 0 0-16,-7 0 0 0,7 0 0 0,0 0 0 15,0 0 0-15,0 0 0 0,0 0 8 0,0 0-8 0,0 0 0 16,0 0 0-16,-10 0 0 0,10 0 0 16,-7-10 0-16,7 10 0 0,-11-3 0 0,11 3 0 0,-7-3 8 0,0-3-8 15,-4 3 8-15,4-4-8 0,0 4 8 0,-3 3-8 16,-1-3 8-16,1-3-8 0,3 6 0 0,-4 0 0 15,4-3 0-15,0-3 0 0,-4 6 0 0,8-10 0 16,3 10 0-16,-7 0-8 0,3-6 16 0,1 0 3 16,-1-4 1-16,4 7 0 0,0-3-12 0,0 0 0 15,0-1 0-15,-3-2 0 0,-1 6 0 0,1-7 0 16,-1 7 0-16,0-6-11 0,-3 2 11 0,0 1 0 16,0 0 10-16,0-3-10 0,-7 9 0 0,4-10 0 15,2 7 0-15,-2-6-10 0,-1-1 10 0,-3 7 0 0,4-3 0 16,-1 3 0-16,-3-7 8 0,3 1 3 15,1 6 1-15,-4-7 0 0,3 1-12 0,0-1-17 0,1 4 4 16,3 0 1-16,-4-4 12 0,1 1 0 0,3-3 0 16,0 2 0-16,-4 1 0 0,4 6 0 0,0-7 0 0,-4 1 0 15,4 6 0-15,4-7 0 0,-4 1 0 0,0-1 0 16,0 4 0-16,-4 0 8 0,0-4 0 0,1 1-8 16,-1 3 10-16,1-4-10 0,-4 4 8 0,3-6-8 15,-7 8 0-15,4-5 0 0,0 3 8 0,0-1-8 16,0-2 0-16,0 0-17 0,3 2 4 0,-3-5 1 15,0 9 12-15,-4-7 0 0,4 4 0 0,0 0 0 16,0-4 0-16,0 4 0 0,0-6 0 0,0 8 0 16,0-5 0-16,3 3 0 0,0-7 0 0,4 10 0 0,-3-6 0 0,-1 2 10 15,4-5-2-15,-4 2 0 0,1 7-8 0,3-6 0 16,0-4 0-16,-4 4 0 0,4 0 0 0,0-1 0 16,0 1 0-16,-4-4 0 0,4 4 0 0,0-1-11 15,0 7 3-15,0-6 0 0,0-1 8 16,0 1 0-16,0-4 0 0,4 1 0 0,-5 2 0 0,5-2 0 15,-4-1 0-15,3-2 0 0,1 5 8 0,-4 4 3 16,3-10 1-16,-3 7 0 0,4 3-12 0,-4-4 0 16,3 1 0-16,-3-1 0 0,4 1 0 0,-5 0-17 15,5-4 4-15,-4 10 1 0,0-3 12 0,0-4 13 16,0 4-2-16,0-3-1 0,-4-1-10 0,4 4-14 0,-4-7 3 16,1 10 1-16,-1-6 10 0,1-1 0 0,-4 1 0 0,-1 0 0 15,5 5 0-15,-1-5 0 0,1 0 0 0,-1-1 0 16,1 4 0-16,-1-3 0 0,-3-1 0 0,3 1 0 15,1-1 0-15,-1 1 0 0,1 6 0 0,-1-7 0 16,0 1 0-16,1 0 0 0,-1 2 0 16,1-2 0-16,-1 3 0 0,4-4 0 15,0 7 0-15,0-6 0 0,-4-1 0 0,4 10 0 0,0-9 0 0,4 3 0 16,-4-1 0-16,0-2 0 0,-1 6 0 16,1-7 0-16,0 1 0 0,0 6 0 0,4-3 0 0,-4 6 0 15,3-13 0-15,-3 4 0 0,4 5 0 0,-4-2 0 16,-1 0 0-16,5-3 0 0,-4 2 0 0,3-2 0 15,-3 6 0-15,4-7 0 0,-4 7 0 0,3-3 0 16,1 3 0-16,-1-7 14 0,-3 7-3 0,4-3-1 16,-4-3-10-16,3 9 0 0,-3-7 0 0,3 1 8 0,4 6-8 0,-7-9-17 15,0 5 4-15,0-2 1 0,0 0 12 0,0 0 0 16,0 3 0-16,0-4 0 0,0 4 0 0,-4-6 0 16,4 6 0-16,0-4 0 0,-3-2 0 0,3 6 0 15,-4-7 0-15,4 7 0 0,-4-6 0 0,4 3 0 16,-3-7 0-16,3 4 0 0,0 5 0 0,0-5 0 15,-4 0 0-15,7-4 0 0,-3 4 0 0,0-1 0 16,0-2 0-16,0 2 0 0,-3-2 0 0,-1 2 0 16,1-2 0-16,-1 2 0 0,0-2 0 0,1-4 0 15,-1 7 0-15,-3 3 0 0,3-10 0 0,4 13 0 16,-3-7 0-16,-1 1 0 0,4-4 0 0,-3 4 0 16,3 0 0-16,0-1 0 0,-1 4 0 0,1-4 0 15,0 1 0-15,4-4 0 0,-1 7 0 0,-3-3 0 16,0-4 0-16,4 4 0 0,-1-1 0 0,1-2 0 0,-1 3 0 15,1-4 0-15,-1 4 0 0,-3-1 0 0,3-2 0 16,-3 2 0-16,4 1 0 0,-4 6 0 0,3-7 0 16,-3 1 0-16,0 6 0 0,0-4 13 0,0 1-2 0,-4 0-1 15,4-4-10-15,0 1 0 0,0 6 0 16,0-6 8-16,-3-1-8 0,3 7-17 0,0-6 4 0,-1-1 1 16,1 1 12-16,4-4 0 0,-4 10 0 0,0-6 0 15,3-1 0-15,-3 1 0 0,4-4 0 0,-4 4 0 16,0 0 0-16,0-1 0 0,-1 1 0 0,1 6 0 15,0-7 0-15,0 1 0 0,-3 2 0 0,-1 1 0 16,4-3 0-16,-4-1 0 0,-3 4 0 0,4-3 0 16,3-1 0-16,-4 1 0 0,1-1 0 0,-5 1 0 0,5 0 0 15,3-4 0-15,-4 4 0 0,4-4 0 0,-3 10 0 0,3-6 0 16,-1-1 0-16,-2 1 0 16,3-4 0-16,0 4 0 0,0-1 0 0,-4-2 0 0,1 3 0 15,3-4 0-15,-4 4 0 0,4-4 0 0,-4 4 0 16,4-1 0-16,-3 1 0 0,3-1 0 0,-4 1 0 0,4 3 0 15,-4-4 0-15,1 4 0 0,3-7 0 0,-4 4 0 16,1 6 0-16,3-6 0 0,-4-1 0 0,4 1 0 16,-4-1 0-16,4 4 0 0,0-10 0 0,-3 4 0 15,-1 2 0-15,4 1 0 0,0-4 0 0,-4-5 13 16,4 5-2-16,0 4-1 0,0-4-10 0,0-6-14 0,-3 7 3 16,-5 2 1-16,5-2 10 0,-1 2 0 15,1-8 0-15,-1 14 0 0,-3-5 0 0,0 0 0 0,0-4 0 0,0 4 0 16,-4-1 0-16,4 1 0 15,-4 3 0-15,4-4 0 0,0 1 0 0,0-4 0 16,-4-2 0-16,4 2 0 0,0 4 0 0,0-4 0 16,3 1 0-16,-3 2 0 0,4-2 0 0,-1-4 0 15,0 3 0-15,1 4 0 0,3-4 0 0,0 4 0 16,0 0 0-16,0-1 0 0,3 7 0 16,-3-6 0-16,0-1 0 0,4 7 0 0,-5-6 0 0,5-1 0 0,-4 1 0 0,0 6 0 15,3-7 8-15,-3 1 3 0,4 0 1 0,-4 5 0 16,3-5-12-16,1 6 0 0,-4-3 0 0,3-4-11 15,-3 4 11-15,3 0 0 0,1-4 0 0,3 10 0 16,-7-9-8-16,3 6 0 0,1-7 0 0,-1 7 0 16,1-3 8-16,-1 3 0 0,1 0 0 0,-1-4 0 15,1 4 0-15,-1-3 9 0,4 6-1 0,-3-9-8 16,-1 9 0-16,4 0 0 0,0 0 0 0,0 0 0 0,0 0 0 0,0 0 0 16,-7-4 0-16,7 4 0 0,0 0 0 0,-4 0-9 15,-3 0 9-15,4 0-8 0,-4 0 8 0,7 0 0 16,0 0 0-16,0 0 0 0,-7 0 0 0,3 0 0 15,4 0 0-15,-7 0 0 0,7 0 0 0,-3 0 0 16,-4 0 0-16,3 0 0 16,-3 4 0-16,0-4 0 0,0 0 0 0,0 0 0 0,0 6 0 0,-4-3 0 15,4-3 0-15,0 6 0 0,-3-3 0 0,2-3 0 16,-6 7 0-16,4-4 0 0,-4 0 0 0,0 3 0 0,-1-3 0 16,-2-3 0-16,3 7 0 0,0-4 0 15,-1-3 0-15,-2 3 0 0,3 3 0 0,0-6 0 0,-1 3 0 0,1-3 0 16,-3 0 0-16,3 0 0 15,0 0 0-15,3 0 8 0,-7 0-8 0,1 0 0 0,3 0 0 0,-4 0 0 16,4 0 0-16,-4 0 0 0,-7 0 0 0,4 0-8 16,4 0 8-16,-8 7 0 0,0-7 0 0,1 3 0 15,-1-3 0-15,0 0 0 0,4 0 0 0,0 6 0 16,0-3 0-16,0 0 0 0,-4-3 0 0,0 0 0 16,4 0 0-16,0 6 0 0,0-6 0 0,3 0 0 15,0 0 0-15,1 0 0 0,-1 0 0 0,4 0 0 16,-4-6 0-16,4 6 0 0,0 0 0 15,0 0 0-15,0 0 0 0,-4 0 0 0,-3 0 0 0,3-3 0 16,1 3 0-16,-1 0 0 0,-3 0 0 0,3 0 0 16,1 3 0-16,3-3 0 0,3 0 0 0,-3 0 0 15,0 0 0-15,0 6 0 0,3-6 0 0,1 0 0 16,-1 0 0-16,0 4 0 0,4-4 0 0,0 0 0 16,0 0 0-16,-3 0 0 0,3 0 0 0,7 0 0 15,-8 0 0-15,5 0 0 0,-8 0 0 0,11 0 0 16,-7 0 0-16,0 0 0 0,7 0 0 0,-7 0 0 0,0 0 0 15,0 0 0-15,0 0 8 0,7 0-8 0,0 0 0 0,-7 0 0 16,7 0 0-16,-7 0-8 0,7 0 8 0,0 0 0 16,0 0 0-16,0 0 0 0,-7 6 0 0,7-6 0 15,0 0 0-15,-4 3 0 0,4-3 0 0,0 0 0 16,0 0 0-16,0 0 0 0,0 0 0 0,0 0 0 16,-7 0 0-16,7 0 0 0,0 0 0 0,0 0 0 15,0 0 8-15,0 0-8 0,-7 0 0 0,7 0 0 16,-3-3 0-16,3 3-8 0,0 0 8 0,0 0 0 0,0 0 0 15,0 0 0-15,-4-6 0 0,4 6 0 16,0 0 0-16,0 0 0 0,-7 0 0 0,7 0 0 16,0 0 0-16,0 0 0 0,0 0 8 0,0 0 3 0,0 0 1 0,0 0 0 15,-3-4-12-15,3 4 0 0,0 0 0 0,0 0 0 16,0 0-10-16,0 0-1 0,0 0 0 0,0 0 0 16,0 0 11-16,0 0 0 0,0 0 0 0,0 0 0 15,0 0 0-15,0 0 0 0,0 0 0 0,0 0 0 16,-4-6 0-16,4 6 0 0,0 0 0 0,-7 0 0 15,0 6 0-15,7-6 0 0,-4 0 0 0,4 0 0 16,-7 0 0-16,0 0 0 0,0 0 0 0,7 0 0 16,-3 0 0-16,3 0 0 0,-7 0 0 0,7 0 0 15,0 0 0-15,0 0 0 0,-7 0 0 0,7 0 0 16,0 0 0-16,0 0 0 0,0 0 0 0,-4 0 0 16,4 0 0-16,0 0 0 0,0 0 0 0,-7-6 0 0,4 6 0 0,3 0 11 15,0 0-3-15,0 0 0 0,-8 6-8 0,8-6-11 16,0 0 3-16,0 0 0 0,0 0 8 0,0 0 0 15,0 0 0-15,0 0 0 0,0 0 0 0,0 0 0 16,0 0 0-16,0 0 0 16,0 0-79-1,8 4-13-15,-1-4-4 0,3 0 0 0,1 9-70 0,3-9-14 16,-4 0-4-16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5-24T18:08:08.133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5094 14103 806 0,'-14'10'72'0,"-7"8"-58"0,7-5-14 0,-4 6 0 16,0-7 44-16,-3-2 5 15,11 9 2-15,-8-10 0 16,7-6-93-16,-6 0-18 0,-1 7-4 0,18-10-1 0</inkml:trace>
  <inkml:trace contextRef="#ctx0" brushRef="#br0" timeOffset="221.34">4854 14207 172 0,'0'0'16'0,"0"0"-16"0,0 0 0 0,0 0 0 16,0 6 120-16,0-6 20 0,-14 3 5 0,7-3 1 15,4 0-65-15,-8 0-13 0,4 0-2 0,0 3-1 16,0 4-43-16,-4-4-9 0,4-3-1 0,0 9-1 0,-3 0-11 0,2-5 0 16,1 5 0-16,4-9 0 15,-8 9 0-15,4-2 0 0,0-1 0 0,7-6 0 0,-7 9 0 16,4 1 0-16,-4-1 0 0,3-6 0 0,-3 7 0 0,3-1 0 16,1 1 0-16,3-7 0 0,0-3 8 0,-7 9 5 15,3 0 2-15,4-9 0 0,0 10 24 0,0-10 5 16,0 3 0-16,0-3 1 0,0 0 3 0,-7 9 0 15,7-9 0-15,0 0 0 0,0 0-24 16,0 0-5-16,0 0-1 0,0 0 0 0,0 0-30 0,0 0-7 16,0 0-1-16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1-30T17:49:22.85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2925 4510 2073 0,'0'0'184'0,"-4"-6"-147"0,-3-3-29 0,3 6-8 16,-6-4 107-16,6 4 20 0,4-6 4 0,0-7 1 0,0 13-68 0,-7-13-14 16,-3 1-2-16,3-7-1 0,-4 6-19 0,0-3-4 15,-13-6-1-15,3 6 0 0,-4-9-23 0,-3 3-20 16,-4 6 4-16,-7 3 1 15,4 4-29 1,-15-4-7-16,1 7-1 0,-11 2 0 0,-7 7 16 0,4 0 4 16,3 7 0-16,-7 2 0 0,0 10 51 0,-4-3 10 0,-10 2 3 15,7 1 0-15,0 10 11 0,-7 2 2 0,6 0 1 16,5 1 0-16,-4 5-22 0,-4-9-5 0,4 16-1 16,4 0 0-16,3 0-18 0,7 3 0 0,0 3 0 0,3-3 0 0,1 13 0 15,6-4-19-15,1-2 4 0,10 2 1 0,-3 4 6 16,14 2 8-1,3 1-13-15,14 0 5 0,1 0-3 0,17-4 0 0,7-2 0 16,11-4 0-16,13 0 19 0,8 1 3 0,11-11 1 0,10 1 0 0,14-6-12 16,4-4 0-16,10 1 0 0,4-7 0 0,6-9-8 0,5 0-4 15,10-3-1-15,-4-7 0 0,-7 0 13 0,11-9 12 0,0 0-3 0,-7-3 0 16,0-9 17-16,-11 2 3 0,1-9 1 0,-4 1 0 16,-4-7 6-16,-7-4 2 0,-7 4 0 0,-10-3 0 15,-8-6-24-15,-6-4-5 0,-8 3-1 0,-10-9 0 16,-4-3 2-16,-3-3 0 0,-18 0 0 0,-3-9 0 15,-11 5-10-15,-11-2 10 0,0-4-10 0,-6 7 10 16,-12-4-1-16,1-2 0 0,-7-4 0 0,0 7 0 16,-4 2 25-16,-7 4 5 0,-3-3 1 0,-8 15 0 15,4-6-26-15,-7 7-5 0,4 2-1 0,-4 1 0 16,7-1 7-16,-3 7 1 0,-8 0 0 0,4-7 0 16,-10 10-16-16,-1-3 0 0,0 9 0 0,1 4 0 15,-4-14-41-15,0 14-11 0,-7 5-3 16,-4-2-888-16,-3-4-177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1-25T18:48:57.474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25344 14617 1335 0,'0'0'59'0,"0"0"13"0,0 0-58 0,0 0-14 0,0 0 0 0,0 0-591 15</inkml:trace>
  <inkml:trace contextRef="#ctx0" brushRef="#br0" timeOffset="5695.42">25248 14599 1692 0,'0'0'37'16,"0"0"8"-16,0 0 2 0,0 0 0 0,0 0-38 0,0 0-9 0,0 0 0 0,0 0 0 15,0 0-163-15,0 0-34 0,4-3-7 0,-1-1-2 16,-3 4 49-16,4-6 9 0,-1-3 3 0,-3 6 0 15,0-7 69-15,-3 7 13 0,3 3 3 0,-7-6 1 0,-4-4 92 16,1 7 19-16,-1 3 3 0,-3-9 1 0,0 9 87 0,0-3 17 16,-4-4 4-16,4 7 1 0,0-3-27 0,0-3-6 15,3 6 0-15,-3-3-1 0,4 3-63 0,-1-3-13 16,0-4-3-16,1 4 0 0,-1-3-35 0,1 3-7 16,3-3-2-16,-8 3 0 0,1-7-8 0,0 10 0 0,0-9 0 15,0 6 0-15,0-7 21 0,0 7 3 0,-4-3 0 0,0 3 0 16,4-4 12-16,-3 4 4 0,3-6 0 0,-4 9 0 15,4-10-1-15,0 7 0 0,3-3 0 0,-3 3 0 16,3-7-24-16,1 10-5 0,-1-9-1 0,1 6 0 16,3-3-17-16,-4 2-4 0,8-5-1 0,-8 0 0 31,4 6-21-31,-4-7-4 0,-3 7-1 0,4-3 0 0,-4 3 39 0,-1-4 0 0,1 4 0 0,-3 0 0 16,-1-3 28-16,-3 6 8 0,0 0 0 0,0 0 1 31,3-10-63-31,0 10-13 0,1 0-2 0,-1 0-1 0,7 0 108 0,1-3 22 0,-1-3 4 15,4 3 0-15,-3 0-60 0,3-4-13 0,3 7-3 0,0-9 0 16,-3 9-16-16,4-9 0 0,-1 9 8 0,1-4-8 16,-4-5 0-16,3 9 0 0,-3-3 0 0,0-3 0 15,4 6 0-15,-4 0 0 0,-8 0 0 0,5-3 0 0,-1 3 0 16,-3 0 0-16,4-10 11 0,-5 10-3 0,5-3-8 0,-1 3 0 16,1-6 0-16,-1 6 0 0,1-10 0 0,3 10 0 15,-1-3 0-15,1 3 0 0,0-9 0 0,0 9 0 16,0-3 0-16,0-4 0 0,0 4 0 0,0-3 0 15,-4 3 0-15,-3 0-12 0,0-4 12 0,4-2 0 16,-8 6 0-16,0-3-8 0,-6 2 8 0,-1-5 0 16,0 6 0-16,1-3 0 0,-5-4 0 0,1 7 0 15,3-6 0-15,1 9 0 0,-1-10 0 0,0 10 8 16,4-6-8-16,-3 0 0 0,2-4 0 0,1 7 0 16,0-3 0-16,3 3 0 0,-3 0 0 0,4-4 0 0,-1-2 0 15,-3 6 0-15,3-3 0 0,-3 2 0 0,0-5 0 0,-4 0 0 16,-7 2 0-16,4 1 0 15,-4-3 0-15,4 6 0 0,0-4 0 0,0-5 0 0,0 9 0 0,3-7 0 16,0 4 0-16,-3 3 0 0,3-7 8 0,-3 1-8 16,7 6 0-16,-4-7 0 0,0 1 0 0,-3 6-12 15,-4-7 12-15,4 1-8 0,4 0 8 0,-5 5-8 16,-13-2 8-16,7-6 0 0,6 9 0 0,5-7 0 16,-4 1 0-16,-1-1 0 0,-9 1 0 0,6-4 0 15,7-5 0-15,-3 5 0 0,-7 4 0 0,3-4 0 16,7 1 0-16,-7-4 0 0,-3 3 0 0,-4 1 0 15,-7 2 0-15,4-8 0 0,3 11 0 0,-3-8 0 16,-7 5 0-16,6-2 0 0,8 2 0 0,0 1 0 16,-8 3 0-16,5-4 0 0,2 1 0 0,1-1 8 0,-4 1-8 15,-3 0 0-15,-11-4 0 0,7 4 0 0,4-1 0 16,-4 4 0-16,-3-4 0 0,6 4 0 0,1-6 0 0,3 2 0 16,0 1 0-16,-3-4 0 0,3 4 0 0,-3-1 0 15,-1-2 0-15,5 3 0 0,-1-1 0 0,0 4 0 16,7-10 0-16,1 13 8 0,2-6-8 0,1-1 8 15,0 7-8-15,0-3 8 0,3-4-8 0,-3 4-8 16,3 0 8-16,-3-4-12 0,3-2 12 0,0 3 0 16,1-1 8-16,3-2-8 0,-8 2 0 0,5-2 0 15,2-1 0-15,-2 4 0 0,3-1 0 0,-1-2-10 16,5 2 10-16,-4 1-10 0,7-1 10 0,-4 1 0 0,0-3 0 0,4 8 0 16,0-5 0-16,3 0 0 0,-3-1 0 0,0 1 0 15,4 6 0-15,-4-7 0 0,3 7 0 16,0-3 0-16,-3-4 0 0,0 10 0 0,0-6 0 15,3 0 0-15,1 3 0 0,-1-4 0 16,-3 7 0-16,0-9 0 0,0 9 0 0,0-3-10 0,0 0 10 16,3-3-10-16,4 6 10 0,-4-4 9 0,-3-2-1 0,4 3-8 15,3-3 0-15,0 3 0 0,-4-1 0 0,1-2 0 16,-1 3 0-16,4-3 0 0,0-4 0 0,-4 7 10 16,1 0-10-16,-4-3 0 0,6-4 0 0,-2 7 8 15,3-6-8-15,-4 9 12 0,1-10-12 0,-4 7 12 16,3-3-12-16,-3 3 0 0,0 0 0 0,0-4 0 15,0-2 0-15,3 6 12 0,0-3-4 0,4 3 0 16,-3-7-8-16,3 10 0 0,0-9 0 0,0 6 8 0,0-1-8 16,-1-2 0-16,5-3 0 0,3 6 8 15,-4-7-8-15,1 1 0 0,-1 6 0 0,1-4 8 16,-1 4 19-16,1-3 3 0,-1 0 1 0,1-1 0 0,-1-2-31 16,1 6 8-16,-1-6-8 0,-3-1 0 0,4 7 0 0,-1-6 0 15,0-1 0-15,1 1 0 0,3-1 9 0,-4-2-1 16,1 2 0-16,-1-2 0 0,1 2-8 0,-4 1 0 15,7-4 9-15,-7 4-9 0,3 0 15 0,1-4-2 16,-1 4 0-16,-3 6 0 0,4-4-13 0,-1 1 11 16,-3 0-11-16,0 3 10 0,0-4-10 0,0 7 0 15,0-3 0-15,0 3 0 0,0-6 0 0,0 6 0 16,-4-3 0-16,4 0 0 0,-4-4 0 0,1 7 0 16,-1-3-12-16,1-3 12 0,-4 6 0 0,-1-3 0 0,5-7 0 0,-4 7 0 15,0-3 0-15,-4 3 0 0,0-3 0 0,1-1 0 16,-4 1 0-16,3-3 0 0,0 9 0 0,-3-3 0 15,3-4 0-15,-3 7 0 0,4 0 0 16,-5 0 0-16,1 0-10 0,4 0 10 16,-5 0 0-16,-2 7-9 0,3-4 9 0,-4-3-8 0,4 0 8 0,-4 6-8 15,0-3 8-15,-3-3 0 0,3 0 0 0,4 0 0 16,-7 0 0-16,3 0 0 0,-6 0 0 0,2-3 0 16,5-3 0-16,-5 6 0 0,5 0 0 0,3-3 8 15,-1-4-8-15,1 7 9 0,0-3-9 0,-4 0 10 16,4-3 7-16,4-4 2 0,-1 10 0 0,0-9 0 15,1 6 8-15,-1-7 1 0,4 1 1 0,0 6 0 16,-4-7-11-16,4-2-2 0,4 2-1 0,-1-2 0 0,0-4-6 16,4 4-1-16,-3 2 0 0,3-2 0 0,3-7 25 0,1 6 5 15,-4-5 1-15,7 5 0 16,0-6-22-16,0 4-4 0,3-4-1 0,1-3 0 16,-1 3-12-16,4-3 0 0,0 3 0 0,0-3 0 0,0 10-8 0,0-7-2 15,4 6 0-15,0-5 0 0,3 5 10 16,-4 4 0-16,1-4 0 0,-1 1 0 0,-3 2 0 0,4-2 0 15,-4 2 0-15,0 1 0 0,4-1 0 0,-4 1-8 16,0 0 8-16,0-4-12 0,4 4 12 0,-4-1 0 16,3 4 0-16,1 0 8 0,-1-4-8 0,4 1 0 15,1-4 0-15,2 10 0 0,1-6 0 0,3-1 0 16,0 10 0-16,0-9 0 0,4 9 0 0,0 0 0 0,-4 0-10 16,4 0 10-1,-1 6-32-15,-3-3 0 0,-3-3 0 0,0 3 0 0,-4 7 32 16,3-10 0-16,-2 9 0 0,-5-9 0 0,4 7 0 0,-3-4 0 0,-1 0 0 15,1 3 0-15,-4-3 0 0,4 3 0 0,-4-2 12 0,3-4-3 16,-3 6-9-16,0-3 0 0,4 0 0 16,-4 3 0-16,4-2 0 0,-1 2-9 0,1-3 0 0,-1 6 0 15,-3-5 9-15,4 5 9 0,-4 0-1 0,4-6-8 16,-4 7 0-16,3-1 0 0,-3 1-10 0,4-1 10 16,-8-6 0-16,8 7 12 0,-4-4 0 0,0 0 0 15,-7-6 3-15,0 0 1 0,7 0 0 0,-7 0 0 16,7 6 4-16,4-2 0 0,-4-4 1 0,0-4 0 15,4-2-1-15,-1 6-1 0,4 0 0 0,0-3 0 16,0-6-8-16,1-1-2 0,-1 7 0 0,0-3 0 16,3 0-9-16,1-1 0 0,0-2 9 0,-1 9-9 15,-3-3 0-15,1-7 0 0,-1 10 0 0,-4-3 0 0,1-3 0 16,-1 6 0-16,-3-3 0 0,1-3 0 0,-8 6 0 0,10 0 0 16,-3-4 0-16,0 4 0 0,0 0 0 0,4-3 0 15,-4-3 8-15,0 3-8 0,4-3 9 0,-4 2-9 16,0-2 12-16,3 3-12 0,1-6 10 0,-1-1-10 15,1 1 8-15,0 3-8 0,3-10 0 0,0 3 8 16,0 4-8-16,0-4 0 0,0 1 0 16,4-4 0-16,-4 4 0 0,4-7 0 0,-1 6 0 0,1-2 0 15,-4-1 8-15,0 0-8 0,-3 1 0 0,-4 5 0 16,0 4 0-16,-4-4 0 0,8 1 0 0,-8 0 0 16,4-1 0-16,-3-2 0 0,3 2 0 0,-3 1 0 15,3-1 0-15,-4 7 0 0,1-6 0 0,3-4 0 16,3 4 0-16,-3-4 0 0,4-2 0 0,-4 8 0 15,7-8 0-15,-3 9 0 0,3-10 0 0,0 6 0 0,0-2 0 0,4 2 0 16,-1 1-11-16,1-3 11 0,-4 8-8 0,4-2 8 16,-4-6-12-16,0 8 2 0,0-2 1 0,-3 3 0 15,3-3 9-15,-4 6 0 0,-3-3-9 0,4 3 9 16,-4-4 0-16,0-2 0 0,0 6 0 0,4 0 0 16,-8-3 0-16,8-3 8 0,-4 6-8 0,0 0 12 15,0-10-12-15,0 10 0 0,0-3 9 0,4-6-9 16,-1 9 0-16,1-3 0 0,-1-4 0 0,1 4 8 15,0-3-8-15,3 6 0 0,0-6 0 0,0-1 0 16,4-2 0-16,-1 6-8 0,1-6 8 0,-1 5-8 16,-2-2 8-16,2 3 0 0,-3-3 0 0,0-1-8 15,1 1 8-15,-5 3 0 0,-3-3 0 0,4-4 0 16,-4 7 0-16,3-6 0 0,-6 6 0 0,7-4 0 0,-8-2 0 0,8 6 0 16,-4-7 0-16,0 1 8 0,0 6-8 15,3-6 0-15,-3-1 0 0,4-2 0 0,0 2 0 0,-4-2 0 16,3 2 0-16,1-9 0 0,-4 10 0 0,3-7 0 15,1-3 0-15,-4 10-8 16,7-7 8-16,-7 1-12 0,4 5 12 0,-4-2-12 0,0 2 12 0,0-2-13 16,0 2 5-16,-3 1 8 0,-1 0 0 0,1 5 0 15,-1-5 0-15,1 0 0 0,-4 2 0 0,0 1 0 16,0 6 0-16,0-9 0 0,0 6 0 0,0-4 0 16,0-5-9-16,0 9 9 0,0-7-10 0,-4 4 2 15,4-7 0-15,-3 4 0 0,3 6 8 0,0-7-8 0,-4 1 8 16,4-4-8-16,0 4 8 0,-3-3 0 0,-1 2-9 0,4-2 9 15,0 2 0-15,-3 1 0 0,-1-4 0 16,0 4 0-16,-3-1-10 0,4 1 10 0,-4 0 0 0,-4 5-9 16,1-5 9-16,-4 0 0 0,3-1-9 0,-3 7 9 15,-7-6 0-15,0 6-11 0,-1-4 11 0,1 4-8 16,0-3 0-16,-4 3 0 0,-3 0 0 0,3-4 0 16,1 4-5-16,-1-3-1 0,0 6 0 0,1 0 0 15,-1-3 14-15,4 3 0 0,-4 0 0 0,4 0-9 16,3 0 18-16,1 0 4 0,3 0 1 0,-4 3 0 15,4-3-14-15,0 0 0 0,0 0 0 0,3 0 0 16,-3 6-21-16,3-3-7 0,1-3-2 0,-4 7 0 16,3-1 30-16,0 0 0 0,-3-3 0 0,0 7 0 15,4 2 0-15,-4-2 0 0,-1-1 0 0,1 4 0 0,0-4 0 0,0 4-9 16,0-4 9-16,-4 7 0 0,4-10 0 0,0 3 0 16,0 7 0-16,0-10 0 0,-4 4 49 0,4 5 15 15,4-8 4-15,-1 2 0 0,4 0-55 0,-4 4-13 16,4-4 0-16,-3 1 0 15,-1-1-48-15,4 1-13 0,-4-1-3 0,1-3 0 0,-1 10 50 16,-3-7 14-16,4-2 0 0,-1 8 0 0,-3-2 0 0,3-1 0 16,1 1 0-16,-1-4 0 0,1 1 0 0,-1 2 0 15,4 7 0-15,-4-6 0 0,4-4 0 0,0 10 0 16,0-10-9-16,0 4 9 0,0-1 0 0,0-2 0 16,0 2 0-16,3-2 0 0,-3-1 0 0,4-3 0 15,-4 1 0-15,3 2 0 0,1 1 0 0,-1-1 0 16,-3-6 0-16,0 6 0 0,0-2 0 0,4-1 0 15,-1 0 0-15,-3-3 0 0,0 7 0 0,3-1 0 16,1-6 0-16,-1 7 0 0,4-4 0 0,-7-3 0 0,4 7 0 16,3-7 0-16,-4 6 0 0,4 1 0 15,-3-1 0-15,-1-6 0 0,4 6 0 0,-3 1 0 0,3-10-8 0,0 9 8 16,-4-6 0-16,4-3 0 0,0 0 0 0,-3 10 0 16,3-1 0-16,0-6 0 0,0-3 0 0,-4 10 0 15,4-10 0-15,-4 6 0 0,4-6 0 0,-3 3 0 16,-1 7 0-16,1-7 8 0,3-3-8 0,-7 9 0 15,3 1 0-15,-3-7 0 0,4 3 0 0,-4-3 0 16,7-3 0-16,-4 10 0 0,1-10 0 0,3 0 0 16,-7 9 0-16,7-9 0 0,0 0 0 0,-7 3 0 15,-1 3 0-15,1-3 0 0,7-3 0 0,-7 0 0 16,-3 0 0-16,6 0 0 0,4 0 9 0,0 0-9 16,-7 0 8-16,0 0-8 0,7 0 0 0,0 0 8 15,0 0-8-15,-10 0 0 0,-1 0 0 0,0 0 0 16,1 0 0-16,3 0 0 0,-4 0 0 0,1 0 0 0,-5 0 0 0,5 0 0 15,-1 0 0-15,1 0 0 0,-1 0-8 16,-3 0 8-16,3 0 0 0,1 0 0 0,3 0 0 16,0 0 0-16,0-3 0 0,0 3 8 0,0-6-8 15,0 6 0-15,-1 0 0 0,5-3 0 0,-4 0 0 0,3-3-9 16,-3 6 0-16,4-4 0 0,-4-2 17 0,0 6 3 16,0 0 1-16,0 0 0 0,-1-3-12 0,1 3 0 15,0-6 0-15,0 6 0 0,-3-3-9 0,3 3 9 16,-4 0 0-16,4 0 0 0,0 0 0 0,0 0 0 15,0 0 0-15,0 0 0 0,0 0 0 0,0-4 0 0,7 4 0 0,-7-6 0 16,3 6 0-16,-3 0 0 0,0 0 0 16,7 0 0-16,-7-3-9 0,3-3 9 0,-3 6-13 0,0 0 5 15,0-3 8-15,4-1 11 0,-4-2-3 0,3 6 0 16,-3-3-8-16,4-3-11 0,-1 3 3 0,4 3 0 16,-7-7 8-16,0 4 8 0,0 0-8 0,0-3 11 15,3 3-11-15,-6-4 0 0,-1 7 0 0,4-3 0 16,0-3 0-16,-4 6 0 0,-3-3 0 0,4 3 0 15,-4-3 0-15,0-4 0 0,-1 7-9 0,-2-3 9 16,3 3 0-16,0-6 0 0,3 6 0 0,-3-3 0 16,3-3 0-16,1 6 0 0,-1-3 0 0,-3 3 0 15,3-4 0-15,4-2 0 0,-3 6 0 0,3 0 0 16,0-3 0-16,0-3 0 0,0 3-8 0,-1 3 8 0,1-4 0 0,0-2 0 16,4 3 0-16,-4-3 9 15,3 6-9-15,-3-3 0 0,0-4 0 0,0 4-11 16,0 3 11-16,0-3 0 0,0-3 8 0,0 6-8 0,0 0 0 15,0-3-15-15,3-4 3 0,-3 7 0 0,-3 0 1 16,3-3 1-16,-1 3 0 0,1 0 0 0,0-6 10 0,-3 6 0 16,3-3 0-16,-4 3-8 0,4 0 8 0,-3 0 0 15,-1-3 0-15,4-4 0 0,0 7 0 0,-4-3 0 16,4-3 0-16,-3 6 0 0,3-3 0 0,-1-6 0 16,5 9 0-16,-4-10 0 0,0 7 0 0,3-3 9 15,-3 6-1-15,7 0-8 0,-7-7 8 0,0 1-8 16,-3-3 0-16,-1 6 0 0,7-4 0 0,-6 4 0 15,-4 0-11-15,0-3 11 0,0-4-8 0,-1 1 8 0,1 6 0 16,4-7 0-16,-4 1 0 0,0 6 0 0,3-7 8 0,-3 1-8 16,3 0 0-16,1 6 8 0,-1-7-8 0,0 1 0 15,1-1 0-15,3 4 0 0,-4 0 0 0,4-4 0 16,0 1 0-16,0 3 0 0,4-4 0 16,-1 4 0-16,-3-3 0 0,3 5 0 0,-3-5 0 0,4 6 0 15,-4-3 0-15,0 3 0 0,0-1 0 0,0-2 0 16,0 3 0-16,0-3 0 0,-4 6-13 0,0 0 4 15,1 0 9-15,-1 0 0 0,1-3 0 0,-1-4 0 16,0 7 0-16,4-3 0 0,0 3 0 0,0 0 0 16,0-3 0-16,4-3 0 0,-4 6 0 0,3-3 0 15,-3-4 0-15,4 4 0 0,-5-3 0 0,5 3-8 16,-1-7-2-16,1 10 0 0,3-9 0 0,-4 9 0 16,-3-3-5-16,0-3-1 0,0 2 0 0,0 1 0 15,0-3 8-15,-3 6 8 0,2 0-13 0,1-3 5 0,0 3 8 0,-3 0-8 16,3-6 8-16,-4 6-8 0,11 0 8 0,-7 0-10 15,0 0 10-15,7 0-10 0,0 0 10 0,0 0 0 16,-11-4 10-16,8 1-10 0,3 3 0 0,0 0 0 16,0 0 0-16,-4-6 0 0,-3-3 0 0,0 9 0 15,7 0 8-15,0-10-8 0,0 10 24 0,0-3 1 16,0-6 1-16,0 9 0 0,0 0-18 0,0 0-8 16,-3-10 0-16,-1 7 8 0,1-3 8 0,3 6 2 15,0 0 0-15,-4-6 0 0,-3-1-8 0,4-2-2 16,-1 6 0-16,1-7 0 0,-1 7-8 0,4 3 0 15,-4-6 9-15,4-3-9 0,-3 5 28 0,3-5 2 16,-4 9 0-16,1-9 0 0,3-1-30 0,0 7 0 16,-4 0 0-16,4-3 0 0,-7 3 8 0,7-4-8 15,-3 4 0-15,-1-3 0 0,-3 3 0 0,4-7 0 0,-4 10 0 16,0-3 0-16,-1-3 0 0,1 6 0 0,0 0 0 0,0-3 0 16,4-7 0-16,-4 10 0 0,0 0 0 0,0-3 0 15,3-3 12-15,-3 6-4 0,7 0-8 0,0 0 12 16,-7 0-12-16,0-3 0 0,3 3 0 0,-3-6 0 15,4 6 0-15,-1 0 0 0,-3-4 0 0,0 1 0 16,0-3 0-16,0 6 0 0,0 0 0 0,0 0 0 16,0 0 0-16,0 0 0 0,0 0 0 0,-4 0 0 15,1 0 0-15,-1 6-8 0,4-3 8 0,-4-3-13 16,1 4 13-16,-1 2 0 0,1-3 0 0,3-3 0 16,-4 9 0-16,4-9 0 0,-4 0 0 0,4 7 0 0,0-7 0 15,0 3 0-15,-3 0 0 0,3-3 0 0,0 0 0 0,-1 0 0 16,1 6 0-16,0-3 0 0,0-3 0 0,0 7 0 15,0-4 0-15,0 0 0 0,-3 3 0 0,2-6 0 16,8 0-10-16,-7 3 10 0,0 7 0 16,4-10 0-16,-4 9 0 0,0-6 0 0,0 4 0 15,0-4 0-15,0 3 0 0,3-3-11 0,4-3 11 16,-7 6 0-16,0-3 10 0,3 1-10 0,-3 2 0 0,4-3 0 16,3-3-8-16,-4 9 8 0,-3-9 0 0,0 10 0 15,4-7 0-15,-4 3 0 0,0-3 0 0,-1 4 0 16,1-4 0-16,4 0 0 0,-4 6 8 0,0-2-8 15,0-4 0-15,3 3 0 0,-3 0 0 0,4-6 0 16,-1 10-8-16,4-10 8 0,0 0 0 0,-7 0 0 16,7 0 8-16,0 0-8 0,0 0 10 0,0 0-10 0,0 9 10 0,0-9-10 0,0 0 0 0,0 9-8 31,0-9-1-31,0 0 0 0,4 4 9 0,-1 5 0 0,-3-9-9 16,7 9 9-16,-7-9 0 0,0 0 0 0,4 10 0 0,-4-10 0 15,3 3 0-15,-3-3 8 0,0 0-8 0,7 9 12 16,-7-9-12-16,4 10 0 0,-4-10 0 0,0 0-11 15,0 0 11-15,0 0 0 0,7 3 0 0,0 6 0 16,-7-9 0-16,10 7 9 0,1-4-1 0,-4-3-8 16,4 0 12-16,-1 0-12 0,-10 0 12 0,11 0-12 15,-1 0 8-15,-10 0-8 0,0 0 0 0,11 0 0 16,-4 0 0-16,4 0 0 0,-11 0 0 0,7 0 0 16,-7 0 0-16,10 0 0 0,-3 0 0 0,0 0 0 15,-7 0 9-15,11 6-9 0,-4-6 0 0,4 3 9 16,-11-3-9-16,0 0 0 0,7 3 0 0,0-3 0 15,-7 0 0-15,7 7 0 0,-7-7 0 0,0 0 0 0,3 3 0 0,1 6 0 16,-4-9 0-16,0 10 0 0,0-10-8 0,3 9 8 16,-3-6 0-16,0 6 0 0,4 1 0 0,-4-10 0 15,0 0 0-15,0 9 0 0,0-6 0 0,0-3 0 16,0 0 0-16,0 0 0 0,0 13 0 0,0-13 0 16,0 0 0-16,3 6 0 0,-3-6 0 0,0 0 0 15,0 3 0-15,0-3 0 0,0 0 0 0,0 10 0 16,-3-1 0-16,3-9 0 0,0 10 0 0,-4-1 0 15,-3-6 0-15,4 10 0 0,3-4 0 0,-7 0 0 16,3-5 0-16,1 5 0 0,-4 0 0 0,7-9 0 0,-7 10 0 16,7-10 0-16,-7 3 0 0,-1 3 8 0,8-6-8 0,0 0 0 15,0 0 8-15,-3 3-8 0,-4 4 0 16,7-7 8-16,0 0-8 0,0 0 10 0,-7 3-10 0,7-3 10 16,0 0-2-16,0 0-8 0,0 0 12 0,0 0-4 15,-11 0-8-15,11 0 0 0,0 0 0 16,0 0 8-16,0 0-8 0,0 0 0 0,0 0 0 15,0 0 8-15,-3-3-8 0,-4-4 0 0,-4 4 0 0,4-3 8 16,0 3-8-16,3 0 0 0,-3-4 0 0,0 4 0 16,0-3 0-16,4 3 0 0,-4-3 0 0,0 2 8 15,-4 1-8-15,4-3 0 0,3 3 0 0,-6-3 8 16,3 6-8-16,0-3 0 0,0-7 0 0,3 10 0 16,-3-3 0-16,4-3 0 0,-1 6 0 0,4 0 0 15,-7-10 0-15,4 7 0 0,-1 0 8 0,-3-3-8 16,3 6 0-16,4 0 0 0,-7 0 0 0,4-3 0 0,-8-4 0 0,4 7-11 15,4-3 11-15,-8 3-8 0,4 0 8 16,0 0 0-16,0-6 0 0,0 6 0 0,-4 0 0 0,4 0 0 16,4 0 0-16,-4 0-8 0,0 0 8 0,0 0-10 15,-1 0 10-15,1 0-10 16,0 0 10-16,4-3 0 0,-4 3 10 0,3 0-10 0,-3-3 0 0,7 3 0 16,-7 0 0-16,7 0 0 0,-3-7 8 0,-4 7-8 15,3-3 0-15,4 3 0 0,-7-6 8 0,7 6-8 16,-4 0 0-16,4 0 0 0,-7-3 0 0,7 3 8 15,0 0-8-15,-3-6 0 0,-4 2 0 0,3 1 0 16,4 3 0-16,-3-6 0 0,3 6 0 0,-4-3 0 16,4 3 0-16,-3-6 0 0,6-1 8 0,-3 1-8 15,-3-3 0-15,3-1 9 0,3 7-9 0,-3-6 0 0,0-1 9 16,4 1-9-16,-1 3 0 0,-3-1 0 0,4-2 0 16,-1 0 8-16,1 2-8 0,-1-2 0 0,1 3 0 0,-1-7 0 15,-3 10 0-15,4-6 0 0,3 2 0 0,-3-5 0 16,-1 9 0-16,1-7 0 0,-1 1 0 0,4-1 0 15,-3 1 0-15,3 6 0 0,-4-7 0 16,4 1 0-16,0 0 0 0,-3 2 8 0,3-2-8 0,4 3 0 16,-8-4 0-16,8 4 0 0,-4-3 0 0,0-1 0 15,0 4 0-15,0 0 0 0,3-1 0 0,-2-2 0 16,-1 6 0-16,0 0 0 0,0-4 0 0,0 4 0 16,-4-3 0-16,-3 6 0 0,7-3 0 0,-7 3 0 15,0 0 8-15,4-6 6 0,-4 6 2 0,0 0 0 16,7 0-16-16,0-4 0 0,0 1 0 0,-7 3 0 15,0 0 0-15,7-6 0 0,-3 6 0 0,3-9 0 0,-7 9 0 16,7 0 0-16,0-4 0 0,-4-2 0 0,1 3 0 0,-4 3 0 16,0 0 0-16,7-3 0 0,-4-3-11 0,-3 6-5 15,0 0 0-15,0 0-1 0,0 0 25 0,0 0 6 16,0 0 1-16,0 0 0 16,0 0-35-16,0 0-8 0,0 0 0 0,0 0-1 0,0-3 29 15,0 3 12-15,0 0-1 0,0 0 0 0,0-7-11 0,0 7 0 16,0-3 0-16,-3-6 0 0,3 6 0 0,-4-4 0 15,1 4 8-15,3-3-8 0,0 6 0 0,0-3 0 16,-4-7 0-16,4 7 0 0,0-3 0 0,0 6 0 16,0-9 8-16,0 9-8 0,-3-4 0 0,3 1 0 15,-4-3 0-15,1-3 0 0,-1 5 0 0,4 4 0 0,-7-6 0 16,7 6 0-16,-3-3 0 0,3 3 0 0,-7-3 0 0,3-3 0 16,4 6-8-16,-7 0 8 0,0-3 0 0,0-4 0 15,3 7 0-15,-3-3 0 0,7 3 0 0,-7-6 0 16,-3 3 0-16,3 3 0 0,-4 0 0 0,4-3 0 15,-4-4 0-15,1 4 0 0,-1-3 0 0,4 6 8 16,-3-3-8-16,-1 0-16 0,0-4 4 0,-6 4-905 16,-4-3-182-16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BBF5E2F-2EA4-4BED-BDB7-3263066D10D9}" type="datetimeFigureOut">
              <a:rPr lang="en-US" smtClean="0"/>
              <a:t>2/28/2023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61C2587-C0BF-41B9-B0FA-D76263C040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341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0A1846-15C1-4F35-AD6E-2FC96FAC81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www.ri.cmu.edu</a:t>
            </a:r>
            <a:r>
              <a:rPr lang="en-US" dirty="0"/>
              <a:t>/</a:t>
            </a:r>
            <a:r>
              <a:rPr lang="en-US" dirty="0" err="1"/>
              <a:t>pub_files</a:t>
            </a:r>
            <a:r>
              <a:rPr lang="en-US" dirty="0"/>
              <a:t>/pub1/moore_andrew_1991_1/moore_andrew_1991_1.pdf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0A8895-A308-DC44-9938-C42D876EE2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87977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www.ri.cmu.edu</a:t>
            </a:r>
            <a:r>
              <a:rPr lang="en-US" dirty="0"/>
              <a:t>/</a:t>
            </a:r>
            <a:r>
              <a:rPr lang="en-US" dirty="0" err="1"/>
              <a:t>pub_files</a:t>
            </a:r>
            <a:r>
              <a:rPr lang="en-US" dirty="0"/>
              <a:t>/pub1/moore_andrew_1991_1/moore_andrew_1991_1.pdf</a:t>
            </a:r>
          </a:p>
          <a:p>
            <a:r>
              <a:rPr lang="en-US" dirty="0"/>
              <a:t>Interesting because we are able to provide a bound on a quantity that we are not able to compute.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0A8895-A308-DC44-9938-C42D876EE2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2413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0A8895-A308-DC44-9938-C42D876EE2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02891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1C2587-C0BF-41B9-B0FA-D76263C040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1463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1C2587-C0BF-41B9-B0FA-D76263C040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7860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241D38-07EE-4DC4-A884-D56995D4A99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E68BA-6127-4747-BC57-1C28B245DCD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C7A807-345A-4C22-B58F-F269C01C119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C74A56-E34D-4219-B31D-3DC22D96A01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0A8895-A308-DC44-9938-C42D876EE2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60104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0A8895-A308-DC44-9938-C42D876EE2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93148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www.ri.cmu.edu</a:t>
            </a:r>
            <a:r>
              <a:rPr lang="en-US" dirty="0"/>
              <a:t>/</a:t>
            </a:r>
            <a:r>
              <a:rPr lang="en-US" dirty="0" err="1"/>
              <a:t>pub_files</a:t>
            </a:r>
            <a:r>
              <a:rPr lang="en-US" dirty="0"/>
              <a:t>/pub1/moore_andrew_1991_1/moore_andrew_1991_1.pdf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0A8895-A308-DC44-9938-C42D876EE2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68420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www.ri.cmu.edu</a:t>
            </a:r>
            <a:r>
              <a:rPr lang="en-US" dirty="0"/>
              <a:t>/</a:t>
            </a:r>
            <a:r>
              <a:rPr lang="en-US" dirty="0" err="1"/>
              <a:t>pub_files</a:t>
            </a:r>
            <a:r>
              <a:rPr lang="en-US" dirty="0"/>
              <a:t>/pub1/moore_andrew_1991_1/moore_andrew_1991_1.pdf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0A8895-A308-DC44-9938-C42D876EE2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6303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36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2/28/2023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742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2/28/2023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803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3EE38-C8CA-0C44-947F-F569C925BA56}" type="datetime1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9754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9F761-062A-B94A-8542-9F565EB6F277}" type="datetime1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530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3F882-12AF-7E45-A669-9397B47E14F8}" type="datetime1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1459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89994"/>
            <a:ext cx="5384800" cy="493617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89994"/>
            <a:ext cx="5384800" cy="493617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7FDFC-8405-6B4A-A08B-E3A56D1E6B31}" type="datetime1">
              <a:rPr lang="en-US" smtClean="0"/>
              <a:t>2/28/2023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900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5232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854994"/>
            <a:ext cx="5386917" cy="4271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215232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854994"/>
            <a:ext cx="5389033" cy="4271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0A6AC-7802-B748-8BFC-963178D932F5}" type="datetime1">
              <a:rPr lang="en-US" smtClean="0"/>
              <a:t>2/28/2023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8576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975DF-1D7E-3D46-9FBF-32626F7C8B76}" type="datetime1">
              <a:rPr lang="en-US" smtClean="0"/>
              <a:t>2/28/2023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0340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3B7F1-0188-A940-BF5D-66E37647A655}" type="datetime1">
              <a:rPr lang="en-US" smtClean="0"/>
              <a:t>2/28/2023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9128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73F8A-3757-3D4C-A426-B0CD6A2F9C46}" type="datetime1">
              <a:rPr lang="en-US" smtClean="0"/>
              <a:t>2/28/2023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794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75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1F7F2-6097-5847-AD96-B9054D2B06FC}" type="datetime1">
              <a:rPr lang="en-US" smtClean="0"/>
              <a:t>2/28/2023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7261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4FC9C-2E47-5D47-95CF-45E1ACF1DBF5}" type="datetime1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5496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2B54D-F174-1149-BF06-CD7DD5AF9AA3}" type="datetime1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6136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0058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09600" y="3881439"/>
            <a:ext cx="10972800" cy="2130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© Eric Xing @ CMU, 2005-2015</a:t>
            </a:r>
            <a:endParaRPr lang="en-US" altLang="en-US" sz="1000">
              <a:solidFill>
                <a:schemeClr val="tx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 sz="800"/>
            </a:lvl1pPr>
          </a:lstStyle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fld id="{48DE5349-D7F5-4C1F-A5F4-CC997E27CB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60803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0058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10972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3881439"/>
            <a:ext cx="10972800" cy="2130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© Eric Xing @ CMU, 2005-2015</a:t>
            </a:r>
            <a:endParaRPr lang="en-US" altLang="en-US" sz="1000">
              <a:solidFill>
                <a:schemeClr val="tx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 sz="800"/>
            </a:lvl1pPr>
          </a:lstStyle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fld id="{9A6A1787-49D9-4C6E-B7C7-59753D4A4C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83506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182DA-637D-DA41-AAFB-68E5B7C2EF75}" type="datetime1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10364791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94419-EDFB-6F4E-A333-81B2AEE61551}" type="datetime1">
              <a:rPr lang="en-US" smtClean="0"/>
              <a:t>2/28/2023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21318976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CD1D9-C084-EE47-BD8D-261BE031B149}" type="datetime1">
              <a:rPr lang="en-US" smtClean="0"/>
              <a:t>2/28/2023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36149856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F1EB4-032B-4370-87DB-BCF3BDBCE417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2/28/2023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159979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07EEA-D4D7-4F09-A006-A9D69AFE265C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2/28/2023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68756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2/28/2023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8343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7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0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E39DB-65A7-4732-A09C-21D69EF147A9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2/28/2023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621495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F1CB7-08C8-4B6F-8AB0-6D331F029364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2/28/2023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319880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B16A8-35B7-4499-9DDC-803A77ECFC5C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2/28/2023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22676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B235A-848E-49EC-A29A-DD3E8AE42457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2/28/2023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07004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CCF02-0AB8-40A5-A7A6-5FE58FD5CF2C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2/28/2023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37173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A9EA6-5750-4218-AFCE-CAD2A293789B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2/28/2023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788828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59" indent="0">
              <a:buNone/>
              <a:defRPr sz="2400"/>
            </a:lvl3pPr>
            <a:lvl4pPr marL="1371390" indent="0">
              <a:buNone/>
              <a:defRPr sz="2000"/>
            </a:lvl4pPr>
            <a:lvl5pPr marL="1828519" indent="0">
              <a:buNone/>
              <a:defRPr sz="2000"/>
            </a:lvl5pPr>
            <a:lvl6pPr marL="2285649" indent="0">
              <a:buNone/>
              <a:defRPr sz="2000"/>
            </a:lvl6pPr>
            <a:lvl7pPr marL="2742780" indent="0">
              <a:buNone/>
              <a:defRPr sz="2000"/>
            </a:lvl7pPr>
            <a:lvl8pPr marL="3199908" indent="0">
              <a:buNone/>
              <a:defRPr sz="2000"/>
            </a:lvl8pPr>
            <a:lvl9pPr marL="365703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C286E-D27A-4326-AFFC-D4EB7A11A92F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2/28/2023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689637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5977D-1312-4C35-AE10-D737A1EC8D92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2/28/2023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22602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2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71C3-8983-492B-9FD4-02DE13C83330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2/28/2023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094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2/28/2023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13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2/28/2023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636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2/28/2023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177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2/28/2023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12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2/28/2023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63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2/28/2023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4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2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7224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0760"/>
            <a:ext cx="10972800" cy="5044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7554B1-5E36-6045-A73E-011127FE28AE}" type="datetime1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371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25" tIns="45713" rIns="91425" bIns="45713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91425" tIns="45713" rIns="91425" bIns="4571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 vert="horz" lIns="91425" tIns="45713" rIns="91425" bIns="4571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59"/>
            <a:fld id="{3B7BA735-A1B3-4D4F-9421-DD10E19D94F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59"/>
              <a:t>2/28/2023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 vert="horz" lIns="91425" tIns="45713" rIns="91425" bIns="4571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5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 vert="horz" lIns="91425" tIns="45713" rIns="91425" bIns="4571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59"/>
            <a:fld id="{528D0CB8-6FBF-4962-B578-A320F47C1A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5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294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hf hdr="0" ftr="0" dt="0"/>
  <p:txStyles>
    <p:titleStyle>
      <a:lvl1pPr algn="ctr" defTabSz="91425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48" indent="-342848" algn="l" defTabSz="91425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36" indent="-285707" algn="l" defTabSz="914259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24" indent="-228564" algn="l" defTabSz="91425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54" indent="-228564" algn="l" defTabSz="914259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85" indent="-228564" algn="l" defTabSz="914259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15" indent="-228564" algn="l" defTabSz="91425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44" indent="-228564" algn="l" defTabSz="91425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75" indent="-228564" algn="l" defTabSz="91425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03" indent="-228564" algn="l" defTabSz="91425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4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8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customXml" Target="../ink/ink6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customXml" Target="../ink/ink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customXml" Target="../ink/ink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0.png"/><Relationship Id="rId7" Type="http://schemas.openxmlformats.org/officeDocument/2006/relationships/customXml" Target="../ink/ink2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customXml" Target="../ink/ink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ustomXml" Target="../ink/ink9.xml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customXml" Target="../ink/ink1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1.xml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2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customXml" Target="../ink/ink3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3.xml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4.xml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ustomXml" Target="../ink/ink1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ustomXml" Target="../ink/ink1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customXml" Target="../ink/ink17.xml"/><Relationship Id="rId4" Type="http://schemas.openxmlformats.org/officeDocument/2006/relationships/image" Target="../media/image30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customXml" Target="../ink/ink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customXml" Target="../ink/ink1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customXml" Target="../ink/ink20.xml"/><Relationship Id="rId1" Type="http://schemas.openxmlformats.org/officeDocument/2006/relationships/slideLayout" Target="../slideLayouts/slideLayout1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customXml" Target="../ink/ink2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5.png"/><Relationship Id="rId4" Type="http://schemas.openxmlformats.org/officeDocument/2006/relationships/customXml" Target="../ink/ink2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customXml" Target="../ink/ink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customXml" Target="../ink/ink2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em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1.xml"/><Relationship Id="rId5" Type="http://schemas.openxmlformats.org/officeDocument/2006/relationships/image" Target="../media/image45.png"/><Relationship Id="rId4" Type="http://schemas.openxmlformats.org/officeDocument/2006/relationships/customXml" Target="../ink/ink2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customXml" Target="../ink/ink26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customXml" Target="../ink/ink27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62165" y="1824300"/>
            <a:ext cx="4645250" cy="2889114"/>
          </a:xfrm>
        </p:spPr>
        <p:txBody>
          <a:bodyPr anchor="b">
            <a:normAutofit fontScale="90000"/>
          </a:bodyPr>
          <a:lstStyle/>
          <a:p>
            <a:pPr algn="l"/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10-315</a:t>
            </a:r>
            <a:br>
              <a:rPr lang="en-US" sz="4600" dirty="0"/>
            </a:br>
            <a:r>
              <a:rPr lang="en-US" sz="4600" dirty="0"/>
              <a:t>Introduction to ML</a:t>
            </a:r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Nearest Neighbor and</a:t>
            </a:r>
            <a:br>
              <a:rPr lang="en-US" sz="4600" dirty="0"/>
            </a:br>
            <a:r>
              <a:rPr lang="en-US" sz="4600" dirty="0"/>
              <a:t>Model Selection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a fence&#10;&#10;Description automatically generated">
            <a:extLst>
              <a:ext uri="{FF2B5EF4-FFF2-40B4-BE49-F238E27FC236}">
                <a16:creationId xmlns:a16="http://schemas.microsoft.com/office/drawing/2014/main" id="{C5CA68C4-AA78-43A9-A080-8998D602DE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5" r="2521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A2D9827-D4F9-4D52-8467-F545EC2752C1}"/>
              </a:ext>
            </a:extLst>
          </p:cNvPr>
          <p:cNvSpPr txBox="1">
            <a:spLocks/>
          </p:cNvSpPr>
          <p:nvPr/>
        </p:nvSpPr>
        <p:spPr>
          <a:xfrm>
            <a:off x="6562165" y="3112977"/>
            <a:ext cx="5354852" cy="343574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Instructor: Pat Virtue</a:t>
            </a:r>
          </a:p>
        </p:txBody>
      </p:sp>
    </p:spTree>
    <p:extLst>
      <p:ext uri="{BB962C8B-B14F-4D97-AF65-F5344CB8AC3E}">
        <p14:creationId xmlns:p14="http://schemas.microsoft.com/office/powerpoint/2010/main" val="16894717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Fisher Iris Dataset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981200" y="1210761"/>
            <a:ext cx="8229600" cy="1603659"/>
          </a:xfrm>
        </p:spPr>
        <p:txBody>
          <a:bodyPr>
            <a:normAutofit/>
          </a:bodyPr>
          <a:lstStyle/>
          <a:p>
            <a:r>
              <a:rPr lang="en-US" dirty="0"/>
              <a:t>Fisher (1936) used 150 measurements of flowers from 3 different species: Iris </a:t>
            </a:r>
            <a:r>
              <a:rPr lang="en-US" dirty="0" err="1"/>
              <a:t>setosa</a:t>
            </a:r>
            <a:r>
              <a:rPr lang="en-US" dirty="0"/>
              <a:t> (0), Iris </a:t>
            </a:r>
            <a:r>
              <a:rPr lang="en-US" dirty="0" err="1"/>
              <a:t>virginica</a:t>
            </a:r>
            <a:r>
              <a:rPr lang="en-US" dirty="0"/>
              <a:t> (1), Iris </a:t>
            </a:r>
            <a:r>
              <a:rPr lang="en-US" dirty="0" err="1"/>
              <a:t>versicolor</a:t>
            </a:r>
            <a:r>
              <a:rPr lang="en-US" dirty="0"/>
              <a:t> (2) collected by Anderson (1936)</a:t>
            </a:r>
          </a:p>
        </p:txBody>
      </p:sp>
      <p:sp>
        <p:nvSpPr>
          <p:cNvPr id="3" name="Rectangle 2"/>
          <p:cNvSpPr/>
          <p:nvPr/>
        </p:nvSpPr>
        <p:spPr>
          <a:xfrm>
            <a:off x="1524000" y="6488668"/>
            <a:ext cx="67625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Full dataset: https://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en.wikipedia.org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/wiki/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Iris_flower_data_set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876363" y="3019628"/>
          <a:ext cx="6096000" cy="3235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Species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Sepal 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Sepal Width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Petal 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Petal Width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6348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Fisher Iris Dataset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981200" y="1210761"/>
            <a:ext cx="8229600" cy="1603659"/>
          </a:xfrm>
        </p:spPr>
        <p:txBody>
          <a:bodyPr>
            <a:normAutofit/>
          </a:bodyPr>
          <a:lstStyle/>
          <a:p>
            <a:r>
              <a:rPr lang="en-US" dirty="0"/>
              <a:t>Fisher (1936) used 150 measurements of flowers from 3 different species: Iris </a:t>
            </a:r>
            <a:r>
              <a:rPr lang="en-US" dirty="0" err="1"/>
              <a:t>setosa</a:t>
            </a:r>
            <a:r>
              <a:rPr lang="en-US" dirty="0"/>
              <a:t> (0), Iris </a:t>
            </a:r>
            <a:r>
              <a:rPr lang="en-US" dirty="0" err="1"/>
              <a:t>virginica</a:t>
            </a:r>
            <a:r>
              <a:rPr lang="en-US" dirty="0"/>
              <a:t> (1), Iris </a:t>
            </a:r>
            <a:r>
              <a:rPr lang="en-US" dirty="0" err="1"/>
              <a:t>versicolor</a:t>
            </a:r>
            <a:r>
              <a:rPr lang="en-US" dirty="0"/>
              <a:t> (2) collected by Anderson (1936)</a:t>
            </a:r>
          </a:p>
        </p:txBody>
      </p:sp>
      <p:sp>
        <p:nvSpPr>
          <p:cNvPr id="3" name="Rectangle 2"/>
          <p:cNvSpPr/>
          <p:nvPr/>
        </p:nvSpPr>
        <p:spPr>
          <a:xfrm>
            <a:off x="1524000" y="6488668"/>
            <a:ext cx="67625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Full dataset: https://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en.wikipedia.org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/wiki/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Iris_flower_data_set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876363" y="3019628"/>
          <a:ext cx="3657600" cy="3235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Species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Sepal 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Sepal Width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9" name="Group 8"/>
          <p:cNvGrpSpPr/>
          <p:nvPr/>
        </p:nvGrpSpPr>
        <p:grpSpPr>
          <a:xfrm>
            <a:off x="6633250" y="3104346"/>
            <a:ext cx="3169149" cy="2228877"/>
            <a:chOff x="657798" y="5092569"/>
            <a:chExt cx="3169149" cy="2228877"/>
          </a:xfrm>
        </p:grpSpPr>
        <p:sp>
          <p:nvSpPr>
            <p:cNvPr id="10" name="Content Placeholder 5"/>
            <p:cNvSpPr txBox="1">
              <a:spLocks/>
            </p:cNvSpPr>
            <p:nvPr/>
          </p:nvSpPr>
          <p:spPr>
            <a:xfrm>
              <a:off x="657798" y="5092569"/>
              <a:ext cx="3169149" cy="1434683"/>
            </a:xfrm>
            <a:prstGeom prst="rect">
              <a:avLst/>
            </a:prstGeom>
            <a:solidFill>
              <a:schemeClr val="accent2"/>
            </a:solidFill>
            <a:ln w="38100" cmpd="sng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>
              <a:normAutofit fontScale="92500"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Deleted two of the four features, so that input space </a:t>
              </a: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is 2D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Left Arrow 10"/>
            <p:cNvSpPr/>
            <p:nvPr/>
          </p:nvSpPr>
          <p:spPr>
            <a:xfrm rot="16200000">
              <a:off x="1894565" y="6732350"/>
              <a:ext cx="695614" cy="482578"/>
            </a:xfrm>
            <a:prstGeom prst="leftArrow">
              <a:avLst/>
            </a:prstGeom>
            <a:solidFill>
              <a:schemeClr val="accent2"/>
            </a:solidFill>
            <a:ln w="38100" cmpd="sng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06165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Nearest Neighbor on Fisher Iris Data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617" y="1211264"/>
            <a:ext cx="6726766" cy="504507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12685" y="6356350"/>
            <a:ext cx="8694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DCCE56-E3BB-4696-A812-A0B7B47ADA78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0421362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Nearest Neighbor on Fisher Iris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12685" y="6356350"/>
            <a:ext cx="8694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617" y="1211264"/>
            <a:ext cx="6726766" cy="5045075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9AC5DF3-4B39-4AEC-AA0A-D01B761A8C44}"/>
              </a:ext>
            </a:extLst>
          </p:cNvPr>
          <p:cNvSpPr/>
          <p:nvPr/>
        </p:nvSpPr>
        <p:spPr>
          <a:xfrm>
            <a:off x="3945467" y="1494826"/>
            <a:ext cx="4495800" cy="2158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4621BF-F259-4559-8859-1AC6CB42E3DA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97E4B25-841B-74C9-0217-74184F01CD56}"/>
                  </a:ext>
                </a:extLst>
              </p14:cNvPr>
              <p14:cNvContentPartPr/>
              <p14:nvPr/>
            </p14:nvContentPartPr>
            <p14:xfrm>
              <a:off x="4839840" y="4145760"/>
              <a:ext cx="1124280" cy="3956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97E4B25-841B-74C9-0217-74184F01CD5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30480" y="4136400"/>
                <a:ext cx="1143000" cy="414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19383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136D6-B57C-4DEE-B428-D3D70728A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9F2E0C-C5BF-4BD6-A9B3-62C4CEE69A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Which methods can achieve zero training error on this dataset?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Decision trees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1-Nearest Neighbor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Both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Neither</a:t>
            </a:r>
          </a:p>
          <a:p>
            <a:r>
              <a:rPr lang="en-US" dirty="0"/>
              <a:t>If zero error, draw the decision boundary.</a:t>
            </a:r>
          </a:p>
          <a:p>
            <a:r>
              <a:rPr lang="en-US" dirty="0"/>
              <a:t>Otherwise, why not?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BCEAB73-7475-4422-8240-C3D11E9B4519}"/>
              </a:ext>
            </a:extLst>
          </p:cNvPr>
          <p:cNvGrpSpPr/>
          <p:nvPr/>
        </p:nvGrpSpPr>
        <p:grpSpPr>
          <a:xfrm>
            <a:off x="6922260" y="2380825"/>
            <a:ext cx="4717641" cy="4177817"/>
            <a:chOff x="522266" y="3195968"/>
            <a:chExt cx="2930549" cy="2666986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F32B6EFC-D188-4C27-B6F6-196792831DCE}"/>
                </a:ext>
              </a:extLst>
            </p:cNvPr>
            <p:cNvGrpSpPr/>
            <p:nvPr/>
          </p:nvGrpSpPr>
          <p:grpSpPr>
            <a:xfrm>
              <a:off x="854728" y="3195968"/>
              <a:ext cx="2598087" cy="2311541"/>
              <a:chOff x="1284286" y="295732"/>
              <a:chExt cx="2598087" cy="2311541"/>
            </a:xfrm>
          </p:grpSpPr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0F742D14-9A16-4CF6-B765-7469EDD58E9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84286" y="2607272"/>
                <a:ext cx="2598087" cy="0"/>
              </a:xfrm>
              <a:prstGeom prst="line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  <a:tailEnd type="triangle" w="lg" len="lg"/>
              </a:ln>
              <a:effectLst/>
            </p:spPr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2B5633F9-F480-4276-8881-468CBD34238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284286" y="295732"/>
                <a:ext cx="0" cy="2311541"/>
              </a:xfrm>
              <a:prstGeom prst="line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  <a:tailEnd type="triangle" w="lg" len="lg"/>
              </a:ln>
              <a:effectLst/>
            </p:spPr>
          </p:cxnSp>
        </p:grpSp>
        <p:sp>
          <p:nvSpPr>
            <p:cNvPr id="32" name="Cross 31">
              <a:extLst>
                <a:ext uri="{FF2B5EF4-FFF2-40B4-BE49-F238E27FC236}">
                  <a16:creationId xmlns:a16="http://schemas.microsoft.com/office/drawing/2014/main" id="{926D3F1D-BA42-41B2-9BD3-D1A98F642FE7}"/>
                </a:ext>
              </a:extLst>
            </p:cNvPr>
            <p:cNvSpPr/>
            <p:nvPr/>
          </p:nvSpPr>
          <p:spPr>
            <a:xfrm>
              <a:off x="1123450" y="4853099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33" name="Cross 32">
              <a:extLst>
                <a:ext uri="{FF2B5EF4-FFF2-40B4-BE49-F238E27FC236}">
                  <a16:creationId xmlns:a16="http://schemas.microsoft.com/office/drawing/2014/main" id="{15A0C0E2-E133-40C6-A058-87D008132B15}"/>
                </a:ext>
              </a:extLst>
            </p:cNvPr>
            <p:cNvSpPr/>
            <p:nvPr/>
          </p:nvSpPr>
          <p:spPr>
            <a:xfrm>
              <a:off x="1617201" y="5014125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34" name="Cross 33">
              <a:extLst>
                <a:ext uri="{FF2B5EF4-FFF2-40B4-BE49-F238E27FC236}">
                  <a16:creationId xmlns:a16="http://schemas.microsoft.com/office/drawing/2014/main" id="{C319176A-47FB-49DA-9EE4-BD211255B2AD}"/>
                </a:ext>
              </a:extLst>
            </p:cNvPr>
            <p:cNvSpPr/>
            <p:nvPr/>
          </p:nvSpPr>
          <p:spPr>
            <a:xfrm>
              <a:off x="1138014" y="4421045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AA72C189-8D97-4DA6-A29C-A1B2440D2206}"/>
                </a:ext>
              </a:extLst>
            </p:cNvPr>
            <p:cNvCxnSpPr>
              <a:cxnSpLocks/>
            </p:cNvCxnSpPr>
            <p:nvPr/>
          </p:nvCxnSpPr>
          <p:spPr>
            <a:xfrm>
              <a:off x="1491560" y="4799426"/>
              <a:ext cx="159143" cy="1"/>
            </a:xfrm>
            <a:prstGeom prst="line">
              <a:avLst/>
            </a:prstGeom>
            <a:noFill/>
            <a:ln w="60325" cap="flat" cmpd="sng" algn="ctr">
              <a:solidFill>
                <a:srgbClr val="C32D2E"/>
              </a:solidFill>
              <a:prstDash val="solid"/>
            </a:ln>
            <a:effectLst/>
          </p:spPr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2957F9E9-B0DE-49AB-B843-EC27A489F1C0}"/>
                </a:ext>
              </a:extLst>
            </p:cNvPr>
            <p:cNvCxnSpPr>
              <a:cxnSpLocks/>
            </p:cNvCxnSpPr>
            <p:nvPr/>
          </p:nvCxnSpPr>
          <p:spPr>
            <a:xfrm>
              <a:off x="1703167" y="4558205"/>
              <a:ext cx="159143" cy="1"/>
            </a:xfrm>
            <a:prstGeom prst="line">
              <a:avLst/>
            </a:prstGeom>
            <a:noFill/>
            <a:ln w="60325" cap="flat" cmpd="sng" algn="ctr">
              <a:solidFill>
                <a:srgbClr val="C32D2E"/>
              </a:solidFill>
              <a:prstDash val="solid"/>
            </a:ln>
            <a:effectLst/>
          </p:spPr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085F84CA-0566-4933-9484-170162984154}"/>
                </a:ext>
              </a:extLst>
            </p:cNvPr>
            <p:cNvCxnSpPr>
              <a:cxnSpLocks/>
            </p:cNvCxnSpPr>
            <p:nvPr/>
          </p:nvCxnSpPr>
          <p:spPr>
            <a:xfrm>
              <a:off x="1954766" y="4799426"/>
              <a:ext cx="159143" cy="1"/>
            </a:xfrm>
            <a:prstGeom prst="line">
              <a:avLst/>
            </a:prstGeom>
            <a:noFill/>
            <a:ln w="60325" cap="flat" cmpd="sng" algn="ctr">
              <a:solidFill>
                <a:srgbClr val="C32D2E"/>
              </a:solidFill>
              <a:prstDash val="solid"/>
            </a:ln>
            <a:effectLst/>
          </p:spPr>
        </p:cxnSp>
        <p:sp>
          <p:nvSpPr>
            <p:cNvPr id="38" name="Cross 37">
              <a:extLst>
                <a:ext uri="{FF2B5EF4-FFF2-40B4-BE49-F238E27FC236}">
                  <a16:creationId xmlns:a16="http://schemas.microsoft.com/office/drawing/2014/main" id="{2D67A222-A54F-46FD-960B-CFB5C7A483DD}"/>
                </a:ext>
              </a:extLst>
            </p:cNvPr>
            <p:cNvSpPr/>
            <p:nvPr/>
          </p:nvSpPr>
          <p:spPr>
            <a:xfrm>
              <a:off x="2169637" y="4958036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39" name="Cross 38">
              <a:extLst>
                <a:ext uri="{FF2B5EF4-FFF2-40B4-BE49-F238E27FC236}">
                  <a16:creationId xmlns:a16="http://schemas.microsoft.com/office/drawing/2014/main" id="{73AAA8AC-1A16-4CC5-BD4A-B4E23A33F1B7}"/>
                </a:ext>
              </a:extLst>
            </p:cNvPr>
            <p:cNvSpPr/>
            <p:nvPr/>
          </p:nvSpPr>
          <p:spPr>
            <a:xfrm>
              <a:off x="2205792" y="4402437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40" name="Cross 39">
              <a:extLst>
                <a:ext uri="{FF2B5EF4-FFF2-40B4-BE49-F238E27FC236}">
                  <a16:creationId xmlns:a16="http://schemas.microsoft.com/office/drawing/2014/main" id="{69FDC1B1-3434-4AD8-802F-476ABE3E86C5}"/>
                </a:ext>
              </a:extLst>
            </p:cNvPr>
            <p:cNvSpPr/>
            <p:nvPr/>
          </p:nvSpPr>
          <p:spPr>
            <a:xfrm>
              <a:off x="1954766" y="4101988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41" name="Cross 40">
              <a:extLst>
                <a:ext uri="{FF2B5EF4-FFF2-40B4-BE49-F238E27FC236}">
                  <a16:creationId xmlns:a16="http://schemas.microsoft.com/office/drawing/2014/main" id="{F68CCA86-3849-4AE2-A409-5BA5E89FD993}"/>
                </a:ext>
              </a:extLst>
            </p:cNvPr>
            <p:cNvSpPr/>
            <p:nvPr/>
          </p:nvSpPr>
          <p:spPr>
            <a:xfrm>
              <a:off x="1535562" y="4087660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42" name="Cross 41">
              <a:extLst>
                <a:ext uri="{FF2B5EF4-FFF2-40B4-BE49-F238E27FC236}">
                  <a16:creationId xmlns:a16="http://schemas.microsoft.com/office/drawing/2014/main" id="{587EADA3-6E57-4FDE-B92D-F1820664D97C}"/>
                </a:ext>
              </a:extLst>
            </p:cNvPr>
            <p:cNvSpPr/>
            <p:nvPr/>
          </p:nvSpPr>
          <p:spPr>
            <a:xfrm>
              <a:off x="2042201" y="3661342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93C2F3C2-4FAB-4EDE-B09B-32B4D573CD25}"/>
                </a:ext>
              </a:extLst>
            </p:cNvPr>
            <p:cNvCxnSpPr>
              <a:cxnSpLocks/>
            </p:cNvCxnSpPr>
            <p:nvPr/>
          </p:nvCxnSpPr>
          <p:spPr>
            <a:xfrm>
              <a:off x="2280243" y="4166830"/>
              <a:ext cx="159143" cy="1"/>
            </a:xfrm>
            <a:prstGeom prst="line">
              <a:avLst/>
            </a:prstGeom>
            <a:noFill/>
            <a:ln w="60325" cap="flat" cmpd="sng" algn="ctr">
              <a:solidFill>
                <a:srgbClr val="C32D2E"/>
              </a:solidFill>
              <a:prstDash val="solid"/>
            </a:ln>
            <a:effectLst/>
          </p:spPr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BFBF48A5-466B-403D-A443-24B6DDBC22E8}"/>
                </a:ext>
              </a:extLst>
            </p:cNvPr>
            <p:cNvCxnSpPr>
              <a:cxnSpLocks/>
            </p:cNvCxnSpPr>
            <p:nvPr/>
          </p:nvCxnSpPr>
          <p:spPr>
            <a:xfrm>
              <a:off x="2491850" y="3925609"/>
              <a:ext cx="159143" cy="1"/>
            </a:xfrm>
            <a:prstGeom prst="line">
              <a:avLst/>
            </a:prstGeom>
            <a:noFill/>
            <a:ln w="60325" cap="flat" cmpd="sng" algn="ctr">
              <a:solidFill>
                <a:srgbClr val="C32D2E"/>
              </a:solidFill>
              <a:prstDash val="solid"/>
            </a:ln>
            <a:effectLst/>
          </p:spPr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0636A38B-5594-4C85-B0D6-1412FEB171DF}"/>
                </a:ext>
              </a:extLst>
            </p:cNvPr>
            <p:cNvCxnSpPr>
              <a:cxnSpLocks/>
            </p:cNvCxnSpPr>
            <p:nvPr/>
          </p:nvCxnSpPr>
          <p:spPr>
            <a:xfrm>
              <a:off x="2743449" y="4166830"/>
              <a:ext cx="159143" cy="1"/>
            </a:xfrm>
            <a:prstGeom prst="line">
              <a:avLst/>
            </a:prstGeom>
            <a:noFill/>
            <a:ln w="60325" cap="flat" cmpd="sng" algn="ctr">
              <a:solidFill>
                <a:srgbClr val="C32D2E"/>
              </a:solidFill>
              <a:prstDash val="solid"/>
            </a:ln>
            <a:effectLst/>
          </p:spPr>
        </p:cxnSp>
        <p:sp>
          <p:nvSpPr>
            <p:cNvPr id="46" name="Cross 45">
              <a:extLst>
                <a:ext uri="{FF2B5EF4-FFF2-40B4-BE49-F238E27FC236}">
                  <a16:creationId xmlns:a16="http://schemas.microsoft.com/office/drawing/2014/main" id="{A24AF34C-EBC4-4053-8254-FFE47771258C}"/>
                </a:ext>
              </a:extLst>
            </p:cNvPr>
            <p:cNvSpPr/>
            <p:nvPr/>
          </p:nvSpPr>
          <p:spPr>
            <a:xfrm>
              <a:off x="2958320" y="4325440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47" name="Cross 46">
              <a:extLst>
                <a:ext uri="{FF2B5EF4-FFF2-40B4-BE49-F238E27FC236}">
                  <a16:creationId xmlns:a16="http://schemas.microsoft.com/office/drawing/2014/main" id="{230A3859-1EEF-4DA4-8308-392971949931}"/>
                </a:ext>
              </a:extLst>
            </p:cNvPr>
            <p:cNvSpPr/>
            <p:nvPr/>
          </p:nvSpPr>
          <p:spPr>
            <a:xfrm>
              <a:off x="3136521" y="3831986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48" name="Cross 47">
              <a:extLst>
                <a:ext uri="{FF2B5EF4-FFF2-40B4-BE49-F238E27FC236}">
                  <a16:creationId xmlns:a16="http://schemas.microsoft.com/office/drawing/2014/main" id="{CD959153-BFA2-49C4-8552-ED5461B0E90D}"/>
                </a:ext>
              </a:extLst>
            </p:cNvPr>
            <p:cNvSpPr/>
            <p:nvPr/>
          </p:nvSpPr>
          <p:spPr>
            <a:xfrm>
              <a:off x="2743449" y="3469392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49" name="Cross 48">
              <a:extLst>
                <a:ext uri="{FF2B5EF4-FFF2-40B4-BE49-F238E27FC236}">
                  <a16:creationId xmlns:a16="http://schemas.microsoft.com/office/drawing/2014/main" id="{84EF1AA6-3865-4D0E-A7C3-0C40CBE9AF11}"/>
                </a:ext>
              </a:extLst>
            </p:cNvPr>
            <p:cNvSpPr/>
            <p:nvPr/>
          </p:nvSpPr>
          <p:spPr>
            <a:xfrm>
              <a:off x="2324245" y="3455064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5EE844A0-DC2A-47B6-8B76-6E3EDF14FD2C}"/>
                </a:ext>
              </a:extLst>
            </p:cNvPr>
            <p:cNvCxnSpPr>
              <a:cxnSpLocks/>
            </p:cNvCxnSpPr>
            <p:nvPr/>
          </p:nvCxnSpPr>
          <p:spPr>
            <a:xfrm>
              <a:off x="2531842" y="4349783"/>
              <a:ext cx="159143" cy="1"/>
            </a:xfrm>
            <a:prstGeom prst="line">
              <a:avLst/>
            </a:prstGeom>
            <a:noFill/>
            <a:ln w="60325" cap="flat" cmpd="sng" algn="ctr">
              <a:solidFill>
                <a:srgbClr val="C32D2E"/>
              </a:solidFill>
              <a:prstDash val="solid"/>
            </a:ln>
            <a:effectLst/>
          </p:spPr>
        </p:cxnSp>
        <p:sp>
          <p:nvSpPr>
            <p:cNvPr id="51" name="Cross 50">
              <a:extLst>
                <a:ext uri="{FF2B5EF4-FFF2-40B4-BE49-F238E27FC236}">
                  <a16:creationId xmlns:a16="http://schemas.microsoft.com/office/drawing/2014/main" id="{89D2EDE7-A78C-48F5-8A8F-C67659320B10}"/>
                </a:ext>
              </a:extLst>
            </p:cNvPr>
            <p:cNvSpPr/>
            <p:nvPr/>
          </p:nvSpPr>
          <p:spPr>
            <a:xfrm>
              <a:off x="2491850" y="4616877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6A5F2B64-7211-4FE5-88B8-A2A41F49D75F}"/>
                </a:ext>
              </a:extLst>
            </p:cNvPr>
            <p:cNvSpPr/>
            <p:nvPr/>
          </p:nvSpPr>
          <p:spPr>
            <a:xfrm>
              <a:off x="3008344" y="5450357"/>
              <a:ext cx="325816" cy="4125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x</a:t>
              </a:r>
              <a:r>
                <a:rPr kumimoji="0" lang="en-US" sz="3600" b="0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1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48E716EF-C5B2-4618-BFCD-083BEA874084}"/>
                </a:ext>
              </a:extLst>
            </p:cNvPr>
            <p:cNvSpPr/>
            <p:nvPr/>
          </p:nvSpPr>
          <p:spPr>
            <a:xfrm>
              <a:off x="522266" y="3275954"/>
              <a:ext cx="347723" cy="4125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x</a:t>
              </a:r>
              <a:r>
                <a:rPr kumimoji="0" lang="en-US" sz="3600" b="0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2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28845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136D6-B57C-4DEE-B428-D3D70728A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9F2E0C-C5BF-4BD6-A9B3-62C4CEE69A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Which methods can achieve zero training error on this dataset?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Decision trees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1-Nearest Neighbor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Both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Neither</a:t>
            </a:r>
          </a:p>
          <a:p>
            <a:r>
              <a:rPr lang="en-US" dirty="0"/>
              <a:t>If zero error, draw the decision boundary.</a:t>
            </a:r>
          </a:p>
          <a:p>
            <a:r>
              <a:rPr lang="en-US" dirty="0"/>
              <a:t>Otherwise, why not?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BCEAB73-7475-4422-8240-C3D11E9B4519}"/>
              </a:ext>
            </a:extLst>
          </p:cNvPr>
          <p:cNvGrpSpPr/>
          <p:nvPr/>
        </p:nvGrpSpPr>
        <p:grpSpPr>
          <a:xfrm>
            <a:off x="6922260" y="2380825"/>
            <a:ext cx="4717641" cy="4177817"/>
            <a:chOff x="522266" y="3195968"/>
            <a:chExt cx="2930549" cy="2666986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F32B6EFC-D188-4C27-B6F6-196792831DCE}"/>
                </a:ext>
              </a:extLst>
            </p:cNvPr>
            <p:cNvGrpSpPr/>
            <p:nvPr/>
          </p:nvGrpSpPr>
          <p:grpSpPr>
            <a:xfrm>
              <a:off x="854728" y="3195968"/>
              <a:ext cx="2598087" cy="2311541"/>
              <a:chOff x="1284286" y="295732"/>
              <a:chExt cx="2598087" cy="2311541"/>
            </a:xfrm>
          </p:grpSpPr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0F742D14-9A16-4CF6-B765-7469EDD58E9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84286" y="2607272"/>
                <a:ext cx="2598087" cy="0"/>
              </a:xfrm>
              <a:prstGeom prst="line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  <a:tailEnd type="triangle" w="lg" len="lg"/>
              </a:ln>
              <a:effectLst/>
            </p:spPr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2B5633F9-F480-4276-8881-468CBD34238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284286" y="295732"/>
                <a:ext cx="0" cy="2311541"/>
              </a:xfrm>
              <a:prstGeom prst="line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  <a:tailEnd type="triangle" w="lg" len="lg"/>
              </a:ln>
              <a:effectLst/>
            </p:spPr>
          </p:cxnSp>
        </p:grpSp>
        <p:sp>
          <p:nvSpPr>
            <p:cNvPr id="32" name="Cross 31">
              <a:extLst>
                <a:ext uri="{FF2B5EF4-FFF2-40B4-BE49-F238E27FC236}">
                  <a16:creationId xmlns:a16="http://schemas.microsoft.com/office/drawing/2014/main" id="{926D3F1D-BA42-41B2-9BD3-D1A98F642FE7}"/>
                </a:ext>
              </a:extLst>
            </p:cNvPr>
            <p:cNvSpPr/>
            <p:nvPr/>
          </p:nvSpPr>
          <p:spPr>
            <a:xfrm>
              <a:off x="1123450" y="4853099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33" name="Cross 32">
              <a:extLst>
                <a:ext uri="{FF2B5EF4-FFF2-40B4-BE49-F238E27FC236}">
                  <a16:creationId xmlns:a16="http://schemas.microsoft.com/office/drawing/2014/main" id="{15A0C0E2-E133-40C6-A058-87D008132B15}"/>
                </a:ext>
              </a:extLst>
            </p:cNvPr>
            <p:cNvSpPr/>
            <p:nvPr/>
          </p:nvSpPr>
          <p:spPr>
            <a:xfrm>
              <a:off x="1617201" y="5014125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34" name="Cross 33">
              <a:extLst>
                <a:ext uri="{FF2B5EF4-FFF2-40B4-BE49-F238E27FC236}">
                  <a16:creationId xmlns:a16="http://schemas.microsoft.com/office/drawing/2014/main" id="{C319176A-47FB-49DA-9EE4-BD211255B2AD}"/>
                </a:ext>
              </a:extLst>
            </p:cNvPr>
            <p:cNvSpPr/>
            <p:nvPr/>
          </p:nvSpPr>
          <p:spPr>
            <a:xfrm>
              <a:off x="1138014" y="4421045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AA72C189-8D97-4DA6-A29C-A1B2440D2206}"/>
                </a:ext>
              </a:extLst>
            </p:cNvPr>
            <p:cNvCxnSpPr>
              <a:cxnSpLocks/>
            </p:cNvCxnSpPr>
            <p:nvPr/>
          </p:nvCxnSpPr>
          <p:spPr>
            <a:xfrm>
              <a:off x="1491560" y="4799426"/>
              <a:ext cx="159143" cy="1"/>
            </a:xfrm>
            <a:prstGeom prst="line">
              <a:avLst/>
            </a:prstGeom>
            <a:noFill/>
            <a:ln w="60325" cap="flat" cmpd="sng" algn="ctr">
              <a:solidFill>
                <a:srgbClr val="C32D2E"/>
              </a:solidFill>
              <a:prstDash val="solid"/>
            </a:ln>
            <a:effectLst/>
          </p:spPr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2957F9E9-B0DE-49AB-B843-EC27A489F1C0}"/>
                </a:ext>
              </a:extLst>
            </p:cNvPr>
            <p:cNvCxnSpPr>
              <a:cxnSpLocks/>
            </p:cNvCxnSpPr>
            <p:nvPr/>
          </p:nvCxnSpPr>
          <p:spPr>
            <a:xfrm>
              <a:off x="1703167" y="4558205"/>
              <a:ext cx="159143" cy="1"/>
            </a:xfrm>
            <a:prstGeom prst="line">
              <a:avLst/>
            </a:prstGeom>
            <a:noFill/>
            <a:ln w="60325" cap="flat" cmpd="sng" algn="ctr">
              <a:solidFill>
                <a:srgbClr val="C32D2E"/>
              </a:solidFill>
              <a:prstDash val="solid"/>
            </a:ln>
            <a:effectLst/>
          </p:spPr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085F84CA-0566-4933-9484-170162984154}"/>
                </a:ext>
              </a:extLst>
            </p:cNvPr>
            <p:cNvCxnSpPr>
              <a:cxnSpLocks/>
            </p:cNvCxnSpPr>
            <p:nvPr/>
          </p:nvCxnSpPr>
          <p:spPr>
            <a:xfrm>
              <a:off x="1954766" y="4799426"/>
              <a:ext cx="159143" cy="1"/>
            </a:xfrm>
            <a:prstGeom prst="line">
              <a:avLst/>
            </a:prstGeom>
            <a:noFill/>
            <a:ln w="60325" cap="flat" cmpd="sng" algn="ctr">
              <a:solidFill>
                <a:srgbClr val="C32D2E"/>
              </a:solidFill>
              <a:prstDash val="solid"/>
            </a:ln>
            <a:effectLst/>
          </p:spPr>
        </p:cxnSp>
        <p:sp>
          <p:nvSpPr>
            <p:cNvPr id="38" name="Cross 37">
              <a:extLst>
                <a:ext uri="{FF2B5EF4-FFF2-40B4-BE49-F238E27FC236}">
                  <a16:creationId xmlns:a16="http://schemas.microsoft.com/office/drawing/2014/main" id="{2D67A222-A54F-46FD-960B-CFB5C7A483DD}"/>
                </a:ext>
              </a:extLst>
            </p:cNvPr>
            <p:cNvSpPr/>
            <p:nvPr/>
          </p:nvSpPr>
          <p:spPr>
            <a:xfrm>
              <a:off x="2169637" y="4958036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39" name="Cross 38">
              <a:extLst>
                <a:ext uri="{FF2B5EF4-FFF2-40B4-BE49-F238E27FC236}">
                  <a16:creationId xmlns:a16="http://schemas.microsoft.com/office/drawing/2014/main" id="{73AAA8AC-1A16-4CC5-BD4A-B4E23A33F1B7}"/>
                </a:ext>
              </a:extLst>
            </p:cNvPr>
            <p:cNvSpPr/>
            <p:nvPr/>
          </p:nvSpPr>
          <p:spPr>
            <a:xfrm>
              <a:off x="2205792" y="4402437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40" name="Cross 39">
              <a:extLst>
                <a:ext uri="{FF2B5EF4-FFF2-40B4-BE49-F238E27FC236}">
                  <a16:creationId xmlns:a16="http://schemas.microsoft.com/office/drawing/2014/main" id="{69FDC1B1-3434-4AD8-802F-476ABE3E86C5}"/>
                </a:ext>
              </a:extLst>
            </p:cNvPr>
            <p:cNvSpPr/>
            <p:nvPr/>
          </p:nvSpPr>
          <p:spPr>
            <a:xfrm>
              <a:off x="1954766" y="4101988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41" name="Cross 40">
              <a:extLst>
                <a:ext uri="{FF2B5EF4-FFF2-40B4-BE49-F238E27FC236}">
                  <a16:creationId xmlns:a16="http://schemas.microsoft.com/office/drawing/2014/main" id="{F68CCA86-3849-4AE2-A409-5BA5E89FD993}"/>
                </a:ext>
              </a:extLst>
            </p:cNvPr>
            <p:cNvSpPr/>
            <p:nvPr/>
          </p:nvSpPr>
          <p:spPr>
            <a:xfrm>
              <a:off x="1535562" y="4087660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42" name="Cross 41">
              <a:extLst>
                <a:ext uri="{FF2B5EF4-FFF2-40B4-BE49-F238E27FC236}">
                  <a16:creationId xmlns:a16="http://schemas.microsoft.com/office/drawing/2014/main" id="{587EADA3-6E57-4FDE-B92D-F1820664D97C}"/>
                </a:ext>
              </a:extLst>
            </p:cNvPr>
            <p:cNvSpPr/>
            <p:nvPr/>
          </p:nvSpPr>
          <p:spPr>
            <a:xfrm>
              <a:off x="2042201" y="3661342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93C2F3C2-4FAB-4EDE-B09B-32B4D573CD25}"/>
                </a:ext>
              </a:extLst>
            </p:cNvPr>
            <p:cNvCxnSpPr>
              <a:cxnSpLocks/>
            </p:cNvCxnSpPr>
            <p:nvPr/>
          </p:nvCxnSpPr>
          <p:spPr>
            <a:xfrm>
              <a:off x="2280243" y="4166830"/>
              <a:ext cx="159143" cy="1"/>
            </a:xfrm>
            <a:prstGeom prst="line">
              <a:avLst/>
            </a:prstGeom>
            <a:noFill/>
            <a:ln w="60325" cap="flat" cmpd="sng" algn="ctr">
              <a:solidFill>
                <a:srgbClr val="C32D2E"/>
              </a:solidFill>
              <a:prstDash val="solid"/>
            </a:ln>
            <a:effectLst/>
          </p:spPr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BFBF48A5-466B-403D-A443-24B6DDBC22E8}"/>
                </a:ext>
              </a:extLst>
            </p:cNvPr>
            <p:cNvCxnSpPr>
              <a:cxnSpLocks/>
            </p:cNvCxnSpPr>
            <p:nvPr/>
          </p:nvCxnSpPr>
          <p:spPr>
            <a:xfrm>
              <a:off x="2491850" y="3925609"/>
              <a:ext cx="159143" cy="1"/>
            </a:xfrm>
            <a:prstGeom prst="line">
              <a:avLst/>
            </a:prstGeom>
            <a:noFill/>
            <a:ln w="60325" cap="flat" cmpd="sng" algn="ctr">
              <a:solidFill>
                <a:srgbClr val="C32D2E"/>
              </a:solidFill>
              <a:prstDash val="solid"/>
            </a:ln>
            <a:effectLst/>
          </p:spPr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0636A38B-5594-4C85-B0D6-1412FEB171DF}"/>
                </a:ext>
              </a:extLst>
            </p:cNvPr>
            <p:cNvCxnSpPr>
              <a:cxnSpLocks/>
            </p:cNvCxnSpPr>
            <p:nvPr/>
          </p:nvCxnSpPr>
          <p:spPr>
            <a:xfrm>
              <a:off x="2743449" y="4166830"/>
              <a:ext cx="159143" cy="1"/>
            </a:xfrm>
            <a:prstGeom prst="line">
              <a:avLst/>
            </a:prstGeom>
            <a:noFill/>
            <a:ln w="60325" cap="flat" cmpd="sng" algn="ctr">
              <a:solidFill>
                <a:srgbClr val="C32D2E"/>
              </a:solidFill>
              <a:prstDash val="solid"/>
            </a:ln>
            <a:effectLst/>
          </p:spPr>
        </p:cxnSp>
        <p:sp>
          <p:nvSpPr>
            <p:cNvPr id="46" name="Cross 45">
              <a:extLst>
                <a:ext uri="{FF2B5EF4-FFF2-40B4-BE49-F238E27FC236}">
                  <a16:creationId xmlns:a16="http://schemas.microsoft.com/office/drawing/2014/main" id="{A24AF34C-EBC4-4053-8254-FFE47771258C}"/>
                </a:ext>
              </a:extLst>
            </p:cNvPr>
            <p:cNvSpPr/>
            <p:nvPr/>
          </p:nvSpPr>
          <p:spPr>
            <a:xfrm>
              <a:off x="2958320" y="4325440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47" name="Cross 46">
              <a:extLst>
                <a:ext uri="{FF2B5EF4-FFF2-40B4-BE49-F238E27FC236}">
                  <a16:creationId xmlns:a16="http://schemas.microsoft.com/office/drawing/2014/main" id="{230A3859-1EEF-4DA4-8308-392971949931}"/>
                </a:ext>
              </a:extLst>
            </p:cNvPr>
            <p:cNvSpPr/>
            <p:nvPr/>
          </p:nvSpPr>
          <p:spPr>
            <a:xfrm>
              <a:off x="3136521" y="3831986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48" name="Cross 47">
              <a:extLst>
                <a:ext uri="{FF2B5EF4-FFF2-40B4-BE49-F238E27FC236}">
                  <a16:creationId xmlns:a16="http://schemas.microsoft.com/office/drawing/2014/main" id="{CD959153-BFA2-49C4-8552-ED5461B0E90D}"/>
                </a:ext>
              </a:extLst>
            </p:cNvPr>
            <p:cNvSpPr/>
            <p:nvPr/>
          </p:nvSpPr>
          <p:spPr>
            <a:xfrm>
              <a:off x="2743449" y="3469392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49" name="Cross 48">
              <a:extLst>
                <a:ext uri="{FF2B5EF4-FFF2-40B4-BE49-F238E27FC236}">
                  <a16:creationId xmlns:a16="http://schemas.microsoft.com/office/drawing/2014/main" id="{84EF1AA6-3865-4D0E-A7C3-0C40CBE9AF11}"/>
                </a:ext>
              </a:extLst>
            </p:cNvPr>
            <p:cNvSpPr/>
            <p:nvPr/>
          </p:nvSpPr>
          <p:spPr>
            <a:xfrm>
              <a:off x="2324245" y="3455064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5EE844A0-DC2A-47B6-8B76-6E3EDF14FD2C}"/>
                </a:ext>
              </a:extLst>
            </p:cNvPr>
            <p:cNvCxnSpPr>
              <a:cxnSpLocks/>
            </p:cNvCxnSpPr>
            <p:nvPr/>
          </p:nvCxnSpPr>
          <p:spPr>
            <a:xfrm>
              <a:off x="2531842" y="4349783"/>
              <a:ext cx="159143" cy="1"/>
            </a:xfrm>
            <a:prstGeom prst="line">
              <a:avLst/>
            </a:prstGeom>
            <a:noFill/>
            <a:ln w="60325" cap="flat" cmpd="sng" algn="ctr">
              <a:solidFill>
                <a:srgbClr val="C32D2E"/>
              </a:solidFill>
              <a:prstDash val="solid"/>
            </a:ln>
            <a:effectLst/>
          </p:spPr>
        </p:cxnSp>
        <p:sp>
          <p:nvSpPr>
            <p:cNvPr id="51" name="Cross 50">
              <a:extLst>
                <a:ext uri="{FF2B5EF4-FFF2-40B4-BE49-F238E27FC236}">
                  <a16:creationId xmlns:a16="http://schemas.microsoft.com/office/drawing/2014/main" id="{89D2EDE7-A78C-48F5-8A8F-C67659320B10}"/>
                </a:ext>
              </a:extLst>
            </p:cNvPr>
            <p:cNvSpPr/>
            <p:nvPr/>
          </p:nvSpPr>
          <p:spPr>
            <a:xfrm>
              <a:off x="2491850" y="4616877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6A5F2B64-7211-4FE5-88B8-A2A41F49D75F}"/>
                </a:ext>
              </a:extLst>
            </p:cNvPr>
            <p:cNvSpPr/>
            <p:nvPr/>
          </p:nvSpPr>
          <p:spPr>
            <a:xfrm>
              <a:off x="3008344" y="5450357"/>
              <a:ext cx="325816" cy="4125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x</a:t>
              </a:r>
              <a:r>
                <a:rPr kumimoji="0" lang="en-US" sz="3600" b="0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1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48E716EF-C5B2-4618-BFCD-083BEA874084}"/>
                </a:ext>
              </a:extLst>
            </p:cNvPr>
            <p:cNvSpPr/>
            <p:nvPr/>
          </p:nvSpPr>
          <p:spPr>
            <a:xfrm>
              <a:off x="522266" y="3275954"/>
              <a:ext cx="347723" cy="4125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x</a:t>
              </a:r>
              <a:r>
                <a:rPr kumimoji="0" lang="en-US" sz="3600" b="0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2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5F917153-4D29-41E0-9302-2831B994B40E}"/>
              </a:ext>
            </a:extLst>
          </p:cNvPr>
          <p:cNvSpPr/>
          <p:nvPr/>
        </p:nvSpPr>
        <p:spPr>
          <a:xfrm>
            <a:off x="289068" y="1527933"/>
            <a:ext cx="4159032" cy="1073682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07560C71-93F8-4992-85A1-CE7A187B138D}"/>
              </a:ext>
            </a:extLst>
          </p:cNvPr>
          <p:cNvSpPr/>
          <p:nvPr/>
        </p:nvSpPr>
        <p:spPr>
          <a:xfrm>
            <a:off x="289068" y="3134605"/>
            <a:ext cx="3047508" cy="514348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07522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DC6E6-E23D-989D-B8A3-3FFB48232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Boundaries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A5E2BA4-CEBC-9702-945B-9B06115B74C9}"/>
              </a:ext>
            </a:extLst>
          </p:cNvPr>
          <p:cNvGrpSpPr/>
          <p:nvPr/>
        </p:nvGrpSpPr>
        <p:grpSpPr>
          <a:xfrm>
            <a:off x="716805" y="1474004"/>
            <a:ext cx="10432976" cy="4743915"/>
            <a:chOff x="309750" y="966660"/>
            <a:chExt cx="5580880" cy="2529247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53B9EB3C-9CA8-4DF0-CBF6-90C05924AE76}"/>
                </a:ext>
              </a:extLst>
            </p:cNvPr>
            <p:cNvCxnSpPr>
              <a:cxnSpLocks/>
            </p:cNvCxnSpPr>
            <p:nvPr/>
          </p:nvCxnSpPr>
          <p:spPr>
            <a:xfrm>
              <a:off x="703650" y="3152753"/>
              <a:ext cx="2091220" cy="0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triangle" w="lg" len="lg"/>
            </a:ln>
            <a:effectLst/>
          </p:spPr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CE5A9EB5-0448-114D-6695-A854E212C95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3650" y="1342247"/>
              <a:ext cx="0" cy="1810507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triangle" w="lg" len="lg"/>
            </a:ln>
            <a:effectLst/>
          </p:spPr>
        </p:cxnSp>
        <p:sp>
          <p:nvSpPr>
            <p:cNvPr id="6" name="Cross 5">
              <a:extLst>
                <a:ext uri="{FF2B5EF4-FFF2-40B4-BE49-F238E27FC236}">
                  <a16:creationId xmlns:a16="http://schemas.microsoft.com/office/drawing/2014/main" id="{323E68BD-AD72-9224-392B-3A70D9667273}"/>
                </a:ext>
              </a:extLst>
            </p:cNvPr>
            <p:cNvSpPr/>
            <p:nvPr/>
          </p:nvSpPr>
          <p:spPr>
            <a:xfrm>
              <a:off x="1169306" y="1969502"/>
              <a:ext cx="139664" cy="13590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388BC13-9E08-9AE0-77F9-8520032AD8E7}"/>
                </a:ext>
              </a:extLst>
            </p:cNvPr>
            <p:cNvCxnSpPr>
              <a:cxnSpLocks/>
            </p:cNvCxnSpPr>
            <p:nvPr/>
          </p:nvCxnSpPr>
          <p:spPr>
            <a:xfrm>
              <a:off x="1693335" y="2036389"/>
              <a:ext cx="128095" cy="1"/>
            </a:xfrm>
            <a:prstGeom prst="line">
              <a:avLst/>
            </a:prstGeom>
            <a:noFill/>
            <a:ln w="60325" cap="flat" cmpd="sng" algn="ctr">
              <a:solidFill>
                <a:srgbClr val="C32D2E"/>
              </a:solidFill>
              <a:prstDash val="solid"/>
            </a:ln>
            <a:effectLst/>
          </p:spPr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08DB1D2-2BBF-CE15-6FE5-3F5230379FFE}"/>
                </a:ext>
              </a:extLst>
            </p:cNvPr>
            <p:cNvCxnSpPr>
              <a:cxnSpLocks/>
            </p:cNvCxnSpPr>
            <p:nvPr/>
          </p:nvCxnSpPr>
          <p:spPr>
            <a:xfrm>
              <a:off x="1700107" y="2247500"/>
              <a:ext cx="128095" cy="1"/>
            </a:xfrm>
            <a:prstGeom prst="line">
              <a:avLst/>
            </a:prstGeom>
            <a:noFill/>
            <a:ln w="60325" cap="flat" cmpd="sng" algn="ctr">
              <a:solidFill>
                <a:srgbClr val="C32D2E"/>
              </a:solidFill>
              <a:prstDash val="solid"/>
            </a:ln>
            <a:effectLst/>
          </p:spPr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2610898-0902-B407-C055-E771ABA5E138}"/>
                </a:ext>
              </a:extLst>
            </p:cNvPr>
            <p:cNvCxnSpPr>
              <a:cxnSpLocks/>
            </p:cNvCxnSpPr>
            <p:nvPr/>
          </p:nvCxnSpPr>
          <p:spPr>
            <a:xfrm>
              <a:off x="2156402" y="2247500"/>
              <a:ext cx="128095" cy="1"/>
            </a:xfrm>
            <a:prstGeom prst="line">
              <a:avLst/>
            </a:prstGeom>
            <a:noFill/>
            <a:ln w="60325" cap="flat" cmpd="sng" algn="ctr">
              <a:solidFill>
                <a:srgbClr val="C32D2E"/>
              </a:solidFill>
              <a:prstDash val="solid"/>
            </a:ln>
            <a:effectLst/>
          </p:spPr>
        </p:cxnSp>
        <p:sp>
          <p:nvSpPr>
            <p:cNvPr id="10" name="Cross 9">
              <a:extLst>
                <a:ext uri="{FF2B5EF4-FFF2-40B4-BE49-F238E27FC236}">
                  <a16:creationId xmlns:a16="http://schemas.microsoft.com/office/drawing/2014/main" id="{579D27B2-0907-1AC5-7EFB-C7C0E04C6044}"/>
                </a:ext>
              </a:extLst>
            </p:cNvPr>
            <p:cNvSpPr/>
            <p:nvPr/>
          </p:nvSpPr>
          <p:spPr>
            <a:xfrm>
              <a:off x="2156402" y="2613628"/>
              <a:ext cx="139664" cy="13590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1" name="Cross 10">
              <a:extLst>
                <a:ext uri="{FF2B5EF4-FFF2-40B4-BE49-F238E27FC236}">
                  <a16:creationId xmlns:a16="http://schemas.microsoft.com/office/drawing/2014/main" id="{E0FC00B2-6908-4397-C318-50A410045A7B}"/>
                </a:ext>
              </a:extLst>
            </p:cNvPr>
            <p:cNvSpPr/>
            <p:nvPr/>
          </p:nvSpPr>
          <p:spPr>
            <a:xfrm>
              <a:off x="2484358" y="1833597"/>
              <a:ext cx="139664" cy="13590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2" name="Cross 11">
              <a:extLst>
                <a:ext uri="{FF2B5EF4-FFF2-40B4-BE49-F238E27FC236}">
                  <a16:creationId xmlns:a16="http://schemas.microsoft.com/office/drawing/2014/main" id="{8394DECE-3C96-8359-D9A7-67D36BA21F76}"/>
                </a:ext>
              </a:extLst>
            </p:cNvPr>
            <p:cNvSpPr/>
            <p:nvPr/>
          </p:nvSpPr>
          <p:spPr>
            <a:xfrm>
              <a:off x="1681766" y="1578110"/>
              <a:ext cx="139664" cy="13590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7678DAA-73AE-AAE9-EBE2-5F99432B5963}"/>
                </a:ext>
              </a:extLst>
            </p:cNvPr>
            <p:cNvCxnSpPr>
              <a:cxnSpLocks/>
            </p:cNvCxnSpPr>
            <p:nvPr/>
          </p:nvCxnSpPr>
          <p:spPr>
            <a:xfrm>
              <a:off x="1430276" y="2462680"/>
              <a:ext cx="128095" cy="1"/>
            </a:xfrm>
            <a:prstGeom prst="line">
              <a:avLst/>
            </a:prstGeom>
            <a:noFill/>
            <a:ln w="60325" cap="flat" cmpd="sng" algn="ctr">
              <a:solidFill>
                <a:srgbClr val="C32D2E"/>
              </a:solidFill>
              <a:prstDash val="solid"/>
            </a:ln>
            <a:effectLst/>
          </p:spPr>
        </p:cxnSp>
        <p:sp>
          <p:nvSpPr>
            <p:cNvPr id="14" name="Cross 13">
              <a:extLst>
                <a:ext uri="{FF2B5EF4-FFF2-40B4-BE49-F238E27FC236}">
                  <a16:creationId xmlns:a16="http://schemas.microsoft.com/office/drawing/2014/main" id="{BC769C04-082C-653D-687F-658DDFA6DFB3}"/>
                </a:ext>
              </a:extLst>
            </p:cNvPr>
            <p:cNvSpPr/>
            <p:nvPr/>
          </p:nvSpPr>
          <p:spPr>
            <a:xfrm>
              <a:off x="1041626" y="2749533"/>
              <a:ext cx="139664" cy="13590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11AA296-FCC9-CF56-D319-E7CEBCA94A27}"/>
                </a:ext>
              </a:extLst>
            </p:cNvPr>
            <p:cNvSpPr/>
            <p:nvPr/>
          </p:nvSpPr>
          <p:spPr>
            <a:xfrm>
              <a:off x="2437112" y="3107991"/>
              <a:ext cx="339230" cy="387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x</a:t>
              </a:r>
              <a:r>
                <a:rPr kumimoji="0" lang="en-US" sz="4000" b="0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1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BD8BB5A-0EB5-2722-1157-4470374E8FCB}"/>
                </a:ext>
              </a:extLst>
            </p:cNvPr>
            <p:cNvSpPr/>
            <p:nvPr/>
          </p:nvSpPr>
          <p:spPr>
            <a:xfrm>
              <a:off x="309750" y="1398056"/>
              <a:ext cx="362412" cy="387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x</a:t>
              </a:r>
              <a:r>
                <a:rPr kumimoji="0" lang="en-US" sz="4000" b="0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2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2FBB04F-2B7E-261A-7BC7-3A1D2AA24099}"/>
                </a:ext>
              </a:extLst>
            </p:cNvPr>
            <p:cNvSpPr txBox="1"/>
            <p:nvPr/>
          </p:nvSpPr>
          <p:spPr>
            <a:xfrm>
              <a:off x="1137225" y="1004271"/>
              <a:ext cx="1805495" cy="3117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Decision tree 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8633F30-48AB-6DB9-E97E-19EAC7434183}"/>
                </a:ext>
              </a:extLst>
            </p:cNvPr>
            <p:cNvSpPr txBox="1"/>
            <p:nvPr/>
          </p:nvSpPr>
          <p:spPr>
            <a:xfrm>
              <a:off x="4085135" y="966660"/>
              <a:ext cx="1805495" cy="3117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Nearest neighbor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8BEBDB7-BC1E-A4DE-6590-275E6A8CE030}"/>
                </a:ext>
              </a:extLst>
            </p:cNvPr>
            <p:cNvCxnSpPr>
              <a:cxnSpLocks/>
            </p:cNvCxnSpPr>
            <p:nvPr/>
          </p:nvCxnSpPr>
          <p:spPr>
            <a:xfrm>
              <a:off x="3799410" y="3149484"/>
              <a:ext cx="2091220" cy="0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triangle" w="lg" len="lg"/>
            </a:ln>
            <a:effectLst/>
          </p:spPr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D45719C-C8B1-9079-5EE1-DAAC8C0FBC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99410" y="1338978"/>
              <a:ext cx="0" cy="1810507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triangle" w="lg" len="lg"/>
            </a:ln>
            <a:effectLst/>
          </p:spPr>
        </p:cxnSp>
        <p:sp>
          <p:nvSpPr>
            <p:cNvPr id="21" name="Cross 20">
              <a:extLst>
                <a:ext uri="{FF2B5EF4-FFF2-40B4-BE49-F238E27FC236}">
                  <a16:creationId xmlns:a16="http://schemas.microsoft.com/office/drawing/2014/main" id="{E7106A55-D585-E0EC-790B-86FC677FFAC2}"/>
                </a:ext>
              </a:extLst>
            </p:cNvPr>
            <p:cNvSpPr/>
            <p:nvPr/>
          </p:nvSpPr>
          <p:spPr>
            <a:xfrm>
              <a:off x="4265066" y="1966233"/>
              <a:ext cx="139664" cy="13590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17C0582-4B4B-4D1A-F370-5A51DE14C519}"/>
                </a:ext>
              </a:extLst>
            </p:cNvPr>
            <p:cNvCxnSpPr>
              <a:cxnSpLocks/>
            </p:cNvCxnSpPr>
            <p:nvPr/>
          </p:nvCxnSpPr>
          <p:spPr>
            <a:xfrm>
              <a:off x="4789095" y="2033120"/>
              <a:ext cx="128095" cy="1"/>
            </a:xfrm>
            <a:prstGeom prst="line">
              <a:avLst/>
            </a:prstGeom>
            <a:noFill/>
            <a:ln w="60325" cap="flat" cmpd="sng" algn="ctr">
              <a:solidFill>
                <a:srgbClr val="C32D2E"/>
              </a:solidFill>
              <a:prstDash val="solid"/>
            </a:ln>
            <a:effectLst/>
          </p:spPr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A8D34A0-DD42-9BB5-7537-B1381CA2B105}"/>
                </a:ext>
              </a:extLst>
            </p:cNvPr>
            <p:cNvCxnSpPr>
              <a:cxnSpLocks/>
            </p:cNvCxnSpPr>
            <p:nvPr/>
          </p:nvCxnSpPr>
          <p:spPr>
            <a:xfrm>
              <a:off x="4795867" y="2244231"/>
              <a:ext cx="128095" cy="1"/>
            </a:xfrm>
            <a:prstGeom prst="line">
              <a:avLst/>
            </a:prstGeom>
            <a:noFill/>
            <a:ln w="60325" cap="flat" cmpd="sng" algn="ctr">
              <a:solidFill>
                <a:srgbClr val="C32D2E"/>
              </a:solidFill>
              <a:prstDash val="solid"/>
            </a:ln>
            <a:effectLst/>
          </p:spPr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9A5FDFFE-0AF5-0718-EA82-51493AE3374A}"/>
                </a:ext>
              </a:extLst>
            </p:cNvPr>
            <p:cNvCxnSpPr>
              <a:cxnSpLocks/>
            </p:cNvCxnSpPr>
            <p:nvPr/>
          </p:nvCxnSpPr>
          <p:spPr>
            <a:xfrm>
              <a:off x="5252162" y="2244231"/>
              <a:ext cx="128095" cy="1"/>
            </a:xfrm>
            <a:prstGeom prst="line">
              <a:avLst/>
            </a:prstGeom>
            <a:noFill/>
            <a:ln w="60325" cap="flat" cmpd="sng" algn="ctr">
              <a:solidFill>
                <a:srgbClr val="C32D2E"/>
              </a:solidFill>
              <a:prstDash val="solid"/>
            </a:ln>
            <a:effectLst/>
          </p:spPr>
        </p:cxnSp>
        <p:sp>
          <p:nvSpPr>
            <p:cNvPr id="25" name="Cross 24">
              <a:extLst>
                <a:ext uri="{FF2B5EF4-FFF2-40B4-BE49-F238E27FC236}">
                  <a16:creationId xmlns:a16="http://schemas.microsoft.com/office/drawing/2014/main" id="{9880B2C5-066B-184A-EE3E-EA700A33DE94}"/>
                </a:ext>
              </a:extLst>
            </p:cNvPr>
            <p:cNvSpPr/>
            <p:nvPr/>
          </p:nvSpPr>
          <p:spPr>
            <a:xfrm>
              <a:off x="5252162" y="2610359"/>
              <a:ext cx="139664" cy="13590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26" name="Cross 25">
              <a:extLst>
                <a:ext uri="{FF2B5EF4-FFF2-40B4-BE49-F238E27FC236}">
                  <a16:creationId xmlns:a16="http://schemas.microsoft.com/office/drawing/2014/main" id="{55EAEB3D-A1E1-9181-5A74-AF0F98E60A2A}"/>
                </a:ext>
              </a:extLst>
            </p:cNvPr>
            <p:cNvSpPr/>
            <p:nvPr/>
          </p:nvSpPr>
          <p:spPr>
            <a:xfrm>
              <a:off x="5580118" y="1830328"/>
              <a:ext cx="139664" cy="13590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27" name="Cross 26">
              <a:extLst>
                <a:ext uri="{FF2B5EF4-FFF2-40B4-BE49-F238E27FC236}">
                  <a16:creationId xmlns:a16="http://schemas.microsoft.com/office/drawing/2014/main" id="{71FC94C7-1E61-E1A3-BE21-B09EE3FDA220}"/>
                </a:ext>
              </a:extLst>
            </p:cNvPr>
            <p:cNvSpPr/>
            <p:nvPr/>
          </p:nvSpPr>
          <p:spPr>
            <a:xfrm>
              <a:off x="4777526" y="1574841"/>
              <a:ext cx="139664" cy="13590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4508271-6EF2-47E8-9F62-9FA06CAF0008}"/>
                </a:ext>
              </a:extLst>
            </p:cNvPr>
            <p:cNvCxnSpPr>
              <a:cxnSpLocks/>
            </p:cNvCxnSpPr>
            <p:nvPr/>
          </p:nvCxnSpPr>
          <p:spPr>
            <a:xfrm>
              <a:off x="4526036" y="2459411"/>
              <a:ext cx="128095" cy="1"/>
            </a:xfrm>
            <a:prstGeom prst="line">
              <a:avLst/>
            </a:prstGeom>
            <a:noFill/>
            <a:ln w="60325" cap="flat" cmpd="sng" algn="ctr">
              <a:solidFill>
                <a:srgbClr val="C32D2E"/>
              </a:solidFill>
              <a:prstDash val="solid"/>
            </a:ln>
            <a:effectLst/>
          </p:spPr>
        </p:cxnSp>
        <p:sp>
          <p:nvSpPr>
            <p:cNvPr id="29" name="Cross 28">
              <a:extLst>
                <a:ext uri="{FF2B5EF4-FFF2-40B4-BE49-F238E27FC236}">
                  <a16:creationId xmlns:a16="http://schemas.microsoft.com/office/drawing/2014/main" id="{9FCEE43C-7CD7-2E7F-1A37-22F2503BD20B}"/>
                </a:ext>
              </a:extLst>
            </p:cNvPr>
            <p:cNvSpPr/>
            <p:nvPr/>
          </p:nvSpPr>
          <p:spPr>
            <a:xfrm>
              <a:off x="4137386" y="2746264"/>
              <a:ext cx="139664" cy="13590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973D72D-3FFF-EC72-0B5A-146FD950DF4D}"/>
                </a:ext>
              </a:extLst>
            </p:cNvPr>
            <p:cNvSpPr/>
            <p:nvPr/>
          </p:nvSpPr>
          <p:spPr>
            <a:xfrm>
              <a:off x="5532872" y="3104722"/>
              <a:ext cx="339230" cy="387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x</a:t>
              </a:r>
              <a:r>
                <a:rPr kumimoji="0" lang="en-US" sz="4000" b="0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1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1E57930-8E36-2448-D3DB-A1EF5E68E6CC}"/>
                </a:ext>
              </a:extLst>
            </p:cNvPr>
            <p:cNvSpPr/>
            <p:nvPr/>
          </p:nvSpPr>
          <p:spPr>
            <a:xfrm>
              <a:off x="3405510" y="1394787"/>
              <a:ext cx="362412" cy="387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x</a:t>
              </a:r>
              <a:r>
                <a:rPr kumimoji="0" lang="en-US" sz="4000" b="0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2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64265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DC6E6-E23D-989D-B8A3-3FFB48232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Boundaries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A5E2BA4-CEBC-9702-945B-9B06115B74C9}"/>
              </a:ext>
            </a:extLst>
          </p:cNvPr>
          <p:cNvGrpSpPr/>
          <p:nvPr/>
        </p:nvGrpSpPr>
        <p:grpSpPr>
          <a:xfrm>
            <a:off x="716805" y="1474004"/>
            <a:ext cx="10432976" cy="4743915"/>
            <a:chOff x="309750" y="966660"/>
            <a:chExt cx="5580880" cy="2529247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53B9EB3C-9CA8-4DF0-CBF6-90C05924AE76}"/>
                </a:ext>
              </a:extLst>
            </p:cNvPr>
            <p:cNvCxnSpPr>
              <a:cxnSpLocks/>
            </p:cNvCxnSpPr>
            <p:nvPr/>
          </p:nvCxnSpPr>
          <p:spPr>
            <a:xfrm>
              <a:off x="703650" y="3152753"/>
              <a:ext cx="2091220" cy="0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triangle" w="lg" len="lg"/>
            </a:ln>
            <a:effectLst/>
          </p:spPr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CE5A9EB5-0448-114D-6695-A854E212C95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3650" y="1342247"/>
              <a:ext cx="0" cy="1810507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triangle" w="lg" len="lg"/>
            </a:ln>
            <a:effectLst/>
          </p:spPr>
        </p:cxnSp>
        <p:sp>
          <p:nvSpPr>
            <p:cNvPr id="6" name="Cross 5">
              <a:extLst>
                <a:ext uri="{FF2B5EF4-FFF2-40B4-BE49-F238E27FC236}">
                  <a16:creationId xmlns:a16="http://schemas.microsoft.com/office/drawing/2014/main" id="{323E68BD-AD72-9224-392B-3A70D9667273}"/>
                </a:ext>
              </a:extLst>
            </p:cNvPr>
            <p:cNvSpPr/>
            <p:nvPr/>
          </p:nvSpPr>
          <p:spPr>
            <a:xfrm>
              <a:off x="1169306" y="1969502"/>
              <a:ext cx="139664" cy="13590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388BC13-9E08-9AE0-77F9-8520032AD8E7}"/>
                </a:ext>
              </a:extLst>
            </p:cNvPr>
            <p:cNvCxnSpPr>
              <a:cxnSpLocks/>
            </p:cNvCxnSpPr>
            <p:nvPr/>
          </p:nvCxnSpPr>
          <p:spPr>
            <a:xfrm>
              <a:off x="1693335" y="2036389"/>
              <a:ext cx="128095" cy="1"/>
            </a:xfrm>
            <a:prstGeom prst="line">
              <a:avLst/>
            </a:prstGeom>
            <a:noFill/>
            <a:ln w="60325" cap="flat" cmpd="sng" algn="ctr">
              <a:solidFill>
                <a:srgbClr val="C32D2E"/>
              </a:solidFill>
              <a:prstDash val="solid"/>
            </a:ln>
            <a:effectLst/>
          </p:spPr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08DB1D2-2BBF-CE15-6FE5-3F5230379FFE}"/>
                </a:ext>
              </a:extLst>
            </p:cNvPr>
            <p:cNvCxnSpPr>
              <a:cxnSpLocks/>
            </p:cNvCxnSpPr>
            <p:nvPr/>
          </p:nvCxnSpPr>
          <p:spPr>
            <a:xfrm>
              <a:off x="1700107" y="2247500"/>
              <a:ext cx="128095" cy="1"/>
            </a:xfrm>
            <a:prstGeom prst="line">
              <a:avLst/>
            </a:prstGeom>
            <a:noFill/>
            <a:ln w="60325" cap="flat" cmpd="sng" algn="ctr">
              <a:solidFill>
                <a:srgbClr val="C32D2E"/>
              </a:solidFill>
              <a:prstDash val="solid"/>
            </a:ln>
            <a:effectLst/>
          </p:spPr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2610898-0902-B407-C055-E771ABA5E138}"/>
                </a:ext>
              </a:extLst>
            </p:cNvPr>
            <p:cNvCxnSpPr>
              <a:cxnSpLocks/>
            </p:cNvCxnSpPr>
            <p:nvPr/>
          </p:nvCxnSpPr>
          <p:spPr>
            <a:xfrm>
              <a:off x="2156402" y="2247500"/>
              <a:ext cx="128095" cy="1"/>
            </a:xfrm>
            <a:prstGeom prst="line">
              <a:avLst/>
            </a:prstGeom>
            <a:noFill/>
            <a:ln w="60325" cap="flat" cmpd="sng" algn="ctr">
              <a:solidFill>
                <a:srgbClr val="C32D2E"/>
              </a:solidFill>
              <a:prstDash val="solid"/>
            </a:ln>
            <a:effectLst/>
          </p:spPr>
        </p:cxnSp>
        <p:sp>
          <p:nvSpPr>
            <p:cNvPr id="10" name="Cross 9">
              <a:extLst>
                <a:ext uri="{FF2B5EF4-FFF2-40B4-BE49-F238E27FC236}">
                  <a16:creationId xmlns:a16="http://schemas.microsoft.com/office/drawing/2014/main" id="{579D27B2-0907-1AC5-7EFB-C7C0E04C6044}"/>
                </a:ext>
              </a:extLst>
            </p:cNvPr>
            <p:cNvSpPr/>
            <p:nvPr/>
          </p:nvSpPr>
          <p:spPr>
            <a:xfrm>
              <a:off x="2156402" y="2613628"/>
              <a:ext cx="139664" cy="13590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1" name="Cross 10">
              <a:extLst>
                <a:ext uri="{FF2B5EF4-FFF2-40B4-BE49-F238E27FC236}">
                  <a16:creationId xmlns:a16="http://schemas.microsoft.com/office/drawing/2014/main" id="{E0FC00B2-6908-4397-C318-50A410045A7B}"/>
                </a:ext>
              </a:extLst>
            </p:cNvPr>
            <p:cNvSpPr/>
            <p:nvPr/>
          </p:nvSpPr>
          <p:spPr>
            <a:xfrm>
              <a:off x="2484358" y="1833597"/>
              <a:ext cx="139664" cy="13590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2" name="Cross 11">
              <a:extLst>
                <a:ext uri="{FF2B5EF4-FFF2-40B4-BE49-F238E27FC236}">
                  <a16:creationId xmlns:a16="http://schemas.microsoft.com/office/drawing/2014/main" id="{8394DECE-3C96-8359-D9A7-67D36BA21F76}"/>
                </a:ext>
              </a:extLst>
            </p:cNvPr>
            <p:cNvSpPr/>
            <p:nvPr/>
          </p:nvSpPr>
          <p:spPr>
            <a:xfrm>
              <a:off x="1681766" y="1578110"/>
              <a:ext cx="139664" cy="13590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7678DAA-73AE-AAE9-EBE2-5F99432B5963}"/>
                </a:ext>
              </a:extLst>
            </p:cNvPr>
            <p:cNvCxnSpPr>
              <a:cxnSpLocks/>
            </p:cNvCxnSpPr>
            <p:nvPr/>
          </p:nvCxnSpPr>
          <p:spPr>
            <a:xfrm>
              <a:off x="1430276" y="2462680"/>
              <a:ext cx="128095" cy="1"/>
            </a:xfrm>
            <a:prstGeom prst="line">
              <a:avLst/>
            </a:prstGeom>
            <a:noFill/>
            <a:ln w="60325" cap="flat" cmpd="sng" algn="ctr">
              <a:solidFill>
                <a:srgbClr val="C32D2E"/>
              </a:solidFill>
              <a:prstDash val="solid"/>
            </a:ln>
            <a:effectLst/>
          </p:spPr>
        </p:cxnSp>
        <p:sp>
          <p:nvSpPr>
            <p:cNvPr id="14" name="Cross 13">
              <a:extLst>
                <a:ext uri="{FF2B5EF4-FFF2-40B4-BE49-F238E27FC236}">
                  <a16:creationId xmlns:a16="http://schemas.microsoft.com/office/drawing/2014/main" id="{BC769C04-082C-653D-687F-658DDFA6DFB3}"/>
                </a:ext>
              </a:extLst>
            </p:cNvPr>
            <p:cNvSpPr/>
            <p:nvPr/>
          </p:nvSpPr>
          <p:spPr>
            <a:xfrm>
              <a:off x="1041626" y="2749533"/>
              <a:ext cx="139664" cy="13590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11AA296-FCC9-CF56-D319-E7CEBCA94A27}"/>
                </a:ext>
              </a:extLst>
            </p:cNvPr>
            <p:cNvSpPr/>
            <p:nvPr/>
          </p:nvSpPr>
          <p:spPr>
            <a:xfrm>
              <a:off x="2437112" y="3107991"/>
              <a:ext cx="339230" cy="387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x</a:t>
              </a:r>
              <a:r>
                <a:rPr kumimoji="0" lang="en-US" sz="4000" b="0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1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BD8BB5A-0EB5-2722-1157-4470374E8FCB}"/>
                </a:ext>
              </a:extLst>
            </p:cNvPr>
            <p:cNvSpPr/>
            <p:nvPr/>
          </p:nvSpPr>
          <p:spPr>
            <a:xfrm>
              <a:off x="309750" y="1398056"/>
              <a:ext cx="362412" cy="387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x</a:t>
              </a:r>
              <a:r>
                <a:rPr kumimoji="0" lang="en-US" sz="4000" b="0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2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2FBB04F-2B7E-261A-7BC7-3A1D2AA24099}"/>
                </a:ext>
              </a:extLst>
            </p:cNvPr>
            <p:cNvSpPr txBox="1"/>
            <p:nvPr/>
          </p:nvSpPr>
          <p:spPr>
            <a:xfrm>
              <a:off x="1137225" y="1004271"/>
              <a:ext cx="1805495" cy="3117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Decision tree </a:t>
              </a:r>
              <a:endParaRPr lang="en-US" sz="4000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8633F30-48AB-6DB9-E97E-19EAC7434183}"/>
                </a:ext>
              </a:extLst>
            </p:cNvPr>
            <p:cNvSpPr txBox="1"/>
            <p:nvPr/>
          </p:nvSpPr>
          <p:spPr>
            <a:xfrm>
              <a:off x="4085135" y="966660"/>
              <a:ext cx="1805495" cy="3117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Nearest neighbor</a:t>
              </a:r>
              <a:endParaRPr lang="en-US" sz="4000" dirty="0"/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8BEBDB7-BC1E-A4DE-6590-275E6A8CE030}"/>
                </a:ext>
              </a:extLst>
            </p:cNvPr>
            <p:cNvCxnSpPr>
              <a:cxnSpLocks/>
            </p:cNvCxnSpPr>
            <p:nvPr/>
          </p:nvCxnSpPr>
          <p:spPr>
            <a:xfrm>
              <a:off x="3799410" y="3149484"/>
              <a:ext cx="2091220" cy="0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triangle" w="lg" len="lg"/>
            </a:ln>
            <a:effectLst/>
          </p:spPr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D45719C-C8B1-9079-5EE1-DAAC8C0FBC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99410" y="1338978"/>
              <a:ext cx="0" cy="1810507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triangle" w="lg" len="lg"/>
            </a:ln>
            <a:effectLst/>
          </p:spPr>
        </p:cxnSp>
        <p:sp>
          <p:nvSpPr>
            <p:cNvPr id="21" name="Cross 20">
              <a:extLst>
                <a:ext uri="{FF2B5EF4-FFF2-40B4-BE49-F238E27FC236}">
                  <a16:creationId xmlns:a16="http://schemas.microsoft.com/office/drawing/2014/main" id="{E7106A55-D585-E0EC-790B-86FC677FFAC2}"/>
                </a:ext>
              </a:extLst>
            </p:cNvPr>
            <p:cNvSpPr/>
            <p:nvPr/>
          </p:nvSpPr>
          <p:spPr>
            <a:xfrm>
              <a:off x="4265066" y="1966233"/>
              <a:ext cx="139664" cy="13590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17C0582-4B4B-4D1A-F370-5A51DE14C519}"/>
                </a:ext>
              </a:extLst>
            </p:cNvPr>
            <p:cNvCxnSpPr>
              <a:cxnSpLocks/>
            </p:cNvCxnSpPr>
            <p:nvPr/>
          </p:nvCxnSpPr>
          <p:spPr>
            <a:xfrm>
              <a:off x="4789095" y="2033120"/>
              <a:ext cx="128095" cy="1"/>
            </a:xfrm>
            <a:prstGeom prst="line">
              <a:avLst/>
            </a:prstGeom>
            <a:noFill/>
            <a:ln w="60325" cap="flat" cmpd="sng" algn="ctr">
              <a:solidFill>
                <a:srgbClr val="C32D2E"/>
              </a:solidFill>
              <a:prstDash val="solid"/>
            </a:ln>
            <a:effectLst/>
          </p:spPr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A8D34A0-DD42-9BB5-7537-B1381CA2B105}"/>
                </a:ext>
              </a:extLst>
            </p:cNvPr>
            <p:cNvCxnSpPr>
              <a:cxnSpLocks/>
            </p:cNvCxnSpPr>
            <p:nvPr/>
          </p:nvCxnSpPr>
          <p:spPr>
            <a:xfrm>
              <a:off x="4795867" y="2244231"/>
              <a:ext cx="128095" cy="1"/>
            </a:xfrm>
            <a:prstGeom prst="line">
              <a:avLst/>
            </a:prstGeom>
            <a:noFill/>
            <a:ln w="60325" cap="flat" cmpd="sng" algn="ctr">
              <a:solidFill>
                <a:srgbClr val="C32D2E"/>
              </a:solidFill>
              <a:prstDash val="solid"/>
            </a:ln>
            <a:effectLst/>
          </p:spPr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9A5FDFFE-0AF5-0718-EA82-51493AE3374A}"/>
                </a:ext>
              </a:extLst>
            </p:cNvPr>
            <p:cNvCxnSpPr>
              <a:cxnSpLocks/>
            </p:cNvCxnSpPr>
            <p:nvPr/>
          </p:nvCxnSpPr>
          <p:spPr>
            <a:xfrm>
              <a:off x="5252162" y="2244231"/>
              <a:ext cx="128095" cy="1"/>
            </a:xfrm>
            <a:prstGeom prst="line">
              <a:avLst/>
            </a:prstGeom>
            <a:noFill/>
            <a:ln w="60325" cap="flat" cmpd="sng" algn="ctr">
              <a:solidFill>
                <a:srgbClr val="C32D2E"/>
              </a:solidFill>
              <a:prstDash val="solid"/>
            </a:ln>
            <a:effectLst/>
          </p:spPr>
        </p:cxnSp>
        <p:sp>
          <p:nvSpPr>
            <p:cNvPr id="25" name="Cross 24">
              <a:extLst>
                <a:ext uri="{FF2B5EF4-FFF2-40B4-BE49-F238E27FC236}">
                  <a16:creationId xmlns:a16="http://schemas.microsoft.com/office/drawing/2014/main" id="{9880B2C5-066B-184A-EE3E-EA700A33DE94}"/>
                </a:ext>
              </a:extLst>
            </p:cNvPr>
            <p:cNvSpPr/>
            <p:nvPr/>
          </p:nvSpPr>
          <p:spPr>
            <a:xfrm>
              <a:off x="5252162" y="2610359"/>
              <a:ext cx="139664" cy="13590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26" name="Cross 25">
              <a:extLst>
                <a:ext uri="{FF2B5EF4-FFF2-40B4-BE49-F238E27FC236}">
                  <a16:creationId xmlns:a16="http://schemas.microsoft.com/office/drawing/2014/main" id="{55EAEB3D-A1E1-9181-5A74-AF0F98E60A2A}"/>
                </a:ext>
              </a:extLst>
            </p:cNvPr>
            <p:cNvSpPr/>
            <p:nvPr/>
          </p:nvSpPr>
          <p:spPr>
            <a:xfrm>
              <a:off x="5580118" y="1830328"/>
              <a:ext cx="139664" cy="13590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27" name="Cross 26">
              <a:extLst>
                <a:ext uri="{FF2B5EF4-FFF2-40B4-BE49-F238E27FC236}">
                  <a16:creationId xmlns:a16="http://schemas.microsoft.com/office/drawing/2014/main" id="{71FC94C7-1E61-E1A3-BE21-B09EE3FDA220}"/>
                </a:ext>
              </a:extLst>
            </p:cNvPr>
            <p:cNvSpPr/>
            <p:nvPr/>
          </p:nvSpPr>
          <p:spPr>
            <a:xfrm>
              <a:off x="4777526" y="1574841"/>
              <a:ext cx="139664" cy="13590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4508271-6EF2-47E8-9F62-9FA06CAF0008}"/>
                </a:ext>
              </a:extLst>
            </p:cNvPr>
            <p:cNvCxnSpPr>
              <a:cxnSpLocks/>
            </p:cNvCxnSpPr>
            <p:nvPr/>
          </p:nvCxnSpPr>
          <p:spPr>
            <a:xfrm>
              <a:off x="4526036" y="2459411"/>
              <a:ext cx="128095" cy="1"/>
            </a:xfrm>
            <a:prstGeom prst="line">
              <a:avLst/>
            </a:prstGeom>
            <a:noFill/>
            <a:ln w="60325" cap="flat" cmpd="sng" algn="ctr">
              <a:solidFill>
                <a:srgbClr val="C32D2E"/>
              </a:solidFill>
              <a:prstDash val="solid"/>
            </a:ln>
            <a:effectLst/>
          </p:spPr>
        </p:cxnSp>
        <p:sp>
          <p:nvSpPr>
            <p:cNvPr id="29" name="Cross 28">
              <a:extLst>
                <a:ext uri="{FF2B5EF4-FFF2-40B4-BE49-F238E27FC236}">
                  <a16:creationId xmlns:a16="http://schemas.microsoft.com/office/drawing/2014/main" id="{9FCEE43C-7CD7-2E7F-1A37-22F2503BD20B}"/>
                </a:ext>
              </a:extLst>
            </p:cNvPr>
            <p:cNvSpPr/>
            <p:nvPr/>
          </p:nvSpPr>
          <p:spPr>
            <a:xfrm>
              <a:off x="4137386" y="2746264"/>
              <a:ext cx="139664" cy="13590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973D72D-3FFF-EC72-0B5A-146FD950DF4D}"/>
                </a:ext>
              </a:extLst>
            </p:cNvPr>
            <p:cNvSpPr/>
            <p:nvPr/>
          </p:nvSpPr>
          <p:spPr>
            <a:xfrm>
              <a:off x="5532872" y="3104722"/>
              <a:ext cx="339230" cy="387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x</a:t>
              </a:r>
              <a:r>
                <a:rPr kumimoji="0" lang="en-US" sz="4000" b="0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1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1E57930-8E36-2448-D3DB-A1EF5E68E6CC}"/>
                </a:ext>
              </a:extLst>
            </p:cNvPr>
            <p:cNvSpPr/>
            <p:nvPr/>
          </p:nvSpPr>
          <p:spPr>
            <a:xfrm>
              <a:off x="3405510" y="1394787"/>
              <a:ext cx="362412" cy="387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x</a:t>
              </a:r>
              <a:r>
                <a:rPr kumimoji="0" lang="en-US" sz="4000" b="0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2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5DE9178B-6BE0-A1E7-5521-0E0EFB68E9C9}"/>
                  </a:ext>
                </a:extLst>
              </p14:cNvPr>
              <p14:cNvContentPartPr/>
              <p14:nvPr/>
            </p14:nvContentPartPr>
            <p14:xfrm>
              <a:off x="425520" y="1005120"/>
              <a:ext cx="11296800" cy="491904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5DE9178B-6BE0-A1E7-5521-0E0EFB68E9C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16160" y="995760"/>
                <a:ext cx="11315520" cy="4937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487737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60EC1-B43F-4B22-9946-3BDCCE1B4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Nearest Neighbor Decision Boundary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F3EF017-2A69-4F88-ADFB-964EE96DE9B3}"/>
              </a:ext>
            </a:extLst>
          </p:cNvPr>
          <p:cNvGrpSpPr/>
          <p:nvPr/>
        </p:nvGrpSpPr>
        <p:grpSpPr>
          <a:xfrm>
            <a:off x="1236133" y="2226734"/>
            <a:ext cx="3581400" cy="3184752"/>
            <a:chOff x="4895050" y="1980362"/>
            <a:chExt cx="3657600" cy="3809283"/>
          </a:xfrm>
        </p:grpSpPr>
        <p:pic>
          <p:nvPicPr>
            <p:cNvPr id="5" name="Picture 4" descr="Figure2.27b.jpg">
              <a:extLst>
                <a:ext uri="{FF2B5EF4-FFF2-40B4-BE49-F238E27FC236}">
                  <a16:creationId xmlns:a16="http://schemas.microsoft.com/office/drawing/2014/main" id="{E9CF27A2-0603-4682-BA74-ECC79F5BA7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rcRect b="7434"/>
            <a:stretch>
              <a:fillRect/>
            </a:stretch>
          </p:blipFill>
          <p:spPr>
            <a:xfrm>
              <a:off x="4895050" y="1980362"/>
              <a:ext cx="3657600" cy="35719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AB5B32D-0CAC-4F27-9E6E-19A863B63DF9}"/>
                </a:ext>
              </a:extLst>
            </p:cNvPr>
            <p:cNvSpPr txBox="1"/>
            <p:nvPr/>
          </p:nvSpPr>
          <p:spPr>
            <a:xfrm>
              <a:off x="6306390" y="5347887"/>
              <a:ext cx="1143008" cy="4417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MI10" pitchFamily="34" charset="2"/>
                  <a:ea typeface="+mn-ea"/>
                  <a:cs typeface="+mn-cs"/>
                </a:rPr>
                <a:t>K</a:t>
              </a: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R12" pitchFamily="34" charset="2"/>
                  <a:ea typeface="+mn-ea"/>
                  <a:cs typeface="+mn-cs"/>
                </a:rPr>
                <a:t> = 1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288725FA-C982-42A9-9217-8A710CC0F7EF}"/>
              </a:ext>
            </a:extLst>
          </p:cNvPr>
          <p:cNvSpPr txBox="1"/>
          <p:nvPr/>
        </p:nvSpPr>
        <p:spPr>
          <a:xfrm>
            <a:off x="8102599" y="1858689"/>
            <a:ext cx="2379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Voronoi Diagram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AF991B6F-BE6F-45D1-BA0B-65F0BDE91F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3828" t="3828" r="4306" b="4306"/>
          <a:stretch>
            <a:fillRect/>
          </a:stretch>
        </p:blipFill>
        <p:spPr bwMode="auto">
          <a:xfrm>
            <a:off x="8034865" y="2409021"/>
            <a:ext cx="2633133" cy="2633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25813C3-D05A-425F-8026-3420D4AF128D}"/>
              </a:ext>
            </a:extLst>
          </p:cNvPr>
          <p:cNvSpPr txBox="1"/>
          <p:nvPr/>
        </p:nvSpPr>
        <p:spPr>
          <a:xfrm>
            <a:off x="838200" y="1295401"/>
            <a:ext cx="61321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1-nearest neighbor classifier decision boundary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E80F539-70D9-F7F1-29E1-E733A1211D63}"/>
                  </a:ext>
                </a:extLst>
              </p14:cNvPr>
              <p14:cNvContentPartPr/>
              <p14:nvPr/>
            </p14:nvContentPartPr>
            <p14:xfrm>
              <a:off x="1680120" y="5077080"/>
              <a:ext cx="154080" cy="1018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AE80F539-70D9-F7F1-29E1-E733A1211D6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70760" y="5067720"/>
                <a:ext cx="172800" cy="120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26989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136D6-B57C-4DEE-B428-D3D70728A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9F2E0C-C5BF-4BD6-A9B3-62C4CEE69A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1-nearest neighbor will likely: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Overfit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Underfit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Neither (it’s a great learner!)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C8AB1D8-90BA-E2FF-559D-52DE51D28FBD}"/>
                  </a:ext>
                </a:extLst>
              </p14:cNvPr>
              <p14:cNvContentPartPr/>
              <p14:nvPr/>
            </p14:nvContentPartPr>
            <p14:xfrm>
              <a:off x="283320" y="1508400"/>
              <a:ext cx="928800" cy="5976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C8AB1D8-90BA-E2FF-559D-52DE51D28FB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3960" y="1499040"/>
                <a:ext cx="947520" cy="616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045964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D7320-C807-4BED-BDCD-85D50AB75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Trees with Continuous Features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E443AF3-B621-485D-9AEE-C2B6B9B0AE4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9"/>
                <a:ext cx="11311504" cy="550440"/>
              </a:xfrm>
            </p:spPr>
            <p:txBody>
              <a:bodyPr/>
              <a:lstStyle/>
              <a:p>
                <a:r>
                  <a:rPr lang="en-US" dirty="0"/>
                  <a:t>Consider input features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.</a:t>
                </a:r>
              </a:p>
              <a:p>
                <a:r>
                  <a:rPr lang="en-US" dirty="0"/>
                  <a:t>Draw a reasonable decision tree.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E443AF3-B621-485D-9AEE-C2B6B9B0AE4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9"/>
                <a:ext cx="11311504" cy="550440"/>
              </a:xfrm>
              <a:blipFill>
                <a:blip r:embed="rId2"/>
                <a:stretch>
                  <a:fillRect l="-1132" t="-18889" b="-1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D0D8E03E-584C-AB9F-9AFD-D371A9F80131}"/>
              </a:ext>
            </a:extLst>
          </p:cNvPr>
          <p:cNvGrpSpPr/>
          <p:nvPr/>
        </p:nvGrpSpPr>
        <p:grpSpPr>
          <a:xfrm>
            <a:off x="469683" y="2470912"/>
            <a:ext cx="4597207" cy="4192274"/>
            <a:chOff x="520483" y="1835910"/>
            <a:chExt cx="4597207" cy="4192274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143F6BD5-E861-48AD-A92D-B2A55F5DD074}"/>
                </a:ext>
              </a:extLst>
            </p:cNvPr>
            <p:cNvCxnSpPr/>
            <p:nvPr/>
          </p:nvCxnSpPr>
          <p:spPr>
            <a:xfrm>
              <a:off x="1221166" y="2064774"/>
              <a:ext cx="0" cy="3704795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5351DEE-2696-46D3-A2B4-4F6D11AF71F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8991" y="5486892"/>
              <a:ext cx="4208699" cy="0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6EE2979-CB9E-4A6F-9BA8-146E03491975}"/>
                </a:ext>
              </a:extLst>
            </p:cNvPr>
            <p:cNvSpPr/>
            <p:nvPr/>
          </p:nvSpPr>
          <p:spPr>
            <a:xfrm>
              <a:off x="2347760" y="2548759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C556B38-1747-46AA-90A1-03AB6FD08ADA}"/>
                </a:ext>
              </a:extLst>
            </p:cNvPr>
            <p:cNvSpPr/>
            <p:nvPr/>
          </p:nvSpPr>
          <p:spPr>
            <a:xfrm>
              <a:off x="1883489" y="4679483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02FE730-C3AB-4866-8869-4E0D21B84677}"/>
                </a:ext>
              </a:extLst>
            </p:cNvPr>
            <p:cNvSpPr/>
            <p:nvPr/>
          </p:nvSpPr>
          <p:spPr>
            <a:xfrm>
              <a:off x="1597787" y="4883861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68EE449-0EF8-4DBF-A426-8E9BF4F8FA02}"/>
                </a:ext>
              </a:extLst>
            </p:cNvPr>
            <p:cNvSpPr/>
            <p:nvPr/>
          </p:nvSpPr>
          <p:spPr>
            <a:xfrm>
              <a:off x="2120184" y="4258196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39E6050-9A22-41EF-AE21-803527AAA32E}"/>
                </a:ext>
              </a:extLst>
            </p:cNvPr>
            <p:cNvSpPr/>
            <p:nvPr/>
          </p:nvSpPr>
          <p:spPr>
            <a:xfrm>
              <a:off x="2437763" y="4573951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A172BFE-7FFF-4B38-8EA1-5B689270F477}"/>
                </a:ext>
              </a:extLst>
            </p:cNvPr>
            <p:cNvSpPr/>
            <p:nvPr/>
          </p:nvSpPr>
          <p:spPr>
            <a:xfrm>
              <a:off x="2279180" y="5120500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FFA682A-5994-4C6D-9F00-72C54FFFF832}"/>
                </a:ext>
              </a:extLst>
            </p:cNvPr>
            <p:cNvSpPr/>
            <p:nvPr/>
          </p:nvSpPr>
          <p:spPr>
            <a:xfrm>
              <a:off x="2638374" y="4952441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F5E557B-44A3-4785-85E1-F5F8E868E80B}"/>
                </a:ext>
              </a:extLst>
            </p:cNvPr>
            <p:cNvSpPr/>
            <p:nvPr/>
          </p:nvSpPr>
          <p:spPr>
            <a:xfrm>
              <a:off x="3345818" y="3379990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79617745-5D48-4E48-B3A2-D495D9AAC7CA}"/>
                </a:ext>
              </a:extLst>
            </p:cNvPr>
            <p:cNvSpPr/>
            <p:nvPr/>
          </p:nvSpPr>
          <p:spPr>
            <a:xfrm>
              <a:off x="1697010" y="4261066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9D5F3B62-CB88-4985-A33D-4048EDF70F1E}"/>
                </a:ext>
              </a:extLst>
            </p:cNvPr>
            <p:cNvSpPr/>
            <p:nvPr/>
          </p:nvSpPr>
          <p:spPr>
            <a:xfrm>
              <a:off x="1788386" y="3361442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B4F6F3A9-66B9-4730-9886-84419C9D162C}"/>
                </a:ext>
              </a:extLst>
            </p:cNvPr>
            <p:cNvSpPr/>
            <p:nvPr/>
          </p:nvSpPr>
          <p:spPr>
            <a:xfrm>
              <a:off x="2224851" y="3630799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1C8DEA0A-5BB8-44A0-9FC4-A05DB92598E7}"/>
                </a:ext>
              </a:extLst>
            </p:cNvPr>
            <p:cNvSpPr/>
            <p:nvPr/>
          </p:nvSpPr>
          <p:spPr>
            <a:xfrm>
              <a:off x="2902680" y="4573951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67DD1B55-1D22-4EF0-B841-99735C1FB7A9}"/>
                </a:ext>
              </a:extLst>
            </p:cNvPr>
            <p:cNvSpPr/>
            <p:nvPr/>
          </p:nvSpPr>
          <p:spPr>
            <a:xfrm>
              <a:off x="2624945" y="3224282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A17450C-88FD-41F2-A76B-A38EFC0D3CBF}"/>
                </a:ext>
              </a:extLst>
            </p:cNvPr>
            <p:cNvSpPr/>
            <p:nvPr/>
          </p:nvSpPr>
          <p:spPr>
            <a:xfrm>
              <a:off x="3444315" y="4177610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148C8E87-564A-4BAB-AB7B-297E6D17AD54}"/>
                </a:ext>
              </a:extLst>
            </p:cNvPr>
            <p:cNvSpPr/>
            <p:nvPr/>
          </p:nvSpPr>
          <p:spPr>
            <a:xfrm>
              <a:off x="3504519" y="3630799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EB7D6CF7-D49E-48E1-918B-1A1446FCE2A7}"/>
                </a:ext>
              </a:extLst>
            </p:cNvPr>
            <p:cNvSpPr/>
            <p:nvPr/>
          </p:nvSpPr>
          <p:spPr>
            <a:xfrm>
              <a:off x="3833808" y="4105397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FD3A86D-E993-41C4-9D04-0C707D25BCAB}"/>
                </a:ext>
              </a:extLst>
            </p:cNvPr>
            <p:cNvSpPr/>
            <p:nvPr/>
          </p:nvSpPr>
          <p:spPr>
            <a:xfrm>
              <a:off x="3019008" y="3899053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3DC78E04-D70B-4FA0-9656-D6AA2074E674}"/>
                </a:ext>
              </a:extLst>
            </p:cNvPr>
            <p:cNvSpPr/>
            <p:nvPr/>
          </p:nvSpPr>
          <p:spPr>
            <a:xfrm>
              <a:off x="3505393" y="5051920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66D6D1BC-6415-445E-A02D-409155550FBF}"/>
                </a:ext>
              </a:extLst>
            </p:cNvPr>
            <p:cNvSpPr/>
            <p:nvPr/>
          </p:nvSpPr>
          <p:spPr>
            <a:xfrm>
              <a:off x="3642553" y="4763596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B0BC4CCC-9694-4074-A844-98A2D5DFA11B}"/>
                </a:ext>
              </a:extLst>
            </p:cNvPr>
            <p:cNvSpPr/>
            <p:nvPr/>
          </p:nvSpPr>
          <p:spPr>
            <a:xfrm>
              <a:off x="4048473" y="3692651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CAE1602A-EE73-4950-A2C0-71522B902182}"/>
                </a:ext>
              </a:extLst>
            </p:cNvPr>
            <p:cNvSpPr/>
            <p:nvPr/>
          </p:nvSpPr>
          <p:spPr>
            <a:xfrm>
              <a:off x="4008920" y="4564462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9DA529D3-7864-418D-8A26-147E0D350B71}"/>
                </a:ext>
              </a:extLst>
            </p:cNvPr>
            <p:cNvSpPr/>
            <p:nvPr/>
          </p:nvSpPr>
          <p:spPr>
            <a:xfrm>
              <a:off x="4264324" y="5033548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512E4CFE-7E82-43AD-A755-BD3BB4C372F1}"/>
                </a:ext>
              </a:extLst>
            </p:cNvPr>
            <p:cNvSpPr/>
            <p:nvPr/>
          </p:nvSpPr>
          <p:spPr>
            <a:xfrm>
              <a:off x="3009396" y="2611451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74600F09-0CAE-4BE1-B05F-0CF2F1C5C5E7}"/>
                </a:ext>
              </a:extLst>
            </p:cNvPr>
            <p:cNvSpPr/>
            <p:nvPr/>
          </p:nvSpPr>
          <p:spPr>
            <a:xfrm>
              <a:off x="3551720" y="2707850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A9636A32-44A4-4676-8A9B-0910B4437DFB}"/>
                </a:ext>
              </a:extLst>
            </p:cNvPr>
            <p:cNvSpPr/>
            <p:nvPr/>
          </p:nvSpPr>
          <p:spPr>
            <a:xfrm>
              <a:off x="3871760" y="3078283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4726AB35-E46A-4FA8-A63F-16823C6134A0}"/>
                </a:ext>
              </a:extLst>
            </p:cNvPr>
            <p:cNvSpPr/>
            <p:nvPr/>
          </p:nvSpPr>
          <p:spPr>
            <a:xfrm>
              <a:off x="1561212" y="4413466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7B8C791E-F9C6-44BF-83E5-4DFC1F6CB5A6}"/>
                </a:ext>
              </a:extLst>
            </p:cNvPr>
            <p:cNvSpPr/>
            <p:nvPr/>
          </p:nvSpPr>
          <p:spPr>
            <a:xfrm>
              <a:off x="2142020" y="4550626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91805DFC-DB14-48D7-B990-48BEB211873E}"/>
                </a:ext>
              </a:extLst>
            </p:cNvPr>
            <p:cNvSpPr/>
            <p:nvPr/>
          </p:nvSpPr>
          <p:spPr>
            <a:xfrm>
              <a:off x="2193152" y="4816643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DABE87B8-F8F6-421B-8BBA-393DAFAFDA02}"/>
                </a:ext>
              </a:extLst>
            </p:cNvPr>
            <p:cNvSpPr/>
            <p:nvPr/>
          </p:nvSpPr>
          <p:spPr>
            <a:xfrm>
              <a:off x="1765590" y="4957097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E736B5B6-C9EC-40A9-902A-51BE39A5DFA6}"/>
                </a:ext>
              </a:extLst>
            </p:cNvPr>
            <p:cNvSpPr/>
            <p:nvPr/>
          </p:nvSpPr>
          <p:spPr>
            <a:xfrm>
              <a:off x="2356718" y="4910137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A4CA193B-55CF-4761-B466-8D46488A5B12}"/>
                </a:ext>
              </a:extLst>
            </p:cNvPr>
            <p:cNvSpPr/>
            <p:nvPr/>
          </p:nvSpPr>
          <p:spPr>
            <a:xfrm>
              <a:off x="2071016" y="5114515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BCBA0204-0CBB-4568-9018-F6EFFF7FFF83}"/>
                </a:ext>
              </a:extLst>
            </p:cNvPr>
            <p:cNvSpPr/>
            <p:nvPr/>
          </p:nvSpPr>
          <p:spPr>
            <a:xfrm>
              <a:off x="2546962" y="5191640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7860EED0-7735-4814-AA0B-30859B156BED}"/>
                </a:ext>
              </a:extLst>
            </p:cNvPr>
            <p:cNvSpPr/>
            <p:nvPr/>
          </p:nvSpPr>
          <p:spPr>
            <a:xfrm>
              <a:off x="2534980" y="3455945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05199880-2FB8-4095-9748-859F8309D37E}"/>
                </a:ext>
              </a:extLst>
            </p:cNvPr>
            <p:cNvSpPr/>
            <p:nvPr/>
          </p:nvSpPr>
          <p:spPr>
            <a:xfrm>
              <a:off x="2595184" y="2909134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8E096B58-01CE-4F3F-AC96-51556B19DDB3}"/>
                </a:ext>
              </a:extLst>
            </p:cNvPr>
            <p:cNvSpPr/>
            <p:nvPr/>
          </p:nvSpPr>
          <p:spPr>
            <a:xfrm>
              <a:off x="2924473" y="3383732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2DEE5A5-26AE-4733-90D2-467C099CEF3E}"/>
                </a:ext>
              </a:extLst>
            </p:cNvPr>
            <p:cNvSpPr/>
            <p:nvPr/>
          </p:nvSpPr>
          <p:spPr>
            <a:xfrm>
              <a:off x="2109673" y="3177388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26E1C425-E875-4913-81E9-E4608546CE58}"/>
                </a:ext>
              </a:extLst>
            </p:cNvPr>
            <p:cNvSpPr/>
            <p:nvPr/>
          </p:nvSpPr>
          <p:spPr>
            <a:xfrm>
              <a:off x="3139138" y="2970986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32859219-3685-4380-96CE-A43A685439AC}"/>
                </a:ext>
              </a:extLst>
            </p:cNvPr>
            <p:cNvSpPr/>
            <p:nvPr/>
          </p:nvSpPr>
          <p:spPr>
            <a:xfrm>
              <a:off x="3899353" y="3369206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A78949D5-9FE5-412E-A9F3-616709D03692}"/>
                </a:ext>
              </a:extLst>
            </p:cNvPr>
            <p:cNvSpPr/>
            <p:nvPr/>
          </p:nvSpPr>
          <p:spPr>
            <a:xfrm>
              <a:off x="3959557" y="2822395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3CD5C973-CBD0-4D82-AC77-BF8569B9F469}"/>
                </a:ext>
              </a:extLst>
            </p:cNvPr>
            <p:cNvSpPr/>
            <p:nvPr/>
          </p:nvSpPr>
          <p:spPr>
            <a:xfrm>
              <a:off x="4288846" y="3296993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1AE0CD3A-C4AB-4012-94DB-DBD42CE1CE1D}"/>
                </a:ext>
              </a:extLst>
            </p:cNvPr>
            <p:cNvSpPr/>
            <p:nvPr/>
          </p:nvSpPr>
          <p:spPr>
            <a:xfrm>
              <a:off x="3474046" y="3090649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DB555DC8-BFAB-47B8-86C8-AC72EAF1ADAD}"/>
                </a:ext>
              </a:extLst>
            </p:cNvPr>
            <p:cNvSpPr/>
            <p:nvPr/>
          </p:nvSpPr>
          <p:spPr>
            <a:xfrm>
              <a:off x="4503511" y="2884247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D857319D-27E1-4884-8959-F1F152E8C21E}"/>
                </a:ext>
              </a:extLst>
            </p:cNvPr>
            <p:cNvSpPr/>
            <p:nvPr/>
          </p:nvSpPr>
          <p:spPr>
            <a:xfrm>
              <a:off x="1755465" y="3862146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98A5199B-862B-46CF-A6BB-E6E71BB6E114}"/>
                </a:ext>
              </a:extLst>
            </p:cNvPr>
            <p:cNvSpPr/>
            <p:nvPr/>
          </p:nvSpPr>
          <p:spPr>
            <a:xfrm>
              <a:off x="1451512" y="3780011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2CAA7D5E-ED0C-46E0-8480-0E752CB28FD7}"/>
                </a:ext>
              </a:extLst>
            </p:cNvPr>
            <p:cNvSpPr/>
            <p:nvPr/>
          </p:nvSpPr>
          <p:spPr>
            <a:xfrm>
              <a:off x="2113504" y="3942133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EC99986F-1B56-45F2-8589-064010AFD842}"/>
                </a:ext>
              </a:extLst>
            </p:cNvPr>
            <p:cNvSpPr/>
            <p:nvPr/>
          </p:nvSpPr>
          <p:spPr>
            <a:xfrm>
              <a:off x="3336886" y="4475422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CE990287-2103-4380-A4C6-3548912EAA7F}"/>
                </a:ext>
              </a:extLst>
            </p:cNvPr>
            <p:cNvSpPr/>
            <p:nvPr/>
          </p:nvSpPr>
          <p:spPr>
            <a:xfrm>
              <a:off x="3276298" y="4727565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D7B03B4A-1F74-4D71-BA7A-4FDB0CF107F5}"/>
                </a:ext>
              </a:extLst>
            </p:cNvPr>
            <p:cNvSpPr/>
            <p:nvPr/>
          </p:nvSpPr>
          <p:spPr>
            <a:xfrm>
              <a:off x="3143115" y="4990513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FCC4DC82-7A4C-44B4-9E25-F5CAB1D10E89}"/>
                </a:ext>
              </a:extLst>
            </p:cNvPr>
            <p:cNvSpPr/>
            <p:nvPr/>
          </p:nvSpPr>
          <p:spPr>
            <a:xfrm>
              <a:off x="3344878" y="2869888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2D86B077-FCC3-4931-B4B1-1A86073BE6D6}"/>
                </a:ext>
              </a:extLst>
            </p:cNvPr>
            <p:cNvSpPr/>
            <p:nvPr/>
          </p:nvSpPr>
          <p:spPr>
            <a:xfrm>
              <a:off x="3062939" y="4156653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2323DE92-D137-46D4-90DB-7F981877F3A5}"/>
                </a:ext>
              </a:extLst>
            </p:cNvPr>
            <p:cNvSpPr/>
            <p:nvPr/>
          </p:nvSpPr>
          <p:spPr>
            <a:xfrm>
              <a:off x="3123143" y="3609842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3F00C189-9C3F-4FF4-AF4E-65A72794E95E}"/>
                </a:ext>
              </a:extLst>
            </p:cNvPr>
            <p:cNvSpPr/>
            <p:nvPr/>
          </p:nvSpPr>
          <p:spPr>
            <a:xfrm>
              <a:off x="2637632" y="3878096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296E2517-075F-4361-98E9-AD6785046632}"/>
                </a:ext>
              </a:extLst>
            </p:cNvPr>
            <p:cNvSpPr/>
            <p:nvPr/>
          </p:nvSpPr>
          <p:spPr>
            <a:xfrm>
              <a:off x="1789557" y="2872478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BBC300FA-45F6-42E3-80BE-E2128D260152}"/>
                </a:ext>
              </a:extLst>
            </p:cNvPr>
            <p:cNvSpPr/>
            <p:nvPr/>
          </p:nvSpPr>
          <p:spPr>
            <a:xfrm>
              <a:off x="2641114" y="2619702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FBDA73F9-3A03-435C-AE18-8019CAE8DE34}"/>
                </a:ext>
              </a:extLst>
            </p:cNvPr>
            <p:cNvSpPr/>
            <p:nvPr/>
          </p:nvSpPr>
          <p:spPr>
            <a:xfrm>
              <a:off x="2155603" y="2887956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0267FDC4-2D15-496A-BF3A-3C52FC7AD747}"/>
                </a:ext>
              </a:extLst>
            </p:cNvPr>
            <p:cNvSpPr/>
            <p:nvPr/>
          </p:nvSpPr>
          <p:spPr>
            <a:xfrm>
              <a:off x="1988930" y="4828010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156B7A93-D1AF-45A3-A1BC-65FD2D63C108}"/>
                </a:ext>
              </a:extLst>
            </p:cNvPr>
            <p:cNvSpPr/>
            <p:nvPr/>
          </p:nvSpPr>
          <p:spPr>
            <a:xfrm>
              <a:off x="2462159" y="5058664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A44BB251-7228-4E82-BE46-401E5CBD8026}"/>
                </a:ext>
              </a:extLst>
            </p:cNvPr>
            <p:cNvSpPr/>
            <p:nvPr/>
          </p:nvSpPr>
          <p:spPr>
            <a:xfrm>
              <a:off x="2176457" y="5263042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C0C86E61-E87A-4465-B13F-D554636E285E}"/>
                </a:ext>
              </a:extLst>
            </p:cNvPr>
            <p:cNvSpPr/>
            <p:nvPr/>
          </p:nvSpPr>
          <p:spPr>
            <a:xfrm>
              <a:off x="1382932" y="4225233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0C866727-6360-46CA-A56E-91F0B6506B21}"/>
                </a:ext>
              </a:extLst>
            </p:cNvPr>
            <p:cNvCxnSpPr>
              <a:cxnSpLocks/>
            </p:cNvCxnSpPr>
            <p:nvPr/>
          </p:nvCxnSpPr>
          <p:spPr>
            <a:xfrm>
              <a:off x="1115466" y="3747002"/>
              <a:ext cx="206116" cy="0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8237891C-956F-446E-A4C6-E521699CB434}"/>
                </a:ext>
              </a:extLst>
            </p:cNvPr>
            <p:cNvCxnSpPr>
              <a:cxnSpLocks/>
            </p:cNvCxnSpPr>
            <p:nvPr/>
          </p:nvCxnSpPr>
          <p:spPr>
            <a:xfrm>
              <a:off x="1120382" y="2070602"/>
              <a:ext cx="206116" cy="0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23F0A265-46D2-4700-A563-FF3F02C4299E}"/>
                </a:ext>
              </a:extLst>
            </p:cNvPr>
            <p:cNvCxnSpPr>
              <a:cxnSpLocks/>
            </p:cNvCxnSpPr>
            <p:nvPr/>
          </p:nvCxnSpPr>
          <p:spPr>
            <a:xfrm>
              <a:off x="2888841" y="5375845"/>
              <a:ext cx="0" cy="221717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270A6D6D-40B9-46AC-BFA4-3AB593BD6C3A}"/>
                </a:ext>
              </a:extLst>
            </p:cNvPr>
            <p:cNvCxnSpPr>
              <a:cxnSpLocks/>
            </p:cNvCxnSpPr>
            <p:nvPr/>
          </p:nvCxnSpPr>
          <p:spPr>
            <a:xfrm>
              <a:off x="4503511" y="5375845"/>
              <a:ext cx="0" cy="221717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F14CFA24-C27F-41BE-B2C8-D57AB62A375A}"/>
                </a:ext>
              </a:extLst>
            </p:cNvPr>
            <p:cNvSpPr txBox="1"/>
            <p:nvPr/>
          </p:nvSpPr>
          <p:spPr>
            <a:xfrm>
              <a:off x="2651097" y="5564115"/>
              <a:ext cx="4720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45A29A88-8CCD-424D-BBE6-58FC1057A087}"/>
                </a:ext>
              </a:extLst>
            </p:cNvPr>
            <p:cNvSpPr txBox="1"/>
            <p:nvPr/>
          </p:nvSpPr>
          <p:spPr>
            <a:xfrm>
              <a:off x="4154661" y="5566519"/>
              <a:ext cx="6878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760A1D1B-CB40-494C-A18A-78E1208E5F01}"/>
                </a:ext>
              </a:extLst>
            </p:cNvPr>
            <p:cNvSpPr txBox="1"/>
            <p:nvPr/>
          </p:nvSpPr>
          <p:spPr>
            <a:xfrm>
              <a:off x="703468" y="3506366"/>
              <a:ext cx="4720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D687CA95-3AE4-400D-AF38-47F234B1E997}"/>
                </a:ext>
              </a:extLst>
            </p:cNvPr>
            <p:cNvSpPr txBox="1"/>
            <p:nvPr/>
          </p:nvSpPr>
          <p:spPr>
            <a:xfrm>
              <a:off x="520483" y="1835910"/>
              <a:ext cx="6878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E41E5554-5C21-1E81-D509-EC6582A25BB6}"/>
                  </a:ext>
                </a:extLst>
              </p:cNvPr>
              <p:cNvSpPr txBox="1"/>
              <p:nvPr/>
            </p:nvSpPr>
            <p:spPr>
              <a:xfrm>
                <a:off x="5030031" y="5943604"/>
                <a:ext cx="68789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>
                                  <a:lumMod val="65000"/>
                                </a:prst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>
                                  <a:lumMod val="65000"/>
                                </a:prst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>
                                  <a:lumMod val="65000"/>
                                </a:prst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E41E5554-5C21-1E81-D509-EC6582A25B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0031" y="5943604"/>
                <a:ext cx="687897" cy="4616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1277DA56-50A8-5E00-2FBC-78BF39871837}"/>
                  </a:ext>
                </a:extLst>
              </p:cNvPr>
              <p:cNvSpPr txBox="1"/>
              <p:nvPr/>
            </p:nvSpPr>
            <p:spPr>
              <a:xfrm>
                <a:off x="888691" y="2098405"/>
                <a:ext cx="68789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>
                                  <a:lumMod val="65000"/>
                                </a:prst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>
                                  <a:lumMod val="65000"/>
                                </a:prst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>
                                  <a:lumMod val="65000"/>
                                </a:prst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1277DA56-50A8-5E00-2FBC-78BF398718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8691" y="2098405"/>
                <a:ext cx="687897" cy="461665"/>
              </a:xfrm>
              <a:prstGeom prst="rect">
                <a:avLst/>
              </a:prstGeom>
              <a:blipFill>
                <a:blip r:embed="rId4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907A7790-9E95-48CE-3D89-966AA000311C}"/>
                  </a:ext>
                </a:extLst>
              </p14:cNvPr>
              <p14:cNvContentPartPr/>
              <p14:nvPr/>
            </p14:nvContentPartPr>
            <p14:xfrm>
              <a:off x="359280" y="1865520"/>
              <a:ext cx="10373760" cy="46717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907A7790-9E95-48CE-3D89-966AA000311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9920" y="1856160"/>
                <a:ext cx="10392480" cy="469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EA0D59E2-F88D-BBD7-A2B7-DFCCD973D260}"/>
                  </a:ext>
                </a:extLst>
              </p14:cNvPr>
              <p14:cNvContentPartPr/>
              <p14:nvPr/>
            </p14:nvContentPartPr>
            <p14:xfrm>
              <a:off x="3426480" y="3834000"/>
              <a:ext cx="180720" cy="4147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EA0D59E2-F88D-BBD7-A2B7-DFCCD973D26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417120" y="3824640"/>
                <a:ext cx="199440" cy="433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202643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136D6-B57C-4DEE-B428-D3D70728A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9F2E0C-C5BF-4BD6-A9B3-62C4CEE69A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1-Nearest neighbor will likely: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Overfit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Underfit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Neither (it’s a great learner!)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90D5498-46B4-4337-AC84-E17951B973EE}"/>
              </a:ext>
            </a:extLst>
          </p:cNvPr>
          <p:cNvSpPr/>
          <p:nvPr/>
        </p:nvSpPr>
        <p:spPr>
          <a:xfrm>
            <a:off x="477360" y="2132947"/>
            <a:ext cx="5068034" cy="1073682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27310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Nearest Neighbor on Fisher Iris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12685" y="6356350"/>
            <a:ext cx="8694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617" y="1211264"/>
            <a:ext cx="6726766" cy="5045075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9AC5DF3-4B39-4AEC-AA0A-D01B761A8C44}"/>
              </a:ext>
            </a:extLst>
          </p:cNvPr>
          <p:cNvSpPr/>
          <p:nvPr/>
        </p:nvSpPr>
        <p:spPr>
          <a:xfrm>
            <a:off x="3945467" y="1494826"/>
            <a:ext cx="4495800" cy="2158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4621BF-F259-4559-8859-1AC6CB42E3DA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37072095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Nearest Neighbor on Gaussian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12685" y="6356350"/>
            <a:ext cx="8694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617" y="1211264"/>
            <a:ext cx="6726766" cy="5045075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D16AFAF-B5A9-4D1A-B922-96866DB601DF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34723716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Nearest Neighbor on Gaussian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12685" y="6356350"/>
            <a:ext cx="8694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617" y="1211264"/>
            <a:ext cx="6726766" cy="5045075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DD16550-B843-4EF4-82F1-5E53C8900283}"/>
              </a:ext>
            </a:extLst>
          </p:cNvPr>
          <p:cNvSpPr/>
          <p:nvPr/>
        </p:nvSpPr>
        <p:spPr>
          <a:xfrm>
            <a:off x="3945467" y="1494826"/>
            <a:ext cx="4495800" cy="2158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6BF618-7B8A-4040-949A-8BD2FB7A25BA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3D27645A-FE5F-766C-4AB8-6CED00763336}"/>
                  </a:ext>
                </a:extLst>
              </p14:cNvPr>
              <p14:cNvContentPartPr/>
              <p14:nvPr/>
            </p14:nvContentPartPr>
            <p14:xfrm>
              <a:off x="6157080" y="3728160"/>
              <a:ext cx="2967120" cy="15343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3D27645A-FE5F-766C-4AB8-6CED0076333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147720" y="3718800"/>
                <a:ext cx="2985840" cy="1553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448189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kNN</a:t>
            </a:r>
            <a:r>
              <a:rPr lang="en-US" dirty="0"/>
              <a:t> classifier (k=5)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8D0CB8-6FBF-4962-B578-A320F47C1A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val 3"/>
          <p:cNvSpPr>
            <a:spLocks noChangeArrowheads="1"/>
          </p:cNvSpPr>
          <p:nvPr/>
        </p:nvSpPr>
        <p:spPr bwMode="auto">
          <a:xfrm>
            <a:off x="3429000" y="26670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val 4"/>
          <p:cNvSpPr>
            <a:spLocks noChangeArrowheads="1"/>
          </p:cNvSpPr>
          <p:nvPr/>
        </p:nvSpPr>
        <p:spPr bwMode="auto">
          <a:xfrm>
            <a:off x="5638800" y="33528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val 5"/>
          <p:cNvSpPr>
            <a:spLocks noChangeArrowheads="1"/>
          </p:cNvSpPr>
          <p:nvPr/>
        </p:nvSpPr>
        <p:spPr bwMode="auto">
          <a:xfrm>
            <a:off x="6172200" y="48768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val 6"/>
          <p:cNvSpPr>
            <a:spLocks noChangeArrowheads="1"/>
          </p:cNvSpPr>
          <p:nvPr/>
        </p:nvSpPr>
        <p:spPr bwMode="auto">
          <a:xfrm>
            <a:off x="3581400" y="32004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val 7"/>
          <p:cNvSpPr>
            <a:spLocks noChangeArrowheads="1"/>
          </p:cNvSpPr>
          <p:nvPr/>
        </p:nvSpPr>
        <p:spPr bwMode="auto">
          <a:xfrm>
            <a:off x="3733800" y="42672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val 8"/>
          <p:cNvSpPr>
            <a:spLocks noChangeArrowheads="1"/>
          </p:cNvSpPr>
          <p:nvPr/>
        </p:nvSpPr>
        <p:spPr bwMode="auto">
          <a:xfrm>
            <a:off x="4648200" y="26670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val 9"/>
          <p:cNvSpPr>
            <a:spLocks noChangeArrowheads="1"/>
          </p:cNvSpPr>
          <p:nvPr/>
        </p:nvSpPr>
        <p:spPr bwMode="auto">
          <a:xfrm>
            <a:off x="3124200" y="36576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val 10"/>
          <p:cNvSpPr>
            <a:spLocks noChangeArrowheads="1"/>
          </p:cNvSpPr>
          <p:nvPr/>
        </p:nvSpPr>
        <p:spPr bwMode="auto">
          <a:xfrm>
            <a:off x="4191000" y="34290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val 11"/>
          <p:cNvSpPr>
            <a:spLocks noChangeArrowheads="1"/>
          </p:cNvSpPr>
          <p:nvPr/>
        </p:nvSpPr>
        <p:spPr bwMode="auto">
          <a:xfrm>
            <a:off x="4876800" y="30480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val 12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val 13"/>
          <p:cNvSpPr>
            <a:spLocks noChangeArrowheads="1"/>
          </p:cNvSpPr>
          <p:nvPr/>
        </p:nvSpPr>
        <p:spPr bwMode="auto">
          <a:xfrm>
            <a:off x="5791200" y="24384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val 14"/>
          <p:cNvSpPr>
            <a:spLocks noChangeArrowheads="1"/>
          </p:cNvSpPr>
          <p:nvPr/>
        </p:nvSpPr>
        <p:spPr bwMode="auto">
          <a:xfrm>
            <a:off x="5943600" y="39624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val 15"/>
          <p:cNvSpPr>
            <a:spLocks noChangeArrowheads="1"/>
          </p:cNvSpPr>
          <p:nvPr/>
        </p:nvSpPr>
        <p:spPr bwMode="auto">
          <a:xfrm>
            <a:off x="6096000" y="27432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val 16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val 17"/>
          <p:cNvSpPr>
            <a:spLocks noChangeArrowheads="1"/>
          </p:cNvSpPr>
          <p:nvPr/>
        </p:nvSpPr>
        <p:spPr bwMode="auto">
          <a:xfrm>
            <a:off x="6400800" y="30480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val 18"/>
          <p:cNvSpPr>
            <a:spLocks noChangeArrowheads="1"/>
          </p:cNvSpPr>
          <p:nvPr/>
        </p:nvSpPr>
        <p:spPr bwMode="auto">
          <a:xfrm>
            <a:off x="5562600" y="50292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val 19"/>
          <p:cNvSpPr>
            <a:spLocks noChangeArrowheads="1"/>
          </p:cNvSpPr>
          <p:nvPr/>
        </p:nvSpPr>
        <p:spPr bwMode="auto">
          <a:xfrm>
            <a:off x="6096000" y="59436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val 20"/>
          <p:cNvSpPr>
            <a:spLocks noChangeArrowheads="1"/>
          </p:cNvSpPr>
          <p:nvPr/>
        </p:nvSpPr>
        <p:spPr bwMode="auto">
          <a:xfrm>
            <a:off x="6629400" y="53340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val 21"/>
          <p:cNvSpPr>
            <a:spLocks noChangeArrowheads="1"/>
          </p:cNvSpPr>
          <p:nvPr/>
        </p:nvSpPr>
        <p:spPr bwMode="auto">
          <a:xfrm>
            <a:off x="8763000" y="44196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val 22"/>
          <p:cNvSpPr>
            <a:spLocks noChangeArrowheads="1"/>
          </p:cNvSpPr>
          <p:nvPr/>
        </p:nvSpPr>
        <p:spPr bwMode="auto">
          <a:xfrm>
            <a:off x="8763000" y="48768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val 23"/>
          <p:cNvSpPr>
            <a:spLocks noChangeArrowheads="1"/>
          </p:cNvSpPr>
          <p:nvPr/>
        </p:nvSpPr>
        <p:spPr bwMode="auto">
          <a:xfrm>
            <a:off x="8763000" y="53340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Line 24"/>
          <p:cNvSpPr>
            <a:spLocks noChangeShapeType="1"/>
          </p:cNvSpPr>
          <p:nvPr/>
        </p:nvSpPr>
        <p:spPr bwMode="auto">
          <a:xfrm>
            <a:off x="8153400" y="1905000"/>
            <a:ext cx="0" cy="441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Line 34"/>
          <p:cNvSpPr>
            <a:spLocks noChangeShapeType="1"/>
          </p:cNvSpPr>
          <p:nvPr/>
        </p:nvSpPr>
        <p:spPr bwMode="auto">
          <a:xfrm>
            <a:off x="5105400" y="1905000"/>
            <a:ext cx="0" cy="1905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Rectangle 33"/>
          <p:cNvSpPr>
            <a:spLocks noChangeArrowheads="1"/>
          </p:cNvSpPr>
          <p:nvPr/>
        </p:nvSpPr>
        <p:spPr bwMode="auto">
          <a:xfrm>
            <a:off x="5029200" y="3886200"/>
            <a:ext cx="152400" cy="152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069548" y="1371601"/>
            <a:ext cx="20264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Test document</a:t>
            </a:r>
          </a:p>
        </p:txBody>
      </p:sp>
      <p:sp>
        <p:nvSpPr>
          <p:cNvPr id="35" name="Oval 35"/>
          <p:cNvSpPr>
            <a:spLocks noChangeArrowheads="1"/>
          </p:cNvSpPr>
          <p:nvPr/>
        </p:nvSpPr>
        <p:spPr bwMode="auto">
          <a:xfrm>
            <a:off x="4076700" y="2971800"/>
            <a:ext cx="2057400" cy="1981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Text Box 25">
            <a:extLst>
              <a:ext uri="{FF2B5EF4-FFF2-40B4-BE49-F238E27FC236}">
                <a16:creationId xmlns:a16="http://schemas.microsoft.com/office/drawing/2014/main" id="{A1FC7B93-BF01-4C20-87FF-09E325A262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5400" y="4281488"/>
            <a:ext cx="8803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Whales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 Box 26">
            <a:extLst>
              <a:ext uri="{FF2B5EF4-FFF2-40B4-BE49-F238E27FC236}">
                <a16:creationId xmlns:a16="http://schemas.microsoft.com/office/drawing/2014/main" id="{6F02566B-247A-4CF5-B9F5-520D8E09EC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5401" y="4800600"/>
            <a:ext cx="6591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Seals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 Box 27">
            <a:extLst>
              <a:ext uri="{FF2B5EF4-FFF2-40B4-BE49-F238E27FC236}">
                <a16:creationId xmlns:a16="http://schemas.microsoft.com/office/drawing/2014/main" id="{FD4F0C71-FEFB-40A2-A35F-70CA893BF7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5401" y="5257800"/>
            <a:ext cx="7948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Sharks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D8F94B41-1B8C-1535-A2CD-9BDAF13BE120}"/>
                  </a:ext>
                </a:extLst>
              </p14:cNvPr>
              <p14:cNvContentPartPr/>
              <p14:nvPr/>
            </p14:nvContentPartPr>
            <p14:xfrm>
              <a:off x="1807200" y="3413160"/>
              <a:ext cx="5859000" cy="28980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D8F94B41-1B8C-1535-A2CD-9BDAF13BE12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797840" y="3403800"/>
                <a:ext cx="5877720" cy="2916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965461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99BD6-B1EC-4B71-B1E0-1A023620B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Nearest Neighbor Classification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EF94E9-99FD-4420-95CC-6CD2A1164D3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Given a training dataset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sup>
                            </m:s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, 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1,…,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,  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</m:oMath>
                </a14:m>
                <a:endParaRPr lang="en-US" b="0" dirty="0"/>
              </a:p>
              <a:p>
                <a:r>
                  <a:rPr lang="en-US" dirty="0"/>
                  <a:t>and a test input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𝑡𝑒𝑠𝑡</m:t>
                        </m:r>
                      </m:sub>
                    </m:sSub>
                  </m:oMath>
                </a14:m>
                <a:r>
                  <a:rPr lang="en-US" dirty="0"/>
                  <a:t>, predict the class label,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𝑡𝑒𝑠𝑡</m:t>
                        </m:r>
                      </m:sub>
                    </m:sSub>
                  </m:oMath>
                </a14:m>
                <a:r>
                  <a:rPr lang="en-US" dirty="0"/>
                  <a:t>:</a:t>
                </a:r>
              </a:p>
              <a:p>
                <a:pPr marL="514350" indent="-514350">
                  <a:buAutoNum type="arabicParenR"/>
                </a:pPr>
                <a:r>
                  <a:rPr lang="en-US" dirty="0">
                    <a:solidFill>
                      <a:schemeClr val="tx1"/>
                    </a:solidFill>
                  </a:rPr>
                  <a:t>Find the closest point in the training data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𝑡𝑒𝑠𝑡</m:t>
                        </m:r>
                      </m:sub>
                    </m:sSub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argmin</m:t>
                              </m:r>
                            </m:e>
                            <m:lim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lim>
                          </m:limLow>
                        </m:fName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𝑡𝑒𝑠𝑡</m:t>
                              </m:r>
                            </m:sub>
                          </m:sSub>
                        </m:e>
                      </m:func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rabicParenR" startAt="2"/>
                </a:pPr>
                <a:r>
                  <a:rPr lang="en-US" dirty="0">
                    <a:solidFill>
                      <a:schemeClr val="tx1"/>
                    </a:solidFill>
                  </a:rPr>
                  <a:t>Return the class label of that closest point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𝑡𝑒𝑠𝑡</m:t>
                          </m:r>
                        </m:sub>
                      </m:sSub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EF94E9-99FD-4420-95CC-6CD2A1164D3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b="-59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280B605-E889-7CC7-FB74-D708B1BAB7AC}"/>
                  </a:ext>
                </a:extLst>
              </p14:cNvPr>
              <p14:cNvContentPartPr/>
              <p14:nvPr/>
            </p14:nvContentPartPr>
            <p14:xfrm>
              <a:off x="7946280" y="2812320"/>
              <a:ext cx="1275480" cy="2455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280B605-E889-7CC7-FB74-D708B1BAB7A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936920" y="2802960"/>
                <a:ext cx="1294200" cy="264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818779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99BD6-B1EC-4B71-B1E0-1A023620B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k-</a:t>
            </a:r>
            <a:r>
              <a:rPr lang="en-US" dirty="0"/>
              <a:t>Nearest Neighbor Classification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EF94E9-99FD-4420-95CC-6CD2A1164D3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Given a training dataset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sup>
                            </m:s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, 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1,…,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,  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</m:oMath>
                </a14:m>
                <a:endParaRPr lang="en-US" b="0" dirty="0"/>
              </a:p>
              <a:p>
                <a:r>
                  <a:rPr lang="en-US" dirty="0"/>
                  <a:t>and a test input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𝑡𝑒𝑠𝑡</m:t>
                        </m:r>
                      </m:sub>
                    </m:sSub>
                  </m:oMath>
                </a14:m>
                <a:r>
                  <a:rPr lang="en-US" dirty="0"/>
                  <a:t>, predict the class label,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𝑡𝑒𝑠𝑡</m:t>
                        </m:r>
                      </m:sub>
                    </m:sSub>
                  </m:oMath>
                </a14:m>
                <a:r>
                  <a:rPr lang="en-US" dirty="0"/>
                  <a:t>:</a:t>
                </a:r>
              </a:p>
              <a:p>
                <a:pPr marL="514350" indent="-514350">
                  <a:buAutoNum type="arabicParenR"/>
                </a:pPr>
                <a:r>
                  <a:rPr lang="en-US" dirty="0">
                    <a:solidFill>
                      <a:schemeClr val="tx1"/>
                    </a:solidFill>
                  </a:rPr>
                  <a:t>Find the closest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points in the training data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𝑡𝑒𝑠𝑡</m:t>
                        </m:r>
                      </m:sub>
                    </m:sSub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𝒩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𝑡𝑒𝑠𝑡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𝒟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rabicParenR" startAt="2"/>
                </a:pPr>
                <a:r>
                  <a:rPr lang="en-US" dirty="0">
                    <a:solidFill>
                      <a:schemeClr val="tx1"/>
                    </a:solidFill>
                  </a:rPr>
                  <a:t>Return the class label of that closest point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𝑡𝑒𝑠𝑡</m:t>
                          </m:r>
                        </m:sub>
                      </m:sSub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en-US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lim>
                          </m:limLow>
                        </m:fName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sepChr m:val="∣"/>
                              <m:ctrlPr>
                                <a:rPr lang="en-US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lang="en-US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𝑡𝑒𝑠𝑡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𝒟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               </m:t>
                      </m:r>
                      <m:r>
                        <a:rPr lang="en-US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den>
                          </m:f>
                          <m:nary>
                            <m:naryPr>
                              <m:chr m:val="∑"/>
                              <m:supHide m:val="on"/>
                              <m:ctrlPr>
                                <a:rPr lang="en-US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∈ </m:t>
                              </m:r>
                              <m:sSub>
                                <m:sSubPr>
                                  <m:ctrlPr>
                                    <a:rPr lang="en-US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𝒩</m:t>
                                  </m:r>
                                </m:e>
                                <m:sub>
                                  <m:r>
                                    <a:rPr lang="en-US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𝑡𝑒𝑠𝑡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𝒟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m:rPr>
                                  <m:nor/>
                                </m:rPr>
                                <a:rPr lang="en-US" dirty="0">
                                  <a:solidFill>
                                    <a:schemeClr val="tx1"/>
                                  </a:solidFill>
                                </a:rPr>
                                <m:t> </m:t>
                              </m:r>
                            </m:sub>
                            <m:sup/>
                            <m:e>
                              <m:r>
                                <a:rPr lang="en-US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𝕀</m:t>
                              </m:r>
                              <m:d>
                                <m:dPr>
                                  <m:ctrlPr>
                                    <a:rPr lang="en-US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d>
                                        <m:dPr>
                                          <m:ctrlPr>
                                            <a:rPr lang="en-US" b="0" i="1" dirty="0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b="0" i="1" dirty="0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e>
                                      </m:d>
                                    </m:sup>
                                  </m:sSup>
                                  <m:r>
                                    <a:rPr lang="en-US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lang="en-US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</m:d>
                            </m:e>
                          </m:nary>
                        </m:e>
                      </m:func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sz="800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			     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argmax</m:t>
                            </m:r>
                          </m:e>
                          <m:lim>
                            <m:r>
                              <a:rPr lang="en-US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lim>
                        </m:limLow>
                      </m:fName>
                      <m:e>
                        <m:f>
                          <m:fPr>
                            <m:ctrlPr>
                              <a:rPr lang="en-US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</m:num>
                          <m:den>
                            <m:r>
                              <a:rPr lang="en-US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den>
                        </m:f>
                      </m:e>
                    </m:func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, 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is the number of the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-neighbors with class label c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EF94E9-99FD-4420-95CC-6CD2A1164D3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b="-1865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2095A181-C697-55DF-91CC-91B11C8DB3B3}"/>
                  </a:ext>
                </a:extLst>
              </p14:cNvPr>
              <p14:cNvContentPartPr/>
              <p14:nvPr/>
            </p14:nvContentPartPr>
            <p14:xfrm>
              <a:off x="4465440" y="2610360"/>
              <a:ext cx="6652440" cy="36558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095A181-C697-55DF-91CC-91B11C8DB3B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456080" y="2601000"/>
                <a:ext cx="6671160" cy="3674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080684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1-Nearest Neighbor (</a:t>
            </a:r>
            <a:r>
              <a:rPr lang="en-US" dirty="0" err="1"/>
              <a:t>kNN</a:t>
            </a:r>
            <a:r>
              <a:rPr lang="en-US" dirty="0"/>
              <a:t>) classifier </a:t>
            </a:r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2209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30000"/>
              </a:spcBef>
              <a:spcAft>
                <a:spcPts val="0"/>
              </a:spcAft>
              <a:buClr>
                <a:srgbClr val="1F497D"/>
              </a:buClr>
              <a:buSzPct val="70000"/>
              <a:buFont typeface="Wingdings" pitchFamily="2" charset="2"/>
              <a:buChar char="l"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48" name="Oval 4"/>
          <p:cNvSpPr>
            <a:spLocks noChangeArrowheads="1"/>
          </p:cNvSpPr>
          <p:nvPr/>
        </p:nvSpPr>
        <p:spPr bwMode="auto">
          <a:xfrm>
            <a:off x="8763000" y="44196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49" name="Oval 5"/>
          <p:cNvSpPr>
            <a:spLocks noChangeArrowheads="1"/>
          </p:cNvSpPr>
          <p:nvPr/>
        </p:nvSpPr>
        <p:spPr bwMode="auto">
          <a:xfrm>
            <a:off x="8763000" y="48768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50" name="Oval 6"/>
          <p:cNvSpPr>
            <a:spLocks noChangeArrowheads="1"/>
          </p:cNvSpPr>
          <p:nvPr/>
        </p:nvSpPr>
        <p:spPr bwMode="auto">
          <a:xfrm>
            <a:off x="8763000" y="53340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51" name="Line 7"/>
          <p:cNvSpPr>
            <a:spLocks noChangeShapeType="1"/>
          </p:cNvSpPr>
          <p:nvPr/>
        </p:nvSpPr>
        <p:spPr bwMode="auto">
          <a:xfrm>
            <a:off x="8153400" y="1905000"/>
            <a:ext cx="0" cy="441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52" name="Text Box 8"/>
          <p:cNvSpPr txBox="1">
            <a:spLocks noChangeArrowheads="1"/>
          </p:cNvSpPr>
          <p:nvPr/>
        </p:nvSpPr>
        <p:spPr bwMode="auto">
          <a:xfrm>
            <a:off x="8915400" y="4281488"/>
            <a:ext cx="8581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itchFamily="18" charset="0"/>
                <a:ea typeface="+mn-ea"/>
                <a:cs typeface="+mn-cs"/>
              </a:rPr>
              <a:t>Sports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itchFamily="18" charset="0"/>
              <a:ea typeface="+mn-ea"/>
              <a:cs typeface="+mn-cs"/>
            </a:endParaRPr>
          </a:p>
        </p:txBody>
      </p:sp>
      <p:sp>
        <p:nvSpPr>
          <p:cNvPr id="31753" name="Text Box 9"/>
          <p:cNvSpPr txBox="1">
            <a:spLocks noChangeArrowheads="1"/>
          </p:cNvSpPr>
          <p:nvPr/>
        </p:nvSpPr>
        <p:spPr bwMode="auto">
          <a:xfrm>
            <a:off x="8915401" y="4800600"/>
            <a:ext cx="10134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itchFamily="18" charset="0"/>
                <a:ea typeface="+mn-ea"/>
                <a:cs typeface="+mn-cs"/>
              </a:rPr>
              <a:t>Science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itchFamily="18" charset="0"/>
              <a:ea typeface="+mn-ea"/>
              <a:cs typeface="+mn-cs"/>
            </a:endParaRPr>
          </a:p>
        </p:txBody>
      </p:sp>
      <p:sp>
        <p:nvSpPr>
          <p:cNvPr id="31754" name="Text Box 10"/>
          <p:cNvSpPr txBox="1">
            <a:spLocks noChangeArrowheads="1"/>
          </p:cNvSpPr>
          <p:nvPr/>
        </p:nvSpPr>
        <p:spPr bwMode="auto">
          <a:xfrm>
            <a:off x="8915401" y="5257800"/>
            <a:ext cx="6209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itchFamily="18" charset="0"/>
                <a:ea typeface="+mn-ea"/>
                <a:cs typeface="+mn-cs"/>
              </a:rPr>
              <a:t>Arts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itchFamily="18" charset="0"/>
              <a:ea typeface="+mn-ea"/>
              <a:cs typeface="+mn-cs"/>
            </a:endParaRPr>
          </a:p>
        </p:txBody>
      </p:sp>
      <p:sp>
        <p:nvSpPr>
          <p:cNvPr id="31755" name="Oval 15"/>
          <p:cNvSpPr>
            <a:spLocks noChangeArrowheads="1"/>
          </p:cNvSpPr>
          <p:nvPr/>
        </p:nvSpPr>
        <p:spPr bwMode="auto">
          <a:xfrm>
            <a:off x="3429000" y="26670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56" name="Oval 16"/>
          <p:cNvSpPr>
            <a:spLocks noChangeArrowheads="1"/>
          </p:cNvSpPr>
          <p:nvPr/>
        </p:nvSpPr>
        <p:spPr bwMode="auto">
          <a:xfrm>
            <a:off x="5638800" y="33528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57" name="Oval 17"/>
          <p:cNvSpPr>
            <a:spLocks noChangeArrowheads="1"/>
          </p:cNvSpPr>
          <p:nvPr/>
        </p:nvSpPr>
        <p:spPr bwMode="auto">
          <a:xfrm>
            <a:off x="6172200" y="48768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58" name="Oval 18"/>
          <p:cNvSpPr>
            <a:spLocks noChangeArrowheads="1"/>
          </p:cNvSpPr>
          <p:nvPr/>
        </p:nvSpPr>
        <p:spPr bwMode="auto">
          <a:xfrm>
            <a:off x="3581400" y="32004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59" name="Oval 19"/>
          <p:cNvSpPr>
            <a:spLocks noChangeArrowheads="1"/>
          </p:cNvSpPr>
          <p:nvPr/>
        </p:nvSpPr>
        <p:spPr bwMode="auto">
          <a:xfrm>
            <a:off x="3733800" y="42672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60" name="Oval 20"/>
          <p:cNvSpPr>
            <a:spLocks noChangeArrowheads="1"/>
          </p:cNvSpPr>
          <p:nvPr/>
        </p:nvSpPr>
        <p:spPr bwMode="auto">
          <a:xfrm>
            <a:off x="4648200" y="26670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61" name="Oval 21"/>
          <p:cNvSpPr>
            <a:spLocks noChangeArrowheads="1"/>
          </p:cNvSpPr>
          <p:nvPr/>
        </p:nvSpPr>
        <p:spPr bwMode="auto">
          <a:xfrm>
            <a:off x="3124200" y="36576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62" name="Oval 22"/>
          <p:cNvSpPr>
            <a:spLocks noChangeArrowheads="1"/>
          </p:cNvSpPr>
          <p:nvPr/>
        </p:nvSpPr>
        <p:spPr bwMode="auto">
          <a:xfrm>
            <a:off x="4178300" y="34290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63" name="Oval 23"/>
          <p:cNvSpPr>
            <a:spLocks noChangeArrowheads="1"/>
          </p:cNvSpPr>
          <p:nvPr/>
        </p:nvSpPr>
        <p:spPr bwMode="auto">
          <a:xfrm>
            <a:off x="4876800" y="29464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64" name="Oval 24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65" name="Oval 25"/>
          <p:cNvSpPr>
            <a:spLocks noChangeArrowheads="1"/>
          </p:cNvSpPr>
          <p:nvPr/>
        </p:nvSpPr>
        <p:spPr bwMode="auto">
          <a:xfrm>
            <a:off x="5791200" y="24384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66" name="Oval 26"/>
          <p:cNvSpPr>
            <a:spLocks noChangeArrowheads="1"/>
          </p:cNvSpPr>
          <p:nvPr/>
        </p:nvSpPr>
        <p:spPr bwMode="auto">
          <a:xfrm>
            <a:off x="5930900" y="39624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67" name="Oval 27"/>
          <p:cNvSpPr>
            <a:spLocks noChangeArrowheads="1"/>
          </p:cNvSpPr>
          <p:nvPr/>
        </p:nvSpPr>
        <p:spPr bwMode="auto">
          <a:xfrm>
            <a:off x="6096000" y="27432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68" name="Oval 28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69" name="Oval 29"/>
          <p:cNvSpPr>
            <a:spLocks noChangeArrowheads="1"/>
          </p:cNvSpPr>
          <p:nvPr/>
        </p:nvSpPr>
        <p:spPr bwMode="auto">
          <a:xfrm>
            <a:off x="6400800" y="30480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70" name="Oval 30"/>
          <p:cNvSpPr>
            <a:spLocks noChangeArrowheads="1"/>
          </p:cNvSpPr>
          <p:nvPr/>
        </p:nvSpPr>
        <p:spPr bwMode="auto">
          <a:xfrm>
            <a:off x="5562600" y="50292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71" name="Oval 31"/>
          <p:cNvSpPr>
            <a:spLocks noChangeArrowheads="1"/>
          </p:cNvSpPr>
          <p:nvPr/>
        </p:nvSpPr>
        <p:spPr bwMode="auto">
          <a:xfrm>
            <a:off x="6096000" y="59436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72" name="Oval 32"/>
          <p:cNvSpPr>
            <a:spLocks noChangeArrowheads="1"/>
          </p:cNvSpPr>
          <p:nvPr/>
        </p:nvSpPr>
        <p:spPr bwMode="auto">
          <a:xfrm>
            <a:off x="6629400" y="53340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73" name="Rectangle 33"/>
          <p:cNvSpPr>
            <a:spLocks noChangeArrowheads="1"/>
          </p:cNvSpPr>
          <p:nvPr/>
        </p:nvSpPr>
        <p:spPr bwMode="auto">
          <a:xfrm>
            <a:off x="5029200" y="3886200"/>
            <a:ext cx="152400" cy="152400"/>
          </a:xfrm>
          <a:prstGeom prst="rect">
            <a:avLst/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74" name="Line 34"/>
          <p:cNvSpPr>
            <a:spLocks noChangeShapeType="1"/>
          </p:cNvSpPr>
          <p:nvPr/>
        </p:nvSpPr>
        <p:spPr bwMode="auto">
          <a:xfrm>
            <a:off x="5105400" y="1447800"/>
            <a:ext cx="0" cy="2362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75" name="Oval 35"/>
          <p:cNvSpPr>
            <a:spLocks noChangeArrowheads="1"/>
          </p:cNvSpPr>
          <p:nvPr/>
        </p:nvSpPr>
        <p:spPr bwMode="auto">
          <a:xfrm>
            <a:off x="4310741" y="3243337"/>
            <a:ext cx="1508125" cy="1508125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76" name="Slide Number Placeholder 3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D707C2-5FD3-4B1D-BEE8-CB676CF361B5}" type="slidenum"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Text Box 25">
            <a:extLst>
              <a:ext uri="{FF2B5EF4-FFF2-40B4-BE49-F238E27FC236}">
                <a16:creationId xmlns:a16="http://schemas.microsoft.com/office/drawing/2014/main" id="{F9DFC2B2-A670-689A-A798-F219500FCD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49267" y="4315356"/>
            <a:ext cx="880369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Whales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 Box 26">
            <a:extLst>
              <a:ext uri="{FF2B5EF4-FFF2-40B4-BE49-F238E27FC236}">
                <a16:creationId xmlns:a16="http://schemas.microsoft.com/office/drawing/2014/main" id="{30EBB9E0-1811-1935-8630-0C110BF36E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66202" y="4783666"/>
            <a:ext cx="1013418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Seals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 Box 27">
            <a:extLst>
              <a:ext uri="{FF2B5EF4-FFF2-40B4-BE49-F238E27FC236}">
                <a16:creationId xmlns:a16="http://schemas.microsoft.com/office/drawing/2014/main" id="{86F4E516-9CAA-28E0-0615-71893AB7AF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66202" y="5240866"/>
            <a:ext cx="794898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Sharks</a:t>
            </a:r>
          </a:p>
        </p:txBody>
      </p:sp>
    </p:spTree>
    <p:extLst>
      <p:ext uri="{BB962C8B-B14F-4D97-AF65-F5344CB8AC3E}">
        <p14:creationId xmlns:p14="http://schemas.microsoft.com/office/powerpoint/2010/main" val="2550739989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2-Nearest Neighbor (</a:t>
            </a:r>
            <a:r>
              <a:rPr lang="en-US" dirty="0" err="1"/>
              <a:t>kNN</a:t>
            </a:r>
            <a:r>
              <a:rPr lang="en-US" dirty="0"/>
              <a:t>) classifier </a:t>
            </a:r>
          </a:p>
        </p:txBody>
      </p:sp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2209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30000"/>
              </a:spcBef>
              <a:spcAft>
                <a:spcPts val="0"/>
              </a:spcAft>
              <a:buClr>
                <a:srgbClr val="1F497D"/>
              </a:buClr>
              <a:buSzPct val="70000"/>
              <a:buFont typeface="Wingdings" pitchFamily="2" charset="2"/>
              <a:buChar char="l"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72" name="Oval 4"/>
          <p:cNvSpPr>
            <a:spLocks noChangeArrowheads="1"/>
          </p:cNvSpPr>
          <p:nvPr/>
        </p:nvSpPr>
        <p:spPr bwMode="auto">
          <a:xfrm>
            <a:off x="8763000" y="44196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73" name="Oval 5"/>
          <p:cNvSpPr>
            <a:spLocks noChangeArrowheads="1"/>
          </p:cNvSpPr>
          <p:nvPr/>
        </p:nvSpPr>
        <p:spPr bwMode="auto">
          <a:xfrm>
            <a:off x="8763000" y="48768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74" name="Oval 6"/>
          <p:cNvSpPr>
            <a:spLocks noChangeArrowheads="1"/>
          </p:cNvSpPr>
          <p:nvPr/>
        </p:nvSpPr>
        <p:spPr bwMode="auto">
          <a:xfrm>
            <a:off x="8763000" y="53340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75" name="Line 7"/>
          <p:cNvSpPr>
            <a:spLocks noChangeShapeType="1"/>
          </p:cNvSpPr>
          <p:nvPr/>
        </p:nvSpPr>
        <p:spPr bwMode="auto">
          <a:xfrm>
            <a:off x="8153400" y="1905000"/>
            <a:ext cx="0" cy="441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76" name="Text Box 8"/>
          <p:cNvSpPr txBox="1">
            <a:spLocks noChangeArrowheads="1"/>
          </p:cNvSpPr>
          <p:nvPr/>
        </p:nvSpPr>
        <p:spPr bwMode="auto">
          <a:xfrm>
            <a:off x="8915400" y="4281488"/>
            <a:ext cx="8581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itchFamily="18" charset="0"/>
                <a:ea typeface="+mn-ea"/>
                <a:cs typeface="+mn-cs"/>
              </a:rPr>
              <a:t>Sports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itchFamily="18" charset="0"/>
              <a:ea typeface="+mn-ea"/>
              <a:cs typeface="+mn-cs"/>
            </a:endParaRPr>
          </a:p>
        </p:txBody>
      </p:sp>
      <p:sp>
        <p:nvSpPr>
          <p:cNvPr id="32777" name="Text Box 9"/>
          <p:cNvSpPr txBox="1">
            <a:spLocks noChangeArrowheads="1"/>
          </p:cNvSpPr>
          <p:nvPr/>
        </p:nvSpPr>
        <p:spPr bwMode="auto">
          <a:xfrm>
            <a:off x="8915401" y="4800600"/>
            <a:ext cx="10134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itchFamily="18" charset="0"/>
                <a:ea typeface="+mn-ea"/>
                <a:cs typeface="+mn-cs"/>
              </a:rPr>
              <a:t>Science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itchFamily="18" charset="0"/>
              <a:ea typeface="+mn-ea"/>
              <a:cs typeface="+mn-cs"/>
            </a:endParaRPr>
          </a:p>
        </p:txBody>
      </p:sp>
      <p:sp>
        <p:nvSpPr>
          <p:cNvPr id="32778" name="Text Box 10"/>
          <p:cNvSpPr txBox="1">
            <a:spLocks noChangeArrowheads="1"/>
          </p:cNvSpPr>
          <p:nvPr/>
        </p:nvSpPr>
        <p:spPr bwMode="auto">
          <a:xfrm>
            <a:off x="8915401" y="5257800"/>
            <a:ext cx="6209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itchFamily="18" charset="0"/>
                <a:ea typeface="+mn-ea"/>
                <a:cs typeface="+mn-cs"/>
              </a:rPr>
              <a:t>Arts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itchFamily="18" charset="0"/>
              <a:ea typeface="+mn-ea"/>
              <a:cs typeface="+mn-cs"/>
            </a:endParaRPr>
          </a:p>
        </p:txBody>
      </p:sp>
      <p:sp>
        <p:nvSpPr>
          <p:cNvPr id="32779" name="Oval 14"/>
          <p:cNvSpPr>
            <a:spLocks noChangeArrowheads="1"/>
          </p:cNvSpPr>
          <p:nvPr/>
        </p:nvSpPr>
        <p:spPr bwMode="auto">
          <a:xfrm>
            <a:off x="3429000" y="26670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80" name="Oval 15"/>
          <p:cNvSpPr>
            <a:spLocks noChangeArrowheads="1"/>
          </p:cNvSpPr>
          <p:nvPr/>
        </p:nvSpPr>
        <p:spPr bwMode="auto">
          <a:xfrm>
            <a:off x="5638800" y="33528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81" name="Oval 16"/>
          <p:cNvSpPr>
            <a:spLocks noChangeArrowheads="1"/>
          </p:cNvSpPr>
          <p:nvPr/>
        </p:nvSpPr>
        <p:spPr bwMode="auto">
          <a:xfrm>
            <a:off x="6172200" y="48768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82" name="Oval 17"/>
          <p:cNvSpPr>
            <a:spLocks noChangeArrowheads="1"/>
          </p:cNvSpPr>
          <p:nvPr/>
        </p:nvSpPr>
        <p:spPr bwMode="auto">
          <a:xfrm>
            <a:off x="3581400" y="32004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83" name="Oval 18"/>
          <p:cNvSpPr>
            <a:spLocks noChangeArrowheads="1"/>
          </p:cNvSpPr>
          <p:nvPr/>
        </p:nvSpPr>
        <p:spPr bwMode="auto">
          <a:xfrm>
            <a:off x="3733800" y="42672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84" name="Oval 19"/>
          <p:cNvSpPr>
            <a:spLocks noChangeArrowheads="1"/>
          </p:cNvSpPr>
          <p:nvPr/>
        </p:nvSpPr>
        <p:spPr bwMode="auto">
          <a:xfrm>
            <a:off x="4648200" y="26670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85" name="Oval 20"/>
          <p:cNvSpPr>
            <a:spLocks noChangeArrowheads="1"/>
          </p:cNvSpPr>
          <p:nvPr/>
        </p:nvSpPr>
        <p:spPr bwMode="auto">
          <a:xfrm>
            <a:off x="3124200" y="36576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86" name="Oval 21"/>
          <p:cNvSpPr>
            <a:spLocks noChangeArrowheads="1"/>
          </p:cNvSpPr>
          <p:nvPr/>
        </p:nvSpPr>
        <p:spPr bwMode="auto">
          <a:xfrm>
            <a:off x="4178300" y="34290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87" name="Oval 22"/>
          <p:cNvSpPr>
            <a:spLocks noChangeArrowheads="1"/>
          </p:cNvSpPr>
          <p:nvPr/>
        </p:nvSpPr>
        <p:spPr bwMode="auto">
          <a:xfrm>
            <a:off x="4876800" y="29464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88" name="Oval 23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89" name="Oval 24"/>
          <p:cNvSpPr>
            <a:spLocks noChangeArrowheads="1"/>
          </p:cNvSpPr>
          <p:nvPr/>
        </p:nvSpPr>
        <p:spPr bwMode="auto">
          <a:xfrm>
            <a:off x="5791200" y="24384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90" name="Oval 25"/>
          <p:cNvSpPr>
            <a:spLocks noChangeArrowheads="1"/>
          </p:cNvSpPr>
          <p:nvPr/>
        </p:nvSpPr>
        <p:spPr bwMode="auto">
          <a:xfrm>
            <a:off x="5930900" y="39624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91" name="Oval 26"/>
          <p:cNvSpPr>
            <a:spLocks noChangeArrowheads="1"/>
          </p:cNvSpPr>
          <p:nvPr/>
        </p:nvSpPr>
        <p:spPr bwMode="auto">
          <a:xfrm>
            <a:off x="6096000" y="27432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92" name="Oval 27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93" name="Oval 28"/>
          <p:cNvSpPr>
            <a:spLocks noChangeArrowheads="1"/>
          </p:cNvSpPr>
          <p:nvPr/>
        </p:nvSpPr>
        <p:spPr bwMode="auto">
          <a:xfrm>
            <a:off x="6400800" y="30480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94" name="Oval 29"/>
          <p:cNvSpPr>
            <a:spLocks noChangeArrowheads="1"/>
          </p:cNvSpPr>
          <p:nvPr/>
        </p:nvSpPr>
        <p:spPr bwMode="auto">
          <a:xfrm>
            <a:off x="5562600" y="50292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95" name="Oval 30"/>
          <p:cNvSpPr>
            <a:spLocks noChangeArrowheads="1"/>
          </p:cNvSpPr>
          <p:nvPr/>
        </p:nvSpPr>
        <p:spPr bwMode="auto">
          <a:xfrm>
            <a:off x="6096000" y="59436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96" name="Oval 31"/>
          <p:cNvSpPr>
            <a:spLocks noChangeArrowheads="1"/>
          </p:cNvSpPr>
          <p:nvPr/>
        </p:nvSpPr>
        <p:spPr bwMode="auto">
          <a:xfrm>
            <a:off x="6629400" y="53340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97" name="Rectangle 32"/>
          <p:cNvSpPr>
            <a:spLocks noChangeArrowheads="1"/>
          </p:cNvSpPr>
          <p:nvPr/>
        </p:nvSpPr>
        <p:spPr bwMode="auto">
          <a:xfrm>
            <a:off x="5029200" y="3886200"/>
            <a:ext cx="152400" cy="152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98" name="Line 33"/>
          <p:cNvSpPr>
            <a:spLocks noChangeShapeType="1"/>
          </p:cNvSpPr>
          <p:nvPr/>
        </p:nvSpPr>
        <p:spPr bwMode="auto">
          <a:xfrm>
            <a:off x="5105400" y="1447800"/>
            <a:ext cx="0" cy="2362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99" name="Oval 36"/>
          <p:cNvSpPr>
            <a:spLocks noChangeArrowheads="1"/>
          </p:cNvSpPr>
          <p:nvPr/>
        </p:nvSpPr>
        <p:spPr bwMode="auto">
          <a:xfrm>
            <a:off x="4279901" y="3124201"/>
            <a:ext cx="1643063" cy="1668463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800" name="Slide Number Placeholder 3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DB9FB9-1E53-47BD-92F1-D7B91DB6554C}" type="slidenum"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Text Box 25">
            <a:extLst>
              <a:ext uri="{FF2B5EF4-FFF2-40B4-BE49-F238E27FC236}">
                <a16:creationId xmlns:a16="http://schemas.microsoft.com/office/drawing/2014/main" id="{E25675E6-9CF9-D66D-EC79-DC1C2ACD1F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49267" y="4315356"/>
            <a:ext cx="880369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Whales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 Box 26">
            <a:extLst>
              <a:ext uri="{FF2B5EF4-FFF2-40B4-BE49-F238E27FC236}">
                <a16:creationId xmlns:a16="http://schemas.microsoft.com/office/drawing/2014/main" id="{E98E1D1D-6CBE-E245-9EAC-C629DB8388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66202" y="4783666"/>
            <a:ext cx="1013418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Seals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 Box 27">
            <a:extLst>
              <a:ext uri="{FF2B5EF4-FFF2-40B4-BE49-F238E27FC236}">
                <a16:creationId xmlns:a16="http://schemas.microsoft.com/office/drawing/2014/main" id="{49DC54CE-EC51-86B1-6756-75A18EEDF5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66202" y="5240866"/>
            <a:ext cx="794898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Sharks</a:t>
            </a:r>
          </a:p>
        </p:txBody>
      </p:sp>
    </p:spTree>
    <p:extLst>
      <p:ext uri="{BB962C8B-B14F-4D97-AF65-F5344CB8AC3E}">
        <p14:creationId xmlns:p14="http://schemas.microsoft.com/office/powerpoint/2010/main" val="644445518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3-Nearest Neighbor (</a:t>
            </a:r>
            <a:r>
              <a:rPr lang="en-US" dirty="0" err="1"/>
              <a:t>kNN</a:t>
            </a:r>
            <a:r>
              <a:rPr lang="en-US" dirty="0"/>
              <a:t>) classifier </a:t>
            </a:r>
          </a:p>
        </p:txBody>
      </p:sp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2209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30000"/>
              </a:spcBef>
              <a:spcAft>
                <a:spcPts val="0"/>
              </a:spcAft>
              <a:buClr>
                <a:srgbClr val="1F497D"/>
              </a:buClr>
              <a:buSzPct val="70000"/>
              <a:buFont typeface="Wingdings" pitchFamily="2" charset="2"/>
              <a:buChar char="l"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796" name="Oval 4"/>
          <p:cNvSpPr>
            <a:spLocks noChangeArrowheads="1"/>
          </p:cNvSpPr>
          <p:nvPr/>
        </p:nvSpPr>
        <p:spPr bwMode="auto">
          <a:xfrm>
            <a:off x="8763000" y="44196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797" name="Oval 5"/>
          <p:cNvSpPr>
            <a:spLocks noChangeArrowheads="1"/>
          </p:cNvSpPr>
          <p:nvPr/>
        </p:nvSpPr>
        <p:spPr bwMode="auto">
          <a:xfrm>
            <a:off x="8763000" y="48768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798" name="Oval 6"/>
          <p:cNvSpPr>
            <a:spLocks noChangeArrowheads="1"/>
          </p:cNvSpPr>
          <p:nvPr/>
        </p:nvSpPr>
        <p:spPr bwMode="auto">
          <a:xfrm>
            <a:off x="8763000" y="53340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799" name="Line 7"/>
          <p:cNvSpPr>
            <a:spLocks noChangeShapeType="1"/>
          </p:cNvSpPr>
          <p:nvPr/>
        </p:nvSpPr>
        <p:spPr bwMode="auto">
          <a:xfrm>
            <a:off x="8153400" y="1905000"/>
            <a:ext cx="0" cy="441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800" name="Text Box 8"/>
          <p:cNvSpPr txBox="1">
            <a:spLocks noChangeArrowheads="1"/>
          </p:cNvSpPr>
          <p:nvPr/>
        </p:nvSpPr>
        <p:spPr bwMode="auto">
          <a:xfrm>
            <a:off x="8915400" y="4281488"/>
            <a:ext cx="8581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itchFamily="18" charset="0"/>
                <a:ea typeface="+mn-ea"/>
                <a:cs typeface="+mn-cs"/>
              </a:rPr>
              <a:t>Sports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itchFamily="18" charset="0"/>
              <a:ea typeface="+mn-ea"/>
              <a:cs typeface="+mn-cs"/>
            </a:endParaRPr>
          </a:p>
        </p:txBody>
      </p:sp>
      <p:sp>
        <p:nvSpPr>
          <p:cNvPr id="33801" name="Text Box 9"/>
          <p:cNvSpPr txBox="1">
            <a:spLocks noChangeArrowheads="1"/>
          </p:cNvSpPr>
          <p:nvPr/>
        </p:nvSpPr>
        <p:spPr bwMode="auto">
          <a:xfrm>
            <a:off x="8915401" y="4800600"/>
            <a:ext cx="10134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itchFamily="18" charset="0"/>
                <a:ea typeface="+mn-ea"/>
                <a:cs typeface="+mn-cs"/>
              </a:rPr>
              <a:t>Science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itchFamily="18" charset="0"/>
              <a:ea typeface="+mn-ea"/>
              <a:cs typeface="+mn-cs"/>
            </a:endParaRPr>
          </a:p>
        </p:txBody>
      </p:sp>
      <p:sp>
        <p:nvSpPr>
          <p:cNvPr id="33802" name="Text Box 10"/>
          <p:cNvSpPr txBox="1">
            <a:spLocks noChangeArrowheads="1"/>
          </p:cNvSpPr>
          <p:nvPr/>
        </p:nvSpPr>
        <p:spPr bwMode="auto">
          <a:xfrm>
            <a:off x="8915401" y="5257800"/>
            <a:ext cx="6209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itchFamily="18" charset="0"/>
                <a:ea typeface="+mn-ea"/>
                <a:cs typeface="+mn-cs"/>
              </a:rPr>
              <a:t>Arts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itchFamily="18" charset="0"/>
              <a:ea typeface="+mn-ea"/>
              <a:cs typeface="+mn-cs"/>
            </a:endParaRPr>
          </a:p>
        </p:txBody>
      </p:sp>
      <p:sp>
        <p:nvSpPr>
          <p:cNvPr id="33803" name="Oval 14"/>
          <p:cNvSpPr>
            <a:spLocks noChangeArrowheads="1"/>
          </p:cNvSpPr>
          <p:nvPr/>
        </p:nvSpPr>
        <p:spPr bwMode="auto">
          <a:xfrm>
            <a:off x="3429000" y="26670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804" name="Oval 15"/>
          <p:cNvSpPr>
            <a:spLocks noChangeArrowheads="1"/>
          </p:cNvSpPr>
          <p:nvPr/>
        </p:nvSpPr>
        <p:spPr bwMode="auto">
          <a:xfrm>
            <a:off x="5638800" y="33528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805" name="Oval 16"/>
          <p:cNvSpPr>
            <a:spLocks noChangeArrowheads="1"/>
          </p:cNvSpPr>
          <p:nvPr/>
        </p:nvSpPr>
        <p:spPr bwMode="auto">
          <a:xfrm>
            <a:off x="6172200" y="48768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806" name="Oval 17"/>
          <p:cNvSpPr>
            <a:spLocks noChangeArrowheads="1"/>
          </p:cNvSpPr>
          <p:nvPr/>
        </p:nvSpPr>
        <p:spPr bwMode="auto">
          <a:xfrm>
            <a:off x="3581400" y="32004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807" name="Oval 18"/>
          <p:cNvSpPr>
            <a:spLocks noChangeArrowheads="1"/>
          </p:cNvSpPr>
          <p:nvPr/>
        </p:nvSpPr>
        <p:spPr bwMode="auto">
          <a:xfrm>
            <a:off x="3733800" y="42672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808" name="Oval 19"/>
          <p:cNvSpPr>
            <a:spLocks noChangeArrowheads="1"/>
          </p:cNvSpPr>
          <p:nvPr/>
        </p:nvSpPr>
        <p:spPr bwMode="auto">
          <a:xfrm>
            <a:off x="4648200" y="26670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809" name="Oval 20"/>
          <p:cNvSpPr>
            <a:spLocks noChangeArrowheads="1"/>
          </p:cNvSpPr>
          <p:nvPr/>
        </p:nvSpPr>
        <p:spPr bwMode="auto">
          <a:xfrm>
            <a:off x="3124200" y="36576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810" name="Oval 21"/>
          <p:cNvSpPr>
            <a:spLocks noChangeArrowheads="1"/>
          </p:cNvSpPr>
          <p:nvPr/>
        </p:nvSpPr>
        <p:spPr bwMode="auto">
          <a:xfrm>
            <a:off x="4178300" y="34290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811" name="Oval 22"/>
          <p:cNvSpPr>
            <a:spLocks noChangeArrowheads="1"/>
          </p:cNvSpPr>
          <p:nvPr/>
        </p:nvSpPr>
        <p:spPr bwMode="auto">
          <a:xfrm>
            <a:off x="4876800" y="29464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812" name="Oval 23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813" name="Oval 24"/>
          <p:cNvSpPr>
            <a:spLocks noChangeArrowheads="1"/>
          </p:cNvSpPr>
          <p:nvPr/>
        </p:nvSpPr>
        <p:spPr bwMode="auto">
          <a:xfrm>
            <a:off x="5791200" y="24384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814" name="Oval 25"/>
          <p:cNvSpPr>
            <a:spLocks noChangeArrowheads="1"/>
          </p:cNvSpPr>
          <p:nvPr/>
        </p:nvSpPr>
        <p:spPr bwMode="auto">
          <a:xfrm>
            <a:off x="5930900" y="39624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815" name="Oval 26"/>
          <p:cNvSpPr>
            <a:spLocks noChangeArrowheads="1"/>
          </p:cNvSpPr>
          <p:nvPr/>
        </p:nvSpPr>
        <p:spPr bwMode="auto">
          <a:xfrm>
            <a:off x="6096000" y="27432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816" name="Oval 27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817" name="Oval 28"/>
          <p:cNvSpPr>
            <a:spLocks noChangeArrowheads="1"/>
          </p:cNvSpPr>
          <p:nvPr/>
        </p:nvSpPr>
        <p:spPr bwMode="auto">
          <a:xfrm>
            <a:off x="6400800" y="30480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818" name="Oval 29"/>
          <p:cNvSpPr>
            <a:spLocks noChangeArrowheads="1"/>
          </p:cNvSpPr>
          <p:nvPr/>
        </p:nvSpPr>
        <p:spPr bwMode="auto">
          <a:xfrm>
            <a:off x="5562600" y="50292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819" name="Oval 30"/>
          <p:cNvSpPr>
            <a:spLocks noChangeArrowheads="1"/>
          </p:cNvSpPr>
          <p:nvPr/>
        </p:nvSpPr>
        <p:spPr bwMode="auto">
          <a:xfrm>
            <a:off x="6096000" y="59436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820" name="Oval 31"/>
          <p:cNvSpPr>
            <a:spLocks noChangeArrowheads="1"/>
          </p:cNvSpPr>
          <p:nvPr/>
        </p:nvSpPr>
        <p:spPr bwMode="auto">
          <a:xfrm>
            <a:off x="6629400" y="53340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821" name="Rectangle 32"/>
          <p:cNvSpPr>
            <a:spLocks noChangeArrowheads="1"/>
          </p:cNvSpPr>
          <p:nvPr/>
        </p:nvSpPr>
        <p:spPr bwMode="auto">
          <a:xfrm>
            <a:off x="5029200" y="3886200"/>
            <a:ext cx="152400" cy="152400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822" name="Line 33"/>
          <p:cNvSpPr>
            <a:spLocks noChangeShapeType="1"/>
          </p:cNvSpPr>
          <p:nvPr/>
        </p:nvSpPr>
        <p:spPr bwMode="auto">
          <a:xfrm>
            <a:off x="5105400" y="1447800"/>
            <a:ext cx="0" cy="2362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823" name="Oval 36"/>
          <p:cNvSpPr>
            <a:spLocks noChangeArrowheads="1"/>
          </p:cNvSpPr>
          <p:nvPr/>
        </p:nvSpPr>
        <p:spPr bwMode="auto">
          <a:xfrm>
            <a:off x="4236360" y="3063119"/>
            <a:ext cx="1836738" cy="1833563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824" name="Slide Number Placeholder 3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8C7137-9C13-4D11-B31A-D406B204350F}" type="slidenum"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Text Box 25">
            <a:extLst>
              <a:ext uri="{FF2B5EF4-FFF2-40B4-BE49-F238E27FC236}">
                <a16:creationId xmlns:a16="http://schemas.microsoft.com/office/drawing/2014/main" id="{DE62BF9F-93B8-4343-3400-6BBEE4EDE1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49267" y="4315356"/>
            <a:ext cx="880369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Whales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 Box 26">
            <a:extLst>
              <a:ext uri="{FF2B5EF4-FFF2-40B4-BE49-F238E27FC236}">
                <a16:creationId xmlns:a16="http://schemas.microsoft.com/office/drawing/2014/main" id="{A2C91E60-EED5-ECF4-5A98-E62EF2D8E8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66202" y="4783666"/>
            <a:ext cx="1013418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Seals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 Box 27">
            <a:extLst>
              <a:ext uri="{FF2B5EF4-FFF2-40B4-BE49-F238E27FC236}">
                <a16:creationId xmlns:a16="http://schemas.microsoft.com/office/drawing/2014/main" id="{C2EDCD13-8286-90D0-F4E0-96E75833A1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66202" y="5240866"/>
            <a:ext cx="794898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Sharks</a:t>
            </a:r>
          </a:p>
        </p:txBody>
      </p:sp>
    </p:spTree>
    <p:extLst>
      <p:ext uri="{BB962C8B-B14F-4D97-AF65-F5344CB8AC3E}">
        <p14:creationId xmlns:p14="http://schemas.microsoft.com/office/powerpoint/2010/main" val="2807727473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D7320-C807-4BED-BDCD-85D50AB75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Trees with Continuous Features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E443AF3-B621-485D-9AEE-C2B6B9B0AE4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9"/>
                <a:ext cx="11311504" cy="550440"/>
              </a:xfrm>
            </p:spPr>
            <p:txBody>
              <a:bodyPr/>
              <a:lstStyle/>
              <a:p>
                <a:r>
                  <a:rPr lang="en-US" dirty="0"/>
                  <a:t>Consider input features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.</a:t>
                </a:r>
              </a:p>
              <a:p>
                <a:r>
                  <a:rPr lang="en-US" dirty="0"/>
                  <a:t>Draw a reasonable decision tree.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E443AF3-B621-485D-9AEE-C2B6B9B0AE4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9"/>
                <a:ext cx="11311504" cy="550440"/>
              </a:xfrm>
              <a:blipFill>
                <a:blip r:embed="rId2"/>
                <a:stretch>
                  <a:fillRect l="-1132" t="-18889" b="-1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D0D8E03E-584C-AB9F-9AFD-D371A9F80131}"/>
              </a:ext>
            </a:extLst>
          </p:cNvPr>
          <p:cNvGrpSpPr/>
          <p:nvPr/>
        </p:nvGrpSpPr>
        <p:grpSpPr>
          <a:xfrm>
            <a:off x="469683" y="2470912"/>
            <a:ext cx="4597207" cy="4192274"/>
            <a:chOff x="520483" y="1835910"/>
            <a:chExt cx="4597207" cy="4192274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143F6BD5-E861-48AD-A92D-B2A55F5DD074}"/>
                </a:ext>
              </a:extLst>
            </p:cNvPr>
            <p:cNvCxnSpPr/>
            <p:nvPr/>
          </p:nvCxnSpPr>
          <p:spPr>
            <a:xfrm>
              <a:off x="1221166" y="2064774"/>
              <a:ext cx="0" cy="3704795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5351DEE-2696-46D3-A2B4-4F6D11AF71F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8991" y="5486892"/>
              <a:ext cx="4208699" cy="0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6EE2979-CB9E-4A6F-9BA8-146E03491975}"/>
                </a:ext>
              </a:extLst>
            </p:cNvPr>
            <p:cNvSpPr/>
            <p:nvPr/>
          </p:nvSpPr>
          <p:spPr>
            <a:xfrm>
              <a:off x="2347760" y="2548759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C556B38-1747-46AA-90A1-03AB6FD08ADA}"/>
                </a:ext>
              </a:extLst>
            </p:cNvPr>
            <p:cNvSpPr/>
            <p:nvPr/>
          </p:nvSpPr>
          <p:spPr>
            <a:xfrm>
              <a:off x="1883489" y="4679483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02FE730-C3AB-4866-8869-4E0D21B84677}"/>
                </a:ext>
              </a:extLst>
            </p:cNvPr>
            <p:cNvSpPr/>
            <p:nvPr/>
          </p:nvSpPr>
          <p:spPr>
            <a:xfrm>
              <a:off x="1597787" y="4883861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68EE449-0EF8-4DBF-A426-8E9BF4F8FA02}"/>
                </a:ext>
              </a:extLst>
            </p:cNvPr>
            <p:cNvSpPr/>
            <p:nvPr/>
          </p:nvSpPr>
          <p:spPr>
            <a:xfrm>
              <a:off x="2120184" y="4258196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39E6050-9A22-41EF-AE21-803527AAA32E}"/>
                </a:ext>
              </a:extLst>
            </p:cNvPr>
            <p:cNvSpPr/>
            <p:nvPr/>
          </p:nvSpPr>
          <p:spPr>
            <a:xfrm>
              <a:off x="2437763" y="4573951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A172BFE-7FFF-4B38-8EA1-5B689270F477}"/>
                </a:ext>
              </a:extLst>
            </p:cNvPr>
            <p:cNvSpPr/>
            <p:nvPr/>
          </p:nvSpPr>
          <p:spPr>
            <a:xfrm>
              <a:off x="2279180" y="5120500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FFA682A-5994-4C6D-9F00-72C54FFFF832}"/>
                </a:ext>
              </a:extLst>
            </p:cNvPr>
            <p:cNvSpPr/>
            <p:nvPr/>
          </p:nvSpPr>
          <p:spPr>
            <a:xfrm>
              <a:off x="2638374" y="4952441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F5E557B-44A3-4785-85E1-F5F8E868E80B}"/>
                </a:ext>
              </a:extLst>
            </p:cNvPr>
            <p:cNvSpPr/>
            <p:nvPr/>
          </p:nvSpPr>
          <p:spPr>
            <a:xfrm>
              <a:off x="3345818" y="3379990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79617745-5D48-4E48-B3A2-D495D9AAC7CA}"/>
                </a:ext>
              </a:extLst>
            </p:cNvPr>
            <p:cNvSpPr/>
            <p:nvPr/>
          </p:nvSpPr>
          <p:spPr>
            <a:xfrm>
              <a:off x="1697010" y="4261066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9D5F3B62-CB88-4985-A33D-4048EDF70F1E}"/>
                </a:ext>
              </a:extLst>
            </p:cNvPr>
            <p:cNvSpPr/>
            <p:nvPr/>
          </p:nvSpPr>
          <p:spPr>
            <a:xfrm>
              <a:off x="1788386" y="3361442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B4F6F3A9-66B9-4730-9886-84419C9D162C}"/>
                </a:ext>
              </a:extLst>
            </p:cNvPr>
            <p:cNvSpPr/>
            <p:nvPr/>
          </p:nvSpPr>
          <p:spPr>
            <a:xfrm>
              <a:off x="2224851" y="3630799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1C8DEA0A-5BB8-44A0-9FC4-A05DB92598E7}"/>
                </a:ext>
              </a:extLst>
            </p:cNvPr>
            <p:cNvSpPr/>
            <p:nvPr/>
          </p:nvSpPr>
          <p:spPr>
            <a:xfrm>
              <a:off x="2902680" y="4573951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67DD1B55-1D22-4EF0-B841-99735C1FB7A9}"/>
                </a:ext>
              </a:extLst>
            </p:cNvPr>
            <p:cNvSpPr/>
            <p:nvPr/>
          </p:nvSpPr>
          <p:spPr>
            <a:xfrm>
              <a:off x="2624945" y="3224282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A17450C-88FD-41F2-A76B-A38EFC0D3CBF}"/>
                </a:ext>
              </a:extLst>
            </p:cNvPr>
            <p:cNvSpPr/>
            <p:nvPr/>
          </p:nvSpPr>
          <p:spPr>
            <a:xfrm>
              <a:off x="3444315" y="4177610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148C8E87-564A-4BAB-AB7B-297E6D17AD54}"/>
                </a:ext>
              </a:extLst>
            </p:cNvPr>
            <p:cNvSpPr/>
            <p:nvPr/>
          </p:nvSpPr>
          <p:spPr>
            <a:xfrm>
              <a:off x="3504519" y="3630799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EB7D6CF7-D49E-48E1-918B-1A1446FCE2A7}"/>
                </a:ext>
              </a:extLst>
            </p:cNvPr>
            <p:cNvSpPr/>
            <p:nvPr/>
          </p:nvSpPr>
          <p:spPr>
            <a:xfrm>
              <a:off x="3833808" y="4105397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FD3A86D-E993-41C4-9D04-0C707D25BCAB}"/>
                </a:ext>
              </a:extLst>
            </p:cNvPr>
            <p:cNvSpPr/>
            <p:nvPr/>
          </p:nvSpPr>
          <p:spPr>
            <a:xfrm>
              <a:off x="3019008" y="3899053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3DC78E04-D70B-4FA0-9656-D6AA2074E674}"/>
                </a:ext>
              </a:extLst>
            </p:cNvPr>
            <p:cNvSpPr/>
            <p:nvPr/>
          </p:nvSpPr>
          <p:spPr>
            <a:xfrm>
              <a:off x="3505393" y="5051920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66D6D1BC-6415-445E-A02D-409155550FBF}"/>
                </a:ext>
              </a:extLst>
            </p:cNvPr>
            <p:cNvSpPr/>
            <p:nvPr/>
          </p:nvSpPr>
          <p:spPr>
            <a:xfrm>
              <a:off x="3642553" y="4763596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B0BC4CCC-9694-4074-A844-98A2D5DFA11B}"/>
                </a:ext>
              </a:extLst>
            </p:cNvPr>
            <p:cNvSpPr/>
            <p:nvPr/>
          </p:nvSpPr>
          <p:spPr>
            <a:xfrm>
              <a:off x="4048473" y="3692651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CAE1602A-EE73-4950-A2C0-71522B902182}"/>
                </a:ext>
              </a:extLst>
            </p:cNvPr>
            <p:cNvSpPr/>
            <p:nvPr/>
          </p:nvSpPr>
          <p:spPr>
            <a:xfrm>
              <a:off x="4008920" y="4564462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9DA529D3-7864-418D-8A26-147E0D350B71}"/>
                </a:ext>
              </a:extLst>
            </p:cNvPr>
            <p:cNvSpPr/>
            <p:nvPr/>
          </p:nvSpPr>
          <p:spPr>
            <a:xfrm>
              <a:off x="4264324" y="5033548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512E4CFE-7E82-43AD-A755-BD3BB4C372F1}"/>
                </a:ext>
              </a:extLst>
            </p:cNvPr>
            <p:cNvSpPr/>
            <p:nvPr/>
          </p:nvSpPr>
          <p:spPr>
            <a:xfrm>
              <a:off x="3009396" y="2611451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74600F09-0CAE-4BE1-B05F-0CF2F1C5C5E7}"/>
                </a:ext>
              </a:extLst>
            </p:cNvPr>
            <p:cNvSpPr/>
            <p:nvPr/>
          </p:nvSpPr>
          <p:spPr>
            <a:xfrm>
              <a:off x="3551720" y="2707850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A9636A32-44A4-4676-8A9B-0910B4437DFB}"/>
                </a:ext>
              </a:extLst>
            </p:cNvPr>
            <p:cNvSpPr/>
            <p:nvPr/>
          </p:nvSpPr>
          <p:spPr>
            <a:xfrm>
              <a:off x="3871760" y="3078283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4726AB35-E46A-4FA8-A63F-16823C6134A0}"/>
                </a:ext>
              </a:extLst>
            </p:cNvPr>
            <p:cNvSpPr/>
            <p:nvPr/>
          </p:nvSpPr>
          <p:spPr>
            <a:xfrm>
              <a:off x="1561212" y="4413466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7B8C791E-F9C6-44BF-83E5-4DFC1F6CB5A6}"/>
                </a:ext>
              </a:extLst>
            </p:cNvPr>
            <p:cNvSpPr/>
            <p:nvPr/>
          </p:nvSpPr>
          <p:spPr>
            <a:xfrm>
              <a:off x="2142020" y="4550626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91805DFC-DB14-48D7-B990-48BEB211873E}"/>
                </a:ext>
              </a:extLst>
            </p:cNvPr>
            <p:cNvSpPr/>
            <p:nvPr/>
          </p:nvSpPr>
          <p:spPr>
            <a:xfrm>
              <a:off x="2193152" y="4816643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DABE87B8-F8F6-421B-8BBA-393DAFAFDA02}"/>
                </a:ext>
              </a:extLst>
            </p:cNvPr>
            <p:cNvSpPr/>
            <p:nvPr/>
          </p:nvSpPr>
          <p:spPr>
            <a:xfrm>
              <a:off x="1765590" y="4957097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E736B5B6-C9EC-40A9-902A-51BE39A5DFA6}"/>
                </a:ext>
              </a:extLst>
            </p:cNvPr>
            <p:cNvSpPr/>
            <p:nvPr/>
          </p:nvSpPr>
          <p:spPr>
            <a:xfrm>
              <a:off x="2356718" y="4910137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A4CA193B-55CF-4761-B466-8D46488A5B12}"/>
                </a:ext>
              </a:extLst>
            </p:cNvPr>
            <p:cNvSpPr/>
            <p:nvPr/>
          </p:nvSpPr>
          <p:spPr>
            <a:xfrm>
              <a:off x="2071016" y="5114515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BCBA0204-0CBB-4568-9018-F6EFFF7FFF83}"/>
                </a:ext>
              </a:extLst>
            </p:cNvPr>
            <p:cNvSpPr/>
            <p:nvPr/>
          </p:nvSpPr>
          <p:spPr>
            <a:xfrm>
              <a:off x="2546962" y="5191640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7860EED0-7735-4814-AA0B-30859B156BED}"/>
                </a:ext>
              </a:extLst>
            </p:cNvPr>
            <p:cNvSpPr/>
            <p:nvPr/>
          </p:nvSpPr>
          <p:spPr>
            <a:xfrm>
              <a:off x="2534980" y="3455945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05199880-2FB8-4095-9748-859F8309D37E}"/>
                </a:ext>
              </a:extLst>
            </p:cNvPr>
            <p:cNvSpPr/>
            <p:nvPr/>
          </p:nvSpPr>
          <p:spPr>
            <a:xfrm>
              <a:off x="2595184" y="2909134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8E096B58-01CE-4F3F-AC96-51556B19DDB3}"/>
                </a:ext>
              </a:extLst>
            </p:cNvPr>
            <p:cNvSpPr/>
            <p:nvPr/>
          </p:nvSpPr>
          <p:spPr>
            <a:xfrm>
              <a:off x="2924473" y="3383732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2DEE5A5-26AE-4733-90D2-467C099CEF3E}"/>
                </a:ext>
              </a:extLst>
            </p:cNvPr>
            <p:cNvSpPr/>
            <p:nvPr/>
          </p:nvSpPr>
          <p:spPr>
            <a:xfrm>
              <a:off x="2109673" y="3177388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26E1C425-E875-4913-81E9-E4608546CE58}"/>
                </a:ext>
              </a:extLst>
            </p:cNvPr>
            <p:cNvSpPr/>
            <p:nvPr/>
          </p:nvSpPr>
          <p:spPr>
            <a:xfrm>
              <a:off x="3139138" y="2970986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32859219-3685-4380-96CE-A43A685439AC}"/>
                </a:ext>
              </a:extLst>
            </p:cNvPr>
            <p:cNvSpPr/>
            <p:nvPr/>
          </p:nvSpPr>
          <p:spPr>
            <a:xfrm>
              <a:off x="3899353" y="3369206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A78949D5-9FE5-412E-A9F3-616709D03692}"/>
                </a:ext>
              </a:extLst>
            </p:cNvPr>
            <p:cNvSpPr/>
            <p:nvPr/>
          </p:nvSpPr>
          <p:spPr>
            <a:xfrm>
              <a:off x="3959557" y="2822395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3CD5C973-CBD0-4D82-AC77-BF8569B9F469}"/>
                </a:ext>
              </a:extLst>
            </p:cNvPr>
            <p:cNvSpPr/>
            <p:nvPr/>
          </p:nvSpPr>
          <p:spPr>
            <a:xfrm>
              <a:off x="4288846" y="3296993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1AE0CD3A-C4AB-4012-94DB-DBD42CE1CE1D}"/>
                </a:ext>
              </a:extLst>
            </p:cNvPr>
            <p:cNvSpPr/>
            <p:nvPr/>
          </p:nvSpPr>
          <p:spPr>
            <a:xfrm>
              <a:off x="3474046" y="3090649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DB555DC8-BFAB-47B8-86C8-AC72EAF1ADAD}"/>
                </a:ext>
              </a:extLst>
            </p:cNvPr>
            <p:cNvSpPr/>
            <p:nvPr/>
          </p:nvSpPr>
          <p:spPr>
            <a:xfrm>
              <a:off x="4503511" y="2884247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D857319D-27E1-4884-8959-F1F152E8C21E}"/>
                </a:ext>
              </a:extLst>
            </p:cNvPr>
            <p:cNvSpPr/>
            <p:nvPr/>
          </p:nvSpPr>
          <p:spPr>
            <a:xfrm>
              <a:off x="1755465" y="3862146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98A5199B-862B-46CF-A6BB-E6E71BB6E114}"/>
                </a:ext>
              </a:extLst>
            </p:cNvPr>
            <p:cNvSpPr/>
            <p:nvPr/>
          </p:nvSpPr>
          <p:spPr>
            <a:xfrm>
              <a:off x="1451512" y="3780011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2CAA7D5E-ED0C-46E0-8480-0E752CB28FD7}"/>
                </a:ext>
              </a:extLst>
            </p:cNvPr>
            <p:cNvSpPr/>
            <p:nvPr/>
          </p:nvSpPr>
          <p:spPr>
            <a:xfrm>
              <a:off x="2113504" y="3942133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EC99986F-1B56-45F2-8589-064010AFD842}"/>
                </a:ext>
              </a:extLst>
            </p:cNvPr>
            <p:cNvSpPr/>
            <p:nvPr/>
          </p:nvSpPr>
          <p:spPr>
            <a:xfrm>
              <a:off x="3336886" y="4475422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CE990287-2103-4380-A4C6-3548912EAA7F}"/>
                </a:ext>
              </a:extLst>
            </p:cNvPr>
            <p:cNvSpPr/>
            <p:nvPr/>
          </p:nvSpPr>
          <p:spPr>
            <a:xfrm>
              <a:off x="3276298" y="4727565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D7B03B4A-1F74-4D71-BA7A-4FDB0CF107F5}"/>
                </a:ext>
              </a:extLst>
            </p:cNvPr>
            <p:cNvSpPr/>
            <p:nvPr/>
          </p:nvSpPr>
          <p:spPr>
            <a:xfrm>
              <a:off x="3143115" y="4990513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FCC4DC82-7A4C-44B4-9E25-F5CAB1D10E89}"/>
                </a:ext>
              </a:extLst>
            </p:cNvPr>
            <p:cNvSpPr/>
            <p:nvPr/>
          </p:nvSpPr>
          <p:spPr>
            <a:xfrm>
              <a:off x="3344878" y="2869888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2D86B077-FCC3-4931-B4B1-1A86073BE6D6}"/>
                </a:ext>
              </a:extLst>
            </p:cNvPr>
            <p:cNvSpPr/>
            <p:nvPr/>
          </p:nvSpPr>
          <p:spPr>
            <a:xfrm>
              <a:off x="3062939" y="4156653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2323DE92-D137-46D4-90DB-7F981877F3A5}"/>
                </a:ext>
              </a:extLst>
            </p:cNvPr>
            <p:cNvSpPr/>
            <p:nvPr/>
          </p:nvSpPr>
          <p:spPr>
            <a:xfrm>
              <a:off x="3123143" y="3609842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3F00C189-9C3F-4FF4-AF4E-65A72794E95E}"/>
                </a:ext>
              </a:extLst>
            </p:cNvPr>
            <p:cNvSpPr/>
            <p:nvPr/>
          </p:nvSpPr>
          <p:spPr>
            <a:xfrm>
              <a:off x="2637632" y="3878096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296E2517-075F-4361-98E9-AD6785046632}"/>
                </a:ext>
              </a:extLst>
            </p:cNvPr>
            <p:cNvSpPr/>
            <p:nvPr/>
          </p:nvSpPr>
          <p:spPr>
            <a:xfrm>
              <a:off x="1789557" y="2872478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BBC300FA-45F6-42E3-80BE-E2128D260152}"/>
                </a:ext>
              </a:extLst>
            </p:cNvPr>
            <p:cNvSpPr/>
            <p:nvPr/>
          </p:nvSpPr>
          <p:spPr>
            <a:xfrm>
              <a:off x="2641114" y="2619702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FBDA73F9-3A03-435C-AE18-8019CAE8DE34}"/>
                </a:ext>
              </a:extLst>
            </p:cNvPr>
            <p:cNvSpPr/>
            <p:nvPr/>
          </p:nvSpPr>
          <p:spPr>
            <a:xfrm>
              <a:off x="2155603" y="2887956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0267FDC4-2D15-496A-BF3A-3C52FC7AD747}"/>
                </a:ext>
              </a:extLst>
            </p:cNvPr>
            <p:cNvSpPr/>
            <p:nvPr/>
          </p:nvSpPr>
          <p:spPr>
            <a:xfrm>
              <a:off x="1988930" y="4828010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156B7A93-D1AF-45A3-A1BC-65FD2D63C108}"/>
                </a:ext>
              </a:extLst>
            </p:cNvPr>
            <p:cNvSpPr/>
            <p:nvPr/>
          </p:nvSpPr>
          <p:spPr>
            <a:xfrm>
              <a:off x="2462159" y="5058664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A44BB251-7228-4E82-BE46-401E5CBD8026}"/>
                </a:ext>
              </a:extLst>
            </p:cNvPr>
            <p:cNvSpPr/>
            <p:nvPr/>
          </p:nvSpPr>
          <p:spPr>
            <a:xfrm>
              <a:off x="2176457" y="5263042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C0C86E61-E87A-4465-B13F-D554636E285E}"/>
                </a:ext>
              </a:extLst>
            </p:cNvPr>
            <p:cNvSpPr/>
            <p:nvPr/>
          </p:nvSpPr>
          <p:spPr>
            <a:xfrm>
              <a:off x="1382932" y="4225233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0C866727-6360-46CA-A56E-91F0B6506B21}"/>
                </a:ext>
              </a:extLst>
            </p:cNvPr>
            <p:cNvCxnSpPr>
              <a:cxnSpLocks/>
            </p:cNvCxnSpPr>
            <p:nvPr/>
          </p:nvCxnSpPr>
          <p:spPr>
            <a:xfrm>
              <a:off x="1115466" y="3747002"/>
              <a:ext cx="206116" cy="0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8237891C-956F-446E-A4C6-E521699CB434}"/>
                </a:ext>
              </a:extLst>
            </p:cNvPr>
            <p:cNvCxnSpPr>
              <a:cxnSpLocks/>
            </p:cNvCxnSpPr>
            <p:nvPr/>
          </p:nvCxnSpPr>
          <p:spPr>
            <a:xfrm>
              <a:off x="1120382" y="2070602"/>
              <a:ext cx="206116" cy="0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23F0A265-46D2-4700-A563-FF3F02C4299E}"/>
                </a:ext>
              </a:extLst>
            </p:cNvPr>
            <p:cNvCxnSpPr>
              <a:cxnSpLocks/>
            </p:cNvCxnSpPr>
            <p:nvPr/>
          </p:nvCxnSpPr>
          <p:spPr>
            <a:xfrm>
              <a:off x="2888841" y="5375845"/>
              <a:ext cx="0" cy="221717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270A6D6D-40B9-46AC-BFA4-3AB593BD6C3A}"/>
                </a:ext>
              </a:extLst>
            </p:cNvPr>
            <p:cNvCxnSpPr>
              <a:cxnSpLocks/>
            </p:cNvCxnSpPr>
            <p:nvPr/>
          </p:nvCxnSpPr>
          <p:spPr>
            <a:xfrm>
              <a:off x="4503511" y="5375845"/>
              <a:ext cx="0" cy="221717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F14CFA24-C27F-41BE-B2C8-D57AB62A375A}"/>
                </a:ext>
              </a:extLst>
            </p:cNvPr>
            <p:cNvSpPr txBox="1"/>
            <p:nvPr/>
          </p:nvSpPr>
          <p:spPr>
            <a:xfrm>
              <a:off x="2651097" y="5564115"/>
              <a:ext cx="4720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45A29A88-8CCD-424D-BBE6-58FC1057A087}"/>
                </a:ext>
              </a:extLst>
            </p:cNvPr>
            <p:cNvSpPr txBox="1"/>
            <p:nvPr/>
          </p:nvSpPr>
          <p:spPr>
            <a:xfrm>
              <a:off x="4154661" y="5566519"/>
              <a:ext cx="6878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760A1D1B-CB40-494C-A18A-78E1208E5F01}"/>
                </a:ext>
              </a:extLst>
            </p:cNvPr>
            <p:cNvSpPr txBox="1"/>
            <p:nvPr/>
          </p:nvSpPr>
          <p:spPr>
            <a:xfrm>
              <a:off x="703468" y="3506366"/>
              <a:ext cx="4720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D687CA95-3AE4-400D-AF38-47F234B1E997}"/>
                </a:ext>
              </a:extLst>
            </p:cNvPr>
            <p:cNvSpPr txBox="1"/>
            <p:nvPr/>
          </p:nvSpPr>
          <p:spPr>
            <a:xfrm>
              <a:off x="520483" y="1835910"/>
              <a:ext cx="6878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E41E5554-5C21-1E81-D509-EC6582A25BB6}"/>
                  </a:ext>
                </a:extLst>
              </p:cNvPr>
              <p:cNvSpPr txBox="1"/>
              <p:nvPr/>
            </p:nvSpPr>
            <p:spPr>
              <a:xfrm>
                <a:off x="5030031" y="5943604"/>
                <a:ext cx="68789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>
                                  <a:lumMod val="65000"/>
                                </a:prst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>
                                  <a:lumMod val="65000"/>
                                </a:prst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>
                                  <a:lumMod val="65000"/>
                                </a:prst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E41E5554-5C21-1E81-D509-EC6582A25B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0031" y="5943604"/>
                <a:ext cx="687897" cy="4616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1277DA56-50A8-5E00-2FBC-78BF39871837}"/>
                  </a:ext>
                </a:extLst>
              </p:cNvPr>
              <p:cNvSpPr txBox="1"/>
              <p:nvPr/>
            </p:nvSpPr>
            <p:spPr>
              <a:xfrm>
                <a:off x="888691" y="2098405"/>
                <a:ext cx="68789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>
                                  <a:lumMod val="65000"/>
                                </a:prst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>
                                  <a:lumMod val="65000"/>
                                </a:prst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>
                                  <a:lumMod val="65000"/>
                                </a:prst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1277DA56-50A8-5E00-2FBC-78BF398718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8691" y="2098405"/>
                <a:ext cx="687897" cy="461665"/>
              </a:xfrm>
              <a:prstGeom prst="rect">
                <a:avLst/>
              </a:prstGeom>
              <a:blipFill>
                <a:blip r:embed="rId4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3B7D9A79-4ADD-BDEA-575F-138AA6D18511}"/>
                  </a:ext>
                </a:extLst>
              </p14:cNvPr>
              <p14:cNvContentPartPr/>
              <p14:nvPr/>
            </p14:nvContentPartPr>
            <p14:xfrm>
              <a:off x="331560" y="730800"/>
              <a:ext cx="11579040" cy="57128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3B7D9A79-4ADD-BDEA-575F-138AA6D1851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2200" y="721440"/>
                <a:ext cx="11597760" cy="5731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620789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5-Nearest Neighbor (</a:t>
            </a:r>
            <a:r>
              <a:rPr lang="en-US" dirty="0" err="1"/>
              <a:t>kNN</a:t>
            </a:r>
            <a:r>
              <a:rPr lang="en-US" dirty="0"/>
              <a:t>) classifier </a:t>
            </a:r>
          </a:p>
        </p:txBody>
      </p:sp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2209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30000"/>
              </a:spcBef>
              <a:spcAft>
                <a:spcPts val="0"/>
              </a:spcAft>
              <a:buClr>
                <a:srgbClr val="1F497D"/>
              </a:buClr>
              <a:buSzPct val="70000"/>
              <a:buFont typeface="Wingdings" pitchFamily="2" charset="2"/>
              <a:buChar char="l"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20" name="Oval 4"/>
          <p:cNvSpPr>
            <a:spLocks noChangeArrowheads="1"/>
          </p:cNvSpPr>
          <p:nvPr/>
        </p:nvSpPr>
        <p:spPr bwMode="auto">
          <a:xfrm>
            <a:off x="8763000" y="44196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21" name="Oval 5"/>
          <p:cNvSpPr>
            <a:spLocks noChangeArrowheads="1"/>
          </p:cNvSpPr>
          <p:nvPr/>
        </p:nvSpPr>
        <p:spPr bwMode="auto">
          <a:xfrm>
            <a:off x="8763000" y="48768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22" name="Oval 6"/>
          <p:cNvSpPr>
            <a:spLocks noChangeArrowheads="1"/>
          </p:cNvSpPr>
          <p:nvPr/>
        </p:nvSpPr>
        <p:spPr bwMode="auto">
          <a:xfrm>
            <a:off x="8763000" y="53340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23" name="Line 7"/>
          <p:cNvSpPr>
            <a:spLocks noChangeShapeType="1"/>
          </p:cNvSpPr>
          <p:nvPr/>
        </p:nvSpPr>
        <p:spPr bwMode="auto">
          <a:xfrm>
            <a:off x="8153400" y="1905000"/>
            <a:ext cx="0" cy="441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24" name="Text Box 8"/>
          <p:cNvSpPr txBox="1">
            <a:spLocks noChangeArrowheads="1"/>
          </p:cNvSpPr>
          <p:nvPr/>
        </p:nvSpPr>
        <p:spPr bwMode="auto">
          <a:xfrm>
            <a:off x="8915400" y="4281488"/>
            <a:ext cx="8581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itchFamily="18" charset="0"/>
                <a:ea typeface="+mn-ea"/>
                <a:cs typeface="+mn-cs"/>
              </a:rPr>
              <a:t>Sports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itchFamily="18" charset="0"/>
              <a:ea typeface="+mn-ea"/>
              <a:cs typeface="+mn-cs"/>
            </a:endParaRPr>
          </a:p>
        </p:txBody>
      </p:sp>
      <p:sp>
        <p:nvSpPr>
          <p:cNvPr id="34825" name="Text Box 9"/>
          <p:cNvSpPr txBox="1">
            <a:spLocks noChangeArrowheads="1"/>
          </p:cNvSpPr>
          <p:nvPr/>
        </p:nvSpPr>
        <p:spPr bwMode="auto">
          <a:xfrm>
            <a:off x="8915401" y="4800600"/>
            <a:ext cx="10134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itchFamily="18" charset="0"/>
                <a:ea typeface="+mn-ea"/>
                <a:cs typeface="+mn-cs"/>
              </a:rPr>
              <a:t>Science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itchFamily="18" charset="0"/>
              <a:ea typeface="+mn-ea"/>
              <a:cs typeface="+mn-cs"/>
            </a:endParaRPr>
          </a:p>
        </p:txBody>
      </p:sp>
      <p:sp>
        <p:nvSpPr>
          <p:cNvPr id="34826" name="Text Box 10"/>
          <p:cNvSpPr txBox="1">
            <a:spLocks noChangeArrowheads="1"/>
          </p:cNvSpPr>
          <p:nvPr/>
        </p:nvSpPr>
        <p:spPr bwMode="auto">
          <a:xfrm>
            <a:off x="8915401" y="5257800"/>
            <a:ext cx="6209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itchFamily="18" charset="0"/>
                <a:ea typeface="+mn-ea"/>
                <a:cs typeface="+mn-cs"/>
              </a:rPr>
              <a:t>Arts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itchFamily="18" charset="0"/>
              <a:ea typeface="+mn-ea"/>
              <a:cs typeface="+mn-cs"/>
            </a:endParaRPr>
          </a:p>
        </p:txBody>
      </p:sp>
      <p:sp>
        <p:nvSpPr>
          <p:cNvPr id="34827" name="Oval 14"/>
          <p:cNvSpPr>
            <a:spLocks noChangeArrowheads="1"/>
          </p:cNvSpPr>
          <p:nvPr/>
        </p:nvSpPr>
        <p:spPr bwMode="auto">
          <a:xfrm>
            <a:off x="3429000" y="26670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28" name="Oval 15"/>
          <p:cNvSpPr>
            <a:spLocks noChangeArrowheads="1"/>
          </p:cNvSpPr>
          <p:nvPr/>
        </p:nvSpPr>
        <p:spPr bwMode="auto">
          <a:xfrm>
            <a:off x="5638800" y="33528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29" name="Oval 16"/>
          <p:cNvSpPr>
            <a:spLocks noChangeArrowheads="1"/>
          </p:cNvSpPr>
          <p:nvPr/>
        </p:nvSpPr>
        <p:spPr bwMode="auto">
          <a:xfrm>
            <a:off x="6172200" y="48768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30" name="Oval 17"/>
          <p:cNvSpPr>
            <a:spLocks noChangeArrowheads="1"/>
          </p:cNvSpPr>
          <p:nvPr/>
        </p:nvSpPr>
        <p:spPr bwMode="auto">
          <a:xfrm>
            <a:off x="3581400" y="32004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31" name="Oval 18"/>
          <p:cNvSpPr>
            <a:spLocks noChangeArrowheads="1"/>
          </p:cNvSpPr>
          <p:nvPr/>
        </p:nvSpPr>
        <p:spPr bwMode="auto">
          <a:xfrm>
            <a:off x="3733800" y="42672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32" name="Oval 19"/>
          <p:cNvSpPr>
            <a:spLocks noChangeArrowheads="1"/>
          </p:cNvSpPr>
          <p:nvPr/>
        </p:nvSpPr>
        <p:spPr bwMode="auto">
          <a:xfrm>
            <a:off x="4648200" y="26670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33" name="Oval 20"/>
          <p:cNvSpPr>
            <a:spLocks noChangeArrowheads="1"/>
          </p:cNvSpPr>
          <p:nvPr/>
        </p:nvSpPr>
        <p:spPr bwMode="auto">
          <a:xfrm>
            <a:off x="3124200" y="36576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34" name="Oval 21"/>
          <p:cNvSpPr>
            <a:spLocks noChangeArrowheads="1"/>
          </p:cNvSpPr>
          <p:nvPr/>
        </p:nvSpPr>
        <p:spPr bwMode="auto">
          <a:xfrm>
            <a:off x="4178300" y="34290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35" name="Oval 22"/>
          <p:cNvSpPr>
            <a:spLocks noChangeArrowheads="1"/>
          </p:cNvSpPr>
          <p:nvPr/>
        </p:nvSpPr>
        <p:spPr bwMode="auto">
          <a:xfrm>
            <a:off x="4876800" y="29464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36" name="Oval 23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37" name="Oval 24"/>
          <p:cNvSpPr>
            <a:spLocks noChangeArrowheads="1"/>
          </p:cNvSpPr>
          <p:nvPr/>
        </p:nvSpPr>
        <p:spPr bwMode="auto">
          <a:xfrm>
            <a:off x="5791200" y="24384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38" name="Oval 25"/>
          <p:cNvSpPr>
            <a:spLocks noChangeArrowheads="1"/>
          </p:cNvSpPr>
          <p:nvPr/>
        </p:nvSpPr>
        <p:spPr bwMode="auto">
          <a:xfrm>
            <a:off x="5930900" y="39624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39" name="Oval 26"/>
          <p:cNvSpPr>
            <a:spLocks noChangeArrowheads="1"/>
          </p:cNvSpPr>
          <p:nvPr/>
        </p:nvSpPr>
        <p:spPr bwMode="auto">
          <a:xfrm>
            <a:off x="6096000" y="27432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40" name="Oval 27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41" name="Oval 28"/>
          <p:cNvSpPr>
            <a:spLocks noChangeArrowheads="1"/>
          </p:cNvSpPr>
          <p:nvPr/>
        </p:nvSpPr>
        <p:spPr bwMode="auto">
          <a:xfrm>
            <a:off x="6400800" y="30480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42" name="Oval 29"/>
          <p:cNvSpPr>
            <a:spLocks noChangeArrowheads="1"/>
          </p:cNvSpPr>
          <p:nvPr/>
        </p:nvSpPr>
        <p:spPr bwMode="auto">
          <a:xfrm>
            <a:off x="5562600" y="50292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43" name="Oval 30"/>
          <p:cNvSpPr>
            <a:spLocks noChangeArrowheads="1"/>
          </p:cNvSpPr>
          <p:nvPr/>
        </p:nvSpPr>
        <p:spPr bwMode="auto">
          <a:xfrm>
            <a:off x="6096000" y="59436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44" name="Oval 31"/>
          <p:cNvSpPr>
            <a:spLocks noChangeArrowheads="1"/>
          </p:cNvSpPr>
          <p:nvPr/>
        </p:nvSpPr>
        <p:spPr bwMode="auto">
          <a:xfrm>
            <a:off x="6629400" y="53340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45" name="Rectangle 32"/>
          <p:cNvSpPr>
            <a:spLocks noChangeArrowheads="1"/>
          </p:cNvSpPr>
          <p:nvPr/>
        </p:nvSpPr>
        <p:spPr bwMode="auto">
          <a:xfrm>
            <a:off x="5029200" y="3886200"/>
            <a:ext cx="152400" cy="152400"/>
          </a:xfrm>
          <a:prstGeom prst="rect">
            <a:avLst/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46" name="Line 33"/>
          <p:cNvSpPr>
            <a:spLocks noChangeShapeType="1"/>
          </p:cNvSpPr>
          <p:nvPr/>
        </p:nvSpPr>
        <p:spPr bwMode="auto">
          <a:xfrm>
            <a:off x="5105400" y="1447800"/>
            <a:ext cx="0" cy="2362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47" name="Oval 36"/>
          <p:cNvSpPr>
            <a:spLocks noChangeArrowheads="1"/>
          </p:cNvSpPr>
          <p:nvPr/>
        </p:nvSpPr>
        <p:spPr bwMode="auto">
          <a:xfrm>
            <a:off x="4051300" y="2908300"/>
            <a:ext cx="2101850" cy="210185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48" name="Slide Number Placeholder 3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331C1-1F5B-4204-8849-2A66FEA59A45}" type="slidenum"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Text Box 25">
            <a:extLst>
              <a:ext uri="{FF2B5EF4-FFF2-40B4-BE49-F238E27FC236}">
                <a16:creationId xmlns:a16="http://schemas.microsoft.com/office/drawing/2014/main" id="{27A03487-4F78-97A6-902A-A7550FF8CD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49267" y="4315356"/>
            <a:ext cx="880369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Whales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 Box 26">
            <a:extLst>
              <a:ext uri="{FF2B5EF4-FFF2-40B4-BE49-F238E27FC236}">
                <a16:creationId xmlns:a16="http://schemas.microsoft.com/office/drawing/2014/main" id="{B99A7BD0-4895-A196-4BA0-D33A21BFB3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66202" y="4783666"/>
            <a:ext cx="1013418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Seals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 Box 27">
            <a:extLst>
              <a:ext uri="{FF2B5EF4-FFF2-40B4-BE49-F238E27FC236}">
                <a16:creationId xmlns:a16="http://schemas.microsoft.com/office/drawing/2014/main" id="{6A513E9E-8F7E-AA9B-5967-7B45BF34D3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66202" y="5240866"/>
            <a:ext cx="794898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Sharks</a:t>
            </a:r>
          </a:p>
        </p:txBody>
      </p:sp>
    </p:spTree>
    <p:extLst>
      <p:ext uri="{BB962C8B-B14F-4D97-AF65-F5344CB8AC3E}">
        <p14:creationId xmlns:p14="http://schemas.microsoft.com/office/powerpoint/2010/main" val="2422818116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best k?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954465" y="1244600"/>
                <a:ext cx="10314668" cy="397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How do we choose a learner that is accurate and also generalizes to unseen data?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Larger k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Wingdings" panose="05000000000000000000" pitchFamily="2" charset="2"/>
                  </a:rPr>
                  <a:t>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predicted label is more stable </a:t>
                </a: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Smaller k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Wingdings" panose="05000000000000000000" pitchFamily="2" charset="2"/>
                  </a:rPr>
                  <a:t>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predicted label is more affected by individual training points</a:t>
                </a: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Char char="•"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But how to choose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𝑘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?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4465" y="1244600"/>
                <a:ext cx="10314668" cy="3970318"/>
              </a:xfrm>
              <a:prstGeom prst="rect">
                <a:avLst/>
              </a:prstGeom>
              <a:blipFill>
                <a:blip r:embed="rId2"/>
                <a:stretch>
                  <a:fillRect l="-1241" t="-13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AF35300-C7F8-D9C0-A550-45C5131D109B}"/>
                  </a:ext>
                </a:extLst>
              </p14:cNvPr>
              <p14:cNvContentPartPr/>
              <p14:nvPr/>
            </p14:nvContentPartPr>
            <p14:xfrm>
              <a:off x="425520" y="3152160"/>
              <a:ext cx="735480" cy="2905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AF35300-C7F8-D9C0-A550-45C5131D109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16160" y="3142800"/>
                <a:ext cx="754200" cy="309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164593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k-NN on Fisher Iris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12685" y="6356350"/>
            <a:ext cx="8694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617" y="1211264"/>
            <a:ext cx="6726766" cy="5045075"/>
          </a:xfrm>
        </p:spPr>
      </p:pic>
      <p:sp>
        <p:nvSpPr>
          <p:cNvPr id="8" name="TextBox 7"/>
          <p:cNvSpPr txBox="1"/>
          <p:nvPr/>
        </p:nvSpPr>
        <p:spPr>
          <a:xfrm>
            <a:off x="1866900" y="995437"/>
            <a:ext cx="3886200" cy="43165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Special Case: Nearest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Neighbor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558DDD-F483-4306-894B-5497C6CF726F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7236425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k-NN on Fisher Iris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12685" y="6356350"/>
            <a:ext cx="8694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617" y="1211264"/>
            <a:ext cx="6726766" cy="5045075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E4B504C-6E52-4507-811F-E9F218FA0BA0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9756543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k-NN on Fisher Iris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12685" y="6356350"/>
            <a:ext cx="8694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617" y="1211264"/>
            <a:ext cx="6726766" cy="5045075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49981A-62F9-4791-BD4D-22732FEA0E1D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7852509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k-NN on Fisher Iris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12685" y="6356350"/>
            <a:ext cx="8694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617" y="1211264"/>
            <a:ext cx="6726766" cy="5045075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ED62BDB-493F-4646-AA77-7E7B37CF8029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704108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k-NN on Fisher Iris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12685" y="6356350"/>
            <a:ext cx="8694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617" y="1211264"/>
            <a:ext cx="6726766" cy="5045075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4653CE-C83F-4184-A01A-853169CA3AE2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314479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k-NN on Fisher Iris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12685" y="6356350"/>
            <a:ext cx="8694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617" y="1211264"/>
            <a:ext cx="6726766" cy="5045075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1CFC545-8908-427C-9A7D-2C54976868E4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6327082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k-NN on Fisher Iris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12685" y="6356350"/>
            <a:ext cx="8694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617" y="1211264"/>
            <a:ext cx="6726766" cy="5045075"/>
          </a:xfrm>
        </p:spPr>
      </p:pic>
      <p:sp>
        <p:nvSpPr>
          <p:cNvPr id="7" name="TextBox 6"/>
          <p:cNvSpPr txBox="1"/>
          <p:nvPr/>
        </p:nvSpPr>
        <p:spPr>
          <a:xfrm>
            <a:off x="1866900" y="995437"/>
            <a:ext cx="3886200" cy="43165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Special Case: Majority Vote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24A61E-D248-4FC9-A235-72499CC8AE3C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34FB091C-A598-A2DC-7DC6-3998F2BCC214}"/>
                  </a:ext>
                </a:extLst>
              </p14:cNvPr>
              <p14:cNvContentPartPr/>
              <p14:nvPr/>
            </p14:nvContentPartPr>
            <p14:xfrm>
              <a:off x="1924200" y="219240"/>
              <a:ext cx="8506800" cy="60919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34FB091C-A598-A2DC-7DC6-3998F2BCC21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914840" y="209880"/>
                <a:ext cx="8525520" cy="6110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003364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k-NN: Remarks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defTabSz="914400">
              <a:spcBef>
                <a:spcPts val="0"/>
              </a:spcBef>
              <a:buNone/>
              <a:defRPr/>
            </a:pPr>
            <a:r>
              <a:rPr lang="en-US" dirty="0"/>
              <a:t>Inductive Bias:</a:t>
            </a:r>
          </a:p>
          <a:p>
            <a:pPr marL="914400" lvl="1" indent="-514350" defTabSz="914400">
              <a:spcBef>
                <a:spcPts val="0"/>
              </a:spcBef>
              <a:buFont typeface="+mj-lt"/>
              <a:buAutoNum type="arabicPeriod"/>
            </a:pPr>
            <a:r>
              <a:rPr lang="en-US" dirty="0"/>
              <a:t>Close points should have similar labels</a:t>
            </a:r>
          </a:p>
          <a:p>
            <a:pPr marL="914400" lvl="1" indent="-514350" defTabSz="914400">
              <a:spcBef>
                <a:spcPts val="0"/>
              </a:spcBef>
              <a:buFont typeface="+mj-lt"/>
              <a:buAutoNum type="arabicPeriod"/>
            </a:pPr>
            <a:r>
              <a:rPr lang="en-US" dirty="0"/>
              <a:t>All dimensions are created equally!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lang="en-US" smtClean="0"/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A61EC2-5891-45CD-949D-A7425414531E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387F8CD1-DCF7-C55A-425B-04E9AB8858E3}"/>
                  </a:ext>
                </a:extLst>
              </p14:cNvPr>
              <p14:cNvContentPartPr/>
              <p14:nvPr/>
            </p14:nvContentPartPr>
            <p14:xfrm>
              <a:off x="6150600" y="1394640"/>
              <a:ext cx="601200" cy="8164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387F8CD1-DCF7-C55A-425B-04E9AB8858E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141240" y="1385280"/>
                <a:ext cx="619920" cy="835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653810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94FC1-D4B0-4D3A-9541-EC0A582C8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5B0C6F-D577-427E-865D-A9126793C7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Decision tree generalization</a:t>
            </a:r>
          </a:p>
          <a:p>
            <a:r>
              <a:rPr lang="en-US" dirty="0"/>
              <a:t>Which of the following generalize best to unseen examples?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Small tree with low training accuracy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Large tree with low training accuracy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Small tree with high training accuracy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Large tree with high training accuracy</a:t>
            </a:r>
          </a:p>
        </p:txBody>
      </p:sp>
    </p:spTree>
    <p:extLst>
      <p:ext uri="{BB962C8B-B14F-4D97-AF65-F5344CB8AC3E}">
        <p14:creationId xmlns:p14="http://schemas.microsoft.com/office/powerpoint/2010/main" val="16256028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k-NN: Remarks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defTabSz="914400">
              <a:spcBef>
                <a:spcPts val="0"/>
              </a:spcBef>
              <a:buNone/>
              <a:defRPr/>
            </a:pPr>
            <a:r>
              <a:rPr lang="en-US" dirty="0"/>
              <a:t>Inductive Bias:</a:t>
            </a:r>
          </a:p>
          <a:p>
            <a:pPr marL="914400" lvl="1" indent="-514350" defTabSz="914400">
              <a:spcBef>
                <a:spcPts val="0"/>
              </a:spcBef>
              <a:buFont typeface="+mj-lt"/>
              <a:buAutoNum type="arabicPeriod"/>
            </a:pPr>
            <a:r>
              <a:rPr lang="en-US" dirty="0"/>
              <a:t>Close points should have similar labels</a:t>
            </a:r>
          </a:p>
          <a:p>
            <a:pPr marL="914400" lvl="1" indent="-514350" defTabSz="914400">
              <a:spcBef>
                <a:spcPts val="0"/>
              </a:spcBef>
              <a:buFont typeface="+mj-lt"/>
              <a:buAutoNum type="arabicPeriod"/>
            </a:pPr>
            <a:r>
              <a:rPr lang="en-US" dirty="0"/>
              <a:t>All dimensions are created equally!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lang="en-US" smtClean="0"/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1F26EE-5994-4E6C-A4D4-0C73B20FAA21}"/>
              </a:ext>
            </a:extLst>
          </p:cNvPr>
          <p:cNvSpPr txBox="1"/>
          <p:nvPr/>
        </p:nvSpPr>
        <p:spPr>
          <a:xfrm rot="16200000">
            <a:off x="10084305" y="4078441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p:sp>
        <p:nvSpPr>
          <p:cNvPr id="58" name="Content Placeholder 5">
            <a:extLst>
              <a:ext uri="{FF2B5EF4-FFF2-40B4-BE49-F238E27FC236}">
                <a16:creationId xmlns:a16="http://schemas.microsoft.com/office/drawing/2014/main" id="{FD1EF0AB-C2F8-9541-7761-46BEBDBF9025}"/>
              </a:ext>
            </a:extLst>
          </p:cNvPr>
          <p:cNvSpPr txBox="1">
            <a:spLocks/>
          </p:cNvSpPr>
          <p:nvPr/>
        </p:nvSpPr>
        <p:spPr>
          <a:xfrm>
            <a:off x="2114410" y="2833323"/>
            <a:ext cx="7963180" cy="3635928"/>
          </a:xfrm>
          <a:prstGeom prst="rect">
            <a:avLst/>
          </a:prstGeom>
          <a:solidFill>
            <a:srgbClr val="475A8D">
              <a:lumMod val="40000"/>
              <a:lumOff val="60000"/>
            </a:srgbClr>
          </a:solidFill>
          <a:effectLst>
            <a:outerShdw blurRad="190500" dist="1905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Example: two features for k-NN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DC5B7089-822A-D71A-31ED-E7B2EB4996F7}"/>
              </a:ext>
            </a:extLst>
          </p:cNvPr>
          <p:cNvGrpSpPr/>
          <p:nvPr/>
        </p:nvGrpSpPr>
        <p:grpSpPr>
          <a:xfrm>
            <a:off x="2957805" y="3745081"/>
            <a:ext cx="2092626" cy="1900188"/>
            <a:chOff x="1154405" y="4348727"/>
            <a:chExt cx="2092626" cy="1900188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8C631076-EC27-83FF-24CF-773214A85C75}"/>
                </a:ext>
              </a:extLst>
            </p:cNvPr>
            <p:cNvGrpSpPr/>
            <p:nvPr/>
          </p:nvGrpSpPr>
          <p:grpSpPr>
            <a:xfrm>
              <a:off x="1154405" y="4348727"/>
              <a:ext cx="2092626" cy="1900188"/>
              <a:chOff x="1284286" y="707085"/>
              <a:chExt cx="2092626" cy="1900188"/>
            </a:xfrm>
          </p:grpSpPr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8A81FD83-725E-7135-D79D-95CC2E9739A6}"/>
                  </a:ext>
                </a:extLst>
              </p:cNvPr>
              <p:cNvCxnSpPr/>
              <p:nvPr/>
            </p:nvCxnSpPr>
            <p:spPr>
              <a:xfrm>
                <a:off x="1284286" y="2607272"/>
                <a:ext cx="2092626" cy="1"/>
              </a:xfrm>
              <a:prstGeom prst="line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  <a:tailEnd type="triangle" w="lg" len="lg"/>
              </a:ln>
              <a:effectLst/>
            </p:spPr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7708E2EE-E21C-2C38-02B0-4AA7DB9C2A30}"/>
                  </a:ext>
                </a:extLst>
              </p:cNvPr>
              <p:cNvCxnSpPr/>
              <p:nvPr/>
            </p:nvCxnSpPr>
            <p:spPr>
              <a:xfrm flipV="1">
                <a:off x="1284286" y="707085"/>
                <a:ext cx="0" cy="1900188"/>
              </a:xfrm>
              <a:prstGeom prst="line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  <a:tailEnd type="triangle" w="lg" len="lg"/>
              </a:ln>
              <a:effectLst/>
            </p:spPr>
          </p:cxnSp>
        </p:grp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5AF7C420-07E0-BC3A-DFA0-3E6D43C44E24}"/>
                </a:ext>
              </a:extLst>
            </p:cNvPr>
            <p:cNvSpPr/>
            <p:nvPr/>
          </p:nvSpPr>
          <p:spPr>
            <a:xfrm>
              <a:off x="1284286" y="4699964"/>
              <a:ext cx="251599" cy="245663"/>
            </a:xfrm>
            <a:prstGeom prst="ellipse">
              <a:avLst/>
            </a:prstGeom>
            <a:solidFill>
              <a:srgbClr val="C32D2E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  <p:sp>
          <p:nvSpPr>
            <p:cNvPr id="62" name="Cross 61">
              <a:extLst>
                <a:ext uri="{FF2B5EF4-FFF2-40B4-BE49-F238E27FC236}">
                  <a16:creationId xmlns:a16="http://schemas.microsoft.com/office/drawing/2014/main" id="{7E5A9D35-CC65-5BF5-E3CD-05D403F73B79}"/>
                </a:ext>
              </a:extLst>
            </p:cNvPr>
            <p:cNvSpPr/>
            <p:nvPr/>
          </p:nvSpPr>
          <p:spPr>
            <a:xfrm>
              <a:off x="2545080" y="5539236"/>
              <a:ext cx="274320" cy="274320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63" name="Cross 62">
              <a:extLst>
                <a:ext uri="{FF2B5EF4-FFF2-40B4-BE49-F238E27FC236}">
                  <a16:creationId xmlns:a16="http://schemas.microsoft.com/office/drawing/2014/main" id="{EDED03E4-7022-0E8A-E38C-AE44E306BBDF}"/>
                </a:ext>
              </a:extLst>
            </p:cNvPr>
            <p:cNvSpPr/>
            <p:nvPr/>
          </p:nvSpPr>
          <p:spPr>
            <a:xfrm>
              <a:off x="2682240" y="4945627"/>
              <a:ext cx="274320" cy="274320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64" name="Cross 63">
              <a:extLst>
                <a:ext uri="{FF2B5EF4-FFF2-40B4-BE49-F238E27FC236}">
                  <a16:creationId xmlns:a16="http://schemas.microsoft.com/office/drawing/2014/main" id="{15D093BB-B246-C37F-94DB-BA3079F1E6F2}"/>
                </a:ext>
              </a:extLst>
            </p:cNvPr>
            <p:cNvSpPr/>
            <p:nvPr/>
          </p:nvSpPr>
          <p:spPr>
            <a:xfrm>
              <a:off x="2063558" y="5622680"/>
              <a:ext cx="274320" cy="274320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5810610C-2B05-21ED-3A08-A2A766F43A81}"/>
                </a:ext>
              </a:extLst>
            </p:cNvPr>
            <p:cNvSpPr/>
            <p:nvPr/>
          </p:nvSpPr>
          <p:spPr>
            <a:xfrm>
              <a:off x="1731664" y="4640813"/>
              <a:ext cx="251599" cy="245663"/>
            </a:xfrm>
            <a:prstGeom prst="ellipse">
              <a:avLst/>
            </a:prstGeom>
            <a:solidFill>
              <a:srgbClr val="C32D2E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3E471DBC-0ECB-793A-BC2D-428793D001E3}"/>
                </a:ext>
              </a:extLst>
            </p:cNvPr>
            <p:cNvSpPr/>
            <p:nvPr/>
          </p:nvSpPr>
          <p:spPr>
            <a:xfrm>
              <a:off x="1410085" y="5124816"/>
              <a:ext cx="251599" cy="245663"/>
            </a:xfrm>
            <a:prstGeom prst="ellipse">
              <a:avLst/>
            </a:prstGeom>
            <a:solidFill>
              <a:srgbClr val="C32D2E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729384B4-A214-9590-3035-EF06ACB81314}"/>
              </a:ext>
            </a:extLst>
          </p:cNvPr>
          <p:cNvSpPr txBox="1"/>
          <p:nvPr/>
        </p:nvSpPr>
        <p:spPr>
          <a:xfrm>
            <a:off x="2438400" y="4037168"/>
            <a:ext cx="368300" cy="1172743"/>
          </a:xfrm>
          <a:prstGeom prst="rect">
            <a:avLst/>
          </a:prstGeom>
          <a:noFill/>
        </p:spPr>
        <p:txBody>
          <a:bodyPr vert="vert270" wrap="square" rtlCol="0" anchor="ctr">
            <a:noAutofit/>
          </a:bodyPr>
          <a:lstStyle/>
          <a:p>
            <a:pPr algn="ctr" defTabSz="457200">
              <a:defRPr/>
            </a:pPr>
            <a:r>
              <a:rPr lang="en-US" dirty="0">
                <a:solidFill>
                  <a:prstClr val="black"/>
                </a:solidFill>
                <a:latin typeface="Candara"/>
              </a:rPr>
              <a:t>length (cm)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40751BC1-5EA3-6C24-D292-FD5247EA4A94}"/>
              </a:ext>
            </a:extLst>
          </p:cNvPr>
          <p:cNvSpPr txBox="1"/>
          <p:nvPr/>
        </p:nvSpPr>
        <p:spPr>
          <a:xfrm>
            <a:off x="3000985" y="5740562"/>
            <a:ext cx="1713534" cy="35805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 defTabSz="457200">
              <a:defRPr/>
            </a:pPr>
            <a:r>
              <a:rPr lang="en-US">
                <a:solidFill>
                  <a:prstClr val="black"/>
                </a:solidFill>
                <a:latin typeface="Candara"/>
              </a:rPr>
              <a:t>width (cm)</a:t>
            </a:r>
            <a:endParaRPr lang="en-US" dirty="0">
              <a:solidFill>
                <a:prstClr val="black"/>
              </a:solidFill>
              <a:latin typeface="Candara"/>
            </a:endParaRP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59373046-9FC4-B357-17F1-BE8971D90E87}"/>
              </a:ext>
            </a:extLst>
          </p:cNvPr>
          <p:cNvGrpSpPr/>
          <p:nvPr/>
        </p:nvGrpSpPr>
        <p:grpSpPr>
          <a:xfrm>
            <a:off x="6287794" y="3666207"/>
            <a:ext cx="2092626" cy="1900188"/>
            <a:chOff x="1154405" y="4348727"/>
            <a:chExt cx="2092626" cy="1900188"/>
          </a:xfrm>
        </p:grpSpPr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FA525674-434F-13E5-33B1-338FA0C8C281}"/>
                </a:ext>
              </a:extLst>
            </p:cNvPr>
            <p:cNvGrpSpPr/>
            <p:nvPr/>
          </p:nvGrpSpPr>
          <p:grpSpPr>
            <a:xfrm>
              <a:off x="1154405" y="4348727"/>
              <a:ext cx="2092626" cy="1900188"/>
              <a:chOff x="1284286" y="707085"/>
              <a:chExt cx="2092626" cy="1900188"/>
            </a:xfrm>
          </p:grpSpPr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DC751E63-BCBA-8442-1232-C0A69C7561ED}"/>
                  </a:ext>
                </a:extLst>
              </p:cNvPr>
              <p:cNvCxnSpPr/>
              <p:nvPr/>
            </p:nvCxnSpPr>
            <p:spPr>
              <a:xfrm>
                <a:off x="1284286" y="2607272"/>
                <a:ext cx="2092626" cy="1"/>
              </a:xfrm>
              <a:prstGeom prst="line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  <a:tailEnd type="triangle" w="lg" len="lg"/>
              </a:ln>
              <a:effectLst/>
            </p:spPr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437E2199-7B48-3EA9-E508-4D3972EEC884}"/>
                  </a:ext>
                </a:extLst>
              </p:cNvPr>
              <p:cNvCxnSpPr/>
              <p:nvPr/>
            </p:nvCxnSpPr>
            <p:spPr>
              <a:xfrm flipV="1">
                <a:off x="1284286" y="707085"/>
                <a:ext cx="0" cy="1900188"/>
              </a:xfrm>
              <a:prstGeom prst="line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  <a:tailEnd type="triangle" w="lg" len="lg"/>
              </a:ln>
              <a:effectLst/>
            </p:spPr>
          </p:cxnSp>
        </p:grp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11085F18-AD5C-5507-B90D-A67BED049AF6}"/>
                </a:ext>
              </a:extLst>
            </p:cNvPr>
            <p:cNvSpPr/>
            <p:nvPr/>
          </p:nvSpPr>
          <p:spPr>
            <a:xfrm>
              <a:off x="1347786" y="4699964"/>
              <a:ext cx="251599" cy="245663"/>
            </a:xfrm>
            <a:prstGeom prst="ellipse">
              <a:avLst/>
            </a:prstGeom>
            <a:solidFill>
              <a:srgbClr val="C32D2E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  <p:sp>
          <p:nvSpPr>
            <p:cNvPr id="74" name="Cross 73">
              <a:extLst>
                <a:ext uri="{FF2B5EF4-FFF2-40B4-BE49-F238E27FC236}">
                  <a16:creationId xmlns:a16="http://schemas.microsoft.com/office/drawing/2014/main" id="{33912555-8E67-04C5-8B33-5611F96B1C83}"/>
                </a:ext>
              </a:extLst>
            </p:cNvPr>
            <p:cNvSpPr/>
            <p:nvPr/>
          </p:nvSpPr>
          <p:spPr>
            <a:xfrm>
              <a:off x="1706880" y="5539236"/>
              <a:ext cx="274320" cy="274320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75" name="Cross 74">
              <a:extLst>
                <a:ext uri="{FF2B5EF4-FFF2-40B4-BE49-F238E27FC236}">
                  <a16:creationId xmlns:a16="http://schemas.microsoft.com/office/drawing/2014/main" id="{6CC9E076-C061-F35E-C2C2-2C750216F998}"/>
                </a:ext>
              </a:extLst>
            </p:cNvPr>
            <p:cNvSpPr/>
            <p:nvPr/>
          </p:nvSpPr>
          <p:spPr>
            <a:xfrm>
              <a:off x="1742440" y="4945627"/>
              <a:ext cx="274320" cy="274320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76" name="Cross 75">
              <a:extLst>
                <a:ext uri="{FF2B5EF4-FFF2-40B4-BE49-F238E27FC236}">
                  <a16:creationId xmlns:a16="http://schemas.microsoft.com/office/drawing/2014/main" id="{EC15C688-8B91-323A-9F95-AF8BEEFB6C27}"/>
                </a:ext>
              </a:extLst>
            </p:cNvPr>
            <p:cNvSpPr/>
            <p:nvPr/>
          </p:nvSpPr>
          <p:spPr>
            <a:xfrm>
              <a:off x="1517458" y="5622680"/>
              <a:ext cx="274320" cy="274320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791ED553-2F9E-BCA9-7B19-D543124DADA8}"/>
                </a:ext>
              </a:extLst>
            </p:cNvPr>
            <p:cNvSpPr/>
            <p:nvPr/>
          </p:nvSpPr>
          <p:spPr>
            <a:xfrm>
              <a:off x="1541164" y="4640813"/>
              <a:ext cx="251599" cy="245663"/>
            </a:xfrm>
            <a:prstGeom prst="ellipse">
              <a:avLst/>
            </a:prstGeom>
            <a:solidFill>
              <a:srgbClr val="C32D2E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FD924584-D787-876A-E8DD-1EEADAB4D569}"/>
                </a:ext>
              </a:extLst>
            </p:cNvPr>
            <p:cNvSpPr/>
            <p:nvPr/>
          </p:nvSpPr>
          <p:spPr>
            <a:xfrm>
              <a:off x="1410085" y="5124816"/>
              <a:ext cx="251599" cy="245663"/>
            </a:xfrm>
            <a:prstGeom prst="ellipse">
              <a:avLst/>
            </a:prstGeom>
            <a:solidFill>
              <a:srgbClr val="C32D2E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id="{4E79466B-3623-EC55-9839-00A085748F73}"/>
              </a:ext>
            </a:extLst>
          </p:cNvPr>
          <p:cNvSpPr txBox="1"/>
          <p:nvPr/>
        </p:nvSpPr>
        <p:spPr>
          <a:xfrm>
            <a:off x="5768389" y="3958294"/>
            <a:ext cx="368300" cy="1172743"/>
          </a:xfrm>
          <a:prstGeom prst="rect">
            <a:avLst/>
          </a:prstGeom>
          <a:noFill/>
        </p:spPr>
        <p:txBody>
          <a:bodyPr vert="vert270" wrap="square" rtlCol="0" anchor="ctr">
            <a:noAutofit/>
          </a:bodyPr>
          <a:lstStyle/>
          <a:p>
            <a:pPr algn="ctr" defTabSz="457200">
              <a:defRPr/>
            </a:pPr>
            <a:r>
              <a:rPr lang="en-US" dirty="0">
                <a:solidFill>
                  <a:prstClr val="black"/>
                </a:solidFill>
                <a:latin typeface="Candara"/>
              </a:rPr>
              <a:t>length (cm)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67B19AC2-256F-FE6E-5256-90DBFE7678EA}"/>
              </a:ext>
            </a:extLst>
          </p:cNvPr>
          <p:cNvSpPr txBox="1"/>
          <p:nvPr/>
        </p:nvSpPr>
        <p:spPr>
          <a:xfrm>
            <a:off x="6330974" y="5661688"/>
            <a:ext cx="1713534" cy="35805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 defTabSz="457200">
              <a:defRPr/>
            </a:pPr>
            <a:r>
              <a:rPr lang="en-US" dirty="0">
                <a:solidFill>
                  <a:prstClr val="black"/>
                </a:solidFill>
                <a:latin typeface="Candara"/>
              </a:rPr>
              <a:t>width (m)</a:t>
            </a:r>
          </a:p>
        </p:txBody>
      </p:sp>
      <p:sp>
        <p:nvSpPr>
          <p:cNvPr id="83" name="Content Placeholder 5">
            <a:extLst>
              <a:ext uri="{FF2B5EF4-FFF2-40B4-BE49-F238E27FC236}">
                <a16:creationId xmlns:a16="http://schemas.microsoft.com/office/drawing/2014/main" id="{F436B4C4-948C-3BF8-A0AC-A996F12140ED}"/>
              </a:ext>
            </a:extLst>
          </p:cNvPr>
          <p:cNvSpPr txBox="1">
            <a:spLocks/>
          </p:cNvSpPr>
          <p:nvPr/>
        </p:nvSpPr>
        <p:spPr>
          <a:xfrm>
            <a:off x="7952789" y="3149322"/>
            <a:ext cx="1759539" cy="1981715"/>
          </a:xfrm>
          <a:prstGeom prst="rect">
            <a:avLst/>
          </a:prstGeom>
          <a:solidFill>
            <a:srgbClr val="FEB80A"/>
          </a:solidFill>
          <a:ln w="38100" cmpd="sng">
            <a:solidFill>
              <a:sysClr val="windowText" lastClr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big problem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: feature scale could dramatically influence classification results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BFF6BF9-2C2D-601F-977D-9DBADE350408}"/>
                  </a:ext>
                </a:extLst>
              </p14:cNvPr>
              <p14:cNvContentPartPr/>
              <p14:nvPr/>
            </p14:nvContentPartPr>
            <p14:xfrm>
              <a:off x="4353480" y="4042800"/>
              <a:ext cx="120960" cy="1033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BFF6BF9-2C2D-601F-977D-9DBADE35040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344120" y="4033440"/>
                <a:ext cx="139680" cy="12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A6736CC-5D40-9BC8-BA75-1D59C7E4396C}"/>
                  </a:ext>
                </a:extLst>
              </p14:cNvPr>
              <p14:cNvContentPartPr/>
              <p14:nvPr/>
            </p14:nvContentPartPr>
            <p14:xfrm>
              <a:off x="6798240" y="332280"/>
              <a:ext cx="3830760" cy="40960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A6736CC-5D40-9BC8-BA75-1D59C7E4396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788880" y="322920"/>
                <a:ext cx="3849480" cy="4114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595790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k-NN: Remarks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3467" y="1210760"/>
            <a:ext cx="10435959" cy="1621340"/>
          </a:xfrm>
        </p:spPr>
        <p:txBody>
          <a:bodyPr>
            <a:normAutofit/>
          </a:bodyPr>
          <a:lstStyle/>
          <a:p>
            <a:pPr marL="0" indent="0" defTabSz="914400">
              <a:spcBef>
                <a:spcPts val="0"/>
              </a:spcBef>
              <a:buNone/>
              <a:defRPr/>
            </a:pPr>
            <a:r>
              <a:rPr lang="en-US" sz="2400" b="1" dirty="0"/>
              <a:t>Computational Efficiency:</a:t>
            </a:r>
            <a:endParaRPr lang="en-US" sz="2400" dirty="0"/>
          </a:p>
          <a:p>
            <a:pPr defTabSz="914400">
              <a:spcBef>
                <a:spcPts val="0"/>
              </a:spcBef>
            </a:pPr>
            <a:r>
              <a:rPr lang="en-US" sz="2400" dirty="0"/>
              <a:t>Suppose we have N training examples, and each one has M features</a:t>
            </a:r>
          </a:p>
          <a:p>
            <a:pPr defTabSz="914400">
              <a:spcBef>
                <a:spcPts val="0"/>
              </a:spcBef>
            </a:pPr>
            <a:r>
              <a:rPr lang="en-US" sz="2400" dirty="0"/>
              <a:t>Computational complexity for the special case where k=1: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lang="en-US" smtClean="0"/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666A55-0C73-4A52-AE19-32A6B730DCC8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061203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136D6-B57C-4DEE-B428-D3D70728A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5 (train) and Poll 6 (predict)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9F2E0C-C5BF-4BD6-A9B3-62C4CEE69A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dirty="0"/>
              <a:t>Suppose we have N training examples, and each one has M features</a:t>
            </a:r>
          </a:p>
          <a:p>
            <a:pPr>
              <a:spcBef>
                <a:spcPts val="0"/>
              </a:spcBef>
            </a:pPr>
            <a:r>
              <a:rPr lang="en-US" dirty="0"/>
              <a:t>Computational complexity for the special case where k=1: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O(1)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O(log N)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O(log M)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O(log NM)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O(N)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O(M)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O(NM)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O(N^2)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O(N^2M)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4EC6DE06-B7B2-853F-11A8-E4FD65FF9585}"/>
                  </a:ext>
                </a:extLst>
              </p14:cNvPr>
              <p14:cNvContentPartPr/>
              <p14:nvPr/>
            </p14:nvContentPartPr>
            <p14:xfrm>
              <a:off x="11748307" y="5408880"/>
              <a:ext cx="30240" cy="57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4EC6DE06-B7B2-853F-11A8-E4FD65FF958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730667" y="5391240"/>
                <a:ext cx="65880" cy="4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469EE6A-8AC1-02D3-3F33-29EEA1813D7C}"/>
                  </a:ext>
                </a:extLst>
              </p14:cNvPr>
              <p14:cNvContentPartPr/>
              <p14:nvPr/>
            </p14:nvContentPartPr>
            <p14:xfrm>
              <a:off x="1735920" y="965520"/>
              <a:ext cx="10061640" cy="46357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469EE6A-8AC1-02D3-3F33-29EEA1813D7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26560" y="956160"/>
                <a:ext cx="10080360" cy="4654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847317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136D6-B57C-4DEE-B428-D3D70728A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5 (train) and Poll 6 (predict)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9F2E0C-C5BF-4BD6-A9B3-62C4CEE69A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dirty="0"/>
              <a:t>Suppose we have N training examples, and each one has M features</a:t>
            </a:r>
          </a:p>
          <a:p>
            <a:pPr>
              <a:spcBef>
                <a:spcPts val="0"/>
              </a:spcBef>
            </a:pPr>
            <a:r>
              <a:rPr lang="en-US" dirty="0"/>
              <a:t>Computational complexity for the special case where k=1: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O(1)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O(log N)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O(log M)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O(log NM)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O(N)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O(M)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O(NM)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O(N^2)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O(N^2M)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F6F48B3-D46C-4DA5-9BC6-9F81E7F7F14B}"/>
              </a:ext>
            </a:extLst>
          </p:cNvPr>
          <p:cNvSpPr/>
          <p:nvPr/>
        </p:nvSpPr>
        <p:spPr>
          <a:xfrm>
            <a:off x="484734" y="2509030"/>
            <a:ext cx="5068034" cy="252016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025148-DBD5-4F69-9C51-003665353CE9}"/>
              </a:ext>
            </a:extLst>
          </p:cNvPr>
          <p:cNvSpPr/>
          <p:nvPr/>
        </p:nvSpPr>
        <p:spPr>
          <a:xfrm>
            <a:off x="484734" y="5552768"/>
            <a:ext cx="5068034" cy="990518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84575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k-NN: Remarks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3467" y="1210760"/>
            <a:ext cx="10435959" cy="1621340"/>
          </a:xfrm>
        </p:spPr>
        <p:txBody>
          <a:bodyPr>
            <a:normAutofit/>
          </a:bodyPr>
          <a:lstStyle/>
          <a:p>
            <a:pPr marL="0" indent="0" defTabSz="914400">
              <a:spcBef>
                <a:spcPts val="0"/>
              </a:spcBef>
              <a:buNone/>
              <a:defRPr/>
            </a:pPr>
            <a:r>
              <a:rPr lang="en-US" sz="2400" b="1" dirty="0"/>
              <a:t>Computational Efficiency:</a:t>
            </a:r>
            <a:endParaRPr lang="en-US" sz="2400" dirty="0"/>
          </a:p>
          <a:p>
            <a:pPr defTabSz="914400">
              <a:spcBef>
                <a:spcPts val="0"/>
              </a:spcBef>
            </a:pPr>
            <a:r>
              <a:rPr lang="en-US" sz="2400" dirty="0"/>
              <a:t>Suppose we have N training examples, and each one has M features</a:t>
            </a:r>
          </a:p>
          <a:p>
            <a:pPr defTabSz="914400">
              <a:spcBef>
                <a:spcPts val="0"/>
              </a:spcBef>
            </a:pPr>
            <a:r>
              <a:rPr lang="en-US" sz="2400" dirty="0"/>
              <a:t>Computational complexity for the special case where k=1: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lang="en-US" smtClean="0"/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666A55-0C73-4A52-AE19-32A6B730DCC8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26342EA-4793-A01C-B096-D120E14BE9D8}"/>
              </a:ext>
            </a:extLst>
          </p:cNvPr>
          <p:cNvGraphicFramePr>
            <a:graphicFrameLocks noGrp="1"/>
          </p:cNvGraphicFramePr>
          <p:nvPr/>
        </p:nvGraphicFramePr>
        <p:xfrm>
          <a:off x="2811207" y="2738120"/>
          <a:ext cx="6766485" cy="1381760"/>
        </p:xfrm>
        <a:graphic>
          <a:graphicData uri="http://schemas.openxmlformats.org/drawingml/2006/table">
            <a:tbl>
              <a:tblPr firstRow="1" bandRow="1"/>
              <a:tblGrid>
                <a:gridCol w="20447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945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r>
                        <a:rPr lang="en-US" dirty="0"/>
                        <a:t>Task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91A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r>
                        <a:rPr lang="en-US" dirty="0"/>
                        <a:t>Naive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91A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r>
                        <a:rPr lang="en-US" dirty="0"/>
                        <a:t>k-d Tree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91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r>
                        <a:rPr lang="en-US" dirty="0"/>
                        <a:t>Train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91A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r>
                        <a:rPr lang="en-US" dirty="0"/>
                        <a:t>O(1)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91A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r>
                        <a:rPr lang="en-US" dirty="0"/>
                        <a:t>~ O(M</a:t>
                      </a:r>
                      <a:r>
                        <a:rPr lang="en-US" baseline="0" dirty="0"/>
                        <a:t> </a:t>
                      </a:r>
                      <a:r>
                        <a:rPr lang="en-US" dirty="0"/>
                        <a:t>N log N)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91A7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r>
                        <a:rPr lang="en-US" dirty="0"/>
                        <a:t>Predict </a:t>
                      </a:r>
                      <a:br>
                        <a:rPr lang="en-US" dirty="0"/>
                      </a:br>
                      <a:r>
                        <a:rPr lang="en-US" dirty="0"/>
                        <a:t>(one test example)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91A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r>
                        <a:rPr lang="en-US" dirty="0"/>
                        <a:t>O(MN)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91A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r>
                        <a:rPr lang="en-US" dirty="0"/>
                        <a:t>~ O(2</a:t>
                      </a:r>
                      <a:r>
                        <a:rPr lang="en-US" baseline="30000" dirty="0"/>
                        <a:t>M</a:t>
                      </a:r>
                      <a:r>
                        <a:rPr lang="en-US" dirty="0"/>
                        <a:t> log N) on average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91A7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:a16="http://schemas.microsoft.com/office/drawing/2014/main" id="{C4D8EB2E-DC32-C40E-F4A4-F41E1BE234AF}"/>
              </a:ext>
            </a:extLst>
          </p:cNvPr>
          <p:cNvGrpSpPr/>
          <p:nvPr/>
        </p:nvGrpSpPr>
        <p:grpSpPr>
          <a:xfrm>
            <a:off x="2290509" y="4016633"/>
            <a:ext cx="4984229" cy="2278123"/>
            <a:chOff x="-3092550" y="5081423"/>
            <a:chExt cx="4984229" cy="2278123"/>
          </a:xfrm>
        </p:grpSpPr>
        <p:sp>
          <p:nvSpPr>
            <p:cNvPr id="8" name="Content Placeholder 5">
              <a:extLst>
                <a:ext uri="{FF2B5EF4-FFF2-40B4-BE49-F238E27FC236}">
                  <a16:creationId xmlns:a16="http://schemas.microsoft.com/office/drawing/2014/main" id="{A06D2A21-4659-853D-C85C-2888EAFA08BB}"/>
                </a:ext>
              </a:extLst>
            </p:cNvPr>
            <p:cNvSpPr txBox="1">
              <a:spLocks/>
            </p:cNvSpPr>
            <p:nvPr/>
          </p:nvSpPr>
          <p:spPr>
            <a:xfrm>
              <a:off x="-3092550" y="5538956"/>
              <a:ext cx="4176298" cy="1820590"/>
            </a:xfrm>
            <a:prstGeom prst="rect">
              <a:avLst/>
            </a:prstGeom>
            <a:solidFill>
              <a:srgbClr val="FEB80A"/>
            </a:solidFill>
            <a:ln w="38100" cmpd="sng">
              <a:solidFill>
                <a:sysClr val="windowText" lastClr="0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>
              <a:normAutofit fontScale="70000" lnSpcReduction="20000"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Problem: 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Very fast for small M, but very slow for large M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In practice: 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use stochastic approximations (very fast, and empirically often as good)</a:t>
              </a:r>
            </a:p>
          </p:txBody>
        </p:sp>
        <p:sp>
          <p:nvSpPr>
            <p:cNvPr id="9" name="Left Arrow 11">
              <a:extLst>
                <a:ext uri="{FF2B5EF4-FFF2-40B4-BE49-F238E27FC236}">
                  <a16:creationId xmlns:a16="http://schemas.microsoft.com/office/drawing/2014/main" id="{FABA1772-DCC1-1A84-1BDF-83FFC123AFD6}"/>
                </a:ext>
              </a:extLst>
            </p:cNvPr>
            <p:cNvSpPr/>
            <p:nvPr/>
          </p:nvSpPr>
          <p:spPr>
            <a:xfrm rot="8154214">
              <a:off x="1196065" y="5081423"/>
              <a:ext cx="695614" cy="482578"/>
            </a:xfrm>
            <a:prstGeom prst="leftArrow">
              <a:avLst/>
            </a:prstGeom>
            <a:solidFill>
              <a:srgbClr val="FEB80A"/>
            </a:solidFill>
            <a:ln w="38100" cap="flat" cmpd="sng" algn="ctr">
              <a:solidFill>
                <a:sysClr val="windowText" lastClr="00000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9672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k-NN: Remarks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3467" y="1210760"/>
            <a:ext cx="10435959" cy="1621340"/>
          </a:xfrm>
        </p:spPr>
        <p:txBody>
          <a:bodyPr>
            <a:normAutofit/>
          </a:bodyPr>
          <a:lstStyle/>
          <a:p>
            <a:pPr marL="0" indent="0" defTabSz="914400">
              <a:spcBef>
                <a:spcPts val="0"/>
              </a:spcBef>
              <a:buNone/>
              <a:defRPr/>
            </a:pPr>
            <a:r>
              <a:rPr lang="en-US" sz="2400" b="1" dirty="0"/>
              <a:t>Computational Efficiency:</a:t>
            </a:r>
            <a:endParaRPr lang="en-US" sz="2400" dirty="0"/>
          </a:p>
          <a:p>
            <a:pPr defTabSz="914400">
              <a:spcBef>
                <a:spcPts val="0"/>
              </a:spcBef>
            </a:pPr>
            <a:r>
              <a:rPr lang="en-US" sz="2400" dirty="0"/>
              <a:t>Suppose we have N training examples, and each one has M features</a:t>
            </a:r>
          </a:p>
          <a:p>
            <a:pPr defTabSz="914400">
              <a:spcBef>
                <a:spcPts val="0"/>
              </a:spcBef>
            </a:pPr>
            <a:r>
              <a:rPr lang="en-US" sz="2400" dirty="0"/>
              <a:t>Computational complexity for the special case where k=1: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lang="en-US" smtClean="0"/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666A55-0C73-4A52-AE19-32A6B730DCC8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26342EA-4793-A01C-B096-D120E14BE9D8}"/>
              </a:ext>
            </a:extLst>
          </p:cNvPr>
          <p:cNvGraphicFramePr>
            <a:graphicFrameLocks noGrp="1"/>
          </p:cNvGraphicFramePr>
          <p:nvPr/>
        </p:nvGraphicFramePr>
        <p:xfrm>
          <a:off x="2811207" y="2738120"/>
          <a:ext cx="6766485" cy="1381760"/>
        </p:xfrm>
        <a:graphic>
          <a:graphicData uri="http://schemas.openxmlformats.org/drawingml/2006/table">
            <a:tbl>
              <a:tblPr firstRow="1" bandRow="1"/>
              <a:tblGrid>
                <a:gridCol w="20447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945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r>
                        <a:rPr lang="en-US" dirty="0"/>
                        <a:t>Task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91A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r>
                        <a:rPr lang="en-US" dirty="0"/>
                        <a:t>Naive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91A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r>
                        <a:rPr lang="en-US" dirty="0"/>
                        <a:t>k-d Tree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91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r>
                        <a:rPr lang="en-US" dirty="0"/>
                        <a:t>Train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91A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r>
                        <a:rPr lang="en-US" dirty="0"/>
                        <a:t>O(1)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91A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r>
                        <a:rPr lang="en-US" dirty="0"/>
                        <a:t>~ O(M</a:t>
                      </a:r>
                      <a:r>
                        <a:rPr lang="en-US" baseline="0" dirty="0"/>
                        <a:t> </a:t>
                      </a:r>
                      <a:r>
                        <a:rPr lang="en-US" dirty="0"/>
                        <a:t>N log N)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91A7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r>
                        <a:rPr lang="en-US" dirty="0"/>
                        <a:t>Predict </a:t>
                      </a:r>
                      <a:br>
                        <a:rPr lang="en-US" dirty="0"/>
                      </a:br>
                      <a:r>
                        <a:rPr lang="en-US" dirty="0"/>
                        <a:t>(one test example)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91A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r>
                        <a:rPr lang="en-US" dirty="0"/>
                        <a:t>O(MN)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91A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r>
                        <a:rPr lang="en-US" dirty="0"/>
                        <a:t>~ O(2</a:t>
                      </a:r>
                      <a:r>
                        <a:rPr lang="en-US" baseline="30000" dirty="0"/>
                        <a:t>M</a:t>
                      </a:r>
                      <a:r>
                        <a:rPr lang="en-US" dirty="0"/>
                        <a:t> log N) on average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91A7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:a16="http://schemas.microsoft.com/office/drawing/2014/main" id="{C4D8EB2E-DC32-C40E-F4A4-F41E1BE234AF}"/>
              </a:ext>
            </a:extLst>
          </p:cNvPr>
          <p:cNvGrpSpPr/>
          <p:nvPr/>
        </p:nvGrpSpPr>
        <p:grpSpPr>
          <a:xfrm>
            <a:off x="2290509" y="4016633"/>
            <a:ext cx="4984229" cy="2278123"/>
            <a:chOff x="-3092550" y="5081423"/>
            <a:chExt cx="4984229" cy="2278123"/>
          </a:xfrm>
        </p:grpSpPr>
        <p:sp>
          <p:nvSpPr>
            <p:cNvPr id="8" name="Content Placeholder 5">
              <a:extLst>
                <a:ext uri="{FF2B5EF4-FFF2-40B4-BE49-F238E27FC236}">
                  <a16:creationId xmlns:a16="http://schemas.microsoft.com/office/drawing/2014/main" id="{A06D2A21-4659-853D-C85C-2888EAFA08BB}"/>
                </a:ext>
              </a:extLst>
            </p:cNvPr>
            <p:cNvSpPr txBox="1">
              <a:spLocks/>
            </p:cNvSpPr>
            <p:nvPr/>
          </p:nvSpPr>
          <p:spPr>
            <a:xfrm>
              <a:off x="-3092550" y="5538956"/>
              <a:ext cx="4176298" cy="1820590"/>
            </a:xfrm>
            <a:prstGeom prst="rect">
              <a:avLst/>
            </a:prstGeom>
            <a:solidFill>
              <a:srgbClr val="FEB80A"/>
            </a:solidFill>
            <a:ln w="38100" cmpd="sng">
              <a:solidFill>
                <a:sysClr val="windowText" lastClr="0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>
              <a:normAutofit fontScale="70000" lnSpcReduction="20000"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Problem: 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Very fast for small M, but very slow for large M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In practice: 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use stochastic approximations (very fast, and empirically often as good)</a:t>
              </a:r>
            </a:p>
          </p:txBody>
        </p:sp>
        <p:sp>
          <p:nvSpPr>
            <p:cNvPr id="9" name="Left Arrow 11">
              <a:extLst>
                <a:ext uri="{FF2B5EF4-FFF2-40B4-BE49-F238E27FC236}">
                  <a16:creationId xmlns:a16="http://schemas.microsoft.com/office/drawing/2014/main" id="{FABA1772-DCC1-1A84-1BDF-83FFC123AFD6}"/>
                </a:ext>
              </a:extLst>
            </p:cNvPr>
            <p:cNvSpPr/>
            <p:nvPr/>
          </p:nvSpPr>
          <p:spPr>
            <a:xfrm rot="8154214">
              <a:off x="1196065" y="5081423"/>
              <a:ext cx="695614" cy="482578"/>
            </a:xfrm>
            <a:prstGeom prst="leftArrow">
              <a:avLst/>
            </a:prstGeom>
            <a:solidFill>
              <a:srgbClr val="FEB80A"/>
            </a:solidFill>
            <a:ln w="38100" cap="flat" cmpd="sng" algn="ctr">
              <a:solidFill>
                <a:sysClr val="windowText" lastClr="00000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388502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k-NN: Remarks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210760"/>
            <a:ext cx="8229600" cy="745040"/>
          </a:xfrm>
        </p:spPr>
        <p:txBody>
          <a:bodyPr>
            <a:normAutofit/>
          </a:bodyPr>
          <a:lstStyle/>
          <a:p>
            <a:pPr marL="0" indent="0" defTabSz="914400">
              <a:spcBef>
                <a:spcPts val="0"/>
              </a:spcBef>
              <a:buNone/>
              <a:defRPr/>
            </a:pPr>
            <a:r>
              <a:rPr lang="en-US" b="1" dirty="0"/>
              <a:t>Theoretical Guarantees:</a:t>
            </a:r>
          </a:p>
          <a:p>
            <a:pPr marL="0" indent="0" defTabSz="914400">
              <a:spcBef>
                <a:spcPts val="0"/>
              </a:spcBef>
              <a:buNone/>
              <a:defRPr/>
            </a:pPr>
            <a:endParaRPr lang="en-US" dirty="0"/>
          </a:p>
          <a:p>
            <a:pPr marL="0" indent="0" defTabSz="914400">
              <a:spcBef>
                <a:spcPts val="0"/>
              </a:spcBef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81201" y="1955800"/>
            <a:ext cx="5892800" cy="45593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 anchor="t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Cover &amp; Hart (1967)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Let h(x) be a Nearest Neighbor (k=1) binary classifier. As the number of training examples N goes to infinity</a:t>
            </a:r>
            <a:r>
              <a:rPr kumimoji="0" lang="mr-I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Mangal" panose="02040503050203030202" pitchFamily="18" charset="0"/>
              </a:rPr>
              <a:t>…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error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true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(h) &lt; 2 x Bayes Error Rate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“In this sense, it may be said that half the classification information in an infinite sample set is contained in the nearest neighbor.”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7262162" y="2590800"/>
            <a:ext cx="3037538" cy="2717800"/>
            <a:chOff x="-3863659" y="6179210"/>
            <a:chExt cx="3037538" cy="2717800"/>
          </a:xfrm>
        </p:grpSpPr>
        <p:sp>
          <p:nvSpPr>
            <p:cNvPr id="14" name="Content Placeholder 5"/>
            <p:cNvSpPr txBox="1">
              <a:spLocks/>
            </p:cNvSpPr>
            <p:nvPr/>
          </p:nvSpPr>
          <p:spPr>
            <a:xfrm>
              <a:off x="-3092550" y="6179210"/>
              <a:ext cx="2266429" cy="2717800"/>
            </a:xfrm>
            <a:prstGeom prst="rect">
              <a:avLst/>
            </a:prstGeom>
            <a:solidFill>
              <a:schemeClr val="accent2"/>
            </a:solidFill>
            <a:ln w="38100" cmpd="sng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>
              <a:normAutofit fontScale="92500" lnSpcReduction="20000"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very informally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, Bayes Error Rate can be thought of as: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‘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the best you could possibly do’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5" name="Left Arrow 14"/>
            <p:cNvSpPr/>
            <p:nvPr/>
          </p:nvSpPr>
          <p:spPr>
            <a:xfrm rot="19495908">
              <a:off x="-3863659" y="7338542"/>
              <a:ext cx="695614" cy="482578"/>
            </a:xfrm>
            <a:prstGeom prst="leftArrow">
              <a:avLst/>
            </a:prstGeom>
            <a:solidFill>
              <a:schemeClr val="accent2"/>
            </a:solidFill>
            <a:ln w="38100" cmpd="sng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2F84AA3-12E6-4B94-9F6C-F288821BB4AE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9372201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k-NN Learning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i="1" dirty="0"/>
              <a:t>You should be able to</a:t>
            </a:r>
            <a:r>
              <a:rPr lang="mr-IN" i="1" dirty="0"/>
              <a:t>…</a:t>
            </a:r>
            <a:endParaRPr lang="en-US" i="1" dirty="0"/>
          </a:p>
          <a:p>
            <a:r>
              <a:rPr lang="en-US" dirty="0"/>
              <a:t>Describe a dataset as points in a high dimensional space</a:t>
            </a:r>
          </a:p>
          <a:p>
            <a:r>
              <a:rPr lang="en-US" dirty="0"/>
              <a:t>Implement k-Nearest Neighbors with O(N) prediction</a:t>
            </a:r>
          </a:p>
          <a:p>
            <a:r>
              <a:rPr lang="en-US" dirty="0"/>
              <a:t>Describe the inductive bias of a k-NN classifier and relate it to feature scale</a:t>
            </a:r>
          </a:p>
          <a:p>
            <a:r>
              <a:rPr lang="en-US" dirty="0"/>
              <a:t>Sketch the decision boundary for a learning algorithm (compare k-NN and DT)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138395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k-NN Learning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i="1" dirty="0"/>
              <a:t>You should be able to</a:t>
            </a:r>
            <a:r>
              <a:rPr lang="mr-IN" i="1" dirty="0"/>
              <a:t>…</a:t>
            </a:r>
            <a:endParaRPr lang="en-US" i="1" dirty="0"/>
          </a:p>
          <a:p>
            <a:r>
              <a:rPr lang="en-US" dirty="0"/>
              <a:t>Describe a dataset as points in a high dimensional space</a:t>
            </a:r>
          </a:p>
          <a:p>
            <a:r>
              <a:rPr lang="en-US" dirty="0"/>
              <a:t>Implement k-Nearest Neighbors with O(N) prediction</a:t>
            </a:r>
          </a:p>
          <a:p>
            <a:r>
              <a:rPr lang="en-US" dirty="0"/>
              <a:t>Describe the inductive bias of a k-NN classifier and relate it to feature scale</a:t>
            </a:r>
          </a:p>
          <a:p>
            <a:r>
              <a:rPr lang="en-US" dirty="0"/>
              <a:t>Sketch the decision boundary for a learning algorithm (compare k-NN and DT)</a:t>
            </a:r>
          </a:p>
          <a:p>
            <a:r>
              <a:rPr lang="en-US" dirty="0"/>
              <a:t>State Cover &amp; Hart (1967)'s large sample analysis of a nearest neighbor classifier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267428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Selection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73631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94FC1-D4B0-4D3A-9541-EC0A582C8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5B0C6F-D577-427E-865D-A9126793C7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Decision tree generalization</a:t>
            </a:r>
          </a:p>
          <a:p>
            <a:r>
              <a:rPr lang="en-US" dirty="0"/>
              <a:t>Which of the following generalize best to unseen examples?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Small tree with low training accuracy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Large tree with low training accuracy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Small tree with high training accuracy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Large tree with high training accuracy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47A1071-F89D-4621-8EE9-69F01EFF7FF9}"/>
              </a:ext>
            </a:extLst>
          </p:cNvPr>
          <p:cNvSpPr/>
          <p:nvPr/>
        </p:nvSpPr>
        <p:spPr>
          <a:xfrm>
            <a:off x="318565" y="2076573"/>
            <a:ext cx="6389001" cy="112087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5B9EA10-3DE9-4E74-96D9-70518111785B}"/>
              </a:ext>
            </a:extLst>
          </p:cNvPr>
          <p:cNvSpPr/>
          <p:nvPr/>
        </p:nvSpPr>
        <p:spPr>
          <a:xfrm>
            <a:off x="397223" y="3710471"/>
            <a:ext cx="6389001" cy="481541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188837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Model Selection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solidFill>
            <a:schemeClr val="accent3">
              <a:lumMod val="40000"/>
              <a:lumOff val="60000"/>
            </a:schemeClr>
          </a:solidFill>
        </p:spPr>
        <p:txBody>
          <a:bodyPr/>
          <a:lstStyle/>
          <a:p>
            <a:pPr marL="0" indent="0" defTabSz="914400">
              <a:spcBef>
                <a:spcPts val="0"/>
              </a:spcBef>
              <a:buNone/>
              <a:defRPr/>
            </a:pPr>
            <a:r>
              <a:rPr lang="en-US" b="1" dirty="0"/>
              <a:t>WARNING</a:t>
            </a:r>
            <a:r>
              <a:rPr lang="en-US" dirty="0"/>
              <a:t>: </a:t>
            </a:r>
          </a:p>
          <a:p>
            <a:pPr defTabSz="914400">
              <a:spcBef>
                <a:spcPts val="0"/>
              </a:spcBef>
              <a:defRPr/>
            </a:pPr>
            <a:r>
              <a:rPr lang="en-US" dirty="0"/>
              <a:t>In some sense, our discussion of model selection is premature. </a:t>
            </a:r>
          </a:p>
          <a:p>
            <a:pPr defTabSz="914400">
              <a:spcBef>
                <a:spcPts val="0"/>
              </a:spcBef>
              <a:defRPr/>
            </a:pPr>
            <a:r>
              <a:rPr lang="en-US" dirty="0"/>
              <a:t>The models we have considered thus far are fairly simple.</a:t>
            </a:r>
          </a:p>
          <a:p>
            <a:pPr defTabSz="914400">
              <a:spcBef>
                <a:spcPts val="0"/>
              </a:spcBef>
              <a:defRPr/>
            </a:pPr>
            <a:r>
              <a:rPr lang="en-US" dirty="0"/>
              <a:t>The models and the many decisions available to the data scientist wielding them will grow to be much more complex than what we’ve seen so far.</a:t>
            </a:r>
          </a:p>
          <a:p>
            <a:pPr marL="0" indent="0" defTabSz="914400">
              <a:spcBef>
                <a:spcPts val="0"/>
              </a:spcBef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6BB94F-0BD3-42C2-A8DD-FB241C4E8B41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23634716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Model Selection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dirty="0"/>
              <a:t>Statistics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solidFill>
            <a:schemeClr val="accent1">
              <a:lumMod val="40000"/>
              <a:lumOff val="60000"/>
            </a:schemeClr>
          </a:solidFill>
        </p:spPr>
        <p:txBody>
          <a:bodyPr>
            <a:normAutofit fontScale="85000" lnSpcReduction="10000"/>
          </a:bodyPr>
          <a:lstStyle/>
          <a:p>
            <a:pPr defTabSz="914400">
              <a:spcBef>
                <a:spcPts val="0"/>
              </a:spcBef>
              <a:defRPr/>
            </a:pPr>
            <a:r>
              <a:rPr lang="en-US" i="1" dirty="0"/>
              <a:t>Def</a:t>
            </a:r>
            <a:r>
              <a:rPr lang="en-US" dirty="0"/>
              <a:t>: a </a:t>
            </a:r>
            <a:r>
              <a:rPr lang="en-US" b="1" dirty="0"/>
              <a:t>model</a:t>
            </a:r>
            <a:r>
              <a:rPr lang="en-US" dirty="0"/>
              <a:t> defines the data generation process (i.e. a set or family of parametric probability distributions)</a:t>
            </a:r>
          </a:p>
          <a:p>
            <a:pPr defTabSz="914400">
              <a:spcBef>
                <a:spcPts val="0"/>
              </a:spcBef>
              <a:defRPr/>
            </a:pPr>
            <a:endParaRPr lang="en-US" i="1" dirty="0"/>
          </a:p>
          <a:p>
            <a:pPr defTabSz="914400">
              <a:spcBef>
                <a:spcPts val="0"/>
              </a:spcBef>
              <a:defRPr/>
            </a:pPr>
            <a:r>
              <a:rPr lang="en-US" i="1" dirty="0"/>
              <a:t>Def</a:t>
            </a:r>
            <a:r>
              <a:rPr lang="en-US" dirty="0"/>
              <a:t>: </a:t>
            </a:r>
            <a:r>
              <a:rPr lang="en-US" b="1" dirty="0"/>
              <a:t>model parameters </a:t>
            </a:r>
            <a:r>
              <a:rPr lang="en-US" dirty="0"/>
              <a:t>are the values that give rise to a particular probability distribution in the model family</a:t>
            </a:r>
          </a:p>
          <a:p>
            <a:pPr defTabSz="914400">
              <a:spcBef>
                <a:spcPts val="0"/>
              </a:spcBef>
              <a:defRPr/>
            </a:pPr>
            <a:endParaRPr lang="en-US" i="1" dirty="0"/>
          </a:p>
          <a:p>
            <a:pPr defTabSz="914400">
              <a:spcBef>
                <a:spcPts val="0"/>
              </a:spcBef>
              <a:defRPr/>
            </a:pPr>
            <a:r>
              <a:rPr lang="en-US" i="1" dirty="0"/>
              <a:t>Def</a:t>
            </a:r>
            <a:r>
              <a:rPr lang="en-US" dirty="0"/>
              <a:t>: </a:t>
            </a:r>
            <a:r>
              <a:rPr lang="en-US" b="1" dirty="0"/>
              <a:t>learning</a:t>
            </a:r>
            <a:r>
              <a:rPr lang="en-US" dirty="0"/>
              <a:t> (aka. estimation) is the process of finding the parameters that best fit the data</a:t>
            </a:r>
          </a:p>
          <a:p>
            <a:pPr defTabSz="914400">
              <a:spcBef>
                <a:spcPts val="0"/>
              </a:spcBef>
              <a:defRPr/>
            </a:pPr>
            <a:endParaRPr lang="en-US" i="1" dirty="0"/>
          </a:p>
          <a:p>
            <a:pPr defTabSz="914400">
              <a:spcBef>
                <a:spcPts val="0"/>
              </a:spcBef>
              <a:defRPr/>
            </a:pPr>
            <a:r>
              <a:rPr lang="en-US" i="1" dirty="0"/>
              <a:t>Def</a:t>
            </a:r>
            <a:r>
              <a:rPr lang="en-US" dirty="0"/>
              <a:t>: </a:t>
            </a:r>
            <a:r>
              <a:rPr lang="en-US" b="1" dirty="0" err="1"/>
              <a:t>hyperparameters</a:t>
            </a:r>
            <a:r>
              <a:rPr lang="en-US" dirty="0"/>
              <a:t> are the parameters of a prior distribution over parameters</a:t>
            </a:r>
          </a:p>
          <a:p>
            <a:pPr defTabSz="914400">
              <a:spcBef>
                <a:spcPts val="0"/>
              </a:spcBef>
              <a:defRPr/>
            </a:pPr>
            <a:endParaRPr lang="en-US" dirty="0"/>
          </a:p>
          <a:p>
            <a:pPr defTabSz="914400">
              <a:spcBef>
                <a:spcPts val="0"/>
              </a:spcBef>
              <a:defRPr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dirty="0"/>
              <a:t>Machine Learning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85000" lnSpcReduction="10000"/>
          </a:bodyPr>
          <a:lstStyle/>
          <a:p>
            <a:pPr defTabSz="914400">
              <a:spcBef>
                <a:spcPts val="0"/>
              </a:spcBef>
              <a:defRPr/>
            </a:pPr>
            <a:r>
              <a:rPr lang="en-US" i="1" dirty="0"/>
              <a:t>Def</a:t>
            </a:r>
            <a:r>
              <a:rPr lang="en-US" dirty="0"/>
              <a:t>: (loosely) a </a:t>
            </a:r>
            <a:r>
              <a:rPr lang="en-US" b="1" dirty="0"/>
              <a:t>model</a:t>
            </a:r>
            <a:r>
              <a:rPr lang="en-US" dirty="0"/>
              <a:t> defines the hypothesis space over which learning performs its search</a:t>
            </a:r>
          </a:p>
          <a:p>
            <a:pPr defTabSz="914400">
              <a:spcBef>
                <a:spcPts val="0"/>
              </a:spcBef>
              <a:defRPr/>
            </a:pPr>
            <a:endParaRPr lang="en-US" dirty="0"/>
          </a:p>
          <a:p>
            <a:pPr defTabSz="914400">
              <a:spcBef>
                <a:spcPts val="0"/>
              </a:spcBef>
              <a:defRPr/>
            </a:pPr>
            <a:r>
              <a:rPr lang="en-US" i="1" dirty="0"/>
              <a:t>Def</a:t>
            </a:r>
            <a:r>
              <a:rPr lang="en-US" dirty="0"/>
              <a:t>: </a:t>
            </a:r>
            <a:r>
              <a:rPr lang="en-US" b="1" dirty="0"/>
              <a:t>model parameters </a:t>
            </a:r>
            <a:r>
              <a:rPr lang="en-US" dirty="0"/>
              <a:t>are the numeric values or structure selected by the learning algorithm that give rise to a hypothesis</a:t>
            </a:r>
          </a:p>
          <a:p>
            <a:pPr defTabSz="914400">
              <a:spcBef>
                <a:spcPts val="0"/>
              </a:spcBef>
              <a:defRPr/>
            </a:pPr>
            <a:endParaRPr lang="en-US" i="1" dirty="0"/>
          </a:p>
          <a:p>
            <a:pPr defTabSz="914400">
              <a:spcBef>
                <a:spcPts val="0"/>
              </a:spcBef>
              <a:defRPr/>
            </a:pPr>
            <a:r>
              <a:rPr lang="en-US" i="1" dirty="0"/>
              <a:t>Def</a:t>
            </a:r>
            <a:r>
              <a:rPr lang="en-US" dirty="0"/>
              <a:t>: the </a:t>
            </a:r>
            <a:r>
              <a:rPr lang="en-US" b="1" dirty="0"/>
              <a:t>learning algorithm </a:t>
            </a:r>
            <a:r>
              <a:rPr lang="en-US" dirty="0"/>
              <a:t>defines the data-driven search over the hypothesis space (i.e. search for good parameters)</a:t>
            </a:r>
          </a:p>
          <a:p>
            <a:pPr defTabSz="914400">
              <a:spcBef>
                <a:spcPts val="0"/>
              </a:spcBef>
              <a:defRPr/>
            </a:pPr>
            <a:endParaRPr lang="en-US" dirty="0"/>
          </a:p>
          <a:p>
            <a:pPr defTabSz="914400">
              <a:spcBef>
                <a:spcPts val="0"/>
              </a:spcBef>
              <a:defRPr/>
            </a:pPr>
            <a:r>
              <a:rPr lang="en-US" i="1" dirty="0"/>
              <a:t>Def</a:t>
            </a:r>
            <a:r>
              <a:rPr lang="en-US" dirty="0"/>
              <a:t>: </a:t>
            </a:r>
            <a:r>
              <a:rPr lang="en-US" b="1" dirty="0" err="1"/>
              <a:t>hyperparameters</a:t>
            </a:r>
            <a:r>
              <a:rPr lang="en-US" dirty="0"/>
              <a:t> are the tunable aspects of the model, that the learning algorithm does </a:t>
            </a:r>
            <a:r>
              <a:rPr lang="en-US" i="1" dirty="0"/>
              <a:t>not</a:t>
            </a:r>
            <a:r>
              <a:rPr lang="en-US" dirty="0"/>
              <a:t> select</a:t>
            </a:r>
          </a:p>
          <a:p>
            <a:pPr defTabSz="914400">
              <a:spcBef>
                <a:spcPts val="0"/>
              </a:spcBef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B3391D-15C9-4573-86A9-6999378B3774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75983F5E-74EC-6B79-4F2A-832724A5588A}"/>
                  </a:ext>
                </a:extLst>
              </p14:cNvPr>
              <p14:cNvContentPartPr/>
              <p14:nvPr/>
            </p14:nvContentPartPr>
            <p14:xfrm>
              <a:off x="5412600" y="3445920"/>
              <a:ext cx="6258960" cy="28360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75983F5E-74EC-6B79-4F2A-832724A5588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03240" y="3436560"/>
                <a:ext cx="6277680" cy="2854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38255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Model Selection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dirty="0"/>
              <a:t>Machine Learning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85000" lnSpcReduction="10000"/>
          </a:bodyPr>
          <a:lstStyle/>
          <a:p>
            <a:pPr defTabSz="914400">
              <a:spcBef>
                <a:spcPts val="0"/>
              </a:spcBef>
              <a:defRPr/>
            </a:pPr>
            <a:r>
              <a:rPr lang="en-US" i="1" dirty="0"/>
              <a:t>Def</a:t>
            </a:r>
            <a:r>
              <a:rPr lang="en-US" dirty="0"/>
              <a:t>: (loosely) a </a:t>
            </a:r>
            <a:r>
              <a:rPr lang="en-US" b="1" dirty="0"/>
              <a:t>model</a:t>
            </a:r>
            <a:r>
              <a:rPr lang="en-US" dirty="0"/>
              <a:t> defines the hypothesis space over which learning performs its search</a:t>
            </a:r>
          </a:p>
          <a:p>
            <a:pPr defTabSz="914400">
              <a:spcBef>
                <a:spcPts val="0"/>
              </a:spcBef>
              <a:defRPr/>
            </a:pPr>
            <a:endParaRPr lang="en-US" dirty="0"/>
          </a:p>
          <a:p>
            <a:pPr defTabSz="914400">
              <a:spcBef>
                <a:spcPts val="0"/>
              </a:spcBef>
              <a:defRPr/>
            </a:pPr>
            <a:r>
              <a:rPr lang="en-US" i="1" dirty="0"/>
              <a:t>Def</a:t>
            </a:r>
            <a:r>
              <a:rPr lang="en-US" dirty="0"/>
              <a:t>: </a:t>
            </a:r>
            <a:r>
              <a:rPr lang="en-US" b="1" dirty="0"/>
              <a:t>model parameters </a:t>
            </a:r>
            <a:r>
              <a:rPr lang="en-US" dirty="0"/>
              <a:t>are the numeric values or structure selected by the learning algorithm that give rise to a hypothesis</a:t>
            </a:r>
          </a:p>
          <a:p>
            <a:pPr defTabSz="914400">
              <a:spcBef>
                <a:spcPts val="0"/>
              </a:spcBef>
              <a:defRPr/>
            </a:pPr>
            <a:endParaRPr lang="en-US" i="1" dirty="0"/>
          </a:p>
          <a:p>
            <a:pPr defTabSz="914400">
              <a:spcBef>
                <a:spcPts val="0"/>
              </a:spcBef>
              <a:defRPr/>
            </a:pPr>
            <a:r>
              <a:rPr lang="en-US" i="1" dirty="0"/>
              <a:t>Def</a:t>
            </a:r>
            <a:r>
              <a:rPr lang="en-US" dirty="0"/>
              <a:t>: the </a:t>
            </a:r>
            <a:r>
              <a:rPr lang="en-US" b="1" dirty="0"/>
              <a:t>learning algorithm </a:t>
            </a:r>
            <a:r>
              <a:rPr lang="en-US" dirty="0"/>
              <a:t>defines the data-driven search over the hypothesis space (i.e. search for good parameters)</a:t>
            </a:r>
          </a:p>
          <a:p>
            <a:pPr defTabSz="914400">
              <a:spcBef>
                <a:spcPts val="0"/>
              </a:spcBef>
              <a:defRPr/>
            </a:pPr>
            <a:endParaRPr lang="en-US" dirty="0"/>
          </a:p>
          <a:p>
            <a:pPr defTabSz="914400">
              <a:spcBef>
                <a:spcPts val="0"/>
              </a:spcBef>
              <a:defRPr/>
            </a:pPr>
            <a:r>
              <a:rPr lang="en-US" i="1" dirty="0"/>
              <a:t>Def</a:t>
            </a:r>
            <a:r>
              <a:rPr lang="en-US" dirty="0"/>
              <a:t>: </a:t>
            </a:r>
            <a:r>
              <a:rPr lang="en-US" b="1" dirty="0" err="1"/>
              <a:t>hyperparameters</a:t>
            </a:r>
            <a:r>
              <a:rPr lang="en-US" dirty="0"/>
              <a:t> are the tunable aspects of the model, that the learning algorithm does </a:t>
            </a:r>
            <a:r>
              <a:rPr lang="en-US" i="1" dirty="0"/>
              <a:t>not</a:t>
            </a:r>
            <a:r>
              <a:rPr lang="en-US" dirty="0"/>
              <a:t> select</a:t>
            </a:r>
          </a:p>
          <a:p>
            <a:pPr defTabSz="914400">
              <a:spcBef>
                <a:spcPts val="0"/>
              </a:spcBef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model = set of all possible trees, possibly restricted by some </a:t>
            </a:r>
            <a:r>
              <a:rPr lang="en-US" dirty="0" err="1"/>
              <a:t>hyperparameters</a:t>
            </a:r>
            <a:r>
              <a:rPr lang="en-US" dirty="0"/>
              <a:t> (e.g. max depth)</a:t>
            </a:r>
          </a:p>
          <a:p>
            <a:endParaRPr lang="en-US" dirty="0"/>
          </a:p>
          <a:p>
            <a:r>
              <a:rPr lang="en-US" dirty="0"/>
              <a:t>parameters = structure of a specific decision tree</a:t>
            </a:r>
          </a:p>
          <a:p>
            <a:endParaRPr lang="en-US" dirty="0"/>
          </a:p>
          <a:p>
            <a:r>
              <a:rPr lang="en-US" dirty="0"/>
              <a:t>learning algorithm = ID3, CART, etc.</a:t>
            </a:r>
          </a:p>
          <a:p>
            <a:endParaRPr lang="en-US" dirty="0"/>
          </a:p>
          <a:p>
            <a:r>
              <a:rPr lang="en-US" dirty="0" err="1"/>
              <a:t>hyperparameters</a:t>
            </a:r>
            <a:r>
              <a:rPr lang="en-US" dirty="0"/>
              <a:t> = max-depth, threshold for splitting criterion, etc.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Example: Decision Tree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9DBBDD-058D-4A1A-8043-1A8A9BEAC3D9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62357616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Model Selection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dirty="0"/>
              <a:t>Machine Learning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85000" lnSpcReduction="10000"/>
          </a:bodyPr>
          <a:lstStyle/>
          <a:p>
            <a:pPr defTabSz="914400">
              <a:spcBef>
                <a:spcPts val="0"/>
              </a:spcBef>
              <a:defRPr/>
            </a:pPr>
            <a:r>
              <a:rPr lang="en-US" i="1" dirty="0"/>
              <a:t>Def</a:t>
            </a:r>
            <a:r>
              <a:rPr lang="en-US" dirty="0"/>
              <a:t>: (loosely) a </a:t>
            </a:r>
            <a:r>
              <a:rPr lang="en-US" b="1" dirty="0"/>
              <a:t>model</a:t>
            </a:r>
            <a:r>
              <a:rPr lang="en-US" dirty="0"/>
              <a:t> defines the hypothesis space over which learning performs its search</a:t>
            </a:r>
          </a:p>
          <a:p>
            <a:pPr defTabSz="914400">
              <a:spcBef>
                <a:spcPts val="0"/>
              </a:spcBef>
              <a:defRPr/>
            </a:pPr>
            <a:endParaRPr lang="en-US" dirty="0"/>
          </a:p>
          <a:p>
            <a:pPr defTabSz="914400">
              <a:spcBef>
                <a:spcPts val="0"/>
              </a:spcBef>
              <a:defRPr/>
            </a:pPr>
            <a:r>
              <a:rPr lang="en-US" i="1" dirty="0"/>
              <a:t>Def</a:t>
            </a:r>
            <a:r>
              <a:rPr lang="en-US" dirty="0"/>
              <a:t>: </a:t>
            </a:r>
            <a:r>
              <a:rPr lang="en-US" b="1" dirty="0"/>
              <a:t>model parameters </a:t>
            </a:r>
            <a:r>
              <a:rPr lang="en-US" dirty="0"/>
              <a:t>are the numeric values or structure selected by the learning algorithm that give rise to a hypothesis</a:t>
            </a:r>
          </a:p>
          <a:p>
            <a:pPr defTabSz="914400">
              <a:spcBef>
                <a:spcPts val="0"/>
              </a:spcBef>
              <a:defRPr/>
            </a:pPr>
            <a:endParaRPr lang="en-US" i="1" dirty="0"/>
          </a:p>
          <a:p>
            <a:pPr defTabSz="914400">
              <a:spcBef>
                <a:spcPts val="0"/>
              </a:spcBef>
              <a:defRPr/>
            </a:pPr>
            <a:r>
              <a:rPr lang="en-US" i="1" dirty="0"/>
              <a:t>Def</a:t>
            </a:r>
            <a:r>
              <a:rPr lang="en-US" dirty="0"/>
              <a:t>: the </a:t>
            </a:r>
            <a:r>
              <a:rPr lang="en-US" b="1" dirty="0"/>
              <a:t>learning algorithm </a:t>
            </a:r>
            <a:r>
              <a:rPr lang="en-US" dirty="0"/>
              <a:t>defines the data-driven search over the hypothesis space (i.e. search for good parameters)</a:t>
            </a:r>
          </a:p>
          <a:p>
            <a:pPr defTabSz="914400">
              <a:spcBef>
                <a:spcPts val="0"/>
              </a:spcBef>
              <a:defRPr/>
            </a:pPr>
            <a:endParaRPr lang="en-US" dirty="0"/>
          </a:p>
          <a:p>
            <a:pPr defTabSz="914400">
              <a:spcBef>
                <a:spcPts val="0"/>
              </a:spcBef>
              <a:defRPr/>
            </a:pPr>
            <a:r>
              <a:rPr lang="en-US" i="1" dirty="0"/>
              <a:t>Def</a:t>
            </a:r>
            <a:r>
              <a:rPr lang="en-US" dirty="0"/>
              <a:t>: </a:t>
            </a:r>
            <a:r>
              <a:rPr lang="en-US" b="1" dirty="0" err="1"/>
              <a:t>hyperparameters</a:t>
            </a:r>
            <a:r>
              <a:rPr lang="en-US" dirty="0"/>
              <a:t> are the tunable aspects of the model, that the learning algorithm does </a:t>
            </a:r>
            <a:r>
              <a:rPr lang="en-US" i="1" dirty="0"/>
              <a:t>not</a:t>
            </a:r>
            <a:r>
              <a:rPr lang="en-US" dirty="0"/>
              <a:t> select</a:t>
            </a:r>
          </a:p>
          <a:p>
            <a:pPr defTabSz="914400">
              <a:spcBef>
                <a:spcPts val="0"/>
              </a:spcBef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model = set of all possible nearest neighbors classifiers</a:t>
            </a:r>
          </a:p>
          <a:p>
            <a:endParaRPr lang="en-US" dirty="0"/>
          </a:p>
          <a:p>
            <a:r>
              <a:rPr lang="en-US" dirty="0"/>
              <a:t>parameters = none </a:t>
            </a:r>
            <a:br>
              <a:rPr lang="en-US" dirty="0"/>
            </a:br>
            <a:r>
              <a:rPr lang="en-US" dirty="0"/>
              <a:t>(KNN is an instance-based or non-parametric method)</a:t>
            </a:r>
          </a:p>
          <a:p>
            <a:endParaRPr lang="en-US" dirty="0"/>
          </a:p>
          <a:p>
            <a:r>
              <a:rPr lang="en-US" dirty="0"/>
              <a:t>learning algorithm = for naïve setting, just storing the data</a:t>
            </a:r>
          </a:p>
          <a:p>
            <a:endParaRPr lang="en-US" dirty="0"/>
          </a:p>
          <a:p>
            <a:r>
              <a:rPr lang="en-US" dirty="0" err="1"/>
              <a:t>hyperparameters</a:t>
            </a:r>
            <a:r>
              <a:rPr lang="en-US" dirty="0"/>
              <a:t> = </a:t>
            </a:r>
            <a:r>
              <a:rPr lang="en-US" i="1" dirty="0"/>
              <a:t>k</a:t>
            </a:r>
            <a:r>
              <a:rPr lang="en-US" dirty="0"/>
              <a:t>, the number of neighbors to consider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Example: k-Nearest Neighbors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8DE92A-3034-44BD-8874-057431F2EA2C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318131219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Model Selection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dirty="0"/>
              <a:t>Statistics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solidFill>
            <a:schemeClr val="accent1">
              <a:lumMod val="40000"/>
              <a:lumOff val="60000"/>
            </a:schemeClr>
          </a:solidFill>
        </p:spPr>
        <p:txBody>
          <a:bodyPr>
            <a:normAutofit fontScale="85000" lnSpcReduction="10000"/>
          </a:bodyPr>
          <a:lstStyle/>
          <a:p>
            <a:pPr defTabSz="914400">
              <a:spcBef>
                <a:spcPts val="0"/>
              </a:spcBef>
              <a:defRPr/>
            </a:pPr>
            <a:r>
              <a:rPr lang="en-US" i="1" dirty="0"/>
              <a:t>Def</a:t>
            </a:r>
            <a:r>
              <a:rPr lang="en-US" dirty="0"/>
              <a:t>: a </a:t>
            </a:r>
            <a:r>
              <a:rPr lang="en-US" b="1" dirty="0"/>
              <a:t>model</a:t>
            </a:r>
            <a:r>
              <a:rPr lang="en-US" dirty="0"/>
              <a:t> defines the data generation process (i.e. a set or family of parametric probability distributions)</a:t>
            </a:r>
          </a:p>
          <a:p>
            <a:pPr defTabSz="914400">
              <a:spcBef>
                <a:spcPts val="0"/>
              </a:spcBef>
              <a:defRPr/>
            </a:pPr>
            <a:endParaRPr lang="en-US" i="1" dirty="0"/>
          </a:p>
          <a:p>
            <a:pPr defTabSz="914400">
              <a:spcBef>
                <a:spcPts val="0"/>
              </a:spcBef>
              <a:defRPr/>
            </a:pPr>
            <a:r>
              <a:rPr lang="en-US" i="1" dirty="0"/>
              <a:t>Def</a:t>
            </a:r>
            <a:r>
              <a:rPr lang="en-US" dirty="0"/>
              <a:t>: </a:t>
            </a:r>
            <a:r>
              <a:rPr lang="en-US" b="1" dirty="0"/>
              <a:t>model parameters </a:t>
            </a:r>
            <a:r>
              <a:rPr lang="en-US" dirty="0"/>
              <a:t>are the values that give rise to a particular probability distribution in the model family</a:t>
            </a:r>
          </a:p>
          <a:p>
            <a:pPr defTabSz="914400">
              <a:spcBef>
                <a:spcPts val="0"/>
              </a:spcBef>
              <a:defRPr/>
            </a:pPr>
            <a:endParaRPr lang="en-US" i="1" dirty="0"/>
          </a:p>
          <a:p>
            <a:pPr defTabSz="914400">
              <a:spcBef>
                <a:spcPts val="0"/>
              </a:spcBef>
              <a:defRPr/>
            </a:pPr>
            <a:r>
              <a:rPr lang="en-US" i="1" dirty="0"/>
              <a:t>Def</a:t>
            </a:r>
            <a:r>
              <a:rPr lang="en-US" dirty="0"/>
              <a:t>: </a:t>
            </a:r>
            <a:r>
              <a:rPr lang="en-US" b="1" dirty="0"/>
              <a:t>learning</a:t>
            </a:r>
            <a:r>
              <a:rPr lang="en-US" dirty="0"/>
              <a:t> (aka. estimation) is the process of finding the parameters that best fit the data</a:t>
            </a:r>
          </a:p>
          <a:p>
            <a:pPr defTabSz="914400">
              <a:spcBef>
                <a:spcPts val="0"/>
              </a:spcBef>
              <a:defRPr/>
            </a:pPr>
            <a:endParaRPr lang="en-US" i="1" dirty="0"/>
          </a:p>
          <a:p>
            <a:pPr defTabSz="914400">
              <a:spcBef>
                <a:spcPts val="0"/>
              </a:spcBef>
              <a:defRPr/>
            </a:pPr>
            <a:r>
              <a:rPr lang="en-US" i="1" dirty="0"/>
              <a:t>Def</a:t>
            </a:r>
            <a:r>
              <a:rPr lang="en-US" dirty="0"/>
              <a:t>: </a:t>
            </a:r>
            <a:r>
              <a:rPr lang="en-US" b="1" dirty="0" err="1"/>
              <a:t>hyperparameters</a:t>
            </a:r>
            <a:r>
              <a:rPr lang="en-US" dirty="0"/>
              <a:t> are the parameters of a prior distribution over parameters</a:t>
            </a:r>
          </a:p>
          <a:p>
            <a:pPr defTabSz="914400">
              <a:spcBef>
                <a:spcPts val="0"/>
              </a:spcBef>
              <a:defRPr/>
            </a:pPr>
            <a:endParaRPr lang="en-US" dirty="0"/>
          </a:p>
          <a:p>
            <a:pPr defTabSz="914400">
              <a:spcBef>
                <a:spcPts val="0"/>
              </a:spcBef>
              <a:defRPr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dirty="0"/>
              <a:t>Machine Learning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85000" lnSpcReduction="10000"/>
          </a:bodyPr>
          <a:lstStyle/>
          <a:p>
            <a:pPr defTabSz="914400">
              <a:spcBef>
                <a:spcPts val="0"/>
              </a:spcBef>
              <a:defRPr/>
            </a:pPr>
            <a:r>
              <a:rPr lang="en-US" i="1" dirty="0"/>
              <a:t>Def</a:t>
            </a:r>
            <a:r>
              <a:rPr lang="en-US" dirty="0"/>
              <a:t>: (loosely) a </a:t>
            </a:r>
            <a:r>
              <a:rPr lang="en-US" b="1" dirty="0"/>
              <a:t>model</a:t>
            </a:r>
            <a:r>
              <a:rPr lang="en-US" dirty="0"/>
              <a:t> defines the hypothesis space over which learning performs its search</a:t>
            </a:r>
          </a:p>
          <a:p>
            <a:pPr defTabSz="914400">
              <a:spcBef>
                <a:spcPts val="0"/>
              </a:spcBef>
              <a:defRPr/>
            </a:pPr>
            <a:endParaRPr lang="en-US" dirty="0"/>
          </a:p>
          <a:p>
            <a:pPr defTabSz="914400">
              <a:spcBef>
                <a:spcPts val="0"/>
              </a:spcBef>
              <a:defRPr/>
            </a:pPr>
            <a:r>
              <a:rPr lang="en-US" i="1" dirty="0"/>
              <a:t>Def</a:t>
            </a:r>
            <a:r>
              <a:rPr lang="en-US" dirty="0"/>
              <a:t>: </a:t>
            </a:r>
            <a:r>
              <a:rPr lang="en-US" b="1" dirty="0"/>
              <a:t>model parameters </a:t>
            </a:r>
            <a:r>
              <a:rPr lang="en-US" dirty="0"/>
              <a:t>are the numeric values or structure selected by the learning algorithm that give rise to a hypothesis</a:t>
            </a:r>
          </a:p>
          <a:p>
            <a:pPr defTabSz="914400">
              <a:spcBef>
                <a:spcPts val="0"/>
              </a:spcBef>
              <a:defRPr/>
            </a:pPr>
            <a:endParaRPr lang="en-US" i="1" dirty="0"/>
          </a:p>
          <a:p>
            <a:pPr defTabSz="914400">
              <a:spcBef>
                <a:spcPts val="0"/>
              </a:spcBef>
              <a:defRPr/>
            </a:pPr>
            <a:r>
              <a:rPr lang="en-US" i="1" dirty="0"/>
              <a:t>Def</a:t>
            </a:r>
            <a:r>
              <a:rPr lang="en-US" dirty="0"/>
              <a:t>: the </a:t>
            </a:r>
            <a:r>
              <a:rPr lang="en-US" b="1" dirty="0"/>
              <a:t>learning algorithm </a:t>
            </a:r>
            <a:r>
              <a:rPr lang="en-US" dirty="0"/>
              <a:t>defines the data-driven search over the hypothesis space (i.e. search for good parameters)</a:t>
            </a:r>
          </a:p>
          <a:p>
            <a:pPr defTabSz="914400">
              <a:spcBef>
                <a:spcPts val="0"/>
              </a:spcBef>
              <a:defRPr/>
            </a:pPr>
            <a:endParaRPr lang="en-US" dirty="0"/>
          </a:p>
          <a:p>
            <a:pPr defTabSz="914400">
              <a:spcBef>
                <a:spcPts val="0"/>
              </a:spcBef>
              <a:defRPr/>
            </a:pPr>
            <a:r>
              <a:rPr lang="en-US" i="1" dirty="0"/>
              <a:t>Def</a:t>
            </a:r>
            <a:r>
              <a:rPr lang="en-US" dirty="0"/>
              <a:t>: </a:t>
            </a:r>
            <a:r>
              <a:rPr lang="en-US" b="1" dirty="0" err="1"/>
              <a:t>hyperparameters</a:t>
            </a:r>
            <a:r>
              <a:rPr lang="en-US" dirty="0"/>
              <a:t> are the tunable aspects of the model, that the learning algorithm does </a:t>
            </a:r>
            <a:r>
              <a:rPr lang="en-US" i="1" dirty="0"/>
              <a:t>not</a:t>
            </a:r>
            <a:r>
              <a:rPr lang="en-US" dirty="0"/>
              <a:t> select</a:t>
            </a:r>
          </a:p>
          <a:p>
            <a:pPr defTabSz="914400">
              <a:spcBef>
                <a:spcPts val="0"/>
              </a:spcBef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340654" y="2197100"/>
            <a:ext cx="5144183" cy="3013914"/>
            <a:chOff x="1816653" y="2197100"/>
            <a:chExt cx="5144183" cy="3013914"/>
          </a:xfrm>
        </p:grpSpPr>
        <p:grpSp>
          <p:nvGrpSpPr>
            <p:cNvPr id="8" name="Group 7"/>
            <p:cNvGrpSpPr/>
            <p:nvPr/>
          </p:nvGrpSpPr>
          <p:grpSpPr>
            <a:xfrm>
              <a:off x="1816653" y="2197100"/>
              <a:ext cx="4491117" cy="3013914"/>
              <a:chOff x="-587970" y="3521691"/>
              <a:chExt cx="4491117" cy="3013914"/>
            </a:xfrm>
            <a:solidFill>
              <a:schemeClr val="accent3">
                <a:lumMod val="60000"/>
                <a:lumOff val="40000"/>
              </a:schemeClr>
            </a:solidFill>
          </p:grpSpPr>
          <p:sp>
            <p:nvSpPr>
              <p:cNvPr id="9" name="Content Placeholder 5"/>
              <p:cNvSpPr txBox="1">
                <a:spLocks/>
              </p:cNvSpPr>
              <p:nvPr/>
            </p:nvSpPr>
            <p:spPr>
              <a:xfrm>
                <a:off x="36348" y="3521691"/>
                <a:ext cx="3866799" cy="2041567"/>
              </a:xfrm>
              <a:prstGeom prst="rect">
                <a:avLst/>
              </a:prstGeom>
              <a:grpFill/>
              <a:ln w="38100" cmpd="sng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lIns="91440" tIns="45720" rIns="91440" bIns="45720" rtlCol="0">
                <a:normAutofit fontScale="92500" lnSpcReduction="10000"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If “learning” is all about picking the best 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parameters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how do we pick the best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hyperparameters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?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10" name="Left Arrow 9"/>
              <p:cNvSpPr/>
              <p:nvPr/>
            </p:nvSpPr>
            <p:spPr>
              <a:xfrm rot="18853919">
                <a:off x="-815090" y="5825908"/>
                <a:ext cx="936817" cy="482578"/>
              </a:xfrm>
              <a:prstGeom prst="leftArrow">
                <a:avLst/>
              </a:prstGeom>
              <a:grpFill/>
              <a:ln w="38100" cmpd="sng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sp>
          <p:nvSpPr>
            <p:cNvPr id="11" name="Left Arrow 10"/>
            <p:cNvSpPr/>
            <p:nvPr/>
          </p:nvSpPr>
          <p:spPr>
            <a:xfrm rot="14034821">
              <a:off x="6251138" y="4490107"/>
              <a:ext cx="936817" cy="482578"/>
            </a:xfrm>
            <a:prstGeom prst="leftArrow">
              <a:avLst/>
            </a:prstGeom>
            <a:solidFill>
              <a:schemeClr val="accent3">
                <a:lumMod val="60000"/>
                <a:lumOff val="40000"/>
              </a:schemeClr>
            </a:solidFill>
            <a:ln w="38100" cmpd="sng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37FBB22-D1E8-41DA-A5D2-468D84608736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415447085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Model Selection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92500" lnSpcReduction="10000"/>
          </a:bodyPr>
          <a:lstStyle/>
          <a:p>
            <a:pPr defTabSz="914400">
              <a:spcBef>
                <a:spcPts val="0"/>
              </a:spcBef>
              <a:defRPr/>
            </a:pPr>
            <a:r>
              <a:rPr lang="en-US" dirty="0"/>
              <a:t>Two </a:t>
            </a:r>
            <a:r>
              <a:rPr lang="en-US" i="1" dirty="0"/>
              <a:t>very</a:t>
            </a:r>
            <a:r>
              <a:rPr lang="en-US" dirty="0"/>
              <a:t> similar definitions:</a:t>
            </a:r>
          </a:p>
          <a:p>
            <a:pPr lvl="1" defTabSz="914400">
              <a:spcBef>
                <a:spcPts val="0"/>
              </a:spcBef>
              <a:defRPr/>
            </a:pPr>
            <a:r>
              <a:rPr lang="en-US" i="1" dirty="0"/>
              <a:t>Def</a:t>
            </a:r>
            <a:r>
              <a:rPr lang="en-US" dirty="0"/>
              <a:t>: </a:t>
            </a:r>
            <a:r>
              <a:rPr lang="en-US" b="1" dirty="0"/>
              <a:t>model selection </a:t>
            </a:r>
            <a:r>
              <a:rPr lang="en-US" dirty="0"/>
              <a:t>is the process by which we choose the “best” model from among a set of candidates</a:t>
            </a:r>
          </a:p>
          <a:p>
            <a:pPr lvl="1" defTabSz="914400">
              <a:spcBef>
                <a:spcPts val="0"/>
              </a:spcBef>
              <a:defRPr/>
            </a:pPr>
            <a:r>
              <a:rPr lang="en-US" i="1" dirty="0"/>
              <a:t>Def</a:t>
            </a:r>
            <a:r>
              <a:rPr lang="en-US" dirty="0"/>
              <a:t>: </a:t>
            </a:r>
            <a:r>
              <a:rPr lang="en-US" b="1" dirty="0" err="1"/>
              <a:t>hyperparameter</a:t>
            </a:r>
            <a:r>
              <a:rPr lang="en-US" b="1" dirty="0"/>
              <a:t> optimization </a:t>
            </a:r>
            <a:r>
              <a:rPr lang="en-US" dirty="0"/>
              <a:t>is the process by which we choose the “best” </a:t>
            </a:r>
            <a:r>
              <a:rPr lang="en-US" dirty="0" err="1"/>
              <a:t>hyperparameters</a:t>
            </a:r>
            <a:r>
              <a:rPr lang="en-US" dirty="0"/>
              <a:t> from among a set of candidates </a:t>
            </a:r>
            <a:r>
              <a:rPr lang="en-US" b="1" dirty="0"/>
              <a:t>(could be called a special case of model selection) </a:t>
            </a:r>
            <a:endParaRPr lang="en-US" dirty="0"/>
          </a:p>
          <a:p>
            <a:pPr defTabSz="914400">
              <a:spcBef>
                <a:spcPts val="0"/>
              </a:spcBef>
              <a:defRPr/>
            </a:pPr>
            <a:endParaRPr lang="en-US" b="1" dirty="0"/>
          </a:p>
          <a:p>
            <a:pPr defTabSz="914400">
              <a:spcBef>
                <a:spcPts val="0"/>
              </a:spcBef>
              <a:defRPr/>
            </a:pPr>
            <a:r>
              <a:rPr lang="en-US" b="1" dirty="0"/>
              <a:t>Both</a:t>
            </a:r>
            <a:r>
              <a:rPr lang="en-US" dirty="0"/>
              <a:t> assume access to a function capable of measuring the quality of a model</a:t>
            </a:r>
          </a:p>
          <a:p>
            <a:pPr defTabSz="914400">
              <a:spcBef>
                <a:spcPts val="0"/>
              </a:spcBef>
              <a:defRPr/>
            </a:pPr>
            <a:endParaRPr lang="en-US" b="1" dirty="0"/>
          </a:p>
          <a:p>
            <a:pPr defTabSz="914400">
              <a:spcBef>
                <a:spcPts val="0"/>
              </a:spcBef>
              <a:defRPr/>
            </a:pPr>
            <a:r>
              <a:rPr lang="en-US" b="1" dirty="0"/>
              <a:t>Both</a:t>
            </a:r>
            <a:r>
              <a:rPr lang="en-US" dirty="0"/>
              <a:t> are typically done “outside” the main training algorithm --- typically training is treated as a black box</a:t>
            </a:r>
            <a:endParaRPr lang="en-US" b="1" dirty="0"/>
          </a:p>
          <a:p>
            <a:pPr defTabSz="914400">
              <a:spcBef>
                <a:spcPts val="0"/>
              </a:spcBef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EC4F32-059B-4576-A22B-AA9840838F4D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368249383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Experimental Design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2585226-3CB9-3A44-9625-85312560DB35}"/>
              </a:ext>
            </a:extLst>
          </p:cNvPr>
          <p:cNvGraphicFramePr>
            <a:graphicFrameLocks noGrp="1"/>
          </p:cNvGraphicFramePr>
          <p:nvPr/>
        </p:nvGraphicFramePr>
        <p:xfrm>
          <a:off x="831809" y="1127725"/>
          <a:ext cx="10542147" cy="5057327"/>
        </p:xfrm>
        <a:graphic>
          <a:graphicData uri="http://schemas.openxmlformats.org/drawingml/2006/table">
            <a:tbl>
              <a:tblPr firstRow="1" bandRow="1">
                <a:tableStyleId>{D03447BB-5D67-496B-8E87-E561075AD55C}</a:tableStyleId>
              </a:tblPr>
              <a:tblGrid>
                <a:gridCol w="2068803">
                  <a:extLst>
                    <a:ext uri="{9D8B030D-6E8A-4147-A177-3AD203B41FA5}">
                      <a16:colId xmlns:a16="http://schemas.microsoft.com/office/drawing/2014/main" val="619151497"/>
                    </a:ext>
                  </a:extLst>
                </a:gridCol>
                <a:gridCol w="2734746">
                  <a:extLst>
                    <a:ext uri="{9D8B030D-6E8A-4147-A177-3AD203B41FA5}">
                      <a16:colId xmlns:a16="http://schemas.microsoft.com/office/drawing/2014/main" val="198239806"/>
                    </a:ext>
                  </a:extLst>
                </a:gridCol>
                <a:gridCol w="3123869">
                  <a:extLst>
                    <a:ext uri="{9D8B030D-6E8A-4147-A177-3AD203B41FA5}">
                      <a16:colId xmlns:a16="http://schemas.microsoft.com/office/drawing/2014/main" val="4260553970"/>
                    </a:ext>
                  </a:extLst>
                </a:gridCol>
                <a:gridCol w="2614729">
                  <a:extLst>
                    <a:ext uri="{9D8B030D-6E8A-4147-A177-3AD203B41FA5}">
                      <a16:colId xmlns:a16="http://schemas.microsoft.com/office/drawing/2014/main" val="2248865588"/>
                    </a:ext>
                  </a:extLst>
                </a:gridCol>
              </a:tblGrid>
              <a:tr h="495967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Input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Output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Notes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0081344"/>
                  </a:ext>
                </a:extLst>
              </a:tr>
              <a:tr h="1115925">
                <a:tc>
                  <a:txBody>
                    <a:bodyPr/>
                    <a:lstStyle/>
                    <a:p>
                      <a:r>
                        <a:rPr lang="en-US" sz="2000" dirty="0"/>
                        <a:t>Training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training dataset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hyperparameters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best model parameters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We pick the best model parameters by learning on the training dataset for a fixed set of hyperparameters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5360095"/>
                  </a:ext>
                </a:extLst>
              </a:tr>
              <a:tr h="1363909">
                <a:tc>
                  <a:txBody>
                    <a:bodyPr/>
                    <a:lstStyle/>
                    <a:p>
                      <a:r>
                        <a:rPr lang="en-US" sz="2000" dirty="0"/>
                        <a:t>Hyperparameter Optimization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training dataset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validation dataset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best hyperparameters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We pick the best hyperparameters by learning on the training data and evaluating error on the validation error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5559135"/>
                  </a:ext>
                </a:extLst>
              </a:tr>
              <a:tr h="522902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2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2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7299681"/>
                  </a:ext>
                </a:extLst>
              </a:tr>
              <a:tr h="1363909">
                <a:tc>
                  <a:txBody>
                    <a:bodyPr/>
                    <a:lstStyle/>
                    <a:p>
                      <a:r>
                        <a:rPr lang="en-US" sz="2000" dirty="0"/>
                        <a:t>Testing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test dataset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hypothesis (i.e. fixed model parameters)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test error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We evaluate a hypothesis corresponding to a decision rule with fixed model parameters on a test dataset to obtain test error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0498050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523C30A9-BCB9-421C-8E04-2C2484ED20EE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4D9C55E9-3781-3BC4-E2C5-9A22777B7A05}"/>
                  </a:ext>
                </a:extLst>
              </p14:cNvPr>
              <p14:cNvContentPartPr/>
              <p14:nvPr/>
            </p14:nvContentPartPr>
            <p14:xfrm>
              <a:off x="195480" y="-82080"/>
              <a:ext cx="11995560" cy="49100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4D9C55E9-3781-3BC4-E2C5-9A22777B7A0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86120" y="-91440"/>
                <a:ext cx="12014280" cy="4928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535112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1F519-2B0F-456D-AF1A-7BB5751BC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Special Cases of k-NN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EBD2E7-1540-4A30-AD1F-30DCCF62C5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k=1: Nearest Neighbor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BB7A356-E009-4909-8440-6E3695F0AF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k=N: Majority Vote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4B936E3-8FE6-4404-8142-98E60EB4FBFA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3D3135-3DE5-4050-A6AF-956803C06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10" name="Content Placeholder 2">
            <a:extLst>
              <a:ext uri="{FF2B5EF4-FFF2-40B4-BE49-F238E27FC236}">
                <a16:creationId xmlns:a16="http://schemas.microsoft.com/office/drawing/2014/main" id="{D50B05A8-0CD7-44E7-A808-E1336CF3E9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461" y="1781605"/>
            <a:ext cx="5922950" cy="4442213"/>
          </a:xfrm>
          <a:prstGeom prst="rect">
            <a:avLst/>
          </a:prstGeom>
        </p:spPr>
      </p:pic>
      <p:pic>
        <p:nvPicPr>
          <p:cNvPr id="11" name="Content Placeholder 6">
            <a:extLst>
              <a:ext uri="{FF2B5EF4-FFF2-40B4-BE49-F238E27FC236}">
                <a16:creationId xmlns:a16="http://schemas.microsoft.com/office/drawing/2014/main" id="{B99CC9E0-DB8F-41AE-9BBC-6ACC2CFD65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94" y="1781605"/>
            <a:ext cx="5922950" cy="44422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EA26280-6BD2-4894-A0EC-F4685D20FD48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CE701824-4AC1-A76D-556F-5D85E1D9B016}"/>
                  </a:ext>
                </a:extLst>
              </p14:cNvPr>
              <p14:cNvContentPartPr/>
              <p14:nvPr/>
            </p14:nvContentPartPr>
            <p14:xfrm>
              <a:off x="9312840" y="744480"/>
              <a:ext cx="2838960" cy="48373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CE701824-4AC1-A76D-556F-5D85E1D9B01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303480" y="735120"/>
                <a:ext cx="2857680" cy="4856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1814092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CC5AA-DECB-49CC-B56A-4AEE36B1A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of Hyperparameter Optimization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62243E6-87B4-46EA-B3F5-B44066A754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Choosing k for k-NN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2C5997-50B5-44AC-A384-63F83A996102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48857913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CC5AA-DECB-49CC-B56A-4AEE36B1A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of Hyperparameter Optimization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62243E6-87B4-46EA-B3F5-B44066A754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Choosing k for k-NN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2C5997-50B5-44AC-A384-63F83A996102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CD2F313-DD0C-FA84-DFFB-1EE825D1C22E}"/>
                  </a:ext>
                </a:extLst>
              </p14:cNvPr>
              <p14:cNvContentPartPr/>
              <p14:nvPr/>
            </p14:nvContentPartPr>
            <p14:xfrm>
              <a:off x="553680" y="1029960"/>
              <a:ext cx="11472480" cy="54280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CD2F313-DD0C-FA84-DFFB-1EE825D1C22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4320" y="1020600"/>
                <a:ext cx="11491200" cy="54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62CDF06-6CEA-DD3E-D8AB-ADE43031C2FC}"/>
                  </a:ext>
                </a:extLst>
              </p14:cNvPr>
              <p14:cNvContentPartPr/>
              <p14:nvPr/>
            </p14:nvContentPartPr>
            <p14:xfrm>
              <a:off x="205920" y="2398320"/>
              <a:ext cx="9363960" cy="35110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62CDF06-6CEA-DD3E-D8AB-ADE43031C2F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96560" y="2388960"/>
                <a:ext cx="9382680" cy="3529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753362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94FC1-D4B0-4D3A-9541-EC0A582C8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5B0C6F-D577-427E-865D-A9126793C7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True or False:</a:t>
            </a:r>
          </a:p>
          <a:p>
            <a:r>
              <a:rPr lang="en-US" dirty="0"/>
              <a:t>For any dataset, you can find a decision tree that can perfectly classify the training data?</a:t>
            </a:r>
          </a:p>
        </p:txBody>
      </p:sp>
    </p:spTree>
    <p:extLst>
      <p:ext uri="{BB962C8B-B14F-4D97-AF65-F5344CB8AC3E}">
        <p14:creationId xmlns:p14="http://schemas.microsoft.com/office/powerpoint/2010/main" val="318873373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887DA4B-601F-A048-AFC5-73FCF27AA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1675" y="-29860"/>
            <a:ext cx="2907694" cy="21807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3B7171-F189-D149-BB8A-870632DD01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5119" y="-11857"/>
            <a:ext cx="2975428" cy="22315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6C9946-F448-E446-9C05-BDEEC945E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k-NN:  Choosing k</a:t>
            </a:r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EEF1592F-FCEF-4A49-80CD-EC82E73E1D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2971" y="5818623"/>
            <a:ext cx="7924800" cy="1039377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Fisher Iris Data: varying the value of 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9CF051-F81D-CC41-AF85-1EB6FF83E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06F5C8-A8D4-064D-9896-5E32D05D5B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3761" y="1210760"/>
            <a:ext cx="5854700" cy="4394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4EB27C-F6D6-42D8-BB13-792C3261D50E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96845815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887DA4B-601F-A048-AFC5-73FCF27AA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1676" y="-29860"/>
            <a:ext cx="2907695" cy="21807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3B7171-F189-D149-BB8A-870632DD01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5119" y="-11857"/>
            <a:ext cx="2975428" cy="22315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6C9946-F448-E446-9C05-BDEEC945E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k-NN:  Choosing k</a:t>
            </a:r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EEF1592F-FCEF-4A49-80CD-EC82E73E1D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2971" y="5818623"/>
            <a:ext cx="7924800" cy="1039377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Gaussian Data: varying the value of 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9CF051-F81D-CC41-AF85-1EB6FF83E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06F5C8-A8D4-064D-9896-5E32D05D5B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3761" y="1210760"/>
            <a:ext cx="5854700" cy="4394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06F2AB1-7913-48A1-95E5-6D6A8B6BBCE0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18083524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CC5AA-DECB-49CC-B56A-4AEE36B1A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Validation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0E90E7-8ECA-4BE3-92BD-4B639E8D2F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ctr"/>
            <a:r>
              <a:rPr lang="en-US" dirty="0"/>
              <a:t>Why do we need validation?</a:t>
            </a:r>
          </a:p>
          <a:p>
            <a:pPr lvl="1" fontAlgn="ctr"/>
            <a:r>
              <a:rPr lang="en-US" dirty="0"/>
              <a:t>Choose hyperparameters</a:t>
            </a:r>
          </a:p>
          <a:p>
            <a:pPr lvl="1" fontAlgn="ctr"/>
            <a:r>
              <a:rPr lang="en-US" dirty="0"/>
              <a:t>Choose technique</a:t>
            </a:r>
          </a:p>
          <a:p>
            <a:pPr lvl="1" fontAlgn="ctr"/>
            <a:r>
              <a:rPr lang="en-US" dirty="0"/>
              <a:t>Help make any choices beyond our parameters</a:t>
            </a:r>
          </a:p>
          <a:p>
            <a:pPr fontAlgn="ctr"/>
            <a:endParaRPr lang="en-US" dirty="0"/>
          </a:p>
          <a:p>
            <a:pPr fontAlgn="ctr"/>
            <a:r>
              <a:rPr lang="en-US" dirty="0"/>
              <a:t>But now, we have another choice to make!</a:t>
            </a:r>
          </a:p>
          <a:p>
            <a:pPr lvl="1" fontAlgn="ctr"/>
            <a:r>
              <a:rPr lang="en-US" dirty="0"/>
              <a:t>How do we split training and validation?</a:t>
            </a:r>
          </a:p>
          <a:p>
            <a:pPr fontAlgn="ctr"/>
            <a:endParaRPr lang="en-US" dirty="0"/>
          </a:p>
          <a:p>
            <a:pPr fontAlgn="ctr"/>
            <a:r>
              <a:rPr lang="en-US" dirty="0"/>
              <a:t>Trade-offs</a:t>
            </a:r>
          </a:p>
          <a:p>
            <a:pPr lvl="1" fontAlgn="ctr"/>
            <a:r>
              <a:rPr lang="en-US" dirty="0"/>
              <a:t>More held-out data, better meaning behind validation numbers</a:t>
            </a:r>
          </a:p>
          <a:p>
            <a:pPr lvl="1" fontAlgn="ctr"/>
            <a:r>
              <a:rPr lang="en-US" dirty="0"/>
              <a:t>More held-out data, less data to train on!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635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1"/>
            <a:ext cx="8534400" cy="1470025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Cross-validation</a:t>
            </a:r>
          </a:p>
        </p:txBody>
      </p:sp>
      <p:sp>
        <p:nvSpPr>
          <p:cNvPr id="5" name="TextBox 4"/>
          <p:cNvSpPr txBox="1"/>
          <p:nvPr>
            <p:custDataLst>
              <p:tags r:id="rId1"/>
            </p:custDataLst>
          </p:nvPr>
        </p:nvSpPr>
        <p:spPr>
          <a:xfrm>
            <a:off x="1524000" y="7112000"/>
            <a:ext cx="9144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TexPoint fonts used in EMF.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Read the TexPoint manual before you delete this box.: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MI10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R10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MI7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SY7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SY10ORIG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R7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EX10"/>
                <a:ea typeface="+mn-ea"/>
                <a:cs typeface="+mn-cs"/>
              </a:rPr>
              <a:t>A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52600" y="1143001"/>
            <a:ext cx="86868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K-fold cross-validation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Create K-fold partition of the dataset.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Do K runs: train using K-1 partitions and calculate validation error on remaining partition (rotating validation partition on each run).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Report average validation error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2854920" y="3810000"/>
            <a:ext cx="7660681" cy="2971800"/>
            <a:chOff x="1330919" y="3657600"/>
            <a:chExt cx="7660681" cy="2971800"/>
          </a:xfrm>
        </p:grpSpPr>
        <p:sp>
          <p:nvSpPr>
            <p:cNvPr id="19" name="TextBox 18"/>
            <p:cNvSpPr txBox="1"/>
            <p:nvPr/>
          </p:nvSpPr>
          <p:spPr>
            <a:xfrm>
              <a:off x="7885913" y="3657600"/>
              <a:ext cx="11056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validation</a:t>
              </a:r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1330919" y="3657600"/>
              <a:ext cx="6593881" cy="2971800"/>
              <a:chOff x="1330919" y="3657600"/>
              <a:chExt cx="6593881" cy="2971800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6479806" y="4454104"/>
                <a:ext cx="274320" cy="4572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6806460" y="4428226"/>
                <a:ext cx="274320" cy="4572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1334125" y="4343400"/>
                <a:ext cx="72327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Run 1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1334125" y="4953000"/>
                <a:ext cx="72327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Run 2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1330919" y="6183868"/>
                <a:ext cx="7264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Run K</a:t>
                </a: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6477000" y="3657600"/>
                <a:ext cx="152400" cy="4572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7772400" y="3657600"/>
                <a:ext cx="152400" cy="457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29400" y="3657600"/>
                <a:ext cx="906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training</a:t>
                </a:r>
              </a:p>
            </p:txBody>
          </p:sp>
          <p:pic>
            <p:nvPicPr>
              <p:cNvPr id="3074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133600" y="3657600"/>
                <a:ext cx="4124325" cy="2971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20" name="Rectangle 19"/>
              <p:cNvSpPr/>
              <p:nvPr/>
            </p:nvSpPr>
            <p:spPr>
              <a:xfrm>
                <a:off x="6239774" y="6019800"/>
                <a:ext cx="274320" cy="4572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C9E83023-01F6-417C-989C-E1EC025C922E}"/>
              </a:ext>
            </a:extLst>
          </p:cNvPr>
          <p:cNvSpPr txBox="1"/>
          <p:nvPr/>
        </p:nvSpPr>
        <p:spPr>
          <a:xfrm>
            <a:off x="8676584" y="6400800"/>
            <a:ext cx="3373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CMU MLD Aarti Singh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19C8B55-9BDE-2083-AFE3-B00D17590FBF}"/>
                  </a:ext>
                </a:extLst>
              </p14:cNvPr>
              <p14:cNvContentPartPr/>
              <p14:nvPr/>
            </p14:nvContentPartPr>
            <p14:xfrm>
              <a:off x="1934280" y="3020040"/>
              <a:ext cx="9698040" cy="42271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19C8B55-9BDE-2083-AFE3-B00D17590FB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924920" y="3010680"/>
                <a:ext cx="9716760" cy="4245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09037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1"/>
            <a:ext cx="8534400" cy="1470025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Cross-validation</a:t>
            </a:r>
          </a:p>
        </p:txBody>
      </p:sp>
      <p:sp>
        <p:nvSpPr>
          <p:cNvPr id="5" name="TextBox 4"/>
          <p:cNvSpPr txBox="1"/>
          <p:nvPr>
            <p:custDataLst>
              <p:tags r:id="rId1"/>
            </p:custDataLst>
          </p:nvPr>
        </p:nvSpPr>
        <p:spPr>
          <a:xfrm>
            <a:off x="1524000" y="7112000"/>
            <a:ext cx="9144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TexPoint fonts used in EMF.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Read the TexPoint manual before you delete this box.: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MI10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R10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MI7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SY7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SY10ORIG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R7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EX10"/>
                <a:ea typeface="+mn-ea"/>
                <a:cs typeface="+mn-cs"/>
              </a:rPr>
              <a:t>A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27970" y="1447801"/>
            <a:ext cx="8335231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Leave-one-out (LOO) cross-validation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</a:t>
            </a:r>
            <a:endParaRPr kumimoji="0" lang="en-US" sz="1000" b="0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Special case of K-fold with K=N partitions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Equivalently, train on N-1 samples and validate on only one sample per run for N runs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62364" y="3581400"/>
            <a:ext cx="4867275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8338870" y="5832896"/>
            <a:ext cx="27432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58126" y="4191000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Run 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58126" y="4724400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Run 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54920" y="6183868"/>
            <a:ext cx="726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Run K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001000" y="3276600"/>
            <a:ext cx="1524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296400" y="3276600"/>
            <a:ext cx="152400" cy="457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153400" y="3276600"/>
            <a:ext cx="906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training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409914" y="3276600"/>
            <a:ext cx="1105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validation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79D773-6BA9-4EF8-AC5B-752FF619A0ED}"/>
              </a:ext>
            </a:extLst>
          </p:cNvPr>
          <p:cNvSpPr txBox="1"/>
          <p:nvPr/>
        </p:nvSpPr>
        <p:spPr>
          <a:xfrm>
            <a:off x="8676584" y="6400800"/>
            <a:ext cx="3373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CMU MLD Aarti Singh</a:t>
            </a:r>
          </a:p>
        </p:txBody>
      </p:sp>
    </p:spTree>
    <p:extLst>
      <p:ext uri="{BB962C8B-B14F-4D97-AF65-F5344CB8AC3E}">
        <p14:creationId xmlns:p14="http://schemas.microsoft.com/office/powerpoint/2010/main" val="414054569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1"/>
            <a:ext cx="8534400" cy="1470025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Cross-validation</a:t>
            </a:r>
          </a:p>
        </p:txBody>
      </p:sp>
      <p:sp>
        <p:nvSpPr>
          <p:cNvPr id="5" name="TextBox 4"/>
          <p:cNvSpPr txBox="1"/>
          <p:nvPr>
            <p:custDataLst>
              <p:tags r:id="rId1"/>
            </p:custDataLst>
          </p:nvPr>
        </p:nvSpPr>
        <p:spPr>
          <a:xfrm>
            <a:off x="1524000" y="7112000"/>
            <a:ext cx="9144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TexPoint fonts used in EMF.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Read the TexPoint manual before you delete this box.: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MI10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R10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MI7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SY7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SY10ORIG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R7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EX10"/>
                <a:ea typeface="+mn-ea"/>
                <a:cs typeface="+mn-cs"/>
              </a:rPr>
              <a:t>A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85186" y="1339097"/>
            <a:ext cx="863041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Random </a:t>
            </a:r>
            <a:r>
              <a:rPr kumimoji="0" lang="en-US" sz="2400" b="0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subsampling</a:t>
            </a:r>
            <a:endParaRPr kumimoji="0" lang="en-US" sz="2400" b="0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Randomly subsample a fixed fraction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αN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(0&lt;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α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&lt;1)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 the dataset for validation.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Compute validation error with remaining data as training data.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Repeat K times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Report average validation error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85980" y="3933826"/>
            <a:ext cx="5057775" cy="284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8003806" y="4682704"/>
            <a:ext cx="27432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330460" y="4656826"/>
            <a:ext cx="27432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28755" y="4724400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Run 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28755" y="5421868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Run 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728755" y="6260068"/>
            <a:ext cx="726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Run K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001000" y="3505200"/>
            <a:ext cx="1524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296400" y="3505200"/>
            <a:ext cx="152400" cy="457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153400" y="3505200"/>
            <a:ext cx="906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training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409914" y="3505200"/>
            <a:ext cx="1105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validation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83DD564-B780-4CD2-9790-1D5D43963577}"/>
              </a:ext>
            </a:extLst>
          </p:cNvPr>
          <p:cNvSpPr txBox="1"/>
          <p:nvPr/>
        </p:nvSpPr>
        <p:spPr>
          <a:xfrm>
            <a:off x="8676584" y="6400800"/>
            <a:ext cx="3373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CMU MLD Aarti Singh</a:t>
            </a:r>
          </a:p>
        </p:txBody>
      </p:sp>
    </p:spTree>
    <p:extLst>
      <p:ext uri="{BB962C8B-B14F-4D97-AF65-F5344CB8AC3E}">
        <p14:creationId xmlns:p14="http://schemas.microsoft.com/office/powerpoint/2010/main" val="84651068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D7320-C807-4BED-BDCD-85D50AB75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43AF3-B621-485D-9AEE-C2B6B9B0A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644876" cy="2039539"/>
          </a:xfrm>
        </p:spPr>
        <p:txBody>
          <a:bodyPr/>
          <a:lstStyle/>
          <a:p>
            <a:pPr fontAlgn="ctr"/>
            <a:r>
              <a:rPr lang="en-US" dirty="0"/>
              <a:t>Say you are choosing amongst 7 discrete values of a decision tree </a:t>
            </a:r>
            <a:r>
              <a:rPr lang="en-US" i="1" dirty="0"/>
              <a:t>mutual information threshold</a:t>
            </a:r>
            <a:r>
              <a:rPr lang="en-US" dirty="0"/>
              <a:t>, and you want to do K=5-fold cross-validation.</a:t>
            </a:r>
          </a:p>
          <a:p>
            <a:pPr fontAlgn="ctr"/>
            <a:endParaRPr lang="en-US" dirty="0"/>
          </a:p>
          <a:p>
            <a:pPr fontAlgn="ctr"/>
            <a:r>
              <a:rPr lang="en-US" dirty="0"/>
              <a:t>How many times do I have to train my model?</a:t>
            </a:r>
          </a:p>
          <a:p>
            <a:pPr marL="457200" lvl="1" indent="-457200" fontAlgn="ctr">
              <a:buFont typeface="+mj-lt"/>
              <a:buAutoNum type="alphaUcPeriod"/>
            </a:pPr>
            <a:r>
              <a:rPr lang="en-US" sz="2800" dirty="0"/>
              <a:t>1</a:t>
            </a:r>
          </a:p>
          <a:p>
            <a:pPr marL="457200" lvl="1" indent="-457200" fontAlgn="ctr">
              <a:buFont typeface="+mj-lt"/>
              <a:buAutoNum type="alphaUcPeriod"/>
            </a:pPr>
            <a:r>
              <a:rPr lang="en-US" sz="2800" dirty="0"/>
              <a:t>5</a:t>
            </a:r>
          </a:p>
          <a:p>
            <a:pPr marL="457200" lvl="1" indent="-457200" fontAlgn="ctr">
              <a:buFont typeface="+mj-lt"/>
              <a:buAutoNum type="alphaUcPeriod"/>
            </a:pPr>
            <a:r>
              <a:rPr lang="en-US" sz="2800" dirty="0"/>
              <a:t>7</a:t>
            </a:r>
          </a:p>
          <a:p>
            <a:pPr marL="457200" lvl="1" indent="-457200" fontAlgn="ctr">
              <a:buFont typeface="+mj-lt"/>
              <a:buAutoNum type="alphaUcPeriod"/>
            </a:pPr>
            <a:r>
              <a:rPr lang="en-US" sz="2800" dirty="0"/>
              <a:t>12</a:t>
            </a:r>
          </a:p>
          <a:p>
            <a:pPr marL="457200" lvl="1" indent="-457200" fontAlgn="ctr">
              <a:buFont typeface="+mj-lt"/>
              <a:buAutoNum type="alphaUcPeriod"/>
            </a:pPr>
            <a:r>
              <a:rPr lang="en-US" sz="2800" dirty="0"/>
              <a:t>35</a:t>
            </a:r>
          </a:p>
          <a:p>
            <a:pPr marL="457200" lvl="1" indent="-457200" fontAlgn="ctr">
              <a:buFont typeface="+mj-lt"/>
              <a:buAutoNum type="alphaUcPeriod"/>
            </a:pPr>
            <a:r>
              <a:rPr lang="en-US" sz="2800" dirty="0"/>
              <a:t>5</a:t>
            </a:r>
            <a:r>
              <a:rPr lang="en-US" sz="2800" baseline="30000" dirty="0"/>
              <a:t>7</a:t>
            </a:r>
            <a:r>
              <a:rPr lang="en-US" sz="2800" dirty="0"/>
              <a:t> </a:t>
            </a:r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587698E-B907-FF42-ACDF-005D8655A64A}"/>
                  </a:ext>
                </a:extLst>
              </p14:cNvPr>
              <p14:cNvContentPartPr/>
              <p14:nvPr/>
            </p14:nvContentPartPr>
            <p14:xfrm>
              <a:off x="343080" y="5006880"/>
              <a:ext cx="1595160" cy="5367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587698E-B907-FF42-ACDF-005D8655A64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33720" y="4997520"/>
                <a:ext cx="1613880" cy="555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8636915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D7320-C807-4BED-BDCD-85D50AB75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43AF3-B621-485D-9AEE-C2B6B9B0A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644876" cy="2039539"/>
          </a:xfrm>
        </p:spPr>
        <p:txBody>
          <a:bodyPr/>
          <a:lstStyle/>
          <a:p>
            <a:pPr fontAlgn="ctr"/>
            <a:r>
              <a:rPr lang="en-US" dirty="0"/>
              <a:t>Say you are choosing amongst 7 discrete values of a decision tree </a:t>
            </a:r>
            <a:r>
              <a:rPr lang="en-US" i="1" dirty="0"/>
              <a:t>mutual information threshold</a:t>
            </a:r>
            <a:r>
              <a:rPr lang="en-US" dirty="0"/>
              <a:t>, and you want to do K=5-fold cross-validation.</a:t>
            </a:r>
          </a:p>
          <a:p>
            <a:pPr fontAlgn="ctr"/>
            <a:endParaRPr lang="en-US" dirty="0"/>
          </a:p>
          <a:p>
            <a:pPr fontAlgn="ctr"/>
            <a:r>
              <a:rPr lang="en-US" dirty="0"/>
              <a:t>How many times do I have to train my model?</a:t>
            </a:r>
          </a:p>
          <a:p>
            <a:pPr marL="457200" lvl="1" indent="-457200" fontAlgn="ctr">
              <a:buFont typeface="+mj-lt"/>
              <a:buAutoNum type="alphaUcPeriod"/>
            </a:pPr>
            <a:r>
              <a:rPr lang="en-US" sz="2800" dirty="0"/>
              <a:t>1</a:t>
            </a:r>
          </a:p>
          <a:p>
            <a:pPr marL="457200" lvl="1" indent="-457200" fontAlgn="ctr">
              <a:buFont typeface="+mj-lt"/>
              <a:buAutoNum type="alphaUcPeriod"/>
            </a:pPr>
            <a:r>
              <a:rPr lang="en-US" sz="2800" dirty="0"/>
              <a:t>5</a:t>
            </a:r>
          </a:p>
          <a:p>
            <a:pPr marL="457200" lvl="1" indent="-457200" fontAlgn="ctr">
              <a:buFont typeface="+mj-lt"/>
              <a:buAutoNum type="alphaUcPeriod"/>
            </a:pPr>
            <a:r>
              <a:rPr lang="en-US" sz="2800" dirty="0"/>
              <a:t>7</a:t>
            </a:r>
          </a:p>
          <a:p>
            <a:pPr marL="457200" lvl="1" indent="-457200" fontAlgn="ctr">
              <a:buFont typeface="+mj-lt"/>
              <a:buAutoNum type="alphaUcPeriod"/>
            </a:pPr>
            <a:r>
              <a:rPr lang="en-US" sz="2800" dirty="0"/>
              <a:t>12</a:t>
            </a:r>
          </a:p>
          <a:p>
            <a:pPr marL="457200" lvl="1" indent="-457200" fontAlgn="ctr">
              <a:buFont typeface="+mj-lt"/>
              <a:buAutoNum type="alphaUcPeriod"/>
            </a:pPr>
            <a:r>
              <a:rPr lang="en-US" sz="2800" dirty="0"/>
              <a:t>35</a:t>
            </a:r>
          </a:p>
          <a:p>
            <a:pPr marL="457200" lvl="1" indent="-457200" fontAlgn="ctr">
              <a:buFont typeface="+mj-lt"/>
              <a:buAutoNum type="alphaUcPeriod"/>
            </a:pPr>
            <a:r>
              <a:rPr lang="en-US" sz="2800" dirty="0"/>
              <a:t>5</a:t>
            </a:r>
            <a:r>
              <a:rPr lang="en-US" sz="2800" baseline="30000" dirty="0"/>
              <a:t>7</a:t>
            </a:r>
            <a:r>
              <a:rPr lang="en-US" sz="2800" dirty="0"/>
              <a:t> </a:t>
            </a: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0D8B0FF-1B79-60B1-0D59-1EACDF9CDBA6}"/>
              </a:ext>
            </a:extLst>
          </p:cNvPr>
          <p:cNvSpPr/>
          <p:nvPr/>
        </p:nvSpPr>
        <p:spPr>
          <a:xfrm>
            <a:off x="283169" y="3333135"/>
            <a:ext cx="2300748" cy="178750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C58198-3BB4-EF3D-6D11-D8B38DA06C13}"/>
              </a:ext>
            </a:extLst>
          </p:cNvPr>
          <p:cNvSpPr/>
          <p:nvPr/>
        </p:nvSpPr>
        <p:spPr>
          <a:xfrm>
            <a:off x="283169" y="5574890"/>
            <a:ext cx="2300748" cy="51570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740574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Model Selection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solidFill>
            <a:schemeClr val="accent3">
              <a:lumMod val="40000"/>
              <a:lumOff val="60000"/>
            </a:schemeClr>
          </a:solidFill>
        </p:spPr>
        <p:txBody>
          <a:bodyPr>
            <a:normAutofit lnSpcReduction="10000"/>
          </a:bodyPr>
          <a:lstStyle/>
          <a:p>
            <a:pPr marL="0" indent="0" defTabSz="914400">
              <a:spcBef>
                <a:spcPts val="0"/>
              </a:spcBef>
              <a:buNone/>
              <a:defRPr/>
            </a:pPr>
            <a:r>
              <a:rPr lang="en-US" b="1" dirty="0"/>
              <a:t>WARNING (again):</a:t>
            </a:r>
            <a:endParaRPr lang="en-US" dirty="0"/>
          </a:p>
          <a:p>
            <a:pPr lvl="1" defTabSz="914400">
              <a:spcBef>
                <a:spcPts val="0"/>
              </a:spcBef>
              <a:defRPr/>
            </a:pPr>
            <a:r>
              <a:rPr lang="en-US" dirty="0"/>
              <a:t>This</a:t>
            </a:r>
            <a:r>
              <a:rPr lang="en-US" b="1" dirty="0"/>
              <a:t> </a:t>
            </a:r>
            <a:r>
              <a:rPr lang="en-US" dirty="0"/>
              <a:t>section is only scratching the surface!</a:t>
            </a:r>
          </a:p>
          <a:p>
            <a:pPr lvl="1" defTabSz="914400">
              <a:spcBef>
                <a:spcPts val="0"/>
              </a:spcBef>
              <a:defRPr/>
            </a:pPr>
            <a:r>
              <a:rPr lang="en-US" dirty="0"/>
              <a:t>Lots of methods for </a:t>
            </a:r>
            <a:r>
              <a:rPr lang="en-US" dirty="0" err="1"/>
              <a:t>hyperparameter</a:t>
            </a:r>
            <a:r>
              <a:rPr lang="en-US" dirty="0"/>
              <a:t> optimization: (to talk about later)</a:t>
            </a:r>
          </a:p>
          <a:p>
            <a:pPr lvl="2" defTabSz="914400">
              <a:spcBef>
                <a:spcPts val="0"/>
              </a:spcBef>
              <a:defRPr/>
            </a:pPr>
            <a:r>
              <a:rPr lang="en-US" dirty="0"/>
              <a:t>Grid search</a:t>
            </a:r>
          </a:p>
          <a:p>
            <a:pPr lvl="2" defTabSz="914400">
              <a:spcBef>
                <a:spcPts val="0"/>
              </a:spcBef>
              <a:defRPr/>
            </a:pPr>
            <a:r>
              <a:rPr lang="en-US" dirty="0"/>
              <a:t>Random search</a:t>
            </a:r>
          </a:p>
          <a:p>
            <a:pPr lvl="2" defTabSz="914400">
              <a:spcBef>
                <a:spcPts val="0"/>
              </a:spcBef>
              <a:defRPr/>
            </a:pPr>
            <a:r>
              <a:rPr lang="en-US" dirty="0"/>
              <a:t>Bayesian optimization</a:t>
            </a:r>
          </a:p>
          <a:p>
            <a:pPr lvl="2" defTabSz="914400">
              <a:spcBef>
                <a:spcPts val="0"/>
              </a:spcBef>
              <a:defRPr/>
            </a:pPr>
            <a:r>
              <a:rPr lang="en-US" dirty="0"/>
              <a:t>Graduate-student descent</a:t>
            </a:r>
          </a:p>
          <a:p>
            <a:pPr lvl="2" defTabSz="914400">
              <a:spcBef>
                <a:spcPts val="0"/>
              </a:spcBef>
              <a:defRPr/>
            </a:pPr>
            <a:r>
              <a:rPr lang="mr-IN" dirty="0"/>
              <a:t>…</a:t>
            </a:r>
            <a:endParaRPr lang="en-US" dirty="0"/>
          </a:p>
          <a:p>
            <a:pPr lvl="2" defTabSz="914400">
              <a:spcBef>
                <a:spcPts val="0"/>
              </a:spcBef>
              <a:defRPr/>
            </a:pPr>
            <a:endParaRPr lang="en-US" dirty="0"/>
          </a:p>
          <a:p>
            <a:pPr marL="0" indent="0" defTabSz="914400">
              <a:spcBef>
                <a:spcPts val="0"/>
              </a:spcBef>
              <a:buNone/>
              <a:defRPr/>
            </a:pPr>
            <a:r>
              <a:rPr lang="en-US" b="1" dirty="0"/>
              <a:t>Main Takeaway</a:t>
            </a:r>
            <a:r>
              <a:rPr lang="en-US" dirty="0"/>
              <a:t>: </a:t>
            </a:r>
          </a:p>
          <a:p>
            <a:pPr lvl="1" defTabSz="914400">
              <a:spcBef>
                <a:spcPts val="0"/>
              </a:spcBef>
              <a:defRPr/>
            </a:pPr>
            <a:r>
              <a:rPr lang="en-US" dirty="0"/>
              <a:t>Model selection / </a:t>
            </a:r>
            <a:r>
              <a:rPr lang="en-US" dirty="0" err="1"/>
              <a:t>hyperparameter</a:t>
            </a:r>
            <a:r>
              <a:rPr lang="en-US" dirty="0"/>
              <a:t> optimization is just another form of learning</a:t>
            </a:r>
          </a:p>
          <a:p>
            <a:pPr lvl="2" defTabSz="914400">
              <a:spcBef>
                <a:spcPts val="0"/>
              </a:spcBef>
              <a:defRPr/>
            </a:pPr>
            <a:endParaRPr lang="en-US" dirty="0"/>
          </a:p>
          <a:p>
            <a:pPr marL="0" indent="0" defTabSz="914400">
              <a:spcBef>
                <a:spcPts val="0"/>
              </a:spcBef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18E76E-81BD-4B01-B8DB-E26DD31CDE69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950B6992-F624-82D2-EACF-7E1B440F9CAE}"/>
                  </a:ext>
                </a:extLst>
              </p14:cNvPr>
              <p14:cNvContentPartPr/>
              <p14:nvPr/>
            </p14:nvContentPartPr>
            <p14:xfrm>
              <a:off x="322560" y="2898360"/>
              <a:ext cx="1045440" cy="2970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950B6992-F624-82D2-EACF-7E1B440F9CA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3200" y="2889000"/>
                <a:ext cx="1064160" cy="315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03576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3"/>
          <p:cNvSpPr>
            <a:spLocks noChangeArrowheads="1"/>
          </p:cNvSpPr>
          <p:nvPr/>
        </p:nvSpPr>
        <p:spPr bwMode="auto">
          <a:xfrm>
            <a:off x="3429000" y="26670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val 4"/>
          <p:cNvSpPr>
            <a:spLocks noChangeArrowheads="1"/>
          </p:cNvSpPr>
          <p:nvPr/>
        </p:nvSpPr>
        <p:spPr bwMode="auto">
          <a:xfrm>
            <a:off x="5638800" y="33528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val 5"/>
          <p:cNvSpPr>
            <a:spLocks noChangeArrowheads="1"/>
          </p:cNvSpPr>
          <p:nvPr/>
        </p:nvSpPr>
        <p:spPr bwMode="auto">
          <a:xfrm>
            <a:off x="6172200" y="48768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val 6"/>
          <p:cNvSpPr>
            <a:spLocks noChangeArrowheads="1"/>
          </p:cNvSpPr>
          <p:nvPr/>
        </p:nvSpPr>
        <p:spPr bwMode="auto">
          <a:xfrm>
            <a:off x="3581400" y="32004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val 7"/>
          <p:cNvSpPr>
            <a:spLocks noChangeArrowheads="1"/>
          </p:cNvSpPr>
          <p:nvPr/>
        </p:nvSpPr>
        <p:spPr bwMode="auto">
          <a:xfrm>
            <a:off x="3733800" y="42672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val 8"/>
          <p:cNvSpPr>
            <a:spLocks noChangeArrowheads="1"/>
          </p:cNvSpPr>
          <p:nvPr/>
        </p:nvSpPr>
        <p:spPr bwMode="auto">
          <a:xfrm>
            <a:off x="4648200" y="26670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val 9"/>
          <p:cNvSpPr>
            <a:spLocks noChangeArrowheads="1"/>
          </p:cNvSpPr>
          <p:nvPr/>
        </p:nvSpPr>
        <p:spPr bwMode="auto">
          <a:xfrm>
            <a:off x="3124200" y="36576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val 10"/>
          <p:cNvSpPr>
            <a:spLocks noChangeArrowheads="1"/>
          </p:cNvSpPr>
          <p:nvPr/>
        </p:nvSpPr>
        <p:spPr bwMode="auto">
          <a:xfrm>
            <a:off x="4191000" y="34290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val 11"/>
          <p:cNvSpPr>
            <a:spLocks noChangeArrowheads="1"/>
          </p:cNvSpPr>
          <p:nvPr/>
        </p:nvSpPr>
        <p:spPr bwMode="auto">
          <a:xfrm>
            <a:off x="4876800" y="30480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val 12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val 13"/>
          <p:cNvSpPr>
            <a:spLocks noChangeArrowheads="1"/>
          </p:cNvSpPr>
          <p:nvPr/>
        </p:nvSpPr>
        <p:spPr bwMode="auto">
          <a:xfrm>
            <a:off x="5791200" y="24384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val 14"/>
          <p:cNvSpPr>
            <a:spLocks noChangeArrowheads="1"/>
          </p:cNvSpPr>
          <p:nvPr/>
        </p:nvSpPr>
        <p:spPr bwMode="auto">
          <a:xfrm>
            <a:off x="5943600" y="39624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val 15"/>
          <p:cNvSpPr>
            <a:spLocks noChangeArrowheads="1"/>
          </p:cNvSpPr>
          <p:nvPr/>
        </p:nvSpPr>
        <p:spPr bwMode="auto">
          <a:xfrm>
            <a:off x="6096000" y="27432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val 16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val 17"/>
          <p:cNvSpPr>
            <a:spLocks noChangeArrowheads="1"/>
          </p:cNvSpPr>
          <p:nvPr/>
        </p:nvSpPr>
        <p:spPr bwMode="auto">
          <a:xfrm>
            <a:off x="6400800" y="30480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val 18"/>
          <p:cNvSpPr>
            <a:spLocks noChangeArrowheads="1"/>
          </p:cNvSpPr>
          <p:nvPr/>
        </p:nvSpPr>
        <p:spPr bwMode="auto">
          <a:xfrm>
            <a:off x="5562600" y="50292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val 19"/>
          <p:cNvSpPr>
            <a:spLocks noChangeArrowheads="1"/>
          </p:cNvSpPr>
          <p:nvPr/>
        </p:nvSpPr>
        <p:spPr bwMode="auto">
          <a:xfrm>
            <a:off x="6096000" y="59436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val 20"/>
          <p:cNvSpPr>
            <a:spLocks noChangeArrowheads="1"/>
          </p:cNvSpPr>
          <p:nvPr/>
        </p:nvSpPr>
        <p:spPr bwMode="auto">
          <a:xfrm>
            <a:off x="6629400" y="53340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val 21"/>
          <p:cNvSpPr>
            <a:spLocks noChangeArrowheads="1"/>
          </p:cNvSpPr>
          <p:nvPr/>
        </p:nvSpPr>
        <p:spPr bwMode="auto">
          <a:xfrm>
            <a:off x="8763000" y="44196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val 22"/>
          <p:cNvSpPr>
            <a:spLocks noChangeArrowheads="1"/>
          </p:cNvSpPr>
          <p:nvPr/>
        </p:nvSpPr>
        <p:spPr bwMode="auto">
          <a:xfrm>
            <a:off x="8763000" y="48768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val 23"/>
          <p:cNvSpPr>
            <a:spLocks noChangeArrowheads="1"/>
          </p:cNvSpPr>
          <p:nvPr/>
        </p:nvSpPr>
        <p:spPr bwMode="auto">
          <a:xfrm>
            <a:off x="8763000" y="53340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Line 24"/>
          <p:cNvSpPr>
            <a:spLocks noChangeShapeType="1"/>
          </p:cNvSpPr>
          <p:nvPr/>
        </p:nvSpPr>
        <p:spPr bwMode="auto">
          <a:xfrm>
            <a:off x="8153400" y="1905000"/>
            <a:ext cx="0" cy="441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Text Box 25"/>
          <p:cNvSpPr txBox="1">
            <a:spLocks noChangeArrowheads="1"/>
          </p:cNvSpPr>
          <p:nvPr/>
        </p:nvSpPr>
        <p:spPr bwMode="auto">
          <a:xfrm>
            <a:off x="8915400" y="4281488"/>
            <a:ext cx="8803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Whales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 Box 26"/>
          <p:cNvSpPr txBox="1">
            <a:spLocks noChangeArrowheads="1"/>
          </p:cNvSpPr>
          <p:nvPr/>
        </p:nvSpPr>
        <p:spPr bwMode="auto">
          <a:xfrm>
            <a:off x="8915401" y="4800600"/>
            <a:ext cx="6591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Seals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 Box 27"/>
          <p:cNvSpPr txBox="1">
            <a:spLocks noChangeArrowheads="1"/>
          </p:cNvSpPr>
          <p:nvPr/>
        </p:nvSpPr>
        <p:spPr bwMode="auto">
          <a:xfrm>
            <a:off x="8915401" y="5257800"/>
            <a:ext cx="7948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Sharks</a:t>
            </a:r>
          </a:p>
        </p:txBody>
      </p:sp>
      <p:sp>
        <p:nvSpPr>
          <p:cNvPr id="50" name="Line 34"/>
          <p:cNvSpPr>
            <a:spLocks noChangeShapeType="1"/>
          </p:cNvSpPr>
          <p:nvPr/>
        </p:nvSpPr>
        <p:spPr bwMode="auto">
          <a:xfrm>
            <a:off x="5105400" y="1905000"/>
            <a:ext cx="0" cy="1905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Rectangle 33"/>
          <p:cNvSpPr>
            <a:spLocks noChangeArrowheads="1"/>
          </p:cNvSpPr>
          <p:nvPr/>
        </p:nvSpPr>
        <p:spPr bwMode="auto">
          <a:xfrm>
            <a:off x="5029200" y="3886200"/>
            <a:ext cx="152400" cy="152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069548" y="1371601"/>
            <a:ext cx="16542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Test subject</a:t>
            </a:r>
          </a:p>
        </p:txBody>
      </p:sp>
      <p:sp>
        <p:nvSpPr>
          <p:cNvPr id="30" name="Title 29">
            <a:extLst>
              <a:ext uri="{FF2B5EF4-FFF2-40B4-BE49-F238E27FC236}">
                <a16:creationId xmlns:a16="http://schemas.microsoft.com/office/drawing/2014/main" id="{D2E27958-B41B-419F-B361-9AD907F8B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Nearest Neighbor Classifier</a:t>
            </a:r>
          </a:p>
        </p:txBody>
      </p:sp>
    </p:spTree>
    <p:extLst>
      <p:ext uri="{BB962C8B-B14F-4D97-AF65-F5344CB8AC3E}">
        <p14:creationId xmlns:p14="http://schemas.microsoft.com/office/powerpoint/2010/main" val="3338309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3"/>
          <p:cNvSpPr>
            <a:spLocks noChangeArrowheads="1"/>
          </p:cNvSpPr>
          <p:nvPr/>
        </p:nvSpPr>
        <p:spPr bwMode="auto">
          <a:xfrm>
            <a:off x="3429000" y="26670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val 4"/>
          <p:cNvSpPr>
            <a:spLocks noChangeArrowheads="1"/>
          </p:cNvSpPr>
          <p:nvPr/>
        </p:nvSpPr>
        <p:spPr bwMode="auto">
          <a:xfrm>
            <a:off x="5638800" y="33528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val 5"/>
          <p:cNvSpPr>
            <a:spLocks noChangeArrowheads="1"/>
          </p:cNvSpPr>
          <p:nvPr/>
        </p:nvSpPr>
        <p:spPr bwMode="auto">
          <a:xfrm>
            <a:off x="6172200" y="48768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val 6"/>
          <p:cNvSpPr>
            <a:spLocks noChangeArrowheads="1"/>
          </p:cNvSpPr>
          <p:nvPr/>
        </p:nvSpPr>
        <p:spPr bwMode="auto">
          <a:xfrm>
            <a:off x="3581400" y="32004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val 7"/>
          <p:cNvSpPr>
            <a:spLocks noChangeArrowheads="1"/>
          </p:cNvSpPr>
          <p:nvPr/>
        </p:nvSpPr>
        <p:spPr bwMode="auto">
          <a:xfrm>
            <a:off x="3733800" y="42672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val 8"/>
          <p:cNvSpPr>
            <a:spLocks noChangeArrowheads="1"/>
          </p:cNvSpPr>
          <p:nvPr/>
        </p:nvSpPr>
        <p:spPr bwMode="auto">
          <a:xfrm>
            <a:off x="4648200" y="26670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val 9"/>
          <p:cNvSpPr>
            <a:spLocks noChangeArrowheads="1"/>
          </p:cNvSpPr>
          <p:nvPr/>
        </p:nvSpPr>
        <p:spPr bwMode="auto">
          <a:xfrm>
            <a:off x="3124200" y="36576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val 10"/>
          <p:cNvSpPr>
            <a:spLocks noChangeArrowheads="1"/>
          </p:cNvSpPr>
          <p:nvPr/>
        </p:nvSpPr>
        <p:spPr bwMode="auto">
          <a:xfrm>
            <a:off x="4191000" y="34290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val 11"/>
          <p:cNvSpPr>
            <a:spLocks noChangeArrowheads="1"/>
          </p:cNvSpPr>
          <p:nvPr/>
        </p:nvSpPr>
        <p:spPr bwMode="auto">
          <a:xfrm>
            <a:off x="4876800" y="30480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val 12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val 13"/>
          <p:cNvSpPr>
            <a:spLocks noChangeArrowheads="1"/>
          </p:cNvSpPr>
          <p:nvPr/>
        </p:nvSpPr>
        <p:spPr bwMode="auto">
          <a:xfrm>
            <a:off x="5791200" y="24384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val 14"/>
          <p:cNvSpPr>
            <a:spLocks noChangeArrowheads="1"/>
          </p:cNvSpPr>
          <p:nvPr/>
        </p:nvSpPr>
        <p:spPr bwMode="auto">
          <a:xfrm>
            <a:off x="5943600" y="39624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val 15"/>
          <p:cNvSpPr>
            <a:spLocks noChangeArrowheads="1"/>
          </p:cNvSpPr>
          <p:nvPr/>
        </p:nvSpPr>
        <p:spPr bwMode="auto">
          <a:xfrm>
            <a:off x="6096000" y="27432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val 16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val 17"/>
          <p:cNvSpPr>
            <a:spLocks noChangeArrowheads="1"/>
          </p:cNvSpPr>
          <p:nvPr/>
        </p:nvSpPr>
        <p:spPr bwMode="auto">
          <a:xfrm>
            <a:off x="6400800" y="30480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val 18"/>
          <p:cNvSpPr>
            <a:spLocks noChangeArrowheads="1"/>
          </p:cNvSpPr>
          <p:nvPr/>
        </p:nvSpPr>
        <p:spPr bwMode="auto">
          <a:xfrm>
            <a:off x="5562600" y="50292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val 19"/>
          <p:cNvSpPr>
            <a:spLocks noChangeArrowheads="1"/>
          </p:cNvSpPr>
          <p:nvPr/>
        </p:nvSpPr>
        <p:spPr bwMode="auto">
          <a:xfrm>
            <a:off x="6096000" y="59436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val 20"/>
          <p:cNvSpPr>
            <a:spLocks noChangeArrowheads="1"/>
          </p:cNvSpPr>
          <p:nvPr/>
        </p:nvSpPr>
        <p:spPr bwMode="auto">
          <a:xfrm>
            <a:off x="6629400" y="53340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val 21"/>
          <p:cNvSpPr>
            <a:spLocks noChangeArrowheads="1"/>
          </p:cNvSpPr>
          <p:nvPr/>
        </p:nvSpPr>
        <p:spPr bwMode="auto">
          <a:xfrm>
            <a:off x="8763000" y="44196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val 22"/>
          <p:cNvSpPr>
            <a:spLocks noChangeArrowheads="1"/>
          </p:cNvSpPr>
          <p:nvPr/>
        </p:nvSpPr>
        <p:spPr bwMode="auto">
          <a:xfrm>
            <a:off x="8763000" y="48768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val 23"/>
          <p:cNvSpPr>
            <a:spLocks noChangeArrowheads="1"/>
          </p:cNvSpPr>
          <p:nvPr/>
        </p:nvSpPr>
        <p:spPr bwMode="auto">
          <a:xfrm>
            <a:off x="8763000" y="53340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Line 24"/>
          <p:cNvSpPr>
            <a:spLocks noChangeShapeType="1"/>
          </p:cNvSpPr>
          <p:nvPr/>
        </p:nvSpPr>
        <p:spPr bwMode="auto">
          <a:xfrm>
            <a:off x="8153400" y="1905000"/>
            <a:ext cx="0" cy="441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Text Box 25"/>
          <p:cNvSpPr txBox="1">
            <a:spLocks noChangeArrowheads="1"/>
          </p:cNvSpPr>
          <p:nvPr/>
        </p:nvSpPr>
        <p:spPr bwMode="auto">
          <a:xfrm>
            <a:off x="8915400" y="4281488"/>
            <a:ext cx="8803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Whales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 Box 26"/>
          <p:cNvSpPr txBox="1">
            <a:spLocks noChangeArrowheads="1"/>
          </p:cNvSpPr>
          <p:nvPr/>
        </p:nvSpPr>
        <p:spPr bwMode="auto">
          <a:xfrm>
            <a:off x="8915401" y="4800600"/>
            <a:ext cx="6591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Seals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 Box 27"/>
          <p:cNvSpPr txBox="1">
            <a:spLocks noChangeArrowheads="1"/>
          </p:cNvSpPr>
          <p:nvPr/>
        </p:nvSpPr>
        <p:spPr bwMode="auto">
          <a:xfrm>
            <a:off x="8915401" y="5257800"/>
            <a:ext cx="7948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Sharks</a:t>
            </a:r>
          </a:p>
        </p:txBody>
      </p:sp>
      <p:sp>
        <p:nvSpPr>
          <p:cNvPr id="50" name="Line 34"/>
          <p:cNvSpPr>
            <a:spLocks noChangeShapeType="1"/>
          </p:cNvSpPr>
          <p:nvPr/>
        </p:nvSpPr>
        <p:spPr bwMode="auto">
          <a:xfrm>
            <a:off x="5105400" y="1905000"/>
            <a:ext cx="0" cy="1905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Rectangle 33"/>
          <p:cNvSpPr>
            <a:spLocks noChangeArrowheads="1"/>
          </p:cNvSpPr>
          <p:nvPr/>
        </p:nvSpPr>
        <p:spPr bwMode="auto">
          <a:xfrm>
            <a:off x="5029200" y="3886200"/>
            <a:ext cx="152400" cy="152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069548" y="1371601"/>
            <a:ext cx="16542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Test subject</a:t>
            </a:r>
          </a:p>
        </p:txBody>
      </p:sp>
      <p:sp>
        <p:nvSpPr>
          <p:cNvPr id="30" name="Title 29">
            <a:extLst>
              <a:ext uri="{FF2B5EF4-FFF2-40B4-BE49-F238E27FC236}">
                <a16:creationId xmlns:a16="http://schemas.microsoft.com/office/drawing/2014/main" id="{D2E27958-B41B-419F-B361-9AD907F8B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Nearest Neighbor Classifier</a:t>
            </a:r>
          </a:p>
        </p:txBody>
      </p:sp>
      <p:sp>
        <p:nvSpPr>
          <p:cNvPr id="33" name="Rectangle 33">
            <a:extLst>
              <a:ext uri="{FF2B5EF4-FFF2-40B4-BE49-F238E27FC236}">
                <a16:creationId xmlns:a16="http://schemas.microsoft.com/office/drawing/2014/main" id="{5AAB4C17-88DD-4954-8827-DB44CA725F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3886200"/>
            <a:ext cx="152400" cy="152400"/>
          </a:xfrm>
          <a:prstGeom prst="rect">
            <a:avLst/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Oval 35">
            <a:extLst>
              <a:ext uri="{FF2B5EF4-FFF2-40B4-BE49-F238E27FC236}">
                <a16:creationId xmlns:a16="http://schemas.microsoft.com/office/drawing/2014/main" id="{02489EBB-DAE9-46DD-8D39-4E37E7E8D0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0741" y="3243337"/>
            <a:ext cx="1508125" cy="1508125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8766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99BD6-B1EC-4B71-B1E0-1A023620B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Nearest Neighbor Classification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EF94E9-99FD-4420-95CC-6CD2A1164D3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Given a training dataset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sup>
                            </m:s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, 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1,…,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,  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</m:oMath>
                </a14:m>
                <a:endParaRPr lang="en-US" b="0" dirty="0"/>
              </a:p>
              <a:p>
                <a:r>
                  <a:rPr lang="en-US" dirty="0"/>
                  <a:t>and a test input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𝑡𝑒𝑠𝑡</m:t>
                        </m:r>
                      </m:sub>
                    </m:sSub>
                  </m:oMath>
                </a14:m>
                <a:r>
                  <a:rPr lang="en-US" dirty="0"/>
                  <a:t>, predict the class label,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𝑡𝑒𝑠𝑡</m:t>
                        </m:r>
                      </m:sub>
                    </m:sSub>
                  </m:oMath>
                </a14:m>
                <a:r>
                  <a:rPr lang="en-US" dirty="0"/>
                  <a:t>:</a:t>
                </a:r>
              </a:p>
              <a:p>
                <a:pPr marL="514350" indent="-514350">
                  <a:buAutoNum type="arabicParenR"/>
                </a:pPr>
                <a:r>
                  <a:rPr lang="en-US" dirty="0">
                    <a:solidFill>
                      <a:schemeClr val="tx1"/>
                    </a:solidFill>
                  </a:rPr>
                  <a:t>Find the closest point in the training data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𝑡𝑒𝑠𝑡</m:t>
                        </m:r>
                      </m:sub>
                    </m:sSub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argmin</m:t>
                              </m:r>
                            </m:e>
                            <m:lim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lim>
                          </m:limLow>
                        </m:fName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𝑡𝑒𝑠𝑡</m:t>
                              </m:r>
                            </m:sub>
                          </m:sSub>
                        </m:e>
                      </m:func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rabicParenR" startAt="2"/>
                </a:pPr>
                <a:r>
                  <a:rPr lang="en-US" dirty="0">
                    <a:solidFill>
                      <a:schemeClr val="tx1"/>
                    </a:solidFill>
                  </a:rPr>
                  <a:t>Return the class label of that closest point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𝑡𝑒𝑠𝑡</m:t>
                          </m:r>
                        </m:sub>
                      </m:sSub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rgbClr val="7030A0"/>
                    </a:solidFill>
                  </a:rPr>
                  <a:t>Need distance function! What should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𝒛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 be?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EF94E9-99FD-4420-95CC-6CD2A1164D3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b="-1152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864D6EB-8635-5381-34F2-8A73BA4F26D6}"/>
                  </a:ext>
                </a:extLst>
              </p14:cNvPr>
              <p14:cNvContentPartPr/>
              <p14:nvPr/>
            </p14:nvContentPartPr>
            <p14:xfrm>
              <a:off x="2933640" y="5397840"/>
              <a:ext cx="4234680" cy="7725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864D6EB-8635-5381-34F2-8A73BA4F26D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24280" y="5388480"/>
                <a:ext cx="4253400" cy="791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5526827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DDENFONTSHAPE" val="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DDENFONTSHAPE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DDENFONTSHAPE" val="tru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2.xml><?xml version="1.0" encoding="utf-8"?>
<a:theme xmlns:a="http://schemas.openxmlformats.org/drawingml/2006/main" name="1_Office Them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 anchor="ctr">
        <a:noAutofit/>
      </a:bodyPr>
      <a:lstStyle>
        <a:defPPr algn="ctr">
          <a:defRPr dirty="0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2901</TotalTime>
  <Words>3304</Words>
  <Application>Microsoft Office PowerPoint</Application>
  <PresentationFormat>Widescreen</PresentationFormat>
  <Paragraphs>641</Paragraphs>
  <Slides>68</Slides>
  <Notes>14</Notes>
  <HiddenSlides>3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68</vt:i4>
      </vt:variant>
    </vt:vector>
  </HeadingPairs>
  <TitlesOfParts>
    <vt:vector size="88" baseType="lpstr">
      <vt:lpstr>Arial</vt:lpstr>
      <vt:lpstr>Calibri</vt:lpstr>
      <vt:lpstr>Calibri Light</vt:lpstr>
      <vt:lpstr>Cambria Math</vt:lpstr>
      <vt:lpstr>Candara</vt:lpstr>
      <vt:lpstr>CMEX10</vt:lpstr>
      <vt:lpstr>CMMI10</vt:lpstr>
      <vt:lpstr>CMMI7</vt:lpstr>
      <vt:lpstr>CMR10</vt:lpstr>
      <vt:lpstr>CMR12</vt:lpstr>
      <vt:lpstr>CMR7</vt:lpstr>
      <vt:lpstr>CMSY10ORIG</vt:lpstr>
      <vt:lpstr>CMSY7</vt:lpstr>
      <vt:lpstr>Comic Sans MS</vt:lpstr>
      <vt:lpstr>Rockwell</vt:lpstr>
      <vt:lpstr>Times New Roman</vt:lpstr>
      <vt:lpstr>Wingdings</vt:lpstr>
      <vt:lpstr>Office Theme</vt:lpstr>
      <vt:lpstr>1_Office Theme</vt:lpstr>
      <vt:lpstr>3_Office Theme</vt:lpstr>
      <vt:lpstr>  10-315 Introduction to ML  Nearest Neighbor and Model Selection</vt:lpstr>
      <vt:lpstr>Decision Trees with Continuous Features</vt:lpstr>
      <vt:lpstr>Decision Trees with Continuous Features</vt:lpstr>
      <vt:lpstr>Poll 1</vt:lpstr>
      <vt:lpstr>Poll 1</vt:lpstr>
      <vt:lpstr>Poll 2</vt:lpstr>
      <vt:lpstr>Nearest Neighbor Classifier</vt:lpstr>
      <vt:lpstr>Nearest Neighbor Classifier</vt:lpstr>
      <vt:lpstr>Nearest Neighbor Classification</vt:lpstr>
      <vt:lpstr>Fisher Iris Dataset</vt:lpstr>
      <vt:lpstr>Fisher Iris Dataset</vt:lpstr>
      <vt:lpstr>Nearest Neighbor on Fisher Iris Data</vt:lpstr>
      <vt:lpstr>Nearest Neighbor on Fisher Iris Data</vt:lpstr>
      <vt:lpstr>Poll 3</vt:lpstr>
      <vt:lpstr>Poll 3</vt:lpstr>
      <vt:lpstr>Decision Boundaries</vt:lpstr>
      <vt:lpstr>Decision Boundaries</vt:lpstr>
      <vt:lpstr>Nearest Neighbor Decision Boundary</vt:lpstr>
      <vt:lpstr>Poll 4</vt:lpstr>
      <vt:lpstr>Poll 4</vt:lpstr>
      <vt:lpstr>Nearest Neighbor on Fisher Iris Data</vt:lpstr>
      <vt:lpstr>Nearest Neighbor on Gaussian Data</vt:lpstr>
      <vt:lpstr>Nearest Neighbor on Gaussian Data</vt:lpstr>
      <vt:lpstr>kNN classifier (k=5)</vt:lpstr>
      <vt:lpstr>Nearest Neighbor Classification</vt:lpstr>
      <vt:lpstr>k-Nearest Neighbor Classification</vt:lpstr>
      <vt:lpstr>1-Nearest Neighbor (kNN) classifier </vt:lpstr>
      <vt:lpstr>2-Nearest Neighbor (kNN) classifier </vt:lpstr>
      <vt:lpstr>3-Nearest Neighbor (kNN) classifier </vt:lpstr>
      <vt:lpstr>5-Nearest Neighbor (kNN) classifier </vt:lpstr>
      <vt:lpstr>What is the best k?</vt:lpstr>
      <vt:lpstr>k-NN on Fisher Iris Data</vt:lpstr>
      <vt:lpstr>k-NN on Fisher Iris Data</vt:lpstr>
      <vt:lpstr>k-NN on Fisher Iris Data</vt:lpstr>
      <vt:lpstr>k-NN on Fisher Iris Data</vt:lpstr>
      <vt:lpstr>k-NN on Fisher Iris Data</vt:lpstr>
      <vt:lpstr>k-NN on Fisher Iris Data</vt:lpstr>
      <vt:lpstr>k-NN on Fisher Iris Data</vt:lpstr>
      <vt:lpstr>k-NN: Remarks</vt:lpstr>
      <vt:lpstr>k-NN: Remarks</vt:lpstr>
      <vt:lpstr>k-NN: Remarks</vt:lpstr>
      <vt:lpstr>Poll 5 (train) and Poll 6 (predict)</vt:lpstr>
      <vt:lpstr>Poll 5 (train) and Poll 6 (predict)</vt:lpstr>
      <vt:lpstr>k-NN: Remarks</vt:lpstr>
      <vt:lpstr>k-NN: Remarks</vt:lpstr>
      <vt:lpstr>k-NN: Remarks</vt:lpstr>
      <vt:lpstr>k-NN Learning Objectives</vt:lpstr>
      <vt:lpstr>k-NN Learning Objectives</vt:lpstr>
      <vt:lpstr>Model Selection</vt:lpstr>
      <vt:lpstr>Model Selection</vt:lpstr>
      <vt:lpstr>Model Selection</vt:lpstr>
      <vt:lpstr>Model Selection</vt:lpstr>
      <vt:lpstr>Model Selection</vt:lpstr>
      <vt:lpstr>Model Selection</vt:lpstr>
      <vt:lpstr>Model Selection</vt:lpstr>
      <vt:lpstr>Experimental Design</vt:lpstr>
      <vt:lpstr>Special Cases of k-NN</vt:lpstr>
      <vt:lpstr>Example of Hyperparameter Optimization</vt:lpstr>
      <vt:lpstr>Example of Hyperparameter Optimization</vt:lpstr>
      <vt:lpstr>k-NN:  Choosing k</vt:lpstr>
      <vt:lpstr>k-NN:  Choosing k</vt:lpstr>
      <vt:lpstr>Validation</vt:lpstr>
      <vt:lpstr>Cross-validation</vt:lpstr>
      <vt:lpstr>Cross-validation</vt:lpstr>
      <vt:lpstr>Cross-validation</vt:lpstr>
      <vt:lpstr>Poll 7</vt:lpstr>
      <vt:lpstr>Poll 7</vt:lpstr>
      <vt:lpstr>Model Selection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</dc:title>
  <dc:creator>Patrick Virtue</dc:creator>
  <cp:lastModifiedBy>Patrick Virtue</cp:lastModifiedBy>
  <cp:revision>91</cp:revision>
  <dcterms:created xsi:type="dcterms:W3CDTF">2020-05-18T13:01:09Z</dcterms:created>
  <dcterms:modified xsi:type="dcterms:W3CDTF">2023-02-28T18:59:03Z</dcterms:modified>
</cp:coreProperties>
</file>