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5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6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7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notesSlides/notesSlide8.xml" ContentType="application/vnd.openxmlformats-officedocument.presentationml.notesSlide+xml"/>
  <Override PartName="/ppt/ink/ink21.xml" ContentType="application/inkml+xml"/>
  <Override PartName="/ppt/notesSlides/notesSlide9.xml" ContentType="application/vnd.openxmlformats-officedocument.presentationml.notesSlide+xml"/>
  <Override PartName="/ppt/ink/ink22.xml" ContentType="application/inkml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327" r:id="rId2"/>
    <p:sldId id="2250" r:id="rId3"/>
    <p:sldId id="2331" r:id="rId4"/>
    <p:sldId id="2328" r:id="rId5"/>
    <p:sldId id="2329" r:id="rId6"/>
    <p:sldId id="2330" r:id="rId7"/>
    <p:sldId id="812" r:id="rId8"/>
    <p:sldId id="2335" r:id="rId9"/>
    <p:sldId id="1407" r:id="rId10"/>
    <p:sldId id="2334" r:id="rId11"/>
    <p:sldId id="1380" r:id="rId12"/>
    <p:sldId id="2338" r:id="rId13"/>
    <p:sldId id="2339" r:id="rId14"/>
    <p:sldId id="2116" r:id="rId15"/>
    <p:sldId id="2337" r:id="rId16"/>
    <p:sldId id="2336" r:id="rId17"/>
    <p:sldId id="1039" r:id="rId18"/>
    <p:sldId id="1038" r:id="rId19"/>
    <p:sldId id="2332" r:id="rId20"/>
    <p:sldId id="1416" r:id="rId21"/>
    <p:sldId id="2341" r:id="rId22"/>
    <p:sldId id="2343" r:id="rId23"/>
    <p:sldId id="2423" r:id="rId24"/>
    <p:sldId id="2117" r:id="rId25"/>
    <p:sldId id="2345" r:id="rId26"/>
    <p:sldId id="2409" r:id="rId27"/>
    <p:sldId id="1300" r:id="rId28"/>
    <p:sldId id="2348" r:id="rId29"/>
    <p:sldId id="2429" r:id="rId30"/>
    <p:sldId id="2347" r:id="rId31"/>
    <p:sldId id="2120" r:id="rId32"/>
    <p:sldId id="2346" r:id="rId33"/>
    <p:sldId id="2122" r:id="rId34"/>
    <p:sldId id="2123" r:id="rId35"/>
    <p:sldId id="1299" r:id="rId36"/>
    <p:sldId id="2106" r:id="rId37"/>
    <p:sldId id="2107" r:id="rId38"/>
    <p:sldId id="2390" r:id="rId39"/>
    <p:sldId id="2391" r:id="rId40"/>
    <p:sldId id="2379" r:id="rId41"/>
    <p:sldId id="1302" r:id="rId42"/>
    <p:sldId id="2411" r:id="rId43"/>
    <p:sldId id="2427" r:id="rId44"/>
    <p:sldId id="2428" r:id="rId45"/>
    <p:sldId id="2426" r:id="rId46"/>
    <p:sldId id="2396" r:id="rId47"/>
    <p:sldId id="2238" r:id="rId48"/>
    <p:sldId id="2397" r:id="rId49"/>
    <p:sldId id="2239" r:id="rId50"/>
    <p:sldId id="2242" r:id="rId51"/>
    <p:sldId id="2241" r:id="rId52"/>
    <p:sldId id="2398" r:id="rId53"/>
    <p:sldId id="2424" r:id="rId54"/>
    <p:sldId id="2405" r:id="rId55"/>
    <p:sldId id="2425" r:id="rId56"/>
    <p:sldId id="2406" r:id="rId57"/>
    <p:sldId id="2109" r:id="rId58"/>
    <p:sldId id="2412" r:id="rId59"/>
    <p:sldId id="2413" r:id="rId60"/>
    <p:sldId id="2415" r:id="rId61"/>
    <p:sldId id="2416" r:id="rId62"/>
    <p:sldId id="2414" r:id="rId63"/>
    <p:sldId id="2114" r:id="rId64"/>
    <p:sldId id="2418" r:id="rId65"/>
    <p:sldId id="2419" r:id="rId66"/>
    <p:sldId id="2420" r:id="rId67"/>
    <p:sldId id="2110" r:id="rId68"/>
    <p:sldId id="2138" r:id="rId69"/>
    <p:sldId id="2139" r:id="rId70"/>
    <p:sldId id="2407" r:id="rId71"/>
    <p:sldId id="2135" r:id="rId72"/>
    <p:sldId id="2113" r:id="rId73"/>
    <p:sldId id="2108" r:id="rId74"/>
    <p:sldId id="2432" r:id="rId75"/>
    <p:sldId id="1259" r:id="rId76"/>
    <p:sldId id="2125" r:id="rId77"/>
    <p:sldId id="2126" r:id="rId78"/>
    <p:sldId id="2129" r:id="rId79"/>
    <p:sldId id="2130" r:id="rId80"/>
    <p:sldId id="2131" r:id="rId81"/>
    <p:sldId id="2132" r:id="rId82"/>
    <p:sldId id="2124" r:id="rId83"/>
    <p:sldId id="2133" r:id="rId84"/>
    <p:sldId id="2134" r:id="rId85"/>
    <p:sldId id="874" r:id="rId86"/>
    <p:sldId id="826" r:id="rId87"/>
    <p:sldId id="2431" r:id="rId88"/>
    <p:sldId id="876" r:id="rId89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143" autoAdjust="0"/>
    <p:restoredTop sz="95481" autoAdjust="0"/>
  </p:normalViewPr>
  <p:slideViewPr>
    <p:cSldViewPr snapToGrid="0">
      <p:cViewPr varScale="1">
        <p:scale>
          <a:sx n="73" d="100"/>
          <a:sy n="73" d="100"/>
        </p:scale>
        <p:origin x="69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19:51:33.78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15377 3127 20271 0,'0'0'896'0,"0"0"192"0,0 0-880 0,0 0-208 16,0 0 0-16,0 0 0 0,0 0 1680 0,0 0 304 15,11 5 48-15,-3 0 16 0,-1 2-832 0,-1 2-144 16,-2 4-48-16,-1 0 0 0,-1 1 0 0,-1 2 0 15,-2 2 0-15,2 2 0 0,0 2-816 0,-1 0-208 16,2 2 0-16,0 4 0 0,1 4 864 0,-2 0 128 16,-2 3 32-16,2 3 0 0,7 4-832 0,-3 6-192 15,-2-1 0-15,-1-1 0 0,0-2 0 0,-1-4 0 16,2 2 0-16,-2-8 0 0,-1-1 0 0,0-1 0 16,0-6 0-16,0 0 0 0,0-3 864 0,0-3 128 15,0 1 32-15,-1-1 0 16,1-6-1648-16,0-2-320 0,-2-4-64 0,2-8-16 15,-11 0-1632-15,0-3-336 0,5-3-64 0,2 0-16 0</inkml:trace>
  <inkml:trace contextRef="#ctx0" brushRef="#br0" timeOffset="824.21">15373 3100 16575 0,'0'0'368'0,"0"0"80"0,0 0 0 0,0 0 16 0,0 0-464 0,4-10 0 16,-4 10 0-16,3-10 0 0,0 1 912 0,-1 1 96 15,-2 8 16-15,4-10 0 0,-4 10 816 0,4-10 160 16,-4 10 48-16,5-9 0 0,-1 2-832 0,5 0-144 15,7 7-48-15,0 0 0 0,-6-4 0 0,-1 1 0 16,0 1 0-16,2-1 0 0,-2 2-816 0,1 1-208 0,-1 0 0 0,-9 0 0 16,6-8 864-16,-6 8 128 0,13-4 32 0,0 3 0 15,1 2-832-15,3 3-192 16,2 4 0-16,2-2 0 0,-5 1 0 0,0 0 0 0,-1 0 0 0,0 1 0 16,-1 0 0-16,-2 2 0 0,-1 1 0 0,1 2 0 15,-1 3 0-15,0-1 0 0,1 6 0 0,-2 2 0 16,0 5 864-16,-3 1 128 0,1-6 32 0,0 2 0 15,-3-3-832-15,0 0-192 0,1 2 0 0,-2-4 0 16,-3 3 0-16,-1-5 0 0,0 1 0 0,-5-4 0 16,-6-5 0-16,0 2 0 0,-1 1 0 0,1 3 0 15,2-1 0-15,0 1 0 0,0-2 0 0,-1 1 0 16,-2-1 0-16,0-1 0 0,0-1 0 0,1-2 0 0,-2-2 0 0,0 0 0 16,1-2 0-16,-1-1 0 0,-2-1 0 0,2-1 0 15,-1 0 0-15,1-3 0 0,0-2 0 0,0 0 0 16,-3-2 0-16,1-1 0 15,2-2-768-15,-2-1-208 0,0-3-48 0,0 1 0 0,4 1 832 0,0 1 192 16,1-1 0-16,2 4 0 0,1 1 0 0,7 4 0 16,0 0 0-16,0 0 0 0,0 0 0 0,0 0 0 15,0 0 0-15,0 0 0 0,12 4 0 0,4 3 0 16,3 2 0-16,-4-3 0 0,-15-6 768 0,15 9 208 16,6 4 48-16,-1 2 0 0,-3-4-832 0,0 3-192 15,-2 1 0-15,0 6 0 0,-1 9 0 0,-1-1 0 16,1-8 0-16,-2 1 0 0,0-3 0 0,-2 0 0 15,1-1 0-15,0 0 0 0,-3-2 0 0,0-1 0 16,0-2 0-16,0 2 0 0,-2-2 0 0,2-4 0 0,-8-9 0 0,7 9 0 16,-7-9 0-16,0 0 0 0,0 0 0 0,9 7 0 31,-9-7-768-31,0 0-208 0,0 0-48 0,0 0 0 16,9 6-2448-16,-9-6-496 0,0 0-112 0,0 0-16 0</inkml:trace>
  <inkml:trace contextRef="#ctx0" brushRef="#br0" timeOffset="1398.16">15973 3848 16575 0,'0'0'736'0,"0"0"160"0,0 0-720 0,0 0-176 16,0 0 0-16,8-7 0 0,1 1 1664 0,5 5 320 15,7 6 48-15,-4-4 16 0,-4-2-832 0,0-3-144 16,-1 1-48-16,0-5 0 0,-2 1 832 0,1-8 144 15,-5-10 48-15,3 5 0 0,2 4-1648 0,-1 4-400 16,1 0 0-16,0 2 0 0,0-2 896 0,-2 1 112 16,-1 0 16-16,0-2 0 0,-2 3-832 0,-1 1-192 0,0-1 0 0,-5 10 0 15,3-9 0-15,-3 9 0 0,0 0 0 0,-1-9 0 16,-2-3 0-16,-1 5 0 0,-1-2 0 0,5 9 0 16,-10-6 0-16,-1 2 0 0,1 2 0 0,-2 0 0 15,-1 1 0-15,-1 1 0 0,-1 3 0 0,0 2 0 16,-1 3 0-16,-1 4 0 0,0 3 0 0,0 2 0 15,0 0 0-15,0 4 0 0,-1 4 0 0,0-2 0 16,1-1 0-16,2 2 0 0,1-2 0 0,2 3 0 16,2-2 0-16,7 2 0 0,9 1 0 0,-1-1 0 15,-3-6 864-15,1 2 128 0,0-6 32 0,-5-2 0 16,-6-4-832-16,5 0-192 0,8 1 0 0,1-1 0 16,-6-9 0-16,13 11 0 0,2-3 0 0,3-3 0 15,1-1-768-15,1-4-208 0,0-4-48 0,2 1 0 16,1-2-816-16,2-1-160 0,1-2-48 0,1 0-8192 15,5 1-1632-15</inkml:trace>
  <inkml:trace contextRef="#ctx0" brushRef="#br0" timeOffset="1970.89">16578 3669 16575 0,'0'0'368'0,"0"0"80"0,0 0 0 0,0 0 16 0,-9 4-464 0,-1-3 0 16,-2 1 0-16,0 2 0 0,2-2 1728 0,-2 0 256 15,-2-2 64-15,-1 0 0 0,0-2-832 0,0 1-144 16,1 0-48-16,0 2 0 0,-1 2 0 0,5 0 0 16,10-3 0-16,-13 2 0 0,-4-2 0 0,1 4 0 15,4-2 0-15,-1 5 0 0,-1 3-816 0,1 2-208 0,1 0 0 0,2 1 0 16,-2 1 0-16,2 2 0 0,1 1 0 0,2 1 0 16,0 0 864-16,2-3 128 0,3 0 32 0,0-2 0 15,1 2-832-15,1-4-192 0,3 0 0 0,1-3 0 16,1-2 0-16,1 1 0 0,3-3 0 0,2 1 0 15,1-3 0-15,1-2 0 0,2-1 0 0,1-2 0 16,-2 0 0-16,1-3 0 0,-2 0 0 0,0-1 0 16,0 1 0-16,-2-1 0 0,0 1 0 0,-2-2 0 15,-1-1 0-15,0-2 0 0,-1 2 0 0,0-1 0 16,-2-2 864-16,0 0 128 0,-1 1 32 0,0-1 0 16,-1-1-832-16,-1 1-192 0,-2 2 0 0,0-1 0 15,2 5 0-15,-2 6 0 0,-2-11 0 0,2 11 0 0,0 0 0 16,0 0 0-16,0 0 0 0,0 0 0 0,0 0 0 15,0 0 0-15,11 8 0 0,-3 4 0 0,-3 1 0 0,0 1 0 16,-1-1 0-16,5 4 0 0,6 5 0 0,-4 2 0 16,-3-6 0-16,0 2 0 0,0-2 0 0,-2-1 0 15,-1 0 0-15,2 0 0 0,-3 2 0 0,-2-2 0 16,0 3 0-16,-1 2 0 0,-1 0 0 0,0 3 0 16,0 2 0-16,0 2 0 0,0-3 0 0,-1 4 0 15,-1 5 0-15,1-4 0 0,-1-3 0 0,-1-6 0 16,0 0 0-16,-1-2 0 0,-1-1 0 0,-5-4 0 15,-5-6 0-15,1 1 0 0,0 2 0 0,-1-2 0 16,0 1 0-16,-1 1 0 0,-1-2 0 0,-1-1 0 16,-2 0 0-16,1-1 0 0,1-1 0 0,-2-2 0 0,-2-1 0 0,0-3 0 15,1-4 0-15,1-1 0 0,1-6 0 0,4 3 0 32,5 4-2416-32,-2-9-528 0,-3-5-96 0,0-3-12720 0</inkml:trace>
  <inkml:trace contextRef="#ctx0" brushRef="#br0" timeOffset="2406.44">16710 3888 23951 0,'0'0'512'0,"0"0"128"0,6 11 0 0,-6-11 64 0,0 0-576 0,4 9-128 16,-4-9 0-16,0 0 0 0,0 0 1664 0,3 10 320 16,-3-10 48-16,0 0 16 0,5 9 0 0,-5-9 0 15,0 0 0-15,0 0 0 0,0 0-832 0,0 0-144 16,0 0-48-16,0 0 0 0,0 0-816 0,0 0-208 15,-4-9 0-15,1-1 0 0,1 1 864 0,1 0 128 16,1 9 32-16,-3-13 0 0,-1 0-832 0,1-1-192 16,2 3 0-16,1-2 0 0,0 0 0 0,0-3 0 15,0-2 0-15,1-2 0 0,1-1 0 0,0-1 0 0,2-5 0 16,0 1 0-16,1 0 0 0,1 0 0 0,0 3 0 16,2 5 0-16,0-1 0 0,1 3 0 0,0 2 0 0,3 2 0 15,2 1 0-15,2 4 0 0,-1-4 0 0,2 6 0 16,3 1 0-16,-2 3 0 0,0-1 0 0,1 2 0 31,-2 0-1600-31,6 6-352 0,6 4-80 0,-8-3-16 16,-21-7-816-16,13 6-160 0,-2 6-48 0,0 0 0 0</inkml:trace>
  <inkml:trace contextRef="#ctx0" brushRef="#br0" timeOffset="2791.2">17084 3787 23951 0,'0'0'512'0,"0"0"128"0,0 0 0 0,0 0 64 0,0 0-576 0,-1 10-128 0,1-10 0 0,0 0 0 15,0 0 848-15,0 0 144 0,0 0 32 0,0 0 0 0,0 0 0 0,0 0 0 16,11 3 0-16,-11-3 0 0,11-3 0 0,2 4 0 16,2 7 0-16,0-4 0 0,-3-5-832 0,-2-3-192 15,2 1 0-15,-4-10 0 0,-5-10 864 0,4 3 128 16,2 6 32-16,2-2 0 0,-1 2-832 0,0-1-192 16,-1 1 0-16,-1 2 0 0,-1 2 0 0,-1 0 0 15,0-1 0-15,-3 1 0 0,0-1 0 0,-2 2 0 16,1-1 0-16,-2 10 0 0,-4-11 0 0,0 2 0 15,0 3 0-15,4 6 0 0,-9-7 0 0,1 7 0 16,0 0 0-16,-2 0 0 0,-1 4 0 0,-4 1 0 16,-1 2 0-16,3 1 0 0,0 5 0 0,1 0 0 15,2 2 0-15,1 1 0 0,0 0 0 0,1 1 0 16,-1-2 0-16,3 3 0 0,2 1 864 0,2 4 128 0,4 5 32 16,-3-5 0-16,-3-9-832 0,6 3-192 0,5 5 0 0,-1-3 0 15,-6-9 0-15,2 2 0 0,3 0 0 0,2-2 0 16,-1 2 0-16,2-6 0 0,0-2 0 0,4 0 0 15,-2 0 0-15,3-3 0 0,2-2 0 0,0 0 0 32,1-2-1600-32,2-1-352 0,2 0-80 0,-1-1-16 0,2-3-1632 15,0-3-336-15,6-6-64 0,-1 0-16 0</inkml:trace>
  <inkml:trace contextRef="#ctx0" brushRef="#br0" timeOffset="3257.18">17770 3415 31327 0,'0'0'688'0,"0"0"144"0,0 0 16 0,0 0 48 0,2 9-720 0,-2-9-176 16,0 0 0-16,0 0 0 0,-9-4 848 0,1 2 144 16,8 2 32-16,-10-4 0 0,-2 4 0 0,0 0 0 15,-1 1 0-15,-1 2 0 0,-2-1-832 0,-2 1-192 16,-1 1 0-16,-4 1 0 0,0 1 0 0,0 4 0 15,-2-3 0-15,1 1 0 0,2-1 0 0,3 1 0 16,2-2 0-16,2 1 0 0,2-1 0 0,3 1 0 16,1-2 0-16,9-5 0 0,-8 5 0 0,8-5 0 15,0 0 0-15,0 0 0 0,0 0 0 0,6 8 0 16,3-3 0-16,2-2 0 0,-2-2 0 0,1-1 0 0,1 0 0 0,2 3 0 16,1-1 0-16,2 1 0 0,2-1 0 0,0 1 0 15,2-2 0-15,-2 1 0 0,-2-2 0 0,1 2 0 16,0 2 0-16,-2 1 0 0,1 1 0 0,-2 0 0 15,-1-2 0-15,-1 4 0 0,-1 0 0 0,-2 2 0 16,-9-10 0-16,8 13 0 0,-3 0 0 0,-1 2 0 16,-3-2 0-16,-1 1 0 0,-1 2 0 0,-2-1 0 15,-1 2 864-15,-1-4 128 0,0 0 32 0,-2 0 0 16,-2-1-832-16,0 0-192 0,-1-1 0 0,-1 1 0 16,-1-1 0-16,1-1 0 0,-2-1 0 0,0 0 0 15,-3-1 0-15,0 0 0 0,-1-1 0 0,2-1 0 16,-1-1-768-16,3-1-208 15,0-1-48-15,3-2 0 0,0-1-2448 0,10 0-496 0,-14-5-112 0,14 5-16 0</inkml:trace>
  <inkml:trace contextRef="#ctx0" brushRef="#br0" timeOffset="3723.89">18183 3450 27647 0,'0'0'608'0,"0"0"128"0,0 0 32 0,0 0 0 0,0 0-624 0,0 0-144 0,0 0 0 0,0 0 0 16,0 0 848-16,0 0 144 16,0 0 32-16,0 0 0 0,0 0-832 0,0 0-192 0,0 0 0 0,-8-6 0 15,-1 4 864-15,-3 1 128 0,-2 1 32 0,-2 3 0 16,-1 1-832-16,-1 2-192 0,-3 1 0 0,2-1 0 15,0 1 864-15,2-1 128 0,4-1 32 0,-1 2 0 16,0-2-832-16,-1 2-192 0,2-1 0 0,4 1 0 16,9-7 0-16,-8 6 0 0,8-6 0 0,-6 7 0 15,6-7 0-15,0 0 0 0,0 0 0 0,-1 11 0 16,3 3 0-16,-2-14 0 0,0 0 0 0,0 0 0 16,0 0 0-16,11 10 0 0,-1-2 0 0,2-2 0 15,-2-2 0-15,1 1 0 0,-1 2 0 0,3-1 0 16,1 1 0-16,2 1 0 0,1 1 0 0,0 0 0 15,-1 0 0-15,-1-1 0 0,1 2 0 0,-2 3 0 0,-1 0 0 16,-1 2 0-16,-2-1 0 0,-2 1 0 0,0-1 864 0,-4 0 128 16,-3 2 32-16,-1-1 0 0,-1 4-832 0,-3-4-192 15,-2 1 0-15,-4 0 0 0,0-2 0 0,0 4 0 16,-2-6 0-16,0 2 0 0,-1-1 0 0,-1 0 0 16,-4-1 0-16,-1 0 0 15,2-3-768-15,2 0-208 0,2 0-48 0,-3-2-10912 16,-1-5-2192-16</inkml:trace>
  <inkml:trace contextRef="#ctx0" brushRef="#br0" timeOffset="3963.59">18408 3661 35007 0,'0'0'768'0,"2"21"176"0,2 8 16 0,-2-11 16 0,-2-18-784 0,4 16-192 0,0 2 0 0,-1-1 0 16,-1 0 1680-16,1-1 304 0,0-3 48 0,-1 1 16 15,-1-1-1648-15,-1 0-400 0,0-2 0 0,2 0 0 32,-2-11-736-32,0 12-224 0,-2 0-64 0,2-4 0 0,0-8-816 0,0 0-160 0,0 0-48 15,0 0-8192-15,0 0-1632 0</inkml:trace>
  <inkml:trace contextRef="#ctx0" brushRef="#br0" timeOffset="4143.42">18583 3359 38703 0,'-25'-17'848'0,"15"10"176"0,2 4 48 0,3 3 16 0,5 0-880 0,0 0-208 15,0 0 0-15,0 0 0 0,0 0 0 0,0 0 0 16,-7 9 0-16,7-9 0 0,0 0 0 0,0 0 0 15,0 0 0-15,8 11 0 16,-8-11-4048-16,12 10-864 0,-12-10-160 0,18 14-48 0</inkml:trace>
  <inkml:trace contextRef="#ctx0" brushRef="#br0" timeOffset="4564.54">18933 3609 35007 0,'0'0'768'0,"0"0"176"0,0 0 16 0,0 0 16 0,0 0-784 0,0 0-192 0,0 0 0 0,-16-1 0 16,16 1 864-16,0 0 128 0,-9-1 32 0,-2-6 0 16,0 2-832-16,-1 1-192 0,-1 0 0 0,0 2 0 15,0 3 0-15,-3 1 0 0,-1 1 0 0,-1 0 0 16,0 1 0-16,-2 1 0 0,-2 0 0 0,0 4 0 16,-2 3 0-16,2 2 0 0,1-2 0 0,2 0 0 15,2-3 0-15,4 1 0 0,1 3 0 0,4 0 0 16,3 2 0-16,2-1 0 0,2 0 0 0,1-1 0 15,1-2 0-15,3-1 0 0,2 1 0 0,1-1 0 16,5-1 0-16,1 0 0 0,4-1 0 0,1 1 0 16,1-2 0-16,-1-2 0 0,1-1 0 0,1 0 0 0,1 0 0 15,0-4 0-15,0 0 0 0,-1-3 0 0,3 1 0 0,-3-1 0 16,1-2 0-16,0-2 0 0,0-2 0 0,1-1 0 16,-1-2 0-16,-1 0 0 0,-3 2 864 0,-2-2 128 15,0-1 32-15,-4-1 0 0,-2-3-832 0,-1 0-192 16,-3-3 0-16,-3 3 0 0,-6-5 864 0,0 1 128 15,0 2 32-15,-1 2 0 0,-2-2-832 0,-3 5-192 16,-2 1 0-16,0 3 0 0,-1 3 0 0,2 2 0 16,-2 1 0-16,2 3 0 0,1-2 0 0,1 2 0 15,-1-2 0-15,10 3 0 16,-10 0-2416-16,10 0-528 0,-9 0-96 0,9 0-8768 16,0 0-1760-16</inkml:trace>
  <inkml:trace contextRef="#ctx0" brushRef="#br0" timeOffset="4982.35">19260 3588 27647 0,'0'0'608'0,"5"15"128"0,0 0 32 0,-1 4 0 0,0 0-624 0,-1 1-144 0,-2-1 0 0,0-2 0 16,-1 0 1664-16,0-2 320 0,-1-2 48 0,0 1 16 15,-2 0-832-15,0-1-144 0,1-2-48 0,2-11 0 16,-4 10 0-16,4-10 0 0,-5 8 0 0,5-8 0 16,0 0-816-16,0 0-208 0,0 0 0 0,0 0 0 15,0 0 864-15,0 0 128 0,0 0 32 0,4-13 0 0,0-3-832 0,1-1-192 16,0-1 0-16,1-3 0 0,1-4 0 0,0 1 0 16,-1-6 0-16,2 0 0 0,0-2 0 0,0 2 0 15,-2 3 0-15,2 5 0 0,1 5 0 0,0 5 0 16,0 4 0-16,3 7 0 0,1 1 0 0,1 4 0 15,-2-1 0-15,1 3 0 0,0-1 864 0,1 6 128 16,2-1 32-16,0 2 0 0,-1-2-832 0,2 3-192 16,2 3 0-16,1-2 0 0,0 2 0 0,0 0 0 15,-1-2 0-15,-3-1 0 0,-6-5 0 0,2 2 0 16,1 1 0-16,0 0 0 0,1-1 0 0,1-1 0 16,-4 1 0-16,2 1 0 15,1-2-1088-15,-3 0-272 0,0-1-48 0,-3 1-16 16,-3 0-2608-16,1 1-512 0,5 2-96 0,-11-12-32 0</inkml:trace>
  <inkml:trace contextRef="#ctx0" brushRef="#br0" timeOffset="7265.42">16749 4986 20271 0,'0'0'448'0,"0"0"80"0,0 0 32 0,0 0 16 16,0 0-576-16,0 0 0 0,0 0 0 0,0 12 0 0,0-12 1744 0,-5 14 240 16,-1 0 64-16,0 2 0 0,-2 0 0 0,0 3 0 15,-1 3 0-15,0 3 0 0,-3 1-832 0,1 7-144 16,-2 5-48-16,-2-1 0 0,0 5-816 0,-2-3-208 16,0-1 0-16,-4 1 0 0,-1-2 864 0,-1-5 128 15,0 0 32-15,0-1 0 0,-2-4-832 0,3-1-192 16,2-1 0-16,-2-3 0 0,-2 2 0 0,4-9 0 15,0-2 0-15,4-2 0 16,3-1-1600-16,2-3-352 0,0-6-80 0,3-5-14752 0</inkml:trace>
  <inkml:trace contextRef="#ctx0" brushRef="#br0" timeOffset="7492.38">16367 5075 27647 0,'0'0'608'0,"0"0"128"0,0 0 32 0,0 0 0 0,0 14-624 0,2-1-144 0,2-1 0 0,0 2 0 16,0 3 1664-16,4 3 320 0,2-3 48 0,3 3 16 15,1 1-832-15,0 0-144 0,3-4-48 0,0 4 0 16,1 4 0-16,0 1 0 0,2 1 0 0,-1-2 0 16,0 1-816-16,-2-3-208 0,-3 1 0 0,-1-4 0 15,-1-2 0-15,-2-3 0 0,-2 0 0 0,0-1 0 16,1-1-768-16,-1-2-208 0,-8-11-48 0,8 7-10912 15,-1 0-2192-15</inkml:trace>
  <inkml:trace contextRef="#ctx0" brushRef="#br0" timeOffset="8152.16">17575 4960 20271 0,'0'0'448'0,"0"0"80"0,0 0 32 0,0 0 16 0,0 0-576 0,0 0 0 16,0 0 0-16,0 0 0 0,0 0 1744 0,0 0 240 16,0 0 64-16,0 0 0 0,0 0-832 0,0 0-144 15,0 0-48-15,-7-3 0 0,7 3 0 0,-12 2 0 16,-1-1 0-16,0 3 0 0,0 1-816 0,-2 2-208 15,-2-1 0-15,1 5 0 0,-1 2 864 0,-2 0 128 16,-4 0 32-16,-1 4 0 0,1 1-832 0,-1 3-192 16,1 3 0-16,3 5 0 0,2-1 0 0,1 4 0 15,4-1 0-15,4 2 0 0,1 2 864 0,3 2 128 16,1-5 32-16,2 2 0 0,2 0-832 0,3-4-192 0,1-6 0 0,2-4 0 16,1 1 0-16,4-5 0 0,1-2 0 0,1 2 0 15,0-2 0-15,4-5 0 0,1-2 0 0,4-2 0 16,5-5 0-16,-1-1 0 0,-1-2 0 0,4-1 0 15,2-1 0-15,2-1 0 0,-2-2 0 0,-2 0 0 32,-5-1-1600-32,-1-2-352 0,-4 0-80 0,-3-1-9296 0,-3 0-1856 0</inkml:trace>
  <inkml:trace contextRef="#ctx0" brushRef="#br0" timeOffset="8452.74">17190 5339 31327 0,'0'0'688'0,"0"0"144"0,10-5 16 0,0 1 48 0,1-2-720 0,-1 2-176 16,1 1 0-16,0 1 0 0,1-1 1664 0,1-1 320 15,2 0 48-15,-1 3 16 0,0 3-832 0,2 1-144 16,-1-3-48-16,1 0 0 0,0-1-816 0,2-1-208 16,3 0 0-16,-4 1 0 0,-4 1 0 0,1 0 0 15,4 1 0-15,2-4 0 0,-2-3 0 0,2-3 0 16,-1-3 0-16,1 3 0 16,-2 0-2416-16,-1 2-528 0,-4 1-96 0,0-1-32 0</inkml:trace>
  <inkml:trace contextRef="#ctx0" brushRef="#br0" timeOffset="9187.25">18266 4784 31327 0,'0'0'688'0,"0"0"144"0,0 0 16 0,0 5 48 0,2 12-720 0,-2 0-176 16,-2 1 0-16,1 3 0 0,-3 4 848 0,-1 2 144 15,0 2 32-15,-2 4 0 0,1-1 0 0,-1 2 0 16,-1 3 0-16,2-2 0 0,1 0 0 0,-2 1 0 15,-1 2 0-15,3 1 0 0,0-3-832 0,-2-1-192 16,0 0 0-16,3-4 0 0,1-3 0 0,2-2 0 16,2-8 0-16,0 0 0 15,1-5-768-15,0 0-208 0,1-5-48 0,-3-8 0 16,0 0-816-16,0 0-160 0,10-1-48 0,-10 1 0 0</inkml:trace>
  <inkml:trace contextRef="#ctx0" brushRef="#br0" timeOffset="9517.94">18598 4750 20271 0,'0'0'448'0,"0"0"80"0,-10 5 32 0,1 3 16 0,1 2-576 0,2-2 0 0,-2 3 0 0,-1 2 0 0,0 5 1744 0,1 2 240 16,0 4 64-16,-1 5 0 0,0-2-832 0,0 7-144 15,-2 0-48-15,4 1 0 0,-3 2 832 0,1 2 144 16,0 0 48-16,0-2 0 0,0 0-1648 0,0-1-400 16,0-2 0-16,1-1 0 0,3 3 896 0,-1-6 112 15,0-4 16-15,1-3 0 0,0-3-832 0,1-2-192 16,0-5 0-16,1-1 0 15,2-3-768-15,1-9-208 0,0 0-48 0,0 0 0 16,0 0-1632-16,0 0-336 0,0 0-64 0,0 0-16 0</inkml:trace>
  <inkml:trace contextRef="#ctx0" brushRef="#br0" timeOffset="10148.84">18289 4863 31327 0,'0'0'688'0,"-12"-7"144"16,12 7 16-16,-4-9 48 0,1-1-720 0,3 0-176 0,2 0 0 0,0-1 0 15,3-1 848-15,2 1 144 0,2-4 32 0,4-2 0 0,3-1 0 0,2-1 0 16,3 0 0-16,2 0 0 0,3 0-832 0,4-1-192 16,3 1 0-16,2 1 0 0,3 2 864 0,0 1 128 15,0 3 32-15,-1 3 0 0,3 0-832 0,-5 5-192 16,-1 4 0-16,0 1 0 0,-2 6 0 0,1 4 0 15,-2 4 0-15,0 4 0 0,1 4 0 0,-4 3 0 16,-3 4 0-16,-5 0 0 0,-6 0 0 0,-2 1 0 16,-3 1 0-16,-4 1 0 0,-5 0 0 0,-3 1 0 15,-1-4 0-15,-5-1 0 0,-5 0 0 0,-3-1 0 16,-1-5 0-16,-2-2 0 0,-3-2 0 0,-1 0 0 16,0-2 0-16,-1 0 0 0,-1-4 0 0,0-3 0 15,0 0 0-15,-4 0 0 0,-3-4 0 0,-1 1 0 16,-4-2 0-16,2-1 0 0,1-2 0 0,2 0 0 0,3-1 0 0,5-2 0 15,0-5 0-15,5 3 0 0,0-1 0 0,6-3 0 16,2 3 0-16,0 3 0 0,0 1 0 0,3 1 0 16,9-1 0-16,0 0 0 0,0 0 0 0,0 0 0 15,3 11 0-15,5-2 0 0,5-1 0 0,2 2 0 16,5 6 864-16,2-3 128 0,3 0 32 0,5 0 0 16,4 0-832-16,4-1-192 0,1-2 0 0,1 0 0 15,-1 2 864-15,0-1 128 0,-1-2 32 0,0-1 0 16,0-3-832-16,-2 0-192 0,0 1 0 0,-4 4 0 15,-2 0-768-15,0 2-208 16,-1-2-48-16,-2 3 0 0,-3-2-816 0,-4 2-160 0,-1-4-48 0,-6 3-16384 16</inkml:trace>
  <inkml:trace contextRef="#ctx0" brushRef="#br0" timeOffset="12264.33">16324 6660 27647 0,'0'0'608'0,"0"0"128"0,0 0 32 0,0 0 0 0,0 0-624 0,0 0-144 16,0 0 0-16,0 0 0 0,0 0 848 0,0 0 144 16,0 0 32-16,6 9 0 0,3 0 816 0,-2 2 160 15,0-1 48-15,0 6 0 0,4 1-1648 0,2 0-400 16,1 0 0-16,2 2 0 0,-1-2 896 0,2 3 112 16,0-3 16-16,0 2 0 0,-2-3-832 0,-1-1-192 15,2 1 0-15,-5 0 0 0,0 1 0 0,-1-2 0 16,-1 0 0-16,0-2 0 15,1 0-768-15,-3 0-208 0,-1-3-48 0,-1-3 0 16,-5-7-1632-16,0 0-336 0,0 0-64 0,0 0-11072 0</inkml:trace>
  <inkml:trace contextRef="#ctx0" brushRef="#br0" timeOffset="12540.26">16865 6587 31327 0,'0'0'688'0,"-8"8"144"0,0 2 16 0,-1 5 48 0,0 3-720 0,-1 3-176 0,-2 1 0 0,0 4 0 16,2 3 848-16,1 4 144 0,-6 4 32 0,6-7 0 0,-1 5 0 0,-7 25 0 15,0-6 0-15,0-2 0 16,0-3 0-16,6-15 0 0,1 3 0 0,-8 19 0 0,-1-7-832 15,3 1-192-15,-1-3 0 0,0-4 0 0,-2 1 0 0,2-2 0 16,3-4 0-16,2-3 0 16,2-8-2416-16,2-2-528 0,2-4-96 0,2-6-12720 15</inkml:trace>
  <inkml:trace contextRef="#ctx0" brushRef="#br0" timeOffset="13136.65">17652 6431 20271 0,'0'0'448'0,"0"0"80"16,0 0 32-16,7-12 16 0,-2 0-576 0,0 2 0 0,0 0 0 0,1 4 0 0,0-3 928 0,-6 9 80 15,8-7 16-15,-8 7 0 0,8-7 816 0,-2 0 160 16,0-3 48-16,-6 10 0 0,0 0-832 0,0 0-144 16,0 0-48-16,0 0 0 0,2-11 0 0,-2 11 0 15,0 0 0-15,0 0 0 0,-1-9 0 0,1 9 0 16,0 0 0-16,-9-4 0 0,0 1-816 0,0 5-208 16,-2 2 0-16,-1 1 0 0,-2 0 0 0,-3 3 0 15,-4 5 0-15,-1-1 0 0,-1 2 0 0,-3 3 0 16,-2 3 0-16,2 3 0 0,1 1 0 0,1 0 0 15,-6 2 0-15,2 0 0 0,2 3 0 0,4-2 0 16,2 1 0-16,3-2 0 0,2-1 0 0,6 2 0 16,2-1 0-16,5 0 0 0,0 2 864 0,5-2 128 15,1 0 32-15,4-3 0 0,1-2-832 0,2-1-192 0,4-1 0 0,2-1 0 16,0-1 0-16,2 2 0 0,3-6 0 0,1 0 0 31,-4-3-768-31,5-2-208 0,4-2-48 0,1 1 0 0,1 0 832 0,-1-1 192 0,-1-2 0 0,0-1 0 31,-4-1-1680-31,0-4-304 0,-2 0-48 0,-1 1-16 16,-2 0 0-16,0-1 0 0,-4 0 0 0,-2-2-11456 0</inkml:trace>
  <inkml:trace contextRef="#ctx0" brushRef="#br0" timeOffset="13439.79">17308 6810 31327 0,'0'0'688'0,"0"0"144"0,0 0 16 0,0 0 48 0,0 0-720 0,0 0-176 16,0 0 0-16,14 3 0 0,1-3 1664 0,2 0 320 15,2 2 48-15,2-2 16 0,0-4-832 0,1 2-144 16,3-2-48-16,2 0 0 0,5 1-816 0,-2 1-208 16,-2-2 0-16,0 0 0 0,-4-3 0 0,-1 2 0 15,-4-2 0-15,-1 4 0 16,-2 0-768-16,-2-1-208 0,-1-1-48 0,2 0-10912 16,-3-2-2192-16</inkml:trace>
  <inkml:trace contextRef="#ctx0" brushRef="#br0" timeOffset="13946.28">18351 6159 23951 0,'0'0'1056'0,"0"0"224"0,0 0-1024 0,0 0-256 0,0 0 0 16,0 0 0-16,-4 11 1696 0,2 1 288 0,0 1 48 0,2 0 16 15,-1 1-832-15,0 4-144 0,-2 4-48 0,2 6 0 16,-1 6 832-16,0 3 144 0,-2 4 48 0,-1 2 0 15,0-1-1648-15,-1-1-400 0,0-2 0 0,-2 1 0 16,0-3 0-16,0 0 0 0,2 1 0 0,-2-6 0 16,0-2 0-16,0-1 0 0,2-2 0 0,1 1 0 15,-1-5 0-15,2-3 0 0,3-5 0 0,0-3 0 16,1-12-2368 0,0 0-576-16,0 0-96 0,0 0-12720 0</inkml:trace>
  <inkml:trace contextRef="#ctx0" brushRef="#br0" timeOffset="14217.73">18633 6145 27647 0,'0'0'608'0,"0"0"128"0,-8 7 32 0,0 0 0 0,0 2-624 0,-1 3-144 16,-1 3 0-16,-1 3 0 0,1 4 1664 0,-2 4 320 15,-1 7 48-15,1 3 16 0,2 2-832 0,-1 4-144 16,0 2-48-16,0-1 0 0,1-3 0 0,-1 0 0 16,2-4 0-16,0-2 0 0,1 0-816 0,1 0-208 15,1-4 0-15,0-3 0 0,1-2 0 0,-1-3 0 16,1-2 0-16,1-1 0 0,0-5 0 0,0 2 0 16,2-2 0-16,-2 1 0 15,0-6-2416-15,4-9-528 0,0 0-96 0,0 0-32 0</inkml:trace>
  <inkml:trace contextRef="#ctx0" brushRef="#br0" timeOffset="14758.01">18435 6236 23951 0,'-3'-11'1056'0,"3"11"224"0,0 0-1024 15,0 0-256-15,3-10 0 0,0 1 0 0,3-2 880 0,0 1 112 16,2 4 32-16,0-1 0 0,-8 7 816 0,12-7 160 16,1-1 48-16,4 0 0 0,2-1-832 0,3 0-144 15,3 1-48-15,1 1 0 0,2 1-816 0,-1 2-208 16,-2-3 0-16,1 3 0 0,0 2 0 0,0 1 0 15,-1 1 0-15,-1 2 0 0,-1 3 0 0,-1 2 0 16,-3-1 0-16,1 2 0 0,-3 1 0 0,-2 2 0 16,-2-1 0-16,-1 5 0 0,0 0 0 0,-4 3 0 15,-2-1 0-15,-2 3 0 0,-4-4 864 0,0 4 128 16,-1-4 32-16,0 2 0 0,-6 2-832 0,1-1-192 0,-2 2 0 0,-3 1 0 16,-2-3 0-16,-1 2 0 0,-3-1 0 15,-1 4 0 1,-4-1-768-16,-2 0-208 0,-3-3-48 0,-3 1 0 0,-2 0 832 0,-1 0 192 0,-4-1 0 15,2-1 0-15,-2 1 0 0,3-2 0 0,2-2 0 0,4-3 0 16,6-2 0-16,4-3 0 0,2-1 0 0,5 1 0 16,4 1 0-16,2-2 0 0,1 3 0 0,4-10 0 15,1 13 768-15,5-4 208 0,1 1 48 0,4 3 0 16,1 2 0-16,2 0 0 0,4 2 0 0,7-4 0 16,4-2-832-16,2-1-192 0,0 0 0 0,3 2 0 15,1 0 864-15,-1 0 128 0,0-5 32 0,0 3 0 16,0-1-832-16,1-1-192 0,0-3 0 0,0 1 0 15,1 3 0-15,-4 3 0 0,-2-3 0 0,0 4-14704 16,-2 0-2976-16</inkml:trace>
  <inkml:trace contextRef="#ctx0" brushRef="#br0" timeOffset="113689.14">16456 8879 14735 0,'-16'-12'1312'0,"8"8"-1056"15,8 4-256-15,-9-2 0 0,9 2 3136 0,0 0 560 16,0 0 112-16,0 0 32 0,0 0-2240 0,0 0-448 16,0 0-96-16,0 0 880 0,0 0-1088 15,0 0 0-15,0 0 0 0,0 13-496 0,0-3-96 16,0-10-32-16,4 12 0 0,0 0-224 0,1 1 0 16,0 2 0-16,2-2 0 0,1 2 128 0,1 2-128 0,0 2 0 0,1 3 144 15,2-2 48-15,0 1 16 0,-2-2 0 0,1 1 0 16,-1-1 160-16,0 0 16 0,1 0 16 0,1-3 0 15,-1-1 64-15,0 0 16 0,-1-1 0 0,-1-1 0 16,0 0-224-16,1 0-32 0,-3 2-16 0,1-2 0 16,-1-2-208-16,-1 0 0 0,-1-1 0 0,2 1 0 31,-3-1-1104-31,0 1-272 0,-4-11-48 0,0 0-16 0,0 0-1824 0,6 7-352 0,-6-7-80 0</inkml:trace>
  <inkml:trace contextRef="#ctx0" brushRef="#br0" timeOffset="113982.23">16904 8889 12895 0,'0'0'576'0,"0"0"112"0,-1-10-560 0,1 10-128 16,-4-12 0-16,4 12 0 0,-5-10 3456 0,5 10 672 16,0 0 128-16,0 0 32 0,0 0-2624 0,-13-4-512 15,13 4-96-15,0 0-32 0,-11 6-496 0,1 3-96 16,1 2-32-16,3 5 0 0,1 4-192 0,-1 8-32 15,-2-3-16-15,-1 6 0 0,-2 4-32 0,-1 4-128 16,1 2 192-16,-2 2-64 0,0-2-128 0,0-2 192 16,0 2-192-16,-2 4 192 0,1 2 64 0,0 0 32 15,-2 3 0-15,0-1 0 0,-1-2 32 0,-1-1 16 16,0-4 0-16,1-2 0 0,1-1 64 0,2-1 16 16,-3-1 0-16,0-1 0 0,0-2-624 0,0-1-128 0,1-5-32 0,2-3 0 31,2-7-2512-31,2-2-496 0,-2 0-96 0,12-16-32 0</inkml:trace>
  <inkml:trace contextRef="#ctx0" brushRef="#br0" timeOffset="114582.11">16522 8644 911 0,'0'0'0'0,"0"0"0"16,0 0 0-16,0 0 0 0,0 0 5072 0,0 0 944 16,0 0 176-16,0 0 32 0,0 0-4032 0,10 0-800 0,-10 0-176 0,12-2-16 15,-1-2-240-15,-2-2-32 0,0 0-16 0,0-1 0 16,0 1-416-16,0-1-96 0,-1 0-16 0,2-4 0 15,1-2-224-15,-1-3-160 0,1 0 192 0,-1-3-192 16,1-2 192-16,0 1-192 0,0-3 192 0,1 0-192 16,-1-1 128-16,-2 1-128 0,-1 2 0 0,0 2 0 15,0 0 160-15,0 1-160 0,-2 1 128 0,1 3-128 16,-2 2 288-16,0 2-32 0,2 1 0 0,-1 2 0 16,-6 7 192-16,8-4 16 0,-8 4 16 0,0 0 0 15,0 0-240-15,0 0-48 0,10 1-16 0,-2 6 0 16,-1 2-176-16,-2 4 0 0,-1 0 0 0,0 1 0 15,1-1 160-15,-4 3-160 0,-1 2 192 0,4 3-192 16,3 1 368-16,-2-1-48 0,-4 0 0 0,2-4 0 0,-2 0-48 0,2-1-16 16,-1-2 0-16,0 2 0 0,-2-3-256 0,1 0 128 15,2-3-128-15,-2 2 0 0,-1-2 0 0,0-10 0 16,3 9 0-16,-3-9 0 16,5 12-1728-16,1-4-368 0,1 0-64 0,-7-8-8144 15,9 8-1616-15</inkml:trace>
  <inkml:trace contextRef="#ctx0" brushRef="#br0" timeOffset="115603.36">17492 8865 12895 0,'0'0'576'0,"-5"7"112"0,5-7-560 0,0 0-128 16,-5 8 0-16,5-8 0 0,0 0 3008 0,0 0 560 15,0 0 112-15,0 0 32 0,0 0-2192 0,10 7-432 0,0-7-96 0,3 0-16 16,2-5-416-16,-1 1-96 0,0 1-16 0,2 0 0 15,0-1-144-15,1 2-48 0,1-1 0 0,0-1 0 16,0 2-256-16,-1-2 128 0,2 4-128 16,-2 0 0-16,0-1 144 0,-2 1-144 0,0 1 0 0,-1 3 144 31,0-3-848-31,2 4-160 0,0-5-32 0,-1 0-16 16,1-2-80-16,-1-1-16 0,0 2 0 0,2 1 0 15,1 0 448-15,-2 0 96 0,-3 0 16 0,-2-3 0 0,-1 3 80 0,-10 0 32 0,11-2 0 0,0 0-10064 16</inkml:trace>
  <inkml:trace contextRef="#ctx0" brushRef="#br0" timeOffset="115935.1">17525 9091 25791 0,'0'0'1152'0,"-11"4"224"0,3 0-1104 0,8-4-272 15,-5 8 0-15,5-8 0 0,0 0 1008 0,3 10 144 0,-3-10 16 16,6 11 16-16,1-3-928 0,1-2-256 15,-8-6 0-15,13 5 0 0,1 1 128 0,2-4-128 0,-1 0 128 0,3-1-128 16,1-1 176-16,0-1-48 0,1-1-128 0,1 0 192 16,0-1-192-16,-1-1 0 0,3-4-144 0,0 2 144 31,1-3-432-31,0 1 16 0,2-3 0 0,-1 2-8352 0,-3 0-1680 0</inkml:trace>
  <inkml:trace contextRef="#ctx0" brushRef="#br0" timeOffset="117631.36">18697 8249 29375 0,'-13'-2'1296'0,"13"2"272"0,-10 4-1248 0,10-4-320 15,-9 5 0-15,9-5 0 0,-2 10 128 0,2-10-128 16,-3 12 192-16,2 1-192 0,1 3 320 0,0-3-64 16,-1-2 0-16,-1 8 0 0,1 0 0 0,0 5-16 15,-2-5 0-15,7 12 0 0,5 7 256 0,-5-8 48 16,-9-13 16-16,1 4 0 0,3 8 64 0,3 5 16 16,6 1 0-16,-8-3 0 0,-9-7-64 0,5 1-16 15,9 8 0-15,-7-1 0 0,-10-3 32 0,5 0 16 16,10 4 0-16,-1 1 0 0,-2 0-32 0,-1-4 0 15,-3-5 0-15,3-3 0 0,2-3-96 0,1 1-32 16,-1-6 0-16,-5-6 0 0,-8-13-240 0,12 4-48 0,0 0-16 0,0 0 0 16,0 0-16-16,0 0-128 0,0 0 192 0,7-7-64 15,1-3 0-15,-2-2 0 0,1-2 0 16,-1-3 0-16,-1-1-128 0,3-3 160 0,-1-3-160 16,-1-3 160-16,1 0-160 0,-1 2 0 0,1-1 0 0,1 2 128 15,-1 3-128-15,1 6 0 0,0 0 0 0,0 5 0 16,0 1 0-16,-8 9 0 0,9-3 0 0,-9 3 0 15,0 0-192-15,12 0 192 0,-12 0-160 0,11 7 160 16,-2-1-128-16,-1 3 128 0,0 0 0 0,0 3-144 16,2 3 144-16,-1 0 0 0,-1-2 0 0,0-1 0 15,0 1-144-15,0 1 144 0,0 2-160 0,1 2 160 16,0-3 0-16,1 7 192 0,1 1-16 0,-1-1 0 16,-1-3-176-16,0-2 0 0,0-2 0 0,-1 0 0 15,-1-4 0-15,1 0 0 0,1-2 0 0,-9-9 0 0,0 0-176 16,0 0-64-16,10 17-16 0,-2-7 0 15,-3-3-1984-15,-5-7-384 0,2-9-96 0,-2 9-14208 16</inkml:trace>
  <inkml:trace contextRef="#ctx0" brushRef="#br0" timeOffset="118353.01">19831 8059 16575 0,'0'0'1472'0,"6"-9"-1168"16,0 0-304-16,-1 2 0 0,-5 7 1424 0,6-5 240 15,-6 5 32-15,0 0 16 0,6-8-1136 0,-6 8-240 16,2-6-32-16,-2 6-16 0,0 0 96 0,0 0 32 15,0 0 0-15,-8 3 0 0,-1 1 144 0,-1 2 16 16,-1-1 16-16,0 3 0 0,-2 1 64 0,0 2 16 16,-3-1 0-16,3 8 0 0,2 7 288 0,-8-6 64 15,-12-7 16-15,7 6 0 0,11 10-144 0,-6 2-48 0,-10-3 0 0,0-1 0 16,2-3 144-16,3 7 32 0,3 7 0 0,3 6 0 16,-1 5-416-16,2 2-80 0,1-3-16 0,0-7 0 15,-1-5-352-15,3 2-160 0,2 3 128 0,3-2-128 16,1 4 128-16,6-2-128 0,3 3 0 0,2 1 128 15,1 3 16-15,0-2 0 0,-1-11 0 0,3-2 0 16,0-3-16-16,3-2 0 0,3-6 0 0,1-1 0 16,0-1-128-16,1 1 0 0,2-6 144 0,2 2-144 15,3-3 0-15,0-1-240 0,-1-2 48 0,-1-2 0 16,-1-6-304-16,1 4-48 16,2 0-16-16,1-1 0 0,1-3-1152 0,-1 0-224 15,-2 1-48-15,-1-2-16 0,1-2-704 0,-2 1-144 0,-2-3-32 0,-2-1 0 16</inkml:trace>
  <inkml:trace contextRef="#ctx0" brushRef="#br0" timeOffset="118660.65">20252 8561 35007 0,'0'17'1552'0,"-1"-7"320"0,-1-5-1488 0,-8-1-384 0,-7-9 0 0,4 6 0 15,4 6 160-15,1 5-32 0,0-2-128 0,-2 3 192 16,-5 1 256-16,1 5 32 0,1 0 16 0,0 1 0 16,-3-1 0-16,2 4 0 0,0 1 0 0,-1 2 0 15,-2 2 16-15,2 2 0 0,-1 0 0 0,-1 0 0 16,1 2-176-16,2 0-16 0,1-4-16 0,1 1 0 15,2-2-160-15,1-3-16 0,2-5-128 0,2-2 192 16,1-1-336-16,0-3-80 0,2-3-16 0,2-10 0 31,-2 8-1728-31,5 1-336 0,1 2-80 0</inkml:trace>
  <inkml:trace contextRef="#ctx0" brushRef="#br0" timeOffset="118884.85">19922 8668 47167 0,'0'9'1040'0,"-1"0"224"0,1-9 32 0,1 12 16 0,2 1-1056 0,2 0-256 16,3 1 0-16,2 2 0 0,2 1-176 0,2-2-80 16,1 2-32-16,3 3 0 0,-1-2 288 0,2 0 0 15,1 1 0-15,-1-1 0 0,5-4 192 0,-1 6 0 16,1-2 0-16,2 0 0 15,3 1-1280-15,-2-5-256 0,-1-2-48 0,0 5-16 16,2 7-1728-16,-6-12-368 0,-4-15-64 0</inkml:trace>
  <inkml:trace contextRef="#ctx0" brushRef="#br0" timeOffset="119323">20359 7992 31327 0,'-9'-14'1392'0,"9"14"272"0,2 13-1328 0,-2-13-336 0,0 0 0 0,0 0 0 16,4-9 1296-16,-4 9 192 0,8-7 48 0,-8 7 0 15,12 4-944-15,0 2-176 0,-1-1-32 0,1 1-16 0,0 2-96 0,1 3-16 16,-1 2 0-16,1 1 0 0,1 2-256 0,0 1 160 16,2 1-160-16,2 1 128 0,2 5 0 0,1 1-128 15,-2-2 192-15,2 3-64 0,5 1 128 0,-5 3 0 16,-4 3 16-16,0 0 0 0,1 3 304 0,0 2 48 16,1-2 16-16,1 7 0 0,4 10-64 0,-6-10 0 15,-6-11 0-15,1 2 0 0,-3 3-192 0,-1-1-64 16,-2-2 0-16,-2 3 0 0,-1 0-64 0,0 1 0 15,-3-1-16-15,-2 6 0 0,-2 8-80 0,-1-2-16 16,1-5 0-16,-4-1 0 0,-2-1-144 0,-4-7 0 16,-3-3 144-16,-1-2-144 0,0 0 128 0,0 1-128 15,-3-4 160-15,0-1-160 16,0 0-304-16,1-1-144 0,-2 0-48 0,-1-2 0 16,-2-2-2896-16,2-2-576 0</inkml:trace>
  <inkml:trace contextRef="#ctx0" brushRef="#br1" timeOffset="139123.47">3896 3708 31327 0,'-15'-15'2784'0,"9"4"-2224"16,0 3-560-16,6 8 0 0,0 0 1744 0,0 0 240 15,0 0 64-15,0 0 0 0,0 0-1712 0,10 6-336 0,1-2 0 0,1 1 0 16,0 1 0-16,1 1 0 0,1-1 0 0,2 2 128 16,2 0 208-16,3 1 48 0,1 0 0 0,3 3 0 15,2 1-80-15,-1 3-16 0,-1 3 0 0,1-2 0 16,-1 3-96-16,0-1 0 0,-2 0-16 0,2 1 0 16,0-1-48-16,-1 4-128 0,3 6 192 0,3-8-64 15,2-6 112-15,10 2 16 0,7 8 0 0,1 1 0 16,-3-5 32-16,0 2 16 0,-2 2 0 0,-2 8 0 15,-1 10-96-15,2-5-16 0,3-7 0 0,2-1 0 16,0 1-16-16,7-2-16 0,7-6 0 0,-1 10 0 16,-2 10-160-16,-2-7 0 0,-6-8 0 0,1 4 0 15,2 8 0-15,2 0 0 0,3-1 0 0,3 1 0 16,1-4 0-16,-3 12 0 0,-3 11 0 0,-4-9 0 0,0-7 128 0,3-3 0 16,3-3 0-16,7 2 0 0,7 1 64 15,-4-3 16-15,-5 5 0 0,-3 4 0 0,-4 5-32 0,5-4-16 16,3-7 0-16,9 2 0 0,7 1 0 0,-5-3 0 15,-8-1 0-15,-3 0 0 0,-2-2 32 0,7 1 16 16,4 3 0-16,1 8 0 0,-4 5-208 0,-3-3 0 16,-5 1 0-16,1-2 0 0,1-7 0 0,6-3 0 15,6-4 0-15,2 1-160 0,-1 5 160 0,-3 2 224 16,-4 5-48-16,1 1-16 0,2 0-160 0,5 0 0 16,2 2 0-16,-1-1 128 0,-4-2-128 0,-2 1 0 15,0-5 144-15,1 6-144 0,5 1 0 0,0 0 144 16,-3 1-144-16,-3 3 0 0,-6 2 128 0,0-4-128 15,1-7 0-15,5 0 0 0,1 0 192 0,1 2-192 0,-2 2 192 16,-4 0-192-16,0-2 192 0,3 2-192 0,0 0 192 0,5 1-192 16,3 0 208-16,-4 0-64 0,-5-3-16 0,-3 3 0 15,0 3-128-15,6 5 128 0,8 2-128 0,-3-5 128 16,-4-10-320-16,-6 0-64 0,-3 0 0 0,-1 2-16 16,2-3 592-16,0 3 112 0,0-1 16 0,1 4 16 15,-1-2-464-15,-3 0 128 0,-5-1-128 0,0-2 0 16,0-3 0-16,6-1 0 0,3 0 0 0,1-4 0 15,0-2 0-15,-3-1 128 0,-4-2-128 0,3 1 0 16,2 3 0-16,1-1 128 0,-1-4-128 0,-1 1 0 16,-2 2 0-16,-3-3 128 0,-7 4-128 0,0-3 0 15,-1-4 0-15,1 0 0 0,0-2 0 0,1 4 0 16,1-4 0-16,-5 1 128 0,-3-1-128 0,-6 1 0 16,-3 1 0-16,-2 2-192 0,-2 2 48 0,-1 0 0 15,-4-1-464-15,0 0-96 0,-4 1 0 0,-6 5-16 16,-6 8-1072-16,2-7-224 0,4-10-32 0,-2 4-16 15,-3 8-352-15,-4-5-64 0,-5-6-16 0</inkml:trace>
  <inkml:trace contextRef="#ctx0" brushRef="#br1" timeOffset="148665.6">21351 8749 13823 0,'0'0'1216'0,"0"0"-960"0,16-2-256 0,-2 0 0 16,0-1 1920-16,1 2 352 0,0-3 64 0,4 1 16 16,-1 3-1696-16,0-2-336 0,0 0-64 0,3 1 0 15,1 2 112-15,4-1 16 0,-1 0 16 0,4 0 0 16,3 0 32-16,2 0 0 0,0 0 0 0,0 0 0 15,0 0-304-15,0-1-128 0,-1 0 128 0,-2-1-128 16,-4 2 128-16,1 0-128 0,-2-2 128 0,-2 0-128 16,-3 2-304-16,0 0-144 0,-3 0-16 0,1 0-7136 15,-1 2-1424-15</inkml:trace>
  <inkml:trace contextRef="#ctx0" brushRef="#br1" timeOffset="149114.75">21175 8975 22751 0,'0'0'1008'0,"9"-2"208"0,-9 2-976 0,13 0-240 0,1 0 0 0,2-4 0 16,1 1 304-16,1 1 16 0,2 0 0 0,1 2 0 16,1-1 48-16,0 0 16 0,0-1 0 0,2 2 0 15,-1 2-256-15,-1 0-128 0,-1 2 128 0,1-6-128 16,1-4 0-16,0 4 0 0,0 3 0 0,2-3 0 0,0-5 0 0,2 3 0 16,2 3 0-16,0-3 0 0,-3 1 0 0,1-2 0 15,3 4 0-15,-1-2 0 16,-3 2-288-16,0 0-128 0,0-2-32 0,-2 2-10432 15</inkml:trace>
  <inkml:trace contextRef="#ctx0" brushRef="#br1" timeOffset="150052.12">22792 8673 17503 0,'0'0'1552'0,"0"0"-1232"16,0 0-320-16,0 0 0 0,0 0 1504 0,0 10 240 15,0-10 48-15,0 0 16 0,2 12-1248 0,-1-1-256 16,-1-11-48-16,2 11-16 0,3 1 400 0,-2 0 64 16,-3-4 32-16,1 1 0 0,-1-9-16 0,4 14 0 15,0 0 0-15,0 2 0 0,0 2 96 0,-2-1 16 16,-2 3 0-16,0-5 0 0,0-3-112 0,0 1-16 15,0 1 0-15,-2 1 0 0,-2-5-192 0,4-10-32 0,-2 12-16 0,2-12 0 16,0 0-48-16,0 0-16 0,0 0 0 0,0 0 0 16,0 0-32-16,0 0-16 0,0 0 0 0,8-5 0 15,0-6-352-15,-1 0 144 0,-2-4-144 0,1 0 0 16,1 0 128-16,-1 2-128 0,1-2 0 0,1 0 0 16,-2 0 0-16,3 2 0 0,3 0 0 0,-4 1 0 15,-2 3 0-15,-6 9 0 0,8-9 0 0,-8 9 0 16,0 0 0-16,0 0 0 0,0 0 0 0,11 2 0 15,-4 6 0-15,0 4 0 0,-3-2 0 0,0 3 0 16,0 0 128-16,0 2-128 0,1 0 192 0,0 1-192 16,2-3 128-16,-2 1-128 0,-1-1 0 0,1-4 0 15,3 1 176-15,-8-10-176 0,0 0 160 0,11 7-160 16,0-1 128-16,-11-6-128 0,9-2 0 0,0-4 144 16,-1-2 80-16,0-3 16 0,-2 2 0 0,2-4 0 15,0-2-80-15,0-2-16 0,-2 0 0 0,1-1 0 0,1-1-144 0,-1 2 0 16,1-2 144-16,1-1-144 0,1-2 0 0,-1 3 0 15,0-1 0-15,1 2 0 0,3-3 0 0,-1 5 0 16,-2 3 0-16,1 3 0 0,-1 5-144 0,2 2 144 16,0 2-160-16,1 1 160 0,0 0 0 0,2 2 0 15,1 1 0-15,1 1 0 0,-1 1 0 0,2 0 0 16,1 2 0-16,1-1 0 0,-2 2 224 0,-1 1-64 16,0 0-16-16,0 2 0 0,-1-5 96 0,-1 6 16 15,1 0 0-15,1 1 0 0,0 1-32 0,-3 2 0 16,-6-5 0-16,0 2 0 0,0 1-224 0,0-1 176 15,-1 0-176-15,0 0 160 0,-1-2-160 0,1 1 0 16,-1-1 0-16,2 0 0 0,0-3 0 0,-8-8 0 0,0 0 0 0,0 0 0 31,0 0-576-31,0 0-128 0,0 0-48 0,0 0 0 16,0 0-2656-16,0 0-544 0,0 0-96 0</inkml:trace>
  <inkml:trace contextRef="#ctx0" brushRef="#br1" timeOffset="150780.4">24433 8480 13823 0,'0'0'608'0,"0"0"128"0,8-4-592 0,-8 4-144 15,0 0 0-15,0 0 0 0,6-3 2992 0,-6 3 560 16,0 0 112-16,0 0 32 0,0 0-2112 0,0 0-432 16,-8 12-64-16,-1 1-32 0,-4 2-32 0,2 0-16 15,0 2 0-15,1-1 0 0,-6 2-144 0,2 0-32 16,-1 3 0-16,2-4 0 0,-2 0-144 0,-1 1-48 16,2 1 0-16,-1 3 0 0,0-4-272 0,0 0-64 15,0 2-16-15,-1-3 0 0,2 0-112 0,-2 0-32 16,3 0 0-16,1-2 0 0,1-2-144 0,0-1 0 15,2-3 0-15,1 0 128 16,2-2-464-16,6-7-112 0,-7 6 0 0,7-6-16 16,0 0-2160-16,0 0-448 0,0 0-64 0,-2-13-32 0</inkml:trace>
  <inkml:trace contextRef="#ctx0" brushRef="#br1" timeOffset="151089.26">24144 8522 21183 0,'0'0'944'0,"0"0"192"0,-3-11-912 0,3 11-224 0,-5-9 0 0,5 9 0 15,0 0 3568-15,0 0 656 0,0 0 144 0,0 0 32 16,0 0-3424-16,0 0-672 0,0 0-144 0,0 0-32 16,0 0-128-16,9 4 0 0,-9-4 144 0,12 9-144 15,-1 3 0-15,0 1 0 0,-2 0 0 0,3 1 0 0,-2 2 128 0,0 2-128 16,1 0 128-16,1 3-128 0,-2 0 352 0,2-1 0 15,0-3 0-15,-2 1 0 0,0 1 144 0,1 0 16 16,-3-1 16-16,2-1 0 0,-1 1-240 0,0-3-48 16,0 1-16-16,1-1 0 0,-3-1-224 0,3-1 128 15,-1-2-128-15,0-1 0 0,-1 0 0 0,1-3 0 16,0-3 0-16,1 1 0 16,1 0-384-16,-11-5-192 0,9 7-16 0,-9-7-16 15,12 0-1888-15,-12 0-384 0,10-1-80 0</inkml:trace>
  <inkml:trace contextRef="#ctx0" brushRef="#br1" timeOffset="151591.97">25218 8386 22111 0,'0'0'1968'0,"0"0"-1584"15,0 0-384-15,0 0 0 0,0 0 3616 0,0 0 640 16,0 0 128-16,-1 11 32 0,3 2-3536 0,-1 2-704 15,-1 3-176-15,3 5 0 0,0 1 192 0,-1 5 16 16,0 4 0-16,0-3 0 0,-2 1-208 0,1-2 128 16,2-1-128-16,-2 4 0 0,1 0 0 0,-1-3 0 15,0 0 0-15,-1-5 0 0,0 0 0 0,0-1 0 0,0 1 0 0,0-3 0 32,3-4-640-32,-1-2 0 0,1 0-16 0,0-2 0 15,-1-2-1904-15,-2-11-384 0,3 12-80 0,-3-12-16 0</inkml:trace>
  <inkml:trace contextRef="#ctx0" brushRef="#br1" timeOffset="151797.66">25137 8699 11055 0,'0'0'976'0,"0"0"-784"0,0 0-192 0,0 0 0 15,0 0 6976-15,0 0 1344 0,0 0 256 0,13 8 64 16,0-3-6784-16,-1-1-1344 0,0-1-288 0,1 0-48 15,2 1 176-15,1 0 32 0,-1 0 16 0,4 0 0 0,0-1-400 0,2-3 0 16,3-3 128-16,0 2-128 16,2-1-640-16,2 1-144 0,-1-1-48 0,-1-2 0 15,0-2-2032-15,-1 0-400 0,0-3-96 0</inkml:trace>
  <inkml:trace contextRef="#ctx0" brushRef="#br1" timeOffset="152362.53">25964 7999 6447 0,'0'0'576'0,"-8"8"-576"0,-1 1 0 0,1 6 0 15,1 5 8080-15,2 5 1520 0,1 1 288 0,2 4 64 16,-2 1-8144-16,2 3-1616 0,2 0-336 0,0 2-64 15,-1 4 208-15,1-1 0 0,1 4 0 0,1 1 0 16,0 0 144-16,1-1-144 0,-2-1 0 0,2-4 144 16,-1-6-144-16,1-2 0 0,-2-1 144 0,2-3-144 15,-1 0 240-15,1-5-32 0,0-4 0 0,-1-1 0 16,1 1 304-16,1-7 64 0,0-2 16 0,-4-8 0 16,0 0 64-16,0 0 16 0,6 8 0 0,-6-8 0 15,0 0-272-15,0 0-48 0,13 0-16 0,-2-4 0 16,-2-4-160-16,1-4-48 0,1-1 0 0,0-4 0 0,1-1-128 15,1-1 0-15,2-6 0 0,1-1 128 0,4-4-256 16,-3 1-64-16,-3 2-16 0,3-1 0 0,0 2-48 0,0 3 0 16,-2 1 0-16,-2 5 0 0,-3 2 256 0,2 6 0 15,-1 0 0-15,1 5 0 0,-3-4-192 0,2 6 192 16,-11 2-208-16,13 4 80 0,-3 2 128 0,1 1-160 16,-11-7 160-16,13 10-160 0,-2 2 160 0,1 3-128 15,0 2 128-15,0 2-128 0,-3 0 128 0,0 5 0 16,-1-5 0-16,-2 5 0 0,-1-2 0 0,-1 1 0 15,-1 2 0-15,-2-1 0 0,1-2-160 0,-2 0 160 16,-3-1-192-16,-1 0 192 0,0-3 0 0,1 1 0 16,-3 2 0-16,-1-4 0 0,-2-2 272 0,0 0-32 15,-1 1-16-15,-1 1 0 0,-2-3 16 0,0 2 0 16,0-6 0-16,-1-1 0 0,-3-2-48 0,0-6-16 16,0-3 0-16,-1-1 0 0,-2 0-32 0,-1-2 0 0,-1-3 0 0,-1-1 0 31,-2 1-1248-31,-1-5-256 0,-4-5-48 0,-1-4-19008 0</inkml:trace>
  <inkml:trace contextRef="#ctx0" brushRef="#br1" timeOffset="191183.37">23472 9179 5519 0,'0'0'496'0,"0"0"-496"16,0 0 0-16,11-3 0 0,-11 3 2048 0,10-4 304 15,-10 4 64-15,0 0 16 0,0 0-832 0,0 0-176 16,0 0-16-16,0 0-16 0,7-6-304 0,-7 6-48 0,0 0-16 0,0 0 0 16,0 0-128-16,0 0-16 0,0 0-16 0,0 0 0 15,0 0-224-15,0 0-32 0,0 0-16 0,0 0 0 16,0 0-48-16,-10-3-16 0,10 3 0 0,-11 0 0 15,-4 0 608-15,2 1 112 0,0-1 32 0,-1 0 0 32,-2 0-1280-32,-1 4-464 0,0-4 16 0,2 3 0 0,-1 1 912 0,-1-2 192 0,-2 2 48 0,-4 0 0 15,0 0-192-15,-1 1-16 0,0 2-16 0,-2-1 0 16,0 1-192-16,-2-1-32 0,-2 0-16 0,0-1 0 16,2-2 48-16,0 0 16 0,1 1 0 0,1-1 0 15,1-2-128-15,4 2-32 0,1-2 0 0,2 2 0 16,0-1-144-16,4-2 0 0,2-2 144 0,1-1-144 15,1 2 128-15,10 1-128 0,0 0 128 0,0 0-128 0,-8-4 0 0,8 4 144 16,0 0-144-16,0 0 0 0,0 0 128 0,0 0-128 16,0 0 0-16,15-3 0 0,2 1 0 0,1 0 0 15,1 1 0-15,6 0 0 0,2 0 0 0,5-1 0 16,0 0 0-16,2 0-144 0,0 1 144 0,-1 0 0 16,-1-3 0-16,1 1 0 0,-2 2 0 0,-2-2-160 15,0 1 160-15,-2-2 0 0,-1 0-176 0,-1 1 176 16,-3 1-160-16,-1 0 160 0,0 0 0 0,-3-1 0 15,-4 0-128-15,-1 1 128 0,-2 1 0 0,-11 1 0 16,0 0 0-16,0 0 0 0,0 0 0 0,0 0 0 16,0 0 0-16,0 0 0 0,0 0 192 0,0 0-64 15,-9 0 0-15,-2 0-128 0,-3-3 192 0,-2 2-64 16,1 1 0-16,-4 1-128 0,-2-1 160 0,2 1-160 16,-1-1 128-16,-1 0-128 0,-1 0 176 0,0 3-48 15,0-1-128-15,-1 0 192 0,-4-2-48 0,0 0-16 0,-2-2 0 0,-1 2 0 16,0 3 0-16,-1-2-128 0,0-1 192 0,1 0-64 15,4 2-128-15,2-2 0 0,3 0 0 0,3-2 128 16,0 1-128-16,5 0 0 0,4-1 0 0,9 2 0 16,0 0 0-16,0 0 0 0,0 0 0 0,0 0-176 31,0 0-1280-31,0 0-256 0,12 2-48 0,3-1-9632 0,5 0-1920 0</inkml:trace>
  <inkml:trace contextRef="#ctx0" brushRef="#br1" timeOffset="191895.87">26434 9262 1839 0,'0'0'0'0,"0"0"160"0,-10-1-160 0,1 0 0 0,1-2 0 0,8 3 0 15,-11-3 5248-15,2 3 1024 0,0 3 208 0,0-2 48 16,9-1-4864-16,-12 0-960 0,-1 2-192 0,1 0-32 15,1-1 0-15,-2 1 0 0,-4-1 0 0,0 2 0 16,-3-2 224-16,-1 2 64 0,-3-1 0 0,-4 1 0 16,0-1 32-16,-2 2 16 0,-2-1 0 0,0 1 0 0,-2-2-224 0,3 2-32 15,1-1-16-15,2 0 0 0,1-3-96 16,2 0-32-16,3 0 0 0,2 0 0 0,2 0 48 0,2 1 16 16,2 0 0-16,2-1 0 0,3-1-256 0,9 1-48 15,-9 0-16-15,9 0 0 0,0 0-160 0,0 0 0 16,0 0 0-16,0 0 128 0,12 3-128 0,1-2 0 15,1-1 144-15,2 1-144 0,1-1 0 0,1 1 144 16,-1-1-144-16,1 2 0 0,0-2 0 0,3 1 0 16,1 0 0-16,-1 1 0 0,-1-1 128 0,2-1-128 15,3-3 0-15,0 1 0 0,-1 0 0 0,0 1 0 16,-3 1 128-16,0-1-128 0,-1-2 192 0,1 2-32 16,-1 0 0-16,-2-1 0 0,-4-2-160 0,-1 2 192 15,-1-1-192-15,-12 3 192 0,11-1-192 0,-11 1 160 16,0 0-160-16,0 0 160 0,0 0-160 0,0 0 0 0,0 0 0 0,0 0 0 31,0 0-448-31,0 0-32 0,0 0 0 0,0 0 0 16,0 0-2592-16,-11 0-528 0</inkml:trace>
  <inkml:trace contextRef="#ctx0" brushRef="#br1" timeOffset="-159733.12">16529 11142 3679 0,'0'0'320'0,"0"0"-320"0,0 0 0 0,0 0 0 15,0 0 2256-15,0 0 384 0,0 0 80 0,0 0 16 16,0 0-944-16,0 0-192 0,0-12-48 0,0 6 0 16,0 6 32-16,0 0 0 0,0 0 0 0,0 0 0 15,0 0 0-15,0 0 0 0,-10-7 0 0,10 7 0 16,0 0-400-16,-10-2-80 0,10 2-16 0,0 0 0 15,-9-2-464-15,9 2-112 0,0 0 0 0,0 0-16 16,0 0-80-16,0 0-16 0,-3-7 0 0,3 7 0 16,0 0-80-16,7-6 0 0,-7 6-16 0,10-3 0 15,1 8-96-15,-2-3-16 0,-9-2 0 0,10 3 0 0,-10-3 16 0,15 17 0 16,1 5 0-16,-4-5 0 0,-12-17 64 16,8 8 16-16,2 4 0 0,-2 2 0 0,-1 0 0 0,1 2 0 15,-2 0 0-15,1-1 0 0,-2 0-96 0,3-1-32 16,-3-1 0-16,0 0 0 0,0-3-32 0,1 1-128 15,-1-1 192-15,0-1-64 0,1 0 0 0,2 1 0 16,-1-3 0-16,-1 1 0 0,0 0-128 0,0 0 128 16,1 1-128-16,-1-2 128 0,-1 2-128 0,-5-9 0 15,8 7 0-15,0 1 128 0,-1-1-128 0,-1-1 0 16,-1 1 0-16,2-1 128 0,-7-6-128 0,5 10 0 16,-5-10 0-16,5 10 0 15,-1 0-576-15,-4-10 0 0,4 11 0 0,0 1 0 16,-1-3-32-16,-3-9 0 0,0 0 0 0,5 10 0 15,-1 1-352-15,2-4-64 0,2-1 0 0,-8-6-16 16,0 0-1776-16,12-6-368 0,-1 1-64 0,0-1-9488 0</inkml:trace>
  <inkml:trace contextRef="#ctx0" brushRef="#br1" timeOffset="-159230.85">17131 11089 15663 0,'-1'-8'1392'0,"1"8"-1120"16,0 0-272-16,0 0 0 0,0 0 2016 0,0 0 352 15,-3-9 64-15,3 9 0 0,0 0-1792 0,0 0-384 16,-4-8-64-16,4 8 0 0,0 0 32 0,0 0 16 16,0 0 0-16,0 0 0 0,0 0 16 0,0 0 0 15,0-9 0-15,0 9 0 0,0 0 336 0,0 0 80 16,0 0 16-16,0 0 0 0,0 0 32 0,0 0 16 16,0 0 0-16,0 0 0 0,0 0-112 0,0 0-32 15,0 0 0-15,0 15 0 0,-1 2-16 0,-1-4-16 0,0-3 0 0,-2 1 0 16,-1 5-304-16,-1-2-48 0,1 3-16 0,0 1 0 15,-3 2-192-15,-1-2 176 0,0 2-176 0,0 1 160 16,-2 0 0-16,2 2 0 0,1 0 0 0,-1 4 0 16,-1-1 224-16,-1 4 32 0,-2 0 16 0,3 4 0 15,0-3-128-15,0 3-32 0,-3-2 0 0,3 2 0 16,-2 3-272-16,2-2 128 0,1 0-128 0,-2-2 0 16,-3 1 128-16,2-4-128 0,2-3 0 0,1 2 0 15,0-5 0-15,-1 1 0 0,0-5 0 0,0-1 0 16,0 0-400-16,3-3 16 0,0-4 0 0,2-3 0 15,0-1-528-15,5-8-112 16,0 0 0-16,0 0-16 0,0 0-1840 0,0 0-384 0,0 0-64 0</inkml:trace>
  <inkml:trace contextRef="#ctx0" brushRef="#br1" timeOffset="-158262.39">16669 10851 8287 0,'0'0'368'0,"0"0"80"0,0 0-448 0,0 0 0 15,0 0 0-15,0 0 0 0,0 0 2992 0,0 0 512 0,0 0 96 0,-4 8 32 16,4-8-2512-16,0 0-496 0,0 0-112 0,0 0 0 16,0 0 0-16,0 0 0 15,0 0 0-15,0 0 0 0,0 0-48 0,0 0 0 0,0 0 0 0,12-4 0 16,-12 4 160-16,12-6 16 0,-12 6 16 0,9-11 0 16,-1 5 32-16,0-1 0 0,-2-3 0 0,1 1 0 15,-2 0-96-15,1-2-16 0,1 1 0 0,-2-2 0 16,2 2-224-16,-1-2-48 0,-1-2-16 0,2 1 0 15,1 1-288-15,-2-1 128 0,1-4-128 0,-1 4 0 16,2-2 128-16,0 2-128 0,-2 0 0 0,2 2 0 16,0 0 0-16,-1 2 0 0,-3 1 0 0,-4 8 0 15,6-11 192-15,-6 11-192 0,0 0 192 0,0 0-192 16,0 0 176-16,9-4-176 0,-9 4 160 0,0 0-160 0,0 0 0 16,0 0 0-16,0 0 0 0,11 9 0 0,-2 1 0 15,-9-10 0-15,9 11 0 0,-3-1 0 0,-6-10 0 0,6 14 0 16,-1-1 0-16,1-1 0 0,0 0 0 0,-1-2 0 15,-5-10 176-15,5 12-176 0,-2 0 256 0,1-3-64 16,-1 1-16-16,3 1 0 0,-1-3-176 0,0 1 192 16,0 0-192-16,0-1 192 0,-2-1-192 0,1 1 0 15,-4-8 0-15,4 9 128 0,-1 1-128 0,-3-10 0 16,5 7 0-16,-5-7 0 0,6 11-272 0,-6-11-96 16,0 0-16-16,0 0 0 15,8 6-816-15,-8-6-160 0,9 2-48 0,-9-2 0 16,0 0-2144-16,9 0-432 0,-9 0-96 0,12-6-16 0</inkml:trace>
  <inkml:trace contextRef="#ctx0" brushRef="#br1" timeOffset="-156383.92">17780 11119 14735 0,'0'0'640'0,"0"0"160"16,0 0-640-16,0 0-160 0,0 0 0 0,0 0 0 15,0 0 1264-15,0 0 208 0,0 0 64 0,0 0 0 0,0 0-304 0,0 0-48 16,0 0-16-16,0 0 0 0,12 0-208 0,0-3-64 16,1-2 0-16,1 2 0 0,0 3-544 0,5-1-112 15,1-3-32-15,3 1 0 0,-1 1-208 0,1-1 0 16,2-1 0-16,1 2 0 0,1 0 0 0,1 0-128 16,-2-1 128-16,1-2-208 15,-1-3-240-15,-1 4-32 0,-4 0-16 0,0 2 0 16,0-2-96-16,-2 0-32 0,-1 1 0 0,1 2-6784 15,-2 0-1360-15</inkml:trace>
  <inkml:trace contextRef="#ctx0" brushRef="#br1" timeOffset="-156038.08">17910 11296 24015 0,'0'0'1056'0,"0"0"224"0,0 0-1024 0,0 0-256 16,14 5 0-16,-3-1 0 15,0 0 992-15,0-1 144 0,2-3 16 0,-1 0 16 0,1 0-640 0,3 0-128 16,2-2-16-16,0 1-16 0,1 0-208 0,-1-1-32 16,1 0-128-16,2-1 192 0,1-1-192 0,1 0 0 15,-4 2 0-15,2 0 0 0,0-3-272 0,0 4 0 16,-3-6 0-16,0 5 0 16,-1-1-2096-16,-2 1-432 0,-1-2-80 0</inkml:trace>
  <inkml:trace contextRef="#ctx0" brushRef="#br1" timeOffset="-155245.34">18917 10592 19583 0,'0'0'864'0,"0"0"176"0,0 0-832 0,0 0-208 16,0 0 0-16,3 10 0 0,-3-10 1792 0,0 12 304 15,1 0 64-15,0 1 16 0,0 1-960 0,1 1-192 16,-1-1-48 0,0 3 0-16,-1 4-496 0,2-2-96 0,0 1-32 0,-2 3 0 0,0-2-176 0,0 1-48 15,0 2 0-15,-1-3 0 0,0 2 0 0,-2 1-128 16,-1 0 192-16,2 1-64 0,-1 3 64 0,0 0 16 16,-1 1 0-16,1-2 0 0,-3-1 224 0,2 0 32 0,0-5 16 0,2 1 0 15,-1-1 16-15,2-1 0 0,1-4 0 0,-1-2 0 16,1-1-128-16,0 0-32 0,0-3 0 0,0-1 0 15,0-9-208-15,2 8-128 0,-2-8 160 0,0 0-160 16,0 0 256-16,0 0-32 0,7 7-16 0,-7-7 0 16,0 0-64-16,0 0-16 0,9-5 0 0,-1-2 0 15,-2-1 0-15,-1 0 0 0,1-5 0 0,-1 0 0 16,1-1-128-16,1-2 0 0,-2 1 0 0,3-1 0 16,1 0 0-16,0 1 0 0,-1 2 0 0,1 2 0 15,0 4 0-15,2 0 0 0,-1 2-176 0,1 2 176 16,-11 3-160-16,11-1 160 0,2 0-192 0,0 1 192 15,0 2-144-15,2 2 144 0,-1 0 0 0,0 1-144 16,-1 2 144-16,1-2 0 0,-1-1 0 0,0 2 0 0,0-2 0 16,0 1 144-16,-2 2-144 0,1 1 160 0,-1 1-160 0,-1 0-144 15,-1 2 144-15,-1 0-208 0,-2 1 208 0,2 0 0 16,-3-1 0-16,1 4 0 0,-2 0-192 0,-2-2 48 16,1 1 16-16,-2-1 0 0,-1-2-176 0,1 2-16 15,1-2-16-15,-1-2 0 16,-1-9-368-16,0 0-80 0,0 0-16 0,0 0 0 15,0 0-2016-15,0 0-416 0,0 0-80 0,0 0-16 0</inkml:trace>
  <inkml:trace contextRef="#ctx0" brushRef="#br1" timeOffset="-154747.78">19869 10379 9215 0,'0'0'400'0,"0"0"96"0,0 0-496 0,0 0 0 0,0 0 0 0,0 0 0 15,0 0 4256-15,9-3 752 0,-9 3 160 0,0 0 16 16,0 0-3984-16,10 0-816 0,-10 0-144 0,0 0-48 16,0 0-192-16,0 0 144 0,0 0-144 0,4 10 128 15,-4-10-128-15,-1 12 0 0,-4 1 0 0,-1 0 0 0,0 1 304 0,-2 6 16 16,-1-1 16-16,-2 6 0 0,-2 2 240 0,0 2 64 16,-2 0 0-16,-2-2 0 0,0 4 128 0,-1 2 48 15,-1 1 0-15,1 2 0 0,0 0-384 0,0-1-80 16,1 1-16-16,1 1 0 0,2-1-144 0,1 1-48 15,-2-1 0-15,2 1 0 0,2-3-144 0,0 0 0 16,-1 0 0-16,2-1 128 0,-2 0-128 0,3-2 0 16,4-2 0-16,1-3 0 0,0-1 128 0,1-3-128 15,3-1 0-15,2-2 128 0,2 2-128 0,1-2 0 16,1-3 0-16,1 4 128 0,1-3-128 0,3 0 0 16,4-1 0-16,0 1 0 0,2-2 0 0,2 0-256 15,0-2 64-15,2-2 16 0,0 0-128 0,0-2-16 0,-2-3-16 0,2 2 0 31,0 1-784-31,-1 0-160 0,-2-3-16 0,-1-2-8480 0,-2-2-1680 0</inkml:trace>
  <inkml:trace contextRef="#ctx0" brushRef="#br1" timeOffset="-154343.48">20374 10921 28735 0,'0'0'1280'0,"0"0"256"0,-10 1-1232 0,1-1-304 16,9 0 0-16,0 0 0 0,0 0 576 0,-9 2 64 16,0 0 16-16,9-2 0 0,0 0-80 0,-9 5-32 15,1 0 0-15,1 3 0 0,-1 1-160 0,2 3-16 16,-2-2-16-16,-1 3 0 0,-1 3-16 0,-2 5 0 16,-1 2 0-16,-2 2 0 0,0-1 32 0,-1 0 0 15,-1 2 0-15,-2 2 0 0,-5-2 96 0,2-1 32 0,2-2 0 0,2-1 0 16,0-1-160-16,2-1-16 0,2-3-16 15,2-3 0-15,2-1-304 0,2-3 0 0,1 0 0 0,7-10-144 32,0 0-1280-32,0 0-256 0,-9 5-48 0,9-5-8944 0,0 0-1776 0</inkml:trace>
  <inkml:trace contextRef="#ctx0" brushRef="#br1" timeOffset="-154080.65">19901 11044 10127 0,'0'0'896'16,"0"0"-704"-16,0 0-192 0,0 0 0 16,0 0 4912-16,0 0 944 0,8-4 192 0,-8 4 32 15,12 2-4928-15,-2 3-976 0,-1 2-176 0,0 3 0 0,-1 3-160 16,3 1 160-16,0-1-160 0,1 3 160 0,0 2-128 0,2 0 128 16,3 1 0-16,1-2-144 0,3 1 144 0,3 0 0 15,2 0 0-15,0 2 0 0,-1-3 0 0,-3-1 0 16,-1-1 0-16,-2 0 0 0,1-2 0 0,-1-2 128 15,-3 1-128-15,-2-1 128 0,-1-2-128 0,-1 0 0 16,-3-3 0-16,2 1 0 16,-3-2-528-16,-1-1-128 0,1 0-32 0,-8-4 0 15,0 0-2128-15,9-1-448 0</inkml:trace>
  <inkml:trace contextRef="#ctx0" brushRef="#br1" timeOffset="-153483.78">20562 10385 20607 0,'0'0'912'0,"0"0"192"0,0 0-880 0,0 0-224 16,0 0 0-16,0 0 0 0,0 0 768 0,0 0 128 15,0 0 0-15,-2 10 16 0,-4 1-544 0,0-1-112 0,-2 2-32 0,0-3 0 16,-1 1-224-16,0 2 128 15,0 0-128-15,0-1 0 0,-2 1 0 0,1 1 0 0,-1 2 0 0,2 2 0 16,0 3 144-16,0 1-144 0,1-2 128 0,2-1-128 16,-1-4 528-16,3 0 32 0,2 1 0 0,0-2 0 15,2 0-160-15,2 1-16 0,0-2-16 0,2 0 0 16,0-1-176-16,1 2-48 0,-1-1 0 0,3 0 0 16,-1 0-144-16,1-2 0 0,-1-1 0 0,2 2 0 15,0-2 0-15,1 1 0 0,2-1-192 0,-1-1 192 31,2 1-576-31,1-2 16 0,1-2 0 0,-1 0 0 16,0 0-480-16,-1-1-112 0,0-1 0 0,1-3-6032 0,1 0-1200 0</inkml:trace>
  <inkml:trace contextRef="#ctx0" brushRef="#br1" timeOffset="-153229.37">20736 10576 32303 0,'0'0'1424'0,"-8"4"304"0,8-4-1376 0,-9 8-352 16,2 0 0-16,3 2 0 0,2 1 464 0,-1 2 32 15,0 0 0-15,3 0 0 0,3-1-496 0,-3-2 0 16,-1-1 0-16,2 0 0 0,-1-9-208 0,4 11-48 15,-1-2 0-15,-3-9 0 16,7 8-2368-16,-7-8-464 0,0 0-112 0,0 0 0 0</inkml:trace>
  <inkml:trace contextRef="#ctx0" brushRef="#br1" timeOffset="-153021.49">20680 10490 33343 0,'0'0'1472'16,"0"0"320"-16,0 0-1440 0,0-9-352 0,0 9 0 0,2-8 0 16,-2 8 448-16,0 0 32 0,8-6 0 0,-8 6 0 15,12-7-944-15,-12 7-192 0,0 0-48 0,0 0-9264 16,10-2-1856-16</inkml:trace>
  <inkml:trace contextRef="#ctx0" brushRef="#br1" timeOffset="-152377.78">20904 10415 4607 0,'0'0'400'0,"0"0"-400"16,0 0 0-16,0 0 0 0,0 0 4064 0,0 0 736 15,-3-8 128-15,3 8 48 0,0 0-3520 0,0 0-704 16,-4-8-144-16,4 8-32 0,-1-8-32 0,1 8-16 16,0 0 0-16,0 0 0 0,0 0-528 0,0 0 0 15,0 0 0-15,0 0 0 0,-5-6 0 0,5 6 0 16,0 0 0-16,0 0 0 0,0 0 128 0,0 0-128 16,0 0 0-16,0 0 0 0,0 0 400 0,0 0-16 15,0 0-16-15,0 0 0 0,0 0 192 0,0 0 32 16,0 0 16-16,4 9 0 0,-4-9 80 0,5 13 16 15,0-3 0-15,0 2 0 0,1-2-368 0,-3 3-64 16,1 1-16-16,0 0 0 0,0 0-256 0,0 2 0 16,0-2 128-16,-1 6-128 0,-1 3 0 0,1-1 0 0,1-1 0 0,-2-1 0 15,0 1 0-15,-1-2-192 0,2-2 192 0,-1 0-192 16,-1 0-176-16,1-3-16 0,-2-2-16 0,0 1 0 16,0-2 16-16,0-11 16 0,1 11 0 0,-1-11 0 15,1 8 160-15,-1-8 16 0,0 0 16 0,0 0 0 31,0 0-1488-31,0 0-288 0,0 0-64 0,0 0-16 0</inkml:trace>
  <inkml:trace contextRef="#ctx0" brushRef="#br1" timeOffset="-151656.43">20946 10226 7359 0,'0'0'656'0,"0"0"-528"0,0 0-128 0,0 0 0 16,0 0 2688-16,0 0 496 0,0 0 96 0,0 0 32 16,0 0-1632-16,0 0-320 0,0 0-64 0,0 0-16 0,0 0-464 0,0 0-112 15,0 0 0-15,0 0-16 0,-2 13 0 0,1-2 0 16,1 1 0-16,3-3 0 0,-1 2-160 0,2 0-16 15,0 1-16-15,1 1 0 0,2 2-32 0,1 0 0 16,-1-3 0-16,4 2 0 0,0 1-160 0,1 0-48 16,0 2 0-16,2-1 0 0,2 1 176 0,2 1 16 15,-1 4 16-15,0-1 0 0,-1 1-160 0,2 3-48 16,2 1 0-16,-4 3 0 0,-2 2-128 0,1 2-128 16,2 1 192-16,-1 1-192 0,-4 1 160 0,-1 3-160 15,-2-2 128-15,-1-1-128 0,0 5 192 0,-1-2-64 16,-1-1 0-16,-1 0 0 0,0-2 16 0,-1-1 0 15,-1 0 0-15,0-2 0 0,-1-3-16 0,0 0 0 16,-5 0 0-16,2-3 0 0,-2-2-128 0,-1 0 0 16,-4 0 144-16,-1-1-144 0,-3 0 0 0,-1 2 0 0,-4 0 0 15,-1-3 0-15,-1 2-240 0,0 0-16 0,2-3 0 0,-3 0 0 32,-3-1-416-32,3 0-96 0,0-5 0 0,0-2-16 15,0-1-2592-15,0-4-512 0,-10 0-96 0,5-2-32 0</inkml:trace>
  <inkml:trace contextRef="#ctx0" brushRef="#br1" timeOffset="-149358.56">17445 10233 3679 0,'0'0'320'0,"0"0"-320"0,0 0 0 0,0 0 0 16,0 0 2288-16,0 0 384 0,0 0 80 0,0 0 0 15,0 0-1408-15,0 0-304 0,-8 6-48 0,8-6-16 16,0 0-496-16,0 0-96 0,0 0-32 0,0 0 0 15,0 0-80-15,0 0-16 0,0 0 0 0,0 0 0 0,0 0 192 16,0 0 16-16,0 0 16 0,0 0 0 16,0 0-240-16,0 0-48 0,0 0-16 0,-5 8 0 0,5-8-16 0,-5 10 0 15,5-10 0-15,-5 9 0 0,-2 0 112 16,7-9 32-16,-9 7 0 0,5 2 0 0,-1-1 192 0,0-1 32 16,5-7 16-16,-10 11 0 0,1-1-176 0,3 1-48 15,-1-1 0-15,1-1 0 0,-2 2-160 0,0-1-32 16,0 1-128-16,2 2 192 0,-1 0-192 0,2 1 0 15,0 2 0-15,0-2 0 0,-3-1 0 0,3 1 0 16,-1 2 0-16,4 4 0 0,-2 2 0 0,1-4 0 16,-1 0-128-16,2-2 128 0,0 2 0 0,2-2 0 15,0-3 0-15,0 1 0 0,0 2 0 0,0 1 0 16,0-7 0-16,3 3 0 0,0-1 0 0,1-2 0 16,-4-10 0-16,5 12 0 0,1-1 0 0,2-2 0 15,-1 0 0-15,-1-1 0 0,-6-8 0 0,11 7 0 0,-1 3-144 0,-1-3 144 31,-1 0-832-31,0-2-80 0,1 0-16 0,-1 1 0 16,-8-6-1552-16,9 6-304 0</inkml:trace>
  <inkml:trace contextRef="#ctx0" brushRef="#br1" timeOffset="-148968.08">17608 10471 18431 0,'0'0'1632'16,"0"0"-1312"-16,-4 10-320 0,0 3 0 0,0-2 2624 0,3 0 448 15,0 1 80-15,2 4 32 0,0-1-2544 0,2 1-512 16,-1 0-128-16,1-2 0 0,0-1 0 0,-1 3 0 0,1-2-128 0,-2 0 128 31,1 1-496-31,-1-2-16 0,0-3 0 0,2-1 0 16,-3 0-464-16,0-9-112 0,-3 10 0 0,3-10-6496 0,0 0-1296 0</inkml:trace>
  <inkml:trace contextRef="#ctx0" brushRef="#br1" timeOffset="-148756.96">17659 10322 33407 0,'0'0'1472'0,"0"0"320"0,-5-8-1440 0,5 8-352 16,0 0 0-16,0 0 0 0,0 0 608 0,0 0 48 15,0 0 16-15,0 0 0 16,0 0-1312-16,0 0-256 0,0 0-48 0,0 0-9088 15,0 0-1808-15</inkml:trace>
  <inkml:trace contextRef="#ctx0" brushRef="#br1" timeOffset="-148258.31">17693 10116 2751 0,'0'0'128'0,"0"0"16"16,-12 4-144-16,2 1 0 0,-1 0 0 0,2 1 0 16,1-2 5328-16,8-4 1040 0,0 0 208 0,0 0 32 0,-5 7-4560 0,5-7-928 15,0 0-176-15,0 0-48 0,0 0-128 0,5 12-16 16,2-4-16-16,1 0 0 0,-1-3-192 0,4 0-32 16,1-1-16-16,-1 3 0 0,1-2-48 0,0 1-16 15,-1 1 0-15,3 1 0 0,-3 2-432 0,2-2 0 16,2 2 128-16,-2 2-128 0,-2 1 0 0,1 2 0 15,0 0 0-15,-2 1 0 0,-2 1 0 0,0 1 0 16,-2 0 0-16,0 1 0 0,-2-1 0 0,-1 3 0 16,1-3 0-16,-1 3 0 0,-3-3 0 0,1 0 0 15,1 0 0-15,-2 1 0 0,0-1 0 0,0 0 0 16,0-2 0-16,0 1 128 0,0 0-128 0,0 0 0 16,-3 0 0-16,-2 0 128 0,-2-2-128 0,1 1-144 15,-2-2 144-15,0 1-208 16,0-2-176-16,0-2-48 0,1 0 0 0,-1-5-9888 15,0 0-1984-15</inkml:trace>
  <inkml:trace contextRef="#ctx0" brushRef="#br1" timeOffset="-131123.42">4691 4167 1839 0,'0'0'0'0,"0"0"160"0,0 0-160 0,0 0 0 16,0 0 0-16,0 0 0 0,0 0 3248 0,0 0 608 16,0 0 128-16,-7 8 32 0,7-8-2176 0,-8 4-432 15,8-4-96-15,0 0-16 0,0 0 0 0,0 0 0 16,-10 1 0-16,10-1 0 0,0 0-496 0,0 0-96 15,0 0-32-15,0 0 0 0,0 0-144 0,0 0-16 16,-1-10-16-16,1 10 0 0,0 0-240 0,0 0-64 16,4-9 0-16,-4 9 0 0,4-11 0 0,-4 11 0 15,5-9 0-15,-5 9 0 0,0 0 176 0,0 0 16 16,0 0 16-16,0 0 0 0,0 0 160 0,0 0 16 16,0 0 16-16,0 0 0 0,0 0-16 0,0 0 0 15,0 0 0-15,0 0 0 0,0 0-256 0,0 0-64 0,0 0-16 0,0 0 0 16,0 0-240-16,0 0 176 15,0 0-176-15,0 0 160 0,0 0-160 0,0 0 0 0,0 0 0 0,0 0 0 16,0 0 0-16,0 0 0 0,0 12 0 0,0-12 0 16,0 0 0-16,0 0 0 0,5 10 0 0,-5-10 0 15,5 12 0-15,-5-12 128 0,0 0-128 0,4 12 0 16,1-4 0-16,-5-8 0 0,0 0 0 0,0 0 0 16,0 11 144-16,0-11-144 0,0 0 160 0,-1 11-160 15,1-11 336-15,0 0-16 0,0 0-16 0,0 0 0 16,0 0-48-16,0 0 0 0,0 0 0 0,0 0 0 15,0 0-96-15,0 0-32 0,0 0 0 0,0 0 0 16,0 0-128-16,0 0 0 0,10-1 0 0,-10 1 0 16,12-6 0-16,-3 0 240 0,-2-2-64 0,-7 8-16 15,5-9 48-15,-1 0 16 0,-4 9 0 0,3-9 0 0,-3 9 0 0,0 0 0 16,0-12 0-16,0 12 0 0,0 0 32 0,-3-12 16 16,-1 2 0-16,4 10 0 0,0 0-96 0,0 0-32 15,-8-8 0-15,8 8 0 0,-8-7 80 0,8 7 16 16,-5-9 0-16,5 9 0 0,-6-4-112 0,6 4-128 15,0 0 176-15,0 0-176 0,0 0 0 0,0 0 0 16,0 0 0-16,0 0 0 0,0 0 0 0,0 0 0 16,0 0 0-16,0 0 0 0,5 9 0 0,-5-9-144 15,5 12 144-15,-1 0-128 0,-1 0 128 0,-2-1 0 16,-1 0 0-16,0-11 0 0,2 13 0 0,-2-13 0 16,0 9 0-16,0-9 0 0,0 0 0 0,0 0 0 15,2 12 0-15,-2-12 0 0,0 0 0 0,0 0 0 16,0 0 0-16,0 0 128 0,0 0-128 0,0 0 0 15,0 0 0-15,0 0 0 0,0 0 0 0,0 0 0 0,9-4 0 0,-9 4 128 16,6-11-128-16,1 2 144 0,-2-1-144 0,0 1 160 16,-5 9-160-16,4-12 0 0,0 0 0 0,-1 2 128 15,1 1-128-15,-4 9 0 0,0-8 0 0,0-3 0 16,0 2 0-16,0 9 128 0,-4-9-128 0,4 9 0 16,-4-8 0-16,4 8 128 0,-8-6-128 0,8 6 0 15,-9 0 0-15,9 0 128 0,-12 0-128 0,2 2 0 16,1 2 0-16,9-4 0 0,-11 7 0 0,2-2 0 15,0 2 0-15,2 0 0 0,4 4 0 0,-1-2 0 16,-2-1 0-16,3 2 0 0,1 3 0 0,1-1 0 16,1 0 0-16,0-1 0 0,-1 0 0 0,1 1 0 15,0-1 0-15,1 0 0 0,-1-11 0 0,3 11 0 16,-1-1 0-16,-2-10 0 0,0 0 0 0,5 9 0 0,-5-9 0 0,0 0 0 16,8 6 0-16,-8-6 0 0,11 3 128 0,-11-3-128 15,11-3 0-15,-2 1 128 0,-9 2-128 0,10-6 0 16,-3-1 0-16,0 0 128 0,-7 7-128 0,6-9 0 15,-2 1 144-15,0 0-144 0,0-5 0 0,-1 3 128 16,-3 1-128-16,1 0 0 0,-1-2 0 0,0 3 144 16,0 8-144-16,-1-11 0 0,-2-1 128 0,2 1-128 15,-2 2 0-15,1-1 0 0,-2 2 128 0,4 8-128 16,-4-12 0-16,0 3 0 0,4 9 0 0,0 0 0 16,0 0 0-16,0 0 0 0,-8-8 0 0,8 8 0 15,0 0 0-15,0 0 0 0,-9 4 0 0,9-4 0 16,-8 7 0-16,2 1-144 0,0 2 144 0,3 2 0 15,-1-3-144-15,0 4 144 0,1 1 0 0,-1-1 0 0,-1-1 0 0,1 2 0 16,0 1 0-16,0-1 0 0,-1 0 0 0,2-1 0 16,2-2 0-16,1-11 0 0,-1 12 0 0,1-12 0 15,1 11 0-15,-1-11 0 0,0 0 0 0,0 0 0 16,0 0 0-16,12 2 0 0,-2-4 0 0,-10 2 128 16,11-4-128-16,-2-1 128 0,0-4-128 0,-1 0 128 15,-3 0-128-15,0-2 0 0,0 0 0 0,-1-2 128 16,0 0-128-16,-1 0 0 0,-1 0 0 0,0 2 128 15,-2 1-128-15,-2-2 0 0,0-1 0 0,-1 4 128 16,-1-3-128-16,-1 4 128 0,5 8-128 0,-6-8 128 16,-1 1-128-16,7 7 128 0,-6-7-128 0,6 7 128 15,0 0-128-15,0 0 0 0,0 0 0 0,0 0 0 16,0 0 0-16,0 0 0 0,0 0 0 0,0 0 0 16,0 0 0-16,0 0 0 0,0 0 0 0,1 12 0 0,0-2 0 0,2-1 0 15,-3-9 0-15,4 11 0 0,-4-11 0 0,6 10-320 16,-6-10 48-16,0 0 16 15,8 11-1888-15,-1-2-368 0,-7-9-80 0</inkml:trace>
  <inkml:trace contextRef="#ctx0" brushRef="#br1" timeOffset="-129323.45">5356 4523 6447 0,'0'0'576'0,"0"0"-576"0,0 0 0 0,0 0 0 16,0 0 3840-16,0 0 672 0,0 0 128 0,0 0 32 16,0 0-3792-16,0 0-752 0,0 0-128 0,0 0 0 15,0 0 0-15,0 0 0 0,0 0 0 0,0 0 0 16,0 0 0-16,0 0 0 0,-2-8 0 0,2 8 0 16,0 0 0-16,0 0 0 0,0 0 144 0,0 0-144 0,0 0 752 0,0 0 32 15,2-9 16-15,-2 9 0 0,0 0 240 0,0 0 48 16,0 0 16-16,0 0 0 15,0 0-256-15,0 0-48 0,0 0-16 0,0 0 0 0,0 0-112 0,0 0-32 16,-9 5 0-16,9-5 0 0,-10 7-272 0,4 1-64 16,-1-2-16-16,7-6 0 0,-7 9-288 0,1-2 0 15,2 2 128-15,4-9-128 0,-5 12 0 0,0-2 0 16,0-1 0-16,5-9 0 0,-2 12 0 0,2-12 0 16,-2 11 0-16,2-11 0 0,0 0 0 0,0 0 0 15,-1 10 0-15,1-10 0 0,0 0 128 0,0 0-128 16,0 0 144-16,0 0-144 0,10 0 128 0,0-3-128 15,-2-1 0-15,-8 4 144 0,11-7-144 0,-3 1 0 0,-8 6 144 16,9-7-144-16,-3-1 0 0,-1 0 0 0,-5 8 0 16,6-9 128-16,-6 9-128 0,5-9 0 0,-5 9 0 0,4-9 128 15,-2-1-128-15,-2 10 0 0,2-10 0 0,-2 10 0 16,-2-9 0-16,2 9 0 0,-2-11 128 0,2 11-128 16,-3-9 0-16,-1 3 144 0,4 6-144 0,-5-7 0 15,5 7 192-15,-8-2-192 0,8 2 192 0,-9-2-192 16,9 2 256-16,-9 0-48 0,0 0-16 0,9 0 0 15,-9 6-192-15,1 1 176 0,0 0-176 0,1-1 160 16,1 4-160-16,1-1 0 0,0 0 0 0,-1 1 0 16,1 1 0-16,1-1 0 0,2 2 0 0,-1-3 0 15,3-9 0-15,-3 10 0 0,3-10 0 0,-1 13 0 16,1-13 0-16,-1 10 0 0,1-10 0 0,0 0 0 16,0 0 0-16,0 0 0 0,0 0 144 0,0 0-144 0,0 0 128 15,0 0-128-15,0 0 160 0,10-2-160 16,1 1 144-16,-11 1-144 15,9-7 128-15,-1-2-128 0,-3 0 176 0,0 0-48 0,0 0-128 0,0 0 192 0,-5 9-192 0,4-11 128 16,-4 11-128-16,6-10 0 0,-4 0 0 0,-1 0 128 16,-1 10-128-16,0 0 0 0,-1-9 0 0,1 9 0 15,-2-8 128-15,2 8-128 0,-3-11 0 0,-1 2 0 16,0 1 0-16,0 1 0 0,4 7 176 0,-6-6-176 16,-1 2 192-16,7 4-192 0,-8-4 256 0,8 4-48 15,-9 0-16-15,9 0 0 0,-8 1-64 0,8-1 0 16,0 0-128-16,0 0 192 0,-6 8-192 0,6-8 0 15,0 0 0-15,0 12 0 0,0-12 0 0,2 13-128 16,2-1 128-16,0-2 0 0,-4-10 0 0,4 10 0 16,0 0 0-16,0 0 0 0,-4-10 0 0,4 9 0 0,-4-9 0 15,5 9 0-15,-5-9 0 0,0 0 0 0,7 8 0 0,-7-8 0 16,0 0 0-16,0 0 0 0,0 0 0 0,11 0 0 16,-11 0 0-16,12-3 144 0,-3 0-144 0,-9 3 192 15,0 0-64-15,9-8-128 0,-1 2 192 0,-8 6-64 16,5-10 0-16,-5 10 0 0,6-8 0 0,-6 8 0 15,1-9-128-15,-1 9 0 0,0 0 0 0,0 0 128 16,0 0-128-16,0 0 0 0,0 0-160 0,0 0 160 31,0 0-608-31,0 0-32 0,0 0 0 0,0 0 0 0,0 0-2320 0,-8 8-480 0</inkml:trace>
  <inkml:trace contextRef="#ctx0" brushRef="#br1" timeOffset="-127972.08">5974 5009 10127 0,'0'0'896'0,"0"0"-704"15,0 0-192-15,0 0 0 0,0 0 2528 0,0 0 480 0,0 0 80 0,0 0 32 16,0 0-2048-16,0 0-416 0,10 0-80 16,-10 0 0-16,0 0 256 0,10-2 48 0,-10 2 16 0,12 0 0 15,-3-4 16-15,-9 4 16 0,0 0 0 0,0 0 0 16,0 0-48-16,0 0-16 0,0 0 0 0,0 0 0 15,0 0-224-15,0 0-32 0,0 0-16 0,0 0 0 16,0 0-80-16,0 0 0 0,0 0-16 0,0 0 0 16,0 0-176-16,0 0-16 0,0 0-16 0,0 0 0 15,0 0-144-15,0 0-16 0,-9 0-128 0,9 0 192 16,0 0-192-16,0 0 128 0,0 0-128 0,0 0 0 16,0 0 0-16,0 0 0 0,0 0 0 0,0 0 0 15,0 0 0-15,0 0 0 0,-4 10 0 0,4-10 0 16,0 0 0-16,-1 12 0 0,1-12 0 0,0 9 0 15,0-9 0-15,-3 11 0 0,1-1 0 0,2-10 0 16,0 0 0-16,-2 9 0 0,2-9 0 0,0 0 0 0,0 0 0 0,-3 9 0 16,3-9 0-16,0 0 0 0,0 0 176 0,0 0-16 15,0 0 0-15,0 0 0 0,0 0 96 0,0 0 0 16,0 0 16-16,0 0 0 0,0 0 0 0,0 0 0 16,0 0 0-16,0 0 0 0,0 0-144 0,9-10-128 15,0 2 192-15,0-2-192 0,-1 2 128 0,1 1-128 16,0 2 0-16,1-1 0 0,-2-1 0 0,0 2 0 15,0 0 0-15,-2-2 0 0,0 1 0 0,-6 6 0 16,4-7 0-16,-4 7 0 0,5-6 192 0,-5 6-64 16,-3-7 0-16,3 7-128 0,-2-8 368 0,2 8-48 15,-7-6 0-15,1 0 0 0,6 6-80 0,-11-1-32 16,2 1 0-16,0 1 0 0,1 2-208 0,8-3 0 0,-10 4 128 0,2 1-128 16,1 3 0-16,1-1 0 0,1 0 0 0,5-7 0 15,-2 12 0-15,2-1 0 0,0-11 0 0,0 10 0 16,3 0 0-16,-3-10 0 0,2 11 0 0,-2-11 0 15,7 12 0-15,-2-6 0 0,-5-6 0 0,7 7 0 16,-7-7 0-16,8 6 0 0,-8-6 0 0,10 7 0 16,-10-7 0-16,12 4 0 0,-12-4 0 0,10 2 0 15,-10-2 0-15,9 0 0 0,-9 0 0 0,12 0 0 16,-12 0 0-16,12 0 0 0,-2 0 0 0,-10 0 0 16,0 0 0-16,0 0 0 0,7-9 0 0,-1 1 0 15,-1 0 0-15,-5 8 0 0,4-10 0 0,0 1 0 16,-1-2 192-16,-2 4-48 0,-3-5-16 0,0 3 0 15,1 0-128-15,-2-1 0 0,-1 1 0 0,2 2 0 16,2 7 0-16,-5-10 0 0,-3 3 144 0,-1 0-144 0,-1 7 176 0,1 0-48 16,0 0 0-16,0 3 0 0,-1 1-128 0,1-2 128 15,-1 2-128-15,10-4 128 0,-9 7-128 0,3-1 0 16,6-6 0-16,-7 8 0 0,7-8 0 0,-4 10 0 16,3 0 128-16,1-10-128 0,0 0 0 0,0 13 0 15,-1-6 0-15,1-7 0 0,0 0 0 0,4 12 0 16,-4-12 0-16,0 0 0 0,0 0 0 0,0 0 0 15,7 7 0-15,-7-7 0 16,12 0-1200-16,0-2-272 0,0 0-48 0,1-1-11024 16,2-3-2192-16</inkml:trace>
  <inkml:trace contextRef="#ctx0" brushRef="#br1" timeOffset="-126150.64">7309 6051 10127 0,'0'0'448'0,"0"0"96"16,0 0-544-16,0 0 0 0,0 0 0 0,0 0 0 0,0 0 3344 0,0 0 560 16,0 0 128-16,0 0 0 0,10-6-2384 0,-1 2-496 15,-9 4-80-15,11-2-32 0,-4-3-496 0,-7 5-96 16,8-6-32-16,0 0 0 0,-8 6-416 0,9-5 128 15,-9 5-128-15,9-6 0 0,-1 1 0 0,-8 5 0 16,9-6 0-16,-9 6 0 0,7-9-144 0,-2 1 144 16,0 1 0-16,-5 7 0 0,3-8 0 0,-3 8 256 15,4-8-32-15,-2-4 0 0,-2 4 544 0,0 8 128 16,2-9 0-16,-2 9 16 0,2-8-16 0,-2 8 0 16,2-6 0-16,-2 6 0 0,1-11-208 0,0 5-48 15,-1 6-16-15,0 0 0 0,0 0-112 0,0 0 0 0,1-7-16 0,-1 7 0 16,0 0-320-16,0 0-176 0,0 0 192 0,0 0-192 15,0 0 128-15,0 0-128 0,0 0 0 0,0 0 0 16,0 0 144-16,0 0-144 0,0 0 0 0,0 0 144 16,0 0-144-16,0 0 0 0,0 0 0 0,4 12 0 15,-2 0 144-15,-1-2-144 0,-1-10 160 0,1 12-160 16,-1-12 0-16,3 12 0 0,-3-12 0 0,3 10 0 16,-1 2 128-16,-2-12-128 0,0 0 0 0,3 12 0 15,-3-12 192-15,0 0-48 0,0 0-16 0,4 11 0 16,-2-1 96-16,-2-10 16 0,4 9 0 0,-4-9 0 15,0 0-32-15,0 0 0 0,0 0 0 0,0 0 0 16,0 0-80-16,0 0-128 0,0 0 176 0,0 0-176 16,0 0 208-16,0 0-64 0,0 0-16 0,0 0 0 0,8-6-128 0,-1 0 192 15,-2-1-192-15,0 1 192 0,-2-5-48 0,-1 2 0 16,1-1 0-16,-1-1 0 0,1 1 48 0,1-2 16 16,-1-1 0-16,-1 2 0 0,1-1 48 0,-1 1 16 15,0-4 0-15,-1 4 0 0,0 3-128 0,-1 8-16 16,0 0-128-16,0 0 192 0,0 0-64 0,0 0-128 15,0 0 176-15,0 0-176 0,-10 8 128 0,1 1-128 16,0-1 0-16,1 4 0 0,1 4 0 0,1-2 0 16,-1 0 0-16,2 1 0 0,1-1 0 0,1 0 0 15,1-1 0-15,1 2 0 0,-1-1 0 0,2 0 0 16,2-1 0-16,-1 0 0 0,-1-1 0 0,2 0 0 16,1-3 0-16,0-1 0 0,-3-8 0 0,6 10 0 15,1-1 0-15,-1-5 0 0,-6-4 0 0,12 3 0 0,-2-3 0 16,2 0 0-16,0-4 144 0,0-1-144 0,-1-2 0 0,2-2 144 15,-1-3-144-15,1 1 128 0,0-4-128 0,0 2 128 16,-1-1-128-16,0 0 0 0,-2-2 0 0,-1 0 0 16,-1 1 0-16,-3 0 0 0,-2 0 128 0,-2 2-128 15,-1 0 0-15,-1 2 0 0,-3 2 0 0,-1 4 128 16,-2-4-128-16,-2 5 0 0,-1 1 0 0,-1 3 128 16,-1 3-128-16,1 1 0 0,-1 1 144 0,-1 3-144 15,-1 2 0-15,1 2 0 0,1-2 0 0,0 1 0 16,0-1 0-16,2 2 0 0,1 0 0 0,0-1 0 15,1 1 0-15,1 1 0 0,2-1 0 0,0 0 0 16,0-1 0-16,1-1 0 0,3-1 0 0,1 0 0 16,0-9 0-16,3 10 0 0,-3-10 0 0,6 11-128 15,-6-11 128-15,6 7 0 0,-6-7 0 0,9 6-128 0,-9-6 128 0,13 1-128 16,-1-2 128-16,-1-3-128 0,-4-1 128 0,1-3-128 16,0-3 128-16,0 2-128 0,0 0 128 0,-1 0 0 15,0-2 0-15,-1 0 0 0,0-2 0 0,-2 0 0 16,-2 0 128-16,1 0-128 0,-1-2 0 0,1 5 144 15,-3-3-144-15,-1 2 0 0,-2-2 128 0,1 0-128 16,-2 3 0-16,0 3 0 0,4 7 0 0,-6-6 0 16,1-1 128-16,-1 3-128 0,-2 3 0 0,0 1 128 15,8 0-128-15,-10 7 0 0,1-1 0 0,2 1 0 16,-1 0 0-16,2 3 0 0,-1 1 0 0,1 0 0 16,0-1 0-16,3 2 0 0,-1 1 0 0,0 0 0 15,0 0 0-15,2 1 0 0,1-3 0 0,1-1 0 0,0-10 0 16,-1 12 0-16,1-2 0 0,0-10 0 0,0 0 0 15,0 0 0-15,5 7 0 0,-5-7 0 0,0 0 0 0,9 4 0 16,-9-4 0-16,12-1 160 0,-2-2-160 0,1-2 128 16,-2-2-128-16,0 1 192 0,0-2-192 0,-1-1 192 15,-1 1-64-15,-2-4 0 0,0 0 0 0,0 2 0 16,0 1 32-16,-1-2 0 0,-2 1 0 0,-1 1 0 16,-1 2-160-16,0-2 192 0,0 9-192 0,-1-9 192 15,-1 1-192-15,2 8 0 0,-2-10 144 0,2 10-144 16,0 0 0-16,-6-7 0 0,1 1 0 0,5 6 128 15,-6-5-128-15,6 5 128 0,-7-4-128 0,7 4 128 16,-9 2-128-16,9-2 144 0,0 0-144 0,-9 3 160 16,9-3-160-16,-9 4 0 0,9-4 0 0,0 0 128 15,-9 6-128-15,9-6 0 0,0 0 0 0,-5 8 0 0,5-8 0 0,0 0 0 16,0 0 0-16,0 0 0 0,0 0-320 0,0 0 0 16,10 7 0-16,2-3 0 15,1-3-2496-15,2-2-480 0,5-1-96 0</inkml:trace>
  <inkml:trace contextRef="#ctx0" brushRef="#br1" timeOffset="-124676.5">8938 7012 15023 0,'0'0'656'0,"0"0"160"0,0 0-656 0,0 0-160 0,0 0 0 0,0 0 0 16,0 0 1440-16,0 0 256 0,0 0 48 0,0 0 16 16,0 0-544-16,4-8-128 0,-4 8 0 0,4-10-16 15,-4 10-288-15,7-9-48 0,-3-1-16 0,1 3 0 16,0-6-96-16,3 2-32 0,-2 1 0 0,2 1 0 0,3 2-256 0,-2-1-48 16,-1-1-16-16,-1 3 0 15,1 0 48-15,-8 6 0 0,0 0 0 0,11-1 0 0,-11 1 64 0,0 0 0 16,0 0 16-16,0 0 0 0,0 0 128 0,0 0 32 15,0 0 0-15,0 0 0 0,0 0 16 0,0 0 16 16,-6 7 0-16,6-7 0 0,-7 9-80 0,-3-1 0 16,3-3-16-16,7-5 0 0,0 0 144 0,0 0 16 15,0 0 16-15,-7 6 0 0,7-6-224 0,0 0-64 16,-6 8 0-16,6-8 0 0,0 0-384 0,0 0 0 16,-3 11 0-16,2-1 0 0,1-10 0 0,-2 12 0 15,0-2 0-15,2-10 0 0,0 0 0 0,0 0 0 16,0 0 0-16,0 11 0 0,0-11 0 0,0 0 0 15,0 0 0-15,0 0 0 0,0 0 0 0,0 0 0 16,0 0 0-16,0 0 0 0,10 0 192 0,-10 0-64 0,8-7 0 0,-3-1 0 16,2-2-128-16,-3-1 0 0,-3 1 0 0,2 0 0 15,0-1 224-15,1-1 16 0,-1 1 0 0,0-1 0 16,-1-1-112-16,-1 1-128 0,-1-2 176 0,0 2-176 16,0 2 208-16,0-1-64 0,2 1-16 0,-4 1 0 15,0 2-128-15,2 7 0 0,-5-9 0 0,5 9 128 16,-11-4-128-16,2 4 0 0,0 0 144 0,0 1-144 15,-2 5 0-15,1-2 128 0,0 2-128 0,0 1 0 16,3-1 0-16,7-6 0 0,-8 11 0 0,1-1 0 16,1 0 0-16,2 1 0 0,4-11 0 0,-3 12 0 15,3-1 0-15,0-11 0 0,2 13 0 0,0 2 0 16,2-1 128-16,3 0-128 0,-2 1 128 0,0-1-128 16,0-2 128-16,2-2-128 0,-1-1 128 0,1 0-128 0,-2-1 0 0,2 0 0 15,-7-8 0-15,9 7 0 0,-9-7 128 0,11 3-128 16,1-3 128-16,-3 0-128 0,-9 0 128 0,11-6-128 15,-4-2 128-15,1-2-128 0,0 1 160 0,-1-1-32 16,-1-1-128-16,-1-1 192 0,-1-1-32 0,-1 0-16 16,0 0 0-16,-1-1 0 0,1-5-16 0,-1 4 0 15,0-4 0-15,-2 5 0 0,0 4-128 0,-2-2 192 16,1 1-192-16,-2 2 192 0,3 9-192 0,0 0 128 16,-5-7-128-16,5 7 128 0,-6-3-128 0,6 3 0 15,-11 3 0-15,2 0 0 0,0 0 0 0,9-3 0 16,-9 7 0-16,9-7 0 0,-7 13 0 0,2-4 0 15,5-9 0-15,-4 11 0 0,3 0 0 0,1-11 0 16,-3 12 0-16,3-12 0 0,2 13 0 0,0-2 0 16,-2-11 0-16,0 0 0 0,0 0 0 0,5 12 0 0,-5-12 0 0,0 0 0 15,0 0 0-15,7 7 160 0,-7-7-160 0,0 0 160 16,0 0-160-16,0 0 0 0,0 0 144 0,0 0-144 16,0 0 0-16,0 0 144 0,0 0-144 0,5-7 0 15,-5 7 160-15,3-9-160 0,-3 0 128 0,0-3-128 16,0 0 128-16,0 1-128 0,0-1 0 0,0 2 128 15,1 0-128-15,-1 10 0 0,3-9 0 0,-3 9 0 16,2-9 0-16,-2 9 0 0,0 0 0 0,0 0 0 16,0 0-160-16,0 0-16 0,0 0 0 0,0 0 0 15,0 0-400-15,4 14-64 0,-2 0-32 0,0-1 0 16,1 0-1520-16,-1 0-304 0,-2-13-64 0,7 10-15584 16</inkml:trace>
  <inkml:trace contextRef="#ctx0" brushRef="#br1" timeOffset="-123406.33">10043 7625 16815 0,'0'0'736'0,"0"0"160"0,0 0-704 0,0 0-192 0,0 0 0 0,0 0 0 16,-10 4 768-16,10-4 128 0,0 0 32 0,-5 7 0 16,5-7-416-16,0 0-96 0,0 0-16 0,0 0 0 15,0 0 608-15,0 0 112 0,0 0 32 0,0 0 0 16,0 0-16-16,0 0 0 0,0 0 0 0,11-5 0 15,-1 1-240-15,-2-1-32 0,-8 5-16 0,8-9 0 16,0 1-112-16,-3 0-32 0,-5 8 0 0,4-9 0 16,0 0-320-16,-4 9-64 0,0 0 0 0,-2-9-16 15,2 9-96-15,-5-7-16 0,0 2 0 0,5 5 0 16,-8-4-48-16,0 0-16 0,-1 2 0 0,1 2 0 16,-1 2 0-16,0 2-128 0,0-2 192 0,0 0-64 15,9-2 96-15,-9 5 16 0,1-1 0 0,8-4 0 16,-9 8 144-16,2 1 48 0,7-9 0 0,-6 11 0 0,0-1-240 0,2 1-32 15,1-4-16-15,-1 4 0 0,1 2-144 0,0-1 160 16,0 1-160-16,0 0 160 0,2-2-160 16,2 1 0-16,3 0 0 0,-2-3 128 0,1 3-128 0,1-3 160 15,-4-9-160-15,8 6 160 0,-8-6-160 0,13 3 0 16,0-4 0-16,1-1 0 0,1-3 192 0,-2 1-32 16,-2-1-16-16,1-3 0 0,0 0-16 0,-2-3 0 15,-2 0 0-15,0 1 0 0,0 2 128 0,-3-1 0 16,-2 0 16-16,-1 0 0 0,1-2-112 0,-3 3-32 15,0-2 0-15,0 10 0 0,-4-10 160 0,0 0 32 16,1 4 0-16,-1-3 0 0,-2 1-112 0,1 1-16 16,-2 1 0-16,2 2 0 0,0 1-192 0,5 3 144 15,0 0-144-15,-9 0 128 0,-2 0-128 0,2 3 0 16,0 1 0-16,9-4 0 0,-9 9 0 0,2 0 0 0,1-1 0 0,1 2-176 16,1-2 176-16,-2 4 0 0,1-2 0 0,1 1 0 15,2-1 0-15,2-1 0 0,0-9 0 0,-3 13 0 16,2-2 0-16,1-1 0 0,0-10 0 0,5 9-128 15,-5-9 128-15,10 7 0 0,1-4 0 0,-1 0-128 16,-10-3 128-16,15 0 0 0,-2-3 0 0,0-3 0 16,-2 0 0-16,1-2 0 0,1 1 0 0,-1 1 0 15,-2-3 0-15,-1-2 0 0,-1 2 128 0,-1-1-128 16,-1-1 128-16,1 0-128 0,-3-2 160 0,0 1-160 16,-2 0 224-16,1 0-48 0,-3-1-16 0,0 2 0 15,-1-2-160-15,-2 1 160 0,-1-1-160 0,-2 0 160 16,-2 0 64-16,-1 2 16 0,-2 1 0 0,-1 2 0 15,-1 3-48-15,-1 1-16 0,-2-1 0 0,-1 1 0 0,0 4-176 16,1 2 160-16,-3 2-160 0,5-1 160 0,1 1-160 0,2 1 0 16,1 2 0-16,2-2 0 0,8-5 0 0,-8 8 0 15,1-2 128-15,7-6-128 0,0 0 0 0,-2 11 0 16,2-11 0-16,0 0 0 16,4 10-464-16,-4-10-32 0,7 9 0 0,2-1 0 15,3-2-2128-15,2 1-416 0,4 0-96 0</inkml:trace>
  <inkml:trace contextRef="#ctx0" brushRef="#br1" timeOffset="-122330.14">11139 8318 4607 0,'0'0'192'0,"0"0"64"0,0 0-256 0,-10 6 0 15,-1-5 0-15,2 0 0 0,9-1 4336 0,-9 1 816 16,-2 1 160-16,11-2 48 0,-11-2-3488 0,2 0-688 16,-1-2-144-16,10 4-16 0,0 0-256 0,-9-5-32 0,9 5-16 0,-5-7 0 15,5 7-80-15,-3-12-32 0,2 2 0 0,2 0 0 16,-1 0-112-16,0 10-32 0,4-11 0 0,-4 11 0 15,-1-11-48-15,0 2-16 0,-2 1 0 0,3 8 0 16,0 0 32-16,-6-6 0 0,-1 1 0 0,-3 2 0 16,-3 3-160-16,0 3-16 0,1 1-16 0,3-2 0 15,9-2-240-15,-9 5 0 0,9-5 0 0,-8 7 0 16,1-1 0-16,7-6 0 0,-5 10 0 0,5-10 0 16,-1 13 0-16,1-3 0 0,2 0 0 0,0 3 0 15,-2 0 160-15,0 2-160 0,0 0 160 0,0 1-160 16,-4-2 144-16,2 2-144 0,1-4 128 0,0 1-128 15,-2-1 0-15,2 1 128 0,1-13-128 0,0 0 0 0,3 9 320 16,-3-9 0-16,0 0-16 0,0 0 0 0,0 0-48 0,11 5-16 16,-11-5 0-16,12-3 0 0,1-4 32 0,-2-3 16 15,-6 3 0-15,0-4 0 0,0 1 0 0,2 1 0 16,-3-3 0-16,1 0 0 0,1-1 0 0,0 0 0 16,-4-4 0-16,1 4 0 0,-2 1-32 0,-1 1-16 15,-1-1 0-15,1 1 0 0,0 0-16 0,1 0 0 16,2 2 0-16,-2 1 0 0,-1 8-224 0,0 0 144 15,-3-7-144-15,3 7 128 0,0 0 16 0,-6-6 0 16,6 6 0-16,0 0 0 0,0 0-144 0,-9 6 0 16,0 0 144-16,1 2-144 0,3 1 0 0,-2 1 0 15,-3 3 0-15,2-1 0 0,3 0 0 0,2 1-128 16,0 0 128-16,2-1 0 0,-2-2 0 0,3-10 0 0,2 11 0 0,-2-11 0 16,0 0 0-16,8 10 0 0,-8-10 0 0,10 7 0 15,-2-1 0-15,-8-6 0 0,0 0 0 0,13-1 0 16,-3-3 128-16,-1 0-128 0,-9 4 160 0,11-7-160 15,-2 0 160-15,-3 0-160 0,-2-2 160 0,2 0-160 16,0-3 256-16,-1 2-32 0,-1-2-16 0,1 1 0 16,2 1-16-16,0-2-16 0,-4 1 0 0,1-1 0 15,0-1-48-15,-1 1 0 0,-3 0 0 0,0 5 0 16,0-3-128-16,0 10 0 0,-5-6 144 0,-2 1-144 16,7 5 192-16,-9-6-16 0,-3 3-16 0,1 0 0 15,0 2-32-15,-1 1 0 0,-2 0 0 0,0 0 0 16,-1 0-128-16,0 1 160 0,-4 2-160 0,5-2 160 15,5 1-160-15,0 1 160 0,-2 0-160 0,11-3 160 16,-9 2-160-16,9-2 0 0,0 0 0 0,0 0 0 16,0 0-1040-16,13 8-240 0,6-3-64 0,1 1-12736 15,7-5-2560-15</inkml:trace>
  <inkml:trace contextRef="#ctx0" brushRef="#br1" timeOffset="-121312.98">12954 9554 6447 0,'0'0'576'0,"0"0"-576"0,0 0 0 0,0 0 0 16,0 0 2048-16,0 0 288 0,0 0 64 0,10-1 16 15,-10 1-576-15,9-4-112 0,-9 4-32 0,0 0 0 16,8-5-96-16,-8 5-32 0,7-7 0 0,-7 7 0 16,0 0-512-16,0 0-96 0,6-10-32 0,-1-1 0 15,-2-3-560-15,0 5-112 0,-3 9-32 0,0 0 0 16,3-9-224-16,-3 9 0 0,0 0 0 0,0 0 0 15,3-8 0-15,-3 8 0 0,0 0 0 0,0 0 0 16,0 0 0-16,0 0 0 0,0 0 0 0,0 0 0 16,-9 12 320-16,0 1 128 0,0 2 32 0,-2 1 0 15,0-2-32-15,-1 3 0 0,0 2 0 0,0-2 0 16,1-2-144-16,-1 0-48 0,0-1 0 0,2 2 0 0,-1 0 32 0,5 0 0 16,1-2 0-16,1-1 0 0,1-1-144 0,3-1-16 15,0-11-128-15,4 11 192 0,1 0-192 0,2-3 0 16,2-2 0-16,0-3 0 0,-9-3 0 0,13-2 0 15,0-1 0-15,0-1-160 0,0-2 160 0,0 0 176 16,0-2-48-16,-1 0 0 0,-2-1 288 0,1 0 48 16,-1-3 16-16,1 3 0 0,-5 1 160 0,-1 1 48 15,-1-3 0-15,-4 10 0 0,3-10-64 0,-2 1-16 16,0 0 0-16,-1 9 0 0,-2-9-288 0,2 9-48 16,0 0-16-16,0 0 0 0,-4-8-256 0,4 8 0 15,0 0 0-15,-5-7 0 0,5 7 160 0,0 0-32 16,-8-4 0-16,8 4 0 0,-9-1 0 0,9 1 0 0,-9-3 0 0,9 3 0 15,-9 3 192-15,9-3 48 0,0 0 0 0,-10 3 0 16,10-3-96-16,-9 7-16 0,1 0 0 0,8-7 0 16,-7 6-256-16,7-6 0 0,-6 7 128 0,6-7-128 15,0 0 0-15,0 0-272 0,0 12 48 0,0-12-13728 16,0 0-2736-16</inkml:trace>
  <inkml:trace contextRef="#ctx0" brushRef="#br2" timeOffset="-110243.73">2060 12850 39743 0,'0'0'1760'0,"0"0"352"0,0 0-1680 0,0 0-432 16,0 0 0-16,0 0 0 0,0 0 272 0,0 0-16 15,10 8-16-15,-10-8 0 0,6 14-240 0,-3 1 0 16,1-2-144-16,0 2 144 0,0 3-144 0,0 1 144 16,-1 0-128-16,-1 3 128 0,1 5 0 0,0 0-160 15,-1-1 160-15,-1 5 0 0,1 4 0 0,-1 5 0 16,-1-3 0-16,-1 8 0 0,3 8 0 0,-4-6 0 16,-6-10 0-16,0-4 0 0,-1 1 304 0,0-1 16 15,1 0 0-15,-1-3 0 0,0-3-176 0,1-1-16 0,3-3-128 16,-1-2 192-1,0-4-1424-15,-1-4-304 0,2-2-48 0,5-11-9792 0,0 0-1952 0</inkml:trace>
  <inkml:trace contextRef="#ctx0" brushRef="#br2" timeOffset="-109926.73">1927 12858 40031 0,'-12'-11'1776'0,"6"4"352"0,0-1-1696 0,1 1-432 0,1 1 0 0,4 6 0 0,0 0 240 0,3-8-48 16,0 1 0-16,4 0 0 0,6 0-16 0,0 1-16 16,-1-2 0-16,8 8 0 0,6 6-160 0,-3-7 0 15,-6-19 0-15,3 6 128 0,3 2-128 0,2 2 0 16,1 1 0-16,0 1 0 0,0 3 0 0,0 1 0 15,0 0 0-15,-1 4 0 0,-5 0-160 0,1 0 160 16,-1 0 0-16,0 0-144 0,-3 1 144 0,0 4-128 16,-2-2 128-16,0 1-128 15,-1-1-352-15,1-1-64 0,-1-1-16 0,0 2 0 16,1 1-320-16,-2 0-64 0,0-2-16 0,0 4 0 16,0 0-2368-16,-3-1-496 0</inkml:trace>
  <inkml:trace contextRef="#ctx0" brushRef="#br2" timeOffset="-109631.48">2112 13136 23039 0,'0'0'1024'0,"-9"2"192"0,-3-3-960 0,2 3-256 0,1 4 0 0,9-6 0 16,-7 6 3632-16,7-6 672 0,-5 8 144 0,5-8 32 16,0 0-3568-16,0 0-704 0,0 0-208 0,10 1 0 15,5-1 144-15,2-1-144 0,1-2 128 0,4-2-128 16,3-1 0-16,2-1 128 0,4 1-128 0,1 3 0 0,-1-3 0 0,2-1 0 16,3 4 0-16,-1-1 0 0,-2 2 0 0,-2-1-144 15,-1-1 0-15,-2 3 0 16,-5-2-1456-16,-1 1-304 0,-1 1-48 0,0-3-8448 15,-4 1-1696-15</inkml:trace>
  <inkml:trace contextRef="#ctx0" brushRef="#br2" timeOffset="-109314.14">1918 13746 36399 0,'0'0'1600'0,"0"0"352"0,0 0-1568 0,0 0-384 0,0 0 0 0,13 0 0 16,4 0 256-16,2 0-16 0,3-4-16 0,5-1 0 15,0-5 0-15,4 0 0 0,3-2 0 0,4-1 0 16,5 0-224-16,1-2 0 0,1 0 0 0,-1 2 0 15,2-1-256-15,-2 2-80 0,-4-1-32 0,-2 1 0 16,-4 2-496-16,-3 2-96 16,-3 0-32-16,-4 0 0 0,-4 1-496 0,-2 1-112 0,-1 4 0 0,-2-2-16 15,-4 1-1632-15,1 1-320 0,5-5-64 0,-17 7-16 16</inkml:trace>
  <inkml:trace contextRef="#ctx0" brushRef="#br2" timeOffset="-108859.89">2802 13413 17503 0,'0'0'1552'0,"0"0"-1232"0,0 0-320 0,1 15 0 16,-2-2 1072-16,2 0 144 0,3-2 48 0,1 2 0 16,-1 2-1008-16,-1-1-256 0,1 0 0 0,-2 2 0 15,2 0 512-15,-3 1 48 0,-2-4 16 0,5 1 0 16,2 0 528-16,-2-1 112 0,-4-1 32 0,0-12 0 16,0 0 32-16,3 11 0 0,-3-11 0 0,0 0 0 15,0 0-224-15,0 0-32 0,0 0-16 0,0 0 0 16,0 0-128-16,0 0-32 0,0 0 0 0,-5-13 0 15,-2-4-288-15,2 1-64 0,1 2-16 0,-1-3 0 16,-3-2-336-16,2 1-144 0,0-1 128 0,1 0-128 16,1 1 128-16,0-4-128 0,-1-2 0 0,3 4 128 15,2-1-128-15,0-1 160 0,0-3-160 0,1 0 160 0,3 6-32 16,0-1-128-16,-2 0 192 0,3 1-64 16,3 4-128-16,1 2 0 0,1 3 0 0,-3-3 0 0,0 3 0 0,3 0 0 15,5 1 0-15,-2 1-176 0,-2-1 176 0,2 4-208 16,1 0 80-16,-1 1 128 15,0 4-480-15,0 0 32 0,-2 0 0 0,2 1 0 16,0 5-1984-16,-2-4-384 0,-11-2-64 0</inkml:trace>
  <inkml:trace contextRef="#ctx0" brushRef="#br2" timeOffset="-108449.93">3188 13464 23039 0,'0'0'1024'0,"0"0"192"0,0 13-960 0,0 0-256 0,0 0 0 0,0 0 0 15,-2 0 1312-15,2 0 224 0,2 2 32 0,-2-5 16 16,0-10-880-16,0 12-192 0,0-12-16 0,4 12-16 16,-4-12 0-16,3 10 0 15,-3-10 0-15,0 0 0 0,0 0-32 0,0 0 0 0,0 0 0 0,0 0 0 16,0 0 272-16,0 0 48 0,0 0 16 0,0 0 0 15,7-8-160-15,-3-4-48 0,-4 1 0 0,1-2 0 16,0 0-96-16,1-2-32 0,-4 0 0 0,2-4 0 16,0 1 48-16,0-1 0 0,0-1 0 0,0 0 0 15,-1 0-48-15,1-3 0 0,1 4 0 0,1-1 0 16,-1-1-192-16,2 1-32 0,1 0-16 0,-1 2 0 0,0 0-208 16,0 4 0-16,2 4 0 0,0-3 0 0,2 1 0 0,-2 3-128 15,0 3-16-15,2-1 0 16,0 1-320-16,3 0-64 0,-3 1-16 0,5 1 0 15,2 0-464-15,-1 2-80 0,1-1-32 0,-1 1 0 16,0-1-640-16,2 3-128 0,3 5-32 0,-1 0 0 16,-1-2-32-16,0 2-16 0,-2 3 0 0,0-1 0 15,-1-1-1168-15,-1 1-224 0</inkml:trace>
  <inkml:trace contextRef="#ctx0" brushRef="#br2" timeOffset="-108066.08">3598 13301 22511 0,'0'0'992'0,"0"0"224"0,0 0-976 0,0 0-240 15,0 0 0-15,4 9 0 0,-4-9 1280 0,0 0 192 16,5 11 64-16,-2-4 0 0,-3-7-848 0,-1 11-176 0,-2-1-16 0,0 2-16 16,1 1-320-16,-5 0-160 0,-2 1 160 0,0 1-160 15,0 0 0-15,-1 4 0 0,-2-2-128 0,3 1 128 16,2-1-256-16,1 1 48 0,0-6 16 0,5 1 0 16,2 0 192-16,2-1 0 0,1-6 192 0,0 2-192 15,0 1 384-15,2-2-16 0,2-1-16 0,1-2 0 16,0 0-192-16,2-1-32 0,2-1-128 0,0 0 192 15,1-2-192-15,2 1-192 0,2 1 48 0,-2-2 0 16,-3-2-176-16,1-1-16 0,0 1-16 0,1-2 0 16,0-2 352-16,0 0 0 0,-1-2-144 0,0 0 144 15,0-1 144-15,-3 0 96 0,-2-1 16 0,0-3 0 16,2 0 560-16,-3 0 112 0,-3-2 32 0,-1 2 0 0,-2-5-176 16,-2 0-16-16,-2-2-16 0,-2-1 0 0,-3 3-320 15,1 0-64-15,-1-2-16 0,0 2 0 0,-4-2-352 0,2 2 0 16,0 0 0-16,-2 0 0 0,0-2 0 0,0 3 0 15,2-1-160-15,0 4 160 0,0 0-128 0,0 5 128 16,1 3 0-16,1 5 0 0,7 1-368 0,-10 1 48 16,0 1 0-16,0 4 0 15,10-6-640-15,-9 10-112 0,2 1-16 0,0 2-8896 16,0 0-1760-16</inkml:trace>
  <inkml:trace contextRef="#ctx0" brushRef="#br2" timeOffset="-107665.29">4171 13583 21183 0,'0'0'1888'0,"0"0"-1504"0,0 0-384 0,0 0 0 15,-4 10 2944-15,4-10 528 0,-6 9 112 0,6-9 0 16,0 0-2368-16,0 0-496 0,0 0-80 0,0 0-32 16,0 0-96-16,0 0-32 0,0 0 0 0,0 0 0 15,-6-2-160-15,6 2-16 0,-3-11-16 0,1 2 0 16,-2-1 96-16,0-1 32 0,1 2 0 0,1-4 0 16,-2 0 160-16,0-1 16 0,-1-3 16 0,1 1 0 15,0-3-288-15,0-1-48 0,0-1-16 0,1 2 0 0,1-4 64 16,0 4 16-16,1-1 0 0,2 3 0 0,2 2 128 0,1-1 32 15,-1 3 0-15,3 0 0 0,5 3-144 0,3 10-32 16,2 6 0-16,1 1 0 0,-2-3-320 0,3-3 0 16,2-2-192-16,0-7 64 0,-1-8-64 0,2 3 0 15,1 6 0-15,-1 4 0 16,-3 1-432-16,2 0-80 0,1-1-32 0,-3-1 0 16,-5 3-2368-16,-1 0-480 0,-1 1-80 0,-11 0-32 0</inkml:trace>
  <inkml:trace contextRef="#ctx0" brushRef="#br2" timeOffset="-79576">5972 13116 8287 0,'0'0'736'0,"0"0"-592"0,-7 4-144 0,7-4 0 16,0 0 3744-16,0 0 720 0,0 0 144 0,0 0 16 15,0 0-2816-15,0 0-560 0,0 0-112 0,0 0-32 16,0 0-128-16,0 0-16 0,0 0-16 0,0 0 0 16,0 0-256-16,0 0-48 0,0 0-16 0,0 0 0 15,0 0 64-15,0 0 16 0,0 0 0 0,0 0 0 0,0 0-128 0,0 0-32 16,0 0 0-16,0 0 0 15,0 0-16-15,0 0 0 0,-3 12 0 0,0-2 0 0,3-10 80 0,-1 13 16 16,0-1 0-16,1 0 0 0,1-1-48 0,2 1 0 16,-3-12 0-16,5 14 0 0,1 1-192 0,2 2-64 15,0 2 0-15,0 2 0 0,0-4-176 0,-1 3-144 16,1-1 192-16,1 2-192 0,1 0 128 0,-4 0-128 16,-1 1 0-16,2-1 0 0,1 0 128 0,-2-2-128 15,-2-2 0-15,0-1 0 0,0 1 0 0,-2-3 0 16,1-1 128-16,1 0-128 0,0 0 0 0,0-4 0 15,1-1 0-15,-5-8 0 0,0 0 0 0,3 12 0 16,-3-12 0-16,0 0 0 16,0 0-384-16,0 0-144 0,9 5-32 0,-9-5 0 15,0 0-2112-15,0 0-416 0,10 4-96 0,-10-4-13648 0</inkml:trace>
  <inkml:trace contextRef="#ctx0" brushRef="#br2" timeOffset="-79154.93">6383 13076 21183 0,'0'0'944'0,"0"0"192"15,0 0-912-15,0 0-224 0,0 0 0 0,0 0 0 0,0 0 2432 0,0 0 432 16,0 0 80-16,0 0 32 0,0 0-2176 0,0 0-432 16,0 0-96-16,0 0-16 0,8 7-64 0,-8-7-32 15,0 0 0-15,0 0 0 0,2 13 128 0,-2-1 32 16,-1 0 0-16,0 0 0 0,-2-2 288 0,-1 4 64 16,-1 6 16-16,-1 1 0 0,-2-2-48 0,0 6 0 15,-1 5 0-15,0 0 0 0,-2 0-64 0,1 0-32 16,-3 1 0-16,-2 2 0 0,-2 1-144 0,-1 2-16 15,0 2-16-15,-3 3 0 0,-1-2-160 0,1 1-16 16,0 2-16-16,-1 0 0 0,-3-1-32 0,1 1 0 16,0-2 0-16,3 0 0 0,2-1-16 0,0-4-128 15,4-3 192-15,0-2-64 0,4-1-128 0,0-4 0 0,1-2 0 16,2-4 0-16,1-4-368 0,4-2 0 0,0-2 0 0,3-11 0 31,-4 9-1552-31,4-9-304 0,0 0-64 0,0 0-8976 0,0 0-1808 0</inkml:trace>
  <inkml:trace contextRef="#ctx0" brushRef="#br2" timeOffset="-78210.41">6787 13358 27935 0,'0'0'1232'0,"0"0"256"0,0 0-1184 0,0 0-304 0,0 0 0 0,0 0 0 16,0 0 688-16,0 0 80 0,0 0 0 0,0 0 16 15,0 0-112-15,0 0-32 0,0 0 0 0,0 0 0 16,0 0-320-16,9-6-80 0,-2-1-16 0,1 2 0 16,1 1 16-16,-9 4 0 0,13-2 0 0,0 0 0 15,-1 2 48-15,1 0 16 0,0 0 0 0,1 0 0 16,0 0 208-16,2-1 32 0,0 1 16 0,2-3 0 16,1 3 96-16,1-2 32 0,0-3 0 0,2-1 0 15,2 4-192-15,0-3-48 0,-2-2 0 0,3 2 0 16,2 0-256-16,-2 2-64 0,-2-3-128 0,2 2 192 15,0 1-192-15,-3 0 0 0,-2 1 0 0,-1 1 0 16,0 1-288-16,-3-2-48 0,-1-2-16 0,-2 2 0 16,-1 0-1856-16,-1 0-368 0,0-1-80 15,-11 3-12896-15</inkml:trace>
  <inkml:trace contextRef="#ctx0" brushRef="#br2" timeOffset="-77442.66">7805 13056 6447 0,'0'0'272'0,"0"0"80"0,0 0-352 0,0 0 0 0,0 0 0 16,0 0 0-16,0 0 4704 0,0 0 864 0,0 0 192 0,0 0 16 15,0 0-3872-15,0 0-784 0,0 0-160 0,0 0-16 16,0 0-112-16,0 0-32 0,-7 5 0 0,7-5 0 16,0 0-160-16,0 15-48 0,0-4 0 0,2 1 0 15,-2-12-160-15,7 10-48 0,-1 4 0 0,1-1 0 16,1-3 32-16,-1 0 0 0,0 1 0 0,1 1 0 16,0-1 16-16,-2 1 0 0,2 1 0 0,1 0 0 15,1 4 96-15,1 3 32 0,-1 3 0 0,1-1 0 16,-1 2-176-16,1-2-48 0,-2 0 0 0,0-1 0 15,0-2-128-15,0 1-16 0,-1-2-16 0,1-1 0 16,0 0-176-16,0-1 0 0,-1-4 0 0,1-1-176 16,-1 1 176-16,0-3-128 0,-2-2 128 0,1-1-128 15,-7-6-1344-15,0 0-272 0,0 0-48 16,0 0-10016-16,10 0-2000 0</inkml:trace>
  <inkml:trace contextRef="#ctx0" brushRef="#br2" timeOffset="-77016.91">8363 13040 34095 0,'0'0'1504'0,"0"0"320"0,-7 7-1456 0,0-1-368 0,7-6 0 0,-7 7 0 16,0-2 0-16,7-5 0 0,-6 11 0 0,1-1 128 16,-3-6-128-16,8-4 0 0,-5 9 0 0,5-9 0 15,-5 7 0-15,-2 2 0 0,0 1 0 0,0 1 0 16,1-4 0-16,-1 4 0 0,-2 3 0 0,1 0 128 16,2 0 240-16,-5 1 48 0,-2 5 16 0,-1 2 0 15,-1 7 208-15,0-1 64 0,-1 6 0 0,2 0 0 16,-2 0-192-16,1 1-16 0,-1 2-16 0,2 0 0 15,1 3-160-15,1 1-48 0,0 0 0 0,0-4 0 16,2 3-32-16,-1-1-16 0,2-3 0 0,0-2 0 16,-1-3-224-16,1-1 0 0,1-1 0 0,0-3 0 15,1-2 0-15,0-2 0 0,-1-1 0 0,1-3-160 16,1-1-288-16,-1 0-64 0,1-2-16 0,1 0 0 16,-1-2-400-16,2 0-80 0,-1-1-16 0,1-3 0 15,4-9-1920-15,0 0-384 0,0 0-64 0</inkml:trace>
  <inkml:trace contextRef="#ctx0" brushRef="#br2" timeOffset="-76422.97">7970 12744 28735 0,'-13'-2'1280'0,"5"4"256"16,-1 0-1232-16,0 2-304 0,-2 0 0 0,11-4 0 16,-9 5 304-16,9-5 0 0,-9 6 0 0,9-6 0 15,0 0-304-15,-5 9 0 0,-1 1 0 0,6-10 0 16,-2 10 0-16,2-10 0 0,0 0-160 0,1 10 160 0,-1-10 0 0,0 0 288 16,0 0-48-16,0 0-16 0,11 7 128 0,-11-7 32 15,10 1 0-15,-10-1 0 0,12 0 224 0,-12 0 48 16,10-5 16-16,-1-2 0 0,-1 1-48 0,0-1-16 15,-2-2 0-15,2 0 0 0,0 0-176 0,0-3-48 16,-2 2 0-16,0-3 0 0,0 0-384 0,1 0 128 16,-1-2-128-16,1 1 0 0,-1-2 0 0,1 3 0 15,-1 2 128-15,1-1-128 0,-1 0 0 0,1 0 0 16,-1 1 0-16,1 0 0 0,-1 2 0 0,2 1 0 16,0 2 0-16,-8 6 0 0,10-7 0 0,0 5 0 15,-1 2 0-15,-2 0 0 0,-7 0 144 0,11 5 0 16,-3 1 0-16,1 4 0 0,0 1 128 0,-1 0 32 15,-2 0 0-15,1 1 0 0,1 0 96 0,0 1 32 0,-1 0 0 0,0 1 0 16,-3-3-176-16,1 1-16 0,3-1-16 0,-3-2 0 16,-5-9-96-16,5 12 0 0,2-1-128 15,-3-1 192-15,-4-10-192 0,0 0 0 0,0 0 0 0,4 12 0 32,-4-12-1296-32,5 10-304 0,-5-10-64 0,0 0-15456 0</inkml:trace>
  <inkml:trace contextRef="#ctx0" brushRef="#br2" timeOffset="51327.21">4837 15951 3679 0,'0'0'160'0,"0"0"32"0,9-3-192 0,-9 3 0 16,0 0 0-16,9-1 0 0,2-3 2992 0,-11 4 544 15,9-4 112-15,-9 4 32 0,10-4-1344 0,-10 4-272 16,0 0-48-16,0 0-16 0,11-1-528 0,-11 1-96 0,0 0-32 0,0 0 0 15,0 0-512-15,0 0-96 0,0 0-32 0,0 0 0 16,0 0-208-16,0 0-48 0,0 0-16 0,0 0 0 16,0 0-176-16,0 0-16 0,0 0-16 0,0 0 0 15,0 0 192-15,0 0 32 0,0 0 16 0,-7 7 0 16,7-7 176-16,0 0 48 0,-8 3 0 0,8-3 0 16,-10 3-64-16,1 0-16 0,0 1 0 0,9-4 0 15,-9 0-224-15,0 2-32 0,-1 2-16 0,0-3 0 16,0 2-128-16,-2 0-16 0,-1 1-16 0,0-1 0 15,-2 1-176-15,-2 2 0 0,-2-2 0 0,-1 1 128 16,-1 0-128-16,1 0 128 0,-1-2-128 0,0 1 128 16,1 0 112-16,2-2 16 0,0 3 0 0,1 1 0 15,0-5 112-15,3 0 16 0,-1-1 16 0,2 0 0 16,-1-1-128-16,1 1-16 0,0 3-16 0,0-3 0 16,-2 0-240-16,1 2 0 0,0 1 0 0,-1 1 0 0,1-3 0 0,0 2 176 15,-1 0-32-15,4 1 0 0,0 0-144 0,-1-2 0 16,-2-5-160-16,2 3 160 0,3 3 0 0,9-3 0 15,-9 6 0-15,9-6 0 0,-6 7 0 0,6-7 0 16,0 0 192-16,0 0-192 0,0 0 192 0,4 13-192 16,-4-13 192-16,7 10-192 0,4-2 208 0,1 0-64 15,-1 2-16-15,4-5 0 0,2 1-128 0,1-2 0 16,-3-1 0-16,4 3 0 0,-1 0 0 0,0 1 0 16,-1-1 0-16,0 2 0 0,-1 1 0 0,1-2 0 15,-2-5 0-15,1 4 0 0,-2 0 0 0,1-2 0 16,-1 0 0-16,2 1 0 0,-1-1 176 0,0 1-48 15,2-2-128-15,-2 1 192 0,0-2-192 0,-2 2 0 0,0-2-192 0,0-1 192 16,0 1 0-16,-3 2 0 0,-10-4 0 0,11 8 0 16,-11-8 0-16,10 7 0 0,-10-7 0 0,9 6 144 15,0 2-144-15,-9-8 0 0,0 0 0 0,4 10 0 16,-1 1 0-16,-3-11 0 0,0 0 0 0,0 10 0 16,1 1 0-16,-1-11 0 0,-1 9 0 0,-3-1 0 15,-1 0 0-15,5-8 0 0,-2 9 0 0,-2-2 0 16,-3 1 0-16,0 0 0 0,7-8 0 0,-8 9 0 15,-1-1 0-15,0 0 0 0,-1 0 0 0,-2 1 0 16,-1 1 0-16,0-2 0 0,-2 4 0 0,1-2 0 16,-2 3 0-16,1-1 0 0,-2 1 0 0,0 0-176 15,1 0 176-15,1 3 0 0,-1-3 0 0,2 1-128 16,1-1 128-16,-2 3 0 0,0-3 0 0,-1 4 0 16,-1 0 0-16,0 0 0 0,-2-2 0 0,-1 0 0 0,-1 0 0 15,0 1 0-15,0-2 0 0,2 1 0 0,1-1 0 0,1 0 0 16,1-1 0-16,4-1 0 0,3 0 0 0,4-2 0 15,5-10 0-15,-1 11 0 0,1-2 0 0,0-9 0 16,7 10 0-16,3 1 0 0,-3-2 0 0,1 0 0 16,0-1 0-16,1 2 0 0,0-1 0 0,2 2 0 15,-1-1 0-15,4 2 128 0,5 4-128 0,-4-6 0 16,-3-5 0-16,1 3 0 0,4-1 0 0,3 2 144 16,2 2-16-16,-1-4-128 0,0-7 272 0,1 1-48 15,2 4-16-15,3-3 0 0,0-1-208 0,4 0 0 16,3-1-192-16,8-1 192 0,6 1 128 0,-2-1 144 15,-7-1 32-15,-1 2 0 0,-5 0-304 0,-1-2 0 0,-5-1 0 16,-2 2 0-16,-6 1 0 0,0-4-320 0,-5-2 32 16,0 2 16-16,-1 1 272 0,-1 0 192 0,-1-1-16 0,-2 2-16 31,-9 2-544-31,10-4-128 0,-10 4 0 0,9-4-16 16,-9 4-1568-16,0 0-304 0,8-5-64 0,-8 5-15840 0</inkml:trace>
  <inkml:trace contextRef="#ctx0" brushRef="#br2" timeOffset="53254.02">5752 15784 1839 0,'0'0'160'0,"0"0"-160"0,0 0 0 0,0 0 0 15,0 0 3744-15,0 0 720 0,0 0 144 0,12-2 16 16,-2-1-3072-16,-10 3-608 0,0 0-128 0,0 0-32 0,10-3 112 0,-10 3 32 15,0 0 0-15,0 0 0 16,0 0 0-16,0 0 0 0,0 0 0 0,0 0 0 0,0 0-128 0,0 0-32 16,0 0 0-16,0 0 0 0,-8 7-224 0,1-1-48 15,2 2-16-15,0 3 0 0,-3-4 16 0,0 5 0 16,0 2 0-16,-2 1 0 0,-2 3-160 0,2 0-16 16,-1 2-16-16,0 2 0 0,-2 2-80 0,0 3-16 15,-2 6 0-15,1 3 0 0,-2 3-48 0,1 4-16 16,-2 3 0-16,1-2 0 15,2-1-144-15,-1-2 0 0,1 0 144 0,2-3-144 0,2 1 464 0,1 0 32 16,1 0 0-16,3-1 0 0,-1 1-288 0,4-2-48 16,2 1-16-16,2-1 0 0,1 1 64 0,4-3 16 15,2-1 0-15,2-2 0 0,0-1-224 0,1-4 0 0,1 1 0 0,1-2 0 16,0-3 0-16,2-1 0 0,1-1 0 0,1-3 0 16,0 1-224-16,2-2-32 0,-1 1-16 0,4-5 0 31,0 0-464-31,-1 0-96 0,-1-1 0 0,0-2-16 15,-1 2-2272-15,-3-4-448 0,1 1-80 0,-4-4-32 0</inkml:trace>
  <inkml:trace contextRef="#ctx0" brushRef="#br2" timeOffset="53654.77">6008 16452 21183 0,'0'0'1888'0,"0"0"-1504"15,0 0-384-15,0 0 0 0,0 0 2560 0,0 0 432 16,0 0 80-16,0 0 32 0,9 5-1920 0,0 3-384 16,-1 2-80-16,0 1-16 0,-2-2-80 0,2 2-32 0,-1 4 0 0,0 2 0 15,3 0-368-15,0 2-80 0,2 2-16 0,-1 4 0 16,1 1-128-16,1 0 0 0,2-4 0 16,-1 0 0-16,2-1 144 0,0 0-144 0,1 0 160 0,-1-3-160 15,-2 0 128-15,2-1-128 0,1-2 0 0,-3-2 144 16,-2-2-144-16,0 1 0 0,0 0 0 0,-2-4 0 31,-2 0-288-31,0-2-144 0,-8-6-16 0,7 5-16 16,-7-5-2208-16,0 0-432 0,0 0-96 0,0 0 0 0</inkml:trace>
  <inkml:trace contextRef="#ctx0" brushRef="#br2" timeOffset="53939.99">6575 16445 30399 0,'0'0'1344'0,"0"0"288"0,0 0-1312 0,-9 3-320 16,0 3 0-16,1 1 0 0,0 1 2112 0,0 5 368 15,-1 2 64-15,0 1 16 0,-3 5-2256 0,2 1-448 16,-1 5-96-16,0 3-16 0,-6 7 256 0,0 1-144 16,-1-2 144-16,-2 5-128 0,-2 3-32 0,0-1 0 15,-1-3 0-15,1 1 0 0,-1 0 160 0,1-4-128 16,1-3 128-16,3-2-128 0,1 0 128 0,1 0 0 15,3 4 0-15,1-5 128 0,0-3-128 0,3-3 0 16,2 0 128-16,0-3-128 0,2-1 0 0,0-1 0 16,2-3 0-16,2-4 0 15,-1-2-864-15,2-11-192 0,3 12-32 0,-3-12-16 16,0 0-2032-16,8 7-384 0,-8-7-96 0,12 0-16 0</inkml:trace>
  <inkml:trace contextRef="#ctx0" brushRef="#br2" timeOffset="54757.85">6857 15980 19343 0,'0'0'848'0,"0"0"192"15,0 0-832-15,0 0-208 0,0 0 0 0,10-2 0 0,-10 2 640 0,10-1 96 16,-10 1 16-16,0 0 0 0,11-1-368 0,-11 1-64 16,0 0 0-16,10 1-16 0,-10-1 48 0,0 0 16 15,0 0 0-15,0 0 0 0,0 0 80 0,0 0 32 16,0 0 0-16,2 13 0 0,-4-5-48 0,0 2-16 15,2-10 0-15,-4 12 0 0,0-1-256 0,-1 0-160 16,-2 0 192-16,3 0-192 0,2 1 128 0,-2 1-128 16,0 2 0-16,1 0 0 0,3-4 192 0,0 3-32 15,-2 0 0-15,-1 1 0 0,0 0 32 0,2 0 16 16,1-1 0-16,0 0 0 0,-1-1-208 0,1 2 0 16,2-6 0-16,1 1 0 0,-3-10 0 0,0 12-256 0,1 0 48 0,-1-12 16 31,8 6-352-31,-8-6-64 0,8 7-16 0,1-3 0 15,-9-4-16-15,13 2-16 0,-1 0 0 0,0-2 0 16,-2-2-1584-16,0 0-320 0</inkml:trace>
  <inkml:trace contextRef="#ctx0" brushRef="#br2" timeOffset="54999.1">6945 15762 36623 0,'0'0'1616'0,"-5"-7"352"0,0 4-1584 0,5 3-384 16,-7-6 0-16,7 6 0 0,0 0 288 0,0 0-32 16,0 0 0-16,0 0 0 0,0 0-400 0,0 0-96 15,0 0-16-15,0 0 0 16,7 9-416-16,-7-9-96 0,0 0 0 0,0 0-16 15,5 11-2304-15,-5-11-464 0,-4 10-96 0</inkml:trace>
  <inkml:trace contextRef="#ctx0" brushRef="#br2" timeOffset="55425.95">6725 15729 3679 0,'0'0'320'0,"1"-7"-320"15,2-4 0-15,-1 2 0 0,-2 9 1664 0,0 0 256 0,0 0 48 0,3-9 16 16,-3 9-2160-16,0 0-416 0,0 0-96 0,0 0-16 16,0 0 704-16,-10 1 0 0,-1 4 128 0,2 2 0 0,0-1 1632 15,0 4 336-15,0-3 64 0,2 5 16 0,2 1-32 16,0 0 0-16,-2 2 0 0,1-1 0 0,2 2-832 0,-1 3-160 16,-1-2-48-16,1 4 0 0,0-2-784 0,0 4-176 15,1-4-16-15,0 5-128 0,-1 2 0 0,1 0 0 16,0 1 0-16,0-2 0 0,1 1 0 0,1 3 0 15,0 3 0-15,1-3-144 0,1-3-112 0,0-1-32 16,0-2 0-16,1 1 0 0,3-2-96 0,0-1 0 16,-1-6-16-16,2 0 0 15,2-1-1136-15,-1-2-240 0,1 0-32 0,2-3-16 0</inkml:trace>
  <inkml:trace contextRef="#ctx0" brushRef="#br2" timeOffset="55817.07">7160 15688 13823 0,'0'0'1216'0,"-9"2"-960"0,0 1-256 0,0 2 0 16,1 3 4400-16,2 1 832 0,2-1 160 0,0 2 48 15,1 1-4368-15,2 0-880 0,0 0-192 0,1-1 0 0,1 2 0 0,0 1-160 16,-1-1 160-16,3 0-208 0,1 1 16 0,0-2 16 16,-3 5 0-16,2 2 0 0,-2-1-80 15,0 3 0-15,0 1-16 0,2 2 0 0,1 3 272 0,-1-1 0 16,-1 0 0-16,2-2 0 0,0 3-160 0,0 2 160 15,0 0-128-15,1 1 128 0,0-2 0 0,-1 1 0 16,0-5 0-16,-1 3 0 0,-2-2 0 0,-1-5 0 16,-1 1 0-16,-1 1 0 0,0-2 0 0,-1-4 0 15,1-2 0-15,-1-2 0 16,-1 1-800-16,0-1-80 0,-1-4-16 0,1 0-7760 16,4-7-1568-16</inkml:trace>
  <inkml:trace contextRef="#ctx0" brushRef="#br2" timeOffset="56179.92">7422 16506 37663 0,'17'-2'1664'0,"-6"-2"352"0,-11 4-1616 0,13-1-400 15,1-1 0-15,3 2 0 0,3-2 176 0,1 0-48 16,-1 1-128-16,1 0 192 0,0-1-192 0,0 2 0 15,-2 0-192-15,0-1 192 16,-1 0-592-16,-1 0-16 0,-1-1 0 0,-1 1 0 16,0 0-1600-16,-1-1-320 0,0 1-64 0,1 0-16 15,-2 1-976-15,0 0-208 0,2 1-48 0,-15-1 0 0</inkml:trace>
  <inkml:trace contextRef="#ctx0" brushRef="#br2" timeOffset="56553">8063 16463 20271 0,'0'0'1792'16,"0"0"-1424"-16,0 0-368 0,0 0 0 0,7 8 4160 0,1 1 768 16,0 2 160-16,1 2 32 0,0 1-4256 0,0 4-864 15,0 3-128-15,2 1-64 0,1 3 192 0,-1 4 144 16,1 2-16-16,1 2-128 15,1-1-240-15,1-4-144 0,-2 0-48 0,0-3 0 16,0-1-16-16,0-4 0 0,-1-1 0 0,-1-1 0 0,0-1 224 0,-1 0 32 16,-1-4 16-16,-1-1 0 15,-1-3-1456-15,-1 0-288 0,-6-9-64 0,9 4-11408 0</inkml:trace>
  <inkml:trace contextRef="#ctx0" brushRef="#br2" timeOffset="56780.43">8485 16529 18431 0,'0'0'1632'0,"-14"6"-1312"0,-3 3-320 0,0 6 0 16,-2 3 5344-16,2 5 992 0,2 6 208 0,2 2 48 16,1 3-5504-16,-1 3-1088 0,-1 2-256 0,2 0-16 15,-1-1-64-15,1-2-16 0,0-2 0 0,2-1 0 31,0-2-304-31,-1 0-64 0,-1-2-16 0,1-4 0 16,-1-1-160-16,2 0-16 0,-1-3-16 0,1-2 0 0,-2 0 32 16,2-4 0-16,-1 0 0 0,1-5-8608 0,1-3-1712 0</inkml:trace>
  <inkml:trace contextRef="#ctx0" brushRef="#br2" timeOffset="57273.03">8193 16256 19343 0,'0'0'848'0,"0"0"192"0,-5-5-832 0,5 5-208 0,0 0 0 16,0 0 0-16,0 0 1552 0,0 0 272 0,0 0 48 0,0 0 16 16,2-9-1600-16,1 2-288 0,-3 7 0 0,0 0-208 15,5-12 208-15,2 3 240 0,-1-1-48 0,1 0-16 16,-2-2 592-16,1-1 112 0,2 0 16 0,0 0 16 16,0 1 144-16,0 0 32 0,0-1 0 0,-1-1 0 15,0 2-512-15,-1 2-112 0,1-2-16 0,1 1 0 16,-2 0-192-16,1 3-64 0,-2 0 0 0,1 2 0 15,-6 6-192-15,8-7 0 0,-8 7 0 0,9-4 0 16,-9 4 0-16,0 0 0 0,11 1-192 0,-2 5 192 16,0 2-144-16,-1 2 144 0,-2-1 0 0,0 3-144 15,-1 5 144-15,0 0 176 0,0-3-48 0,1 2 0 16,-3-1 64-16,1 1 0 0,0 0 0 0,0-2 0 16,0 0-192-16,1-1 192 0,-1-1-192 0,1 0 192 0,-5-12-192 15,7 13 0-15,1-3 144 0,0 1-144 0,-8-11 0 0,7 6 0 16,-7-6-192-16,10 7 64 15,-10-7-528-15,10 1-112 0,0-1 0 0,2-1-16 16,-1 1-2240-16,-2-5-448 0,-9 5-96 0,15-14-16 0</inkml:trace>
  <inkml:trace contextRef="#ctx0" brushRef="#br2" timeOffset="57770.9">8808 15728 24351 0,'0'0'1088'0,"0"0"208"16,0 0-1040-16,0 0-256 0,0 0 0 0,0 0 0 15,9-6 0-15,-9 6 0 0,0 0 0 0,0 0 0 0,0 0-160 0,0 0-96 16,0 0 0-16,0 0-16 0,0 0 128 0,0 0 144 15,0 0-208-15,0 0 80 0,0 0 128 0,-2 11 0 16,-3 1 0-16,-2 1 0 0,-1-1 576 0,0 1 160 16,-1 1 32-16,0 2 0 0,0-1-112 0,-1 4-16 15,-2 2 0-15,1-1 0 0,2 3-448 0,0-1-192 16,0 0 176-16,1 0-176 0,2 0 176 0,-1 6-176 16,1-5 192-16,-2 3-192 0,0-2 128 0,0-2-128 15,0-1 0-15,2 0 0 0,-1 1 0 0,3-5 0 16,2 0 0-16,1-2 0 0,1 2-208 0,2-4-112 15,3-2 0-15,3-1-16 16,3-2-752-16,2 0-128 0,1-2-48 0,0-2 0 0</inkml:trace>
  <inkml:trace contextRef="#ctx0" brushRef="#br2" timeOffset="58039.46">8978 16003 33807 0,'0'0'1488'0,"-5"9"320"0,-1 3-1440 0,4 1-368 0,3 1 0 0,2 5 0 15,-1-2 144-15,1 2-144 0,-1-2 192 0,2 3-192 0,0-5 0 0,1 1 0 16,2-3 0-16,-1-1 0 15,0-1-496-15,-1 1-144 0,0-3-48 0,0 2 0 16,-5-11-864-16,7 9-176 0,-7-9-48 0,0 0 0 16,0 0-464-16,10 5-80 0,-10-5-32 0,0 0 0 0</inkml:trace>
  <inkml:trace contextRef="#ctx0" brushRef="#br2" timeOffset="58213.59">9036 15834 30399 0,'0'0'2704'0,"0"0"-2160"0,0 0-544 0,0 0 0 15,0 0 2480-15,0 0 384 0,0 0 80 16,0 0 0 0,0 0-2944-16,11 0-736 0,-11 0-80 0,10-2-16 15,1 1-1216-15,-11 1-256 0,0 0-64 0</inkml:trace>
  <inkml:trace contextRef="#ctx0" brushRef="#br2" timeOffset="58690.75">9145 15682 12895 0,'0'0'1152'0,"0"0"-928"16,0 0-224-16,0 0 0 0,9-2 3408 0,-9 2 640 15,10 0 128-15,1 0 32 0,-1 1-3232 0,-10-1-640 0,10 4-128 0,-10-4-16 16,12 4 64-16,-3 1 0 0,-9-5 16 16,8 12 0-16,-1 0-144 0,-1-1-128 0,-1 1 144 0,1 1-144 15,0 1 0-15,2 2 0 0,0 1 0 0,1 1 0 16,-1 1 0-16,2-1 0 0,1 0 0 0,2 2 0 15,0-1 0-15,-2 1 224 0,0-2-16 0,-1 2 0 16,1-1-32-16,-1 3-16 0,-2-1 0 0,-2 1 0 16,0-1-304-16,-2 0-64 0,-4 1-16 0,-3-1 0 31,-2 3-672-31,-4-2-144 0,-4-3-32 0,-3 1-11296 0</inkml:trace>
  <inkml:trace contextRef="#ctx0" brushRef="#br2" timeOffset="59709.28">9394 15376 21183 0,'0'0'1888'0,"0"0"-1504"0,0 0-384 0,0 0 0 15,-3 11 2128-15,3-1 368 0,3 3 64 0,3 0 0 0,3 1-2336 0,3 3-480 16,0 2-80-16,3 1-32 0,5 3 176 0,1 1 48 16,0 5 0-16,3 1 0 15,6 0 144-15,-2 3 0 0,-2-1-144 0,-1 5 144 0,-1 3 0 0,0 2-176 16,-3 1 176-16,-4 2-128 0,-3 1 128 0,-2 4 0 16,-2-1 0-16,-1 5 0 0,-3 2 0 0,-1-3 256 15,-1-2-64-15,0-1-16 0,-2-4 384 0,-1-1 80 16,1-3 0-16,-4 2 16 0,-1-1-112 0,-3 1-32 15,-1 2 0-15,-1-3 0 0,0-4-224 0,-1 1-48 16,-3-3-16-16,-1-1 0 0,0-4-224 0,-1-2 176 16,-2-2-176-16,0-2 160 0,1-1-160 0,-1-4 160 15,0-3-160-15,1 1 160 0,-4-5-160 0,4 0 192 16,2-2-192-16,0-6 192 16,-2 2-640-16,2-4-112 0,0-4-16 0,2 0-9376 15,-4-4-1872-15</inkml:trace>
  <inkml:trace contextRef="#ctx0" brushRef="#br2" timeOffset="60413.87">9794 15484 21183 0,'0'0'1888'0,"0"0"-1504"16,0 0-384-16,0 0 0 0,0 0 2576 0,0 0 448 16,0 0 96-16,8-8 16 0,1 2-2448 0,-1-1-496 15,-1 1-192-15,3-1 176 0,-1 3-176 0,0-1 192 16,-1-1-192-16,2-1 192 0,1 1-192 0,-1-1 0 16,-1 2 0-16,1-2 0 0,1 2-192 0,-1-1 192 0,-1 1-160 0,-9 5 160 15,12-6 0-15,-1 2 208 16,0 2-16-16,0 0 0 0,-1 2 176 0,2 0 16 0,1 0 16 0,1 3 0 15,-1-2 0-15,3 2 0 0,2 0 0 0,1 1 0 16,-4-1-192-16,1 1-32 0,-3-1-16 0,1 1 0 16,-1 2-160-16,0 1 0 0,-2-1 0 0,-1 2 0 15,-1 0 0-15,-2 2 0 0,-6 2 0 0,2 1 0 16,-1 2 0-16,-2 2 0 0,-5 1 0 0,1 1 0 16,0 0 0-16,-2-1 0 0,-5 1 0 0,0 0 0 15,-2-1 0-15,1 0 0 0,1 0 0 0,0-1 0 16,-5 0 0-16,0-2 0 0,2-4 0 0,-2 0 0 15,-1-2 0-15,2 0-144 0,0-2 144 0,1-1 0 16,0-2-176-16,-1-1 176 0,1-1-160 0,0 0 160 0,-1-2 0 16,2 1 0-16,2-2 0 0,0-3 0 0,2-2 0 0,3 0 0 15,-1-1 128-15,3 0-128 0,4 7 160 0,-2-12-32 16,0 0 0-16,4 3 0 0,-2 9 0 0,5-8-128 16,1 2 192-16,-6 6-64 0,11-2 64 0,2 1 0 15,1 4 0-15,0 1 0 0,1 2 96 0,2 1 32 16,0 0 0-16,2 5 0 0,2 1-128 0,3 0 0 15,0 0-16-15,1 2 0 0,-3 0-176 0,0 2 0 16,-1-3-192-16,1 1 192 16,2-1-496-16,-5 1 32 0,-4-2 0 0,-2 0-10976 15,-1-3-2192-15</inkml:trace>
  <inkml:trace contextRef="#ctx0" brushRef="#br2" timeOffset="89493.12">3406 15837 16575 0,'0'0'1472'0,"0"0"-1168"0,0 0-304 0,0 0 0 16,-3-8 2320-16,3 8 416 0,0 0 80 0,0 0 0 15,0 0-2160-15,0 0-432 0,0 0-96 0,0 0 0 16,0 0 256-16,7-7 64 0,-7 7 16 0,0 0 0 16,0 0 304-16,7-6 64 0,-7 6 16 0,0 0 0 15,0 0-48-15,0 0-16 0,10-1 0 0,-10 1 0 16,0 0-32-16,0 0-16 0,0 0 0 0,9 7 0 15,-4 6-368-15,0 0-80 0,0 1-16 0,-2 3 0 16,-4 1-128-16,-1 2-16 0,1 1-128 0,0-2 192 16,-1 5-192-16,1-3 144 0,0 2-144 0,1-1 128 15,1-1-128-15,-2 1 160 0,-3-2-160 0,1-1 160 16,3 0-160-16,-1-1 0 0,-3-1 0 0,3 0 0 0,1-2 0 0,0 0 0 16,-2-2-160-16,1-1 160 15,0-1-448-15,1-11 0 0,0 0 0 0,-1 13 0 16,1-13-1600-16,-2 9-320 0,2-9-64 0,0 0-7168 15,0 0-1440-15</inkml:trace>
  <inkml:trace contextRef="#ctx0" brushRef="#br2" timeOffset="90003.01">2987 16441 20271 0,'0'0'896'0,"0"0"192"0,0 0-880 0,0 0-208 0,0 0 0 0,0 0 0 15,0 0 1232-15,0 0 208 0,0 0 32 0,0 0 16 0,0 0-160 0,11 1-48 16,-11-1 0-16,13 0 0 0,0-1-144 0,1 0-48 15,0 1 0-15,3-2 0 0,2 2-528 0,0-2-112 16,1 0-32-16,1 1 0 0,-1 0-208 0,3 1-32 16,-1-4-16-16,1 0 0 0,2-3-32 0,1 2-128 15,1 1 192-15,3-5-64 0,3 0-128 0,1 1 128 16,0 0-128-16,1 1 128 0,0-1-128 0,-1 1 0 16,-1 2 144-16,-3 1-144 0,-3-2 0 0,-3 0 128 15,-5 4-128-15,-1-3 0 0,-1 3-224 0,-2-2-112 16,-2 2-32-16,0-1 0 15,-13 3-2352-15,11 3-480 0,-11-3-80 0,0 0-32 0</inkml:trace>
  <inkml:trace contextRef="#ctx0" brushRef="#br2" timeOffset="90798.31">3110 16904 3679 0,'2'-9'160'0,"-2"9"32"0,0 0-192 0,0 0 0 16,0 0 0-16,0 0 0 0,0 0 6960 0,6-6 1344 15,-3-1 272-15,1 0 48 0,-4 7-6896 0,8-8-1360 16,-8 8-368-16,8-9 0 0,-1 0 192 0,-1-1-48 15,-1-2-16-15,2 0 0 0,-1 2 0 0,1-2 0 16,-2-4 0-16,2 2 0 0,-1-2 384 0,1 1 64 16,0 0 0-16,1 0 16 0,-1-4 128 0,-1 2 32 0,2 1 0 0,0 0 0 15,-2-2-304-15,1 2-64 0,-1 0-16 0,1 3 0 16,0 3-368-16,-1-2 128 0,-1 0-128 0,3 2 0 16,0 3 0-16,0 2 0 0,1 1 0 0,-9 4 0 15,0 0-176-15,12-2 176 0,-12 2-208 0,11 2 80 16,-11-2 128-16,12 7-208 0,-2-1 80 0,-2 1 128 15,-8-7-176-15,8 9 176 0,-1 0-128 0,-2 3 128 16,-1 0 0-16,1 1-128 0,0 0 128 0,2 2 0 16,-1 5 0-16,1-2-128 0,-3 0 128 0,1 2 0 15,0 0 0-15,2 0-128 0,0 1 128 0,0 0 0 16,-2 0 0-16,2-1 0 0,-1 3 0 0,3-5 0 16,-1 0 0-16,0-3 0 0,-3 0 0 0,0-2 0 15,2-2 0-15,-1-1 128 0,-2 2-128 0,-4-12 128 0,11 8 0 0,-11-8 0 16,10 8 0-16,-2-2 0 0,-8-6 96 0,0 0 32 15,0 0 0-15,12 3 0 0,-3-1-64 0,-9-2-16 16,12-3 0-16,-3-1 0 0,-9 4-48 0,8-8-128 16,-2 0 192-16,1-2-64 0,-2-1 160 0,0-1 32 15,-1-1 0-15,1-4 0 0,-1 0-48 0,0-3 0 16,-1-1 0-16,2 0 0 0,-1-3 0 0,0 2 0 16,0 1 0-16,1 1 0 0,0-3-144 0,0 3-128 15,0 0 192-15,1 2-192 0,0-3 0 0,-1 1 0 16,1 2 0-16,-1 2 0 0,-1-2 0 0,1 3 0 15,-1-1 0-15,0 4 0 0,-2 3 0 0,1 0-192 16,-2 0 0-16,1 1 0 16,-2 1-800-16,0 7-160 0,0-6-16 0,0 6-16 15,0 0-2976-15,0 0-576 0,0 0-128 0,0 0-32 0</inkml:trace>
  <inkml:trace contextRef="#ctx0" brushRef="#br2" timeOffset="98749.12">3067 18063 2751 0,'0'0'128'0,"0"0"16"0,0 0-144 0,0 0 0 0,0 0 0 0,8-7 0 16,-8 7 4080-16,7-8 784 0,-7 8 144 0,0 0 48 16,8-6-2688-16,-8 6-512 0,6-7-128 0,-6 7 0 15,0 0-192-15,0 0-16 0,0 0-16 0,0 0 0 16,0 0-432-16,0 0-96 0,0 0-16 0,0 0 0 16,0 0-416-16,3 12-96 0,-1-1 0 0,2 2-16 15,1 0-208-15,-2 0-32 0,-4 4-16 0,1 1 0 16,1 3-48-16,2-2-128 0,-1 0 192 0,0-3-64 15,-1 0 256-15,0 0 64 0,0-1 0 0,1 5 0 16,-4-2-96-16,1-1-16 0,0-2 0 0,0-2 0 0,-1 0-160 16,1 0-48-16,0-4 0 0,1-9 0 0,-2 10 16 0,2-2 0 15,0-8 0-15,0 0 0 0,0 0 32 0,0 0 0 16,0 0 0-16,0 0 0 0,0 0 144 0,0 0 16 16,6-12 16-16,-1 2 0 0,-1-5-48 0,1-1-16 15,-1-4 0-15,1-1 0 0,0-1-128 0,0-3-32 16,-1 0 0-16,2 1 0 0,-1-5-128 0,1 6 0 15,0 3 144-15,0 3-144 0,1 4 0 0,-1 1 0 16,1 3 0-16,0 0-128 0,4 1 128 0,-1 4-192 16,-10 4 192-16,15 2-192 0,-1 0 192 0,0 3-192 15,-1 2 192-15,0-1-192 0,0 0 192 0,0 1-128 16,1 4 128-16,0 1-128 0,-1-3 128 0,-1 1 0 16,-2 1 128-16,-2-1-128 0,-2 0 0 0,0 1 0 0,-6-11 0 15,6 12 0-15,-6-12 0 0,7 9 0 0,-7-9 0 0,4 10 128 16,-4-10 0-16,0 11 0 0,0-11 0 0,0 0 0 15,0 0-128-15,0 0 0 0,-2 10 0 0,2-10 0 16,0 0 0-16,0 0 0 0,0 0 0 0,0 0 128 16,0 0 16-16,8-6 16 0,0-2 0 0,1-3 0 15,0-2 32-15,0-1 16 0,0-2 0 0,3 1 0 16,1-6-208-16,0 2 0 0,-1 1 128 0,1 3-128 16,0 2 0-16,0 2 0 0,-1-2 0 0,0 7 0 15,-2 0-176-15,0 4 176 0,-2-2-160 0,-8 4 160 16,12-1-128-16,-2 1 128 0,-10 0 0 0,11 1-144 15,-11-1 144-15,12 5 0 0,-2 2 0 0,-1-1 0 16,-9-6 0-16,11 13 0 0,-2 0 0 0,0 4-128 0,-1-1 128 0,1 7 0 16,-1 6 0-16,-1-2 0 0,0-2 0 0,-1-1 128 15,2-1-128-15,-1 0 0 0,-1 0 0 16,-1-1 0-16,-1-3-160 0,0 0 160 0,0-4 0 0,-1 0 0 16,-1-4 128-16,2 0-128 0,-1-1 0 0,-3-10 0 15,5 9-128-15,-1-2 128 16,-4-7-1696-16,0 0-224 0,8 4-64 0,-8-4 0 15,0 0-2000-15,9-3-416 0</inkml:trace>
  <inkml:trace contextRef="#ctx0" brushRef="#br2" timeOffset="99215.36">4118 18277 26719 0,'0'0'2368'0,"0"0"-1888"0,0 0-480 0,0 0 0 16,11 2 2336-16,0-2 368 0,1 0 80 0,1 1 16 15,0 2-2560-15,2-3-512 0,-1-3-112 0,-1 2 0 16,-1-3 384-16,-1 2 0 0,1-2 0 0,-1-1 0 16,-4-5 0-16,1 4 0 0,0 1 0 0,0-2 0 15,-2-5 256-15,0 3 0 0,-6 9-16 0,5-11 0 16,-1-2 336-1,-2 1 64-15,0 1 0 0,-2 1 16 0,0-3-192 0,0 2-32 0,0 1-16 0,0 0 0 16,0-2-256-16,0 0-160 0,-2 0 192 0,0 2-192 0,-1 0 0 0,0-1 0 16,0 2-240-16,0 2 80 0,3 7-128 15,0 0-32-15,-9-3 0 0,-2-3 0 0,1 4 176 0,0 4 144 16,-2 6-208-16,0 0 80 0,-1-1 128 0,1 3 0 16,-1 3-144-16,0 3 144 0,0 1 0 0,-1 2 0 15,-2 5 0-15,3-2 0 0,1-1 0 0,1-1 0 16,-2 3 128-16,2-5-128 0,2 0 0 0,4 0 128 15,1 1-128-15,3-1 128 0,1 1-128 0,0-3 192 16,2-2-192-16,1 1 192 0,1-2-192 0,1 1 0 16,0-1-192-16,3-4 192 15,2 0-480-15,2 1 32 0,0-1 0 0,1-3 0 16,0-2-400-16,1 0-80 0,3 0-16 0,2-1 0 16,-1-2-1984-16,0-1-400 0,2-1-64 0,-1-2-32 0</inkml:trace>
  <inkml:trace contextRef="#ctx0" brushRef="#br2" timeOffset="99760.67">4822 18123 11055 0,'0'0'976'0,"0"0"-784"0,0 0-192 0,0 0 0 15,-9-3 5168-15,9 3 976 0,-8-6 208 0,8 6 48 16,-10-6-5360-16,2 2-1040 0,8 4-256 0,-9-2-16 16,0 2 16-16,0 5 16 0,-2 2 0 0,1 0 0 15,-2 1 240-15,-1 4-144 0,-1 5 144 0,1-3-128 16,-2-2 128-16,1 1 224 0,-3 4-48 0,1 0-16 0,3 0 608 0,0 1 128 16,2-4 32-16,-1 2 0 0,1 1-96 0,4-1-32 15,1-2 0-15,1 2 0 0,0-3-480 0,2 1-112 16,2-2-16-16,2 0 0 0,2-3-192 0,1 0 0 15,1-3 0-15,2 1 0 0,-7-7-320 0,13 5 64 16,1-2 0-16,2-3 0 0,-1-3 80 0,2 0 32 16,-1 1 0-16,-1-3 0 0,0 1 144 0,-1-3 0 15,0 1 0-15,0-3 0 0,-1-1 0 0,-2 1 144 16,-2 0-144-16,-1-3 160 0,0 2-16 0,-1-2 0 16,-1-1 0-16,-1 0 0 0,1 0-16 0,-1-2 0 15,0 3 0-15,-2 3 0 0,-1-2-128 0,-1 5 0 16,-1 6 0-16,0 0 0 0,0 0 0 0,0 0 0 0,0 0 0 0,0 0 0 15,0 0 320-15,0 0 48 0,0 0 0 0,0 0 0 16,0 0-208-16,0 0-32 0,0 0-128 0,0 0 192 16,0 0-32-16,3 11-16 0,-3-11 0 0,3 15 0 15,1-2-144-15,0-1 0 0,-4-12 0 0,3 13 0 16,3 0 0-16,-1 0-192 0,-1 0 32 0,0-4 16 16,0 1 144-16,1 1-128 0,0-2 128 0,2 0-128 15,-1-1 128-15,1 0 0 0,-1-2-144 0,-6-6 144 16,8 9-640-1,0-4-64-15,-8-5-16 0,9 7 0 0,-9-7-2128 16,9 3-416-16,-9-3-96 0</inkml:trace>
  <inkml:trace contextRef="#ctx0" brushRef="#br2" timeOffset="100260.53">5108 18257 11055 0,'0'0'480'0,"0"0"112"0,0 0-464 0,0 0-128 15,0 0 0-15,0 0 0 0,0 0 5344 0,0 0 1056 16,0 0 192-16,0 0 64 16,0 0-6336-16,8 12-1248 0,-2-2-256 0,-2 1-48 0,-1-1 848 0,-2 0 192 15,-2 1 16-15,-1-1 16 0,0 2 160 0,-1-2 0 16,-1 1 160-16,0-2-160 0,0 0 1024 0,-1 0 96 15,0-2 32-15,0-1 0 0,5-6 192 0,-6 7 64 0,6-7 0 0,0 0 0 16,0 0-528-16,0 0-112 0,0 0 0 0,0 0-16 16,0 0-352-16,0 0-64 0,11-7-16 0,-2 0 0 15,-1-4-192-15,2 1-128 0,1-1 160 0,-1 1-160 16,-2-3 144-16,-2-2-144 0,1 1 128 0,0-2-128 16,-2-1 288-16,0 1-32 0,0-1 0 0,0 0 0 15,1-4 64-15,-1 1 0 0,-1 2 0 0,0 4 0 16,1 5-160-16,0 1-32 0,0 0 0 0,-5 8 0 15,9-5-128-15,-1 1 0 0,-3-1 0 0,-5 5 0 16,0 0 0-16,12 5-144 0,-1 1 144 0,-1 10-160 16,0 13 160-16,1-3 0 0,-2-11 0 0,0 1 0 15,0-2 0-15,0 1 128 0,1-1 0 0,-3-1 0 16,1 3 0-16,0-3 0 0,-1-2 0 0,-1 1 0 0,1 1-128 16,-2-4-256-16,0 2 64 0,0-3 0 0,0 1-48 0,-5-9-16 15,4 8 0-15,-4-8 0 16,0 0-832-16,0 0-192 0,0 0-16 0,13 1-16 15,-2-1-1648-15,-11 0-336 0,0 0-64 0,10-3-6640 16,1-3-1328-16</inkml:trace>
  <inkml:trace contextRef="#ctx0" brushRef="#br2" timeOffset="100917.9">6405 18065 34495 0,'0'0'1536'0,"0"0"304"0,0 0-1472 0,0 0-368 16,0 0 0-16,0 0 0 0,0 0-240 0,0 0-112 15,0 0-32-15,-7-4 0 16,7 4-64-16,0 0-32 0,-7-2 0 0,7 2 0 0,-12-3 480 0,3 5 208 15,0 0-16-15,-1 1 0 0,0-1 208 0,0 4 48 16,-2-5 0-16,0 4 0 0,0 2 480 0,1-3 96 16,-1-1 32-16,2 3 0 0,-1-2-96 0,3 2-32 15,8-6 0-15,0 0 0 0,0 0-352 0,0 0-64 16,0 0 0-16,0 0-16 0,0 0-304 0,0 0-48 16,0 0-16-16,0 0 0 0,0 0-128 0,8 7 0 15,0-1-160-15,-8-6 160 0,12 4 0 0,-2 1 0 16,-10-5-128-16,12 7 128 0,-12-7-128 0,10 8 128 15,-2-2-208-15,1 5 80 0,0 2 128 0,0 0 0 0,-9-13-144 0,11 6 144 16,-3 5 0-16,0-4 0 0,-8-7 0 16,9 8 0-16,-2-1 0 0,1 1 0 0,-2 1 0 0,-6-9 0 15,0 0 0-15,7 11 0 0,-1-1 0 0,-6-10 0 16,1 11-160-16,0 0 160 0,-1-11 0 0,0 10-144 16,0-10 144-16,-2 13 0 0,-2-2-144 0,0-4 144 15,-1 1 0-15,-1 0 0 0,0 1 0 0,-1-1 0 16,1 0 0-16,-2 1 0 0,-3-1 0 0,2 2 0 15,-1-2-320-15,-1 1 64 0,0-1 16 0,-1 0 0 32,0 0-528-32,2-2-128 0,1 1 0 0,1-2-16 15,8-5-528-15,0 0-96 0,0 0-32 0,0 0-8608 0,-9 0-1728 0</inkml:trace>
  <inkml:trace contextRef="#ctx0" brushRef="#br2" timeOffset="101553.56">6950 18048 7359 0,'0'0'656'0,"0"0"-528"15,0 0-128-15,0 0 0 0,0 0 3664 0,0 0 704 16,0 0 144-16,0 0 32 0,-11 2-2672 0,1 0-528 0,0 2-96 0,-1 1-32 16,-1 1-32-16,1 2-16 0,-2 2 0 0,-2 2 0 15,-2-1-272-15,-1 2-64 0,-1 2-16 0,2-1 0 16,1 0-80-16,0 1-16 0,1-1 0 0,3-2 0 16,5 1 16-16,1 0 0 0,-3-1 0 0,4 1 0 15,-1 0-416-15,5 0-64 0,1-1-32 0,1-2 0 16,1-1-80-16,-2-9-16 0,5 11 0 0,-1-2 0 15,-4-9-128-15,6 7 0 0,2 0 0 0,-8-7 0 16,11 5-144-16,-1-1 144 0,0-1-192 0,2-3 192 16,0 0-144-16,2-3 144 0,1 0 0 0,0-2-144 15,1-3 144-15,0 1 0 0,-1-2 0 0,1-2 0 16,-1 1 0-16,0-3 0 0,-1-2 0 0,-1 1-128 0,0 0 128 16,-1-3-192-16,0-2 192 0,-2 1-192 0,-1 1 576 15,0 4 128-15,-1 0 0 0,-1 1 16 16,-5 3-912-16,-2 9-192 0,4-8-48 0,-4 8 0 0,0 0 624 0,0 0 0 15,0 0 0-15,0 0 0 0,0 0 0 0,0 0 192 16,0 0-192-16,0 0 192 0,4 12-192 0,-3 0 160 16,-2 0-160-16,0 1 160 0,-2 5-160 0,-1 0 0 15,-1-1 144-15,-1 4-144 0,-2 4 0 0,0 0 0 16,-1-3 0-16,0 1 0 0,-2 1-128 0,1 2 128 16,-2-3-128-16,2 3 128 0,1-5 0 0,-2 1 0 15,2-1 0-15,1 1 0 0,2 2 0 0,2-6 0 16,0 0 0-16,1 1 0 0,-1-1 0 0,2-1 0 15,0-4 0-15,2 0 0 0,2 0-384 0,0-4 0 16,-2-9 0-16,4 8 0 16,1 0-768-16,2-3-128 0,-7-5-48 0,10 2 0 15,-1 2-2144-15,2-2-432 0</inkml:trace>
  <inkml:trace contextRef="#ctx0" brushRef="#br2" timeOffset="102238.9">7613 18232 3679 0,'0'0'160'0,"0"0"32"16,0 0-192-16,0 0 0 0,0 0 0 0,0 0 0 0,8-2 7552 0,3-2 1472 0,0 1 304 0,3-1 48 31,-1 2-8000-31,1-1-1600 0,0-2-320 0,2 0-64 0,-2-2 800 0,1-1 144 0,-1-2 48 0,-1 1 0 15,0-2 128-15,3 2 16 0,2 0 16 0,-1-1 0 16,-3-1 96-16,0-1 32 0,1 1 0 0,-2-1 0 16,-3-1-160-16,1 2-16 0,-2 1-16 0,0 0 0 15,-1-2-272-15,-2 3-48 0,-2 2-16 0,0 1 0 16,0-1-304-16,-4 7-64 0,0 0-16 0,0 0 0 16,0 0-144-16,0 0-16 0,-10-5-16 0,-1 5 0 15,1 3 144-15,-2 0 16 0,0 3 16 0,2 0 0 16,-1 2 96-16,2 1 16 0,0 3 0 0,0 4 0 0,-3-1 128 0,3 2 0 15,4 1 0-15,-2 2 0 0,0 2 0 0,0-2 128 16,3 3-128-16,2 1 176 16,-1-4 80-16,3 3 0 0,1-1 16 0,2-1 0 0,0 0 0 0,-2-3 0 15,-1-1 0-15,4-2 0 0,1 0-272 0,1-1 0 16,1-4 0-16,3-2 0 16,2-1-336-16,0-2-128 0,-2 0-32 0,2-3 0 15,1-2-448-15,3-2-80 0,-1 0-32 0,2-1 0 16,-1 2-2784-16,2-6-544 0,7-10-112 0,-4 4-32 0</inkml:trace>
  <inkml:trace contextRef="#ctx0" brushRef="#br2" timeOffset="102626.27">8317 18193 10127 0,'0'0'896'0,"0"0"-704"0,0 13-192 0,-1-1 0 16,-3 0 3936-16,2 1 752 0,2-2 160 0,0 4 16 15,-2-1-3712-15,0 0-768 0,-5 1-128 0,2-1-48 16,0 0-208-16,0-1 0 0,-1-2 0 0,2-1 0 16,2 1 192-16,1-1 0 0,1-10 0 0,-2 11 0 15,2-11 624-15,-1 7 112 0,1-7 32 0,0 0 0 16,0 0 256-16,0 0 48 0,0 0 16 0,0 0 0 16,0 0-480-16,0 0-96 0,10 0 0 0,-10 0-16 15,11-5-240-15,-3-1-64 0,-3-3 0 0,1-1 0 16,2-1 128-16,-3-1 32 0,-3-6 0 0,2 1 0 0,1-1-96 0,-1-1-32 15,-3-3 0-15,2-1 0 0,-1 3-160 0,0-3-16 16,-2-3-16-16,1 2 0 0,1 3-80 0,1 0-16 16,-2-1 0-16,2 3 0 0,0 2 96 0,2 2 16 15,1 1 0-15,0 0 0 0,-3 2-240 0,4 2 0 16,1 0 0-16,0 3 0 0,-1 0 0 0,3 1-240 16,-1 0 32-16,1 2 0 15,1 1-240-15,-1-1-32 0,-1 2-16 0,2 2 0 16,-1 2-1408-16,0 0-272 0,1 2-64 0,-1 1-16 15,2 1-1136-15,-2 0-240 0,0 2-32 0</inkml:trace>
  <inkml:trace contextRef="#ctx0" brushRef="#br2" timeOffset="102996.07">8701 18260 17503 0,'0'0'1552'0,"0"0"-1232"0,0 0-320 0,0 0 0 15,0 0 3760-15,-2 13 688 0,2-13 144 0,0 0 16 16,0 0-3616-16,0 0-736 0,0 0-128 0,0 0-128 16,0 0 256-16,0 0-16 0,0 0-16 0,0 0 0 15,0 0-48-15,0 0-16 0,0 0 0 0,6-9 0 16,-2-1 608-16,-2 1 112 0,-2 0 16 0,2-1 16 0,-2-2 96 0,3-1 16 15,3-4 0-15,-2-1 0 0,-3-2-304 0,1 1-48 16,4-1-16-16,-2 1 0 0,0-1-352 0,-1 2-80 16,3-1-16-16,-1 1 0 0,-1 0-208 0,0 2 0 15,-2 2 0-15,2 1-160 0,1 1 0 0,-1 0 0 16,0 2 0-16,1 0 0 0,2 1 0 0,1-1 0 16,1 3 0-16,3 0 0 0,1 1 0 0,-2 2 0 15,0 0 0-15,1 1 0 16,1-1-1232-16,0 3-240 0,-2 0-48 0,0 2-10320 15,-1 1-2064-15</inkml:trace>
  <inkml:trace contextRef="#ctx0" brushRef="#br2" timeOffset="103411.57">9274 17961 31327 0,'0'0'2784'0,"0"0"-2224"0,0 0-560 0,-10 0 0 15,-2 1 2176-15,3-1 320 0,0 0 64 0,0 3 0 32,0 0-3088-32,-3-1-624 0,-1 1-128 0,-1 1-32 0,-1 0 864 0,0 1 192 0,-2 1 16 0,1 3 16 15,2 3 224-15,1-1-176 0,1-1 176 0,3 1-160 16,2 0 480-16,2 0 112 0,0-1 16 0,5-10 0 16,-4 9 288-16,3 2 64 0,1-1 16 0,0-10 0 15,2 13-432-15,-2-13-96 0,5 11-16 0,2-2 0 16,-7-9-528-16,9 11-128 0,0 2 0 0,2-2-16 15,-2-3 64-15,1-2 16 0,-1-1 0 0,2 1 0 0,-1-4 16 0,2-2 16 16,0-2 0-16,1 2 0 0,0 0 288 0,-2-3 0 16,0 0 0-16,-1 0 0 0,1-1 0 0,-1-6 224 15,1 1-64-15,-4 0-16 0,-7 9 176 0,8-11 16 16,3 0 16-16,-5-1 0 0,-2-2 16 0,0 1 0 16,0 1 0-16,-1-1 0 0,-3-2-112 0,0 0 0 15,0 1-16-15,-2 0 0 0,-3-2-96 0,1 2-16 16,0 1 0-16,0 2 0 0,-1-1-128 0,0 2 0 15,-2-3 0-15,2 5 0 16,5 8-448-16,-4-10-80 0,0 1-16 0,2 2 0 16,2 7-2784-16,0 0-544 0,4-9-112 0,0 2-32 0</inkml:trace>
  <inkml:trace contextRef="#ctx0" brushRef="#br2" timeOffset="103847.28">9548 18050 10127 0,'0'0'896'0,"-1"13"-704"0,0-1-192 0,-1 1 0 15,0-2 4976-15,2 4 960 0,2-5 192 0,1 6 32 16,-2 1-4896-16,1-2-992 0,-4 0-272 0,4-2 0 16,1-4 608-16,-3-9 16 0,2 14 0 0,0-3 0 15,-2-11 224-15,4 10 48 0,-4-10 16 0,0 0 0 16,0 0-64-16,0 0-16 0,0 0 0 0,0 0 0 15,7 9 48-15,-7-9 0 0,0 0 0 0,0 0 0 16,0 0-320-16,0 0-64 0,0 0-16 0,10-1 0 0,-10 1 0 0,8-7 0 16,-1-1 0-16,-1 1 0 0,-2-6-192 0,1-2-32 15,-1 0-16-15,1-2 0 0,1-2-32 0,-1 0 0 16,-1 1 0-16,1-3 0 0,1 1-208 0,1 1 176 16,-3-1-176-16,2 2 160 0,2 1-160 0,0 1 0 15,-2 1 0-15,2-2 0 0,0 2 0 0,1 1 0 16,-1 1 128-16,0 1-128 0,-2 3 0 0,2-1 0 15,0 2 0-15,-8 8 0 0,0 0 0 0,0 0 0 16,0 0 0-16,13 0 0 0,-1 0-144 0,-12 0 144 16,10 5-192-16,2-2 192 0,-2 1-192 0,-10-4 192 15,11 6-192-15,-1-1 192 0,1-1-336 0,0 0 32 16,0 0 16-16,6-3 0 16,9-3-480-16,-5 0-80 0,-8 4-32 0,0-4 0 15,2 1-1920-15,0 0-384 0,-3 0-80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3:32:03.96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568.09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6572.25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7438.36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7996.5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8389.23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9056.94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9926.09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13027.73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13559.95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4728.06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8580.92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8854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9287.56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9698.18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20098.84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22316.45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25089.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25667.82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25975.75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7069.1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9466.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9893.67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31311.92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32273.72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32492.99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32839.83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33114.92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33523.57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34624.88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5892.31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6342.8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6748.45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7610.57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8144.78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8398.94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9545.11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40163.05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43684.4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44814.65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5942.86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6733.2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8234.21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9223.91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3:32:03.96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568.09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6572.25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7438.36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7996.5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8389.23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9056.94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9926.09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13027.73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13559.95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4728.06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8580.92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8854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9287.56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9698.18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20098.84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22316.45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25089.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25667.82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25975.75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7069.1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9466.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9893.67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31311.92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32273.72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32492.99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32839.83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33114.92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33523.57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34624.88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5892.31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6342.8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6748.45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7610.57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8144.78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8398.94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9545.11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40163.05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43684.4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44814.65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5942.86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6733.2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8234.21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9223.91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3:32:03.96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568.09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6572.25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7438.36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7996.5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8389.23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9056.94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9926.09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13027.73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13559.95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4728.06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8580.92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8854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9287.56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9698.18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20098.84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22316.45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25089.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25667.82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25975.75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7069.1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9466.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9893.67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31311.92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32273.72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32492.99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32839.83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33114.92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33523.57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34624.88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5892.31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6342.8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6748.45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7610.57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8144.78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8398.94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9545.11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40163.05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43684.4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44814.65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5942.86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6733.2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8234.21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9223.91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30:13.31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21304 5849 633 0,'21'0'56'15,"4"-3"-44"-15,7-3-12 0,-4 6 0 0,0-6 158 16,4 6 30-16,3 0 5 0,-3 0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39:59.15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3108 5973 19343 0,'0'0'1728'0,"-8"-4"-1392"16,0-1-336-16,8 5 0 0,0 0 3840 0,0 0 704 15,0 0 144-15,0 0 32 0,0 0-3744 0,0 0-736 16,12 10-240-16,-1 1 128 0,-4 0-128 0,1 2 0 16,1 4 0-16,-1-1 0 0,-1 1 0 0,1 3 0 15,1 0 0-15,-3 4-128 0,-1 2 128 0,-1 1 0 16,2 3 0-16,-1 5-128 0,0 5 128 0,-1 1 0 15,-2 4 0-15,2 0 0 0,0 1 0 0,0 1 0 16,0 1 0-16,3 2 0 0,-2-3 144 0,3 3 112 16,-1 5 32-16,0 3 0 0,0 1 240 0,2 3 48 15,2-1 16-15,-2 2 0 0,-3 2-224 0,2 1-48 16,2 5-16-16,-1 2 0 0,-5 2-160 0,1-2-16 0,3 2-128 0,-3 3 192 16,-2 1-192-16,-1 4 144 0,2 0-144 0,-2 3 128 15,-4-3-128-15,0 5 128 0,-1-1-128 0,2 3 128 16,1 4-128-16,-3-1 0 0,-2-2 0 0,2 1 128 15,3 2-128-15,-1 1 0 0,-1 1 0 0,2-3 0 16,2-1 0-16,2 3 0 0,0 0 0 0,-3 3 0 16,1 1 0-16,1 0 0 0,4-6 0 0,-3 3 0 15,-7 2 128-15,3 1 0 0,4 0 0 0,-2 0 0 16,-8-1 64-16,4 4 0 0,0 2 0 0,1 1 0 16,-2-2-64-16,0 2-128 0,-4-2 192 0,2 1-64 15,2 2-128-15,1-5 0 0,-2-4 0 0,0 1 0 16,1-2 0-16,2-1 0 0,0-4 0 0,1-1 0 15,0-4 128-15,2-1-128 0,1-4 128 0,-1 0-128 16,-2 0 192-16,3-4-64 0,0-4 0 0,-1-2 0 0,-2-3-128 16,2 1 128-16,0 0-128 0,-2 0 128 0,-2-3-128 0,0-1 0 15,2 0 0-15,0-4 128 0,-2 0-128 0,-2-1 128 16,-3-1-128-16,1-2 128 0,-1 0-128 0,-1-4 0 16,-1-3 144-16,3-1-144 0,0-6 0 0,0-2 128 15,-3-2-128-15,2-3 0 0,3-3 0 0,0 1 0 16,1-4 0-16,0-2 128 0,0 0-256 0,2-7-64 15,1-2 0-15,1-3 0 16,-1-3-1472-16,2-1-288 0,-2-12-64 0,0 0-15488 0</inkml:trace>
  <inkml:trace contextRef="#ctx0" brushRef="#br0" timeOffset="736.19">1115 12181 37023 0,'-12'-8'1648'0,"12"8"336"0,0 0-1600 0,0 0-384 0,0 0 0 0,0 0 0 16,0 0 224-16,10-5-32 0,2 1-16 0,6 2 0 15,10-1-32-15,0 2 0 0,1 1 0 0,6-3 0 16,8 2 96-16,4 0 16 0,4-1 0 0,3 0 0 16,0-2-256-16,8-3 144 0,7 5-144 0,8-5 128 15,5-2-128-15,2 1 128 0,4 2-128 0,6-2 128 16,5-4-128-16,9-1 128 0,7-4-128 0,5 3 128 16,1-3 112-16,9 0 16 0,8-4 0 0,10 3 0 15,8-2 160-15,3 3 32 0,3 4 16 0,11-5 0 16,10-7-96-16,7 0-32 0,6 1 0 0,6 1 0 15,6 3-160-15,4-4-48 0,1-2 0 0,9 0 0 16,9 1 32-16,6 2 0 0,7 1 0 0,5-5 0 0,5 1 176 0,2 3 48 16,1 2 0-16,2 2 0 0,3-1-208 15,0 0-48-15,0 2 0 0,4 3 0 0,3 1-128 0,-3-2 0 16,-3-7 0-16,0 3 128 0,3 0 0 0,-1-2-128 16,-2 1 192-16,2 0-64 0,-3 0-128 0,0-1 0 15,-3-3 0-15,1 2 128 0,1-1-128 0,-6 1 0 16,-5-1 0-16,-1 0 0 15,-3 1-2560-15,1-3-384 0,77-14-64 0,-49 10-32 0</inkml:trace>
  <inkml:trace contextRef="#ctx0" brushRef="#br0" timeOffset="69720.58">14585 10763 3679 0,'0'0'160'0,"0"0"32"0,-8 8-192 0,8-8 0 0,0 0 0 0,-5 11 0 15,1-3 5040-15,4-8 960 0,0 0 192 0,-2 12 32 16,4 0-4288-16,-2-1-848 0,0-11-192 0,0 0-16 16,-4 9-80-16,-1 1-16 0,-2 1 0 0,-1-2 0 15,-1 1-80-15,-1 1 0 0,-3 2-16 0,1 0 0 16,-1 2-192-16,-1 0-48 0,-5 4 0 0,0 3 0 15,-2 4-96-15,-1-1-32 0,-4 1 0 0,1 0 0 16,-1 1-64-16,0 1-32 0,1-1 0 0,-1 2 0 16,0-1-224-16,2 1 144 0,2-4-144 0,4-3 128 15,4 0-128-15,-2-2 0 0,0-3 144 0,5 0-144 16,0-4 0-16,2 1 0 0,1-2 0 0,2-3 128 16,-2-3-336-16,1 1-64 0,0-2-16 0,7-5 0 15,0 0-416-15,0 0-96 0,0 0-16 0,0 0 0 16,0 0-1840-16,-6-7-368 0,6 7-80 0</inkml:trace>
  <inkml:trace contextRef="#ctx0" brushRef="#br0" timeOffset="70006.45">14140 10974 6447 0,'0'0'272'0,"8"-9"80"0,-4 0-352 0,1 1 0 16,-5 8 0-16,8-9 0 0,0 2 4816 0,-8 7 896 15,8-8 176-15,-8 8 48 0,11-1-3760 0,-11 1-736 16,0 0-160-16,0 0-16 0,13 5-80 0,-5 2-16 16,-8-7 0-16,8 13 0 0,2 0-224 0,0 1-48 0,-3 1-16 0,1 0 0 15,1 1-320-15,2 1-64 0,-1 0-16 0,2 0 0 16,0 1-320-16,-1-1-160 0,1-3 160 0,-2 3-160 16,1 5 0-16,-1-5 128 0,-2-1-128 0,-1 1 0 15,-1 0 0-15,1 0 0 0,-2-2 0 0,0 0-160 31,0-2-272-31,1 0-48 0,-1-3-16 0,0 1 0 0,0-3-1312 16,2-2-272-16,-7-6-48 0,0 0-13392 0</inkml:trace>
  <inkml:trace contextRef="#ctx0" brushRef="#br0" timeOffset="71057.2">2542 5069 27295 0,'0'0'1216'0,"0"0"240"0,0 0-1168 0,0 0-288 16,0 0 0-16,5 12 0 0,2-1 272 0,-7-11 0 15,9 7 0-15,2 3 0 0,-1-1-48 0,0 1-16 16,0 3 0-16,0-5 0 0,2 1 176 0,-1 2 16 15,0-1 16-15,-1 2 0 0,2-1-112 0,1 1-32 16,1 0 0-16,-1 0 0 0,-1 1-272 0,0-3 0 16,0 1 128-16,-2-1-128 0,-2-1 0 0,0 0 0 15,-8-9 128-15,9 8-128 16,-1 2-320-16,-2 0-112 0,1-1-16 0,-7-9-16 16,9 6-1856-16,-9-6-368 0</inkml:trace>
  <inkml:trace contextRef="#ctx0" brushRef="#br0" timeOffset="71392.36">3092 4892 11967 0,'0'0'1072'0,"0"0"-864"0,-7 1-208 0,7-1 0 0,-10 10 2992 16,3-3 544-16,-1 1 112 0,3 1 32 0,1 3-2256 0,0-2-448 16,-1 2-80-16,1 3-32 0,0-4 128 0,0 2 32 15,-1 2 0-15,-1 0 0 0,1 4-288 0,0-1-48 16,0 4-16-16,-2 4 0 0,-2 3-160 0,-3 5-16 16,1 2-16-16,-1 3 0 0,-1 6-160 0,0 3-16 15,0 3-16-15,-4 2 0 0,-4-1-160 0,3 2-128 16,1-2 192-16,1 3-192 0,-3-3 144 0,-4 1-144 15,-1 1 0-15,0-2 144 0,3 0-144 0,0-1 0 16,2-6 0-16,-1 2 0 16,1-1-1520-16,-1 1-336 0,1 0-64 0,0-3-12912 0</inkml:trace>
  <inkml:trace contextRef="#ctx0" brushRef="#br0" timeOffset="86719.27">22506 4797 13823 0,'-4'-13'1216'0,"4"13"-960"15,-5-9-256-15,1-2 0 0,3-3 1872 0,1 1 336 16,-2-3 64-16,4 3 16 0,0 2-1680 0,1-2-336 0,0 0-64 0,-1-1-16 16,2 0 96-16,0 2 16 0,-1 2 0 0,1-3 0 15,1 1 64-15,0 2 16 0,-1-1 0 0,1 2 0 16,-5 9 192-16,7-9 64 0,-1 3 0 0,-6 6 0 16,7-7-128-16,-7 7-32 0,0 0 0 0,10-1 0 15,-10 1-96-15,0 0-32 0,0 0 0 0,10 6 0 16,-2 1 32-16,-1 2 0 0,-3 0 0 0,0 1 0 15,0 2 192-15,-2 1 32 0,-2 0 16 0,1 3 0 16,2 3-16-16,-2 4 0 0,-1 5 0 0,0 1 0 16,-1-2 16-16,0 5 0 0,-1 2 0 0,1-1 0 15,0 4-80-15,1 2-16 0,-1 4 0 0,3 0 0 16,2 0-208-16,-5 1-32 0,-7-1-16 0,1 10 0 0,1 4 64 0,2 3 16 16,1-1 0-16,-1 1 0 0,2-2-96 0,-1 4 0 15,1 1-16-15,0 4 0 0,1 3-48 0,0-1 0 16,-2 2 0-16,6 1 0 0,6 3-64 0,-5-1-128 15,-11-1 176-15,1 2-176 0,2 4 240 0,0 1-64 16,0-2-16-16,1 2 0 0,1-1 160 0,3 11 16 16,4 9 16-16,-3-8 0 0,-5-8-144 0,4 3-16 15,5 4-16-15,-4 2 0 0,-6 1-176 0,6-1 192 16,7 3-192-16,-5-5 192 0,-11-4-32 0,3 4 0 16,2 4 0-16,-1-3 0 0,2-3-160 0,-2 4 192 15,-2 6-192-15,1 0 192 0,1 0-192 0,-2-2 0 16,-1 1 0-16,-1 0 128 0,1 8-128 0,-2-6 0 15,-1-1 0-15,-2-1 128 0,-1 0-128 0,3 1 0 16,1 1 0-16,1-3 0 0,-3-2 144 0,3 0-144 16,0 1 160-16,3 2-160 0,0-6 256 0,3 0-64 0,1-5 0 15,4 4 0-15,4 3-192 0,-3-5 144 0,-5-4-144 0,3-5 128 16,0 2-128-16,3 0 0 0,-2 0 0 0,2 1 0 16,2 0 0-16,-2-1 0 0,-2-3 0 0,0-1 0 15,0-4 0-15,-1 4 0 0,-3 1 128 0,0-1-128 16,-1-1 0-16,-1-3 0 0,1-3 0 0,-2-2 0 15,-1 0 0-15,0 2 128 0,-1 2-128 0,-1-2 0 16,-1-2 0-16,2 0 0 0,1-7 128 0,-1 0-128 16,-2 3 0-16,1-1 0 0,1-1 0 0,1 0 0 15,0-2 0-15,0-2 0 0,0-2 0 0,0-1 0 16,1-3 0-16,1 2 0 0,-1 0 128 0,2-3-128 16,1 0 0-16,-1-1 0 0,-2-2 0 0,2-2 0 0,1-2 0 15,1-2 0-15,-1-5 128 0,0 1-128 0,0-1 0 0,0-1 0 16,-1-1 0-16,-1 2 128 0,0-2-128 0,-1-1 0 15,2-1 0-15,1-1 0 0,-1-2 0 0,1 0 0 16,-3-1 0-16,2-2 128 0,1-2-128 0,0 0 0 16,-2-2 0-16,2-2 0 0,2 1 0 0,-2-3 0 15,-2-1 128-15,4-1-128 0,0 0 0 0,0 0 0 16,-5-2 0-16,3 0 0 0,3-2 0 0,1-3 0 16,-2-1-144-16,-2-9 144 15,1 9-544-15,-1-9 0 0,4 12 0 0,-4-12 0 16,0 0-1696-16,0 0-320 0,0 0-80 0,0 0-16288 0</inkml:trace>
  <inkml:trace contextRef="#ctx0" brushRef="#br0" timeOffset="92009.24">18084 12665 2751 0,'-30'12'256'0,"-3"1"-256"16,1 2 0-16,-1 1 0 0,2 1 6016 0,3 0 1168 15,5-2 240-15,2 0 32 0,2 0-5920 0,2-1-1200 16,2-4-336-16,5-1 144 0,5-2-144 0,5-7 0 15,0 0 0-15,0 0 0 0,9 5 0 0,4-3 0 16,5-4 0-16,8-5 0 0,5-3 0 0,6-4 0 16,3-5 192-16,9-2-64 0,5-1 192 0,5-4 16 0,4-1 16 0,4-4 0 15,5-3 208-15,10-3 32 0,9-3 16 0,5-2 0 16,3 0-128-16,6-2-32 0,9-8 0 0,6-3 0 16,4 0 48-16,6-6 0 0,8-3 0 0,4 0 0 15,6-6-48-15,8-1 0 0,11-3 0 0,2-3 0 16,1-4-144-16,2-1-48 0,1-1 0 0,7-1 0 15,8 0-32-15,2-4-16 0,1-3 0 0,-2 2 0 16,0 2 64-16,8 0 16 0,7 1 0 0,1-3 0 16,-3-4-16-16,1 5 0 0,2 2 0 0,-4 4 0 15,-7 2-144-15,3-1-128 0,4-2 192 0,-3 2-192 16,-1 0 192-16,-7 5-192 0,-9 3 192 0,-1 3-192 16,-1 1 128-16,-8-1-128 0,-6 0 0 0,-6 3 0 15,-2 7 0-15,-9 4 160 0,-7 1-160 0,-7 5 128 16,-6 2-128-16,-8 4 0 0,-5-1 144 0,-10 6-144 0,-7 4 0 0,-10 4-208 15,-13 1 16-15,-7 3 16 16,-5 0-1472-16,-6 8-288 0,-2 5-64 0,-11 0-9472 16,-7 0-1904-16</inkml:trace>
  <inkml:trace contextRef="#ctx0" brushRef="#br0" timeOffset="93242.58">17801 9085 25103 0,'-12'-3'1104'0,"12"3"240"0,-12-4-1072 0,3 2-272 16,2-2 0-16,7 4 0 0,0 0 688 0,0 0 80 15,0 0 0-15,0 0 16 0,0 0-288 0,0 0-64 0,0 0-16 0,13 0 0 16,0 2-64-16,1 1-16 0,2 2 0 0,2 2 0 16,3 6-160-16,1-1-48 0,1-1 0 0,2 2 0 15,0 0 112-15,2 2 16 0,3-1 0 0,3 2 0 16,1-1 160-16,1 1 32 0,0 1 16 0,2 0 0 15,-1 1 64-15,1 0 16 0,0 1 0 0,3-1 0 16,3-2-48-16,2 2-16 0,3 3 0 0,1 0 0 16,2-2 0-16,2 2 0 0,2 4 0 0,-3 1 0 15,-3-1-48-15,5-1-16 0,2 0 0 0,1-1 0 16,-1-1-96-16,3 4-32 0,2 1 0 0,-1 1 0 16,-1-3-32-16,0-2-16 0,-1 0 0 0,2 0 0 15,7 2-64-15,-2 1-16 0,-1 0 0 0,1 1 0 0,0 1-160 16,-4-1 0-16,-1 1 144 0,4-1-144 0,4 2 144 15,0-3-144-15,0 1 192 0,1 2-192 0,1 2 256 0,-2-2-64 16,-4-3-16-16,2-1 0 0,1-1 16 0,2 1 0 16,3-1 0-16,-2-1 0 0,-1 0 32 0,-2 1 16 15,-3-2 0-15,2 2 0 0,6 2 16 0,-1 0 0 16,1-1 0-16,-1 1 0 0,-4 0-64 0,-1 0 0 16,-1-1 0-16,2 1 0 0,5-2-192 0,-1 2 128 15,-2 2-128-15,-2-1 0 0,0-1 128 0,-3 0-128 16,-2-2 0-16,5-2 0 0,3 0 128 0,5-1-128 15,-2 0 0-15,-2-2 0 0,0 1 0 0,-2 0 128 16,-3 0-128-16,5-1 0 0,3 1 0 0,3 0 0 16,0-3 128-16,0 1-128 0,-4 0 0 0,0-1 128 15,1-2-128-15,3 0 0 0,1 2 176 0,0 3-176 16,-1 2 192-16,-4 0-192 0,-5-1 192 0,4 0-64 0,5 2 0 0,0-3-128 16,-2 3 144-16,0 0-144 0,-2 1 0 0,-3 1 144 15,0-1-144-15,4-1 0 0,2 2 0 0,4 0 0 16,-1-2 0-16,-2 2 0 0,-2-2 0 0,4 2 0 15,3-1 0-15,3-1 128 0,0 1-128 0,-3 2 0 16,-2-3 0-16,2 2 0 0,1-3 0 0,7 1 0 16,4 2 0-16,-3 3 128 0,-3-2-128 0,0 0 0 15,1-1 0-15,3 1 0 0,4 1 0 0,-4 2 0 16,-3-1 208-16,3 2-32 0,5 4-16 0,2-4 0 16,-1 0-160-16,-3 0 192 0,-4 0-192 0,7-1 192 15,6-2-192-15,4 2 128 0,3 1-128 0,1-1 128 16,-1-1-128-16,6-2 0 0,2 0 144 0,-4-2-144 0,-7-1 0 0,7 1 0 15,9-1 0-15,-6-1 128 0,-4 1-128 0,2-1 0 16,2 4 0-16,0-3 128 0,-2 1-128 0,-2-2 0 16,0-1 0-16,-1 0 128 0,1 3-128 0,-7 2 0 15,-7 2 0-15,2-2 0 0,5-3 0 0,0 1 0 16,-4-1 128-16,-4 0-128 0,-4-4 128 0,1 2-128 16,3-2 128-16,-4-2-128 0,-5 3 0 0,-4-4 128 15,-1-1-128-15,1 1 0 0,4-2 0 0,-4 1 0 16,-5-4-192-16,-8 4 64 15,-2-1-928-15,-2-2-176 0,1-2-48 0,2-1 0 16,-1-1-1600-16,-4-1-336 0,-6-1-64 0</inkml:trace>
  <inkml:trace contextRef="#ctx0" brushRef="#br0" timeOffset="94158.55">32130 13269 25791 0,'0'-4'2304'0,"1"-2"-1856"16,-1 6-448-16,0-2 0 0,3-2 1920 0,1 3 272 15,2 1 64-15,-6 0 16 0,0 0-1744 0,0 0-336 16,6 0-192-16,-6 0 192 0,0 14 0 0,-4 2 16 16,-3-1 0-16,-4 6 0 0,-3-1 432 0,-5 6 64 0,-5 1 32 0,-3 3 0 15,-3 3 96-15,-4-3 32 0,-4-3 0 0,2 3 0 16,2 1-352-16,-1 1-80 0,1-4-16 0,1 1 0 15,3 0-224-15,0-3-32 0,0-8-16 0,4 0 0 16,1-5-16-16,6-2-128 0,3-1 192 0,3-5-64 31,4-1-688-31,9-4-144 0,0 0-16 0,4-6-16 16,1-6-2864-16,3-2-576 0</inkml:trace>
  <inkml:trace contextRef="#ctx0" brushRef="#br0" timeOffset="94387.75">31835 13265 21183 0,'-13'-8'1888'0,"6"5"-1504"0,-3 3-384 0,1 0 0 0,0 0 3328 0,9 0 576 16,0 0 128-16,-5 9 32 0,5-9-3104 0,-1 12-608 15,2-3-128-15,4 3-32 0,2 1 336 0,2 3 64 16,0-1 16-16,3 6 0 0,1-3-160 0,0 4-16 16,0 2-16-16,2 1 0 0,2-2-32 0,-1 3-16 15,-2-2 0-15,1 1 0 0,0-1-160 0,2 1-16 16,-1-1-16-16,-2-2 0 0,-3 0-176 0,-1 0 192 15,-1-4-192-15,-1 1 192 16,-4-3-496-16,3 0-80 0,0 0-32 0,-1-2 0 16,-2 2-2368-16,-1-5-480 0,3 1-80 0</inkml:trace>
  <inkml:trace contextRef="#ctx0" brushRef="#br0" timeOffset="94648.17">32366 13734 33167 0,'0'0'2944'0,"0"0"-2352"0,-3 12-464 0,3 2-128 16,3 0 1296-16,2 3 240 0,2 2 64 0,-2-1 0 15,0 0-1200-15,0 2-224 0,2 0-48 0,-2 1-128 16,-2 0 240-16,-2-1-64 0,-2-2-16 0,-2 2 0 15,-1-2 48-15,0-1 16 0,-2-2 0 0,-1 1 0 16,1-2-64-16,-2 2-16 0,0-4 0 0,2-3 0 16,-1-3-1040-16,7-6-224 0,-9 7-32 0,9-7-16016 15</inkml:trace>
  <inkml:trace contextRef="#ctx0" brushRef="#br0" timeOffset="95542.54">28130 8447 19343 0,'0'0'1728'0,"0"0"-1392"16,-8 12-336-16,-1 1 0 0,0 3 1888 0,-1 2 304 16,-2 3 64-16,-1 5 16 0,-3 5-912 0,-2 3-176 15,-4-3-32-15,0 2-16 0,-4 0-320 0,-3 3-64 16,-2 1-16-16,-2 2 0 0,-2-3-224 0,-2 1-64 15,1-7 0-15,2 0 0 0,3-3 80 0,-1 2 16 16,4-4 0-16,4-1 0 0,2 1-272 0,3-4-48 16,0-3-16-16,4-3 0 0,0-4-432 0,2-3-96 15,0-1 0-15,4-2-16 16,9-5-2272-16,0 0-448 0,-9-4-80 0</inkml:trace>
  <inkml:trace contextRef="#ctx0" brushRef="#br0" timeOffset="95773.93">27778 8490 28959 0,'0'0'1280'0,"0"0"272"0,0 0-1232 0,9 7-320 0,-3-1 0 0,0 5 0 16,2 2 448-16,0 3 48 0,0-1 0 0,-2 3 0 16,1 2 48-16,-2 2 16 0,-1-1 0 0,1 4 0 15,0 3 192-15,-1 1 32 0,-1 2 16 0,1 3 0 16,-3 3-224-16,2-1-32 0,-1 2-16 0,1-1 0 15,-1-3-192-15,1 1-32 0,2-3-16 0,0 1 0 16,1-2-288-16,0-3 160 0,1-4-160 0,0 0 128 16,4-5-1264-16,-2 0-256 0,1-4-48 0,1 1-9184 15,-1-4-1856-15</inkml:trace>
  <inkml:trace contextRef="#ctx0" brushRef="#br0" timeOffset="96213.19">28229 9071 13823 0,'0'0'1216'0,"0"0"-960"16,0 0-256-16,0 0 0 0,3-10 2272 0,1 3 416 15,1-1 64-15,2-1 32 0,0 2-1408 0,1-1-288 16,-1-2-48-16,1 2-16 0,2 3 416 0,-1-2 80 0,-1-2 16 0,2 0 0 15,2 1-176-15,0-3-16 0,0 1-16 0,1 1 0 16,0 3-528-16,0-2-96 0,-2 1-32 0,1 2 0 16,-3 3-224-16,-9 2-64 0,11-2 0 0,-11 2 0 15,9 4-192-15,-9-4-64 0,0 0 0 0,4 12 0 16,-3 2-128-16,-2-1 128 0,-2 2-128 0,-1 2 128 16,-1 1 0-16,-3-1 0 0,-2-4 0 0,-1 4 0 15,0 2-128-15,-1 1 0 0,0-2 0 0,0-2 0 16,2-1 128-16,2 1 0 0,-1 0 0 0,1-2 0 15,0-1-128-15,3 0 0 0,1 0 0 0,3 2 0 16,2-4 0-16,3 1-176 0,0 1 48 0,4 1 0 16,1-1 128-16,3-2 0 0,1-2 0 0,1 1 0 15,1 1 0-15,1-1 0 0,1-1 0 0,2-2 0 0,0-3 0 0,1 1 0 16,1-1 128-16,-2-1-128 0,2 0 0 0,1-3-128 16,3-2 0-16,1-1 0 15,1-1-2000-15,2-2-400 0,0-3-80 0,1-3-16 0</inkml:trace>
  <inkml:trace contextRef="#ctx0" brushRef="#br0" timeOffset="97076.05">22586 3513 16575 0,'0'0'1472'16,"0"0"-1168"-16,0 0-304 0,0 0 0 16,0 0 2064-16,0 0 368 0,0 0 64 0,0 0 0 0,0 0-1664 0,9 5-320 15,-9-5-80-15,10 9-16 0,2-1 288 0,0 2 64 16,-2 2 16-16,2-3 0 0,2 2-144 0,0 2-48 15,2 0 0-15,0 2 0 0,-1 4-176 0,4 0-32 16,0 1-16-16,1-1 0 0,1 0-208 0,-6-2-32 16,-4 1-128-16,0 0 192 0,2 2-192 0,-1-2 128 15,-1-1-128-15,-2 0 0 0,-1-2 160 0,-2 0-160 16,-1-5 160-16,1 3-160 0,-3-2 0 0,1-1 128 16,-4-10-128-16,4 9 0 15,-4-9-1552-15,0 0-368 0</inkml:trace>
  <inkml:trace contextRef="#ctx0" brushRef="#br0" timeOffset="97392.47">23394 3140 29951 0,'0'0'1328'0,"-9"4"272"0,0 2-1280 0,-2 6-320 0,-2 1 0 0,1 5 0 16,2 5 480-16,1 4 32 0,-2 2 16 0,-2 3 0 15,-4 2 176-15,1 4 48 0,-3 4 0 0,0 3 0 16,-2 2 16-16,-3 4 16 0,0 5 0 0,-2 3 0 0,-2 2 96 0,2 0 16 16,-4-2 0-16,-1 0 0 0,-2-3-320 15,2 0-64-15,0 0-16 0,3-3 0 0,6-3-224 0,1-3-32 16,0-2-16-16,6-2 0 0,4-2-224 0,2-3 0 15,1-2 0-15,6-5 0 16,4-1-1440-16,4-5-176 0,0 0-48 0,3-5-15792 16</inkml:trace>
  <inkml:trace contextRef="#ctx0" brushRef="#br0" timeOffset="100347.84">24492 7707 31327 0,'0'0'1392'0,"0"0"272"0,0 0-1328 0,0 0-336 15,0 0 0-15,0 0 0 0,0 0 224 0,0 0-32 16,0 0 0-16,0 0 0 0,1-9-192 0,-1 9 0 0,0 0 0 0,0 0 0 16,0 0 0-16,0 0 0 0,0 0 0 0,0 0 0 15,0 0 0-15,0 0 224 0,0 0-32 0,0 0-16 16,0 0 560-16,0 0 112 0,0 0 32 0,0 0 0 15,0 0-80-15,0 0-16 0,0 0 0 0,-9 1 0 16,-2-1-144-16,11 0-16 0,-7 3-16 0,7-3 0 16,-11-2-160-16,11 2-16 0,-8 3-16 0,8-3 0 15,0 0-160-15,0 0-16 0,-10 0-16 0,10 0 0 16,0 0-48-16,-9 0-16 0,9 0 0 0,-9-3 0 16,9 3 16-16,0 0 0 0,-8-2 0 0,8 2 0 15,0 0 0-15,0 0 0 0,-11-4 0 0,11 4 0 16,-9-3-32-16,9 3 0 0,-11-1 0 0,1 2 0 15,10-1-144-15,0 0 128 0,-9 5-128 0,9-5 128 0,-8 7-128 16,8-7 160-16,-9 6-160 0,3 1 160 0,1 3-160 0,5-10 128 16,-4 11-128-16,1-1 128 0,0 1-128 0,2 0 128 15,1 2-128-15,0-1 128 0,1 0-128 0,1-3 0 16,-1 3 0-16,2 0 0 0,1-1 0 0,1 1 0 16,-5-12 0-16,9 12 0 0,-1-1 0 0,1-1 0 15,1-4 0-15,2-1 0 0,0-1 0 0,1-4 0 16,0-1 0-16,0-3 0 0,-1-1 128 0,1-3-128 15,0-1 0-15,0-2 128 0,1 1-128 0,2-2 0 16,-1-1 144-16,1-1-144 0,-2 0 128 0,-1-1-128 16,-2 1 128-16,-2 1-128 0,0-2 0 0,-2 2 144 15,-4 2-144-15,0-1 0 0,-3-1 160 0,-1 3-160 16,-2-2 128-16,-2 1-128 0,-2 2 144 0,0 1-144 16,-4 2 160-16,1 1-160 0,1 3 128 0,-2 0-128 0,-2 2 0 0,0 2 144 15,0 1-144-15,1 2 0 0,1 0 144 0,-2 3-144 16,0 1 0-16,0 2 144 0,-1 1-144 0,4-1 0 15,0 1 0-15,1 1 0 0,-1 1 0 0,4-1 0 16,2 0 0-16,0-2 0 0,1 2 0 0,3-3 0 16,4 2 0-16,-4-12 0 0,6 12-128 0,1-3 128 15,4-3 0-15,-1-2 0 0,2-1 0 0,0-3 0 16,-2-1 0-16,2-2 0 0,0-2 0 0,-1 1 0 16,1-3 0-16,0-2 0 0,1 0 0 0,0 0 0 15,-1 0 0-15,-2-4 0 0,-2 2 0 0,0-2 0 16,0 0 144-16,-2 2-144 0,-2-1 0 0,-1 1 144 15,-3 0-144-15,0-1 0 0,-2 3 144 0,0-3-144 16,-4 3 128-16,0 0-128 0,-1 2 128 0,-2 1-128 0,-1 2 0 0,-2 3 144 16,-1-1-144-16,0 4 0 0,-1 0 176 0,1 3-176 15,0 3 160-15,0 1-160 0,-2 2 0 0,3-1 0 16,1 1 0-16,-1 0-160 0,-2 2 160 0,2 2 0 16,3-1 0-16,0 0-128 0,0 1 128 0,2 0 0 15,3 0 0-15,3-2 0 0,-2-1 0 0,3-2 0 16,3 0 0-16,2 1-128 0,2-2 128 0,0-2 0 15,-7-7 0-15,13 5 0 0,2 0 0 0,-2-5 0 16,-3 0 0-16,3-5-128 0,2-3 128 0,-2 0 0 16,-2-1 0-16,2-1 0 0,2-2 0 0,-2 0 0 15,0 3 128-15,-1-4-128 0,-2 1 0 0,0 2 0 16,0-2 0-16,-4 3 0 0,-1-3 0 0,-5 12 0 0,3-9 128 0,-3 9-128 16,0-9 0-16,0 9 128 0,0 0-128 0,-7-7 0 15,7 7 0-15,-11 0 128 0,-2 0-128 16,0 2 0-16,0 0 0 0,-2 4 0 0,0 1 0 0,-2 1 0 15,0 0 0-15,2 2 0 0,1 0 0 0,-2 0 0 16,-1 2 0-16,3-1 0 0,1-1 0 0,1 0 128 16,1 2-128-16,1-3 0 0,10-9 0 0,-6 10 0 15,2-1 0-15,4-9 0 0,0 0 0 0,6 11 0 16,-6-11 0-16,14 5 0 0,-1-1 0 0,1-3 0 16,2-2 0-16,-2-3-128 0,-1 1 128 0,4-2 0 15,2 0 0-15,1-3 0 0,-2-2 0 0,-1 2 0 16,-1-3 0-16,1 2 0 0,0 0 0 0,-3 1 0 15,-2 2 0-15,-2-2 0 0,1 2 0 0,-11 6 0 16,6-10 0-16,-6 10 0 0,0 0 0 0,0 0 0 0,0-10 128 0,0 10-128 16,-5-9 128-16,5 9-128 0,-9-3 0 0,-2 2 0 15,-2 1 0-15,2 4 128 0,-1-3-128 0,0 4 0 16,-1-1 0-16,-1 3 0 0,-1 1 0 0,1 1 0 16,1 1 0-16,3 2 0 0,-1 1 0 0,1-1 0 15,-2-1 0-15,2 0 0 0,-1 2 0 0,5 0 0 16,2-3 0-16,4-10 0 0,0 0 0 0,1 12 0 15,3 0 0-15,-4-12 0 0,0 0 0 0,0 0 0 16,0 0 0-16,13 2 0 0,0-2 0 0,-3-2 0 16,-2-2 0-16,0-4 0 0,0 0 0 0,0 0 0 15,1-1 0-15,0-1 0 0,-1-2 0 0,-2 0 0 16,0-1 0-16,-1 3 0 0,1 1 0 0,-6 9 0 16,3-9 0-16,-3 9 0 0,3-12 0 0,-2 3 0 15,-1 1 0-15,0 8 0 0,0 0 0 0,0 0 0 0,0 0 0 0,0 0 0 16,0 0 0-16,-11 4 0 0,0 1 0 0,2 2 0 15,1-1 0-15,-1 1 0 0,-3-1 0 0,3 2 0 16,2 1 0-16,-1 0 0 0,-1-2 0 0,3-1 0 16,6-6 128-16,-8 8-128 0,-1-4 128 0,9-4-128 15,0 0 192-15,0 0-48 0,-7 8 0 0,7-8 0 16,0 0-144-16,0 0-144 0,0 0 144 0,0 0-208 16,0 0 80-16,0 0 128 0,0 0-208 0,13-3 80 15,0-1-416 1,2 2-80-16,-1-2-16 0,4 0 0 0,4-3-2224 0,5 2-448 15,-1-3-80-15</inkml:trace>
  <inkml:trace contextRef="#ctx0" brushRef="#br0" timeOffset="109570.63">27020 6232 3679 0,'0'0'320'0,"0"0"-320"16,0 0 0-16,0 0 0 0,-7-6 3856 0,7 6 704 15,0 0 144-15,0 0 32 0,0 0-2368 0,0 0-448 16,0 0-112-16,0 0-16 0,-8-4-512 0,8 4-96 15,0 0-32-15,0 0 0 0,0 0-256 0,0 0-64 16,0 0-16-16,0 0 0 0,-9 3-336 0,9-3-64 16,-10 3-16-16,1 4 0 0,-1 1-80 0,1 2 0 0,-1 2-16 0,1 1 0 15,-2-3-304-15,1 3 160 0,1 0-160 0,-2 2 128 16,1 0 64-16,1-1 0 0,0-1 0 0,2-2 0 16,1 1 128-16,0-3 16 0,2 0 16 0,4-9 0 15,-3 12-112-15,1-2-32 0,2-10 0 0,0 0 0 16,7 8-48-16,-7-8-16 0,11 3 0 0,3-2 0 15,-1-1 16-15,-2-2 0 0,1-5 0 0,1 1 0 16,1-6-32-16,2 0 0 0,-2 0 0 0,1-1 0 16,-2 0 0-16,0-1-128 0,0 0 192 0,-1 1-64 15,-2 1 0-15,-1 0-128 0,2 0 192 0,-4 1-64 16,0-1-128-16,-2 1 128 0,-1 1-128 0,-4 10 128 16,-3-10-128-16,3 10 160 0,-2-10-160 0,2 10 160 15,-7-6-32-15,7 6-128 0,-10 0 192 0,1 1-64 0,-2 1 0 16,2 1-128-16,0 5 192 0,-3 1-64 0,2 1-128 0,-2 3 0 15,0 2 0-15,1 1 128 0,0-3-128 0,2 0 0 16,-1 0 144-16,3 3-144 0,2 1 0 0,1-3 0 16,-1-2 0-16,1-1 0 0,1 0 176 0,3-11-48 15,2 13 0-15,0-4 0 0,-2-9-128 0,0 0-144 16,0 0 144-16,9 5-208 0,-9-5 208 0,12 3 0 16,-1-3 0-16,0 0 0 0,2 0 0 0,-1-3 0 15,-2-2 128-15,1 1-128 0,-1-2 0 0,1 0 160 16,-3 0-160-16,-1-2 128 0,0-1-128 0,-1 1 0 15,0-4 0-15,-4 3 128 0,1 1-128 0,-3 1 128 16,-1-3-128-16,1 10 128 0,-6-6-128 0,0-1 0 16,-1 0 0-16,1 0 0 0,-3 2 0 0,1 3 128 15,-1-1-128-15,0 3 0 0,-2 3 0 0,1 3 0 0,-1 2 128 0,2 2-128 16,-3-4 0-16,2 5 0 0,-2 2 0 0,2 0 0 16,1 0 0-16,0 0 0 0,-1 0 0 0,4 1 0 15,1 3 0-15,1 0 0 0,0-1 0 0,1 1 0 16,3-4 0-16,0-1 0 0,0-2 0 0,2 1 0 15,-2-11 0-15,5 10 0 0,1-2 0 0,1-2 0 16,2 1 0-16,-9-7 0 0,12 1 0 0,-1-1 0 16,0-2 0-16,-1-1 160 0,1-1-32 0,0-3-128 15,1-2 192-15,-1 2-192 0,-4-5 192 0,1 0-192 16,1 0 176-16,-1-1-176 0,-1-1 160 0,-2 1-160 16,0 3 144-16,-2-5-144 0,-6 1 128 0,2 1-128 15,0 1 0-15,-3 0 0 0,-3-1 128 0,1 3-128 0,-2 1 0 0,0 1 0 16,-1-3 144-16,0 8-144 0,0 3 128 15,-1 0-128-15,0-2 128 0,-2 5-128 0,2 3 0 0,1 4 0 16,1-4 0-16,3 3-128 0,0 0 128 0,1 3 0 16,0-2 0-16,2 1-128 0,1-1 128 0,1-10 0 15,1 13 0-15,2-2 0 0,-3-11 0 0,4 12 0 16,-4-12 0-16,0 0 0 0,6 7 0 0,-6-7 0 16,8 7 0-16,-8-7 0 0,0 0 0 0,12-1 0 15,-3-6 0-15,0 1-128 0,0 0 128 0,-1 0 0 16,0-2 0-16,-1-1 0 0,-2-2 0 0,0 2 0 15,0 0 0-15,0 0 0 0,1-1 0 0,-1-2 128 16,-3-1-128-16,1 1 0 0,1 3 0 0,-3 0 128 16,-3 0-128-16,-1 0 0 0,0-1 0 0,1 4 0 15,2 6 0-15,0 0 128 0,-5-8-128 0,5 8 0 0,-8-4 0 0,8 4 0 16,-9-2 0-16,9 2 0 0,0 0 0 0,0 0 0 16,0 0 0-16,-7 6 0 0,7-6 0 0,0 0 0 15,-4 11 0-15,2-1 0 0,-1 0 0 0,3-10-128 16,-1 11 128-16,1-11 0 0,-4 13 0 0,1 3 0 15,1-2 0-15,-1 1 0 0,-1-3 0 0,1 1 0 16,1-1 128-16,-1 1 0 0,2-1 0 0,-2 0 0 16,2 1-128-16,0-3 128 0,1-10-128 0,0 0 128 15,0 9-128-15,0-9 0 0,0 0 0 0,4 11 0 16,-4-11 0-16,0 0 0 0,0 0 0 0,11-6 0 16,1 1-784-16,1-5-240 0,0-3-32 15,3-4-12240-15,2-3-2448 0</inkml:trace>
  <inkml:trace contextRef="#ctx0" brushRef="#br0" timeOffset="149178.31">5764 10342 25103 0,'0'0'1104'0,"0"0"240"0,0 0-1072 0,0 0-272 0,0 0 0 0,0 0 0 15,0 0 320-15,0 0 0 0,0 0 0 0,-2-11 0 16,2 2 112-16,0 9 16 0,4-9 16 0,-4 9 0 16,7-8-336-16,-7 8-128 0,4-10 0 0,-4 10 144 15,5-8-144-15,-5 8 128 0,0 0-128 0,0 0 128 16,0 0 144-16,0 0 32 0,0 0 0 0,0 0 0 16,0 0 112-16,0 0 32 0,0 0 0 0,0 0 0 15,0 0-208-15,0 0-48 0,0 0 0 0,-3 12 0 16,3-12 192-16,-1 9 16 0,1-9 16 0,-1 12 0 0,-1-2-96 0,2-1 0 15,0-9-16-15,0 13 0 0,0-2-96 0,0-11-16 16,-1 10 0-16,2 2 0 0,2-3-192 0,-3-9 0 16,4 10 0-16,-4-10 0 0,7 11 0 0,-7-11 0 15,0 0 0-15,7 6 0 0,-7-6 128 0,0 0-128 16,0 0 0-16,11 3 0 0,-11-3 0 0,0 0 128 16,11-3-128-16,-11 3 0 0,8-5 0 0,-8 5 176 15,7-9-176-15,-2 1 160 0,-1 0-160 0,-4 8 0 16,0 0 0-16,4-9 128 0,1-1-128 0,-1 1 0 15,-1-2 0-15,-2 2 0 0,0 1 0 0,1-1 128 16,-2 0-128-16,1 1 0 0,-1 8 0 0,2-10 0 16,-2 2 128-16,0 8-128 0,-2-9 0 0,2 9 0 15,0 0 0-15,-7-6 0 0,-1 3 0 0,8 3 0 0,-7-3 144 0,-2 4-144 16,-2 3 144-16,2 1-144 0,-1-1 192 0,0 3-192 16,1 1 208-16,0-1-64 0,-1 1-16 0,1 3 0 15,2-1-128-15,1 3 160 0,-2-5-160 0,1 4 160 16,3-1-160-16,0 1 0 0,0-1 0 0,3-1 0 15,0 1 0-15,1-11 0 0,-1 11 0 0,1-11 0 16,0 0 0-16,6 11 0 0,-6-11 0 0,9 7 0 16,-9-7 0-16,12 6 0 0,-12-6 0 0,12 2 0 15,-2-2 0-15,1-1 0 0,-1 0 0 0,-1-3 0 16,-9 4 0-16,11-4 0 0,-4 1 0 0,2-2 0 16,-9 5 0-16,10-6 0 0,-10 6 0 0,6-8 0 15,-6 8 0-15,4-9 128 0,-4 9-128 0,1-10 0 16,-1 10 128-16,-1-9-128 0,1 9 0 0,-3-9 128 15,0-3-128-15,-1 5 0 0,-2 0 0 0,2 1 0 0,1-2 0 0,0 1 128 16,3 7-128-16,-4-8 0 0,0 2 0 0,4 6 0 16,-5-5 0-16,5 5 0 0,-7-4 0 0,7 4 0 15,-7-1 0-15,7 1 0 0,-8 1 0 0,0 0 0 16,-1 2 0-16,2 2 0 0,7-5 0 0,-6 12 0 16,-1-3 0-16,1 3 0 0,-1 1 0 0,2 0 0 15,0-3 0-15,2 0 0 0,2 2 0 0,1-12 0 16,1 11-144-16,-1-11 144 0,5 10 0 0,-5-10 0 15,7 8 0-15,-7-8 0 0,9 4 0 0,-9-4 0 16,10 4 0-16,-10-4 0 0,0 0 0 0,12-7 128 16,-4 1-128-16,-1-1 0 0,-1 1 0 0,1-2 128 15,-1 0-128-15,1 0 0 0,-1 0 0 0,1 1 0 16,-3-1 128-16,1-1-128 0,0-2 0 0,0 1 0 0,-1-1 0 16,-1 2 0-16,-1-1 0 0,-2 10 0 0,-1-9 0 0,1 9 0 15,0-10 128-15,0 10-128 0,0 0 0 0,-4-7 144 16,4 7 32-16,0 0 0 0,-8-3 0 0,8 3 0 15,0 0 128-15,-8 0 16 0,8 0 16 0,-7 4 0 16,7-4-336-16,-7 6 0 0,7-6 0 0,-6 7 0 16,6-7 0-16,-7 9 0 0,2-1 0 0,1 1 0 15,4-9 0-15,-5 12 0 0,0 0 0 0,2-2 0 16,3-10 160-16,-1 13-32 0,-2 0-128 0,2-1 192 16,-1-2-192-16,2-10 0 0,2 13 0 0,-1-2 0 15,-1-11 0-15,0 0 0 0,0 0 128 0,0 0-128 16,0 0 0-16,0 0 0 0,0 0 0 0,12 2 0 15,-12-2 128-15,0 0-128 0,10-5 0 0,-2 0 144 16,-8 5-144-16,8-7 0 0,-3 1 0 0,-5 6 0 0,7-9 0 0,-2 1 0 16,-5 8 0-16,4-9 0 0,-4 9-320 0,0 0-32 15,0 0-16-15,0 0 0 16,6-7-1296-16,-6 7-272 0,0 0-48 0,0 0-13488 16</inkml:trace>
  <inkml:trace contextRef="#ctx0" brushRef="#br0" timeOffset="150897.6">5783 9132 2751 0,'0'0'128'0,"0"0"16"0,0 0-144 0,0 0 0 16,0 0 0-16,0 0 0 0,0 0 3232 0,0 0 608 15,0 0 128-15,-1-7 32 0,0-3-2848 0,1 10-560 16,1-9-112-16,-1 9-32 0,4-11-64 0,1 2-32 16,-5 9 0-16,5-9 0 0,-5 9 336 0,4-10 64 15,-1 2 16-15,-3 8 0 0,1-11 224 0,-1 11 48 16,0 0 16-16,0 0 0 0,0 0 16 0,0 0 0 16,0 0 0-16,0 0 0 0,-2-6-416 0,2 6-80 15,0 0 0-15,0 0-16 0,0 0-352 0,0 0-64 0,-7 8-16 0,7-8 0 16,-5 9 0-16,5-9-128 0,-5 10 192 0,1 1-64 15,4-11 128-15,-4 10 0 0,0 2 16 0,4-12 0 16,-4 6-48-16,4-6-16 0,0 0 0 0,0 0 0 16,-1 11-32-16,1-11-16 0,0 0 0 0,0 0 0 15,0 0-160-15,0 0 192 0,0 0-192 0,5 8 192 16,-5-8-192-16,0 0 0 0,0 0 0 0,0 0 0 16,0 0 0-16,10-2 0 0,-3-6 0 0,-7 8 0 15,6-6 128-15,-6 6-128 0,6-9 0 0,-1 0 128 16,-1-2-128-16,-2 2 0 0,-2 9 0 0,0-9 128 15,0 9-128-15,2-10 160 0,-4-2-160 0,2 12 160 16,0 0-32-16,-2-9-128 0,2 9 192 0,0 0-64 0,-3-8 48 16,3 8 0-16,0 0 0 0,-5-8 0 15,0 3-48-15,5 5-128 0,-8-3 192 0,1-2-64 0,-1 1 16 0,-1 2 0 16,0-1 0-16,9 3 0 0,0 0-16 0,-10 4-128 16,-2 0 192-16,3 0-64 0,9-4 48 0,-9 9 0 15,-2-3 0-15,5 2 0 0,1 1-176 0,-1 2 160 16,0-2-160-16,2 3 160 0,3-1-160 0,-1 0 0 15,2-11 0-15,2 11 0 0,0 1-128 0,2-1 128 16,-4-11 0-16,5 7 0 0,-5-7 0 0,0 0 0 16,8 6 0-16,-8-6 0 0,11 5 0 0,-11-5 0 15,10 2 0-15,-10-2 0 0,0 0 0 0,12-2 0 16,-3 1 0-16,-9 1 0 0,9-4 0 0,-9 4 0 16,8-7 0-16,-8 7 0 0,9-5 128 0,-1-2-128 0,-2 0 0 0,2-1 128 15,-8 8-128-15,7-11 0 0,-1 0 0 16,1 0 0-16,1 2 0 0,-2 0 0 0,-1 0 0 0,1 0 0 15,-3-2 0-15,0 2 0 0,-3 9 0 16,3-8 0-16,-3 8 0 0,0-10 0 0,0 10 0 0,-3-11 0 16,-1 0 0-16,0 2 0 0,-1-1 0 0,5 10 0 15,0 0 0-15,-8-1 128 0,0 1-128 0,8 0 0 16,-10 4 0-16,1 1 0 0,1 2 0 0,1-1 0 16,2 1 0-16,0 2 0 0,0 0 0 0,1 0 0 15,1 2 0-15,3-11 0 0,0 0-128 0,-1 11 128 16,1 0 0-16,0-11-144 0,4 10 144 0,-4-10 0 15,0 0 0-15,6 11 0 0,-6-11 0 0,11 7 0 16,-11-7-128-16,12 6 128 0,-12-6 0 0,10 4 0 16,-10-4-176-16,9 2 176 0,-9-2-160 0,0 0 160 0,9-2-144 0,-9 2 144 15,0 0-128-15,0 0 128 0,4-11 0 16,-1 2 0-16,-2 0 0 0,-1 9 0 0,-1-9 0 0,-2 0 0 16,1-3 0-16,-1 3 128 0,3 9-128 0,0 0 0 15,-4-13 0-15,0 0 128 0,0 0-128 0,2 2 0 16,2 11 128-16,-4-9-128 0,1 3 0 0,3 6 0 15,0 0 0-15,0 0 0 0,-8-6 0 0,0 5 0 16,8 1 0-16,-9 3 0 0,9-3 0 0,-10 6-160 16,-1 1 160-16,1 1 0 0,1-1-128 0,0 0 128 15,1-3 0-15,8-4 0 0,0 0 0 0,-7 5 0 16,7-5 0-16,0 0 0 0,-3 9 0 0,3-9 0 16,0 0 0-16,3 13 0 0,1-1 0 0,2-3 0 15,-6-9 0-15,7 8-160 0,0 0 160 0,1 1 0 16,2-4 0-16,1-1-128 0,-11-4-32 0,11 0 0 0,0 1 0 15,1-1 0 1,-1 0-592-16,0-2-112 0,-2-4-32 0,0 0 0 16,-1-2-2032-16,0-1-400 0,-1-1-96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44:11.92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24789 1150 10079 0,'0'0'448'0,"0"0"80"0,0 0-528 0,8-5 0 15,-2-3 0-15,1 2 0 0,-7 6 1072 0,9-5 96 16,-1 1 32-16,0-1 0 0,-1-1-48 0,1 1 0 16,-8 5 0-16,8-5 0 0,-2-2-160 0,-6 7-32 0,12-5-16 0,-1 4 0 15,-11 1-336-15,0 0-64 0,10 0-16 0,-10 0 0 16,0 0 208-16,0 0 32 0,0 0 16 0,5 10 0 16,1 10 496-16,-6-12 112 0,-7-17 16 0,0 3 0 15,7 6-256-15,-9 6-64 0,0 1 0 0,0 0 0 16,0 3-368-16,0 3-80 0,-2 0 0 0,1 0-16 15,0-1 0-15,-1 3 0 0,1 3 0 0,4 7 0 16,8 5-192-16,-5 0-48 0,-3-4 0 0,-2-2 0 16,-1 2-224-16,-2 1-160 0,0 0 192 0,-2 4-192 15,-2 2 144-15,0 6-144 0,-1 7 0 0,0-3 144 16,-1-4-144-16,-7-12 160 0,-8-7-160 0,4-2 160 16,4 7-160-16,3-1 0 0,0 1 0 0,4-1 0 15,2-2 0-15,0 0 0 0,0-3 0 0,2 0 128 0,1-4-128 16,2 0-192-16,-1-1 32 0,2-1 16 15,3 0-432-15,-1-4-64 0,2-1-32 0,0 0 0 16,-2-2-480-16,2 2-112 16,5-8-16-16,-5 11 0 0,-1-3-1984 0,6-8-384 0,0 0-96 0,-7 5-4336 15,7-5-880-15</inkml:trace>
  <inkml:trace contextRef="#ctx0" brushRef="#br0" timeOffset="493.72">24864 1042 6447 0,'0'0'576'0,"0"0"-576"0,0 0 0 0,4-9 0 15,-1-1 3328-15,-2-1 576 0,-1 0 96 0,0 11 32 16,0 0-2528-16,0 0-496 0,0 0-112 0,0 0 0 16,7-7-304-16,-7 7-48 0,0 0-16 0,0 0 0 15,0 0 432-15,0 0 64 0,0 0 32 0,-3 10 1232 16,1 1-1008-16,-1-1 0 0,0 1 0 16,2-1-272-16,1 2-48 0,3 2-16 0,-2 2 0 15,-1 0-224-15,3-2-32 0,-1-1-16 0,2 0 0 0,0 1-208 0,1 2-32 16,2 2-16-16,1 2 0 0,-1 2-112 0,1 1-32 15,0 3 0-15,-1 1 0 0,-1 0 48 0,2 2 16 16,-2 1 0-16,2 2 0 0,0 2-80 0,1 4-32 16,0 2 0-16,-1 1 0 0,-1-4-96 0,-1 1 0 15,1 1-128-15,-1-3 192 0,1 0-192 0,-2-5 128 16,0-1-128-16,2 0 0 0,2-4 144 0,-1 1-144 16,-3-3 128-16,-1 0-128 0,-3-3 0 0,-1-2 128 15,-3-1-128-15,0 1 0 0,-4-2-144 0,-1-2-112 16,0-2-32-16,2-1 0 15,-1-2-432-15,1-2-96 0,-2 0-16 0,8-8 0 16,0 0-576-16,0 0-128 0,-10 7-32 0,0-5 0 16,3-3-1696-16,-2-4-320 0,-1-2-80 0,0-8-16 0</inkml:trace>
  <inkml:trace contextRef="#ctx0" brushRef="#br0" timeOffset="863.29">24567 1748 11967 0,'0'0'1072'0,"-10"2"-864"0,-1 2-208 0,11-4 0 16,-9 0 2416-16,9 0 432 0,0 0 96 0,0 0 0 0,-9 0-1344 0,9 0-256 15,0 0-64-15,0 0-16 0,0 0-272 0,13-5-48 16,-1 1-16-16,4 1 0 0,3 3 128 0,1-4 32 16,-5-3 0-16,2 1 0 0,0 5-144 0,0-3-32 15,0 2 0-15,1-2 0 0,-1 4-368 0,2 0-80 16,-2-3-16-16,-2 3 0 0,-1 4-128 0,3-1-48 16,-2-2 0-16,0-1 0 0,1-1-272 0,-2 1 128 15,-2-3-128-15,2 2 0 0,1-2 144 0,0 0-144 16,1 1 0-16,-2-2 144 0,-1-1-384 0,-1 2-80 15,-1-2 0-15,-1 1-16 16,-10 4-2672-16,9-4-512 0</inkml:trace>
  <inkml:trace contextRef="#ctx0" brushRef="#br0" timeOffset="13758.23">25643 1589 1839 0,'0'0'160'0,"0"0"-160"0,0 0 0 0,0 0 0 16,0 0 2224-16,0 0 400 0,-7-7 96 0,7 7 16 15,0 0-1712-15,-9-1-320 0,0-1-80 0,9 2-16 16,0 0 144-16,-9 7 16 0,0-3 16 0,9-4 0 16,0 0-16-16,0 0-16 0,0 0 0 0,0 0 0 15,0 0 32-15,0 0 16 0,0 0 0 0,6 12 0 16,-6-12-128-16,11 6-32 0,-1-3 0 0,3 1 0 16,3-7-48-16,2 2-16 0,0-2 0 0,2 0 0 15,-1 0-240-15,1-4-48 0,0 1-16 0,-2 2 0 16,-1 2-144-16,0 0-128 0,0-4 144 0,-3 5-144 15,-1 5 128-15,-1-3-128 0,-2-1 0 0,-10 0 0 16,12 4 0-16,-4 2 0 0,-8-6 0 0,6 7 0 16,-6-7-288-16,6 9-48 0,-6-9-16 0,0 0 0 15,3 11-1600-15,-3-11-320 0,0 0-64 0</inkml:trace>
  <inkml:trace contextRef="#ctx0" brushRef="#br0" timeOffset="14290.74">25648 1815 4607 0,'0'0'400'15,"0"0"-400"-15,0 0 0 0,0 0 0 16,0 0 2736-16,0 0 464 0,0 0 80 0,0 0 32 0,0 0-1584 0,0 0-304 16,0 0-64-16,0 0-16 0,0 0-192 0,0 0-32 15,0 0-16-15,13 0 0 0,0-1-144 0,1 0-48 16,1-2 0-16,0 3 0 0,1-4-32 0,0 3-16 15,-1 0 0-15,2 1 0 0,-1-3-352 0,2 2-80 16,-1-1-16-16,-1 2 0 0,-1 0-256 0,1 2-160 16,0 2 192-16,-1-4-192 0,0 0 128 0,-1 0-128 15,-1 0 0-15,1 1 0 0,-2 0 0 0,0 1-144 16,0 0-16-16,-1-1 0 16,2 5-848-16,-2-2-160 0,-11-4-48 0,10 3-12288 0</inkml:trace>
  <inkml:trace contextRef="#ctx0" brushRef="#br0" timeOffset="16047.82">27348 723 9215 0,'0'0'816'0,"0"0"-656"16,0 0-160-16,0 0 0 0,0 0 1424 0,0 0 256 15,-9 1 48-15,0 0 16 0,0 2-656 0,0-2-144 0,-2-1-32 16,1 2 0-16,-1 0-208 0,1 0-64 16,-2-2 0-16,0 0 0 0,1 1-192 0,0-1-32 0,-2 0-16 0,1 0 0 15,1 0-80-15,-1-1 0 0,-1-1-16 16,0 0 0-16,1-1-80 0,-1 3-16 0,-2 1 0 0,0-1 0 16,2-1 176-16,1 0 16 0,-1-1 16 0,2 2 0 15,-2 0-96-15,0 0-32 0,0 0 0 0,-1 2 0 16,3-1-160-16,0-1-128 0,2 0 144 0,9 0-144 15,-12 5 128-15,3-1-128 0,9-4 0 0,-9 3 0 16,0-1 0-16,9-2 0 0,-8 2 0 0,8-2 0 16,0 0 0-16,0 0 0 0,0 0 0 0,0 0 0 15,0 0 0-15,0 0 0 0,0 0 0 0,0 0 0 16,0 0 0-16,0 0 0 0,0 0 0 0,0 0 0 16,0 0-128-16,0 11-128 0,0-11-32 0,0 0-11552 15</inkml:trace>
  <inkml:trace contextRef="#ctx0" brushRef="#br0" timeOffset="17687.82">26922 849 11967 0,'0'0'1072'16,"0"0"-864"-16,0 0-208 0,0 0 0 16,0 0 1936-16,0 0 352 0,-3-9 64 0,3 9 16 15,0 0-1424-15,0 0-288 0,0 0-48 0,0 0-16 16,3-10-352-16,-3 10-80 0,0 0-16 0,0 0 0 0,0 0 80 15,0 0 16-15,0 0 0 0,0 0 0 0,0 0 336 0,0 0 64 16,0 0 0-16,0 0 16 0,0 0 112 0,0 0 32 16,0 0 0-16,-4 13 0 0,-1 0 96 0,1-3 0 15,0 1 16-15,0 2 0 0,0 2-336 0,0 1-64 16,0-2 0-16,0 2-16 0,2 2-176 0,0 2-16 16,1-1-16-16,2 2 0 0,1 1 32 0,0 6 0 15,1 0 0-15,-1-1 0 0,4-3-128 0,-2 1 0 16,-2 2-16-16,2-2 0 0,0 0 16 0,-1 0 16 15,-3 2 0-15,0 1 0 0,-2 1 16 0,0 1 0 16,-3 3 0-16,-1 5 0 0,-2 5-32 0,2 0-16 16,-3-3 0-16,0 2 0 0,0-3 112 0,1 2 32 15,0-9 0-15,1 1 0 0,1-1 160 0,2 0 32 0,-1-6 16 0,1 1 0 16,1 0-160-16,-1 2-48 0,-1-4 0 0,1 2 0 16,2 2-112-16,0 0-16 0,0-1-16 0,0 2 0 15,1 0 48-15,-2 4 16 0,0-1 0 0,-1 2 0 16,-2 3-48-16,1 0 0 0,-1-1 0 0,-2 1 0 15,-3 3-16-15,1 3-16 0,1 4 0 0,0 0 0 16,0-1-160-16,1 0 0 0,3 0 144 0,-1-1-144 16,1-3 0-16,3 0 144 0,0-5-144 0,1 3 0 15,0-1 320-15,-2 3-32 0,-1 1-16 0,3 0 0 16,3-1-48-16,-2 2-16 0,-2 3 0 0,2 0 0 16,2-2-208-16,1-1 144 0,-3 1-144 0,3 4 128 15,2 3-128-15,3-1 0 0,-2-2 0 0,-1-1 0 16,-1-1 0-16,3-2 0 0,1-3 128 0,0-2-128 0,-2-1 128 15,1-2-128-15,-1-4 192 0,1-2-64 0,-1-2-128 16,1 0 0-16,-2-1 0 0,3 2 0 0,1 2 0 0,-3-1 0 16,0-4 128-16,-1 4-128 0,1 5 0 0,1 1 0 15,-2-2 128-15,2-1-128 0,-2-2 0 0,0-3 0 16,-2-1 144-16,-1-1-144 0,1 1 0 0,-1-3 128 16,0 1-128-16,0 3 0 0,0 3 0 0,0-3 128 15,-1-3-128-15,2 2 0 0,-2 1 0 0,3 0 0 16,0 1 0-16,0-1 0 0,0-1 0 0,0-2 0 15,2 1 0-15,0-4 128 0,-1 0-128 0,0-2 0 16,0 2 0-16,1-1 0 0,-1 3 0 0,0-2 0 16,0-1 0-16,-1 3 128 0,1 2-128 0,-1-1 0 15,-1-1 0-15,-1 3 0 0,1-1 0 0,-2 2 128 0,-1 0-128 16,2 2 0-16,-2-2 0 0,0 1 128 0,-2-2-128 0,1-1 0 16,0-3 0-16,1 2 0 0,0 1 0 0,0-1 128 15,0 1-128-15,1-1 0 0,0 2 0 0,2-2 0 16,0 0 0-16,0-2 0 0,1 1 0 0,0 0 0 15,2 0 0-15,-3 2 0 0,3 0 0 0,0 5 0 16,2 1 0-16,-1-5 0 0,-2-2 0 0,1-1 0 16,-1-1 0-16,1 1 0 0,-4-4 0 0,1 1 0 15,-1 1 0-15,1 1 0 0,-3-2 0 0,0 2 0 16,0 1 0-16,0-1 0 0,0-3 0 0,0-1 128 16,-3-3-128-16,2-1 0 0,1-1 0 0,0 1 0 15,0 0 0-15,0 0 0 0,-1-3 0 0,1 1 0 16,0 1 0-16,0-2 0 0,0 2 0 0,0-2 0 0,0 1 0 15,0 0 0-15,1 1 0 0,2-2 0 0,-1-2 0 0,-2 1 0 16,-1-1 0-16,0 0 0 0,-1-1 0 0,1 0 0 16,0 1 0-16,-2-6 0 0,3-6 0 0,-4 11 0 15,4-11 0-15,-6 7 0 0,-1-1 0 0,7-6 0 16,-6 3 0-16,6-3 128 0,-9 3-128 0,9-3 0 16,-8 0 0-16,8 0 0 0,0 0 0 0,-8 4 0 15,8-4 0-15,0 0 0 0,0 0 0 0,-6 4 0 16,6-4 0-16,-8 5 0 0,8-5 0 0,-7 8 0 15,1 0 0-15,-1 1-128 0,-1 3 128 0,2-2 0 16,1 2-144-16,-1-2 144 0,0-3-128 0,1 1 128 16,-1 2-160-16,3-1 160 0,-4-1-128 0,7-8 128 15,0 0 0-15,-4 12-144 0,0-6 144 0,4-6 0 16,-2 9 0-16,2-9 0 0,0 0 0 0,-3 15 0 0,2-5 0 16,-1 1-128-16,2-11 128 0,-1 10 0 0,1-10 0 15,-3 12 0-15,3-12 0 0,0 10-128 0,0-10 128 0,-1 12 0 16,1-12 0-16,0 12 0 0,0-12 0 0,-1 11 0 15,1-11 0-15,-1 13 0 0,-1-2 0 0,2-11 0 16,-4 10 0-16,4-10 0 0,-2 12 0 0,0-3 0 16,2-9 0-16,-1 9 0 0,1-9 0 0,0 0 0 15,0 0 0-15,-1 9 0 0,1-9 0 0,0 0 0 16,0 0 0-16,0 0 0 0,-2 9 0 0,2-9 0 16,0 0 0-16,0 0 0 0,0 0 0 0,0 0 0 15,0 0 0-15,-1 10 0 0,1-10 0 0,-2 9 0 16,2-9 0-16,0 0 0 0,0 0 0 0,0 0 0 15,0 0 0-15,0 0 0 0,-3 8 0 0,3-8 0 16,0 0 0-16,0 0 0 0,0 0 0 0,0 0 128 0,0 0 0 0,14 5 0 16,-1-1 0-16,3 0 0 0,2 1-128 0,0-3 0 15,-2 1 128-15,2 0-128 0,2-2 0 0,-2 0 0 16,-1 0 0-16,3 1 0 0,1-1 0 0,-4-1 0 16,-6-1 0-16,0-1 0 15,-11 2-2112-15,0 0-384 0,0 0-64 0,0 0-17152 0</inkml:trace>
  <inkml:trace contextRef="#ctx0" brushRef="#br0" timeOffset="19826.53">30919 870 5519 0,'0'0'240'0,"0"0"64"0,0 0-304 0,0 0 0 0,0 0 0 16,0 0 0-16,0 0 2944 0,0 0 544 0,0 0 96 0,0 0 32 15,0 0-1648-15,0 0-336 0,-9-1-64 0,9 1-16 16,0 0-336-16,0 0-64 0,0 0 1136 15,0 0-1856-15,0 0-144 0,13 6-32 0,0-2 0 16,1-4-256-16,2 3 0 0,0 0 128 0,3-3-128 16,3-4 0-16,3 1 128 0,0 2-128 0,1-1 0 15,1 0 176-15,1-1-176 0,-1-1 160 0,0 2-160 16,1 0 176-16,-1-3-176 0,1 0 192 0,0 0-192 16,2-1 304-16,1 1-48 0,1-4-16 0,-1 1 0 15,2 3 256-15,-5 0 48 0,-2 2 16 0,-1-2 0 16,1 0-256-16,-4 1-48 0,-3 1-16 0,-4 3 0 15,1-4-240-15,-4 4 128 0,-12 0-128 0,0 0 0 16,11-1 128-16,-11 1-128 0,0 0 0 0,0 0 144 16,0 0-16-16,0 0-128 0,0 0 192 0,0 12-64 0,0-12-128 0,0 0 0 15,0 0 144-15,-3 10-144 0,-1-2 0 0,4-8 144 16,0 0-144-16,-7 9 0 0,1-1 0 0,-1-1 0 16,-1-1 0-16,8-6 0 0,-6 7 128 0,-1 0-128 15,-1 1 0-15,3 0 0 0,5-8 0 0,-4 12 0 16,-1 1 0-16,0-4 0 0,5-9 192 0,-3 17-64 15,-1 4 0-15,0 0-128 0,2-3 128 0,-1 3-128 16,-1 1 0-16,0 1 0 0,-2 3 192 0,1 2-192 16,1-2 192-16,-2 3-192 0,-1 2 256 0,1-2-64 15,3-2-16-15,-3 2 0 0,1 1 48 0,1 0 16 16,2-3 0-16,-1 2 0 0,2 2-48 0,-3 2 0 16,-4-1 0-16,3-1 0 0,2 2 80 0,1 5 16 15,-5 2 0-15,4 2 0 0,2 0-48 0,0-1-16 0,-1 1 0 0,1 1 0 16,-1-2-32-16,2 4 0 0,0-3 0 0,0 1 0 15,0-1-48-15,0-1-16 0,0 0 0 0,0 2 0 16,0 0 0-16,0-1-128 0,0-1 192 0,0-2-64 16,0 2 48-16,0-3 0 0,0 1 0 0,-2 1 0 15,0 3-48-15,-1 0 0 0,0-1 0 0,1-2 0 16,-2 2 0-16,1 1 0 0,1-1 0 0,-2-1 0 16,0 1 0-16,1-3-128 0,1-1 192 0,-1 1-64 15,0 2-128-15,1-1 160 0,-2-2-160 0,0 1 160 16,0 1-160-16,2 1 0 0,-1-1 0 0,-1-1 128 15,-4-1-128-15,3 0 0 0,1 0 144 0,-1 0-144 16,0-1 0-16,-1 4 0 0,-1-1 0 0,0-1 128 16,1 0-128-16,-1 1 0 0,-1-1 128 0,2 1-128 0,0 3 0 0,1-2 0 15,0-2 0-15,1-3 0 0,0-2 0 0,0 1 0 16,0 3 0-16,0 0 128 0,2 1 0 0,-1 1 0 16,-1-1 0-16,2 2 0 0,-1 1 0 0,1-1 0 15,-1 0 0-15,0-1 0 0,2-1-128 0,0-1 128 16,-1-1-128-16,0 2 128 0,-2-3-128 0,1 5 0 15,1 2 128-15,-1-2-128 0,0 0 0 0,1-2 0 16,-1 0 0-16,1 0 128 0,0-1-128 0,0 1 0 16,-1-4 0-16,0-1 0 0,2-3 0 0,0 2 0 15,-2 1 0-15,1 1 128 0,0 0-128 0,1 2 144 16,-2-1-144-16,2 2 160 0,0 0-160 0,1 0 192 16,-3-2-192-16,1 1 192 0,-1-5-192 0,0 2 0 15,1 0 144-15,-1-1-144 0,-1-1 0 0,0 0 128 16,0-2-128-16,-1 1 0 0,1 3 0 0,2-3 128 0,-1-2-128 0,1-1 0 15,-1 1 0-15,2 0 128 0,-1-2-128 0,4 2 0 16,-1-3 0-16,-1 1 0 0,-1-1 0 0,3-2 0 16,1-1 0-16,-2-1 0 0,-2 2 0 0,1-3 0 15,0 1 0-15,1 3 0 0,-1 1 0 0,0 0 128 16,0-3-128-16,0 1 0 0,0 1 0 0,0-2 0 16,1 3 0-16,1-1 0 0,0-3 0 0,1-1 0 15,-2 1 0-15,1-1 0 0,0-2 0 0,1 1 0 16,-2-3 0-16,0 3 0 0,1-5 0 0,0 2 128 15,2 0-128-15,-1 0 0 0,-3-1 0 0,0 2 0 16,1 1 0-16,-1 0 0 0,0-2 0 0,1 2 128 16,1-3-128-16,-2 2 0 0,-2 0 0 0,2 1 0 15,-2-1 0-15,2 0 0 0,1-1 0 0,2 0 128 0,-2-1-128 0,2 1 0 16,-1 0 0-16,1 0 0 0,-2-2 0 0,-1 0 0 16,0 0 0-16,1-2 0 0,1 0 0 0,-1 0 0 15,-1-2 0-15,1-1 0 0,2 1 0 0,0-1 0 16,-2-1 0-16,-1-9 128 0,1 12-128 0,-1-2 0 15,-1 1 0-15,1-11 128 0,2 9-128 0,-2 0 0 16,0-9 0-16,-1 12 0 0,1-12 0 0,0 9 0 16,0-9 0-16,0 10 128 0,0-1-128 0,0-9 0 15,1 11 0-15,-1-11 128 0,0 0-128 0,0 0 0 16,0 10 0-16,0-10 0 0,-1 11 0 0,1-11 0 16,0 0 0-16,0 0 0 0,0 0 0 0,0 0 144 15,-4 9-144-15,4-9 0 0,0 0 128 0,0 0-128 16,0 0 0-16,0 0 0 0,0 0 224 0,0 0-64 0,0 0-16 0,-6 6 0 15,6-6 96-15,0 0 16 0,-7 7 0 0,7-7 0 16,-6 6-96-16,6-6-16 0,-9 6 0 0,2 0 0 16,1-1-144-16,-1 2 160 0,7-7-160 0,-8 6 160 15,0 0-160-15,1-1 0 0,-1-1 0 0,0 1 128 16,0 0-128-16,-1-1 0 0,-3-1 0 0,3-1 128 16,9-2-128-16,-10 2 0 0,-2-4-160 0,2 0 160 31,0-2-576-31,0-3-32 0,-2-3 0 0,2-3 0 0,1-7-1760 0,0-3-368 15,1-10-64-15</inkml:trace>
  <inkml:trace contextRef="#ctx0" brushRef="#br0" timeOffset="21125.83">28042 332 12431 0,'0'0'544'0,"0"0"128"16,0 0-544-16,0 0-128 0,0 0 0 0,0 0 0 0,6-4 496 0,2 0 64 16,-8 4 16-16,8-3 0 0,-8 3 0 0,6-2 0 15,-6 2 0-15,0 0 0 0,0 0 0 0,0 0 0 16,0 0 0-16,0 0 0 0,0 0 256 0,0 0 64 15,3-11 16-15,-3 11 0 0,0 0-304 0,0 0-64 16,0 0-16-16,0 0 0 0,-5-9-256 0,5 9-48 16,0 0-16-16,-11-4 0 0,11 4 64 0,-11-2 16 15,11 2 0-15,-12-3 0 0,0 2 32 0,2 1 0 16,-1 0 0-16,11 0 0 0,-13 2-96 0,3 2-16 16,-2 1 0-16,0 1 0 0,-1-2-80 0,2 1 0 15,0 0-128-15,-1 2 192 0,-1 0-64 0,2 1 0 16,0 0-128-16,-1 2 192 0,1 2-192 0,0-1 144 15,1 0-144-15,1 2 128 0,2 2-128 0,2-1 0 0,0-1 0 0,2 0 0 16,3-1 0-16,0 0 0 0,0-12 0 0,3 13 0 16,-3-13 0-16,8 11 0 0,-1-2 0 0,4-2 0 15,-11-7 128-15,14 4-128 0,1-1 128 0,-1-2-128 16,-1-2 176-16,0-1-48 0,0 0-128 0,0-2 192 16,-1-2-192-16,1-1 176 0,-1-4-176 0,-1-1 160 15,0 2-32-15,-1 0-128 0,-1-1 192 0,2 2-64 16,-1 0-128-16,-1 0 0 0,-1 0 144 0,-1-2-144 15,-1 0 144-15,1 0-144 0,-2 1 192 0,0-1-192 16,0 1 128-16,-1 1-128 0,-4 9 0 0,4-9 0 16,1-2 0-16,-5 11 0 0,4-9 128 0,-4 9-128 15,0 0 0-15,5-8 0 0,-5 8 0 0,0 0 0 16,0 0 0-16,0 0 256 0,0 0-48 0,0 0-16 16,0 0 64-16,0 0 16 0,11 7 0 0,-3-3 0 15,-8-4-48-15,7 10-16 0,0-1 0 0,-2-2 0 0,-5-7-64 0,4 13-16 16,0-2 0-16,-4-11 0 0,4 12-128 0,-1-1 0 15,-1 0 144-15,-1 0-144 0,-1-11 0 0,2 13 0 16,-1-1 0-16,-1-12-128 16,0 0-1104-16,4 13-224 0,-1-2-32 0,-2 0-11824 15</inkml:trace>
  <inkml:trace contextRef="#ctx0" brushRef="#br0" timeOffset="21425.26">28391 439 22799 0,'0'0'1008'0,"0"0"208"0,0 0-960 0,0 0-256 0,0 0 0 0,3 10 0 16,-2 2 640-16,0 0 96 0,-2-2 16 0,1 2 0 16,1 2-416-16,-1-1-80 0,2 0 0 0,-1 3-16 15,0 3-240-15,0 0 0 0,-1-2 128 0,3-2-128 16,0 1 0-16,-1-3 0 0,0-1 128 0,0-1-128 16,2 1-240-16,1 0-80 0,-3-3-32 0,-2-9-11120 15</inkml:trace>
  <inkml:trace contextRef="#ctx0" brushRef="#br0" timeOffset="22196.85">29497 313 5519 0,'0'0'496'0,"0"0"-496"16,0 0 0-16,0 0 0 0,0 0 3584 0,0 0 608 15,0 0 128-15,0 0 32 0,0 0-2672 0,1-7-528 16,-1 7-96-16,0 0-32 0,0 0-416 0,0 0-96 16,-7-12 0-16,7 12-16 0,-7-5-304 0,7 5-48 15,0 0-16-15,-11-6 0 0,1 5 0 0,-1 1-128 16,1 0 192-16,-2 3-64 0,-2 2-128 0,-1 2 0 16,1-1 0-16,0 3 0 0,-3 0 0 0,0 3 0 15,-1 1 0-15,1 1 0 0,0 1 160 0,0-1 96 16,0 0 32-16,2 1 0 0,4-1 32 0,0 2 16 15,3 1 0-15,2-2 0 0,1-2-160 0,1 2-48 16,1-5 0-16,3-10 0 0,2 12-128 0,-2-12 128 16,5 10-128-16,-5-10 128 0,0 0-128 0,13 4 0 15,0-8 144-15,1 2-144 0,2-2 128 0,1-3-128 0,-2-3 160 0,1-2-160 16,0 2 144-16,-1-1-144 0,1 0 128 0,2-3-128 16,0-1 0-16,-3 2 0 0,-3 1 0 0,-2 0 0 15,3 1 0-15,-1 0 0 0,-3-2 0 0,-1 3 0 16,0 1 0-16,-8 9 0 0,0 0 0 0,5-10 0 15,-5 10 0-15,0 0 0 0,0 0 0 0,0 0 0 16,0 0 0-16,0 0 0 0,0 0-128 0,10 6 128 16,-10-6 0-16,7 6 0 0,-7-6 0 0,6 11 0 15,-1-1 0-15,-3 0 0 0,-2-10 176 0,2 14-176 16,1-3 192-16,-2 2-64 0,-1 0-128 0,2-2 192 16,-2-11-192-16,2 13 144 0,-2 1-144 0,0-1 128 15,0-13-128-15,1 13-192 0,-1-13 32 0,2 13 16 16,-1-2-2032-16,-1-11-384 0,0 0-96 0</inkml:trace>
  <inkml:trace contextRef="#ctx0" brushRef="#br0" timeOffset="22646.33">29637 576 17503 0,'0'0'1552'0,"0"0"-1232"0,0 0-320 0,0 0 0 16,4-11 1072-16,-4 11 144 0,7-6 48 0,-1-1 0 15,0 1-720-15,1-2-144 0,3-1-16 0,0 3-16 16,-10 6-368-16,12-2 128 0,-1-3-128 0,1 1 0 15,-1 0 0-15,0 0 0 0,0 1 0 0,-1 3 0 16,-10 0 0-16,12 3 0 0,-12-3 0 0,12 4 0 16,-2-4 0-16,-10 0 128 0,0 0-128 0,0 0 176 15,0 0 112-15,0 0 32 0,4 9 0 0,-4-9 0 16,0 0-16-16,-3 13 0 0,-1-1 0 0,-1-1 0 16,-1 1-96-16,-1 0-16 0,1 1 0 0,-2 0 0 15,-1 1 48-15,0-3 0 0,-2-1 0 0,1 6 0 0,-1-3-16 16,1 1 0-16,1-1 0 0,2-1 0 0,2-2 0 0,1 2 0 15,2 0 0-15,-1-6 0 0,3-6-32 0,0 11 0 16,0-11 0-16,4 10 0 0,2-3-192 0,2-2 144 16,-8-5-144-16,12 6 128 0,-2-2-128 0,2-1 0 15,1 0 0-15,1-2 0 16,2-1-1616-16,2 0-368 0,3-3-64 0</inkml:trace>
  <inkml:trace contextRef="#ctx0" brushRef="#br0" timeOffset="23352.14">31155 293 11455 0,'0'0'512'0,"0"0"96"0,0 0-480 0,0 0-128 16,0 0 0-16,0 0 0 0,0 0 352 0,0 0 48 16,0 0 16-16,0 0 0 0,0 0 352 0,0 0 80 15,-10-4 16-15,10 4 0 0,0 0 320 0,-11-2 64 16,-1 2 16-16,2 0 0 0,10 0-128 0,-13 2-32 16,-1-1 0-16,-1 2 0 0,1 1-208 0,-2 1-32 15,-2-1-16-15,1 2 0 0,1 1-192 0,-1-1-32 16,-1 2-16-16,0 1 0 0,-3 2-272 0,3 0-48 15,1 1-16-15,1 1 0 0,-2-1-80 0,4 1-32 16,1 1 0-16,1-1 0 0,0 0-16 0,3 0 0 16,4-1 0-16,0 0 0 0,1 1-144 0,2-1 0 15,2-12 0-15,0 0 128 0,6 10-128 0,-6-10 0 16,9 8 144-16,1-4-144 0,1-4 0 0,2 0 144 0,0-4-144 0,1 1 0 16,0-1 144-16,2-2-144 0,1-3 0 0,-1 1 144 15,-2 3-144-15,2-2 0 0,0-3 0 0,0 1 0 16,-2 1 0-16,2-4 0 0,1 0 0 0,-1 1 128 15,-3-1-128-15,-2 1 0 0,-3 0 0 0,0 0 0 16,0 1 0-16,-3 2 0 0,-2-1 144 0,-3 9-144 16,0 0 0-16,0 0 0 0,0 0 0 0,0 0 0 15,0 0 0-15,0 0 0 0,0 0 0 0,0 0 0 16,0 0 0-16,0 0 0 0,0 0 0 0,-4 12 0 16,1-3 0-16,1 4 0 0,0-3 0 0,2 3 176 15,0 2-48-15,0-2 0 0,0-13 0 0,0 16 0 16,0 4-128-16,2-4 0 0,-1-3 0 0,0-3 128 15,1 3-320-15,-1 0-80 0,-1 0-16 0,1-1 0 16,2-3-1984-16,-3 0-400 0,0-9-80 0</inkml:trace>
  <inkml:trace contextRef="#ctx0" brushRef="#br0" timeOffset="23900.43">31249 512 6447 0,'0'0'272'0,"0"0"80"0,4-11-352 0,0 2 0 16,0 1 0-16,5 2 4800 0,-2-1 880 0,1 1 176 0,3-1 32 15,0 3-4272-15,0 0-848 0,-11 4-192 0,13-4-16 16,0 2-384-16,-1 2-176 0,-2 2 160 0,-10-2-160 15,12 0 0-15,-12 0 0 0,0 0 0 0,8 6 0 16,-8-6 128-16,0 0-128 0,4 9 0 0,-4-9 0 16,-3 12 192-16,-2-3-64 0,-2-3-128 0,-2 2 192 15,-1 0-48-15,-1-2-16 0,1-2 0 0,-1 1 0 16,1-1 128-16,1 3 0 0,0-3 16 0,9-4 0 16,-9 6-144-16,1 0-128 0,8-6 144 0,-9 2-144 15,9-2 0-15,0 0 0 0,0 0 0 0,0 0 0 16,0 0 0-16,0 0 0 0,0 0 0 0,0 0 0 15,0 0-144-15,0 0 144 0,0 0-208 0,9 4 80 16,-9-4 128-16,10 5 0 0,-1-2 0 0,-1 1-128 16,-8-4 128-16,11 4 0 0,-11-4 0 0,10 6-128 0,-2 1 128 0,-8-7 0 15,9 4 0-15,-9-4 0 0,9 6 0 0,-2 1 0 16,-3 1 0-16,1 1 0 0,0 0 304 0,-2 1-16 16,-3 1 0-16,1-2 0 0,-1-9 96 0,1 13 0 15,-2-1 16-15,0 1 0 0,-2-2-144 0,0 1-48 16,-1 0 0-16,1-2 0 0,-3 1-80 0,1-2-128 15,-1-1 176-15,-2 3-176 0,-1-2 176 0,0-1-176 16,-1-3 160-16,3 2-160 0,0 1 128 0,-1-2-128 16,-1-2 0-16,9-4 144 0,-8 5-144 0,0 1 0 15,-1-2 144-15,9-4-144 0,0 0-256 0,0 0-112 16,-9 3-16-16,9-3-15104 0</inkml:trace>
  <inkml:trace contextRef="#ctx0" brushRef="#br0" timeOffset="28015.76">6137 5659 21183 0,'0'0'1888'0,"0"0"-1504"15,0 0-384-15,-8 6 0 0,1 1 1280 0,3 2 192 16,3 3 48-16,1-1 0 0,1 2-1120 0,1 3-208 15,-1 2-64-15,2 3 0 0,-1 1 192 0,-1 3 48 16,-1 1 0-16,3 0 0 0,2 0-80 0,-1 3-16 16,-1-2 0-16,2 5 0 0,0 0-16 0,-2 3 0 15,-4-1 0-15,-1 2 0 0,2-1-128 0,-1 4-128 16,-4 3 144-16,2 1-144 0,2 0 128 0,-2 2-128 16,-1 3 0-16,2-1 144 0,0 2 96 0,2-1 16 15,-2 0 0-15,-1 2 0 0,2-2 32 0,0 1 16 16,-1 0 0-16,4 0 0 0,1 3-160 0,1 1-16 15,-1-1-128-15,0-3 192 0,-1 3-192 0,1 2 176 16,-2 1-176-16,0-1 160 0,1 1-160 0,-1 1 192 16,-1 3-192-16,1-1 192 0,2 4-192 0,-3-2 160 0,0 0-160 15,-1 1 160-15,-2 2-160 0,-1 0 0 0,0 3 0 0,2-3 128 16,-2 1-128-16,1 0 0 0,-1-1 0 0,-2-1 0 16,-2 1 0-16,1 0 128 0,2-2-128 0,1 0 0 15,-1 0 0-15,1-2 0 0,0-3 0 0,2 0 0 16,0 0 208-16,0 0-32 0,-2 0-16 0,1 0 0 15,3 2 176-15,-1-5 48 0,-2-1 0 0,3-1 0 16,4 0-112-16,-3 1-16 0,-2 0 0 0,0 1 0 16,-2 0-256-16,2 2 160 0,1-1-160 0,0 1 128 15,-1 0-128-15,1-2 0 0,1-2 0 0,0 3 128 16,-5 1-128-16,2-3 0 0,0-1 0 0,0 2 0 16,-2 2 0-16,1-2 0 0,2-2 0 0,0 1 0 15,-3-4 0-15,2 1 128 0,0-2-128 0,1 1 0 16,1 0 0-16,0 0 0 0,-2-1 0 0,2 0 0 0,0-1 0 0,0-2 0 15,-2-1 0-15,0-1 0 0,1-2 0 0,1 3 0 16,-1-1 0-16,-1 1 0 0,0 1 0 0,0 2 0 16,1 1 0-16,0-1 0 0,-3 0 128 0,1 0-128 15,1-2 0-15,-1 1 128 0,3-1 0 0,-2-1-128 16,-2 0 192-16,1 3-64 0,2 3-128 0,-1 1 0 16,1-2 0-16,0 0 128 0,-1 1-128 0,1-4 0 15,0 0 0-15,1-2 0 0,-1-3 0 0,-1 2 128 16,0 1-128-16,0 0 0 0,2 0 0 0,0 1 0 15,-1 0 0-15,0 1 0 0,-2-2 0 0,3 0 0 16,3 0 0-16,-2 0 0 0,-1 0 0 0,-1-3 0 16,-1 2 128-16,1 2-128 0,0 2 0 0,0 1 128 0,-1-2-128 0,2 2 128 15,0-1-128-15,2 0 0 0,0-3 0 0,-1 0 128 16,-1 1-128-16,2-1 0 0,0-3 0 0,1 4 0 16,-2 1 0-16,1 1 0 0,-2-2 0 0,1-1 0 15,0-2 0-15,-1-1 0 0,-1 0 0 0,0 2 0 16,-1-4 128-16,1 1-128 0,-2 0 0 0,1 4 128 15,-1 0-128-15,2 0 0 0,1 4 0 0,-1-1 0 16,-3-2 0-16,0-1 0 0,2 0 0 0,1 0 0 16,0 0 0-16,1-2 0 0,0-2 0 0,1 1 0 15,-2 3 0-15,0 0 0 0,-2-1 0 0,0-3 0 16,1 1 0-16,-1 1 0 0,-1-3 0 0,0-1 0 16,0-3 0-16,0 0 0 0,-2 1 0 0,-1-2 128 15,2-2-128-15,0 1 0 0,-2-1 0 0,0 3 0 16,-3 2 0-16,1-1 128 0,2-2-128 0,-3 0 0 0,0-1 0 0,0 1 128 15,-1-3-128-15,1-1 0 0,-1-1 128 0,2 0-128 16,-1-4 0-16,1 1 128 0,-2 0-128 0,1-2 0 16,-1 0 0-16,2-3 0 15,0-1-496-15,1-1-80 0,0-4 0 0,2-2-10880 16,-1-4-2176-16</inkml:trace>
  <inkml:trace contextRef="#ctx0" brushRef="#br0" timeOffset="28865.6">2370 13399 22111 0,'-26'-1'976'0,"9"-2"208"0,-2 2-944 0,2 1-240 0,2 0 0 16,5 0 0-16,10 0 2416 0,-9 0 432 16,9 0 96-16,0 0 0 0,0 0-2240 0,0 0-464 0,0 0-96 0,0 0-16 15,10-4-128-15,1 0 0 0,-11 4 0 0,17-7 0 16,3 2-208-16,3-1 80 0,-1 0 128 0,4 0-208 15,1-3 208-15,4 0 0 0,2 2-160 0,2-5 160 16,3-2 0-16,2-3 0 0,5-2-144 0,2-5 144 16,2-5 0-16,9 1 0 0,11-1 0 0,1-1 0 15,-2-6 0-15,4-1 0 0,5 2 0 0,11-3 0 16,15-1 0-16,-1 0 0 0,-2 1 0 0,5-8 0 16,4-11 0-16,3-3 192 0,3-3-16 0,6 3-16 15,11 6 64-15,2-8 16 0,0-8 0 0,12-3 0 16,12-1 16-16,-3-5 16 0,-7-4 0 0,9 0 0 15,13-1-16-15,3-2-16 0,2-8 0 0,2 0 0 16,2 1-48-16,10-3 0 0,6 2 0 0,2-7 0 16,-1-4 0-16,-1 4 0 0,2 0 0 0,4 2 0 0,2-5 80 0,7 0 16 15,4-3 0-15,3 3 0 0,0 1-32 0,0-2 0 16,-3 0 0-16,-2 3 0 0,2 4-48 0,0 3-16 16,1-1 0-16,-3 0 0 0,-2 0-64 0,-5 6 0 15,-6 6-128-15,-4 4 192 0,-6-1-192 0,-3 1 0 16,-2 2 128-16,-7 4-128 0,-6 3 0 0,-8 6 0 15,-11 5 0-15,-3-1 0 0,-5 2 0 0,-10 6-192 16,-8 6 16-16,-6-1 0 16,-4-6-2384-16,-6 7-496 0,-7 7-80 0</inkml:trace>
  <inkml:trace contextRef="#ctx0" brushRef="#br0" timeOffset="30349.57">2163 10424 18431 0,'0'0'1632'0,"-7"-3"-1312"0,-2-2-320 0,9 5 0 15,-8-4 1728-15,8 4 256 0,0 0 64 0,-6-5 16 16,6 5-1424-16,0 0-272 0,0 0-64 0,0 0-16 15,0 0-48-15,0 0-16 0,0 0 0 0,0 0 0 16,0 0-32-16,0 0-16 0,9-3 0 0,1 3 0 16,-10 0 64-16,15 2 16 0,-2 0 0 0,2 1 0 0,4 1-128 0,-2-4 0 15,-2 1-128-15,4 2 192 0,0 2-16 0,1 0-16 16,-1 0 0-16,3-1 0 0,3 3 0 0,0 0 0 16,-2 3 0-16,3-1 0 0,2-4 0 0,-1 4 0 15,1 2 0-15,-1 0 0 0,0-2 80 0,1 6 16 16,0 4 0-16,1-3 0 0,-3-2 96 0,3-3 32 15,3 0 0-15,2 4 0 0,-1-2 64 0,1 0 0 16,0-1 16-16,2-1 0 0,1 1-80 0,-1 0 0 16,-2-3-16-16,1 1 0 0,2-1-80 0,1 1-16 15,-2-4 0-15,3 3 0 0,3 0-64 0,1 2-16 16,0-1 0-16,0 2 0 0,1 1-64 0,-1 1 0 16,0 2-128-16,-2 0 192 0,-2-1-192 0,-1 1 128 15,1 1-128-15,-3-2 0 0,0 1 128 0,3 0-128 0,5 1 0 0,0 0 144 16,1-3-144-16,0 0 192 0,2-3-192 0,1-1 192 15,-1 1 16-15,-1 0 16 0,0-1 0 0,1-1 0 16,1-2 128-16,-1 0 32 0,-2-2 0 0,2 0 0 16,4 3-64-16,0 1 0 0,-3 2 0 0,-2 2 0 15,-3 1 16-15,-1 2 0 0,-5-1 0 0,0 1 0 16,-1 1-144-16,2 1-48 0,0 1 0 0,-1-1 0 16,-4 1-144-16,4 1 0 0,1-1 0 0,0-3 0 15,-3 1 0-15,1 0 0 0,1-5 128 0,1-1-128 16,-3 0 0-16,0 1 0 0,0-3 0 0,4-1 128 15,4-2-128-15,2 1 192 0,0-1-192 0,5-2 192 16,1-1-64-16,0-1-128 0,-2 1 192 0,-2 1-64 16,-3 1 16-16,-1-1 0 0,0 2 0 0,4 4 0 0,3-3-16 0,-2 2-128 15,-1 1 192-15,0 1-64 0,-1 1-128 0,-2 1 128 16,0 0-128-16,-1 3 128 0,-4 2-128 0,0-2 0 16,-1-5 0-16,1 1 0 0,1 1 128 0,0 2-128 15,4-2 128-15,2-3-128 0,0 2 128 0,-1 2-128 16,2-3 0-16,0 2 128 0,-3 0-128 0,2-4 0 15,1 0 0-15,1 1 0 0,2-2 128 0,-1 0-128 16,2 0 0-16,0 2 128 0,1 2-128 0,-1 0 0 16,-3-2 0-16,0 2 0 0,-1 0 0 0,3-1 0 15,2 0 0-15,-1 0 0 0,-2 2 0 0,4 1 0 16,1-3 0-16,1 4 0 0,-1-1 192 0,-4 2-32 16,0-1-16-16,-1 2 0 0,2-2-16 0,3 0-128 15,3 2 192-15,3 0-64 0,1-1-128 0,1-2 0 0,-2 3 0 16,-2 1 128-16,1-2-128 0,1 0 0 0,1-2 0 0,4 0 128 15,6 1-128-15,0-1 0 0,-1 0 0 0,-3 1 0 16,0-4 0-16,2 1 0 0,3-3 0 0,1 2 0 16,0-1 0-16,0 2 0 0,-2 1 0 0,-2 0 0 15,1 0 0-15,4 0 0 0,3-1 0 0,1 3 0 16,3-2 0-16,-2 4 0 0,-4-1 0 0,2 1 0 16,1 0 0-16,4 0 0 0,4-2 0 0,-3 2 0 15,-2-2 0-15,1 0 0 0,1 2 0 0,3 3 0 16,4-3 0-16,-2-2 0 0,-2 0 0 0,-1-2 0 15,-2-1 0-15,3-1 0 0,3 1 0 0,-2 2 0 16,-2 1 0-16,0-1 0 0,-2 0 0 0,2 1 0 0,0-2 0 16,0 2 0-16,-1 2 128 0,-3-1-128 15,-5-2 0-15,2 1 0 0,0-2 0 0,4 2 0 0,2 1 0 0,-6 1 128 16,-5-3-128-16,-1 1 0 0,-1-1 0 0,-1-1 128 16,-1-4-128-16,0 2 0 0,-1-1 0 0,-5 0-176 15,-3 1 16-15,-2-2 0 16,-2-3-608-16,2 2-128 0,1 0-32 0,0-1 0 15,-1-3-1840-15,1-1-368 0,1-3-80 0</inkml:trace>
  <inkml:trace contextRef="#ctx0" brushRef="#br0" timeOffset="38780.68">14581 13070 21183 0,'0'0'944'0,"0"0"192"0,0 0-912 0,0 0-224 0,0 0 0 0,0 0 0 16,0 0 320-16,0 0 0 0,0 0 16 0,0 0 0 15,5-9-336-15,-5 9 0 0,0 0 0 0,0 0 0 16,0 0 0-16,0 0 0 0,0 0 0 0,0 0 0 15,0 0 0-15,5-9 128 0,-5 9-128 0,0 0 176 16,0 0 384-16,0 0 80 0,0 0 0 0,0 0 16 16,-2-9 112-16,2 9 0 0,0 0 16 0,0 0 0 15,0 0-144-15,0 0-48 0,0 0 0 0,0 0 0 16,-4-10-160-16,4 10-48 0,-4-8 0 0,4 8 0 16,0 0-208-16,0 0-48 0,-7-8-128 0,2 1 192 15,5 7-192-15,0 0 176 0,-9-10-176 0,2 2 160 0,1 3 16 16,6 5 0-16,-8-4 0 0,8 4 0 15,-12-4 16-15,3 4 0 0,9 0 0 0,-12 1 0 0,3-1-192 0,0 3 192 16,0 1-192-16,0 1 192 0,-1 2-64 0,0 0 0 16,1 1 0-16,0 1 0 0,0 2-128 0,0-1 0 15,0 2 0-15,2-2 0 0,1 3 0 0,1-3 0 16,-1 0 0-16,1 2 128 0,0 1-128 0,1 0 0 16,0 1 0-16,0 1 0 0,0-2 0 0,0 2 0 15,0 3 0-15,2-1 0 0,-1-1 0 0,2 1 0 16,0 3 0-16,-1-2 0 0,2 0 0 0,0-4 0 15,0 2 0-15,2 0 0 0,0-2 0 0,3-1 0 16,1-4 144-16,0-1-144 0,1 1 192 0,0-2-16 16,1-2-16-16,-8-5 0 0,11 2 64 0,-1 1 16 0,-10-3 0 15,12 0 0-15,0-4-16 0,-2 0 0 0,-1-2 0 0,0 1 0 16,-1 1-64-16,1-6-16 0,-1 0 0 0,0 0 0 16,-2-1-144-16,1 2 192 0,-1-4-192 0,2 0 192 15,-1 0-192-15,-1-1 0 0,1 1 0 0,-2 0 128 16,0-3-128-16,-1 2 0 0,0 1 0 0,-1-3 0 15,-3 2 0-15,1-2 128 0,-1 2-128 0,0 1 0 16,0 1 160-16,0 3-160 0,0 0 192 0,0 9-192 16,0 0 256-16,-3-7-64 0,1 1-16 0,2 6 0 15,0 0-176-15,0 0 0 0,0 0 0 0,-8 0 128 16,8 0-128-16,0 0 0 0,-8 3 0 0,8-3 0 16,-8 7 0-16,8-7 0 0,-5 8 0 0,5-8 0 15,-6 11 0-15,2 3 0 0,4 0 0 0,2 2 0 16,0-1 0-16,2-1 0 0,1 1 0 0,1 2 0 0,1 1-128 0,-1 2 128 15,1-1 0-15,2 1 0 0,0 1 0 0,1-2 0 16,-2 1 0-16,3-2 0 0,-1-1 0 0,-1-3 0 16,0-2 0-16,1 1 0 0,-1 0-256 0,0-3 32 15,-3 1 0-15,1-5 0 16,1 0-1552-16,-8-6-304 0,10 6-64 0,-10-6-12544 16</inkml:trace>
  <inkml:trace contextRef="#ctx0" brushRef="#br0" timeOffset="39057.04">14875 13405 35711 0,'-10'-4'1584'0,"10"4"320"0,-9 3-1520 0,1 4-384 0,0 0 0 0,3 6 0 16,2 3 432-16,1 0 16 0,0 2 0 0,2 2 0 16,0-1-448-16,3 3 0 0,1 3-144 0,0 1 144 15,0 0 0-15,0-1 0 0,1 0 0 0,0-2 0 16,0-2-128-16,1 0 128 0,-2-1 0 0,1-4 0 16,-1-1-384-16,0-3 48 0,-4-12 0 0,3 10 0 15,-3-10-1680-15,0 0-336 0,0 0-64 0</inkml:trace>
  <inkml:trace contextRef="#ctx0" brushRef="#br0" timeOffset="40362.47">13788 7849 11055 0,'0'0'976'0,"-2"-7"-784"15,-2-3-192-15,0 3 0 0,-2 1 2592 0,0 1 480 16,6 5 80-16,-10-4 32 0,-1 1-2544 0,1 2-512 16,-1 1-128-16,-2 3 0 0,-2 0 0 0,0 1 144 15,2 3-144-15,0-1 160 0,-3 1 0 0,1-1 0 16,-2 0 0-16,3 1 0 0,-1 4 288 0,1-1 48 16,1 1 16-16,0 1 0 0,-2-2 480 0,2 3 96 15,0 0 32-15,0 4 0 0,0-1-528 0,0 2-96 0,0 0-32 0,0 0 0 16,0 1-192-16,1-1-32 0,2-1-16 0,2-2 0 15,2 0 128-15,0-1 32 0,4-2 0 0,1-3 0 16,1-9-48-16,2 10 0 0,-2-10 0 0,7 10 0 16,-7-10-112-16,9 6-32 0,-9-6 0 0,13 3 0 15,0-3-64-15,-1-2-128 0,-2 1 176 0,0-3-176 16,1-2 176-16,1-1-176 0,-2-1 160 0,0 2-160 16,0-2 128-16,-1 0-128 0,0-1 0 0,0-1 144 15,-1 0-144-15,1 0 0 0,1-2 144 0,-2 1-144 16,-3 0 0-16,2 2 0 0,1-4 0 0,-2 1 128 15,-2 0-128-15,3 1 0 0,-1-1 0 0,1 4 128 16,-7 8-128-16,5-5 0 0,-5 5 128 0,0 0-128 0,0 0 256 0,0 0 0 16,0 0-16-16,12 1 0 0,-12-1-48 0,11 11-16 15,-1 0 0-15,-4 4 0 0,-1-1-176 0,2 2 0 16,-2 1 0-16,2 1 0 0,0-4 128 0,1 5-128 16,1-1 128-16,-1 0-128 0,0 0 0 0,-2 1 0 15,2-1 0-15,1-3 0 0,1 0 0 0,-3-2 0 16,1-1 0-16,0 1 0 0,0 0-208 0,0 0 80 15,-1-2 128-15,3-1-208 16,0-3-720-16,0 1-144 0,-10-8-16 0,11 8-16 16,-11-8-2272-16,8 9-448 0</inkml:trace>
  <inkml:trace contextRef="#ctx0" brushRef="#br0" timeOffset="40813.03">14045 8324 13823 0,'0'0'1216'0,"0"0"-960"0,-9-3-256 0,9 3 0 16,-8-4 3648-16,8 4 704 0,0 0 128 0,0 0 16 15,0 0-3376-15,0 0-672 0,0 0-144 0,5-10-32 16,3-3-48-16,-1 2-16 0,-2 2 0 0,3 1 0 15,1 2-208-15,1-2 176 0,1 0-176 0,-1 0 160 16,-1 3-160-16,3-3 0 0,-2 0 0 0,-1 2 0 16,-1-1 0-16,0 2 0 0,1-1 0 0,0 0 0 0,-9 6 0 0,0 0 0 15,9-5 0-15,-9 5 0 0,0 0 0 0,0 0 0 16,0 0 0-16,0 0 128 0,11 0 32 0,-11 0 0 16,0 0 0-16,0 0 0 0,0 0-160 0,2 12 192 15,-2 0-192-15,-2 1 192 0,-1 1 16 0,-3-1 16 16,-2 0 0-16,1 0 0 0,0 1-64 0,0 2-16 15,1-3 0-15,-1 4 0 0,1 3 32 0,0-2 0 16,4 3 0-16,-1-2 0 0,-1-2-176 0,4-1 192 16,3-1-192-16,1 2 192 0,0 2 48 0,3-1 16 15,4-1 0-15,1-1 0 0,-1-1 0 0,1 2 16 16,0 0 0-16,5-1 0 0,4-2-128 0,2-2-16 16,-2-3-128-16,2 0 192 0,3 0-448 0,1 0-80 15,-3-3-32-15,2-4 0 16,0-2-2016-16,1-4-416 0</inkml:trace>
  <inkml:trace contextRef="#ctx0" brushRef="#br0" timeOffset="42124.39">6268 4777 26607 0,'-9'-10'1168'0,"9"10"256"0,-10-4-1136 0,2 1-288 0,8 3 0 0,-9-3 0 16,2-3 176-16,7 6-32 0,-8-4 0 0,8 4 0 15,-10-3-144-15,2-1 0 0,2 1 0 0,6 3 0 16,-9-7 0-16,1 4 0 0,-1-1 0 0,2 0 0 15,1-1 0-15,6 5 0 0,-11-4 0 0,2 1 0 16,-1-4 0-16,2 2 128 0,8 5-128 0,0 0 0 16,-9 0 288-16,-2 5-32 0,-1-1 0 0,1 3 0 15,-2 1 128-15,0 3 32 0,-2 4 0 0,2-1 0 16,0 0-224-16,-1 3-32 0,0 3-16 0,1 0 0 0,1-1-144 16,1 1 0-16,1-5 0 0,1 4 0 0,1-2 208 0,4 2 16 15,1-1 0-15,2 1 0 0,0-5 16 0,2 2 0 16,2-3 0-16,2-2 0 0,1 2-96 0,4-1-16 15,-3-1 0-15,4-4 0 0,-1 0-128 0,2-2 160 16,0-1-160-16,-1 0 160 0,1-1-160 0,0-1 0 16,0 2 0-16,-1-4 0 0,0-3 0 0,-1 0 0 15,1-1 0-15,0-2 0 0,0 1-160 0,-1 0 160 16,-1-2 0-16,-1 0-144 0,0-4 144 0,1 2 0 16,2-3 0-16,-2 1-128 0,-1-5 128 0,-1 0 0 15,3-2 128-15,-3 1-128 0,0 0 176 0,-1-2-48 16,1 0 0-16,1 1 0 0,0 0 0 0,-1 0 0 0,-1-2 0 0,-1 3 0 15,3 1-128-15,-3 3 128 0,-3 0-128 0,1 2 128 16,0 2 128-16,-1-1 0 0,-2 10 16 0,0 0 0 16,0 0-16-16,0 0-16 0,0 0 0 0,0 0 0 15,0 0 0-15,0 0 0 0,-2 16 0 0,-1-2 0 16,-1 2-80-16,2 0-16 0,-1 1 0 0,2 1 0 16,-1 1-144-16,2 1 192 0,0 0-192 0,2 0 192 15,0 3-192-15,2-1 0 0,1-1 0 0,2-2 0 16,-1-2 0-16,2-3 0 0,-1 2 0 0,3 0 0 15,2-1-256-15,0-2-96 0,-1-1-16 0,4-1 0 16,-4-4-1808-16,2 1-352 0,-2 0-80 0,1-1-10688 16</inkml:trace>
  <inkml:trace contextRef="#ctx0" brushRef="#br0" timeOffset="42791.21">6652 4983 30351 0,'0'0'1344'0,"0"0"272"0,-11-4-1296 0,2 3-320 15,9 1 0-15,-9-1 0 0,9 1 288 0,0 0-16 16,0 0 0-16,0 0 0 0,0 0-272 0,0 0 128 15,0 0-128-15,0 0 0 0,0 0 176 0,0 0-176 16,12-8 160-16,-3-1-160 0,-3 1 0 0,2 3 0 0,3 0 0 0,0-1 0 16,1 3 0-16,1 0 128 0,1-1-128 0,-1 1 0 15,-1 6 0-15,-12-3 0 0,12 1 0 0,1 2 0 16,1 0 208-16,-2 0-48 0,-12-3-16 0,10 6 0 16,0 0 144-16,-10-6 32 0,7 9 0 0,-7-9 0 15,9 12-96-15,-2-4-16 0,-7-8 0 0,7 10 0 16,-7-10-208-16,5 11 176 0,-3-2-176 0,-2-9 160 15,0 0-160-15,2 12 0 0,-2-12 0 0,-3 13 128 16,-1-2-128-16,0 1 0 0,-2-5 144 0,-1 0-144 16,-1 1 0-16,1 1 0 0,-1-1 0 0,1 1 0 15,-1-2 0-15,1-2 128 0,-3-1-128 0,10-4 0 16,0 0 0-16,0 0 0 0,0 0 0 0,0 0 128 16,0 0-288-16,0 0-48 0,0 0-16 0,0 0 0 0,0 0 32 15,0 0 0-15,0 0 0 0,8-7 0 0,-8 7 192 16,0 0 0-16,11-3 0 0,-11 3 0 0,10-3 0 0,1 2 160 15,-11 1-32-15,13 1 0 0,-3 2-128 0,-10-3 0 16,12 6 0-16,-2 1 0 0,-10-7 0 0,12 7 0 16,-2 0 0-16,-1-2 0 0,-1 2 0 0,-8-7 0 15,7 9 0-15,-7-9 0 0,9 9 0 0,-9-9 0 16,8 9 0-16,-8-9 0 0,6 13 0 0,-1 0 0 16,-5-13 0-16,6 11 0 0,-6-11 0 0,0 0 0 15,4 10 0-15,-4-10 128 0,-2 14 144 0,1-2 32 16,-2-2 0-16,-1 0 0 0,1-1 96 0,-3 1 32 15,1-3 0-15,0 2 0 0,-2 1-144 0,1 1-32 16,-3-1 0-16,2 1 0 0,1-4-80 0,-2 5-32 0,-1-1 0 0,2-1 0 16,1-2-144-16,-1-2 160 0,1 1-160 0,6-7 160 15,-9 5-160-15,-1 0 0 0,0-1 144 0,1 0-144 16,0 1 0-16,-2-3-192 0,1-2 32 0,1 0-11216 16,9 0-2240-16</inkml:trace>
  <inkml:trace contextRef="#ctx0" brushRef="#br1" timeOffset="51011.83">6764 10415 11679 0,'0'0'512'0,"0"0"128"0,0 0-512 0,0 0-128 15,0 0 0-15,0 0 0 0,0 0 896 0,0 0 144 16,0 0 48-16,0 0 0 0,0 0-144 0,0 0-32 15,0-8 0-15,0 8 0 0,-2-8-16 0,2 8-16 16,0 0 0-16,0 0 0 0,0 0-80 0,0 0-16 0,0 0 0 0,0 0 0 16,0 0 80-16,0 0 16 0,0 0 0 0,0 0 0 15,0 0-32-15,0 0 0 0,0 0 0 0,0 0 0 16,0 0-208-16,0 0-32 0,-10 1-16 0,0 2 0 16,-1 0 16-16,2-1 0 0,0 1 0 0,1 1 0 15,-1 2-48-15,2-2-16 0,7-4 0 0,-9 9 0 16,0-2-320-16,1 1-64 0,2 1-16 0,6-9 0 15,-3 8-144-15,-1 1 0 0,-4 1 144 0,5 1-144 16,1-2 128-16,2-9-128 0,-1 10 160 0,1-1-160 16,0-9 144-16,-1 13-144 0,1-13 128 0,0 0-128 15,5 9 128-15,-5-9-128 0,0 0 128 0,0 0-128 16,0 0 272-16,0 0-16 0,10 2-16 0,1 0 0 16,-11-2 32-16,11-4 16 0,-3-1 0 0,-8 5 0 15,8-8-80-15,-3 2-16 0,-5 6 0 0,7-11 0 16,1 2-48-16,-8 9-16 0,1-10 0 0,2 1 0 0,-3 9 64 15,2-11 0-15,-2 2 0 0,0 0 0 0,-2 0-48 0,2 9 0 16,0 0 0-16,-2-8 0 0,0 0-144 16,2 8 0-16,0 0 144 0,0 0-144 0,0 0 192 0,0 0-48 15,0 0 0-15,0 0 0 0,0 0 48 0,0 0 16 16,-13 0 0-16,2 2 0 0,1 1-208 0,10-3 144 16,1 12-144-16,-5-1 128 0,-8-5-128 0,-1 2 0 15,2 1 0-15,1 0 0 0,3-1 0 0,0 4 0 16,-1-4 0-16,3-1 0 0,5-7 0 0,-2 11 0 15,2-11 0-15,0 0 0 0,0 0 128 0,6 17-128 16,6 6 0-16,-4-11 128 0,-8-12-128 0,0 0 0 16,0 0 0-16,7-5 128 0,-7 5-128 0,0 0 0 15,8-7 0-15,-1 1 0 0,-7 6 0 0,8-5 128 0,-8 5-128 16,6-8 128-16,-1 0-128 0,-1 1 0 0,-4 7 144 0,4-9-144 16,-1 0 128-16,-3 0-128 0,-2 1 128 0,4 0-128 15,3 2 0-15,-5 6 0 0,-1-9 0 0,1 1 128 16,0 8-128-16,-2-9 128 0,2 9-128 0,-4-9 128 15,-1 1-128-15,1 1 0 0,4 7 0 0,0 0 0 16,-9-5 0-16,9 5 0 0,0 0 0 0,0 0 128 16,-9-1-128-16,9 1 0 0,0 0 0 0,0 0 0 15,-6 8 0-15,6-8 0 0,-7 10 0 0,2-1 0 16,5-9 0-16,-5 12 0 0,-1-2 0 0,5 1-128 16,1-11 128-16,4 13 0 0,-4-13 0 0,5 9 0 15,-5-9 0-15,5 10 0 0,-5-10 0 0,0 0 0 16,0 0 0-16,0 0 0 0,0 0 0 0,0 0 0 0,11 4 0 0,-11-4 0 15,12 2 0-15,-12-2 0 0,0 0 0 0,10-6 144 16,-1 1-144-16,-1 0 0 0,0-2 128 0,-2 1-128 16,-2-2 0-16,-4 8 0 0,5-8 0 0,1-1 0 15,-4 0 128-15,0 0-128 0,-2 9 0 0,0 0 0 16,1-9 0-16,-1 9 0 0,1-11 144 0,-1 11-144 16,0 0 0-16,-4-9 144 0,0-1-144 0,0 1 0 15,0 1 0-15,4 8 0 0,-6-8 0 0,1 1 0 16,1 0 128-16,4 7-128 0,-7-4 0 0,7 4 0 15,-9-6 0-15,9 6 0 0,0 0 0 0,-10 3 0 16,1 1 0-16,9-4 0 0,-8 9 128 0,1 2-128 16,-1 2 0-16,3 2 128 0,3-2-128 0,-2 4 0 15,0-2 0-15,4 3 0 0,6 1-128 0,-2-3 128 0,-5-4 0 16,0-2 0-16,1-10 0 0,4 12 0 0,2-2 0 16,1 1 0-16,-7-11 0 0,0 0 0 0,0 0 0 0,0 0 0 15,13 5 0-15,-13-5 192 0,10 4-32 0,-10-4 0 16,11-4-160-16,-11 4 0 0,6-8 0 0,2 0 0 15,2-1 0-15,-2 0 192 0,-3-1-192 0,2-1 192 16,-1 1-192-16,0-1 128 0,-1 2-128 0,1-2 128 16,2 1-128-16,-1 1 0 0,-3 0 144 0,-4 9-144 15,3-10 0-15,-3 10 0 0,4-11 0 0,-4 11 0 16,0 0 0-16,0 0 0 0,-1-8 0 0,1 8 0 16,0 0 0-16,0 0 0 0,-8-5 0 0,8 5 0 15,-8-2 0-15,1 0 144 0,-3 2-144 0,10 0 0 16,-10 4 128-16,1 0-128 0,0 0 0 0,9-4 0 15,-5 10 128-15,-1 2-128 0,0-4 0 0,2 2 0 16,3 2 0-16,1-3 0 0,0-9 0 0,1 13 0 0,-1-2 0 16,0-11 0-16,0 0 0 0,0 0 0 0,5 12 0 0,-5-12 0 15,7 7 0-15,-7-7 0 0,0 0 0 0,0 0 0 16,0 0 0-16,0 0 0 0,10-5 0 0,-1-1 160 16,-1-1-160-16,-1-1 128 0,-1-1-128 0,-1 0 128 15,1 1-128-15,1-2 128 0,4 1-128 0,-1-2 0 16,-1 1 0-16,0-1 0 0,-1 4 0 0,-1-1 0 15,-2-1 128-15,0 1-128 0,-5 8 0 0,5-9 0 16,-5 9 0-16,4-9 0 0,-1 1 0 0,-3 8 0 16,-1-9 0-16,1 9 128 0,-4-10-128 0,-1 4 0 15,-1 1 144-15,6 5-144 0,-6-7 176 0,-1 3-48 16,7 4 0-16,-9-2 0 0,0-1 32 0,0 3 0 0,9 0 0 0,-11 3 0 16,2 1-160-16,2 1 128 0,7-5-128 0,-7 8 128 15,7-8-128-15,-5 10 0 0,-3 0 0 0,3 2 0 16,1 0 0-16,1 0-176 0,1 1 176 0,0 0-128 15,0 0 128-15,6 4 0 0,6-3 0 0,-6 2-128 16,-7-6 128-16,2 1 0 0,1-11 0 0,7 11 0 16,2 0 0-16,0-3 0 0,-3-2 0 0,-6-6 0 15,9 7 0-15,-9-7 0 0,11 2 0 0,-11-2 0 16,10 2 0-16,-10-2 0 0,12-4 0 0,-3 0 128 16,-9 4-128-16,9-7 0 0,-9 7 128 0,8-8-128 15,-3 2 0-15,1-2 144 0,-1 0-144 0,-5 8 0 16,1-13 144-16,-1 3-144 0,0-2 0 0,-1 2 144 15,-1-2-144-15,1 0 0 0,1 0 0 0,-2 3 128 16,-2-1-128-16,0 2 0 0,0-1 0 0,4 9 128 0,-5-7-128 0,5 7 0 16,-10-5 0-16,10 5 0 0,0 0 0 0,-9 0 0 15,0 0 0-15,9 0 0 0,-11 3-144 0,0 1 144 16,2 0 0-16,0 1 0 0,1 1-144 0,0 1 144 16,2-1 0-16,-1 2-144 0,1 0 144 0,6-8 0 15,-6 12 0-15,1-2 0 0,-1 1 0 0,2-1-128 16,2 2 128-16,1-3 0 0,-3 0 0 0,4-9 0 15,-1 13 0-15,0-1-128 0,1-12 128 0,-2 11 0 16,1 0 0-16,1-11 0 0,0 0 0 0,7 12 0 16,-7-12 0-16,0 0 0 0,0 0 0 0,10 6 0 15,-10-6 0-15,13 4 0 0,-13-4 0 0,13-1 0 16,-1-4 128-16,-3-1-128 0,-3 0 0 0,1-1 144 16,-2-1-144-16,0-1 0 0,1 0 144 0,-1-3-144 0,-1 2 0 0,0 2 144 15,-2-2-144-15,1 1 0 0,-2 0 0 0,0 1 128 16,-1 8-128-16,0-12 0 0,-2 2 144 0,1 0-144 15,1 10 0-15,0 0 0 0,-4-10 0 0,4 10 128 16,-4-8-128-16,4 8 0 0,-5-6 0 0,5 6 128 16,0 0-128-16,-11-6 128 0,-2 4-128 0,4 1 128 15,9 1-128-15,0 0 192 0,-11 3-64 0,1 3 0 16,-2-5-128-16,3 4 144 0,9-5-144 0,-10 9 160 16,-2 0-160-16,3 1 0 0,1-1 0 0,2-3 128 15,6-6-128-15,-8 8 0 0,3 0 0 0,5-8 128 16,-6 8-128-16,6-8 0 0,0 0 0 0,0 0 0 15,0 0 0-15,0 0 0 0,0 0 0 0,0 0 0 16,0 0 0-16,0 0 0 0,0 0 0 0,0 0-176 16,0 0-720-16,9 4-128 0,3-4-48 0,6-6 0 15,6-4-2384-15,10-6-496 0</inkml:trace>
  <inkml:trace contextRef="#ctx0" brushRef="#br1" timeOffset="54399.77">27927 1340 6447 0,'6'10'272'0,"-6"-10"80"0,0 0-352 0,0 0 0 0,0 0 0 0,0 0 0 15,0 0 4560-15,0 0 848 0,0 0 160 0,0 0 48 16,4 8-3568-16,-4-8-720 0,0 0-144 0,2 9-32 16,-4 1-176-16,0 2-32 0,-2 0-16 0,-1 3 0 15,-1 4-256-15,0 2-48 0,-2-2-16 0,-1 5 0 16,0 2-176-16,-2 1-48 0,0-1 0 0,-1 1 0 15,0 2-64-15,2 0 0 0,1 0-16 0,-2-2 0 16,-2-1-128-16,1 1-32 0,3-1 0 0,-1-1 0 16,1 0-144-16,0-2 0 0,1-2 0 0,0 0 128 15,-1-1-128-15,2-2-272 0,5-1 64 0,-1-3 16 16,-1-1-2544-16,4-13-496 0</inkml:trace>
  <inkml:trace contextRef="#ctx0" brushRef="#br1" timeOffset="55077.03">29521 1422 5519 0,'0'0'496'0,"0"0"-496"16,0 0 0-16,0 0 0 0,0 0 3520 0,0 0 624 15,0 0 112-15,0 0 32 0,0 0-1920 0,0 0-368 16,0 0-80-16,0 0 0 0,0 0-192 0,0 0-48 15,0 0 0-15,4 13 0 0,-2-3-576 0,-2 6-112 16,-3 5-32-16,-1-3 0 0,-2-2-320 0,-2 0-80 16,-3 8-16-16,2 1 0 0,0-1-176 0,-1 1-48 0,-2 0 0 0,0-2 0 15,0 0-160-15,1 0-32 0,0-1-128 16,0 0 192-16,-5 1-192 0,3-4 128 0,1 1-128 0,2-1 0 16,-3 2 0-16,0-1 0 0,-2 1 0 0,1-1 0 31,-2 1-592-31,1-1-112 0,-1-2-32 0,3-1 0 15,3-1-2720-15,-1-3-528 0</inkml:trace>
  <inkml:trace contextRef="#ctx0" brushRef="#br1" timeOffset="55550.82">30708 1489 25743 0,'0'0'1136'0,"0"0"240"0,0 0-1104 0,0 0-272 0,8 8 0 0,-8-8 0 15,0 0 1616-15,0 0 272 0,0 0 48 0,0 0 16 16,0 0-656-16,0 0-128 0,0 0-16 0,0 0-16 15,0 0-576-15,1 11-112 0,0-1-32 0,-1 7 0 16,-2 8 32-16,-1 1 16 0,0-3 0 0,-1 3 0 16,-1 4-144-16,0-1-16 0,-3 1-16 0,0 0 0 15,-1-3 48-15,0 3 16 0,-3 0 0 0,2 0 0 16,1-4-112-16,-2 1-32 0,0-1 0 0,0-2 0 16,2 1-208-16,4-5 128 0,1-2-128 0,4-2-12736 15,3-3-2624-15</inkml:trace>
  <inkml:trace contextRef="#ctx0" brushRef="#br1" timeOffset="59092.57">7653 9546 18431 0,'0'0'1632'0,"0"0"-1312"0,0 0-320 0,0 0 0 16,-8 0 1472-16,8 0 240 0,-12 7 32 0,12-7 16 15,0 0-1440-15,0 0-320 0,-9 0 0 0,9 0 0 16,0 0 0-16,0 0 0 0,0 0 0 0,0 0 0 16,0 0 128-16,0 0 64 0,0 0 32 0,0 0 0 15,0 0 320-15,3-9 64 0,1 1 16 0,-4 8 0 16,0 0 128-16,0 0 16 0,0 0 16 0,0 0 0 15,0 0 112-15,0 0 32 0,0 0 0 0,0 0 0 16,0 0-256-16,0 0-48 0,0 0-16 0,0 0 0 16,0 0-272-16,-9 1-48 0,9-1-16 0,-10 2 0 15,10-2 48-15,-9 0 16 0,9 0 0 0,-9 2 0 0,9-2-16 0,-8 4-16 16,8-4 0-16,0 0 0 0,-9 4 16 16,9-4 16-16,0 0 0 0,-8 7 0 0,2 3-48 0,6-10-16 15,-9 0 0-15,9 0 0 0,-8 6 32 0,8-6 0 16,-9 7 0-16,1 1 0 0,3 2-96 0,0-2-16 15,5-8 0-15,-6 11 0 0,1-2-192 0,1 0 128 16,4-9-128-16,-2 11 0 0,-1 0 0 0,3-11 0 16,-1 13 0-16,-1-3 0 0,2 0 0 0,2-1 0 15,-2-9 0-15,1 11 0 0,0 0 144 0,-1-11-144 16,0 0 128-16,6 8-128 0,-6-8 0 0,6 6 0 16,-6-6 0-16,9 5 0 0,-9-5 0 0,0 0 0 15,11-2 176-15,-1-1-176 0,-1-2 192 0,-1-2-64 16,-2-2-128-16,2 0 192 0,1 0-192 0,-1 0 176 0,-1-2-176 0,-1 1 160 15,1 0 0-15,-1 0 0 0,1 0 0 0,-2 0 0 16,-1-2-160-16,0 1 160 0,0 0-160 0,0 2 160 16,-3 1-160-16,-1 0 0 0,-1-2 0 0,-2 0 128 15,0 1-128-15,3 9 0 0,-3-8 144 0,3 8-144 16,-7-6 0-16,7 6 0 0,0 0 0 0,-12 0 128 16,1-4-128-16,0 3 0 0,1 3 0 0,1 4 0 15,1 3 0-15,1 0 0 0,1 1 0 0,1 2 0 16,1-3 0-16,0 2 0 0,1 2 0 0,2 0 0 15,-1-2 0-15,2 1 0 0,3 0 0 0,0 0 0 16,-1-2 0-16,2 3 0 0,0-3 0 0,1 0 0 16,-5-10 0-16,8 5 0 0,-8-5 0 0,12 5 0 15,-12-5 0-15,14-3 0 0,-1-1 0 0,0 1 0 0,-1-1 0 0,-2-2 0 16,0 0 0-16,0-3 0 0,2-3 128 0,0-1-128 16,-3 1 128-16,0 2-128 0,1-1 0 0,-2 1 128 15,-3-3-128-15,2 1 0 0,-1 3 0 0,-1 0 128 16,-3-4-128-16,-1 2 0 0,-1 5 0 0,0 6 0 15,3-10 0-15,-3 10 128 0,0 0-128 0,0 0 0 16,0 0 0-16,0 0 0 0,0 0 0 0,0 0 0 16,0 0 0-16,0 0 0 0,-11 7 0 0,3-1 0 15,2 0-144-15,-1 2 144 0,1 1 0 0,-1 1 0 16,1 0 0-16,-1 0 0 0,1 2-128 0,1-2 128 16,-2-1 0-16,1 2 0 0,-2 0 0 0,1 0 0 15,7-11 0-15,-6 9 0 0,-1-1 0 0,7-8 0 16,0 0 0-16,0 0 0 0,0 0 0 0,0 0 0 15,0 0 0-15,0 0 0 0,5 9 0 0,-5-9 0 0,11 1 0 0,-2 1 0 16,-9-2 0-16,12-2 0 0,1 1 0 0,0-2 0 16,-3-1 0-16,1 1 0 0,-4 0 0 0,1-4 0 15,0 2 0-15,0-3 0 0,-2 2 0 0,-6 6 0 16,7-7 0-16,-2 1 0 0,-1-3 0 0,-4 9 0 16,1-9 0-16,-1-1 0 0,-1 1 0 0,1 9 0 15,-4-5 0-15,-1 0 0 0,1-3 0 0,4 8 0 16,0 0 0-16,-8-3 0 0,2-3 0 0,6 6 0 15,-9 0 0-15,9 0 0 0,0 0 0 0,0 0 0 16,0 0 0-16,0 0 0 0,-10 6 0 0,4 0 0 16,6-6-144-16,-7 10 144 0,1-2 0 0,-1 0 0 15,1 1 0-15,2 1 0 0,-3 2 0 0,1 0 0 0,-3-2 128 16,1-1 0-16,-1 0-128 0,0 1 192 0,-3-1-16 16,0 0-16-16,3-3 0 0,-1 3 0 0,1-1-160 15,-1 1 160-15,3-1-160 0,-1-1 160 0,0-1-160 0,1 2 0 16,1 0 0-16,2 1 0 15,1 2-1504-15,3-11-224 0,0 0-64 0,0 0-11088 16,10 9-2224-16</inkml:trace>
  <inkml:trace contextRef="#ctx0" brushRef="#br1" timeOffset="60305.18">27684 2978 2751 0,'0'0'128'0,"10"-4"16"0,1-2-144 0,1 1 0 15,0-1 0-15,-1 0 0 0,3-1 5424 0,-1 1 1040 16,-2-1 224-16,0 1 32 0,-1-1-4368 0,2 1-880 16,-2-2-192-16,1 1-16 0,-1 1-608 0,1-1-112 0,-2 1-32 0,0-1 0 15,1 1-384-15,1-1-128 0,-1 0 0 0,1-1 0 16,-2 1 0-16,1 2 0 0,-1-2 0 0,2 1 0 16,-2-1 0-16,1 2 0 0,1 3 0 0,-2 0 0 15,-9 2 384-15,12-1 32 0,-1 2 0 0,0 3 0 16,-1 3 224-16,1 2 32 0,-4 1 16 0,1 3 0 15,-1 3-176-15,-3-2-16 0,-3 2-16 0,-1 3 0 16,-1 2-288-16,-3 2-64 0,-3 0-128 0,-1-1 192 16,1-1-192-16,-3 1 144 0,-1 0-144 0,-2 3 128 15,0 0-128-15,-3-2 0 0,0-1 144 0,-2 1-144 16,-1 0 0-16,-5 1 0 0,-1-1 0 0,-5 1-192 16,-2-4 192-16,-3 3-192 0,-2-4 192 0,3-1-192 15,3 2 192-15,2-2 0 0,3-1 0 0,4-5-128 0,5 0 128 0,3 1 0 16,1-7 0-16,2 3 0 0,3-1 0 15,4 0 0-15,4-8 0 0,-1 12 0 0,1-12 0 0,3 10 0 16,2 0 0-16,1 0 0 0,-6-10 0 0,15 6 128 16,3 1-128-16,2-1 176 0,0-1-176 0,7 1 192 15,1-2-192-15,4-1 192 0,0 0-192 0,2 0 0 16,1-3 0-16,2 0 0 16,-1 0-512-16,1 0-144 0,-2-3-32 0,0 2 0 15,0-1-2576-15,-1 1-528 0</inkml:trace>
  <inkml:trace contextRef="#ctx0" brushRef="#br1" timeOffset="60878.1">29010 2977 27647 0,'-11'-7'1216'0,"11"7"256"0,-8-5-1168 0,0 3-304 0,-1-1 0 0,9 3 0 16,0 0 1040-16,0 0 160 0,-4-8 16 0,4 8 16 0,-1-9-464 0,1 9-80 15,7-9-32-15,3-1 0 0,0 2-464 0,2-1-192 16,2-1 176-16,3-1-176 0,0 2 0 0,1 1 128 15,0 0-128-15,2-2 0 0,1-2 208 0,1 0 0 16,0 3 0-16,2-2 0 0,0 4 240 0,0 1 32 16,-5 1 16-16,0 1 0 0,-2 2 16 0,-4 0 0 15,-13 2 0-15,10 3 0 0,-2 1-128 0,-8-4-32 16,8 8 0-16,-4 1 0 0,-3 0-176 0,2 1-48 16,-1 2 0-16,-2 3 0 0,-2-1-128 0,-1 1 0 15,2 4 0-15,-1-2 128 0,-2 1-128 0,2-2 0 16,1 2 0-16,-1 0 0 0,1 3 0 0,-3-1 0 15,-2 0 0-15,-1 0 0 0,-1-1 0 0,-2 0 0 16,-5-1 0-16,0 2 0 0,-1 0 0 0,0 3 0 16,1 0 0-16,-2-2 0 0,-1 1 0 0,-1-1 0 0,0 2 0 0,1 0 0 15,1-3 0-15,2 0 0 0,2 0 0 0,2-5 0 16,1-3 0-16,4 0 0 0,2-2 0 0,3-1 0 16,1-9 0-16,2 11 0 0,2-5 0 0,3 3 0 15,1-1 0-15,1-1 0 0,0-3 0 0,2-1 0 16,3 0 0-16,0 0 0 0,0-1 0 0,2 0 0 15,2-4-384-15,3 1 64 0,1 0 0 0,2-2 0 32,-1 0-160-32,2 0-32 0,1-1 0 0,0 0 0 15,1 0-1296-15,1 0-272 0,-2 0-48 0,-1-1-12544 0</inkml:trace>
  <inkml:trace contextRef="#ctx0" brushRef="#br1" timeOffset="61476.04">30494 2940 13823 0,'-10'-6'1216'0,"10"6"-960"15,-8-5-256-15,8 5 0 0,-9-5 3456 0,1 1 640 0,-1 0 128 0,9 4 16 16,0 0-3024-16,0 0-592 0,-11-7-128 0,5 2-32 16,6 5-160-16,0 0-48 0,-3-10 0 0,3 10 0 15,0 0-128-15,3-11-128 0,-3 11 144 0,5-10-144 16,1 1 432-16,4 1-16 0,1 1 0 0,2 1 0 15,-2-1 192-15,2 2 32 0,5 0 16 0,-2 1 0 16,-2 0-208-16,2 0-64 0,-1 1 0 0,1-1 0 16,1 3-256-16,-1 1-128 0,-1 0 128 0,0 1-128 15,-2 1 0-15,-2 0 0 0,-11-2 0 0,12 4 0 16,-3 0 0-16,-9-4 0 0,8 8 0 0,-3 1 0 16,-5-9 0-16,1 13 0 0,-2-1 128 0,-3 0-128 15,-1 1 0-15,0 0 0 0,-4 1 0 0,-3 2 0 16,-2 2 0-16,-3 0 0 0,-2 3 0 0,-3 3 0 0,-1-1 0 0,-3 7 0 15,-3 0 0-15,-1 1 0 0,-1-3 0 0,2-1 0 16,4 0 0-16,2 1 0 0,-1-2 0 0,4-1 0 16,1-2 0-16,4 1 0 0,2-5 0 0,2-1 160 15,3-2 16-15,3-2 0 0,1 1 64 0,6-5 16 16,1-1 0-16,3-1 0 0,0 0-80 0,6-2-16 16,4 0 0-16,2 0 0 0,0-3-160 0,3-2 128 15,1-1-128-15,2-1 128 0,0-1-128 0,2 1-256 16,0-1 64-16,2-2 16 15,-2-2-1696-15,1 1-352 0,-1 0-64 0,0-2-12784 0</inkml:trace>
  <inkml:trace contextRef="#ctx0" brushRef="#br1" timeOffset="63923.11">10271 7309 11231 0,'0'0'496'0,"0"0"96"0,0 0-464 0,0 0-128 0,9-4 0 0,-9 4 0 16,8-4 752-16,-8 4 128 0,0 0 16 0,0 0 16 16,9-5-80-16,-9 5-32 0,0 0 0 0,0 0 0 15,0 0 288-15,0 0 64 0,0 0 16 0,0 0 0 16,0 0-32-16,0 0-16 0,-8 4 0 0,0 0 0 16,-1-1-416-16,0 1-64 0,0-1-32 0,9-3 0 15,-9 6-160-15,2 0-48 0,1 3 0 0,0-2 0 16,1 1-192-16,5-8-32 0,-6 9-16 0,0 1 0 15,1 1-160-15,0-1 160 0,0-1-160 0,1 0 160 16,4-9 224-16,-5 12 64 0,-2-2 0 0,2 2 0 16,1 1 0-16,-1-1 0 0,0-3 0 0,1 0 0 0,4-9 48 15,-3 9 16-15,3-9 0 0,0 0 0 0,-3 9-128 0,3-9 0 16,0 0-16-16,0 0 0 0,0 0-192 0,10 4-48 16,-1-5 0-16,1-2 0 0,-1 0 64 0,2-3 16 15,-1-5 0-15,2-1 0 0,0 0-48 0,1-1-16 16,0-1 0-16,-2-1 0 0,1 1-144 0,0 0 160 15,-2 1-160-15,3 0 160 0,-2 0-160 0,-1 1 128 16,-2 3-128-16,0-4 128 0,-2 0-128 0,0 2 128 16,-3 5-128-16,-3 6 128 0,-1-11-128 0,1 11 160 15,0 0-160-15,-1-9 160 0,1 9-160 0,0 0 128 16,0 0-128-16,-11-2 128 0,2 2-128 0,0 2 192 16,0 1-192-16,1 2 192 0,0 2-192 0,1 2 0 15,-3 1 0-15,4 1 0 0,1 0 128 0,0 2-128 0,-2 0 0 16,2 4 128-16,0-2-128 0,1 2 0 15,1-2 0-15,0 1 128 0,1-3-128 0,1 0 0 0,1-1 0 0,1-2 0 16,-1-10 0-16,0 0 0 0,4 9 0 0,-4-9 0 16,0 0 128-16,8 5-128 0,-8-5 0 0,10 0 128 15,-10 0-128-15,10-2 128 0,-2-5-128 0,0 1 128 16,1-2-128-16,-1-1 192 0,-1 0-192 0,0 0 192 16,0-1-64-16,-1 0-128 0,0 0 192 0,-2-1-64 15,-1 1-128-15,0 1 128 0,-2-2-128 0,2 2 128 16,0-1-128-16,0 1 0 0,0-1 0 0,-3 10 0 15,-4-9 0-15,-1 3 0 0,5 6 0 0,0 0 0 16,-8-8 128-16,2 3-128 0,6 5 0 0,-11-3 128 16,11 3-128-16,-10 1 0 0,1 3 0 0,9-4 0 15,0 0 0-15,-10 11 0 0,1 2-144 0,4-3 144 0,3 3 0 16,-1 0-160-16,-1 0 160 0,1-1-128 0,2 0 128 16,0-2 0-16,1-10 0 0,0 13-128 0,2 0 128 0,1-2 0 15,-2-2 0-15,-1-9 0 0,0 0 0 0,0 0 0 16,0 0 0-16,8 6 0 0,-8-6 0 0,0 0 0 15,12 0 0-15,-12 0 0 0,10-2 0 0,1-3 144 16,-1-5-16-16,-1 3-128 0,-1 0 192 0,-3 1-64 16,2-4 0-16,1 1-128 0,2 0 176 0,-3-1-176 15,-3-2 160-15,1 0-160 0,1 2 128 0,-3-2-128 16,-3-1 0-16,0 1 0 0,2 2 144 0,-2-2-144 16,-1-1 128-16,-1 1-128 0,-2 1 0 0,1 0 128 15,-1 2-128-15,-4 3 0 0,-5 0 0 0,0 4 128 16,2 2-128-16,-3 1 0 0,-1 2 0 0,0-1 0 15,1 2 0-15,1 3 0 0,0-1 0 0,1 5 0 16,-1 0 128-16,2 4-128 0,0-1 0 0,2 2 0 0,1 3 0 0,2 5 0 16,0 3 0-16,4 2 0 0,-1 1 0 0,3 0 0 15,3-2 128-15,2 1-128 0,2 0 128 0,0-3-128 16,3-1 0-16,4-3 128 0,3-3-128 0,6-2 0 31,7-4-1072-31,8-5-288 0,5-4-64 0</inkml:trace>
  <inkml:trace contextRef="#ctx0" brushRef="#br1" timeOffset="65224.95">27731 4221 20271 0,'0'0'896'0,"0"0"192"0,0 0-880 0,0 0-208 16,0 0 0-16,0 0 0 0,0 0 1952 0,9-5 352 16,-9 5 64-16,0 0 0 0,0 0-1152 0,0 0-224 15,0 0-48-15,0 0-16 0,0 0-288 0,0 0-48 16,0 0-16-16,-2 10 0 0,-3 0-16 0,2 1-16 16,3-11 0-16,-4 13 0 0,-2 1-224 0,-2 1-64 15,-3-1 0-15,4 1 0 0,1 4 32 0,0-2 0 16,-1-2 0-16,2 1 0 0,2-2-112 0,1-1-32 15,-1 0 0-15,1 0 0 0,-1 2-16 0,4-3 0 16,-1-2 0-16,0-10 0 0,4 6-128 0,-4-6 192 0,8 7-192 0,-1-2 192 16,-7-5-192-16,0 0 0 0,11 5 0 0,1-2 128 15,-12-3-128-15,13 0 0 0,0-1 0 0,0-1 0 16,-2 2 0-16,-1-2 0 0,0-1 128 0,2 1-128 16,0-1 0-16,1 2 0 0,0-1 0 0,0 2-176 15,0 0 176-15,0 0 0 0,0 0 0 0,-1 0 0 16,-2 2 0-16,1 2 0 0,-11-4 0 0,10 7 0 15,-2 1 0-15,-3 3 0 0,-2 2 0 0,-3-2 0 16,0 0 0-16,-1 1 0 0,-2 2 0 0,-1-1 0 16,-1 1 0-16,0 3 128 0,-1 2-128 0,1-1 0 15,-1-3 192-15,-3 1-16 0,-1 1-16 0,3-1 0 16,-3 2 32-16,1-2 0 0,-1-5 0 0,-1 1 0 16,1-2-192-16,0 1 0 0,-2-1 0 0,0 2 128 0,0-4-128 15,-1 1 0-15,0 0 144 0,-1-1-144 0,-3 1 0 0,0-2 0 16,1-2-192-16,-1 0 64 15,-1-1-1408-15,1 1-288 0,3 0-48 0,0-3-9120 16,-3-5-1808-16</inkml:trace>
  <inkml:trace contextRef="#ctx0" brushRef="#br1" timeOffset="65481.24">27657 4305 24879 0,'0'0'2208'0,"0"0"-1760"0,0 0-448 0,0 0 0 16,13-1 2336-16,0 0 384 0,0 1 80 0,2 0 16 16,1-5-1712-16,5 1-336 0,1 0-64 0,3 1 0 15,1 2-512-15,2 1-192 0,-1-1 128 0,2-2-128 16,2 0 0-16,0-3 0 0,2-1 0 0,1-2 0 31,1 1-304-31,3 2-144 0,1 2-16 0,-1-1-16 16,0-6-2032-16,-3 2-416 0,0 0-80 0</inkml:trace>
  <inkml:trace contextRef="#ctx0" brushRef="#br1" timeOffset="66062.89">29115 4239 11055 0,'0'0'976'0,"0"0"-784"15,0 0-192-15,0 0 0 0,0 0 4224 0,-10-1 784 16,10 1 176-16,-9 1 16 0,9-1-3568 0,-9 5-720 16,-1 0-144-16,1 2-16 0,0-1-112 0,-1 1 0 0,1-1-16 0,0 2 0 15,-3 3-64-15,3-1-16 0,3-1 0 0,-1 0 0 16,-2-1-208-16,3-1-32 0,-1 2-16 0,7-9 0 16,-5 8 256-16,5-8 48 0,-4 10 16 0,3-1 0 15,1-9-224-15,0 0-64 0,0 0 0 0,5 9 0 16,1-1-64-16,-6-8-32 0,8 5 0 0,3-1 0 15,-1-1-96-15,1 1 0 0,-1-2-128 0,-10-2 192 16,14 2-32-16,-2 0-16 0,-2 2 0 0,1 1 0 16,-1 1-144-16,-1 2 0 0,1-2 0 0,0 1 0 15,-1 0 0-15,-1 3-176 0,0 0 48 0,0-1 0 16,-2 5 128-16,-1-1 0 0,1 0 0 0,-1 2 0 16,0-2 0-16,-1 1 0 0,-2 2 0 0,2-1 0 0,2 2 192 15,-2-2-48-15,-2 0 0 0,1 1 0 0,-1 0 32 16,1-2 0-16,-3 0 0 0,0-1 0 0,-1 0-16 0,-1-2 0 15,2-11 0-15,-4 14 0 0,-1-1-160 0,0 0 160 16,1-1-160-16,-2 0 160 0,-2 0-160 0,-1-3 0 16,0-2 144-16,-2 1-144 0,1 0 0 0,-2 3 0 15,0-4 0-15,-1 0 0 16,0-3-448-16,-1-2-64 0,-1 0-16 0,1-2 0 16,-2-3-1376-16,1-1-272 0,-3-1-48 0,1-4-16 15,1-3-1312-15,-1-2-272 0</inkml:trace>
  <inkml:trace contextRef="#ctx0" brushRef="#br1" timeOffset="66325.14">28973 4405 11967 0,'10'-8'1072'0,"-2"1"-864"0,0-1-208 0,2 2 0 15,2-1 2800-15,2 0 512 0,-1 0 96 0,0-2 32 16,-1-3-1984-16,2 2-400 0,2-1-80 0,-2 5-16 15,-1-1 64-15,2 1 0 0,-1-1 0 0,2 1 0 16,-1-1 32-16,1 2 16 0,0 0 0 0,2 2 0 16,0 2-32-16,0 1 0 0,1-4 0 0,-1 1 0 15,0 1-560-15,-1 0-112 0,-1 1-32 0,2 0 0 16,3-1-208-16,0 2-128 0,-3-1 160 0,1 0-160 16,2-2 0-16,-1-1-160 0,-2-1 0 0,-1 1 0 15,-3 3-1344-15,1 0-272 0,-2 1-48 16,0 0-8928-16,-3-2-1792 0</inkml:trace>
  <inkml:trace contextRef="#ctx0" brushRef="#br1" timeOffset="66884.5">30242 4176 16575 0,'0'0'1472'0,"0"0"-1168"0,0 0-304 0,-9 2 0 16,-1-1 3392-16,1 2 640 0,9-3 112 0,-11 5 16 16,1 1-2960-16,1 3-608 0,1 3-112 0,0 1-32 15,-1-1-64-15,-2 0 0 0,0 1-16 0,-1 2 0 16,0 0 32-16,1 0 16 0,-3 1 0 0,1-2 0 15,2-1-48-15,-2 0-16 0,0-2 0 0,1-1 0 16,0 1-96-16,3-3 0 0,4-2-16 0,5-6 0 16,0 0 48-16,0 0 16 0,0 0 0 0,0 0 0 15,0 0-80-15,10 0-16 0,3-3 0 0,3 1 0 16,0-2-208-16,1 1 0 0,-2 1 0 0,2 0 0 16,0 0 0-16,0 2 0 0,-1 0 0 0,-1 2 0 15,1 4 0-15,1-2 0 0,0 1 0 0,0 1 0 0,-2 1 0 16,0 2 0-16,-2-1 0 0,0 0 0 0,-3 1 0 15,-1 2 0-15,-2-1 0 0,-3-1 0 0,-2 0 128 0,1 0-128 16,0 0 0-16,-1 1 144 0,-2 1-144 0,0-2 192 16,0 1-192-16,0-10 192 0,-2 12 48 0,-1 0 16 15,2-4 0-15,-2 2 0 0,1 1 32 0,-1-1 16 16,2 0 0-16,-2 2 0 0,-1-1-48 0,0 0-16 16,0 2 0-16,0 0 0 0,-1 0-96 0,0 2-16 15,-3 0 0-15,0-1 0 0,0-4 0 0,1 2-128 16,-2-1 192-16,-1 1-64 0,0-1-128 0,0-1 0 15,0-3 0-15,0-1 128 0,-2 1-256 0,1-4-64 16,-2 1-16-16,-1 0 0 16,-1-2-608-16,-2-2-112 0,0-3-32 0,-1-2 0 15,-1-6-2240-15,4 0-464 0,0-2-96 0,1 0-16 0</inkml:trace>
  <inkml:trace contextRef="#ctx0" brushRef="#br1" timeOffset="67169.34">30275 4171 16575 0,'0'0'1472'0,"0"0"-1168"0,0 0-304 0,0 0 0 15,0 0 3456-15,0 0 640 0,8-6 128 0,-8 6 32 16,0 0-2400-16,13-2-496 0,1-2-80 0,-1 3-32 15,0-4-224-15,3 2-32 0,5-1-16 0,0 2 0 16,-2 2-256-16,3-4-48 0,3 0-16 0,2-1 0 0,5-2-304 0,-1 1-64 16,3-1-16-16,-2 1 0 0,1-1-272 0,-2 2 160 15,-1 0-160-15,2 1 128 0,-1-5-128 0,2 2-192 16,0 1 32-16,1 2 16 16,-1-1-2224-16,1-1-448 0,13-3-96 0,-6-1-16 0</inkml:trace>
  <inkml:trace contextRef="#ctx0" brushRef="#br1" timeOffset="69424.52">8539 8918 16575 0,'0'0'1472'0,"0"0"-1168"0,0 0-304 0,0 0 0 16,0 0 1328-16,0 0 208 0,0 0 32 0,0 0 16 16,0 0-1216-16,0 0-240 0,0 0-128 0,0 0 128 15,0 0 32-15,0 0 16 0,0 0 0 0,0 0 0 16,0 0 528-16,0 0 96 0,0 0 32 0,0 0 0 15,0 0 352-15,0 0 80 0,0 0 16 0,7-7 0 16,-7 7-240-16,0 0-32 0,0 0-16 0,0 0 0 16,0 0-240-16,0 0-48 0,0 0-16 0,0 0 0 0,-4-7-160 0,4 7-16 15,-5-7-16-15,5 7 0 0,0 0-176 0,0 0-16 16,-11-1-16-16,2 2 0 0,9-1-160 0,-9 4-128 16,1 1 144-16,8-5-144 0,-9 3 128 0,9-3-128 15,-8 9 0-15,2 0 0 0,1 0 0 0,5-9 128 16,-6 9-128-16,4 2 0 0,2-11 0 0,-2 12 144 15,2-12-144-15,-1 11 128 0,1 0-128 0,0-11 192 16,0 0-192-16,0 0 192 0,5 10-192 0,-5-10 192 16,0 0-192-16,9 9 192 0,-1 0-192 0,-8-9 0 15,0 0 0-15,12 4 128 0,-2-4-128 0,1-4 0 16,-3-1 144-16,1 1-144 0,0 0 128 0,-1-1-128 16,0-1 128-16,-2-3-128 0,1-2 240 0,-2 1-32 15,0 2 0-15,0-3 0 0,-1-2 0 0,0 2 0 0,-1 1 0 16,-3 10 0-16,0 0 0 0,0-9 0 0,0 9 0 0,0-11 0 15,-2-1-64-15,1 1-16 0,-2 1 0 0,3 10 0 16,-3-8-128-16,3 8 160 0,-7-9-160 0,2 1 160 16,0-1-160-16,5 9 0 0,-7-6 0 0,7 6 0 15,-9-2 0-15,9 2 0 0,0 0 0 0,-9 4 0 16,9-4 0-16,-8 7 0 0,8-7 0 0,-6 9 0 16,-1 1 0-16,3 1 0 0,0 0 0 0,2 1 0 15,2-12-128-15,-3 13 128 0,0-2 0 0,2 0 0 16,1-11 0-16,-1 12 0 0,1-12 0 0,-2 12 0 15,2-12 0-15,3 12 0 0,0-2 0 0,-3-10 0 16,0 0 0-16,0 0 0 0,0 0 0 0,0 0 0 16,0 0 0-16,0 0 0 0,11-3 0 0,-11 3 0 15,11-3 0-15,-11 3 0 0,9 0 0 0,-9 0 0 0,0 0 0 0,10-3 0 16,-10 3 0-16,8-4 0 0,-8 4 0 0,0 0 0 16,7-5 0-16,1-2 0 0,-3-3 0 0,-5 10 0 15,0 0 0-15,5-8 0 0,-5 8 0 0,0 0 0 16,0 0 0-16,1-10 0 0,2-1 0 0,-3 3 0 15,0 8 0-15,0 0 0 0,0 0 0 0,0 0 0 16,-8-5 128-16,8 5-128 0,-10-5 0 0,2 1 0 16,8 4 0-16,-9 0 0 0,0 3 0 0,9-3 0 15,-10 5 0-15,3 0 0 0,-1 0 0 0,1 2 0 16,1-1 0-16,1 5 0 0,-1-2 0 0,1 3 0 16,1 1-128-16,0 2 128 0,0-2 0 0,2-2 0 15,-1-1 0-15,3-10 0 0,0 0 0 0,1 11 0 16,-1-11 0-16,0 0 0 0,0 0 0 0,0 0 0 0,0 0 0 0,0 0 0 15,12 2 0-15,-3-2 0 0,-9 0 0 0,11-8 0 16,-1-3 0-16,-2-1 0 0,-1 3 0 0,-2-3 0 16,0 0 0-16,0 1 0 0,0-1 0 0,1 0 0 15,-1 0 0-15,0 3 0 0,-2-1 0 0,-3 10 0 16,4-11 0-16,-1 0 0 0,0-2 0 0,0 2 0 16,-3 11 0-16,0 0 0 0,0 0 0 0,0 0 0 15,-4-9 0-15,4 9 0 0,-5-6 0 0,5 6 128 16,0 0-128-16,-10-2 0 0,10 2 0 0,-9 3 0 15,9-3 0-15,0 0 0 0,-9 6 0 0,1 1 0 16,1-1 192-16,1 2 0 0,1 3 0 0,1-2 0 16,4-9-48-16,-5 10 0 0,0-1 0 0,5-9 0 15,-4 12-144-15,3-2 0 0,1-10 144 0,0 12-144 16,0-12 0-16,0 0 0 0,0 0 0 0,7 13 0 16,1-4-1376-16,3-2-240 0,-1-3-48 15,3-5-17024-15</inkml:trace>
  <inkml:trace contextRef="#ctx0" brushRef="#br1" timeOffset="70682.3">27687 5736 6447 0,'0'0'576'0,"0"0"-576"16,0 0 0-16,0 0 0 0,0 0 5824 0,0 0 1072 15,0 0 208-15,0 0 32 0,0 0-5504 0,0 0-1104 16,0 0-208-16,0 0-64 0,10 5 224 0,2-3 32 16,1-2 16-16,3-1 0 0,2-3-160 0,3-2-48 15,2-2 0-15,4 3 0 0,0 1 240 0,0-1 32 16,-2-1 16-16,0 1 0 0,0 0-64 0,-2 2-16 16,1-1 0-16,-4 3 0 0,-1 2-16 0,-4 3 0 15,-2 2 0-15,-1-1 0 0,-12-5-128 0,11 5-48 16,-11-5 0-16,3 10 0 0,-3 2-48 0,-3 0-16 15,-5-2 0-15,-1 1 0 0,-3-2-48 0,-1 1-16 0,-2 3 0 0,0-2 0 16,-2-1-80-16,0 1 0 0,0-4-128 0,0 1 192 16,0 0-192-16,0-1 128 0,1-1-128 0,1-1 0 15,-2 2 128-15,3-3-128 0,-2 0 0 0,2 1 144 16,-1-3-144-16,2 2 0 0,1-1 0 0,2 1 0 16,1 0 0-16,9-4 0 0,0 0 0 0,0 0 0 15,0 0 0-15,0 0-144 0,0 0 144 0,0 0-160 16,0 0 160-16,12 6-128 0,1 1 128 0,2-6-128 15,1 2 128-15,1-1-192 0,0 0 192 0,1 0-192 16,0 1 192-16,1 1-128 0,-4-2 128 0,1 2-128 16,0 0 128-16,-1 1 0 0,1 2 0 0,-2 3 0 15,-1-3 0-15,-2 2 0 0,-1 0 0 0,-2 3 0 16,-2 0 0-16,0 1 0 0,-2 0 0 0,-2-2 0 16,-1 2 0-16,1-1 0 0,-2 0 0 0,0 0 0 0,-2-1 0 0,1-1 0 15,1 0 0-15,0 2 0 0,0-12 0 16,-2 13 0-16,-1-2 0 0,0 0 0 0,-1-1 0 0,0 1 0 15,1-1 0-15,-3-1 128 0,0 0-128 0,-1-2 128 16,1 2-128-16,-2 0 128 0,0 0-128 0,0 2 192 16,-1 1-64-16,1-2 0 0,1-4 0 0,-1 2 0 15,0-1 0-15,1-1 0 0,1 1-128 0,-1-1 0 16,0 1 0-16,7-7 128 0,-10 4-128 0,1-2-192 16,0 1 64-16,0 0 0 15,0 1-1936-15,0-4-384 0,0 0-80 0,9 0-15184 0</inkml:trace>
  <inkml:trace contextRef="#ctx0" brushRef="#br1" timeOffset="71411.52">29109 5721 33983 0,'2'-14'1504'0,"-2"14"304"0,-2-8-1440 0,2 8-368 0,0 0 0 0,0-8 0 16,0-2 144-16,0 10-144 0,0 0 192 0,0 0-192 16,2-9 336-16,-2 9-32 0,0 0-16 0,5-11 0 15,0 4 320-15,2 1 64 0,0 0 16 0,4 1 0 16,2-2 0-16,0 3 0 0,1-1 0 0,2 1 0 0,1 0-304 0,1 3-48 15,2-2-16-15,-1 3 0 0,0-1-64 0,-4 1-32 16,-3 0 0-16,0 4 0 0,-3-2 32 0,-9-2 16 16,9 7 0-16,-3-1 0 0,-6-6-32 0,6 11-16 15,-6 1 0-15,-2-1 0 0,0 1-80 0,-6 0-16 16,-4 0 0-16,2 1 0 0,3-2-128 0,-3 2 192 16,-5 0-192-16,1 0 192 0,-3 0-192 0,0 2 128 15,-1-2-128-15,0 0 128 0,-1 0-128 0,1-1 128 16,-1-2-128-16,0 2 128 0,0 1-128 0,2 0 0 15,3-4 0-15,1 0 0 0,1-1-128 0,4-2 128 0,8-6 0 16,0 0 0-16,-5 8 0 0,5-8-144 16,0 0 144-16,0 0 0 0,10 3-192 0,3-3 192 0,0 0-192 15,4-1 192-15,3-2-160 0,1 0 160 0,1-1-128 0,1 2 128 16,-1-3 0-16,1 3 0 0,-3 0 0 0,0-1 0 16,-2 1 0-16,0 0 0 0,-1 1 0 0,0 2 0 15,-2 2 0-15,0-1 0 0,1 2 0 0,-2-2 128 16,-2 3-128-16,0-3 0 0,0 4-128 0,-2-1 128 15,-10-5 0-15,6 9 0 0,0 0 0 0,-2-1 0 16,-4-8 0-16,4 12 0 0,-3-2 0 0,3-1 0 16,0 0 0-16,-2 1 0 0,-2-10 0 0,0 13 0 15,-1-4 0-15,0 0 176 0,1-9-176 0,-3 12 192 16,0-1-192-16,1 1 160 0,-3-2-160 0,-1 0 160 16,-3 0-160-16,0 0 160 0,0 2-160 0,-1 0 160 15,-2-2-160-15,1-1 128 0,0-1-128 0,-1 1 128 0,0 2 0 0,2-1 0 16,-1-1 0-16,1-1 0 0,-3 0-128 0,0-1 160 15,-4-1-160-15,0 1 160 0,0 0-160 0,-1 4 0 16,-2-1 0-16,1-1 128 0,-2-2-128 0,1-1 0 16,1 1 0-16,0-1 0 15,1 1-400-15,1-6-112 0,0 1-32 0,3-2 0 16,2-2-1264-16,3 1-256 0,0-6-48 0,4-2-9808 16,2-4-1968-16</inkml:trace>
  <inkml:trace contextRef="#ctx0" brushRef="#br1" timeOffset="72110.25">30004 5654 18431 0,'0'0'816'0,"0"0"160"0,4-10-784 0,-4 10-192 0,-3-11 0 0,3 3 0 15,0 8 3712-15,0 0 704 0,0 0 144 0,0 0 32 16,0-11-2928-16,0 11-576 0,0 0-112 0,0 0-16 16,0 0-352-16,0 0-64 0,0 0-16 0,0 0 0 15,0 0-208-15,0 0-32 0,8-9-16 0,1 3 0 16,0 1-272-16,3 1 0 0,0 1 0 0,1 0 0 16,0-1 160-16,0 1-160 0,0-1 128 0,1 1-128 15,2 3 352-15,-1-1-16 0,0 1 0 0,0 1 0 16,1 0 80-16,1 2 16 0,-1 0 0 0,-3 0 0 0,1 3-112 15,-2 2 0-15,-2-1-16 0,-2 4 0 0,-2-5-160 0,0 3-16 16,-1 1-128-16,-2 1 192 0,-5 1-192 0,0 1 176 16,-1-1-176-16,-1 0 160 0,-4-2-160 0,2-1 160 15,6-9-160-15,-11 9 160 0,0 4-160 0,-1 0 128 16,-1-4-128-16,1 1 128 0,0-3-128 0,1 1 0 16,-2 1 144-16,2-2-144 0,2 1 0 0,0-3 144 15,0-1-144-15,9-4 0 0,0 0 0 0,0 0 0 16,0 0 0-16,0 0 0 0,0 0 0 0,0 0 0 15,0 0 0-15,12 1 0 0,-1-1-160 0,2 0 160 16,2-1-160-16,-1-2 160 0,-1 2-192 0,1 2 192 16,1-3-208-16,-2 0 80 0,0 1 128 0,1 0-128 0,0-1 128 15,1 2-128-15,0 2 128 0,1 2 0 0,0 1 0 0,-1-1 0 16,2-4 0-16,-4 1 0 0,-13-1 0 0,12 4 0 16,2 2 0-16,-1 1 0 0,-1-2 0 0,0 0 0 15,-2 1 0-15,1-1 0 0,1 1 0 0,-2 1 0 16,-2 2 0-16,1 3 0 0,1 3 0 0,1-2 0 15,-3 3 0-15,1 0 0 0,0 1 0 0,0 3 0 16,1 0 0-16,-1 1 0 0,-2-4 0 0,0 0 0 16,-4-5 0-16,0-1 0 0,0 0 0 0,-3 0 0 15,-2-1 0-15,-2 1 176 0,-2 0-48 0,1 0 0 16,-2-3 112-16,-2 0 16 0,-1 0 0 0,-3 2 0 16,-3 1-32-16,-1-1 0 0,-1 2 0 0,-2-3 0 15,-3 3-96-15,2-2 0 0,1-1-128 0,-3 0 192 16,-3 2-192-16,-2-2 176 0,1-2-176 0,0-2 160 0,-3 0-160 0,2-4 0 15,2 1 0-15,1 1 0 16,2 1-1472-16,-2 0-288 0,0-1-48 0,1-4-17968 16</inkml:trace>
  <inkml:trace contextRef="#ctx0" brushRef="#br1" timeOffset="75299.47">8552 8836 3679 0,'0'0'320'0,"0"0"-320"16,0 0 0-16,0 0 0 0,-7-3 3392 0,7 3 624 15,0 0 112-15,-10-2 32 0,10 2-3200 0,0 0-640 16,0 0-128-16,-9-2-32 0,9 2 32 0,-9-2 0 15,9 2 0-15,0 0 0 0,-9-5 192 0,9 5 32 16,0 0 16-16,-8-2 0 0,2-4 432 0,6 6 96 16,0 0 0-16,-5-7 16 0,1-3-96 0,4 10-32 15,-6-9 0-15,2 1 0 0,2 0-16 0,-1 0 0 16,1 0 0-16,2 8 0 0,0 0-272 0,0 0-64 16,-4-9-16-16,4 9 0 0,0 0-144 0,0 0-16 15,-8-6-16-15,8 6 0 0,-9 0-48 0,1 0 0 16,8 0 0-16,-8 2 0 0,8-2-128 0,-8 6-128 0,0-1 144 0,2 1-144 15,1 2 128-15,0 1-128 0,-2-1 0 0,1 2 0 16,-1-2 0-16,0 3 128 0,1-1-128 0,-1 2 0 16,1 0 0-16,-1-1 128 0,3 1-128 0,1 0 0 15,-3 0 240-15,1 1-48 0,-1 0-16 0,2-2 0 16,4-11-48-16,-2 15 0 0,2-1 0 0,3-1 0 16,-3-13-128-16,7 11 0 0,-7-11 0 0,11 11 128 15,0-2-128-15,0-1 0 0,1-1 0 0,0-1 0 16,1-1 0-16,-1-2 0 0,-2-3 0 0,1 0 0 15,-1 0 0-15,0-3 0 0,1 0 144 0,-1-3-144 16,1 1 0-16,-1-1 144 0,-1-2-144 0,-1 0 0 16,-8 8 192-16,8-10-192 0,0-2 192 0,0-3-192 0,-1 4 256 15,1 0-48-15,-1-3-16 0,-2 1 0 0,-1 0 16 16,0 1 0-16,-2 2 0 0,-2 10 0 0,3-11-48 0,-2 0-16 16,-1 0 0-16,0 11 0 0,-1-10-144 0,1 10 192 15,-1-9-192-15,1 9 192 0,-4-11-64 0,4 11-128 16,-8-4 192-16,8 4-64 0,-9-6-128 0,-2 3 0 15,1 2 0-15,1-1 0 0,1 0 0 0,-1 1 0 16,-2-1 0-16,1 4 0 0,0 0 0 0,0 2 0 16,1 0 0-16,0 1 0 0,-1-2 0 0,2 3 0 15,1 2 160-15,2 0-160 0,5-8 128 0,-5 9-128 16,5-9 0-16,-4 12 0 0,3 0 0 0,1-12 0 16,-2 13 0-16,2 0 0 0,3 0 0 0,0-3 0 15,-3-10 0-15,5 12-144 0,-5-12 144 0,6 10 0 16,-6-10 0-16,0 0 0 0,11 9 0 0,-11-9 0 0,0 0 0 15,12 3 0-15,-12-3 0 0,11-1 0 0,0-2 0 0,-3-1 0 16,-2-4 0-16,1 1 0 0,-7 7 0 0,6-6 0 16,-1-4 0-16,1 1 0 0,-1 0 0 0,-1 0 128 15,-2-1-128-15,-2 10 0 0,3-9 128 0,-3 9-128 16,1-10 0-16,-1 1 144 0,0 9-144 0,-1-9 0 16,0 1 128-16,1 8-128 0,-6-7 0 0,6 7 0 15,0 0 0-15,0 0 0 0,-10-2 0 0,1 2 0 16,9 0 0-16,-9 2 0 0,9-2 0 0,-11 7 0 15,2-1 0-15,1 2 0 0,2 1 0 0,-2 0 0 16,-1 0 0-16,1 2 0 0,-1 1-128 0,2-1 128 16,0 0 0-16,-1-2 0 0,0-1 0 0,1 1 0 15,3 1 0-15,1-1 0 0,-1 1 0 0,4-10 0 16,0 0 0-16,0 0 0 0,0 0 0 0,0 0 0 0,0 0 0 0,11 6 0 16,-11-6 0-16,13 3-144 0,-13-3 144 15,13 0 0-15,-2-3 0 0,-2-2 0 0,-1-2 0 0,0 1 0 16,-1-1 0-16,0 1 0 0,0-3 0 0,-1 2 0 15,1 1 0-15,-7 6 128 0,3-11-128 0,-3 11 0 16,0 0 0-16,3-10 128 0,-2-2-128 0,-1 12 0 16,0 0 0-16,0 0 0 0,-5-6 0 0,5 6 144 15,-6-7-144-15,6 7 0 0,0 0 0 0,0 0 0 16,0 0 0-16,0 0 0 0,0 0 0 0,0 0 0 16,0 0-160-16,0 0 160 15,0 0-1952-15,0 0-272 0,0 0-48 0</inkml:trace>
  <inkml:trace contextRef="#ctx0" brushRef="#br1" timeOffset="76350.77">10413 7318 15599 0,'0'0'688'0,"-9"-1"144"0,9 1-656 0,-9-5-176 15,1 2 0-15,8 3 0 0,-11-4 0 0,2 3 192 16,9 1-192-16,0 0 192 0,-9 0 0 0,9 0 16 16,-9 3 0-16,9-3 0 0,0 0 352 0,0 0 64 15,0 0 16-15,0 0 0 0,0 0 112 0,0 0 16 16,0 0 16-16,0 0 0 0,0 0-160 0,-7 7-48 15,7-7 0-15,-5 8 0 0,5-8 384 0,-5 8 80 16,5-8 16-16,-8 12 0 0,0-2-96 0,2 3 0 0,-1-2-16 0,1 2 0 16,1 1-240-16,-1 0-64 0,2 2 0 0,2 0 0 15,1-2-240-15,1 0-48 0,0-1-16 0,0 2 0 16,0 0-336-16,1 0 144 0,-1-2-144 0,1 1 0 16,2 0 128-16,-3 1-128 0,-2-2 0 0,2-1 0 15,0-12 144-15,-1 10-144 0,1-10 0 0,0 0 144 16,0 9-144-16,0-9 0 0,0 0 144 0,0 0-144 15,0 0 128-15,0 0-128 0,0 0 160 0,0 0-160 16,11-8 176-16,-2-1-176 0,-2 1 192 0,0-1-192 16,0 0 192-16,-1-1-192 0,-1-3 192 0,0 1-192 15,-1 2 192-15,2-2-64 0,-1 1 0 0,-1 0-128 16,-2 0 128-16,-2 1-128 0,-1-1 0 0,1 1 0 16,0 10 0-16,-1-9 0 0,-4 0 0 0,5 9 0 0,0 0 0 0,0 0 0 15,-10-7 128-15,3 3-128 0,0 0 0 0,7 4 0 16,-6-4 0-16,6 4 0 0,-11 2 0 0,2-2 0 15,9 0 0-15,-8 2 0 0,0 2 0 0,8-4 0 16,-9 5 0-16,9-5 0 0,-6 11 0 0,2-1 0 16,0-2 0-16,0 1 0 0,0 0 0 0,4-9 0 15,-5 11 0-15,2-1 0 0,1 3-144 0,-1 0 144 16,0 0-128-16,2-4 128 0,0 2 0 0,1-3 0 16,0-8 0-16,0 10 0 0,0-10 0 0,0 0 0 15,1 9 0-15,-1-9 0 0,0 0 0 0,7 7 0 16,-7-7 0-16,0 0 128 0,9 2-128 0,-9-2 0 15,11-6 0-15,1 1 0 0,-4-3 0 0,0-1 144 16,-2 1-144-16,2-3 0 0,-1 2 176 0,-2-1-176 0,-2-3 160 0,0 0-160 16,4-2 224-16,-1 0-48 0,0-3-16 0,-1 2 0 15,-1 3-16-15,-2 0 0 0,-2 0 0 0,0 0 0 16,0 0-144-16,-1 2 160 0,-3 2-160 0,0-1 160 16,2-1-160-16,-2 2 0 0,-1 3 144 0,5 6-144 15,-8-3 0-15,-1 2 0 0,9 1 0 0,-10-3 128 16,10 3-128-16,0 0 0 0,0 0 0 0,0 0 0 15,0 0 0-15,0 0 0 0,-9 4 0 0,9-4 0 16,0 0 0-16,-5 9 0 0,5-9-144 0,-5 12 144 16,2 0 0-16,1 1 0 0,-1-2-144 0,1 1 144 15,0 1 0-15,0-1-128 0,-1 0 128 0,0-1 0 16,1 2 0-16,0-1 0 0,1-1 0 0,0 0 0 16,1-11 0-16,0 0 0 0,0 0 0 0,5 9 0 0,-1 2 0 15,-4-11 0-15,0 0 0 0,8 6 0 0,-8-6 0 0,10 6 0 16,-10-6 0-16,11 2 0 0,-11-2 0 0,11 3-208 15,1-3 64-15,0 0 16 16,-2 1-1488-16,1-1-304 0,-1-1-48 0</inkml:trace>
  <inkml:trace contextRef="#ctx0" brushRef="#br1" timeOffset="102871.45">25387 8625 8287 0,'0'0'736'0,"0"0"-592"0,0 0-144 0,0 0 0 16,0 0 3488-16,0 0 672 0,0 0 128 0,0 0 16 15,0 0-2832-15,0 0-560 0,0 0-112 0,0 0-32 16,0 0-256-16,0 0-48 0,9 9-16 0,-1-1 0 16,0-1 160-16,0 3 32 0,0 0 0 0,0 4 0 15,-2 2 208-15,1 4 48 0,-1 2 16 0,1 2 0 16,0 9-192-16,1 2-32 0,-3 3-16 0,2 4 0 0,-2 2-144 16,-1 3-16-16,-4 3-16 0,0 0 0 0,0 3-288 0,1 1-48 15,2 6-16-15,-3 4 0 0,-1 1-144 0,-1-3 0 16,1-8 144-16,-2-4-144 0,1-6 0 0,-1-6 0 15,2-9 0-15,1-3 128 0,-1-1-128 0,1-3 0 16,0-3-128-16,1-2 128 16,-2-2-1920-16,-1-4-320 0,2-2-48 0,0-9-12528 0</inkml:trace>
  <inkml:trace contextRef="#ctx0" brushRef="#br1" timeOffset="103500.53">25445 8676 24479 0,'-15'0'1088'0,"15"0"208"0,-9 1-1040 0,9-1-256 0,-9 2 0 0,9-2 0 16,0 0 768-16,0 0 112 0,0 0 16 0,0 0 0 15,0 0-336-15,12-3-64 0,0-4-16 0,1 2 0 16,1-2-32-16,2 1 0 0,3-3 0 0,-2 1 0 16,-3 1 96-16,3 1 16 0,2-1 0 0,1 2 0 15,1 0-64-15,0 0-16 0,0 1 0 0,1 1 0 0,2 3-192 0,-1 3-32 16,-1-1-16-16,0 2 0 0,1 1-112 0,-1 3-128 15,-1 3 176-15,1-2-176 0,-1 3 0 0,-3 3 0 16,-2 2 0-16,-2 3 0 0,-1-1 128 0,-1 1-128 16,-3-1 0-16,0 4 0 0,-1 1 128 0,-2 2-128 15,-1 2 144-15,-3-5-144 0,-4-1 176 0,1 1-176 16,-3-3 192-16,-2 3-192 0,-3-1 192 0,-2 0-192 16,-1-1 192-16,-1 0-192 0,-2-2 192 0,-2 1-192 15,-1-2 192-15,-1 3-192 0,-2-4 176 0,-1 2-176 16,-2-3 160-16,-1 0-160 0,-1-2 128 0,0 0-128 15,0-1 0-15,2 0 144 0,3-2-144 0,2-1 0 16,2-1 0-16,4 2 0 0,-2-1 0 0,4-1 0 16,1-1 0-16,4 4 0 0,2-2 0 0,3 3 0 0,1-13 0 0,2 11 0 15,-2-11 0-15,11 15 0 0,1 0 128 0,1-2-128 16,2-3 368-16,3 1-16 0,2 2 0 0,0 0 0 16,-1 2-112-16,1 0-32 0,-2 2 0 0,-1-2 0 15,0 1-208-15,-2-2 144 0,1 2-144 0,-3 0 128 16,0-1-128-16,0 0 128 0,-1-1-128 0,-2 0 128 15,0 1-128-15,1-4 0 0,0 1 0 0,-2-1 0 16,-1-5-624-16,-1 1-96 16,1-2-32-16,3 0 0 0,0-2-2320 0,1 0-448 15,0-1-112-15</inkml:trace>
  <inkml:trace contextRef="#ctx0" brushRef="#br1" timeOffset="103967.9">26480 9378 22111 0,'-13'-8'976'0,"5"2"208"0,-1-3-944 0,-2 2-240 16,1 2 0-16,0 1 0 0,0 2 2656 0,1 0 480 16,-1 2 112-16,-1-1 16 0,0 1-2592 0,-2 1-512 15,0 6-160-15,-2 1 0 0,0-1 0 0,-1 6 0 16,2-1 0-16,-2 2 0 0,0 3 0 0,1 4 128 15,0 4-128-15,2-4 0 0,-1-3 304 0,2 0-32 16,3 3 0-16,4-1 0 0,0-1 112 0,2 1 0 0,3-7 16 0,4 1 0 16,4-2-208-16,0-2-32 0,1-3-16 0,1 0 0 15,3-2-16-15,2 0 0 0,-1-8 0 0,3 2 0 16,0-2-128-16,0 0 0 0,-2-3 0 0,1-2 0 16,-2-2 0-16,-1 1 0 0,0-1 0 0,-1 0 0 15,-1 1 0-15,-1-2 0 0,-2-3 0 0,-3 1 0 16,-1 0 0-16,0 3 0 0,0-3 0 0,-3 1 0 15,0 3 0-15,2 1 0 0,-3 8 0 0,0 0 0 16,0 0 0-16,0 0 0 0,0 0 0 0,0 0 0 16,0 0 0-16,0 0 128 0,4 13-128 0,0 3 128 15,0-3 128-15,1 0 0 0,0 4 16 0,0-3 0 16,2 2-112-16,-1-3-32 0,1 0 0 0,-1 1 0 16,1 1-128-16,-2-1 0 0,2-1 144 0,-1-1-144 0,-1 0 0 0,2-2 0 15,1-4 0-15,0 1 0 16,-2 0-592-16,3-2-144 0,-1 0-32 0,1-2 0 15,-9-3-2432-15,12-2-480 0</inkml:trace>
  <inkml:trace contextRef="#ctx0" brushRef="#br1" timeOffset="104350.77">26819 9575 13823 0,'0'0'1216'0,"0"0"-960"16,-5 9-256-16,5-9 0 0,0 13 3360 0,0-1 624 15,-2-2 128-15,2-10 32 0,4 15-3200 0,-1-4-640 16,-1-3-128-16,-2-8-32 0,4 12 128 0,-4-12 32 0,4 10 0 0,-4-10 0 16,0 0 160-16,0 0 48 0,0 0 0 0,0 0 0 15,0 0 0-15,0 0 16 0,9-5 0 0,-9 5 0 16,9-6 176-16,-1-3 48 0,-1-4 0 0,-1-2 0 16,1 2-224-16,-1-2-32 0,1-4-16 0,-1 1 0 15,0 0-256-15,0-3-48 0,1-4-16 0,-1 2 0 16,2-2-160-16,0 5 0 0,-2 3 0 0,2 2 0 15,3 3 0-15,-4 3 0 0,0 2 0 0,-7 7 0 16,12-2 0-16,-2 2 0 0,-10 0 0 0,11 6 0 16,-2 2 128-16,0-1-128 0,0-2 0 0,0 3 128 15,-1 0 64-15,1 2 16 0,0 0 0 0,3 3 0 16,1-1-80-16,-3 2 0 0,-3 1-128 0,3-1 192 16,3-1-192-16,-4 2 0 0,-3-1 128 0,0 3-128 15,1 1 0-15,-1 0 0 0,1-2 0 0,1 0 0 0,2-2-240 0,0 0-80 16,-2-3-32-16,1 0 0 15,2-1-320-15,-1-4-64 0,-1-2-16 0,0-1 0 16,1-2-1456-16,-1 0-288 0,0-3-64 0</inkml:trace>
  <inkml:trace contextRef="#ctx0" brushRef="#br1" timeOffset="104636.05">27508 8698 40319 0,'0'0'1792'0,"-7"6"352"0,0 2-1712 16,3 5-432-16,3 4 0 0,3 5 0 0,4 4 0 0,0 4 0 0,1 3-192 0,3 5 192 16,2 1-128-16,1 0 128 0,1 1 0 0,-2 1 0 15,-2 4 0-15,2-4 0 0,0-1 0 0,-2-1 0 16,-2 0 0-16,1-2 0 0,-1-1 0 0,-1 1 0 15,-3-3 0-15,-1 0 0 0,1-3 0 0,0-4 0 16,-1-3 0-16,1-1 0 0,0 1 0 0,0-3 0 16,0-7 0-16,2-1-224 0,-1-1 32 0,2-1 0 15,-1-4-2112 1,2-1-432-16,1-6-80 0</inkml:trace>
  <inkml:trace contextRef="#ctx0" brushRef="#br1" timeOffset="104966.13">28082 9213 23039 0,'0'0'2048'0,"0"0"-1648"16,0 0-400-16,0 0 0 0,-9 9 1728 0,0 0 272 16,1-3 48-16,0 5 16 0,0-2-1648 0,-1 1-416 15,-3 1 0-15,-1-2 0 0,-1 1 192 0,-3 2-64 16,-1 1 0-16,-3 2 0 0,-4-2 64 0,-1 1 0 15,-1 0 0-15,-3 2 0 0,-3 0 256 0,3-2 64 16,3 0 16-16,2-2 0 0,3-3 320 0,4-2 64 16,3-4 16-16,4 3 0 0,2-1-112 0,9-5-32 15,0 0 0-15,0 0 0 0,0 0-496 0,5 10-96 0,4-3-32 0,3-5 0 16,1 2-160-16,4-1 128 16,3 0-128-16,4 4 128 0,1 3-128 0,1 1 0 0,1 0 0 0,2 0 0 15,-1-3 0-15,1 4 0 0,-1-2-176 0,-2-2 176 31,0-3-704-31,0-3-64 0,0 0-16 0,-1 1 0 16,-1 1-2240-16,-1-1-448 0</inkml:trace>
  <inkml:trace contextRef="#ctx0" brushRef="#br1" timeOffset="105349.93">28911 8505 18431 0,'0'0'1632'0,"0"0"-1312"16,-6 0-320-16,6 0 0 0,0 0 2944 0,-7 9 528 15,-2 0 112-15,4 1 0 0,1 6-2832 0,0 1-576 16,-2 1-176-16,-5 3 0 0,-3 1 320 0,-2 6-32 15,0-2 0-15,-2 5 0 0,-4 4 656 0,1 4 128 16,0 4 16-16,0 3 16 0,1 1-128 0,-1 4-16 16,1-2-16-16,5 2 0 0,0-1-288 0,3-3-48 15,2-3-16-15,2 0 0 0,3-1-336 0,0 2-80 0,1-1-16 16,3 0 0-16,-1-1-160 0,4 0 0 0,0-2 144 0,3-2-144 16,3-3 0-16,3-3-208 0,0-7 16 0,5 1 16 31,4-3-272-31,3-5-64 0,4 0-16 0,2-5 0 15,2 0-224-15,3-2-32 0,1 0-16 0,1-3 0 16,-2-4-1104-16,-2-1-208 0,1-3-64 0,-2-1-7584 0,-2 0-1520 0</inkml:trace>
  <inkml:trace contextRef="#ctx0" brushRef="#br1" timeOffset="105642.26">29544 8901 31327 0,'0'0'2784'0,"-8"-1"-2224"15,-3 3-560-15,3 2 0 0,8-4 2080 0,-6 8 304 16,1 3 64-16,0 2 16 0,-2 0-1968 0,-2 2-496 16,-2 5 0-16,0 3 0 0,-2 1 0 0,0 4 0 15,-3 6 0-15,-1 0 0 0,-1 1 0 0,-3 2 0 16,0-2 0-16,-1 3 0 0,-2-2 0 0,-2 2 0 15,-2 0 0-15,3-1 0 0,3-4 0 0,1-1 0 16,0-4 0-16,3-2 0 0,3 1 0 0,4-5 0 16,2-1 0-16,2-4 0 0,3-4-128 0,3-3-128 15,1-10-32-15,0 0 0 16,0 0-2352-16,0 0-480 0</inkml:trace>
  <inkml:trace contextRef="#ctx0" brushRef="#br1" timeOffset="105889.73">29511 8785 29487 0,'0'0'2624'16,"0"0"-2112"-16,0 12-512 0,0-2 0 0,0 1 2256 0,3 2 352 0,0 1 64 0,3 4 16 16,-2-1-2064-16,0 9-416 0,-1 2-80 0,1 4 0 15,0-2 0-15,0 3 0 0,0 1 0 0,1 2 0 16,0-1-128-16,-1 1 0 0,-1-1 128 0,1-4-128 15,0 3 128-15,0-3-128 0,0 2 160 0,0-6-160 0,-1-1 0 0,3 0 0 16,-1 1 0-16,0-1 0 0,-1 1-272 16,3-4-112-16,-2 0 0 0,0-3-16 15,-1-5-432-15,0-2-64 0,0-3-32 0,0-1-10080 16,-4-9-2000-16</inkml:trace>
  <inkml:trace contextRef="#ctx0" brushRef="#br1" timeOffset="106092.71">29238 9486 30399 0,'-14'-6'2704'0,"8"6"-2160"15,6 0-544-15,0 0 0 0,0 0 2128 0,0 0 320 16,0 0 64-16,11 3 16 0,5-2-2032 0,2 1-496 0,3 1 0 0,3-2 0 16,3 2 0-16,0-2 0 0,1 2-128 0,2 2 128 31,2 0-496-31,0 1 0 0,-5-1 0 0,-1 0 0 15,-4-1-624-15,0 1-128 0,-2-4-32 0,-2 2 0 16,-4-3-1952-16,0 0-400 0</inkml:trace>
  <inkml:trace contextRef="#ctx0" brushRef="#br1" timeOffset="106467.85">29631 8475 8287 0,'-13'-16'368'0,"6"4"80"0,2 2-448 0,0 2 0 15,5 8 0-15,0 0 0 0,-3-9 5264 0,3 9 976 16,0 0 192-16,0 0 32 0,0 0-5184 0,6 16-1056 16,0 1-224-16,3 2 0 0,0 2 0 0,2 4 0 15,0 2 0-15,2 4 0 0,2 1 432 0,3 0-16 16,3 1 0-16,4 2 0 0,1-1 288 0,2 1 48 15,2 2 16-15,2-1 0 0,-1 5-96 0,-2-1-16 16,-3 2 0-16,-1-2 0 0,-2 1-208 0,-2 0-64 16,-7-2 0-16,-1 2 0 0,0-5-160 0,-2 2-32 15,-2-3-16-15,-3-2 0 0,0 1-176 0,-3 1 192 16,1 0-192-16,-1-1 192 0,-4-1-192 0,-1-2 192 16,0-1-192-16,-3-3 192 0,-3-1-192 0,0 1 0 0,-2 0 0 0,-2-1 0 15,-3-5 0-15,0 1 0 0,-2-4-144 0,0 1 144 16,-1-3-368-16,-2 0-16 0,1 0 0 0,-1-2 0 31,2-2-2224-31,1-6-448 0</inkml:trace>
  <inkml:trace contextRef="#ctx0" brushRef="#br1" timeOffset="106761.6">30502 9273 44223 0,'0'0'1968'0,"0"0"400"0,0 0-1904 0,9-3-464 16,4 3 0-16,1-1 0 0,1-3 0 0,0 1 0 16,1 2 0-16,0-2-160 0,-1 1 160 0,1 0 0 15,-1 0 0-15,1-1 0 0,0 2 0 0,1-4 0 16,-2-1 0-16,4 3 0 0,-1 0 0 0,0 0-192 15,2-1 192-15,-2 2-192 0,-1-1 48 0,1 2 0 16,2-2 0-16,-1 1 0 16,1 0-368-16,-2-2-80 0,0 2-16 0,-2 2 0 15,-2-3-1664-15,-1 3-336 0,0 0-64 0,-1 3-12816 0</inkml:trace>
  <inkml:trace contextRef="#ctx0" brushRef="#br1" timeOffset="107020.07">30613 9476 31327 0,'-4'-8'2784'0,"4"8"-2224"0,0 0-560 0,0 0 0 16,0 0 1680-16,0 0 240 0,0 0 32 0,0 0 16 15,0 0-1072-15,10-4-224 0,1 0-32 0,0 2-16 16,0-1-400-16,2 3-80 0,4 3-16 0,0-3 0 15,-2-3 32-15,5 1 0 0,2 0 0 0,0 1 0 16,-1 1-160-16,2 0 0 0,4 1 0 0,0-1 0 16,2-1-272-16,-6-2-96 0,-5 1-16 0,3 0 0 15,3 0-2176-15,-3 2-432 0,-3 0-80 0,-1-4-32 0</inkml:trace>
  <inkml:trace contextRef="#ctx0" brushRef="#br1" timeOffset="107286.93">31352 8863 35535 0,'2'-13'1568'0,"-2"13"336"0,2-13-1520 0,2 3-384 16,3 1 0-16,3 5 0 0,0 0 480 0,-10 4 32 15,10 1 0-15,0 3 0 0,-1 1 176 0,-3 6 32 0,-1 2 16 0,2 8 0 16,-1 5 224-16,-2 5 64 0,0 3 0 0,-1 4 0 15,-2 2-208-15,-1 2-48 0,-1-1 0 0,0 0 0 16,-2-1-64-16,2-3-32 0,-1-1 0 0,2 0 0 16,0-4-352-16,0 1-64 0,-1-2 0 0,2-1-16 15,2 0-240-15,0-7 0 0,-1-7 128 0,1 2-128 32,-1 2-960-32,2-1-224 0,2 1-48 0,-1-3-12800 0,-3-1-2560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0:20.2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0:39.20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18431 15520 36223 0,'0'0'1600'0,"0"0"336"0,-8-1-1552 0,8 1-384 15,0 0 0-15,0 0 0 0,0 0 1024 0,0 0 112 16,0 0 16-16,0 0 16 0,0 0-80 0,6-7-32 16,-6 7 0-16,11-8 0 0,-1 3-320 0,1 1-64 15,-2-1-16-15,1 4 0 0,1-2-256 0,-1 2-48 16,-10 1-16-16,12 1 0 0,-2 3-16 0,-1 3-16 15,-1 0 0-15,-1 5 0 0,-2 1-64 0,-2 3-16 16,-2 2 0-16,0 3 0 0,0 0-64 0,-1 2-16 16,-2-1 0-16,1 3 0 0,-1 0 80 0,1 1 16 15,-2 0 0-15,2 0 0 0,-2 0 16 0,3-4 16 16,2-2 0-16,2-2 0 0,0-1-96 0,1 0-32 0,-1 1 0 0,2-3 0 16,3 0 0-16,0-2 0 0,-2-1 0 0,1 0 0 15,0-4-144-15,1-2 0 0,-1-1 144 0,-8-5-144 16,10 6 128-16,0-5-128 0,-10-1 128 0,11-3-128 15,-3-1 144-15,-1-2-144 0,0-5 192 0,-1 1-192 16,1-3 0-16,0 0 0 0,-1-1 0 0,1-1 0 16,0 1 128-16,1 1-128 0,0 1 0 0,1 0 0 15,0 1 0-15,0 2 0 0,-9 9 0 0,12-6 0 16,0 1 0-16,-2 4 0 0,3 1 0 0,-1 2-144 16,-1 2 144-16,-1 0 0 0,2 0 0 0,-2 1-128 15,-1 1 128-15,0-1 0 0,-9-5 0 0,12 6 0 16,-1 1 0-16,-2-2 0 0,0 3 160 0,0 2-160 0,-1 1 0 0,2 0 0 15,1 3 0-15,0-4-160 0,-3 0 160 16,1 0 0-16,2-1 0 0,0 0 0 0,2 0 0 0,0-3 0 16,-2-2 0-16,1 0 0 0,1-1 0 0,-2-2 0 15,1 0 128-15,-1-1-128 0,0 0 144 0,1-1-144 16,-2 0 192-16,1-2-192 0,-2-1 336 0,1 0-32 16,2-2-16-16,-1-1 0 0,-1 1-80 0,3-2-16 15,-1-4 0-15,0 2 0 0,-1-6 48 0,1-1 0 16,0 0 0-16,-2-6 0 0,1-2-80 0,-2 0-16 15,0-3 0-15,0-2 0 0,-1-2-144 0,0 1 160 16,-1 0-160-16,1-4 160 0,-2 1-160 0,-1-3 0 16,-1-1 144-16,1 1-144 0,0-3 192 0,-1 4-48 15,-1 1 0-15,-2 3 0 0,0 2-144 0,0 4-256 16,-1 2 64-16,0 3 16 16,0 5-480-16,0 4-112 0,0 3 0 0,0 9-16 15,0 0-1632-15,0 0-320 0,0 0-64 0</inkml:trace>
  <inkml:trace contextRef="#ctx0" brushRef="#br0" timeOffset="1450.76">3559 8254 30399 0,'-13'-9'1344'0,"7"5"288"15,6 4-1312-15,-8-6-320 0,3-1 0 0,5 7 0 16,0 0 2432-16,0 0 400 0,0 0 96 0,0 0 16 0,0 0-2032 0,0 0-400 16,0 0-64-16,0 0-32 0,6 12-256 0,-1 2-160 15,1 5 192-15,1 2-192 0,2 3 144 0,1 5-144 16,-4 4 0-16,3-1 144 0,0 6-144 0,0 2 128 16,-1 2-128-16,0 1 128 0,0-4 112 0,-2 2 16 15,1 2 0-15,-2 0 0 0,0 0 128 0,-1 2 16 16,-1 0 16-16,0 3 0 0,-2 3-32 0,0-2 0 15,0 0 0-15,2-4 0 0,-2-3 0 0,2-2 0 16,0-6 0-16,-1-3 0 0,1-3-96 0,-2-3-32 16,0-3 0-16,1-3 0 0,0-3-64 0,1-2 0 15,0-1-16-15,-3-13 0 0,0 0-32 0,0 0 0 16,0 0 0-16,0 0 0 0,-3-9 64 0,0-4 16 16,1-1 0-16,-1-6 0 0,0-1-32 0,1-3-16 15,-1-5 0-15,2 0 0 0,0-5-176 0,2-1 0 0,0-3 144 16,3 1-144-16,1-1 0 0,2 5 0 0,1 3 0 0,0 2 0 15,-2-2 0-15,3 3 0 0,2 7 0 0,-1 1 0 16,0 4 0-16,2-1 0 0,0 3 0 0,2 1 0 16,1 3 0-16,-1 0 0 0,0 1 0 0,2 2 0 15,2 1 0-15,0 1 0 0,-1 1 0 0,0 3 0 16,0 0 0-16,0 3-160 0,-1 2 160 0,1 1 0 16,0 3-128-16,0 3 128 0,-2-3 0 0,1 6 0 15,-2 4 0-15,2-2-128 0,-2 3 128 0,-1 1 0 16,-2 1 0-16,1 1 0 0,-1 3 0 0,0 2 0 15,-2-1 0-15,-3 0 0 0,0 1 0 0,-1-3 0 16,-1-1 0-16,0 0 0 0,-3-3 0 0,-1-2 0 16,-1-1 0-16,-1-1 144 0,-2 0-144 0,-1-4 192 0,0 0-192 0,-3-1 0 15,-1-3 0-15,-1 0 0 0,-1-1 192 16,-1 1-64-16,-1-1 0 0,-2 0 0 0,-3 0 16 0,-1 0 0 16,0 1 0-16,-3-3 0 0,-5 0 64 0,4-1 16 15,3-1 0-15,0 0 0 0,-5-2-16 0,0 3 0 16,0-2 0-16,0 1 0 0,1 0-208 0,-1-2 176 15,0 1-176-15,2 0 160 0,-1-1-160 0,1 0 0 16,-2-2 0-16,2 0 128 16,-1 1-592-16,1 0-128 0,0 2-32 0,1 1 0 15,-1 1-2480-15,3 1-496 0,3 4-112 0</inkml:trace>
  <inkml:trace contextRef="#ctx0" brushRef="#br0" timeOffset="5536.22">23196 5772 20671 0,'0'0'912'0,"0"0"192"0,0 0-880 0,0 0-224 16,-5-6 0-16,5 6 0 0,-4-8 1168 0,4 8 192 16,0 0 48-16,-4-7 0 0,0-1-224 0,4 8-32 15,0 0-16-15,0 0 0 0,-7-6-80 0,7 6-16 16,-8-7 0-16,8 7 0 0,0 0-64 0,-7-1-16 15,7 1 0-15,-11-1 0 0,2 1-320 0,9 0-80 16,-9 2-16-16,1 2 0 0,-1 0-208 0,9-4-32 16,-8 5-16-16,8-5 0 0,-6 11-48 0,2-1-16 15,4-10 0-15,-3 12 0 0,2 1 0 0,2 0 0 0,2 0 0 0,-1-1 0 16,2 0-80-16,1-2-16 0,2 0 0 0,0 0 0 16,-2 1-128-16,-5-11 160 0,8 7-160 0,-1-2 160 15,1 2-160-15,-8-7 192 0,11 1-192 0,-2-1 192 16,-9 0-32-16,10-3 0 0,1-2 0 0,-5 0 0 15,-1-4 144-15,1 0 16 0,-1-1 16 0,0 0 0 16,-1-6-64-16,0 2-16 0,-2 0 0 0,0 1 0 16,-2 0 0-16,-2 0-16 0,0-2 0 0,-1 0 0 15,1 2-48-15,-2 2 0 0,0 2 0 0,4 9 0 16,-7-8-192-16,1 4 0 0,6 4 128 0,-11 2-128 16,1 3 0-16,1 1 0 0,1 2 0 0,0 3 0 15,-1 0 0-15,0 2 0 0,1 2 0 0,0 2 0 16,2 1 0-16,-1 0 0 0,2-2 0 0,1-1 0 15,0 1 0-15,3 0 0 0,1-2 0 0,2-2 0 0,4-3 0 0,0 1 0 16,-6-10 0-16,12 6 0 0,-2-1 0 0,1-3 0 16,-1-3 0-16,2-2 0 0,-2 0 128 0,1-3-128 15,-1-4 176-15,1 1-176 0,-1-2 160 0,1 0-160 16,-2-4 128-16,-2 2-128 0,0-1 208 0,-1 2-32 16,1 3-16-16,-7 9 0 0,1-12-32 0,-2 2-128 15,-2-1 192-15,1 2-64 0,-2 4-128 0,4 5 128 16,-8-5-128-16,0 4 128 0,8 1-128 0,-10 4 0 15,1-2 0-15,0 2 0 0,-2 1 0 0,2-2 0 16,9-3 0-16,-9 4 0 0,2 2 0 0,7-6 0 16,0 0 0-16,0 0 0 0,0 0 0 0,0 0 0 15,0 0 0-15,0 0 0 0,0 0 0 0,0 0 0 16,11 2 0-16,-11-2 128 0,12 0-128 0,-1-2 0 0,2-6 0 0,-2 2 128 16,-3-1-128-16,1 0 0 0,0-1 0 0,-1-1 128 15,-2-2-128-15,-1 3 0 0,-5 8 0 0,6-9 128 16,-4-1-128-16,-2 10 0 0,0-9 0 0,0 9 0 15,0 0 0-15,0 0 128 0,0 0-128 0,0 0 0 16,0 0 0-16,-9 5 0 0,1 3 0 0,2 0 0 16,0-1 0-16,3 1 0 0,3-8 128 0,-6 15-128 15,1 0 0-15,1-2 0 0,2-2 0 0,2-11 128 16,-4 10-128-16,4-10 0 0,0 0 0 0,0 0 0 16,-3 12 0-16,3-12 0 0,0 0 128 0,0 0-128 15,0 0 0-15,0 0 0 0,0 0 0 0,0 0 0 16,0 0-480-16,0 0-128 0,12-5-32 0,-2 1 0 15,-10 4-1968-15,13-4-400 0,0-3-64 0</inkml:trace>
  <inkml:trace contextRef="#ctx0" brushRef="#br0" timeOffset="9695.15">23181 5815 14735 0,'-10'4'1312'0,"0"0"-1056"16,0 0-256-16,1 0 0 0,1-4 1840 0,8 0 304 0,0 0 64 0,-7 0 16 16,7 0-1200-16,0 0-224 0,0 0-48 0,0 0-16 15,0 0-112-15,0 0-32 0,0 0 0 0,0 0 0 16,0 0 320-16,0 0 64 0,0-12 16 0,0 12 0 16,0 0 160-16,0 0 48 0,0 0 0 0,0 0 0 15,9-4-256-15,-9 4-48 0,0 0-16 0,0 0 0 16,10 1-240-16,-10-1-64 0,0 0 0 0,11 0 0 15,-11 0-192-15,0 0-32 0,11 0-16 0,-11 0 0 16,0 0-96-16,11-1-32 0,-2 1 0 0,-9 0 0 16,10-2 112-16,-10 2 0 0,0 0 16 0,9-4 0 15,-9 4-32-15,7-7-16 0,-7 7 0 0,0 0 0 16,1-10-32-16,1 1-16 0,-2 9 0 0,0 0 0 16,-4-8 48-16,4 8 16 0,-3-9 0 0,3 9 0 15,0 0-128-15,0 0-32 0,0 0 0 0,0 0 0 0,-8-4-144 0,8 4 0 16,0 0 0-16,0 0 0 0,-8 6 0 0,2 3 0 15,1 2 0-15,1-2 0 0,4-9 0 0,-4 12 0 16,0 1 0-16,1-3 0 0,3-10 0 0,0 12 0 16,0-12 0-16,0 12 0 0,0-1 0 0,0-11 0 15,0 0 0-15,0 0 0 0,7 7 176 0,-7-7-48 16,0 0-128-16,12 2 192 0,-2 2-48 0,0-6-16 16,1-2 0-16,1-3 0 0,-2 3-128 0,3-1 0 15,1 0 0-15,-1-2 128 0,-1 1-128 0,1-2 0 16,-1-1 0-16,0 0 128 0,-2 4-128 0,-1-1 0 15,-2 0 0-15,-1-1 128 0,0 0 16 0,-3-1 0 16,-3 8 0-16,2-11 0 0,-5 2-144 0,1 0 0 16,-1-1 0-16,-1 2 0 0,-3 1 0 0,0 2 128 15,-4 0-128-15,2 2 192 0,0 2-64 0,0 2 0 0,-3 1 0 0,2-1 0 16,-1-1 0-16,2 1 0 0,9-1 0 0,-10 4 0 16,1 1 0-16,1 2-128 0,8-7 192 0,-7 6-64 15,2 2-128-15,5-8 128 0,-5 11-128 0,5-11 128 16,0 0-128-16,-3 9 0 0,3-9 0 0,-1 9 0 15,1-9 0-15,0 0 0 0,0 0 0 0,0 0 0 16,0 0 0-16,0 0-304 0,0 0 48 0,0 0 16 16,0 0-1632-1,0 0-336-15,3 10-64 0,-3-10-11216 0,3 13-2240 0</inkml:trace>
  <inkml:trace contextRef="#ctx0" brushRef="#br0" timeOffset="12012.78">23114 5891 3679 0,'0'0'320'0,"0"0"-320"16,0 0 0-16,0 0 0 0,0 0 1568 0,0 0 240 15,0 0 48-15,0 0 16 0,0 0-96 0,0 0-32 16,0 0 0-16,10-2 0 0,-10 2-544 0,0 0-112 16,8-6-32-16,-8 6 0 0,0 0-176 0,8-5-48 15,-8 5 0-15,0 0 0 0,0 0-96 0,0 0-32 0,0 0 0 0,0 0 0 16,6-7-224-16,-6 7-48 0,5-8-16 0,-5 8 0 15,0 0-96-15,0 0-32 0,0 0 0 0,0 0 0 16,0 0 16-16,0 0 0 0,8-5 0 0,-8 5 0 16,0 0 224-16,0 0 48 0,7-6 16 0,-7 6 0 15,0 0 112-15,0 0 32 0,0 0 0 0,0 0 0 16,4-8-96-16,-4 8-32 0,0 0 0 0,0 0 0 16,0 0-176-16,0 0-48 0,0 0 0 0,0 0 0 15,0 0-80-15,0 0-32 0,0 0 0 0,0 0 0 16,0 0-48-16,0 0-16 0,0 0 0 0,0 0 0 15,-7 10 48-15,7-10 0 0,0 0 0 0,-6 9 0 16,6-9 64-16,-6 11 32 0,6-11 0 0,0 0 0 0,-6 8 0 0,6-8 0 16,0 0 0-16,-7 7 0 0,7-7-32 0,-7 8-16 15,7-8 0-15,-10 8 0 0,10-8-48 0,-9 8-16 16,9-8 0-16,-8 10 0 0,2-3-80 0,-1-1-16 16,1 1 0-16,6-7 0 0,-8 10-16 0,0 1-128 15,-1-3 192-15,1 1-64 0,1 0 96 0,-1 0 16 16,0-1 0-16,0 0 0 0,-1-1-48 0,1 0 0 15,-1-1 0-15,0 1 0 0,-2 1 16 0,1 0 0 16,0-2 0-16,-1 2 0 0,-1-1 16 0,2-1 0 16,0-1 0-16,-2 2 0 0,-1-1-48 0,2 3-16 15,2-2 0-15,1 1 0 0,2-3-160 0,-3 0 192 16,-2 0-192-16,2 2 192 0,3-1-192 0,-5 1 0 16,-1-1 0-16,2 1 128 0,1 0-128 0,0-1 0 0,0 1 0 15,2 0 0-15,1 1 0 0,-2 0 0 0,-1-1 0 0,2-1 0 16,2 2 0-16,0 0 0 0,5-8 128 0,-7 9-128 15,1-3 0-15,6-6 0 0,0 0 0 0,-7 9 0 16,1 1 0-16,0-3 0 0,1 1 0 0,5-8 0 16,0 0 0-16,-5 8 0 0,5-8 0 0,-4 10 0 15,4-10 0-15,0 0 0 0,-6 7 128 0,6-7-128 16,-6 9 0-16,1-1 0 0,5-8 0 0,-5 8 0 16,5-8 0-16,0 0 0 0,0 0 0 0,0 0 0 15,-5 8 0-15,5-8 0 0,0 0 128 0,-5 7-128 16,5-7 0-16,0 0 0 0,0 0 0 0,-7 7 0 15,7-7 0-15,0 0 0 0,-7 6 0 0,7-6 0 16,0 0 0-16,0 0 0 0,-3 8 0 0,3-8 0 0,0 0 0 0,0 0 0 16,0 0 0-16,-4 9 0 0,4-9 0 0,0 0 0 15,-4 8 0-15,4-8 0 0,0 0 0 0,0 0 0 16,-4 9 0-16,4-9 0 0,0 0 0 0,-4 9 0 16,4-9 0-16,0 0 0 0,0 0 0 0,0 0 0 15,-5 8 0-15,5-8 0 0,-4 12 0 0,4-12 0 16,0 0 0-16,-3 9 0 0,3-9 0 0,-5 8 0 15,5-8 0-15,0 0 0 0,-5 8 0 0,5-8 0 16,-7 8 0-16,7-8 0 0,0 0 0 0,0 0 0 16,0 0 0-16,-6 7 0 0,6-7 0 0,0 0 0 15,-5 8 0-15,5-8 0 0,0 0 0 0,0 0 0 16,0 0 0-16,0 0 0 0,-3 9 0 0,3-9 0 16,0 0 0-16,0 0 0 0,0 0 0 0,-1 10 0 15,1-10 0-15,0 0 0 0,0 0 0 0,0 0 0 0,0 0 0 0,-3 9 0 16,3-9 0-16,0 0 0 0,0 0 0 0,0 0 0 15,-4 9 0-15,4-9 0 0,-4 9 0 0,4-9 0 16,0 0 0-16,0 0 0 0,0 0 0 0,0 0 0 16,0 0 0-16,-1 10 0 0,1-10 0 0,0 0 0 15,0 0 0-15,0 0 0 0,0 0 0 0,0 0 0 16,0 0 0-16,0 0 0 0,0 9 0 0,0-9 0 16,0 0 0-16,0 0 0 0,0 0 0 0,0 0 0 15,0 0-560 1,0 0 16-16,0 0 0 0,0 0 0 0,0 0-2464 0,0 0-512 0,0 0-80 15</inkml:trace>
  <inkml:trace contextRef="#ctx0" brushRef="#br0" timeOffset="13288.87">22992 6026 11567 0,'0'0'512'0,"0"0"112"0,0 0-496 0,3-10-128 0,0 1 0 0,-3 9 0 15,3-9 208-15,0 1 32 0,0-3 0 0,-3 11 0 16,2-9-240-16,1 1 0 0,1 1 0 0,-4 7 0 16,5-8 0-16,-5 8 0 0,7-9 0 0,-1 2 0 15,-1 1 0-15,2 0 0 0,-7 6 0 0,9-6 0 16,-9 6 0-16,9-5 128 0,-1 0-128 0,-8 5 0 16,9-6 0-16,-9 6 128 0,9-5-128 0,-9 5 0 15,0 0 592-15,8-3 80 0,-8 3 16 0,0 0 0 16,0 0 720-16,0 0 160 0,0 0 32 0,0 0 0 15,0 0-320-15,0 0-64 0,8-6-16 0,-8 6 0 16,0 0-384-16,0 0-80 0,0 0-16 0,0 0 0 16,0 0-224-16,0 0-48 0,0 0-16 0,0 0 0 0,0 0-64 0,0 0-16 15,0 0 0-15,0 0 0 0,0 0 0 0,0 0 0 16,0 0 0-16,0 0 0 0,0 0-16 0,0 0 0 16,0 0 0-16,0 0 0 0,0 0 240 0,0 0 64 15,0 0 0-15,0 0 0 0,0 0 64 0,0 0 32 16,1 10 0-16,-1-10 0 0,0 0-32 0,-1 12 0 15,1-12 0-15,-3 12 0 0,3-12-64 0,-5 9-32 16,-2 0 0-16,2 3 0 0,-1-3-176 0,-2 1-48 16,-1 0 0-16,0 0 0 0,0 0-128 0,-1 2-16 15,0 0-16-15,-2 1 0 0,-1 1 48 0,0 2 16 16,-1 1 0-16,-2-2 0 0,-1 2 16 0,0-2 0 16,0 0 0-16,0 1 0 0,0 2-96 0,2 1-16 15,-1 0 0-15,-1-1 0 0,-1-3-16 0,-2 3-16 16,0 0 0-16,0 0 0 0,0 1-160 0,2-1 128 0,0-1-128 0,1 0 128 15,1 0 48-15,3-2 0 0,-1 1 0 0,2-2 0 16,2-1-32-16,2 1 0 0,-1-1 0 0,2 0 0 16,1-3-144-16,1 0 160 0,-1 1-160 0,2-1 160 15,4-10-160-15,-2 9 0 0,2-9 0 0,0 11 128 16,0-11-128-16,-1 10 0 0,1-10 0 0,0 9 0 16,0-9 0-16,0 0 0 0,0 0 0 0,0 0 0 15,0 0 0-15,0 0 0 0,0 0 128 0,0 0-128 16,0 0 0-16,0 0 0 0,9-7 144 0,-2 0-144 15,1-2 0-15,-1 0 128 0,-2-2-128 0,2 1 0 16,-1 0 0-16,2-4 0 0,0 1 0 0,2 0 0 16,1-2 0-16,-1-2 0 0,0-3 0 0,3 2 0 0,3 1 0 15,2-1 0-15,1 3 0 0,-1-4 0 0,4-2 0 0,-1-1 0 16,-3-2 0-16,3 1 0 0,4 1 0 0,-2 1 0 16,-2-4 0-16,3 3 0 0,0 1 0 0,1 0 0 15,-4 0 0-15,-1 2-128 0,-2-1 128 0,-1 3 0 16,-4-1 0-16,-2 4 0 0,0 3 0 0,-2 1 0 15,-2-1 0-15,-1 2 0 0,-1 0 0 0,-5 9 0 16,7-9 0-16,-7 9 0 0,5-8 0 0,-5 8 0 16,5-8 0-16,-5 8 0 0,0 0 0 0,0 0 0 15,0 0 0-15,0 0 0 0,0 0 0 0,3-6 0 16,-3 6 0-16,0 0 0 0,0 0 0 0,0 0 0 16,0 0 0-16,0 0 0 0,0 0 0 0,0 0 0 15,0 0 0-15,0 0 0 0,0 0 0 0,0 0 0 16,0 0 0-16,0 0 0 0,0 0 0 0,0 0 0 15,0 0 0-15,0 0 0 0,0 0 0 0,-7 10 0 0,1-1 0 16,-1 3 0-16,-1 1 0 0,1 0 0 0,-2 0 0 0,-1 2 0 16,1-2 0-16,0 2 0 0,-3-2 0 0,2 0 0 15,-2 2 0-15,-1 0 0 0,-1 1 0 0,0 0 128 16,-2-2-128-16,0 2 0 0,-1 2 0 0,0-1 128 16,0 2-128-16,-2 2 0 0,1 0 0 0,-2-1 128 15,-2 2-128-15,-2-1 0 0,1-2 128 0,-2 3-128 16,0 2 0-16,3-1 144 0,3 1-144 0,-1-2 0 15,1-4 192-15,2 1-192 0,2-3 192 0,2 0-192 16,2-2 160-16,0 0-160 0,1-8 128 0,2 2-128 16,1-2 0-16,7-6 128 0,0 0-128 0,0 0 0 15,-6 6 0-15,6-6 0 0,0 0 128 0,0 0-128 0,0 0 0 0,0 0 0 16,0 0 0-16,0 0 0 0,0 0 0 0,0 0 0 16,-8-6-160-16,8 6 160 0,0 0-384 0,0 0 0 15,0 0 16-15,0 0 0 16,-8-5-272-16,8 5-48 0,0 0-16 0,0 0 0 15,-8-2-960-15,8 2-192 0,0 0-32 0,0 0-16 16,0 0-1616-16,0 0-336 0</inkml:trace>
  <inkml:trace contextRef="#ctx0" brushRef="#br0" timeOffset="15660.42">22733 6328 5519 0,'0'0'496'0,"0"0"-496"0,0 0 0 0,0 0 0 16,0 0 2656-16,0 0 432 0,0 0 96 0,0 0 16 0,-3-10-1904 0,3 10-368 15,0 0-80-15,0 0-16 0,0 0-48 0,0 0-16 16,0 0 0-16,0 0 0 0,0 0 96 0,0 0 16 15,0 0 0-15,0 0 0 0,0 0 128 0,-9 7 16 16,9-7 16-16,0 0 0 0,-5 9-80 0,0 1 0 16,5-10-16-16,-5 10 0 0,1-1-288 0,4-9-48 15,-7 10-16-15,5 2 0 0,-2 0-288 0,-2 1-64 16,0 1-16-16,-1-4 0 0,1 3-80 0,2-2-16 16,-1-1 0-16,-1 1 0 0,-1 0 96 0,-1 3 16 15,3-5 0-15,-2 2 0 0,-1-1 240 0,0-4 48 16,2 2 16-16,-2 1 0 0,-1 1-48 0,1 0-16 15,2-1 0-15,-1-3 0 0,7-6-160 0,-9 8-48 16,2-1 0-16,7-7 0 0,-6 6-32 0,6-6-16 0,-7 9 0 0,7-9 0 16,0 0-48-16,0 0-16 0,0 0 0 0,0 0 0 15,0 0-160-15,0 0 0 0,-5 7 144 0,5-7-144 16,0 0 160-16,0 0-32 0,0 0-128 0,0 0 192 16,0 0-32-16,0 0-16 0,0 0 0 0,0 0 0 15,0 0-144-15,0 0 192 0,0 0-192 0,0 0 192 16,0 0-192-16,0 0 192 0,0 0-192 0,0 0 192 15,0 0-64-15,0 0 0 0,0 0 0 0,0 0 0 16,0 0 64-16,0 0 0 0,0 0 0 0,0 0 0 16,0 0 0-16,0 0 0 0,0 0 0 0,0 0 0 15,0 0-48-15,0 0 0 0,0 0 0 0,0 0 0 16,0 0 16-16,0 0 0 0,0 0 0 0,7-7 0 16,-7 7-16-16,0 0 0 0,0 0 0 0,4-9 0 0,-4 9-16 0,4-12-128 15,-4 12 192-15,1-10-64 0,0-2-128 0,0 2 160 16,-1 1-160-16,0-1 160 0,2 1-32 0,-2 2-128 15,0-4 192-15,0 1-64 0,-2-2 0 0,1-1 0 16,-1-1 0-16,0 1 0 0,1-1 16 0,-2 0 0 16,1 0 0-16,-1 1 0 0,-1 1-16 0,0 2 0 15,0-2 0-15,1 3 0 0,0 0-128 0,-1 2 160 16,0 2-160-16,4 5 160 0,-4-4-160 0,4 4 0 16,0 0 144-16,-4-7-144 0,4 7 0 0,-4-6 0 15,4 6 0-15,0 0 128 0,-1-8-128 0,1 8 0 16,0 0 0-16,0 0 0 0,0 0 0 0,0 0 0 15,0 0 0-15,0 0 0 0,0 0 0 0,0 0 0 16,0 0 0-16,0 0 0 0,0 0 0 0,0 0 0 0,0 0 0 16,-5 11 128-16,1-1-128 0,1 3 0 0,2-1 0 0,0 1 128 15,1 0-128-15,0 1 0 0,1 2 0 0,0 2 128 16,2 3-128-16,0 0 0 0,-2-2 0 0,1 1 0 16,1-2 0-16,1-1 144 0,-1-1-144 0,-1-1 0 15,1 1 144-15,-1-2-144 0,1-2 0 0,0-1 144 16,-3-11-144-16,4 10 0 0,-4-10 144 0,2 10-144 15,-2-10 160-15,3 12-32 0,-3-12-128 0,0 0 192 16,0 0-48-16,0 0-16 0,0 0 0 0,0 0 0 16,0 0 0-16,0 0-128 0,0 0 192 0,0 0-64 15,0 0-128-15,0 0 192 0,0 0-192 0,0 0 192 16,0 0-192-16,0 0 0 0,0 0 144 0,-9 3-144 16,9-3 0-16,0 0 0 0,0 0 0 0,0 0 128 15,0 0-128-15,-10-3 0 0,10 3 128 0,0 0-128 0,0 0 0 0,0 0 0 16,-7-4 0-16,7 4 0 0,0 0 0 0,0 0 0 15,0 0 0-15,0 0 0 0,0 0 0 0,0 0 0 16,0 0 0-16,0 0 0 0,0 0 0 0,0 0 0 16,0 0 0-16,0 0 0 0,0 0 0 0,11-2 0 15,-1-1 0-15,-1 2 0 0,-9 1 0 0,13-2 0 16,-2 1 0-16,0 1 0 0,-1 1 0 0,1 2 0 16,-1-3 0-16,2 0 0 0,0 0 0 0,-1-1 0 15,2-1 0-15,0 2 0 0,0 2 0 0,0-1 0 16,1-1 0-16,0-1 0 0,-1-2 0 0,0 3 0 15,-1 0 0-15,2 0 0 0,3-4 0 0,-3 2 0 16,-14 2 0-16,15-2 0 0,-1 1 0 0,-4 0 0 16,-10 1 0-16,0 0 0 0,13-3 0 0,-13 3 0 0,0 0 0 0,12-3 0 15,-12 3 0-15,12-2 0 0,-12 2 0 0,0 0 0 16,12 0 0-16,-12 0 0 0,0 0 0 0,0 0 0 16,0 0 0-16,0 0 0 0,0 0 0 0,10 0 0 15,-10 0 0-15,0 0 0 0,0 0 0 0,0 0 128 16,0 0-128-16,0 0 0 0,0 0 0 0,0 0 128 15,-9 1-128-15,0 2 0 0,0-1 0 0,1 0 0 16,8-2 0-16,-12 0 0 0,-2 0 0 0,1 2 128 16,0 1-128-16,0-1 0 0,-2 1 0 0,1-2 0 15,-3-1 0-15,0 0 0 0,0 3 0 0,0 0 128 16,0-2-128-16,2 0 0 0,0 3 0 0,0-3 0 16,-2 1 0-16,0 0 0 0,1 2 0 0,0-2 0 0,1-2 0 0,0 1 0 15,2-1 0-15,2 2 0 0,2 1 0 16,-1 0 0-16,0-2 0 0,10-1 0 0,-9 0 0 0,9 0 0 15,0 0 0-15,0 0 0 0,0 0 0 0,0 0 0 16,0 0 0-16,0 0 0 0,0 0 0 0,0 0 0 16,-1-8 0-16,1 8 0 0,0 0 0 0,7-8 0 15,1 3 0-15,4-1 0 0,-2 0 0 0,1 5 0 16,-1-3 0-16,2 2-128 0,0-2 128 0,-2 0 0 16,1 1 0-16,-1 1 0 0,0-1 0 0,-10 3 0 15,11-1 0-15,-2-3 0 0,-9 4 0 0,9-3 0 16,-9 3 0-16,9-6 0 0,-9 6 0 0,0 0 0 15,8-6 0-15,-8 6 0 0,7-5 0 0,-7 5 0 16,6-8 0-16,-6 8 0 0,0 0 0 0,0 0 0 16,5-8 0-16,-5 8 0 0,3-7 0 0,-3 7 0 0,0 0 0 0,0 0 0 15,0-9 0-15,0 9 0 0,0-10 0 0,0 10 0 16,0 0 0-16,-1-9 0 0,1 9 0 0,-3-10 0 16,2 2 0-16,-2-1 0 0,-2 1 0 0,1 2 0 15,0-1 0-15,0 1 0 0,-1-1 0 0,0-1 0 16,-1 0 0-16,1 1 0 0,-1-3 0 0,-1 4 128 15,2 1-128-15,0-1 0 0,0-1 0 0,-1 0 0 16,2 1 0-16,1-1 0 0,0 1 0 0,3 6 0 16,0 0 0-16,-3-7 0 0,1 1 0 0,2 6 0 15,-2-7 0-15,2-2 0 0,-2 1 0 0,2 8 0 16,0 0 0-16,0 0 0 0,0 0 0 0,0 0 0 16,2-8 0-16,-2 8 0 0,0 0 0 0,0 0 0 15,0 0 0-15,0 0 0 0,0 0 0 0,0 0 0 16,7 12 0-16,-1-2-128 0,0 2 128 0,0 2 0 0,-1 0 0 0,2-1 0 15,-2 1 0-15,0 2-128 0,1-3 128 0,0 1 0 16,-1 0 0-16,1 1-128 0,-1-1 128 0,-1-1 0 16,0 0 0-16,-2 0 0 0,1-4 0 0,-1 2 0 15,-2-1 0-15,0 0 0 0,0 0 0 0,-1-1 0 16,0 1 0-16,1-10 0 0,-5 11 0 0,5-11 0 16,-8 9 0-16,8-9 0 0,-7 8-192 0,7-8-16 15,0 0 0-15,0 0 0 16,0 0-1168-16,0 0-224 0,0 0-64 0,0 0 0 15,3-10-1968-15,2-1-400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1:28.7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2051 9576 4607 0,'0'0'192'0,"0"0"64"0,0 0-256 0,0 0 0 0,0 0 0 0,0 0 0 15,0 0 3376-15,0 0 624 0,0 0 128 0,-2 11 32 16,2-11-3328-16,0 0-672 0,0 0-160 0,0 0 0 16,0 0 0-16,0 0 0 0,0 0 0 0,0 0 0 15,0 0 0-15,0 0 0 0,3-9 0 0,1-2 0 0,-1-2-176 0,-1-1 48 16,2 0 0-16,0 1 0 0,0 1 128 0,-1 1 0 15,-3 2 0-15,0 9-128 0,1-8 528 0,-1 8 112 16,0 0 32-16,0 0 0 0,-4-9 560 0,4 9 112 16,-5-6 32-16,5 6 0 0,0 0-32 0,0 0 0 15,0 0 0-15,0 0 0 0,0 0-256 0,-6-8-48 16,3-2-16-16,-1 0 0 0,1 1-256 0,2-1-48 16,1-1-16-16,0 1 0 0,0 1-128 0,0 0-16 15,0 1-16-15,1-1 0 0,-1 9-32 0,0-8-16 16,0 8 0-16,0 0 0 0,-1-8-112 0,1 8 0 15,0 0-16-15,0 0 0 0,0 0-32 0,0 0 0 16,0 0 0-16,0 0 0 0,0 0-64 0,-9 5-16 16,9-5 0-16,-7 11 0 0,2 0 0 0,2 3-128 15,3-1 192-15,2 1-64 0,-2-2-128 0,1 1 0 0,1 1 0 0,2 0 0 16,0 1 0-16,0-2 0 0,0 0 0 0,1-1 0 16,-1-2 0-16,-4-10 0 0,8 6 0 0,-8-6 0 15,0 0 0-15,8 7 0 0,-8-7 0 0,0 0 0 16,0 0 0-16,0 0 0 0,0 0 144 0,0 0-144 15,0 0 0-15,0 0 144 0,0 0-144 0,6-7 0 16,-3-3 192-16,-3 0-192 0,0-2 192 0,-1 1-192 16,-1-2 304-16,1 0-48 0,0 0-16 0,0 3 0 15,-2-4 16-15,2 2 0 0,-1 1 0 0,0 1 0 16,-1 0-112-16,0 0-16 0,1 0 0 0,2 10 0 16,-3-7-128-16,3 7 0 0,0 0 144 0,0 0-144 15,-2-9 128-15,2 9-128 0,0 0 128 0,0 0-128 16,0 0 0-16,0 0 0 0,0 0 0 0,0 0 128 0,0 0-128 0,0 0 176 15,-9 6-176-15,9-6 192 0,-10 10-64 16,3 2-128-16,0-1 192 0,1 2-64 0,-1-1-128 0,2 0 0 16,0-2 0-16,-1 1 128 0,2-1-128 0,1 1 0 15,-1-2 0-15,4-9 0 0,-3 10 0 0,3-10 0 16,-1 12 0-16,1-12 0 0,0 0 0 0,0 0 0 16,0 0 0-16,0 0 0 0,8 8 0 0,-8-8 0 15,9-2-176-15,-9 2 176 0,9-1-272 0,-1-3 16 16,-2-2 16-16,-6 6 0 0,0 0 16 0,7-7 0 15,-1-1 0-15,-6 8 0 0,0 0 224 0,7-9-144 16,-2 3 144-16,0-2-128 0,-1-1 128 0,-1 1 0 16,-3 8 0-16,6-9 0 0,-2 0 0 0,1 2 0 15,-5 7 0-15,6-6 0 0,-6 6 0 0,0 0 0 0,5-8 0 0,-5 8 0 16,0 0 0-16,0 0 0 16,0 0 0-16,0 0 0 0,0 0 0 0,0 0 0 0,0 0 0 0,0 0 0 15,0 0 0-15,6 13 0 0,-1-1 0 0,-2-2 0 16,-3-10 0-16,3 12 0 0,-3-12 0 0,2 12 0 15,-2-12 0-15,2 11 0 0,-2-11 0 0,0 0 0 16,0 0 0-16,0 0 0 0,0 0 0 0,0 0 0 16,0 0 0-16,0 0 0 0,0 0 0 0,0 0 0 15,0 0 0-15,0 0 0 0,0 0 0 0,0 0 0 16,4-9 0-16,-2 1 128 0,-2 8-128 0,-1-10 0 16,0-1 0-16,-1 2 128 0,0 0-128 0,-1 1 0 15,0-2 0-15,1 2 0 0,-1 0 0 0,1 2 128 16,-1-2-128-16,3 8 0 0,0 0 128 0,-1-9-128 0,-1 0 0 0,2 9 128 15,0 0-128-15,0 0 0 16,0 0 0-16,0 0 0 0,0 0 0 0,0 0 0 0,0 0 0 0,3 13 0 16,-2 0 0-16,1-1 0 0,0-2 0 0,2 2 0 15,-4 1 0-15,1 0-128 0,2-1 128 16,0-2 0-16,-3-10 0 0,4 13 0 0,-2-1 0 0,-1-1 0 16,1 1 0-16,-2-12 0 0,0 0 0 0,0 0 0 15,0 0 0-15,0 0 0 0,0 0 0 0,0 0 0 16,5 9 0-16,-5-9 128 0,0 0-128 0,0 0 0 15,0 0 0-15,0 0 0 0,0 0 0 0,0 0 0 16,4-10 128-16,-2 1-128 0,-2 9 0 0,3-8 0 16,-3 8 0-16,0-11 128 0,0 11-128 0,-1-7 144 15,-2-1-144-15,3 8 160 0,0 0-160 0,-4-7 0 16,4 7 0-16,-4-6-176 0,4 6 176 0,0 0 0 0,0 0 0 0,0 0 0 16,-9-3-192-16,9 3-16 0,0 0 0 0,0 0 0 31,0 0-1216-31,0 0-240 0,0 0-64 0,0 12-9840 0,0-12-1968 0</inkml:trace>
  <inkml:trace contextRef="#ctx0" brushRef="#br1" timeOffset="44845.09">169 11917 4607 0,'0'0'192'0,"0"0"64"0,-2 0-256 0,2 0 0 0,-5-3 0 0,5 3 0 16,-4-1 1952-16,0 1 352 0,0-3 64 0,-1 2 0 15,5 1-1696-15,-4 0-352 0,4 0-64 0,-5 0 0 16,-1-2-256-16,6 2 0 0,0 0 0 0,0 0 0 15,0 0-144-15,0 0-80 0,0 0-16 0,0 0 0 16,0 0 240-16,0 0 0 0,0 0 0 0,0 0-144 0,0 0 384 0,0 0 80 16,0 0 0-16,0 0 16 0,0 0 656 0,0 0 128 15,0 0 32-15,0 0 0 0,0 0-272 0,0 0-48 16,0 0-16-16,0 0 0 0,0 0-304 0,0 0-64 16,0 0-16-16,0 0 0 0,0 0-128 0,0 0-32 15,0 0 0-15,0 0 0 0,7-10-272 0,-7 10 0 16,0 0 0-16,10-10 0 0,-10 10 0 0,11-10 192 15,-11 10-16-15,0 0 0 0,10-7 256 0,-10 7 48 16,0 0 16-16,0 0 0 0,11-7-64 0,-11 7-16 16,0 0 0-16,0 0 0 0,11-5-240 0,-11 5-48 15,11-3-128-15,-11 3 192 0,0 0-192 0,12-2 0 16,-2-1 0-16,-10 3 0 16,12-3-656-16,-2 0-80 0,-2-1-16 0</inkml:trace>
  <inkml:trace contextRef="#ctx0" brushRef="#br1" timeOffset="137353.34">368 14789 3679 0,'0'0'320'0,"0"0"-320"0,-9 5 0 0,1-1 0 16,8-4 2112-16,-9 4 336 0,1-2 80 0,8-2 16 16,-8 3-1392-16,1 0-288 0,1-3-48 0,6 0-16 15,0 0-112-15,0 0-32 0,-9 2 0 0,9-2 0 16,-9 0-272-16,9 0-48 0,-7 0-16 0,7 0 0 15,-6-2-176-15,6 2-144 0,0 0 192 0,-4-11-192 16,0 2 560-16,2 1 0 0,1 0 0 0,0 0 0 16,1-3 464-16,1 0 112 0,0 1 16 0,2-1 0 15,1 1-240-15,0 0-32 0,0-2-16 0,0 1 0 16,1 1-272-16,-1 0-48 0,2 0-16 0,0-3 0 16,0 3-208-16,-1-3-32 0,1 3-16 0,0-1 0 0,2-1-32 15,-2 2-16-15,0-3 0 0,0 0 0 0,2-1 0 0,1-1 0 16,-1 0 0-16,0-2 0 0,0 1 32 0,-1-4 0 15,0 0 0-15,1-1 0 0,-2 0 32 0,2-3 16 16,1 1 0-16,0-3 0 0,-1 2 80 0,0 1 0 16,1-1 16-16,2 1 0 0,-1-1-112 0,2 2-32 15,-1 0 0-15,4-1 0 0,-1-1-64 0,0 1 0 16,1-3-16-16,0 1 0 0,1 0 16 0,-6 11 16 16,4-3 0-16,0-3 0 0,2-1-16 0,0-1-16 15,1-3 0-15,0 1 0 0,0 0-16 0,16-24 0 16,-7 4 0-16,-4 7 0 0,-2 1-16 0,-1 6 0 15,-2-2 0-15,0 2 0 0,-1 0-16 0,-2 3 0 16,0 1 0-16,-1 0 0 0,1-1 32 0,-1-2 0 16,0-1 0-16,-2-1 0 0,1 1-32 0,0-3 0 0,-2 2 0 0,2-1 0 15,0 2-128-15,-1 0 128 0,0-1-128 0,1 2 128 16,-1 2-128-16,2 1 0 0,-2-3 144 0,1 3-144 16,1-1 128-16,-2-1-128 0,4 1 128 0,-4 0-128 15,-1-1 128-15,0 2-128 0,3 0 160 0,-1 0-160 16,-3 0 160-16,3 0-160 0,1 1 160 0,0-1-160 15,-3 1 128-15,1-2-128 0,-1 0 0 0,2 2 144 16,-1-3-144-16,0 4 0 0,-2-1 0 0,1 0 128 16,1 0 0-16,-2 2-128 0,-4-1 192 0,2 2-64 15,0-1-128-15,0-2 192 0,-3 3-192 0,1 0 192 16,0 0-48-16,1-1 0 0,-1 1 0 0,0 0 0 16,0-1-16-16,0 2-128 0,1-1 192 0,-1 1-64 0,-1-1-128 15,2 1 128-15,0 0-128 0,-1 0 128 0,-1 1-128 16,1 2 128-16,0-4-128 0,0 2 128 0,0 2-128 0,-1 0 0 15,-1 0 0-15,1-1 128 0,0 0-128 0,0 1 0 16,0-3 144-16,1 1-144 0,-3-1 0 0,1 1 0 16,0-1 0-16,-1 1 128 0,1-3-128 0,0 3 0 15,-1 3 0-15,1 0 0 0,-1-1 0 0,1 0 0 16,0 1 0-16,-2 1 0 0,0-2 0 0,0 2 0 16,2 1 0-16,0-1 128 0,-1 2-128 0,1-2 0 15,1 2 0-15,0 1 0 0,-2-4 0 0,1 1 0 16,2 0 0-16,-1 1 0 0,-1 0 0 0,-1 1 0 15,1 0 0-15,-1-1 0 0,2 0 128 0,0-1-128 16,-1-1 128-16,0 1-128 0,-1 1 144 0,1-1-144 16,-1 2 192-16,1-1-192 0,-2-4 240 0,2 2-64 15,-1 0-16-15,1 1 0 0,-2-1-32 0,2 2-128 0,1 0 192 0,-1-3-64 16,-3 1-128-16,1 0 160 0,4 0-160 0,-1 0 160 16,-1-2-160-16,0 2 0 0,1-3 0 0,2 3 128 15,-1-2-128-15,-1 2 0 0,-2-4 0 0,4 1 0 16,3 1 0-16,-4-1 0 0,-5-3 0 0,10 5 0 15,10 2 0-15,-11-4 128 0,-18-4-128 0,2-1 0 16,6 1 128-16,6 4-128 0,11 1 128 0,-6-3-128 16,-4-1 192-16,-8 0-32 0,-3 1-16 0,-3-1 0 15,-2-2 0-15,7 2 0 0,8-1 0 0,4 1 0 16,3-1-144-16,-5 1 0 0,-9-2 0 0,5 0 0 16,4 0 0-16,-2 1 0 0,-1-2 0 0,1 0 0 15,3 1 0-15,-2 0 0 0,-2-1 0 0,1 1 0 0,1 0 0 16,0 1 0-16,-2-4 128 0,1 3-128 0,0 5 0 0,-1-5 0 15,0 1 0-15,-1 1 0 0,-1 2 128 0,2-1-128 16,2 0 0-16,-2 1 128 0,-2 0 16 0,3-1 0 16,4-2 0-16,1 1 0 0,-3-2-144 0,3 0 128 15,0-1-128-15,0 1 128 0,0-3-128 0,1 0 0 16,0 1 0-16,-1 1 0 0,2-4 0 0,1 4 0 16,-3-3 0-16,1 2 0 0,-1-1 0 0,1 2 0 15,-2 0 0-15,-1 0 0 0,1 0 0 0,0 1 0 16,-1-1 0-16,-1 3 0 0,1-5 0 0,-1 4 128 15,-2-2-128-15,0-2 0 0,0 1 0 0,2 1 0 16,2 0 0-16,-2 0 0 0,-2 0 0 0,1 0 0 16,3 1 128-16,-2-3-128 0,-3 2 0 0,2 2 0 0,2-1 0 15,1 0 0-15,2-2 0 0,-1 1 0 16,-2-2 0-16,4-1 0 0,1 1 0 0,-3-2 0 0,-5-1 0 0,2-1 0 16,1 1 0-16,1 1 0 0,-1 0 0 0,1 0 0 15,1 0 0-15,1-3 0 0,0 2 0 0,1 2 0 16,0 2 0-16,1 1 0 0,0-1 0 0,1 1 0 15,-2-3 0-15,1-1 0 0,0-1 0 0,0-1 0 16,0 1 0-16,0 1 0 0,0-3 0 0,0 1 0 16,2-5 0-16,-2 1 0 0,0-1 0 0,1 1 0 15,-1 2 0-15,1-3 0 0,0 1 0 0,-1-1 0 16,1 1 0-16,0-6 0 0,2 0 0 0,0-2 0 16,0 0 0-16,0-4 0 0,0 1 0 0,1 0 0 15,1 0 0-15,3 0 0 0,1 1 128 0,-2-1-128 16,-5-1 0-16,3-2 0 0,3 0 0 0,-1 0 0 0,-2 3 0 0,3-2 0 15,1 0 0-15,-1 2 0 0,-1 1 0 0,-2 0 0 16,0 2 0-16,2-2 0 0,-2-1 0 0,0 0 0 16,0-1 128-16,1 0-128 0,-4-1 0 0,2 2 0 15,0 0 0-15,-1 4 0 0,2 0 0 0,0 0 0 16,-1 0 0-16,2-4 0 0,-1-1 0 0,1 0 0 16,0 4 0-16,-1 1 0 0,-1 0 0 0,0 1 0 15,0 0 0-15,0 3 0 0,-2 1 0 0,1 2 0 16,0-1 0-16,-1 1 0 0,-2 1 0 0,0-2 0 15,0-1 0-15,0 4 0 0,0 4 0 0,-1 2 0 16,0-6 0-16,2 1 0 0,-1-1 0 0,-1 3 0 16,-2 1 0-16,1 4 0 0,1 1 0 0,-2 2 0 15,-1 1 0-15,2 1 0 0,-2 1 0 0,1 1 0 0,-1-2 0 16,-1 2 0-16,0 1-288 0,0 3-96 0,0-2 0 0,-1 1-16 31,2 3-2832-31,1 1-560 0,0 3-112 0</inkml:trace>
  <inkml:trace contextRef="#ctx0" brushRef="#br1" timeOffset="138386.84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1" timeOffset="138753.75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1" timeOffset="139138.51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2:30.20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3427 8029 22047 0,'0'0'976'0,"-3"-7"208"15,3 7-944-15,0 0-240 0,-10-9 0 0,7 1 0 0,3-1 816 0,1 1 112 16,0 1 32-16,-1 7 0 0,4-9-320 0,0 2-64 16,-3 0-16-16,-1 7 0 0,0 0-32 0,7-6 0 15,-7 6 0-15,0 0 0 0,0 0 256 0,0 0 48 16,0 0 16-16,0 0 0 0,0 0-64 0,0 0-16 16,0 0 0-16,0 0 0 0,0 10-432 0,2 2-80 15,2 0-32-15,0 3 0 0,0-1-80 0,0 0-16 16,1-1 0-16,0 0 0 0,1 0 176 0,0 0 16 15,-1 1 16-15,3 2 0 0,3-3 80 0,-1 4 16 16,-3-3 0-16,0 6 0 0,1-2-112 0,7 7-32 16,4 5 0-16,-7-4 0 0,-13-8-48 0,1 3-16 15,2 5 0-15,1 2 0 0,-2 0-16 0,2 2 0 16,-1-1 0-16,1 1 0 0,-2 1-208 0,1 0 176 16,-1-2-176-16,1 0 160 0,0-2-160 0,-4-3 192 0,0-3-192 0,1 1 192 15,1-1-64-15,-2 1 0 0,0-5 0 0,2-2 0 16,-2-2 128-16,1-1 0 0,-2-2 16 0,3-10 0 15,-1 12 64-15,1-12 16 0,0 0 0 0,0 0 0 16,0 0 0-16,0 0 0 0,0 0 0 0,0 0 0 16,0 0-16-16,0 0 0 0,-5-9 0 0,1-1 0 15,1 1-96-15,1-2-32 0,0 1 0 0,1-2 0 16,0 2-208-16,1-1 176 0,0 2-176 0,1-1 160 16,2-2-160-16,-2 0 0 0,0 0 144 0,2-1-144 15,2 0 0-15,0 0 0 0,-1 1 0 0,3 2 0 16,1 0 0-16,-1 1 0 0,1-2 0 0,0 1-128 15,0-1 128-15,1 2 0 0,-1 0 0 0,1 2-128 0,0 1 128 0,2 1 0 16,-2 0 0-16,-9 5 0 0,9-4 0 0,1 0-128 16,1-3 128-16,-1 3 0 15,-10 4 0-15,13-2 0 0,0-1 0 0,0 3-128 0,0 0 128 0,0 0 0 16,0 0-144-16,2 3 144 0,0-3 0 0,0 2 0 16,-2 1 0-16,2-1 0 0,5 1-128 0,-2 0 128 15,-4 1 0-15,1 2 0 0,-1-2 0 0,-1 3 0 16,-1-1 0-16,1 2 0 0,1 2-144 0,-1 1 144 15,0-1 0-15,-2 1 0 0,-3 2 0 0,-1 0-128 16,0 0 128-16,0 0 0 0,-2-2 0 0,-3 3 0 16,0-3 0-16,-1 2 0 0,0-1 0 0,-1 1 0 15,-1 0 0-15,0-1 0 0,-2-2 0 0,0 2 0 16,-2 0 0-16,1-1 144 0,2 1-144 0,-1-1 0 16,3-11 0-16,-6 13 0 0,-1-2 0 0,-1 0 0 0,-1-5 0 0,-1 1 0 15,-2-2 0-15,0 0 160 0,0-1-160 0,-2 0 160 16,-3-1-32-16,0-1-128 0,0-2 192 0,-2 2-64 15,-5 0 32-15,2-2 0 0,0-4 0 0,0 2 0 16,-3-3-32-16,2-1 0 0,-1 1 0 0,3 1 0 16,0 2-128-16,0 0 0 0,2-2 144 0,-1 2-144 15,2-1 0-15,1 1 0 0,0 0 0 0,3 0 0 16,1 0 0-16,2 2-192 0,2 0 32 0,9 0 0 16,-9 2-1328-1,9-2-272-15,0 0-48 0,0 0-16 0,0 0-1776 0,0 0-368 16</inkml:trace>
  <inkml:trace contextRef="#ctx0" brushRef="#br0" timeOffset="1430.57">18630 15671 24879 0,'0'0'2208'0,"0"0"-1760"16,-8 3-448-16,8-3 0 0,0 0 3264 0,0 0 560 15,0 0 112-15,0 0 32 0,0 0-2528 0,0 0-496 16,0 0-112-16,0 0 0 0,12 6-256 0,0 1-64 16,-2-2 0-16,1 2 0 0,-11-7-160 0,11 9-32 15,1 0-16-15,0 3 0 0,-2 1-32 0,-1 2 0 16,-2-3 0-16,-1 6 0 0,0 2 48 0,-1-1 0 0,-1 2 0 0,0 1 0 15,-2 1 0-15,1-3 16 0,-1-1 0 0,1-1 0 16,-2 0 64-16,2-2 16 0,-2-3 0 0,2-1 0 16,0-3-128-16,-3-9-32 0,0 0 0 0,3 9 0 15,-3-9-64-15,0 0 0 0,11-3-16 0,-11 3 0 16,10-8 48-16,1-2 16 0,-1-3 0 0,-1-1 0 16,-1-2-240-16,1 0 0 0,0-5 0 0,-1 7 0 15,-1 1 0-15,-1 3 128 0,1 2-128 0,-1-1 0 16,-2 2 0-16,-4 7 0 0,0 0 0 0,0 0 0 15,0 0 0-15,13 5-128 0,-2 2 128 0,-1 3-160 16,2 2 160-16,0 1-128 0,1 1 128 0,0 2-128 16,0 0 128-16,1 1 0 0,2 0 0 0,-3 1 0 0,-2-4 0 0,4 2 0 15,2-6 0-15,-2 3 0 0,-2-3 0 0,2-1 0 16,0-2 0-16,-2 4 0 0,-2-5 0 0,-1 1 0 16,1-1 0-16,-1-2 128 0,-1 0 16 0,0 1 16 15,-1-2 0-15,-8-3 0 0,9 3 96 0,-9-3 32 16,11 2 0-16,-1 1 0 0,-10-3-48 0,12 0-16 15,-3-3 0-15,0 3 0 0,0-4-32 0,2 0-16 16,-1-1 0-16,1-1 0 0,-1-2-16 0,0-3 0 16,1 1 0-16,-1-2 0 0,-2-1 32 0,1-2 0 15,0-4 0-15,0 0 0 0,-1-2-192 0,-2-2 0 16,0-4 0-16,-1 3 0 0,-1-1 320 0,-1-1 0 16,-1-2-16-16,0 4 0 0,-1 0-304 0,2 2 128 15,-1 4-128-15,1-3 0 0,-1 3 0 0,1 1 0 16,0 1 0-16,1 2 0 0,-1-1 0 0,0 2-176 15,0 0 32-15,1 0 0 16,2 2-896-16,3 3-176 0,2-4-48 0,0 3 0 16,2 0-2128-16,7 0-416 0</inkml:trace>
  <inkml:trace contextRef="#ctx0" brushRef="#br0" timeOffset="86390.24">22374 5893 11807 0,'0'0'512'0,"0"0"128"16,0 0-512-16,0 0-128 0,0 0 0 0,0 0 0 0,0 0 1664 0,0 0 320 15,0 0 64-15,0 0 16 0,0 0-512 0,0 0-96 16,0 0-32-16,0 0 0 0,0 0-16 0,-5-4 0 15,-3-1 0-15,8 5 0 0,0 0 0 0,0 0-16 16,-9 0 0-16,9 0 0 0,0 0-272 0,0 0-48 16,-6-4-16-16,6 4 0 0,0 0-272 0,-4-6-48 15,4 6-16-15,0 0 0 0,0 0-144 0,-5-4-16 16,-1 1-16-16,6 3 0 0,0 0-32 0,-7-5 0 16,-1 2 0-16,8 3 0 0,0 0-144 0,-9 3-48 15,9-3 0-15,-11 5 0 0,1-2 48 0,1 2 0 16,9-5 0-16,-11 7 0 0,3 0-48 0,-1 0 0 15,0-3 0-15,9-4 0 0,-5 12-112 0,0-1-16 16,-2-5-16-16,7-6 0 0,0 0-176 0,-2 10 160 16,2-10-160-16,0 10 160 0,0-10-160 0,3 11 0 15,5-5 0-15,0 0 0 0,-8-6 0 0,11 5 0 0,0-1 0 0,0 0 0 16,-11-4 0-16,11 5 0 0,2-3 128 0,1 2-128 16,-1-4 0-16,0 0 0 0,-2 0 0 0,0-2 0 15,-1 0 128-15,1 0-128 0,-2-2 0 0,0 0 128 16,-9 4-128-16,10-5 160 0,-3-2-160 0,-7 7 160 15,6-9-16-15,0 1 0 0,-4-2 0 0,-1 1 0 16,-2 1 48-16,0 1 16 0,0 0 0 0,-2-1 0 16,-1-1-32-16,0 1-16 0,-1-1 0 0,-2 1 0 15,-2 1-160-15,-2 1 160 0,-1 1-160 0,0 1 160 16,0 0-160-16,2 1 0 0,-1-1 144 0,2 2-144 16,2 0 0-16,-1 2 144 0,-1 0-144 0,-2 4 0 15,-1 0 128-15,2 1-128 0,0-1 0 0,0 3 0 0,4 3 0 16,-2 1 0-16,0 2 0 0,2 0 0 0,-1 0 0 0,3-1 0 15,2 1 0-15,-1 0 0 0,0 1 0 0,2-1 0 16,4 1 0-16,-1-3 0 0,1-1 0 0,-3-10 0 16,4 9 0-16,2-2 0 0,2-1 0 0,-8-6 0 15,8 6 0-15,4-2 0 0,0-3 0 0,-2-1 0 16,-10 0 0-16,12-3 0 0,-1 2 0 0,1-3 0 16,-3-1 128-16,2-2-128 0,0 1 0 0,0-1 0 15,-1 1 128-15,-1-2-128 0,-1-1 0 0,0 0 0 16,-3 0 0-16,-1-1 0 0,-1 1 144 0,-1-1-144 15,1-1 0-15,-3 1 144 0,-3-2-144 0,0 2 0 16,-1-2 0-16,0 3 128 0,-2 1-128 0,0 0 0 16,-2-1 0-16,-1 1 128 0,-1 2-128 0,-2 1 0 15,1 1 0-15,2 1 0 0,9 3 0 0,-11 1 0 0,-5 1 128 0,2 0-128 16,2 2 0-16,0 3 0 0,-1 1 0 0,3 3 128 16,1 0-128-16,2 2 0 0,0 1 0 0,2 0 0 15,0 1 0-15,4-1 0 0,2 0 0 0,-1 0 0 16,0 0 0-16,4-4 0 0,1-1 0 0,2-1 0 15,-1 1 0-15,3-2 0 0,-1-1 0 0,3-3 0 16,2 0 0-16,0-2 0 0,-3-2 0 0,2-1 0 16,1 0 0-16,-1-2 0 0,-3 0 0 0,1-1 128 15,-1-1-128-15,-1 1 0 0,-8 5 0 0,8-9 0 16,-3 1 0-16,-1 0 0 0,-1-1 144 0,-2 0-144 16,-1 1 0-16,-1-2 144 0,-2 1-144 0,-1-4 0 15,-4 2 128-15,2-2-128 0,-1-2 0 0,1 0 0 0,-2 2 208 0,0 2-64 16,0 0-16-16,2 5 0 0,-1 0-128 0,1 4 0 15,-1-2 0-15,-2 3 0 0,1 1 0 0,0 1-176 16,8-1 48-16,-9 5 0 0,3 2 128 0,-1 0 0 16,7-7 0-16,-8 13-128 0,1 2 128 0,1 0 0 15,3 1 0-15,0 0-128 0,0-1 128 0,2 0 0 16,-2 0 0-16,2-2 0 0,1 4 0 0,3-5 0 16,1-1 0-16,0-2-128 0,-1-2 128 0,4 1 0 15,2-2 0-15,-1-3 0 0,-8-3 0 0,12 2 0 16,-1-2 0-16,0-2 0 0,-11 2 0 0,12-3 0 15,-3-3 0-15,0 2 128 0,-1-2-128 0,-8 6 0 16,5-12 128-16,0 2-128 0,2 2 0 0,-4-4 0 16,0 2 0-16,-3-2 128 0,-1 0-128 0,-1-1 0 15,0-2 0-15,-1 3 128 0,-1-2-128 0,0 0 0 0,-1 1 0 0,0 2 0 16,-2 2 0-16,1-1 0 0,-2 1 0 0,-1 0 128 16,0 3-128-16,0 0 0 0,-2 1 0 0,2 4 0 15,9 1 0-15,-9 1 0 0,0-1 0 0,9 0 0 16,-7 7 0-16,7-7 0 0,-6 8 0 0,1 1-128 15,-1 1 128-15,4 2 0 0,1-2 0 0,1 3-128 16,1-1 128-16,3 1 0 0,0-1 0 0,-2 0 0 16,-2-1 0-16,3 0 0 0,2-1 0 0,0 1-128 15,-5-11 128-15,7 10 0 0,-1-2 0 0,0 0 0 16,-6-8 0-16,0 0 0 0,6 8-176 0,2-2 176 16,0 1-656-16,-8-7-48 0,8 7 0 0,-8-7 0 15,10 3-1408-15,-10-3-304 0,0 0-48 0,12 0-11152 16,2-3-2224-16</inkml:trace>
  <inkml:trace contextRef="#ctx0" brushRef="#br0" timeOffset="87225.21">22991 5149 15375 0,'0'0'672'0,"5"-8"160"0,-5 8-672 0,0 0-160 0,7-6 0 0,-7 6 0 16,4-10 1328-16,-4 10 224 0,0 0 48 0,0 0 16 16,0 0-368-16,0 0-80 0,2-10-16 0,-2 10 0 15,0 0-192-15,0 0-32 0,0-10-16 0,0 10 0 16,0 0 0-16,2-9 0 0,-2 9 0 0,0 0 0 0,0 0-192 0,0 0-32 15,0 0-16-15,0 0 0 0,0 0-16 0,0 0 0 16,0 0 0-16,0 0 0 0,0 0-16 0,0 0 0 16,-11 0 0-16,2 2 0 0,9-2-96 0,-10 9-32 15,-2 3 0-15,3 0 0 0,1-1-112 0,0 5-16 16,0 4-16-16,0-2 0 0,-1 3-96 0,0-2-16 16,0 0 0-16,-1 1 0 0,-1 7-32 0,2-1-16 15,0-3 0-15,1 3 0 0,0 0-16 0,1-4 0 16,0-1 0-16,2 0 0 0,2-1 128 0,2-2 0 15,-2-1 16-15,3-2 0 0,3 1-208 0,-1 0-128 16,0-6 160-16,-1 3-160 0,-1-2 144 0,0 0-144 16,0-11 128-16,3 12-128 0,3-1 128 0,-1-4-128 15,-5-7 0-15,7 10 128 0,3-3-128 0,0-1 128 16,-10-6-128-16,13 5 128 0,1-3-128 0,0 2 160 0,1-4-160 16,0 0 160-16,0-2-160 0,0-2 0 0,1 1 144 0,-1-1-144 15,0 0 128-15,-1-1-128 0,-1-1 128 0,0-1-128 16,0 1 0-16,0 0 144 0,0 0-144 0,-2-3 0 15,-3 0 128-15,-1 1-128 0,0-3 0 0,-1 3 0 16,1-1 160-16,0 0-160 0,-4-5 128 0,1 2-128 16,0-1 128-16,0 1-128 0,0-2 0 0,-1 0 128 15,-1-5-128-15,0 1 128 0,-1-3-128 0,-1 0 128 16,0 1-128-16,0 0 0 0,0-1 0 0,-1 2 0 16,-1-1 0-16,0 1 0 0,-2-1 0 0,-1 3 0 15,-3 1 0-15,1 6 0 0,1 2 0 0,-1-1 0 16,-1-3 0-16,2 2 0 0,-2 2 0 0,0-1 0 15,0 1 0-15,1 2 0 0,-1-1 0 0,1 3 0 0,1-2 0 0,-1 0 0 16,1 1-160-16,-1 0 160 16,1-3-624-16,-1 0-16 0,1 1-16 0,0 0 0 15,6 7-624-15,-4-9-112 0,2 0-16 0,2 9-16 16,0 0-1408-16,0 0-288 0,0 0-48 0,0 0-6912 16,0-8-1376-16</inkml:trace>
  <inkml:trace contextRef="#ctx0" brushRef="#br0" timeOffset="87540.58">22892 5281 31039 0,'-14'0'1376'0,"14"0"288"0,0 0-1344 0,0 0-320 0,0 0 0 0,-6 9 0 16,6-9 928-16,-1 10 112 0,1-10 32 0,3 13 0 15,1 0-432-15,0 2-96 0,1 0-16 0,1 0 0 16,-2-2-96-16,1 0-32 0,2 0 0 0,-1-2 0 16,0 5-32-16,-1 0-16 0,-1-5 0 0,1 1 0 15,-1 1-96-15,0-1-32 0,-2-2 0 0,1 1 0 16,1-1 0-16,1 2 0 0,0-4 0 0,1-2 0 16,-6-6-16-16,11 6 0 0,1-1 0 0,1-3 0 15,3 1-64-15,-1-4-16 0,2-3 0 0,3 0 0 16,-3-1-128-16,1 1 0 0,2-8 0 0,-1 2 0 15,2-1-1536-15,0-2-400 0,0-1-80 0,-2-3-9312 16,1 0-1872-16</inkml:trace>
  <inkml:trace contextRef="#ctx0" brushRef="#br0" timeOffset="88017.55">23503 4873 18431 0,'0'0'1632'0,"-6"-6"-1312"16,-1 1-320-16,7 5 0 0,0 0 2272 0,-5-5 384 16,5 5 80-16,0 0 16 0,0 0-1728 0,-6-4-352 0,0-1-64 0,6 5-16 15,-5-4-176-15,5 4-32 0,0 0-16 0,0 0 0 16,-9 4 80-16,9-4 32 0,-6 5 0 0,6-5 0 15,-7 8 32-15,2 0 0 0,-2-2 0 0,3 3 0 16,3 3 32-16,0 0 16 0,-1 0 0 0,0 1 0 16,-3-3-192-16,2 3-48 0,3 0 0 0,1 0 0 15,-1-2-160-15,3-1-32 0,2 0-128 0,0 0 192 16,-5-10-192-16,8 9 128 0,1-3-128 0,2 1 0 16,1-2 144-16,1 0-144 0,0-4 128 0,1-1-128 15,0-1 144-15,2 1-144 0,-3-4 160 0,0 2-160 16,0-5 160-16,-1 1-160 0,-1-1 160 0,-1 1-160 15,-4-2 176-15,-1 0-176 0,-5 8 192 0,6-11-192 16,-4 1 192-16,1 1-64 0,-3 1 0 0,-2-2-128 0,0-1 208 0,-2 2-64 16,-1-3-16-16,0 3 0 0,-2 0 0 0,-2 0-128 15,-2-1 192-15,1-1-64 0,1 5-128 0,-2 0 0 16,0 1 0-16,-1 3 0 0,-1-5 0 0,1 3 0 16,1 0-160-16,0 2 160 15,2 2-720-15,1-2-48 0,8 2-16 0,0 0 0 16,0 0-2352-16,0 0-480 0,0 0-96 0,0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02T19:51:33.78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15377 3127 20271 0,'0'0'896'0,"0"0"192"0,0 0-880 0,0 0-208 16,0 0 0-16,0 0 0 0,0 0 1680 0,0 0 304 15,11 5 48-15,-3 0 16 0,-1 2-832 0,-1 2-144 16,-2 4-48-16,-1 0 0 0,-1 1 0 0,-1 2 0 15,-2 2 0-15,2 2 0 0,0 2-816 0,-1 0-208 16,2 2 0-16,0 4 0 0,1 4 864 0,-2 0 128 16,-2 3 32-16,2 3 0 0,7 4-832 0,-3 6-192 15,-2-1 0-15,-1-1 0 0,0-2 0 0,-1-4 0 16,2 2 0-16,-2-8 0 0,-1-1 0 0,0-1 0 16,0-6 0-16,0 0 0 0,0-3 864 0,0-3 128 15,0 1 32-15,-1-1 0 16,1-6-1648-16,0-2-320 0,-2-4-64 0,2-8-16 15,-11 0-1632-15,0-3-336 0,5-3-64 0,2 0-16 0</inkml:trace>
  <inkml:trace contextRef="#ctx0" brushRef="#br0" timeOffset="824.21">15373 3100 16575 0,'0'0'368'0,"0"0"80"0,0 0 0 0,0 0 16 0,0 0-464 0,4-10 0 16,-4 10 0-16,3-10 0 0,0 1 912 0,-1 1 96 15,-2 8 16-15,4-10 0 0,-4 10 816 0,4-10 160 16,-4 10 48-16,5-9 0 0,-1 2-832 0,5 0-144 15,7 7-48-15,0 0 0 0,-6-4 0 0,-1 1 0 16,0 1 0-16,2-1 0 0,-2 2-816 0,1 1-208 0,-1 0 0 0,-9 0 0 16,6-8 864-16,-6 8 128 0,13-4 32 0,0 3 0 15,1 2-832-15,3 3-192 16,2 4 0-16,2-2 0 0,-5 1 0 0,0 0 0 0,-1 0 0 0,0 1 0 16,-1 0 0-16,-2 2 0 0,-1 1 0 0,1 2 0 15,-1 3 0-15,0-1 0 0,1 6 0 0,-2 2 0 16,0 5 864-16,-3 1 128 0,1-6 32 0,0 2 0 15,-3-3-832-15,0 0-192 0,1 2 0 0,-2-4 0 16,-3 3 0-16,-1-5 0 0,0 1 0 0,-5-4 0 16,-6-5 0-16,0 2 0 0,-1 1 0 0,1 3 0 15,2-1 0-15,0 1 0 0,0-2 0 0,-1 1 0 16,-2-1 0-16,0-1 0 0,0-1 0 0,1-2 0 0,-2-2 0 0,0 0 0 16,1-2 0-16,-1-1 0 0,-2-1 0 0,2-1 0 15,-1 0 0-15,1-3 0 0,0-2 0 0,0 0 0 16,-3-2 0-16,1-1 0 15,2-2-768-15,-2-1-208 0,0-3-48 0,0 1 0 0,4 1 832 0,0 1 192 16,1-1 0-16,2 4 0 0,1 1 0 0,7 4 0 16,0 0 0-16,0 0 0 0,0 0 0 0,0 0 0 15,0 0 0-15,0 0 0 0,12 4 0 0,4 3 0 16,3 2 0-16,-4-3 0 0,-15-6 768 0,15 9 208 16,6 4 48-16,-1 2 0 0,-3-4-832 0,0 3-192 15,-2 1 0-15,0 6 0 0,-1 9 0 0,-1-1 0 16,1-8 0-16,-2 1 0 0,0-3 0 0,-2 0 0 15,1-1 0-15,0 0 0 0,-3-2 0 0,0-1 0 16,0-2 0-16,0 2 0 0,-2-2 0 0,2-4 0 0,-8-9 0 0,7 9 0 16,-7-9 0-16,0 0 0 0,0 0 0 0,9 7 0 31,-9-7-768-31,0 0-208 0,0 0-48 0,0 0 0 16,9 6-2448-16,-9-6-496 0,0 0-112 0,0 0-16 0</inkml:trace>
  <inkml:trace contextRef="#ctx0" brushRef="#br0" timeOffset="1398.16">15973 3848 16575 0,'0'0'736'0,"0"0"160"0,0 0-720 0,0 0-176 16,0 0 0-16,8-7 0 0,1 1 1664 0,5 5 320 15,7 6 48-15,-4-4 16 0,-4-2-832 0,0-3-144 16,-1 1-48-16,0-5 0 0,-2 1 832 0,1-8 144 15,-5-10 48-15,3 5 0 0,2 4-1648 0,-1 4-400 16,1 0 0-16,0 2 0 0,0-2 896 0,-2 1 112 16,-1 0 16-16,0-2 0 0,-2 3-832 0,-1 1-192 0,0-1 0 0,-5 10 0 15,3-9 0-15,-3 9 0 0,0 0 0 0,-1-9 0 16,-2-3 0-16,-1 5 0 0,-1-2 0 0,5 9 0 16,-10-6 0-16,-1 2 0 0,1 2 0 0,-2 0 0 15,-1 1 0-15,-1 1 0 0,-1 3 0 0,0 2 0 16,-1 3 0-16,-1 4 0 0,0 3 0 0,0 2 0 15,0 0 0-15,0 4 0 0,-1 4 0 0,0-2 0 16,1-1 0-16,2 2 0 0,1-2 0 0,2 3 0 16,2-2 0-16,7 2 0 0,9 1 0 0,-1-1 0 15,-3-6 864-15,1 2 128 0,0-6 32 0,-5-2 0 16,-6-4-832-16,5 0-192 0,8 1 0 0,1-1 0 16,-6-9 0-16,13 11 0 0,2-3 0 0,3-3 0 15,1-1-768-15,1-4-208 0,0-4-48 0,2 1 0 16,1-2-816-16,2-1-160 0,1-2-48 0,1 0-8192 15,5 1-1632-15</inkml:trace>
  <inkml:trace contextRef="#ctx0" brushRef="#br0" timeOffset="1970.89">16578 3669 16575 0,'0'0'368'0,"0"0"80"0,0 0 0 0,0 0 16 0,-9 4-464 0,-1-3 0 16,-2 1 0-16,0 2 0 0,2-2 1728 0,-2 0 256 15,-2-2 64-15,-1 0 0 0,0-2-832 0,0 1-144 16,1 0-48-16,0 2 0 0,-1 2 0 0,5 0 0 16,10-3 0-16,-13 2 0 0,-4-2 0 0,1 4 0 15,4-2 0-15,-1 5 0 0,-1 3-816 0,1 2-208 0,1 0 0 0,2 1 0 16,-2 1 0-16,2 2 0 0,1 1 0 0,2 1 0 16,0 0 864-16,2-3 128 0,3 0 32 0,0-2 0 15,1 2-832-15,1-4-192 0,3 0 0 0,1-3 0 16,1-2 0-16,1 1 0 0,3-3 0 0,2 1 0 15,1-3 0-15,1-2 0 0,2-1 0 0,1-2 0 16,-2 0 0-16,1-3 0 0,-2 0 0 0,0-1 0 16,0 1 0-16,-2-1 0 0,0 1 0 0,-2-2 0 15,-1-1 0-15,0-2 0 0,-1 2 0 0,0-1 0 16,-2-2 864-16,0 0 128 0,-1 1 32 0,0-1 0 16,-1-1-832-16,-1 1-192 0,-2 2 0 0,0-1 0 15,2 5 0-15,-2 6 0 0,-2-11 0 0,2 11 0 0,0 0 0 16,0 0 0-16,0 0 0 0,0 0 0 0,0 0 0 15,0 0 0-15,11 8 0 0,-3 4 0 0,-3 1 0 0,0 1 0 16,-1-1 0-16,5 4 0 0,6 5 0 0,-4 2 0 16,-3-6 0-16,0 2 0 0,0-2 0 0,-2-1 0 15,-1 0 0-15,2 0 0 0,-3 2 0 0,-2-2 0 16,0 3 0-16,-1 2 0 0,-1 0 0 0,0 3 0 16,0 2 0-16,0 2 0 0,0-3 0 0,-1 4 0 15,-1 5 0-15,1-4 0 0,-1-3 0 0,-1-6 0 16,0 0 0-16,-1-2 0 0,-1-1 0 0,-5-4 0 15,-5-6 0-15,1 1 0 0,0 2 0 0,-1-2 0 16,0 1 0-16,-1 1 0 0,-1-2 0 0,-1-1 0 16,-2 0 0-16,1-1 0 0,1-1 0 0,-2-2 0 0,-2-1 0 0,0-3 0 15,1-4 0-15,1-1 0 0,1-6 0 0,4 3 0 32,5 4-2416-32,-2-9-528 0,-3-5-96 0,0-3-12720 0</inkml:trace>
  <inkml:trace contextRef="#ctx0" brushRef="#br0" timeOffset="2406.44">16710 3888 23951 0,'0'0'512'0,"0"0"128"0,6 11 0 0,-6-11 64 0,0 0-576 0,4 9-128 16,-4-9 0-16,0 0 0 0,0 0 1664 0,3 10 320 16,-3-10 48-16,0 0 16 0,5 9 0 0,-5-9 0 15,0 0 0-15,0 0 0 0,0 0-832 0,0 0-144 16,0 0-48-16,0 0 0 0,0 0-816 0,0 0-208 15,-4-9 0-15,1-1 0 0,1 1 864 0,1 0 128 16,1 9 32-16,-3-13 0 0,-1 0-832 0,1-1-192 16,2 3 0-16,1-2 0 0,0 0 0 0,0-3 0 15,0-2 0-15,1-2 0 0,1-1 0 0,0-1 0 0,2-5 0 16,0 1 0-16,1 0 0 0,1 0 0 0,0 3 0 16,2 5 0-16,0-1 0 0,1 3 0 0,0 2 0 0,3 2 0 15,2 1 0-15,2 4 0 0,-1-4 0 0,2 6 0 16,3 1 0-16,-2 3 0 0,0-1 0 0,1 2 0 31,-2 0-1600-31,6 6-352 0,6 4-80 0,-8-3-16 16,-21-7-816-16,13 6-160 0,-2 6-48 0,0 0 0 0</inkml:trace>
  <inkml:trace contextRef="#ctx0" brushRef="#br0" timeOffset="2791.2">17084 3787 23951 0,'0'0'512'0,"0"0"128"0,0 0 0 0,0 0 64 0,0 0-576 0,-1 10-128 0,1-10 0 0,0 0 0 15,0 0 848-15,0 0 144 0,0 0 32 0,0 0 0 0,0 0 0 0,0 0 0 16,11 3 0-16,-11-3 0 0,11-3 0 0,2 4 0 16,2 7 0-16,0-4 0 0,-3-5-832 0,-2-3-192 15,2 1 0-15,-4-10 0 0,-5-10 864 0,4 3 128 16,2 6 32-16,2-2 0 0,-1 2-832 0,0-1-192 16,-1 1 0-16,-1 2 0 0,-1 2 0 0,-1 0 0 15,0-1 0-15,-3 1 0 0,0-1 0 0,-2 2 0 16,1-1 0-16,-2 10 0 0,-4-11 0 0,0 2 0 15,0 3 0-15,4 6 0 0,-9-7 0 0,1 7 0 16,0 0 0-16,-2 0 0 0,-1 4 0 0,-4 1 0 16,-1 2 0-16,3 1 0 0,0 5 0 0,1 0 0 15,2 2 0-15,1 1 0 0,0 0 0 0,1 1 0 16,-1-2 0-16,3 3 0 0,2 1 864 0,2 4 128 0,4 5 32 16,-3-5 0-16,-3-9-832 0,6 3-192 0,5 5 0 0,-1-3 0 15,-6-9 0-15,2 2 0 0,3 0 0 0,2-2 0 16,-1 2 0-16,2-6 0 0,0-2 0 0,4 0 0 15,-2 0 0-15,3-3 0 0,2-2 0 0,0 0 0 32,1-2-1600-32,2-1-352 0,2 0-80 0,-1-1-16 0,2-3-1632 15,0-3-336-15,6-6-64 0,-1 0-16 0</inkml:trace>
  <inkml:trace contextRef="#ctx0" brushRef="#br0" timeOffset="3257.18">17770 3415 31327 0,'0'0'688'0,"0"0"144"0,0 0 16 0,0 0 48 0,2 9-720 0,-2-9-176 16,0 0 0-16,0 0 0 0,-9-4 848 0,1 2 144 16,8 2 32-16,-10-4 0 0,-2 4 0 0,0 0 0 15,-1 1 0-15,-1 2 0 0,-2-1-832 0,-2 1-192 16,-1 1 0-16,-4 1 0 0,0 1 0 0,0 4 0 15,-2-3 0-15,1 1 0 0,2-1 0 0,3 1 0 16,2-2 0-16,2 1 0 0,2-1 0 0,3 1 0 16,1-2 0-16,9-5 0 0,-8 5 0 0,8-5 0 15,0 0 0-15,0 0 0 0,0 0 0 0,6 8 0 16,3-3 0-16,2-2 0 0,-2-2 0 0,1-1 0 0,1 0 0 0,2 3 0 16,1-1 0-16,2 1 0 0,2-1 0 0,0 1 0 15,2-2 0-15,-2 1 0 0,-2-2 0 0,1 2 0 16,0 2 0-16,-2 1 0 0,1 1 0 0,-2 0 0 15,-1-2 0-15,-1 4 0 0,-1 0 0 0,-2 2 0 16,-9-10 0-16,8 13 0 0,-3 0 0 0,-1 2 0 16,-3-2 0-16,-1 1 0 0,-1 2 0 0,-2-1 0 15,-1 2 864-15,-1-4 128 0,0 0 32 0,-2 0 0 16,-2-1-832-16,0 0-192 0,-1-1 0 0,-1 1 0 16,-1-1 0-16,1-1 0 0,-2-1 0 0,0 0 0 15,-3-1 0-15,0 0 0 0,-1-1 0 0,2-1 0 16,-1-1-768-16,3-1-208 15,0-1-48-15,3-2 0 0,0-1-2448 0,10 0-496 0,-14-5-112 0,14 5-16 0</inkml:trace>
  <inkml:trace contextRef="#ctx0" brushRef="#br0" timeOffset="3723.89">18183 3450 27647 0,'0'0'608'0,"0"0"128"0,0 0 32 0,0 0 0 0,0 0-624 0,0 0-144 0,0 0 0 0,0 0 0 16,0 0 848-16,0 0 144 16,0 0 32-16,0 0 0 0,0 0-832 0,0 0-192 0,0 0 0 0,-8-6 0 15,-1 4 864-15,-3 1 128 0,-2 1 32 0,-2 3 0 16,-1 1-832-16,-1 2-192 0,-3 1 0 0,2-1 0 15,0 1 864-15,2-1 128 0,4-1 32 0,-1 2 0 16,0-2-832-16,-1 2-192 0,2-1 0 0,4 1 0 16,9-7 0-16,-8 6 0 0,8-6 0 0,-6 7 0 15,6-7 0-15,0 0 0 0,0 0 0 0,-1 11 0 16,3 3 0-16,-2-14 0 0,0 0 0 0,0 0 0 16,0 0 0-16,11 10 0 0,-1-2 0 0,2-2 0 15,-2-2 0-15,1 1 0 0,-1 2 0 0,3-1 0 16,1 1 0-16,2 1 0 0,1 1 0 0,0 0 0 15,-1 0 0-15,-1-1 0 0,1 2 0 0,-2 3 0 0,-1 0 0 16,-1 2 0-16,-2-1 0 0,-2 1 0 0,0-1 864 0,-4 0 128 16,-3 2 32-16,-1-1 0 0,-1 4-832 0,-3-4-192 15,-2 1 0-15,-4 0 0 0,0-2 0 0,0 4 0 16,-2-6 0-16,0 2 0 0,-1-1 0 0,-1 0 0 16,-4-1 0-16,-1 0 0 15,2-3-768-15,2 0-208 0,2 0-48 0,-3-2-10912 16,-1-5-2192-16</inkml:trace>
  <inkml:trace contextRef="#ctx0" brushRef="#br0" timeOffset="3963.59">18408 3661 35007 0,'0'0'768'0,"2"21"176"0,2 8 16 0,-2-11 16 0,-2-18-784 0,4 16-192 0,0 2 0 0,-1-1 0 16,-1 0 1680-16,1-1 304 0,0-3 48 0,-1 1 16 15,-1-1-1648-15,-1 0-400 0,0-2 0 0,2 0 0 32,-2-11-736-32,0 12-224 0,-2 0-64 0,2-4 0 0,0-8-816 0,0 0-160 0,0 0-48 15,0 0-8192-15,0 0-1632 0</inkml:trace>
  <inkml:trace contextRef="#ctx0" brushRef="#br0" timeOffset="4143.42">18583 3359 38703 0,'-25'-17'848'0,"15"10"176"0,2 4 48 0,3 3 16 0,5 0-880 0,0 0-208 15,0 0 0-15,0 0 0 0,0 0 0 0,0 0 0 16,-7 9 0-16,7-9 0 0,0 0 0 0,0 0 0 15,0 0 0-15,8 11 0 16,-8-11-4048-16,12 10-864 0,-12-10-160 0,18 14-48 0</inkml:trace>
  <inkml:trace contextRef="#ctx0" brushRef="#br0" timeOffset="4564.54">18933 3609 35007 0,'0'0'768'0,"0"0"176"0,0 0 16 0,0 0 16 0,0 0-784 0,0 0-192 0,0 0 0 0,-16-1 0 16,16 1 864-16,0 0 128 0,-9-1 32 0,-2-6 0 16,0 2-832-16,-1 1-192 0,-1 0 0 0,0 2 0 15,0 3 0-15,-3 1 0 0,-1 1 0 0,-1 0 0 16,0 1 0-16,-2 1 0 0,-2 0 0 0,0 4 0 16,-2 3 0-16,2 2 0 0,1-2 0 0,2 0 0 15,2-3 0-15,4 1 0 0,1 3 0 0,4 0 0 16,3 2 0-16,2-1 0 0,2 0 0 0,1-1 0 15,1-2 0-15,3-1 0 0,2 1 0 0,1-1 0 16,5-1 0-16,1 0 0 0,4-1 0 0,1 1 0 16,1-2 0-16,-1-2 0 0,1-1 0 0,1 0 0 0,1 0 0 15,0-4 0-15,0 0 0 0,-1-3 0 0,3 1 0 0,-3-1 0 16,1-2 0-16,0-2 0 0,0-2 0 0,1-1 0 16,-1-2 0-16,-1 0 0 0,-3 2 864 0,-2-2 128 15,0-1 32-15,-4-1 0 0,-2-3-832 0,-1 0-192 16,-3-3 0-16,-3 3 0 0,-6-5 864 0,0 1 128 15,0 2 32-15,-1 2 0 0,-2-2-832 0,-3 5-192 16,-2 1 0-16,0 3 0 0,-1 3 0 0,2 2 0 16,-2 1 0-16,2 3 0 0,1-2 0 0,1 2 0 15,-1-2 0-15,10 3 0 16,-10 0-2416-16,10 0-528 0,-9 0-96 0,9 0-8768 16,0 0-1760-16</inkml:trace>
  <inkml:trace contextRef="#ctx0" brushRef="#br0" timeOffset="4982.35">19260 3588 27647 0,'0'0'608'0,"5"15"128"0,0 0 32 0,-1 4 0 0,0 0-624 0,-1 1-144 0,-2-1 0 0,0-2 0 16,-1 0 1664-16,0-2 320 0,-1-2 48 0,0 1 16 15,-2 0-832-15,0-1-144 0,1-2-48 0,2-11 0 16,-4 10 0-16,4-10 0 0,-5 8 0 0,5-8 0 16,0 0-816-16,0 0-208 0,0 0 0 0,0 0 0 15,0 0 864-15,0 0 128 0,0 0 32 0,4-13 0 0,0-3-832 0,1-1-192 16,0-1 0-16,1-3 0 0,1-4 0 0,0 1 0 16,-1-6 0-16,2 0 0 0,0-2 0 0,0 2 0 15,-2 3 0-15,2 5 0 0,1 5 0 0,0 5 0 16,0 4 0-16,3 7 0 0,1 1 0 0,1 4 0 15,-2-1 0-15,1 3 0 0,0-1 864 0,1 6 128 16,2-1 32-16,0 2 0 0,-1-2-832 0,2 3-192 16,2 3 0-16,1-2 0 0,0 2 0 0,0 0 0 15,-1-2 0-15,-3-1 0 0,-6-5 0 0,2 2 0 16,1 1 0-16,0 0 0 0,1-1 0 0,1-1 0 16,-4 1 0-16,2 1 0 15,1-2-1088-15,-3 0-272 0,0-1-48 0,-3 1-16 16,-3 0-2608-16,1 1-512 0,5 2-96 0,-11-12-32 0</inkml:trace>
  <inkml:trace contextRef="#ctx0" brushRef="#br0" timeOffset="7265.42">16749 4986 20271 0,'0'0'448'0,"0"0"80"0,0 0 32 0,0 0 16 16,0 0-576-16,0 0 0 0,0 0 0 0,0 12 0 0,0-12 1744 0,-5 14 240 16,-1 0 64-16,0 2 0 0,-2 0 0 0,0 3 0 15,-1 3 0-15,0 3 0 0,-3 1-832 0,1 7-144 16,-2 5-48-16,-2-1 0 0,0 5-816 0,-2-3-208 16,0-1 0-16,-4 1 0 0,-1-2 864 0,-1-5 128 15,0 0 32-15,0-1 0 0,-2-4-832 0,3-1-192 16,2-1 0-16,-2-3 0 0,-2 2 0 0,4-9 0 15,0-2 0-15,4-2 0 16,3-1-1600-16,2-3-352 0,0-6-80 0,3-5-14752 0</inkml:trace>
  <inkml:trace contextRef="#ctx0" brushRef="#br0" timeOffset="7492.38">16367 5075 27647 0,'0'0'608'0,"0"0"128"0,0 0 32 0,0 0 0 0,0 14-624 0,2-1-144 0,2-1 0 0,0 2 0 16,0 3 1664-16,4 3 320 0,2-3 48 0,3 3 16 15,1 1-832-15,0 0-144 0,3-4-48 0,0 4 0 16,1 4 0-16,0 1 0 0,2 1 0 0,-1-2 0 16,0 1-816-16,-2-3-208 0,-3 1 0 0,-1-4 0 15,-1-2 0-15,-2-3 0 0,-2 0 0 0,0-1 0 16,1-1-768-16,-1-2-208 0,-8-11-48 0,8 7-10912 15,-1 0-2192-15</inkml:trace>
  <inkml:trace contextRef="#ctx0" brushRef="#br0" timeOffset="8152.16">17575 4960 20271 0,'0'0'448'0,"0"0"80"0,0 0 32 0,0 0 16 0,0 0-576 0,0 0 0 16,0 0 0-16,0 0 0 0,0 0 1744 0,0 0 240 16,0 0 64-16,0 0 0 0,0 0-832 0,0 0-144 15,0 0-48-15,-7-3 0 0,7 3 0 0,-12 2 0 16,-1-1 0-16,0 3 0 0,0 1-816 0,-2 2-208 15,-2-1 0-15,1 5 0 0,-1 2 864 0,-2 0 128 16,-4 0 32-16,-1 4 0 0,1 1-832 0,-1 3-192 16,1 3 0-16,3 5 0 0,2-1 0 0,1 4 0 15,4-1 0-15,4 2 0 0,1 2 864 0,3 2 128 16,1-5 32-16,2 2 0 0,2 0-832 0,3-4-192 0,1-6 0 0,2-4 0 16,1 1 0-16,4-5 0 0,1-2 0 0,1 2 0 15,0-2 0-15,4-5 0 0,1-2 0 0,4-2 0 16,5-5 0-16,-1-1 0 0,-1-2 0 0,4-1 0 15,2-1 0-15,2-1 0 0,-2-2 0 0,-2 0 0 32,-5-1-1600-32,-1-2-352 0,-4 0-80 0,-3-1-9296 0,-3 0-1856 0</inkml:trace>
  <inkml:trace contextRef="#ctx0" brushRef="#br0" timeOffset="8452.74">17190 5339 31327 0,'0'0'688'0,"0"0"144"0,10-5 16 0,0 1 48 0,1-2-720 0,-1 2-176 16,1 1 0-16,0 1 0 0,1-1 1664 0,1-1 320 15,2 0 48-15,-1 3 16 0,0 3-832 0,2 1-144 16,-1-3-48-16,1 0 0 0,0-1-816 0,2-1-208 16,3 0 0-16,-4 1 0 0,-4 1 0 0,1 0 0 15,4 1 0-15,2-4 0 0,-2-3 0 0,2-3 0 16,-1-3 0-16,1 3 0 16,-2 0-2416-16,-1 2-528 0,-4 1-96 0,0-1-32 0</inkml:trace>
  <inkml:trace contextRef="#ctx0" brushRef="#br0" timeOffset="9187.25">18266 4784 31327 0,'0'0'688'0,"0"0"144"0,0 0 16 0,0 5 48 0,2 12-720 0,-2 0-176 16,-2 1 0-16,1 3 0 0,-3 4 848 0,-1 2 144 15,0 2 32-15,-2 4 0 0,1-1 0 0,-1 2 0 16,-1 3 0-16,2-2 0 0,1 0 0 0,-2 1 0 15,-1 2 0-15,3 1 0 0,0-3-832 0,-2-1-192 16,0 0 0-16,3-4 0 0,1-3 0 0,2-2 0 16,2-8 0-16,0 0 0 15,1-5-768-15,0 0-208 0,1-5-48 0,-3-8 0 16,0 0-816-16,0 0-160 0,10-1-48 0,-10 1 0 0</inkml:trace>
  <inkml:trace contextRef="#ctx0" brushRef="#br0" timeOffset="9517.94">18598 4750 20271 0,'0'0'448'0,"0"0"80"0,-10 5 32 0,1 3 16 0,1 2-576 0,2-2 0 0,-2 3 0 0,-1 2 0 0,0 5 1744 0,1 2 240 16,0 4 64-16,-1 5 0 0,0-2-832 0,0 7-144 15,-2 0-48-15,4 1 0 0,-3 2 832 0,1 2 144 16,0 0 48-16,0-2 0 0,0 0-1648 0,0-1-400 16,0-2 0-16,1-1 0 0,3 3 896 0,-1-6 112 15,0-4 16-15,1-3 0 0,0-3-832 0,1-2-192 16,0-5 0-16,1-1 0 15,2-3-768-15,1-9-208 0,0 0-48 0,0 0 0 16,0 0-1632-16,0 0-336 0,0 0-64 0,0 0-16 0</inkml:trace>
  <inkml:trace contextRef="#ctx0" brushRef="#br0" timeOffset="10148.84">18289 4863 31327 0,'0'0'688'0,"-12"-7"144"16,12 7 16-16,-4-9 48 0,1-1-720 0,3 0-176 0,2 0 0 0,0-1 0 15,3-1 848-15,2 1 144 0,2-4 32 0,4-2 0 0,3-1 0 0,2-1 0 16,3 0 0-16,2 0 0 0,3 0-832 0,4-1-192 16,3 1 0-16,2 1 0 0,3 2 864 0,0 1 128 15,0 3 32-15,-1 3 0 0,3 0-832 0,-5 5-192 16,-1 4 0-16,0 1 0 0,-2 6 0 0,1 4 0 15,-2 4 0-15,0 4 0 0,1 4 0 0,-4 3 0 16,-3 4 0-16,-5 0 0 0,-6 0 0 0,-2 1 0 16,-3 1 0-16,-4 1 0 0,-5 0 0 0,-3 1 0 15,-1-4 0-15,-5-1 0 0,-5 0 0 0,-3-1 0 16,-1-5 0-16,-2-2 0 0,-3-2 0 0,-1 0 0 16,0-2 0-16,-1 0 0 0,-1-4 0 0,0-3 0 15,0 0 0-15,-4 0 0 0,-3-4 0 0,-1 1 0 16,-4-2 0-16,2-1 0 0,1-2 0 0,2 0 0 0,3-1 0 0,5-2 0 15,0-5 0-15,5 3 0 0,0-1 0 0,6-3 0 16,2 3 0-16,0 3 0 0,0 1 0 0,3 1 0 16,9-1 0-16,0 0 0 0,0 0 0 0,0 0 0 15,3 11 0-15,5-2 0 0,5-1 0 0,2 2 0 16,5 6 864-16,2-3 128 0,3 0 32 0,5 0 0 16,4 0-832-16,4-1-192 0,1-2 0 0,1 0 0 15,-1 2 864-15,0-1 128 0,-1-2 32 0,0-1 0 16,0-3-832-16,-2 0-192 0,0 1 0 0,-4 4 0 15,-2 0-768-15,0 2-208 16,-1-2-48-16,-2 3 0 0,-3-2-816 0,-4 2-160 0,-1-4-48 0,-6 3-16384 16</inkml:trace>
  <inkml:trace contextRef="#ctx0" brushRef="#br0" timeOffset="12264.33">16324 6660 27647 0,'0'0'608'0,"0"0"128"0,0 0 32 0,0 0 0 0,0 0-624 0,0 0-144 16,0 0 0-16,0 0 0 0,0 0 848 0,0 0 144 16,0 0 32-16,6 9 0 0,3 0 816 0,-2 2 160 15,0-1 48-15,0 6 0 0,4 1-1648 0,2 0-400 16,1 0 0-16,2 2 0 0,-1-2 896 0,2 3 112 16,0-3 16-16,0 2 0 0,-2-3-832 0,-1-1-192 15,2 1 0-15,-5 0 0 0,0 1 0 0,-1-2 0 16,-1 0 0-16,0-2 0 15,1 0-768-15,-3 0-208 0,-1-3-48 0,-1-3 0 16,-5-7-1632-16,0 0-336 0,0 0-64 0,0 0-11072 0</inkml:trace>
  <inkml:trace contextRef="#ctx0" brushRef="#br0" timeOffset="12540.26">16865 6587 31327 0,'0'0'688'0,"-8"8"144"0,0 2 16 0,-1 5 48 0,0 3-720 0,-1 3-176 0,-2 1 0 0,0 4 0 16,2 3 848-16,1 4 144 0,-6 4 32 0,6-7 0 0,-1 5 0 0,-7 25 0 15,0-6 0-15,0-2 0 16,0-3 0-16,6-15 0 0,1 3 0 0,-8 19 0 0,-1-7-832 15,3 1-192-15,-1-3 0 0,0-4 0 0,-2 1 0 0,2-2 0 16,3-4 0-16,2-3 0 16,2-8-2416-16,2-2-528 0,2-4-96 0,2-6-12720 15</inkml:trace>
  <inkml:trace contextRef="#ctx0" brushRef="#br0" timeOffset="13136.65">17652 6431 20271 0,'0'0'448'0,"0"0"80"16,0 0 32-16,7-12 16 0,-2 0-576 0,0 2 0 0,0 0 0 0,1 4 0 0,0-3 928 0,-6 9 80 15,8-7 16-15,-8 7 0 0,8-7 816 0,-2 0 160 16,0-3 48-16,-6 10 0 0,0 0-832 0,0 0-144 16,0 0-48-16,0 0 0 0,2-11 0 0,-2 11 0 15,0 0 0-15,0 0 0 0,-1-9 0 0,1 9 0 16,0 0 0-16,-9-4 0 0,0 1-816 0,0 5-208 16,-2 2 0-16,-1 1 0 0,-2 0 0 0,-3 3 0 15,-4 5 0-15,-1-1 0 0,-1 2 0 0,-3 3 0 16,-2 3 0-16,2 3 0 0,1 1 0 0,1 0 0 15,-6 2 0-15,2 0 0 0,2 3 0 0,4-2 0 16,2 1 0-16,3-2 0 0,2-1 0 0,6 2 0 16,2-1 0-16,5 0 0 0,0 2 864 0,5-2 128 15,1 0 32-15,4-3 0 0,1-2-832 0,2-1-192 0,4-1 0 0,2-1 0 16,0-1 0-16,2 2 0 0,3-6 0 0,1 0 0 31,-4-3-768-31,5-2-208 0,4-2-48 0,1 1 0 0,1 0 832 0,-1-1 192 0,-1-2 0 0,0-1 0 31,-4-1-1680-31,0-4-304 0,-2 0-48 0,-1 1-16 16,-2 0 0-16,0-1 0 0,-4 0 0 0,-2-2-11456 0</inkml:trace>
  <inkml:trace contextRef="#ctx0" brushRef="#br0" timeOffset="13439.79">17308 6810 31327 0,'0'0'688'0,"0"0"144"0,0 0 16 0,0 0 48 0,0 0-720 0,0 0-176 16,0 0 0-16,14 3 0 0,1-3 1664 0,2 0 320 15,2 2 48-15,2-2 16 0,0-4-832 0,1 2-144 16,3-2-48-16,2 0 0 0,5 1-816 0,-2 1-208 16,-2-2 0-16,0 0 0 0,-4-3 0 0,-1 2 0 15,-4-2 0-15,-1 4 0 16,-2 0-768-16,-2-1-208 0,-1-1-48 0,2 0-10912 16,-3-2-2192-16</inkml:trace>
  <inkml:trace contextRef="#ctx0" brushRef="#br0" timeOffset="13946.28">18351 6159 23951 0,'0'0'1056'0,"0"0"224"0,0 0-1024 0,0 0-256 0,0 0 0 16,0 0 0-16,-4 11 1696 0,2 1 288 0,0 1 48 0,2 0 16 15,-1 1-832-15,0 4-144 0,-2 4-48 0,2 6 0 16,-1 6 832-16,0 3 144 0,-2 4 48 0,-1 2 0 15,0-1-1648-15,-1-1-400 0,0-2 0 0,-2 1 0 16,0-3 0-16,0 0 0 0,2 1 0 0,-2-6 0 16,0-2 0-16,0-1 0 0,2-2 0 0,1 1 0 15,-1-5 0-15,2-3 0 0,3-5 0 0,0-3 0 16,1-12-2368 0,0 0-576-16,0 0-96 0,0 0-12720 0</inkml:trace>
  <inkml:trace contextRef="#ctx0" brushRef="#br0" timeOffset="14217.73">18633 6145 27647 0,'0'0'608'0,"0"0"128"0,-8 7 32 0,0 0 0 0,0 2-624 0,-1 3-144 16,-1 3 0-16,-1 3 0 0,1 4 1664 0,-2 4 320 15,-1 7 48-15,1 3 16 0,2 2-832 0,-1 4-144 16,0 2-48-16,0-1 0 0,1-3 0 0,-1 0 0 16,2-4 0-16,0-2 0 0,1 0-816 0,1 0-208 15,1-4 0-15,0-3 0 0,1-2 0 0,-1-3 0 16,1-2 0-16,1-1 0 0,0-5 0 0,0 2 0 16,2-2 0-16,-2 1 0 15,0-6-2416-15,4-9-528 0,0 0-96 0,0 0-32 0</inkml:trace>
  <inkml:trace contextRef="#ctx0" brushRef="#br0" timeOffset="14758.01">18435 6236 23951 0,'-3'-11'1056'0,"3"11"224"0,0 0-1024 15,0 0-256-15,3-10 0 0,0 1 0 0,3-2 880 0,0 1 112 16,2 4 32-16,0-1 0 0,-8 7 816 0,12-7 160 16,1-1 48-16,4 0 0 0,2-1-832 0,3 0-144 15,3 1-48-15,1 1 0 0,2 1-816 0,-1 2-208 16,-2-3 0-16,1 3 0 0,0 2 0 0,0 1 0 15,-1 1 0-15,-1 2 0 0,-1 3 0 0,-1 2 0 16,-3-1 0-16,1 2 0 0,-3 1 0 0,-2 2 0 16,-2-1 0-16,-1 5 0 0,0 0 0 0,-4 3 0 15,-2-1 0-15,-2 3 0 0,-4-4 864 0,0 4 128 16,-1-4 32-16,0 2 0 0,-6 2-832 0,1-1-192 0,-2 2 0 0,-3 1 0 16,-2-3 0-16,-1 2 0 0,-3-1 0 15,-1 4 0 1,-4-1-768-16,-2 0-208 0,-3-3-48 0,-3 1 0 0,-2 0 832 0,-1 0 192 0,-4-1 0 15,2-1 0-15,-2 1 0 0,3-2 0 0,2-2 0 0,4-3 0 16,6-2 0-16,4-3 0 0,2-1 0 0,5 1 0 16,4 1 0-16,2-2 0 0,1 3 0 0,4-10 0 15,1 13 768-15,5-4 208 0,1 1 48 0,4 3 0 16,1 2 0-16,2 0 0 0,4 2 0 0,7-4 0 16,4-2-832-16,2-1-192 0,0 0 0 0,3 2 0 15,1 0 864-15,-1 0 128 0,0-5 32 0,0 3 0 16,0-1-832-16,1-1-192 0,0-3 0 0,0 1 0 15,1 3 0-15,-4 3 0 0,-2-3 0 0,0 4-14704 16,-2 0-2976-16</inkml:trace>
  <inkml:trace contextRef="#ctx0" brushRef="#br0" timeOffset="113689.14">16456 8879 14735 0,'-16'-12'1312'0,"8"8"-1056"15,8 4-256-15,-9-2 0 0,9 2 3136 0,0 0 560 16,0 0 112-16,0 0 32 0,0 0-2240 0,0 0-448 16,0 0-96-16,0 0 880 0,0 0-1088 15,0 0 0-15,0 0 0 0,0 13-496 0,0-3-96 16,0-10-32-16,4 12 0 0,0 0-224 0,1 1 0 16,0 2 0-16,2-2 0 0,1 2 128 0,1 2-128 0,0 2 0 0,1 3 144 15,2-2 48-15,0 1 16 0,-2-2 0 0,1 1 0 16,-1-1 160-16,0 0 16 0,1 0 16 0,1-3 0 15,-1-1 64-15,0 0 16 0,-1-1 0 0,-1-1 0 16,0 0-224-16,1 0-32 0,-3 2-16 0,1-2 0 16,-1-2-208-16,-1 0 0 0,-1-1 0 0,2 1 0 31,-3-1-1104-31,0 1-272 0,-4-11-48 0,0 0-16 0,0 0-1824 0,6 7-352 0,-6-7-80 0</inkml:trace>
  <inkml:trace contextRef="#ctx0" brushRef="#br0" timeOffset="113982.23">16904 8889 12895 0,'0'0'576'0,"0"0"112"0,-1-10-560 0,1 10-128 16,-4-12 0-16,4 12 0 0,-5-10 3456 0,5 10 672 16,0 0 128-16,0 0 32 0,0 0-2624 0,-13-4-512 15,13 4-96-15,0 0-32 0,-11 6-496 0,1 3-96 16,1 2-32-16,3 5 0 0,1 4-192 0,-1 8-32 15,-2-3-16-15,-1 6 0 0,-2 4-32 0,-1 4-128 16,1 2 192-16,-2 2-64 0,0-2-128 0,0-2 192 16,0 2-192-16,-2 4 192 0,1 2 64 0,0 0 32 15,-2 3 0-15,0-1 0 0,-1-2 32 0,-1-1 16 16,0-4 0-16,1-2 0 0,1-1 64 0,2-1 16 16,-3-1 0-16,0-1 0 0,0-2-624 0,0-1-128 0,1-5-32 0,2-3 0 31,2-7-2512-31,2-2-496 0,-2 0-96 0,12-16-32 0</inkml:trace>
  <inkml:trace contextRef="#ctx0" brushRef="#br0" timeOffset="114582.11">16522 8644 911 0,'0'0'0'0,"0"0"0"16,0 0 0-16,0 0 0 0,0 0 5072 0,0 0 944 16,0 0 176-16,0 0 32 0,0 0-4032 0,10 0-800 0,-10 0-176 0,12-2-16 15,-1-2-240-15,-2-2-32 0,0 0-16 0,0-1 0 16,0 1-416-16,0-1-96 0,-1 0-16 0,2-4 0 15,1-2-224-15,-1-3-160 0,1 0 192 0,-1-3-192 16,1-2 192-16,0 1-192 0,0-3 192 0,1 0-192 16,-1-1 128-16,-2 1-128 0,-1 2 0 0,0 2 0 15,0 0 160-15,0 1-160 0,-2 1 128 0,1 3-128 16,-2 2 288-16,0 2-32 0,2 1 0 0,-1 2 0 16,-6 7 192-16,8-4 16 0,-8 4 16 0,0 0 0 15,0 0-240-15,0 0-48 0,10 1-16 0,-2 6 0 16,-1 2-176-16,-2 4 0 0,-1 0 0 0,0 1 0 15,1-1 160-15,-4 3-160 0,-1 2 192 0,4 3-192 16,3 1 368-16,-2-1-48 0,-4 0 0 0,2-4 0 0,-2 0-48 0,2-1-16 16,-1-2 0-16,0 2 0 0,-2-3-256 0,1 0 128 15,2-3-128-15,-2 2 0 0,-1-2 0 0,0-10 0 16,3 9 0-16,-3-9 0 16,5 12-1728-16,1-4-368 0,1 0-64 0,-7-8-8144 15,9 8-1616-15</inkml:trace>
  <inkml:trace contextRef="#ctx0" brushRef="#br0" timeOffset="115603.36">17492 8865 12895 0,'0'0'576'0,"-5"7"112"0,5-7-560 0,0 0-128 16,-5 8 0-16,5-8 0 0,0 0 3008 0,0 0 560 15,0 0 112-15,0 0 32 0,0 0-2192 0,10 7-432 0,0-7-96 0,3 0-16 16,2-5-416-16,-1 1-96 0,0 1-16 0,2 0 0 15,0-1-144-15,1 2-48 0,1-1 0 0,0-1 0 16,0 2-256-16,-1-2 128 0,2 4-128 16,-2 0 0-16,0-1 144 0,-2 1-144 0,0 1 0 0,-1 3 144 31,0-3-848-31,2 4-160 0,0-5-32 0,-1 0-16 16,1-2-80-16,-1-1-16 0,0 2 0 0,2 1 0 15,1 0 448-15,-2 0 96 0,-3 0 16 0,-2-3 0 0,-1 3 80 0,-10 0 32 0,11-2 0 0,0 0-10064 16</inkml:trace>
  <inkml:trace contextRef="#ctx0" brushRef="#br0" timeOffset="115935.1">17525 9091 25791 0,'0'0'1152'0,"-11"4"224"0,3 0-1104 0,8-4-272 15,-5 8 0-15,5-8 0 0,0 0 1008 0,3 10 144 0,-3-10 16 16,6 11 16-16,1-3-928 0,1-2-256 15,-8-6 0-15,13 5 0 0,1 1 128 0,2-4-128 0,-1 0 128 0,3-1-128 16,1-1 176-16,0-1-48 0,1-1-128 0,1 0 192 16,0-1-192-16,-1-1 0 0,3-4-144 0,0 2 144 31,1-3-432-31,0 1 16 0,2-3 0 0,-1 2-8352 0,-3 0-1680 0</inkml:trace>
  <inkml:trace contextRef="#ctx0" brushRef="#br0" timeOffset="117631.36">18697 8249 29375 0,'-13'-2'1296'0,"13"2"272"0,-10 4-1248 0,10-4-320 15,-9 5 0-15,9-5 0 0,-2 10 128 0,2-10-128 16,-3 12 192-16,2 1-192 0,1 3 320 0,0-3-64 16,-1-2 0-16,-1 8 0 0,1 0 0 0,0 5-16 15,-2-5 0-15,7 12 0 0,5 7 256 0,-5-8 48 16,-9-13 16-16,1 4 0 0,3 8 64 0,3 5 16 16,6 1 0-16,-8-3 0 0,-9-7-64 0,5 1-16 15,9 8 0-15,-7-1 0 0,-10-3 32 0,5 0 16 16,10 4 0-16,-1 1 0 0,-2 0-32 0,-1-4 0 15,-3-5 0-15,3-3 0 0,2-3-96 0,1 1-32 16,-1-6 0-16,-5-6 0 0,-8-13-240 0,12 4-48 0,0 0-16 0,0 0 0 16,0 0-16-16,0 0-128 0,0 0 192 0,7-7-64 15,1-3 0-15,-2-2 0 0,1-2 0 16,-1-3 0-16,-1-1-128 0,3-3 160 0,-1-3-160 16,-1-3 160-16,1 0-160 0,-1 2 0 0,1-1 0 0,1 2 128 15,-1 3-128-15,1 6 0 0,0 0 0 0,0 5 0 16,0 1 0-16,-8 9 0 0,9-3 0 0,-9 3 0 15,0 0-192-15,12 0 192 0,-12 0-160 0,11 7 160 16,-2-1-128-16,-1 3 128 0,0 0 0 0,0 3-144 16,2 3 144-16,-1 0 0 0,-1-2 0 0,0-1 0 15,0 1-144-15,0 1 144 0,0 2-160 0,1 2 160 16,0-3 0-16,1 7 192 0,1 1-16 0,-1-1 0 16,-1-3-176-16,0-2 0 0,0-2 0 0,-1 0 0 15,-1-4 0-15,1 0 0 0,1-2 0 0,-9-9 0 0,0 0-176 16,0 0-64-16,10 17-16 0,-2-7 0 15,-3-3-1984-15,-5-7-384 0,2-9-96 0,-2 9-14208 16</inkml:trace>
  <inkml:trace contextRef="#ctx0" brushRef="#br0" timeOffset="118353.01">19831 8059 16575 0,'0'0'1472'0,"6"-9"-1168"16,0 0-304-16,-1 2 0 0,-5 7 1424 0,6-5 240 15,-6 5 32-15,0 0 16 0,6-8-1136 0,-6 8-240 16,2-6-32-16,-2 6-16 0,0 0 96 0,0 0 32 15,0 0 0-15,-8 3 0 0,-1 1 144 0,-1 2 16 16,-1-1 16-16,0 3 0 0,-2 1 64 0,0 2 16 16,-3-1 0-16,3 8 0 0,2 7 288 0,-8-6 64 15,-12-7 16-15,7 6 0 0,11 10-144 0,-6 2-48 0,-10-3 0 0,0-1 0 16,2-3 144-16,3 7 32 0,3 7 0 0,3 6 0 16,-1 5-416-16,2 2-80 0,1-3-16 0,0-7 0 15,-1-5-352-15,3 2-160 0,2 3 128 0,3-2-128 16,1 4 128-16,6-2-128 0,3 3 0 0,2 1 128 15,1 3 16-15,0-2 0 0,-1-11 0 0,3-2 0 16,0-3-16-16,3-2 0 0,3-6 0 0,1-1 0 16,0-1-128-16,1 1 0 0,2-6 144 0,2 2-144 15,3-3 0-15,0-1-240 0,-1-2 48 0,-1-2 0 16,-1-6-304-16,1 4-48 16,2 0-16-16,1-1 0 0,1-3-1152 0,-1 0-224 15,-2 1-48-15,-1-2-16 0,1-2-704 0,-2 1-144 0,-2-3-32 0,-2-1 0 16</inkml:trace>
  <inkml:trace contextRef="#ctx0" brushRef="#br0" timeOffset="118660.65">20252 8561 35007 0,'0'17'1552'0,"-1"-7"320"0,-1-5-1488 0,-8-1-384 0,-7-9 0 0,4 6 0 15,4 6 160-15,1 5-32 0,0-2-128 0,-2 3 192 16,-5 1 256-16,1 5 32 0,1 0 16 0,0 1 0 16,-3-1 0-16,2 4 0 0,0 1 0 0,-1 2 0 15,-2 2 16-15,2 2 0 0,-1 0 0 0,-1 0 0 16,1 2-176-16,2 0-16 0,1-4-16 0,1 1 0 15,2-2-160-15,1-3-16 0,2-5-128 0,2-2 192 16,1-1-336-16,0-3-80 0,2-3-16 0,2-10 0 31,-2 8-1728-31,5 1-336 0,1 2-80 0</inkml:trace>
  <inkml:trace contextRef="#ctx0" brushRef="#br0" timeOffset="118884.85">19922 8668 47167 0,'0'9'1040'0,"-1"0"224"0,1-9 32 0,1 12 16 0,2 1-1056 0,2 0-256 16,3 1 0-16,2 2 0 0,2 1-176 0,2-2-80 16,1 2-32-16,3 3 0 0,-1-2 288 0,2 0 0 15,1 1 0-15,-1-1 0 0,5-4 192 0,-1 6 0 16,1-2 0-16,2 0 0 15,3 1-1280-15,-2-5-256 0,-1-2-48 0,0 5-16 16,2 7-1728-16,-6-12-368 0,-4-15-64 0</inkml:trace>
  <inkml:trace contextRef="#ctx0" brushRef="#br0" timeOffset="119323">20359 7992 31327 0,'-9'-14'1392'0,"9"14"272"0,2 13-1328 0,-2-13-336 0,0 0 0 0,0 0 0 16,4-9 1296-16,-4 9 192 0,8-7 48 0,-8 7 0 15,12 4-944-15,0 2-176 0,-1-1-32 0,1 1-16 0,0 2-96 0,1 3-16 16,-1 2 0-16,1 1 0 0,1 2-256 0,0 1 160 16,2 1-160-16,2 1 128 0,2 5 0 0,1 1-128 15,-2-2 192-15,2 3-64 0,5 1 128 0,-5 3 0 16,-4 3 16-16,0 0 0 0,1 3 304 0,0 2 48 16,1-2 16-16,1 7 0 0,4 10-64 0,-6-10 0 15,-6-11 0-15,1 2 0 0,-3 3-192 0,-1-1-64 16,-2-2 0-16,-2 3 0 0,-1 0-64 0,0 1 0 15,-3-1-16-15,-2 6 0 0,-2 8-80 0,-1-2-16 16,1-5 0-16,-4-1 0 0,-2-1-144 0,-4-7 0 16,-3-3 144-16,-1-2-144 0,0 0 128 0,0 1-128 15,-3-4 160-15,0-1-160 16,0 0-304-16,1-1-144 0,-2 0-48 0,-1-2 0 16,-2-2-2896-16,2-2-576 0</inkml:trace>
  <inkml:trace contextRef="#ctx0" brushRef="#br1" timeOffset="139123.47">3896 3708 31327 0,'-15'-15'2784'0,"9"4"-2224"16,0 3-560-16,6 8 0 0,0 0 1744 0,0 0 240 15,0 0 64-15,0 0 0 0,0 0-1712 0,10 6-336 0,1-2 0 0,1 1 0 16,0 1 0-16,1 1 0 0,1-1 0 0,2 2 128 16,2 0 208-16,3 1 48 0,1 0 0 0,3 3 0 15,2 1-80-15,-1 3-16 0,-1 3 0 0,1-2 0 16,-1 3-96-16,0-1 0 0,-2 0-16 0,2 1 0 16,0-1-48-16,-1 4-128 0,3 6 192 0,3-8-64 15,2-6 112-15,10 2 16 0,7 8 0 0,1 1 0 16,-3-5 32-16,0 2 16 0,-2 2 0 0,-2 8 0 15,-1 10-96-15,2-5-16 0,3-7 0 0,2-1 0 16,0 1-16-16,7-2-16 0,7-6 0 0,-1 10 0 16,-2 10-160-16,-2-7 0 0,-6-8 0 0,1 4 0 15,2 8 0-15,2 0 0 0,3-1 0 0,3 1 0 16,1-4 0-16,-3 12 0 0,-3 11 0 0,-4-9 0 0,0-7 128 0,3-3 0 16,3-3 0-16,7 2 0 0,7 1 64 15,-4-3 16-15,-5 5 0 0,-3 4 0 0,-4 5-32 0,5-4-16 16,3-7 0-16,9 2 0 0,7 1 0 0,-5-3 0 15,-8-1 0-15,-3 0 0 0,-2-2 32 0,7 1 16 16,4 3 0-16,1 8 0 0,-4 5-208 0,-3-3 0 16,-5 1 0-16,1-2 0 0,1-7 0 0,6-3 0 15,6-4 0-15,2 1-160 0,-1 5 160 0,-3 2 224 16,-4 5-48-16,1 1-16 0,2 0-160 0,5 0 0 16,2 2 0-16,-1-1 128 0,-4-2-128 0,-2 1 0 15,0-5 144-15,1 6-144 0,5 1 0 0,0 0 144 16,-3 1-144-16,-3 3 0 0,-6 2 128 0,0-4-128 15,1-7 0-15,5 0 0 0,1 0 192 0,1 2-192 0,-2 2 192 16,-4 0-192-16,0-2 192 0,3 2-192 0,0 0 192 0,5 1-192 16,3 0 208-16,-4 0-64 0,-5-3-16 0,-3 3 0 15,0 3-128-15,6 5 128 0,8 2-128 0,-3-5 128 16,-4-10-320-16,-6 0-64 0,-3 0 0 0,-1 2-16 16,2-3 592-16,0 3 112 0,0-1 16 0,1 4 16 15,-1-2-464-15,-3 0 128 0,-5-1-128 0,0-2 0 16,0-3 0-16,6-1 0 0,3 0 0 0,1-4 0 15,0-2 0-15,-3-1 128 0,-4-2-128 0,3 1 0 16,2 3 0-16,1-1 128 0,-1-4-128 0,-1 1 0 16,-2 2 0-16,-3-3 128 0,-7 4-128 0,0-3 0 15,-1-4 0-15,1 0 0 0,0-2 0 0,1 4 0 16,1-4 0-16,-5 1 128 0,-3-1-128 0,-6 1 0 16,-3 1 0-16,-2 2-192 0,-2 2 48 0,-1 0 0 15,-4-1-464-15,0 0-96 0,-4 1 0 0,-6 5-16 16,-6 8-1072-16,2-7-224 0,4-10-32 0,-2 4-16 15,-3 8-352-15,-4-5-64 0,-5-6-16 0</inkml:trace>
  <inkml:trace contextRef="#ctx0" brushRef="#br1" timeOffset="148665.6">21351 8749 13823 0,'0'0'1216'0,"0"0"-960"0,16-2-256 0,-2 0 0 16,0-1 1920-16,1 2 352 0,0-3 64 0,4 1 16 16,-1 3-1696-16,0-2-336 0,0 0-64 0,3 1 0 15,1 2 112-15,4-1 16 0,-1 0 16 0,4 0 0 16,3 0 32-16,2 0 0 0,0 0 0 0,0 0 0 15,0 0-304-15,0-1-128 0,-1 0 128 0,-2-1-128 16,-4 2 128-16,1 0-128 0,-2-2 128 0,-2 0-128 16,-3 2-304-16,0 0-144 0,-3 0-16 0,1 0-7136 15,-1 2-1424-15</inkml:trace>
  <inkml:trace contextRef="#ctx0" brushRef="#br1" timeOffset="149114.75">21175 8975 22751 0,'0'0'1008'0,"9"-2"208"0,-9 2-976 0,13 0-240 0,1 0 0 0,2-4 0 16,1 1 304-16,1 1 16 0,2 0 0 0,1 2 0 16,1-1 48-16,0 0 16 0,0-1 0 0,2 2 0 15,-1 2-256-15,-1 0-128 0,-1 2 128 0,1-6-128 16,1-4 0-16,0 4 0 0,0 3 0 0,2-3 0 0,0-5 0 0,2 3 0 16,2 3 0-16,0-3 0 0,-3 1 0 0,1-2 0 15,3 4 0-15,-1-2 0 16,-3 2-288-16,0 0-128 0,0-2-32 0,-2 2-10432 15</inkml:trace>
  <inkml:trace contextRef="#ctx0" brushRef="#br1" timeOffset="150052.12">22792 8673 17503 0,'0'0'1552'0,"0"0"-1232"16,0 0-320-16,0 0 0 0,0 0 1504 0,0 10 240 15,0-10 48-15,0 0 16 0,2 12-1248 0,-1-1-256 16,-1-11-48-16,2 11-16 0,3 1 400 0,-2 0 64 16,-3-4 32-16,1 1 0 0,-1-9-16 0,4 14 0 15,0 0 0-15,0 2 0 0,0 2 96 0,-2-1 16 16,-2 3 0-16,0-5 0 0,0-3-112 0,0 1-16 15,0 1 0-15,-2 1 0 0,-2-5-192 0,4-10-32 0,-2 12-16 0,2-12 0 16,0 0-48-16,0 0-16 0,0 0 0 0,0 0 0 16,0 0-32-16,0 0-16 0,0 0 0 0,8-5 0 15,0-6-352-15,-1 0 144 0,-2-4-144 0,1 0 0 16,1 0 128-16,-1 2-128 0,1-2 0 0,1 0 0 16,-2 0 0-16,3 2 0 0,3 0 0 0,-4 1 0 15,-2 3 0-15,-6 9 0 0,8-9 0 0,-8 9 0 16,0 0 0-16,0 0 0 0,0 0 0 0,11 2 0 15,-4 6 0-15,0 4 0 0,-3-2 0 0,0 3 0 16,0 0 128-16,0 2-128 0,1 0 192 0,0 1-192 16,2-3 128-16,-2 1-128 0,-1-1 0 0,1-4 0 15,3 1 176-15,-8-10-176 0,0 0 160 0,11 7-160 16,0-1 128-16,-11-6-128 0,9-2 0 0,0-4 144 16,-1-2 80-16,0-3 16 0,-2 2 0 0,2-4 0 15,0-2-80-15,0-2-16 0,-2 0 0 0,1-1 0 0,1-1-144 0,-1 2 0 16,1-2 144-16,1-1-144 0,1-2 0 0,-1 3 0 15,0-1 0-15,1 2 0 0,3-3 0 0,-1 5 0 16,-2 3 0-16,1 3 0 0,-1 5-144 0,2 2 144 16,0 2-160-16,1 1 160 0,0 0 0 0,2 2 0 15,1 1 0-15,1 1 0 0,-1 1 0 0,2 0 0 16,1 2 0-16,1-1 0 0,-2 2 224 0,-1 1-64 16,0 0-16-16,0 2 0 0,-1-5 96 0,-1 6 16 15,1 0 0-15,1 1 0 0,0 1-32 0,-3 2 0 16,-6-5 0-16,0 2 0 0,0 1-224 0,0-1 176 15,-1 0-176-15,0 0 160 0,-1-2-160 0,1 1 0 16,-1-1 0-16,2 0 0 0,0-3 0 0,-8-8 0 0,0 0 0 0,0 0 0 31,0 0-576-31,0 0-128 0,0 0-48 0,0 0 0 16,0 0-2656-16,0 0-544 0,0 0-96 0</inkml:trace>
  <inkml:trace contextRef="#ctx0" brushRef="#br1" timeOffset="150780.4">24433 8480 13823 0,'0'0'608'0,"0"0"128"0,8-4-592 0,-8 4-144 15,0 0 0-15,0 0 0 0,6-3 2992 0,-6 3 560 16,0 0 112-16,0 0 32 0,0 0-2112 0,0 0-432 16,-8 12-64-16,-1 1-32 0,-4 2-32 0,2 0-16 15,0 2 0-15,1-1 0 0,-6 2-144 0,2 0-32 16,-1 3 0-16,2-4 0 0,-2 0-144 0,-1 1-48 16,2 1 0-16,-1 3 0 0,0-4-272 0,0 0-64 15,0 2-16-15,-1-3 0 0,2 0-112 0,-2 0-32 16,3 0 0-16,1-2 0 0,1-2-144 0,0-1 0 15,2-3 0-15,1 0 128 16,2-2-464-16,6-7-112 0,-7 6 0 0,7-6-16 16,0 0-2160-16,0 0-448 0,0 0-64 0,-2-13-32 0</inkml:trace>
  <inkml:trace contextRef="#ctx0" brushRef="#br1" timeOffset="151089.26">24144 8522 21183 0,'0'0'944'0,"0"0"192"0,-3-11-912 0,3 11-224 0,-5-9 0 0,5 9 0 15,0 0 3568-15,0 0 656 0,0 0 144 0,0 0 32 16,0 0-3424-16,0 0-672 0,0 0-144 0,0 0-32 16,0 0-128-16,9 4 0 0,-9-4 144 0,12 9-144 15,-1 3 0-15,0 1 0 0,-2 0 0 0,3 1 0 0,-2 2 128 0,0 2-128 16,1 0 128-16,1 3-128 0,-2 0 352 0,2-1 0 15,0-3 0-15,-2 1 0 0,0 1 144 0,1 0 16 16,-3-1 16-16,2-1 0 0,-1 1-240 0,0-3-48 16,0 1-16-16,1-1 0 0,-3-1-224 0,3-1 128 15,-1-2-128-15,0-1 0 0,-1 0 0 0,1-3 0 16,0-3 0-16,1 1 0 16,1 0-384-16,-11-5-192 0,9 7-16 0,-9-7-16 15,12 0-1888-15,-12 0-384 0,10-1-80 0</inkml:trace>
  <inkml:trace contextRef="#ctx0" brushRef="#br1" timeOffset="151591.97">25218 8386 22111 0,'0'0'1968'0,"0"0"-1584"15,0 0-384-15,0 0 0 0,0 0 3616 0,0 0 640 16,0 0 128-16,-1 11 32 0,3 2-3536 0,-1 2-704 15,-1 3-176-15,3 5 0 0,0 1 192 0,-1 5 16 16,0 4 0-16,0-3 0 0,-2 1-208 0,1-2 128 16,2-1-128-16,-2 4 0 0,1 0 0 0,-1-3 0 15,0 0 0-15,-1-5 0 0,0 0 0 0,0-1 0 0,0 1 0 0,0-3 0 32,3-4-640-32,-1-2 0 0,1 0-16 0,0-2 0 15,-1-2-1904-15,-2-11-384 0,3 12-80 0,-3-12-16 0</inkml:trace>
  <inkml:trace contextRef="#ctx0" brushRef="#br1" timeOffset="151797.66">25137 8699 11055 0,'0'0'976'0,"0"0"-784"0,0 0-192 0,0 0 0 15,0 0 6976-15,0 0 1344 0,0 0 256 0,13 8 64 16,0-3-6784-16,-1-1-1344 0,0-1-288 0,1 0-48 15,2 1 176-15,1 0 32 0,-1 0 16 0,4 0 0 0,0-1-400 0,2-3 0 16,3-3 128-16,0 2-128 16,2-1-640-16,2 1-144 0,-1-1-48 0,-1-2 0 15,0-2-2032-15,-1 0-400 0,0-3-96 0</inkml:trace>
  <inkml:trace contextRef="#ctx0" brushRef="#br1" timeOffset="152362.53">25964 7999 6447 0,'0'0'576'0,"-8"8"-576"0,-1 1 0 0,1 6 0 15,1 5 8080-15,2 5 1520 0,1 1 288 0,2 4 64 16,-2 1-8144-16,2 3-1616 0,2 0-336 0,0 2-64 15,-1 4 208-15,1-1 0 0,1 4 0 0,1 1 0 16,0 0 144-16,1-1-144 0,-2-1 0 0,2-4 144 16,-1-6-144-16,1-2 0 0,-2-1 144 0,2-3-144 15,-1 0 240-15,1-5-32 0,0-4 0 0,-1-1 0 16,1 1 304-16,1-7 64 0,0-2 16 0,-4-8 0 16,0 0 64-16,0 0 16 0,6 8 0 0,-6-8 0 15,0 0-272-15,0 0-48 0,13 0-16 0,-2-4 0 16,-2-4-160-16,1-4-48 0,1-1 0 0,0-4 0 0,1-1-128 15,1-1 0-15,2-6 0 0,1-1 128 0,4-4-256 16,-3 1-64-16,-3 2-16 0,3-1 0 0,0 2-48 0,0 3 0 16,-2 1 0-16,-2 5 0 0,-3 2 256 0,2 6 0 15,-1 0 0-15,1 5 0 0,-3-4-192 0,2 6 192 16,-11 2-208-16,13 4 80 0,-3 2 128 0,1 1-160 16,-11-7 160-16,13 10-160 0,-2 2 160 0,1 3-128 15,0 2 128-15,0 2-128 0,-3 0 128 0,0 5 0 16,-1-5 0-16,-2 5 0 0,-1-2 0 0,-1 1 0 15,-1 2 0-15,-2-1 0 0,1-2-160 0,-2 0 160 16,-3-1-192-16,-1 0 192 0,0-3 0 0,1 1 0 16,-3 2 0-16,-1-4 0 0,-2-2 272 0,0 0-32 15,-1 1-16-15,-1 1 0 0,-2-3 16 0,0 2 0 16,0-6 0-16,-1-1 0 0,-3-2-48 0,0-6-16 16,0-3 0-16,-1-1 0 0,-2 0-32 0,-1-2 0 0,-1-3 0 0,-1-1 0 31,-2 1-1248-31,-1-5-256 0,-4-5-48 0,-1-4-19008 0</inkml:trace>
  <inkml:trace contextRef="#ctx0" brushRef="#br1" timeOffset="163418.73">30421 646 17503 0,'-10'-11'1552'0,"-5"1"-1232"16,-2 2-320-16,-1-3 0 0,0-1 5632 0,-1-1 1088 15,3 2 192-15,-1 3 64 0,-2 3-5456 0,2-1-1088 16,0-1-224-16,0-4-32 0,-2-3 32 0,-1 3 16 16,1 0 0-16,-1 2 0 0,1 0-96 0,-3 1-128 15,-5 3 176-15,0 4-176 16,-4-2-256-16,-6 6-144 0,-6 3-48 0,-5 3 0 16,-3 6-608-16,-1 4-128 0,-1 2-32 0,-1 1 0 15,-1-1 0-15,-6-1 0 0,-7-1 0 0,-5-1 0 0,-5-2 768 0,4 1 160 16,2 0 32-16,0 1 0 0,-1-2 256 0,-9 0 0 15,-6 2 176-15,-1-3-176 0,2 4 384 0,3-1-48 16,5-1 0-16,-7 4 0 0,-8 5-80 0,1 0-32 16,3 0 0-16,5 8 0 0,5 6-224 0,-9 5 0 0,-9 3 0 15,3 4 0-15,2 1-144 0,5 4 144 0,3-1 0 0,-4 2-144 16,-6 4 144-16,3 9 0 0,2 11 0 0,6 2 0 16,7-3 0-16,-1 3 0 0,-4 4 0 0,0 7 128 15,-2 9-128-15,7-5 0 0,7 0 128 0,2 2-128 16,0 2 0-16,2 2 128 0,1-3-128 0,2 0 0 15,5-3 128-15,4 5-128 0,7 6 160 0,7-7-160 16,3-7 128-16,5 7-128 0,2 3 0 0,4-2 144 16,3-1-144-16,1-4 192 0,1 0-192 0,4 0 192 15,6 3-192-15,3-2 192 0,1-3-192 0,6-2 192 16,1-2-192-16,5 4 192 0,4 1-192 0,6-5 192 16,2-7-64-16,5-2 0 0,3-1 0 0,2 3 0 15,3 2 0-15,7-3-128 0,3-5 192 0,6-5-64 0,3 1 64 16,6-3 0-16,5 0 0 0,1 0 0 15,2-2-192-15,1-3 160 0,2-5-160 0,6-6 160 0,6 2-160 0,4-3 160 16,3 1-160-16,0 2 160 0,-5 1-32 0,9-4-128 16,5-5 192-16,4 1-64 0,1-2-128 0,-1-5 0 15,-5 1 0-15,8 1-176 0,7 0 176 0,-5 2 0 16,-9 1 0-16,0-2 0 0,1-2 0 0,4-2 0 16,4-1 0-16,-8-4 0 0,-7-6 0 0,0-3 0 15,3-3 0-15,5-2 128 0,3 0-128 0,-7-3 192 16,-7-3-64-16,5 0 0 0,3-2-128 0,2-2 0 15,2 1 0-15,-4-2-128 0,-6-1 128 0,5 0 128 16,2 0-128-16,2 0 176 0,2-4-176 0,-7 3 128 16,-9 1-128-16,2-4 128 0,2-2-128 0,1-2 160 0,-1 4-160 15,-6 0 160-15,-9-2-160 0,-3-3 0 0,-1 1 0 16,0 0 128-16,2 2-128 0,2-2 0 0,1 1 0 0,-7 1 0 16,-8-1 0-16,-3-2 0 0,-5-4 176 0,2 2-176 15,2 0 0-15,1 1 128 0,-2-1-128 0,3 0 0 16,2 0 128-16,-3 0 0 0,-9-2-128 0,-2-2 192 15,-4 0-48-15,-1-5-16 0,0-2 0 0,-2-1 0 16,1-2-128-16,2-1 0 0,4 0 0 0,-2-3 0 16,-4-1 128-16,2-5-128 0,2-1 128 0,-3-2-128 15,-4-1 160-15,-2 0-160 0,-1 0 192 0,-1 0-192 16,0 0 224-16,2-2-64 0,2 1-16 0,5-3 0 16,4-3-144-16,2-1 128 0,1-1-128 0,1 0 128 15,2-3-128-15,-2-1 0 0,-1-4 0 0,-3 1 0 16,-3 1 0-16,2 0 0 0,0 1 0 0,1 1 0 15,1-2 0-15,-18 19 0 0,6-7 0 0,2 1 0 0,1-5 240 0,0-3 16 16,-1-6 0-16,0 0 0 0,-2-1-48 0,24-38 0 16,-11 13 0-16,-9 7 0 0,-3 6 80 0,-5-1 16 15,0-2 0-15,-1 0 0 0,-1 1-144 0,2 0-32 16,-1-2 0-16,-1 2 0 0,-1 2-128 0,0-1 0 16,-1-3 0-16,1-2-176 0,0-4 176 0,-2-1-128 15,1 5 128-15,-3-1-128 0,-3 3 128 0,-1 5 0 16,0 4 0-16,-1-4 0 0,-11 32 0 0,-5 22 128 15,0 0 0-15,0 0 0 0,0 0 112 0,0 0 16 16,0 0 16-16,0 0 0 0,0 0 128 0,0 0 32 16,0 0 0-16,0 0 0 0,0 0-576 0,0 0-112 15,0 0-32-15,0 0 0 0,0 0 160 0,0 0 128 0,0 0-192 0,0 0 192 16,-4-1252-192-16,-4 1185 64 16,4 0 128-16,-1 3-208 0,-2 3 208 0,2-2 0 0,0-3 0 0,-3-1 0 15,-1-2 0-15,-3 4 0 0,-1 4 0 0,0 4 0 16,-1 0 0-16,-2 0 0 0,-1-2 0 0,-1-1 0 15,-2-1 0-15,-2 0-144 0,-4 2 144 0,-1 2-128 16,-1 2 0-16,1 2 0 0,-2-1 0 0,3 1 0 16,2-6 128-16,1 2 0 0,3-7 0 0,-1 5 0 15,0 4 0-15,1 1 0 0,1 2 0 0,0-2 0 16,0 1 0-16,-2-2 0 0,-1 1 128 0,-4-2-128 16,-3-2 0-16,12 26 128 0,-4-1-128 0,-3-3 0 15,-5-2 128-15,-1-1-128 0,0-4 160 0,0 0-160 16,0 0 0-16,-24-40 0 0,10 10 0 0,6 10 0 15,4 10 0-15,1 3 0 0,-1 3 0 0,-2 4 0 0,0 3 0 0,-2 1 0 16,-2-4 0-16,-2 0 0 0,-2 2 0 0,1 0 0 16,1-2 0-16,3 2 144 0,1 2-144 0,2 5 0 15,-1 4 0-15,-1 2 0 0,-2 0 0 0,-6 2 0 16,-3 4 0-16,-7 0 0 0,-8 0 0 0,4 2 0 16,4 2 0-16,2 2 0 0,1-2 0 0,-6 1 192 15,-6 0-32-15,-7 3 0 0,-5 1-160 0,2 0-176 16,3 2 48-16,3 1 0 0,2 1 128 0,-4 1 0 15,-8 0 0-15,-1 4 128 0,-4 4-128 0,6 3 0 16,6-3 0-16,2 2 0 16,-2 2-512-16,-6 3 0 0,-9 0-16 0,2 7 0 15,1 1-2480-15,0 5-480 0,-6 1-96 0</inkml:trace>
  <inkml:trace contextRef="#ctx0" brushRef="#br1" timeOffset="166409.2">28688 1379 8511 0,'0'0'384'0,"0"0"64"0,0 0-448 0,0 0 0 15,0 0 0-15,0 0 0 0,0 0 1968 0,0 0 288 16,0 0 64-16,0 0 16 0,0 0-432 0,0 0-96 16,7-10-16-16,-7 10 0 0,0 0-384 0,8-5-96 15,-1 0-16-15,3 1 0 0,0 2-496 0,2-1-96 16,-1-1-32-16,5 3 0 0,4-2 48 0,-2 1 16 16,-1-1 0-16,4-1 0 0,6 0-160 0,-1 1-16 15,0 1-16-15,-1 1 0 0,0-2-192 0,-3-1-32 16,-2 3-16-16,-1 1 0 0,-2-2-96 0,-1 2-16 0,-2 3 0 0,0 2 0 15,-5 0-192-15,-1 2 128 0,-8-7-128 0,6 9 0 16,-5 4 0-16,-2-1 0 0,-5-2 0 0,0 2 0 16,-3 0 0-16,-2 1 0 0,-2 0 0 0,-1-1 0 15,-2-2 0-15,-2 3 0 0,1 1 0 0,0-1 0 16,-1-1 128-16,1 0-128 0,-1 0 0 0,2-2 0 16,0-3 0-16,5-1 0 0,0 2 0 0,3-2 0 15,8-6 0-15,-6 7 0 0,6-7 0 0,0 0 0 16,-7 8 0-16,7-8 0 0,0 0 0 0,0 0 0 15,6 13 0-15,-6-13-128 0,7 9 128 0,2 0 0 16,1-1-128-16,-10-8 128 0,11 5 0 0,2 2 0 16,0-1 0-16,0 2-128 0,-1 1 128 0,0-2 0 15,0-1 0-15,-1 2 0 0,1 1-128 0,-1 0 128 0,-1 2 0 0,0 0 0 16,0 2 0-16,-4-1 0 0,-1 1 0 16,-1-1 0-16,-1 0 0 0,-2 1 0 0,0 0 0 0,-1 1 0 15,-1-2 0-15,-3 0 0 0,-1-1 128 0,-2 1-128 16,1-2 176-16,1 2-176 0,-2-1 160 0,-1 0-160 15,1-3 128-15,-1 3-128 0,-1-1 0 0,-1 0 0 16,0 0 0-16,0-1 0 16,-1-1-592-16,-1-1-208 0,-1 1-32 0,2-1-14864 15</inkml:trace>
  <inkml:trace contextRef="#ctx0" brushRef="#br1" timeOffset="166672.54">29682 1453 25743 0,'0'0'1136'0,"0"0"240"0,0 0-1104 0,0 0-272 0,0 10 0 0,0 3 0 16,-2 3 576-16,1 0 64 0,-1-2 16 0,-1-1 0 15,-1 4 240-15,-1 3 32 0,-3-2 16 0,0 3 0 16,-1 2-352-16,0-1-64 0,0-1-16 0,0 1 0 15,0-3-352-15,-2-1-160 0,1 0 128 0,1-1-128 16,-1-3 144-16,1 2-144 0,-1-4 160 0,2-2-160 16,-1 1 0-16,2-5 0 0,1 1 0 0,-2-2 0 15,8-5-1536-15,-10 2-416 0,10-2-80 0</inkml:trace>
  <inkml:trace contextRef="#ctx0" brushRef="#br1" timeOffset="166861.24">29379 1604 9215 0,'0'0'816'0,"0"0"-656"16,-9 1-160-16,9-1 0 0,0 0 4256 0,0 0 816 16,0 0 176-16,-1 10 16 0,1 0-2816 0,0-10-560 15,9 10-112-15,3 2-32 0,-1 0-640 0,4 0-128 16,3-2-16-16,2-1-16 0,0 4-560 0,3 2-128 16,-3-5 0-16,3 0-16 0,0 1-240 0,-2 1 0 15,-1-6 0-15,-2 1 0 16,0-1-2048-16,3 1-384 0,-2-1-96 0,0-2-12128 0</inkml:trace>
  <inkml:trace contextRef="#ctx0" brushRef="#br1" timeOffset="167093.1">30197 1379 21183 0,'0'0'944'0,"0"0"192"0,0 0-912 0,0 0-224 0,0 0 0 0,0 0 0 16,-2 11 2368-16,2 1 416 0,0-12 96 0,2 17 0 16,-1 1-1776-16,0 3-352 15,1 3-80-15,0 2-16 0,2 1-464 0,-1 3-192 0,-1 0 176 0,1 0-176 16,0 0 0-16,-1-1 128 0,-1-3-128 0,2-3 0 16,1-2 0-16,-1-1-192 0,-2-2 48 0,2 0 0 15,-2-7-1680-15,0-1-336 0,-1-10-64 0</inkml:trace>
  <inkml:trace contextRef="#ctx0" brushRef="#br1" timeOffset="167281.24">30092 1615 7359 0,'0'0'656'0,"0"0"-528"16,-7-4-128-16,7 4 0 0,0 0 5024 0,0 0 976 15,0 0 192-15,0 0 32 0,0 0-4096 0,0 0-816 16,11-3-160-16,1 0-48 0,2 2-352 0,-1-4-80 15,2-2-16-15,0-2 0 0,2 0-656 0,2 1 0 16,-1 3 0-16,1-1 0 16,1-5-2480-16,2 2-528 0,3 3-96 0,0-4-9776 0</inkml:trace>
  <inkml:trace contextRef="#ctx0" brushRef="#br1" timeOffset="167754.26">30699 1255 5519 0,'5'-8'496'0,"1"-2"-496"0,0 2 0 0,0 0 0 16,1-1 4096-16,0 1 704 0,0 0 160 0,-1 2 32 16,1-2-2496-16,1 1-512 0,2-1-80 0,-1 1-32 15,-1-1-352-15,3 0-80 0,0-1-16 0,1 0 0 16,0 1-432-16,1-1-96 0,0-2 0 0,1 5-16 16,2 2-400-16,0 0-80 0,-2-1-16 0,-1 1 0 15,-1 3-128-15,-2 1-48 0,-10 0 0 0,14 3 0 0,1 1-208 0,-2 3 144 16,-3 2-144-16,2 3 128 0,-2 1 0 0,-2 5-128 15,-3 6 192-15,1 2-64 0,-1 1-128 0,-5-1 128 16,-4 3-128-16,-3 1 128 0,1 1-128 0,1-4 0 16,-1 2 144-16,-3 2-144 0,-4 2 128 0,3-3-128 15,-1-4 128-15,4 0-128 0,1-2 0 0,-1-5 144 16,-6 1-144-16,0-2 0 0,1-1 0 0,-1-2 0 16,0-1 0-16,0-1 0 0,1-4 0 0,0-3 0 15,-1-2 0-15,1 0-192 0,1-1 192 0,3-3 0 16,-1-2 0-16,9 2-144 0,-11-5 144 0,5-4-128 15,-1 0 128-15,3-2-128 0,2 0 128 0,2 2-208 16,2-3 80-16,2 4 128 0,-4 8-192 0,11-5 192 0,3 2-192 16,-1 4 192-16,0 6 0 0,4 0 208 0,3-1 0 0,2 4 0 15,1 5 304-15,-1-1 48 0,-1 1 16 16,1-1 0-16,5 4-128 0,-1-2-32 0,-2-1 0 0,1 1 0 16,0-2-208-16,-3-1-32 0,-2-1-16 0,-1 0 0 15,2 0-288-15,-4 1-64 0,-1-3-16 0,-3 3 0 31,-2 0-2432-31,-3 0-496 0,-3 0-80 0</inkml:trace>
  <inkml:trace contextRef="#ctx0" brushRef="#br1" timeOffset="169113.87">26978 3389 16703 0,'0'0'736'0,"0"0"160"0,0 0-720 0,0 0-176 0,-8 5 0 0,8-5 0 16,0 0 720-16,-5 11 112 0,-3-5 32 0,8-6 0 16,-7 9 32-16,1 2 0 0,-1 0 0 0,2 1 0 15,0 1-448-15,0 0-96 0,-2-1-16 0,2 2 0 16,1 1-16-16,2-1 0 0,-1 0 0 0,2 1 0 15,-1-4 144-15,0 2 32 0,-1-1 0 0,2 1 0 0,-1 0-304 0,2 2-48 16,-1-1-16-16,0-1 0 0,0-1-128 0,-1-2 0 16,2-10 144-16,2 12-144 0,0-2 256 0,-2-10-32 15,0 0 0-15,11 7 0 0,-1-2 160 0,0-2 16 16,1-5 16-16,1 1 0 0,-1 0-48 0,1-5-16 16,1 3 0-16,1-3 0 0,1 1-352 0,0 1 128 15,0 0-128-15,0 2 0 16,4-5-400-16,-4 3-160 0,-2 2-16 0,2-4-8400 15,-1 3-1680-15</inkml:trace>
  <inkml:trace contextRef="#ctx0" brushRef="#br1" timeOffset="169411.83">27381 3312 4607 0,'0'0'400'0,"0"0"-400"0,0 0 0 0,-8 7 0 15,8-7 4032-15,-9 9 736 0,0 4 144 0,1-2 16 16,1 2-3280-16,1 2-672 0,1 0-128 0,-3 5-16 16,-1 2-144-16,-2 4-32 0,-1 3 0 0,-1 4 0 15,2 3-144-15,-2 3-48 0,-3-2 0 0,2 2 0 16,2 5-272-16,1 2-48 0,1-7-16 0,-2 1 0 15,-1-3-128-15,2-1 0 0,1-6 144 0,1-2-144 16,0-4-272-16,1 0-128 0,2-2-32 0,1-1-8208 16,1-3-1632-16</inkml:trace>
  <inkml:trace contextRef="#ctx0" brushRef="#br1" timeOffset="170148.02">27913 3621 11055 0,'0'0'976'0,"0"0"-784"0,-4 9-192 0,-2-1 0 16,6-8 3376-16,-10 9 624 0,-2 3 128 0,1 2 32 16,-1 0-2736-16,-3 2-528 0,-4-2-128 0,1 1 0 15,-1 0-176-15,-1 4-16 0,-4-1-16 0,-1 2 0 16,1 0-416-16,-1 1-144 0,3-1 0 0,-2-1 144 15,1 0-288-15,2-4-64 0,3 0-16 0,1-2 0 16,0-2-368-16,2 1-80 0,2-4-16 16,2-3-7824-16,0-1-1552 0</inkml:trace>
  <inkml:trace contextRef="#ctx0" brushRef="#br1" timeOffset="170358.39">27566 3768 12895 0,'0'0'1152'0,"0"0"-928"16,0 0-224-16,12 9 0 0,-1 4 4128 0,1 1 784 16,1-3 144-16,1 1 48 0,1 0-3632 0,2-1-704 15,1 1-160-15,1 1-32 0,1 2 32 0,-2-2 0 16,-2 0 0-16,1-2 0 0,1 2-368 0,0-2-80 16,-1-1-16-16,-1 1 0 0,-2-2-144 0,1 1-256 15,-2-2 64-15,-2 0 16 16,-1-3-1984-16,0 0-400 0,-1-1-64 0,0-1-10464 0</inkml:trace>
  <inkml:trace contextRef="#ctx0" brushRef="#br1" timeOffset="170561.3">28047 3815 10127 0,'0'0'448'0,"0"0"96"15,0 0-544-15,0 0 0 0,0 0 0 0,0 0 0 16,0 0 4640-16,0 0 816 0,10 0 176 0,-10 0 16 16,13 0-3920-16,-1 0-768 0,0 0-176 0,0 0-16 0,-1-2-512 0,2-1-112 15,0-1-16-15,3 2 0 16,1-2-752-16,-1 0-144 0,-1-2-48 0</inkml:trace>
  <inkml:trace contextRef="#ctx0" brushRef="#br1" timeOffset="171111.68">28727 3339 5295 0,'0'0'224'0,"0"0"64"0,0 0-288 0,0 0 0 0,0 0 0 0,0 0 0 16,0 0 400-16,0 0 32 0,0 0 0 0,0 0 0 16,0 0 1408-16,0 0 272 0,0 0 64 0,0 0 16 15,0 0 256-15,0 0 48 0,0 0 16 0,0 0 0 16,0 0-752-16,0 10-160 0,0-10-16 0,2 10-16 16,-4-1-336-16,2-9-64 0,-1 11-16 0,0-1 0 15,-2 0-624-15,1 0-128 0,-1-1-16 0,-1 2-16 16,-1 2-368-16,0 0 144 0,-3 2-144 0,-1-1 0 15,-3 0 128-15,2 1-128 0,-1-1 0 0,1-1 0 16,-2 2 0-16,2-2 0 0,0-2 0 0,3 0 0 16,-1-3 0-16,8-8 0 0,0 0 0 0,0 0-144 15,-5 9 144-15,5-9 0 0,0 0 0 0,0 0 0 16,0 0 0-16,0 0 0 0,0 0 0 0,0 0-128 0,13 2 0 0,-3 2 0 16,-10-4 0-16,13 4 0 0,-1-1 128 0,-1 1 0 15,0-2-144-15,1 3 144 0,-1 2 0 0,1 1 0 16,1 0 0-16,2-2 0 0,-1-1-144 0,1 1 144 15,1-3 0-15,-4 3 0 0,-12-6 0 0,12 6 0 16,2 1 0-16,-1-2 0 0,-4 1 0 0,-1 2 0 16,-2 3 0-16,1-2 0 0,-2 1 0 0,-2 2 0 15,-5 1 0-15,0 3 0 0,-1-1 0 0,-2 2 0 16,-5 2 0-16,-2-1 144 0,0 0-144 0,-2 2 128 16,-3-3-128-16,-1 1 128 0,-2-5-128 0,2 0 0 15,0-1 0-15,-1-1-176 0,1 1-64 0,1-3-16 16,1-2 0-16,1-3-9728 0,0-3-1968 15</inkml:trace>
  <inkml:trace contextRef="#ctx0" brushRef="#br1" timeOffset="171356.97">28804 3349 25791 0,'0'0'2304'0,"0"0"-1856"0,0 0-448 0,0 0 0 16,0 0 2656-16,0 0 432 0,0 0 96 0,0 0 16 15,0 0-1840-15,11-2-352 0,-11 2-80 0,15-2-16 16,4-1-496-16,2 0-96 0,2-1-32 0,3 2 0 0,0 2-288 0,3-1 0 16,-1-5 128-16,4 2-128 15,-2 1-352-15,4-4-128 0,2 1-32 0,8-1 0 16,6 0-2592-16,3 1-528 0,1-2-96 0</inkml:trace>
  <inkml:trace contextRef="#ctx0" brushRef="#br1" timeOffset="172248.96">30872 5715 6447 0,'-13'4'576'0,"5"1"-576"16,2 3 0-16,-1-2 0 0,7-6 2640 0,-9 5 432 15,2 1 64-15,7-6 32 0,0 0-1280 0,0 0-256 16,0 0-48-16,0 0-16 0,0 0 112 0,10 6 32 16,-10-6 0-16,14 3 0 0,4-6-496 0,3 2-112 15,4 0-16-15,-3-3 0 0,-4-3-512 0,4 1-96 16,3-2-32-16,1 1 0 0,-1 2-256 0,-2 0-48 16,0 0-16-16,-2-1 0 0,-3 1-384 0,-1 1-96 15,-2 0-16-15,0 2 0 16,-2 2-1584-16,-2-3-320 0,1 2-64 0,1 0-16 15,2-1 912-15,-4 2 176 0,-11 0 48 0,13-4-9072 0</inkml:trace>
  <inkml:trace contextRef="#ctx0" brushRef="#br1" timeOffset="173739.04">31447 5470 17503 0,'0'0'1552'0,"0"0"-1232"0,0 0-320 0,0 0 0 15,0 0 912-15,-7-4 128 0,7 4 32 0,0 0 0 16,0 0-880-16,0 0-192 0,0 0 0 0,0 0 0 0,0 0 128 0,0 0 0 16,0 0 16-16,0 0 0 0,6-9 368 0,-1 2 80 15,-5 7 16-15,0 0 0 0,0 0 176 0,0 0 48 16,0 0 0-16,10-4 0 0,1 0 480 0,-11 4 96 15,0 0 32-15,0 0 0 0,0 0-448 0,13-2-96 16,1-2 0-16,-2 2-16 0,-12 2-304 0,12-1-64 16,1 0-16-16,0 0 0 0,1-1-240 0,0 1-32 15,-1 1-16-15,2 0 0 0,-1 0-208 0,-1 1 128 16,-1-1-128-16,0 3 0 0,-1 2 128 0,0-2-128 16,-11-3 0-16,10 2 0 0,-10-2 0 0,0 0 128 15,0 0-128-15,0 0 0 0,9 4 160 0,-9-4-16 16,0 0 0-16,0 0 0 0,0 0 16 0,0 0 0 15,0 0 0-15,0 0 0 0,0 0 128 0,0 0 32 16,0 0 0-16,0 0 0 0,0 0-320 0,0 0 0 16,0 0 128-16,11 0-128 0,-11 0 0 0,10-5 0 0,-10 5 0 15,11-1 0-15,-11 1 192 0,0 0-192 0,0 0 192 0,11 0-192 16,-11 0 0-16,11 2 0 0,-11-2-160 0,0 0 160 16,0 0-144-16,9 7 144 0,-3-1 0 0,-6-6 0 15,0 0 0-15,0 0 0 0,0 0 0 0,0 0 0 16,0 0 0-16,0 0 0 0,0 0 0 0,0 0 0 15,0 0 0-15,0 0 144 0,0 0-144 0,0 0 128 16,0 0 128-16,0 0 0 0,0 0 16 0,0 0 0 16,0 0-144-16,0 0-128 0,0 0 144 0,0 0-144 15,0 0 128-15,0 0-128 0,-9 3 0 0,9-3 144 16,0 0-144-16,0 0 0 0,-9 4 0 0,9-4 0 16,0 0 0-16,0 0 0 0,0 0 0 0,0 0 0 0,0 0 0 0,0 0 0 15,0 0 0-15,0 0 0 0,0 0 0 16,0 0 0-16,0 0 0 0,0 0 0 0,0 0 128 0,0 0-128 15,0 0 128-15,0 0-128 0,0 0 0 0,0 0 128 16,0 0-128-16,0 0 0 0,0 0 0 0,0 0 0 16,0 0 0-16,0 0 0 0,0 0 0 0,0 0 0 15,0 0 0-15,0 0 0 0,0 0 0 0,0 0 0 16,0 0 0-16,0 0 0 0,0 0 0 0,0 0 0 16,0 0 0-16,0 0 0 0,-4 8 0 0,4-8 0 15,0 0 0-15,0 0 0 0,0 0 192 0,0 0-64 16,0 0 0-16,0 0 0 0,0 0-128 0,0 0 160 15,0 0-160-15,0 0 160 0,0 0-160 0,0 0 0 16,0 0 0-16,0 0 128 0,0 0-128 0,0 0 0 16,0 0 0-16,0 0 0 0,0 0 0 0,0 0 0 0,0 0 0 0,5 8 128 15,-5-8-128-15,0 0 0 0,0 0 0 0,0 0 0 16,0 0 0-16,0 0 0 0,0 0 0 0,0 0 0 16,0 0 0-16,7 6 0 0,-7-6 128 0,0 0-128 15,0 0 0-15,0 0 0 0,0 0 144 0,0 0-144 16,-1 9 0-16,1-9 144 0,-6 11-144 0,6-11 0 15,0 0 128-15,-3 7-128 0,3-7 0 0,-4 8 0 16,4-8 0-16,0 0 0 0,0 0 0 0,0 0 0 16,0 0 0-16,0 0 0 0,0 0 128 0,0 0-128 15,0 0 0-15,1 11 0 0,-1-11 128 0,0 9-128 16,0-9 0-16,0 0 0 0,0 0 0 0,-4 10 0 16,0-2 0-16,-2 0 0 0,-2 0 0 0,0-1 0 15,1-1 0-15,0 0 0 0,-3-3 0 0,10-3 0 0,-7 5 0 0,7-5 0 16,0 0 0-16,-8 5 0 0,8-5 0 15,0 0 0-15,-11 3 0 0,11-3 0 0,0 0 0 0,-9 4 0 16,9-4 0-16,0 0 0 0,-9 0 0 0,9 0 0 16,0 0 0-16,0 0 0 0,-9-3 128 0,9 3-128 15,-9-2 0-15,9 2 0 0,0 0 0 0,0 0 0 16,0 0 0-16,0 0 0 0,0 0 0 0,0 0 0 16,0 0 0-16,0 0 0 0,0 0 0 0,0 0 0 15,0 0 0-15,0 0 0 0,8-4 0 0,-8 4 0 16,0 0 0-16,11-3-144 0,-11 3 144 0,13-1 0 15,-1-3 0-15,-1 4-128 0,-11 0 128 0,11 1 0 16,-11-1 0-16,12 3 0 0,-1-3 0 0,-11 0 0 16,13 0 0-16,-13 0 0 0,10 2 0 0,-10-2 0 0,10 4 0 15,-10-4 0-15,0 0 0 0,11 3 0 0,-11-3 0 0,0 0 0 16,10 6 0-16,-10-6 0 16,7 8 0-16,-7-8 0 0,4 11 0 0,-4-11 0 0,0 0 0 0,0 10 0 15,-2 1 0-15,0-2 0 0,2-9 0 0,-4 10 0 16,0-2 0-16,4-8 0 0,-5 8 0 0,0 0 0 15,-1-1 0-15,6-7 144 0,-5 8-16 0,5-8-128 16,-6 9 0-16,6-9 0 0,0 0 0 0,-7 7-192 16,2 1 192-16,5-8 0 0,0 0 0 0,-7 9 0 15,2 0 0-15,1-1 0 0,-1 0 0 0,5-8-144 16,-3 10-16-16,3-10 0 0,0 0 0 0,-2 12 0 16,0-2 160-16,2-10 0 0,0 0 0 0,0 0 0 15,0 0 0-15,3 11 0 0,-3-11 0 0,0 0-192 0,3 11 192 0,-3-11 0 16,0 0 160-16,1 13-160 0,2-1 0 15,-3-12 0-15,1 10 0 0,-1 1 0 0,0 1 0 0,0-1 0 16,0-11 0-16,0 13 0 0,1-2 0 0,-1-11-160 16,0 0 160-16,-1 12-128 0,1-1 128 0,-1 0 0 15,-2-2 0-15,3-9 0 0,-5 9 0 0,0-1 0 16,-1 0 0-16,6-8 0 0,-5 7-304 0,-1 1-16 16,-1-1-16-16,-1-3 0 15,-1-2-640-15,9-2-128 0,-9 0-32 0,0-1 0 16,-2-3-2640-16,2-1-512 0,-2-7-128 0,8-1 0 0</inkml:trace>
  <inkml:trace contextRef="#ctx0" brushRef="#br1" timeOffset="174209.23">31864 5566 12895 0,'0'0'576'0,"0"0"112"0,0 0-560 0,0 0-128 0,0 0 0 0,0 0 0 16,3-10 3600-16,1 1 688 0,0-1 144 0,-4 10 32 15,5-9-2112-15,1 2-432 0,2-1-64 0,1 0-32 16,-1-1-656-16,3 0-128 0,-1-2-16 0,3 2-16 16,1 3-560-16,1 0-128 0,-1 0 0 0,-1 1-16 15,0 1-112-15,-1-2 0 0,-4 3-16 0,3-1 0 16,4 4 16-16,-4 1 16 0,-11-1 0 0,15 4 0 0,-1 0-208 0,-2 1 176 15,-3 0-176-15,0 2 160 0,0 1 32 0,0-1 0 16,-1 1 0-16,-1 3 0 0,-3 2-32 0,0-3 0 16,-2 1 0-16,1 0 0 0,-3 0-160 0,0 2 0 15,-3-4 0-15,-1 3 128 0,-1-1-128 0,-3 1 0 16,-2 0 0-16,1 0 0 0,0 1 0 0,-2 1 0 16,-1 2 0-16,-1-1 0 0,0 1-432 0,-1 1 48 15,-2-2 0-15,1 2 0 0,-1 0 0 0,3 0 16 16,3-1 0-16,2-3 0 0,1-3 368 0,3 1-176 15,4-1 176-15,-1 1-128 0,-2-1 128 0,3-10 0 16,6 12 0-16,-1-2 0 0,-5-10 0 0,9 11 0 16,-1-5 0-16,1-1 0 0,-9-5 0 0,14 4 128 15,1 0-128-15,-1-1 0 0,0-2 0 0,1 0 0 0,-2-1 0 16,0 0 0 0,0 2-576-16,-2-2-48 0,-11 0 0 0,13 2 0 15,-1-2-2320-15,-12 0-448 0,0 0-112 0</inkml:trace>
  <inkml:trace contextRef="#ctx0" brushRef="#br1" timeOffset="174554.8">32623 5526 13823 0,'0'0'1216'0,"0"0"-960"16,0 0-256-16,0 0 0 0,0 0 1456 0,0 0 240 16,0 0 48-16,0 0 16 0,8 6-416 0,-8-6-96 15,0 0-16-15,-2 11 0 0,-1 2-128 0,-4 1-16 16,-1 0-16-16,-1 3 0 0,0-1-576 0,0 2-112 15,-2 1-32-15,1 0 0 0,0 1 320 0,-2-1 64 16,-3-2 16-16,2 3 0 0,2-1-432 0,0-1-64 16,0-2-32-16,0-2 0 0,2 1-224 0,1-6 0 15,0-1 0-15,2 0 0 16,1-2-752-16,5-6-192 0,0 0-32 0</inkml:trace>
  <inkml:trace contextRef="#ctx0" brushRef="#br1" timeOffset="174773.33">32405 5624 29247 0,'0'0'1296'0,"0"0"272"0,0 0-1248 0,7 11-320 0,-1-2 0 0,1-1 0 16,-7-8 240-16,10 8-16 0,-1 0 0 0,2 2 0 15,-1 1 256-15,2 2 48 0,0 1 16 0,1 0 0 16,0-1-336-16,0 2-64 0,-2-5-16 0,-1 3 0 15,-3 2-128-15,-1-1 0 0,-2 0-192 0,1-1 192 16,-1-5-3088-16,1 3-496 0,0 2-112 0,-5-13-16 0</inkml:trace>
  <inkml:trace contextRef="#ctx0" brushRef="#br1" timeOffset="175102.75">33060 5463 18431 0,'0'0'1632'0,"0"0"-1312"0,0 0-320 0,0 0 0 15,0 0 3392-15,0 11 592 0,0-11 128 0,-2 10 32 16,4 2-3280-16,-1-4-656 0,-1-8-208 0,1 11 128 16,1 1 256-16,-1 0 64 0,0 0 16 0,-1 2 0 15,0 0-320-15,0 2-144 0,-1 1 128 0,-2 1-128 16,-1 0 0-16,-1 1 0 0,0-1 0 0,-3 0 0 16,-2 3-320-16,1-2-80 15,2-2-32-15,-2-1 0 0,-2-2-1616 0,2-2-320 0,3-1-64 0,-1-4 0 16</inkml:trace>
  <inkml:trace contextRef="#ctx0" brushRef="#br1" timeOffset="175291.43">32854 5669 4607 0,'0'0'400'0,"0"0"-400"16,0 0 0-16,0 0 0 0,14 4 6848 0,-1-3 1280 15,0-2 256-15,1 0 48 0,1 1-6688 0,0-4-1328 16,2 0-272-16,0 0-144 0,0-1 0 0,3 0 128 16,2-1-128-16,-2 1 0 15,-6 1-1584-15,-6 0-352 0,0 0-80 0</inkml:trace>
  <inkml:trace contextRef="#ctx0" brushRef="#br1" timeOffset="175711.23">33314 5361 21183 0,'0'0'1888'0,"0"0"-1504"0,0 0-384 0,0 0 0 15,0 0 2048-15,0 0 352 0,8-3 64 0,-8 3 16 16,10 0-1152-16,1-2-240 0,-11 2-32 0,11-2-16 15,1 0-400-15,0 0-64 0,1-1-32 0,0 1 0 16,-3-1-288-16,1 3-48 0,0 4-16 0,0-3 0 16,-1-3 0-16,1 0-16 0,-1 2 0 0,2 3 0 0,0 1 128 0,-2 0 16 15,0-2 16-15,1 2 0 0,-11-4-96 0,12 3-32 16,-12-3 0-16,9 8 0 0,-3-1-48 0,-6-7-16 16,3 12 0-16,-2 1 0 0,-1-4-144 0,-1 2 0 15,0-1 0-15,-2 3 0 0,-2 0 128 0,1 4-128 16,-1-2 0-16,-2 3 128 0,-1 1-128 0,0 2 128 15,1 0-128-15,-2 1 128 0,-2 4 64 0,2 2 16 16,0-1 0-16,1 2 0 0,-1-1 240 0,0 1 32 16,-2 0 16-16,1 2 0 0,1 3-240 0,-2 0-64 15,0-7 0-15,0-1 0 0,1 0-64 0,1-6 0 16,-2-3-128-16,3 0 192 0,3-2-448 0,0 0-112 16,0-2-16-16</inkml:trace>
  <inkml:trace contextRef="#ctx0" brushRef="#br1" timeOffset="191183.37">23472 9179 5519 0,'0'0'496'0,"0"0"-496"16,0 0 0-16,11-3 0 0,-11 3 2048 0,10-4 304 15,-10 4 64-15,0 0 16 0,0 0-832 0,0 0-176 16,0 0-16-16,0 0-16 0,7-6-304 0,-7 6-48 0,0 0-16 0,0 0 0 16,0 0-128-16,0 0-16 0,0 0-16 0,0 0 0 15,0 0-224-15,0 0-32 0,0 0-16 0,0 0 0 16,0 0-48-16,-10-3-16 0,10 3 0 0,-11 0 0 15,-4 0 608-15,2 1 112 0,0-1 32 0,-1 0 0 32,-2 0-1280-32,-1 4-464 0,0-4 16 0,2 3 0 0,-1 1 912 0,-1-2 192 0,-2 2 48 0,-4 0 0 15,0 0-192-15,-1 1-16 0,0 2-16 0,-2-1 0 16,0 1-192-16,-2-1-32 0,-2 0-16 0,0-1 0 16,2-2 48-16,0 0 16 0,1 1 0 0,1-1 0 15,1-2-128-15,4 2-32 0,1-2 0 0,2 2 0 16,0-1-144-16,4-2 0 0,2-2 144 0,1-1-144 15,1 2 128-15,10 1-128 0,0 0 128 0,0 0-128 0,-8-4 0 0,8 4 144 16,0 0-144-16,0 0 0 0,0 0 128 0,0 0-128 16,0 0 0-16,15-3 0 0,2 1 0 0,1 0 0 15,1 1 0-15,6 0 0 0,2 0 0 0,5-1 0 16,0 0 0-16,2 0-144 0,0 1 144 0,-1 0 0 16,-1-3 0-16,1 1 0 0,-2 2 0 0,-2-2-160 15,0 1 160-15,-2-2 0 0,-1 0-176 0,-1 1 176 16,-3 1-160-16,-1 0 160 0,0 0 0 0,-3-1 0 15,-4 0-128-15,-1 1 128 0,-2 1 0 0,-11 1 0 16,0 0 0-16,0 0 0 0,0 0 0 0,0 0 0 16,0 0 0-16,0 0 0 0,0 0 192 0,0 0-64 15,-9 0 0-15,-2 0-128 0,-3-3 192 0,-2 2-64 16,1 1 0-16,-4 1-128 0,-2-1 160 0,2 1-160 16,-1-1 128-16,-1 0-128 0,-1 0 176 0,0 3-48 15,0-1-128-15,-1 0 192 0,-4-2-48 0,0 0-16 0,-2-2 0 0,-1 2 0 16,0 3 0-16,-1-2-128 0,0-1 192 0,1 0-64 15,4 2-128-15,2-2 0 0,3 0 0 0,3-2 128 16,0 1-128-16,5 0 0 0,4-1 0 0,9 2 0 16,0 0 0-16,0 0 0 0,0 0 0 0,0 0-176 31,0 0-1280-31,0 0-256 0,12 2-48 0,3-1-9632 0,5 0-1920 0</inkml:trace>
  <inkml:trace contextRef="#ctx0" brushRef="#br1" timeOffset="191895.87">26434 9262 1839 0,'0'0'0'0,"0"0"160"0,-10-1-160 0,1 0 0 0,1-2 0 0,8 3 0 15,-11-3 5248-15,2 3 1024 0,0 3 208 0,0-2 48 16,9-1-4864-16,-12 0-960 0,-1 2-192 0,1 0-32 15,1-1 0-15,-2 1 0 0,-4-1 0 0,0 2 0 16,-3-2 224-16,-1 2 64 0,-3-1 0 0,-4 1 0 16,0-1 32-16,-2 2 16 0,-2-1 0 0,0 1 0 0,-2-2-224 0,3 2-32 15,1-1-16-15,2 0 0 0,1-3-96 16,2 0-32-16,3 0 0 0,2 0 0 0,2 0 48 0,2 1 16 16,2 0 0-16,2-1 0 0,3-1-256 0,9 1-48 15,-9 0-16-15,9 0 0 0,0 0-160 0,0 0 0 16,0 0 0-16,0 0 128 0,12 3-128 0,1-2 0 15,1-1 144-15,2 1-144 0,1-1 0 0,1 1 144 16,-1-1-144-16,1 2 0 0,0-2 0 0,3 1 0 16,1 0 0-16,-1 1 0 0,-1-1 128 0,2-1-128 15,3-3 0-15,0 1 0 0,-1 0 0 0,0 1 0 16,-3 1 128-16,0-1-128 0,-1-2 192 0,1 2-32 16,-1 0 0-16,-2-1 0 0,-4-2-160 0,-1 2 192 15,-1-1-192-15,-12 3 192 0,11-1-192 0,-11 1 160 16,0 0-160-16,0 0 160 0,0 0-160 0,0 0 0 0,0 0 0 0,0 0 0 31,0 0-448-31,0 0-32 0,0 0 0 0,0 0 0 16,0 0-2592-16,-11 0-528 0</inkml:trace>
  <inkml:trace contextRef="#ctx0" brushRef="#br1" timeOffset="-159733.12">16529 11142 3679 0,'0'0'320'0,"0"0"-320"0,0 0 0 0,0 0 0 15,0 0 2256-15,0 0 384 0,0 0 80 0,0 0 16 16,0 0-944-16,0 0-192 0,0-12-48 0,0 6 0 16,0 6 32-16,0 0 0 0,0 0 0 0,0 0 0 15,0 0 0-15,0 0 0 0,-10-7 0 0,10 7 0 16,0 0-400-16,-10-2-80 0,10 2-16 0,0 0 0 15,-9-2-464-15,9 2-112 0,0 0 0 0,0 0-16 16,0 0-80-16,0 0-16 0,-3-7 0 0,3 7 0 16,0 0-80-16,7-6 0 0,-7 6-16 0,10-3 0 15,1 8-96-15,-2-3-16 0,-9-2 0 0,10 3 0 0,-10-3 16 0,15 17 0 16,1 5 0-16,-4-5 0 0,-12-17 64 16,8 8 16-16,2 4 0 0,-2 2 0 0,-1 0 0 0,1 2 0 15,-2 0 0-15,1-1 0 0,-2 0-96 0,3-1-32 16,-3-1 0-16,0 0 0 0,0-3-32 0,1 1-128 15,-1-1 192-15,0-1-64 0,1 0 0 0,2 1 0 16,-1-3 0-16,-1 1 0 0,0 0-128 0,0 0 128 16,1 1-128-16,-1-2 128 0,-1 2-128 0,-5-9 0 15,8 7 0-15,0 1 128 0,-1-1-128 0,-1-1 0 16,-1 1 0-16,2-1 128 0,-7-6-128 0,5 10 0 16,-5-10 0-16,5 10 0 15,-1 0-576-15,-4-10 0 0,4 11 0 0,0 1 0 16,-1-3-32-16,-3-9 0 0,0 0 0 0,5 10 0 15,-1 1-352-15,2-4-64 0,2-1 0 0,-8-6-16 16,0 0-1776-16,12-6-368 0,-1 1-64 0,0-1-9488 0</inkml:trace>
  <inkml:trace contextRef="#ctx0" brushRef="#br1" timeOffset="-159230.85">17131 11089 15663 0,'-1'-8'1392'0,"1"8"-1120"16,0 0-272-16,0 0 0 0,0 0 2016 0,0 0 352 15,-3-9 64-15,3 9 0 0,0 0-1792 0,0 0-384 16,-4-8-64-16,4 8 0 0,0 0 32 0,0 0 16 16,0 0 0-16,0 0 0 0,0 0 16 0,0 0 0 15,0-9 0-15,0 9 0 0,0 0 336 0,0 0 80 16,0 0 16-16,0 0 0 0,0 0 32 0,0 0 16 16,0 0 0-16,0 0 0 0,0 0-112 0,0 0-32 15,0 0 0-15,0 15 0 0,-1 2-16 0,-1-4-16 0,0-3 0 0,-2 1 0 16,-1 5-304-16,-1-2-48 0,1 3-16 0,0 1 0 15,-3 2-192-15,-1-2 176 0,0 2-176 0,0 1 160 16,-2 0 0-16,2 2 0 0,1 0 0 0,-1 4 0 16,-1-1 224-16,-1 4 32 0,-2 0 16 0,3 4 0 15,0-3-128-15,0 3-32 0,-3-2 0 0,3 2 0 16,-2 3-272-16,2-2 128 0,1 0-128 0,-2-2 0 16,-3 1 128-16,2-4-128 0,2-3 0 0,1 2 0 15,0-5 0-15,-1 1 0 0,0-5 0 0,0-1 0 16,0 0-400-16,3-3 16 0,0-4 0 0,2-3 0 15,0-1-528-15,5-8-112 16,0 0 0-16,0 0-16 0,0 0-1840 0,0 0-384 0,0 0-64 0</inkml:trace>
  <inkml:trace contextRef="#ctx0" brushRef="#br1" timeOffset="-158262.39">16669 10851 8287 0,'0'0'368'0,"0"0"80"0,0 0-448 0,0 0 0 15,0 0 0-15,0 0 0 0,0 0 2992 0,0 0 512 0,0 0 96 0,-4 8 32 16,4-8-2512-16,0 0-496 0,0 0-112 0,0 0 0 16,0 0 0-16,0 0 0 15,0 0 0-15,0 0 0 0,0 0-48 0,0 0 0 0,0 0 0 0,12-4 0 16,-12 4 160-16,12-6 16 0,-12 6 16 0,9-11 0 16,-1 5 32-16,0-1 0 0,-2-3 0 0,1 1 0 15,-2 0-96-15,1-2-16 0,1 1 0 0,-2-2 0 16,2 2-224-16,-1-2-48 0,-1-2-16 0,2 1 0 15,1 1-288-15,-2-1 128 0,1-4-128 0,-1 4 0 16,2-2 128-16,0 2-128 0,-2 0 0 0,2 2 0 16,0 0 0-16,-1 2 0 0,-3 1 0 0,-4 8 0 15,6-11 192-15,-6 11-192 0,0 0 192 0,0 0-192 16,0 0 176-16,9-4-176 0,-9 4 160 0,0 0-160 0,0 0 0 16,0 0 0-16,0 0 0 0,11 9 0 0,-2 1 0 15,-9-10 0-15,9 11 0 0,-3-1 0 0,-6-10 0 0,6 14 0 16,-1-1 0-16,1-1 0 0,0 0 0 0,-1-2 0 15,-5-10 176-15,5 12-176 0,-2 0 256 0,1-3-64 16,-1 1-16-16,3 1 0 0,-1-3-176 0,0 1 192 16,0 0-192-16,0-1 192 0,-2-1-192 0,1 1 0 15,-4-8 0-15,4 9 128 0,-1 1-128 0,-3-10 0 16,5 7 0-16,-5-7 0 0,6 11-272 0,-6-11-96 16,0 0-16-16,0 0 0 15,8 6-816-15,-8-6-160 0,9 2-48 0,-9-2 0 16,0 0-2144-16,9 0-432 0,-9 0-96 0,12-6-16 0</inkml:trace>
  <inkml:trace contextRef="#ctx0" brushRef="#br1" timeOffset="-156383.92">17780 11119 14735 0,'0'0'640'0,"0"0"160"16,0 0-640-16,0 0-160 0,0 0 0 0,0 0 0 15,0 0 1264-15,0 0 208 0,0 0 64 0,0 0 0 0,0 0-304 0,0 0-48 16,0 0-16-16,0 0 0 0,12 0-208 0,0-3-64 16,1-2 0-16,1 2 0 0,0 3-544 0,5-1-112 15,1-3-32-15,3 1 0 0,-1 1-208 0,1-1 0 16,2-1 0-16,1 2 0 0,1 0 0 0,1 0-128 16,-2-1 128-16,1-2-208 15,-1-3-240-15,-1 4-32 0,-4 0-16 0,0 2 0 16,0-2-96-16,-2 0-32 0,-1 1 0 0,1 2-6784 15,-2 0-1360-15</inkml:trace>
  <inkml:trace contextRef="#ctx0" brushRef="#br1" timeOffset="-156038.08">17910 11296 24015 0,'0'0'1056'0,"0"0"224"0,0 0-1024 0,0 0-256 16,14 5 0-16,-3-1 0 15,0 0 992-15,0-1 144 0,2-3 16 0,-1 0 16 0,1 0-640 0,3 0-128 16,2-2-16-16,0 1-16 0,1 0-208 0,-1-1-32 16,1 0-128-16,2-1 192 0,1-1-192 0,1 0 0 15,-4 2 0-15,2 0 0 0,0-3-272 0,0 4 0 16,-3-6 0-16,0 5 0 16,-1-1-2096-16,-2 1-432 0,-1-2-80 0</inkml:trace>
  <inkml:trace contextRef="#ctx0" brushRef="#br1" timeOffset="-155245.34">18917 10592 19583 0,'0'0'864'0,"0"0"176"0,0 0-832 0,0 0-208 16,0 0 0-16,3 10 0 0,-3-10 1792 0,0 12 304 15,1 0 64-15,0 1 16 0,0 1-960 0,1 1-192 16,-1-1-48 0,0 3 0-16,-1 4-496 0,2-2-96 0,0 1-32 0,-2 3 0 0,0-2-176 0,0 1-48 15,0 2 0-15,-1-3 0 0,0 2 0 0,-2 1-128 16,-1 0 192-16,2 1-64 0,-1 3 64 0,0 0 16 16,-1 1 0-16,1-2 0 0,-3-1 224 0,2 0 32 0,0-5 16 0,2 1 0 15,-1-1 16-15,2-1 0 0,1-4 0 0,-1-2 0 16,1-1-128-16,0 0-32 0,0-3 0 0,0-1 0 15,0-9-208-15,2 8-128 0,-2-8 160 0,0 0-160 16,0 0 256-16,0 0-32 0,7 7-16 0,-7-7 0 16,0 0-64-16,0 0-16 0,9-5 0 0,-1-2 0 15,-2-1 0-15,-1 0 0 0,1-5 0 0,-1 0 0 16,1-1-128-16,1-2 0 0,-2 1 0 0,3-1 0 16,1 0 0-16,0 1 0 0,-1 2 0 0,1 2 0 15,0 4 0-15,2 0 0 0,-1 2-176 0,1 2 176 16,-11 3-160-16,11-1 160 0,2 0-192 0,0 1 192 15,0 2-144-15,2 2 144 0,-1 0 0 0,0 1-144 16,-1 2 144-16,1-2 0 0,-1-1 0 0,0 2 0 0,0-2 0 16,0 1 144-16,-2 2-144 0,1 1 160 0,-1 1-160 0,-1 0-144 15,-1 2 144-15,-1 0-208 0,-2 1 208 0,2 0 0 16,-3-1 0-16,1 4 0 0,-2 0-192 0,-2-2 48 16,1 1 16-16,-2-1 0 0,-1-2-176 0,1 2-16 15,1-2-16-15,-1-2 0 16,-1-9-368-16,0 0-80 0,0 0-16 0,0 0 0 15,0 0-2016-15,0 0-416 0,0 0-80 0,0 0-16 0</inkml:trace>
  <inkml:trace contextRef="#ctx0" brushRef="#br1" timeOffset="-154747.78">19869 10379 9215 0,'0'0'400'0,"0"0"96"0,0 0-496 0,0 0 0 0,0 0 0 0,0 0 0 15,0 0 4256-15,9-3 752 0,-9 3 160 0,0 0 16 16,0 0-3984-16,10 0-816 0,-10 0-144 0,0 0-48 16,0 0-192-16,0 0 144 0,0 0-144 0,4 10 128 15,-4-10-128-15,-1 12 0 0,-4 1 0 0,-1 0 0 0,0 1 304 0,-2 6 16 16,-1-1 16-16,-2 6 0 0,-2 2 240 0,0 2 64 16,-2 0 0-16,-2-2 0 0,0 4 128 0,-1 2 48 15,-1 1 0-15,1 2 0 0,0 0-384 0,0-1-80 16,1 1-16-16,1 1 0 0,2-1-144 0,1 1-48 15,-2-1 0-15,2 1 0 0,2-3-144 0,0 0 0 16,-1 0 0-16,2-1 128 0,-2 0-128 0,3-2 0 16,4-2 0-16,1-3 0 0,0-1 128 0,1-3-128 15,3-1 0-15,2-2 128 0,2 2-128 0,1-2 0 16,1-3 0-16,1 4 128 0,1-3-128 0,3 0 0 16,4-1 0-16,0 1 0 0,2-2 0 0,2 0-256 15,0-2 64-15,2-2 16 0,0 0-128 0,0-2-16 0,-2-3-16 0,2 2 0 31,0 1-784-31,-1 0-160 0,-2-3-16 0,-1-2-8480 0,-2-2-1680 0</inkml:trace>
  <inkml:trace contextRef="#ctx0" brushRef="#br1" timeOffset="-154343.48">20374 10921 28735 0,'0'0'1280'0,"0"0"256"0,-10 1-1232 0,1-1-304 16,9 0 0-16,0 0 0 0,0 0 576 0,-9 2 64 16,0 0 16-16,9-2 0 0,0 0-80 0,-9 5-32 15,1 0 0-15,1 3 0 0,-1 1-160 0,2 3-16 16,-2-2-16-16,-1 3 0 0,-1 3-16 0,-2 5 0 16,-1 2 0-16,-2 2 0 0,0-1 32 0,-1 0 0 15,-1 2 0-15,-2 2 0 0,-5-2 96 0,2-1 32 0,2-2 0 0,2-1 0 16,0-1-160-16,2-1-16 0,2-3-16 15,2-3 0-15,2-1-304 0,2-3 0 0,1 0 0 0,7-10-144 32,0 0-1280-32,0 0-256 0,-9 5-48 0,9-5-8944 0,0 0-1776 0</inkml:trace>
  <inkml:trace contextRef="#ctx0" brushRef="#br1" timeOffset="-154080.65">19901 11044 10127 0,'0'0'896'16,"0"0"-704"-16,0 0-192 0,0 0 0 16,0 0 4912-16,0 0 944 0,8-4 192 0,-8 4 32 15,12 2-4928-15,-2 3-976 0,-1 2-176 0,0 3 0 0,-1 3-160 16,3 1 160-16,0-1-160 0,1 3 160 0,0 2-128 0,2 0 128 16,3 1 0-16,1-2-144 0,3 1 144 0,3 0 0 15,2 0 0-15,0 2 0 0,-1-3 0 0,-3-1 0 16,-1-1 0-16,-2 0 0 0,1-2 0 0,-1-2 128 15,-3 1-128-15,-2-1 128 0,-1-2-128 0,-1 0 0 16,-3-3 0-16,2 1 0 16,-3-2-528-16,-1-1-128 0,1 0-32 0,-8-4 0 15,0 0-2128-15,9-1-448 0</inkml:trace>
  <inkml:trace contextRef="#ctx0" brushRef="#br1" timeOffset="-153483.78">20562 10385 20607 0,'0'0'912'0,"0"0"192"0,0 0-880 0,0 0-224 16,0 0 0-16,0 0 0 0,0 0 768 0,0 0 128 15,0 0 0-15,-2 10 16 0,-4 1-544 0,0-1-112 0,-2 2-32 0,0-3 0 16,-1 1-224-16,0 2 128 15,0 0-128-15,0-1 0 0,-2 1 0 0,1 1 0 0,-1 2 0 0,2 2 0 16,0 3 144-16,0 1-144 0,1-2 128 0,2-1-128 16,-1-4 528-16,3 0 32 0,2 1 0 0,0-2 0 15,2 0-160-15,2 1-16 0,0-2-16 0,2 0 0 16,0-1-176-16,1 2-48 0,-1-1 0 0,3 0 0 16,-1 0-144-16,1-2 0 0,-1-1 0 0,2 2 0 15,0-2 0-15,1 1 0 0,2-1-192 0,-1-1 192 31,2 1-576-31,1-2 16 0,1-2 0 0,-1 0 0 16,0 0-480-16,-1-1-112 0,0-1 0 0,1-3-6032 0,1 0-1200 0</inkml:trace>
  <inkml:trace contextRef="#ctx0" brushRef="#br1" timeOffset="-153229.37">20736 10576 32303 0,'0'0'1424'0,"-8"4"304"0,8-4-1376 0,-9 8-352 16,2 0 0-16,3 2 0 0,2 1 464 0,-1 2 32 15,0 0 0-15,3 0 0 0,3-1-496 0,-3-2 0 16,-1-1 0-16,2 0 0 0,-1-9-208 0,4 11-48 15,-1-2 0-15,-3-9 0 16,7 8-2368-16,-7-8-464 0,0 0-112 0,0 0 0 0</inkml:trace>
  <inkml:trace contextRef="#ctx0" brushRef="#br1" timeOffset="-153021.49">20680 10490 33343 0,'0'0'1472'16,"0"0"320"-16,0 0-1440 0,0-9-352 0,0 9 0 0,2-8 0 16,-2 8 448-16,0 0 32 0,8-6 0 0,-8 6 0 15,12-7-944-15,-12 7-192 0,0 0-48 0,0 0-9264 16,10-2-1856-16</inkml:trace>
  <inkml:trace contextRef="#ctx0" brushRef="#br1" timeOffset="-152377.78">20904 10415 4607 0,'0'0'400'0,"0"0"-400"16,0 0 0-16,0 0 0 0,0 0 4064 0,0 0 736 15,-3-8 128-15,3 8 48 0,0 0-3520 0,0 0-704 16,-4-8-144-16,4 8-32 0,-1-8-32 0,1 8-16 16,0 0 0-16,0 0 0 0,0 0-528 0,0 0 0 15,0 0 0-15,0 0 0 0,-5-6 0 0,5 6 0 16,0 0 0-16,0 0 0 0,0 0 128 0,0 0-128 16,0 0 0-16,0 0 0 0,0 0 400 0,0 0-16 15,0 0-16-15,0 0 0 0,0 0 192 0,0 0 32 16,0 0 16-16,4 9 0 0,-4-9 80 0,5 13 16 15,0-3 0-15,0 2 0 0,1-2-368 0,-3 3-64 16,1 1-16-16,0 0 0 0,0 0-256 0,0 2 0 16,0-2 128-16,-1 6-128 0,-1 3 0 0,1-1 0 0,1-1 0 0,-2-1 0 15,0 1 0-15,-1-2-192 0,2-2 192 0,-1 0-192 16,-1 0-176-16,1-3-16 0,-2-2-16 0,0 1 0 16,0-2 16-16,0-11 16 0,1 11 0 0,-1-11 0 15,1 8 160-15,-1-8 16 0,0 0 16 0,0 0 0 31,0 0-1488-31,0 0-288 0,0 0-64 0,0 0-16 0</inkml:trace>
  <inkml:trace contextRef="#ctx0" brushRef="#br1" timeOffset="-151656.43">20946 10226 7359 0,'0'0'656'0,"0"0"-528"0,0 0-128 0,0 0 0 16,0 0 2688-16,0 0 496 0,0 0 96 0,0 0 32 16,0 0-1632-16,0 0-320 0,0 0-64 0,0 0-16 0,0 0-464 0,0 0-112 15,0 0 0-15,0 0-16 0,-2 13 0 0,1-2 0 16,1 1 0-16,3-3 0 0,-1 2-160 0,2 0-16 15,0 1-16-15,1 1 0 0,2 2-32 0,1 0 0 16,-1-3 0-16,4 2 0 0,0 1-160 0,1 0-48 16,0 2 0-16,2-1 0 0,2 1 176 0,2 1 16 15,-1 4 16-15,0-1 0 0,-1 1-160 0,2 3-48 16,2 1 0-16,-4 3 0 0,-2 2-128 0,1 2-128 16,2 1 192-16,-1 1-192 0,-4 1 160 0,-1 3-160 15,-2-2 128-15,-1-1-128 0,0 5 192 0,-1-2-64 16,-1-1 0-16,-1 0 0 0,0-2 16 0,-1-1 0 15,-1 0 0-15,0-2 0 0,-1-3-16 0,0 0 0 16,-5 0 0-16,2-3 0 0,-2-2-128 0,-1 0 0 16,-4 0 144-16,-1-1-144 0,-3 0 0 0,-1 2 0 0,-4 0 0 15,-1-3 0-15,-1 2-240 0,0 0-16 0,2-3 0 0,-3 0 0 32,-3-1-416-32,3 0-96 0,0-5 0 0,0-2-16 15,0-1-2592-15,0-4-512 0,-10 0-96 0,5-2-32 0</inkml:trace>
  <inkml:trace contextRef="#ctx0" brushRef="#br1" timeOffset="-149358.56">17445 10233 3679 0,'0'0'320'0,"0"0"-320"0,0 0 0 0,0 0 0 16,0 0 2288-16,0 0 384 0,0 0 80 0,0 0 0 15,0 0-1408-15,0 0-304 0,-8 6-48 0,8-6-16 16,0 0-496-16,0 0-96 0,0 0-32 0,0 0 0 15,0 0-80-15,0 0-16 0,0 0 0 0,0 0 0 0,0 0 192 16,0 0 16-16,0 0 16 0,0 0 0 16,0 0-240-16,0 0-48 0,0 0-16 0,-5 8 0 0,5-8-16 0,-5 10 0 15,5-10 0-15,-5 9 0 0,-2 0 112 16,7-9 32-16,-9 7 0 0,5 2 0 0,-1-1 192 0,0-1 32 16,5-7 16-16,-10 11 0 0,1-1-176 0,3 1-48 15,-1-1 0-15,1-1 0 0,-2 2-160 0,0-1-32 16,0 1-128-16,2 2 192 0,-1 0-192 0,2 1 0 15,0 2 0-15,0-2 0 0,-3-1 0 0,3 1 0 16,-1 2 0-16,4 4 0 0,-2 2 0 0,1-4 0 16,-1 0-128-16,2-2 128 0,0 2 0 0,2-2 0 15,0-3 0-15,0 1 0 0,0 2 0 0,0 1 0 16,0-7 0-16,3 3 0 0,0-1 0 0,1-2 0 16,-4-10 0-16,5 12 0 0,1-1 0 0,2-2 0 15,-1 0 0-15,-1-1 0 0,-6-8 0 0,11 7 0 0,-1 3-144 0,-1-3 144 31,-1 0-832-31,0-2-80 0,1 0-16 0,-1 1 0 16,-8-6-1552-16,9 6-304 0</inkml:trace>
  <inkml:trace contextRef="#ctx0" brushRef="#br1" timeOffset="-148968.08">17608 10471 18431 0,'0'0'1632'16,"0"0"-1312"-16,-4 10-320 0,0 3 0 0,0-2 2624 0,3 0 448 15,0 1 80-15,2 4 32 0,0-1-2544 0,2 1-512 16,-1 0-128-16,1-2 0 0,0-1 0 0,-1 3 0 0,1-2-128 0,-2 0 128 31,1 1-496-31,-1-2-16 0,0-3 0 0,2-1 0 16,-3 0-464-16,0-9-112 0,-3 10 0 0,3-10-6496 0,0 0-1296 0</inkml:trace>
  <inkml:trace contextRef="#ctx0" brushRef="#br1" timeOffset="-148756.96">17659 10322 33407 0,'0'0'1472'0,"0"0"320"0,-5-8-1440 0,5 8-352 16,0 0 0-16,0 0 0 0,0 0 608 0,0 0 48 15,0 0 16-15,0 0 0 16,0 0-1312-16,0 0-256 0,0 0-48 0,0 0-9088 15,0 0-1808-15</inkml:trace>
  <inkml:trace contextRef="#ctx0" brushRef="#br1" timeOffset="-148258.31">17693 10116 2751 0,'0'0'128'0,"0"0"16"16,-12 4-144-16,2 1 0 0,-1 0 0 0,2 1 0 16,1-2 5328-16,8-4 1040 0,0 0 208 0,0 0 32 0,-5 7-4560 0,5-7-928 15,0 0-176-15,0 0-48 0,0 0-128 0,5 12-16 16,2-4-16-16,1 0 0 0,-1-3-192 0,4 0-32 16,1-1-16-16,-1 3 0 0,1-2-48 0,0 1-16 15,-1 1 0-15,3 1 0 0,-3 2-432 0,2-2 0 16,2 2 128-16,-2 2-128 0,-2 1 0 0,1 2 0 15,0 0 0-15,-2 1 0 0,-2 1 0 0,0 1 0 16,-2 0 0-16,0 1 0 0,-2-1 0 0,-1 3 0 16,1-3 0-16,-1 3 0 0,-3-3 0 0,1 0 0 15,1 0 0-15,-2 1 0 0,0-1 0 0,0 0 0 16,0-2 0-16,0 1 128 0,0 0-128 0,0 0 0 16,-3 0 0-16,-2 0 128 0,-2-2-128 0,1 1-144 15,-2-2 144-15,0 1-208 16,0-2-176-16,0-2-48 0,1 0 0 0,-1-5-9888 15,0 0-1984-15</inkml:trace>
  <inkml:trace contextRef="#ctx0" brushRef="#br1" timeOffset="-131123.42">4691 4167 1839 0,'0'0'0'0,"0"0"160"0,0 0-160 0,0 0 0 16,0 0 0-16,0 0 0 0,0 0 3248 0,0 0 608 16,0 0 128-16,-7 8 32 0,7-8-2176 0,-8 4-432 15,8-4-96-15,0 0-16 0,0 0 0 0,0 0 0 16,-10 1 0-16,10-1 0 0,0 0-496 0,0 0-96 15,0 0-32-15,0 0 0 0,0 0-144 0,0 0-16 16,-1-10-16-16,1 10 0 0,0 0-240 0,0 0-64 16,4-9 0-16,-4 9 0 0,4-11 0 0,-4 11 0 15,5-9 0-15,-5 9 0 0,0 0 176 0,0 0 16 16,0 0 16-16,0 0 0 0,0 0 160 0,0 0 16 16,0 0 16-16,0 0 0 0,0 0-16 0,0 0 0 15,0 0 0-15,0 0 0 0,0 0-256 0,0 0-64 0,0 0-16 0,0 0 0 16,0 0-240-16,0 0 176 15,0 0-176-15,0 0 160 0,0 0-160 0,0 0 0 0,0 0 0 0,0 0 0 16,0 0 0-16,0 0 0 0,0 12 0 0,0-12 0 16,0 0 0-16,0 0 0 0,5 10 0 0,-5-10 0 15,5 12 0-15,-5-12 128 0,0 0-128 0,4 12 0 16,1-4 0-16,-5-8 0 0,0 0 0 0,0 0 0 16,0 11 144-16,0-11-144 0,0 0 160 0,-1 11-160 15,1-11 336-15,0 0-16 0,0 0-16 0,0 0 0 16,0 0-48-16,0 0 0 0,0 0 0 0,0 0 0 15,0 0-96-15,0 0-32 0,0 0 0 0,0 0 0 16,0 0-128-16,0 0 0 0,10-1 0 0,-10 1 0 16,12-6 0-16,-3 0 240 0,-2-2-64 0,-7 8-16 15,5-9 48-15,-1 0 16 0,-4 9 0 0,3-9 0 0,-3 9 0 0,0 0 0 16,0-12 0-16,0 12 0 0,0 0 32 0,-3-12 16 16,-1 2 0-16,4 10 0 0,0 0-96 0,0 0-32 15,-8-8 0-15,8 8 0 0,-8-7 80 0,8 7 16 16,-5-9 0-16,5 9 0 0,-6-4-112 0,6 4-128 15,0 0 176-15,0 0-176 0,0 0 0 0,0 0 0 16,0 0 0-16,0 0 0 0,0 0 0 0,0 0 0 16,0 0 0-16,0 0 0 0,5 9 0 0,-5-9-144 15,5 12 144-15,-1 0-128 0,-1 0 128 0,-2-1 0 16,-1 0 0-16,0-11 0 0,2 13 0 0,-2-13 0 16,0 9 0-16,0-9 0 0,0 0 0 0,0 0 0 15,2 12 0-15,-2-12 0 0,0 0 0 0,0 0 0 16,0 0 0-16,0 0 128 0,0 0-128 0,0 0 0 15,0 0 0-15,0 0 0 0,0 0 0 0,0 0 0 0,9-4 0 0,-9 4 128 16,6-11-128-16,1 2 144 0,-2-1-144 0,0 1 160 16,-5 9-160-16,4-12 0 0,0 0 0 0,-1 2 128 15,1 1-128-15,-4 9 0 0,0-8 0 0,0-3 0 16,0 2 0-16,0 9 128 0,-4-9-128 0,4 9 0 16,-4-8 0-16,4 8 128 0,-8-6-128 0,8 6 0 15,-9 0 0-15,9 0 128 0,-12 0-128 0,2 2 0 16,1 2 0-16,9-4 0 0,-11 7 0 0,2-2 0 15,0 2 0-15,2 0 0 0,4 4 0 0,-1-2 0 16,-2-1 0-16,3 2 0 0,1 3 0 0,1-1 0 16,1 0 0-16,0-1 0 0,-1 0 0 0,1 1 0 15,0-1 0-15,1 0 0 0,-1-11 0 0,3 11 0 16,-1-1 0-16,-2-10 0 0,0 0 0 0,5 9 0 0,-5-9 0 0,0 0 0 16,8 6 0-16,-8-6 0 0,11 3 128 0,-11-3-128 15,11-3 0-15,-2 1 128 0,-9 2-128 0,10-6 0 16,-3-1 0-16,0 0 128 0,-7 7-128 0,6-9 0 15,-2 1 144-15,0 0-144 0,0-5 0 0,-1 3 128 16,-3 1-128-16,1 0 0 0,-1-2 0 0,0 3 144 16,0 8-144-16,-1-11 0 0,-2-1 128 0,2 1-128 15,-2 2 0-15,1-1 0 0,-2 2 128 0,4 8-128 16,-4-12 0-16,0 3 0 0,4 9 0 0,0 0 0 16,0 0 0-16,0 0 0 0,-8-8 0 0,8 8 0 15,0 0 0-15,0 0 0 0,-9 4 0 0,9-4 0 16,-8 7 0-16,2 1-144 0,0 2 144 0,3 2 0 15,-1-3-144-15,0 4 144 0,1 1 0 0,-1-1 0 0,-1-1 0 0,1 2 0 16,0 1 0-16,0-1 0 0,-1 0 0 0,2-1 0 16,2-2 0-16,1-11 0 0,-1 12 0 0,1-12 0 15,1 11 0-15,-1-11 0 0,0 0 0 0,0 0 0 16,0 0 0-16,12 2 0 0,-2-4 0 0,-10 2 128 16,11-4-128-16,-2-1 128 0,0-4-128 0,-1 0 128 15,-3 0-128-15,0-2 0 0,0 0 0 0,-1-2 128 16,0 0-128-16,-1 0 0 0,-1 0 0 0,0 2 128 15,-2 1-128-15,-2-2 0 0,0-1 0 0,-1 4 128 16,-1-3-128-16,-1 4 128 0,5 8-128 0,-6-8 128 16,-1 1-128-16,7 7 128 0,-6-7-128 0,6 7 128 15,0 0-128-15,0 0 0 0,0 0 0 0,0 0 0 16,0 0 0-16,0 0 0 0,0 0 0 0,0 0 0 16,0 0 0-16,0 0 0 0,0 0 0 0,1 12 0 0,0-2 0 0,2-1 0 15,-3-9 0-15,4 11 0 0,-4-11 0 0,6 10-320 16,-6-10 48-16,0 0 16 15,8 11-1888-15,-1-2-368 0,-7-9-80 0</inkml:trace>
  <inkml:trace contextRef="#ctx0" brushRef="#br1" timeOffset="-129323.45">5356 4523 6447 0,'0'0'576'0,"0"0"-576"0,0 0 0 0,0 0 0 16,0 0 3840-16,0 0 672 0,0 0 128 0,0 0 32 16,0 0-3792-16,0 0-752 0,0 0-128 0,0 0 0 15,0 0 0-15,0 0 0 0,0 0 0 0,0 0 0 16,0 0 0-16,0 0 0 0,-2-8 0 0,2 8 0 16,0 0 0-16,0 0 0 0,0 0 144 0,0 0-144 0,0 0 752 0,0 0 32 15,2-9 16-15,-2 9 0 0,0 0 240 0,0 0 48 16,0 0 16-16,0 0 0 15,0 0-256-15,0 0-48 0,0 0-16 0,0 0 0 0,0 0-112 0,0 0-32 16,-9 5 0-16,9-5 0 0,-10 7-272 0,4 1-64 16,-1-2-16-16,7-6 0 0,-7 9-288 0,1-2 0 15,2 2 128-15,4-9-128 0,-5 12 0 0,0-2 0 16,0-1 0-16,5-9 0 0,-2 12 0 0,2-12 0 16,-2 11 0-16,2-11 0 0,0 0 0 0,0 0 0 15,-1 10 0-15,1-10 0 0,0 0 128 0,0 0-128 16,0 0 144-16,0 0-144 0,10 0 128 0,0-3-128 15,-2-1 0-15,-8 4 144 0,11-7-144 0,-3 1 0 0,-8 6 144 16,9-7-144-16,-3-1 0 0,-1 0 0 0,-5 8 0 16,6-9 128-16,-6 9-128 0,5-9 0 0,-5 9 0 0,4-9 128 15,-2-1-128-15,-2 10 0 0,2-10 0 0,-2 10 0 16,-2-9 0-16,2 9 0 0,-2-11 128 0,2 11-128 16,-3-9 0-16,-1 3 144 0,4 6-144 0,-5-7 0 15,5 7 192-15,-8-2-192 0,8 2 192 0,-9-2-192 16,9 2 256-16,-9 0-48 0,0 0-16 0,9 0 0 15,-9 6-192-15,1 1 176 0,0 0-176 0,1-1 160 16,1 4-160-16,1-1 0 0,0 0 0 0,-1 1 0 16,1 1 0-16,1-1 0 0,2 2 0 0,-1-3 0 15,3-9 0-15,-3 10 0 0,3-10 0 0,-1 13 0 16,1-13 0-16,-1 10 0 0,1-10 0 0,0 0 0 16,0 0 0-16,0 0 0 0,0 0 144 0,0 0-144 0,0 0 128 15,0 0-128-15,0 0 160 0,10-2-160 16,1 1 144-16,-11 1-144 15,9-7 128-15,-1-2-128 0,-3 0 176 0,0 0-48 0,0 0-128 0,0 0 192 0,-5 9-192 0,4-11 128 16,-4 11-128-16,6-10 0 0,-4 0 0 0,-1 0 128 16,-1 10-128-16,0 0 0 0,-1-9 0 0,1 9 0 15,-2-8 128-15,2 8-128 0,-3-11 0 0,-1 2 0 16,0 1 0-16,0 1 0 0,4 7 176 0,-6-6-176 16,-1 2 192-16,7 4-192 0,-8-4 256 0,8 4-48 15,-9 0-16-15,9 0 0 0,-8 1-64 0,8-1 0 16,0 0-128-16,0 0 192 0,-6 8-192 0,6-8 0 15,0 0 0-15,0 12 0 0,0-12 0 0,2 13-128 16,2-1 128-16,0-2 0 0,-4-10 0 0,4 10 0 16,0 0 0-16,0 0 0 0,-4-10 0 0,4 9 0 0,-4-9 0 15,5 9 0-15,-5-9 0 0,0 0 0 0,7 8 0 0,-7-8 0 16,0 0 0-16,0 0 0 0,0 0 0 0,11 0 0 16,-11 0 0-16,12-3 144 0,-3 0-144 0,-9 3 192 15,0 0-64-15,9-8-128 0,-1 2 192 0,-8 6-64 16,5-10 0-16,-5 10 0 0,6-8 0 0,-6 8 0 15,1-9-128-15,-1 9 0 0,0 0 0 0,0 0 128 16,0 0-128-16,0 0 0 0,0 0-160 0,0 0 160 31,0 0-608-31,0 0-32 0,0 0 0 0,0 0 0 0,0 0-2320 0,-8 8-480 0</inkml:trace>
  <inkml:trace contextRef="#ctx0" brushRef="#br1" timeOffset="-127972.08">5974 5009 10127 0,'0'0'896'0,"0"0"-704"15,0 0-192-15,0 0 0 0,0 0 2528 0,0 0 480 0,0 0 80 0,0 0 32 16,0 0-2048-16,0 0-416 0,10 0-80 16,-10 0 0-16,0 0 256 0,10-2 48 0,-10 2 16 0,12 0 0 15,-3-4 16-15,-9 4 16 0,0 0 0 0,0 0 0 16,0 0-48-16,0 0-16 0,0 0 0 0,0 0 0 15,0 0-224-15,0 0-32 0,0 0-16 0,0 0 0 16,0 0-80-16,0 0 0 0,0 0-16 0,0 0 0 16,0 0-176-16,0 0-16 0,0 0-16 0,0 0 0 15,0 0-144-15,0 0-16 0,-9 0-128 0,9 0 192 16,0 0-192-16,0 0 128 0,0 0-128 0,0 0 0 16,0 0 0-16,0 0 0 0,0 0 0 0,0 0 0 15,0 0 0-15,0 0 0 0,-4 10 0 0,4-10 0 16,0 0 0-16,-1 12 0 0,1-12 0 0,0 9 0 15,0-9 0-15,-3 11 0 0,1-1 0 0,2-10 0 16,0 0 0-16,-2 9 0 0,2-9 0 0,0 0 0 0,0 0 0 0,-3 9 0 16,3-9 0-16,0 0 0 0,0 0 176 0,0 0-16 15,0 0 0-15,0 0 0 0,0 0 96 0,0 0 0 16,0 0 16-16,0 0 0 0,0 0 0 0,0 0 0 16,0 0 0-16,0 0 0 0,0 0-144 0,9-10-128 15,0 2 192-15,0-2-192 0,-1 2 128 0,1 1-128 16,0 2 0-16,1-1 0 0,-2-1 0 0,0 2 0 15,0 0 0-15,-2-2 0 0,0 1 0 0,-6 6 0 16,4-7 0-16,-4 7 0 0,5-6 192 0,-5 6-64 16,-3-7 0-16,3 7-128 0,-2-8 368 0,2 8-48 15,-7-6 0-15,1 0 0 0,6 6-80 0,-11-1-32 16,2 1 0-16,0 1 0 0,1 2-208 0,8-3 0 0,-10 4 128 0,2 1-128 16,1 3 0-16,1-1 0 0,1 0 0 0,5-7 0 15,-2 12 0-15,2-1 0 0,0-11 0 0,0 10 0 16,3 0 0-16,-3-10 0 0,2 11 0 0,-2-11 0 15,7 12 0-15,-2-6 0 0,-5-6 0 0,7 7 0 16,-7-7 0-16,8 6 0 0,-8-6 0 0,10 7 0 16,-10-7 0-16,12 4 0 0,-12-4 0 0,10 2 0 15,-10-2 0-15,9 0 0 0,-9 0 0 0,12 0 0 16,-12 0 0-16,12 0 0 0,-2 0 0 0,-10 0 0 16,0 0 0-16,0 0 0 0,7-9 0 0,-1 1 0 15,-1 0 0-15,-5 8 0 0,4-10 0 0,0 1 0 16,-1-2 192-16,-2 4-48 0,-3-5-16 0,0 3 0 15,1 0-128-15,-2-1 0 0,-1 1 0 0,2 2 0 16,2 7 0-16,-5-10 0 0,-3 3 144 0,-1 0-144 0,-1 7 176 0,1 0-48 16,0 0 0-16,0 3 0 0,-1 1-128 0,1-2 128 15,-1 2-128-15,10-4 128 0,-9 7-128 0,3-1 0 16,6-6 0-16,-7 8 0 0,7-8 0 0,-4 10 0 16,3 0 128-16,1-10-128 0,0 0 0 0,0 13 0 15,-1-6 0-15,1-7 0 0,0 0 0 0,4 12 0 16,-4-12 0-16,0 0 0 0,0 0 0 0,0 0 0 15,7 7 0-15,-7-7 0 16,12 0-1200-16,0-2-272 0,0 0-48 0,1-1-11024 16,2-3-2192-16</inkml:trace>
  <inkml:trace contextRef="#ctx0" brushRef="#br1" timeOffset="-126150.64">7309 6051 10127 0,'0'0'448'0,"0"0"96"16,0 0-544-16,0 0 0 0,0 0 0 0,0 0 0 0,0 0 3344 0,0 0 560 16,0 0 128-16,0 0 0 0,10-6-2384 0,-1 2-496 15,-9 4-80-15,11-2-32 0,-4-3-496 0,-7 5-96 16,8-6-32-16,0 0 0 0,-8 6-416 0,9-5 128 15,-9 5-128-15,9-6 0 0,-1 1 0 0,-8 5 0 16,9-6 0-16,-9 6 0 0,7-9-144 0,-2 1 144 16,0 1 0-16,-5 7 0 0,3-8 0 0,-3 8 256 15,4-8-32-15,-2-4 0 0,-2 4 544 0,0 8 128 16,2-9 0-16,-2 9 16 0,2-8-16 0,-2 8 0 16,2-6 0-16,-2 6 0 0,1-11-208 0,0 5-48 15,-1 6-16-15,0 0 0 0,0 0-112 0,0 0 0 0,1-7-16 0,-1 7 0 16,0 0-320-16,0 0-176 0,0 0 192 0,0 0-192 15,0 0 128-15,0 0-128 0,0 0 0 0,0 0 0 16,0 0 144-16,0 0-144 0,0 0 0 0,0 0 144 16,0 0-144-16,0 0 0 0,0 0 0 0,4 12 0 15,-2 0 144-15,-1-2-144 0,-1-10 160 0,1 12-160 16,-1-12 0-16,3 12 0 0,-3-12 0 0,3 10 0 16,-1 2 128-16,-2-12-128 0,0 0 0 0,3 12 0 15,-3-12 192-15,0 0-48 0,0 0-16 0,4 11 0 16,-2-1 96-16,-2-10 16 0,4 9 0 0,-4-9 0 15,0 0-32-15,0 0 0 0,0 0 0 0,0 0 0 16,0 0-80-16,0 0-128 0,0 0 176 0,0 0-176 16,0 0 208-16,0 0-64 0,0 0-16 0,0 0 0 0,8-6-128 0,-1 0 192 15,-2-1-192-15,0 1 192 0,-2-5-48 0,-1 2 0 16,1-1 0-16,-1-1 0 0,1 1 48 0,1-2 16 16,-1-1 0-16,-1 2 0 0,1-1 48 0,-1 1 16 15,0-4 0-15,-1 4 0 0,0 3-128 0,-1 8-16 16,0 0-128-16,0 0 192 0,0 0-64 0,0 0-128 15,0 0 176-15,0 0-176 0,-10 8 128 0,1 1-128 16,0-1 0-16,1 4 0 0,1 4 0 0,1-2 0 16,-1 0 0-16,2 1 0 0,1-1 0 0,1 0 0 15,1-1 0-15,1 2 0 0,-1-1 0 0,2 0 0 16,2-1 0-16,-1 0 0 0,-1-1 0 0,2 0 0 16,1-3 0-16,0-1 0 0,-3-8 0 0,6 10 0 15,1-1 0-15,-1-5 0 0,-6-4 0 0,12 3 0 0,-2-3 0 16,2 0 0-16,0-4 144 0,0-1-144 0,-1-2 0 0,2-2 144 15,-1-3-144-15,1 1 128 0,0-4-128 0,0 2 128 16,-1-1-128-16,0 0 0 0,-2-2 0 0,-1 0 0 16,-1 1 0-16,-3 0 0 0,-2 0 128 0,-2 2-128 15,-1 0 0-15,-1 2 0 0,-3 2 0 0,-1 4 128 16,-2-4-128-16,-2 5 0 0,-1 1 0 0,-1 3 128 16,-1 3-128-16,1 1 0 0,-1 1 144 0,-1 3-144 15,-1 2 0-15,1 2 0 0,1-2 0 0,0 1 0 16,0-1 0-16,2 2 0 0,1 0 0 0,0-1 0 15,1 1 0-15,1 1 0 0,2-1 0 0,0 0 0 16,0-1 0-16,1-1 0 0,3-1 0 0,1 0 0 16,0-9 0-16,3 10 0 0,-3-10 0 0,6 11-128 15,-6-11 128-15,6 7 0 0,-6-7 0 0,9 6-128 0,-9-6 128 0,13 1-128 16,-1-2 128-16,-1-3-128 0,-4-1 128 0,1-3-128 16,0-3 128-16,0 2-128 0,0 0 128 0,-1 0 0 15,0-2 0-15,-1 0 0 0,0-2 0 0,-2 0 0 16,-2 0 128-16,1 0-128 0,-1-2 0 0,1 5 144 15,-3-3-144-15,-1 2 0 0,-2-2 128 0,1 0-128 16,-2 3 0-16,0 3 0 0,4 7 0 0,-6-6 0 16,1-1 128-16,-1 3-128 0,-2 3 0 0,0 1 128 15,8 0-128-15,-10 7 0 0,1-1 0 0,2 1 0 16,-1 0 0-16,2 3 0 0,-1 1 0 0,1 0 0 16,0-1 0-16,3 2 0 0,-1 1 0 0,0 0 0 15,0 0 0-15,2 1 0 0,1-3 0 0,1-1 0 0,0-10 0 16,-1 12 0-16,1-2 0 0,0-10 0 0,0 0 0 15,0 0 0-15,5 7 0 0,-5-7 0 0,0 0 0 0,9 4 0 16,-9-4 0-16,12-1 160 0,-2-2-160 0,1-2 128 16,-2-2-128-16,0 1 192 0,0-2-192 0,-1-1 192 15,-1 1-64-15,-2-4 0 0,0 0 0 0,0 2 0 16,0 1 32-16,-1-2 0 0,-2 1 0 0,-1 1 0 16,-1 2-160-16,0-2 192 0,0 9-192 0,-1-9 192 15,-1 1-192-15,2 8 0 0,-2-10 144 0,2 10-144 16,0 0 0-16,-6-7 0 0,1 1 0 0,5 6 128 15,-6-5-128-15,6 5 128 0,-7-4-128 0,7 4 128 16,-9 2-128-16,9-2 144 0,0 0-144 0,-9 3 160 16,9-3-160-16,-9 4 0 0,9-4 0 0,0 0 128 15,-9 6-128-15,9-6 0 0,0 0 0 0,-5 8 0 0,5-8 0 0,0 0 0 16,0 0 0-16,0 0 0 0,0 0-320 0,0 0 0 16,10 7 0-16,2-3 0 15,1-3-2496-15,2-2-480 0,5-1-96 0</inkml:trace>
  <inkml:trace contextRef="#ctx0" brushRef="#br1" timeOffset="-124676.5">8938 7012 15023 0,'0'0'656'0,"0"0"160"0,0 0-656 0,0 0-160 0,0 0 0 0,0 0 0 16,0 0 1440-16,0 0 256 0,0 0 48 0,0 0 16 16,0 0-544-16,4-8-128 0,-4 8 0 0,4-10-16 15,-4 10-288-15,7-9-48 0,-3-1-16 0,1 3 0 16,0-6-96-16,3 2-32 0,-2 1 0 0,2 1 0 0,3 2-256 0,-2-1-48 16,-1-1-16-16,-1 3 0 15,1 0 48-15,-8 6 0 0,0 0 0 0,11-1 0 0,-11 1 64 0,0 0 0 16,0 0 16-16,0 0 0 0,0 0 128 0,0 0 32 15,0 0 0-15,0 0 0 0,0 0 16 0,0 0 16 16,-6 7 0-16,6-7 0 0,-7 9-80 0,-3-1 0 16,3-3-16-16,7-5 0 0,0 0 144 0,0 0 16 15,0 0 16-15,-7 6 0 0,7-6-224 0,0 0-64 16,-6 8 0-16,6-8 0 0,0 0-384 0,0 0 0 16,-3 11 0-16,2-1 0 0,1-10 0 0,-2 12 0 15,0-2 0-15,2-10 0 0,0 0 0 0,0 0 0 16,0 0 0-16,0 11 0 0,0-11 0 0,0 0 0 15,0 0 0-15,0 0 0 0,0 0 0 0,0 0 0 16,0 0 0-16,0 0 0 0,10 0 192 0,-10 0-64 0,8-7 0 0,-3-1 0 16,2-2-128-16,-3-1 0 0,-3 1 0 0,2 0 0 15,0-1 224-15,1-1 16 0,-1 1 0 0,0-1 0 16,-1-1-112-16,-1 1-128 0,-1-2 176 0,0 2-176 16,0 2 208-16,0-1-64 0,2 1-16 0,-4 1 0 15,0 2-128-15,2 7 0 0,-5-9 0 0,5 9 128 16,-11-4-128-16,2 4 0 0,0 0 144 0,0 1-144 15,-2 5 0-15,1-2 128 0,0 2-128 0,0 1 0 16,3-1 0-16,7-6 0 0,-8 11 0 0,1-1 0 16,1 0 0-16,2 1 0 0,4-11 0 0,-3 12 0 15,3-1 0-15,0-11 0 0,2 13 0 0,0 2 0 16,2-1 128-16,3 0-128 0,-2 1 128 0,0-1-128 16,0-2 128-16,2-2-128 0,-1-1 128 0,1 0-128 0,-2-1 0 0,2 0 0 15,-7-8 0-15,9 7 0 0,-9-7 128 0,11 3-128 16,1-3 128-16,-3 0-128 0,-9 0 128 0,11-6-128 15,-4-2 128-15,1-2-128 0,0 1 160 0,-1-1-32 16,-1-1-128-16,-1-1 192 0,-1-1-32 0,-1 0-16 16,0 0 0-16,-1-1 0 0,1-5-16 0,-1 4 0 15,0-4 0-15,-2 5 0 0,0 4-128 0,-2-2 192 16,1 1-192-16,-2 2 192 0,3 9-192 0,0 0 128 16,-5-7-128-16,5 7 128 0,-6-3-128 0,6 3 0 15,-11 3 0-15,2 0 0 0,0 0 0 0,9-3 0 16,-9 7 0-16,9-7 0 0,-7 13 0 0,2-4 0 15,5-9 0-15,-4 11 0 0,3 0 0 0,1-11 0 16,-3 12 0-16,3-12 0 0,2 13 0 0,0-2 0 16,-2-11 0-16,0 0 0 0,0 0 0 0,5 12 0 0,-5-12 0 0,0 0 0 15,0 0 0-15,7 7 160 0,-7-7-160 0,0 0 160 16,0 0-160-16,0 0 0 0,0 0 144 0,0 0-144 16,0 0 0-16,0 0 144 0,0 0-144 0,5-7 0 15,-5 7 160-15,3-9-160 0,-3 0 128 0,0-3-128 16,0 0 128-16,0 1-128 0,0-1 0 0,0 2 128 15,1 0-128-15,-1 10 0 0,3-9 0 0,-3 9 0 16,2-9 0-16,-2 9 0 0,0 0 0 0,0 0 0 16,0 0-160-16,0 0-16 0,0 0 0 0,0 0 0 15,0 0-400-15,4 14-64 0,-2 0-32 0,0-1 0 16,1 0-1520-16,-1 0-304 0,-2-13-64 0,7 10-15584 16</inkml:trace>
  <inkml:trace contextRef="#ctx0" brushRef="#br1" timeOffset="-123406.33">10043 7625 16815 0,'0'0'736'0,"0"0"160"0,0 0-704 0,0 0-192 0,0 0 0 0,0 0 0 16,-10 4 768-16,10-4 128 0,0 0 32 0,-5 7 0 16,5-7-416-16,0 0-96 0,0 0-16 0,0 0 0 15,0 0 608-15,0 0 112 0,0 0 32 0,0 0 0 16,0 0-16-16,0 0 0 0,0 0 0 0,11-5 0 15,-1 1-240-15,-2-1-32 0,-8 5-16 0,8-9 0 16,0 1-112-16,-3 0-32 0,-5 8 0 0,4-9 0 16,0 0-320-16,-4 9-64 0,0 0 0 0,-2-9-16 15,2 9-96-15,-5-7-16 0,0 2 0 0,5 5 0 16,-8-4-48-16,0 0-16 0,-1 2 0 0,1 2 0 16,-1 2 0-16,0 2-128 0,0-2 192 0,0 0-64 15,9-2 96-15,-9 5 16 0,1-1 0 0,8-4 0 16,-9 8 144-16,2 1 48 0,7-9 0 0,-6 11 0 0,0-1-240 0,2 1-32 15,1-4-16-15,-1 4 0 0,1 2-144 0,0-1 160 16,0 1-160-16,0 0 160 0,2-2-160 16,2 1 0-16,3 0 0 0,-2-3 128 0,1 3-128 0,1-3 160 15,-4-9-160-15,8 6 160 0,-8-6-160 0,13 3 0 16,0-4 0-16,1-1 0 0,1-3 192 0,-2 1-32 16,-2-1-16-16,1-3 0 0,0 0-16 0,-2-3 0 15,-2 0 0-15,0 1 0 0,0 2 128 0,-3-1 0 16,-2 0 16-16,-1 0 0 0,1-2-112 0,-3 3-32 15,0-2 0-15,0 10 0 0,-4-10 160 0,0 0 32 16,1 4 0-16,-1-3 0 0,-2 1-112 0,1 1-16 16,-2 1 0-16,2 2 0 0,0 1-192 0,5 3 144 15,0 0-144-15,-9 0 128 0,-2 0-128 0,2 3 0 16,0 1 0-16,9-4 0 0,-9 9 0 0,2 0 0 0,1-1 0 0,1 2-176 16,1-2 176-16,-2 4 0 0,1-2 0 0,1 1 0 15,2-1 0-15,2-1 0 0,0-9 0 0,-3 13 0 16,2-2 0-16,1-1 0 0,0-10 0 0,5 9-128 15,-5-9 128-15,10 7 0 0,1-4 0 0,-1 0-128 16,-10-3 128-16,15 0 0 0,-2-3 0 0,0-3 0 16,-2 0 0-16,1-2 0 0,1 1 0 0,-1 1 0 15,-2-3 0-15,-1-2 0 0,-1 2 128 0,-1-1-128 16,-1-1 128-16,1 0-128 0,-3-2 160 0,0 1-160 16,-2 0 224-16,1 0-48 0,-3-1-16 0,0 2 0 15,-1-2-160-15,-2 1 160 0,-1-1-160 0,-2 0 160 16,-2 0 64-16,-1 2 16 0,-2 1 0 0,-1 2 0 15,-1 3-48-15,-1 1-16 0,-2-1 0 0,-1 1 0 0,0 4-176 16,1 2 160-16,-3 2-160 0,5-1 160 0,1 1-160 0,2 1 0 16,1 2 0-16,2-2 0 0,8-5 0 0,-8 8 0 15,1-2 128-15,7-6-128 0,0 0 0 0,-2 11 0 16,2-11 0-16,0 0 0 16,4 10-464-16,-4-10-32 0,7 9 0 0,2-1 0 15,3-2-2128-15,2 1-416 0,4 0-96 0</inkml:trace>
  <inkml:trace contextRef="#ctx0" brushRef="#br1" timeOffset="-122330.14">11139 8318 4607 0,'0'0'192'0,"0"0"64"0,0 0-256 0,-10 6 0 15,-1-5 0-15,2 0 0 0,9-1 4336 0,-9 1 816 16,-2 1 160-16,11-2 48 0,-11-2-3488 0,2 0-688 16,-1-2-144-16,10 4-16 0,0 0-256 0,-9-5-32 0,9 5-16 0,-5-7 0 15,5 7-80-15,-3-12-32 0,2 2 0 0,2 0 0 16,-1 0-112-16,0 10-32 0,4-11 0 0,-4 11 0 15,-1-11-48-15,0 2-16 0,-2 1 0 0,3 8 0 16,0 0 32-16,-6-6 0 0,-1 1 0 0,-3 2 0 16,-3 3-160-16,0 3-16 0,1 1-16 0,3-2 0 15,9-2-240-15,-9 5 0 0,9-5 0 0,-8 7 0 16,1-1 0-16,7-6 0 0,-5 10 0 0,5-10 0 16,-1 13 0-16,1-3 0 0,2 0 0 0,0 3 0 15,-2 0 160-15,0 2-160 0,0 0 160 0,0 1-160 16,-4-2 144-16,2 2-144 0,1-4 128 0,0 1-128 15,-2-1 0-15,2 1 128 0,1-13-128 0,0 0 0 0,3 9 320 16,-3-9 0-16,0 0-16 0,0 0 0 0,0 0-48 0,11 5-16 16,-11-5 0-16,12-3 0 0,1-4 32 0,-2-3 16 15,-6 3 0-15,0-4 0 0,0 1 0 0,2 1 0 16,-3-3 0-16,1 0 0 0,1-1 0 0,0 0 0 16,-4-4 0-16,1 4 0 0,-2 1-32 0,-1 1-16 15,-1-1 0-15,1 1 0 0,0 0-16 0,1 0 0 16,2 2 0-16,-2 1 0 0,-1 8-224 0,0 0 144 15,-3-7-144-15,3 7 128 0,0 0 16 0,-6-6 0 16,6 6 0-16,0 0 0 0,0 0-144 0,-9 6 0 16,0 0 144-16,1 2-144 0,3 1 0 0,-2 1 0 15,-3 3 0-15,2-1 0 0,3 0 0 0,2 1-128 16,0 0 128-16,2-1 0 0,-2-2 0 0,3-10 0 0,2 11 0 0,-2-11 0 16,0 0 0-16,8 10 0 0,-8-10 0 0,10 7 0 15,-2-1 0-15,-8-6 0 0,0 0 0 0,13-1 0 16,-3-3 128-16,-1 0-128 0,-9 4 160 0,11-7-160 15,-2 0 160-15,-3 0-160 0,-2-2 160 0,2 0-160 16,0-3 256-16,-1 2-32 0,-1-2-16 0,1 1 0 16,2 1-16-16,0-2-16 0,-4 1 0 0,1-1 0 15,0-1-48-15,-1 1 0 0,-3 0 0 0,0 5 0 16,0-3-128-16,0 10 0 0,-5-6 144 0,-2 1-144 16,7 5 192-16,-9-6-16 0,-3 3-16 0,1 0 0 15,0 2-32-15,-1 1 0 0,-2 0 0 0,0 0 0 16,-1 0-128-16,0 1 160 0,-4 2-160 0,5-2 160 15,5 1-160-15,0 1 160 0,-2 0-160 0,11-3 160 16,-9 2-160-16,9-2 0 0,0 0 0 0,0 0 0 16,0 0-1040-16,13 8-240 0,6-3-64 0,1 1-12736 15,7-5-2560-15</inkml:trace>
  <inkml:trace contextRef="#ctx0" brushRef="#br1" timeOffset="-121312.98">12954 9554 6447 0,'0'0'576'0,"0"0"-576"0,0 0 0 0,0 0 0 16,0 0 2048-16,0 0 288 0,0 0 64 0,10-1 16 15,-10 1-576-15,9-4-112 0,-9 4-32 0,0 0 0 16,8-5-96-16,-8 5-32 0,7-7 0 0,-7 7 0 16,0 0-512-16,0 0-96 0,6-10-32 0,-1-1 0 15,-2-3-560-15,0 5-112 0,-3 9-32 0,0 0 0 16,3-9-224-16,-3 9 0 0,0 0 0 0,0 0 0 15,3-8 0-15,-3 8 0 0,0 0 0 0,0 0 0 16,0 0 0-16,0 0 0 0,0 0 0 0,0 0 0 16,-9 12 320-16,0 1 128 0,0 2 32 0,-2 1 0 15,0-2-32-15,-1 3 0 0,0 2 0 0,0-2 0 16,1-2-144-16,-1 0-48 0,0-1 0 0,2 2 0 0,-1 0 32 0,5 0 0 16,1-2 0-16,1-1 0 0,1-1-144 0,3-1-16 15,0-11-128-15,4 11 192 0,1 0-192 0,2-3 0 16,2-2 0-16,0-3 0 0,-9-3 0 0,13-2 0 15,0-1 0-15,0-1-160 0,0-2 160 0,0 0 176 16,0-2-48-16,-1 0 0 0,-2-1 288 0,1 0 48 16,-1-3 16-16,1 3 0 0,-5 1 160 0,-1 1 48 15,-1-3 0-15,-4 10 0 0,3-10-64 0,-2 1-16 16,0 0 0-16,-1 9 0 0,-2-9-288 0,2 9-48 16,0 0-16-16,0 0 0 0,-4-8-256 0,4 8 0 15,0 0 0-15,-5-7 0 0,5 7 160 0,0 0-32 16,-8-4 0-16,8 4 0 0,-9-1 0 0,9 1 0 0,-9-3 0 0,9 3 0 15,-9 3 192-15,9-3 48 0,0 0 0 0,-10 3 0 16,10-3-96-16,-9 7-16 0,1 0 0 0,8-7 0 16,-7 6-256-16,7-6 0 0,-6 7 128 0,6-7-128 15,0 0 0-15,0 0-272 0,0 12 48 0,0-12-13728 16,0 0-2736-16</inkml:trace>
  <inkml:trace contextRef="#ctx0" brushRef="#br2" timeOffset="-110243.73">2060 12850 39743 0,'0'0'1760'0,"0"0"352"0,0 0-1680 0,0 0-432 16,0 0 0-16,0 0 0 0,0 0 272 0,0 0-16 15,10 8-16-15,-10-8 0 0,6 14-240 0,-3 1 0 16,1-2-144-16,0 2 144 0,0 3-144 0,0 1 144 16,-1 0-128-16,-1 3 128 0,1 5 0 0,0 0-160 15,-1-1 160-15,-1 5 0 0,1 4 0 0,-1 5 0 16,-1-3 0-16,-1 8 0 0,3 8 0 0,-4-6 0 16,-6-10 0-16,0-4 0 0,-1 1 304 0,0-1 16 15,1 0 0-15,-1-3 0 0,0-3-176 0,1-1-16 0,3-3-128 16,-1-2 192-1,0-4-1424-15,-1-4-304 0,2-2-48 0,5-11-9792 0,0 0-1952 0</inkml:trace>
  <inkml:trace contextRef="#ctx0" brushRef="#br2" timeOffset="-109926.73">1927 12858 40031 0,'-12'-11'1776'0,"6"4"352"0,0-1-1696 0,1 1-432 0,1 1 0 0,4 6 0 0,0 0 240 0,3-8-48 16,0 1 0-16,4 0 0 0,6 0-16 0,0 1-16 16,-1-2 0-16,8 8 0 0,6 6-160 0,-3-7 0 15,-6-19 0-15,3 6 128 0,3 2-128 0,2 2 0 16,1 1 0-16,0 1 0 0,0 3 0 0,0 1 0 15,0 0 0-15,-1 4 0 0,-5 0-160 0,1 0 160 16,-1 0 0-16,0 0-144 0,-3 1 144 0,0 4-128 16,-2-2 128-16,0 1-128 15,-1-1-352-15,1-1-64 0,-1-1-16 0,0 2 0 16,1 1-320-16,-2 0-64 0,0-2-16 0,0 4 0 16,0 0-2368-16,-3-1-496 0</inkml:trace>
  <inkml:trace contextRef="#ctx0" brushRef="#br2" timeOffset="-109631.48">2112 13136 23039 0,'0'0'1024'0,"-9"2"192"0,-3-3-960 0,2 3-256 0,1 4 0 0,9-6 0 16,-7 6 3632-16,7-6 672 0,-5 8 144 0,5-8 32 16,0 0-3568-16,0 0-704 0,0 0-208 0,10 1 0 15,5-1 144-15,2-1-144 0,1-2 128 0,4-2-128 16,3-1 0-16,2-1 128 0,4 1-128 0,1 3 0 0,-1-3 0 0,2-1 0 16,3 4 0-16,-1-1 0 0,-2 2 0 0,-2-1-144 15,-1-1 0-15,-2 3 0 16,-5-2-1456-16,-1 1-304 0,-1 1-48 0,0-3-8448 15,-4 1-1696-15</inkml:trace>
  <inkml:trace contextRef="#ctx0" brushRef="#br2" timeOffset="-109314.14">1918 13746 36399 0,'0'0'1600'0,"0"0"352"0,0 0-1568 0,0 0-384 0,0 0 0 0,13 0 0 16,4 0 256-16,2 0-16 0,3-4-16 0,5-1 0 15,0-5 0-15,4 0 0 0,3-2 0 0,4-1 0 16,5 0-224-16,1-2 0 0,1 0 0 0,-1 2 0 15,2-1-256-15,-2 2-80 0,-4-1-32 0,-2 1 0 16,-4 2-496-16,-3 2-96 16,-3 0-32-16,-4 0 0 0,-4 1-496 0,-2 1-112 0,-1 4 0 0,-2-2-16 15,-4 1-1632-15,1 1-320 0,5-5-64 0,-17 7-16 16</inkml:trace>
  <inkml:trace contextRef="#ctx0" brushRef="#br2" timeOffset="-108859.89">2802 13413 17503 0,'0'0'1552'0,"0"0"-1232"0,0 0-320 0,1 15 0 16,-2-2 1072-16,2 0 144 0,3-2 48 0,1 2 0 16,-1 2-1008-16,-1-1-256 0,1 0 0 0,-2 2 0 15,2 0 512-15,-3 1 48 0,-2-4 16 0,5 1 0 16,2 0 528-16,-2-1 112 0,-4-1 32 0,0-12 0 16,0 0 32-16,3 11 0 0,-3-11 0 0,0 0 0 15,0 0-224-15,0 0-32 0,0 0-16 0,0 0 0 16,0 0-128-16,0 0-32 0,0 0 0 0,-5-13 0 15,-2-4-288-15,2 1-64 0,1 2-16 0,-1-3 0 16,-3-2-336-16,2 1-144 0,0-1 128 0,1 0-128 16,1 1 128-16,0-4-128 0,-1-2 0 0,3 4 128 15,2-1-128-15,0-1 160 0,0-3-160 0,1 0 160 0,3 6-32 16,0-1-128-16,-2 0 192 0,3 1-64 16,3 4-128-16,1 2 0 0,1 3 0 0,-3-3 0 0,0 3 0 0,3 0 0 15,5 1 0-15,-2 1-176 0,-2-1 176 0,2 4-208 16,1 0 80-16,-1 1 128 15,0 4-480-15,0 0 32 0,-2 0 0 0,2 1 0 16,0 5-1984-16,-2-4-384 0,-11-2-64 0</inkml:trace>
  <inkml:trace contextRef="#ctx0" brushRef="#br2" timeOffset="-108449.93">3188 13464 23039 0,'0'0'1024'0,"0"0"192"0,0 13-960 0,0 0-256 0,0 0 0 0,0 0 0 15,-2 0 1312-15,2 0 224 0,2 2 32 0,-2-5 16 16,0-10-880-16,0 12-192 0,0-12-16 0,4 12-16 16,-4-12 0-16,3 10 0 15,-3-10 0-15,0 0 0 0,0 0-32 0,0 0 0 0,0 0 0 0,0 0 0 16,0 0 272-16,0 0 48 0,0 0 16 0,0 0 0 15,7-8-160-15,-3-4-48 0,-4 1 0 0,1-2 0 16,0 0-96-16,1-2-32 0,-4 0 0 0,2-4 0 16,0 1 48-16,0-1 0 0,0-1 0 0,0 0 0 15,-1 0-48-15,1-3 0 0,1 4 0 0,1-1 0 16,-1-1-192-16,2 1-32 0,1 0-16 0,-1 2 0 0,0 0-208 16,0 4 0-16,2 4 0 0,0-3 0 0,2 1 0 0,-2 3-128 15,0 3-16-15,2-1 0 16,0 1-320-16,3 0-64 0,-3 1-16 0,5 1 0 15,2 0-464-15,-1 2-80 0,1-1-32 0,-1 1 0 16,0-1-640-16,2 3-128 0,3 5-32 0,-1 0 0 16,-1-2-32-16,0 2-16 0,-2 3 0 0,0-1 0 15,-1-1-1168-15,-1 1-224 0</inkml:trace>
  <inkml:trace contextRef="#ctx0" brushRef="#br2" timeOffset="-108066.08">3598 13301 22511 0,'0'0'992'0,"0"0"224"0,0 0-976 0,0 0-240 15,0 0 0-15,4 9 0 0,-4-9 1280 0,0 0 192 16,5 11 64-16,-2-4 0 0,-3-7-848 0,-1 11-176 0,-2-1-16 0,0 2-16 16,1 1-320-16,-5 0-160 0,-2 1 160 0,0 1-160 15,0 0 0-15,-1 4 0 0,-2-2-128 0,3 1 128 16,2-1-256-16,1 1 48 0,0-6 16 0,5 1 0 16,2 0 192-16,2-1 0 0,1-6 192 0,0 2-192 15,0 1 384-15,2-2-16 0,2-1-16 0,1-2 0 16,0 0-192-16,2-1-32 0,2-1-128 0,0 0 192 15,1-2-192-15,2 1-192 0,2 1 48 0,-2-2 0 16,-3-2-176-16,1-1-16 0,0 1-16 0,1-2 0 16,0-2 352-16,0 0 0 0,-1-2-144 0,0 0 144 15,0-1 144-15,-3 0 96 0,-2-1 16 0,0-3 0 16,2 0 560-16,-3 0 112 0,-3-2 32 0,-1 2 0 0,-2-5-176 16,-2 0-16-16,-2-2-16 0,-2-1 0 0,-3 3-320 15,1 0-64-15,-1-2-16 0,0 2 0 0,-4-2-352 0,2 2 0 16,0 0 0-16,-2 0 0 0,0-2 0 0,0 3 0 15,2-1-160-15,0 4 160 0,0 0-128 0,0 5 128 16,1 3 0-16,1 5 0 0,7 1-368 0,-10 1 48 16,0 1 0-16,0 4 0 15,10-6-640-15,-9 10-112 0,2 1-16 0,0 2-8896 16,0 0-1760-16</inkml:trace>
  <inkml:trace contextRef="#ctx0" brushRef="#br2" timeOffset="-107665.29">4171 13583 21183 0,'0'0'1888'0,"0"0"-1504"0,0 0-384 0,0 0 0 15,-4 10 2944-15,4-10 528 0,-6 9 112 0,6-9 0 16,0 0-2368-16,0 0-496 0,0 0-80 0,0 0-32 16,0 0-96-16,0 0-32 0,0 0 0 0,0 0 0 15,-6-2-160-15,6 2-16 0,-3-11-16 0,1 2 0 16,-2-1 96-16,0-1 32 0,1 2 0 0,1-4 0 16,-2 0 160-16,0-1 16 0,-1-3 16 0,1 1 0 15,0-3-288-15,0-1-48 0,0-1-16 0,1 2 0 0,1-4 64 16,0 4 16-16,1-1 0 0,2 3 0 0,2 2 128 0,1-1 32 15,-1 3 0-15,3 0 0 0,5 3-144 0,3 10-32 16,2 6 0-16,1 1 0 0,-2-3-320 0,3-3 0 16,2-2-192-16,0-7 64 0,-1-8-64 0,2 3 0 15,1 6 0-15,-1 4 0 16,-3 1-432-16,2 0-80 0,1-1-32 0,-3-1 0 16,-5 3-2368-16,-1 0-480 0,-1 1-80 0,-11 0-32 0</inkml:trace>
  <inkml:trace contextRef="#ctx0" brushRef="#br2" timeOffset="-79576">5972 13116 8287 0,'0'0'736'0,"0"0"-592"0,-7 4-144 0,7-4 0 16,0 0 3744-16,0 0 720 0,0 0 144 0,0 0 16 15,0 0-2816-15,0 0-560 0,0 0-112 0,0 0-32 16,0 0-128-16,0 0-16 0,0 0-16 0,0 0 0 16,0 0-256-16,0 0-48 0,0 0-16 0,0 0 0 15,0 0 64-15,0 0 16 0,0 0 0 0,0 0 0 0,0 0-128 0,0 0-32 16,0 0 0-16,0 0 0 15,0 0-16-15,0 0 0 0,-3 12 0 0,0-2 0 0,3-10 80 0,-1 13 16 16,0-1 0-16,1 0 0 0,1-1-48 0,2 1 0 16,-3-12 0-16,5 14 0 0,1 1-192 0,2 2-64 15,0 2 0-15,0 2 0 0,0-4-176 0,-1 3-144 16,1-1 192-16,1 2-192 0,1 0 128 0,-4 0-128 16,-1 1 0-16,2-1 0 0,1 0 128 0,-2-2-128 15,-2-2 0-15,0-1 0 0,0 1 0 0,-2-3 0 16,1-1 128-16,1 0-128 0,0 0 0 0,0-4 0 15,1-1 0-15,-5-8 0 0,0 0 0 0,3 12 0 16,-3-12 0-16,0 0 0 16,0 0-384-16,0 0-144 0,9 5-32 0,-9-5 0 15,0 0-2112-15,0 0-416 0,10 4-96 0,-10-4-13648 0</inkml:trace>
  <inkml:trace contextRef="#ctx0" brushRef="#br2" timeOffset="-79154.93">6383 13076 21183 0,'0'0'944'0,"0"0"192"15,0 0-912-15,0 0-224 0,0 0 0 0,0 0 0 0,0 0 2432 0,0 0 432 16,0 0 80-16,0 0 32 0,0 0-2176 0,0 0-432 16,0 0-96-16,0 0-16 0,8 7-64 0,-8-7-32 15,0 0 0-15,0 0 0 0,2 13 128 0,-2-1 32 16,-1 0 0-16,0 0 0 0,-2-2 288 0,-1 4 64 16,-1 6 16-16,-1 1 0 0,-2-2-48 0,0 6 0 15,-1 5 0-15,0 0 0 0,-2 0-64 0,1 0-32 16,-3 1 0-16,-2 2 0 0,-2 1-144 0,-1 2-16 15,0 2-16-15,-3 3 0 0,-1-2-160 0,1 1-16 16,0 2-16-16,-1 0 0 0,-3-1-32 0,1 1 0 16,0-2 0-16,3 0 0 0,2-1-16 0,0-4-128 15,4-3 192-15,0-2-64 0,4-1-128 0,0-4 0 0,1-2 0 16,2-4 0-16,1-4-368 0,4-2 0 0,0-2 0 0,3-11 0 31,-4 9-1552-31,4-9-304 0,0 0-64 0,0 0-8976 0,0 0-1808 0</inkml:trace>
  <inkml:trace contextRef="#ctx0" brushRef="#br2" timeOffset="-78210.41">6787 13358 27935 0,'0'0'1232'0,"0"0"256"0,0 0-1184 0,0 0-304 0,0 0 0 0,0 0 0 16,0 0 688-16,0 0 80 0,0 0 0 0,0 0 16 15,0 0-112-15,0 0-32 0,0 0 0 0,0 0 0 16,0 0-320-16,9-6-80 0,-2-1-16 0,1 2 0 16,1 1 16-16,-9 4 0 0,13-2 0 0,0 0 0 15,-1 2 48-15,1 0 16 0,0 0 0 0,1 0 0 16,0 0 208-16,2-1 32 0,0 1 16 0,2-3 0 16,1 3 96-16,1-2 32 0,0-3 0 0,2-1 0 15,2 4-192-15,0-3-48 0,-2-2 0 0,3 2 0 16,2 0-256-16,-2 2-64 0,-2-3-128 0,2 2 192 15,0 1-192-15,-3 0 0 0,-2 1 0 0,-1 1 0 16,0 1-288-16,-3-2-48 0,-1-2-16 0,-2 2 0 16,-1 0-1856-16,-1 0-368 0,0-1-80 15,-11 3-12896-15</inkml:trace>
  <inkml:trace contextRef="#ctx0" brushRef="#br2" timeOffset="-77442.66">7805 13056 6447 0,'0'0'272'0,"0"0"80"0,0 0-352 0,0 0 0 0,0 0 0 16,0 0 0-16,0 0 4704 0,0 0 864 0,0 0 192 0,0 0 16 15,0 0-3872-15,0 0-784 0,0 0-160 0,0 0-16 16,0 0-112-16,0 0-32 0,-7 5 0 0,7-5 0 16,0 0-160-16,0 15-48 0,0-4 0 0,2 1 0 15,-2-12-160-15,7 10-48 0,-1 4 0 0,1-1 0 16,1-3 32-16,-1 0 0 0,0 1 0 0,1 1 0 16,0-1 16-16,-2 1 0 0,2 1 0 0,1 0 0 15,1 4 96-15,1 3 32 0,-1 3 0 0,1-1 0 16,-1 2-176-16,1-2-48 0,-2 0 0 0,0-1 0 15,0-2-128-15,0 1-16 0,-1-2-16 0,1-1 0 16,0 0-176-16,0-1 0 0,-1-4 0 0,1-1-176 16,-1 1 176-16,0-3-128 0,-2-2 128 0,1-1-128 15,-7-6-1344-15,0 0-272 0,0 0-48 16,0 0-10016-16,10 0-2000 0</inkml:trace>
  <inkml:trace contextRef="#ctx0" brushRef="#br2" timeOffset="-77016.91">8363 13040 34095 0,'0'0'1504'0,"0"0"320"0,-7 7-1456 0,0-1-368 0,7-6 0 0,-7 7 0 16,0-2 0-16,7-5 0 0,-6 11 0 0,1-1 128 16,-3-6-128-16,8-4 0 0,-5 9 0 0,5-9 0 15,-5 7 0-15,-2 2 0 0,0 1 0 0,0 1 0 16,1-4 0-16,-1 4 0 0,-2 3 0 0,1 0 128 16,2 0 240-16,-5 1 48 0,-2 5 16 0,-1 2 0 15,-1 7 208-15,0-1 64 0,-1 6 0 0,2 0 0 16,-2 0-192-16,1 1-16 0,-1 2-16 0,2 0 0 15,1 3-160-15,1 1-48 0,0 0 0 0,0-4 0 16,2 3-32-16,-1-1-16 0,2-3 0 0,0-2 0 16,-1-3-224-16,1-1 0 0,1-1 0 0,0-3 0 15,1-2 0-15,0-2 0 0,-1-1 0 0,1-3-160 16,1-1-288-16,-1 0-64 0,1-2-16 0,1 0 0 16,-1-2-400-16,2 0-80 0,-1-1-16 0,1-3 0 15,4-9-1920-15,0 0-384 0,0 0-64 0</inkml:trace>
  <inkml:trace contextRef="#ctx0" brushRef="#br2" timeOffset="-76422.97">7970 12744 28735 0,'-13'-2'1280'0,"5"4"256"16,-1 0-1232-16,0 2-304 0,-2 0 0 0,11-4 0 16,-9 5 304-16,9-5 0 0,-9 6 0 0,9-6 0 15,0 0-304-15,-5 9 0 0,-1 1 0 0,6-10 0 16,-2 10 0-16,2-10 0 0,0 0-160 0,1 10 160 0,-1-10 0 0,0 0 288 16,0 0-48-16,0 0-16 0,11 7 128 0,-11-7 32 15,10 1 0-15,-10-1 0 0,12 0 224 0,-12 0 48 16,10-5 16-16,-1-2 0 0,-1 1-48 0,0-1-16 15,-2-2 0-15,2 0 0 0,0 0-176 0,0-3-48 16,-2 2 0-16,0-3 0 0,0 0-384 0,1 0 128 16,-1-2-128-16,1 1 0 0,-1-2 0 0,1 3 0 15,-1 2 128-15,1-1-128 0,-1 0 0 0,1 0 0 16,-1 1 0-16,1 0 0 0,-1 2 0 0,2 1 0 16,0 2 0-16,-8 6 0 0,10-7 0 0,0 5 0 15,-1 2 0-15,-2 0 0 0,-7 0 144 0,11 5 0 16,-3 1 0-16,1 4 0 0,0 1 128 0,-1 0 32 15,-2 0 0-15,1 1 0 0,1 0 96 0,0 1 32 0,-1 0 0 0,0 1 0 16,-3-3-176-16,1 1-16 0,3-1-16 0,-3-2 0 16,-5-9-96-16,5 12 0 0,2-1-128 15,-3-1 192-15,-4-10-192 0,0 0 0 0,0 0 0 0,4 12 0 32,-4-12-1296-32,5 10-304 0,-5-10-64 0,0 0-15456 0</inkml:trace>
  <inkml:trace contextRef="#ctx0" brushRef="#br2" timeOffset="51327.21">4837 15951 3679 0,'0'0'160'0,"0"0"32"0,9-3-192 0,-9 3 0 16,0 0 0-16,9-1 0 0,2-3 2992 0,-11 4 544 15,9-4 112-15,-9 4 32 0,10-4-1344 0,-10 4-272 16,0 0-48-16,0 0-16 0,11-1-528 0,-11 1-96 0,0 0-32 0,0 0 0 15,0 0-512-15,0 0-96 0,0 0-32 0,0 0 0 16,0 0-208-16,0 0-48 0,0 0-16 0,0 0 0 16,0 0-176-16,0 0-16 0,0 0-16 0,0 0 0 15,0 0 192-15,0 0 32 0,0 0 16 0,-7 7 0 16,7-7 176-16,0 0 48 0,-8 3 0 0,8-3 0 16,-10 3-64-16,1 0-16 0,0 1 0 0,9-4 0 15,-9 0-224-15,0 2-32 0,-1 2-16 0,0-3 0 16,0 2-128-16,-2 0-16 0,-1 1-16 0,0-1 0 15,-2 1-176-15,-2 2 0 0,-2-2 0 0,-1 1 128 16,-1 0-128-16,1 0 128 0,-1-2-128 0,0 1 128 16,1 0 112-16,2-2 16 0,0 3 0 0,1 1 0 15,0-5 112-15,3 0 16 0,-1-1 16 0,2 0 0 16,-1-1-128-16,1 1-16 0,0 3-16 0,0-3 0 16,-2 0-240-16,1 2 0 0,0 1 0 0,-1 1 0 0,1-3 0 0,0 2 176 15,-1 0-32-15,4 1 0 0,0 0-144 0,-1-2 0 16,-2-5-160-16,2 3 160 0,3 3 0 0,9-3 0 15,-9 6 0-15,9-6 0 0,-6 7 0 0,6-7 0 16,0 0 192-16,0 0-192 0,0 0 192 0,4 13-192 16,-4-13 192-16,7 10-192 0,4-2 208 0,1 0-64 15,-1 2-16-15,4-5 0 0,2 1-128 0,1-2 0 16,-3-1 0-16,4 3 0 0,-1 0 0 0,0 1 0 16,-1-1 0-16,0 2 0 0,-1 1 0 0,1-2 0 15,-2-5 0-15,1 4 0 0,-2 0 0 0,1-2 0 16,-1 0 0-16,2 1 0 0,-1-1 176 0,0 1-48 15,2-2-128-15,-2 1 192 0,0-2-192 0,-2 2 0 0,0-2-192 0,0-1 192 16,0 1 0-16,-3 2 0 0,-10-4 0 0,11 8 0 16,-11-8 0-16,10 7 0 0,-10-7 0 0,9 6 144 15,0 2-144-15,-9-8 0 0,0 0 0 0,4 10 0 16,-1 1 0-16,-3-11 0 0,0 0 0 0,0 10 0 16,1 1 0-16,-1-11 0 0,-1 9 0 0,-3-1 0 15,-1 0 0-15,5-8 0 0,-2 9 0 0,-2-2 0 16,-3 1 0-16,0 0 0 0,7-8 0 0,-8 9 0 15,-1-1 0-15,0 0 0 0,-1 0 0 0,-2 1 0 16,-1 1 0-16,0-2 0 0,-2 4 0 0,1-2 0 16,-2 3 0-16,1-1 0 0,-2 1 0 0,0 0-176 15,1 0 176-15,1 3 0 0,-1-3 0 0,2 1-128 16,1-1 128-16,-2 3 0 0,0-3 0 0,-1 4 0 16,-1 0 0-16,0 0 0 0,-2-2 0 0,-1 0 0 0,-1 0 0 15,0 1 0-15,0-2 0 0,2 1 0 0,1-1 0 0,1 0 0 16,1-1 0-16,4-1 0 0,3 0 0 0,4-2 0 15,5-10 0-15,-1 11 0 0,1-2 0 0,0-9 0 16,7 10 0-16,3 1 0 0,-3-2 0 0,1 0 0 16,0-1 0-16,1 2 0 0,0-1 0 0,2 2 0 15,-1-1 0-15,4 2 128 0,5 4-128 0,-4-6 0 16,-3-5 0-16,1 3 0 0,4-1 0 0,3 2 144 16,2 2-16-16,-1-4-128 0,0-7 272 0,1 1-48 15,2 4-16-15,3-3 0 0,0-1-208 0,4 0 0 16,3-1-192-16,8-1 192 0,6 1 128 0,-2-1 144 15,-7-1 32-15,-1 2 0 0,-5 0-304 0,-1-2 0 0,-5-1 0 16,-2 2 0-16,-6 1 0 0,0-4-320 0,-5-2 32 16,0 2 16-16,-1 1 272 0,-1 0 192 0,-1-1-16 0,-2 2-16 31,-9 2-544-31,10-4-128 0,-10 4 0 0,9-4-16 16,-9 4-1568-16,0 0-304 0,8-5-64 0,-8 5-15840 0</inkml:trace>
  <inkml:trace contextRef="#ctx0" brushRef="#br2" timeOffset="53254.02">5752 15784 1839 0,'0'0'160'0,"0"0"-160"0,0 0 0 0,0 0 0 15,0 0 3744-15,0 0 720 0,0 0 144 0,12-2 16 16,-2-1-3072-16,-10 3-608 0,0 0-128 0,0 0-32 0,10-3 112 0,-10 3 32 15,0 0 0-15,0 0 0 16,0 0 0-16,0 0 0 0,0 0 0 0,0 0 0 0,0 0-128 0,0 0-32 16,0 0 0-16,0 0 0 0,-8 7-224 0,1-1-48 15,2 2-16-15,0 3 0 0,-3-4 16 0,0 5 0 16,0 2 0-16,-2 1 0 0,-2 3-160 0,2 0-16 16,-1 2-16-16,0 2 0 0,-2 2-80 0,0 3-16 15,-2 6 0-15,1 3 0 0,-2 3-48 0,1 4-16 16,-2 3 0-16,1-2 0 15,2-1-144-15,-1-2 0 0,1 0 144 0,2-3-144 0,2 1 464 0,1 0 32 16,1 0 0-16,3-1 0 0,-1 1-288 0,4-2-48 16,2 1-16-16,2-1 0 0,1 1 64 0,4-3 16 15,2-1 0-15,2-2 0 0,0-1-224 0,1-4 0 0,1 1 0 0,1-2 0 16,0-3 0-16,2-1 0 0,1-1 0 0,1-3 0 16,0 1-224-16,2-2-32 0,-1 1-16 0,4-5 0 31,0 0-464-31,-1 0-96 0,-1-1 0 0,0-2-16 15,-1 2-2272-15,-3-4-448 0,1 1-80 0,-4-4-32 0</inkml:trace>
  <inkml:trace contextRef="#ctx0" brushRef="#br2" timeOffset="53654.77">6008 16452 21183 0,'0'0'1888'0,"0"0"-1504"15,0 0-384-15,0 0 0 0,0 0 2560 0,0 0 432 16,0 0 80-16,0 0 32 0,9 5-1920 0,0 3-384 16,-1 2-80-16,0 1-16 0,-2-2-80 0,2 2-32 0,-1 4 0 0,0 2 0 15,3 0-368-15,0 2-80 0,2 2-16 0,-1 4 0 16,1 1-128-16,1 0 0 0,2-4 0 16,-1 0 0-16,2-1 144 0,0 0-144 0,1 0 160 0,-1-3-160 15,-2 0 128-15,2-1-128 0,1-2 0 0,-3-2 144 16,-2-2-144-16,0 1 0 0,0 0 0 0,-2-4 0 31,-2 0-288-31,0-2-144 0,-8-6-16 0,7 5-16 16,-7-5-2208-16,0 0-432 0,0 0-96 0,0 0 0 0</inkml:trace>
  <inkml:trace contextRef="#ctx0" brushRef="#br2" timeOffset="53939.99">6575 16445 30399 0,'0'0'1344'0,"0"0"288"0,0 0-1312 0,-9 3-320 16,0 3 0-16,1 1 0 0,0 1 2112 0,0 5 368 15,-1 2 64-15,0 1 16 0,-3 5-2256 0,2 1-448 16,-1 5-96-16,0 3-16 0,-6 7 256 0,0 1-144 16,-1-2 144-16,-2 5-128 0,-2 3-32 0,0-1 0 15,-1-3 0-15,1 1 0 0,-1 0 160 0,1-4-128 16,1-3 128-16,3-2-128 0,1 0 128 0,1 0 0 15,3 4 0-15,1-5 128 0,0-3-128 0,3-3 0 16,2 0 128-16,0-3-128 0,2-1 0 0,0-1 0 16,2-3 0-16,2-4 0 15,-1-2-864-15,2-11-192 0,3 12-32 0,-3-12-16 16,0 0-2032-16,8 7-384 0,-8-7-96 0,12 0-16 0</inkml:trace>
  <inkml:trace contextRef="#ctx0" brushRef="#br2" timeOffset="54757.85">6857 15980 19343 0,'0'0'848'0,"0"0"192"15,0 0-832-15,0 0-208 0,0 0 0 0,10-2 0 0,-10 2 640 0,10-1 96 16,-10 1 16-16,0 0 0 0,11-1-368 0,-11 1-64 16,0 0 0-16,10 1-16 0,-10-1 48 0,0 0 16 15,0 0 0-15,0 0 0 0,0 0 80 0,0 0 32 16,0 0 0-16,2 13 0 0,-4-5-48 0,0 2-16 15,2-10 0-15,-4 12 0 0,0-1-256 0,-1 0-160 16,-2 0 192-16,3 0-192 0,2 1 128 0,-2 1-128 16,0 2 0-16,1 0 0 0,3-4 192 0,0 3-32 15,-2 0 0-15,-1 1 0 0,0 0 32 0,2 0 16 16,1-1 0-16,0 0 0 0,-1-1-208 0,1 2 0 16,2-6 0-16,1 1 0 0,-3-10 0 0,0 12-256 0,1 0 48 0,-1-12 16 31,8 6-352-31,-8-6-64 0,8 7-16 0,1-3 0 15,-9-4-16-15,13 2-16 0,-1 0 0 0,0-2 0 16,-2-2-1584-16,0 0-320 0</inkml:trace>
  <inkml:trace contextRef="#ctx0" brushRef="#br2" timeOffset="54999.1">6945 15762 36623 0,'0'0'1616'0,"-5"-7"352"0,0 4-1584 0,5 3-384 16,-7-6 0-16,7 6 0 0,0 0 288 0,0 0-32 16,0 0 0-16,0 0 0 0,0 0-400 0,0 0-96 15,0 0-16-15,0 0 0 16,7 9-416-16,-7-9-96 0,0 0 0 0,0 0-16 15,5 11-2304-15,-5-11-464 0,-4 10-96 0</inkml:trace>
  <inkml:trace contextRef="#ctx0" brushRef="#br2" timeOffset="55425.95">6725 15729 3679 0,'0'0'320'0,"1"-7"-320"15,2-4 0-15,-1 2 0 0,-2 9 1664 0,0 0 256 0,0 0 48 0,3-9 16 16,-3 9-2160-16,0 0-416 0,0 0-96 0,0 0-16 16,0 0 704-16,-10 1 0 0,-1 4 128 0,2 2 0 0,0-1 1632 15,0 4 336-15,0-3 64 0,2 5 16 0,2 1-32 16,0 0 0-16,-2 2 0 0,1-1 0 0,2 2-832 0,-1 3-160 16,-1-2-48-16,1 4 0 0,0-2-784 0,0 4-176 15,1-4-16-15,0 5-128 0,-1 2 0 0,1 0 0 16,0 1 0-16,0-2 0 0,1 1 0 0,1 3 0 15,0 3 0-15,1-3-144 0,1-3-112 0,0-1-32 16,0-2 0-16,1 1 0 0,3-2-96 0,0-1 0 16,-1-6-16-16,2 0 0 15,2-1-1136-15,-1-2-240 0,1 0-32 0,2-3-16 0</inkml:trace>
  <inkml:trace contextRef="#ctx0" brushRef="#br2" timeOffset="55817.07">7160 15688 13823 0,'0'0'1216'0,"-9"2"-960"0,0 1-256 0,0 2 0 16,1 3 4400-16,2 1 832 0,2-1 160 0,0 2 48 15,1 1-4368-15,2 0-880 0,0 0-192 0,1-1 0 0,1 2 0 0,0 1-160 16,-1-1 160-16,3 0-208 0,1 1 16 0,0-2 16 16,-3 5 0-16,2 2 0 0,-2-1-80 15,0 3 0-15,0 1-16 0,2 2 0 0,1 3 272 0,-1-1 0 16,-1 0 0-16,2-2 0 0,0 3-160 0,0 2 160 15,0 0-128-15,1 1 128 0,0-2 0 0,-1 1 0 16,0-5 0-16,-1 3 0 0,-2-2 0 0,-1-5 0 16,-1 1 0-16,-1 1 0 0,0-2 0 0,-1-4 0 15,1-2 0-15,-1-2 0 16,-1 1-800-16,0-1-80 0,-1-4-16 0,1 0-7760 16,4-7-1568-16</inkml:trace>
  <inkml:trace contextRef="#ctx0" brushRef="#br2" timeOffset="56179.92">7422 16506 37663 0,'17'-2'1664'0,"-6"-2"352"0,-11 4-1616 0,13-1-400 15,1-1 0-15,3 2 0 0,3-2 176 0,1 0-48 16,-1 1-128-16,1 0 192 0,0-1-192 0,0 2 0 15,-2 0-192-15,0-1 192 16,-1 0-592-16,-1 0-16 0,-1-1 0 0,-1 1 0 16,0 0-1600-16,-1-1-320 0,0 1-64 0,1 0-16 15,-2 1-976-15,0 0-208 0,2 1-48 0,-15-1 0 0</inkml:trace>
  <inkml:trace contextRef="#ctx0" brushRef="#br2" timeOffset="56553">8063 16463 20271 0,'0'0'1792'16,"0"0"-1424"-16,0 0-368 0,0 0 0 0,7 8 4160 0,1 1 768 16,0 2 160-16,1 2 32 0,0 1-4256 0,0 4-864 15,0 3-128-15,2 1-64 0,1 3 192 0,-1 4 144 16,1 2-16-16,1 2-128 15,1-1-240-15,1-4-144 0,-2 0-48 0,0-3 0 16,0-1-16-16,0-4 0 0,-1-1 0 0,-1-1 0 0,0-1 224 0,-1 0 32 16,-1-4 16-16,-1-1 0 15,-1-3-1456-15,-1 0-288 0,-6-9-64 0,9 4-11408 0</inkml:trace>
  <inkml:trace contextRef="#ctx0" brushRef="#br2" timeOffset="56780.43">8485 16529 18431 0,'0'0'1632'0,"-14"6"-1312"0,-3 3-320 0,0 6 0 16,-2 3 5344-16,2 5 992 0,2 6 208 0,2 2 48 16,1 3-5504-16,-1 3-1088 0,-1 2-256 0,2 0-16 15,-1-1-64-15,1-2-16 0,0-2 0 0,2-1 0 31,0-2-304-31,-1 0-64 0,-1-2-16 0,1-4 0 16,-1-1-160-16,2 0-16 0,-1-3-16 0,1-2 0 0,-2 0 32 16,2-4 0-16,-1 0 0 0,1-5-8608 0,1-3-1712 0</inkml:trace>
  <inkml:trace contextRef="#ctx0" brushRef="#br2" timeOffset="57273.03">8193 16256 19343 0,'0'0'848'0,"0"0"192"0,-5-5-832 0,5 5-208 0,0 0 0 16,0 0 0-16,0 0 1552 0,0 0 272 0,0 0 48 0,0 0 16 16,2-9-1600-16,1 2-288 0,-3 7 0 0,0 0-208 15,5-12 208-15,2 3 240 0,-1-1-48 0,1 0-16 16,-2-2 592-16,1-1 112 0,2 0 16 0,0 0 16 16,0 1 144-16,0 0 32 0,0-1 0 0,-1-1 0 15,0 2-512-15,-1 2-112 0,1-2-16 0,1 1 0 16,-2 0-192-16,1 3-64 0,-2 0 0 0,1 2 0 15,-6 6-192-15,8-7 0 0,-8 7 0 0,9-4 0 16,-9 4 0-16,0 0 0 0,11 1-192 0,-2 5 192 16,0 2-144-16,-1 2 144 0,-2-1 0 0,0 3-144 15,-1 5 144-15,0 0 176 0,0-3-48 0,1 2 0 16,-3-1 64-16,1 1 0 0,0 0 0 0,0-2 0 16,0 0-192-16,1-1 192 0,-1-1-192 0,1 0 192 0,-5-12-192 15,7 13 0-15,1-3 144 0,0 1-144 0,-8-11 0 0,7 6 0 16,-7-6-192-16,10 7 64 15,-10-7-528-15,10 1-112 0,0-1 0 0,2-1-16 16,-1 1-2240-16,-2-5-448 0,-9 5-96 0,15-14-16 0</inkml:trace>
  <inkml:trace contextRef="#ctx0" brushRef="#br2" timeOffset="57770.9">8808 15728 24351 0,'0'0'1088'0,"0"0"208"16,0 0-1040-16,0 0-256 0,0 0 0 0,0 0 0 15,9-6 0-15,-9 6 0 0,0 0 0 0,0 0 0 0,0 0-160 0,0 0-96 16,0 0 0-16,0 0-16 0,0 0 128 0,0 0 144 15,0 0-208-15,0 0 80 0,0 0 128 0,-2 11 0 16,-3 1 0-16,-2 1 0 0,-1-1 576 0,0 1 160 16,-1 1 32-16,0 2 0 0,0-1-112 0,-1 4-16 15,-2 2 0-15,1-1 0 0,2 3-448 0,0-1-192 16,0 0 176-16,1 0-176 0,2 0 176 0,-1 6-176 16,1-5 192-16,-2 3-192 0,0-2 128 0,0-2-128 15,0-1 0-15,2 0 0 0,-1 1 0 0,3-5 0 16,2 0 0-16,1-2 0 0,1 2-208 0,2-4-112 15,3-2 0-15,3-1-16 16,3-2-752-16,2 0-128 0,1-2-48 0,0-2 0 0</inkml:trace>
  <inkml:trace contextRef="#ctx0" brushRef="#br2" timeOffset="58039.46">8978 16003 33807 0,'0'0'1488'0,"-5"9"320"0,-1 3-1440 0,4 1-368 0,3 1 0 0,2 5 0 15,-1-2 144-15,1 2-144 0,-1-2 192 0,2 3-192 0,0-5 0 0,1 1 0 16,2-3 0-16,-1-1 0 15,0-1-496-15,-1 1-144 0,0-3-48 0,0 2 0 16,-5-11-864-16,7 9-176 0,-7-9-48 0,0 0 0 16,0 0-464-16,10 5-80 0,-10-5-32 0,0 0 0 0</inkml:trace>
  <inkml:trace contextRef="#ctx0" brushRef="#br2" timeOffset="58213.59">9036 15834 30399 0,'0'0'2704'0,"0"0"-2160"0,0 0-544 0,0 0 0 15,0 0 2480-15,0 0 384 0,0 0 80 16,0 0 0 0,0 0-2944-16,11 0-736 0,-11 0-80 0,10-2-16 15,1 1-1216-15,-11 1-256 0,0 0-64 0</inkml:trace>
  <inkml:trace contextRef="#ctx0" brushRef="#br2" timeOffset="58690.75">9145 15682 12895 0,'0'0'1152'0,"0"0"-928"16,0 0-224-16,0 0 0 0,9-2 3408 0,-9 2 640 15,10 0 128-15,1 0 32 0,-1 1-3232 0,-10-1-640 0,10 4-128 0,-10-4-16 16,12 4 64-16,-3 1 0 0,-9-5 16 16,8 12 0-16,-1 0-144 0,-1-1-128 0,-1 1 144 0,1 1-144 15,0 1 0-15,2 2 0 0,0 1 0 0,1 1 0 16,-1 1 0-16,2-1 0 0,1 0 0 0,2 2 0 15,0-1 0-15,-2 1 224 0,0-2-16 0,-1 2 0 16,1-1-32-16,-1 3-16 0,-2-1 0 0,-2 1 0 16,0-1-304-16,-2 0-64 0,-4 1-16 0,-3-1 0 31,-2 3-672-31,-4-2-144 0,-4-3-32 0,-3 1-11296 0</inkml:trace>
  <inkml:trace contextRef="#ctx0" brushRef="#br2" timeOffset="59709.28">9394 15376 21183 0,'0'0'1888'0,"0"0"-1504"0,0 0-384 0,0 0 0 15,-3 11 2128-15,3-1 368 0,3 3 64 0,3 0 0 0,3 1-2336 0,3 3-480 16,0 2-80-16,3 1-32 0,5 3 176 0,1 1 48 16,0 5 0-16,3 1 0 15,6 0 144-15,-2 3 0 0,-2-1-144 0,-1 5 144 0,-1 3 0 0,0 2-176 16,-3 1 176-16,-4 2-128 0,-3 1 128 0,-2 4 0 16,-2-1 0-16,-1 5 0 0,-3 2 0 0,-1-3 256 15,-1-2-64-15,0-1-16 0,-2-4 384 0,-1-1 80 16,1-3 0-16,-4 2 16 0,-1-1-112 0,-3 1-32 15,-1 2 0-15,-1-3 0 0,0-4-224 0,-1 1-48 16,-3-3-16-16,-1-1 0 0,0-4-224 0,-1-2 176 16,-2-2-176-16,0-2 160 0,1-1-160 0,-1-4 160 15,0-3-160-15,1 1 160 0,-4-5-160 0,4 0 192 16,2-2-192-16,0-6 192 16,-2 2-640-16,2-4-112 0,0-4-16 0,2 0-9376 15,-4-4-1872-15</inkml:trace>
  <inkml:trace contextRef="#ctx0" brushRef="#br2" timeOffset="60413.87">9794 15484 21183 0,'0'0'1888'0,"0"0"-1504"16,0 0-384-16,0 0 0 0,0 0 2576 0,0 0 448 16,0 0 96-16,8-8 16 0,1 2-2448 0,-1-1-496 15,-1 1-192-15,3-1 176 0,-1 3-176 0,0-1 192 16,-1-1-192-16,2-1 192 0,1 1-192 0,-1-1 0 16,-1 2 0-16,1-2 0 0,1 2-192 0,-1-1 192 0,-1 1-160 0,-9 5 160 15,12-6 0-15,-1 2 208 16,0 2-16-16,0 0 0 0,-1 2 176 0,2 0 16 0,1 0 16 0,1 3 0 15,-1-2 0-15,3 2 0 0,2 0 0 0,1 1 0 16,-4-1-192-16,1 1-32 0,-3-1-16 0,1 1 0 16,-1 2-160-16,0 1 0 0,-2-1 0 0,-1 2 0 15,-1 0 0-15,-2 2 0 0,-6 2 0 0,2 1 0 16,-1 2 0-16,-2 2 0 0,-5 1 0 0,1 1 0 16,0 0 0-16,-2-1 0 0,-5 1 0 0,0 0 0 15,-2-1 0-15,1 0 0 0,1 0 0 0,0-1 0 16,-5 0 0-16,0-2 0 0,2-4 0 0,-2 0 0 15,-1-2 0-15,2 0-144 0,0-2 144 0,1-1 0 16,0-2-176-16,-1-1 176 0,1-1-160 0,0 0 160 0,-1-2 0 16,2 1 0-16,2-2 0 0,0-3 0 0,2-2 0 0,3 0 0 15,-1-1 128-15,3 0-128 0,4 7 160 0,-2-12-32 16,0 0 0-16,4 3 0 0,-2 9 0 0,5-8-128 16,1 2 192-16,-6 6-64 0,11-2 64 0,2 1 0 15,1 4 0-15,0 1 0 0,1 2 96 0,2 1 32 16,0 0 0-16,2 5 0 0,2 1-128 0,3 0 0 15,0 0-16-15,1 2 0 0,-3 0-176 0,0 2 0 16,-1-3-192-16,1 1 192 16,2-1-496-16,-5 1 32 0,-4-2 0 0,-2 0-10976 15,-1-3-2192-15</inkml:trace>
  <inkml:trace contextRef="#ctx0" brushRef="#br2" timeOffset="89493.12">3406 15837 16575 0,'0'0'1472'0,"0"0"-1168"0,0 0-304 0,0 0 0 16,-3-8 2320-16,3 8 416 0,0 0 80 0,0 0 0 15,0 0-2160-15,0 0-432 0,0 0-96 0,0 0 0 16,0 0 256-16,7-7 64 0,-7 7 16 0,0 0 0 16,0 0 304-16,7-6 64 0,-7 6 16 0,0 0 0 15,0 0-48-15,0 0-16 0,10-1 0 0,-10 1 0 16,0 0-32-16,0 0-16 0,0 0 0 0,9 7 0 15,-4 6-368-15,0 0-80 0,0 1-16 0,-2 3 0 16,-4 1-128-16,-1 2-16 0,1 1-128 0,0-2 192 16,-1 5-192-16,1-3 144 0,0 2-144 0,1-1 128 15,1-1-128-15,-2 1 160 0,-3-2-160 0,1-1 160 16,3 0-160-16,-1-1 0 0,-3-1 0 0,3 0 0 0,1-2 0 0,0 0 0 16,-2-2-160-16,1-1 160 15,0-1-448-15,1-11 0 0,0 0 0 0,-1 13 0 16,1-13-1600-16,-2 9-320 0,2-9-64 0,0 0-7168 15,0 0-1440-15</inkml:trace>
  <inkml:trace contextRef="#ctx0" brushRef="#br2" timeOffset="90003.01">2987 16441 20271 0,'0'0'896'0,"0"0"192"0,0 0-880 0,0 0-208 0,0 0 0 0,0 0 0 15,0 0 1232-15,0 0 208 0,0 0 32 0,0 0 16 0,0 0-160 0,11 1-48 16,-11-1 0-16,13 0 0 0,0-1-144 0,1 0-48 15,0 1 0-15,3-2 0 0,2 2-528 0,0-2-112 16,1 0-32-16,1 1 0 0,-1 0-208 0,3 1-32 16,-1-4-16-16,1 0 0 0,2-3-32 0,1 2-128 15,1 1 192-15,3-5-64 0,3 0-128 0,1 1 128 16,0 0-128-16,1 1 128 0,0-1-128 0,-1 1 0 16,-1 2 144-16,-3 1-144 0,-3-2 0 0,-3 0 128 15,-5 4-128-15,-1-3 0 0,-1 3-224 0,-2-2-112 16,-2 2-32-16,0-1 0 15,-13 3-2352-15,11 3-480 0,-11-3-80 0,0 0-32 0</inkml:trace>
  <inkml:trace contextRef="#ctx0" brushRef="#br2" timeOffset="90798.31">3110 16904 3679 0,'2'-9'160'0,"-2"9"32"0,0 0-192 0,0 0 0 16,0 0 0-16,0 0 0 0,0 0 6960 0,6-6 1344 15,-3-1 272-15,1 0 48 0,-4 7-6896 0,8-8-1360 16,-8 8-368-16,8-9 0 0,-1 0 192 0,-1-1-48 15,-1-2-16-15,2 0 0 0,-1 2 0 0,1-2 0 16,-2-4 0-16,2 2 0 0,-1-2 384 0,1 1 64 16,0 0 0-16,1 0 16 0,-1-4 128 0,-1 2 32 0,2 1 0 0,0 0 0 15,-2-2-304-15,1 2-64 0,-1 0-16 0,1 3 0 16,0 3-368-16,-1-2 128 0,-1 0-128 0,3 2 0 16,0 3 0-16,0 2 0 0,1 1 0 0,-9 4 0 15,0 0-176-15,12-2 176 0,-12 2-208 0,11 2 80 16,-11-2 128-16,12 7-208 0,-2-1 80 0,-2 1 128 15,-8-7-176-15,8 9 176 0,-1 0-128 0,-2 3 128 16,-1 0 0-16,1 1-128 0,0 0 128 0,2 2 0 16,-1 5 0-16,1-2-128 0,-3 0 128 0,1 2 0 15,0 0 0-15,2 0-128 0,0 1 128 0,0 0 0 16,-2 0 0-16,2-1 0 0,-1 3 0 0,3-5 0 16,-1 0 0-16,0-3 0 0,-3 0 0 0,0-2 0 15,2-2 0-15,-1-1 128 0,-2 2-128 0,-4-12 128 0,11 8 0 0,-11-8 0 16,10 8 0-16,-2-2 0 0,-8-6 96 0,0 0 32 15,0 0 0-15,12 3 0 0,-3-1-64 0,-9-2-16 16,12-3 0-16,-3-1 0 0,-9 4-48 0,8-8-128 16,-2 0 192-16,1-2-64 0,-2-1 160 0,0-1 32 15,-1-1 0-15,1-4 0 0,-1 0-48 0,0-3 0 16,-1-1 0-16,2 0 0 0,-1-3 0 0,0 2 0 16,0 1 0-16,1 1 0 0,0-3-144 0,0 3-128 15,0 0 192-15,1 2-192 0,0-3 0 0,-1 1 0 16,1 2 0-16,-1 2 0 0,-1-2 0 0,1 3 0 15,-1-1 0-15,0 4 0 0,-2 3 0 0,1 0-192 16,-2 0 0-16,1 1 0 16,-2 1-800-16,0 7-160 0,0-6-16 0,0 6-16 15,0 0-2976-15,0 0-576 0,0 0-128 0,0 0-32 0</inkml:trace>
  <inkml:trace contextRef="#ctx0" brushRef="#br2" timeOffset="98749.12">3067 18063 2751 0,'0'0'128'0,"0"0"16"0,0 0-144 0,0 0 0 0,0 0 0 0,8-7 0 16,-8 7 4080-16,7-8 784 0,-7 8 144 0,0 0 48 16,8-6-2688-16,-8 6-512 0,6-7-128 0,-6 7 0 15,0 0-192-15,0 0-16 0,0 0-16 0,0 0 0 16,0 0-432-16,0 0-96 0,0 0-16 0,0 0 0 16,0 0-416-16,3 12-96 0,-1-1 0 0,2 2-16 15,1 0-208-15,-2 0-32 0,-4 4-16 0,1 1 0 16,1 3-48-16,2-2-128 0,-1 0 192 0,0-3-64 15,-1 0 256-15,0 0 64 0,0-1 0 0,1 5 0 16,-4-2-96-16,1-1-16 0,0-2 0 0,0-2 0 0,-1 0-160 16,1 0-48-16,0-4 0 0,1-9 0 0,-2 10 16 0,2-2 0 15,0-8 0-15,0 0 0 0,0 0 32 0,0 0 0 16,0 0 0-16,0 0 0 0,0 0 144 0,0 0 16 16,6-12 16-16,-1 2 0 0,-1-5-48 0,1-1-16 15,-1-4 0-15,1-1 0 0,0-1-128 0,0-3-32 16,-1 0 0-16,2 1 0 0,-1-5-128 0,1 6 0 15,0 3 144-15,0 3-144 0,1 4 0 0,-1 1 0 16,1 3 0-16,0 0-128 0,4 1 128 0,-1 4-192 16,-10 4 192-16,15 2-192 0,-1 0 192 0,0 3-192 15,-1 2 192-15,0-1-192 0,0 0 192 0,0 1-128 16,1 4 128-16,0 1-128 0,-1-3 128 0,-1 1 0 16,-2 1 128-16,-2-1-128 0,-2 0 0 0,0 1 0 0,-6-11 0 15,6 12 0-15,-6-12 0 0,7 9 0 0,-7-9 0 0,4 10 128 16,-4-10 0-16,0 11 0 0,0-11 0 0,0 0 0 15,0 0-128-15,0 0 0 0,-2 10 0 0,2-10 0 16,0 0 0-16,0 0 0 0,0 0 0 0,0 0 128 16,0 0 16-16,8-6 16 0,0-2 0 0,1-3 0 15,0-2 32-15,0-1 16 0,0-2 0 0,3 1 0 16,1-6-208-16,0 2 0 0,-1 1 128 0,1 3-128 16,0 2 0-16,0 2 0 0,-1-2 0 0,0 7 0 15,-2 0-176-15,0 4 176 0,-2-2-160 0,-8 4 160 16,12-1-128-16,-2 1 128 0,-10 0 0 0,11 1-144 15,-11-1 144-15,12 5 0 0,-2 2 0 0,-1-1 0 16,-9-6 0-16,11 13 0 0,-2 0 0 0,0 4-128 0,-1-1 128 0,1 7 0 16,-1 6 0-16,-1-2 0 0,0-2 0 0,-1-1 128 15,2-1-128-15,-1 0 0 0,-1 0 0 16,-1-1 0-16,-1-3-160 0,0 0 160 0,0-4 0 0,-1 0 0 16,-1-4 128-16,2 0-128 0,-1-1 0 0,-3-10 0 15,5 9-128-15,-1-2 128 16,-4-7-1696-16,0 0-224 0,8 4-64 0,-8-4 0 15,0 0-2000-15,9-3-416 0</inkml:trace>
  <inkml:trace contextRef="#ctx0" brushRef="#br2" timeOffset="99215.36">4118 18277 26719 0,'0'0'2368'0,"0"0"-1888"0,0 0-480 0,0 0 0 16,11 2 2336-16,0-2 368 0,1 0 80 0,1 1 16 15,0 2-2560-15,2-3-512 0,-1-3-112 0,-1 2 0 16,-1-3 384-16,-1 2 0 0,1-2 0 0,-1-1 0 16,-4-5 0-16,1 4 0 0,0 1 0 0,0-2 0 15,-2-5 256-15,0 3 0 0,-6 9-16 0,5-11 0 16,-1-2 336-1,-2 1 64-15,0 1 0 0,-2 1 16 0,0-3-192 0,0 2-32 0,0 1-16 0,0 0 0 16,0-2-256-16,0 0-160 0,-2 0 192 0,0 2-192 0,-1 0 0 0,0-1 0 16,0 2-240-16,0 2 80 0,3 7-128 15,0 0-32-15,-9-3 0 0,-2-3 0 0,1 4 176 0,0 4 144 16,-2 6-208-16,0 0 80 0,-1-1 128 0,1 3 0 16,-1 3-144-16,0 3 144 0,0 1 0 0,-1 2 0 15,-2 5 0-15,3-2 0 0,1-1 0 0,1-1 0 16,-2 3 128-16,2-5-128 0,2 0 0 0,4 0 128 15,1 1-128-15,3-1 128 0,1 1-128 0,0-3 192 16,2-2-192-16,1 1 192 0,1-2-192 0,1 1 0 16,0-1-192-16,3-4 192 15,2 0-480-15,2 1 32 0,0-1 0 0,1-3 0 16,0-2-400-16,1 0-80 0,3 0-16 0,2-1 0 16,-1-2-1984-16,0-1-400 0,2-1-64 0,-1-2-32 0</inkml:trace>
  <inkml:trace contextRef="#ctx0" brushRef="#br2" timeOffset="99760.67">4822 18123 11055 0,'0'0'976'0,"0"0"-784"0,0 0-192 0,0 0 0 15,-9-3 5168-15,9 3 976 0,-8-6 208 0,8 6 48 16,-10-6-5360-16,2 2-1040 0,8 4-256 0,-9-2-16 16,0 2 16-16,0 5 16 0,-2 2 0 0,1 0 0 15,-2 1 240-15,-1 4-144 0,-1 5 144 0,1-3-128 16,-2-2 128-16,1 1 224 0,-3 4-48 0,1 0-16 0,3 0 608 0,0 1 128 16,2-4 32-16,-1 2 0 0,1 1-96 0,4-1-32 15,1-2 0-15,1 2 0 0,0-3-480 0,2 1-112 16,2-2-16-16,2 0 0 0,2-3-192 0,1 0 0 15,1-3 0-15,2 1 0 0,-7-7-320 0,13 5 64 16,1-2 0-16,2-3 0 0,-1-3 80 0,2 0 32 16,-1 1 0-16,-1-3 0 0,0 1 144 0,-1-3 0 15,0 1 0-15,0-3 0 0,-1-1 0 0,-2 1 144 16,-2 0-144-16,-1-3 160 0,0 2-16 0,-1-2 0 16,-1-1 0-16,-1 0 0 0,1 0-16 0,-1-2 0 15,0 3 0-15,-2 3 0 0,-1-2-128 0,-1 5 0 16,-1 6 0-16,0 0 0 0,0 0 0 0,0 0 0 0,0 0 0 0,0 0 0 15,0 0 320-15,0 0 48 0,0 0 0 0,0 0 0 16,0 0-208-16,0 0-32 0,0 0-128 0,0 0 192 16,0 0-32-16,3 11-16 0,-3-11 0 0,3 15 0 15,1-2-144-15,0-1 0 0,-4-12 0 0,3 13 0 16,3 0 0-16,-1 0-192 0,-1 0 32 0,0-4 16 16,0 1 144-16,1 1-128 0,0-2 128 0,2 0-128 15,-1-1 128-15,1 0 0 0,-1-2-144 0,-6-6 144 16,8 9-640-1,0-4-64-15,-8-5-16 0,9 7 0 0,-9-7-2128 16,9 3-416-16,-9-3-96 0</inkml:trace>
  <inkml:trace contextRef="#ctx0" brushRef="#br2" timeOffset="100260.53">5108 18257 11055 0,'0'0'480'0,"0"0"112"0,0 0-464 0,0 0-128 15,0 0 0-15,0 0 0 0,0 0 5344 0,0 0 1056 16,0 0 192-16,0 0 64 16,0 0-6336-16,8 12-1248 0,-2-2-256 0,-2 1-48 0,-1-1 848 0,-2 0 192 15,-2 1 16-15,-1-1 16 0,0 2 160 0,-1-2 0 16,-1 1 160-16,0-2-160 0,0 0 1024 0,-1 0 96 15,0-2 32-15,0-1 0 0,5-6 192 0,-6 7 64 0,6-7 0 0,0 0 0 16,0 0-528-16,0 0-112 0,0 0 0 0,0 0-16 16,0 0-352-16,0 0-64 0,11-7-16 0,-2 0 0 15,-1-4-192-15,2 1-128 0,1-1 160 0,-1 1-160 16,-2-3 144-16,-2-2-144 0,1 1 128 0,0-2-128 16,-2-1 288-16,0 1-32 0,0-1 0 0,0 0 0 15,1-4 64-15,-1 1 0 0,-1 2 0 0,0 4 0 16,1 5-160-16,0 1-32 0,0 0 0 0,-5 8 0 15,9-5-128-15,-1 1 0 0,-3-1 0 0,-5 5 0 16,0 0 0-16,12 5-144 0,-1 1 144 0,-1 10-160 16,0 13 160-16,1-3 0 0,-2-11 0 0,0 1 0 15,0-2 0-15,0 1 128 0,1-1 0 0,-3-1 0 16,1 3 0-16,0-3 0 0,-1-2 0 0,-1 1 0 0,1 1-128 16,-2-4-256-16,0 2 64 0,0-3 0 0,0 1-48 0,-5-9-16 15,4 8 0-15,-4-8 0 16,0 0-832-16,0 0-192 0,0 0-16 0,13 1-16 15,-2-1-1648-15,-11 0-336 0,0 0-64 0,10-3-6640 16,1-3-1328-16</inkml:trace>
  <inkml:trace contextRef="#ctx0" brushRef="#br2" timeOffset="100917.9">6405 18065 34495 0,'0'0'1536'0,"0"0"304"0,0 0-1472 0,0 0-368 16,0 0 0-16,0 0 0 0,0 0-240 0,0 0-112 15,0 0-32-15,-7-4 0 16,7 4-64-16,0 0-32 0,-7-2 0 0,7 2 0 0,-12-3 480 0,3 5 208 15,0 0-16-15,-1 1 0 0,0-1 208 0,0 4 48 16,-2-5 0-16,0 4 0 0,0 2 480 0,1-3 96 16,-1-1 32-16,2 3 0 0,-1-2-96 0,3 2-32 15,8-6 0-15,0 0 0 0,0 0-352 0,0 0-64 16,0 0 0-16,0 0-16 0,0 0-304 0,0 0-48 16,0 0-16-16,0 0 0 0,0 0-128 0,8 7 0 15,0-1-160-15,-8-6 160 0,12 4 0 0,-2 1 0 16,-10-5-128-16,12 7 128 0,-12-7-128 0,10 8 128 15,-2-2-208-15,1 5 80 0,0 2 128 0,0 0 0 0,-9-13-144 0,11 6 144 16,-3 5 0-16,0-4 0 0,-8-7 0 16,9 8 0-16,-2-1 0 0,1 1 0 0,-2 1 0 0,-6-9 0 15,0 0 0-15,7 11 0 0,-1-1 0 0,-6-10 0 16,1 11-160-16,0 0 160 0,-1-11 0 0,0 10-144 16,0-10 144-16,-2 13 0 0,-2-2-144 0,0-4 144 15,-1 1 0-15,-1 0 0 0,0 1 0 0,-1-1 0 16,1 0 0-16,-2 1 0 0,-3-1 0 0,2 2 0 15,-1-2-320-15,-1 1 64 0,0-1 16 0,-1 0 0 32,0 0-528-32,2-2-128 0,1 1 0 0,1-2-16 15,8-5-528-15,0 0-96 0,0 0-32 0,0 0-8608 0,-9 0-1728 0</inkml:trace>
  <inkml:trace contextRef="#ctx0" brushRef="#br2" timeOffset="101553.56">6950 18048 7359 0,'0'0'656'0,"0"0"-528"15,0 0-128-15,0 0 0 0,0 0 3664 0,0 0 704 16,0 0 144-16,0 0 32 0,-11 2-2672 0,1 0-528 0,0 2-96 0,-1 1-32 16,-1 1-32-16,1 2-16 0,-2 2 0 0,-2 2 0 15,-2-1-272-15,-1 2-64 0,-1 2-16 0,2-1 0 16,1 0-80-16,0 1-16 0,1-1 0 0,3-2 0 16,5 1 16-16,1 0 0 0,-3-1 0 0,4 1 0 15,-1 0-416-15,5 0-64 0,1-1-32 0,1-2 0 16,1-1-80-16,-2-9-16 0,5 11 0 0,-1-2 0 15,-4-9-128-15,6 7 0 0,2 0 0 0,-8-7 0 16,11 5-144-16,-1-1 144 0,0-1-192 0,2-3 192 16,0 0-144-16,2-3 144 0,1 0 0 0,0-2-144 15,1-3 144-15,0 1 0 0,-1-2 0 0,1-2 0 16,-1 1 0-16,0-3 0 0,-1-2 0 0,-1 1-128 0,0 0 128 16,-1-3-192-16,0-2 192 0,-2 1-192 0,-1 1 576 15,0 4 128-15,-1 0 0 0,-1 1 16 16,-5 3-912-16,-2 9-192 0,4-8-48 0,-4 8 0 0,0 0 624 0,0 0 0 15,0 0 0-15,0 0 0 0,0 0 0 0,0 0 192 16,0 0-192-16,0 0 192 0,4 12-192 0,-3 0 160 16,-2 0-160-16,0 1 160 0,-2 5-160 0,-1 0 0 15,-1-1 144-15,-1 4-144 0,-2 4 0 0,0 0 0 16,-1-3 0-16,0 1 0 0,-2 1-128 0,1 2 128 16,-2-3-128-16,2 3 128 0,1-5 0 0,-2 1 0 15,2-1 0-15,1 1 0 0,2 2 0 0,2-6 0 16,0 0 0-16,1 1 0 0,-1-1 0 0,2-1 0 15,0-4 0-15,2 0 0 0,2 0-384 0,0-4 0 16,-2-9 0-16,4 8 0 16,1 0-768-16,2-3-128 0,-7-5-48 0,10 2 0 15,-1 2-2144-15,2-2-432 0</inkml:trace>
  <inkml:trace contextRef="#ctx0" brushRef="#br2" timeOffset="102238.9">7613 18232 3679 0,'0'0'160'0,"0"0"32"16,0 0-192-16,0 0 0 0,0 0 0 0,0 0 0 0,8-2 7552 0,3-2 1472 0,0 1 304 0,3-1 48 31,-1 2-8000-31,1-1-1600 0,0-2-320 0,2 0-64 0,-2-2 800 0,1-1 144 0,-1-2 48 0,-1 1 0 15,0-2 128-15,3 2 16 0,2 0 16 0,-1-1 0 16,-3-1 96-16,0-1 32 0,1 1 0 0,-2-1 0 16,-3-1-160-16,1 2-16 0,-2 1-16 0,0 0 0 15,-1-2-272-15,-2 3-48 0,-2 2-16 0,0 1 0 16,0-1-304-16,-4 7-64 0,0 0-16 0,0 0 0 16,0 0-144-16,0 0-16 0,-10-5-16 0,-1 5 0 15,1 3 144-15,-2 0 16 0,0 3 16 0,2 0 0 16,-1 2 96-16,2 1 16 0,0 3 0 0,0 4 0 0,-3-1 128 0,3 2 0 15,4 1 0-15,-2 2 0 0,0 2 0 0,0-2 128 16,3 3-128-16,2 1 176 16,-1-4 80-16,3 3 0 0,1-1 16 0,2-1 0 0,0 0 0 0,-2-3 0 15,-1-1 0-15,4-2 0 0,1 0-272 0,1-1 0 16,1-4 0-16,3-2 0 16,2-1-336-16,0-2-128 0,-2 0-32 0,2-3 0 15,1-2-448-15,3-2-80 0,-1 0-32 0,2-1 0 16,-1 2-2784-16,2-6-544 0,7-10-112 0,-4 4-32 0</inkml:trace>
  <inkml:trace contextRef="#ctx0" brushRef="#br2" timeOffset="102626.27">8317 18193 10127 0,'0'0'896'0,"0"0"-704"0,0 13-192 0,-1-1 0 16,-3 0 3936-16,2 1 752 0,2-2 160 0,0 4 16 15,-2-1-3712-15,0 0-768 0,-5 1-128 0,2-1-48 16,0 0-208-16,0-1 0 0,-1-2 0 0,2-1 0 16,2 1 192-16,1-1 0 0,1-10 0 0,-2 11 0 15,2-11 624-15,-1 7 112 0,1-7 32 0,0 0 0 16,0 0 256-16,0 0 48 0,0 0 16 0,0 0 0 16,0 0-480-16,0 0-96 0,10 0 0 0,-10 0-16 15,11-5-240-15,-3-1-64 0,-3-3 0 0,1-1 0 16,2-1 128-16,-3-1 32 0,-3-6 0 0,2 1 0 0,1-1-96 0,-1-1-32 15,-3-3 0-15,2-1 0 0,-1 3-160 0,0-3-16 16,-2-3-16-16,1 2 0 0,1 3-80 0,1 0-16 16,-2-1 0-16,2 3 0 0,0 2 96 0,2 2 16 15,1 1 0-15,0 0 0 0,-3 2-240 0,4 2 0 16,1 0 0-16,0 3 0 0,-1 0 0 0,3 1-240 16,-1 0 32-16,1 2 0 15,1 1-240-15,-1-1-32 0,-1 2-16 0,2 2 0 16,-1 2-1408-16,0 0-272 0,1 2-64 0,-1 1-16 15,2 1-1136-15,-2 0-240 0,0 2-32 0</inkml:trace>
  <inkml:trace contextRef="#ctx0" brushRef="#br2" timeOffset="102996.07">8701 18260 17503 0,'0'0'1552'0,"0"0"-1232"0,0 0-320 0,0 0 0 15,0 0 3760-15,-2 13 688 0,2-13 144 0,0 0 16 16,0 0-3616-16,0 0-736 0,0 0-128 0,0 0-128 16,0 0 256-16,0 0-16 0,0 0-16 0,0 0 0 15,0 0-48-15,0 0-16 0,0 0 0 0,6-9 0 16,-2-1 608-16,-2 1 112 0,-2 0 16 0,2-1 16 0,-2-2 96 0,3-1 16 15,3-4 0-15,-2-1 0 0,-3-2-304 0,1 1-48 16,4-1-16-16,-2 1 0 0,0-1-352 0,-1 2-80 16,3-1-16-16,-1 1 0 0,-1 0-208 0,0 2 0 15,-2 2 0-15,2 1-160 0,1 1 0 0,-1 0 0 16,0 2 0-16,1 0 0 0,2 1 0 0,1-1 0 16,1 3 0-16,3 0 0 0,1 1 0 0,-2 2 0 15,0 0 0-15,1 1 0 16,1-1-1232-16,0 3-240 0,-2 0-48 0,0 2-10320 15,-1 1-2064-15</inkml:trace>
  <inkml:trace contextRef="#ctx0" brushRef="#br2" timeOffset="103411.57">9274 17961 31327 0,'0'0'2784'0,"0"0"-2224"0,0 0-560 0,-10 0 0 15,-2 1 2176-15,3-1 320 0,0 0 64 0,0 3 0 32,0 0-3088-32,-3-1-624 0,-1 1-128 0,-1 1-32 0,-1 0 864 0,0 1 192 0,-2 1 16 0,1 3 16 15,2 3 224-15,1-1-176 0,1-1 176 0,3 1-160 16,2 0 480-16,2 0 112 0,0-1 16 0,5-10 0 16,-4 9 288-16,3 2 64 0,1-1 16 0,0-10 0 15,2 13-432-15,-2-13-96 0,5 11-16 0,2-2 0 16,-7-9-528-16,9 11-128 0,0 2 0 0,2-2-16 15,-2-3 64-15,1-2 16 0,-1-1 0 0,2 1 0 0,-1-4 16 0,2-2 16 16,0-2 0-16,1 2 0 0,0 0 288 0,-2-3 0 16,0 0 0-16,-1 0 0 0,1-1 0 0,-1-6 224 15,1 1-64-15,-4 0-16 0,-7 9 176 0,8-11 16 16,3 0 16-16,-5-1 0 0,-2-2 16 0,0 1 0 16,0 1 0-16,-1-1 0 0,-3-2-112 0,0 0 0 15,0 1-16-15,-2 0 0 0,-3-2-96 0,1 2-16 16,0 1 0-16,0 2 0 0,-1-1-128 0,0 2 0 15,-2-3 0-15,2 5 0 16,5 8-448-16,-4-10-80 0,0 1-16 0,2 2 0 16,2 7-2784-16,0 0-544 0,4-9-112 0,0 2-32 0</inkml:trace>
  <inkml:trace contextRef="#ctx0" brushRef="#br2" timeOffset="103847.28">9548 18050 10127 0,'0'0'896'0,"-1"13"-704"0,0-1-192 0,-1 1 0 15,0-2 4976-15,2 4 960 0,2-5 192 0,1 6 32 16,-2 1-4896-16,1-2-992 0,-4 0-272 0,4-2 0 16,1-4 608-16,-3-9 16 0,2 14 0 0,0-3 0 15,-2-11 224-15,4 10 48 0,-4-10 16 0,0 0 0 16,0 0-64-16,0 0-16 0,0 0 0 0,0 0 0 15,7 9 48-15,-7-9 0 0,0 0 0 0,0 0 0 16,0 0-320-16,0 0-64 0,0 0-16 0,10-1 0 0,-10 1 0 0,8-7 0 16,-1-1 0-16,-1 1 0 0,-2-6-192 0,1-2-32 15,-1 0-16-15,1-2 0 0,1-2-32 0,-1 0 0 16,-1 1 0-16,1-3 0 0,1 1-208 0,1 1 176 16,-3-1-176-16,2 2 160 0,2 1-160 0,0 1 0 15,-2 1 0-15,2-2 0 0,0 2 0 0,1 1 0 16,-1 1 128-16,0 1-128 0,-2 3 0 0,2-1 0 15,0 2 0-15,-8 8 0 0,0 0 0 0,0 0 0 16,0 0 0-16,13 0 0 0,-1 0-144 0,-12 0 144 16,10 5-192-16,2-2 192 0,-2 1-192 0,-10-4 192 15,11 6-192-15,-1-1 192 0,1-1-336 0,0 0 32 16,0 0 16-16,6-3 0 16,9-3-480-16,-5 0-80 0,-8 4-32 0,0-4 0 15,2 1-1920-15,0 0-384 0,-3 0-80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4:48.448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4086 4571 10127 0,'0'0'896'0,"-4"-6"-704"16,0-2-192-16,1 2 0 0,3 6 2832 0,0 0 544 15,-2-10 96-15,1 0 32 0,1 10-2336 0,-3-8-464 16,3 8-80-16,0 0-32 0,0 0 96 0,0 0 16 15,0 0 0-15,0 0 0 0,-9 3-384 0,2 2-80 16,7-5-16-16,-8 12 0 0,1 2-224 0,0 2 0 16,1-1 128-16,-4 5-128 0,1-1 0 0,2 6 0 15,-1 3 128-15,0-1-128 0,0 0 0 0,-1 2 144 16,1 2-144-16,3 2 128 0,4 0 0 0,-3-1 0 16,-5-1 0-16,6-2 0 0,7-3 144 0,-2-1 32 0,-3-2 0 15,4 0 0-15,1-1 0 0,1-1 0 0,1-2 0 0,2-2 0 16,3-6-32-16,0-2 0 0,2-2 0 15,2-1 0-15,-2-2-112 0,2-2-32 0,2 0 0 0,2-5 0 16,-2-2-128-16,1-2 160 0,0 1-160 0,-1-1 160 16,-1-5-160-16,-1 1 0 0,2-2 144 0,-2-3-144 15,-1-1 0-15,-1 1 0 0,0-1 0 0,0-1 0 16,0-3 128-16,-1-2-128 0,-2-3 128 0,-1 1-128 16,1-1 160-16,-3 1-32 0,1-1-128 0,-1 0 192 15,-2-3 48-15,-1 2 0 0,1 1 0 0,-2 0 0 16,-2 0-48-16,-1 1 0 0,0-2 0 0,-1 4 0 15,-2 0-48-15,-1 0-16 0,0 0 0 0,-1 1 0 16,-3-1-128-16,0 1 192 0,1-1-192 0,-3 4 192 16,1-1-192-16,0 3 0 0,0 2 144 0,-1 2-144 0,-1 1 128 0,1 0-128 15,-1 4 128-15,2 3-128 0,0 1 0 0,9 4-288 16,-12-1 48-16,2 2 16 16,1 3-1664-16,9-4-336 0,-8 9-64 0</inkml:trace>
  <inkml:trace contextRef="#ctx0" brushRef="#br0" timeOffset="315.81">3918 4762 30815 0,'-21'6'1360'0,"10"1"288"0,4 5-1328 16,0-3-320-16,1 1 0 0,0 1 0 0,6-11 336 0,-4 10 0 0,3 2 0 0,1-2 0 15,0-10-208-15,7 12-128 0,2 0 160 0,-1-2-160 16,-8-10 0-16,11 9 0 0,5-4 0 0,0 1 0 16,-5-4 0-16,4-1 0 0,3-2 0 0,1-1 0 15,4-2 0-15,-3-2 144 0,1 3-144 0,2-4 192 16,0 2-192-16,-1 0 160 0,-1-1-160 0,-1 0 160 15,-1-1-160-15,-1 0 0 0,-1-3-160 0,-1 3 160 16,-2 0-800-16,-1 1-64 16,0-1-16-16,-1-2-12704 0</inkml:trace>
  <inkml:trace contextRef="#ctx0" brushRef="#br0" timeOffset="717.01">4427 4227 22799 0,'0'0'1008'0,"-3"-10"208"0,-1-1-960 0,0 1-256 16,1 1 0-16,2-2 0 0,1 11 512 0,0 0 48 16,0 0 16-16,0 0 0 0,0 0-160 0,0 0-32 15,0 0 0-15,0 0 0 0,-2 13-96 0,0 3-32 0,-2 0 0 0,0 2 0 16,1 3 0-16,3 1-16 0,0 0 0 0,2-1 0 15,0 0-240-15,4-3 128 0,4 0-128 0,-2-3 0 16,-3-2 128-16,3-2-128 0,4 0 0 0,-1-3 0 16,1-3 0-16,0-1 0 0,-2-2 0 0,1-2 0 15,-1-1 0-15,-1-1 0 0,-9 2 0 0,12-7 0 16,0-1 192-16,-1 0-64 0,-3-3-128 0,-1 0 192 16,-2 1 128-16,-1-1 0 0,-2-3 16 0,1 0 0 15,0-3 16-15,-2 0 0 0,-1 0 0 0,-1 1 0 16,-2 2-192-16,0-2-32 0,1 3-128 0,-2 0 192 15,-3-1-192-15,2-1 0 0,0 1 128 0,0 1-128 16,-2 3 0-16,-1-1 0 0,3 2 0 0,0 1 0 16,0 2-320-16,-2 1-144 0,7 5-48 0,0 0-8592 15,0 0-1728-15</inkml:trace>
  <inkml:trace contextRef="#ctx0" brushRef="#br0" timeOffset="1691.9">4948 5201 4607 0,'0'0'192'0,"0"0"64"0,0 0-256 0,0 0 0 15,0-9 0-15,0 9 0 0,0 0 2496 0,0 0 448 16,0 0 80-16,2-8 32 0,-2 8-2000 0,3-9-400 15,-3 9-80-15,0 0 0 0,0 0-80 0,0 0-16 16,0 0 0-16,-4-8 0 0,-1 0-80 0,5 8-16 0,0 0 0 0,0 0 0 16,-6-5-64-16,6 5 0 0,0 0-16 0,0 0 0 15,0 0-64-15,0 0-16 0,0 0 0 0,0 0 0 16,0 0-224-16,0 0 128 0,0 0-128 0,0 0 0 16,-9-5 464-16,9 5 0 0,0 0 0 0,-10 4 0 15,2 1 176-15,0 3 16 0,0 1 16 0,1 4 0 16,-2 1-160-16,2 5-16 0,-1-4-16 0,0 6 0 15,2 4-240-15,-1 4-48 0,-2 5-16 0,3 1 0 16,-2 1-48-16,1 1 0 0,3 1 0 0,1 3 0 16,-3-2-128-16,2 2 128 0,2-5-128 0,-2 2 128 15,1-3-128-15,1-3 0 0,-1-2 0 0,3-2 0 16,0 0 320-16,3-2 16 0,-1-2 16 0,2-1 0 0,0-4 64 0,1-1 16 16,1-1 0-16,1-2 0 0,2 0-208 0,2-4-32 15,2-3-16-15,-3-3 0 0,1-3 16 0,1-2 0 16,2-3 0-16,-1-1 0 0,-3-3 96 0,2-2 32 15,4-5 0-15,-2-5 0 0,-4-3 16 0,2-1 16 16,3-2 0-16,-4-1 0 0,-2 0-144 0,-1-4-16 16,0 0-16-16,1 0 0 0,2-3-176 0,-4 1 192 15,-1-1-192-15,-1 2 192 0,1 0-192 0,-2-1 128 16,-6-3-128-16,-2 1 128 0,-1-1-128 0,-2-2 0 16,-1 0 0-16,-2 4 128 0,-1 3-128 0,2 3 0 15,3 1 0-15,-3 0 0 0,-4-1-160 0,1 5 160 16,4 4 0-16,-2 1-144 0,-5 1 144 0,3 5-192 15,2 2 192-15,2 2-192 16,2 1-192-16,6 6-64 0,-7-6 0 0,7 6 0 16,0 0-528-16,0 0-112 0,-9 3-32 0,9-3-8736 0,0 0-1760 0</inkml:trace>
  <inkml:trace contextRef="#ctx0" brushRef="#br0" timeOffset="1984.1">4854 5579 19343 0,'0'0'1728'0,"-8"3"-1392"0,8-3-336 0,-8 4 0 16,8-4 2096-16,-8 6 336 0,8-6 80 0,0 0 16 0,-2 11-1744 0,2-11-336 15,-2 11-80-15,5 0-16 0,-3-11-160 0,3 12-48 16,-3-12 0-16,7 13 0 0,0-3-144 0,1-2 0 15,-8-8 0-15,9 6 128 0,1-2-128 0,1-2 0 16,-11-2 0-16,15-2 0 0,1 2 0 0,1-2 0 16,-1-2 0-16,-2-1 128 0,-1-3-416 0,0-1-96 15,-1 1 0-15,2-3-16 16,0 5-624-16,2-2-128 0,0-1-32 0,-2 0-10528 0</inkml:trace>
  <inkml:trace contextRef="#ctx0" brushRef="#br0" timeOffset="2256.42">5306 4697 19343 0,'-8'-2'1728'0,"8"2"-1392"0,-8 13-336 0,3 4 0 15,3 4 4000-15,2 4 736 0,1 1 128 0,2 4 48 16,0 3-3984-16,3-3-800 0,-1-2-128 0,1 0 0 16,1-1 0-16,-1-1 0 0,2-2 0 0,1-5 0 15,2-3-1616-15,-2-2-304 0,0-4-64 0</inkml:trace>
  <inkml:trace contextRef="#ctx0" brushRef="#br0" timeOffset="16263.17">789 14021 10127 0,'0'0'896'0,"0"0"-704"0,0 0-192 0,-3 8 0 0,3-8 2112 0,0 0 384 15,0 0 64-15,-5 7 32 0,5-7-1760 0,0 0-368 16,0 0-64-16,0 0-16 0,0 0 48 0,0 0 0 16,0 0 0-16,0 0 0 0,0 0 16 0,0 0 0 15,0 0 0-15,12 0 0 0,-12 0-64 0,9-2 0 16,-9 2 0-16,10-4 0 0,-10 4 176 0,11-7 16 15,-5 0 16-15,1-1 0 0,-1 0 160 0,-1 0 16 16,-2-2 16-16,1 1 0 0,0-2-16 0,0 1 0 16,0-1 0-16,1-3 0 0,-1 0-240 0,2-2-48 15,1 0-16-15,-1-3 0 0,0 2-208 0,0-5-32 16,1-2-16-16,0-1 0 0,3-2-64 0,-3 2-16 0,2-2 0 0,-1-1 0 16,-1 0 0-16,1 0-128 0,-1 2 192 15,0 0-64-15,0 0 48 0,-1 1 0 0,1 2 0 0,-1-1 0 16,2 0 32-16,-2 0 16 0,0 1 0 0,-2-2 0 15,1-2 32-15,1 1 0 0,1-2 0 0,-1 1 0 16,0-1-48-16,0 1 0 0,-1 0 0 0,2-2 0 16,-1-2 16-16,2 2 0 0,0-1 0 0,-3-1 0 15,0 1 0-15,2-2 0 0,3 0 0 0,-1 1 0 16,-3-1-32-16,1 0-16 0,3-2 0 0,-1 1 0 16,-3 2-16-16,2-2 0 0,1-1 0 0,0 2 0 15,2-2 16-15,-5 1 0 0,-2 3 0 0,1 0 0 16,5-1 16-16,-4 1 16 0,-5 0 0 0,2 0 0 15,1 1-16-15,1-2-16 0,0 0 0 0,1 1 0 0,-3 2-48 16,4 1-128-16,2 0 192 0,-1-3-64 0,-3 1-128 0,4 2 0 16,2-6 144-16,-2 6-144 0,-3-1 128 0,3 2-128 15,2 0 160-15,-2 1-160 0,-1 1 192 0,0-1-48 16,-2-1-16-16,2 1 0 0,-2 0 0 0,0 0 0 16,-1-2 0-16,1 1 0 0,1 0 32 0,1 0 0 15,-4-1 0-15,1-2 0 0,1-1 32 0,1 1 0 16,-2 0 0-16,0 1 0 0,1-2-64 0,-1 2-128 15,0 1 192-15,0 1-64 0,0-1-128 0,1 1 0 16,-1-1 0-16,3 0 128 0,-3 0-128 0,1-1 0 16,1 1 0-16,-1 0 128 0,1-2-128 0,0 2 0 15,-1 0 0-15,1-1 0 0,0 0 0 0,0 2 0 16,-2 0 0-16,2 1 0 0,-1 1 0 0,1-1 0 16,-2 0 128-16,0 0-128 0,0-1 0 0,2-1 0 0,-1-3 0 0,1 0 128 15,-1 0-128-15,1 1 0 0,-1-1 0 0,0-2 128 16,-1-2-128-16,1 0 0 0,1 1 0 0,-2 2 0 15,2 0 0-15,2 1 128 0,2 0-128 0,-1 4 0 16,-6-2 128-16,3 2-128 0,5 0 0 0,0-1 128 16,-2-1-128-16,1 1 192 0,-4-3-192 0,4 3 192 15,2 2-192-15,-3 0 0 0,-3-5 144 0,2 1-144 16,3-1 0-16,-1-1 128 0,-1 0-128 0,-1 0 0 16,0 1 0-16,1-2 0 0,-2 1 0 0,1-2 128 15,0 2-128-15,2 0 0 0,-1-3 0 0,1-1 0 16,-1 1 0-16,1 0 0 0,0-1 0 0,1-2 0 15,0-1 0-15,-2 2 144 0,2 1-144 0,0 2 160 0,-2 2-160 16,2 1 160-16,-2 0-160 0,1 0 160 0,0-1-160 16,1-1 0-16,-1 0 144 0,0-1-144 0,0-1 0 0,0 0 144 15,1 2-144-15,0-3 0 0,1-1 144 0,0 1-144 16,-1-1 0-16,-1 0 144 0,2 0-144 0,2 1 0 16,2-2 0-16,-4 3 128 0,-4 0-128 0,1 1 0 15,2-1 0-15,0-2 0 0,-2 3 0 0,1-1 128 16,6-2-128-16,-2 1 0 0,0 0 0 0,-1 2 0 15,0 1 128-15,1-1-128 0,0 1 0 0,-2 0 0 16,0 0 0-16,0 1 0 0,-1 1 0 0,0-4 128 16,-2 0-128-16,1 0 0 0,0 0 0 0,3-3 128 15,-4-2-128-15,0 2 0 0,1-3 0 0,-1 4 0 16,1-1 128-16,-2 1-128 0,0-1 0 0,1 4 0 16,1 0 0-16,0-2 0 0,0-6 0 0,1 1 0 15,1 1 128-15,-2 0-128 0,0 1 0 0,1 1 0 0,1 0 0 0,-2-1 0 16,0 1 0-16,-1 1 0 0,-1-1 0 0,2 1 128 15,2-1-128-15,-5 1 0 0,-3-6 0 0,1 4 0 16,3 2 0-16,-1 0 128 0,-4 0-128 0,1-1 0 16,5 0 0-16,-3-1 0 0,-1 0 128 0,0 2-128 15,1 0 0-15,-1 1 0 0,1 0 0 0,-1 1 0 16,1-2 0-16,1-1 0 0,1 1 0 0,0-1 128 16,-1-1-128-16,1 2 0 0,1-2 0 0,1 1 128 15,-1 2-128-15,0 0 0 0,0 2 0 0,-1 0 128 16,0 0-128-16,0-2 0 0,-1 1 0 0,0 0 0 15,1-1 0-15,1 1 0 0,-1-3 128 0,0 1-128 16,-1-1 0-16,3 1 0 0,-1-1 0 0,-1 2 0 16,0 1 0-16,0 3 0 0,1 2 0 0,-1-1 0 0,-1 3 0 0,-1 0 0 15,1-1 0-15,-1 1 0 0,1-6 0 16,1 2 0-16,1 0 0 0,-1-1 0 0,0 5 0 0,-1 0 0 16,-1-1 0-16,2 1 0 0,-1-2 0 0,-2 0 0 15,-2 2 0-15,1 1 0 0,2 2 128 0,-2 0-128 16,-2 0 0-16,1 3 128 0,-1 2-128 0,0 1 0 15,-2-1 0-15,-1 1 128 0,0-1-128 0,0 2 0 16,-1-3 0-16,1 2 128 0,-1 2-128 0,1 2 0 16,1-1 144-16,-2 1-144 0,-3-3 0 0,1 2 128 15,2 0-128-15,0 2 0 0,-3 1 0 0,2 2 0 16,1-2 0-16,1 1 128 0,-1-5-128 0,1 0-160 16,-2 2 160-16,2 2-208 15,2 0-304-15,-2 3-64 0,-3 1-16 0,3 8 0 16,7-10-2080-16,-7 10-400 0,0 0-96 0</inkml:trace>
  <inkml:trace contextRef="#ctx0" brushRef="#br0" timeOffset="18545.29">1111 14941 14511 0,'0'0'640'0,"0"0"128"0,0 0-608 0,0 0-160 0,-3 9 0 0,3-9 0 15,-6 8 640-15,6-8 80 0,0 0 32 0,0 0 0 16,0 0-256-16,0 0-48 0,0 0-16 0,0 0 0 16,-9 4 224-16,9-4 48 0,0 0 16 0,0 0 0 15,0 0-16-15,-8-3 0 0,8 3 0 0,0 0 0 0,-9-3 16 0,9 3 0 16,-10-6 0-16,10 6 0 0,0 0-160 0,0 0-48 16,-6-5 0-16,6 5 0 0,-5-6-224 0,5 6-48 15,0 0-16-15,-3-10 0 0,3 10 32 0,-4-10 16 16,2 0 0-16,2 0 0 0,0 1 208 0,1 2 32 15,0-7 16-15,0 4 0 0,-1-3-16 0,3 0-16 16,0 0 0-16,1-1 0 0,0-2-16 0,-1 0 0 16,0-1 0-16,2 3 0 0,3-4-144 0,0 1-16 15,-3 0-16-15,3-1 0 0,2-1-160 0,0 1-16 16,-3 0-128-16,4 0 192 0,-1-2-192 0,2 2 176 16,1 0-176-16,-3-2 160 0,-2 0-160 0,1 0 0 15,2-3 144-15,-1 0-144 0,1-1 224 0,-1 0-32 16,4-2 0-16,-1 1 0 0,-2-3 112 0,1 2 16 0,-2-2 0 15,2 0 0-15,1 1 0 0,0-2 0 0,-4-1 0 0,3 2 0 16,1 0-96-16,-2 1-16 0,0-2 0 0,-1 1 0 16,1-2-80-16,-1 0 0 0,1 0-128 0,-2-2 192 15,0-2-192-15,1 0 176 0,1 1-176 0,-2-1 160 16,0 1-160-16,0 2 128 0,0 1-128 0,0 0 128 16,-1 1-128-16,-1-1 0 0,-1 3 144 0,1-2-144 15,-1-1 160-15,1 0-32 0,1-1-128 0,-1-2 192 16,1-1-48-16,0 0-16 0,0 1 0 0,1-3 0 15,-1-1-128-15,-3 0 128 0,0 2-128 0,4 0 128 16,3-1-128-16,-1 3 160 0,-4-1-160 0,0 0 160 16,2 0 0-16,0 0 0 0,-1-3 0 0,0 1 0 15,0 2 64-15,1-1 16 0,0-3 0 0,-1 2 0 0,-3-1-64 0,1 2-16 16,4-2 0-16,-1 2 0 0,0 1-16 0,-1 0 0 16,-1 0 0-16,0-1 0 0,-1-1-16 0,1-2 0 15,0 1 0-15,2 1 0 0,0 1-128 0,-1-2 192 16,-2-3-192-16,2 1 192 0,2 0-192 0,-1 2 0 15,-2 1 144-15,1 2-144 0,-2-3 0 0,2 2 144 16,-1-2-144-16,-1 0 0 0,-1-2 160 0,3 2-160 16,3 1 128-16,-4-1-128 0,0-1 128 0,1 0-128 15,1 1 0-15,-1 0 128 0,0 5-128 0,-2-4 0 16,1 2 144-16,0 2-144 0,0-2 128 0,1-1-128 16,0-3 160-16,-1 3-160 0,1 0 0 0,-1-2 128 15,-2-1-128-15,2 0 0 0,-1 2 0 0,1 1 0 16,0-2 0-16,1 2 0 0,-1 1 0 0,1 0 128 0,-1-1-128 0,2 0 0 15,1-2 0-15,-1 1 0 0,0-1 0 16,0 1 0-16,-2-1 0 0,2-2 0 0,1 1 0 0,-1 2 0 16,0-1 0-16,3 2 128 0,4 0-128 0,-5 1 0 15,-1 0 0-15,0-1 0 0,2 1 0 0,-1 0 0 16,1-2 0-16,0 2 0 0,1 2 0 0,1-1 0 16,1-5 0-16,-1 3 128 0,0-2-128 0,1 1 0 15,-1 0 0-15,-1 2 0 0,0 2 0 0,0-1 0 16,0 1 0-16,0-2 0 0,-1-1 0 0,-2 2 0 15,1 0 0-15,1 0 0 0,1-3 0 0,0 1 0 16,0-3 0-16,1 4 0 0,-1 1 0 0,-1 1 0 16,-2 1 0-16,1 0 0 0,-1 2 0 0,2 0 0 15,-1-1 0-15,1 0 0 0,0 0 0 0,1-2 0 16,3-1 0-16,-2 2 0 0,-4-2 0 0,5 2 0 0,2-4 0 0,-3 2 0 16,-4 3 0-16,4 0 0 0,1 0 0 0,-1 2 0 15,-4-2 0-15,1 1 0 0,2 0 0 0,2 0 0 16,-1 1 0-16,-1-2 0 0,-1-1 0 0,1-1 0 15,3 1 0-15,-3 0 0 0,-2-1 0 0,2 0 0 16,0-1 0-16,2 1 0 0,-2 2 0 0,-2-2 0 16,1 1 0-16,0 2 0 0,-2 2 128 0,0 0-128 15,-1 1 0-15,0-2 0 0,0 1 0 0,0-1 128 16,-1-2-128-16,0 3 0 0,-1-4 0 0,1 3 0 16,0 2 128-16,0-1-128 0,-2-4 0 0,2 2 144 15,0-1-144-15,-1 3 128 0,-2-1-128 0,1 3 0 16,1-1 0-16,-1 0 128 0,0-1-128 0,1 0 0 15,3-1 0-15,-4 1 0 0,-1 1 128 0,2-2-128 0,-1-2 0 16,2 2 128-16,-3-1-128 0,2 2 128 0,-2 2-128 0,3-3 128 16,1-2-128-16,-1 2 192 0,-3 0-192 0,4 0 192 15,2 2-192-15,-2 0 0 0,-4 1 144 0,0 0-144 16,0 0 0-16,1-2 128 0,0 1-128 0,1 0 0 16,-3 0 0-16,1 0 0 0,1-1 0 0,0 0 128 15,-3-2-128-15,3 5 0 0,1-4 0 0,0 4 0 16,-2-1 0-16,2 0 0 0,-2 0 0 0,1 2 0 15,1-1 0-15,-2 2 144 0,0-1-144 0,2-1 0 16,2 2 144-16,-4-1-144 0,-2 2 0 0,1 0 144 16,0 0-144-16,0 0 160 0,0 2-160 0,1-5 160 15,0 1-160-15,-1-1 0 0,-2 2 144 0,2 1-144 16,0 0 0-16,3 3 0 0,-2-3 0 0,-1 2 128 16,0-2-128-16,0 2 0 0,0 0 0 0,1 2 0 0,-1 0 0 15,0 3 0-15,-2-1 0 0,1 0 0 0,0 0 0 0,0 2 128 16,-1 0-128-16,0 0 0 0,1 2 0 0,0-1 0 15,-2-1 0-15,1 1 128 0,4 0-128 0,-2 1 0 16,-2-1 0-16,1 1 0 0,-1-3 0 0,1 1 0 16,0-1 0-16,1 1 0 0,-1 1 0 0,0 0 0 15,-2 2 0-15,2-1 0 0,0 1 0 0,-1-2 0 16,1 2 0-16,-2 1 0 0,-1 9 0 0,1-11 0 16,1 3 0-16,0-2 128 0,0 2-128 0,-2 8 0 15,0-9 0-15,0 9 128 0,1-8-128 0,-1 8 0 16,1-10 0-16,1 1 0 0,-2 9-192 0,3-12-48 15,1-1-16-15,3 0 0 16,1 0-2000-16,1-3-416 0,3-1-80 0</inkml:trace>
  <inkml:trace contextRef="#ctx0" brushRef="#br0" timeOffset="79262.89">4854 12789 4607 0,'-15'4'192'0,"5"-2"64"0,-2-2-256 0,2 0 0 16,10 0 0-16,-12-2 0 0,2-2 2944 0,2 1 560 15,8 3 96-15,-8-2 32 0,0-1-2656 0,8 3-528 16,0 0-96-16,0 0-32 0,0 0-144 0,-8-3-48 16,8 3 0-16,0 0 0 0,0 0 512 0,0 0 112 0,0 0 16 0,0 0 0 15,0 0 912-15,0 0 192 0,0 0 48 0,0 0 0 16,0 0-752-16,0 0-144 0,0 0-16 0,0 0-16 16,0 0-608-16,12 0-128 0,0 0-32 0,-2 0 0 31,-10 0-2464-31,15-1-512 0</inkml:trace>
  <inkml:trace contextRef="#ctx0" brushRef="#br1" timeOffset="-184560.08">4834 12787 8287 0,'0'0'368'0,"0"0"80"0,0 0-448 0,0 0 0 16,7-6 0-16,-7 6 0 0,4-11 432 0,-2 4 0 15,-2 7 0-15,4-11 0 0,0 1-432 0,0 1 0 16,-1 1 0-16,-3-1 0 0,1 1-320 0,-1 8 0 15,0-11 0-15,0 11 0 16,1-9-288-16,0 2-48 0,-1 7-16 0,0 0 0 16,0-10 112-16,0 10 32 0</inkml:trace>
  <inkml:trace contextRef="#ctx0" brushRef="#br1" timeOffset="-183943.38">4852 12684 11055 0,'0'0'976'0,"0"0"-784"15,0 0-192-15,0 0 0 0,-7 7 1760 0,7-7 304 16,0 0 64-16,0 0 16 0,0 0-1744 0,0 0-400 15,0 0 0-15,0 0 0 0,0 0 0 0,0 0 0 16,0-8 0-16,0 8 0 0,0 0 0 0,2-9-144 16,-2 9 144-16,0 0 0 0,0 0-320 0,0 0 32 0,0 0 0 15,0 0 0 1,0 0-160-16,0 0-48 0,0 0 0 0,0 0 0 0,5 12 304 0,-1-2 48 0,-4-10 16 16,0 12 0-16,0-12 128 0,-1 12 176 0,1-12-48 0,-3 11 0 15,-2-3 96-15,5-8 16 0,0 0 0 0,-4 11 0 16,4-11-240-16,0 0 0 0,0 0 0 0,0 0 0 15,0 0 0-15,-5 7-128 0,5-7 128 0,0 0-208 16,0 0 32-16,0 0 16 0,0 0 0 0,0 0 0 16,0 0 160-16,0 0 0 0,0 0 128 0,0 0-128 15,0 0 416-15,0 0 16 0,0 0 0 0,0 0 0 16,0 0-304-16,0 0-128 0,0 0 0 0,0 0 128 16,0 0-128-16,0 0 0 0,0 0 0 0,0 0 0 15,0 0-336-15,0 0 48 0,0 0 16 0,0 0 0 16,0 0 80-16,11-2 32 0,-2-1 0 0,-2-1 0 0,-7 4 160 0,0 0 0 15,0 0 0-15,10-7-128 16,-3-1-416-16,-7 8-80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5:19.95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22261 6171 12895 0,'0'0'1152'0,"0"0"-928"0,-9 4-224 0,9-4 0 16,0 0 1920-16,0 0 352 0,0 0 64 0,0 0 16 15,0 0-1520-15,0 0-288 0,0 0-64 0,0 0-16 16,0 0 176-16,0 0 48 0,0 0 0 0,5-9 0 0,-5 9-160 0,5-9-16 15,3 4-16-15,-8 5 0 0,5-8 128 0,-5 8 16 16,0 0 16-16,0 0 0 0,0 0-64 0,0 0-16 16,0 0 0-16,0 0 0 0,0 0 0 0,-9-2 0 15,-3 2 0-15,2 0 0 0,10 0 32 0,-10 3 0 16,0 1 0-16,1-3 0 0,-1 4-32 0,-1-2-16 16,1 1 0-16,0 0 0 0,-1 0-240 0,11-4-64 15,-8 5 0-15,-1 0 0 0,0 0-64 0,3 2-32 16,6-7 0-16,-10 6 0 0,1 1-32 0,2-1-128 15,7-6 192-15,0 0-64 0,-8 11-128 0,8-11 0 16,0 0 0-16,0 0 128 0,-6 13-128 0,6-13 0 16,-3 10 0-16,3-10 0 0,-2 11 0 0,2-11 0 15,-2 12 0-15,2-12 0 0,1 11 0 0,-1-11 0 0,0 0 0 0,0 0 0 16,9 8 160-16,2-5-160 0,0-6 192 0,4-1-192 16,-1-1 176-16,3-2-176 0,2-3 160 0,1 0-160 15,0-3 128-15,-1 1-128 0,3-1 0 0,-2 1 144 16,-5 3-144-16,1-1 0 0,1 2 0 0,-4-1 128 15,-5-1-128-15,0 1 0 0,0 3 0 0,-8 6 0 16,0 0 256-16,0 0-16 0,0 0-16 0,-3-11 0 16,3 11-16-16,-7-6 0 0,7 6 0 0,-9-4 0 15,0-1-16-15,0 3 0 0,0 2 0 0,9 0 0 16,0 0-64-16,0 0 0 0,-8-5-128 0,8 5 192 16,-10-1-192-16,10 1 0 0,0 0 0 0,0 0 0 15,0 0 0-15,0 0 0 0,0 0 0 0,0 0 0 16,0 0 0-16,-11 3 0 0,0 4 0 0,0 1 0 15,1 0 0-15,-2 2 0 0,-1 0 128 0,2 1-128 0,5 1 0 0,-1 0 0 16,2-1 0-16,3-1 0 0,2-10 0 0,1 11 0 16,-1-11 0-16,0 0 0 0,0 0 0 0,10 7 0 15,2-3 0-15,0-3 0 0,-12-1 0 0,13-1 0 16,1-1 0-16,-2-1 0 0,-4-4 0 0,0 0 128 16,1 1-128-16,0 1 144 0,0-2-144 0,-1 1 0 15,0-1 0-15,-2 1-176 0,-6 6 176 0,7-8 0 16,-3 0 0-16,-4 8 0 0,5-9 0 0,-5 9 0 15,1-9 0-15,-1 9 128 0,3-11-128 0,-3 11 0 16,0-10 0-16,0 10 0 0,5-9 0 0,-5 9 0 16,1-11 0-16,-1 11-128 0,5-9 128 0,2 3 0 15,-7 6 0-15,0 0 0 0,0 0 0 0,0 0 0 16,0 0 0-16,0 0 0 0,0 0 0 0,0 0 0 0,-7 5-160 0,-2 1 160 16,0 2 0-16,-3 1-128 0,-1 1 128 0,3 1 0 15,3 1 0-15,0 1 0 0,-3 0 0 0,0-2 0 16,0-1 0-16,-1-2 0 0,1 1 0 0,1 0 0 15,1-1 0-15,8-8 0 0,0 0 0 0,0 0 0 16,0 0 0-16,0 0-128 0,0 0 128 0,0 0 0 16,0 0 0-16,0 0 0 0,0 0 0 0,0 0 0 15,10-1 0-15,-10 1 0 0,11-3-144 0,-11 3 144 16,0 0 0-16,0 0 0 0,7-7 0 0,-7 7 0 16,8-6 0-16,-8 6 0 0,7-8 0 0,-7 8 0 15,8-8 0-15,-2 2 0 0,-6 6 0 0,4-8 0 16,-4 8 0-16,5-8 0 0,-5 8 0 0,4-9 0 15,-4 9 0-15,0 0 0 0,-2-9 0 0,2 9 0 0,0 0 0 16,-8-4 0-16,8 4 0 0,-11-4 160 0,1 3-160 0,-1 1 0 16,0 1 0-16,0 3 0 0,2-3-256 0,1 4 0 15,-1-2 16-15,9-3 0 16,-9 7-576-16,3-1-112 0,6-6-32 0,-6 11 0 16,6-11-2576-16,-2 14-528 0,-2 5-96 15,4-2-9024-15</inkml:trace>
  <inkml:trace contextRef="#ctx0" brushRef="#br0" timeOffset="434.33">22217 6381 20271 0,'-12'8'896'0,"5"-2"192"0,-2 1-880 0,3-1-208 16,6-6 0-16,-7 9 0 0,2 1 2512 0,1 0 464 15,4-10 96-15,-3 9 0 0,3-9-2016 0,-2 11-416 16,2-11-64-16,-3 7-32 0,3-7-352 0,0 0-192 15,0 0 192-15,0 0-192 0,8 7 0 0,0-2-224 16,-8-5 16-16,10 4 0 16,-10-4-2064-16,12 3-416 0,0-1-64 0</inkml:trace>
  <inkml:trace contextRef="#ctx0" brushRef="#br0" timeOffset="635.57">22376 6666 8287 0,'0'0'736'0,"-9"7"-592"0,-3 0-144 0,0-1 0 16,0 1 4848-16,3-4 928 0,3 4 192 0,6-7 48 16,-7 12-4640-16,1-3-928 0,-3-1-176 0,9-8-32 31,0 0-752-31,0 0-160 0,0 0-32 0,0 0 0 0</inkml:trace>
  <inkml:trace contextRef="#ctx0" brushRef="#br0" timeOffset="802.71">22252 6849 31327 0,'0'0'1392'0,"0"0"272"0,0 0-1328 0,0 0-336 15,0 0 0-15,0 0 0 0,0 0 416 0,10 4 16 16,2 1 0-16,0-4 0 0,-2 2-432 0,-10-3 0 15,11 4-224-15,0-1 80 16,1-3-2368-16,-12 0-480 0,13 1-80 0,-13-1-32 0</inkml:trace>
  <inkml:trace contextRef="#ctx0" brushRef="#br0" timeOffset="933.59">22368 7017 10127 0,'0'0'448'0,"-4"7"96"0,-1 1-544 0,0-1 0 0,-2 2 0 0,2-1 0 16,1 1 5056-16,1 1 896 0,1-1 176 0,-1 0 32 15,2 1-4576-15,1-3-928 0,1 2-176 0,2 0-32 32,-1 3-1520-32,1-3-288 0,-1 0-64 0</inkml:trace>
  <inkml:trace contextRef="#ctx0" brushRef="#br0" timeOffset="1087.7">22305 7365 24879 0,'0'0'2208'0,"0"0"-1760"0,0 0-448 0,0 0 0 0,0 0 1920 0,0 0 288 16,0 0 64-16,0 0 16 15,0 0-2736-15,0 0-560 0,-4 12-96 0,4-12-12480 16</inkml:trace>
  <inkml:trace contextRef="#ctx0" brushRef="#br0" timeOffset="3619.15">22322 7794 21359 0,'0'0'944'0,"0"0"208"0,0 0-928 0,0 0-224 0,-6-4 0 0,6 4 0 16,0 0 1200-16,0 0 192 0,0 0 32 0,0 0 16 15,-9 0-1184-15,9 0-256 0,0 0 0 0,0 0 0 16,0 0-128-16,0 0 128 0,0 0-160 0,0 0 160 15,0 0-176-15,5-8 176 0,-5 8-192 0,5-9 192 16,-2 2 0-16,-3 7 128 0,0-8 0 0,0 8 16 16,0 0 96-16,0-8 16 0,-3-3 0 0,3 11 0 0,0 0 16 0,0 0 16 15,-6-5 0-15,6 5 0 0,0 0-144 0,0 0-16 16,-10 0-128-16,1 3 192 0,-2-1-192 0,11-2 144 16,0 0-144-16,-10 4 128 0,1 0 240 0,9-4 32 15,0 0 16-15,-9 3 0 0,0-1 176 0,9-2 48 16,0 0 0-16,0 0 0 0,0 0-192 0,-9 2-48 15,1 0 0-15,8-2 0 0,0 0-240 0,0 0-160 16,0 0 192-16,0 0-192 0,0 0 0 0,0 0 0 16,0 0 0-16,0 0 0 0,11 4-176 0,-11-4 16 15,0 0 0-15,0 0 0 0,0 0 160 0,10 3 0 16,-10-3 0-16,0 0-128 0,0 0 128 0,0 0 0 16,10-4 0-16,-10 4 0 0,0 0 0 0,0 0 176 15,9-5-48-15,-9 5 0 0,0 0-128 0,0 0 192 16,11-3-192-16,-11 3 192 0,10-4-192 0,-10 4 0 0,0 0 144 0,9-4-144 15,-9 4 0-15,0 0 0 0,0 0 0 0,0 0 0 16,12-4-128-16,-12 4-64 0,0 0 0 0,0 0 0 16,0 0 192-16,0 0 0 0,0 0 0 0,0 0-128 15,0 0 128-15,0 0 0 0,0 0 0 0,0 0 0 16,0 0 0-16,0 0 0 0,0 0 0 0,-6-5 0 16,6 5 192-16,0 0-48 0,0 0 0 0,-9-2 0 15,9 2 32-15,-11-3 0 0,-1 2 0 0,12 1 0 16,0 0-176-16,-10 4 0 0,0 0 0 0,0-1 0 15,10-3 0-15,-11 4 0 0,0 0 0 0,1 0 0 16,1-1 0-16,9-3 0 0,-9 2 0 0,9-2 0 16,-10 3 0-16,10-3 128 0,-7 4-128 0,7-4 128 15,-10 1 160-15,10-1 32 0,0 0 0 0,-9 5 0 0,0 1 128 0,9-6 16 16,-8 5 16-16,8-5 0 0,-7 5-176 0,7-5-48 16,-8 8 0-16,8-8 0 0,0 0-256 0,0 0 0 15,0 0 128-15,0 0-128 0,0 0 0 0,0 0 0 16,0 0 0-16,0 0 0 0,0 0 0 0,0 0 0 15,0 0 0-15,0 0 0 0,9 0 0 0,-9 0 0 16,10 0 0-16,-1 0 0 0,-9 0 144 0,13-4-16 16,-1 1-128-16,-3 2 192 0,-9 1-64 0,11-1 0 15,-1 1-128-15,-10 0 192 0,11-2-192 0,-1 4 128 16,1 0-128-16,0 0 0 0,1-2 0 0,-12 0 0 16,0 0 0-16,10-4 0 0,3 1 0 0,-3 1 0 15,-10 2 0-15,0 0 0 0,7-7 128 0,-7 7-128 16,0 0 0-16,6-6 144 0,-6 6-144 0,0 0 192 15,0 0-192-15,0 0 192 0,2-8 64 0,-2 8 32 16,0 0 0-16,0 0 0 0,0 0-64 0,0 0-16 0,0 0 0 0,0 0 0 16,0-8-32-16,0 8-16 0,0 0 0 0,0 0 0 15,0 0-160-15,0 0 192 0,0 0-192 0,0 0 192 16,-2-11-192-16,2 11 0 0,0 0 0 0,-8-3 128 16,8 3-128-16,0 0 0 0,-13-2 0 0,1 4 0 15,2 1 0-15,0 3 0 0,3 0 0 0,-1 1 0 16,-1 1 0-16,2-1 0 0,2 2 0 0,1 2 0 15,-2-2 0-15,2 1 0 0,0 1 0 0,1 2 0 16,0-3 0-16,3-10 128 0,0 12-128 0,0-12 128 16,2 11-128-16,-2-11 0 0,4 10 0 0,-4-10-176 15,0 0 176-15,0 0 0 0,0 0 0 0,0 0 0 0,9 6 0 0,-9-6 144 16,0 0-144-16,0 0 0 0,0 0 208 0,10-2-64 16,-10 2-16-16,0 0 0 0,0 0-128 0,7-7 0 15,1 1 0-15,-8 6 0 0,4-8 0 0,-4 8 0 16,7-9 0-16,-1 1 0 0,-4 0 0 0,1 0 0 15,-1-3 0-15,2 2 0 0,-1-1 0 0,-3 10 0 16,-1-10 0-16,1 10 0 0,0-12 144 0,0 12-144 16,-4-6 160-16,4 6-160 0,0 0 0 0,0 0 0 15,-12 1 0-15,3 3-160 0,0 0 160 0,2 2 0 16,1 1 0-16,-1 3 0 0,-1 2 0 0,3 2 0 16,2-1 0-16,1-1-128 0,-3 3 128 0,1-2 0 15,1 0 0-15,2-2 0 0,1-11 0 0,0 0 0 16,0 0-128-16,0 0 128 0,0 0 0 0,8 11 0 15,-8-11 0-15,0 0 0 0,10 5 0 0,1-5 0 0,-1-3 0 0,0-1 0 16,2-1 0-16,0-1 0 0,-2-3 0 0,1-1 0 16,-3-3 0-16,-1 2 0 0,0 0 0 0,-2 1 0 15,0-1 0-15,-1-2 0 0,-1 3 0 0,-3 0 0 16,-1-2 0-16,1 1 0 0,-2 1 0 0,-2 3 0 16,-4-2 0-16,-1 4 0 0,-1 1 0 0,-1 2 0 15,1-1 0-15,-2 3 0 0,-3 3-144 0,0 0 144 16,2 3 0-16,2 1 0 0,-1 1-144 0,1 1 144 15,1-1 0-15,1 1-128 0,1 2 128 0,2-1 0 16,0 1 0-16,2 0-128 0,2 0 128 0,-1-1 0 16,3-10 0-16,0 13-128 0,0-1 128 0,0-12 0 15,0 0 0-15,7 10 0 0,-7-10 0 0,0 0 0 16,10 7 0-16,1-3-128 0,0-4 128 0,1-3 0 16,-3-2 0-16,0-1 0 0,0-1 0 0,2-1 0 0,-2-1 0 15,3 0 0-15,-2 0 0 0,-1 0 0 0,-1 0 0 0,0 1 144 16,0 0-144-16,0 1 192 0,-1-3-192 0,-7 10 0 15,3-9 0-15,-3 9 0 0,4-11 0 0,-4 11 0 16,0 0 0-16,0 0 0 0,-7-9 0 0,7 9 0 16,0 0 0-16,-10-2 0 0,-1 2 0 0,2 2 0 15,9-2 0-15,-10 7 0 0,0-1 0 0,2 2 0 16,1 0 0-16,3 2 0 0,-2 0 0 0,2 1 0 16,1 0-192-16,3-11 192 0,0 11 0 0,0-11 0 15,3 12 0-15,-3-12 0 0,4 12-128 0,-4-12 128 16,0 0 0-16,0 0 0 0,10 3 0 0,-10-3 0 15,12 0 0-15,-12 0 0 0,10-3 0 0,-1-4 0 16,1 5 0-16,-10 2 0 0,6-7 0 0,1 1 0 0,2-1 128 0,-9 7-128 16,5-8 0-16,-5 8 0 0,5-9 0 0,-5 9 0 15,5-9 0-15,-5 9 0 0,2-12 0 0,-1 2 0 16,-1 10 0-16,0-12 0 0,-3 2 0 0,1 1 0 16,2 9 0-16,-7-8 0 0,-2 1 0 0,3 2 0 15,6 5-224-15,-10-4 80 0,1 2 16 0,9 2 0 16,-10 0 0-16,10 0 0 0,-8 6 0 0,8-6 0 15,0 0 128-15,-6 9-160 0,0 0 160 0,2 1-160 16,2 0 160-16,2 2 0 0,2-1-144 0,1 1 144 16,-3-12 0-16,5 13-144 0,1-1 144 0,0-3 0 15,2-1 0-15,-8-8 0 0,9 6 0 0,-9-6 0 16,10 4 0-16,-10-4 0 0,12 6 0 0,-1-5 0 16,-11-1 0-16,9-3 0 0,-1-1 0 0,-8 4 0 0,0 0 0 0,7-8 0 15,0 2 0-15,-7 6 0 0,5-9 128 0,0 2-128 16,-5 7 176-16,0 0-176 0,-1-10 0 0,1 10 0 15,1-9 0-15,-1 9 0 0,-6-8 0 0,-1 1 0 16,7 7 0-16,-8-6 0 0,-1-2 128 0,0 2-128 16,-1-1 0-16,-1 2 0 0,1 1 0 0,1 1 0 15,0 2 0-15,9 1 0 0,-9-1 0 0,9 1 0 16,-10 1 0-16,10-1 0 0,-9 7 0 0,3 0 0 16,1 2-128-16,1 2 128 0,-2-1 0 0,4 2 0 15,2-12 0-15,0 16 0 0,1-1-128 0,2 1 128 16,2 1 0-16,0-5-144 0,-5-12 144 0,7 13 0 15,-1-4 0-15,2 0-128 0,-8-9 128 0,9 5 0 16,-9-5 0-16,0 0 0 0,12-1 0 0,-12 1 0 0,10-4 0 0,-2-3 0 16,-8 7 0-16,7-6 0 0,-7 6 0 0,9-8 0 15,-3 0-208-15,-6 8-112 0,5-10-32 0,-1 2 0 32,-1-1-1696-32,1 1-320 0,0-1-80 0,-4 9-8112 0,2-9-1600 0</inkml:trace>
  <inkml:trace contextRef="#ctx0" brushRef="#br0" timeOffset="5053.85">22952 5208 18431 0,'0'0'816'0,"-7"-9"160"0,7 9-784 0,-5-6-192 0,-1 0 0 0,6 6 0 16,0 0 3712-16,0 0 688 0,0 0 144 0,0 0 16 15,0 0-3424-15,0 0-688 0,0 0-144 0,-6 8-32 16,1 2-144-16,0 3-128 0,-1 1 192 0,-1 2-192 16,0 0 128-16,-2 2-128 0,-2 0 0 0,0 2 0 15,3 2 208-15,-1 4-64 0,0 3-16 0,-1 2 0 16,-3 0 0-16,2 2-128 0,-1 1 192 0,3 0-64 16,4-6-128-16,1 0 192 0,3-2-192 0,5 0 192 15,5-1 0-15,4-2 0 0,4-2 0 0,3-4 0 16,-2-5 32-16,4-3 16 0,4-3 0 0,4-1 0 15,3-2-48-15,-1-6-16 0,-1-4 0 0,-1-2 0 0,-2-1-32 0,-3-1 0 16,-2-2 0-16,-2-2 0 0,-3-3-16 0,-1 0-128 16,-3 0 192-16,0 1-64 0,-3-3 0 0,0 2-128 15,-2-2 192-15,1-2-64 0,-1-3-128 0,-2 1 192 16,-3-1-192-16,-2-4 192 0,0-2-192 0,-4 1 128 16,0-1-128-16,-3 3 128 0,-3 5-128 0,0-1 128 15,-1-1-128-15,-2 7 128 0,0-1-128 0,-4 7 0 16,1 3 0-16,0 2 0 0,-2 2 0 0,0 2-320 15,1 3 48-15,0 3 16 16,1 0-2176-16,1 3-416 0,0 2-96 0,0 1-12320 0</inkml:trace>
  <inkml:trace contextRef="#ctx0" brushRef="#br0" timeOffset="5276.63">22977 5375 5519 0,'0'0'496'0,"0"0"-496"0,-9 2 0 0,9-2 0 16,-7 8 5552-16,3 4 1008 0,3-2 208 0,1 3 32 15,0 1-4784-15,2 1-960 0,2-2-192 0,2 1-32 16,0-1-320-16,3 0-64 0,3-1-16 0,1 0 0 16,0-3-304-16,1 0-128 0,2-1 0 0,0-3 128 15,-1 0-128-15,2-3 0 0,-1-2 144 0,0 0-144 16,-1-2-256-16,1 0-128 0,-1-2-32 0,2 0-9680 15,0-3-1936-15</inkml:trace>
  <inkml:trace contextRef="#ctx0" brushRef="#br0" timeOffset="5755.73">23760 4738 19343 0,'0'0'1728'0,"-9"-1"-1392"16,0 2-336-16,9-1 0 0,-9 2 3456 0,9-2 640 16,-9 5 112-16,2 1 16 0,7-6-3008 0,-6 11-624 0,-1 0-112 0,2 0-32 15,0 1-96-15,0 2-32 0,-1-1 0 0,1 1 0 16,0 2-320-16,0 0 128 0,-2 1-128 0,2 0 0 15,0 0 0-15,1-1 0 0,0-1 0 0,1-1 0 16,2-2 0-16,1 1 0 0,4-3 0 0,0-1 0 16,-4-9 0-16,6 11 0 0,1-3 0 0,-7-8 0 15,12 5 0-15,-1-2 0 0,1-1 0 0,1-2 0 16,1-1 144-16,2 0-144 0,0-2 192 0,1-1-192 16,0-2 192-16,0-1-192 0,0-1 192 0,-2 0-192 15,1-1 160-15,1 0-160 0,0-1 128 0,-3-2-128 16,-4 0 128-16,-2 0-128 0,-2 2 0 0,-1-2 128 15,-1-3 0-15,-2 2-128 0,-2 1 192 0,-2 0-64 16,-5 0-128-16,-1 1 192 0,0-1-192 0,-1 2 192 0,-1 0-192 0,-1 0 160 16,0 0-160-16,-4 0 160 0,0 4-160 0,-2 1 0 15,0-1 0-15,0 3 0 0,0-3 0 0,1 2 0 16,1 1 128-16,0-4-128 0,2 2 0 0,0 3-256 16,2 0 64-16,1 1 16 15,5-5-752-15,5 6-160 0,0 0-16 0,0 0-9808 16,0 0-1952-16</inkml:trace>
  <inkml:trace contextRef="#ctx0" brushRef="#br0" timeOffset="6787.53">23191 7287 10127 0,'0'0'896'15,"0"0"-704"-15,0 0-192 0,0 0 0 16,5-12 2656-16,0 2 496 0,0 1 112 0,-5 9 0 16,5-9-1664-16,-5 9-352 0,3-11-64 0,-3 11-16 0,4-9-144 0,-4 9-48 15,0 0 0-15,0 0 0 0,0 0-48 0,0 0-16 16,0 0 0-16,-8 5 0 0,-1 2-416 0,0 3-96 16,2-1-16-16,-1 6 0 0,-1 2-192 0,0 1-64 15,0 3 0-15,0-2 0 0,0 5 0 0,1-1 0 16,0 1 0-16,0 2 0 0,2-3 320 0,1 3 64 15,-1-2 16-15,1-2 0 0,1 1-16 0,2 1-16 16,-1-1 0-16,2 1 0 0,-1-6-352 0,1 0-144 16,0 2 128-16,2-3-128 0,2-1 0 0,1-2 128 15,0-1-128-15,2-4 0 0,1-1 0 0,0-2 0 16,-7-6 0-16,12 4 0 0,0-1 0 0,0-3 0 16,-1-1 0-16,2-3 0 0,0 0 0 0,1-1 0 15,-1-2 0-15,0 0 0 0,0-2 0 0,1-1 0 0,2-2 0 16,-1 0 128-16,2-1-128 0,1 0 0 0,1-2 0 0,0-2 128 15,1 0-128-15,-3-3 0 0,-3-1 144 0,-1 2-144 16,-1-1 0-16,-3 1 0 0,-4 2 0 0,-2-3 128 16,-3 3-128-16,-3-4 128 0,-2 6-128 0,-2-3 128 15,-2-1-128-15,-2 2 0 0,-5-1 128 0,-2 1-128 16,-2-1 0-16,-1 2 0 0,-1-1 0 0,1 4 0 16,0-2 0-16,2 3 128 0,-1 3-128 0,2 2 0 15,0 1 0-15,3-1 0 0,2 5 0 0,0 2 0 16,0 1-1120-16,2 3-144 0,0 0-16 0,3 0-9808 15,1 0-1968-15</inkml:trace>
  <inkml:trace contextRef="#ctx0" brushRef="#br0" timeOffset="7087.19">23157 7507 14735 0,'0'0'1312'0,"0"0"-1056"16,0 0-256-16,0 0 0 0,0 0 2880 0,0 0 512 15,0 0 96-15,-6 11 32 0,6-11-2768 0,-2 9-560 16,2-9-192-16,-4 10 144 0,4-10 64 0,0 0 16 16,0 0 0-16,1 11 0 0,-1-11 672 0,3 9 144 15,1-1 32-15,1-2 0 0,-5-6-368 0,8 5-64 0,0 1 0 0,2 0-16 16,0-2-176-16,5-1-16 0,-2-1-16 0,2-2 0 15,1 0-224-15,4 0-64 0,1-4 0 0,-1 2 0 16,1 1-128-16,1-2 0 0,3 0 0 0,-3 1 0 31,-3-4-1232-31,-1 4-288 0,-1-5-48 0,-2 2-13088 0</inkml:trace>
  <inkml:trace contextRef="#ctx0" brushRef="#br0" timeOffset="7541.63">23926 6849 6447 0,'0'0'272'0,"0"0"80"0,0 0-352 0,0 0 0 16,0 0 0-16,0 0 0 0,0 0 3968 0,0 0 736 0,0 0 144 0,0 0 16 15,-11 0-2624-15,11 0-512 0,0 0-128 0,0 0 0 16,0 0-640-16,0 0-112 0,-4 9-16 0,4-9-16 16,0 0-368-16,0 0-80 0,-3 12-16 0,0 1 0 15,2 1-96-15,-2 3-32 0,-2 1 0 0,0 3 0 16,-1 1-32-16,1 1-16 0,-1-1 0 0,0 0 0 16,1 0 80-16,0-1 32 0,2-1 0 0,0-1 0 15,0-3-128-15,2-5-32 0,1 1 0 0,0-3 0 16,0 2-128-16,0-11 0 0,2 11 0 0,-2-11 0 15,0 0-544 1,0 0-144-16,0 0-16 0,0 0-9792 0,0 0-1936 0</inkml:trace>
  <inkml:trace contextRef="#ctx0" brushRef="#br0" timeOffset="34579.03">20386 935 16927 0,'-1'-15'752'0,"1"6"144"0,-1-1-704 0,1 10-192 0,-2-9 0 0,1-2 0 15,-2 0 960-15,1 3 144 0,2 8 48 0,-4-6 0 16,0-6-192-16,4 12-48 0,-5-6 0 0,5 6 0 0,0 0 0 0,0 0 0 16,-8-3 0-16,8 3 0 0,0 0-16 15,0 0-16-15,0 0 0 0,0 0 0 0,-8 4-192 0,8-4-48 16,0 0 0-16,-4 10 0 0,0 3-176 0,3-5-32 16,1-8-16-16,0 15 0 0,0 0-32 0,0 1 0 15,0-1 0-15,0 2 0 0,0 0-48 0,0 4-16 16,0 1 0-16,-1 1 0 0,1 0-96 0,0 4-32 15,-2 2 0-15,2-2 0 0,2-2-64 0,-1 1 0 16,-1 4-128-16,0-4 192 0,3-2-192 0,-1-1 128 16,0 1-128-16,-2 1 0 0,0-1 192 0,2 2-64 15,1 0-128-15,-1 2 192 0,0 0 0 0,-1 2-16 16,0-1 0-16,2 5 0 0,-1 4-48 0,2-3-128 16,-1-4 192-16,0 2-64 0,-1-2-128 0,2-1 192 0,-1-2-192 0,1-1 192 15,0-1-64-15,-1 0-128 0,0-2 192 0,2 2-64 16,0-2-128-16,1 1 0 0,-1-1 0 0,0-3 128 15,2 1-128-15,0-3 0 0,1 5 0 0,1-5 128 16,-1 0-128-16,3-1 0 0,0 0 0 0,1 0 0 16,-1 1 0-16,2-1 128 0,2-1-128 0,0 0 0 15,-1 0 0-15,2 0 0 0,1 0 128 0,-1 1-128 16,0-4 0-16,-3 2 0 0,1-2 0 0,1 0 0 16,-1 2 0-16,1-2 0 0,-1-1 0 0,0 2 0 15,-1-3 0-15,0 2 128 0,0-2-128 0,0-1 0 16,2-2 0-16,-1 1 0 0,-1-3 128 0,1 1-128 15,1-1 0-15,-1 1 0 0,-1-1 0 0,1 1 128 16,2-1-128-16,-2-1 0 0,1-1 0 0,-2 1 128 0,0-2-128 16,0 2 0-16,1 2 0 0,-1 0 0 0,0-2 0 15,2 1 0-15,0 1 0 0,1-1 128 0,-2 1-128 0,2 0 0 16,0-3 0-16,3 2 0 0,2 1 0 0,-3-2 0 16,-2 1 0-16,2-1 0 0,3-2 0 0,1 0 0 15,0 0 128-15,2-1-128 0,1-1 0 0,-2 1 0 16,0-1 0-16,0 1 0 0,-2 1 0 0,-1-3 0 15,0 0 0-15,-2 1 0 0,2-2 0 0,-2 0 0 16,0 0 0-16,1 0 128 0,-1-2-128 0,1 1 128 16,1 0-128-16,-1 1 128 0,0-4-128 0,2 3 128 15,1-1-128-15,1 2 128 0,-1-2-128 0,0-1 0 16,1 1 0-16,1-1 0 0,2 2 0 0,1-2 0 16,-3-1 0-16,1 0 0 0,-1 3 0 0,-2-6 0 15,0 2 0-15,-1 0 0 0,-2 0 128 0,1-3 0 0,-2-1 0 0,0 0 0 16,1 1-128-16,-1 0-144 0,0 0 144 0,3 0-208 15,1-5 208-15,0 2 0 0,2-1 0 0,-1 1 0 16,2 2 0-16,-2-2 0 0,0 0 128 0,-1 1-128 16,1-1 0-16,1 3 0 0,-2-1 128 0,0-2-128 15,3-2 0-15,-4 0 0 0,-2 1 0 0,1-4 0 16,-1 2 0-16,0-3 160 0,-1-1-160 0,-1-3 128 16,0-1-128-16,1-2 128 0,-1-1-128 0,1-2 128 15,-2-4-128-15,1 1 0 0,1 1 0 0,0-1 0 16,-1 0 128-16,2 0-128 0,0 4 0 0,1 1 128 15,-3 0-128-15,1 2 0 0,0-2 0 0,2 2 0 16,-1-2 0-16,1 2 0 0,-3-1 0 0,1 2 128 16,-1-2-128-16,-1 4 0 0,-5-1 144 0,4 0-144 0,-2 0 0 15,1 1 0-15,-1 2 0 0,0 1 128 0,0-1-128 0,-1 1 0 16,-2 1 0-16,1 2 0 0,-3 1 0 0,-1 3 0 16,1-2 0-16,-1 5 0 0,-7 7 0 0,0 0 0 15,5-10 0-15,-5 10 0 0,3-8 0 0,-3 8 0 16,0 0 0-16,0 0-128 0,0 0 128 0,0 0 0 15,0 0 0-15,0 0-128 0,0 0-16 0,0 0 0 16,0 0 0-16,0 0 0 16,0 0-480-16,0 0-80 0,-3 12-32 0,3-12 0 15,-1 12-2256-15,1-12-448 0,0 0-80 0</inkml:trace>
  <inkml:trace contextRef="#ctx0" brushRef="#br0" timeOffset="35692.87">23038 1427 9663 0,'0'0'432'0,"0"0"80"0,0 0-512 0,0 0 0 0,-4-7 0 0,4 7 0 16,-3-7 864-16,3 7 64 0,0 0 16 0,0 0 0 15,-2-10 336-15,2 10 64 0,0 0 0 0,0 0 16 16,0 0 144-16,-3-7 32 0,3 7 0 0,0 0 0 15,0 0-112-15,0 0-16 0,0 0 0 0,0 0 0 16,0 0-448-16,0 0-80 0,0 0-32 0,0 0 0 16,0 0-384-16,0 0-80 0,0 0 0 0,0 0-16 15,0 0-240-15,11 1-128 0,-11-1 160 0,10 0-160 0,-10 0 160 0,13 2-160 16,-1 1 160-16,0-3-160 0,-1-1 304 0,2-1-48 16,0-3 0-16,2 3 0 0,2 0 64 0,0-2 16 15,0-2 0-15,2 2 0 16,2 4-96-16,2-3-32 0,2 2 0 0,3-2 0 0,0 1-80 0,1 1 0 15,0-1-128-15,2 2 192 0,3 2-192 0,-2-2 0 16,1-2 0-16,-2 1 0 0,1-3 0 0,-1 3 0 16,0 1 0-16,1 0 0 0,0-2 128 0,3 0-128 15,4-1 0-15,2 2 144 0,1-3-144 0,2 1 0 16,2 1 144-16,0 1-144 0,1 1 128 0,-1 0-128 16,-3 0 160-16,0 1-160 0,3 1 144 0,-1 1-144 15,2-3 128-15,4 1-128 0,4 2 144 0,1 0-144 16,-1-2 160-16,-2 1-160 0,-2 2 144 0,0 2-144 0,-2-3 128 0,5 0-128 15,3 1 192-15,2-3-64 0,-1 1 0 0,4-1 0 16,-1-1 0-16,-2 3-128 0,-5-1 192 0,1-1-64 16,0-2-128-16,5 0 128 0,5 0-128 0,3-1 128 15,1 1-128-15,-2-2 0 0,-5-1 0 0,-1 3 128 16,-2 5-128-16,0-4 0 0,1-4 0 0,1 3 0 16,4-1 0-16,0 2 128 0,1-2-128 0,-5 1 0 15,-3-2 0-15,2 0 0 0,2 1 0 0,2 0 0 16,3 0 0-16,0-1 0 0,-3 2 128 0,-3 0-128 15,-4-2 0-15,2 0 0 0,-3 1 0 0,4 1 0 16,5-5 0-16,-1 2 0 0,-3 0 0 0,-2 1 0 16,-4 0 0-16,-4-2 128 0,-6 1-128 0,0 0 0 15,-4 3 128-15,2-3-128 0,2-2 0 0,-1 3 128 16,-1 0-128-16,-1-2 0 0,-3 1 144 0,-1 0-144 0,-3 1 0 0,-4 2 0 16,-3 0 0-16,-2-1 128 0,-2-2-128 0,-1 2 0 15,-3 1 0-15,1-1 0 16,-1 1-512-16,1-3-80 0,1 1-16 0,1 1 0 15,2-1-128-15,1 2-32 0,0-3 0 0,-1 1 0 16,-3 2-160-16,0 0-32 0,1 0-16 0,-1 1 0 16,-3 3-576-16,-1 0-112 0,-1-4-32 0,-1 2-10720 15</inkml:trace>
  <inkml:trace contextRef="#ctx0" brushRef="#br0" timeOffset="36642.28">28558 1363 6447 0,'-8'-3'576'0,"2"-1"-576"15,-1-1 0-15,7 5 0 0,0 0 4240 0,0 0 752 16,-6-4 128-16,6 4 48 0,0 0-4272 0,0 0-896 15,-7-5 0-15,7 5-192 0,0 0 192 0,0 0 0 16,0 0 0-16,0 0 0 0,-6-2 0 0,6 2 0 0,0 0 0 0,0 0 0 16,0 0 0-16,0 0 0 0,-10 3 0 0,10-3 0 15,0 0 0-15,-6 12 0 0,1-1 0 0,2 2 0 16,0 2 0-16,2 1 0 0,1-2 0 0,1 7-144 16,1 5 144-16,0-1 0 0,1-5 128 0,-2 6-128 15,2 5 160-15,-2 0-32 0,0-2-128 0,1 0 192 16,-2-1 16-16,0 1 0 0,-2-2 0 0,0 1 0 15,-1-2 96-15,1 0 16 0,-4 0 0 0,1-1 0 16,0-1 64-16,-3 2 0 0,-1 1 16 0,0-3 0 16,0-2 304-16,-2-1 48 0,-2 2 16 0,-1 0 0 15,-3 2 32-15,-1 0 16 0,-2-3 0 0,-3 0 0 16,-3 0-288-16,1 1-48 0,3 2-16 0,-4-1 0 0,-4-1-160 16,-2 1-48-16,-1-2 0 0,0 1 0 0,0-2-48 15,3 1-16-15,0-2 0 0,0-1 0 0,13-9 48 0,-3 1 0 16,-7 2 0-16,-1 0 0 0,-3 0 16 0,-2 2 0 15,-4-2 0-15,0 0 0 0,-32 8 32 0,11-6 16 16,10-2 0-16,5 0 0 0,4 0-48 0,2-1-16 16,2 0 0-16,0-4 0 0,0-2-112 0,-1 1-128 15,0-2 176-15,1-1-176 0,2 2 208 0,2 1-64 16,0-2-16-16,1 2 0 0,0-2-128 0,2 1 0 16,2-2-192-16,4 1 192 0,4 1 0 0,1 0 0 15,4-1 0-15,1 1 0 0,0-1 0 0,2-3 0 16,1 2 0-16,9-4 0 0,-9 7-144 0,2 1 144 15,7-8 0-15,-6 9 0 0,6-9-128 0,0 0 128 16,-6 8 0-16,6-8 0 0,-4 11 0 0,4-11-128 16,-3 10 128-16,3-10 0 0,-3 10 0 0,3-10-160 0,-3 10 160 0,3 0-128 31,0-10-320-31,3 10-64 0,0-2-16 0,-3-8 0 16,6 8-368-16,-6-8-80 0,0 0-16 0,8 5 0 15,1-1-48-15,-9-4-16 0,9 0 0 0,0-2 0 16,0 2 32-16,-9 0 16 0,11-6 0 0,-11 6-7792 0,9-5-1568 0</inkml:trace>
  <inkml:trace contextRef="#ctx0" brushRef="#br0" timeOffset="37495.11">27248 2805 6447 0,'0'0'576'0,"-12"-3"-576"0,-1 1 0 0,0 0 0 16,1 1 3680-16,2 0 624 0,1-2 128 0,-1 2 32 15,1 0-2880-15,-2-1-576 0,-4 1-112 0,0 1-32 0,-1 0-96 0,-1 0 0 16,-1 0-16-16,0 1 0 0,-1 1-224 0,1-1-32 15,-2-1-16-15,2 0 0 0,0 0-96 0,-2-1 0 16,-2-1-16-16,-1 2 0 0,-2 2-48 0,-2-2 0 16,-5-2 0-16,-2 1 0 0,-2-3 0 0,-2 1 0 15,-4 3 0-15,-1-2 0 0,-1 2 0 0,0 0-16 16,-1 0 0-16,0-1 0 0,-2-2-144 0,-5-1-32 16,-6-1 0-16,-2 2 0 0,-5 2 128 0,-1 1 0 15,-2 0 16-15,3 1 0 0,1-1-32 0,-5 0-16 16,-6-1 0-16,-2 1 0 0,-2 4-64 0,2 1-16 15,4 0 0-15,4 0 0 0,2-3-144 0,-3-1 160 16,-6-1-160-16,0 4 160 0,-4-1-160 0,6 2 128 16,3-1-128-16,2-2 128 0,-1-2-128 0,-5-1 192 15,-4 0-192-15,2-1 192 0,0 4-48 0,5-2 0 0,6-2 0 0,1-2 0 16,-3-2 144-16,0-1 32 0,-4 2 0 0,2 4 0 16,0-2 48-16,4 2 16 0,5 1 0 0,0-1 0 15,-3-2-384-15,-1 2 144 0,-3-1-144 0,-1 5 0 16,0 2 0-16,5 1 0 0,4-3 0 0,1 1 0 15,-1 0 0-15,-2 0 0 0,-3-1 0 0,1 1 0 16,0 1 0-16,4 1 0 0,2 1 0 0,5-1 0 16,1-2 0-16,0 2 0 0,-2-3 0 0,0 0 0 15,-3 0 0-15,3-1 0 0,-1 1 0 0,5 1 0 16,6 0-192-16,4 1 16 0,2-2 0 0,3 0 0 16,2-1-1136-16,2 0-224 0,1 0-64 0,0 0-14944 15</inkml:trace>
  <inkml:trace contextRef="#ctx0" brushRef="#br0" timeOffset="38810">20321 823 5519 0,'0'0'496'0,"0"0"-496"16,0 0 0-16,0 0 0 0,0 0 3248 0,0 0 544 15,3-9 112-15,-3 9 32 0,0 0-2624 0,6-8-528 0,-6 8-96 0,11-5-32 16,-2-1-256-16,-1 2-48 0,-8 4-16 0,11-2 0 16,0-3-336-16,-1 4 128 0,-10 1-128 0,13-4 0 15,-1 1 0-15,0 3 0 0,1 2 0 0,0-1 0 16,0-2 0-16,1 1 0 0,0 0 0 0,1 1 0 15,0 3 128-15,1-3-128 0,0 2 128 0,2 1-128 16,2 1 0-16,2 0 128 0,2-1-128 0,1 1 0 16,0 0 240-16,1 1-32 0,3-1 0 0,-1-3 0 15,1 4 0-15,0-1 0 0,-2 0 0 0,2 0 0 16,1 2-208-16,0-1 176 0,-1-4-176 0,3-1 160 16,3 0-160-16,3 2 128 0,1-1-128 0,6 0 128 15,1-2-128-15,1 0 128 0,-2 1-128 0,-1 0 128 16,-2-2 48-16,0 0 0 0,-2-1 0 0,2 1 0 0,1 0 64 15,4-3 16-15,2 1 0 0,3 1 0 16,2 2-32-16,-1 2 0 0,-2-2 0 0,-1 0 0 0,-3 0-224 0,-1 2 176 16,0 0-176-16,4 1 160 0,0-2-160 0,5 2 0 15,3-1 0-15,0 1 128 0,2-2-128 0,-5 2 128 16,-4 1-128-16,-2-4 128 0,1-3-128 0,1 2 0 16,1 1 0-16,3 0 0 0,1-1 0 0,1 1 0 15,-1 1 0-15,-1 0 0 0,-4 2 240 0,-3-1-48 16,-1 0 0-16,1 0 0 0,2 1 16 0,3 1 0 15,5-3 0-15,-1 2 0 0,0-1-64 0,-2 0-16 16,-4-4 0-16,0 4 0 0,1 0-128 0,4 0 0 16,-24-4 144-16,8 1-144 0,4-2 128 0,4 1-128 15,3-2 128-15,1 0-128 0,-1-1 0 0,0 0 0 16,41-5 0-16,-11 4 128 0,-8-1-128 0,-2 2 0 0,-4 0 0 16,-3 2 128-16,-4-3-128 0,-5 1 0 0,-4-1 0 0,-2 2 128 15,4 2-128-15,0-2 0 0,4-1 0 0,3 1 128 16,0 4 0-16,-1-3 0 0,-4 1 0 0,-4 0 0 15,-2 2-128-15,-1 0 0 0,1-1 128 0,1 0-128 16,5-2 0-16,1 2 0 0,-1-1 0 0,1 2 0 16,0 3 128-16,-5-2-128 0,-5-1 160 0,-2 0-160 15,0 0 0-15,1 0 0 0,-1 0 0 0,2 0 0 16,3 0 0-16,-1-1 0 0,-2 0 0 0,0 1 0 16,-3 2 0-16,0 0 0 0,-3-2 0 0,-1 1 0 15,-1 0 144-15,1-1-144 0,2-2 128 0,2 2-128 16,1 0 0-16,0 0 0 0,-1-2 128 0,0 2-128 0,-1 0 0 0,-4 3 0 15,-3 0 144-15,-2-1-144 0,-3-3 0 0,-2 1 0 16,-2 0 0-16,0-1 0 0,0-1 0 0,-1 2 128 16,1 0-128-16,2 0 0 0,0-2 0 0,0 2 144 15,-3 0-144-15,2 0 0 0,4-2 144 0,-2 1-144 16,-2-2 0-16,1 2 144 0,0 2-144 0,-2-2 0 16,-1-1 0-16,-3 0 0 0,-1 2 0 0,-1-1 0 15,-1-2 0-15,-2 3 0 0,-2-4 0 0,-1 3 0 16,0 0 0-16,-1-3 128 0,-2 3-128 0,0 1 0 15,0 0 0-15,-1 0 0 0,-1-2-272 0,-9 2-96 16,12 2-16-16,0-2 0 16,0 0-2016-16,-2-2-416 0,-10 2-64 0</inkml:trace>
  <inkml:trace contextRef="#ctx0" brushRef="#br1" timeOffset="69197.88">22473 2935 19583 0,'-26'-4'864'0,"8"3"176"0,-3-2-832 0,2 3-208 15,-2-3 0-15,0 1 0 0,-2 0 960 0,0 2 160 16,0-2 32-16,1 2 0 0,2 2-256 0,2-2-32 15,-3 0-16-15,2 1 0 0,-1-1-240 0,2 0-48 16,-1 1-16-16,1 2 0 0,1 1-256 0,-1 1-48 16,-2-2-16-16,1 0 0 0,-2 1-96 0,-1-1-128 15,-2-2 176-15,0 3-176 0,-4-1 496 0,2-1-16 16,1 0 0-16,-1-1 0 0,0-1 176 0,4 0 48 16,3 0 0-16,2 1 0 0,0 1 16 0,1-1 16 15,3-1 0-15,3 1 0 0,10-1-160 0,0 0-16 16,0 0-16-16,0 0 0 0,0 0-304 0,0 0-64 15,13 5-16-15,5-2 0 0,5 1-160 0,3 0 128 0,2-2-128 0,4 1 128 16,5-2-128-16,2 1 0 0,0-1 0 0,3 2 128 16,0 1 80-16,3-1 16 0,3 1 0 0,6-1 0 15,2 0-224-15,4 0 0 0,1-1 0 0,0 3 0 16,-1 2 0-16,0-1 0 0,-1-1 0 0,6 0 0 16,7 2 0-16,2-3 0 0,3-2 128 0,1 5-128 15,1 1 192-15,0 0-16 0,2-1 0 0,5-3 0 16,4 0-32-16,-1 2 0 0,-3 1 0 0,1-1 0 15,0-3-144-15,3 1 0 0,3-1 144 0,-3 1-144 16,-5-1 0-16,-2-1 128 0,0 2-128 0,2-3 0 16,4 2 128-16,-3 0-128 0,-4-3 128 0,-2 2-128 15,-4 3 128-15,1-1-128 0,3-4 160 0,2 2-160 0,1-1 128 16,-4 0-128-16,-10-1 0 0,3 0 144 0,1 0 0 16,2-1 0-16,2-2 0 0,1 2 0 0,0 1 128 0,-3 0 32 15,-6 0 0-15,0 1 0 0,-1 1-176 0,-2-1-128 16,-1-1 144-16,1 0-144 0,-2-3 128 0,-3 1-128 15,-6-2 0-15,-3 4 0 0,-4 0 128 0,1 0-128 16,2-3 0-16,-1 1 0 0,-2-2 128 0,-4 1-128 16,-2-3 0-16,-3-1 144 0,-1 3-144 0,-4 1 0 15,-5 0 0-15,-2 0 128 0,-2 0-128 0,-2 1 0 16,-2-2 0-16,-3 3 0 0,-1-5 0 0,-2 5 0 16,-4-3 0-16,0 1-176 0,-11 3 176 0,0 0-192 15,0 0 192-15,0 0-192 0,0 0 192 0,-3-10 0 16,-3 1 0-16,-5 5-128 0,-2 1 128 0,-4 3-160 15,-2 0 160-15,-3-1-160 0,-3 0-32 0,-4-1 0 0,-3 2 0 0,-6 0 0 16,-5 0 0-16,-7 0 0 0,-6 0 0 0,-1 0 0 16,-1 0-48-16,0 0-16 0,-2 2 0 0,-7-1 0 15,-4 0 128-15,-6 2 128 0,-6-3-208 0,0 1 80 16,1 2 128-16,-7 1 0 0,-6 0 0 0,-4 0 0 16,-4 0 0-16,5-1-160 0,7-3 160 0,-5 3 0 15,-7 2-128-15,2-2 128 0,3-3 0 0,6 0 0 16,3 3 0-16,-3-2-128 0,-6-2 128 0,3 1 0 15,1-4 0-15,2 1 0 0,4-4 0 0,-5 5 0 16,-2 2 0-16,3 0 0 0,3-1 0 0,4-2 0 16,4-2 0-16,0 1 0 0,-1 0 0 0,2 1 0 15,0 2 128-15,10-3-128 0,6 1 0 0,4-2 144 16,1 0-144-16,3 1 160 0,1 0-160 0,3 2 160 16,1-2-160-16,7 0 0 0,4 0 144 0,6 1-144 0,4 2 176 0,6-3-48 15,6 1 0-15,6 1 0 0,12 2 64 0,0 0 0 16,0 0 0-16,0 0 0 0,15-1-192 0,5 1-176 15,6 0 48-15,8 0 0 0,7 0 128 0,6 1 0 16,4-1 128-16,3 2-128 0,2 2 0 0,4 0 0 16,2-1 0-16,7 0 0 0,6-3 0 0,6 1-128 15,4 1 128-15,1 1 0 0,0 1-128 0,9 0 128 16,9 0-128-16,5-2 128 0,0 1-128 0,7-2 128 16,3 2-128-16,2-1 128 0,3 1 0 0,1-2-160 15,0-1 160-15,2 0 0 0,0-1 0 0,-1 1 0 16,-5 0 0-16,4-1 0 0,7-3 0 0,-6 0 0 15,-6 0 0-15,0 1 0 0,0 1 0 0,-7-1 0 16,-7 1 0-16,0-4 0 16,-2 3-688-16,-4-3-16 0,-5 5-16 0,-7-3-17184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7:01.7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21341 8664 11967 0,'0'0'1072'0,"0"0"-864"0,0 0-208 0,0 0 0 16,0 0 2176-16,0 0 400 0,0 0 80 0,0 0 16 0,-7 5-1968 0,7-5-384 16,0 0-64-16,0 0-32 0,0 0-224 0,-6 4 144 15,6-4-144-15,0 0 128 0,0 0-128 0,0 0 160 16,0 0-160-16,0 0 160 0,0 0 528 0,0 0 96 16,0 0 32-16,0 0 0 0,-3-9 48 0,3 9 16 15,0 0 0-15,0 0 0 0,0 0-288 0,0 0-48 16,0 0-16-16,0 0 0 0,-4-7-112 0,4 7-32 15,0 0 0-15,0 0 0 0,-12-2 0 0,3-1 0 16,9 3 0-16,0 0 0 0,-9 3 112 0,9-3 16 16,-9 1 0-16,9-1 0 0,-11 3 0 0,4-1 0 15,-1-4 0-15,8 2 0 0,0 0-144 0,0 0-32 16,-11-2 0-16,11 2 0 0,0 0-96 0,0 0-32 16,-9-2 0-16,9 2 0 0,0 0 0 0,0 0 0 0,-8-3 0 0,8 3 0 15,0 0-80-15,0 0 0 0,0 0-128 0,0 0 192 16,-7-1 64-16,7 1 0 0,-11 1 0 0,11-1 0 15,0 0-64-15,0 0-16 0,-10 4 0 0,10-4 0 16,-11 5-48-16,11-5 0 0,0 0 0 0,-8 7 0 16,8-7-128-16,-7 8 192 0,-2-3-192 0,9-5 192 15,0 0-16-15,0 0 0 0,0 0 0 0,0 0 0 16,0 0-176-16,0 0 0 0,0 0 0 0,0 0 128 16,0 0-128-16,0 0 0 0,7 10 0 0,-7-10 0 15,0 0 0-15,0 0 0 0,0 0 0 0,0 0 0 16,0 0 0-16,6 11 0 0,-6-11 0 0,0 0 0 15,0 0 0-15,0 0 128 0,0 0-128 0,0 0 128 16,0 0 80-16,0 0 16 0,0 0 0 0,0 0 0 0,0 0-16 0,0 0 0 16,0 0 0-16,0 0 0 0,9 2-208 0,-3-2 128 15,-6 0-128-15,5-2 0 0,-1-2 128 0,2-2-128 16,-4 1 0-16,1 0 144 0,-3 5-144 0,2-6 0 16,4 2 0-16,-6 4 0 0,4-7 0 0,-2 3 0 15,1-2 0-15,-3 6 0 0,0 0 0 0,0-7 0 16,0 7 0-16,0 0 0 0,-3-5 192 0,3 5-64 15,0 0 0-15,0 0 0 0,0 0-128 0,0 0 0 16,-6-4 144-16,6 4-144 0,-8-5 128 0,8 5-128 16,0 0 160-16,0 0-160 0,0 0 0 0,-3-5 128 15,3 5-128-15,-2-4 0 0,2 4 0 0,-3-7 128 16,0 1-128-16,3 6 0 0,0 0 0 0,0 0 128 16,0 0-128-16,0 0 0 0,0 0 0 0,0 0 0 15,0 0 128-15,0 0-128 0,0 0 0 0,-10 6 144 0,-3-2-144 16,13-4 128-16,0 0-128 0,-9 12 0 0,0-4 0 0,9-8 0 15,-11 7 0-15,11-7 0 0,0 0 0 0,-10 12 0 16,10-12 128-16,0 0-128 0,0 0 128 0,0 0-128 16,-9 9 192-16,9-9-64 0,0 0 0 0,0 0 0 15,0 0-128-15,0 0 160 0,0 0-160 0,0 0 160 16,0 0-160-16,0 0 0 0,7 4 144 0,1-2-144 16,-8-2 0-16,8-2 0 0,0 1 0 0,-2 0 128 15,2-2-128-15,-8 3 0 0,0 0 0 0,0 0 128 16,7-4-128-16,-2 0 0 0,-5 4 0 0,5-5 128 15,-1 0-128-15,-4 5 0 0,4-8 128 0,-1 1-128 16,-3 7 192-16,0-5-48 0,-2-5 0 0,4 3 0 16,-4 1-16-16,2-1-128 0,0-2 192 0,0 9-64 0,-6-4-128 0,6 4 0 15,0 0 144-15,-9-2-144 0,0-1 0 16,9 3 128-16,-15 3-128 0,5-1 0 0,10-2 0 0,-13 9 0 16,0 0 0-16,1 3 128 0,2-1-128 0,0 2 0 15,0 1 0-15,1-1 0 0,2-1 0 0,1-2 0 16,1 1 0-16,5-11 0 0,-4 10 0 0,4-10 0 15,0 0 0-15,-2 10 0 0,2-10 0 0,0 0 0 16,0 0 0-16,0 0 0 0,0 0 0 0,0 0 0 16,12-1 0-16,-3-1 0 0,-1-1 0 0,0-2 128 15,0-2-128-15,0 1 128 0,-1-3-128 0,-1-1 0 16,-2 1 0-16,-1 0 128 0,1 3-128 0,-1-3 0 16,-2-1 0-16,-1 10 0 0,0 0 0 0,-1-10 0 15,-2 2 0-15,3 8 128 0,0 0-128 0,0 0 0 0,-7-6 0 16,7 6 0-16,0 0 0 0,-11 2 0 0,11-2 0 0,-9 7 0 15,0 1 0-15,9-8 0 0,-8 9 0 0,2 0 0 16,0 0 0-16,6-9 0 0,-6 12 0 0,6-12 0 16,-5 9 0-16,5-9 0 0,-6 10 0 0,6-10 0 15,0 0 0-15,0 0 0 0,0 0 0 0,0 0 0 16,6 11 0-16,-6-11 0 0,0 0 0 0,10 2 0 16,-1 2 0-16,0-4 0 0,0 0 0 0,0 0 0 15,2-5 0-15,1 1 0 0,1 0 0 0,-3-2 0 16,-1-1 0-16,3 2 0 0,0 0 0 0,-2-1 128 15,-2 0-128-15,0 1 0 0,1 0 0 0,-9 5 0 16,6-6 0-16,-6 6 0 0,0 0 0 0,6-6 0 16,-6 6 0-16,0 0 0 0,-3-8 0 0,3 8 0 15,-6-5 0-15,-4 0 128 0,-3 2-128 0,0 2 0 0,0 1 0 0,0 0 0 16,0 0 0-16,0 2 0 0,-1 2 0 0,1-1 0 16,1 2 0-16,3 0 0 0,-1 0 0 0,10-5 0 15,-10 8 0-15,4 0 0 0,1 1 0 0,1-1 0 16,1 1 0-16,3-9-128 0,3 11 128 0,-1-1 0 15,-2-10 0-15,7 12-128 0,-1-2 128 0,1-2 0 16,-7-8 0-16,8 6-128 0,1 0 128 0,1-2 0 16,-10-4 0-16,12 2 0 0,-2-2 0 0,-10 0 0 15,12-2 0-15,-3-2 0 0,-9 4 0 0,11-7 0 16,0 1 128-16,-1-1-128 0,-5-2 0 0,1 1 144 16,2 2-144-16,0-5 0 0,0 2 128 0,-2 0-128 15,0 1 0-15,-4-1 0 0,1 0 128 0,-2 1-128 16,-1 0 0-16,0 8 0 0,0-9 128 0,0 9-128 0,-4-6 0 0,4 6 0 15,0 0 0-15,-8-7 0 0,-2 6 0 0,-1 1 0 16,1 1 0-16,0 3 0 0,0 0 0 0,1 1-144 16,-1 2 144-16,2-1 0 0,8-6-144 0,-8 11 144 15,2-1 0-15,1-1 0 0,5-9-144 0,-6 9 144 16,2 0 0-16,4-9 0 0,4 12 0 0,-4-12 0 16,0 11 0-16,0-11 0 0,8 9 0 0,-1-4 0 15,-7-5 0-15,0 0 0 0,0 0 0 0,10 4 0 16,1-4 0-16,-11 0 0 0,0 0 0 0,11-4 0 15,0 0 0-15,-5-1 0 0,-6 5 0 0,5-8 0 16,-1 0 128-16,2-1-128 0,-1 1 0 0,0 2 0 16,-5 6 128-16,4-9-128 0,-3-1 0 0,-1 10 0 15,3-9 0-15,-1 1 0 0,-2 8 0 0,0 0 0 0,0 0 0 0,0 0 0 16,0 0 0-16,0 0 0 0,0 0 0 0,0 0 0 16,0 0 0-16,0 0 0 0,0 0 0 0,0 0 0 15,0 0-128-15,0 0 128 0,0 0 0 0,0 0 0 16,0 0 0-16,0 0 0 0,0 0 0 0,0 0 0 15,0 0 0-15,0 0 0 0,0 0 0 0,11-1 0 16,-11 1 0-16,0 0 0 0,10 1 0 0,-10-1 0 16,0 0 0-16,11 2 0 0,-11-2 0 0,10 1 0 15,-10-1 0-15,11 0 0 0,-11 0 0 0,0 0 0 16,10-4 0-16,-10 4 0 0,0 0 0 0,0 0 0 16,6-6 0-16,-6 6 0 0,0 0 0 0,3-11 0 15,-3 11 0-15,0 0 0 0,0 0 0 0,0 0 0 16,-4-5 0-16,4 5 0 0,-6-4 0 0,6 4 0 15,-9-1 0-15,1 1 0 0,8 0 0 0,0 0 0 0,-9 2 0 0,9-2 0 16,-10 2 0-16,10-2 128 0,0 0-128 16,0 0 0-16,-10 0 0 0,10 0 0 0,0 0 0 0,0 0 0 15,0 0 0-15,-9 1 0 0,0 2 0 0,9-3 0 16,0 0 0-16,0 0 0 0,-9 6 0 0,9-6 0 16,0 0 0-16,-7 8 0 0,7-8 0 0,-8 6 0 15,2 1 0-15,6-7 0 0,-7 8 0 0,1 0 0 16,-2-4 0-16,8-4 0 0,-7 6 0 0,7-6 0 15,0 0 0-15,0 0 0 0,0 0 0 0,0 0 0 16,0 0 0-16,0 0 0 0,0 0 0 0,0 0 0 16,0 0 0-16,0 0 0 0,0 0 0 0,12 5 0 15,0 1 0-15,-12-6 0 0,0 0 0 0,0 0 0 0,12 2 0 0,-3-2 0 16,-9 0 0-16,0 0 0 0,0 0 0 16,0 0 0-16,0 0 0 0,0 0 0 0,10-2 0 0,-10 2 0 15,0 0 0-15,0 0 0 0,0 0 0 0,0 0 0 16,0 0 0-16,0 0 0 0,5-8 0 0,-5 8 0 15,0 0 0-15,0 0 0 0,0 0 0 0,0 0 0 16,0 0 0-16,0 0 0 0,0 0 0 0,-5-7 0 16,-4 1 0-16,9 6 0 0,0 0 0 0,0 0 0 15,0 0 0-15,-6-6 0 0,6 6 0 0,0 0 0 16,-8-5 0-16,8 5 0 0,-7-4 0 0,7 4 128 16,0 0-128-16,0 0 0 0,-10-4 0 0,10 4 0 15,0 0 0-15,0 0 0 0,0 0 0 0,0 0 0 16,0 0 0-16,0 0 0 0,0 0 0 0,0 0 0 0,-7 7 0 0,7-7 0 15,0 0 0-15,-4 12 0 0,4-12 0 16,-5 7 0-16,5-7 0 0,0 0 0 0,0 0 0 0,0 0 0 31,0 0-896-31,0 0-192 0,12-3-16 0,3-7-13376 0,6-4-2672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1T16:01:40.21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1979 5136 4607 0,'0'0'400'0,"0"0"-400"15,0 0 0-15,-9-2 0 0,1 1 832 0,8 1 96 16,0 0 16-16</inkml:trace>
  <inkml:trace contextRef="#ctx0" brushRef="#br0" timeOffset="1">1908 5077 2751 0,'0'0'128'0,"0"0"16"0,0 0-144 0,0 0 0 0,0 0 0 0,0 0 0 16,7-4 2208-16,-7 4 416 0,0 0 64 0,0 0 32 16,7-4-1632-16,-7 4-320 0,0 0-64 0,0 0 0 15,0 0-176-15,0 0-16 0,0 0-16 0,0 0 0 16,0 0 48-16,0 0 16 0,2-4 0 0,-2 4 0 15,0-7 112-15,0 7 32 0,0 0 0 0,0 0 0 16,0 0-64-16,0 0-16 0,5-5 0 0,-5 5 0 16,0 0-112-16,4-5-32 0,-4 5 0 0,0 0 0 15,0 0 128-15,6-4 32 0,-6 4 0 0,0 0 0 16,7-4-224-16,-7 4-32 0,0 0-16 0,0 0 0 0,0 0-128 0,0 0-32 16,0 0 0-16,0 0 0 0,0 0-80 0,0 0 0 15,0 0-128-15,0 0 192 0,6 6-32 0,-6-6-16 16,0 0 0-16,6 10 0 0,-4 0 128 0,3-1 32 15,-1-1 0-15,-1 0 0 0,-3-8 48 0,4 10 16 16,-1 2 0-16,0 1 0 0,-1-2-112 0,1 2-32 16,-1-2 0-16,1 2 0 0,0-2-64 0,-1 2-16 15,-2-2 0-15,2 1 0 0,-1 2-144 0,2-1 192 16,-1-1-192-16,-1 0 192 0,0 2-16 0,-2 1 0 16,1 0 0-16,1 1 0 0,1-3-48 0,-1 2 0 15,-1 0 0-15,0 1 0 0,0 0 16 0,0 1 0 16,0-1 0-16,0 1 0 0,-3-3 64 0,2 0 16 15,0 1 0-15,-1-1 0 0,-1 0 16 0,2 0 0 0,-3-2 0 0,2 0 0 16,1-2-32-16,-1 0 0 0,0 0 0 0,1-1 0 16,-1-1 48-16,1 2 0 0,-1-3 0 0,0 2 0 15,2-9-32-15,-3 8 0 0,-1 1 0 0,1-2 0 16,3-7-96-16,-4 8-128 0,1-1 176 0,-1-1-176 16,0-1 144-16,4-5-144 0,-6 5 0 0,1 1 144 15,-2-2-144-15,7-4 0 0,-8 6 0 0,1-1 128 16,0 0-128-16,0 0 0 0,0 0 144 0,0-2-144 15,7-3 176-15,-9 2-48 0,-2 0 0 0,2-2 0 16,1 0-128-16,0 0 192 0,-1-2-192 0,-1 0 192 16,2 2 0-16,0-3 16 0,-1 0 0 0,0 1 0 15,-1-1-80-15,0 1 0 0,2-2-128 0,-3-1 192 0,-2 1-192 16,2 1 128-16,2-1-128 0,0 0 0 0,-3 1 0 0,2-1 0 16,1 1 0-16,1 1 0 0,-2 1 0 0,3-1 0 15,1-1 0-15,6 3 0 0,0 0-304 0,-7-3 48 16,-1 1 16-16,8 2 0 15,0 0-352-15,0 0-80 0,-4-6-16 0,4 6 0 16,0 0-2064-16,0 0-400 0,0 0-96 0</inkml:trace>
  <inkml:trace contextRef="#ctx0" brushRef="#br0" timeOffset="2">2506 4800 16175 0,'0'0'704'0,"0"0"176"0,0 0-704 0,0 0-176 0,0 0 0 0,0 0 0 16,0 0 784-16,0 0 128 0,0 0 32 0,9-4 0 15,-2 0-448-15,-7 4-96 0,0 0-16 0,11-4 0 16,1-1-192-16,-2 2-32 0,-10 3-16 0,9 0 0 0,-1-3-16 0,0 2 0 16,-8 1 0-16,0 0 0 0,0 0 224 0,0 0 32 15,12 0 16-15,-12 0 0 16,0 0 304-16,0 0 48 0,0 0 16 0,0 0 0 0,0 0-64 0,0 0-16 16,4 6 0-16,-4-6 0 0,0 0-112 0,0 0 0 15,0 0-16-15,0 0 0 0,0 0-48 0,1 8 0 16,-1-8 0-16,0 0 0 0,0 0-112 0,-4 8-16 15,0-1-16-15,4-7 0 0,0 0-16 0,-5 5 0 16,1 1 0-16,4-6 0 0,-7 8-80 0,2 1-16 16,2 0 0-16,-2-3 0 0,-2-1-48 0,3 2-16 15,4-7 0-15,-4 11 0 0,-5 2-64 0,3 0-128 16,1-2 176-16,0 2-176 0,-2 0 176 0,2 0-176 0,-2-1 160 16,0 2-160-16,2 2 192 0,-1-1-64 0,-2-1-128 15,1 0 192-15,0 0 0 0,-2 0 0 0,0 3 0 0,0-1 0 16,2 4 64-16,-2-2 0 0,0 1 0 0,0-1 0 15,-1-1-48-15,0 2 0 0,1-1 0 0,0 2 0 16,0 2-80-16,3-1 0 0,2-1-128 0,0 1 192 16,-2 0-32-16,3 2-16 0,2 1 0 0,0 2 0 15,0 1-16-15,1-3-128 0,2 0 192 0,0 0-64 16,0 1-128-16,1-3 160 0,-2 1-160 0,2-2 160 16,1-2-160-16,-1 1 0 0,0-2 144 0,0 0-144 15,1-2 0-15,1 1 0 0,0-2 0 0,1 0 128 16,-2 1-128-16,0-2 0 0,2 0 128 0,0 0-128 15,-1 1 0-15,1-2 0 0,1-2 0 0,0-1 128 16,-1 1-128-16,2-1 0 0,0 0 0 0,1-2 0 16,0 0-336-16,1-3 16 0,0 1 0 0,1-1 0 15,1 0-384-15,0-2-64 0,0 0 0 0,1 0-16 16,4 1-304-16,-5 2-64 0,-5-4-16 0,2 3 0 16,2-2-1936-16,-1 2-384 0,-3 5-80 0,-2-1-16 0</inkml:trace>
  <inkml:trace contextRef="#ctx0" brushRef="#br0" timeOffset="3">2721 5298 7359 0,'0'0'656'0,"0"0"-528"15,0 0-128-15,0 0 0 0,0 0 2176 0,0 0 416 16,0 0 80-16,0 0 16 0,0 0-1344 0,0 0-256 0,0 0-48 0,0 0-16 15,0 0-320-15,0 0-64 0,0 0 0 0,0 0-16 16,0 0-192-16,0 0-48 0,0 0 0 0,0 0 0 16,4-5 64-16,-4 5 0 0,0 0 0 0,0 0 0 15,6-4 16-15,-6 4 16 0,0 0 0 0,0 0 0 16,0 0 96-16,0 0 0 0,0 0 16 0,0 0 0 16,0 0 96-16,0 0 16 0,0 0 0 0,0 0 0 15,0 0-48-15,0 0 0 0,0 0 0 0,0 0 0 16,0 0-224-16,0 0-48 0,0 0-16 0,0 0 0 15,0 0-160-15,0 0-16 0,0 0-16 0,6 5 0 16,-6-5-176-16,4 7 192 0,-4-7-192 0,3 9 192 16,-1 3 0-16,-1-2 0 0,-2-1 0 0,1 3 0 15,0 1 112-15,2 1 16 0,1-4 16 0,-3 3 0 16,1 3-16-16,2-2-16 0,0 0 0 0,-2-1 0 0,2 2-48 16,3-2-16-16,0 2 0 0,-1-3 0 0,-2 1-16 0,1-2 0 15,0-1 0-15,1 0 0 0,-2 0-32 0,1 3 0 16,0-3 0-16,-1-1 0 0,1 0-48 0,2-3-16 15,-3 1 0-15,1-1 0 0,1-1-128 0,-5-5 192 16,6 5-192-16,-6-5 192 0,6 5-192 0,-6-5 160 16,7 2-160-16,-7-2 160 0,9 0-32 0,-9 0 0 15,7-5 0-15,-1 0 0 0,-1-2 0 0,1 0-128 16,0 0 192-16,-3-3-64 0,-1-1-128 0,1-1 160 16,0-2-160-16,1 0 160 0,0 2-160 0,-1-1 0 15,-1 0 0-15,2 1 128 0,2 0-128 0,-2 4 0 16,0-1 0-16,2 1 0 0,-2 3 0 0,-4 5 0 15,0 0 0-15,8 0 0 0,1 3-208 0,0 1 80 16,-9-4 128-16,6 7-208 0,-2 2 80 0,2 1 128 0,2 4-208 0,-1-4 80 16,-5 2 128-16,3 1 0 0,5-3-144 15,-4 0 144-15,-5 1 0 0,3-2 0 0,1 0 0 0,1 1 0 16,-1-3 0-16,1-1 0 0,-6-6 0 0,7 7 0 16,-1-1 0-16,-1-3 192 0,-5-3-192 0,5 3 192 15,-5-3-192-15,7 4 0 0,-7-4 0 0,7 1 0 16,-7-1 128-16,7-1 0 0,-7 1 0 0,0 0 0 15,7-5 192-15,-7 5 16 0,6-7 16 0,-1 0 0 16,-5 7-16-16,5-8 0 0,-1 1 0 0,-1-2 0 16,-2-1-112-16,0 2-32 0,0-2 0 0,1-2 0 15,1 0-64-15,0-1-128 0,0-2 176 0,0 2-176 16,1 1 160-16,0-3-160 0,-2 1 128 0,-1-1-128 16,2 1 0-16,-2-1 0 0,0-4 128 0,-1 2-128 0,0 1 0 15,0 2 0-15,2 0 0 0,-2-1 0 0,-1 2-256 0,1 1 32 16,0 0 0-16,0 2 0 15,-1 3-512-15,1-1-96 0,0 8-32 0,1-8 0 16,-1 0-608-16,0 8-128 0,0 0-32 0,6-7 0 16,-6 7-1568-16,7-4-304 0,-2 1-64 0</inkml:trace>
  <inkml:trace contextRef="#ctx0" brushRef="#br0" timeOffset="4">3400 5608 22975 0,'0'0'1024'0,"0"0"192"0,0 0-960 16,0 0-256-16,0 0 0 0,0 0 0 0,0 0 848 0,0 0 128 16,0 0 32-16,0 0 0 0,11 7-576 0,-3-3-112 15,0 2-32-15,1-1 0 0,2 1-144 0,0 2-16 16,0 0-128-16,0 3 192 0,0-1-192 0,1-1 0 15,0 0 0-15,0 1 0 0,-1 2 0 0,-2 0 0 16,-2 1 0-16,-3 0 0 0,0 0 0 0,-1-2 0 0,0 2 0 16,-3 1 0-16,-1 1 256 0,-2 0 0 0,-1-4 0 0,-2 2 0 15,-1 2 96-15,-1-1 32 0,0-1 0 0,-2 2 0 16,-3-3-384-16,2-1 144 0,-2 0-144 0,3-1 0 31,2-3-1088-31,-3 0-336 0,-1-3-64 0</inkml:trace>
  <inkml:trace contextRef="#ctx0" brushRef="#br0" timeOffset="5">3891 4900 10127 0,'0'0'896'0,"0"0"-704"15,0 0-192-15,0 0 0 0,0 0 5104 0,-2 8 976 16,5 5 208-16,3 1 48 0,-2 3-5120 0,3 3-1008 15,2 4-208-15,1 2 0 0,-3 5 0 0,1-1 0 16,2 0 0-16,-2 1-128 0,-1 3 128 0,1-2 0 16,-2 0 0-16,-2-2 0 0,0 1 0 0,-2-2 0 0,-2-1 0 0,0-1 0 15,1 0 128-15,-1-1 48 0,-3-2 16 0,3-4 0 16,0-3 368-16,0-1 80 0,0-4 0 0,0-2 16 16,2-1 48-16,0-4 0 0,-2-5 0 0,0 0 0 15,0 0-256-15,0 0-64 0,0 0 0 0,0 0 0 16,0 0-160-16,0 0-32 0,0 0-16 0,6-5 0 15,-3-2-48-15,0-3 0 0,0-1 0 0,1 0 0 16,0-3-128-16,2-1 0 0,0-4 144 0,2 1-144 16,-1 3 0-16,0-2 0 0,0 3 0 0,1 1 0 15,0 1 0-15,-1 0-128 0,-1 1 128 0,2 1 0 16,1 4 0-16,0 1-128 0,0 0 128 0,-1 1 0 16,0 0 0-16,1 0 0 0,1 2 0 0,-1 1-128 15,-9 1 128-15,11 0 0 0,0 2-144 0,0 1 144 16,-2 2 0-16,-1 0-176 0,1 2 176 0,-2 1-128 0,2 1 128 0,-2 0-160 15,-2 2 160-15,1-1-160 0,0 2 160 0,-2-2 0 16,-3 0 0-16,1-1 0 0,-1 1 0 0,-1-3 0 16,-3 1 160-16,0 2-160 0,1-1 256 0,-2 0-64 15,1-2 0-15,-2 0 0 0,-2 2 32 0,0-3 0 16,3-1 0-16,-3 1 0 0,-3 2-16 0,2-3 0 16,0 0 0-16,-2 1 0 0,-1-2-48 0,-1-1-16 15,0 1 0-15,-1-1 0 0,0-1-16 0,0 1-128 16,0-1 192-16,0-1-64 0,0-1-128 0,-2 1 0 15,1 0 0-15,0-1 0 0,1 0 0 0,2-1 0 16,0 0 0-16,0 1-176 16,1-1-272-16,2 0-48 0,1 0-16 0,7 1 0 15,-7-3-512-15,7 3-96 0,0 0-32 0,-5-7 0 16,3 1-1920-16,2-3-400 0,2 1-80 0,5 1-16 0</inkml:trace>
  <inkml:trace contextRef="#ctx0" brushRef="#br0" timeOffset="6">4170 4597 6447 0,'0'0'576'0,"0"0"-576"0,0 0 0 0,0 0 0 16,0 0 4400-16,0 0 768 0,0 0 144 0,0 0 48 15,0 0-3968-15,0 0-800 0,3 10-144 0,-3-10-48 16,0 0-128-16,8 8-16 0,-3-1-16 0,3-1 0 16,-1 0 96-16,2 0 32 0,1 1 0 0,0 1 0 15,1 1-16-15,1 2 0 0,2 0 0 0,2 2 0 16,-2 2 704-16,2 2 144 0,0-2 16 0,1 2 16 15,3 3-1456-15,-1 1-288 0,0-1-64 0,2 2-16 0,-1 0 864 0,1 1 176 16,-2 3 48-16,0 2 0 0,-1 3-32 0,-1 0 0 16,-3-2 0-16,0 1 0 0,1 1 112 0,-2-1 32 15,1-1 0-15,-4 0 0 0,-1 0-80 0,0-1-16 16,-1 1 0-16,0 3 0 0,-1 2-176 0,0 3-32 16,-1-1-16-16,-1 1 0 0,-5-3-160 0,0-1-128 15,0-2 144-15,-3 0-144 0,-4-1 192 0,3 3-64 16,-2-3-128-16,1 0 192 0,-5-2-192 0,0 4 128 15,-1-3-128-15,-1 2 0 0,-1 1 0 0,0 0 128 16,-2 3-128-16,-2-4 0 16,1 0-1664-16,-1-1-368 0,-3 0-80 0</inkml:trace>
  <inkml:trace contextRef="#ctx0" brushRef="#br0" timeOffset="7">5002 5160 11679 0,'0'0'512'0,"0"0"128"0,-7 1-512 0,7-1-128 0,-8 0 0 0,8 0 0 16,0 0 1104-16,0 0 208 0,-7 2 32 0,7-2 16 15,0 0-416-15,0 0-96 0,0 0-16 0,0 0 0 16,0 0 80-16,0 0 16 0,0 0 0 0,0 0 0 16,0 0 96-16,0 0 0 0,0 0 16 0,0 0 0 15,0 0-336-15,10 5-80 0,-10-5-16 0,11 1 0 16,1 3-304-16,0-2-64 0,1-2-16 0,1 0 0 16,2-1 16-16,1 0 0 0,-1-3 0 0,2 3 0 15,-2-3 80-15,3 1 32 0,3-1 0 0,-1 0 0 16,0 1-96-16,-1-1 0 0,0 2-16 0,-1-1 0 15,-4 1-240-15,2 0 128 0,-1 1-128 0,-2 1 0 16,-2 0 0-16,-1 0 0 0,0 0 0 0,-1 1 0 16,-1 1 0-16,-1-1 0 0,-8-1-144 0,9 3 144 15,-9-3-704-15,8 3-64 0,-8-3 0 0,10 4 0 16,-2-3-688-16,-8-1-144 0,0 0-16 0,0 0-9968 16</inkml:trace>
  <inkml:trace contextRef="#ctx0" brushRef="#br0" timeOffset="8">5094 5326 11055 0,'0'0'976'0,"0"0"-784"0,0 0-192 0,0 0 0 15,0 0 2928-15,0 0 528 0,0 0 128 0,-3-4 0 16,3 4-2592-16,0 0-528 0,0 0-96 0,0 0-32 15,0 0-96-15,0 0-32 0,0 0 0 0,0 0 0 16,0 0-208-16,0 0 0 0,0 0 0 0,9 0 0 16,3 0 0-16,-2 0 0 0,-2 0 0 0,0-3 0 0,1 3 192 0,0-1-48 15,2-2-16-15,-1 3 0 0,0-2 320 0,0 1 48 16,0 0 16-16,2 0 0 0,-1-1 64 0,2 2 0 16,-1 0 16-16,0 0 0 0,0 0-304 0,1 0-64 15,1-3-16-15,1 2 0 0,0 0-80 0,-1 1 0 16,1 0-128-16,-1 1 192 0,0-1-192 0,2-1 0 15,-1 1 0-15,-1 0-160 0,-2 0 160 0,1 0-192 16,0 3 192-16,1-1-192 16,0-1-1984-16,1-1-416 0</inkml:trace>
  <inkml:trace contextRef="#ctx0" brushRef="#br0" timeOffset="9">6075 4704 19583 0,'0'0'864'0,"0"0"176"0,0 0-832 0,0 0-208 16,0 0 0-16,0 0 0 0,0 0 768 0,0 0 96 16,0 0 32-16,0 0 0 0,0 0-160 0,0 0-32 15,0 0 0-15,0 0 0 0,0 0-64 0,0 0-32 16,-1 10 0-16,1-10 0 0,1 9-336 0,-1 0-64 15,0-9-16-15,2 9 0 0,-1-1 80 0,2 0 16 16,0 0 0-16,1 2 0 0,-1-2 160 0,2 5 48 16,-1 0 0-16,1 2 0 0,1-2 16 0,0 0 16 0,-1 4 0 15,0 0 0-15,-1 0-128 0,0 1-16 0,0 1-16 0,-2 3 0 16,-2 0-224-16,0 2-144 0,0-1 192 0,-1 1-192 16,0 0 128-16,-1-1-128 0,0-2 0 0,-1-2 0 15,1 1 0-15,0-4-144 0,-1-1-16 0,2 1 0 31,-2-4-640-31,3 0-128 0,-1-2-32 0,1-10-8576 0,1 7-1728 0</inkml:trace>
  <inkml:trace contextRef="#ctx0" brushRef="#br0" timeOffset="10">5706 5352 27647 0,'0'0'2448'0,"0"0"-1952"16,0 0-496-16,0 0 0 0,0 0 1984 0,0 0 320 0,9-2 48 0,2 0 16 15,2 0-2112-15,1 0-400 0,1 0-96 0,3 1-16 16,1-1 256-16,1 0 0 0,2-2 0 16,2 1 0-16,3 1 160 0,1 0-32 0,2-2 0 0,1 1 0 15,2-1 32-15,0-1 0 0,-2 3 0 0,2-3 0 16,-2 2-160-16,2-2 128 0,-2-1-128 0,2 1 128 15,-2 0-128-15,2 1 0 0,1-4 0 0,-2 2 0 16,0 0 0-16,-1 0 0 0,-3 2 0 0,1 1 0 16,-2-1-256-1,-3 1-128-15,-4-1-16 0,0 4-16 0,-4-3-1888 0,-2 3-368 0,-2 3-80 16,-2-3-10112-16</inkml:trace>
  <inkml:trace contextRef="#ctx0" brushRef="#br0" timeOffset="11">5932 5821 3679 0,'0'0'320'0,"0"0"-320"0,-6-3 0 0,6 3 0 15,0 0 5088-15,0 0 944 0,0 0 192 0,0 0 48 16,0 0-4976-16,0 0-976 0,0 0-320 0,0 0 160 16,0 0 160-16,0 0 48 0,6-4 0 0,-1-3 0 15,0 0 0-15,1 2 0 0,2 0 0 0,-1-3 0 16,0-1 144-16,1 0 16 0,3-1 16 0,-1 0 0 16,-2 1 112-16,3-1 32 0,0-1 0 0,0-2 0 15,-1 0-48-15,-1 1-16 0,-1-1 0 0,2-3 0 0,4 3-176 0,-3-2-16 16,-2-1-16-16,1 1 0 0,0-1-224 0,-1 0-32 15,-1 2-16-15,-2 3 0 0,1 1-144 0,0 3 128 16,-1 2-128-16,-1-1 128 0,-5 6 0 0,6-5 0 16,-6 5 0-16,8 0 0 0,-8 0-128 0,0 0 0 15,8 4 144-15,-8-4-144 0,8 8 0 0,-2 1 0 16,-1-2 0-16,-1 2 0 0,-1 1 0 0,0 0 0 16,-1 1 0-16,0 2 0 0,0 0 0 0,1 1 0 15,0 0 0-15,0 1 128 0,-2-1-128 0,2 0 0 16,1 0 0-16,1 0 0 0,0-1 0 0,1-1 0 15,0-2 0-15,1 1 0 0,-2-3 0 0,2 3 144 16,2-3-144-16,-2-1 0 0,-7-7 144 0,9 9-144 16,0-4 0-16,0 2 144 0,-3-1-144 0,0 0 160 15,2-1-160-15,-8-5 160 0,0 0 48 0,10 2 16 0,-2-2 0 16,-8 0 0-16,11 0 160 0,-2-1 16 0,0 0 16 0,-1-1 0 16,-8 2 64-16,9-5 16 0,-1-2 0 0,-1 3 0 15,-1-2-96-15,1 2-16 0,0-3 0 0,1 1 0 16,-3-1-112-16,2 0-16 0,-1-2-16 0,1 1 0 15,0-3-96-15,0 1-16 0,1-2 0 0,-2-1 0 16,-2 1-128-16,1 0 192 0,0-3-192 0,0 0 192 16,-1 0-192-16,-2-2 0 0,-1 1 144 0,2-1-144 15,0 1 0-15,-2-1 0 0,1 2 0 0,-1 0 0 16,2-2 0-16,-1 5-128 0,-1 0 0 0,1 2 0 16,0 5-368-16,1-1-64 15,0-1-16-15,1 0 0 0,-1 2-1440 0,-3 5-288 0,8-3-64 0,-8 3-9312 16,10-1-1856-16</inkml:trace>
  <inkml:trace contextRef="#ctx0" brushRef="#br0" timeOffset="12">7617 4765 7359 0,'0'0'320'0,"0"0"80"0,0 0-400 0,0 0 0 16,0 0 0-16,0 0 0 0,-3-7 3712 0,3 7 672 15,0 0 128-15,-5-4 32 0,5 4-3584 0,0 0-704 16,-7-1-128-16,0 1-128 0,-2 1 192 0,2 1-64 15,0 1 0-15,0 0 0 0,-1 0 64 0,-1-3 16 16,1 1 0-16,-1 0 0 0,-1 1 256 0,-1-1 48 16,0 1 16-16,-2 1 0 0,-2-2 240 0,0 0 64 15,0 2 0-15,-2 0 0 0,1 0-112 0,-2 0-16 16,-2 0 0-16,1 0 0 0,0 1-224 0,-1 2-48 0,-4 2-16 0,1-1 0 16,1-3-48-16,0 4-16 0,-3-1 0 0,2 2 0 15,1 0-176-15,0 2-48 0,1 0 0 0,-1 0 0 16,2-1-128-16,0-2 0 0,3 1 144 0,2-1-144 15,0 1 256-15,3-6-32 0,2 1 0 0,3 0 0 16,7-4 48-16,0 0 16 0,0 0 0 0,1 9 0 16,-1-9-32-16,6 8 0 0,2-3 0 0,2 0 0 15,3 1-80-15,-1-2-32 0,1 2 0 0,2-2 0 16,-1 0-144-16,2 3 192 0,1 0-192 0,0-1 192 16,0-2-192-16,1 1 0 0,-1-2 0 0,2 0 0 15,0-1 144-15,2 1-144 0,-1 0 160 0,1-1-160 16,-2-1 272-16,-1 0-32 0,1-1-16 0,-1 0 0 0,0 2 96 15,1 1 32-15,-2-2 0 0,-1 1 0 0,0 0-96 16,-1 0 0-16,-2-1-16 0,-1 1 0 0,1 0-112 16,-2 0-128-16,-1 2 176 0,0-1-176 0,0 1 128 0,-1-2-128 15,-1 0 0-15,-8-2 0 0,8 3 128 0,-1 1-128 16,-7-4 0-16,0 0 0 0,5 4 0 0,-5-4 0 16,0 0 128-16,0 0-128 0,2 8 0 0,-2-1 128 15,-3 0-128-15,0 0 0 0,-3-1 208 0,-1 0-64 16,0-1-16-16,-1 0 0 0,-1 2-128 0,-2-2 0 15,0 1 0-15,0 1 128 0,0 0-128 0,-3 0 0 16,0-2 0-16,-2 2 128 0,1-3-128 0,-1 2 0 16,-1 1 0-16,-1 0 0 0,0 1 0 0,1 1 0 15,1-2 0-15,-2 2 0 0,0-2 0 0,0 0 0 16,2 1 0-16,0-1 0 0,-1 3 0 0,2-2 0 16,1-3 0-16,0 2 0 0,1 2 0 0,0-2 0 0,1-1 0 15,1-1 0-15,0 1 0 0,0 0 0 0,-1-1 0 0,2 2 0 16,-1 2 0-16,3 0 0 0,-2 0 0 0,2 1 0 15,1-1 0-15,1 1 0 0,-2-4 0 0,4 0 0 16,-2 1 0-16,2 1 0 0,-1-1 0 0,1 3 0 16,1-4 0-16,0 2 0 0,0-1 0 0,1 0 0 15,2-7 0-15,-1 7 0 0,1-7 0 0,0 0 0 16,1 9 0-16,-1-9 0 0,3 9 144 0,2-3-144 16,1-2 128-16,1 0-128 0,-7-4 128 0,10 2-128 15,0 3 224-15,0 2-32 0,2 3 0 0,-1-4 0 16,-1-5-48-16,1 1-16 0,1 2 0 0,1-2 0 15,1 1-128-15,1 0 0 0,2 0 0 0,-1 1 0 16,1-2 160-16,1-1-160 0,1 2 192 0,3-2-192 0,2 0 224 0,0 0-64 16,1 0-16-16,-1 2 0 0,1-1-144 0,-1 0 160 15,-2-1-160-15,0 0 160 0,-1 1-160 0,-1-1 0 16,0-1 0-16,-3 2 128 0,-1-2-128 0,-1 0 0 16,0 0 0-16,-3 1 0 0,1-1 0 0,-1 0-256 15,-1-1 64-15,0 1 16 16,-1-2-400-16,0 2-96 0,0 0-16 0,-1 0 0 15,1 2-1488-15,0-2-320 0,-1 0-48 0,2 0-9024 16,0 0-1808-16</inkml:trace>
  <inkml:trace contextRef="#ctx0" brushRef="#br0" timeOffset="13">7073 5968 9215 0,'0'0'816'0,"0"0"-656"16,0 0-160-16,0 0 0 0,0 0 2832 0,0 0 544 16,0 0 96-16,0 0 32 0,0 0-2464 0,0 0-480 15,0 0-112-15,0 0 0 0,0 0 48 0,0 0 16 16,0 0 0-16,0 0 0 0,0 0-192 0,-4 7-16 16,4-7-16-16,-3 8 0 0,0 0-288 0,-1 1 160 15,1 0-160-15,1 0 128 0,-3-1-128 0,1 1 0 16,-2 1 0-16,0 1 128 0,-1 0 32 0,0 0 0 15,0 0 0-15,-1 1 0 0,1 1 16 0,-2 2 0 16,1-1 0-16,1-2 0 0,1 1-176 0,1-3 0 0,3-1 0 0,0 1 128 16,4-1-128-16,0 0 0 0,-2-9 0 0,6 7 0 15,3-1 0-15,0 0 0 0,0-3-160 0,1-1 160 32,2-2-496-32,-1 0 0 0,0 0 0 0,1 0 0 15,0 0-1680-15,-1-4-352 0</inkml:trace>
  <inkml:trace contextRef="#ctx0" brushRef="#br0" timeOffset="14">7180 5764 4607 0,'0'0'192'0,"0"0"64"15,0-8-256-15,0 8 0 0,0 0 0 0,0 0 0 0,-3-8 6000 0,3 8 1152 16,0 0 224-16,0 0 48 0,0 0-6000 0,0 0-1200 16,0 0-224-16,0 0 0 0,0 0-384 0,0 0 0 15,9 3 0-15,-9-3-8608 16,0 0-1712-16</inkml:trace>
  <inkml:trace contextRef="#ctx0" brushRef="#br0" timeOffset="15">7278 6014 33231 0,'-10'-3'1472'0,"10"3"304"0,0 0-1424 0,0 0-352 0,0 0 0 0,0 0 0 16,3-5 176-16,4 3-48 0,3-1 0 0,3 1 0 16,-2 0-128-16,4-2 0 0,1 4-160 0,1 0 160 15,-1 0-160-15,1 1 160 0,-1-1-160 0,1 0 160 16,-2 3-912-16,-2-1-96 0,0-4-16 0,-1 2-8176 16,-3 2-1632-16</inkml:trace>
  <inkml:trace contextRef="#ctx0" brushRef="#br0" timeOffset="16">7237 6153 24879 0,'0'0'2208'0,"-7"2"-1760"16,0 1-448-16,7-3 0 0,-7 0 1664 0,7 0 256 15,0 0 64-15,0 0 0 0,0 0-1584 0,0 0-400 16,0 0 0-16,10 1 128 0,0-1-128 0,2 2 144 16,4-1-144-16,-3 0 160 0,-1 2-160 0,0-1 0 15,-1-2 0-15,4 1 0 0,0-1-256 0,-1 0-96 0,-1-1-16 0,0 1 0 32,-2-2-2608-32,0-1-528 0</inkml:trace>
  <inkml:trace contextRef="#ctx0" brushRef="#br0" timeOffset="17">7582 5949 23039 0,'0'0'2048'0,"0"0"-1648"15,-1-7-400-15,1 7 0 0,0 0 2016 0,0 0 320 16,0 0 64-16,0 0 16 0,0 0-1984 0,0 0-432 16,5 7 0-16,0 4 0 0,-1 0 0 0,-3 1 0 15,-1 2-144-15,0 3 144 0,0-1 0 0,0-1-128 16,-1 3 128-16,1 0 0 0,-1 1-128 0,-1 0 128 16,1 2 0-16,1-3 0 0,-2-3-192 0,2 3 192 15,0-3-192-15,2 0 192 16,-2-1-880-16,1-3-64 0,1-1-16 0,-2-10-7568 15,0 0-1520-15</inkml:trace>
  <inkml:trace contextRef="#ctx0" brushRef="#br0" timeOffset="18">7238 4593 6447 0,'0'0'272'0,"0"0"80"0,0 0-352 0,-6 4 0 0,6-4 0 0,0 0 0 15,0 0 3776-15,-6 3 704 0,6-3 128 0,0 0 16 16,0 0-3504-16,0 0-704 0,0 0-144 0,0 0-16 16,0 0 128-16,0 0 16 0,0 0 16 0,9-5 0 15,-1-1 0-15,-1 0 0 0,-2-1 0 0,1 1 0 16,1 0 192-16,0 2 32 0,0-3 16 0,-1 0 0 16,0-2 16-16,1 2 0 0,0-1 0 0,1-1 0 15,-1-1-96-15,1 0 0 0,-1-1-16 0,0 1 0 0,0 0-192 0,0-2-48 16,0 1 0-16,0 0 0 0,0-1-320 0,-1 2 128 15,0-1-128-15,-2 1 0 0,0 1 0 0,-1 1 128 16,0 0-128-16,1-1 0 0,-1 1 0 0,0 2 0 16,-3 6 0-16,3-9 128 0,-3 9-128 0,3-7 0 15,-3 7 0-15,0 0 0 0,2-7 0 0,-2 7 0 16,0 0 0-16,0 0 0 0,0 0 0 0,0 0 0 16,0 0 0-16,6 7 0 0,0 4 0 0,-2 0 0 15,-1 3 0-15,-1 0 0 0,-1 0 0 0,1 2 0 16,0-2 0-16,0 2 0 0,0-2 0 0,0 1 0 15,-1 0 0-15,1 0 0 0,2-2 0 0,-3 0 0 16,2-2 0-16,0-1 0 0,1 0 0 0,-1-1 0 16,-3-9 0-16,3 10 0 0,-3-10 128 0,0 0 16 15,0 0 0-15,0 0 0 0,0 0-144 0,0 0 128 16,8 0-128-16,-8 0 128 0,7-6 96 0,-1-1 16 0,0-3 0 0,0 2 0 16,-3 0 192-16,-1 0 32 0,1 1 16 0,1 1 0 15,-2-4-176-15,1 0-48 0,0 1 0 0,0 1 0 16,0 1-256-16,0-2 160 0,-1-1-160 0,2 2 128 15,2-3-128-15,-2 1 0 0,0 1 0 0,2-2 128 16,0 1-128-16,0 0 0 0,0 1 0 0,3-1 0 16,-2-1-160-16,3 1 160 0,-1 1-208 0,1 2 80 15,-3-1-272 1,1 1-48-16,0-1-16 0,1 1 0 0,0 0-976 16,1 3-192-16,1 1-32 0,0 0-8496 0,-1 2-1680 0</inkml:trace>
  <inkml:trace contextRef="#ctx0" brushRef="#br0" timeOffset="19">8565 4587 4607 0,'0'0'192'0,"0"0"64"0,0 0-256 0,0 0 0 16,-8-4 0-16,8 4 0 0,0 0 4224 0,0 0 784 0,0 0 176 0,0 0 16 15,0 0-3744-15,0 0-752 0,0 0-160 0,0 0-32 16,0 0-80-16,0 0-32 15,0 0 0-15,0 0 0 0,0 0-240 0,-4 7-160 0,4-7 192 0,-1 7-192 16,1-7 256-16,-6 6-64 0,6-6-16 0,-7 4 0 16,0 2 368-16,1-1 80 0,2 0 16 0,-2-1 0 15,6-4 16-15,-8 4 16 0,-3 2 0 0,0 1 0 16,3 0-96-16,-2 4-32 16,1 0 0-16,-1 1 0 0,2 1-96 0,-2-1-32 0,0 0 0 0,-1 2 0 15,-1 3-224-15,2 0-32 0,1 4-16 0,0-2 0 16,-3 1-144-16,2 0 0 0,0 3 0 0,0-1 0 15,-1 1 0-15,0 1 0 0,0 3 0 0,1 0 0 16,0 2 0-16,1-1 0 0,-1-1 0 0,3-1 0 0,1-1 0 16,-1-2 0-16,1-1 0 0,2 0 0 0,3 3 128 0,-2-1 0 15,-1-2 0-15,4 2 0 0,0-5 32 0,2 2 0 16,0 1 0-16,4 2 0 0,1 0-16 0,1-2 0 16,0 0 0-16,3-3 0 0,0 0-144 0,1-1 160 15,2-2-160-15,0 3 160 0,0-4-160 0,0 0 0 16,2-1 0-16,-2-2 0 0,0 0-144 0,1 0-112 15,-1-1-32-15,1-1 0 16,1-3-736-16,0 1-160 0,-1-2-32 0,1 1 0 16,0-4-2432-16,-2 0-480 0</inkml:trace>
  <inkml:trace contextRef="#ctx0" brushRef="#br0" timeOffset="20">8751 5056 25103 0,'0'0'1104'0,"0"0"240"0,0 0-1072 0,0 0-272 0,0 0 0 0,0 0 0 15,0 0 480-15,4 10 32 0,0-3 16 0,0 0 0 16,-1 0-400-16,2 2-128 0,-1 1 0 0,0 1 0 16,2-4 288-16,0 4-48 0,0-2-16 0,2 1 0 15,-1 2 208-15,1 0 32 0,2 0 16 0,-2 1 0 16,-2-1 144-16,2 0 16 0,2 2 16 0,-2 0 0 15,0 2-192-15,-1-1-32 0,-1 0-16 0,0-1 0 16,1 1-208-16,-2-2-32 0,0 0-16 0,0 0 0 16,1-1-160-16,2 1 0 0,-1-1 144 0,0 0-144 15,-3-5 0-15,3 0 144 0,0-2-144 0,0 1 0 16,-7-6-256-16,9 5-176 0,-9-5-16 0,7 3-16 16,-7-3-2016-16,9 2-400 0,-9-2-64 0,0 0-32 0</inkml:trace>
  <inkml:trace contextRef="#ctx0" brushRef="#br0" timeOffset="21">9128 5091 15663 0,'0'0'1392'0,"0"0"-1120"0,0 0-272 0,0 0 0 16,0 0 2240-16,0 0 400 0,0 0 80 0,0 0 16 16,0 0-2080-16,1 8-400 0,-1-8-96 0,0 12-16 15,-1 0 16-15,-1-1 0 0,0 1 0 0,-2-1 0 16,0 2-32-16,0 0-128 0,-2-2 192 0,-1 4-64 16,-1 1-128-16,-2 1 160 0,-3 3-160 0,-1 0 160 15,2 1 304-15,1 1 64 0,1 2 16 0,-1 1 0 16,0 0 192-16,0 0 32 0,-2 2 16 0,2 2 0 15,0 0-304-15,1 0-64 0,0-2-16 0,0 3 0 16,1-3-272-16,2 0-128 0,0 0 0 0,3 0 128 16,-1-2-128-16,2 2 0 0,0 0 0 0,0 0 128 15,0-2-128-15,2-4 0 0,2-1 0 0,0-2-176 16,0-2-480-16,0-1-112 0,0-3 0 0,1-2-13376 16</inkml:trace>
  <inkml:trace contextRef="#ctx0" brushRef="#br0" timeOffset="22">9556 4571 9215 0,'0'0'816'0,"0"0"-656"0,-4-4-160 0,4 4 0 0,0 0 1376 0,0 0 240 16,-5-4 48-16,5 4 16 0,0 0-1312 0,0 0-368 15,-6 4 128-15,6-4-128 0,0 0 416 0,-7 4 32 16,0 1 16-16,0-1 0 0,1 0 240 0,0 2 64 15,-1 2 0-15,0 1 0 0,0-1-16 0,-3-1 0 16,-1 0 0-16,1 2 0 0,0 3-144 0,-2 0-32 16,0 2 0-16,0-1 0 0,-2 1-192 0,3 1-64 15,2-1 0-15,1 1 0 0,-2-3 144 0,4 1 32 16,5-2 0-16,-2 1 0 0,-2-2-128 0,1 1-32 16,1 0 0-16,2-1 0 0,2-1-128 0,2-1-16 15,1 1-16-15,0-1 0 0,-1 0-176 0,2 0 0 16,2 2 144-16,-3-2-144 0,-4-8 0 0,7 8 128 15,-1-2-128-15,2 0 0 0,1 0 0 0,1 0 0 16,-1-1 0-16,-1 1 0 16,-8-6-384-16,10 6-128 0,0 0-48 0,-1-2 0 15,0-1-720-15,0-3-128 0,0 0-48 0,0-2-9376 0</inkml:trace>
  <inkml:trace contextRef="#ctx0" brushRef="#br0" timeOffset="23">9674 4827 23039 0,'0'0'2048'0,"0"0"-1648"15,0 0-400-15,0 0 0 0,0 0 1776 0,0 0 272 16,0 0 48-16,-1 10 16 0,-1 0-1760 0,2 0-352 16,0-1 0-16,1 1 0 0,0-1-192 0,0 3 192 15,-1-1-160-15,0 1 160 16,0-12-448-16,0 14 0 0,0-4 0 0,0-2 0 16,0-8-320-16,0 0-64 0,3 10-16 0,-3-10 0 15,0 0-112-15,0 0-32 0,1 8 0 0,-1-8-5936 16,0 0-1200-16</inkml:trace>
  <inkml:trace contextRef="#ctx0" brushRef="#br0" timeOffset="24">9714 4671 28559 0,'0'0'2544'0,"0"0"-2032"0,0 0-512 0,4-6 0 16,-4 6 928-16,9-3 96 0,0 1 0 0,-2-3 16 16,2 1-2480-1,-1 1-496-15,-8 3-112 0</inkml:trace>
  <inkml:trace contextRef="#ctx0" brushRef="#br0" timeOffset="25">9791 4527 17503 0,'0'0'1552'0,"0"0"-1232"0,2-7-320 0,-2 7 0 16,0 0 2816-16,0 0 496 0,0 0 96 0,8 3 32 15,-8-3-2784-15,10 3-656 16,-1 1 0-16,2 1 0 0,-1 1 0 0,1 0 0 0,1 0 0 16,-1-1 0-16,-1 3 0 0,1-3 0 0,1 2 0 0,-1 2 0 15,2-1 0-15,0 2-144 0,-3 2 144 0,1-1-128 16,1 0 128-16,-1 1 0 0,0-1 0 0,-2 1 0 15,-1 2 0-15,1 1 0 0,-4-1 128 0,1 0-128 16,-2-2 160-16,-1 3-32 0,-3-1-128 0,0 2 192 16,0-3-192-16,-1-1 176 0,-1 1-176 0,0-1 160 15,-3 0-160-15,1 1 192 0,0-2-192 0,-1 0 192 16,0 1-192-16,-1 1 0 0,0 0 0 0,-1-2 0 16,0 0-384-16,1-1-96 0,-1-1-32 0,1-1 0 15,0-2-1968-15,0 1-400 0,-4 0-64 0,10-7-32 0</inkml:trace>
  <inkml:trace contextRef="#ctx0" brushRef="#br0" timeOffset="26">10065 5323 14735 0,'0'0'1312'0,"0"0"-1056"0,0 0-256 0,0 0 0 16,0 0 3840-16,0 0 720 0,0 0 144 0,0 0 32 16,5-4-3648-16,2 0-704 0,0 0-160 0,2 2-32 15,2 2 48-15,2-1 0 0,0 1 0 0,2-2 0 16,2 1-48-16,4 0-16 0,1 0 0 0,0-1 0 16,1 1-176-16,-1 0 160 0,0 0-160 0,1-1 160 15,0-1-160-15,0-1 0 0,-1 3 0 0,-2-1 0 0,0 1-240 0,-3-2-80 16,0-1 0-16,-1 1-16 15,-1 0-784-15,1 0-160 0,-2-1-16 16,1 0-7712-16,-1 2-1536 0</inkml:trace>
  <inkml:trace contextRef="#ctx0" brushRef="#br0" timeOffset="27">10852 5087 23951 0,'0'0'2128'15,"0"0"-1696"-15,0 0-432 0,-2 10 0 0,2-1 2192 0,1 1 368 16,2-2 64-16,1 4 0 0,0 2-2144 0,1-3-480 16,1 2 0-16,1 0 0 0,-1 1 0 0,2 3 0 15,1 0 0-15,1-1 0 0,-2-1 0 0,-1 1 0 16,2 0 0-16,0-2 0 0,0 0 0 0,1 2 0 16,-2-2 0-16,1 0 0 0,0 0 0 0,1-2 0 15,-2-2 0-15,1 0 0 0,-1-1 0 0,1-1 0 16,0-1-128-16,-1 0 128 15,-1-4-416-15,1-2-32 0,1 1 0 0,-9-2-9088 16,9 0-1840-16</inkml:trace>
  <inkml:trace contextRef="#ctx0" brushRef="#br0" timeOffset="28">11210 5179 35071 0,'-18'-4'1552'0,"7"3"320"0,0 3-1488 0,-2 2-384 0,0 3 0 0,2 4 0 16,2 0 0-16,1 1 0 0,0 2-160 0,0 3 160 16,0 0-288-16,-1 3 48 0,1 0 16 0,-1 4 0 15,1 3 224-15,1 0-144 0,1 0 144 0,-3 6-128 16,-2-2 128-16,0 1 0 0,-1-1 0 0,1-3 0 15,-2 1 0-15,0-4-192 0,-1 1 192 0,1-2-192 16,-1-1-32-16,1-2-16 0,1-1 0 0,2-1 0 0,1-2-80 0,-1-2-32 16,3-4 0-16,2-1 0 0,2-3 32 0,3-7 16 15,0 0 0-15,0 0-13264 16</inkml:trace>
  <inkml:trace contextRef="#ctx0" brushRef="#br0" timeOffset="29">10886 4908 13823 0,'0'0'1216'0,"0"0"-960"0,0 0-256 0,0 0 0 16,0 0 3520-16,0 0 640 0,0 0 144 0,0 0 32 15,0 0-3536-15,10-3-800 0,-2-1 0 0,1 0 0 16,-1-1 0-16,2 0 0 0,-1-1 0 0,1 0 0 15,3 0 0-15,-1-2 0 0,1 0 160 0,0 1-160 16,-2-4 0-16,1 2 0 0,-2-1-176 0,1 0 176 16,-2-1 0-16,0 1 0 0,0 0 0 0,-3 0 0 0,-4-1 304 0,1 0-32 15,2-3 0-15,-3 4 0 0,1 3-80 0,-3-1-32 16,0-1 0-16,0 3 0 0,0 6-160 0,0 0 0 16,0 0 0-16,0 0 128 0,0 0-128 0,0 0 0 15,0 0 0-15,0 0 128 0,7 6-128 0,-7-6 0 16,5 7 0-16,0 1-176 0,0 1 176 0,-1 1 0 15,-1 2 0-15,1-2 0 0,-1-2 0 0,1 2 176 16,0 1-48-16,-1 0 0 0,-1-1 144 0,1-1 32 16,1 0 0-16,0-1 0 0,0 0 16 0,2 0 16 15,-2-1 0-15,3 0 0 0,0 2-192 0,0-4-144 0,0 0 192 16,1 0-192-16,0 0 128 0,1-1-128 0,-9-4 0 0,9 4 0 16,-1-1 0-16,-8-3 0 0,8 0 0 15,-8 0 0 1,9-2-1536-16,-9 2-304 0,8-1-64 0</inkml:trace>
  <inkml:trace contextRef="#ctx0" brushRef="#br0" timeOffset="30">11679 4508 10127 0,'0'0'896'0,"0"0"-704"15,-7 0-192-15,0 1 0 0,-2 2 2992 0,2 1 560 16,7-4 112-16,-8 4 32 0,0 0-2864 0,1 2-560 16,0 1-112-16,1-1-32 0,0-1-128 0,-2 3 192 15,0-1-192-15,1 3 192 0,0-1 32 0,1 2 16 16,-1-1 0-16,2 0 0 0,0-1-32 0,1 1 0 16,1 0 0-16,0 3 0 0,0-2-16 0,2 1-16 15,1 2 0-15,1 1 0 0,-1-1 32 0,0 1 16 16,-1-2 0-16,2 0 0 0,2 1-64 0,0-1-16 0,-2-1 0 0,3 0 0 15,2-1-144-15,0-1 0 0,0-1 0 0,1-1 128 16,1-1-384-16,1 1-96 0,-2-3-16 0,1-2-7696 16,0 0-1536-1</inkml:trace>
  <inkml:trace contextRef="#ctx0" brushRef="#br0" timeOffset="31">11750 4704 26719 0,'0'0'2368'0,"0"0"-1888"16,0 0-480-16,0 0 0 0,0 0 1856 0,0 0 256 15,0 0 64-15,7 8 16 0,-7-8-1744 0,4 7-448 16,1 2 0-16,-1-1 0 0,-1-1 0 0,-1 1 0 16,0-1 0-16,-2-7 0 15,0 0-592-15,2 8-48 0,0-2-16 0,-2-6 0 16,1 8-656-16,-1-8-128 0,0 0-32 0,0 0 0 16,0 0 240-16,0 0 32 0,0 0 16 0,0 0 0 15,0 0-608-15,0 0-128 0</inkml:trace>
  <inkml:trace contextRef="#ctx0" brushRef="#br0" timeOffset="32">11804 4644 33855 0,'0'0'1504'0,"0"0"304"0,-7-3-1440 0,7 3-368 0,0 0 0 0,0 0 0 15,0 0 0-15,0 0 0 0,0 0 0 0,0 0-192 16,0 0-2672-16,0 0-528 0,0 0-128 16,0 0 0-16</inkml:trace>
  <inkml:trace contextRef="#ctx0" brushRef="#br0" timeOffset="33">11837 4502 29247 0,'0'0'1296'0,"0"0"272"0,0 0-1248 0,0 0-320 0,0 0 0 0,0 0 0 16,10-1 160-16,-2 1-32 0,-8 0 0 0,8 1 0 15,0 3 0-15,0-1-128 0,-1 4 192 0,1-1-64 16,-2-1-128-16,1 4 128 0,1 1-128 0,-1 2 128 16,0-1-128-16,0 2 0 0,1-2 0 0,-1 1 128 15,0 1-128-15,1-1 0 0,-2 2 0 0,1-1 0 16,-1 1 0-16,1 1 0 0,0 3 0 0,0-2 0 15,0 0 0-15,1 1 0 0,-2 0 0 0,1 0 0 16,0-1 0-16,0-2 0 0,-1 1 0 0,-2-1 0 16,2-2 0-16,-2 3 0 0,-2-2 0 0,0 1 0 0,-1-4 0 15,-2 1 0-15,-1 2 0 0,-2-5 0 16,-1 2-288-16,-2 0 16 0,0 0 0 0,-1-1-8560 16,-2-1-1728-16</inkml:trace>
  <inkml:trace contextRef="#ctx0" brushRef="#br0" timeOffset="34">11918 4304 26895 0,'0'0'1184'0,"0"0"256"0,0 0-1152 0,0 0-288 16,0 0 0-16,0 0 0 0,4 7 432 0,0 0 16 15,3 1 16-15,2-2 0 0,0 0-304 0,0 0-160 16,0 1 160-16,2 0-160 0,2 2 320 0,0 0-48 16,-2 0 0-16,4 1 0 0,1 1 0 0,-1-1 0 15,-1 2 0-15,0-1 0 0,0 4-64 0,0 0-16 16,1 2 0-16,-1 3 0 0,0 0-16 0,2 3-16 15,0 4 0-15,0 1 0 0,0 1 304 0,0 0 64 16,-1 1 16-16,0 1 0 0,-2-1 112 0,-1-1 32 0,-2-1 0 0,-1 2 0 16,-1-2-64-16,-2 4-16 0,-2 2 0 0,-1-4 0 15,0 0-352-15,-3 1-80 0,0-3-16 0,-2 3 0 16,-1 2-160-16,-1-3 160 0,-1-2-160 0,-1 1 160 16,-2-1-160-16,-1 1 0 0,-1-2 0 0,0 0 128 15,-3 1-128-15,-1-1 192 0,0-1-192 0,0 1 192 16,-2 0-192-16,2 0 128 0,0 1-128 0,1-1 128 15,-1-1-304-15,1-2-64 0,0-9-16 0,3 0 0 16,2-4-128 0,0 0-16-16,0-6-16 0,1 0 0 0,0-3-688 0,-1-2-144 0,-1 0-32 0,0-2 0 15,3-2-1872-15,-1-2-384 0</inkml:trace>
  <inkml:trace contextRef="#ctx0" brushRef="#br0" timeOffset="35">12358 4145 27647 0,'0'0'2448'0,"-4"-6"-1952"0,3-2-496 0,1 8 0 15,0 0 1360-15,5-5 176 0,3 0 48 0,0-2 0 16,2-2-1328-16,1 2-256 0,2 1 0 0,1-2 0 15,-1 2 0-15,1 0 0 0,-1 1 0 0,-2-1 0 16,1 2 160-16,-2-2-160 0,0 2 128 0,-3 1-128 16,-7 3 192-16,11-3-32 0,-2 0-16 0,-1 2 0 15,-8 1 208-15,9 1 32 0,-2 2 16 0,-7-3 0 16,9 2-128-16,-9-2-16 0,8 7-16 0,-1 1 0 16,-2 2-240-16,0 0 144 0,-1 1-144 0,1 2 128 15,-1 2-128-15,0 2 0 0,-1 4 144 0,-2-3-144 0,2 2 0 0,-2 1 0 16,-1 1 0-16,0-2 128 0,-2 0-128 0,0 0 0 15,0 0 128-15,-1-2-128 0,-3 2 0 0,0-3 128 16,1-1-128-16,-3-1 0 0,0 0 0 0,-2-1 144 16,0-2-144-16,0-1 0 0,-1-1 160 0,-2-2-160 15,0-1 128-15,0-1-128 0,-1-2 160 0,-1 0-160 16,1 0 192-16,1 0-192 0,0-4 128 0,1-2-128 16,0 0 0-16,3 1 0 0,-1-2 128 0,2 0-128 15,0-1 0-15,1-2 0 0,0-2 0 0,2-1 0 16,-1 0 128-16,1 0-128 0,-1-1 0 0,3 1 0 15,2 1 0-15,1 2 0 0,0 6 0 0,2-7 0 16,-2 7 0-16,0 0 0 0,0 0 0 0,9-6 0 0,2 5 0 16,0 2 0-16,0 2 128 0,4 2 112 0,-1 2 16 0,3 3 16 15,2 1 80-15,0-1 16 0,-1 1 0 16,1 0 0-16,1 1-144 0,1-2-32 0,0 0 0 0,-1-1 0 16,-1 0-192-16,1 1 176 0,2-2-176 0,-4 0 160 15,1-1-160-15,-2 1 0 0,0 1 144 0,0-2-144 16,-3 1 160-16,-1-3-32 0,0 1-128 0,-2-2 192 31,2 2-512-31,-3-1-128 0,-2 2 0 0,1-1-16 0,-3 0-2128 0,1-1-416 16,-7-5-96-16,17 6-16 0</inkml:trace>
  <inkml:trace contextRef="#ctx0" brushRef="#br0" timeOffset="36">4907 7184 13407 0,'0'0'592'0,"0"0"128"0,0 0-576 0,0 0-144 0,0 0 0 0,0 0 0 16,-7 1 1472-16,7-1 272 0,0 0 48 0,0 0 16 16,0 0-80-16,0 0-32 0,0 0 0 0,0 0 0 15,0 0-176-15,0 0-48 0,7 5 0 0,0-1 0 16,-7-4-352-16,9 6-80 0,0 1-16 0,0 0 0 16,1 1-400-16,2 3-96 0,0-4-16 0,0 4 0 15,2 0-304-15,1 1-64 0,0 2-16 0,1-1 0 16,-2-1-128-16,0 0 128 0,1-1-128 0,-2 3 128 15,0-1-128-15,0 0 0 0,-2 1 0 0,-1-1 128 16,-1 0-128-16,-1-2 0 0,1 1-192 0,0-2 192 16,0 1-624-16,0-4 0 0,-1 1 0 0,0 0 0 15,0-3-1296-15,0 1-256 0,1 2-48 0,2-3-6816 16,-1-5-1376-16</inkml:trace>
  <inkml:trace contextRef="#ctx0" brushRef="#br0" timeOffset="37">5578 7099 23039 0,'-9'-3'2048'0,"3"0"-1648"15,6 3-400-15,-6 0 0 0,6 0 2576 0,-6 4 432 0,6-4 96 0,-6 8 16 16,-2 1-2560-16,2 3-560 0,0 2 0 0,2 2 0 15,1 2 0-15,-1 1 0 0,-2 2 0 0,1 3 0 16,0 0 0-16,0 2 0 0,-4-1 0 0,2 4 176 16,-1-1 96-16,-1 3 32 0,1 2 0 0,-4 4 0 15,0 0 192-15,0-1 32 0,1-1 16 0,-2 0 0 16,0-2-304-16,0-4-64 0,2-3-16 0,0 2 0 16,1-4-160-16,0 0 0 0,0-1 144 0,0-3-144 15,1-3 0-15,1 0 0 0,2-2 0 0,2-3 0 16,2-1-432-1,0-2-144-15,2-9-48 0,0 0-10272 0,0 0-2064 0</inkml:trace>
  <inkml:trace contextRef="#ctx0" brushRef="#br0" timeOffset="38">5125 6950 25743 0,'0'0'1136'0,"-7"1"240"0,-3 0-1104 0,4-1-272 0,6 0 0 0,0 0 0 16,-8 2 496-16,8-2 32 0,0 0 16 0,0 0 0 16,0 0 96-16,0 0 0 0,0 0 16 0,0 0 0 15,0 0-80-15,9-3 0 0,0 0-16 0,-1 2 0 16,2 0-176-16,-10 1-16 0,0 0-16 0,10-3 0 16,2 0 96-16,-1-1 32 0,0-1 0 0,0 1 0 15,0-2 96-15,0 2 0 0,1-2 16 0,-1-1 0 16,-1 0-112-16,1-2-32 0,1 1 0 0,-1-1 0 15,-1 1-160-15,0 0-32 0,-1-3-16 0,0 1 0 16,0 0-112-16,-2-1 0 0,1 0-128 0,1-2 192 16,-1 3-192-16,-1 0 0 0,1 0 128 0,-4 0-128 15,2 1 0-15,-2 2 0 0,-1 2 0 0,-3 5 0 0,3-9 0 16,-3 9 128-16,0 0-128 0,0 0 0 0,0 0 0 0,0 0 176 16,0 0-176-16,0 0 160 0,0 0-160 0,0 0 0 15,7 7 0-15,-7-7 0 0,7 8 0 0,0 1 0 16,-3 1 0-16,-1 0 0 0,1 0 128 0,2 0-128 15,-2 0 0-15,1 0 128 0,-1-2-128 0,1 0 0 16,0-1 0-16,2 1 0 0,1 1 0 0,-3-2 0 16,-5-7 0-16,5 8 0 0,1-1 0 0,0-1 128 15,-6-6-128-15,7 9 0 0,-2-1 0 0,1-1 0 16,-1 0 128-16,-5-7-128 0,6 5 0 0,1 0 0 16,1-2 0-16,-8-3 0 0,7 5-224 0,1-1-80 15,2-1-16-15,-1-2 0 16,-9-1-1920-16,8 0-384 0,2-3-64 0,0 2-12336 0</inkml:trace>
  <inkml:trace contextRef="#ctx0" brushRef="#br0" timeOffset="39">5984 6534 20271 0,'0'0'1792'0,"0"0"-1424"15,0 0-368-15,0 0 0 0,0 0 1664 0,0 0 256 16,0 0 48-16,0 0 16 0,0 0-1616 0,0 0-368 15,0 0 0-15,1 9 0 0,-1-9 0 0,0 0 0 0,-3 13 0 0,1-3 0 16,-1-2 0-16,0 4 0 0,-1-1 0 0,-1 1 0 16,-4-1 0-16,1 3 128 0,0 0-128 0,-1 2 0 15,-1-2 304-15,0 0-48 0,0 0 0 0,-1 2 0 16,2 0 16-16,0-1 0 0,1 0 0 0,-1-1 0 16,3-3 80-16,1 2 16 0,-1-2 0 0,3 1 0 15,0-1 16-15,2 1 16 0,1 0 0 0,3-1 0 16,-2 1-240-16,2 1-160 0,1-1 192 0,1 1-192 15,1 0 0-15,0 1 0 0,-1 1 0 0,0-3 0 16,0-2 0-16,0 0 0 0,2-1 0 0,-1-1 0 16,-1-2-624-16,1-1-176 0,2 0-32 15,0-1-16-15,-1-1-944 0,2-2-176 0,-9-1-32 0,10-3-5504 16,0-1-1104-16</inkml:trace>
  <inkml:trace contextRef="#ctx0" brushRef="#br0" timeOffset="40">6169 6855 25855 0,'0'0'1152'0,"0"0"224"0,0 0-1104 0,0 0-272 15,0 0 0-15,0 0 0 0,0 0 608 0,0 0 64 16,6 9 16-16,-3 0 0 0,-3-9-256 0,1 11-48 0,1-2-16 0,0 1 0 15,1 1-144-15,0-1-32 0,-3-10 0 0,3 12 0 16,-1-4-192-16,0 0-192 0,-2-8 48 0,0 0 0 31,2 9-944-31,-2-9-176 0,0 0-32 0,0 0-6768 0,0 0-1344 0</inkml:trace>
  <inkml:trace contextRef="#ctx0" brushRef="#br0" timeOffset="41">6183 6628 31151 0,'0'0'1376'16,"0"0"288"-16,0 0-1328 0,0 0-336 0,0 0 0 0,0 0 0 15,0 0 336-15,0 0 0 0,0 0 0 0,0 0 0 16,0 0-1248-16,0 0-256 0,0 0-48 0,0 0-11952 15</inkml:trace>
  <inkml:trace contextRef="#ctx0" brushRef="#br0" timeOffset="42">6267 6556 22623 0,'0'0'1008'0,"0"0"208"0,-7-2-976 0,7 2-240 0,0 0 0 0,0 0 0 15,-7 0 256-15,7 0 16 0,0 0 0 0,0 0 0 16,0 0 288-16,0 0 48 0,0 0 16 0,0 0 0 16,0 0-96-16,5-5-16 0,2-1 0 0,1 3 0 15,1 2-128-15,2-1-16 0,-2 2-16 0,0 0 0 16,1 2-112-16,2-1-32 0,-2 0 0 0,0 2 0 15,0 3 16-15,0 0 0 0,0 0 0 0,-2 2 0 16,-2 0-96-16,1 1 0 0,1 1-128 0,-2 1 192 16,-3 1-48-16,0 3-16 0,1-2 0 0,0 1 0 15,0 1 16-15,-1-3 0 0,-2 0 0 0,2-1 0 16,1 4-144-16,0-2 0 0,-1-1 0 0,1-1 128 0,2 0 48 16,-1-1 0-16,0 1 0 0,-1 0 0 15,-2-1-16-15,0 0 0 0,-2 0 0 0,0 0 0 0,-1-2-160 0,1 1 128 16,1 1-128-16,-3 1 128 0,-3-2-128 0,-1 0 128 15,-1 0-128-15,-1 2 128 0,-1 1-128 0,0-1 0 16,-2-1 0-16,0 0 128 16,0 0-432-16,0-1-80 0,0 0-32 0,3-1 0 15,-1-3-1728-15,2 1-352 0,0-2-64 0</inkml:trace>
  <inkml:trace contextRef="#ctx0" brushRef="#br0" timeOffset="43">6918 7038 31327 0,'0'0'2784'0,"3"-7"-2224"0,-3 7-560 0,6-4 0 16,-6 4 1728-16,9-4 256 0,1 3 32 0,1-1 16 15,2 0-1696-15,0 2-336 0,1 1 0 0,1-1 0 16,1-1 0-16,-1 1 0 0,1 2 0 0,0 0 0 16,1-2-272-16,2 0 64 0,-1 0 16 0,2 0 0 15,0-3-192-15,0 2-16 16,1 2-16-16,2-2 0 0,-1-2-240 0,1 0-48 0,-2-1-16 0,0 1 0 15,-3 0-352-15,-1 0-64 0,-4 0-16 0,-2 1 0 16,-2 1-1648-16,-9 1-336 0,0 0-64 0,0 0 0 0</inkml:trace>
  <inkml:trace contextRef="#ctx0" brushRef="#br0" timeOffset="44">6926 7285 41631 0,'0'0'1856'0,"0"0"368"0,0 0-1776 0,9-1-448 0,0-2 0 0,1 3 0 16,3 1 0-16,0 1 0 0,0-1 0 0,2 0 0 16,2 1-176-16,1-2-16 0,2 0 0 0,0 0 0 31,2 0-608-31,-1 0-128 0,0-2-32 0,1 0 0 15,-1 0-528-15,-1 0-112 0,-3 0-32 0,2 1 0 16,0 1-400-16,1 0-80 0,-4 0 0 0,0 2-16 16,-2-2-720-16,-2 0-144 0</inkml:trace>
  <inkml:trace contextRef="#ctx0" brushRef="#br0" timeOffset="45">7899 7022 27935 0,'0'0'1232'0,"0"0"256"0,0 0-1184 0,0 0-304 0,0 0 0 0,0 0 0 16,7-3 352-16,-7 3 16 0,0 0 0 0,8 3 0 15,-8-3 272-15,8 5 48 0,-2 0 16 0,-1 1 0 16,-5-6-64-16,6 8 0 0,-2 2 0 0,0-1 0 16,3 5-48-16,-3-3-16 0,-1-2 0 0,1 0 0 15,1 1 0-15,0-2 0 0,-3 0 0 0,3 1 0 16,-1 0-48-16,0 2-16 0,0-4 0 0,-1 1 0 16,-1 1-112-16,0 0-16 0,0 0-16 0,0-2 0 15,2 1-160-15,-1-3-16 0,-3-5-16 0,4 8 0 16,2-2-176-16,-1-1 128 0,2-2-128 0,-1 1 128 15,-6-4-128-15,10 0 128 0,0-2-128 0,0 1 128 0,-2 0-128 16,0-2 128-16,0-1-128 0,2-1 128 0,1 0-128 0,-1 0 0 16,-1 2 0-16,-4-1 128 0,-5 4-128 0,8-6 0 15,-1 1 144-15,-7 5-144 0,6-5 0 0,0 0 0 16,-1 0 0-16,-5 5 0 0,10-2 0 0,-2 2 0 16,1 1 0-16,-9-1 0 0,8 3 0 0,-1 2 0 15,-1 0 0-15,1 2 0 0,2 0 0 0,0 2-128 16,-2 0 128-16,1 0 0 0,2-2 0 0,-2 0 0 15,1 1 0-15,-1-3 0 0,0 2 0 0,0-2 0 16,-1-1 0-16,0-1 0 0,0-2 0 0,-7-1 0 16,9-1 0-16,-1 1 0 0,1-2 0 0,0 1 256 15,-1-1-64-15,0 0-16 0,-8 2 80 0,10-4 32 0,-1 1 0 16,1-2 0-16,-1 1 0 0,2 0 0 0,-1-1 0 16,-2 1 0-16,1 0-112 0,-1 1-32 0,-1 1 0 15,1 0 0-15,-3-4-144 0,3 1 192 0,0-1-192 0,0 1 192 16,1-3-192-16,0 1 160 0,0-1-160 0,-1 0 160 15,-1-2-16-15,-2 0 0 0,3-1 0 0,-3 1 0 16,1 0 48-16,0-1 0 0,1-2 0 0,0-1 0 16,-4 2-192-16,1-3 0 0,0 2 0 0,-1 0 0 15,1-3-272-15,-1 2 64 0,-1 0 16 0,-1 2 0 32,-3 1-512-32,0 3-80 0,0-1-32 0,2 9 0 15,0 0-464-15,-4-6-112 0,4 6-16 0,0 0 0 0,-7 0-1664 0,-2 0-352 0,2 2-64 16,7-2-10336-16</inkml:trace>
  <inkml:trace contextRef="#ctx0" brushRef="#br0" timeOffset="46">9380 6881 12671 0,'0'0'560'0,"0"0"112"0,0 0-544 0,0 0-128 0,0 0 0 0,0 0 0 15,3-6 1472-15,-3 6 256 0,0 0 48 0,0 0 16 16,0 0-512-16,0 0-80 0,0 0-32 0,0 0 0 16,0 0-400-16,0 0-64 0,0 0-32 0,0 0 0 15,-10 3-32-15,2 2 0 0,-2-1 0 0,1 2 0 16,0 3 384-16,0-1 80 0,-1 3 16 0,0 1 0 16,-1-2 160-16,-1 3 16 0,-2 2 16 0,1 0 0 15,-1 1-352-15,0 0-80 0,0 1-16 0,1 5 0 16,0 1-480-16,-2 0-80 0,0-3-32 0,2-2 0 15,1 0-272-15,0 0 128 0,-1-3-128 0,5 0 0 16,-3-1 0-16,2-2 0 0,-1-1 0 0,1-3 0 16,2-1-320-16,1-1-192 0,-1-3-16 0,7-3-16 15,-7 1-1648-15,-1 2-336 0,1-3-64 0,7 0-16 16,0 0-944-16,-5-10-192 0</inkml:trace>
  <inkml:trace contextRef="#ctx0" brushRef="#br0" timeOffset="47">8937 6911 11967 0,'0'0'528'0,"0"0"112"0,0 0-512 0,0 0-128 16,0 0 0-16,0 0 0 0,0 0 5984 0,3 7 1168 15,-3-7 224-15,8 13 48 0,1-2-5968 0,0 2-1200 16,-1 0-256-16,2-1 0 0,4 1 0 0,0-1 192 0,-1 2-32 0,1-1-16 15,1 1-144-15,0 2 0 0,1-1 0 0,1 0 0 16,-3-2 0-16,2 0 128 0,-1-2-128 0,1-1 0 16,-2 0 0-16,0-1 0 0,-1-2 0 0,1-1-176 15,-1 0 48-15,1-2 0 0,-3 1 0 0,2-2 0 32,3 0-256-32,-1 0-32 0,-1 1-16 0,1-3 0 15,2 1-640-15,-1 0-128 0,-3-2-16 0,0 0-16 0,-1 0-2464 0,0-2-480 16</inkml:trace>
  <inkml:trace contextRef="#ctx0" brushRef="#br0" timeOffset="48">9843 6382 12895 0,'0'0'1152'0,"0"0"-928"0,0 0-224 0,0 0 0 16,0 0 2816-16,0 0 512 0,0 0 96 0,0 0 32 15,-8 4-2576-15,3 2-512 0,-3 1-112 0,1 2 0 16,-1-5-256-16,1 5 0 0,2 1 0 0,-3 0-160 16,-1 1 160-16,0 0 0 0,1-1 0 0,0 1 0 15,-2 0 0-15,3 0 0 0,0 0 160 0,-1 1-160 16,2-1 464-16,1 2 0 0,0 0 0 0,0 1 0 15,2 1 80-15,2-1 16 0,-2 1 0 0,2 2 0 16,-1 0-240-16,2 0-32 0,2-1-16 0,1-2 0 16,-2 0-272-16,2-1 0 0,1 0 0 0,0-3 0 15,2-2-2048-15,0 1-320 0,0-4-64 0,-6-5-8800 16</inkml:trace>
  <inkml:trace contextRef="#ctx0" brushRef="#br0" timeOffset="49">9978 6587 27647 0,'0'0'2448'0,"0"0"-1952"16,0 0-496-16,-3 9 0 0,2-1 1776 0,1 1 256 15,0 2 48-15,0-1 16 0,1 0-1648 0,1 3-320 0,1-2-128 0,0 2 0 16,0-3-208-16,0 0-160 0,1-2-16 0,0 2-16 31,-1-2-1712-31,2-1-320 0,-1 0-80 0,-4-7-6016 0,0 0-1200 0</inkml:trace>
  <inkml:trace contextRef="#ctx0" brushRef="#br0" timeOffset="50">10041 6488 19343 0,'0'0'1728'0,"0"0"-1392"0,-4-5-336 0,0 0 0 0,4 5 3984 0,-3-5 736 16,3 5 144-16,0 0 16 0,0 0-4032 0,0 0-848 15,0 0 0-15,0 0-208 16,0 0-1808-16,7-3-352 0,-7 3-80 0</inkml:trace>
  <inkml:trace contextRef="#ctx0" brushRef="#br0" timeOffset="51">10057 6364 11055 0,'0'0'480'0,"0"0"112"16,0 0-464-16,0 0-128 0,0 0 0 0,0 0 0 0,0 0 4736 0,0 0 944 0,0 0 176 0,9 4 32 15,0-1-4416-15,0 1-896 0,-1 2-192 0,1-2-16 16,0 1 0-16,1 0 0 0,0 2 0 0,-1-1 0 16,1 1-160-16,0 0-16 0,3 2-16 0,-1-1 0 0,-1 1-176 0,0-1 0 15,1 1 0-15,-1-2 0 0,2 2 0 0,-2 0 0 16,-1 0 0-16,0 1 0 0,1-1 0 0,1 2 0 15,-3 0 0-15,-1 0 0 0,0 0 0 0,-2 1 0 16,0 0 0-16,-2 2 128 0,0-2 32 0,0 3 0 16,-1-1 0-16,-1 0 0 0,-2 0 0 0,0 0 0 15,0-2 0-15,-1 1 0 0,-1-2-160 0,0 1 0 16,-3 0 144-16,1-2-144 0,-2-1 0 0,2 1 0 16,-4-2 0-16,1 1-192 15,0-2-256-15,-1 0-64 0,-2-1-16 0,0 1 0 16,-1-2-496-16,-1 0-112 0,1-2-16 0,0-1-13152 0</inkml:trace>
  <inkml:trace contextRef="#ctx0" brushRef="#br0" timeOffset="52">10748 6824 8287 0,'0'0'736'0,"0"0"-592"0,0 0-144 0,0 0 0 15,0 0 5520-15,0 0 1072 0,1 10 224 0,2 0 32 16,1 0-5296-16,-1 0-1056 0,0 1-224 0,0 2-32 16,0 1 144-16,-1 1 48 0,-1 1 0 0,0 0 0 15,0 0-240-15,-1 1-32 0,0-3-16 0,-1 3 0 16,-2 3-144-16,0-1 0 0,0-3 0 0,-1 0 0 16,0-6 0-16,-2 4-256 0,2-4 64 0,0-1 16 15,-1 0-592-15,1-4-112 0,4-5-16 0,-5 7-16 16,5-7-2336-16,-7 2-464 0,7-2-80 0,0 0-32 0</inkml:trace>
  <inkml:trace contextRef="#ctx0" brushRef="#br0" timeOffset="53">10558 7046 11967 0,'0'0'1072'0,"0"0"-864"15,2-7-208-15,-2 7 0 0,0 0 6464 0,9-3 1264 16,2 3 240-16,-1-1 48 0,1-1-6288 0,1 1-1280 15,1 1-240-15,1 1-48 0,1 1 16 0,1 0 0 16,0 0 0-16,1-1 0 16,2-2-688-16,-1 1-128 0,0 3-16 0,-1-3-16 15,-1 0-2336-15,2 0-480 0,1 0-96 0,-3-3-10432 0</inkml:trace>
  <inkml:trace contextRef="#ctx0" brushRef="#br0" timeOffset="54">11294 6537 17503 0,'0'0'1552'0,"0"0"-1232"0,0 0-320 0,0 0 0 0,0 0 5024 16,0 0 944-16,0 0 192 0,0 0 48 0,0 0-4832 0,4 6-960 15,0 2-192-15,-1 3-32 0,-1 4-192 0,-2 3 0 16,-1 1 0-16,0 5 0 0,-2 2 0 0,2 3 0 16,-2 1 0-16,0 0 0 0,0 1 0 0,0-1 0 15,-1-1 0-15,3-2 0 0,-2-2 176 0,2 1 48 16,-1-3 16-16,2 2 0 0,0-1 16 0,0-1 16 16,0-3 0-16,0-4 0 0,0-5 0 0,1 1 0 15,1 0 0-15,1 0 0 0,-3-3-48 0,0-9-16 16,0 0 0-16,4 8 0 0,-4-8-48 0,0 0-16 15,0 0 0-15,0 0 0 0,0 0-16 0,0 0-128 16,7-3 192-16,-1-4-64 0,-2-2 0 0,-1 2-128 0,-2-4 192 16,3 0-64-16,-1-1-128 0,1-2 0 0,0 0 144 15,1-1-144-15,1 3 0 0,0-1 0 0,-1 0 0 0,1-1 0 16,2-1-224-16,0 2-16 0,-1 0 0 0,1 3 0 16,-1 2 80-16,2 3 16 0,-1-2 0 0,1 3 0 15,-1 1 144-15,1 1 0 0,-9 2 0 0,9-1 0 16,-1 2 0-16,2 2 176 0,1 0-48 0,1 2 0 15,-2 1-128-15,1 1 0 0,-2 0-160 0,1 2 160 16,1-2-128-16,0 5 128 0,-1 2 0 0,2 0-144 16,-1-2 144-16,-1 1 0 0,0-1 0 0,-2 2 0 15,-1-1 0-15,-2 1 0 0,-2-2 0 0,-1-2 0 16,-2-10 0-16,2 11 0 0,-4 0 0 0,0-4 128 16,-2 0 64-16,-3-1 32 0,-2-1 0 0,-1 0 0 15,-2-1 96-15,0-1 32 0,-3 0 0 0,0 1 0 0,-4-1-176 0,1 1-48 16,-2 0 0-16,0 0 0 0,-2-1-128 15,0 0 0-15,-1 0 144 0,2-2-144 0,-1-2 0 0,0-1 0 16,0 0 0-16,0 0-128 16,0-1-256-16,0-1-64 0,-2-4 0 0,0 1 0 15,2 0-1296-15,1-1-272 0,2-1-48 16</inkml:trace>
  <inkml:trace contextRef="#ctx0" brushRef="#br0" timeOffset="55">2242 8729 12895 0,'0'0'1152'0,"0"0"-928"0,0 0-224 0,0 0 0 16,0 0 3200-16,0 0 608 0,0 0 112 0,0 0 32 16,0 0-2752-16,0 0-560 0,0 0-96 0,7 7-32 15,-7-7 320-15,7 7 48 0,-7-7 16 0,7 6 0 16,0 1-320-16,0 0-48 0,-2 3-16 0,2-1 0 16,1-2-240-16,-1 3-48 0,0 1-16 0,0 2 0 15,0 4 160-15,1 0 16 0,0 2 16 0,1 0 0 16,-2 3 48-16,1 2 0 0,0-1 0 0,0 2 0 15,-1 1 0-15,-1 1 0 0,0 3 0 0,0 1 0 16,-2 6-80-16,0-4-16 0,0-2 0 0,0 0 0 16,1-2-160-16,-2 0-48 0,-1-2 0 0,3-1 0 0,-1-1-144 0,0-2 160 15,-3-1-160-15,0 0 160 0,1 2-32 16,-1-2-128-16,-2-2 192 0,0 1-64 0,1 2 48 0,0-3 0 16,-1-1 0-16,-1-1 0 0,-1-3-32 15,-1 1 0-15,0 1 0 0,0-2 0 0,-2-1 0 0,-1 1 0 16,-1-5 0-16,0 2 0 0,1-1 32 0,-2 0 0 15,1-4 0-15,-2 1 0 0,0-2 48 0,2-1 16 16,-2 0 0-16,0-2 0 0,1 0-112 0,-1-3-128 16,-3 0 176-16,1-3-176 0,0 0 240 0,-2-2-64 15,0 0-16-15,3-1 0 0,2-2-160 0,-3 1 0 16,-2-1 0-16,0 0 128 0,-2-2-128 0,3-1 0 16,1 0 0-16,-1 1 0 0,0 0 0 0,2-1-176 15,2 2 48-15,-1 0 0 16,2 1-336-16,0 1-64 0,2 0-16 0,1 1 0 15,0 3-224-15,0 0-64 0,1-2 0 0,4 5 0 16,0 0-1840-16,0 0-368 0,-3-8-80 0,2 1-7056 0,1-1-1424 0</inkml:trace>
  <inkml:trace contextRef="#ctx0" brushRef="#br0" timeOffset="56">2876 8697 11055 0,'0'0'976'0,"0"0"-784"15,3-8-192-15,-3 8 0 0,4-4 3648 0,-4 4 704 16,0 0 128-16,0 0 16 0,0 0-3472 0,0 0-704 15,0 0-144-15,0 0-32 0,0 0 400 0,0 0 80 0,0 0 16 0,0 0 0 16,0 0 16-16,0 0 16 0,0 0 0 0,-4 6 0 16,-1 1-48-16,1 0-16 0,1 0 0 0,0 3 0 15,-1 4-64-15,0-1-16 0,0 0 0 0,-2 0 0 16,2 0-80-16,-3 2 0 0,1-1-16 0,0 3 0 16,0 2-96-16,0-1-16 0,-3 1 0 0,0 4 0 15,2 1 0-15,-2 1-16 0,-3 1 0 0,1 2 0 16,-1 4-32-16,2 3 0 0,-1 3 0 0,0 2 0 15,1-1-144-15,0 0-128 0,1-2 192 0,1 0-192 16,-2-3 304-16,4 0-48 0,1-2-16 0,1-1 0 16,0-3-240-16,4 1 128 0,0-2-128 0,2-2 0 15,0 0 144-15,1-3-144 0,-1 2 128 0,3-2-128 0,0 0 128 16,0-3-128-16,1 2 0 0,-2-3 128 0,3-1-128 0,1 0 0 16,0-2 0-16,1-1 0 0,-1-2-128 0,1-1-128 15,0 1 0-15,1-3-16 16,0-1-560-16,2-1-128 0,-1-2 0 0,1 0-16 15,-1-2-608-15,3-2-112 0,1 2-32 0,-1-3 0 16,-3-2 224-16,2 1 32 0,1-3 16 0,0-1-7312 16,1 0-1456-16</inkml:trace>
  <inkml:trace contextRef="#ctx0" brushRef="#br0" timeOffset="57">3103 9132 4607 0,'0'0'400'0,"0"0"-400"0,0 0 0 0,0 0 0 0,0 0 4880 0,0 0 896 15,0 0 176-15,0 0 48 0,0 0-4144 0,0 0-832 16,3 8-176-16,-1-2-16 0,-2-6 192 0,3 7 64 15,-3-7 0-15,3 9 0 0,1 0-144 0,0 1-32 16,-1 2 0-16,-1 2 0 0,0 3-208 0,1 1-64 16,1 4 0-16,-1-2 0 0,-2 1-272 0,5 1-64 15,-2 0-16-15,0 1 0 0,0-4-96 0,0 1-32 16,0-1 0-16,1-1 0 0,0-2-32 0,0-2-128 16,1 0 192-16,0 0-64 0,-2-3 0 0,1 0 0 15,-1-3 0-15,1-1 0 0,-5-7 160 0,5 6 32 16,-5-6 0-16,0 0 0 0,7 5-48 0,-7-5 0 15,0 0 0-15,0 0 0 0,0 0-112 0,0 0-32 0,5-4 0 0,2-1 0 16,-1-5-128-16,1 2 0 0,0 0 0 0,0 0 128 16,-1 0-128-16,3 3 0 0,0 1 0 15,0 1-176-15,0 0 176 0,-1 0 0 0,2 0-144 0,-1 2 144 16,1 2 0-16,-2 1 0 0,1-1 0 0,0 1 0 16,2 2 0-16,0-3 0 0,-1 1 0 0,1-1 0 15,1 3 0-15,-1-1 0 0,-11-3 128 0,10 1-128 16,2 1 0-16,-1 0 0 0,0-2 128 0,-1 2-128 15,-1-1 0-15,1 1 128 0,1 0-128 0,-4-1 128 16,-7-1 16-16,10 6 0 0,-1-2 0 0,-2 0 0 16,-7-4 96-16,8 6 16 0,1-2 0 0,-2 1 0 15,-7-5-64-15,0 0-16 0,9 1 0 0,-1-1 0 16,0 0-16-16,-8 0 0 0,10-4 0 0,-2 0 0 16,0-1 80-16,0-2 16 0,-2-2 0 0,1 2 0 15,0-3-32-15,0-1 0 0,-2 1 0 0,0-1 0 0,0-2-96 0,-2-1-128 16,1-3 176-16,0 1-176 0,-4-2 176 0,3 0-176 15,0-1 160-15,-2-3-160 0,-1-2 0 0,0 0 0 16,2-2 0-16,-1-2 0 0,-1 2-176 0,2-1-80 16,0 2 0-16,-2 5-16 15,0 6-272-15,-1-1-48 0,0 4-16 0,1 1 0 16,0 3-128-16,0 7-32 0,0 0 0 0,0 0 0 16,0 0-1968-16,0 0-400 0,0 0-64 0,0 0-12688 0</inkml:trace>
  <inkml:trace contextRef="#ctx0" brushRef="#br0" timeOffset="58">3870 9583 38927 0,'0'0'1728'0,"0"0"352"0,0 0-1664 0,0 0-416 15,-8 0 0-15,8 0 0 0,0 0 0 0,0 0-224 16,0 0 32-16,0 0 0 16,0 0-416-16,0 0-80 0,0 0-16 0,0 0 0 0,0 0 416 0,9 6 80 15,-2 1 16-15,-1-1 0 0,-6-6 192 0,7 10 0 16,-3 0 0-16,-1 2 0 0,0-2 672 0,-2 2 32 16,-1-2 0-16,0 2 0 0,0 0-64 0,3 1 0 15,-1 1 0-15,0-1 0 0,-2-2-448 0,0 0-192 16,-1 1 176-16,1-2-176 0,1 0 0 0,1-2 0 15,-2 3 0-15,0-3 0 0,0-8-208 0,4 7-96 16,-4-7-16-16,3 7 0 16,-3-7-496-16,4 7-96 0,-4-7-32 0,0 0 0 15,0 0-1760-15,0 0-368 0,0 0-64 0</inkml:trace>
  <inkml:trace contextRef="#ctx0" brushRef="#br0" timeOffset="59">4555 9082 28735 0,'0'0'1280'0,"0"0"256"0,0 0-1232 0,0 0-304 0,0 0 0 0,0 0 0 16,0 0 320-16,0 0 0 0,0 0 0 0,0 0 0 15,0 0-160-15,0 0-32 0,0 8 0 0,1 2 0 16,-1 3 288-16,2 2 48 0,0 3 16 0,0 1 0 16,0 0 160-16,0 1 48 0,-1 0 0 0,1-2 0 15,1 1 80-15,-2-1 0 0,3 1 16 0,-2-4 0 16,-1 4-352-16,-1-6-80 0,0-1-16 0,3 0 0 15,-1-3-32-15,0 0-16 0,0 0 0 0,0-4 0 16,-2-5 48-16,0 0 16 0,0 0 0 0,6 6 0 0,-6-6-112 0,9 2-32 16,-2-1 0-16,-7-1 0 0,9-3-80 0,-1-1 0 15,0-3-128-15,-1 1 192 0,-1 0-192 0,0 0 0 16,-6 6 128-16,6-7-128 0,-1-1 0 0,1 2 128 16,-6 6-128-16,0 0 0 0,6-4 0 0,-6 4 0 15,0 0 0-15,0 0 0 0,8 6 0 0,1 1 0 16,-4 2 0-16,2 2-160 0,-2 3 160 0,2-1 224 15,3 2-48-15,-2 1-16 0,2-2 0 0,0-1 0 16,0 0 0-16,0-2 0 0,0-1-160 0,1-1 0 16,-1-2 0-16,2-3 128 0,-1-1-128 0,0-3 160 15,-1-1-160-15,0-1 160 0,2-4 16 0,-2 1 0 0,0-2 0 16,-2-1 0-16,2 0 144 0,0-2 16 16,-2 0 16-16,0 1 0 0,-1-2 256 0,0 0 48 0,0 1 16 0,-1-1 0 15,-2-1-256-15,1-1-48 0,-1 1-16 0,1-1 0 16,0 0-128-16,-1-2-32 0,0 2 0 0,0-2 0 15,-1 1-192-15,1-1 128 0,0 0-128 0,0-1 0 16,1 1 0-16,1-2 0 0,-3 0 0 0,3 0 0 16,-1-2 0-16,1 2 0 0,0 1 0 0,0 2 0 15,0-3 0-15,0 5-208 0,1-1 32 0,-1 3 16 16,0 0-480-16,0 1-80 16,-1 1-32-16,0-1 0 0,0 2-1168 0,-1 1-256 0,3 1-32 0,-7 5-16 15,6-7-336-15,0 2-80 0,-1 0-16 16,-5 5-7216-16,9-4-1456 0</inkml:trace>
  <inkml:trace contextRef="#ctx0" brushRef="#br0" timeOffset="60">5193 9558 30399 0,'0'0'2704'0,"0"0"-2160"0,0 0-544 16,-6-4 0-16,6 4 2400 0,0 0 368 0,0 0 80 0,0 0 16 31,3-10-2864-31,3 2-768 0,-1 0-48 0,5 5-16 0,0-3 576 0,2 1 128 0,-2 0 128 0,3 2-208 16,-1 0-80-16,1 1-16 0,0-1 0 0,-1 0 0 15,-1 3 176-15,0 0 128 0,-3 2-192 0,1 1 192 16,-2 1 0-16,-1 1 128 0,1 0 0 0,-7-5 16 16,4 7 16-16,-1 1 0 0,0 1 0 0,-3 1 0 15,0-10-16-15,-3 13 0 0,2 1 0 0,-2-1 0 16,0-2 0-16,-1 0 0 0,1-1 0 0,-2 0 0 16,0 0-144-16,1-1 0 0,1 1 0 0,-2 0 0 15,1 1 0-15,-2 0 0 0,1 2 0 0,1-2 0 16,1 0 0-16,-2 0 0 0,0 0 0 0,1 0 0 15,1-1 224-15,1-1-32 0,2 1-16 0,-1 0 0 16,-1 0 144-16,1 0 48 0,2-1 0 0,1-1 0 0,1 2-368 0,1-2 144 16,1 1-144-16,0-2 0 0,-1 1-176 0,2-1-144 15,1-1-16-15,1-1-16 16,0-1-1840-16,1-1-368 0,0-2-80 0,1 1-7296 16,0-1-1456-16</inkml:trace>
  <inkml:trace contextRef="#ctx0" brushRef="#br0" timeOffset="61">6073 8749 9215 0,'0'0'816'0,"0"0"-656"16,0 0-160-16,4-5 0 0,-1-1 4864 0,-3 6 928 16,0 0 192-16,0 0 32 0,0 0-4768 0,8 3-960 15,0 4-288-15,-2 1 128 0,0 2 96 0,0 1 16 16,0 3 0-16,-2 4 0 0,2 0-64 0,-1 5-16 15,-1 3 0-15,-1-1 0 0,0 3-16 0,-1 1 0 16,-1-1 0-16,-1 2 0 0,0 2 368 0,0 2 80 16,0 0 16-16,0-3 0 0,-1-2-176 0,1-1-48 15,1-1 0-15,0-2 0 0,0-2-96 0,0-4-32 16,-1-1 0-16,1-2 0 0,1-4 48 0,-2 0 0 16,2-2 0-16,-1-4 0 0,-1-6-32 0,0 0 0 15,0 0 0-15,0 0 0 0,0 0-112 0,0 0-32 0,0 0 0 0,0 0 0 16,5-12-128-16,0 2 0 0,-3-3 144 0,1-1-144 15,1-1 128-15,-1 0-128 0,-1-3 128 0,0-1-128 16,0 1 0-16,0 1 0 0,0 3 0 0,1-2 0 16,-1-1 0-16,0 5 0 0,0 4 0 0,1 1 0 15,1 0 0-15,3 3 0 0,1 1 0 0,0 1 0 16,-2 0 0-16,2 1 0 0,2 1 0 0,-2 2-128 16,-8-2 128-16,9 5 0 0,0 1-144 0,-1 4 144 15,-2 0 0-15,-1-2-144 0,-2 1 144 0,2-3 0 16,-5-6 0-16,5 11-128 0,-1-1 128 0,-1 0 0 15,-1 0 0-15,-1 0 0 0,-1 2 0 0,0-1 0 16,0 0 0-16,0-1 0 0,-2 1 0 0,0-1 0 0,0-1 0 16,0 1 0-16,-1 0 0 0,-1-2 0 0,-1-1 0 15,2-1 0-15,-2 0 0 0,-1 1 144 0,2-1-144 0,-2-1 0 16,6-5 144-16,-8 5-144 0,0-1 0 0,1-1 0 16,-1 0 0-16,0-2 0 0,0 0 0 0,0 1 0 15,-1-4-160-15,-1 2 160 16,1 0-576-16,0-1 0 0,0 0 0 0,-1-1 0 15,0 1-1792-15,1 0-384 0,0-2-64 0,0 1-11168 16</inkml:trace>
  <inkml:trace contextRef="#ctx0" brushRef="#br0" timeOffset="62">6326 8451 12895 0,'0'0'1152'0,"0"0"-928"16,0 0-224-16,0 0 0 0,0 0 4672 0,0 0 880 16,0 0 176-16,0 0 32 0,0 0-4608 0,0 0-912 15,0 0-240-15,0 0 0 0,8 2 192 0,-8-2-16 16,9 5 0-16,-2 0 0 0,0-1 16 0,1 1 16 16,1-1 0-16,-2 0 0 0,0 3 272 0,1 2 48 15,-1-2 16-15,2 3 0 0,3 1 0 0,1 3 0 16,1 1 0-16,0 2 0 0,4 3-240 0,0 2-48 15,-2 1-16-15,2 5 0 0,2 3 160 0,0 1 48 0,1 4 0 16,-1-1 0-16,1 0-64 0,-1 0-16 0,0-1 0 0,0-1 0 16,1 0-176-16,-1 1-48 0,1-2 0 0,0 0 0 15,0-1-144-15,-4 0 0 0,-2-2 144 0,-2-1-144 16,-5 2 128-16,-3-2-128 0,-2-1 160 0,-1-2-160 16,-2 0 144-16,-2-1-144 0,-2-1 128 0,-2 0-128 15,-4-2 144-15,0 2-144 0,-1-2 160 0,1-1-160 16,0 0 208-16,-2 0-48 0,1 0-16 0,-1-1 0 15,1 0-144-15,-2-1 160 0,1-2-160 0,2-2 160 16,-1 0-160-16,2-2 0 0,-1-1 0 0,0 0 0 16,-2-5-480-16,4 1-128 0,-3 1-32 15,1-4 0-15,-2 0-3200 0,1-1-656 0</inkml:trace>
  <inkml:trace contextRef="#ctx0" brushRef="#br0" timeOffset="63">7445 9079 36047 0,'0'0'1600'0,"-6"-4"320"0,-3-1-1536 0,2 2-384 16,7 3 0-16,0 0 0 0,0 0 0 0,0 0 0 16,0 0 0-16,10-1 0 15,0-2-256-15,2 3-144 0,0 0-32 0,4 2 0 0,1-1 128 0,3 0 32 16,0 1 0-16,2-1 0 0,0 1 0 0,1 0 0 16,1-1 0-16,2-1 0 0,0 0 32 0,-1 0 16 15,1 0 0-15,-2-1 0 16,-1-3-272-16,-1 3-48 0,-2-2-16 0,-1 0 0 15,-2-1-1424-15,-1 0-272 0,0-1-64 0,-3 0-8560 0</inkml:trace>
  <inkml:trace contextRef="#ctx0" brushRef="#br0" timeOffset="64">7455 9198 17503 0,'0'0'1552'0,"0"0"-1232"0,0 0-320 0,0 0 0 16,0 0 3280-16,0 0 608 0,0 0 112 0,0 0 32 15,0 0-3328-15,11 4-704 0,0 1 0 0,1-2 0 16,3 1 0-16,1-1 0 0,-1 0 144 0,1-1-16 0,2 0-128 15,1-2 144-15,2-3-144 0,5 2 160 0,0 0-32 0,1 0 0 16,-2 0 0-16,3 1 0 0,1 0-128 0,-2 0-144 16,-1-3 144-16,-1 1-208 15,-3-1-736-15,0-1-144 0,-2 1-16 0,0-4-12160 16</inkml:trace>
  <inkml:trace contextRef="#ctx0" brushRef="#br0" timeOffset="65">8635 8548 21183 0,'0'0'1888'16,"0"0"-1504"-16,-7 0-384 0,7 0 0 15,0 0 2928-15,0 0 512 0,0 0 96 0,0 11 32 0,2-1-2976 0,1 2-592 16,2 1 0-16,0 1-224 0,-1 2 224 0,3 2 0 16,0 3 0-16,-1 2 0 0,-2 3 0 0,0-2 0 15,-1 0 0-15,0 2 0 0,3-2 0 0,-3 0 208 16,-2-2-64-16,2-1-16 0,-2 2-128 0,1-6 0 16,-4 0 0-16,2-2 0 0,-1 0 0 0,-2 0 0 15,0-2 0-15,2-2 0 16,-1-1-768-16,1-1-64 0,-3 1-32 0,1-3-8672 15,3-7-1728-15</inkml:trace>
  <inkml:trace contextRef="#ctx0" brushRef="#br0" timeOffset="66">8343 9153 24879 0,'0'0'1088'0,"-5"-6"256"0,-2 3-1088 0,7 3-256 0,-7 0 0 0,7 0 0 16,0 0 3520-16,0 0 640 0,2 9 128 0,3-4 16 16,3 0-3856-16,3-1-768 0,0 0-144 15,6-1-48-15,3-2 304 0,3 0 48 0,4 1 16 0,3-2 0 16,0-3-48-16,1 1-16 0,3 2 0 0,0-3 0 15,2-1 208-15,-1 0 0 0,-1 0-160 0,-2 0 160 16,-4 1 0-16,1 2 0 0,0-5 0 0,-2 3 0 0,0 2 0 16,-2-2 0-16,-1 1 0 0,-3 1 0 0,-1 2 0 0,0 0 0 15,-2 0-176-15,-2 2 176 16,0-2-752-16,-2 2-64 0,-3 0-16 0,-1 1-9616 16,-1 1-1936-16</inkml:trace>
  <inkml:trace contextRef="#ctx0" brushRef="#br0" timeOffset="67">8365 9772 5519 0,'0'0'496'0,"0"0"-496"0,0 0 0 0,0 0 0 15,0 0 4288-15,0 0 752 0,0 0 144 0,3-7 48 0,-1 1-3648 0,-2 6-736 16,0 0-144-16,4-8-16 0,0 0 272 0,0 0 48 16,1 0 16-16,-1 0 0 0,0-1-128 0,2 0-32 15,-2-2 0-15,2 1 0 0,0-1-256 0,1-2-48 16,1-1-16-16,2-3 0 0,0 0-32 0,0-2 0 16,0-1 0-16,2-1 0 0,1 0-16 0,-1 3-16 15,-2 0 0-15,3 0 0 0,0 4-480 0,1 2 128 16,-3 2-128-16,0 2 0 0,-1 3 0 0,-1 2 0 15,-2 1 0-15,2 1 0 0,-9 1 0 0,10 5 0 16,-1 0 0-16,0 2 0 0,-2 1 0 0,0 0 0 16,0 4 0-16,-1 0 0 0,-1 4 0 0,-1-2 176 15,0 2-176-15,3 2 160 0,0 2-160 0,1 0 160 16,-1-3-160-16,1 0 160 0,0 0-160 0,1-1 0 16,-1-2 144-16,0 0-144 0,-1-1 144 0,0-1-144 15,-2-2 192-15,1-1-192 0,1-1 288 0,0 0-48 0,-1-4-16 0,-6-4 0 16,7 6 64-16,-7-6 16 0,7 4 0 0,-7-4 0 15,9 2-64-15,-9-2-16 0,8 2 0 0,1-1 0 16,-9-1-224-16,8 0 176 0,-8 0-176 0,0 0 160 16,9 2-160-16,-1-2 0 0,-8 0 144 0,9-2-144 15,-9 2 256-15,8-2-32 0,-8 2 0 0,8-5 0 16,-1 0 32-16,0-2 16 0,-3 0 0 0,2 0 0 16,0-1-64-16,0 0-16 0,-1 1 0 0,0-3 0 15,0 1-64-15,-1-1-128 0,0-1 176 0,-1-2-176 16,0-1 208-16,1 0-64 0,1 0-16 0,0-1 0 15,-1 0-128-15,1-3 0 0,-2 3 0 0,-1 1 128 16,0 0-128-16,2 2 0 0,0 1 0 0,-2 1 0 16,-2 2 0-16,0 0 0 0,0-1 0 0,0 9 0 15,0-7 0-15,0 7-176 0,-2-9 176 0,2 9-128 0,0 0 128 0,5-8-128 16,-5 8 128-16,3-6-128 0,-3 6-160 0,0 0-32 16,0 0 0-16,0 0 0 15,4-9-1296-15,-4 9-272 0,4-7-48 0,-4 7-10256 16,6-4-2048-16</inkml:trace>
  <inkml:trace contextRef="#ctx0" brushRef="#br0" timeOffset="68">9953 8704 23039 0,'0'0'2048'15,"0"-7"-1648"-15,-1-1-400 0,1 8 0 16,0 0 1856-16,0 0 304 0,0 0 48 0,0 0 16 16,3-8-2000-16,-3 8-400 0,0 0-80 0,0 0 0 0,0 0-48 0,0 0 0 15,0 0 0-15,0 0 0 0,0 0 48 0,0 0 0 16,0 0 0-16,0 0 0 0,0 0 464 0,-2 8 112 16,-1 0 0-16,-2 2 16 0,-2 1 432 0,-2-4 96 15,-1 3 16-15,-4-1 0 0,-1 2 16 0,-1-3 16 16,-3 1 0-16,1-1 0 0,-2 1-320 0,0 1-64 15,-3 0-16-15,3-2 0 0,0 3-256 0,1-1-48 16,0 0-16-16,1 0 0 0,3-2-48 0,0-1-16 16,1 0 0-16,1 0 0 0,0-1-128 0,0 1 0 15,2-2 0-15,1 0 128 0,0 0-128 0,-1 0 0 16,2 0 0-16,-1 1 128 0,0 0-128 0,1-2 0 16,1-1 0-16,2 1 0 0,6-4 192 0,0 0-64 15,0 0 0-15,0 0 0 0,0 0 128 0,0 0 32 16,0 0 0-16,0 0 0 0,0 0-32 0,5 5 0 0,-5-5 0 15,11 5 0-15,0-1 96 0,3 1 16 0,0-1 0 16,1 0 0-16,1-1-176 0,1 0-48 0,1 2 0 16,2-2 0-16,0 0-144 0,1 1 0 0,2 1 0 0,0-2 0 15,-2 1 0-15,2-1 0 0,0 1 0 0,1-1 0 16,-1-1 0-16,-2 3 0 0,-1-4 0 0,-1 3 0 16,1-1 0-16,-1 0 0 0,-1-1 0 0,-2 0 0 15,0-1 0-15,-2 1 128 0,-2-1-128 0,0 1 0 16,-2 0 0-16,0 0 0 0,0 0 128 0,-2 1-128 15,-8-3 0-15,9 4 0 0,-9-4 0 0,8 7 0 16,-8-7 0-16,5 8 0 0,-5-8 0 0,0 0 0 16,0 10 0-16,-2-1 0 0,-1 1 0 0,-2-1 0 15,-4-2-128-15,1 0 128 0,-4-1 0 0,0 5 0 0,-3 0 0 16,0 1 0-16,-4-3 0 0,0 0 0 0,-3 1 0 0,1-1 0 16,-2 1 0-16,0 1 0 0,0-1 0 0,1 2 0 15,-1 0-144-15,0 2 144 0,1 0 0 0,0 3 0 16,2-2 0-16,0 1 0 0,-1-1 0 0,1-1 0 15,2 3 0-15,1-1 0 0,0-1 0 0,1 0 0 16,2 0 0-16,1 1 0 0,2-2 0 0,1 0 0 16,1-1 0-16,2 1 0 0,1 1 0 0,2-1 0 15,0 1 0-15,0 1 0 0,0-6 0 0,1 2 144 16,-1 2-144-16,2-2 128 0,0 4-128 0,2-3 0 16,0-2 0-16,2 0 0 0,1 0 192 0,1 0 0 15,0 0 0-15,3-1 0 0,3-1 80 0,0-2 32 16,1 0 0-16,1 2 0 0,2-1-96 0,1-1-16 0,1-1 0 15,3-1 0-15,1 1-64 0,2-2 0 0,1 2-128 0,3-3 192 16,-1 0-192-16,2-1 0 0,0 0 0 16,0 1 0-16,0-1 0 0,-1 1 0 0,-3-1-176 0,1 1 176 31,0-3-560-31,-3 0 16 0,-1 0 0 0,1 1 0 16,-2-2-1488-16,2 1-288 0,-2-4-64 0,2 0-9232 0,0-1-1840 0</inkml:trace>
  <inkml:trace contextRef="#ctx0" brushRef="#br0" timeOffset="69">11188 8520 18431 0,'0'0'1632'16,"0"0"-1312"-16,-9 0-320 0,1 2 0 0,8-2 1552 0,-7 2 240 16,0 1 64-16,1 0 0 0,6-3-1520 0,-7 5-336 15,-1 0 0-15,1 1 0 0,0-3 0 0,0 2 0 16,-1 1-160-16,-1 0 160 0,-1-1 0 0,-2 3 0 15,1 0 0-15,-1 0-128 0,-3 2 704 0,1 1 128 16,-1 0 48-16,0 3 0 0,-2 0 432 0,1 2 96 16,-1 2 0-16,1 2 16 0,-2 4-80 0,2 2-32 15,-1 2 0-15,2 2 0 0,0-1-480 0,0 1-112 16,-1 1-16-16,2 0 0 0,1 2-384 0,2 0-64 16,1 2-128-16,1-1 176 0,2 3-176 0,0-1 128 15,0-2-128-15,1 1 128 0,0 0-128 0,1 0 0 16,-1-1 0-16,2 0 0 0,-3-2 0 0,2 1 0 15,3-3 0-15,2 0 0 0,-2 1 0 0,1-1 0 16,1-3 192-16,3 1-64 0,2 0 112 0,2-1 16 16,4-2 0-16,2-2 0 0,2-1-64 0,1 0-16 0,0-4 0 0,4 0 0 15,2-3-384-15,0-1-80 0,0-2-16 0,2-2 0 32,-1-1-336-32,0-2-64 0,1-1 0 0,0-1-16 15,0 1-1328-15,-1-4-256 0,0 1-48 0,-2-3-7232 0,-3-1-1440 0</inkml:trace>
  <inkml:trace contextRef="#ctx0" brushRef="#br0" timeOffset="70">11221 9323 19343 0,'0'0'1728'0,"0"0"-1392"16,0 0-336-16,0 0 0 0,0 0 3280 0,0 0 592 16,0 0 112-16,0 0 32 0,-1 9-3264 0,1-1-752 15,1 1 0-15,4-1 0 0,1 2 0 0,2 1-160 16,-1 0 160-16,0 1-192 0,3 1 192 0,0 1 128 15,0-2-128-15,0 2 176 0,-2 0 64 0,2 0 16 16,-2 1 0-16,0-1 0 0,0 0 0 0,1 0 0 16,-2 0 0-16,0 1 0 0,-1-1-256 0,1-2 144 0,-3-1-144 0,3 0 128 15,0-3-128-15,0-1 0 16,-1-1 0-16,1-1-176 16,2-1-272-16,-1-1-48 0,1-2-16 0,-1-1 0 15,-8 0-1792-15,10-1-384 0,-1-4-64 0,-1 0-9408 0</inkml:trace>
  <inkml:trace contextRef="#ctx0" brushRef="#br0" timeOffset="71">11673 9219 8287 0,'0'0'736'0,"0"0"-592"0,0 0-144 0,0 0 0 0,0 0 4752 0,0 0 928 15,0 0 176-15,-1 9 32 0,1 2-4496 0,-2-1-912 16,1 2-176-16,-3 2-48 0,-1 1-256 0,0 1 128 15,-1 1-128-15,0 4 0 0,-1 1 416 0,-1-2-32 16,-2 1 0-16,-1 5 0 0,-1 0-32 0,-1 2-16 16,0 0 0-16,-1 3 0 0,-4 1 64 0,2 0 16 15,0 2 0-15,1 0 0 0,-1 0-192 0,2-3-32 16,-1-3-16-16,2 0 0 0,1-2-176 0,2-3 0 16,-1-2 0-16,2 1 0 0,4-3 0 0,0-1 0 15,1-3 0-15,3-1 0 16,2-4-1872-16,-1-10-304 0,0 0-64 0,0 0-11184 0</inkml:trace>
  <inkml:trace contextRef="#ctx0" brushRef="#br0" timeOffset="72">12036 8760 21183 0,'0'0'1888'0,"-5"6"-1504"0,-2-2-384 0,0 1 0 0,0 0 1280 0,-1 1 192 16,0 1 48-16,1 1 0 0,2 1-1216 0,0 2-304 15,-3 0 0-15,1 0 0 0,0 2 0 0,0 2 0 16,0-1 0-16,1 2 0 0,0 0 0 0,0-2 0 16,1 0 0-16,0-1 0 0,0 0 0 0,2 2 0 15,1-5 0-15,0 2 0 0,-1-1 0 0,1 0 192 16,0-3-64-16,2 2-128 0,0-2 256 0,0 2-48 15,0-10-16-15,2 11 0 0,3 0-32 0,0-2-16 16,-5-9 0-16,7 10 0 0,2-1-144 0,-2-2 0 16,2-1 0-16,0 0 128 0,1 0-128 0,0 0-144 0,0-2 144 15,0-1-208-15,-2 0 80 0,0-2 128 0,2 1-208 0,-10-2 80 32,8-2-560-32,-1 1-96 0,-7 1-32 0</inkml:trace>
  <inkml:trace contextRef="#ctx0" brushRef="#br0" timeOffset="73">12154 8942 30399 0,'0'0'2704'0,"0"0"-2160"16,0 0-544-16,0 0 0 0,0 0 2480 15,0 12 384-15,1 1 80 0,1-1 0 16,-1 0-3328-16,1 0-656 0,0 0-144 0,-1 1-32 16,0-1-1472-16,0 1-320 0,-1-3-48 0</inkml:trace>
  <inkml:trace contextRef="#ctx0" brushRef="#br0" timeOffset="74">12164 8813 27647 0,'0'0'2448'0,"0"0"-1952"0,-4-7-496 0,1 0 0 15,0 0 2848-15,3 7 480 0,-1-7 80 0,1 7 32 31,0 0-4528-31,0 0-896 0,0 0-176 0,0 0-8368 0,5-5-1680 0</inkml:trace>
  <inkml:trace contextRef="#ctx0" brushRef="#br0" timeOffset="75">12219 8792 20271 0,'0'0'896'0,"0"0"192"0,0 0-880 0,0 0-208 16,0 0 0-16,0 0 0 0,0 0 2960 0,7 1 560 15,-7-1 96-15,12 3 32 0,-2 0-2992 0,1 1-656 16,-1 2 0-16,1-1 0 0,0 3-224 0,1 0 16 16,1 2 0-16,-1 0 0 0,0 1 80 0,-1 0 128 15,-1 0-208-15,0 3 80 0,0 1 128 0,0 1 0 16,-3-2-144-16,0 1 144 0,-1 0 0 0,-1 1 0 16,-1-2 0-16,-2 3 0 0,-2-3 0 0,0 1 0 0,2-3 0 0,-2 3 128 15,1-2-128-15,2-2 0 0,-3 0 0 0,0 2 0 16,0-1 0-16,-1 0-256 0,-1-1 48 0,1 0 0 31,-4-2-704-31,-1 0-144 0,-2 1-32 0,0-2-11744 0</inkml:trace>
  <inkml:trace contextRef="#ctx0" brushRef="#br0" timeOffset="76">12446 9485 24879 0,'0'0'2208'0,"0"0"-1760"16,0 0-448-16,9-4 0 0,1 1 3376 0,1 0 592 0,3 0 112 0,1 1 16 31,3 0-3792-31,0 1-768 0,1 0-160 0,1 1-16 0,-1-1 304 0,0 0 64 0,1 0 16 0,1 1 0 16,0-1-64-16,1 1 0 0,3-2 0 0,-2 1 0 15,-1 0 48-15,2 0 0 0,0-1 0 0,-2 0 0 16,-1 0 272-16,-2-1-192 0,0 2 192 0,-1 0-160 16,-2 1 160-16,0-2 0 0,-3 2 0 0,0-1-128 31,-1-1-320-31,0 2-48 0,1 0-16 0,-2 0 0 0,-1-1-1984 16,0 1-416-16,4-2-80 0,0 1-16 0</inkml:trace>
  <inkml:trace contextRef="#ctx0" brushRef="#br0" timeOffset="77">13249 9400 27647 0,'0'0'2448'0,"0"0"-1952"16,0 0-496-16,-7 0 0 0,7 0 2240 0,-7 4 368 16,7-4 64-16,-2 9 16 0,2-1-2304 0,1 1-384 0,3 1-192 0,2-2 0 15,2 3 16-15,0 0 0 0,-1 1 0 0,1 3 0 16,1-1 32-16,-1 2 0 0,-2-2 0 0,1 3 0 15,-1-2 144-15,1 2 0 0,-3-2-144 0,0-1 144 16,3 1-272-16,-1-2 16 0,-1 2 0 0,0-2 0 31,1-2-640-31,-2 0-128 0,2-1-32 0,-1-4 0 16,-5-6-576-16,8 6-112 0,0-2-32 0,-8-4-10064 0</inkml:trace>
  <inkml:trace contextRef="#ctx0" brushRef="#br0" timeOffset="78">13513 9428 33167 0,'-9'9'2944'0,"-4"2"-2352"0,-2 3-464 0,-1 5-128 0,-1 5 2112 0,0 5 384 15,1 2 96-15,-1 1 16 16,0-1-2480-16,0 1-480 0,-2-1-96 0,1 1-32 15,1-3-240-15,0 0-48 0,0-2-16 0,4-1 0 16,2-2-528-16,2-1-96 0,1-2-32 0,-1-2 0 16,2-1-368-16,2-3-80 0,1-4-16 0,0 0 0 15,0-7 336-15,4-4 64 0,0 0 16 0</inkml:trace>
  <inkml:trace contextRef="#ctx0" brushRef="#br0" timeOffset="79">13213 9079 13823 0,'0'0'608'0,"0"0"128"0,0 0-592 0,0 0-144 0,0 0 0 0,0 0 0 0,0 0 4896 16,0 0 944-16,8 5 192 0,2 0 48 16,-1-1-5760-16,1-1-1136 0,0 0-224 0,1-3-48 15,0-3 16-15,0 0 16 0,-2-1 0 0,0-1 0 16,1-2 0-16,-1 0 0 0,0 0 0 0,0-1 0 0,-2 1 1056 0,-1-3 176 16,-1 0 48-16,2 1 16 0,-2-2 784 0,0 2 144 15,-1 1 48-15,-1-1 0 0,0-2-352 0,1 2-64 16,1 0-16-16,-2 1 0 0,-3 8-528 0,0 0-96 15,4-6-32-15,-4 6 0 0,0 0-128 0,0 0 0 16,0 0-160-16,0 0 160 0,8 2-176 0,-8-2 176 16,7 4-192-16,0 2 192 0,-1 0 0 0,-6-6 0 15,6 7 0-15,0 1 0 0,-2 1 0 0,-1 1 176 16,-2-2 0-16,1 1 0 0,-1 1 80 0,1-2 32 16,-1 3 0-16,1 0 0 0,0 0 32 0,1 0 16 15,0 1 0-15,0-1 0 0,1 0-192 0,2 1-144 0,-1-4 192 0,1 1-192 16,0-1 0-16,2 1-224 0,1-5 16 15,-1 3 0 1,-1-1-672-16,2-3-128 0,-1-4-16 0,1-1-13280 0</inkml:trace>
  <inkml:trace contextRef="#ctx0" brushRef="#br0" timeOffset="80">13901 8674 20031 0,'0'0'896'0,"0"0"176"0,0 0-864 0,0 0-208 16,0 0 0-16,0 0 0 0,4 10 272 0,-4-10 16 0,0 0 0 0,8 7 0 15,-3 0-288-15,-5-7 0 0,0 0 128 0,4 7-128 16,-4-7 320-16,2 13 16 0,-3-2 0 0,-1 1 0 16,-3-2 784-16,1 1 160 0,-2 2 16 0,1 0 16 15,-3 3-96-15,0 1-32 0,-1 1 0 0,-2 3 0 16,0-1-704-16,-2 5-144 0,0-3-16 0,0-1-16 16,1 0-304-16,2 1 0 0,0-3 0 0,4 1 0 15,2-2 0-15,1 0 0 0,3-2-240 0,1 1 80 31,1-2-288-31,2-2-64 0,3-3-16 0,0-3 0 0,1-1-640 0,0-2-128 0,0 4-32 0,1-5-10736 16</inkml:trace>
  <inkml:trace contextRef="#ctx0" brushRef="#br0" timeOffset="81">14055 8918 17503 0,'0'0'768'0,"0"0"176"0,0 0-752 0,0 0-192 0,0 0 0 15,-2 10 0-15,-1 0 4016 0,1 3 768 0,0-1 144 0,1 1 48 32,1 2-4448-32,2-2-880 0,0 2-176 0,0-1-48 15,1 3-128-15,-1-1-48 0,-3 0 0 0,0-2 0 16,-1 2 96-16,1-2 16 0,1-2 0 0,-1 0 0 0,-1-4 448 0,2-8 192 0,0 11-128 0,0-11 128 16,-4 9 0-16,4-9 0 0,0 0 0 0,0 0 0 15,0 0-192-15,0 0-48 0,0 0-16 0,0 0-7936 16,0 0-1600-16</inkml:trace>
  <inkml:trace contextRef="#ctx0" brushRef="#br0" timeOffset="82">14051 8884 20271 0,'0'0'896'0,"0"0"192"0,0 0-880 0,0 0-208 16,0 0 0-16,0 0 0 0,0 0 2848 0,0 0 528 15,7-4 96-15,0 1 32 16,-7 3-3376-16,8-1-656 0,-8 1-144 0,0 0-32 16,0 0-288-16,0 0-64 0,8-5-16 0,-8 5-7280 0,0 0-1456 15</inkml:trace>
  <inkml:trace contextRef="#ctx0" brushRef="#br0" timeOffset="83">14115 8736 2751 0,'0'0'256'0,"0"0"-256"0,0 0 0 0,0 0 0 0,0 0 5360 0,3 8 1024 15,-3-8 208-15,7 7 32 0,-2 0-4864 0,1 0-976 16,0-3-192-16,1 4-32 0,-1 0-368 0,0-1-192 16,0 0 192-16,1 0-192 0,1 0 0 0,1 0 0 15,-2 1 0-15,0 1 0 0,0 2 0 0,1-1-144 16,0 1 144-16,0 1 0 0,-1 5 0 0,0-2 0 16,0 0 0-16,0 2 0 0,-1 0 240 0,0-1 16 15,-3 2 16-15,0-2 0 0,-1 2 32 0,1-3 0 16,-1 0 0-16,0 1 0 0,0-2-304 0,0 0 160 15,-1-1-160-15,0-1 128 0,-2-1-128 0,1 2-224 0,0 0 48 0,-1-1 16 32,-2-3-416-32,-2-1-64 0,1 0-32 0,-3-2 0 15,-3-1-1296-15,-1-1-256 0,-1-1-48 0,-3 0-16 0</inkml:trace>
  <inkml:trace contextRef="#ctx0" brushRef="#br0" timeOffset="84">14195 8548 19343 0,'0'0'1728'0,"0"0"-1392"16,-7-4-336-16,7 4 0 0,0 0 1344 0,0 0 208 15,0 0 48-15,0 0 0 0,-5 5-1600 0,5-5-176 16,0 0-96-16,0 12-32 0,0 0 304 0,3-1 0 15,3 0 0-15,0 2 0 0,1 0 576 0,2 3 64 16,2 2 0-16,1 1 16 0,3 1 368 0,0 1 64 16,1 6 0-16,1 0 16 0,3 1-304 0,0 1-64 0,1 1-16 0,2-1 0 15,1 1-400-15,2 0-96 0,-1 3-16 16,1-1 0-16,-2 1-208 0,-3 3 0 0,-1-2 0 0,-4 0 0 16,-2 3 128-16,-1-4-128 0,-4 0 176 0,-1-1-176 15,-4-2 304-15,-1-1-48 0,-2-1-16 0,-2-1 0 16,0 0-112-16,-4-2-128 0,0 0 176 0,-3 0-176 15,-1-1 0-15,-1-1 0 0,-3 0 0 0,-4 0 0 16,-3 2 0-16,0-2 0 0,-1-2-192 0,-1 0 48 16,1-5-48-16,-2-2-16 0,-1-2 0 0,1-2 0 15,1-5-1152-15,0-2-240 16,1-3-32-16,0-4-11904 0</inkml:trace>
  <inkml:trace contextRef="#ctx0" brushRef="#br0" timeOffset="85">14508 8401 29951 0,'3'-10'1328'0,"1"5"272"0,1-2-1280 0,2 2-320 0,1 0 0 0,1 2 0 16,1-1 0-16,0 1-256 0,-1-1 64 0,1-3 0 16,-1 1-112-16,0 1-16 0,1 0 0 0,0 1 0 15,-2 2 80-15,0 0 16 0,0-2 0 0,0 2 0 16,-8 2 32-16,8 0 0 0,2 0 0 0,-1 2 0 15,0-2 512-15,0 4 96 0,0 4 32 0,0 0 0 16,0 0 208-16,0 2 48 0,-1-4 16 0,1 3 0 16,-1 0-336-16,0 1-64 0,-2 3 0 0,0-2-16 15,0 2-304-15,-2 1 128 0,0-1-128 0,0 0 0 16,-2-2 128-16,-1 1-128 0,-1 0 0 0,-1 0 0 16,-1-1 176-16,-2-1-176 0,-1-1 160 0,-3 2-160 15,0-2 0-15,0 0 0 0,-1 0 0 0,-1 0 0 0,-1-2-240 16,1-2 16-16,-2 1 0 0,2-1 0 0,0 0-48 0,1-3-16 15,0 1 0-15,2-3 0 0,7 0 112 0,0 0 32 16,0 0 0-16,0 0 0 0,0 0 304 0,0 0 64 16,0-10 16-16,4 2 0 0,1 0 160 0,2 1 48 15,2-3 0-15,0 2 0 0,2 2-288 0,0 1-160 16,0 0 192-16,0 0-192 0,2 2 0 0,-1 1 0 16,0 1 0-16,-1 2 0 0,2 1 336 0,0 3-32 15,-2 0-16-15,2 4 0 0,1 1 352 0,0 3 64 16,1-2 0-16,0 2 16 0,2 2-272 0,-2 3-64 15,0 1-16-15,2 1 0 0,2-3-224 0,-1 2-144 16,0-2 192-16,1 1-192 0,0 2-176 0,-1-1-144 0,-1-1-16 16,-1-2-10736-1,0-1-2128-15</inkml:trace>
  <inkml:trace contextRef="#ctx0" brushRef="#br0" timeOffset="86">6471 11058 13823 0,'0'0'608'0,"0"0"128"0,-5 1-592 0,3 1-144 16,-4-2 0-16,3 1 0 0,3-1 0 0,-4 2 0 15,-1 0 0-15,5-2 0 0,0 0 0 0,0 0 0 16,0 0 0-16,0 0 0 0,0 0 128 0,0 0 0 15,0 0 0-15,0 0 0 0,0 0 1504 0,0 0 288 16,0 0 64-16,0 0 16 0,0 0 352 0,0 0 64 16,0 0 16-16,0 0 0 0,12 2-848 0,-12-2-176 15,0 0-16-15,10 2-16 0,1 0-544 0,-11-2-128 16,0 0 0-16,12 4-16 0,-2 2-272 0,0-1-48 0,0 1-16 0,0 1 0 16,-1 1-352-16,3 2 144 0,0-1-144 0,1 1 0 15,2 0 0-15,-1 1 0 0,1 2 0 16,0-1 0-16,0 0 0 0,1 3 0 0,1-3 0 0,-2 2 0 15,1-1 0-15,-1-1 0 0,-1-4 0 0,1 0 0 16,-2 3 0-16,-1-3 0 0,-1-1 0 0,0 1 0 16,1-4 0-16,-1 0 0 0,-1-1-160 0,1 0 160 31,-2-3-544-31,1-2 16 0,-2-1 0 0,2-1 0 0,0-1-1328 16,0 0-256-16,0-3-48 0,0-2-12016 0</inkml:trace>
  <inkml:trace contextRef="#ctx0" brushRef="#br0" timeOffset="87">7038 10858 36687 0,'-9'5'1616'0,"3"0"352"0,-2 3-1584 0,0 2-384 16,-1 4 0-16,1 4 0 0,2 2 272 0,0 1-16 15,-1 2-16-15,3 1 0 0,-2 2-240 0,2 1 0 16,-3 4 0-16,0 0-160 0,0 2 160 0,-2 3 0 15,2 2 0-15,-4 1 0 0,0 0 0 0,-1-2 0 16,-1 0 0-16,1 0 128 0,-2 0-128 0,-3 0 192 16,-1-1-64-16,-1 1 0 0,1 0-128 0,1-1 0 15,-1-7 0-15,2-2 0 0,0-3 0 0,2-1 0 0,1-3-128 16,2-3 128-16,1-3-336 0,1-4 16 0,4-3 0 16,0-2 0-1,5-5-1632-15,0 0-320 0,0 0-64 0,0 0-7072 0,-1-11-1408 0</inkml:trace>
  <inkml:trace contextRef="#ctx0" brushRef="#br0" timeOffset="88">6634 10746 16575 0,'0'0'1472'0,"-6"-6"-1168"16,-1 1-304-16,2-1 0 0,5 6 3824 0,0 0 704 16,-4-6 144-16,4 6 16 15,-4-7-4176-15,2 2-832 0,2 5-160 0,0 0-32 0,0-8 384 0,0 8 128 16,3-7 0-16,-3 7 0 0,4-8 0 0,-4 8 0 15,4-7 0-15,-4 7 0 0,6-9 192 0,1 2 64 16,-1 0 0-16,-1 1 0 0,1-3 176 0,0 1 32 16,1 1 16-16,0 0 0 0,0 0-128 0,0-2-32 15,0 0 0-15,0 0 0 0,0 0-48 0,-2-1-16 16,2 0 0-16,0 0 0 0,0-1-256 0,0 0 0 16,-1-1 0-16,1 2 0 0,-1-4 160 0,-1 4-160 0,0-2 128 15,-1 2-128-15,0 1 192 0,0 1-32 0,0 1-16 0,-4 7 0 16,0 0-144-16,0 0 0 0,0 0 144 0,0 0-144 15,0 0 192-15,0 0-48 0,8 7 0 0,-1 1 0 16,-1 1 96-16,-1 1 16 0,1 2 0 0,0 0 0 16,0 1 32-16,0 0 16 0,1-1 0 0,1 1 0 15,-1 0-160-15,0-1-16 0,-1 1-128 0,0-3 192 16,0 0-192-16,0-1 128 0,-2 1-128 0,-1-3 0 16,1 0 0-16,-4-7 128 0,5 6-128 0,-5-6 0 15,0 0 0-15,5 5 0 0,-5-5 0 0,6 3 0 16,-6-3-608-16,0 0-16 0,10 0 0 15,-3-1 0-15,1 0-2352 0,0-2-480 0</inkml:trace>
  <inkml:trace contextRef="#ctx0" brushRef="#br0" timeOffset="89">7576 10273 11967 0,'0'0'1072'0,"0"0"-864"16,0 0-208-16,0 0 0 0,0 0 3632 0,0 0 672 16,0 0 144-16,-7 5 32 0,0 1-3696 0,-1 0-784 15,1-1 0-15,0 1-144 0,0 0 144 0,2 0-128 16,0-1 128-16,-1 1-128 0,-1 1 128 0,1 2-128 16,-2-1 128-16,2 1-128 0,1 1 128 0,-1 2 0 15,0 2 0-15,-1 2 0 0,-2 1 352 0,1 0 0 0,-2 2 0 0,0 1 0 16,0 2 320-16,1 0 64 0,-1-1 16 15,-1 0 0-15,1 2-304 0,3-3-48 0,1 1-16 0,4-1 0 16,-1-1-256-16,3-2-128 0,2-2 0 0,0 2 128 16,-1-2-128-16,2-1-256 0,3-3 64 0,1-1 16 31,1-3-320-31,2-1-64 0,-1-2-16 0,1-1 0 16,1 0-832-16,0-6-192 0,0 0-16 0</inkml:trace>
  <inkml:trace contextRef="#ctx0" brushRef="#br0" timeOffset="90">7729 10509 14735 0,'0'0'1312'0,"0"0"-1056"16,0 0-256-16,0 0 0 0,0 0 4192 0,0 0 784 15,0 0 144-15,-2 8 48 0,-2-1-4368 0,4-7-800 0,0 9-304 16,0-9 16-16,3 10 112 0,-2-3 32 0,-1 0 0 0,0-7 0 16,2 9-208-16,-1-2-32 0,-1-7-16 0,3 8 0 31,-3 1-528-31,0-1-96 0,0-8-32 0,1 7 0 16,-1-7-224-16,0 7-64 0,0-7 0 0,-1 8 0 15,1-8-320-15,-3 8-80 0,-1-1-16 0</inkml:trace>
  <inkml:trace contextRef="#ctx0" brushRef="#br0" timeOffset="91">7793 10277 30399 0,'0'0'2704'0,"-7"-3"-2160"16,7 3-544-16,0 0 0 15,0 0-1312-15,0 0-368 0,0 0-80 0,0 0-9984 0</inkml:trace>
  <inkml:trace contextRef="#ctx0" brushRef="#br0" timeOffset="92">7948 10249 4607 0,'0'0'400'0,"0"0"-400"16,0 0 0-16,-7 3 0 0,7-3 4368 0,-8 4 800 15,8-4 144-15,0 0 48 0,0 0-3568 0,0 0-720 16,-4 8-144-16,4-8-32 0,2 7 64 0,0 2 16 16,-2-9 0-16,6 11 0 0,-2-1-288 0,3 0-64 15,1 0-16-15,-1 0 0 0,0 2-336 0,1 2-64 16,1 0-16-16,0 3 0 0,0 3-192 0,1-2 128 16,0-2-128-16,-1 2 0 0,-1-1 0 0,-1 2 0 15,0-2 0-15,1 3 0 0,-3-4 0 0,2 2 0 16,-1-1 0-16,-2 0 0 0,-1-1 160 0,0-2-160 0,0 1 160 15,-3 0-160-15,-3-2 304 0,1 0-48 16,0-1 0-16,2 2 0 0,-2-2-256 0,0-2 128 0,-1 1-128 0,-1-1 0 16,-1 0-176-16,0-1-144 0,-1-1-16 0,-1 1-16 31,-1-1-512-31,0 0-96 0,1 0-32 0,-2-1 0 16,-2 0-2144-16,0-3-416 0</inkml:trace>
  <inkml:trace contextRef="#ctx0" brushRef="#br0" timeOffset="93">8284 10944 17503 0,'0'0'768'0,"0"0"176"0,0 0-752 0,0 0-192 16,-1-7 0-16,1 7 0 0,0 0 3584 0,0 0 704 15,7-3 128-15,2 1 16 0,-2 2-3440 0,3 0-688 16,1 1-144-16,1 0-32 0,3 1 48 0,1-2 0 15,1 1 0-15,3-1 0 0,0-1-176 0,2-1 0 0,2-1 144 0,0 0-144 16,-1 0 0-16,2 0 0 0,0-1 0 0,-2 1 0 16,0 2 0-16,-2-2-208 0,-1 0 16 0,-3 2 16 31,-1-1-416-31,-2 2-96 0,-2 0-16 0,-2 0 0 16,-1-1-576-16,-9 1-112 0,9 3-16 0,-9-3-7104 0,0 0-1424 0</inkml:trace>
  <inkml:trace contextRef="#ctx0" brushRef="#br0" timeOffset="94">8361 11120 8287 0,'0'0'736'0,"0"0"-592"0,0 0-144 0,0 0 0 0,0 0 4608 0,0 0 880 16,0 0 176-16,0 0 32 0,7 4-3968 0,1 1-784 15,0-1-176-15,0-1-16 0,-8-3 48 0,11 2 16 16,-1-1 0-16,0 0 0 0,1 1-304 0,0-2-64 16,3 1-16-16,0-1 0 0,2-1-256 0,-2 1-48 15,1-2-128-15,0 1 192 0,4-1-192 0,2-1-208 16,0 0 32-16,1 1 16 16,-1 0-576-16,0-2-112 0,1 1-32 0,-1 1 0 15,-1-2-2304-15,0 0-464 0</inkml:trace>
  <inkml:trace contextRef="#ctx0" brushRef="#br0" timeOffset="95">9271 10874 26719 0,'0'0'1184'0,"0"0"240"0,-7 0-1136 0,7 0-288 16,-7 3 0-16,2 4 0 0,1 2 2576 0,1 3 464 15,3 1 96-15,0 3 0 0,2 1-2624 0,-1 1-512 16,2-1 0-16,0 2-240 0,1-2 240 0,0 0-192 16,1-2 192-16,-1-1-192 0,2-2-48 0,-2 0 0 15,2-1 0-15,-2-3 0 0,-4-8 240 0,5 7 0 16,-5-7-160-16,0 0 160 0,7 2 192 0,1-1 96 15,0-1 32-15,1-3 0 0,-3-2 144 0,2-2 48 16,2 0 0-16,1-2 0 0,-1 2-192 0,3-2-16 16,-3 2-16-16,0 1 0 0,-1 1-288 0,-1-1 0 0,0 4 0 15,0 0 0-15,2 2 0 0,-2 0 0 0,-8 0-128 0,9 6 128 16,-3-1-192-16,0 1 192 0,0 3-208 0,0-2 80 16,-2 4 128-16,2-3-128 0,-2 0 128 0,0-1-128 15,1 0 128-15,-5-7 0 0,5 7 0 0,1 0 0 16,-6-7 0-16,9 6 0 0,-9-6 128 0,9 3-128 15,0-2 144-15,-1-2-144 0,0 0 192 0,2-2-192 16,-1 1 272-16,0-1-48 0,0 0-16 0,1 1 0 16,-3 0 96-16,1-1 16 0,-1 0 0 0,-7 3 0 15,9-1 0-15,-1 1 16 0,-8 0 0 0,10 0 0 16,-2 0-32-16,-8 0-16 0,9 0 0 0,0 0 0 16,-1 0-48-16,1-2-16 0,-1 0 0 0,1 0 0 0,1-2 64 0,0 0 16 15,1 0 0-15,1-1 0 0,-1-2 0 16,2 0 0-16,0-2 0 0,-1 2 0 0,0-2-128 0,0 0-32 15,1-1 0-15,0 0 0 0,1-1-144 0,-4-1 0 16,-2-3 0-16,0 2 128 0,1 0-128 0,-2-4 0 16,-2 0 0-16,0-3 0 0,0-1-272 0,-1 1-48 15,-2 1 0-15,1-1 0 16,-3 0-528-16,0 2-112 0,0 4-32 0,0 1 0 16,-2 3-1392-16,0 3-288 0,2 7-48 0,0 0-13600 0</inkml:trace>
  <inkml:trace contextRef="#ctx0" brushRef="#br0" timeOffset="96">10073 11107 40191 0,'0'0'1792'0,"0"0"352"0,-8 4-1712 0,8-4-432 0,0 0 0 0,-4 7 0 31,2 1-400-31,2 0-176 0,2 5-16 0,1-3-16 0,0-2-240 16,0 4-48-16,1 2-16 0,-1 3 0 0,1 2 592 0,0-2 128 0,-1-3 32 0,0 0 0 16,-1-1 432-16,0-2 96 0,-1 1 16 0,0-1 0 15,0-1-16-15,0 1 0 0,-1-11 0 0,1 9 0 0,1 0-368 0,-2-9 128 16,3 5-128-16,-3-5 0 15,0 0-656-15,6 6-208 0,-6-6-32 0,0 0-9520 16,9-4-1888-16</inkml:trace>
  <inkml:trace contextRef="#ctx0" brushRef="#br0" timeOffset="97">10782 10779 5519 0,'0'0'496'0,"0"0"-496"0,-10-2 0 0,2 2 0 16,0 2 8000-16,0 2 1488 0,-1 5 304 0,0 1 64 15,-1 4-8192-15,-1 0-1664 0,-1 2-320 0,-2 1-64 16,-4 3 128-16,1 1 0 0,0 0 16 0,-1 2 0 15,-3 0 240-15,1-1 0 0,1 0 0 0,1-2-144 16,-1-1 144-16,2-1 0 0,1-3 0 0,2 2-128 16,0-3 128-16,1-3 0 0,3-2 0 0,2 0 0 15,2-3-448 1,6-6-48-16,-7 0-16 0,7 0 0 0,0 0-2096 0,-7-5-416 0,2-3-96 0</inkml:trace>
  <inkml:trace contextRef="#ctx0" brushRef="#br0" timeOffset="98">10378 10738 9215 0,'0'0'816'0,"0"0"-656"0,0 0-160 0,0 0 0 0,0 0 5248 0,6 5 1008 15,-1 1 208-15,1 2 32 0,0 1-4768 0,1 0-944 16,2 0-192-16,0 4-32 0,0 2-128 0,1 2-32 16,0-1 0-16,1-2 0 0,0 1 48 0,0-2 16 15,2 0 0-15,-2 1 0 0,0 3-464 0,2-2 0 16,-1 0 0-16,0-1 0 0,0-1-176 0,0 2 176 15,0-3-160-15,1 0 160 16,1 0-1616-16,-1-1-240 0,-1-2-32 0,3-2-7984 16,-1-1-1600-16</inkml:trace>
  <inkml:trace contextRef="#ctx0" brushRef="#br0" timeOffset="99">10991 11109 7359 0,'0'0'320'0,"0"0"80"0,0 0-400 0,-5 7 0 0,-1-3 0 0,2 0 0 16,4-4 8368-16,-3 10 1584 0,1 3 320 0,2-2 64 15,1 2-9088-15,1-1-1824 0,-1 0-352 0,1 4-80 16,1 4 304-16,-1-2 64 0,0 0 16 0,-1 0 0 15,0 3 272-15,-1-4 48 0,0 0 16 0,1-2 0 16,-1-1 288-16,0-1 0 0,0-2 0 0,-1-1 0 0,0 0 0 0,1-2 0 16,3-1-128-16,-3-7 128 15,0 0-1344-15,0 0-192 0,0 0-64 0,0 0-13488 16</inkml:trace>
  <inkml:trace contextRef="#ctx0" brushRef="#br0" timeOffset="100">11067 10365 7359 0,'0'0'320'0,"0"0"80"0,0 0-400 0,0 0 0 0,0 0 0 0,0 0 0 16,0 0 3072-16,0 0 544 0,0 0 96 0,0 0 32 15,0 0-2464-15,0 0-480 0,0 0-96 0,-4 9-32 16,4-9-240-16,0 0-48 0,-3 7-16 0,3-7 0 16,-4 9 336-16,0-2 64 0,-2-1 0 0,2 0 16 15,0 3-32-15,0-4-16 0,-2 1 0 0,1 1 0 16,0-1-176-16,1 1-48 0,1 0 0 0,-1 0 0 16,-2 1-320-16,3 1-64 0,2-2 0 0,-1 2-128 15,1 1 128-15,1-2-128 0,-2 0 0 0,1 3 0 16,0-4 0-16,1 4 0 0,0-1 128 0,2 2-128 15,0-1 0-15,1 0 0 0,-2-4 0 0,2 3 0 16,1-1 0-16,0 1 0 0,-1-2 0 0,1-1 0 0,2-1-368 0,1 1-16 16,2-1-16-16,-2-2 0 15,0 1-688-15,1-2-144 0,0-1-32 0,-8-2 0 16,0 0-1920-16,11 2-384 0</inkml:trace>
  <inkml:trace contextRef="#ctx0" brushRef="#br0" timeOffset="101">11304 10529 31327 0,'0'0'2784'0,"0"0"-2224"0,-10 4-560 0,0-1 0 16,3 1 2256-16,2 0 352 0,5-4 64 0,-3 10 16 31,1-2-3312-31,2 1-656 0,1-2-128 0,1 1-16 16,0 1 80-16,0-2 32 0,0 1 0 0,-2-8-8512 0,0 0-1696 0</inkml:trace>
  <inkml:trace contextRef="#ctx0" brushRef="#br0" timeOffset="102">11272 10308 35935 0,'0'0'3200'0,"0"0"-2560"16,0 0-512-16,0 0-128 0,-7-2 1056 0,7 2 192 16,0 0 32-16,0 0 16 15,0 0-2496-15,0 0-496 0,7 6-96 0,-7-6-9152 16,8 5-1808-16</inkml:trace>
  <inkml:trace contextRef="#ctx0" brushRef="#br0" timeOffset="103">11382 10312 2751 0,'0'0'128'0,"0"0"16"0,0 0-144 0,0 0 0 0,0 0 0 0,0 0 0 16,0 0 2048-16,0 0 368 15,0 0 80-15,0 0 0 0,0 0-848 0,0 0-176 16,0 0-48-16,0 0 0 0,0 0-80 0,0 0 0 0,0 0-16 0,0 0 0 16,0 0-400-16,0 0-80 0,0 0-16 0,0 0 0 15,0 0 128-15,0 0 0 0,0 0 16 0,0 0 0 16,0 0 64-16,8 5 16 0,-8-5 0 0,9 4 0 16,-9-4-304-16,9 2-64 0,-9-2-16 0,9 1 0 15,-9-1-320-15,10 3-64 0,-2-2-16 0,0 2 0 16,-1 0-272-16,-1 3 0 0,-6-6 0 0,7 8 0 15,0 1 0-15,-3 1 0 0,2-2 128 0,0 1-128 16,1 1 208-16,1 1-16 0,2 2 0 0,0-3 0 16,-3 1-48-16,2 2-16 0,-2 0 0 0,0-2 0 15,0 2 128-15,0 0 0 0,1 0 16 0,0 1 0 0,0-3-128 16,0 2-16-16,-2 0-128 0,-1-1 192 0,0 0-192 16,-2-1 0-16,-3 0 128 0,-1 2-128 0,0-1 0 15,-2-1 0-15,-2-1 0 0,-2 1 0 0,-1-2-384 0,-2 0 48 16,-2 2 0-16,1-3 0 15,-2-1-624-15,0 0-112 0,-2-1-16 0,-1-1-14176 0</inkml:trace>
  <inkml:trace contextRef="#ctx0" brushRef="#br0" timeOffset="104">12267 10703 16575 0,'0'0'1472'15,"0"0"-1168"-15,0 0-304 0,0 0 0 0,-4-4 1760 0,4 4 288 16,0 0 64-16,0 0 16 0,0 0-1584 0,0 0-320 15,0 0-64-15,7-3-16 0,-7 3 304 0,9-5 48 16,-2 2 16-16,-7 3 0 0,8-2-32 0,1-1 0 16,-9 3 0-16,7-1 0 0,-7 1 96 0,0 0 32 15,9 4 0-15,-9-4 0 0,6 5-112 0,-2 2-32 16,-4-7 0-16,1 11 0 0,-1 0-240 0,1 0-48 16,1 1-16-16,-1 2 0 0,-2 1-160 0,3 0 0 15,3 0 144-15,-2 2-144 0,-2-2 0 0,2 1 0 16,1-2 0-16,-1 2 0 0,1 1 0 0,3 0 0 15,0 0 0-15,-1 0 0 0,-2 0 0 0,1-4 128 16,2 0-128-16,-1 1 0 0,1-2 0 0,0 0-256 16,-1-2 32-16,2 0 16 15,-1-2-624-15,-1-1-128 0,-2-1-32 0,-4-6-7984 0,0 0-1600 0</inkml:trace>
  <inkml:trace contextRef="#ctx0" brushRef="#br0" timeOffset="105">12131 10941 21183 0,'0'0'1888'0,"0"0"-1504"16,-8 0-384-16,8 0 0 0,0 0 1456 0,0 0 208 15,0 0 64-15,0 0 0 0,0 0-1392 0,0 0-336 16,5 7 0-16,1-3 0 0,2-1 432 0,2 0 16 16,0-2 0-16,2-1 0 0,0-1 416 0,3-2 96 15,2 0 0-15,0 0 16 0,0 0-112 0,3-1-32 16,0-2 0-16,2 2 0 0,0 0-336 0,2 0-80 16,0-2-16-16,1 2 0 0,-2 1-224 0,0 2-48 15,-2-2-128-15,1-1 192 0,-1 0-192 0,-2 2 0 16,-1-2 128-16,1 0-128 0,-1 0 0 0,0-1-256 15,-2-1 48-15,0 2 16 16,-3 1-736-16,1-3-144 0,1 3-16 0,-2 0-16 16,-3-1-2288-16,0 1-464 0</inkml:trace>
  <inkml:trace contextRef="#ctx0" brushRef="#br0" timeOffset="106">13150 10738 11967 0,'0'0'528'0,"0"0"112"0,-6-6-512 0,1 0-128 16,1 1 0-16,4 5 0 0,0 0 3552 0,0 0 672 16,0 0 144-16,4-12 32 15,1 5-3984-15,1-1-800 0,1 1-144 0,-1 2-48 0,-6 5 576 0,8-3 0 0,-1 1 0 0,-7 2 0 16,0 0 272-16,0 0 64 0,9 2 16 0,-9-2 0 16,6 7 128-16,-2 0 32 0,-1 2 0 0,-3 1 0 15,-2 3 960-15,0-2 208 0,0 2 48 0,2 2 0 16,-1 0-1728-16,-1-1-192 0,2 0-128 0,2 2 0 15,-1-2 592-15,3-1 128 0,-1-4 32 0,3 2 0 16,2-1-32-16,0-1 0 0,-3-3 0 0,4-1 0 16,1-1-160-16,1 0-48 0,2 0 0 0,-2-1 0 15,1 0-64-15,-1 1 0 0,2-2-128 0,-2-1 192 16,-2 1-64-16,1-1-128 0,-2-2 176 0,1 1-176 16,-9 0 176-16,8 1-176 0,-8-1 160 0,8 3-160 15,-8-3 128-15,7 3-128 0,-7-3 0 0,8 4 0 16,-8-4 240-16,7 7-48 0,0-1-16 0,-1 0 0 15,1-1 16-15,1-1 16 0,1-1 0 0,-2 1 0 0,2-2-16 0,0-1 0 16,0-1 0-16,1 0 0 0,0 0-192 0,0-2 144 16,3 0-144-16,-3-1 128 0,-2-1-128 0,2 0 0 15,-1-2 144-15,1-2-144 0,-2 2 0 0,3-2 144 16,-1 0-144-16,-1 1 0 0,-3 0 192 0,1 1-64 16,-1-1 0-16,0 2-128 0,-6 5 224 0,6-4-64 15,-6 4-16-15,0 0 0 0,9-2-144 0,-1 3 0 16,-8-1 144-16,8 5-144 0,-4 1 0 0,2 2 0 15,0-3 0-15,-1 3 0 0,-5-8 0 0,6 9 0 16,2-2 0-16,-1-2-128 0,-1 0 128 0,2-2 0 16,1-1 160-16,-1-1-160 0,-8-1 0 0,10-1 0 15,1-1 0-15,-2 0 0 0,0-1 0 0,-2 0 0 16,2-2 0-16,-1 0 0 0,0-4 288 0,0 4-32 0,-1-1-16 0,1-1 0 16,1 0 112-16,-1-1 32 0,-1-1 0 0,1-1 0 15,-1 3-64-15,0-4 0 0,0-1 0 0,-1-2 0 16,1 2-320-16,-2-1 0 0,2-1 0 0,-1 0 0 15,-1-2 0-15,0-1 0 0,0 2 0 0,-1-1 0 16,-1-1 0-16,1 1 0 0,-3-1-192 0,1 3 64 31,-1 3-256-31,-1 1-64 0,0 0 0 0,0 2 0 16,0 8-896-16,0 0-176 0,-1-6-32 0,1 6-16 0,0 0-1760 0,0 0-368 16</inkml:trace>
  <inkml:trace contextRef="#ctx0" brushRef="#br0" timeOffset="107">14077 11016 15663 0,'0'0'1392'0,"0"0"-1120"0,0 0-272 16,0 0 0-16,0 0 1584 0,0 0 256 0,0 0 48 0,0 0 16 15,0 0-1504-15,0 0-400 0,0 0 128 0,6-4-128 16,-6 4 560-16,0 0 48 0,7-3 16 0,-1-1 0 16,-1 0 288-16,-5 4 64 0,0 0 16 0,0 0 0 15,6-2 64-15,-6 2 16 0,8-6 0 0,-8 6 0 16,0 0-144-16,7-4-32 0,-7 4 0 0,10-5 0 16,0 0-336-16,0 0-80 0,0 0-16 0,0 1 0 15,-1-3-112-15,2 3-32 0,-2-1 0 0,1 0 0 16,0 0-112-16,1 2-16 0,-3-2-16 0,2 2 0 15,-1 0-176-15,1 2 0 0,-2 1 144 0,-8 0-144 16,0 0 0-16,10 4 0 0,-3 1 0 0,-2 3 0 16,-5-8 0-16,2 10 0 0,-1 1 0 0,-1 2 0 0,-2 0 0 15,-1 1 0-15,0-2 0 0,-1 1 0 0,-2 0 0 16,1 3 0-16,-2-5 0 0,1 1 0 0,-1 1 0 0,0 0 0 16,0 2 0-16,1-2 0 0,0-2 0 0,0 0 0 15,-1 1 0-15,0-1 0 0,0 0 0 0,-1-1 0 16,-1 1 0-16,0-4 0 0,0-2 0 0,0 2 0 15,2-1 0-15,-1-2 0 0,-2-2 0 0,1 1 0 16,-1-3 0-16,3 0 0 0,-3-3 0 0,2 0 0 16,1 1 0-16,-1-1 0 0,1-2 0 0,3-1 128 15,4 6-128-15,-4-10 0 0,0-2 0 0,2 2 0 16,0 2 0-16,2 0 128 0,4 1-128 0,-4 7 0 16,4-7-128-16,-4 7 128 0,7-6-144 0,0 5 144 15,2-4-160-15,1 4 160 0,1 1 0 0,2 1 0 0,0 4 0 16,1-4 160-16,0 2-160 0,0 3 0 15,0 2 0-15,0-1 0 0,0-1 0 0,-2 0 0 0,-1 1 0 0,1-2 0 16,-1 1 0-16,-1-3 0 0,0 1 0 0,-1 2 0 16,0 2 0-16,-1-1 0 0,0-2 0 0,-8-5 0 15,9 5-288-15,-2 0-96 0,-7-5 0 0,0 0-16 32,8 4-1520-32,-8-4-320 0,0 0-48 0</inkml:trace>
  <inkml:trace contextRef="#ctx0" brushRef="#br0" timeOffset="108">14895 10655 10303 0,'0'0'448'0,"0"0"112"0,0 0-560 0,0 0 0 0,0 0 0 0,0 0 0 15,0 0 512-15,8-3-16 0,-1 0 0 0,-7 3 0 16,8-4-304-16,-8 4-48 0,9-3-16 0,-9 3 0 15,7-4 368-15,-7 4 64 0,6-3 16 0,-6 3 0 16,8-4 448-16,-8 4 112 0,0 0 16 0,7-3 0 16,-7 3-48-16,7-3 0 0,-7 3 0 0,0 0 0 15,0 0-112-15,0 0-32 0,0 0 0 0,0 0 0 16,0 0-432-16,0 0-80 0,0 0-32 0,0 0 0 16,0 0-48-16,0 0-16 0,0 0 0 0,0 0 0 0,0 0 96 0,0 0 32 15,2 9 0-15,-2-9 0 0,0 7 48 0,-3 0 16 16,-3 0 0-16,2 2 0 0,-2-1 0 0,-1 1 0 15,-1 1 0-15,-1 0 0 0,-1 1-208 0,0 2-32 16,-1-2-16-16,-2 2 0 0,-1 2-288 0,-1 0 160 16,0 1-160-16,-1 0 128 0,2 0-128 15,0 2 160-15,-2-4-160 0,2 1 160 0,0-1-160 0,0 0 0 16,-1-4 0-16,0 0 0 0,1 1 0 0,1 0 0 16,0-3 0-16,-1 1 0 0,0-3 0 0,1-1-224 15,0-1 32-15,2-1 0 16,-1-1-512-16,5 0-112 0,7-2-16 0,-8 2 0 15,1-3-512-15,7 1-128 0,0 0 0 0,-6-4-16 16,2 0-1456-16,2-1-304 0</inkml:trace>
  <inkml:trace contextRef="#ctx0" brushRef="#br0" timeOffset="109">14583 10614 33567 0,'0'0'1488'0,"-7"-4"304"0,0 0-1424 0,0 0-368 0,7 4 0 0,0 0 0 15,0 0 224-15,0 0-32 0,0 0 0 0,0 0 0 16,0 0-192-16,0 0-160 0,7-2 32 0,1 2 0 16,3 0 128-16,-1 1 0 0,2 2 0 0,-1 1 0 15,0 2 0-15,0 1 128 0,0-1-128 0,-1 1 176 0,0 1 208 0,0 2 32 16,0-1 16-16,1 2 0 0,-2 3-64 0,-1-2-16 15,-1 2 0-15,0 1 0 0,2 1 64 0,-1 1 16 16,-1 2 0-16,1-1 0 0,0 4-112 0,1-4 0 16,-2-1-16-16,2-1 0 0,1 1-304 0,1-2 160 15,2 0-160-15,1-1 128 0,3-1-128 0,0-2 0 16,-2-1 0-16,3-1 0 0,1 0 0 0,0-1-272 16,1 0 64-16,-3-1 16 31,-3 0-464-16,-2 0-96-15,-1 0-16 0,0 1 0 16,-2 0-1552-16,-3-2-320 0,-6-6-64 0,3 7-16 0</inkml:trace>
  <inkml:trace contextRef="#ctx0" brushRef="#br0" timeOffset="110">15217 11006 4607 0,'0'0'400'0,"0"0"-400"15,0 0 0-15,0 0 0 0,0 0 3008 0,0 0 512 16,0 0 96-16,0 0 32 0,3-5-2896 0,-3 5-576 16,5-6-176-16,0 0 0 0,0 1 0 0,1 1 0 15,1 0 0-15,-1 0 0 0,0-1 256 0,-1 0 160 0,-5 5 32 0,6-7 16 16,0-1 352-16,1 3 64 0,0 0 16 0,-3 0 0 16,0 0 320-16,0 0 64 0,-4 5 0 0,7-4 16 15,-2 0-240-15,-5 4-48 0,8-4-16 0,1 1 0 16,2 0-608-16,-1 2-112 0,-1 1-16 0,1 0-16 15,1 0-240-15,-1 0 0 0,-1 1 0 0,1 0 0 16,-2 1 0-16,-8-2 0 0,9 4 0 0,-9-4 0 16,8 6 0-16,-3 1 0 0,-1 1 0 0,-1 1 0 15,-3 1 0-15,0 0 0 0,0 0 0 0,-2 1 0 16,-1 0 0-16,-2-1 0 0,-2 2 128 0,0 0-128 16,-1-2 0-16,3 2 0 0,-1 0 0 0,-1-1 0 15,-2 1 0-15,-1 1 0 0,2-1 0 0,-2 0 0 16,1 1 0-16,-1-2-240 0,-2-2 48 0,-2 1 16 15,1 2 176-15,0-2 0 0,-2-6-144 0,2 3 144 16,-2-3 0-16,2 3 0 0,-1 0-144 0,0-2 144 0,2 1 0 16,1-2 0-16,1-2 0 0,0 1 0 0,5 1 0 0,5-4 0 15,0 0 0-15,0 0 0 0,0 0 0 0,0 0 128 16,0 0-128-16,0 0 192 0,5 7 0 0,4-1 0 16,0-3 0-16,2 0 0 0,-1-2-192 0,1 2 0 15,0-1 0-15,2 1 0 0,1-2 0 0,-1 0 0 16,-2-1 0-16,1 1 0 15,-2 1-512-15,-1-2 16 0,0-2 0 0,0 2 0 16,1-1-528-16,-1 1-128 0,-1-2 0 0,-8 2-16 16,7-3-1536-16,0-2-304 0</inkml:trace>
  <inkml:trace contextRef="#ctx0" brushRef="#br0" timeOffset="111">15476 10125 11967 0,'0'0'1072'0,"0"0"-864"16,0 0-208-16,0 0 0 0,0 0 2064 0,0 0 368 15,0 0 80-15,0 0 16 0,9-1-1888 0,-1-1-368 0,0 2-80 0,-8 0 0 16,9 0 16-16,-1 0 16 0,0-1 0 0,-8 1 0 15,8 0-64-15,-8 0-16 0,8 1 0 0,-8-1 0 16,0 0 272-16,0 0 48 0,0 0 16 0,0 0 0 16,0 0 256-16,0 7 48 0,0-7 16 0,-4 8 0 15,0-1-32-15,-2-1-16 0,1 2 0 0,-1-1 0 16,-1 1-384-16,1-1-80 0,-1 2-16 0,1 1 0 16,-1-2-144-16,1 3-128 0,-1 0 144 0,0 0-144 15,-1 0 128-15,0 2-128 0,2-1 0 0,1 3 0 16,0-1 128-16,-1 2-128 0,0-2 0 0,2 2 144 15,0-2-144-15,-2 2 0 0,0 0 0 0,2 1 0 16,0-1 0-16,1 2 0 0,1-1 0 0,1 0 0 0,0 0 0 16,2-2 0-16,1 0 0 0,1-1 0 0,0-2 0 0,2-1 0 15,1 0 0-15,2-1 0 0,1-1 0 0,0-1 0 16,1-2 0-16,0-1 0 16,2 1-448-16,-2-2 16 0,0-1 16 0,1-1 0 15,-1 0-1632-15,2-2-336 0,-1 0-64 0,0 0-8528 16</inkml:trace>
  <inkml:trace contextRef="#ctx0" brushRef="#br0" timeOffset="112">15677 10425 19343 0,'0'0'1728'0,"0"0"-1392"0,-8 6-336 0,4-1 0 16,-1 1 2816-16,2 2 512 0,1 2 80 0,2 0 32 15,2 0-2976-15,0-1-464 0,1-2-336 0,-2 1 48 16,2-1 80-16,-3-7 16 0,1 7 0 0,-1-7 0 15,3 8-288-15,-3-8-48 0,0 0-16 0,0 0 0 16,0 0-416-16,0 0-96 0,0 0-16 0,0 0 0 16,0 0-2096-16,0 0-416 0</inkml:trace>
  <inkml:trace contextRef="#ctx0" brushRef="#br0" timeOffset="113">15609 10264 30399 0,'0'0'2704'0,"0"0"-2160"16,0 0-544-16,0 0 0 0,0 0 2048 0,0 0 320 16,0 0 48-16,0 0 16 15,0 0-3008-15,0 0-576 0,0 0-128 0,0 0-32 16,7 3-2208-16,-7-3-432 0</inkml:trace>
  <inkml:trace contextRef="#ctx0" brushRef="#br0" timeOffset="114">15787 10134 29375 0,'-12'-4'1296'0,"12"4"272"0,-8-4-1248 0,0 3-320 16,-1 0 0-16,2-1 0 0,7 2 224 0,0 0-16 16,0 0 0-16,0 0 0 0,-7-1-208 0,7 1 0 15,0 0 128-15,0 0-128 0,-7 0 256 0,7 0 0 16,0 0 0-16,0 0 0 0,0 0 160 0,0 0 32 16,0 0 16-16,3 8 0 0,-1 0 192 0,0 0 48 15,1 0 0-15,-1 2 0 0,-2-10-160 0,5 10-32 16,-1-2 0-16,0 3 0 0,1-1-176 0,-1 0-32 0,1 1-16 15,0-1 0-15,1 0-288 0,0 1 128 16,2 0-128-16,0 1 0 0,2 1 0 0,-1 0 0 0,-1 1 0 16,1-1 0-16,-1 2 0 0,0-2 0 0,0 3 0 0,-1-2 0 15,0 3 0-15,-1-3-176 0,-1 1 32 0,1 0 0 16,-3 2-144-16,0 0-32 0,-1 0 0 0,-1-1 0 16,-3-2 0-16,-1 0 0 0,-1-2 0 0,-2 0 0 31,-2 3-96-31,-1-3-32 0,-3-2 0 0,0 0 0 15,-1 0-192-15,0-1-64 0,-2-2 0 0,-1-2-8912 0,0 1-1792 0</inkml:trace>
  <inkml:trace contextRef="#ctx0" brushRef="#br0" timeOffset="115">16574 10608 18767 0,'0'0'832'0,"0"0"176"0,0 0-816 0,0 0-192 0,0 0 0 0,0 0 0 16,0 0 1664-16,0 0 272 0,0 0 64 0,5 7 16 15,-2 2-896-15,1 1-176 0,-3 1-48 0,3 2 0 16,2 3-128-16,-2 1-16 0,-2 1-16 0,1 2 0 15,1 3-160-15,0 0-48 0,-2 1 0 0,1 0 0 16,2-2-208-16,1 1-32 0,-2-1-16 0,-1 0 0 16,-2-1-272-16,2-3 160 0,1-3-160 0,-2 0 128 15,-3-1-128-15,1 0-272 0,1-4 64 0,-1-1 16 16,-2-2-1552-16,2-7-304 16,0 0-64-16,0 0-16 0</inkml:trace>
  <inkml:trace contextRef="#ctx0" brushRef="#br0" timeOffset="116">16425 10858 46015 0,'0'0'2048'0,"0"0"400"0,0 0-1952 0,0 0-496 16,0 0 0-16,3-6 0 15,6 2-512-15,2 1-208 0,4-2-48 0,3-1 0 16,1 2 176-16,4 0 16 0,3-1 16 0,1 1 0 16,-2 1-16-16,4 0 0 0,0 0 0 0,0 1 0 15,-3-2-480-15,0 1-96 0,-4-1-32 0,0 1 0 16,-3 1-272-16,-2 1-48 0,-5-1-16 0,-1 2-7904 0,0-4-1584 0</inkml:trace>
  <inkml:trace contextRef="#ctx0" brushRef="#br0" timeOffset="117">17245 10217 40479 0,'0'0'1792'0,"-7"-3"384"0,-1 1-1744 0,1 2-432 16,7 0 0-16,-6 6 0 15,6-6-704-15,-4 12-208 0,2 0-48 0,3 0-16 16,1 0 288-16,1 5 64 0,1 0 16 0,2 4 0 0,-2 3 480 0,3 5 128 16,0 5 0-16,-1-1 0 0,0 3 0 0,-2 0 128 15,-1-2 0-15,1 0 0 0,-2 0 128 0,-2-2 32 16,-2-3 0-16,1-2 0 0,-2 1 128 0,1 0 32 15,-1-1 0-15,1-2 0 0,-2-3-32 0,1-1 0 16,0-1 0-16,1-3 0 0,0-1-32 0,2-5 0 16,0 0 0-16,0-1 0 0,0-2-80 0,0-8-32 0,3 8 0 0,-3-8 0 15,0 0-16-15,0 0-16 0,0 0 0 0,0 0 0 16,8-3-112-16,-8 3 0 0,8-8-128 0,-2 0 192 16,0-3 32-16,0-2 0 0,0 0 0 15,0-2 0-15,-2-6-64 0,1 1-16 0,0-2 0 0,0 1 0 16,-1-2-144-16,0 3 128 0,2 2-128 0,-1 2 128 15,1-1-128-15,0 4 0 0,0 3 0 0,-1 1 0 16,3 0 256-16,0 2-16 0,0 1-16 0,1 0 0 16,1 1-224-16,0 1 0 0,-1 2 0 0,2 1 0 15,0 1 0-15,0 0 0 0,0 0-128 0,0 1 128 16,0 3-144-16,0 0 144 0,-1 1 0 0,-1 1-144 16,-2 2 144-16,2 2 0 0,0-1-144 0,0 2 144 0,0 0 0 15,-2 1-144-15,0-1 144 0,-1 1 0 0,0 2 0 16,-1-1 0-16,-2-1 0 0,0 1 0 0,-1-1 0 0,-1 0 0 15,-2 0 0-15,0-2 0 0,0-1 0 0,-1 1 128 16,-2 0 0-16,-1-1 16 0,-1 0-144 0,-3-1 128 16,-1-1-128-16,0 0 128 0,-2 0 48 0,-1-1 0 15,-3-2 0-15,-1 1 0 0,-2 0-48 0,1-1 0 16,1-1 0-16,-1 0 0 0,-2 0-288 0,0-2-64 16,1-1-16-16,2-2-13376 15,0-1-2672-15</inkml:trace>
  <inkml:trace contextRef="#ctx0" brushRef="#br0" timeOffset="118">2883 12614 35247 0,'0'0'1552'0,"-3"-7"336"0,-2 3-1504 0,5 4-384 0,0 0 0 0,0 0 0 16,0 0 0-16,0 0 128 0,0 0-128 0,0 0 0 16,0 0 0-16,0 0-288 0,-5 6 48 0,5-6 16 0,0 0 224 0,-1 7 0 15,1-7 0-15,0 0 0 0,2 11 272 0,0-4 48 16,-2-7 16-16,2 10 0 0,2 1 144 0,-2-3 32 15,-2-8 0-15,3 9 0 0,-1 1 80 0,1-1 32 16,0 1 0-16,-1 1 0 0,1-1-48 0,0 1-16 16,0 2 0-16,0 0 0 0,-1 3-256 0,1 0-48 15,2 2-16-15,-2-1 0 0,1 0-240 0,1 4 176 16,1 0-176-16,1 2 160 0,1 0-160 0,0-1 0 16,-2 1 144-16,4 0-144 0,1-2 0 0,-1 2 0 15,-2-1 0-15,1-2 0 0,-2 1 0 0,1 0 0 16,-1 0 0-16,-1-1 128 0,-1 0-128 0,-1 1 0 0,-1-2 0 15,-3 4 128-15,0 2 0 0,-3-1 16 16,0-4 0-16,-3 2 0 0,-3-4 32 0,1 1 0 0,1-1 0 0,1-3 0 16,-2-1 176-16,-1 0 32 0,0-2 16 0,0-2 0 15,2-2-80-15,-3 0-32 0,0-2 0 0,0-1 0 16,1-2-64-16,-1 1-16 0,-1-3 0 0,-2 1 0 16,0-1-16-16,1-1 0 0,-1-2 0 0,-1 0 0 15,-1-3-32-15,0-1-16 0,-2-2 0 0,1-2 0 16,-1 0-144-16,-2 0 0 0,1-3 144 0,0 2-144 15,-1-3 0-15,2 2 0 0,0-1 0 0,0 3 128 16,-1 2-304-16,3-1-48 0,0 1-16 0,3 2 0 16,2 5-224-16,1-3-48 0,-3-1-16 15,6 1 0-15,6 4-1264 0,0 0-240 0,-4-3-48 0,4 3-16 16,0 0-928-16,0 0-192 0,0 0-48 0</inkml:trace>
  <inkml:trace contextRef="#ctx0" brushRef="#br0" timeOffset="119">3648 12303 23039 0,'5'-8'2048'0,"-5"8"-1648"0,0 0-400 0,0 0 0 15,0 0 1920-15,0 0 320 0,0 0 48 0,0 0 16 16,0 0-1904-16,0 0-400 0,0 0 0 0,0 0 0 16,0 0 0-16,3 11 240 0,-3-2-48 0,-1 0 0 15,-2 0-16-15,0 2-16 0,-1-1 0 0,-2 0 0 16,-2 2 240-16,0 1 48 0,-1 1 16 0,0 1 0 16,-2 0 144-16,-1 3 32 0,-2 0 0 0,0 2 0 0,2 0 96 15,-2 1 32-15,1 3 0 0,1 1 0 16,1 1-144-16,-4 3-32 0,-3 2 0 0,1 0 0 0,1 2-192 0,1 1-32 15,0 5-16-15,0 2 0 0,1 3-208 0,2 3-144 16,0-5 192-16,3 1-192 0,0-3 144 0,3-5-144 16,2 0 0-16,1-1 144 0,2-2-144 0,2 0 0 15,2-1 144-15,1 0-144 0,1-2 128 0,2-3-128 16,-1-1 128-16,2-3-128 0,3 0 0 0,-1-1 0 16,-1 0 0-16,2-2 128 0,3 0-128 0,0-1 0 15,-2-2 0-15,2 0 0 0,2-1-240 0,1-1-64 16,-2 1-16-16,1-5 0 15,1 1-448-15,3-1-112 0,1-2-16 0,2-1 0 16,-1-3-384-16,0 1-64 0,2-1-32 0,0 0 0 16,1-2-2000-16,0 0-400 0,9 0-64 0,-6 1-32 0</inkml:trace>
  <inkml:trace contextRef="#ctx0" brushRef="#br0" timeOffset="120">3703 13049 16575 0,'0'0'736'0,"-3"-6"160"0,-2 0-720 0,2 0-176 0,0 0 0 0,3 6 0 16,0-7 3120-16,0 1 592 0,1-1 112 0,4-1 16 16,0 2-3200-16,0-1-640 0,0-1-160 0,1 3-16 15,0 2 176-15,1-3 0 0,-7 6 128 0,5-4-128 0,-5 4 320 16,0 0 0-16,0 0 0 0,0 0 0 0,9 4 368 15,-4 5 64-15,-2 1 16 0,-1 2 0 0,-2 3 128 0,0 4 16 16,-1 1 16-16,0 2 0 0,0 2-176 0,0-4-48 16,0 1 0-16,1 0 0 0,1-1-320 0,2 0-80 15,1-1-16-15,1-1 0 0,0-3-288 0,2-1 160 16,-1 1-160-16,3-4 128 0,-1-2 0 0,0-2-128 16,-8-7 192-16,11 2-64 0,2-2 64 0,-3-2 16 15,-1-2 0-15,-1-2 0 0,4-1-48 0,-2-3-16 16,-1-1 0-16,-1 0 0 0,-4 0-144 0,2 0 160 15,-1 0-160-15,3 2 160 0,-1-1-160 0,-1 3 0 16,2 2 0-16,-8 5 128 0,8-3-128 0,-1 1 0 16,3 2 0-16,-1 3 0 0,-2 2-192 0,0 2 192 15,0 0-160-15,0-2 160 0,0 2-128 0,2 1 128 0,-3-1 0 16,1 0-144-16,0-2 144 0,-7-5 0 0,8 5 0 16,-1-2 0-16,-7-3 0 0,9 4 0 0,-9-4 0 0,8 0 0 15,-8 0 0-15,9 0 128 0,-9 0-128 0,8 0 128 16,-8 0-128-16,8 0 176 0,-8 0-176 0,0 0 192 15,7 4 16-15,0 2 16 0,1-2 0 0,-1 2 0 16,-7-6-64-16,8 6-16 0,0 0 0 0,2-1 0 16,-1-4-144-16,0 1 0 0,0-1 0 0,1-1 0 15,0-1 0-15,1-1 0 0,-3-1 0 0,1-2 0 16,0-2 208-16,1 1 16 0,-2-3 0 0,0 1 0 16,1-1-80-16,0 1-16 0,-3-5 0 0,-1 2 0 15,-2 1 16-15,1-2 0 0,1-2 0 0,-2-2 0 16,-3 1 32-16,3-2 0 0,2-2 0 0,1-1 0 0,0 1-176 15,-2-1 0-15,-1-3 0 0,0 1 0 0,1 1 0 16,-1 1 0-16,-1 1 0 0,1 3 0 0,0 2 0 0,0 4-176 16,0-2 48-16,-3 4 0 15,-2-1-400-15,2 9-80 16,2-7-16-16,-2 7 0 0,0 0-1552 0,0 0-320 0,0 0-64 0,0 0-9008 16,0 0-1792-16</inkml:trace>
  <inkml:trace contextRef="#ctx0" brushRef="#br0" timeOffset="121">4526 13181 20271 0,'0'0'896'0,"0"0"192"0,0 0-880 0,-8 7-208 0,0-1 0 0,3 0 0 16,5-6 5696-16,-3 10 1104 0,2 1 224 0,1-3 32 15,0-8-5856-15,3 13-1200 0,0-2-192 0,0-1-64 0,-3-10 64 16,4 12 32-16,0-3 0 0,0 2 0 0,-1 3-16 0,-2-4 0 16,2-1 0-16,-3-9 0 15,-1 10-208-15,1-1-64 0,0-9 0 0,0 0 0 16,-2 10-64-16,2-10 0 0,0 0-16 0,0 0 0 16,0 0-1280-16,-1 9-256 0,-1-2-48 0,2-7-8480 15,0 0-1696-15</inkml:trace>
  <inkml:trace contextRef="#ctx0" brushRef="#br0" timeOffset="122">4904 13411 35711 0,'0'0'1584'0,"0"0"320"0,0 0-1520 0,-1 9-384 15,-2 1 0-15,2 0 0 0,1-2 832 0,0 2 112 16,0-1 16-16,0-1 0 0,2 1-736 0,0-2-224 16,-1 1 128-16,-1-8-128 0,3 7 0 0,-3-7-272 15,6 6 48-15,-6-6 16 16,0 0-624-16,8 3-128 0,-8-3-32 0,8-1 0 15,-8 1-1984-15,9-7-400 0</inkml:trace>
  <inkml:trace contextRef="#ctx0" brushRef="#br0" timeOffset="123">5207 13441 50559 0,'3'16'2240'0,"-4"-8"464"0,-4-1-2160 0,-2-1-544 0,-2-4 0 0,9-2 0 31,0 0-320-31,1 8-192 0,1 0-16 0,-2-8-16 16,5 5-1680-16,2 1-336 0,1-2-64 0,1-3-10176 0,-9-1-2048 0</inkml:trace>
  <inkml:trace contextRef="#ctx0" brushRef="#br0" timeOffset="124">5541 13481 47343 0,'2'-11'2096'0,"-2"11"432"0,0 0-2016 0,0 0-512 15,0 0 0-15,0 0 0 0,0 0 0 0,8 5-320 16,-8-5 64-16,9 5 0 16,-1-3-1616-16,1 1-320 0,-1-3-64 0,2 0-16112 0</inkml:trace>
  <inkml:trace contextRef="#ctx0" brushRef="#br0" timeOffset="125">6053 12944 5519 0,'4'-9'496'0,"-4"9"-496"15,0 0 0-15,1-7 0 0,-1-1 3552 0,0 8 608 16,0 0 128-16,0 0 32 0,2-7-1600 0,0 2-320 16,-2 5-64-16,0 0-16 0,0 0-576 0,0 0-112 0,0 0-32 0,0 0 0 15,0 0-448-15,0 0-80 0,0 0-32 0,7 9 0 16,-1 3-320-16,2 3-64 0,-1 2-16 0,-2 0 0 15,-2-3-64-15,0 2 0 0,0 1-16 0,1-2 0 16,0 1-304-16,1 0-48 0,-2 1-16 0,-1-2 0 16,0-3 48-16,2 0 0 0,-2 0 0 0,0-1 0 15,0 1-64-15,-1-3-16 0,1 0 0 0,0-2 0 16,-2-7 32-16,0 0 16 0,3 6 0 0,-3-6 0 16,0 0-16-16,0 0 0 0,8 1 0 0,-8-1 0 15,8 0-64-15,-8 0 0 0,10-7-128 0,-3 3 192 16,-1-3-192-16,0 0 176 0,-1-3-176 0,1 1 160 15,-2 2-160-15,2 0 0 0,-2-2 0 0,0 2 128 16,1 0-128-16,-5 7 0 0,4-8 0 0,0 2 0 0,-4 6 0 16,7-6 0-16,-7 6 0 0,9-1 0 0,-9 1-128 15,10 3 128-15,-2 0-160 0,-1 1 160 0,0 0-144 16,-1 2 144-16,0 0-128 0,-1 1 128 0,1 0 0 0,-1 0-160 16,-1 1 160-16,0-1 0 0,0 0 0 0,1 1 0 15,0-3 0-15,-5-5 0 0,6 9 0 0,1-5 0 16,-7-4 0-16,8 7 0 0,-1-3 0 0,1-1 0 15,-8-3 0-15,10 5 0 0,-2-3 0 0,2 1 0 16,-2-3 128-16,0 0-128 0,-8 0 144 0,11-3-16 16,-1 1 0-16,1-1 0 0,1 0 112 0,-1-1 16 15,0 0 0-15,-1 1 0 0,-1 1-64 0,0-1-16 16,-1 2 0-16,0-3 0 0,0-1-16 0,-1 1 0 16,0 0 0-16,0 0 0 0,-1 1 0 0,0-2 0 15,-1-3 0-15,1-1 0 0,0 0 0 0,2-1 0 0,-1 0 0 16,-1-2 0-16,-1 2-16 0,1-4 0 0,1 0 0 15,0-3 0-15,-1 0-144 0,1-6 160 0,-2 2-160 0,0-3 160 16,0 1-160-16,0-4 0 0,-1 2 0 16,-1 4-176-16,-1 0-176 0,0 4-32 0,0 3-16 0,-1 2 0 31,-2 5-368-31,1-2-64 0,-2 4 0 0,2 5-16 16,0 0-1824-16,0 0-352 0,0 0-80 0,-5 7-16 15,5-7-560-15,-5 11-112 0</inkml:trace>
  <inkml:trace contextRef="#ctx0" brushRef="#br0" timeOffset="126">6641 13562 1839 0,'0'0'0'0,"0"0"160"0,0 0-160 16,0 0 0-16,5-7 0 0,-5 7 0 0,3-7 3712 0,-3 7 720 15,3-9 144-15,-2 2 32 0,-2 0-2320 0,1 7-464 16,-1-9-96-16,1 1 0 0,1 0-256 0,0 1-64 15,-1-1 0-15,1 3 0 0,1-3-272 0,0 3-64 16,-2 5-16-16,2-8 0 0,1 1 48 0,1 1 16 16,-4 6 0-16,4-8 0 0,-1 1-48 0,3 0-16 15,-2 0 0-15,0 0 0 0,0 0-336 0,1-2-64 16,2 1-16-16,-2 0 0 0,1-2-176 0,1 1-32 16,2-3-16-16,-2 0 0 0,-1-3 128 0,1 1 32 15,-2 0 0-15,1 0 0 0,-2-2 0 0,1 2 0 16,0 2 0-16,0-3 0 0,-1 2-368 0,0 2-64 0,0 1-16 15,2 1 0-15,-6 9-128 0,0 0 0 0,4-6 0 0,-4 6 0 16,0 0 0-16,0 0 0 0,8 0 0 0,-1 5-176 16,-1-1 176-16,0 3-128 0,-1 3 128 0,-1 0-128 15,-1 1 128-15,1 2 0 0,0-1-144 0,0 2 144 16,-4 0 0-16,2 1 0 0,1 0 0 0,0-4 0 16,0 1 0-16,-1-3 0 0,0 0 0 0,-1 1 0 15,1-1 0-15,-2-9 0 0,0 0 0 0,2 9 0 16,-2-9 144-16,0 0-144 0,0 0 160 0,0 0-160 15,0 0 176-15,0 0-176 0,0 0 192 0,9 3-192 16,-9-3 192-16,8-2-64 0,-2-3 0 0,-1 0-128 16,0-2 192-16,1-1-192 0,-2-1 192 0,2-1-192 15,-2 0 160-15,2-3-160 0,-2-1 128 0,1-1-128 16,0 1 0-16,0 1 128 0,0 0-128 0,2 2 0 0,-1 0 0 16,-1 0 0-16,-1 2 0 0,0 0 0 0,0 2 0 0,-4 7 0 15,4-8 0-15,-4 8 0 0,6-7 0 0,-2 1 0 16,-4 6 0-16,6-6 0 0,-6 6-128 0,5-4 128 15,0-3 0-15,-5 7 0 0,6-3 0 0,-6 3 0 16,6-6-144-16,0 3 144 0,-6 3 0 0,7-2 0 16,-7 2 0-16,9 0 0 0,-9 0-144 0,7 5 144 15,-2 1 0-15,0 4-144 0,0 1 144 0,0 3 0 16,-3 2-144-16,3 0 144 0,-1 1 0 0,-1 0 0 16,-2 3 0-16,2 0 0 0,1 1 0 0,-1-1 0 15,2-4 0-15,-1-1 0 0,-1 1-128 0,0-4 128 16,1 0 0-16,0 1 0 0,-1-2-144 0,1-1 144 15,2 0-192-15,-2-3 192 16,-1 0-496-16,-3-7 16 0,5 6 0 0,-5-6 0 16,5 6-1104-16,-1-1-208 0,-4-5-64 0,0 0-11248 0,0 0-2256 0</inkml:trace>
  <inkml:trace contextRef="#ctx0" brushRef="#br0" timeOffset="127">7353 13320 10127 0,'0'0'896'16,"0"0"-704"-16,9 7-192 0,-1-2 0 15,0 0 5008-15,2 0 976 0,-1 3 192 0,1 1 32 16,0-1-5008-16,2 1-1008 0,-1 1-192 0,0-2 0 16,-1 2 0-16,0 2-176 0,0 0 176 0,-1 1-128 0,-2 3-160 0,-1-3-32 15,-2-1 0-15,-1 2 0 0,-3 1 48 0,0-1 0 16,0-1 0-16,-3 0 0 0,0-2 272 0,-1 1-192 15,-1-1 192-15,0-1-160 0,0 1 160 0,-1-4 0 16,-2 2 0-16,1-1-128 0,0-1-192 0,-1 0-48 16,-1-1 0-16,-1-2-8160 15,2-1-1648-15</inkml:trace>
  <inkml:trace contextRef="#ctx0" brushRef="#br0" timeOffset="128">7757 12647 32255 0,'0'0'1424'0,"0"0"304"0,0 0-1392 0,0 10-336 0,0 0 0 0,3 2 0 16,1 3 1552-16,3-1 240 0,3 1 64 0,0 3 0 16,0 0-1856-16,0 1-272 0,1 2-112 0,-2 3 0 15,0 3 224-15,1 1 160 0,-3 1-192 0,-2 1 192 16,1 1 0-16,-2-5 0 0,-1-1 0 0,-1 0 0 16,-1-2 0-16,-2-3 128 0,-2 0 0 0,1-1 16 15,0-5 336-15,0 1 64 0,-1-2 16 0,0 0 0 0,2-4-96 0,1-9-16 16,0 0 0-16,0 7 0 0,0-7-112 0,0 0-16 15,0 0-16-15,0 0 0 0,0 0-64 0,9-4-16 16,-1-4 0-16,-1 1 0 0,0 0-224 0,-3-2 144 16,2-2-144-16,-1 0 128 0,-1-2-128 0,1-1 0 15,0-2 0-15,2 1 128 0,-2 0-128 0,1 1 0 16,0-1-192-16,0 4 192 0,1 3-208 0,0 1 80 16,-2 3 128-16,1-1-208 0,1 3 208 0,-7 2 0 15,9 0 0-15,-9 0 0 0,10 4 0 0,1 0-176 16,-2 2 176-16,0-1-160 0,1 2 160 0,-1 1 0 15,1-1 0-15,0 1-128 0,-3 1 128 0,0-2 0 16,0 1 0-16,-1 1 0 0,-3 1 0 0,1-2 0 16,0 1 0-16,-4 0-128 0,-3 0 128 0,1 0 0 0,-1 0 0 15,-2 0-128-15,-2-2 128 0,-1 1 0 0,-1 2 128 16,-1-3-128-16,0-1 192 0,-1 1-16 0,-2 0-16 0,2 0 0 16,0-3-160-16,0 0 128 0,0-1-128 0,0 1 128 15,-1-1-128-15,2-3-144 0,2 0 144 0,-1 0-208 31,2-1-304-31,0-2-48 0,2 0-16 0,0-1 0 16,-1 0-1152-16,1-1-256 0,5 5-32 0,-4-9-16 16,1 1-1744-16,0 3-368 0,0-7-64 0,4 2-16 0</inkml:trace>
  <inkml:trace contextRef="#ctx0" brushRef="#br0" timeOffset="129">8117 12293 19343 0,'0'0'1728'0,"-5"-5"-1392"0,1 2-336 0,-1-1 0 16,-1 1 2816-16,6 3 512 0,0 0 80 0,0 0 32 15,0 0-2608-15,0 0-528 0,0 0-112 0,0 0 0 16,0 0 192-16,0 0 64 0,0 0 0 0,8 3 0 15,2 1-128-15,0 1-32 0,2 0 0 0,3 4 0 16,0 1-48-16,2 1-16 0,-1 2 0 0,2 4 0 16,3 2 160-16,-1 4 16 0,1 1 16 0,-1 2 0 15,1 5-32-15,-1 1 0 0,0-2 0 0,1 2 0 16,1 1-256-16,1-1-128 0,-1-3 128 0,1 2-128 16,-1 0 192-16,0-2-32 0,0 5-16 0,-1-3 0 15,-3 0 112-15,1-3 0 0,-2 2 16 0,-2-1 0 16,0-1-144-16,-4 0-128 0,-1-2 144 0,-2-2-144 0,0-1 256 0,-4 1-32 15,-3-4-16-15,1 1 0 0,-2 1-208 0,-3 0 176 16,-4 0-176-16,-1-1 160 0,-1 1-160 0,-4 1 0 16,-2 0 144-16,-3 0-144 0,-2-3 0 0,2 0 0 15,-2-3 0-15,-1 0-192 0,-4-2-96 0,3-1-32 16,0-3 0-16,3 0 0 16,0-3-368-16,3-1-80 0,1-4 0 0,0 0-16 15,2-4-1312-15,2-1-256 0,3-3-48 0,1-2-11936 0</inkml:trace>
  <inkml:trace contextRef="#ctx0" brushRef="#br0" timeOffset="130">9110 12984 13823 0,'0'0'608'0,"0"0"128"0,2-5-592 0,-2 5-144 16,0-4 0-16,0 4 0 0,3-4 3856 0,-3 4 752 15,0 0 128-15,0 0 48 0,8-3-3520 0,0-1-704 16,0 2-144-16,2-2-32 0,0 3 288 0,1-1 48 15,0 0 16-15,1-1 0 0,2-1-288 0,1 2-64 16,1 0-16-16,2-1 0 0,0-5-128 0,4 2-32 16,1 1 0-16,2 0 0 0,0 0-208 0,-3 0 0 15,-1 0 0-15,0-2 0 0,2-2 0 0,-3 2 0 0,-2-1 0 16,0 2 0 0,-3 0-336-16,0 0-112 0,-4 1-32 0,0-1 0 15,-3 2-832-15,1-1-160 0,-1 0-48 0,-2 2-8064 0,-6 3-1616 0</inkml:trace>
  <inkml:trace contextRef="#ctx0" brushRef="#br0" timeOffset="131">9032 13144 16575 0,'0'0'736'0,"0"0"160"0,0 0-720 0,0 0-176 0,0 0 0 0,0 0 0 16,0 0 3280-16,10 3 624 0,-1 0 128 0,3-3 32 15,3 1-2448-15,-1-1-480 0,0 0-112 0,3 0 0 16,0 0 160-16,2-1 32 0,1-2 16 0,2 0 0 16,-1 0-288-16,4 0-64 0,2-2-16 0,0 0 0 15,0 1-432-15,0 1-96 0,0-2-16 0,0 1 0 16,-1-1-320-16,-1 2 144 0,-5-1-144 0,-1 1 0 16,-3 0-288-1,-1 2-160-15,-4-3-48 0,-2 2 0 0,-1-1-624 0,-1 1-128 16,-7 2-32-16,0 0 0 0,9 0-2240 0,-9 0-448 15,0 0-80-15</inkml:trace>
  <inkml:trace contextRef="#ctx0" brushRef="#br0" timeOffset="132">7532 14598 2751 0,'0'0'256'0,"0"0"-256"16,0 0 0-16,0 0 0 0,0 0 7168 0,0 0 1376 16,0 0 288-16,0 0 48 0,0 0-7344 0,0 0-1536 15,0 0-192-15,0 0-80 0,0 0 80 0,6 7 32 16,0-1 0-16,1 1 0 0,0 4 160 0,2-3 0 16,-1 1 160-16,1 3-160 0,-2-1 432 0,4 6-16 15,0-1 0-15,-1 2 0 0,-1-3 240 0,1 2 48 16,3 1 16-16,0-1 0 0,-2 1-256 0,0 0-48 15,3 4-16-15,-1-3 0 0,0-2-272 0,0 2-128 16,-3-4 128-16,0 1-128 0,3-1 128 0,-3-2-128 16,-3 1 0-16,1-2 128 0,1-1-384 0,-1-2-96 0,0-3-16 15,-1-2 0 1,-7-4-2320-16,8 2-448 0,-8-2-112 0</inkml:trace>
  <inkml:trace contextRef="#ctx0" brushRef="#br0" timeOffset="133">7951 14567 35935 0,'0'0'3200'0,"-8"1"-2560"0,0 4-512 0,-1 0-128 15,2 4 1296-15,1 2 240 0,1 3 64 0,1 3 0 16,-1 3-1600-16,1 0-432 0,0-1-16 0,-2 4-16 0,0 1 272 0,1 2 192 15,-1 0-208-15,0 3 80 0,-1 3 128 0,0 4 0 16,0-1 0-16,3 1 0 0,-4-2 0 0,1 2 144 16,0-4-16-16,-1-2-128 0,1-3 208 0,-2-1-64 15,0-2-16-15,0-2 0 0,-1 0-128 0,1-3 0 16,1-1 0-16,2-2 128 0,-1-2-352 0,0-1-80 16,-2-3-16-16,2 0 0 15,0-3-1728-15,7-7-336 0,0 0-80 0,0 0-16 16,0 0-976-16,0 0-208 0,-6-13-48 0,4 0 0 0</inkml:trace>
  <inkml:trace contextRef="#ctx0" brushRef="#br0" timeOffset="134">7507 14394 25103 0,'0'0'1104'0,"0"0"240"0,-8 0-1072 0,8 0-272 16,0 0 0-16,-7 2 0 0,7-2 176 0,0 0-32 16,0 0 0-16,0 0 0 0,0 0 0 0,0 0 0 15,0 0 0-15,0 0 0 0,0 0 288 0,9 2 48 16,0-2 16-16,-1-2 0 0,-1 1 80 0,1-1 32 16,-1-4 0-16,1 1 0 0,-1 2 144 0,2-4 16 15,0 0 16-15,0-1 0 0,0-2-16 0,-1 1-16 16,1-1 0-16,-1 2 0 0,-1-2-304 0,1-2-48 15,-1 2-16-15,1-4 0 0,3 1-256 0,-2-1-128 16,0 0 0-16,-1 0 128 0,1 0-128 0,0 1 0 16,0-2 0-16,0 1 128 0,-1 0-128 0,-1 1 192 0,-1 3-192 15,2 0 192-15,1 2-192 0,-2 2 192 16,-1 1-192-16,-6 5 192 0,7-4-192 0,0 2 128 0,-7 2-128 0,9 0 128 16,-9 0-128-16,11 4 0 0,-2 2 0 0,-2-1 0 15,-7-5 0-15,5 10 0 0,0 4 0 0,0 1 0 16,0-4 0-16,0 3 160 0,0-1-32 0,-1 0-128 15,0 2 368-15,0 0-48 0,0-1 0 0,0 0 0 16,1-1-128-16,-1 0-16 0,1-2-16 0,-1 0 0 16,3-1-160-16,-3 1 0 0,0-3 144 0,-4-8-144 15,6 8 0-15,-1 0 128 0,0-4-128 0,1 0 0 16,-6-4-288-16,7 3-128 16,2 0-32-16,-1-6 0 0,1 0-1776 0,0 0-352 0,0-1-80 0,1-1-12000 15</inkml:trace>
  <inkml:trace contextRef="#ctx0" brushRef="#br0" timeOffset="135">8429 13967 6447 0,'0'0'272'0,"0"0"80"0,0 0-352 0,0 0 0 0,0 0 0 0,0 0 0 16,0 0 3584-16,0 0 656 0,0 0 128 16,0 0 32-16,-2-5-3520 0,2 5-704 0,0 0-176 0,0 0 0 15,0 0 0-15,0 0 0 0,0 0 0 0,0 0 0 16,0 0 256-16,0 0 0 0,0 0 16 0,0 0 0 15,0 0 592-15,0 0 112 0,0 0 32 0,0 0 0 16,0 0 80-16,0 0 32 0,0 0 0 0,0 0 0 0,0 0-320 0,0 0-64 16,0 0-16-16,-7 3 0 0,7-3-304 0,-5 6-64 15,0 0-16-15,5-6 0 0,-6 10-192 0,0-1-144 16,2-1 192-16,0 3-192 0,1 2 128 0,-1 0-128 16,1 0 0-16,0 3 0 0,0-1 0 0,0 5 0 15,-1 2 0-15,1 0 0 0,0-3 0 0,3 0 0 16,-1 1 0-16,-1-1 0 0,2-1 0 0,0-2 0 15,-1-2 0-15,1 0 0 0,1 1 0 0,2-1 0 16,-3-3 0-16,3 1 0 0,0-1 0 0,1-1-192 16,0-2 48-16,2-1 16 15,1-1-640-15,3-1-128 0,0-1-32 0,1-2 0 16,1 0-416-16,2 1-96 0,1-3-16 0,0 0-6928 16,-1 0-1408-16</inkml:trace>
  <inkml:trace contextRef="#ctx0" brushRef="#br0" timeOffset="136">8658 14196 28559 0,'0'0'1264'0,"0"0"272"0,-7-3-1232 0,7 3-304 16,-7 3 0-16,7-3 0 0,-6 6 1536 0,6-6 256 15,-3 6 64-15,3-6 0 16,0 0-1856-16,0 10-608 0,0 1 0 0,0-3 0 0,0 2 352 0,0-1 64 16,0-1 0-16,-1 1 16 0,-1-1-16 0,0 4 0 15,0-4 0-15,0 1 0 0,0 1 192 0,0-2 0 16,0 2 0-16,0-3 0 0,2-7-240 0,0 0-16 15,-1 6 0-15,1-6 0 16,0 0-1088-16,0 0-208 0,0 0-48 0,0 0-10496 0</inkml:trace>
  <inkml:trace contextRef="#ctx0" brushRef="#br0" timeOffset="137">8626 13999 27647 0,'0'0'1216'0,"0"0"256"0,-4-6-1168 0,4 6-304 0,0 0 0 0,0 0 0 16,0 0 480-16,0 0 32 0,0 0 16 0,0 0-9040 16,0 0-1792-16</inkml:trace>
  <inkml:trace contextRef="#ctx0" brushRef="#br0" timeOffset="138">8711 13895 29423 0,'0'0'1296'0,"0"0"288"0,0 0-1264 0,0 0-320 16,0 0 0-16,0 0 0 16,0 0 368-16,0 0 16 15,0 0 0-15,0 0 0 0,0 0-384 0,0 0 0 0,9 2 0 0,-1 1 0 0,-8-3 0 0,9 6 0 16,-9-6 0-16,9 8 0 0,0 1 0 0,-1 0 0 0,0-1 0 0,-1 1 0 15,-1 1 0-15,0 0 0 0,-1 1 0 0,0 0 0 16,0 0 144-16,0 1 16 0,0 1 0 0,-1 0 0 16,2 0 64-16,-1 2 16 0,3-1 0 0,-1 1 0 15,0 4-64-15,1-3-16 0,1-2 0 0,-2 0 0 16,0 0 112-16,0 1 32 0,0-2 0 0,2 0 0 16,0 2-96-16,-2 2-16 0,-3-3 0 0,0 2 0 15,1 0-192-15,-2-2 0 0,-3 0 0 0,-1 2 0 16,-3-1 0-16,-2 0 0 0,-1-2 0 0,0 1 0 15,-2 1-192-15,-2 0 0 0,0-3 16 0,0 0 0 16,-1-1-208 0,2 0-64-16,1-1 0 0,1-3 0 0,-1-1-2800 0,2 0-560 0</inkml:trace>
  <inkml:trace contextRef="#ctx0" brushRef="#br0" timeOffset="139">9326 14509 23039 0,'0'0'2048'0,"0"0"-1648"0,0 0-400 0,0 0 0 16,0 0 4480-16,0 0 832 0,0 0 144 0,9-4 48 31,0 3-4768-31,3-3-944 0,1 1-192 0,5-1-48 0,5 1 320 0,0 0 128 0,1 2-128 0,-1 0 128 15,0-4 0-15,-2 5-160 0,0-3 160 0,1 1 0 16,-1 0-160-16,-3 1 160 0,0 2-128 0,-1 1 128 16,1-2-288-16,-3 0 32 0,-1 0 0 0,1 0 0 15,-1 1-480-15,-1-1-96 16,-2 0 0-16,1 1-16 0,-1 1-1328 0,-1-1-256 16,0-1-48-16,-1 3-6864 0,-9-3-1392 0</inkml:trace>
  <inkml:trace contextRef="#ctx0" brushRef="#br0" timeOffset="140">9258 14783 43647 0,'-11'-6'1936'0,"5"2"400"0,0 3-1872 0,6 1-464 15,0 0 0-15,0 0 0 16,0 0-816-16,8-7-256 0,0 2-48 0,2 1-16 16,3 0 496-16,1 1 80 0,1-3 32 0,3 2 0 0,2 3 528 0,2-2 0 0,4-2 160 0,0 1-32 15,-2 1 16-15,-1 1 16 0,-2 1 0 0,-3 1 0 16,1-3 80-16,-1 2 16 0,1 1 0 0,-1 0 0 16,-2-1-256-16,1 1 0 0,-3 1 0 0,3 0 0 15,-1-2 0-15,0 1-192 0,1 0 48 0,1 1 0 31,0-1-2288-31,1-1-464 0,1 0-96 0,0-2-11344 0</inkml:trace>
  <inkml:trace contextRef="#ctx0" brushRef="#br0" timeOffset="141">11123 13971 13823 0,'0'0'608'0,"0"0"128"0,0 0-592 0,0 0-144 0,0 0 0 0,0 0 0 16,0 0 3552-16,0 0 672 0,0 0 144 0,0 0 32 15,-7 2-2800-15,7-2-576 0,-6 3-96 0,6-3-32 16,-8 4-192-16,8-4-32 0,0 0-16 0,-7 3 0 15,1 1-160-15,6-4-48 0,-9 2 0 0,0 0 0 16,-1 0-16-16,1 0-16 0,-1 1 0 0,1 1 0 16,-1 0 0-16,-2 1 0 0,-4-1 0 0,1 1 0 15,0-1-144-15,-2 0-16 0,0 3-16 0,-1 1 0 16,-1-2-80-16,1 2-16 0,-2-1 0 0,0 1 0 16,-1 2 64-16,-1-3 16 0,1 1 0 0,0 0 0 0,0-1-16 15,0 0 0-15,2 1 0 0,-1 0 0 0,-4 2-80 0,2-3 0 16,2 0-128-16,0 2 192 0,0-2-192 0,2 1 0 15,1 1 128-15,2-2-128 0,0-1 128 0,2-2 0 16,1-1-128-16,2 0 192 0,1 0-48 0,2-1-16 16,-1-1 0-16,8-1 0 0,0 0 80 0,0 0 16 15,0 0 0-15,0 0 0 0,0 0-32 0,0 0-16 16,0 0 0-16,0 0 0 0,0 0-176 0,9 8 160 16,1-1-160-16,0-3 160 0,0 0-160 0,3 0 160 15,3 2-160-15,1-3 160 0,-2 0-160 0,4 1 160 16,1-2-160-16,1 2 160 0,2-1-160 0,-2 0 128 15,-1-2-128-15,0 3 128 0,0-1-128 0,-1 1 160 16,0-4-160-16,1 5 160 0,-2-3 64 0,1 2 16 16,-2-2 0-16,0 1 0 0,-1 0-64 0,-1 0-16 0,1-1 0 15,-2 0 0-15,-2 1-160 0,0-3 160 0,1 3-160 0,-2-2 160 16,-2 3-160-16,1-2 0 0,-3-1 144 0,-7-1-144 16,9 3 0-16,-9-3 128 0,7 3-128 0,-7-3 0 15,0 0 0-15,0 0 0 0,0 0 0 0,0 0 128 16,0 0-128-16,0 0 0 0,0 0 0 0,0 8 128 15,0-8-128-15,-4 6 0 0,-2-2 0 0,0 2 0 16,-1-2 0-16,0 3 0 0,-2-2 0 0,0 1 0 16,-1 0 0-16,-2 0 0 0,-1 1 0 0,-1 2 0 15,-2-3 0-15,1 1 0 0,-1 1 0 0,-1 1 0 16,-1-1 0-16,-2 2 0 0,1 0 0 0,-1 0 0 16,1 0 0-16,-1 0 0 0,-2 1 0 0,1 2 0 0,3 1 0 15,-1 0 0-15,1 1 0 0,1 2-128 0,1 1 128 16,-1 1 0-16,0-1 0 0,1 1-128 0,3-2 128 15,1 0 0-15,-1-3 0 0,3 1 0 0,0-2 0 0,1 0 0 16,1 0 0-16,1-1 0 0,-1-1 0 0,3-3 0 16,0 2 0-16,1-1 0 0,0-1 0 0,1 1 0 15,3-1 0-15,0 1 0 0,0-9 0 0,2 10 144 16,1 0-144-16,1 0 0 0,1-3 256 0,1 0-48 16,1 1-16-16,2 0 0 0,-1 0 0 0,3-1 0 15,0-1 0-15,3 1 0 0,2 1-16 0,1 0-16 16,3-4 0-16,1 2 0 0,2-1 0 0,3-1 0 15,4-2 0-15,0-2 0 0,-1 2 32 0,2-3 0 16,3-2 0-16,0-1 0 0,-3 2-48 0,2 0 0 16,0 1 0-16,0 2 0 0,1-4-144 0,1 3 0 0,-1-1 0 15,2 1 128-15,-3 1-128 0,0-1 0 16,-3 0 0-16,-1 2 0 0,-2-1-192 0,-2-1-32 0,-1-4 0 0,-2 2 0 31,0 4-384-31,-1-1-80 0,-2-2-16 0,0-2 0 16,-1 1-1504-16,-1 0-304 0,1-1-64 0,-1-2-10576 0,0 0-2112 0</inkml:trace>
  <inkml:trace contextRef="#ctx0" brushRef="#br0" timeOffset="142">12006 14530 16063 0,'0'0'704'16,"0"0"160"-16,0 0-688 0,0 0-176 0,0 0 0 0,0 0 0 0,0 0 1088 0,0 0 176 16,0 0 32-16,0 0 16 0,0 0-800 0,3-7-144 15,-3 7-48-15,0 0 0 0,0 0 512 0,4-7 80 16,2 1 32-16,-6 6 0 0,0 0 48 0,5-5 16 16,-5 5 0-16,0 0 0 0,7-5-64 0,-7 5-16 15,0 0 0-15,0 0 0 0,0 0-160 0,0 0-48 16,0 0 0-16,0 0 0 0,0 0-80 0,0 0 0 15,0 0-16-15,0 0 0 0,0 0-144 0,0 0-32 16,0 0 0-16,0 0 0 0,0 0-144 0,0 0-48 16,0 0 0-16,0 0 0 0,0 0 32 0,0 0 0 15,0 0 0-15,0 0 0 0,5 7 32 0,-5-7 0 16,2 9 0-16,-1 1 0 0,-1-2-64 0,0 1 0 0,0 1 0 0,0 1 0 16,0 2-48-16,1-2-16 0,-2 1 0 15,0 2 0-15,-1-1 0 0,2-1 0 0,1 0 0 0,0-1 0 16,-2-2 0-16,2 0 0 0,1 0 0 15,-2-9 0-15,3 9 0 0,-3-9 0 0,1 8 0 0,1-1 0 16,-2-7-48-16,0 0-16 0,0 0 0 0,0 0 0 16,7 5 64-16,-7-5 0 0,0 0 0 0,8-2 0 15,1 1-16-15,-1-3 0 0,-1-1 0 0,2 1 0 16,-2-2-176-16,1 2 0 0,-2-2 0 0,0-2 0 16,0 1 0-16,1 0 0 0,-2 1 128 0,1-4-128 15,-1 1 0-15,0 2 0 0,-5 7 0 0,6-3 0 16,-6 3 0-16,6-5 0 0,-6 5 0 0,0 0 0 15,8 1 0-15,-8-1 0 0,10 2 0 0,-3 3 0 16,-1 3-128-16,-1 0 128 0,0-1-160 0,-2 2 160 16,2 0 0-16,1-1 0 0,-6-8 0 0,7 8 0 0,-1-1 0 0,0-1 0 15,0 0 0-15,0-2 0 0,-6-4 0 0,7 5 0 16,-1 1 0-16,-6-6 0 0,0 0 0 0,9 5 160 16,-2 0-160-16,-1 0 192 0,-6-5-32 0,0 0 0 15,8 7 0-15,0-2 0 0,1-1-32 0,-1 1 0 16,0 1 0-16,0 1 0 0,2-2 32 0,-3-2 0 15,2 0 0-15,0 1 0 0,1 3 32 0,1-3 0 16,-2-2 0-16,1 0 0 0,0 0-64 0,-1 0-128 16,1-2 192-16,-2 0-64 0,-8 0-128 0,10-3 192 15,-1 0-192-15,-1-1 192 0,0-2 48 0,-1 0 16 16,0 1 0-16,0-4 0 0,0-1 16 0,-1 0 16 16,-1-1 0-16,2 2 0 0,-1-4-128 0,0-2-32 15,-1-1 0-15,0-1 0 0,0-1-128 0,1-3 0 0,-2 1 144 16,2-4-144-16,-1-1 128 0,-1 1-128 0,0-1 128 0,0 3-128 15,-1 2 0-15,0-1 0 0,1 3 0 0,-3 2-128 16,2 2 128-16,-1 0-128 0,-1 3 128 0,-1 2-128 16,0 0-208-16,0 3-48 0,0 6 0 0,0 0 0 31,-1-7-1056-31,1 7-224 0,0 0-32 0,0 0-16 16,0 0-1584-16,0 0-320 0,0 0-64 0</inkml:trace>
  <inkml:trace contextRef="#ctx0" brushRef="#br0" timeOffset="143">10849 15379 5519 0,'0'0'496'16,"0"0"-496"-16,0 0 0 0,0 0 0 0,0 0 3712 15,0 0 656-15,0 0 128 0,0 0 32 0,0 0-3600 0,0 0-720 16,0 0-208-16,0 0 0 0,0 0 336 0,0 0-16 15,0 10-16-15,0-10 0 0,0 0 336 0,2 9 64 16,0 3 0-16,1-1 16 0,-1-1-208 0,1-3-32 16,-3-7-16-16,5 9 0 0,0 2 16 0,1-4 0 15,-3 1 0-15,3 0 0 0,0 2-240 0,-1-3-48 16,-5-7-16-16,5 11 0 0,-1 0-16 0,0 0 0 16,-3 0 0-16,-1 0 0 0,-1 0-16 0,-2 0 0 15,2 2 0-15,-3-2 0 0,-1-1 16 0,0 0 0 16,-3 1 0-16,1-1 0 0,-1-3-160 0,0-1 160 15,0 0-160-15,0-1 160 0,-1-2-160 0,2 0-224 16,-2-3 48-16,0-1 16 16,0-2-2592-16,-1-2-528 0,-9-4-112 0,2 0 0 0</inkml:trace>
  <inkml:trace contextRef="#ctx0" brushRef="#br0" timeOffset="144">10792 15107 31327 0,'0'0'1392'0,"0"0"272"0,0 0-1328 0,0 0-336 0,0 0 0 0,0 0 0 15,0 0 1440-15,0 0 224 0,0 0 32 0,0 0 16 16,11 4-1984-16,0 2-400 0,-2-2-80 0,1 4-16 15,-1 0-2096-15,-1 0-416 0,-2 0-96 0,-2 0-16 0</inkml:trace>
  <inkml:trace contextRef="#ctx0" brushRef="#br0" timeOffset="145">11001 15285 36223 0,'0'0'1600'0,"0"0"336"0,0 0-1552 0,0 0-384 0,0 0 0 0,0 0 0 15,0 0 480-15,0 0 16 0,8-2 0 0,2 1 0 16,0 1-496-16,3-2-128 0,3 4-16 0,1-4 0 0,-3 1 16 15,3 0 0-15,0 1 0 0,1 0 0 0,0-3 128 16,-1 1-192-16,-2 1 192 0,-1 1-192 0,-1-2 192 16,-2 1-192-16,-2 0 192 0,0 1-192 15,-1-1-176-15,-8 1-32 0,10-2-16 0,-10 2 0 16,0 0-2400-16,0 0-496 0</inkml:trace>
  <inkml:trace contextRef="#ctx0" brushRef="#br0" timeOffset="146">11088 15404 10127 0,'0'0'896'0,"0"0"-704"0,-6 4-192 0,6-4 0 16,-7 2 5760-16,7-2 1104 0,0 0 240 0,1 10 32 15,-1-10-5888-15,0 0-1248 0,0 0 0 0,6 7-288 16,2-2 288-16,2-3-128 0,0-4 128 0,2 2 0 16,-1 1-128-16,2-3 128 0,-3-3 0 0,0 2 0 15,1 1-176-15,0 1 176 0,0-2-160 0,0 0 160 32,-3 0-608-32,0-1-32 0,0 0 0 0,-1 0-9200 0,0 0-1840 0</inkml:trace>
  <inkml:trace contextRef="#ctx0" brushRef="#br0" timeOffset="147">11412 15183 39679 0,'0'0'1760'0,"0"0"352"0,0 0-1680 0,0 0-432 16,-6 6 0-16,2 5 0 0,3 1 0 0,-1 2 0 15,0-1 0-15,1 2 0 0,0 0 0 0,0 2-320 16,-1 3 48-16,0 0 16 0,2 0 256 0,-1 4 0 16,-2 3 0-16,2-4 0 0,-2-4 0 0,0 2 0 15,3-4 0-15,-1 0 0 0,-2-3 0 0,1 0 0 16,1-1 0-16,1-2 0 16,-2-4-576-16,2-7 0 0,0 0 0 0,0 0-16048 0</inkml:trace>
  <inkml:trace contextRef="#ctx0" brushRef="#br0" timeOffset="148">10573 13851 26719 0,'0'0'2368'16,"0"0"-1888"-16,0 0-480 0,0 0 0 0,0 0 1312 0,0 0 160 16,0 0 48-16,0 0 0 0,0 0-1200 0,0 0-320 15,7-7 128-15,-1 2-128 0,-6 5 352 0,5-6 32 16,2 0 0-16,-7 6 0 0,5-5 160 0,0-2 32 16,1 1 16-16,-6 6 0 0,4-5 224 0,2-5 32 15,1 2 16-15,0 0 0 0,-2 0-112 0,1-2-32 16,0-1 0-16,3 0 0 0,-2-2-192 0,2 0-32 15,-3-1-16-15,1-1 0 0,2 1-288 0,1-1-48 16,-1-2-16-16,0 3 0 0,2-1-128 0,-1 0 128 16,0 2-128-16,0 1 128 0,-1-1-128 0,0 3 128 15,0 0-128-15,-1 3 128 0,-1 1-128 0,-1 0 0 16,0 1 0-16,-6 5 0 0,7-3 0 0,-7 3 0 16,0 0 128-16,8 1-128 0,-1 4 0 0,-7-5 0 15,5 8 0-15,-1 2 0 0,0 0 0 0,-2 3 0 0,0-2 0 0,0 5 0 16,1-1 0-16,-2 1 0 0,-1 1 0 0,1-1 0 15,1 2 0-15,2-2 0 0,-2 0 0 0,-1 0 0 16,2 0 0-16,-2-1 0 0,3-5 128 0,-1-3-128 16,-3-7 176-16,4 10-48 0,-4-10-128 0,6 5 192 15,-6-5 0-15,0 0-16 0,0 0 0 0,9 0 0 16,-9 0 16-16,7-4 16 0,0-5 0 0,-3 0 0 16,1-2-80-16,-2 0-128 0,-1-2 176 0,0 0-176 15,0-2 128-15,0 1-128 0,0-1 0 0,-1 0 0 16,-1-2 0-16,0 1 0 0,0-1 0 0,1-1 0 15,1-1 128-15,-1 0-128 0,0-2 0 0,1 1 0 16,-1 1 0-16,1-1 0 0,2 1 0 0,-2 1 0 16,-1 2 0-16,0 3 0 0,2 1 0 0,0 3 0 0,-1 2 0 15,-2 7 0-15,4-6 144 0,-4 6-144 0,0 0 0 0,0 0-128 16,0 0-16-16,6 11 0 0,0 1 144 0,-1 2 0 16,-1 3 0-16,0 3-128 0,1-2 128 0,-1 4 0 15,0 2 0-15,1 3 0 0,-2-1 0 0,0 0 176 16,0 3-176-16,-1-3 192 0,0 3 0 0,1-3 16 15,3-1 0-15,-2-2 0 0,2 1-208 0,-2-5 144 16,2-1-144-16,-1-2 128 0,-2-1-128 0,2-3 0 16,2-3 0-16,0-1 128 0,-1-1-320 0,0-4-64 15,-6-3 0-15,11 0-16 16,0-5-2224-16,1-1-448 0,-2-4-96 0</inkml:trace>
  <inkml:trace contextRef="#ctx0" brushRef="#br0" timeOffset="149">12768 14884 5519 0,'0'0'496'0,"0"0"-496"0,0 0 0 0,0 0 0 16,-3 9 4736-16,1 0 832 0,2-9 192 0,-2 10 16 15,-1-1-4640-15,3-9-944 0,0 10-192 0,0-2 0 16,0 1 160-16,3 1 32 0,1 2 16 0,0-1 0 15,-1-1 400-15,1 0 80 0,0 0 16 0,1 1 0 16,1 2 224-16,0-1 48 0,-1 0 16 0,1 2 0 16,-4 3-416-16,1-4-96 0,-3 3-16 0,0-4 0 15,0 0-128-15,-1 2-16 0,-2-3-16 0,-1 3 0 0,1-2-144 16,-4-2-32-16,1-2 0 0,1 2 0 0,0-2-128 16,-2 0 160-16,1-2-160 0,-2-1 160 0,-2-2-160 0,1 0 0 15,2 0 0-15,0-2 0 16,-4-2-528-16,2-1-48 0,1 0 0 15,-1-1 0-15,-2-3-1632 0,1 0-336 0,0-2-64 16,0-1-10064-16</inkml:trace>
  <inkml:trace contextRef="#ctx0" brushRef="#br0" timeOffset="150">12703 14676 3679 0,'8'-7'160'0,"-8"7"32"0,0 0-192 0,0 0 0 0,5-5 0 0,-5 5 0 16,0 0 7824-16,9 0 1520 0,1-2 320 0,-1 2 48 31,-1 2-8144-31,3-1-1568 0,2 0-432 0,0-1-16 16,-3-1-64-16,0 1 0 0,1 1 0 0,-2-1 0 15,0-1-592-15,-1-2-128 0,-8 3-32 0,8 0 0 16,-8 0-1936-16,0 0-400 0,0 0-80 0,0 0-16 0</inkml:trace>
  <inkml:trace contextRef="#ctx0" brushRef="#br0" timeOffset="151">13483 14328 10127 0,'0'0'896'0,"0"0"-704"15,0 0-192-15,0 0 0 0,0 0 3584 0,0 0 704 16,0 0 128-16,0 0 16 0,0 0-3408 0,0 0-672 15,0 0-144-15,0 0-16 0,0 0 128 0,0 0 16 16,0 0 16-16,0 0 0 0,-7 2 352 0,0 0 80 0,0 0 16 16,1 1 0-16,0 0 176 0,0 2 48 0,1-2 0 0,-3 4 0 15,0-1 224-15,1 2 48 0,0 2 16 0,-2 2 0 16,1-2-352-16,-2 2-64 0,1 1 0 0,-2 3-16 16,-3-3-432-16,0 3-64 0,-1 3-32 0,0 0 0 15,0-4-224-15,-2 4-128 0,0 1 128 0,0-2-128 16,2-2 0-16,-1 1 144 0,0-2-144 0,2-2 0 15,1 3 128-15,2-6-128 0,1-2 0 0,0 0 0 16,3 1 0-16,2-3-144 0,5-6 16 0,-8 6 0 16,1-1-320-1,7-5-48-15,0 0-16 0,-7 3 0 0,0-1-1344 0,7-2-288 16,-8-4-48-16,2 1-8912 0,1-1-1776 0</inkml:trace>
  <inkml:trace contextRef="#ctx0" brushRef="#br0" timeOffset="152">12972 14324 30399 0,'0'0'1344'0,"0"0"288"0,-7-3-1312 0,2-1-320 16,5 4 0-16,0 0 0 0,0 0 2816 0,0 0 512 15,0 0 80-15,0 0 32 0,0 0-3056 0,11 4-592 16,0 2-128-16,2 0-32 0,-1 2 368 0,3 1 0 15,-1 2 0-15,1 0 0 0,2 2-160 0,0 1 160 16,1 1 0-16,1-1-144 0,-4 0 144 0,2 3 0 16,3-1 0-16,-3 1-128 0,-2 0 128 0,0-2 0 15,2 2 0-15,-2-2 0 0,-1-1 0 0,-3 1 0 0,1 1 0 16,-2 0 0 0,-1-2-544-16,1-1-32 0,-3 1 0 0,3-3 0 15,-2 4-1600-15,0-3-336 0,-2-4-64 0,2 0-7424 0,0 0-1488 0</inkml:trace>
  <inkml:trace contextRef="#ctx0" brushRef="#br0" timeOffset="153">13891 14754 13823 0,'0'0'1216'0,"0"0"-960"0,0 0-256 0,0 0 0 15,0 0 3008-15,-5 6 544 0,2 2 112 0,3-8 32 16,0 0-2864-16,-3 8-576 0,3-8-128 0,-1 7 0 15,1 3-128-15,0-10 0 0,-1 6 0 0,1 1 0 16,1 1 128-16,-1 1 16 0,-1-1 0 0,1 1 0 16,-1 1 448-16,1-2 96 0,-1 2 16 0,0 0 0 15,-2 3 176-15,3 0 32 0,-3-2 16 0,2 5 0 16,-2-3-352-16,-1 5-64 0,1 3 0 0,-1-1-16 16,-2-3-176-16,0 1-48 0,1 0 0 0,-1-2 0 15,0-4-272-15,-1 0 0 0,1 3 128 0,0-2-128 0,0-2 0 16,-1-2 128-16,0 0-128 0,-1-2 0 15,3 0 0-15,-3-1 0 0,-1-2 0 0,0 0 0 16,-1-2-720-16,0-2-160 0,-1-2-16 0,-1-1-14592 16</inkml:trace>
  <inkml:trace contextRef="#ctx0" brushRef="#br0" timeOffset="154">13872 14573 33855 0,'0'0'1504'0,"0"0"304"0,0 0-1440 0,0 0-368 0,4 8 0 0,-4-8 0 16,0 0 0-16,8 7-160 0,-1 0 16 0,0-2 0 15,-7-5 144-15,5 5 0 0,-5-5 128 0,0 0-128 16,0 0 576-16,8 6 32 0,-8-6 16 0,0 0 0 16,0 0-16-16,0 0 0 0,7 9 0 0,-3-4 0 15,-4-5-432-15,0 0-176 0,0 0 128 0,0 0-128 16,0 0-304 0,9 4-144-16,-9-4-16 0,9-2-16 15,0-1-1696-15,-9 3-352 0,6-6-64 0</inkml:trace>
  <inkml:trace contextRef="#ctx0" brushRef="#br0" timeOffset="155">13960 13508 18655 0,'0'0'832'0,"0"0"160"0,0 0-800 0,0 0-192 16,-4-3 0-16,4 3 0 0,-7-4 608 0,0 2 80 15,7 2 16-15,-7 1 0 0,7-1-192 0,-8 0-16 16,2 0-16-16,0 2 0 0,-1 1 96 0,0-1 32 16,-1 2 0-16,1-1 0 0,0 2 208 0,-1 1 32 15,-1-2 16-15,1 1 0 0,1 0-64 0,-1 1-16 16,0 2 0-16,-1 0 0 0,1 0-208 0,-2 3-32 15,1 0-16-15,1 1 0 0,1 3-256 0,0 1-48 16,1 0-16-16,1 0 0 0,0 1-16 0,2 1-16 16,1 1 0-16,0 2 0 0,-1-3-176 0,2 0 128 15,-1-1-128-15,2 0 128 0,2 0-128 0,0-1 0 16,0-1 0-16,1-1 0 0,1-1-144 0,0 0 144 0,-1-2-192 16,3-1 192-16,-2 0-336 0,2 2 32 15,-3-1 16-15,0 0 0 16,1 1-272-16,-1-1-48 0,-1-1-16 0,1-1 0 15,1-1-80-15,1 1 0 0,2-2-16 0,0-2 0 16,-7-5-304-16,9 3-64 0,1-1-16 0,0-2-10352 0</inkml:trace>
  <inkml:trace contextRef="#ctx0" brushRef="#br0" timeOffset="156">14095 13793 29487 0,'0'0'2624'0,"0"0"-2112"16,0 0-512-16,0 0 0 0,-4 8 1824 0,2 2 256 15,1-2 48-15,2 2 16 16,3-1-2144-16,-1 1-592 0,1-2-48 0,0 2 0 0,2-3 384 0,-4 2 64 16,-2-1 0-16,0 1 16 0,2-2 176 0,-2 2-192 15,-2-1 192-15,1-1-192 0,1-7 192 0,-4 9 0 16,0-1 0-16,0-1 0 0,0-1-160 0,0 0 0 16,-1-1 0-16,5-5 0 15,0 0-1696-15,0 0-352 0,0 0-64 0,0 0-6240 16,0 0-1232-16</inkml:trace>
  <inkml:trace contextRef="#ctx0" brushRef="#br0" timeOffset="157">14131 13646 33167 0,'0'0'2944'0,"-6"-3"-2352"0,-1-1-464 0,7 4-128 16,0 0 544-16,0 0 96 0,0 0 0 0,0 0 16 16,0 0-1776-16,0 0-352 0,0 0-80 0,9 0-8048 15,-9 0-1600-15</inkml:trace>
  <inkml:trace contextRef="#ctx0" brushRef="#br0" timeOffset="158">14300 13474 13823 0,'0'0'1216'0,"0"0"-960"0,-6-2-256 0,6 2 0 16,0 0 4160-16,-7 2 768 0,7-2 176 0,-5 3 16 16,5-3-4112-16,0 0-832 0,0 0-176 0,-5 4 0 15,5-4 0-15,-1 8 192 0,1-8-64 0,-2 9 0 16,4-1 192-16,-1 0 48 0,1 0 0 0,1-1 0 15,1 1 288-15,1 0 64 0,0 0 16 0,1 1 0 16,1-2-32-16,1 1-16 0,2-2 0 0,0 3 0 16,0 1-384-16,3-2-80 0,0 3-16 0,0 0 0 0,-1-1-208 15,2 1 0-15,1-1 0 0,-1 3 0 0,-3 0 0 0,2 1 0 16,0 1 0-16,-2 0 0 0,0-2 0 16,-2 0 0-16,-2 0 0 0,0 2 0 0,2-1 0 0,-4 0 0 15,1-1 0-15,-2 0 0 0,-1-1 0 0,-2 1 0 16,-2 0 0-16,0-2 0 0,-1 1 0 0,2-2 0 15,-2-1 0-15,0 0-160 0,-1-2-32 0,-1 0 0 16,-3 1 0-16,0-3 0 16,0 2-192-16,0-2-64 0,0 2 0 0,-2-3 0 15,0 2-608-15,-2-1-128 0,-2 0-32 0,-1 0 0 16,-1-1-1712-16,-1 1-336 0,-1 0-80 0</inkml:trace>
  <inkml:trace contextRef="#ctx0" brushRef="#br0" timeOffset="159">15892 14202 4607 0,'0'0'192'0,"0"0"64"0,0 0-256 0,0 0 0 16,0 0 0-16,0 0 0 0,0 0 4720 0,0 0 896 15,0 0 176-15,2-6 32 0,-2 6-3744 0,0 0-752 16,0 0-160-16,0 0-16 0,0 0-192 0,0 0-16 15,0 0-16-15,0 0 0 0,0 9-256 0,0 2-48 0,-1 2-16 0,-1 2 0 16,0 1-352-16,-1 2-64 0,-1 2 0 0,1-1-16 16,2 2 192-16,-2-1 32 0,2 1 16 0,-1-1 0 15,1 1-96-15,1 1-32 0,-2-2 0 0,1 1 0 16,1 2-288-16,0-2 0 0,-1-2 128 0,2-1-128 16,2 1 0-16,0-2 0 0,-2 0 0 0,2-2 0 31,-2-2-624-31,1 0-16 0,-1-3-16 0,-1-2 0 0,0-8-1904 15,0 0-368-15,-4 8-80 0,4-8-9968 0</inkml:trace>
  <inkml:trace contextRef="#ctx0" brushRef="#br0" timeOffset="160">15702 14519 32255 0,'0'0'2864'0,"0"-5"-2288"15,0 0-576-15,0 5 0 0,0 0 2672 0,5-3 416 16,4 1 96-16,-1-1 16 16,4 2-3200-16,0 0-416 0,0-5-192 0,2 3-32 0,5 0 512 0,0 2 128 15,0-2 0-15,0 2 0 0,2-2-144 0,0 0 0 16,0 2 0-16,2-2 0 16,0 1-272-16,0 0-48 0,1-1-16 0,-1 0 0 15,-1-2-1312-15,1 1-272 0,-2 0-48 0,1 1-8224 16,-5-5-1632-16</inkml:trace>
  <inkml:trace contextRef="#ctx0" brushRef="#br0" timeOffset="161">16648 13889 44063 0,'0'0'1952'0,"-11"3"400"0,-2 2-1888 0,3 5-464 0,3 3 0 0,3 4 0 16,1 3-800-16,0 1-256 0,3 1-48 0,0 3-16 15,2 3 576-15,2-1 112 0,2 1 32 0,1 3 0 0,1 1 400 0,-2 0 0 16,-2 1 0-16,0-3 128 0,-1 2 128 0,1 1 16 15,-1-3 16-15,0 1 0 16,-1 0 384-16,-2-1 80 0,-2-3 16 0,1-1 0 0,1-2-144 0,0-3-32 16,-2-1 0-16,2-1 0 0,-1-4-320 0,1 0-64 15,1-3-16-15,3-2 0 0,-4-10-192 0,0 0 176 16,3 7-176-16,-3-7 160 0,0 0-16 0,0 0 0 16,0 0 0-16,0 0 0 0,6-4-16 0,-2-2 0 15,-1-2 0-15,-1-2 0 0,-1-1-128 0,2-3 0 16,0-4 144-16,-2-2-144 0,2-1 0 0,0 0 0 15,0-2 0-15,1 0 0 0,1 2-192 0,2 1-16 16,1 2 0-16,2 2 0 0,-2 3-16 0,1 3 0 0,0 2 0 16,2 1 0-16,-3 1 224 0,3 2 0 0,0 0 0 0,0 3-144 15,0 0 144-15,0 1-192 0,-2 1 192 0,1 2-192 16,0 2 192-16,0-1-160 0,-2 0 160 0,0 0-160 16,0 3 160-16,-1 0 0 0,-1 1 0 0,-2 2 0 15,1 1 0-15,-1 2 0 0,0-1 0 0,-1 3 0 16,0 1 0-16,-3 0 192 0,0 0-64 0,-2 0 0 15,0 1 0-15,-1 3 16 0,0 1 0 0,-1-4 0 16,-1-3 16-16,-2 0 0 0,0-1 0 0,-1 0 0 16,-1-2 32-16,-1-1 0 0,-1 0 0 0,-2 0 0 15,0-1-64-15,-1-1 0 0,-3-5 0 0,-2-1 0 16,1-1-128-16,-5-4 0 0,-2 0 0 0,-1-2 0 16,0 2-432-1,-2-4-160-15,-2 0-48 0,0-5-12960 0,-2-2-2592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08:55.72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16781 600 14911 0,'0'0'656'0,"0"0"144"0,0 0-640 0,0 0-160 15,0 0 0-15,0 0 0 0,0 0 1392 16,0 0 240-16,0 0 48 0,8 0 16 0,-8 0-496 0,0 0-112 15,0 0 0-15,9 3-16 0,-1-2-416 0,-8-1-80 16,0 0 0-16,9 7-16 0,-1-1-176 0,-8-6-48 16,3 8 0-16,-1 1 0 0,4 0 96 0,-2 3 16 15,1 0 0-15,-1 2 0 0,1-1-128 0,0 0-32 16,3 0 0-16,1 0 0 0,1 2 384 0,1-1 80 16,-1 0 16-16,3 3 0 0,2 3-176 0,-2-5-16 15,0 1-16-15,0 2 0 0,1-1-336 0,-1-1-64 0,-2-4-16 16,-1-1 0-16,0 2-144 0,1 2 0 0,-3-1 0 0,1 2 128 31,1-1-448-31,-1 0-80 0,-1-4-32 0,-1 0 0 16,-7-11-3408-16,6 8-672 0,-6-8-144 0,0 0-16 0</inkml:trace>
  <inkml:trace contextRef="#ctx0" brushRef="#br0" timeOffset="289.32">17263 535 5519 0,'0'0'496'0,"0"0"-496"0,-10-5 0 0,10 5 0 15,0 0 4448-15,0 0 800 0,0 0 144 0,0 0 48 0,-9 4-4144 0,9-4-816 16,-6 6-160-16,1 6-48 0,1 2-272 0,-2 2 0 16,1 1 0-16,-1 3 0 0,-1 2 384 0,-1 4-16 15,-2-1-16-15,1 2 0 0,0 0 128 0,-2 1 32 16,-3 3 0-16,-2 3 0 0,1 0 192 0,-4 4 32 15,-3 2 16-15,1 3 0 0,-2 1-192 0,2 1-48 16,1-4 0-16,1-1 0 0,-2-3-288 0,3 1-64 16,-2 1-16-16,2-2 0 0,1-3-144 0,3-2 0 15,2-3 0-15,3-2 128 0,0 1-128 0,3-5-176 16,4-5 48-16,1-1 0 16,-1-1-1968-16,2-3-384 0,2-3-80 0</inkml:trace>
  <inkml:trace contextRef="#ctx0" brushRef="#br0" timeOffset="681.33">17704 620 8287 0,'0'0'736'0,"0"0"-592"16,0 0-144-16,0 0 0 0,0 0 3968 0,0 0 768 16,0 0 160-16,0 0 32 0,0 0-3328 0,0 0-640 15,0 0-144-15,0 0-32 0,8 8 32 16,0-3 816-16,4 0-816 0,-2 0-368 0,1-1-80 15,0-1-16-15,1 1 0 0,0-4-208 0,2 0-144 16,1 1 192-16,0-2-192 0,1-3 176 0,1 1-176 16,1 3 160-16,2-2-160 0,1-4 128 0,-2 1-128 15,-1 1 0-15,1 0 0 0,-1 2 0 0,-1-1 0 16,-3 2 0-16,2 0 0 16,1 1-256-16,-2 0-160 0,0-2-32 0,-2 2 0 15,1-2-544-15,-2 2-112 0,-12 0-32 0,12 0-12048 0</inkml:trace>
  <inkml:trace contextRef="#ctx0" brushRef="#br0" timeOffset="1012.67">17691 856 13823 0,'0'0'608'0,"0"0"128"0,0 0-592 0,0 0-144 0,0 0 0 0,0 0 0 16,0 0 2768-16,0 0 528 0,0 0 96 0,0 0 32 0,12 6-2224 0,0-3-448 16,0 1-96-16,-1-4-16 15,1-4-240-15,2 3-48 0,1 1-16 0,0-2 0 0,5 0-176 0,0-1-32 16,0 2-128-16,3 1 192 0,0-4-192 0,2 3 128 15,-2-1-128-15,2 2 0 0,0 0 128 0,1-2-128 16,0 0 0-16,-1 2 0 0,-2-1 0 0,-1 0-128 16,1-1-16-16,-3 2 0 15,-1 3-592-15,-2-2-112 16,-3 1-32-16,0-2-11504 0</inkml:trace>
  <inkml:trace contextRef="#ctx0" brushRef="#br0" timeOffset="3879.66">20418 459 15663 0,'0'0'688'0,"0"0"144"0,-8-9-656 0,8 9-176 16,0 0 0-16,0 0 0 0,-8-6 5152 0,8 6 992 16,0 0 208-16,-8 1 48 0,8-1-5152 0,-8 5-1024 15,0 1-224-15,2 3 0 0,-2 1 0 0,0 2 0 16,0-2 0-16,-2 5 0 0,-3 2 0 0,-1 5 0 16,-1-3-128-16,0 5 128 0,-2-1 0 0,-2 2 0 0,0 0 0 0,1-2 0 15,1-1 0-15,-2 1 0 0,-3-1 176 0,7-3-176 16,2-3 144-16,1 2-144 15,0 0 0-15,3-2 144 0,0-4-144 0,1 1-144 0,-1-3 144 0,1-2-208 32,0-3-2224-32,8-5-432 0,-10 8-80 0</inkml:trace>
  <inkml:trace contextRef="#ctx0" brushRef="#br0" timeOffset="4070.29">20028 508 30399 0,'0'0'2704'0,"0"0"-2160"16,0 0-544-16,0 0 0 0,0 0 2480 0,10 0 384 16,3 1 80-16,-1 4 0 0,0 0-2112 15,2 2-448-15,3 0-64 0,0 2-32 0,-1 4-96 0,-1 2 0 16,0 5-16-16,0-1 0 0,2 2-176 0,0 3 0 16,-1 1 0-16,1-1-176 15,1-3-1376-15,-2 1-288 0,-2-2-48 0,2-3-16 16,0-2-1840-16,3 0-368 0</inkml:trace>
  <inkml:trace contextRef="#ctx0" brushRef="#br0" timeOffset="4368.14">21506 453 28559 0,'0'0'2544'0,"0"0"-2032"0,-9 3-512 0,2 3 0 16,4 3 2688-16,0 3 432 0,0 1 80 0,2 3 32 15,0 3-2448-15,1 1-480 0,0 1-112 0,2 1 0 16,-2 1-192-16,2 1 0 0,-1-3 0 0,-1 1 0 15,0 4-256-15,-1-5-96 0,-1 1-16 0,0-3 0 16,0 0-832-16,0-1-160 0,-2-1-48 0,1-3-9456 16,-1-2-1888-16</inkml:trace>
  <inkml:trace contextRef="#ctx0" brushRef="#br0" timeOffset="4566.07">21309 694 35935 0,'0'0'3200'0,"0"0"-2560"15,0 0-512-15,12 3-128 0,1 3 1440 0,4-2 272 16,3 1 48-16,-1 2 16 0,-1-2-1328 0,2 0-256 16,-2-1-48-16,0 0-16 15,2 5-1120-15,0-2-224 0,-1-2-64 0,1-1 0 16,-1-1-2400-16,1-3-480 0</inkml:trace>
  <inkml:trace contextRef="#ctx0" brushRef="#br0" timeOffset="5171.66">22080 207 35295 0,'0'0'1568'0,"0"0"320"0,0 0-1504 0,0 0-384 0,6 13 0 0,-1 0 0 0,1 1 400 0,-1 2 16 16,0-3 0-16,-1 5 0 15,0 1-96-15,0 2 0 0,0 0-16 0,-2 1 0 0,-2 4 208 0,2 3 32 16,-2 5 16-16,0 1 0 0,-2 3-112 0,0-1 0 16,-2-4-16-16,3-1 0 0,-2-4-208 0,0 0-32 15,2-1-16-15,0-5 0 0,-1-3-176 0,1 0 160 16,-1-1-160-16,0-3 160 0,2-4-160 0,-1 0 192 15,1-11-192-15,-3 10 192 0,3-10-64 0,0 0 0 16,0 0 0-16,0 0 0 0,0 0 64 0,0 0 16 16,0 0 0-16,0 0 0 0,0 0-32 0,6-10-16 15,-3-1 0-15,1-3 0 0,-1-5 16 0,2-2 0 16,0-4 0-16,3-1 0 0,1-4-176 0,0 1 0 16,1 0 144-16,1 2-144 0,2 0 0 0,2 1 0 15,-2 5 0-15,0 1-128 0,0 1 128 0,4 3 0 0,1 3 0 0,2 3 0 16,-2-1 0-16,3 2 0 0,2 1 0 15,1-1 0-15,-2 1 0 0,-1 2-128 0,-2-1 128 16,2 3 0-16,0 2 0 0,-2 2-128 0,-2 1 128 16,-1 2 0-16,-2 1-128 0,-1 1 128 0,-1 4-128 0,0 3 128 15,0 1 0-15,-2 4-128 0,-3 5 128 0,0-3 0 16,1 1 0-16,-1 2 0 0,-2 3 0 0,-2 1 0 16,-3 1 0-16,-2-1 0 0,-2-5 0 0,0-1 0 15,-2-1 0-15,-1-4 128 0,2 0-128 0,-3-2 128 16,-1 0 16-16,0-1 16 0,0-3 0 0,-1 2 0 15,-2-1 32-15,1-1 16 0,-2 0 0 0,-1-2 0 16,-2-1-80-16,-2 2-128 0,-3-1 176 0,-2-2-176 0,-1-1 160 0,0 0-160 16,-1 1 128-16,-1-1-128 15,-2-4 0-15,1-3 0 0,0 1 0 0,1 0 0 0,-1-3-320 16,4 0-64-16,1-3 0 0,2 0 0 16,1 0-1952-16,2-3-400 15,4-5-80-15</inkml:trace>
  <inkml:trace contextRef="#ctx0" brushRef="#br0" timeOffset="9373.94">17019 1969 4607 0,'0'0'192'0,"0"0"64"0,0 0-256 0,0 0 0 15,-7-6 0-15,2-1 0 0,1 1 2544 0,4 6 464 16,0 0 80-16,0 0 32 0,-5-8-1008 0,5 8-208 0,-5-7-48 0,5 7 0 16,0 0-368-16,0 0-80 15,0 0 0-15,0 0-16 0,-8-2-400 0,8 2-80 0,0 0-16 0,0 0 0 16,0 0-448-16,-8 4-112 0,8-4-16 0,-7 5 0 15,7-5-128-15,0 0-16 0,0 0-16 0,0 12 0 16,2-1 16-16,2 0 0 0,0-1 0 0,0 1 0 16,-2-1 16-16,2 3 16 0,1 3 0 0,0-2 0 15,1 2 0-15,0-2 0 0,1 2 0 0,-1 1 0 16,1 2 16-16,-1 1 0 0,1-5 0 0,1 4 0 16,-1-1-96-16,1 3 0 0,0-7-128 0,0 0 192 15,0 1-192-15,0-2 144 0,-2-4-144 0,2 0 128 16,1 0-128-16,-2 0 0 0,-7-9 144 0,7 8-144 15,1-1-160-15,-8-7-96 0,8 5-32 0,0 0 0 16,-8-5-1680-16,10 5-336 16,-2-1-64-16,-8-4-10880 0</inkml:trace>
  <inkml:trace contextRef="#ctx0" brushRef="#br0" timeOffset="9758.92">17463 1924 15663 0,'0'0'1392'0,"0"0"-1120"15,0 0-272-15,-8-4 0 0,-1 4 2096 0,9 0 352 0,0 0 80 0,0 0 16 16,-9 1-1872-16,9-1-368 0,0 0-80 0,-8 10-16 15,1 1-48-15,1 1-16 0,1-2 0 0,0 0 0 16,-3 2-144-16,0-1 0 0,-1 0 144 0,-1 2-144 16,-2 2 160-16,2-1-32 0,-2 6-128 0,0-2 192 15,-1 0 160-15,0 2 32 0,0 2 0 0,-1 1 0 16,-1 1 384-16,0 1 96 0,-1-1 16 0,0 2 0 16,1 0-192-16,-1 2-48 0,-1-1 0 0,0 1 0 15,0-2-336-15,0 0-80 0,-1 0-16 0,1-1 0 16,0-3-208-16,0 1 176 0,-1 2-176 0,2-2 160 0,3 0-160 15,3-3 0-15,1 0 144 0,3-2-144 0,3-1-240 16,0 0-112-16,2-1-32 0,-1 1 0 16,1-2-1680-1,-2-2-352-15,0-2-64 0</inkml:trace>
  <inkml:trace contextRef="#ctx0" brushRef="#br0" timeOffset="17896.4">19026 419 3679 0,'0'0'160'0,"0"0"32"0,0 0-192 0,0 0 0 15,0 0 0-15,0 0 0 0,0 0 2688 0,0 0 512 16,0 0 80-16,0 0 32 0,0 0-1616 0,0 0-320 16,0 0-64-16,0 0-16 0,0 0-144 0,0 0-48 15,0 0 0-15,0 0 0 0,0 0 48 0,0 0 16 16,0 0 0-16,0 0 0 0,0 0-272 0,0 0-64 15,0 0-16-15,0 0 0 0,0 0 0 0,0 0 0 16,0 0 0-16,3 12 0 0,0-2-272 0,-3 2-48 0,-3 0-16 0,0 1 0 16,1 0-256-16,-1 1-48 0,2 4-16 0,-2-2 0 15,1-2-160-15,-1 1 192 0,-1-1-192 0,0 2 192 16,0-1-192-16,2 2 192 0,-1-1-192 0,1-2 192 16,-2-3 0-16,1-1 16 0,3-1 0 0,-1 0 0 15,-2 2 64-15,2-3 16 0,1-8 0 0,-1 9 0 16,1-9-96-16,0 8 0 0,0-8-16 0,-2 7 0 15,2-7-16-15,0 0 0 0,0 0 0 0,0 0 0 16,0 0-32-16,0 0-128 0,0 0 192 0,0 0-64 16,0 0 32-16,0 0 0 0,8-7 0 0,0-3 0 15,1 0-32-15,-1-2 0 0,-2-1 0 0,2-1 0 16,0-2-128-16,2-1 192 0,1-1-192 0,-3 1 192 16,-3 3-192-16,3-3 0 0,3 0 144 0,-1 3-144 0,-4 1 0 0,1-1 0 15,3 3 0-15,-1-4 128 16,-1 6-128-16,1 3 0 0,0 1 128 0,2-1-128 0,0-2 0 0,1 3 0 15,0 0 0-15,-2 1 128 0,2-1-128 0,0 1 0 16,-2 3 0-16,2-4 0 0,-2-1 0 0,1 4 0 16,-11 2 0-16,11 2 0 0,0 2 0 0,-11-4 0 15,0 0 0-15,12 9 0 0,-3 3 128 0,-3 0 16 16,0-2 0-16,-1 3 0 0,0 4 32 0,-1-4 0 16,0-4 0-16,0 3 0 0,-2 1-176 0,1-1 0 15,0-3 0-15,-3-9 128 0,3 9-128 0,-3-9 192 16,6 9-192-16,-6-9 192 0,5 9-192 0,-5-9 160 15,0 0-160-15,0 0 160 0,0 0-160 0,0 0 160 0,0 0-160 0,0 0 160 16,0 0-160-16,0 0 192 0,0 0-192 0,0 0 192 16,0 0-192-16,0 0 192 0,8-9-192 0,-3 3 192 15,-5 6-192-15,4-12 128 0,0 0-128 0,-2 2 128 16,1 1-128-16,1-3 0 0,0 2 0 0,0-3 128 16,0-4-128-16,1 2 0 0,1 2 0 0,1 1 128 15,-1 1-128-15,1-1 0 0,-1 3 0 16,3 1 0-16,2 0 0 0,-1 2 0 0,-1 0 0 0,2 5 0 15,-11 1 0-15,13-2 0 0,-3 0 0 0,1 4 0 16,-11-2 0-16,13 2 0 0,-1-1-144 0,-3 2 144 16,-9-3 0-16,10 5 0 0,2-1 0 0,0 0 0 15,-2 0 0-15,-1 0 0 0,-9-4-128 0,13 6 128 16,-1 1 0-16,0 0 0 0,-1-1 0 0,0 1 0 16,-11-7 0-16,13 7 0 0,-3 4 176 0,1-5-176 0,-2 1 128 15,-1 2-128-15,-2 3 0 0,1 1 0 0,-1 0 128 16,-1 1-128-16,1 2 144 0,-1-2-144 0,-3 2 0 0,2-2 128 15,2 6-128-15,-2-3 0 0,-4-7 0 16,1 2 0-16,3 1 128 0,-2 0-128 0,0 0 0 0,-1 0 0 16,2-3 0-16,-1 2 0 15,1-3-512-15,2 0-32 0,-5-9-16 0,5 7 0 16,-5-7-2432-16,5 6-480 0</inkml:trace>
  <inkml:trace contextRef="#ctx0" brushRef="#br0" timeOffset="18626.78">17869 1897 19343 0,'0'0'848'0,"0"0"192"0,0 0-832 0,0 0-208 0,0 0 0 0,0 0 0 16,0 0 816-16,0 0 112 0,0 0 32 0,0 0 0 16,10 7-256-16,-10-7-64 0,13 7 0 0,0-5 0 15,-1-2-128-15,0-2-48 0,-1-1 0 0,0 2 0 16,-1-2 0-16,2 0 0 0,2 1 0 0,1-1 0 16,-1-1-16-16,2 2 0 0,-1-1 0 0,4 0 0 15,-1 2-240-15,0-3-48 0,-1 2-16 0,0-1 0 0,-1 0-144 0,-2 2 0 16,0-3 0-16,1 3 0 15,-5 0 0-15,-10 1-144 0,12-3 144 0,-2 2-160 16,-10 1-240-16,11 0-48 16,-11 0-16-16,0 0 0 0,10 4-512 0,-10-4-112 0,0 0 0 0,0 0-10512 15</inkml:trace>
  <inkml:trace contextRef="#ctx0" brushRef="#br0" timeOffset="18999.68">17807 2205 23039 0,'0'0'2048'0,"0"0"-1648"0,0 0-400 0,12-1 0 15,0 0 1600-15,1-3 224 0,0-3 48 0,3 3 16 16,2-2-1248-16,1 0-240 0,1-1-48 0,1 1-16 16,1 1 32-16,0 0 0 0,0-1 0 0,3 0 0 15,1 4-368-15,0-1 144 0,-1 2-144 0,-1-2 0 16,-2 2 0-16,0 0 0 0,0-1 0 0,-1 2 0 0,-3 0-192 0,0 0-80 15,1 0-32-15,-2 0 0 16,-2-1-496-16,1 0-96 16,-2-2-32-16,-1 2 0 0,0 1-1648 0,-1 0-336 15,2-7-64-15,-1 1-16 0</inkml:trace>
  <inkml:trace contextRef="#ctx0" brushRef="#br0" timeOffset="19803.09">18993 1798 33119 0,'0'0'1472'0,"0"0"288"0,0 0-1408 0,0 0-352 0,0 0 0 0,0 0 0 0,0 0 720 0,0 0 80 16,0 0 16-16,0 0 0 15,-2 12-672-15,2-12-144 0,-2 11 0 0,3 2 0 0,2 0 0 0,2-3 0 16,1 3 0-16,0-2 0 0,-4 0 0 0,2 1 176 16,0 0-176-16,1 1 160 0,-1 0-160 0,1 1 0 15,0 1 144-15,-1-2-144 0,-4-13 512 0,4 13 16 16,-4-13 16-16,6 11 0 0,-1 2 16 0,-3-2 0 16,-2-11 0-16,0 0 0 0,0 0-48 0,0 0 0 15,0 0 0-15,0 0 0 0,0 0-304 0,12 4-64 16,-1-4-16-16,-1-4 0 0,-1-3-128 0,0-1 128 15,0-1-128-15,0 1 128 0,1 1-128 0,-3 0 0 16,0 1 144-16,-7 6-144 0,8-9 0 0,0 2 0 16,-8 7 0-16,0 0 128 0,0 0-128 0,0 0 0 15,0 0 0-15,11 1 0 0,0 3 0 0,-11-4 0 0,8 11 0 16,-1 2 0-16,2 0 0 0,1 1 176 0,-3 2-48 16,1-2 0-16,1 2-128 0,1-3 0 0,-3-3 0 0,2 3 0 15,1 2 0-15,1 3 0 0,4 7 0 16,-5-16 0-16,-10-9 0 0,0 0 128 0,16 13-128 0,-5-9 0 15,-4-15 128-15,0 3-128 0,-7 8 128 0,10-5-128 16,-1 1 144-16,-9 4-144 0,12-5 160 0,-2 4-160 16,1-4 192-16,-1 3-48 0,-1-2-16 0,-9 4 0 15,12-4 48-15,0 2 0 0,-2-1 0 0,2 2 0 16,1 1-48-16,-1-3 0 0,-2-3 0 0,0-5 0 16,4 2-128-16,-3 0 192 0,1 1-192 0,0-4 192 15,-1 1-192-15,0-2 192 0,-3 0-192 0,0-3 192 16,-2 2-192-16,1 1 192 0,-1-2-192 0,1 1 192 15,0-3-192-15,1 0 160 0,-1 0-160 0,1-1 160 16,-1 0-160-16,0 1 128 0,-4 1-128 0,0 2 128 0,3-2-128 0,-2 2 0 16,-2 1 0-16,2 2 0 0,0 2 0 0,-4 9 0 15,4-10 0-15,-4 10 0 0,6-9-128 0,-6 9-16 16,8-7 0-16,-8 7 0 16,0 0-1488-16,11-1-288 0,-1-1-64 0,1 2-10704 15,-11 0-2144-15</inkml:trace>
  <inkml:trace contextRef="#ctx0" brushRef="#br0" timeOffset="20264.82">20539 1703 18431 0,'0'0'1632'0,"0"0"-1312"0,-9 0-320 0,9 0 0 15,0 0 3152-15,0 0 560 0,-9 2 128 0,9-2 0 0,-10 2-2928 0,10-2-592 16,-9 3-112-16,9-3-16 16,-9 2 272-16,9-2 64 0,-9 6 16 0,0-3 0 15,-2 7 224-15,2-4 64 0,0 2 0 0,-1 1 0 0,-1 2-48 0,0 2 0 16,-1 1 0-16,-1 2 0 0,-2-3-224 0,1 2-48 16,0 3-16-16,-1-2 0 0,0-2-160 0,-1 3-16 15,1 2-16-15,-1-4 0 0,0 2-160 0,1 0-16 16,-1-2-128-16,0 1 192 0,2 1-192 0,1 2 0 15,1-1 0-15,0 0 0 0,-1-3 0 0,2-2-160 16,0-3 0-16,1-1 0 16,-1-1-704-16,4 0-144 0,7-8-16 0,-7 8-16 15,7-8-1648-15,0 0-336 0,-9 2-64 0,9-2-6832 16,0 0-1344-16</inkml:trace>
  <inkml:trace contextRef="#ctx0" brushRef="#br0" timeOffset="20529.87">20101 1771 23039 0,'0'0'1024'0,"0"0"192"0,0 0-960 0,0 0-256 0,0 0 0 0,0 0 0 16,0 0 2896-16,0 0 544 0,11-1 96 0,0 3 32 15,-2 5-2208-15,1 1-432 0,1 2-96 0,1 1 0 16,1 2-320-16,0 1-48 0,0 0-16 0,2 3 0 15,2 0-304-15,2 0-144 0,-2 0 128 0,-1 0-128 0,1 0 0 16,-1 0 0-16,-2-1 0 0,1-1 0 16,0-2-512-16,0 2-16 0,-4-2-16 15,1 0 0-15,1 0-416 0,0-4-64 0,-1 1-32 0,0-2 0 16,-2 1-224-16,2-2-32 16,0-1-16-16,-1-4-12784 0</inkml:trace>
  <inkml:trace contextRef="#ctx0" brushRef="#br0" timeOffset="21115.83">21467 1719 18431 0,'0'0'816'0,"0"0"160"0,0 0-784 0,0 0-192 15,0 0 0-15,0 0 0 0,0 0 3264 0,0 0 592 16,0 0 128-16,0 0 32 0,3 13-3216 0,-2 0-640 16,-1 3-160-16,0-3 0 0,0 1 0 0,1 3 128 0,-1 2-128 0,0 1 128 15,0 0-128-15,0-1 0 0,-1 3 0 0,-2-1 0 16,-1-3 0-16,2 1 0 0,-1-1 192 0,1 0-64 15,-1 2-128-15,2-2 0 0,-1-2 0 0,1 1 128 32,0 1-640-32,-1-1-128 0,1-3-16 0,-1-1-8880 0,2-13-1760 0</inkml:trace>
  <inkml:trace contextRef="#ctx0" brushRef="#br0" timeOffset="21364.22">21258 1986 35007 0,'0'0'3120'0,"0"0"-2496"0,0 0-496 0,0 0-128 15,0 0 928-15,11 0 160 0,-11 0 48 0,14 0 0 0,3 0-560 0,1 1-128 16,1 2 0-16,0 0-16 0,1-2-16 0,1 4 0 16,-1-4 0-16,3 1 0 0,-3-1-288 0,3 2-128 15,0-3 0-15,1 2 128 0,-2 0-320 0,0 0-80 16,1 2-16-16,0-1 0 15,-3-2-688-15,1-1-144 0,0 0-32 0,0 1 0 16,1 2-1840-16,-2-2-368 0,-6-1-80 0,0-1-9616 0</inkml:trace>
  <inkml:trace contextRef="#ctx0" brushRef="#br0" timeOffset="22520.27">22279 1456 22111 0,'0'0'976'0,"0"0"208"0,0 0-944 0,0 0-240 16,0 0 0-16,0 0 0 0,12 5 1920 16,-2-1 352-16,-10-4 64 0,11 7 16 0,-6 4-1888 0,0 1-464 15,6 1 0-15,-2 2 0 0,-1 7 0 0,-2 1 0 16,1-1 0-16,-2 3 0 0,-1-1 0 0,0 4 304 15,0 0-48-15,0 4 0 0,1 2 208 0,-1-4 48 16,-4-3 0-16,2 2 0 0,3-3 64 0,-3-2 32 16,-4-1 0-16,2 0 0 0,3-1-240 0,-3 0-48 15,-3-1-16-15,1 0 0 0,-1-1 16 0,1-2 16 16,-2-2 0-16,0-2 0 0,-1-1-128 0,1 0-16 16,4-13-16-16,-3 12 0 0,0-2 16 0,3-10 0 15,0 0 0-15,0 0 0 0,0 0-48 0,0 0 0 0,0 0 0 16,0 0 0-16,0 0 16 0,0 0 0 0,3-14 0 15,1 0 0-15,1-5-32 0,0 1 0 0,-1-2 0 0,0 2 0 16,0-4 32-16,1 2 0 0,1 0 0 16,-1 0 0-16,0 1-160 0,5 0 128 0,2 4-128 15,-1 0 128-15,-4 1-128 0,4 0 0 0,1 1-160 0,-1 2 160 16,2 1 0-16,0 2-144 0,-2-3 144 0,2 4 0 16,1 0 0-16,-1 1-160 0,-2 2 160 0,0 0 0 15,0 0-160-15,-11 4 160 0,10-3-128 0,2 2 128 16,0 1 0-16,-2 4 0 0,-1 2 0 0,-1 2-128 15,0 0 128-15,1 1-128 0,0 2 128 0,0 2-128 16,0 0 128-16,1 1 0 0,-3-1 0 0,1 0-128 16,0 0 128-16,1 0 0 0,2-2 0 0,-4 0 0 15,-3 1 0-15,0 0 0 0,0-2 0 0,-1 1 0 0,-3 2 128 16,0-13-128-16,-5 10 160 0,-1 1-160 16,2-1 304-16,-2-1-48 0,-3-2 0 0,0 0 0 0,-2 1 64 0,-2 3 16 15,-4-4 0-15,3 1 0 0,1-1-80 0,-1-1 0 16,-3 1-16-16,1 1 0 0,2-2-80 0,-2 1-16 15,-1-2 0-15,0 0 0 0,4-1-144 0,-3-1 128 16,1-1-128-16,-1 0 128 0,2-2-128 0,-1-2-176 16,2 0 48-16,2 2 0 15,-1 1-1632-15,1 0-320 0,2-1-64 0,2-2-15152 0</inkml:trace>
  <inkml:trace contextRef="#ctx0" brushRef="#br0" timeOffset="36218.86">17032 3343 11055 0,'0'0'480'0,"0"0"112"0,0 0-464 0,0 0-128 15,0 0 0-15,0 0 0 0,-3-9 2864 0,3 9 544 16,0 0 112-16,0 0 32 0,0 0-2224 0,0 0-448 0,0 0-96 0,0 0-16 16,0 0-48-16,11 8-16 0,-4 1 0 0,1-1 0 15,0-2-160-15,0 4-32 0,1-4-16 0,-1 2 0 16,0 1-144-16,-2-1-32 0,1 1 0 0,-1 1 0 15,1 1 128-15,-1 1 32 0,1 1 0 0,-1 0 0 16,1 0 32-16,1 1 0 0,-1 3 0 0,1 1 0 16,-1 1-192-16,1-1-16 0,-1-1-16 0,0 2 0 15,-2 3-160-15,0 1-128 0,1-3 192 0,0 0-192 16,-1 0 176-16,1-3-176 0,1-2 160 0,-1 0-160 16,-3-1 0-16,1 0 0 0,0-1 0 0,0-4 0 15,0-1-624-15,0 0-208 16,-4-8-64-16,5 9 0 0,0 0-2608 0,-5-9-528 15</inkml:trace>
  <inkml:trace contextRef="#ctx0" brushRef="#br0" timeOffset="36582.28">17540 3419 23951 0,'-10'-8'1056'0,"1"2"224"0,-3 0-1024 0,1 0-256 16,2 1 0-16,0 2 0 0,9 3 2480 0,0 0 432 0,-9-1 96 0,9 1 0 16,0 0-2320-16,0 0-480 0,-10 4-80 0,10-4-128 15,-7 10 0-15,3-1 0 0,4-9 0 0,-4 13 0 16,-3 0 0-16,1 2 0 0,5-4 0 0,-2 5 0 15,-1 2 0-15,1 0-160 0,-3 5 160 0,-1 0-128 16,-3 1 128-16,0 3 0 0,-2 2 0 0,-1-2 0 16,-1 4 0-16,-2 3 0 0,-2 3 0 0,1-1 0 15,0 1 256-15,0-1-32 0,-2 1 0 0,0-3 0 16,2 1 112-16,2-3 32 0,-1 0 0 0,2 0 0 16,1-2-112-16,2 2-32 0,2-1 0 0,1-1 0 15,2-5-224-15,1-2 0 0,2 2-144 0,2-6 144 16,-1 1-2304-1,2-4-352-15,0-3-80 0</inkml:trace>
  <inkml:trace contextRef="#ctx0" brushRef="#br0" timeOffset="37180.44">17805 3466 9215 0,'0'0'816'0,"0"0"-656"0,0 0-160 0,0 0 0 0,0 0 3616 0,6-5 688 16,1-1 144-16,1 3 32 0,-8 3-2896 0,13-4-576 16,-2 0-112-16,3 1-32 0,1 0-448 0,1 1-96 15,-1-1 0-15,2-1-16 0,2 0-96 0,2 1-16 16,1-1 0-16,1 0 0 0,1 1-192 0,0-1 144 15,1 2-144-15,-1 2 128 0,-2-3-128 0,-1 6 0 16,-2-2 0-16,1 0 0 0,-2-1 128 0,-1 0-128 16,-1 4 0-16,-1-4 128 0,1 1-128 0,-2 1 0 15,-1-2 0-15,-1 4 0 0,-2-3-256 0,1 2 80 16,-11-3 16-16,13 2 0 16,-3 1-496-16,-10-3-112 0,0 0 0 0,12 1-7632 15,-12-1-1520-15</inkml:trace>
  <inkml:trace contextRef="#ctx0" brushRef="#br0" timeOffset="37577.11">17809 3634 3679 0,'0'0'320'0,"0"0"-320"0,0 0 0 0,-9-4 0 0,1-1 4160 0,8 5 752 15,0 0 144-15,0 0 48 0,0 0-3456 0,0 0-688 16,0 0-144-16,0 0-32 0,0 0-16 0,0 0 0 15,0 0 0-15,8-5 0 0,-8 5-128 0,13-3-16 16,0 2-16-16,-2 1 0 0,0 1-176 0,2 2-48 16,-1-2 0-16,2 3 0 0,0-1-64 0,2-1 0 15,0-2-16-15,2 0 0 0,1 0 16 0,2-1 16 16,3-3 0-16,-1 0 0 0,1 0-48 0,-1 1-16 16,1 2 0-16,-1-1 0 0,2-2-272 0,-2-2 0 15,0 1 0-15,-1 3 0 0,-1-4 0 0,1 4 0 0,0-2 0 16,1 1-10176-16,1 2-2080 15</inkml:trace>
  <inkml:trace contextRef="#ctx0" brushRef="#br0" timeOffset="41551.3">19115 3222 6447 0,'0'0'576'0,"0"0"-576"16,0 0 0-16,0 0 0 0,0 0 2144 0,0 0 320 15,0 0 64-15,0 0 16 0,0 0-1456 0,0 0-304 16,0 0-48-16,3-9-16 0,-3 9 48 0,4-8 0 15,-4 8 0-15,5-8 0 0,-5 8 80 0,5-6 32 16,-5 6 0-16,8-5 0 0,-8 5 16 0,0 0 0 16,9-6 0-16,-9 6 0 0,0 0-112 0,0 0-16 15,0 0 0-15,0 0 0 0,0 0-144 0,10 6-48 16,-10-6 0-16,0 0 0 0,0 0-320 0,4 10-64 16,-4-10 0-16,2 13-16 0,-2-4 240 0,0 2 48 0,0 0 16 0,0 1 0 15,-3 1-192-15,2 0-32 0,2 4-16 16,-1-4 0-16,0 4 112 0,1-3 32 0,2 2 0 0,1-2 0 15,1 2-80-15,0-3-16 0,1 0 0 0,-1-1 0 16,1-2-96-16,1 1-32 0,-1-3 0 0,1-1 0 16,-2 1-160-16,0 3 192 0,-5-11-192 0,8 7 192 15,-8-7-192-15,9 8 0 0,-9-8 144 0,8 7-144 16,-8-7 0-16,9 4 144 0,-9-4-144 0,9 2 0 16,-9-2 192-16,11-1-192 0,-11 1 192 0,10-3-192 15,-1-2 176-15,-1 0-176 0,0-3 160 0,0 2-160 16,-2-1 160-16,-6 7-160 0,8-9 160 0,0 1-160 0,0 2 0 0,-8 6 128 15,8-7-128-15,-1 1 0 0,-7 6 0 0,8-6 0 16,-8 6 0-16,11-2 0 0,-11 2 0 0,0 0 0 16,10 1 0-16,0 2 0 0,0 1 0 0,-1-1 0 15,-1 3 0-15,1-1 0 0,-9-5 0 0,11 5 0 16,2 0 0-16,-2 1 0 0,-11-6 0 0,12 5 0 16,-2-3 0-16,-10-2 0 0,10 6 0 0,-10-6 0 15,11 1 0-15,-11-1 0 0,12 3 0 0,-12-3 0 16,0 0 0-16,10 2 144 0,0-2-144 0,-10 0 160 15,0 0-160-15,11 0 160 0,-11 0 48 0,9-2 16 16,-9 2 0-16,0 0 0 0,12-4 32 0,-12 4 16 16,0 0 0-16,9-4 0 0,-9 4-80 0,10-6-32 15,1 1 0-15,-3 0 0 0,-1 1-160 0,1-2 192 0,0-1-192 16,0 1 192-16,-3-2-192 0,2 0 128 0,-1 0-128 16,2-1 128-16,0-1-128 0,-2-2 192 0,-1 0-192 0,2 0 192 15,0 1-192-15,-1-2 160 0,-1 0-160 16,-1-2 160-16,0 1-16 0,-1 1 0 0,-1 0 0 15,1 1 0-15,1-4-144 0,0 2 0 0,-2 1 0 0,2-3 0 16,0 3 0-16,0 3 0 0,0 1 0 0,0 0 0 16,-3 0 0-16,3-3 0 0,-1 4 0 0,1 1 0 15,-2 1 0-15,1-1 0 0,1 1-144 0,-4 6 144 16,0 0-336-16,0 0-16 0,0 0 0 0,9-4 0 16,-9 4-1456-1,0 0-304-15,0 0-48 0,12 0-9296 0,-12 0-1856 0</inkml:trace>
  <inkml:trace contextRef="#ctx0" brushRef="#br0" timeOffset="42073.82">19998 3450 8287 0,'0'0'736'0,"0"0"-592"0,0 0-144 0,0 0 0 16,0 0 3520-16,0 0 688 0,0 0 128 0,0 0 16 16,0 0-2672-16,0 0-528 0,4-8-128 0,-4 8 0 15,0 0-272-15,0 0-48 0,0 0-16 0,0 0 0 16,0 0-336-16,0 0-64 0,0 0-16 0,0 0 0 15,0 0 0-15,5 12 0 0,-5-12 0 0,5 12 0 16,-1 1 240-16,-1-1 32 0,-2-1 16 0,1 2 0 0,1 0-48 0,1 0-16 16,-1 1 0-16,-1 1 0 0,2 0-304 0,-1 1-48 15,-1 0-16-15,1 0 0 0,0 1-128 0,0-3 0 16,1 2 0-16,0-3 0 0,-1-3 0 0,2 1 0 16,0-1-144-16,2 0 144 15,-2-2-2144-15,-5-8-320 0,7 8-64 0</inkml:trace>
  <inkml:trace contextRef="#ctx0" brushRef="#br0" timeOffset="42549.73">20770 3114 6447 0,'0'0'272'0,"0"0"80"0,0 0-352 0,-4-8 0 0,-2 2 0 0,6 6 0 0,0 0 3392 0,0 0 592 16,0 0 128-16,-5-6 32 0,5 6-2768 0,0 0-544 16,0 0-128-16,0 0 0 0,0 0-288 0,-9 0-48 15,1 2-16-15,8-2 0 0,-9 7 32 0,3 4 0 16,0 1 0-16,0 1 0 0,-5-2 0 0,2 2 16 15,0 0 0-15,-3 3 0 0,-2 2 64 0,1 2 16 16,0-1 0-16,0 1 0 0,-1 1-64 0,2-2-16 16,-1 1 0-16,1 0 0 0,0-1-176 0,1 1-32 15,-1-2-16-15,2 0 0 0,-1-1-176 0,2-1 0 16,0-2 144-16,1 0-144 16,1 1-432-16,1-2-144 0,-2 1-48 0,2-3 0 15,-1-2-864-15,7-9-176 0</inkml:trace>
  <inkml:trace contextRef="#ctx0" brushRef="#br0" timeOffset="42843.18">20432 3088 26719 0,'0'0'1184'0,"0"0"240"0,-11-2-1136 0,11 2-288 0,0 0 0 0,0 0 0 16,0 11 1568-16,4 3 256 0,4 2 48 0,1 1 16 16,3-2-1536-16,1 0-352 0,1-2 0 0,3 3 0 0,2 3 0 0,0-1 0 15,1-2 0-15,1 2 144 0,-1-1-144 0,4-1 128 16,-2-1-128-16,-1 1 128 0,-4-3-128 0,1 4 0 16,3-5 0-16,0 2 0 0,0 3 0 0,-2-1-320 15,1-2 48-15,-2-1 16 16,-1-2-640-16,0 2-128 0,-1-4-32 15,-2 1 0-15,0-2-560 0,-1 0-112 0,-1 0-32 0,1-4-5824 16,-1-1-1168-16</inkml:trace>
  <inkml:trace contextRef="#ctx0" brushRef="#br0" timeOffset="43330.57">21833 3056 2751 0,'0'0'256'0,"0"0"-256"0,0 0 0 0,0 0 0 0,0 0 4496 0,0 0 864 15,-10-5 160-15,10 5 48 0,0 0-3712 0,0 0-720 16,0 0-160-16,-4 9-16 0,4-9-448 0,-3 13-64 15,1 2-32-15,0 0 0 0,1 1 48 0,1 1 16 16,-1-3 0-16,1 5 0 0,1 0-144 0,3 2-16 16,3-1-16-16,-2 0 0 0,-1 1-176 0,1 1-128 15,0-2 144-15,0 0-144 0,-1-1 128 0,0-2-128 16,-1-4 0-16,1 1 0 0,1 2 0 0,0-3-160 16,-2-2 0-16,-1-1 0 15,1-1-704-15,-3-9-144 0,0 7-16 0,0-7-16 0</inkml:trace>
  <inkml:trace contextRef="#ctx0" brushRef="#br0" timeOffset="43562.91">21627 3309 11967 0,'0'0'1072'0,"-6"-6"-864"0,1-2-208 0,-1 2 0 16,6 6 5216-16,0 0 992 0,0 0 208 0,0 0 48 15,0 0-4800-15,0 0-944 0,8-6-192 0,-8 6-32 16,12-4-240-16,2 2-32 0,3-1-16 0,2 2 0 16,0 0-208-16,1-1 128 0,-1 1-128 0,3 1 0 15,3 0 0-15,0 0 0 0,-3 0 0 0,3 3 0 16,1-1-512-16,0 2-32 0,-1 0-16 16,0 0 0-16,-3 1-400 0,0-1-64 0,0 0-32 0,0-1 0 15,-2-1-1472-15,-1 1-288 0,0-1-64 0</inkml:trace>
  <inkml:trace contextRef="#ctx0" brushRef="#br0" timeOffset="44363.78">22609 3116 34719 0,'-4'-11'1536'0,"4"11"320"0,-2-8-1472 0,2 8-384 0,0 0 0 0,0-9 0 15,2 1 304-15,-2 8-16 0,3-8 0 0,-3 8 0 16,0 0-288-16,0 0 0 0,0 0-176 0,0 0 176 15,9-5 0-15,-9 5 0 0,0 0 0 0,9-3 0 16,-9 3-128-16,0 0 128 0,8 6 0 0,-8-6 0 16,10 5 0-16,-10-5 0 0,8 8 0 0,-3 2 0 15,-5-10 240-15,6 12 48 0,-1-1 16 0,-1 3 0 0,-3-4 64 0,0 3 16 16,1 1 0-16,-1-2 0 0,-1 0-176 0,1 0-16 16,-1-3-16-16,0-9 0 0,5 10-176 0,1-2 128 15,-6-8-128-15,5 10 128 0,-5-10-128 0,6 8 128 16,-6-8-128-16,0 0 128 0,0 0-128 0,11 4 160 15,-11-4-160-15,0 0 160 0,0 0-160 0,0 0 128 16,10 1-128-16,-10-1 128 0,0 0-128 0,0 0 0 16,9 6 0-16,-9-6 128 0,0 0-128 0,8 6 0 15,-8-6 0-15,8 8 0 0,0 1 0 0,-2-2 0 16,-6-7 0-16,8 3 0 0,4 4 0 0,-2-3 0 16,-1-1 0-16,-9-3 0 0,13 0 0 0,0-2 0 15,-1 1 0-15,-1-2 128 0,-11 3-128 0,13-5 0 16,-2-1 0-16,0-1 128 0,-3-1-128 0,1 2 0 15,0-1 144-15,-1-1-144 0,-3 1 0 0,-5 7 0 0,8-10 0 0,0 4 0 16,-2-1 0-16,-6 7 0 0,0 0 0 0,0 0 128 16,8-5-128-16,-8 5 0 0,0 0 0 15,0 0 128-15,10 7-128 0,-10-7 0 0,10 5 0 0,-1 1 0 16,0 4 0-16,-1-4 0 0,-2 2 0 0,-6-8 128 16,9 4-128-16,-9-4 0 0,11 4 0 0,-11-4 128 15,11 4-128-15,0-2 128 0,-11-2-128 0,12-2 128 16,-12 2-128-16,10-4 192 0,-1-2-64 0,-1 3 0 15,-8 3 128-15,10-11 16 0,-1 2 16 0,1 0 0 16,-3 1 16-16,1-1 0 0,0 0 0 0,0 0 0 16,0 0-160-16,0-2-16 0,-2 2-128 0,1-5 192 15,-1 1-192-15,1 0 144 0,-2-2-144 0,-1 4 128 0,1-3-128 16,0-1 128-16,0 2-128 0,1-2 128 0,-2 0-128 0,1 0 0 16,0 1 0-16,0 0 128 0,-2 1-128 0,3 1 0 15,-1-1 0-15,-1 1 0 0,-1 1 0 0,0 0 0 16,-3 11 0-16,4-9 0 15,-4 9-512-15,3-10 32 16,-3 10 0-16,0 0 0 0,8-7-1552 0,-8 7-304 0,0 0-64 0,0 0-8672 16,0 0-1744-16</inkml:trace>
  <inkml:trace contextRef="#ctx0" brushRef="#br0" timeOffset="44931.3">23638 3289 5519 0,'0'0'496'0,"0"0"-496"0,-9 0 0 0,9 0 0 0,-11 3 4336 0,11-3 768 15,-9 6 144-15,0-1 48 0,1 0-4176 0,-1 2-832 16,0-1-160-16,0 5-128 0,2-2 0 0,-1 2 0 16,-1 1 0-16,0 0 0 0,1 1 176 0,0 0 48 15,1 0 16-15,1 1 0 0,1-1 336 0,1 0 80 16,2-1 16-16,0 1 0 0,1 2-48 0,1-2-16 16,0-13 0-16,4 14 0 0,1-2-384 0,2-2-80 15,1-1-16-15,-8-9 0 0,10 11-128 0,2-5 192 16,-1-3-192-16,2-1 192 0,-1-2 0 0,1 0 0 15,0-1 0-15,2-3 0 0,-2-2 16 0,0-3 16 0,0-3 0 16,-2 3 0-16,1 0 208 0,-1-1 32 0,-4 1 16 0,1 0 0 16,-1-3 192-16,-2 1 32 0,-2-1 16 0,-2 0 0 15,-1 3-96-15,-1-3-32 0,-2 2 0 0,-1 0 0 16,-1-1-320-16,0 2-64 0,-2-1-16 0,1 0 0 16,-3 4-192-16,-1-2-240 0,0 0 48 0,-2 0-11456 15,-2 2-2304-15</inkml:trace>
  <inkml:trace contextRef="#ctx0" brushRef="#br0" timeOffset="47463.11">17154 4963 3679 0,'0'0'160'0,"0"0"32"0,0 0-192 0,0 0 0 0,0 0 0 0,0 0 0 15,-1-10 2480-15,1 10 448 0,0 0 80 0,0 0 32 16,0 0-1360-16,0 0-272 0,-1-7-48 0,1 7-16 16,0 0 0-16,0 0-16 0,0 0 0 0,0 0 0 15,0 0-128-15,0 0-32 0,0 0 0 0,0 0 0 16,0 0-256-16,11 5-48 0,-3 0-16 0,-1 3 0 15,-2 1-320-15,0 3-64 0,0 1-16 0,2 1 0 0,-2-1-128 16,0-1-16-16,-1 2-16 0,2 2 0 0,0 2 16 0,2-1 0 16,1 3 0-16,1-1 0 0,1 1-80 0,-1-1-16 15,1-2 0-15,0 1 0 0,2 2-208 0,0-3 0 16,1 1 128-16,-3-1-128 0,0-1 0 0,0-1 0 16,2 1-144-16,-1-2 144 15,-1-1-608-15,-2-1-32 0,-4-3 0 0,3 0 0 16,2 1-400-16,2-4-96 0,1-2-16 15,-1 1 0-15,-12-5-432 0,11 3-80 0,0-4-32 0</inkml:trace>
  <inkml:trace contextRef="#ctx0" brushRef="#br0" timeOffset="47835.92">17750 4850 16575 0,'0'0'1472'0,"0"0"-1168"0,0 0-304 0,0 0 0 16,-8-2 3312-16,8 2 592 0,0 0 128 0,0 0 32 15,-5 12-2992-15,1-3-608 0,2 1-112 0,-1 3-32 16,0 0-160-16,1 2-32 0,-1-1-128 0,1 3 192 15,-2 1-192-15,0 2 128 0,-2-2-128 0,1 4 0 0,-1 4 128 16,-1 0-128-16,-1 4 0 0,-1 3 144 16,-2 1 48-16,-1 2 16 0,-1 1 0 0,0 3 0 15,-2 3 144-15,-2 3 32 0,1-3 0 0,-3-2 0 0,1 0-192 0,1-1-16 16,-1-3-16-16,2-1 0 0,3 2-160 0,0-3 0 16,-1-2 0-16,1-4 0 0,1-5 0 0,3 0 0 15,2-9-144-15,2 4 144 16,0-1-496-16,1-4 16 0,0-3 0 0,4-11 0 15,0 0-1824-15,0 0-384 0,0 0-64 0</inkml:trace>
  <inkml:trace contextRef="#ctx0" brushRef="#br0" timeOffset="48348.11">18033 5023 9215 0,'0'0'816'16,"0"0"-656"-16,0 0-160 0,0 0 0 0,0 0 2960 0,0 0 560 0,0 0 128 0,9-4 0 0,-9 4-2000 0,14 0-416 16,1-3-80-16,-1 0 0 0,1-2-208 0,0 3-48 15,2-2 0-15,0 1 0 0,1 0-400 0,1 1-96 16,0-1-16-16,1 2 0 0,-1 0-192 0,-1 1-32 16,-1-2-16-16,2 2 0 0,0 3-144 0,1 0 0 15,1-2 0-15,-3 0 128 0,-2 2-304 0,-1-2-64 0,3 0-16 0,2-1 0 31,0-1-896-31,-2 0-176 0,-3-2-32 0,2 1-6944 16,2-1-1376-16</inkml:trace>
  <inkml:trace contextRef="#ctx0" brushRef="#br0" timeOffset="48746.34">18042 5226 22111 0,'0'0'976'0,"-10"2"208"0,-1 2-944 0,3 2-240 0,8-6 0 0,0 0 0 0,0 0 1728 0,0 0 288 15,0 0 64-15,0 0 16 0,0 0-1264 0,7 7-256 16,-7-7-64-16,16 6 0 0,4-2 64 0,0-6 0 16,-2-3 0-16,2 1 0 0,1 0-112 0,0 2-16 15,1-2 0-15,1 0 0 0,2-5-192 0,0 0-64 16,-2 2 0-16,1 3 0 0,-1 4-192 0,2-4 0 0,1 0 128 15,1 2-128-15,-1-1-160 0,1 0-80 0,-4 0-16 0,3 0 0 32,-1 2-1472-32,1-3-288 0,0 1-64 0,0-1-11424 15</inkml:trace>
  <inkml:trace contextRef="#ctx0" brushRef="#br0" timeOffset="61746.02">19698 4532 6447 0,'0'0'576'0,"0"0"-576"0,0 0 0 0,0 0 0 16,0 0 1712-16,0 0 224 0,2-9 48 0,-2 9 16 16,4-9-1376-16,-4 9-288 0,4-9-48 0,2-2-16 15,-6 11-96-15,5-9-32 0,-5 9 0 0,0 0 0 16,6-10 176-16,-1 3 48 0,-5 7 0 0,0 0 0 0,0 0 144 16,0 0 16-16,6-10 16 0,-6 10 0 0,0 0 32 0,0 0 0 15,1-10 0-15,-1 10 0 0,0 0 80 0,0 0 32 16,0 0 0-16,0 0 0 0,0 0 16 0,0 0 0 15,0 0 0-15,-7-6 0 0,7 6-64 0,0 0 0 16,-10-2 0-16,1 2 0 0,9 0-192 0,-11 5-32 16,2 0-16-16,2 2 0 0,0 1-256 0,0-1-144 15,-2 4 160-15,2 0-160 0,-1 3 0 0,0 0 0 16,0 2 0-16,-2 0 0 0,-5-2 128 0,4 2-128 16,0 1 0-16,-1 3 0 0,-2 1 0 0,1-3 0 15,-1 2 0-15,-2 2 0 0,-1 4 0 0,0 1 192 16,0 1-48-16,0 0-16 0,0-2 304 0,0 3 48 15,2-4 16-15,2 1 0 0,0-3 16 0,0 3 16 16,0-1 0-16,2-1 0 0,2-1-208 0,0 2-64 0,0 1 0 16,2-1 0-16,2-3-256 0,0 1 0 15,1 2 128-15,0-1-128 0,0-5 0 0,3 1 128 0,1-2-128 0,1 0 0 16,2-1 128-16,1-1-128 0,-1-2 0 0,1-3 0 16,2 0 160-16,-1-2-160 0,0-2 128 0,2 0-128 15,0-2 128-15,-7-5-128 0,11 1 0 0,-1 0 128 16,2 1 0-16,0-4-128 0,-1 0 192 0,1-2-64 15,1-3-128-15,0-1 128 0,0-2-128 0,2-2 128 16,-1-3 32-16,2 0 0 0,-1 1 0 0,2 0 0 16,0-5-16-16,3 1 0 0,1-4 0 0,-2 2 0 15,-1 2-144-15,1-1 128 0,-2-4-128 0,0 3 128 0,-2-4-128 16,1 1 0-16,-2 0 144 0,1 1-144 0,-1-1 0 0,-1-1 128 16,-3 1-128-16,-1-1 0 0,1 1 0 0,-1 0 144 15,-3-5-144-15,1 5 0 0,-1 2 240 0,-1-3-64 16,-1-2-16-16,0 3 0 0,0 3 0 0,0 2 0 15,0 0 0-15,-1 1 0 0,-2-1-160 0,-1 1 160 16,0-2-160-16,-1 4 160 0,-2-1-160 16,0 2 192-16,-2-1-192 0,0 5 192 0,0-3-64 0,-2 1 0 15,-1 0 0-15,2 2 0 0,-2 0-128 0,0 0 192 16,-1 4-192-16,0-1 192 0,0-2-192 0,-3 5 0 16,-1-1 0-16,1 3 0 0,2 0 0 0,-3 4 0 15,-3 1 0-15,2 1 0 0,2 0-256 0,2 2 32 16,-1-1 0-16,1 1 0 15,-1 1-224-15,4-2-32 0,7-5-16 0,-7 5 0 16,-1 2-304-16,8-7-64 0,0 0-16 0,0 0 0 16,0 0-2256-16,0 0-464 0</inkml:trace>
  <inkml:trace contextRef="#ctx0" brushRef="#br0" timeOffset="62264.28">19405 4930 21183 0,'0'0'944'0,"0"0"192"0,0 0-912 0,0 0-224 15,0 0 0-15,0 0 0 0,0 0 576 0,0 0 80 16,0 0 16-16,0 0 0 0,0 0-224 0,0 0-64 0,0 0 0 16,0 0 0-16,0 0 0 0,0 0-16 0,0 0 0 0,0 0 0 15,6 10-32-15,-1-1 0 0,-5-9 0 16,3 14 0-16,-1-1-144 0,1-3-16 0,-3-10-16 0,4 12 0 16,-4-12-160-16,5 11 192 0,0 0-192 0,-5-11 192 15,10 8-48-15,-1-3 0 0,-9-5 0 0,14 4 0 16,0-2 112-16,1-2 0 0,-2 0 16 0,1-1 0 15,2-1-96-15,-2 0-32 0,2 1 0 0,-2 0 0 16,-1-2-144-16,0 0 0 0,-1 2 0 0,0-4-176 16,-1 1-624-1,1 0-128-15,0 1-32 0,-2 2 0 0,-10 1-2944 16,11-2-576-16</inkml:trace>
  <inkml:trace contextRef="#ctx0" brushRef="#br0" timeOffset="62661.18">19867 5269 13823 0,'0'0'1216'0,"0"0"-960"0,-7-3-256 0,7 3 0 16,0 0 3952-16,-8 6 736 0,8-6 160 0,-6 9 16 15,6-9-3664-15,-1 13-752 0,1-3-128 0,1 2-48 16,-1 0-272-16,3-2 0 0,1-1 0 0,-1 4 0 15,-1 2-160-15,0-2 160 0,-2-3-160 0,0 2 160 16,0 1-320-16,0 1 48 0,-2-2 0 0,1 0 0 16,0-1 0-16,-1 1 0 0,0 1 0 0,2-1 0 15,-2-2-176 1,1 1-16-16,1-2-16 0,0-9 0 0,0 0-1824 0,1 9-352 16,-1-9-80-16,0 0-16 0</inkml:trace>
  <inkml:trace contextRef="#ctx0" brushRef="#br0" timeOffset="62974.73">20639 4955 17503 0,'0'0'1552'0,"0"0"-1232"15,0 0-320-15,0 0 0 0,0 0 2400 0,0 0 416 16,0 0 96-16,0 0 16 0,0 0-1920 0,0 0-384 16,0 0-80-16,-8 5-16 0,-1 4-224 0,0 0-48 0,1 4-16 15,-2 2 0-15,-3-1-80 0,-2-1-16 16,1 0 0-16,-2 3 0 0,0 1 80 0,0 0 16 0,0-3 0 0,1 1 0 16,-2 2-32-16,0-1 0 0,0 1 0 0,1 0 0 15,0 0-208-15,-1-1 0 0,2-3 128 0,2 2-128 16,0 2 0-16,2 0 0 15,1-4 0-15,2-4 0 16,2-1-832-16,6-8-192 0,0 0-64 0,0 0-12512 0</inkml:trace>
  <inkml:trace contextRef="#ctx0" brushRef="#br0" timeOffset="63230.41">20337 4922 21183 0,'0'0'1888'0,"0"0"-1504"16,0 0-384-16,0 0 0 0,0 0 3328 0,0 0 608 16,0 0 112-16,4 14 32 0,1-2-3152 0,1 0-624 15,2 0-128-15,3-1-32 0,0 1 32 0,2 1 0 16,2 0 0-16,0 0 0 0,1 2-176 0,-2-2 0 16,1-2 0-16,0 4 128 0,2 0-128 0,0 4 0 15,-2-4 0-15,0 0 0 0,1-2 0 0,1 4 0 16,-2 2 0-16,0-5 0 15,-2-3-464-15,2-1-128 0,1 2-32 0,-2-2 0 16,-3-2-2192-16,-1 0-432 0,1-1-80 0</inkml:trace>
  <inkml:trace contextRef="#ctx0" brushRef="#br0" timeOffset="63609.12">21557 4686 15663 0,'0'0'1392'0,"0"0"-1120"0,0 0-272 0,0 0 0 0,0 0 3360 0,0 0 608 16,3 9 128-16,-2 3 32 0,0 1-2960 0,0 1-592 16,-1 3-112-16,3-1-16 0,0 0-208 0,1 2-48 15,-3 1 0-15,-1 1 0 0,0 1-192 0,3 0 0 16,-1 0 0-16,-1 2 0 0,1-1 0 0,0 0 0 16,1 1 0-16,0-4 0 0,-1-1 0 0,3 1 0 15,1 0 0-15,0-2 0 0,-3-4 0 0,1-2 0 16,0 2 0-16,-1-3 0 0,0 0 0 0,1 1 0 15,0 1 0-15,0-2 0 16,-4-10-576-16,4 13-192 0,-2 0-64 16,-2-13-12928-16</inkml:trace>
  <inkml:trace contextRef="#ctx0" brushRef="#br0" timeOffset="63865.24">21350 5025 27647 0,'-9'-13'2448'0,"9"13"-1952"0,-6-6-496 0,6 6 0 15,0 0 2272-15,0 0 352 0,13-7 80 0,2 3 16 16,0 0-2080-16,4 0-400 0,1 3-96 0,1-2-16 16,0 2-128-16,3-3 192 0,-1 5-192 0,2-2 192 15,-2-1-192-15,1 2 0 0,-2-4 0 0,3 2 0 16,2 2-800-16,-2 0-32 15,-3 2-16-15,0 2 0 0,2-2-576 0,-3-1-112 0,-2-2-32 0,1 1 0 16,-2 1-320-16,3 2-64 0,0-3-16 0,0 0-5552 16,-3-3-1120-16</inkml:trace>
  <inkml:trace contextRef="#ctx0" brushRef="#br0" timeOffset="64471.21">22902 4432 23327 0,'0'0'1024'0,"0"0"224"0,0 0-992 0,0 0-256 0,0-11 0 0,0 11 0 16,0 0 784-16,0 0 112 0,0 0 32 0,0 0 0 15,-1-9-416-15,1 9-96 0,0 0-16 0,0 0 0 16,-6-5-32-16,-4 3-16 0,-3 0 0 0,0 5 0 16,2 2-160-16,-1 3-16 0,-2 2-16 0,-2 2 0 15,0 2-160-15,-1 1 0 0,0 2 0 0,-2 2 128 16,-1 2-128-16,1 6 160 0,-1 1-160 0,2 2 160 15,0 0 176-15,-1 4 48 0,0 5 0 0,1 1 0 16,2-1-80-16,2 0-16 0,1-1 0 0,3-5 0 0,4-4-128 0,1-2-32 16,0-2 0-16,2-2 0 0,3-1 64 0,3 0 16 15,0-1 0-15,3-2 0 0,1-5-64 0,1-1-16 16,1-3 0-16,2-2 0 0,1-3-128 0,2-1 192 16,2 0-192-16,2-1 192 0,1-3-64 0,2-3-128 15,0-2 192-15,1-3-64 0,0-1-128 0,1-4 192 16,-1 0-192-16,1 0 192 0,1 0-192 0,-3-1 0 15,-2-6 144-15,-1 1-144 0,-1 2 144 0,2-6-144 16,-5 0 192-16,-1-4-192 0,-1-6 192 0,-2 0-192 16,-2 1 192-16,1-3-192 0,0-6 176 0,-2 1-176 15,-2 1 160-15,-1 1-160 0,0 0 128 0,-2 4-128 16,-2 5 0-16,-1 2 0 0,-3-2 368 0,-1 6-32 0,0 2 0 16,-2 5 0-16,-2-2-16 0,0 6-16 0,2-1 0 0,1 4 0 15,-3 4-304-15,9 5-176 0,-8-4 32 0,8 4 0 31,-11-1-560-31,2 1-128 0,2 0 0 0,7 0-16 16,0 0-2416-16,-8 8-496 0</inkml:trace>
  <inkml:trace contextRef="#ctx0" brushRef="#br0" timeOffset="64793.18">22609 4792 6447 0,'-13'1'272'0,"13"-1"80"0,0 0-352 0,0 0 0 15,-9 1 0-15,9-1 0 0,0 0 4384 0,0 0 800 16,0 0 176-16,4 11 16 0,-4-11-3632 0,9 13-720 15,1 1-160-15,2-1-32 0,0-1 0 0,1-3-16 16,3-2 0-16,-2 0 0 0,0 3-192 0,1-4-48 16,0-2 0-16,3 2 0 0,1 2-256 0,-1-1-64 15,0-2-16-15,2-1 0 0,1-1-240 0,-1 3 0 16,0-5 0-16,1 2 0 16,0 0-1424-16,-3-3-240 0,-2-3-32 0,-1 2-7520 0,2-1-1520 15</inkml:trace>
  <inkml:trace contextRef="#ctx0" brushRef="#br0" timeOffset="65276.5">23342 5039 6447 0,'0'0'576'0,"-7"7"-576"0,-3-1 0 0,-1 1 0 0,2 0 4112 0,0 0 720 16,-1 2 144-16,-1 2 16 0,1-1-3872 0,-1 3-784 16,2 0-144-16,0 0-48 0,1-1-144 0,2 3 192 15,-1 0-192-15,3 2 192 0,0 0-192 0,2 0 160 16,1 3-160-16,1-2 160 0,1-3-160 0,1 1 0 15,2 0 0-15,2-3 128 0,1-1-128 0,3-3 160 16,0-3-160-16,2 1 160 0,2-1 32 0,0-2 16 16,1-1 0-16,2-3 0 0,2-2 64 0,3 1 16 15,1-3 0-15,-3 0 0 0,-1 2 384 0,-4-5 80 16,0-1 16-16,-1 1 0 0,2-1 32 0,-3-3 16 0,-2 0 0 16,-3-2 0-16,-3-2 32 0,-1 0 16 0,-1 0 0 0,0 0 0 15,-2-2-224-15,-2 0-32 0,-3-3-16 0,-2 3 0 16,-1 3-144-16,-2 1-16 0,-1 0-16 0,1 1 0 15,-1 3-64-15,-2 0-16 0,-4 0 0 0,1 2 0 16,-1 1-336-16,2 0 144 0,-1 2-144 0,0-1 0 16,-1 0 0-16,2 1 0 0,2-1 0 15,0 1 0 1,-1 0-640-16,3 1-16 0,1 1-16 0,0 1-11200 0,-2-2-2240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5:01.69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285.5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457.84">10795 7322 24879 0,'-5'-11'2208'0,"-1"0"-1760"15,2 3-448-15,2 2 0 0,2 6 3488 0,0 0 608 0,0 0 128 0,0 0 32 16,0 0-3728-16,0 0-736 0,10 10-160 0,-1 2-16 31,1-2-1616-31,-3 1-320 0,-7-11-64 0</inkml:trace>
  <inkml:trace contextRef="#ctx0" brushRef="#br0" timeOffset="858.2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1261.3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8829.9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9083.6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9399.79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9916.0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11254.8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11515.8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12280.6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12693.5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12911.0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13312.2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13515.1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13767.6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13962.0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14459.2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15434.2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15688.6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16020.3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16487.7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16922.4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17200.4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17522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17800.6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18893.3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19406.1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19975.3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20242.9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21113.4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21367.5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22062.2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23688.7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24171.5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24923.6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25282.1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25729.5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26475.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26679.3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27317.7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30980.6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31352.8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31715.0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32244.7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32693.7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33179.4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53388.9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53644.21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53891.8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54545.3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55009.0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55394.9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55978.4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56307.9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56818.9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57246.8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58110.8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61931.2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62359.5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62621.6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63244.6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63856.8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64199.3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64772.8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65056.7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65586.45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66074.6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66690.4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67217.3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99944.4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00761.9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01004.1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01185.24">11109 10842 28559 0,'0'0'2544'0,"0"0"-2032"16,-4-8-512-16,4 8 0 0,-5-6 2480 0,5 6 400 16,0 0 64-16,0 0 32 0,0 0-2608 0,0 0-528 15,0 0-96-15,12 4-32 16,-12-4-2320-16,11 4-464 0</inkml:trace>
  <inkml:trace contextRef="#ctx0" brushRef="#br0" timeOffset="101575.0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01861.4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02068.9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26204.1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26482.5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26656.22">15688 10666 12895 0,'0'0'576'0,"0"0"112"0,0 0-560 0,-6-6-128 15,6 6 0-15,0 0 0 0,0 0 5424 0,0 0 1040 16,0 0 224-16,0 0 32 0,0 0-5696 0,0 0-1024 0,8 6-432 0,1 0-10336 16,0-1-2080-16</inkml:trace>
  <inkml:trace contextRef="#ctx0" brushRef="#br0" timeOffset="127093.9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27559.37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43027.3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43414.87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44730.2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45270.4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45722.2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48026.3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49700.8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49958.7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50560.51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50977.6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51927.5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52693.5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52983.6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53467.6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53929.3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54779.4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168873.5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169410.4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169758.0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170222.7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170412.2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170709.7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170892.7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171057.79">12484 14498 28559 0,'0'0'2544'0,"0"0"-2032"16,0 0-512-16,0 0 0 0,0 0 2448 0,0 0 400 16,0 0 80-16,0 0 16 0,13-3-2688 0,-13 3-512 15,11 0-128-15,-11 0 0 16,10 3-2672-16,-10-3-528 0</inkml:trace>
  <inkml:trace contextRef="#ctx0" brushRef="#br0" timeOffset="171441.7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171890.4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176296.6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177505.8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177843.5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178301.6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178474.2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179048.6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179353.3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179945.5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180387.5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180865.4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192077.1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193541.62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194027.07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194642.6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194863.49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195357.08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195990.87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196576.45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196980.31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197195.25">25301 14609 13823 0,'0'0'1216'0,"0"0"-960"16,-1-7-256-16,1 7 0 0,1-9 240 0,2 1 0 16</inkml:trace>
  <inkml:trace contextRef="#ctx0" brushRef="#br0" timeOffset="197482.47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197943.72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200896.72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201420.8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201727.8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202194.97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202420.0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206143.47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206796.69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207456.75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207814.84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208215.39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44:21.29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3066 4991 2751 0,'0'0'128'0,"0"0"16"0,0 0-144 0,0 0 0 0,6-8 0 0,-6 8 0 15,1-7 2240-15,-1 7 400 0,0 0 96 0,6-7 16 16,-6 7-2176-16,7-9-416 0,-1 1-160 0,1 2 0 16,-1-1 0-16,1 1 0 0,-7 6 0 0,8-7 0 15,0-1 0-15,-8 8 192 0,0 0-48 0,7-6 0 16,0-1 672-16,-7 7 128 0,0 0 16 0,6-6 16 15,-6 6 256-15,0 0 48 0,0 0 16 0,0 0 0 16,0 0-288-16,0 0-64 0,0 0-16 0,0 0 0 16,0 0-400-16,0 0-80 0,0 0 0 0,-7 4-16 15,7-4-144-15,-8 3-32 0,8-3 0 0,-8 7 0 16,1 1-64-16,7-8 0 0,-6 8-16 0,1 2 0 16,0-2-176-16,-1 2 0 0,0 2 0 0,1-2 128 0,-1 2 16 0,-1 3 0 15,-3-2 0-15,0 0 0 0,0 1 96 0,-2 2 16 16,-1-1 0-16,0 2 0 0,0-1 256 0,0 2 64 15,-3 2 16-15,0-1 0 0,1-1-16 0,2 6 0 16,1 2 0-16,-2 1 0 0,-5-1-96 0,5 1-32 16,4-1 0-16,-2 1 0 0,-1 3-208 0,1-1-48 15,2-1-16-15,3 1 0 0,2-3-176 0,-3 0 0 16,-1 0 0-16,4-2 0 0,2 2 0 0,1-3 128 16,-1-2-128-16,0 1 0 0,2 0 0 0,1 1 0 15,1-1 0-15,2-3 0 0,1 1 0 0,0-2 0 16,0-4 128-16,-2 1-128 0,0-2 0 0,3-1 0 15,3-1 0-15,-1-2 128 0,0 2-128 0,3-5 128 16,3 0-128-16,2-1 128 0,-1 1-128 0,0-3 128 0,2 1-128 0,2-4 128 16,2 1-128-16,-1-1 0 0,1-1 0 0,1-2 0 15,1-1 176-15,0 0-48 0,-2 1-128 0,-1-3 192 16,2 1-192-16,-1-3 0 0,-1 0 0 0,0-1 0 16,-4 0 0-16,1-1 0 0,2-1 0 0,-2-4 0 15,-3 0 0-15,0-3 0 0,0 1 0 0,0-1 0 16,-1-2 128-16,-2 1-128 0,2-1 0 0,-2-2 144 15,1-3-144-15,-2 1 0 0,-1-1 144 0,1-1-144 16,0-2 128-16,-3-2-128 0,0-2 128 0,0-2-128 16,3 1 0-16,-4-2 144 0,-3 0-144 0,-1 1 0 15,2 0 0-15,-3 3 0 0,-3-2 0 0,-1 4 0 16,-2 2 0-16,-1 4 0 0,-1-1 0 0,-1 5 0 16,-1-1 0-16,1 3 0 0,-1 0 0 0,0 2 0 15,-2-2 128-15,2 2-128 0,1 3 0 0,0 2 0 0,-2 0 0 0,2 0 0 16,0 1 0-16,1 2 0 0,-1 1-160 0,1 2 16 15,2 1 0-15,6 3 0 16,-8-3-464-16,8 3-96 0,-8-3 0 0,8 3-16 16,0 0-1968-16,0 0-400 0,0 0-80 0,0 0-9088 15</inkml:trace>
  <inkml:trace contextRef="#ctx0" brushRef="#br0" timeOffset="570.79">2791 5363 14735 0,'0'0'1312'0,"0"0"-1056"0,0 0-256 0,0 0 0 0,0 0 3168 0,0 0 576 16,-2-9 112-16,2 9 32 0,0 0-2560 0,0 0-512 15,0 0-112-15,0 0 0 0,7 7 0 0,1 3 16 16,-2-3 0-16,1 3 0 0,1-1-448 0,0 4-80 16,-2-4-32-16,2-1 0 0,3-2-160 0,-2 2 0 15,0-1 0-15,3 0 0 0,2 0 144 0,2-1-144 16,2 2 160-16,2-1-160 0,0 1 384 0,1 1-32 15,1-4 0-15,1 0 0 0,-3-1-48 0,1-1-16 16,-1-1 0-16,-1 1 0 0,0 1-112 0,-2-3-32 16,-2-1 0-16,1 0 0 0,0 0-144 0,-2 0 192 0,-1-1-192 0,0-3 192 15,1 1-192-15,-2-1 0 0,-2 0 144 0,2 0-144 16,0 1 0-16,-2-3 128 0,-1-1-128 0,1-1 0 16,-3-1 0-16,1-2 0 0,1 1 0 0,-2-2 0 31,-4-1-1920-31,3-1-368 0,4-3-64 0,-4-3-16 0</inkml:trace>
  <inkml:trace contextRef="#ctx0" brushRef="#br0" timeOffset="2297.1">3068 4687 6447 0,'-8'-3'576'15,"8"3"-576"-15,-8-4 0 0,-1 1 0 16,-2 2 1104-16,2 1 112 0,9 0 32 0,-9 0 0 0,-1-2-864 0,10 2-160 16,-9 0-32-16,9 0-16 0,0 0 752 0,-9 3 160 15,9-3 16-15,0 0 16 0,0 0 128 0,0 0 32 16,0 0 0-16,0 0 0 0,0 0-512 0,0 0-112 16,0 0-16-16,0 0 0 0,0 0-176 0,11 1-32 15,0 3-16-15,-1-1 0 0,-10-3 32 0,13-3 0 16,0 2 0-16,-1 0 0 0,0-1-128 0,-1 1-32 15,1-2 0-15,-1 2 0 0,-11 1-32 0,11-1-16 16,2 1 0-16,-1 0 0 0,-2 0 16 0,-10 0 0 16,12 2 0-16,0-2 0 0,-12 0 0 0,12-1 0 15,-12 1 0-15,11-1 0 0,0 1-80 0,-1 0-16 0,1-1 0 16,-1 1 0-16,2 0-160 0,0 0 160 0,-1-3-160 16,1 0 160-16,-2 2-160 0,4-2 128 0,-1 2-128 15,-2-2 128-15,0 0-128 0,-1-1 0 0,1 0 144 0,-11 4-144 16,0 0 192-16,10-3-16 0,0 2-16 0,-10 1 0 15,0 0 224-15,0 0 32 0,0 0 16 0,11-4 0 16,-1 1-80-16,-10 3-16 0,0 0 0 0,0 0 0 16,0 0-16-16,0 0-16 0,0 0 0 0,0 0 0 15,0 0-112-15,3-10 0 0,-3 10-16 0,0 0 0 16,-5-11-176-16,1 2 160 0,4 9-160 0,-4-8 160 16,-3 2-160-16,7 6 128 0,0 0-128 0,-9-7 128 15,-1 1 0-15,2 1-128 0,-1 0 192 0,0 1-64 16,0 0 64-16,-2 2 16 0,-1-2 0 0,2 4 0 15,0-2 32-15,-2 4 0 0,-1-2 0 0,1 2 0 16,2-2-96-16,-1 0-16 0,1 0 0 0,10 0 0 0,0 0 0 0,-9 1-128 16,0 0 192-16,9-1-64 0,-10-1-128 0,10 1-144 15,0 0 144-15,0 0-208 0,0 0 16 0,0 0 16 16,0 0 0-16,0 0 0 16,0 0-1632-16,11-3-336 0,2 0-64 0</inkml:trace>
  <inkml:trace contextRef="#ctx0" brushRef="#br0" timeOffset="5384.82">3958 5338 4607 0,'-13'-1'192'0,"13"1"64"0,0 0-256 0,0 0 0 0,0 0 0 0,0 0 0 15,0 0 2896-15,0 0 544 0,0 0 96 0,0 0 32 16,0 0-1776-16,0 0-368 0,0 0-64 0,0 0-16 16,0 0-16-16,0 0-16 0,0 0 0 0,10 1 0 15,4 2-480-15,-3-1-112 0,1 0-16 0,2 0 0 0,3-1-432 0,2 2-80 16,0 0-32-16,2-1 0 0,0-2-160 0,0 2 0 15,0 0 0-15,-2 1 0 0,1 1 0 0,-1-3 0 16,-1 2 0-16,-2-1 0 16,-2-4-592-16,-1 2 0 0,0 0 0 0,-2 2 0 15,-11-2-2000-15,12 0-400 0</inkml:trace>
  <inkml:trace contextRef="#ctx0" brushRef="#br0" timeOffset="5653.57">4048 5483 19343 0,'0'0'1728'0,"0"0"-1392"0,0 0-336 0,0 0 0 16,0 0 2224-16,0 0 368 0,0 0 80 0,12 2 16 15,-2 2-1920-15,2-1-384 0,2 1-80 0,1 0-16 16,-2-2-160-16,1 1-128 0,0-1 144 0,2 2-144 16,0-1 0-16,-1-2 0 0,1 1 0 0,2-2 0 15,2 0-384-15,-1 0-64 0,0-3 0 0,1 2-16 16,4-1-1776-16,-2-2-368 0</inkml:trace>
  <inkml:trace contextRef="#ctx0" brushRef="#br0" timeOffset="7035.12">5363 4608 16927 0,'0'0'752'0,"0"0"144"0,0 0-704 0,0 0-192 15,0 0 0-15,0 0 0 0,0 0 1040 0,0 0 176 16,0 0 48-16,6-8 0 0,-6 8-288 0,0 0-48 16,0 0-16-16,0 0 0 0,0-9-448 0,0 9-80 15,0 0-32-15,0 0 0 0,0 0-224 0,0 0-128 16,-8-7 128-16,8 7-128 0,-7-6 0 0,7 6 0 16,-10-4 0-16,10 4 0 0,-10-4 144 0,0 2-144 15,0-1 192-15,10 3-192 0,-12-1 496 0,2-1-16 16,-2 1 0-16,0 1 0 0,1-1 64 0,-1-1 16 15,1 1 0-15,-2 1 0 0,-1 4-144 0,0 0-32 16,-1-1 0-16,0 0 0 0,-2 0-128 0,2 1-16 16,1-1-16-16,1 0 0 0,0-3 48 0,1 0 16 0,1 0 0 0,1 2 0 15,10-2-96-15,-11 2-32 0,-2 1 0 0,4-2 0 16,9-1-160-16,0 0 0 0,-12 3 144 0,4-2-144 16,8-1 0-16,-10 1 128 0,-1-1-128 0,11 0 0 15,-9 0 0-15,9 0 128 0,0 0-128 0,-9 3 0 16,0-2 0-16,9-1 144 0,0 0-144 0,0 0 0 15,-7 7 208-15,7-7-64 0,0 0-16 0,-5 10 0 16,0-1 0-16,5-9 0 0,-2 12 0 0,1-1 0 16,1-11-128-16,1 11 192 0,1 0-192 0,0 1 192 15,2 2-192-15,-1 0 0 0,-2 2 144 0,3 0-144 16,4-5 0-16,-2 4 144 0,-2-2-144 0,0 2 0 16,0 4 192-16,1 0-192 0,2 2 192 0,-2 1-192 15,-1-1 192-15,4 0-192 0,1 0 192 0,-4 3-192 16,-5 1 208-16,3 3-64 0,3-2-16 0,-2 2 0 15,-1 4-128-15,-1 0 192 0,-2 3-192 0,2 2 192 0,-1 2-192 0,-1 0 128 16,-1 2-128-16,1 0 128 0,1 2-128 0,-1-1 160 16,-3-3-160-16,5 0 160 0,4 2 16 0,-3-2 0 15,-6-5 0-15,2 5 0 0,1 0-32 0,4-1 0 16,2-3 0-16,0 1 0 0,-2-2-144 0,-1 0 128 16,1 0-128-16,-1 0 128 0,-3-3 16 0,1-1 0 15,2 0 0-15,-1-1 0 0,0 1 80 0,0-3 16 16,0 5 0-16,-1 0 0 0,-1 2-240 0,-1 0 176 15,-1 0-176-15,2 2 160 0,2 3-160 0,-2-1 160 16,-3-1-160-16,2-2 160 0,1-2-160 0,1-5 0 16,-1-2 144-16,3 3-144 0,-3-4 128 0,0 2-128 15,0 1 160-15,1 0-160 0,0 0 144 0,3-1-144 0,0 0 128 16,0-2-128-16,-1-1 128 0,1-4-128 0,-1 5 128 0,0 0-128 16,-2 0 160-16,2 0-160 0,0-1 192 0,-1 0-192 15,0-2 240-15,0-1-64 0,1 0-16 0,-1-2 0 16,1 1-160-16,-3-2 0 0,-3-2 0 0,3 3 0 15,2-3 192-15,-1 1-64 0,-1-2 0 0,0 1 0 16,0 0-128-16,-1-1 0 0,-1 0 0 0,2-1 0 16,0-1 0-16,0 0 208 0,2 0-48 0,-2 0-16 15,-2 0-144-15,1-1 0 0,0 2 0 0,-1-1 0 16,0-2 0-16,1 1 0 0,1-1 0 0,-2 2 0 16,0 0 0-16,-2 0 0 0,0 0 0 0,1 0 0 15,1 2 0-15,-2-2 0 0,-2-3 0 0,3 3 0 16,-1-4 0-16,0-1 0 0,4-8 0 0,-6 9 0 0,3-1 192 15,3-8-64-15,0 0 0 0,-6 9 0 0,2 0-128 16,4-9 0-16,0 0 0 0,-2 10 0 0,-1-3 192 0,3-7 0 16,0 0 0-16,0 0 0 0,-5 8-192 0,5-8 0 15,-4 9 144-15,4-9-144 0,-6 8 0 0,6-8 0 16,-2 8 0-16,2-8 0 0,0 0 0 0,0 0 0 16,0 0 0-16,8 9 0 0,1-2 0 0,-9-7 0 15,11 2 0-15,-1 1 128 0,-10-3-128 0,14 1 0 16,2-1 0-16,-2 0 0 0,-2-1 0 0,1-3 0 15,2 3 0-15,-2 1 0 0,-3 1 0 0,3 0-128 16,0 2 128-16,0-2-128 0,0 4 128 0,0-2 0 16,2 1-144-16,-1 1 144 0,-1-1-224 0,1 0 32 15,1 0 0-15,-1 0 0 16,0 0-192-16,-1 1-16 0,-1 1-16 0,0-2 0 16,1 0-2032-16,-13-4-416 0,10 0-80 0</inkml:trace>
  <inkml:trace contextRef="#ctx0" brushRef="#br0" timeOffset="8596.03">5663 4616 4607 0,'0'0'400'0,"0"0"-400"0,0 0 0 0,0 0 0 0,0 0 2064 0,0 0 336 16,0 0 64-16,0 0 16 0,0 0-560 0,0 0-128 16,0 0 0-16,0 0-16 0,0 0-384 0,0 0-80 15,0 0-16-15,0 0 0 0,7 5-464 0,-1-2-80 16,-6-3-32-16,7 5 0 0,1 0-160 0,-2 2-48 15,-6-7 0-15,7 10 0 0,-1 0 48 0,-2 2 0 16,-1 0 0-16,1 1 0 0,-3 3-96 0,0 0-16 16,2 1 0-16,-2 4 0 0,-1 3-144 0,2 2-48 15,-2 0 0-15,2 1 0 0,2 1 128 0,-1-1 0 16,-1 0 16-16,2 2 0 0,-3-3 112 0,2 2 32 16,0-1 0-16,-1-2 0 0,2-3-208 0,-1 0-32 0,-1-1-16 15,1 4 0-15,-2-1-80 0,1 1-16 0,-2-4 0 0,0 0 0 16,2-2-64-16,-2 0 0 0,-1-2-128 0,0-3 192 15,1 0-192-15,-2 1 144 0,0-4-144 0,0 1 128 16,2-12-128-16,0 0 192 0,0 0-192 0,0 0 192 16,0 0-64-16,0 0-128 0,0 0 192 0,0 0-64 15,0 0 32-15,0 0 0 0,2-9 0 0,-1-1 0 16,-1-1-32-16,1-4 0 0,1-4 0 0,0 0 0 16,2-1-128-16,0-2 0 0,0 1 144 0,1-2-144 15,2-3 0-15,-1 2 0 0,-1-1 0 0,2 4 0 16,-1 2-128-16,2 1 128 0,0 2-128 0,0 2 128 15,-2 1 0-15,1 1 0 0,0 0 0 0,0 3-128 16,4-1 128-16,0 3 0 0,1 2 0 0,3-2-128 0,-2 0 128 16,0 0-160-16,0 2 160 0,-2 1-160 0,0 1 160 15,-1 2 0-15,1 1 0 0,-1 1-128 0,-10-1 128 0,13 4-128 16,0 1 128-16,-2 5-128 0,-4-4 128 0,1 5-128 16,0-1 128-16,0 2-128 0,0-2 128 0,-2 2-128 15,-1 1 128-15,2 0-128 0,-2 0 128 0,-1 0 0 16,-4 1 0-16,0 1 0 0,0-5 0 0,-1-1 0 15,-2 2 0-15,-2-1 0 0,0-1 128 0,0 2-128 16,-2-2 160-16,-2 0-160 0,-1-1 240 0,-2 0-48 16,0 1-16-16,0-2 0 0,-1 0-48 0,0-2-128 15,0-1 192-15,0 0-64 0,-1 1-128 0,1 0 128 16,0 1-128-16,2-1 128 0,1-2-128 0,1-1 0 16,-2-2 0-16,2 0 128 0,0 0-128 0,9 0 0 15,-12 0 0-15,2-4 0 16,1-4-624-16,0 3 0 0,0-1 0 0,1 2 0 15,-1 1-2192-15,1-5-432 0</inkml:trace>
  <inkml:trace contextRef="#ctx0" brushRef="#br0" timeOffset="13078.7">20098 7304 9215 0,'-22'7'400'0,"12"-2"96"0,0-1-496 0,1 0 0 15,-1 1 0-15,-1-3 0 0,2 2 2496 0,0 2 416 16,-1-1 80-16,1-1 16 0,-1-2-1840 0,10-2-352 16,0 0-80-16,-10 4-16 0,1-1-464 0,9-3-80 15,-9 4-32-15,9-4 0 0,0 0-144 0,0 0 160 16,-4 10-160-16,4-10 160 0,-7 8-160 0,7-8 160 15,0 0-160-15,0 0 160 0,-5 9 96 0,0-1 32 16,5-8 0-16,-5 12 0 0,-1-2 176 0,1-1 48 16,-1 0 0-16,6-9 0 0,0 0 64 0,-7 7 0 15,7-7 16-15,-6 6 0 0,6-6 304 0,0 0 48 0,0 0 16 0,0 0 0 16,0 0-272-16,0 0-48 0,0 0-16 0,0 0 0 16,0 0-80-16,0 0-16 0,0 0 0 0,0 0 0 15,0 0-48-15,0 0-16 0,0 0 0 0,0 0 0 16,0 0-144-16,0 0-48 0,-2-13 0 0,6 3 0 15,0-2-16-15,0 2 0 0,1 1 0 0,2-1 0 16,1 0 0-16,2-2 0 0,2 1 0 0,0-2 0 16,1-2 0-16,1-2 0 0,3 0 0 0,0-1 0 15,1 1 16-15,3 0 0 0,1-1 0 0,2 0 0 16,0-1-16-16,1 1-16 0,1 0 0 0,0 0 0 16,2-1 0-16,-2 1 0 0,0-1 0 0,0 0 0 15,-1 2-32-15,-1-1 0 0,1-1 0 0,0 0 0 16,1 1 0-16,1-2 0 0,2-2 0 0,2 1 0 15,2 1-208-15,-2 0 128 0,-2 0-128 0,2 0 0 0,2-3 208 0,1 3-48 16,1-4-16-16,0 2 0 0,0 1-144 0,-2-1 160 16,-2 1-160-16,1-2 160 0,-2 0-160 0,0 1 128 15,-1-2-128-15,4 0 128 0,2-7-128 0,0 2 160 16,-1 0-160-16,3 2 160 0,2-3-160 0,-1 4 128 16,-2-1-128-16,0 1 128 0,-1-1-128 0,-1 1 128 15,-3 0-128-15,0 2 128 0,-1 1-128 0,0 1 128 16,0 1-128-16,0 0 128 0,0-1-128 0,1 1 0 15,1-1 144-15,-2 1-144 0,-2 2 0 0,4-3 128 16,-1 1-128-16,0-3 0 0,-1 1 0 0,0-1 0 16,-1 2 0-16,-2 1 128 0,-2 1-128 0,0-3 0 15,0-1 0-15,-1-1 0 0,-1 1 0 0,-1 2 0 16,0 1 0-16,0 2 128 0,1 1-128 0,0 1 0 0,-3 2 0 16,1 0 0-16,2 2 0 0,-5 1 0 0,-3 3 0 0,0-2 0 15,0 2 0-15,1 0 0 0,-2 1 0 0,1 2 0 16,-1-1 0-16,-1 1 0 0,-2-1 0 0,2-1 128 15,1 2-128-15,-1-2 0 0,-1-1 0 0,-1 2 0 16,0 2 0-16,1-1 0 0,-1-1 0 0,1 1 128 16,0-1-128-16,-2 2 0 0,-2 0 0 0,0 1 0 15,0-3 0-15,-1 1 0 0,0-1 0 0,1 2 0 16,0 0 0-16,-8 5 0 0,7-4 0 0,-7 4 0 16,8-7 0-16,-8 7 0 0,7-6 0 0,-7 6 0 15,6-5 128-15,1-2-128 0,-7 7 0 16,5-8 0-16,-5 8 0 0,8-9 0 0,-2 3 128 15,-6 6-128-15,7-4 0 0,-1-3 0 0,-6 7 0 16,7-8 0-16,-2 2 0 0,-1-1 0 0,-4 7 0 0,5-9 0 0,-1 3 0 16,-4 6 0-16,5-8 0 0,-5 8 0 0,0 0 128 15,0 0-128-15,0 0 0 0,2-9 0 0,-2 9 0 16,-5-7 0-16,5 7 128 0,0 0-128 0,-12 0 0 16,0 2 0-16,0 0 128 0,-1-1-128 0,-1 2 0 15,-2 0 128-15,-1-1-128 0,-2 2 0 0,-1 0 128 16,-3 0-128-16,-3 1 0 0,-2 2 0 0,0-2 0 15,-4 3 0-15,2-2 128 0,3 1-128 0,-3 1 0 16,-1-1 0-16,-1 4 0 0,1 1 0 0,1-1 0 16,1 0 0-16,2-1 128 0,2-1-128 0,2 2 144 15,1-6-144-15,2 1 160 0,2 0-160 0,1 0 0 16,4-2 0-16,0 0 128 0,1 1-128 0,3-3 0 16,9-2 0-16,0 0 0 0,0 0 0 0,0 0 0 0,0 0 0 0,0 0 0 15,0 0 0-15,8-6 0 0,2 1 0 0,5-1 0 16,0-1 0-16,5 1 0 0,-1-2-128 0,4-5 128 15,3-3 0-15,2 2-144 0,4-3 144 16,4 0 0-16,3-1 0 0,0 1-128 0,-2 1 128 0,1 2 0 16,2 3 0-16,-2-2 0 0,-2-1-128 0,-2 1 128 15,-1 0 0-15,-2 1 0 0,-1 0-128 0,0 1 128 16,0-2 0-16,-1 1-128 0,-1 0 128 0,1 3 0 16,0 1-128-16,-3 3 128 0,-5 1 0 0,-2 0 0 15,-2 0 0-15,-4 2-128 0,-13 2 128 0,0 0 0 16,11 2 0-16,-11-2 0 0,0 0 0 0,-3 13 0 15,-2 0 0-15,-3 2 0 0,-2 0 0 0,-5 3 0 0,-3-1 0 0,-2 4 0 16,-2 3 0-16,0-1 0 0,-1 2 0 0,1 1 192 16,-1 1-16-16,4 2-16 0,-2 0-16 0,0-3 0 15,2-1 0-15,0-1 0 0,0 1-144 0,0-1 192 16,1-4-192-16,3 0 192 0,2 0-192 0,2-3 0 16,1-3 144-16,4 0-144 0,4 1 0 0,2-2 0 15,0-13 0-15,9 11 128 16,5-3-1392-16,7-4-272 0,7-4-48 0,11-9-19440 0</inkml:trace>
  <inkml:trace contextRef="#ctx0" brushRef="#br0" timeOffset="15046.58">32717 7304 5183 0,'-15'-8'224'0,"6"7"48"0,-1 2-272 0,-3 2 0 0,-5-3 0 0,-1 0 0 31,2 0-304-31,0 0-112 0,-2 0-32 0,-2 1 0 0,0 2 1440 0,0-2 288 0,0 0 48 0,1-1 16 15,-1-1 2000-15,1 0 416 0,2 1 80 0,1 4 0 16,1 0-1568-16,2-1-320 0,2 0-64 0,1-2-16 16,0-1-480-16,11 0-112 0,-9 4 0 0,9-4-16 0,0 0-64 0,0 0-16 15,0 0 0-15,0 0 0 16,0 0-592-16,10 0-112 0,1-2-32 0,3 0 0 0,3 0-32 0,4-1-16 16,5-1 0-16,3 0 0 0,3 0-48 0,5-1-16 15,2 1 0-15,5-2 0 0,3 2-64 0,0 1-16 16,-1-1 0-16,-1 2 0 0,1-2-48 0,1 1-16 15,1 2 0-15,-20 1 0 0,4 0-192 0,3 0 176 16,4 0-176-16,2 0 160 0,2 0 16 0,-1 0 0 16,-2 1 0-16,29 1 0 0,-15-1 32 0,-11 0 16 15,-7-1 0-15,-3 1 0 0,-3 2 0 0,-2 0 0 16,-2 1 0-16,-1-3 0 0,-4-1-16 0,-1 0 0 16,-3 0 0-16,-2 0 0 0,-2 1-80 0,0-1-128 15,-1 0 176-15,-12 0-176 0,12 3 176 0,-12-3-176 0,12 0 160 0,-12 0-160 16,0 0 128-16,11 1-128 0,-11-1 0 15,0 0 144-15,0 0-144 0,8-1 160 0,-8 1-160 0,0 0 160 16,0 0-16-16,0 0 0 0,-1-7 0 0,-2 3 0 16,-2 0-144-16,0 1 160 0,0-4-160 0,-1 3 160 15,-2 3-160-15,2-3 0 0,-1 1 0 0,1-1 0 16,-2 2 0-16,0 2 128 0,-1-3-128 0,-1 2 0 16,-1 0 0-16,0 1 0 0,-2 0 0 0,-1 0 0 15,-1 0 0-15,-3 0 0 0,-2-2 0 0,-1 4 0 16,0 3 0-16,-1-4 0 0,-1 2 0 0,-1-1 0 15,1 1 0-15,-3-2 0 0,-4 2 0 0,-2-2 0 16,1 2 0-16,-3-2 0 0,-2-2 128 0,-1 2-128 16,1 2 128-16,15-1-128 0,-1 1 192 0,0-2-64 15,-2 2-128-15,1-2 0 0,0 0 144 0,4 1-144 0,-1-2 0 16,-10-2 0-16,9 1 0 0,7 0 0 0,5 1 0 16,9 0 0-16,0 0 0 0,0 0 128 0,0 0-128 0,0 0 0 15,0 0 0-15,0 0 0 0,10-5 0 0,2 1 0 16,0 0 0-16,2 1-128 0,3 2 128 0,3 1-128 15,-1-3 128-15,-7 2-128 0,2-2 128 0,3 3 0 16,3-2 0-16,-1-1-128 0,4 3 128 0,0 0 0 16,1 0-144-16,16-1 144 0,-6 1-352 0,-5 0 0 15,-3 0 0-15,-4 0 0 16,-1 0-496-16,-4 0-112 0,-3-3 0 0,-1 3-16 16,-1 0-1312-16,-12 0-256 0,0 0-48 0</inkml:trace>
  <inkml:trace contextRef="#ctx0" brushRef="#br0" timeOffset="15734.31">33463 7807 4607 0,'0'0'400'0,"0"0"-400"0,0 0 0 0,0 0 0 0,6-8 4560 0,-6 8 832 0,7-6 176 0,-7 6 16 15,0 0-3216-15,0 0-656 0,0 0-128 0,0 0-32 16,0 0 272-16,0 0 48 0,0 0 16 0,-4 10 0 15,-2 1-160-15,0 0-48 0,-3 4 0 0,-3-1 0 16,-1-1-448-16,-1 3-80 0,-2 1-32 0,-2 5 0 16,-3 1-448-16,-1 2-96 0,-3-3 0 0,-1 1-16 15,-4 0-128-15,-3-5-32 0,2 4 0 0,14-9 0 16,-1 3-128-16,-2 1-16 0,-1 0-16 0,2-1 0 0,-2-2-240 16,1 0 128-16,2 1-128 0,-12 8 0 0,8-5 0 0,6-2 0 15,6-6 0-15,2 0 0 16,3-5-384-16,0-1-128 0,1-2-32 0,4-2 0 15,0 0-560-15,-3-5-112 0,3 0-32 0,2-2 0 16,-1-3-2000-16,3 0-400 0,0-4-64 0</inkml:trace>
  <inkml:trace contextRef="#ctx0" brushRef="#br0" timeOffset="15992.34">33019 7842 20271 0,'0'0'1792'16,"0"0"-1424"-16,0 0-368 0,0 0 0 0,0 0 3280 0,0 0 592 15,0 0 112-15,0 0 32 0,0 0-1808 0,0 0-352 16,0 0-80-16,0 0-16 0,0 0-336 0,0 0-64 0,0 0-16 0,4 10 0 16,-1 0-512-16,1 3-128 0,1 0 0 0,3 1-16 15,1-1-224-15,-3-3-32 0,1 1-16 0,1 5 0 16,1-3-224-16,0 4-32 0,3 2-16 0,-1 0 0 16,2 0-144-16,12 18 0 15,-4-6 144-15,-1-5-144 0,-3-2 0 0,-2-3 128 0,0-2-128 0,-2 1 0 16,-2-1 0-16,0-1-288 0,-2 1 48 0,-1-4 16 31,-3-2-1312-31,0 2-256 0,0 0-48 0,-1 0-16 0,0-1-1472 16,-1-4-320-16</inkml:trace>
  <inkml:trace contextRef="#ctx0" brushRef="#br0" timeOffset="16232.63">33558 8351 32255 0,'0'0'1424'0,"0"0"304"0,0 0-1392 0,0 0-336 15,0 0 0-15,-3 13 0 0,2 0 2352 0,1 3 400 16,0-2 64-16,0 2 32 0,0 1-1280 0,0 3-256 16,1 4-48-16,-1 1-16 0,-1-2-656 0,-1-1-128 15,1 2-16-15,0-1-16 0,-2 1-272 0,-1-1-160 16,-1-1 192-16,1-1-192 0,2-1 144 0,-1-1-144 15,0 1 0-15,2-3 144 16,1-4-1872-16,0 0-384 0,0-1-80 0</inkml:trace>
  <inkml:trace contextRef="#ctx0" brushRef="#br0" timeOffset="18064.3">23610 4561 6447 0,'0'0'576'0,"0"0"-576"0,0 0 0 0,0 0 0 16,0 0 2416-16,0 0 368 0,0 0 80 0,0 0 16 16,0 0-1360-16,0 0-272 0,0 0-48 0,0 0-16 15,-1 10 32-15,1-10 16 0,-3 13 0 0,1-1 0 16,-2-3-176-16,-1 2-32 0,-2 0-16 0,-1 1 0 0,-1 1-384 0,-3 0-80 15,-1 4-16-15,-1 3 0 16,-2 1-208-16,-2 0-32 0,-4-1-16 0,0 3 0 0,0 0 80 0,-4-1 16 16,-6-1 0-16,2 1 0 15,4 2 16-15,2-2 16 0,-1-4 0 0,4-1 0 0,3 0-80 0,2 0 0 16,2-1-16-16,2-2 0 0,0-2-304 0,3-2 0 16,0-3 128-16,9-7-128 15,-7 6-1440-15,7-6-352 0,0 0-64 0,0 0-7680 16,-7 0-1536-16</inkml:trace>
  <inkml:trace contextRef="#ctx0" brushRef="#br0" timeOffset="18294.73">23181 4770 12895 0,'0'0'1152'0,"6"-11"-928"0,-4-1-224 0,2 3 0 16,-4 9 3184-16,7-6 592 0,-7 6 112 0,9-4 16 15,-9 4-2144-15,12-3-432 0,-2 2-96 0,0 2-16 16,1 2-496-16,-1 1-96 0,-2 4-32 0,2 2 0 15,2-3-240-15,0 3-48 0,0 3-16 0,-1 1 0 16,1 2-160-16,2 1-128 0,5 0 192 0,-1 1-192 16,2-1 0-16,-1 1 0 0,1 1 0 0,-1-1 0 15,1-4 128-15,-1 1-128 0,1-1 0 0,1 0 0 16,-3 1 0-16,-2-6 0 0,-2 1-160 0,-1-2 160 16,-3 2-1984-1,-2 2-256-15,-1-3-64 0</inkml:trace>
  <inkml:trace contextRef="#ctx0" brushRef="#br0" timeOffset="18701.72">23704 5023 20271 0,'0'0'1792'0,"0"0"-1424"16,0-10-368-16,1 3 0 0,2-5 3520 0,1 1 640 16,3 1 128-16,0 0 32 0,4-1-3440 0,1 2-688 15,1 0-192-15,1-2 0 0,0 1 0 0,2 0 0 16,1-1 0-16,1 2 0 0,2-1 0 0,-5 3 0 16,0 2 0-16,-1 4 0 0,0-3 0 0,-1 4 0 0,-1 4 0 0,-12-4 0 15,0 0 0-15,9 6 0 0,-4 4 0 0,-2 1 0 16,-3 1 0-16,-4-1 0 0,-4 1-128 0,-3 2 128 15,-6 2 0-15,0 2 0 0,0 3 0 0,0-3 0 16,-1-1 208-16,1 2 48 0,0-1 0 0,2 0 0 16,4 0 128-16,3 1 16 0,1-2 16 0,5-3 0 15,2 2 96-15,2-1 32 0,1 0 0 0,1 2 0 16,2 1-144-16,3 0-16 0,2 0-16 0,2-2 0 16,0 0-192-16,4-2-48 0,2-1 0 0,2 0 0 15,1 0-128-15,2-1 128 0,1-2-128 0,1-5 128 16,2 2-1888-1,4-2-384-15,0-1-80 0</inkml:trace>
  <inkml:trace contextRef="#ctx0" brushRef="#br0" timeOffset="20330.62">19811 1062 13535 0,'-2'-20'592'0,"0"10"128"0,1-1-576 0,1-2-144 0,3-1 0 0,-1 2 0 15,2 3 128-15,0 0-128 0,1-1 192 0,2-1-64 16,1 1 224-16,-1 1 32 0,-1 1 16 0,0-1 0 16,1 1-272-16,-1-1-128 0,-6 9 128 0,8-8-128 15,-1 0 0-15,-7 8 0 0,0 0 0 0,7-5 0 16,-7 5 0-16,0 0 128 0,0 0-128 0,0 0 0 0,0 0 0 0,0 0 128 16,0 0-128-16,0 0 0 0,0 0 128 0,0 0-128 15,0 0 128-15,0 0-128 0,0 0 0 0,0 0 0 16,10-5 0-16,-10 5-4784 15,5-7-880-15</inkml:trace>
  <inkml:trace contextRef="#ctx0" brushRef="#br0" timeOffset="20884.5">19922 724 11967 0,'0'0'1072'0,"0"0"-864"15,0 0-208-15,0 0 0 0,0 0 1328 0,0 0 208 16,0 0 64-16,0 0 0 0,-3-9-848 0,3 9-176 15,0 0-16-15,0 0-16 0,0 0 304 0,0 0 64 0,0 0 16 0,0 0 0 16,0 0-144-16,0 0-16 0,0 0-16 0,0 0 0 16,0 0-320-16,0 0-64 0,0 0-16 0,0 0 0 15,-2 10-224-15,2-10-128 0,0 0 160 0,0 0-160 16,2 15 176-16,1-5-176 0,-3-10 192 0,3 11-192 16,-3-11 320-16,2 13-64 0,1 0 0 0,-2 0 0 15,-1 1 256-15,0 3 64 0,-1 3 0 0,0 3 0 16,-1 3-16-16,1 9 0 0,0 10 0 0,-3 0 0 15,0 2-224-15,0 1-32 0,-1 2-16 0,1-2 0 16,1-3-288-16,2-1 128 0,0-1-128 0,1 0 0 16,2-1 160-16,1 5-160 0,1 1 128 0,1 1-128 15,0 0 368-15,2-2-16 0,1-4 0 0,-2 0 0 16,1 0-176-16,-1 0-48 0,-1 1 0 0,2 4 0 0,1 3-128 0,-3 4 0 16,-3 3 0-16,1 1 0 0,0 0 0 0,-2-3 0 15,-2 0 0-15,-1-3 0 0,2-2 0 0,-1 0 0 16,-4 0-160-16,0 2 160 0,-1 0 0 0,1-3 0 15,-1-4 0-15,-1-3 0 0,1-3 0 0,0 0 0 16,3-4 0-16,0 1 0 0,2-1 0 0,1 2 0 16,1-2 128-16,-1 3-128 0,1 2 0 0,1-2 0 15,-1-1 0-15,0 0 0 0,0-1 128 0,1 0-128 16,-1-3 0-16,2 0 0 0,-2 0 0 0,-1 0 0 16,-1-1 0-16,1 3 0 0,0-4 0 0,0 3 0 15,0 3 0-15,0 3 0 0,-2-1 0 0,1 0 0 16,0 0 0-16,-2-3-192 0,-1 1 192 0,3-1 0 15,1-3 0-15,0-2-144 0,0-2 144 0,1 0 0 0,2-1 0 0,1 1-128 16,0-5 128-16,0-1 0 0,-2 1-144 0,2 1 144 16,0 0-272-16,-1 0 16 0,-5-2 0 0,4-3-15168 15</inkml:trace>
  <inkml:trace contextRef="#ctx0" brushRef="#br0" timeOffset="21551.02">19672 117 12895 0,'0'0'1152'0,"0"0"-928"0,-7-6-224 0,7 6 0 16,0 0 3216-16,0 0 608 0,0 0 112 0,0 0 32 16,0 0-2752-16,0 0-528 0,0 0-112 0,0 0-32 15,0 0 96-15,0 0 0 0,0 0 16 0,11 3 0 16,-11-3-240-16,10 9-48 0,-2 3-16 0,0 0 0 16,0 1-16-16,-1 1 0 0,1 2 0 0,0-1 0 0,2 4-144 0,-2-1-16 15,0 0-16-15,0 0 0 0,1 1-160 0,-1-1 0 16,1 0 144-16,1-2-144 0,0-1 0 15,-1 1 0-15,0 2 0 0,1-2 128 0,2-2-128 0,-2-2 0 16,1 1 0-16,-1 5 128 0,2-1-128 0,0-1 0 16,-2-6 0-16,1 1 128 0,-1-1-128 0,0-1 0 15,0-2 0-15,0-1 0 16,0-2-336-16,1 3-96 0,-1-2-16 0,1-2 0 16,-11-3-2256-16,11-3-464 0</inkml:trace>
  <inkml:trace contextRef="#ctx0" brushRef="#br0" timeOffset="21861.65">20238 94 23039 0,'0'0'2048'0,"0"0"-1648"0,-11-2-400 0,2 1 0 15,0-1 2544-15,9 2 416 0,0 0 96 0,0 0 16 16,-3 12-2432-16,1 0-464 0,-2-1-176 0,0 5 0 16,1 0 496-16,-2 3-16 0,-4 3 0 0,-3 3 0 15,-2 1-128-15,-3 6-32 0,-5 3 0 0,0 5 0 16,1 1 160-16,-1 7 32 0,-2 7 0 0,1 3 0 16,-2-2-48-16,1-1 0 0,1-1 0 0,-1-2 0 15,1 0-224-15,1 0-48 0,0-1-16 0,1 2 0 0,1 5-176 0,6-4 0 16,1-7 0-16,4-2 0 15,1-2-1840-15,3-3-336 0,1-3-80 0</inkml:trace>
  <inkml:trace contextRef="#ctx0" brushRef="#br0" timeOffset="34154.75">5661 5867 5519 0,'0'0'496'0,"0"0"-496"0,0 0 0 0,0 0 0 16,0 0 2464-16,0 0 400 0,0 0 80 0,0 0 0 15,0 0-1248-15,0 0-256 0,-9-4-48 0,9 4-16 16,0 0-240-16,0 0-48 0,0 0-16 0,0 0 0 15,-7-5-240-15,7 5-32 0,0 0-16 0,0 0 0 16,-3-8-208-16,3 8-64 0,0 0 0 0,0 0 0 16,-6-2-176-16,6 2-32 0,0 0-16 0,0 0 0 15,0 0-160-15,0 0-128 0,-9 2 192 0,9-2-192 16,0 0 256-16,0 0-48 0,-5 9-16 0,5-9 0 16,0 0 112-16,2 11 16 0,-2-11 0 0,5 13 0 15,5-1 16-15,-3-1 16 0,0-3 0 0,1 1 0 16,0-2-32-16,-1 2-16 0,1 0 0 0,1 3 0 0,0-3-112 0,-1 1-32 15,-1 1 0-15,-1-1 0 0,2 1-160 0,0-1 192 16,-2 2-192-16,1 1 192 0,-2 1-192 0,0-1 0 16,1-1 0-16,-4 1 0 0,1 1 0 0,-2 1 128 15,4 0-128-15,-1-4 0 0,-4-11 128 0,3 12-128 16,-3-12 0-16,4 11 128 0,-4-11-128 0,0 0 160 16,0 0-160-16,8 9 160 0,-8-9 0 0,0 0 0 15,0 0 0-15,10 0 0 0,-10 0 48 0,10-6 16 16,-3-3 0-16,0 1 0 0,-1-1-48 0,-1 0-16 15,2 1 0-15,-3-3 0 0,0 1-160 0,0 1 0 16,-1-2 144-16,-3 11-144 0,4-10 0 0,-4 10 0 16,6-9 0-16,-6 9 0 0,0 0 0 0,0 0 0 15,0 0 0-15,0 0 0 0,7-7 0 0,-7 7 0 16,0 0 160-16,0 0-160 0,0 0 0 0,11 0-160 0,-11 0 0 16,10 3 0-16,1 1 160 0,-1-1 0 0,-10-3 0 0,12 3-128 15,-2 3 128-15,1-1 0 0,0 0 0 0,1 0 0 16,-3 1 0-16,-1 0-128 0,0 1 128 0,-8-7 0 15,0 0 0-15,12 7 0 0,-1 0 0 0,0-1 0 16,-3 1 0-16,-8-7 0 0,0 0 0 0,10 6 0 16,-10-6 0-16,0 0 0 0,0 0 0 0,12 3 0 15,-2-3 0-15,-10 0 0 0,0 0 0 0,11-6 176 16,0-1 0-16,-4-1 0 0,-6-1 0 0,3 0 0 16,4-1 48-16,1-1 16 0,-1-1 0 0,-2 2 0 15,-2-2-48-15,2 0 0 0,-1-1 0 0,-1 0 0 16,-2 0-64-16,1-1 0 0,-2-2-128 0,2 1 192 0,1-2-192 0,-2-2 128 15,-2 1-128-15,0-1 0 0,0 2 128 0,0-2-128 16,-1 0 0-16,0 1 144 0,-1 1-144 0,2 0-144 16,-1 1 144-16,1 3-208 15,3 5-464-15,-1-1-96 0,-2 1 0 0,0 8-16 16,0 0-2176-16,0 0-432 0,0 0-96 0</inkml:trace>
  <inkml:trace contextRef="#ctx0" brushRef="#br0" timeOffset="34578.07">6376 6069 16575 0,'0'0'1472'0,"0"0"-1168"0,0 0-304 0,0 0 0 0,0 0 2752 0,0 0 512 16,0 0 80-16,0 0 32 0,0 0-2432 0,0 0-496 15,0 0-80-15,11 8-32 0,-3-1-112 0,-2 2-32 16,-2 1 0-16,1 1 0 0,1 0-192 0,-1 2 0 16,-3 1 0-16,1 0 0 0,0 2-208 0,-2 0 16 15,-2 1 0-15,-1 3 0 16,1-3-480-16,-2 2-96 0,1-2 0 0,-1 3-7616 15,-1-3-1504-15</inkml:trace>
  <inkml:trace contextRef="#ctx0" brushRef="#br0" timeOffset="36604.64">5704 6922 17903 0,'0'0'784'0,"0"0"176"0,0 0-768 0,5-8-192 15,-5 8 0-15,5-8 0 0,-5 8 256 0,0 0 16 16,0 0 0-16,0 0 0 0,0 0 192 0,0 0 48 16,0 0 0-16,0 0 0 0,0 0-16 0,0 0 0 15,0 0 0-15,0 0 0 0,0 0-96 0,11 6-16 16,-11-6 0-16,11 9 0 0,0 1 192 0,-1 3 48 0,-3-6 0 0,1 3 0 15,-1 3-80-15,1-1-16 0,0 2 0 0,0-1 0 16,-2-1 96-16,1 1 16 0,1 3 0 0,-2-1 0 16,1 1-80-16,-1 0-16 0,-1-1 0 0,3 2 0 15,-1-4-208-15,-1 2-32 0,0-2-16 0,-1-2 0 16,0 1-128-16,0-1-32 0,0-2 0 0,-5-9 0 16,0 0-128-16,7 9 192 0,-7-9-192 0,0 0 192 15,0 0-64-15,10 5 0 0,-10-5 0 0,0 0 0 16,11-5 0-16,-3 0-128 0,-8 5 192 0,6-8-64 15,1-4-128-15,-2 2 0 0,-3-2 144 0,2 0-144 16,2 2 0-16,-2-1 0 0,-2 1 0 0,-2 10 0 16,5-8 0-16,-5 8 0 0,7-7 0 0,-7 7 0 15,0 0 0-15,0 0 0 0,9 6-144 0,-1 2 144 16,-3 1 0-16,0 2 0 0,0 4-144 0,-1-4 144 0,0 1 0 0,1-1 0 16,2-1 0-16,0 0 0 0,-7-10 0 0,10 12 0 15,0-1 0-15,0-2 0 0,-10-9 0 0,11 5 0 16,-11-5 0-16,13 7 0 0,-1-2 0 0,-12-5 0 15,0 0 128-15,0 0-128 0,13 2 0 0,-13-2 128 16,0 0-128-16,0 0 0 0,0 0 176 0,10-1-176 16,-10 1 192-16,11-4-192 0,-11 4 400 0,10-4-16 15,-1 0-16-15,-9 4 0 0,12-6 0 0,0-3 0 16,0-2 0-16,-2 1 0 0,-1 3-160 0,0-3-16 16,2 1-16-16,-1-4 0 0,1-2-176 0,-1 0 192 15,-1-2-192-15,2 0 192 0,-2 1-192 0,-1 1 0 0,-3-4 0 16,1 1 0-1,1-2-864-15,-2 2-48 0,-1 0-16 0,1 1 0 16,0 0-2624-16,-1 4-528 0</inkml:trace>
  <inkml:trace contextRef="#ctx0" brushRef="#br0" timeOffset="37159.15">6410 7264 10127 0,'0'0'896'0,"0"0"-704"0,-5-6-192 0,5 6 0 0,-2-9 4752 0,2 9 928 15,3-9 176-15,4 0 32 0,2 0-4704 0,3 0-944 16,2 0-240-16,1-1 0 0,0 1 0 0,1 0 0 16,1 0 0-16,0 0 0 0,-2 2 0 0,2 1 0 15,2 1 0-15,-1-2 0 0,0 5-128 0,-1 0 128 16,-5 0 0-16,-1-1 0 0,0 2 0 0,-11 1 0 16,0 0 0-16,12 1 0 0,-2 2 0 0,-10-3 0 15,0 0 0-15,7 8 0 0,-7-8 0 0,0 0 0 16,3 10 0-16,-1 0 0 0,-4 1 0 0,1-1 0 15,1-10 176-15,-4 15-176 0,-2 0 240 0,-1 1-64 0,2-2-16 0,0 1 0 16,0-2-160-16,-1-2 0 0,6-11 0 0,-4 12 128 16,1 1-128-16,-1-1 0 0,0-2 0 0,0-1 0 15,4-9 0-15,-7 10 0 0,7-10 0 0,-6 11 128 16,1 2-128-16,-1 0 0 0,1-1 0 0,1 1 0 16,-1-1 0-16,0 1 0 0,1-1 0 0,1 1 0 15,1 1 0-15,2-2 0 0,4-3 0 0,0-1 0 16,-4-8 144-16,0 0-144 0,9 7 160 0,0 1-160 15,-1-1 256-15,-1-1-64 0,-7-6 0 0,13 7 0 16,3-1-192-16,-3 0 0 0,-2-2 0 0,0-1 0 16,2 3 0-16,0-4 0 0,-1 1 0 0,0-2 0 15,0 0 0-15,-1 3-256 0,1-4 48 0,1 0 16 16,1-2-448-16,1-1-96 0,-4-1-16 0,0 0-13008 16</inkml:trace>
  <inkml:trace contextRef="#ctx0" brushRef="#br0" timeOffset="38488.41">6901 4543 14735 0,'0'0'1312'0,"0"0"-1056"15,0 0-256-15,0 0 0 0,0 0 2080 0,0 0 352 16,0 0 80-16,1-8 16 0,1-3-1952 0,-2 11-400 16,8-7-176-16,-8 7 160 0,11-6-160 0,-2 1 128 15,0 1-128-15,-9 4 128 0,12-1 352 0,-1-2 64 16,0-1 16-16,-1 3 0 0,1 2-48 0,-1 3 0 16,-10-4 0-16,13 3 0 0,0 1-112 0,-1-3-16 15,0 4-16-15,-1-3 0 0,1 0-240 0,0 2-128 16,0 0 160-16,-2 0-160 0,-10-4 208 0,14 4-48 15,-1 0-16-15,-1 0 0 0,-12-4 48 0,12 2 16 0,0 0 0 16,-2 0 0-16,-10-2 48 0,0 0 0 16,12 6 0-16,-3-1 0 0,-9-5-64 0,9 6-16 0,-9-6 0 0,7 8 0 15,-7-8 64-15,5 12 16 0,-3-2 0 0,-2-10 0 16,3 11 0-16,0 0 0 0,-2 2 0 0,0-2 0 16,-1 1-256-16,0 2 144 0,2 2-144 0,-1-1 128 15,0 0-128-15,0 0 0 0,1 4 0 0,0 1 0 16,4 6 0-16,-1 3 0 0,1 1 0 0,1 1 0 15,-1 1 0-15,1 2 0 0,-1-2 0 0,1 2 0 16,-2 0 0-16,2 1 0 0,0 0 0 0,0 3 0 16,-2 1 0-16,0 3 0 0,-1 4 0 0,0-2 0 15,0 4 128-15,-1-2 112 0,-1-1 16 0,1 2 0 16,0 4-16-16,-2-4 0 0,-1 1 0 0,1 3 0 16,2 5-112-16,1-4 0 0,1-1-128 0,0-1 192 0,-1-3-192 0,0 0 144 15,0-4-144-15,0-3 128 0,-2-1-128 0,0 3 192 16,-1 1-192-16,0 1 192 0,-1 2 0 0,0-2 0 15,0 3 0-15,2 0 0 0,0-3-192 0,1-3 160 16,-4-3-160-16,3-2 160 0,1 2 32 0,-2-1 16 16,-1-2 0-16,0 1 0 0,0 2-208 0,1-1 0 15,1-2 0-15,0-1 0 0,1 2 176 0,-1-5-176 16,1 1 192-16,0-2-192 0,-1 0 160 0,2 0-160 16,1-4 128-16,-1-1-128 0,-1-3 144 0,1 0-144 15,1-1 160-15,0 1-160 0,-1 1 288 0,0 1-32 16,0 1-16-16,0 1 0 0,0 1-112 0,0 0 0 15,-2-2-128-15,1 0 192 0,-2 2-192 0,-1-3 128 16,0-5-128-16,-1 2 0 0,1 0 144 0,0 0-144 0,-1-4 128 16,-1 0-128-16,1-2 160 0,0 2-160 0,1 0 192 0,1-4-192 15,2 0 208-15,-1-2-64 0,-2-11-16 0,3 13 0 16,-2-3 64-16,2 1 16 0,-3-11 0 0,4 10 0 16,-4-10 0-16,4 11 0 0,-4-11 0 0,4 11 0 15,-4-11-16-15,3 13-16 0,-3-13 0 0,6 13 0 16,-4-2-176-16,1 2 0 0,-3-13 0 0,0 0 0 15,2 9 0-15,-2-9 0 0,0 0 0 0,3 12 0 16,-3-12 0-16,0 0 0 0,0 0 0 0,0 0 128 16,5 10-128-16,-5-10 160 0,0 0-160 0,8 9 160 15,-8-9-160-15,0 0 192 0,8 9-192 0,-8-9 192 16,0 0-192-16,0 0 192 0,0 0-192 0,9 8 192 16,-9-8-192-16,0 0 128 0,0 0-128 0,7 11 128 0,-7-11-128 15,0 0 0-15,0 0 144 0,0 0-144 0,0 0 128 0,0 0-128 16,0 0 128-16,0 0-128 0,0 0 0 0,0 0 128 15,0 0-128-15,0 0 0 0,0 0 144 0,0 0-144 16,0 0 192-16,0 0-192 0,0 0 256 0,0 0-48 16,0 0-16-16,0 0 0 0,-7-6 64 0,7 6 16 15,-8-5 0-15,0 1 0 0,-1 0 32 0,0 2 0 16,0-1 0-16,0 2 0 0,0-3-112 0,0 3 0 16,-2 1-16-16,1 2 0 0,-1 1-176 0,1 1 0 15,-1 0 144-15,2 0-144 0,0-2 0 0,9-2 0 16,-10 4 0-16,2 0 0 0,8-4-240 0,0 0-64 15,0 0-16-15,0 0 0 16,0 0-1776-16,0 0-352 0,0 0-80 0,0 0-16 16,0 0-944-16,0 0-192 0,0 0-32 0</inkml:trace>
  <inkml:trace contextRef="#ctx0" brushRef="#br0" timeOffset="41334.65">9500 4873 3679 0,'0'0'320'0,"0"0"-320"16,0 0 0-16,5-7 0 0,-5 7 2240 0,4-10 368 15,-1 1 80-15,-3 9 0 0,0 0-1856 0,8-4-368 16,-8 4-80-16,0 0 0 0,6-8-224 0,-6 8-32 16,0 0-128-16,0 0 192 0,0 0 560 0,0 0 96 15,0 0 32-15,0 0 0 0,0 0 336 0,0 0 64 16,0 0 0-16,0 0 16 0,0 0-336 0,0 0-64 16,0 0 0-16,0 0-16 0,0 0-112 0,-8 8 0 15,1-1-16-15,-1 3 0 0,0-1-224 0,0 1-32 0,0 2-16 0,-1 0 0 16,0 1 32-16,0-2 16 0,-1 1 0 0,0 1 0 15,4 1-48-15,-3 2-16 0,-4-3 0 0,-2 4 0 16,-2-1-144-16,2 2-16 0,-2 2-16 0,0 0 0 16,-1 0-128-16,-1 2-32 0,1-1 0 0,0 1 0 15,-2-2 0-15,2-1-128 0,2 1 192 0,1 1-64 16,-2 3-128-16,2-1 192 0,2-4-192 0,0-2 192 16,0-1-192-16,2-5 0 0,-1-4 0 0,0-2 128 15,0 0-432 1,2-1-80-16,0-1-32 0,0 0 0 0,10-3-640 0,0 0-128 15,-9 1-32-15,9-1-8432 0,-9-4-1680 0</inkml:trace>
  <inkml:trace contextRef="#ctx0" brushRef="#br0" timeOffset="41716.61">9144 4843 30751 0,'0'0'1360'0,"0"0"288"0,0 0-1328 0,0 0-320 16,0 0 0-16,0 0 0 0,0 0 416 0,5 11 16 16,1-2 0-16,-1 2 0 0,0-1-432 0,0 2 0 15,1 1 128-15,-1 0-128 0,-1-1 0 0,1 2 0 16,1-1 0-16,0 2 0 0,-2-4 0 0,1 2 0 15,1-1 0-15,1 1 0 0,-1 0 0 0,3 0 0 0,2-1 144 0,-1 0-144 16,1-1 384-16,2 1 0 0,2-1 0 0,1 2 0 16,-2-3-64-16,2 3 0 0,2 1 0 0,1 2 0 15,-1 1-32-15,-1 1-16 0,-4-1 0 0,1 0 0 16,3-1-144-16,-1 1-128 0,-3 1 192 0,1 0-192 16,0-1 176-16,-2-2-176 0,-1-4 160 0,-2 1-160 15,-1 1 0-15,1-3-192 0,-2 0 16 0,1-5 0 16,-8-5-1984-1,0 0-400-15</inkml:trace>
  <inkml:trace contextRef="#ctx0" brushRef="#br0" timeOffset="42792.56">10104 4269 7359 0,'0'0'656'0,"0"0"-528"0,0 0-128 0,8-7 0 15,-8 7 2016-15,6-6 368 0,-6 6 80 0,0 0 16 0,7-7-1712 0,-7 7-352 16,0 0-64-16,0 0-16 0,0 0-336 0,0 0 0 16,0 0 0-16,0 0 0 0,5-7 256 0,-5 7-32 15,0 0 0-15,0 0 0 0,0 0 480 0,0 0 80 16,0 0 32-16,0 0 0 0,0 0-160 0,0 0-16 15,0 0-16-15,-5-6 0 0,5 6-240 0,-8-2-32 16,-1 2-16-16,1 2 0 0,0-2-112 0,0 4-32 16,-1 1 0-16,0 3 0 0,-1 1-16 0,-1 2-16 15,-1-1 0-15,1 2 0 0,-1 0-160 0,0 1 160 16,0 1-160-16,-1 0 160 0,-2 1-32 0,-1-1-128 16,1 1 192-16,1 3-64 0,3-3 0 0,-1 2 0 15,0 0 0-15,3-1 0 0,1-3 80 0,3 0 16 16,0-1 0-16,2 2 0 0,2 0 112 0,1-3 32 15,1-1 0-15,3 2 0 0,1 0 16 0,2-2 0 0,-1-1 0 0,2 0 0 16,3-1-208-16,-2 4-48 0,-3-2 0 0,5 3 0 16,1-2-128-16,-1-1 0 0,0-1 0 0,-1-1 128 31,-10-8-464-31,13 8-112 0,-2 0 0 0,0 0-16 16,2 0-2016-16,0-3-400 0,0-4-64 0,0-2-32 0</inkml:trace>
  <inkml:trace contextRef="#ctx0" brushRef="#br0" timeOffset="43958.65">10303 4471 4607 0,'0'0'400'0,"0"0"-400"16,0 0 0-16,0 0 0 0,0 0 3984 0,0 0 720 15,0 0 144-15,0 0 16 0,0 0-3200 0,0 0-656 16,0 0-128-16,0 0-32 0,0 0-592 0,-9 5-112 15,9-5-16-15,0 0-128 0,-9 5 0 0,9-5 0 16,-6 10 0-16,0-3 0 0,6-7 0 0,-6 13 0 0,1-3 0 0,-1 0 0 16,1 0 224-16,0 0-64 0,5-10-16 0,-5 13 0 15,-1 1 192-15,3-1 48 0,-1-3 0 0,4-10 0 16,-4 13-224-16,4-13-32 0,-2 13-128 0,2-13 192 16,0 12-192-16,3 0 0 0,1 1 128 0,-4-13-128 15,0 0 0-15,6 13 0 0,1-1-192 0,-7-12 192 31,0 0-896-31,10 5-80 0,-10-5-16 0</inkml:trace>
  <inkml:trace contextRef="#ctx0" brushRef="#br0" timeOffset="44194.18">10341 4281 6447 0,'0'0'576'0,"0"0"-576"15,0 0 0-15,0 0 0 0,-1-13 4912 0,-1 5 864 16,2 8 176-16,0 0 48 0,0 0-4496 0,0 0-896 16,0 0-176-16,0 0-48 0,0 0-384 0,0 0 0 15,0 0-224-15,2 10 80 16,-4 1-1792-16,2-11-368 0,0 0-64 0</inkml:trace>
  <inkml:trace contextRef="#ctx0" brushRef="#br0" timeOffset="44646.06">10427 4176 10127 0,'0'0'896'0,"0"0"-704"0,-8-4-192 0,8 4 0 0,0 0 3584 0,0 0 704 15,0 0 128-15,0 0 16 0,6 11-3536 0,-6-11-720 16,7 12-176-16,0-2 0 0,-1 2 0 0,-6-12 0 16,0 0 0-16,7 13 0 0,1-1 0 0,2-1 192 15,3 0-192-15,0-1 192 0,0 1-16 0,2 0 0 16,-1 2 0-16,3-2 0 0,1 1-48 0,0-1-128 16,-1 1 192-16,0 1-64 0,0 1 16 0,-1 1 0 15,-2 0 0-15,1 1 0 0,-1-2 96 0,-4 2 16 16,-3 1 0-16,-2 1 0 0,-1 2 96 0,-3-3 32 15,-3 1 0-15,-2 0 0 0,-1 0-160 0,-2 1-32 16,-2-1 0-16,-2-1 0 0,1 2-64 0,-2-2-128 16,-1 3 176-16,0-4-176 0,-2-2 0 0,-2-1-304 15,0-3 48-15,-2 0 0 16,0-3-1792-16,-1 0-368 0</inkml:trace>
  <inkml:trace contextRef="#ctx0" brushRef="#br0" timeOffset="45380.04">9052 4581 9215 0,'0'0'816'0,"0"0"-656"16,0 0-160-16,0 0 0 0,0 0 2464 0,0 0 464 15,0 0 80-15,10-3 32 0,-10 3-1744 0,12-4-336 16,0 1-80-16,-12 3-16 0,14 0-80 0,-2-1-16 0,1-1 0 0,0 0 0 16,0 1-352-16,0 0-80 0,0 1-16 0,0 0 0 15,-1 0-176-15,-1 0-144 0,1 0 192 0,0 0-192 16,0 2 128-16,-1 0-128 0,0-2 0 0,-1 1 0 15,-10-1 256-15,13 0-48 0,-2 0-16 0,2 0 0 16,2 0 128-16,-2 0 0 0,-13 0 16 0,13-1 0 16,-1-1-144-16,-1 2-48 0,-2 3 0 0,0-1 0 15,-9-2 0-15,10 4 0 0,-10-4 0 0,8 7 0 16,-8-7-144-16,0 0 0 0,9 9 144 0,-9-9-144 16,0 0 176-16,9 6-48 0,-9-6 0 0,8 7 0 15,-8-7-128-15,0 0 160 0,0 0-160 0,0 0 160 16,0 0 32-16,0 0 0 0,0 0 0 0,11 4 0 0,-11-4 48 15,0 0 16-15,0 0 0 0,0 0 0 0,6-9 64 0,-6 9 32 16,1-8 0-16,-1 8 0 0,-4-10-160 0,1 3-48 16,3 7 0-16,-7-8 0 0,-1 2-16 0,0 0 0 15,-1 0 0-15,0 1 0 0,0 0-128 0,0-1 192 16,0 1-192-16,0 1 192 0,-2-1-192 0,2 2 160 16,-1-1-160-16,1-1 160 0,-5 1 48 0,3 2 16 15,0-2 0-15,1 1 0 0,-1-1 96 0,11 4 0 16,-11-4 16-16,2 0 0 0,-1 1-192 0,10 3-144 15,0 0 192-15,0 0-192 0,-7-3 0 0,7 3 0 16,0 0-192-16,0 0 48 16,0 0-528-16,0 0-96 0,0 0-32 0,0 0 0 15,7-7-2272-15,1 1-448 0</inkml:trace>
  <inkml:trace contextRef="#ctx0" brushRef="#br0" timeOffset="46581.09">11117 5016 2751 0,'0'0'256'0,"0"0"-256"15,0 0 0-15,10-4 0 0,1 0 5696 0,2 2 1104 16,0 2 224-16,1 0 32 0,3 2-5376 0,1 2-1072 16,-1-4-224-16,1 0-32 0,2 0-352 0,0 1 0 15,-1 2 0-15,3-3 0 0,3-1 0 0,0-2 0 16,-3 0 0-16,0 0 0 0,3-3 0 0,-3 2 0 16,0 2 0-16,0 1 0 15,1-2-464-15,-3 0-16 0,-1-1 0 0,-1 3 0 16,0-2-448-16,-2 2-96 0,-2 0 0 0,1 1-16 15,-4-1-1696-15,0 1-336 0</inkml:trace>
  <inkml:trace contextRef="#ctx0" brushRef="#br0" timeOffset="46830.83">11205 5146 20271 0,'0'0'1792'0,"0"0"-1424"15,0 0-368-15,0 0 0 0,11-4 1856 0,1 1 320 16,2 0 48-16,0 2 16 0,3-2-1824 0,1 2-416 16,-1 1 0-16,3-2 0 0,1 1-176 0,1 1-32 15,0-3-16-15,3 2 0 16,1 0-1824-16,-1 0-352 0,9 1-80 0,-2-4-16 0</inkml:trace>
  <inkml:trace contextRef="#ctx0" brushRef="#br0" timeOffset="48584.96">13100 5462 2751 0,'0'0'256'0,"0"0"-256"16,-5-5 0-16,5 5 0 0,-8-4 3776 0,8 4 720 15,0 0 144-15,0 0 32 0,0 0-3392 0,0 0-656 16,0 0-144-16,0 0-32 0,0 0-32 0,-9 1-16 16,9-1 0-16,0 0 0 0,0 0 160 0,-7 9 16 15,-2-2 16-15,1-1 0 0,8-6 384 0,-10 7 80 16,-2 2 16-16,2 1 0 0,-1 3-192 0,3 2-48 15,2 2 0-15,-3 1 0 0,-3-3-384 0,0 4-96 16,0-5-16-16,-1 4 0 0,-2 3-48 0,-1 1-16 0,-1 3 0 0,-1 4 0 16,-2-4-16-16,-1 3 0 0,-1 2 0 0,0-1 0 15,-1 0 16-15,1-2 0 0,-2 0 0 0,5-3 0 16,0-3-96-16,5-2-32 0,2 0 0 0,3-5 0 16,0-1-144-16,2-7-144 0,1 2 144 0,6-8-208 31,0 0-816-31,0 0-176 0,0 0-16 0,0 0-16 15,0 0-2080-15,0 0-400 0,-1-18-96 0,5 2-16 0</inkml:trace>
  <inkml:trace contextRef="#ctx0" brushRef="#br0" timeOffset="48856.32">12702 5608 18431 0,'0'0'816'0,"0"0"160"0,-8-3-784 0,8 3-192 15,0 0 0-15,0 0 0 0,0 0 3744 0,0 0 704 16,0 0 144-16,0 0 16 0,7 7-3536 0,-1 2-720 16,1 0-144-16,3 3-16 0,2 0-64 0,0 3-128 15,-1 3 192-15,3 1-64 0,1-1-128 0,2 0 0 16,-1 0 0-16,-1 2 0 0,2 1 0 0,2-2 0 16,-1 1 0-16,1-1 0 0,1 2 0 0,1-4 0 15,1-1 0-15,0 0 0 0,-4 2-256 0,1-5-16 16,-1 0-16-16,0 1 0 15,0-1-784-15,-1 0-144 0,0 0-48 0,-1-2 0 16,0 2-1488-16,-1 0-288 0,1 0-64 0</inkml:trace>
  <inkml:trace contextRef="#ctx0" brushRef="#br0" timeOffset="49501.46">13132 6715 34095 0,'0'0'1504'0,"-6"-9"320"0,1 2-1456 0,5 7-368 0,0 0 0 0,0 0 0 16,0 0 576-16,0 0 64 0,0 0 0 0,0 0 0 15,0 0-496-15,0 0-144 0,0 0 0 0,0 0 0 16,-4 16 0-16,-3-1 0 0,-3 4 0 0,-1 1 0 16,0 3 0-16,-4 0 0 0,-3 1 0 0,-2 2 0 15,1-2 0-15,1 3 0 0,-1-3 0 0,1 1 0 0,-1-1 0 0,2-2 0 16,1-4 0-16,0 0 0 0,2 0 0 0,0-2 0 15,-1-3 0-15,1 0 0 0,0-1-160 0,-2 0-32 16,0-2-16-16,2-1 0 16,0-2-1552-16,-3-1-304 0,-3 1-64 0,3-5-7152 15,3 0-1408-15</inkml:trace>
  <inkml:trace contextRef="#ctx0" brushRef="#br0" timeOffset="49725.64">12786 6759 29487 0,'0'0'2624'0,"0"0"-2112"0,0 0-512 0,0 0 0 15,0 0 2160-15,1 13 320 0,0 0 64 0,3-1 16 16,3 4-2048-16,2 0-384 0,1 4-128 0,1 1 0 16,-1 0 0-16,2 2 0 0,-1 2 0 0,1 4 0 15,1-1 0-15,0 0-208 0,0-1 32 0,0 2 16 31,-2-2-832-31,-1-1-160 0,1 0-48 0,-1-4 0 16,1-1-2000-16,-1-2-416 0,-1-4-80 0,0 0-7632 0</inkml:trace>
  <inkml:trace contextRef="#ctx0" brushRef="#br0" timeOffset="50917.59">13201 7240 5695 0,'0'0'256'0,"0"0"48"0,0 0-304 16,0 0 0-16,0 0 0 0,11-4 0 0,-11 4 1968 0,10-2 336 16,-10 2 64-16,11-2 0 0,-11 2-192 0,9-2-32 15,-9 2-16-15,0 0 0 0,9 0-512 0,-9 0-96 16,10-2-32-16,-10 2 0 0,0 0-480 0,11-1-112 16,-11 1 0-16,12-1-16 0,-2-2-320 0,-1 1-64 15,-9 2-16-15,12-4 0 0,0 2-192 0,-1 0-32 16,-2-1-16-16,2 1 0 0,-1 0 48 0,1-2 16 15,-1 3 0-15,1 0 0 0,-11 1-48 0,11 1 0 16,0 2 0-16,-2 1 0 0,0 1-128 0,-9-5-128 16,8 11 192-16,-3-1-192 0,-5-10 0 0,3 13 0 15,-2-3 0-15,-2 3 0 0,-2 0 0 0,-2 0 0 0,0-1 0 16,-1 2 0-16,0 1 0 0,-1 0 0 0,0 0 0 0,-1-1 0 16,0 0 0-16,0-3 0 0,-1-2 0 0,1 1 0 15,0 3 0-15,2-4 0 0,-1 2 0 0,1-1 0 16,-1-1 0-16,2 2-144 0,0-2 144 0,1 0 0 15,0 3 0-15,1-3 0 0,2 0 0 0,1 0 0 16,0 0 0-16,0 0 0 0,0-9 0 0,5 12 0 16,1-3 0-16,-1-2 0 0,-5-7 0 0,0 0-128 15,11 4 128-15,-11-4-160 0,11-2 160 0,-1 1-160 32,2-3-416-32,0-1-64 0,0-4-32 0,-1-2-9216 0,1 0-1840 0</inkml:trace>
  <inkml:trace contextRef="#ctx0" brushRef="#br0" timeOffset="51332.42">13432 6033 12895 0,'0'0'1152'0,"0"0"-928"0,0 0-224 0,0 0 0 15,0 0 2592-15,0 0 480 0,0 0 80 0,0 0 32 16,5 12-2016-16,-5-12-400 0,0 0-64 0,4 13-32 16,-1-2 144-16,-2 2 16 0,2-2 16 0,-2 2 0 15,-1 1-336-15,1 2-64 0,2 0 0 0,0-2-16 16,-2-1-304-16,2-3-128 0,-3-10 128 0,2 15-128 16,1-2-224-16,-2 0-128 0,-1-2-32 0,0-11 0 15,0 0-800-15,0 0-160 0,0 12-48 0,0 0 0 16,-1-2-1632-16,-1 3-336 0,0 3-64 0,-1-2-4352 15</inkml:trace>
  <inkml:trace contextRef="#ctx0" brushRef="#br0" timeOffset="51951.21">13590 5034 8287 0,'0'0'368'0,"0"0"80"16,0 0-448-16,0 0 0 0,0 0 0 0,0 0 0 0,0 0 2560 0,0 0 448 15,0 0 64-15,0 0 32 0,0 0-2016 0,0 0-384 16,0 0-96-16,0 0-16 0,0 0-416 0,0 0-176 16,0 0 128-16,0 0-128 0,0 0 0 0,0 0 0 15,3 15 0-15,-5-6 0 0,-2 0-320 0,-1 1 64 16,-1 1 16-16,-4 0 0 0,0 2 240 0,0 0-144 15,0 3 144-15,1-4-128 0,-1 1 128 0,1 1 0 16,1 1 0-16,1-2 0 0,1 0 368 0,1-2 96 16,1 5 32-16,1-2 0 0,2-2 80 0,1 1 32 15,0 0 0-15,3-1 0 0,-1 0-160 0,2 1-16 16,0 0-16-16,1 0 0 0,0-1-240 0,1-1-48 16,0 2-128-16,1-1 192 0,-2-2-192 0,3 1 0 15,2-1 0-15,1 1 0 16,-2 0-720-16,1-1-96 0,2-1-16 0,-2-3-6448 0,-1 3-1296 0</inkml:trace>
  <inkml:trace contextRef="#ctx0" brushRef="#br0" timeOffset="52241.11">13832 5294 31391 0,'0'0'1392'0,"0"0"272"0,-7 4-1328 0,-3 1-336 15,3 0 0-15,7-5 0 0,-7 7 320 0,7-7-16 16,-6 10 0-16,2-1 0 0,1 0-432 0,3-9-96 15,-2 12-16-15,2 0 0 16,2-6-800-16,-2-6-176 0,4 11-16 0,0-2-16 16,-4-9-1904-16,0 0-384 0</inkml:trace>
  <inkml:trace contextRef="#ctx0" brushRef="#br0" timeOffset="52437.17">13769 5139 24879 0,'-12'-15'2208'0,"5"9"-1760"0,1 2-448 0,6 4 0 16,-7-7 1712-16,7 7 256 0,0 0 48 0,0 0 16 16,0 0-1888-16,0 0-368 0,0 0-80 0,0 0-16 31,0 0-2544-31,0 0-512 0</inkml:trace>
  <inkml:trace contextRef="#ctx0" brushRef="#br0" timeOffset="52848.49">13877 5051 30639 0,'0'0'1344'0,"0"0"304"0,0 0-1328 0,0 0-320 16,10-2 0-16,1-2 0 0,-1 0 416 0,2 2 16 15,0 2 0-15,-2 3 0 0,-10-3-432 0,12 7 0 16,-12-7 0-16,11 9-176 0,-1 0-176 0,-3 1-32 15,0 1-16-15,-2-1 0 0,-5-10 48 0,8 12 16 0,-8-12 0 0,9 15 0 16,-1 1 336-16,-2 0 0 0,0-2-144 0,-1-3 144 16,1 0 0-16,0 0 0 0,-1-1 0 0,1 2 0 15,1 0 0-15,-2-2 176 0,0 0-32 0,-1 1 0 16,0 1-144-16,-1-2 0 0,-2 3 144 0,-2 1-144 16,-2 1 0-16,0-1 128 0,-2 0-128 0,-1 3 0 15,-3 2 0-15,-1-5 0 0,0 0 0 0,0 1-128 16,-1-2-128-16,2-3 0 0,0-2-16 0,0 1 0 15,1 0-496-15,1-2-112 0,1-2-16 16,6-5-10976-16</inkml:trace>
  <inkml:trace contextRef="#ctx0" brushRef="#br0" timeOffset="53651.78">13676 6367 16575 0,'0'0'1472'0,"0"0"-1168"15,-7-6-304-15,7 6 0 0,0 0 1648 0,-9 0 272 16,9 0 48-16,-9 3 16 0,9-3-1552 0,-9 4-304 15,9-4-128-15,-10 6 0 0,1 2 0 0,1-1-128 0,8-7-16 0,-8 8 0 16,0-3-80-16,8-5-16 0,-6 6 0 0,6-6 0 16,-7 11 240-16,3 1 0 0,-1-5 144 0,0 4-144 15,1 1 720-15,-1-3 48 0,-2 2 16 0,2 1 0 16,-2 1 128-16,2 1 32 0,-1 1 0 0,0 0 0 16,4 0-432-16,-2-2-64 0,1 0-32 0,2 1 0 15,0-2-272-15,2 0-144 0,2-2 160 0,-1 1-160 16,-2-11 128-16,7 13-128 0,-2-6 0 0,1 1 0 15,-6-8 0-15,11 8 0 0,-3 0-208 0,1-3 64 16,1-1-704-16,-10-4-144 0,0 0-32 16,12 4 0-16,-2 0-304 0,-10-4-64 0,12 2-16 0,-12-2 0 15,13 0-64-15,-13 0-32 0,12-1 0 0</inkml:trace>
  <inkml:trace contextRef="#ctx0" brushRef="#br0" timeOffset="53954.25">13797 6534 29711 0,'0'0'1312'0,"0"0"288"0,0 0-1280 16,0 0-320-16,-8-3 0 0,8 3 0 0,-9 4 576 0,9-4 48 0,-6 8 16 0,6-8 0 15,-5 10-640-15,5-10 0 0,-2 9 0 0,2 2 0 32,0-11-496-32,0 11-16 0,2 1 0 0,0-1 0 15,-2-11-64-15,1 13 0 0,-2-4-16 0,1 2 0 16,3 1-208-16,-1-1-32 0,-2-11-16 0,2 11 0 15,-2-11-848-15,0 11-160 0,0-11-48 0</inkml:trace>
  <inkml:trace contextRef="#ctx0" brushRef="#br0" timeOffset="54167.6">13741 6407 30399 0,'-6'-12'2704'0,"0"4"-2160"15,1 2-544-15,5 6 0 0,0 0 912 0,0 0 80 16,0 0 16-16,9-5 0 16,2 0-2800-16,-2 3-576 0,-9 2-96 0</inkml:trace>
  <inkml:trace contextRef="#ctx0" brushRef="#br0" timeOffset="54636.06">13933 6311 5519 0,'0'0'240'0,"0"0"64"0,0 0-304 0,0 0 0 16,0 0 0-16,0 0 0 0,0 0 5040 0,0 0 944 15,0 0 192-15,0 0 32 0,8 10-4544 0,-2-2-896 16,-6-8-192-16,9 10-48 0,-1-2-368 0,0 0-160 16,0 0 128-16,1 1-128 0,0 1 0 0,-1 2 0 15,-3-2-192-15,0 1 192 0,2-2-240 0,-2 0 80 16,0 0 16-16,0 2 0 0,-1 3 144 0,2-5 0 16,-1 0 0-16,-3 0 0 0,1 2 0 0,0 1 0 15,-3-1 0-15,-2 1 0 0,1 1 256 0,0-3-32 16,-2 5 0-16,0-2 0 0,1-1 32 0,-1-1 16 15,1 1 0-15,-1 0 0 0,-1-2-272 0,0 2 128 16,0-2-128-16,0 0 0 0,4-10 0 0,-6 10 0 0,-1-1 0 0,2-2 0 31,-1 2-512-31,0-1-192 0,6-8-64 0,-7 6-12336 0</inkml:trace>
  <inkml:trace contextRef="#ctx0" brushRef="#br0" timeOffset="58688.59">12899 4234 9215 0,'0'0'400'0,"0"0"96"0,3-15-496 0,-1 4 0 0,-2 0 0 0,3 2 0 15,-3 9 2656-15,4-10 432 0,-2 1 96 0,1-1 16 16,1 3-2560-16,-2-1-512 0,2-3-128 0,-4 11 0 16,3-10 128-16,-3 10 0 0,6-9 0 0,0 2 0 15,-6 7 832-15,5-10 160 0,-5 10 32 0,0 0 16 16,0 0 240-16,0 0 32 0,0 0 16 0,10-1 0 16,-1 4-400-16,-1 5-80 0,0 1-16 0,0 4 0 15,-3-1-448-15,-1 4-80 0,0 2-32 0,-1 4 0 16,-1 4-96-16,-1-1-32 0,-1 1 0 0,-1 0 0 15,0-2-144-15,1-1-128 0,1 1 192 0,-1-2-192 16,0 0 144-16,-1-1-144 0,0-2 0 0,-1-2 144 16,0-1 48-16,-1 1 0 0,2-3 0 0,-2 2 0 15,1-2 112-15,0 3 16 0,0-1 16 0,-1-1 0 16,0 0-144-16,3-2-48 0,0-3 0 0,2 1 0 0,-2-11-144 0,2 11 0 16,-2-11 0-16,0 0 0 15,0 0-1792-15,0 0-272 0,0 0-64 0,0 0-13216 16</inkml:trace>
  <inkml:trace contextRef="#ctx0" brushRef="#br0" timeOffset="60106.96">12597 3998 14735 0,'0'0'1312'0,"0"0"-1056"15,0 0-256-15,0 0 0 0,0 0 1760 0,0 0 288 16,0 0 64-16,0 0 16 0,0 0-1648 0,0 0-336 15,0 0-144-15,10 0 128 0,0-4-128 0,-10 4 192 0,0 0-192 0,11-5 192 16,-3-1-64-16,-8 6-128 0,0 0 192 16,9-5-64-16,-9 5 448 0,8-6 96 0,-8 6 16 0,0 0 0 15,0 0 336-15,0 0 64 0,0 0 0 0,0 0 16 16,0 0-352-16,-8-6-80 0,0 3-16 0,-1 1 0 16,-3 5-320-16,-1 1-64 0,-3 0-16 0,2 0 0 15,0 1-32-15,-1 0-16 0,-2 0 0 0,0 2 0 16,1-1 0-16,-3 0 0 0,0 1 0 0,0 0 0 15,3-3 0-15,0 0 0 0,-1 0 0 0,1 1 0 16,1-3 160-16,0 2 16 0,2 0 16 0,-1-1 0 16,0-2 64-16,1 0 16 0,-1 1 0 0,1-1 0 15,2 0-176-15,0 3-48 0,1-2 0 0,1 0 0 16,0 1-64-16,9-3-32 0,-11 1 0 0,11-1 0 16,-9 5-160-16,9-5 128 0,-9 3-128 0,9-3 128 0,0 0-128 0,0 0 0 15,-9 5 0-15,9-5 0 0,0 0 128 0,-9 3-128 16,9-3 0-16,0 0 128 0,0 0-128 0,0 0 128 15,0 0-128-15,0 0 128 0,0 0 64 0,0 0 0 16,0 0 0-16,0 0 0 0,0 0-192 0,-7 8 192 16,7-8-192-16,-4 11 192 0,4-11-48 0,-1 13 0 15,-2-1 0-15,3 4 0 0,0 1 0 0,0 1 0 16,-1 1 0-16,1 4 0 0,3 1 0 0,-2 4 0 16,-1 0 0-16,0 1 0 0,-1 0-16 0,1 1-128 15,1 2 192-15,-1 0-64 0,0 2-128 0,1 3 0 16,2 3 0-16,-1 3 0 0,0 1 128 0,2 4-128 15,1 2 0-15,-2 3 128 0,-3 3 32 0,2 2 0 16,1-1 0-16,1 3 0 0,-4 4-160 0,0 0 0 0,-2-1 0 0,2 0 128 16,2-3-128-16,2-4 0 0,-2-2 0 0,1-1 0 15,-2 2 0-15,-1 0 192 0,-1-1-32 0,-2 1 0 16,1-3-32-16,0 3-128 0,0 0 192 0,-1-2-64 16,0-1-128-16,1 2 160 0,-5-2-160 0,-1-1 160 15,1 1-160-15,-1-1 160 0,3 0-160 0,-1-1 160 16,0 0 16-16,2 0 0 0,3-7 0 0,1-3 0 15,0-1 0-15,1-1 0 0,0 1 0 0,2-3 0 16,1 1-176-16,0-3 128 0,1 1-128 0,0-1 128 16,-1 0-128-16,-1 0 0 0,-1 0 0 0,2-3 128 15,1 2-128-15,-1-2 0 0,-4 0 0 0,0 2 128 16,0-3-128-16,-1 1 0 0,-2 0 0 0,3-1 0 16,-1 0 0-16,0 0 128 0,-1 2-128 0,0-2 0 15,-1-2 176-15,2 2-48 0,0-1-128 0,1-2 192 0,1-1-64 0,-1-4-128 16,-1 1 176-16,1-4-176 0,0 1 160 0,0-3-160 15,-2-2 128-15,2-2-128 0,0-1 0 0,0 0 128 16,-1 1-128-16,0-1 0 0,-2-1 0 0,1 2 0 16,-2-2 128-16,0-1-128 0,0-1 0 0,-1 4 0 15,-1-3 0-15,0 1 128 0,-2 1-128 0,1 2 0 16,2 2 0-16,0 1 128 0,-1-5-128 0,0-1 0 16,1 2 0-16,1-3 0 0,-1 1 0 0,1-2 0 15,0 1 128-15,0-3-128 0,-1 0 144 0,5-7-144 16,-3 10 160-16,2-1-160 0,1 1 0 0,0-1 0 15,0-9 0-15,3 11 0 0,-3-11 0 0,0 0 0 16,4 7 0-16,-4-7 0 0,0 0 0 0,7 6 0 0,-7-6-128 16,0 0 128-16,16 2 0 0,0-2 0 0,-3-2 0 0,0 2 0 15,0-2 0-15,-1 1 176 0,1-1-176 16,1 1 160-16,2 1-160 0,1 0 160 0,0-3-160 0,-1 2 160 16,-1 0-160-16,-1-1 0 0,0 2 0 0,1 0 0 15,-2 0 0-15,0 0 0 0,-1 0-128 0,1 0 128 31,0 0-1072-31,-2 0-144 0,1-3-16 0,1 0-16 16,2-5-1056-16,0 0-224 0,3 0-32 0,-1-7-15104 0</inkml:trace>
  <inkml:trace contextRef="#ctx0" brushRef="#br0" timeOffset="61491.57">14380 3882 13823 0,'0'0'1216'0,"0"0"-960"16,0 0-256-16,0 0 0 0,-9 6 3200 0,2-1 608 16,7-5 112-16,-4 10 32 0,4-10-3104 0,-3 9-608 15,3-9-240-15,0 0 176 0,0 0 144 0,0 0 48 16,0 0 0-16,3 10 0 0,-3-10 224 0,13 5 48 16,1-3 16-16,-1-1 0 0,-2 0-176 0,4 1-32 15,0-2-16-15,1 0 0 0,-2-2-176 0,3 2-48 16,1 0 0-16,2 0 0 0,-3 0-32 0,1 0-16 15,2 0 0-15,2 2 0 0,1 0-160 0,-2 0 192 16,-2 0-192-16,-1 1 192 0,0-2-192 0,-2 2 0 16,-3-1 0-16,0-2 128 0,-2 2 16 0,1-1 0 0,-1 0 0 15,-11-1 0-15,10 3 384 0,-1-3 80 0,-9 0 16 0,11 2 0 16,-11-2-80-16,10 4-16 0,0 0 0 0,-10-4 0 16,0 0-208-16,0 0-32 0,10 12-16 0,-3-2 0 15,-7-10 64-15,4 13 16 0,-2-1 0 0,-1 4 0 16,3-1-80-16,-3 4-16 0,-2 0 0 0,1 5 0 15,0 3-32-15,-3 4-16 0,-1 1 0 0,0 5 0 16,2 5-32-16,-1 4-16 0,1 2 0 0,-1 3 0 16,-1-2-160-16,0 5 0 0,0 5 0 0,0 4 0 15,0 4 0-15,3 2 0 0,2 5 128 0,2-2-128 16,-4-7 0-16,-1 6 0 0,1-1 0 0,0 3 128 16,0 3 80-16,-1-5 16 0,2-2 0 0,-1 1 0 15,-3 1-64-15,-1 2-16 0,0-4 0 0,-2 3 0 0,1-3 16 0,-1-1 0 16,1-4 0-16,-1 0 0 0,-2 2 144 0,0 1 16 15,0-1 16-15,1 3 0 0,1-1-80 0,3-3 0 16,-1-1-16-16,1-3 0 0,2-1-96 0,-1-1-16 16,2 1 0-16,2-1 0 0,-1 1-128 0,0-3 192 15,0-4-192-15,0-2 192 0,-1-2-192 0,-1-4 128 16,2 0-128-16,0-2 128 0,0 1 0 0,-2 0-128 16,-1 1 192-16,2 0-64 0,0-3 16 0,-1-2 0 15,0-1 0-15,-1-2 0 0,2-3 0 0,-2-2 0 16,1 0 0-16,0-4 0 0,4 0-16 0,0-2-128 15,-1 0 192-15,2-4-64 0,0 0-128 0,-2 0 0 16,0-1 144-16,1 0-144 0,-1 0 144 0,2-1-144 16,-1-1 192-16,-1-1-192 0,1 2 192 0,0-1-64 0,1 1 0 15,1-2-128-15,-4 0 128 0,0 2-128 0,-1 0 0 0,1-1 0 16,-2-2 0-16,2 0 0 0,2 0 0 0,-2-3 0 16,-2 2 128-16,2 0-128 0,-1-2 0 0,1 0 0 15,0-1 0-15,0 0 0 0,0-1 128 0,1-1-128 16,1-1 0-16,0-1 128 0,-2-9-128 0,3 12 0 15,-3-12 192-15,1 12-192 0,-1-12 192 0,4 10-192 16,-1-1 192-16,-3-1-192 0,0-8 192 0,1 10-192 16,1-2 128-16,-2-8-128 0,0 11 0 0,0-11 0 15,2 10 128-15,-2-10-128 0,2 10 0 0,-2-10 0 16,0 0 0-16,0 0 0 0,0 0 0 0,3 10 0 16,1-1 128-16,0-3-128 0,-4-6 0 0,0 0 0 15,0 0 176-15,0 0-176 0,0 0 160 0,0 0-160 16,0 0 224-16,0 0-48 0,0 0-16 0,0 0 0 15,-12-5 64-15,0 1 16 0,-1-1 0 0,2 4 0 0,-1-2-80 0,0 0-16 16,-1 2 0-16,0-3 0 0,0 3 64 0,0 1 16 16,0-1 0-16,-1 1 0 0,2 0-224 0,-1 0 0 15,-2 0 0-15,2-3 0 0,2 2 0 0,-2-2 0 16,2 0 0-16,1 1 0 0,-2 1 0 0,0 1-240 16,1 0 32-16,-1 0 0 0,1-2 208 0,-2 1 0 15,-1 1 0-15,1 1 0 0,0 1 0 0,-1 0-144 16,-2 2 144-16,-1 0-128 0,-1-4-64 0,-2 3 0 15,-1 0 0-15,1 0 0 16,-1-3-176-16,0-3-32 0,-3 3-16 0,2 0 0 16,1-1-2144-16,-2 0-416 0,-2 0-96 0</inkml:trace>
  <inkml:trace contextRef="#ctx0" brushRef="#br0" timeOffset="66435.8">10082 9342 5519 0,'0'0'240'0,"0"0"64"0,0 0-304 0,5-8 0 0,-5 8 0 0,5-9 0 16,-5 9 4288-16,0 0 816 0,8-8 144 0,-8 8 48 16,0 0-3888-16,0 0-784 0,0 0-160 0,0 0-16 15,0 0 256-15,0 0 64 0,0 0 16 0,0 0 0 16,0 0 48-16,0 0 16 0,0 0 0 0,0 0 0 15,0 0-80-15,-5 8 0 0,-1 1-16 0,1-1 0 16,-1 0-176-16,-2-1-48 0,-1 1 0 0,0 4 0 16,1 2-80-16,-3 2 0 0,0-3-16 0,-2 4 0 15,0-1-16-15,-3 2 0 0,-1 1 0 0,1 2 0 16,1 0 48-16,-1 0 16 0,-1 1 0 0,0 2 0 16,-5 2 128-16,1-2 32 0,2 0 0 0,-1 1 0 15,0-2-208-15,2-1-48 0,0-2 0 0,2 1 0 0,2 0-208 0,1-3-48 16,1 0-128-16,2 0 192 0,-2 1-192 0,3-1 0 15,1 0 128-15,2-4-128 0,-1-2 0 0,1 1 0 16,-1 2 0-16,2-1 0 0,0 0 0 0,-1-1 0 16,0 2 0-16,1-2 0 0,-2 0-320 0,1-2-16 15,-1 1 0-15,-1-4 0 16,-1 0-208-16,3 0-32 0,-1-2-16 0,1 2 0 16,-1-2-112-16,7-6-32 0,-9 7 0 0,9-7 0 15,0 0-1584-15,0 0-320 0,0 0-64 0,0 0-12144 0</inkml:trace>
  <inkml:trace contextRef="#ctx0" brushRef="#br0" timeOffset="67494.56">9516 9562 20271 0,'0'0'1792'0,"-9"-6"-1424"0,-2-6-368 0,3 5 0 16,1 3 1808-16,7 4 304 0,-6-7 48 0,6 7 16 16,-2-10-1760-16,2 10-416 0,-4-7 0 0,4 7 0 15,0 0 0-15,0 0 128 0,-4-10-128 0,4 10 0 16,-1-9 352-16,1 9-32 0,0 0 0 0,2-9 0 16,-2 9 128-16,7-8 32 0,-1-1 0 0,2 4 0 15,0 0 0-15,1 1 0 0,0 0 0 0,-9 4 0 0,9-3 288 0,-9 3 48 16,0 0 16-16,11-3 0 0,-11 3 16 0,0 0 16 15,0 0 0-15,0 0 0 0,0 0-80 0,8-3-16 16,-8 3 0-16,0 0 0 0,0 0-160 0,0 0-32 16,0 0-16-16,0 0 0 0,4-9-160 0,-4 9-16 15,2-9-16-15,-2 9 0 0,1-9-112 0,-1 9 0 16,2-10-16-16,-1 0 0 0,2 0-240 0,-2 0 0 16,-1 10 128-16,1-9-128 0,-1 9 0 0,3-10 0 15,-2-1 0-15,-1 11 0 0,0-9 0 0,0 9 0 16,0 0 0-16,0 0 0 0,0 0 160 0,0 0-160 15,0 0 160-15,0 0-160 0,-8-6 128 0,8 6-128 16,-7-4 0-16,7 4 0 0,-11-4 192 0,11 4-48 16,-9-3-16-16,9 3 0 0,-9-1 0 0,9 1 0 0,-9-4 0 15,9 4 0-15,0 0-128 0,0 0 192 16,0 0-192-16,0 0 192 0,0 0-192 0,0 0 160 0,0 0-160 16,0 0 160-16,0 0-160 0,0 0 128 0,0 0-128 0,0 0 128 15,0 0-128-15,0 0 0 0,-2-8 0 0,2 8 0 16,0 0 144-16,0 0-144 0,0 0 160 0,0 0-160 15,0 0 192-15,0 0-64 0,0 0-128 0,0 0 192 16,0 0-64-16,11 8-128 0,-3 1 176 0,-1 0-176 16,3-2 176-16,-1-1-176 0,0 5 160 0,1-1-160 15,2 2 128-15,1 0-128 0,0-1 0 0,1 3 0 16,1 0 128-16,0 0-128 0,1 2 0 0,2-1 0 16,-1 2 128-16,2-1-128 0,-1 0 0 0,0 2 0 15,-2 0 128-15,1 3-128 0,0 3 0 0,0-1 144 16,-1 0-144-16,0 1 0 0,-2-3 144 0,1 1-144 15,-1 1 176-15,2 1-48 0,-2-3 0 0,0 0 0 0,2-1 64 0,-3 1 16 16,-2-1 0-16,2-1 0 0,1-2-80 0,0 0-128 16,-1 2 176-16,0-1-176 0,2 1 224 0,-2-2-64 15,0-2-16-15,0-1 0 0,-1-1 112 0,-1 0 0 16,1-2 16-16,-2 2 0 0,1-4-272 0,-2 2 0 16,-1 1 0-16,0-1 0 0,-2-1 0 0,1 0 0 15,-2 1 0-15,-1-2 0 0,-2 0 0 0,-2-9 0 16,3 8 128-16,2 0-128 0,-2 0 0 0,-3-8 0 15,0 0 128-15,4 9-128 0,-4-9 0 0,0 0 128 16,0 0-128-16,0 0 0 0,0 0 160 0,0 0-160 16,0 0 128-16,0 0-128 0,0 0 128 0,0 0-128 15,0 0 128-15,0 0-128 0,0 0 0 0,0 0 0 16,0 0 128-16,0 0-128 0,0 0 0 0,0 0 0 16,8 1 0-16,-8-1 0 0,0 0 0 0,0 0 0 0,0 0 0 0,9 5 0 15,-1 0-128-15,-8-5 128 0,0 0 0 0,7 7 0 16,2 0 0-16,-9-7 0 0,8 3 0 0,-8-3 0 15,0 0 0-15,9 6 0 0,-1-2 0 0,-8-4 0 16,0 0 0-16,0 0 0 0,9 2 0 0,-9-2 0 16,0 0 0-16,0 0 0 0,8 7 0 0,-8-7 0 15,0 0 0-15,0 0 0 0,0 0 0 0,7 5 0 16,-7-5 0-16,0 0 0 0,5 6 0 0,0 1 0 16,-5-7 0-16,0 0 0 0,0 0 0 0,5 8 0 15,1 0 0-15,-6-8 0 0,0 0 0 0,0 0 0 16,6 9 0-16,-6-9 0 0,0 0 0 0,7 6 0 0,-7-6 0 15,0 0 0-15,0 0 0 0,9 4 0 16,-9-4-1040-16,0 0-192 0,0 0-48 0,9-5-13984 16,-3-2-2800-16</inkml:trace>
  <inkml:trace contextRef="#ctx0" brushRef="#br0" timeOffset="68500.67">10049 9365 11967 0,'0'0'1072'0,"0"0"-864"16,0 0-208-16,0 0 0 0,5-8 1632 0,-5 8 288 15,0 0 48-15,5-9 16 0,-5 9-1232 0,6-9-240 16,-6 9-64-16,4-9 0 0,-4 9 288 0,4-9 48 16,-4 9 16-16,0 0 0 0,1-9-32 0,-1 9 0 0,0 0 0 0,0 0 0 15,0 0-64-15,-1-9 0 0,1 9-16 0,0 0 0 16,0 0-304-16,0 0-64 0,0 0-16 0,0 0 0 15,0 0-32-15,0 0 0 0,0 0 0 0,0 0 0 16,2-8 64-16,-2 8 16 0,0 0 0 0,0 0 0 16,5-8 320-16,-5 8 64 0,0 0 16 0,0 0 0 15,7-8-32-15,-7 8 0 0,0 0 0 0,0 0 0 16,0 0-256-16,0 0-48 0,6-8-16 0,-6 8 0 16,0 0-96-16,0 0-32 0,0 0 0 0,0 0 0 15,0 0-80-15,0 0-32 0,0 0 0 0,0 0 0 16,0 0-160-16,-10 0 0 0,1 3 0 0,1 2 128 15,8-5-128-15,-9 12 128 0,-2-3-128 0,2 3 128 16,1 3 0-16,2 0-128 0,1 2 192 0,0 1-64 16,-2-4 16-16,-1 2 0 0,-1 0 0 0,1 4 0 0,0 1 16 0,1-1 0 15,-4-3 0-15,1 2 0 0,-1 3-160 0,1 2 128 16,-2-2-128-16,-2 0 128 0,-3 2-128 0,-1-1 160 16,-1-2-160-16,1 3 160 0,0 0 64 0,0-2 16 15,-2-2 0-15,3 0 0 0,0 2 64 0,2 0 16 16,0-1 0-16,3 0 0 0,1-2-96 0,-1 2-16 15,2-4 0-15,0 4 0 0,1 4-208 0,1-1 128 16,1 0-128-16,0-2 0 0,1-1 144 0,-1 0-144 16,1 0 128-16,0-3-128 0,1 3 0 0,-1-3 0 15,-1-2 0-15,1-1 0 0,2 1 0 0,-3-2 0 16,-2-2 0-16,3 0 0 0,-1-2 0 0,0 3 128 0,0-6-128 16,-1 1 0-16,1-2 144 0,1 1-144 0,-2-1 160 15,1 1-160-15,0-2 144 0,7-5-144 0,-9 6 128 0,2 2-128 16,7-8 0-16,0 0 0 0,-9 3 128 0,9-3-128 15,0 0 0-15,0 0-224 0,0 0 48 0,0 0 16 32,0 0-1760-32,10 4-336 0,1 0-80 0,3-2-16 15,4-2-1104-15,3 0-208 0,0-2-48 0</inkml:trace>
  <inkml:trace contextRef="#ctx0" brushRef="#br0" timeOffset="69018.3">10578 9794 15663 0,'0'0'1392'0,"0"0"-1120"0,-10-2-272 0,2 2 0 15,8 0 2496-15,-8 2 448 0,8-2 96 0,0 0 16 16,0 0-1776-16,0 0-368 0,0 0-64 0,0 0-16 16,11 5-256-16,0 1-48 0,4-5-16 0,-1 0 0 15,2-1-288-15,-1-1-64 0,1 0-16 0,0-3 0 16,1 1-144-16,1 0 0 0,-1 1 144 0,0 1-144 15,-2-3 0-15,1 1 0 0,-2 2 0 0,1-1 0 16,-2 1 0-16,1 0-192 0,2-2 32 0,-3 2 0 16,-1-2-576-16,-1 2-112 0,1 1-32 15,-3 0 0-15,-9 0-496 0,11 0-96 0,-11 0-32 0,10-1-9632 16</inkml:trace>
  <inkml:trace contextRef="#ctx0" brushRef="#br0" timeOffset="69296.95">10490 10027 23951 0,'0'0'1056'0,"0"0"224"0,-6-3-1024 0,6 3-256 0,0 0 0 0,0 0 0 16,0 0 2048-16,14 1 336 0,-1 4 80 0,0-4 16 16,0 1-2096-16,1-1-384 0,2 2 0 0,2-3-224 15,1 2 80-15,1 2 16 0,0 0 0 0,-1-3 0 32,-1-2-416-32,1 0-80 0,-1-2-16 0,1 3 0 15,2 0-2480-15,0-4-496 0</inkml:trace>
  <inkml:trace contextRef="#ctx0" brushRef="#br0" timeOffset="70699.45">11857 9273 16575 0,'0'0'1472'0,"-10"2"-1168"0,-2 2-304 0,2 1 0 15,1 2 2144-15,-1-5 368 0,3 0 80 0,-1 0 16 16,-1 1-1888-16,1 0-368 0,8-3-80 0,-12 1-16 16,2-2 368-16,-1-1 64 0,0 0 16 0,-1 0 0 15,0-2-32-15,-1 3 0 0,-1 0 0 0,-2 1 0 16,-1-3-176-16,-2 3-48 0,-2 0 0 0,0 3 0 16,-1-6-192-16,0 3-64 0,-2 3 0 0,3-3 0 0,2 0 0 0,-1 0-16 15,-1 2 0-15,2 2 0 0,-1-1 48 0,2 0 16 16,-2-3 0-16,3 2 0 0,2 1 80 0,2-1 0 15,2 2 16-15,2-1 0 0,-1-3 64 0,2 1 16 16,8-1 0-16,0 0 0 0,-9 0-112 0,9 0-32 16,-9 3 0-16,9-3 0 0,0 0-144 0,0 0-128 15,0 0 192-15,0 0-192 0,0 0 192 0,-8 6-192 16,8-6 192-16,0 0-192 0,-4 10 0 0,4-10 0 16,-1 13-240-16,1-2 80 0,0-11 160 0,2 13 0 15,-2-13 0-15,4 15 0 0,0-1 0 0,1-2 0 16,-5-12 0-16,7 15 0 0,-2 1 0 0,0 1 144 0,-1 1-144 0,0 0 160 15,0 2 48-15,0-2 16 0,0-1 0 0,-2 3 0 16,0 2-32-16,-1 0-16 0,-1 0 0 0,0 2 0 16,-1 2-176-16,-1 0 0 0,0 1 144 0,0 1-144 15,1-1 0-15,1 3 0 0,0-3 0 0,0 3 128 16,0 3-128-16,1 1 0 0,2 1 0 0,0 3 128 16,-1-3 0-16,1 0 0 0,-2-1 0 0,2 1 0 15,-1 1 48-15,2 0 16 0,0-2 0 0,-1 1 0 16,-2 2-64-16,0 0-128 0,2 1 192 0,0 3-64 15,-1 3 0-15,1-1-128 0,-3-1 192 0,1 1-64 16,2 1 32-16,-1 2 0 0,2-3 0 0,-1 1 0 16,-1-2 32-16,2 2 0 0,-1-1 0 0,0 4 0 0,-1 3 16 15,1-1 16-15,-2-1 0 0,3 2 0 16,1-3 0-16,0 2 0 0,-1-2 0 0,2-1 0 0,-3 0-224 16,1-3 128-16,0 0-128 0,0 0 0 0,-1 0 128 0,1-2-128 15,0 1 0-15,-3 1 0 0,-1-1 240 0,1 0-48 16,3-3-16-16,1 1 0 0,-2-1 48 0,1 2 16 15,1 2 0-15,0-4 0 0,1 1-96 0,-1 2-16 16,0-3 0-16,0 0 0 0,-1 0-128 0,-1-1 192 16,-3-3-192-16,4-1 192 0,-2 1-192 0,2-1 0 15,0-2 144-15,-3 0-144 0,-2 1 0 0,1-1 128 16,3-2-128-16,-3 3 0 0,-2-3 0 0,2 0 0 16,2 0 0-16,-2 0 0 0,-2 2 0 0,2 2 144 15,2 2-144-15,0-3 0 0,1-1 0 0,1-4 0 16,1 0 0-16,-1-2 0 0,-4-3 0 0,-1 3 0 15,-2 0 160-15,4-3-160 0,2-1 0 0,-4 0 0 0,-5 0 128 0,5-1-128 16,4-1 128-16,-3-1-128 0,-4 1 192 0,0 1-64 16,0-6-128-16,1 6 0 0,1-1 0 0,-2-1 0 15,-3-1 0-15,1 1 0 0,1 0 0 0,-1 1 0 16,2-2 0-16,-1 2 0 0,4-1 0 0,-2-1 0 16,2 1 0-16,1-2 0 0,1 2 0 0,1-3 0 15,-1-2 0-15,-1 3 0 0,0 3 0 0,0-1 0 16,-1-1 0-16,-1-2 0 0,1-2 0 0,1 2 128 15,1 2-128-15,-1 1 0 0,0-4 0 0,0 0 0 16,0-4 0-16,0 2 128 0,-1 0-128 0,0 2 0 16,-1-2 0-16,1-2 0 0,-1 1 128 0,0-1-128 15,2-1 0-15,0 0 0 0,-2 0 0 0,-1 0 0 16,0 0 0-16,3-10 0 0,0 0 128 0,-1 11-128 16,1-11 0-16,0 9 0 0,0-9 0 0,0 0 128 0,0 0-128 0,0 0 0 15,0 0 0-15,0 0 128 0,4 12-128 0,-4-12 0 16,0 0 0-16,0 0 0 0,8 8 0 0,-8-8 128 15,0 0-128-15,0 0 0 0,14 4 128 0,-1-3-128 16,-1-2 0-16,-12 1 128 0,12 0-128 0,-1 0 0 16,1 0 0-16,0 1 128 0,0 0-128 0,1 0 0 15,-2 1 0-15,4 0 0 0,-1 2 0 0,2-2 0 16,1-1-128-16,0 3 128 0,0 2 0 0,-1-2-144 16,0 0 144-16,1 1 0 15,0 1-448-15,0-3 32 0,-1 0 0 0,-2-3 0 16,-1-1-928-16,0-2-176 0,-1-2-32 0,-3 0-18816 0</inkml:trace>
  <inkml:trace contextRef="#ctx0" brushRef="#br0" timeOffset="78453.38">12194 9610 19343 0,'-7'-1'1728'0,"-2"-6"-1392"15,0 1-336-15,0 2 0 0,1 1 3280 0,8 3 592 16,0 0 112-16,0 0 32 0,0 0-3264 0,0 0-752 16,0 0 0-16,0 0 0 0,10 7 0 0,0-3 0 15,0 1 0-15,-1 0 0 0,-1 2 0 0,1-1 0 16,0 3 0-16,0 1 0 0,-1 3 192 0,-1 1-64 15,-2 2-128-15,3 2 192 0,1 4 32 0,-3 1 0 16,-2 1 0-16,1 2 0 0,2-3 112 0,-2 1 32 16,-1-1 0-16,1 1 0 0,-1 1-176 0,1 2-16 15,1 0-16-15,-1 2 0 0,0-4-160 0,2 1 128 16,-1 0-128-16,1 0 128 0,-2-4-128 0,1-1 0 0,1-1 0 0,-1-1 0 31,2-1-400-31,0-1-112 0,-1-2-32 0,0-2 0 16,1 1-1616-16,1-1-320 0,-3-2-64 0,-1-1-10480 0</inkml:trace>
  <inkml:trace contextRef="#ctx0" brushRef="#br0" timeOffset="79433.86">13497 9751 21183 0,'0'0'1888'0,"0"0"-1504"0,0 0-384 0,-6-5 0 16,6 5 1744-16,0 0 288 0,0 0 48 0,0 0 16 15,0 0-1440-15,0 0-272 0,0 0-64 0,0 0-16 16,0 0-304-16,0 0 160 0,0 0-160 0,0 0 128 16,0 0-128-16,0 0-144 0,0 0 144 0,0 0-208 15,0 0 208-15,0 0-144 0,0 0 144 0,0 0-128 16,0 0 128-16,0 0 192 0,0 0-32 0,0 0-16 16,0 0 752-16,-11 2 128 0,2 2 48 0,-2 3 0 15,-1 2 32-15,-1-2 16 0,0 0 0 0,0 3 0 16,1-1-576-16,-1 1-112 0,0 2-32 0,0 0 0 15,-1-1-272-15,-1 4-128 0,2-1 0 0,-2 3 128 16,-4 1-128-16,1 0 0 0,2 2 0 0,-2 0 0 0,-3 0 0 0,2 0 0 16,0-2 0-16,0 2 0 0,-3 1 0 0,0-2 0 15,1-1 0-15,1-1 0 0,3 2-240 0,0-5 32 16,0 0 0-16,4-2 0 16,3-2-496-16,-1-2-80 0,1-1-32 0,2-2 0 15,8-5-2256-15,0 0-464 0</inkml:trace>
  <inkml:trace contextRef="#ctx0" brushRef="#br0" timeOffset="79761.45">13018 9831 29487 0,'0'0'2624'0,"0"0"-2112"0,0 0-512 0,0 0 0 15,0 0 1600-15,2 11 224 0,-2-11 32 0,11 12 16 16,-1 0-1568-16,3 1-304 0,4 0 0 0,1 0-176 16,-1 0 176-16,2 1 0 0,-1 2 0 0,3 0 0 15,-1-2 0-15,3 2 0 0,0-5 0 0,-1 5 0 16,-2 1-144-16,-1 0 144 0,0-2-160 0,-2 0 160 15,-2-2-176-15,0 0 176 0,-2 0-192 0,0-1 192 16,-2-2-304-16,1-2 48 0,1-2 16 0,-2 1 0 16,-1-1-384-16,0 0-80 0,2-2 0 0,-1 0-16 15,-1-1-1392-15,0 0-256 0,1 0-64 0</inkml:trace>
  <inkml:trace contextRef="#ctx0" brushRef="#br0" timeOffset="80686.73">13797 10107 10127 0,'0'0'896'0,"0"0"-704"15,-9-1-192-15,9 1 0 0,0 0 4256 0,-4 8 816 16,4-8 176-16,0 0 16 0,-1 10-3856 0,2 0-784 15,2 2-160-15,1 1-16 0,0-1 64 0,1 1 32 16,0-1 0-16,2 1 0 0,2 4-256 0,-1-3-48 16,-3 2-16-16,1 1 0 0,2 1-224 0,-1 0 144 15,-3-1-144-15,-1 0 128 0,0-1-128 0,-2 1-176 16,-1-2 48-16,-1 2 0 16,-2-4-320-16,1 0-64 0,1-2-16 0,1-11 0 15,0 0-1376-15,0 0-272 0,0 0-48 0,0 0-16 0</inkml:trace>
  <inkml:trace contextRef="#ctx0" brushRef="#br0" timeOffset="81240.42">13920 9266 4607 0,'0'0'400'0,"0"0"-400"16,0 0 0-16,6-6 0 0,-6 6 1968 0,11-6 304 15,-2-3 64-15,0 0 16 0,0 0-1968 0,-1 2-384 16,-8 7 0-16,10-6-192 0,-1-2 192 0,-9 8 0 16,0 0 0-16,8-8 0 0,-1-1 0 0,-7 9 0 15,0 0 0-15,0 0 0 0,0 0 752 0,0 0 32 16,0 0 16-16,0 0 0 0,0 0 736 0,0 0 160 15,0 0 32-15,-11 3 0 0,1 1-576 0,1 0-96 0,9-4-32 0,-11 6 0 16,2 2-560-16,1 0-112 0,2 0-32 0,-1-1 0 16,1 0-176-16,-2 3-144 15,-1 2 192-15,1 0-192 0,0-2 128 0,2 1-128 0,-2 0 0 0,1 2 0 16,2 3 176-16,0 0-32 0,-1 1 0 0,-1 1 0 16,0-1-144-16,2 2 192 0,1 5-192 0,3-3 192 15,1-2-192-15,0 0 0 0,0-1 0 0,1-3 0 16,-1 2 0-16,3-4 0 0,1-1 0 0,0 1-176 15,1-1-176-15,2-2-32 0,-1-2-16 0,2-3 0 16,-8-5-544-16,12 7-96 0,-2-3-32 16,2 0-9584-16</inkml:trace>
  <inkml:trace contextRef="#ctx0" brushRef="#br0" timeOffset="81781.09">14207 9353 21183 0,'0'0'1888'0,"0"0"-1504"0,0 0-384 0,-6 11 0 0,6-11 1920 0,-2 9 320 16,2-9 64-16,-2 13 16 0,1 1-1824 0,1-1-368 15,0-2-128-15,-1 2 0 0,-2 0 0 0,-1 1 0 16,0 2 0-16,1 0-192 0,-3-1 192 0,0 0-208 16,1-4 80-16,-2 1 128 0,-1 0-320 0,3-1 48 15,1 3 16-15,0-4 0 0,0-2-128 0,4-8 0 16,-5 6-16-16,5-6-7664 16,0 0-1536-16</inkml:trace>
  <inkml:trace contextRef="#ctx0" brushRef="#br0" timeOffset="82238.89">14342 9168 4607 0,'0'0'192'16,"0"0"64"-16,0 0-256 0,0 0 0 0,0 0 0 0,0 0 0 0,0 0 3840 15,0 0 736-15,0 0 144 0,0 0 16 0,0 0-3776 0,11 2-768 16,0 0-192-16,-11-2 0 0,12 4 0 0,-1-1 128 15,-11-3-128-15,13 2 128 0,-2 2 240 0,1 0 32 16,-2 1 16-16,1-1 0 0,-1-1-224 0,1 1-64 16,-1 0 0-16,1 2 0 0,-2 2-128 0,1 0 192 15,-1 2-192-15,0-1 192 0,1 3-64 0,-3 0 0 16,0-2 0-16,-1 3 0 0,0-2 160 0,0-1 32 16,2 2 0-16,-3 1 0 0,-2 1-144 0,-1-3-32 15,-2-11 0-15,2 14 0 0,-1-2-144 0,-1 1 128 16,0 0-128-16,0-13 128 0,-1 13-128 0,1-3 160 15,0-10-160-15,0 13 160 0,-2 0-160 0,0-1 0 0,-1 0-160 16,3-12 160 0,-4 10-2464-16,-1 1-400 0,0-2-80 0</inkml:trace>
  <inkml:trace contextRef="#ctx0" brushRef="#br0" timeOffset="82899.23">15645 9713 11967 0,'0'0'528'0,"0"0"112"0,6-6-512 0,-6 6-128 0,0 0 0 0,0 0 0 15,7-8 2928-15,-7 8 544 0,0 0 112 0,0 0 32 16,0 0-2128-16,0 0-416 0,0 0-96 0,-3 13-16 16,-2 0-256-16,0-1-48 0,-3 1-16 0,-1 1 0 15,-2 2-336-15,1-1-80 0,-1 1-16 0,0 2 0 16,-2 2 256-16,0-2 48 0,0 0 16 0,-1 2 0 0,0 1 48 0,-1 0 16 15,-4-2 0-15,1 3 0 0,0 6-256 0,-1-5-48 16,1-5-16-16,1 1 0 0,2-1-272 0,-1-1 0 16,-1-4 0-16,4 0 0 15,3 0-720-15,-2-1-48 0,-4-3-16 0,4-3 0 16,12-6-2144-16,-9 3-416 0,9-3-96 0</inkml:trace>
  <inkml:trace contextRef="#ctx0" brushRef="#br0" timeOffset="83148.03">15273 9709 31327 0,'0'0'1392'0,"8"6"272"0,-8-6-1328 0,6 10-336 0,2 2 0 0,4 1 0 16,4 0 1968-16,3 2 320 0,2 2 64 0,1 0 16 15,2 0-1984-15,-1 0-384 0,1-2 0 0,-2 2-192 32,0 1-320-32,-1 1-64 0,0 2-16 0,-2 0 0 15,-2-5-688-15,-1 2-144 0,-2 2-32 0,0-1 0 16,-2-1-1584-16,0 1-320 0,1-5-64 0,-4-2-7392 0</inkml:trace>
  <inkml:trace contextRef="#ctx0" brushRef="#br0" timeOffset="83589.1">15767 10226 34607 0,'0'0'1536'0,"0"0"320"0,0-9-1488 0,1 1-368 16,2-1 0-16,2 1 0 0,2-1 160 0,1 1-32 15,-1 1-128-15,4-1 192 0,-1 1-368 0,1 1-80 16,-2 5 0-16,1-3-16 0,3 2 272 0,0-4-160 16,0 2 160-16,2 1-128 0,-1 3 128 0,0 0-128 15,-2 1 128-15,1-1-128 0,0 0 0 0,-2 1 0 0,-11-1 0 0,10 4 0 16,-10-4 128-16,0 0 176 0,7 8-48 0,-7-8 0 16,0 0 256-16,2 12 64 0,-2-12 0 0,-2 11 0 15,-1 0-64-15,-1-1-16 0,-1 1 0 0,-2-4 0 16,2 0-192-16,-1 2-48 0,-1-1 0 0,-1 1 0 15,-2 2-128-15,-1-1 0 0,1 2 0 0,0 1 0 16,-2-2 0-16,0 2 0 0,-1 2 0 0,3-1 0 16,3 0-144-16,2 0 144 0,0-3 0 0,3 0 0 15,2-1 0-15,2 1 0 0,-1-1 0 0,3 2 144 16,0-1 16-16,1 1 0 0,0-1 0 0,3-1 0 16,2-2-160-16,2 0 0 0,-1 0 0 0,0-3 128 15,0-3-320-15,1 2-80 0,-1-2-16 0,0-1 0 16,-1 0-1792-16,-1-2-352 0,0-2-80 15,1-1-6832-15,-3-1-1344 0</inkml:trace>
  <inkml:trace contextRef="#ctx0" brushRef="#br0" timeOffset="84107.14">16282 9042 26655 0,'0'0'1184'0,"0"0"240"16,-10 5-1136-16,-1 2-288 0,1-1 0 0,1 2 0 15,2 0 512-15,1 1 64 0,-3 1 0 0,-1-1 0 0,1 3-576 0,1 1 0 16,1 3 0-16,-2 1 0 0,-3 1 0 0,0 2 0 16,-1-1-192-16,0 3 192 0,-1-1-144 0,1 1 144 15,2-2-128-15,2 1 128 0,0-3 0 0,2-1 0 16,2-3 0-16,1 3 0 0,2 2 192 0,-1-1 0 16,2-1 16-16,2-2 0 0,2 0-208 0,2-1 128 15,1 2-128-15,2-1 0 0,0 1 0 0,1-3-320 16,2 0 64-16,-1-1 0 0,2 0-32 0,1-2 0 15,0-4 0-15,0 2 0 16,0-1-1488-16,0-1-288 0</inkml:trace>
  <inkml:trace contextRef="#ctx0" brushRef="#br0" timeOffset="84394.25">16530 9215 10127 0,'0'0'896'0,"0"0"-704"0,0 0-192 0,0 0 0 15,-5 8 4496-15,5-8 880 0,-6 8 160 0,2 2 32 16,1-1-4352-16,1 2-896 0,2-11-160 0,-1 13-32 15,0 1-128-15,1-1 0 0,0 0-176 0,0 0 176 0,0-1-320 0,1 0 48 16,-1-12 0-16,1 14 0 16,-1 2-176-16,0-3-16 0,0-13-16 0,0 14 0 15,0-2-1472-15,0-12-288 0,0 0-64 0,2 13-16 0</inkml:trace>
  <inkml:trace contextRef="#ctx0" brushRef="#br0" timeOffset="85031.46">16560 8939 25503 0,'0'0'1136'0,"0"0"224"0,0 0-1088 0,0 0-272 16,0 0 0-16,0 0 0 0,0 0 544 0,0 0 48 15,0 0 16-15,0 0 0 0,6 12-288 0,1-3-64 16,-7-9-16-16,10 10 0 0,-1 2 64 0,2 0 16 16,-1 1 0-16,1 0 0 0,-1 0-64 0,1 0 0 15,0-4 0-15,1 3 0 0,2-1-256 0,-1 2 128 16,0-2-128-16,2-1 0 0,-2-1 160 0,0 3-160 16,0 1 128-16,0 0-128 0,0-1 192 0,-3 1-64 0,-3-1 0 0,1 1 0 15,0-2 192-15,-3 3 16 0,-1 0 16 0,-2-2 0 16,1 1-48-16,-2-2-16 0,-1 2 0 0,-1-3 0 15,-3 0-128-15,1 0-32 0,1 2 0 0,-2 0 0 16,-3-2-128-16,1 1 0 0,1-2 0 0,-2 1 0 16,-1 2-192-16,-1 1-80 0,-1 0-16 0,-1-1 0 31,0 1-720-31,-1 1-144 0,-1 2-16 0,1-1-16 16,2-4-1760-16,0-3-336 0</inkml:trace>
  <inkml:trace contextRef="#ctx0" brushRef="#br0" timeOffset="86631.16">16789 8829 24879 0,'0'0'1088'0,"0"0"256"0,0 0-1088 0,0 0-256 15,0 0 0-15,0 0 0 0,0 0 880 0,12 4 112 16,0-2 32-16,-1-2 0 0,3-3-496 0,0 0-80 15,1 2-32-15,5 0 0 0,2-3-112 0,0 1-32 16,-1 3 0-16,1-5 0 0,1 0-272 0,-3 2 128 16,0-1-128-16,0 2 0 0,-2 0 128 0,-3 1-128 15,1 1 0-15,-2 1 0 0,1-1 144 0,-2 0-144 16,-3 0 0-16,1 0 144 0,-11 0 0 0,13 2 0 16,-3-1 0-16,1 0 0 0,-11-1 240 0,11 2 32 15,-11-2 16-15,12 0 0 0,-2-3-32 0,-10 3 0 16,0 0 0-16,12 1 0 0,-1-2-48 0,-11 1-16 0,0 0 0 0,0 0 0 15,0 0-128-15,0 0-16 0,0 0-16 0,0 0 0 16,0 0-48-16,0 0 0 0,0 0 0 0,0 0 0 16,-4 12 64-16,0-3 0 0,-1 1 0 0,-1-2 0 15,6-8-48-15,-7 9 0 0,0 0 0 0,2 2 0 16,0-1-16-16,1-1 0 0,0 3 0 0,1 2 0 16,1 2 16-16,-1 2 0 0,2 6 0 0,2-1 0 15,2 3 0-15,0 0 0 0,3 3 0 0,0 4 0 16,-1-2 48-16,2 3 0 0,1-2 0 0,0 5 0 15,-2 1-64-15,2 3-128 0,1 6 192 0,-2-1-64 16,-2 5-128-16,0 1 160 0,0 1-160 0,-2 2 160 16,-1 1-160-16,-2 2 0 0,-1-1 0 0,0 0 128 0,-2 2-128 15,1-2 0-15,-2 2 144 0,0 0-144 16,-1 1 0-16,-1-3 0 0,1-1 0 0,1 2 128 0,-1 0 160 0,-2 1 32 16,1 5 16-16,-1 1 0 0,1 1 64 0,1 1 16 15,0 1 0-15,-1-2 0 0,0-3-256 0,2-1-160 16,3 4 192-16,-1-5-192 0,1-3 384 0,-2 0-16 15,2-5-16-15,0-1 0 0,1-1-32 0,0-1-16 16,-2-1 0-16,2 6 0 0,2 5-176 0,-1-3-128 16,-1 3 192-16,1-4-192 0,1-3 128 0,-1-4-128 15,-1-6 0-15,0 3 0 0,-3-1 0 0,2 4 0 16,0 0 128-16,-1-1-128 0,0-3 0 0,-1-2 128 16,2-1-128-16,-2-5 0 0,1-1 208 0,0-1-64 15,1-1-16-15,0-3 0 0,-2-2-128 0,2 2 0 16,1 3 144-16,0-3-144 0,0-2 0 0,0 3 128 15,1 5-128-15,0-3 0 0,2-2 128 0,0 1-128 0,-1 0 160 0,4-3-160 16,-4-3 192-16,2-1-48 0,0 1-16 0,0 1 0 16,0-1-128-16,0 0 128 0,0-3-128 0,0 3 128 15,-2 2-128-15,2-3 0 0,-1-1 0 0,-1 4 0 16,-2-2 0-16,0 2 128 0,0-2-128 0,0-1 0 16,0 0 0-16,0-1 128 0,0 0-128 0,0-2 0 15,0 1 0-15,0-5 0 0,0 1 128 0,2-2-128 16,-1 2 0-16,1-2 0 0,1-1 0 0,1 1 128 15,0-1-128-15,0 0 0 0,0 1 0 0,1-2 0 16,-1-1 0-16,0 1 128 0,0-3-128 0,0 1 0 16,1 1 0-16,-1 0 0 0,-2 1 128 0,0 0-128 0,-1-2 0 15,0 2 0-15,1-1 0 0,-2 1 128 0,-2-2-128 16,2-1 0-16,0-1 0 0,0 0 0 0,0 0 128 0,0-2-128 16,0-10 0-16,0 12 128 0,0-12-128 0,2 14 160 15,-1-2-160-15,-1-12 160 0,4 12-160 0,-2-1 128 16,-2-11-128-16,2 11 128 0,-2-11-128 0,2 14 0 15,1-2 0-15,-1-2 128 0,-2-10-128 0,0 0 0 16,4 11 144-16,0-2-144 0,-4-9 0 0,3 10 128 16,-3-10-128-16,2 11 0 0,-2-11 0 0,3 9 128 15,-3-9-128-15,3 9 0 0,-3-9 0 0,0 0 0 16,2 8 0-16,-2-8 128 0,0 0-128 0,0 0 0 16,0 0 0-16,0 0 128 0,0 0-128 0,0 0 0 15,0 0 0-15,0 0 128 0,0 9-128 0,0-9 176 16,0 0-176-16,0 0 192 0,0 0-16 0,0 0 0 0,0 0 0 15,0 0 0-15,0 0-176 0,0 0 0 0,0 0 0 0,0 0 0 16,0 0 0-16,0 0 0 0,0 0 0 0,0 0 0 16,0 0 0-16,0 0 0 0,0 0 0 0,0 0 0 15,-10 4 0-15,1-2 0 0,9-2 0 0,-8 4 0 16,0-1 208-16,-1 1 16 0,-1-4 0 0,0 1 0 16,0 0 32-16,-2 3 0 0,-1-4 0 0,0 3 0 15,0 1-64-15,-1-4-16 0,-2 0 0 0,1-3 0 16,-1 6-176-16,0-3 0 0,1 0 144 0,-1 0-144 15,-1-3 0-15,1 2 0 0,2-2 0 0,1 3 0 16,0 0-304-16,0 0-128 16,-1-5-16-16,-1 4-16 0,1-2-1488 0,2 1-288 0,2-4-64 15,-1 1-12240-15,-2-1-2448 0</inkml:trace>
  <inkml:trace contextRef="#ctx0" brushRef="#br0" timeOffset="87493.88">14183 11025 36863 0,'0'0'1632'0,"0"0"336"0,0 0-1584 0,0 0-384 16,-10 0 0-16,10 0 0 0,0 0 592 0,0 0 48 15,0 0 0-15,0 0 0 0,0 0-640 0,0 0 0 16,0 0 0-16,0 0 0 16,2 10-2160-16,-2-10-400 0,9 5-64 0</inkml:trace>
  <inkml:trace contextRef="#ctx0" brushRef="#br0" timeOffset="87660.02">14208 11211 26031 0,'0'0'1152'0,"0"0"240"0,0 0-1120 0,0 0-272 16,0 0 0-16,0 0 0 0,9 5 512 0,0-1 64 0,3 2 0 16,-2-4 0-16,1-2-32 0,-11 0 0 0,0 0 0 0,13 4 0 15,0 0-224-15,-1 0-32 0,-12-4-16 16,11 6 0 0,1-2-1600-16,0 2-320 0,-3 0-64 0</inkml:trace>
  <inkml:trace contextRef="#ctx0" brushRef="#br0" timeOffset="87812.69">14405 11415 11967 0,'0'0'528'0,"0"0"112"0,0 0-512 0,-7 7-128 0,2 3 0 0,5-10 0 16,-4 10 5088-16,2 0 992 0,0 1 192 0,2-11 32 15,2 12-5792-15,-2-12-1168 0,5 13-240 0</inkml:trace>
  <inkml:trace contextRef="#ctx0" brushRef="#br0" timeOffset="88034.78">14409 11806 29887 0,'0'0'1328'0,"0"0"272"0,0 0-1280 0,0 0-320 16,0 0 0-16,0 0 0 0,0 0 288 0,0 0 0 15,0 0 0-15,6 9 0 0,1 0-480 0,-7-9-112 16,8 9-16-16,-8-9 0 16,6 8-320-16,1 0-80 0,-7-8-16 0,6 9 0 15,-6-9-48-15,5 9-16 0,-5-9 0 0,6 9 0 0,-6-9 560 0,0 0 240 0,0 0-192 0,5 11 192 16,-5-11-160-16,0 0 160 0,9 6 0 0</inkml:trace>
  <inkml:trace contextRef="#ctx0" brushRef="#br0" timeOffset="88193.79">14480 12087 19343 0,'0'0'1728'0,"-6"8"-1392"0,-1 0-336 0,7-8 0 0,-7 5 3808 0,7-5 688 0,0 0 144 0,-6 8 32 16,6-8-2912-16,-4 9-576 0,4-9-112 0,0 0-32 16,0 0-704-16,3 11-144 0,-3-11-16 0,4 10-16 15,-4-10-2592-15,5 9-512 0</inkml:trace>
  <inkml:trace contextRef="#ctx0" brushRef="#br0" timeOffset="90161.39">12456 13099 16575 0,'0'0'736'0,"0"0"160"0,-9 1-720 0,-1 1-176 15,1-2 0-15,9 0 0 0,0 0 4384 0,0 0 848 16,-6 5 160-16,6-5 48 0,0 0-4288 0,2 8-832 16,-2-8-192-16,0 0-128 0,7 9 496 0,-1-1-16 15,2 1 0-15,-1-3 0 0,-7-6-80 0,12 8-16 0,1 3 0 0,-2-2 0 16,0 2 16-16,-2 1 0 0,-1-1 0 0,0 2 0 15,-2 0 48-15,1 4 16 0,-1-3 0 0,1 5 0 16,-2 4 32-16,-1 3 0 0,-2 1 0 0,2-2 0 16,-4 1-240-16,-1 0-64 0,-2 0 0 0,2 0 0 15,1 0 64-15,0-1 16 0,-1 0 0 0,1 0 0 16,5-1-128-16,-1-2-16 0,0-2-128 0,0 0 192 16,0-2-192-16,1-3 128 0,1-3-128 0,-2-1 0 15,-4-11 0-15,4 13 0 0,1 0 0 0,-1-4 0 16,-4-9-560-1,0 0-48-15,4 12-16 0,0 1 0 0,-1 0-272 0,-3 1-64 0,-3 0-16 0,-1 1 0 16,-2 0-48-16,-2 2 0 0,-1-2 0 0,0 2 0 16,-2 1 320-16,3-4 64 15,4-3 16-15,4-11 0 0,0 0-64 0,4 7-16 0,-4-7 0 0,12 4 0 16,0-5-2272-16,5-4-464 0</inkml:trace>
  <inkml:trace contextRef="#ctx0" brushRef="#br0" timeOffset="91611.27">13650 13370 28559 0,'0'0'1264'0,"0"0"272"0,0 0-1232 0,0 0-304 0,0 0 0 0,0 0 0 0,0 0 0 0,8-5 0 16,-8 5 0-16,10-1-144 16,-10 1-320-16,12 4-64 0,-12-4-16 0,0 0 0 15,0 0 16-15,0 0 0 0,0 0 0 0,0 0 0 0,0 0 208 0,0 0 32 16,0 0 16-16,0 0 0 0,0 0 272 0,0 0 128 15,0 0-128-15,0 0 192 0,0 0 352 0,0 0 64 16,0 0 16-16,0 0 0 0,-9 2 48 0,9-2 16 16,-11 4 0-16,2-3 0 0,0 1-128 0,9-2-32 15,0 0 0-15,-10 2 0 0,-1 1-224 0,2 0-48 16,1-1-16-16,8-2 0 0,-9 3 16 0,9-3 0 16,-9 4 0-16,9-4 0 0,-9 4 128 0,9-4 48 15,-11 1 0-15,11-1 0 0,-9 5 48 0,9-5 16 16,-6 4 0-16,6-4 0 0,-11 5 48 0,2 0 16 15,1 2 0-15,1 2 0 0,-2-2-128 0,-1 6-32 0,1 0 0 0,-1 4 0 16,-2-2-112-16,0 6-32 0,-1-1 0 0,-1 3 0 16,-3-3-112-16,-1 4-16 0,-2 5-128 0,1-1 192 15,0 0-64-15,2-3 0 0,1-3-128 0,0-1 192 16,2-1-192-16,2-3 128 0,1-3-128 0,5-2 0 16,1-2 0-16,1-2 0 0,4-8-128 0,0 0 128 31,-5 9-576-31,5-9-16 0,-6 8 0 0,6-8 0 15,0 0-560-15,-6 5-128 0,6-5 0 0,-9 3-16 0,0-1-464 16,9-2-96-16,0 0 0 0,-11 3-16 0,2-2-1504 0,0-1-288 0</inkml:trace>
  <inkml:trace contextRef="#ctx0" brushRef="#br0" timeOffset="91952.05">13184 13434 19343 0,'0'0'1728'0,"0"0"-1392"15,0-10-336-15,0 10 0 0,-1-9 2704 0,1 9 480 16,0 0 80-16,0 0 32 0,0 0-2656 0,11-4-640 16,-11 4 0-16,10 4 0 0,-10-4 160 0,13 9-16 15,-1 1 0-15,0-1 0 0,-1 2 80 0,-2 2 16 16,-2 1 0-16,1 2 0 0,0 1-32 0,-1 0 0 15,0 2 0-15,1 1 0 0,0-1-32 0,1 2-16 0,-1-1 0 0,1-1 0 16,0 2 96-16,1 1 0 0,1 2 16 0,0-3 0 16,0 1 176-16,-1 0 16 0,2-1 16 0,-2-2 0 15,1 0-160-15,1-3-48 0,-1 3 0 0,0-6 0 16,-1 0-272-16,1-1 128 0,-1 1-128 0,2-3 0 16,-3 2 0-16,0-6-272 0,-1 1 16 0,1 1 16 31,0-3-1872-31,-1-1-368 0,-8-4-80 0</inkml:trace>
  <inkml:trace contextRef="#ctx0" brushRef="#br0" timeOffset="93156.53">14124 12744 2751 0,'0'0'256'0,"0"0"-256"15,0 0 0-15,0 0 0 0,0 0 2288 0,0 0 400 16,0 0 96-16,0 0 16 0,0 0-2224 0,0 0-432 15,0 0-144-15,0 0 0 0,0 0 448 0,0 0 16 16,4 12 0-16,-4-12 0 0,-1 9 496 0,1-9 112 0,0 11 16 0,-3-1 0 16,0 2-144-16,-5 11 880 15,4-8-912-15,0-2-352 0,-1 1-80 0,-2 0-16 0,-1 1 0 16,1 0-256-16,-3 2-48 0,1 0-16 0,0 0 0 16,0 1 192-16,0 1 48 0,0-1 0 0,-2 2 0 15,1-1 320-15,1 2 64 0,0 1 0 0,0 0 16 16,-1-2-272-16,3 2-48 0,0-2-16 0,3-2 0 15,2 0-256-15,0-4-64 0,4 2-128 0,0-4 192 16,1 1-192-16,1-1 0 0,0-3 0 0,1 0 0 16,-5-9-192-16,8 10-96 0,-1-2-16 0,1 0 0 15,0-2-480-15,-8-6-112 16,11 4 0-16,-1 0-16 0,0-4-1744 0,-10 0-352 16</inkml:trace>
  <inkml:trace contextRef="#ctx0" brushRef="#br0" timeOffset="97146.99">14194 13162 8287 0,'0'0'736'0,"0"0"-592"0,0 0-144 0,0 0 0 16,0 0 4688-16,-7 10 912 0,2 0 176 0,5-10 48 16,0 0-3376-16,-4 11-656 0,-3-2-144 0,2-1-32 31,5-8-1872-31,-6 6-368 0,-1 0-80 0,7-6 0 0,0 0 704 0,0 0 0 0,0 0 0 0,0 0 0 16,-8 0 160-16,8 0 32 0,0 0 0 0,0 0 0 15,0 0 352-15,0 0 80 0,0 0 16 0,0 0 0 16,2-12 176-16,-1 4 32 0,-1 8 16 0,1-10 0 15,-1 10-96-15,4-10 0 0,-4 10-16 0,0 0 0 16,4-9-208-16,0 3-32 0,-4 6-16 0,6-8 0 16,1-2-192-16,-7 10-48 0,1-11 0 0,-1 11 0 15,4-12-64-15,-1 2 0 0,-3-2-16 0,0 1 0 16,1 0 816-16,0-2 160 0,2 0 48 0,-2 0 0 16,-1-4-1600-16,3 1-320 0,2 1-64 0,0-2-16 0,-1 0 800 0,0 2 0 15,0 2 144-15,0 0-16 0,0 2-128 0,-1 2 0 16,-3 9 0-16,0 0 128 0,5-8-128 0,-5 8 0 15,0 0 0-15,0 0 128 0,0 0-128 0,0 0 0 16,0 0-160-16,0 0 160 0,10 0 0 0,-10 0 0 16,11 1-128-16,-11-1 128 0,0 0 0 0,0 0 0 15,9 4 0-15,-9-4-144 0,10 3 144 0,-10-3 0 16,12 3 0-16,-12-3 0 0,10 3 0 0,-10-3 0 16,0 0 0-16,11 5 128 0,-11-5-128 0,8 7 144 15,-8-7-144-15,0 0 160 0,7 9-160 0,-1-1 0 16,-6-8 0-16,5 11 0 0,-1 0 0 0,-2-1 0 0,0 1 0 15,-1-1 0-15,2 1 0 0,-1 0 0 0,-1 0 0 0,2-1 0 16,1 2 0-16,0-3 0 0,-4-9 0 0,5 14 0 16,0-1 0-16,1 1 0 0,-1-3 0 0,-1 1 0 15,-4-12 0-15,6 13 0 0,1 1 0 0,-1-2 128 16,-6-12-128-16,0 0 0 0,5 11 144 0,-5-11-144 16,6 13 144-16,-6-13-144 0,0 0 192 0,0 0-192 15,0 0 128-15,0 0-128 0,0 0 0 0,0 0 0 16,0 0 160-16,0 0-160 0,0 0 128 0,10-4-128 15,-3-2 176-15,-7 6-48 0,0 0-128 0,5-9 192 16,0-1-16-16,-1-1-16 0,-1 2 0 0,-2-2 0 16,0-4 16-16,2 4 0 0,-2-3 0 0,2 3 0 15,-2-1-176-15,2-1 160 0,-1 0-160 0,1 3 160 0,-2-4-160 16,0 1 0-16,1 3 0 0,-1-3 0 0,0 1 0 16,1 0 0-16,-1 1 0 0,0-1 0 0,1 0 0 0,-2 1 0 15,0 1 0-15,1-3 0 0,0 0 0 0,0 3 0 16,-1 1 0-16,2 0 0 0,-2-2 0 0,1 1 0 15,0 1 0-15,1 0 0 0,-2-1-192 0,1 4 48 16,-1 6 0-16,3-9 0 16,-3 9-288-16,0 0-48 0,0 0-16 0,0 0 0 15,0 0-1392-15,0 0-288 0,11 0-48 0,1 2-16 16,-12-2-1296-16,14 4-272 0</inkml:trace>
  <inkml:trace contextRef="#ctx0" brushRef="#br0" timeOffset="98392.65">14420 12561 22975 0,'0'0'1024'0,"0"0"192"0,0 0-960 0,0 0-256 15,0 0 0-15,0 0 0 0,0 0 608 0,0 0 80 16,0 0 16-16,0 0 0 0,8 11-544 15,-1-4-160-15,-7-7 0 0,10 10 0 0,-1 1 128 0,-1-1-128 16,-1 2 0-16,0-6 0 0,3 1 0 0,0 2 0 16,0 1 0-16,2 1 0 0,-1-2 256 0,0 1-64 15,1 1-16-15,0-2 0 0,0 0 144 0,-1 2 16 16,1 3 16-16,-2-1 0 0,0 1 32 0,0 2 0 16,2 1 0-16,-4 2 0 0,-3 1 48 0,1 0 16 15,1-1 0-15,-2 3 0 0,-2-1 48 0,1 0 16 16,-4-3 0-16,0 2 0 0,0 1-224 0,-2 0-32 15,1-3-16-15,0 0 0 0,-1 0-240 0,1 1 128 16,-2-3-128-16,2-1 0 0,-1-3 0 0,0-3 0 0,0 1 0 0,-1 1 0 31,3-11-336-31,0 0-64 0,-4 9-16 0,4-9 0 16,0 0-1536-16,0 0-304 0,0 0-64 0</inkml:trace>
  <inkml:trace contextRef="#ctx0" brushRef="#br0" timeOffset="99158.14">13972 13774 21599 0,'0'0'960'0,"0"0"192"0,0 0-928 0,0 0-224 16,0 0 0-16,0 0 0 0,0 0 1104 0,0 0 176 16,0 0 48-16,0 0 0 0,0 0-656 0,0 0-128 15,0 0-32-15,0 0 0 0,0 0 160 0,0 0 32 16,0 0 0-16,8 9 0 0,-8-9 64 0,5 10 0 16,0-1 16-16,0-3 0 0,-5-6-16 0,4 11 0 15,-4-11 0-15,4 13 0 0,-1 1-128 0,-1 0-16 16,1 2-16-16,0 2 0 0,-2 2-416 0,-1 1-192 15,0-2 160-15,1-2-160 0,1 3 128 0,-1-1-128 16,-4 1 0-16,2 1 144 0,0-2-144 0,-1 1 0 0,-2-2 144 16,2-1-144-16,1-3 0 0,1 1 0 0,0 0 0 15,0-2 0-15,-2-1-176 0,1 0-96 0,1-2-32 0,0-10 0 32,0 0-2208-32,0 0-448 0</inkml:trace>
  <inkml:trace contextRef="#ctx0" brushRef="#br0" timeOffset="100097.12">15967 13318 12431 0,'0'0'544'0,"-9"4"128"0,9-4-544 0,0 0-128 0,-10 4 0 16,10-4 0-16,-10-1 1152 0,1 1 192 0,9 0 32 0,-9 0 16 15,9 0-256-15,-11 3-48 0,0 0-16 0,11-3 0 16,-10 4 320-16,10-4 64 0,-9 4 16 0,9-4 0 15,-8 6-128-15,1 4 0 0,-2-7-16 0,-1 4 0 16,0 2-64-16,-2 0-16 0,-1 3 0 0,-1 4 0 16,-2 2-192-16,-2 1-32 0,-2 1-16 0,2 2 0 15,-1 2-464-15,-1 0-96 0,-1 1 0 0,2-3-16 16,0 2-208-16,4-1-32 0,0 1-16 0,2-1 0 16,-1-1-176-16,1-1 128 0,1-3-128 0,2-2 128 15,1-2-128-15,1-1-176 0,-1-1 48 0,2-1 0 16,1-1-704-16,-1-1-128 15,-2-5-16-15,9-4-16 0,-9 3-2832 0,0-3-560 0,-6-4-112 0,15 4-32 16</inkml:trace>
  <inkml:trace contextRef="#ctx0" brushRef="#br0" timeOffset="100384.07">15396 13375 24879 0,'0'0'1088'0,"0"0"256"0,0 0-1088 0,0 0-256 16,0 0 0-16,0 0 0 0,11 0 2640 0,2 4 480 15,2 4 80-15,0 3 32 0,1-2-2688 0,0 4-544 16,-1 5 0-16,2 2-192 0,-2 0 192 0,-1 1 0 0,0 0 0 0,1 4 0 16,-2 1 0-16,-2 3 0 0,0-3 0 0,-1 2 0 15,-1 1 0-15,-1-2 0 0,0 0 0 0,-1-3 0 16,-4-2 0-16,1-1 0 0,2 0 0 0,-1-1 0 15,-1-2 128-15,1 0-128 0,-1-3 0 0,0-2 0 16,0-2-176-16,1 0-144 0,0 1-16 0,0-5-16 31,-5-7-1584-31,9 7-320 0,1-3-64 0,0 0-10928 0</inkml:trace>
  <inkml:trace contextRef="#ctx0" brushRef="#br0" timeOffset="100847.77">15887 13907 28959 0,'0'0'1280'0,"0"0"272"0,0 0-1232 0,0 0-320 15,0 0 0-15,0 0 0 0,0 0 368 0,7-6 16 16,-7 6 0-16,11-7 0 0,1-1-224 0,0 3-32 15,0-4-128-15,-1 3 192 0,0-1-192 0,-1 2 128 16,1 1-128-16,-2 1 0 0,0 1 192 0,-9 2-64 16,10-5-128-16,-10 5 192 0,0 0 176 0,0 0 16 15,0 0 16-15,0 0 0 0,0 0 112 0,0 0 32 16,0 0 0-16,0 0 0 0,0 0-224 0,8 9-64 0,-8-9 0 0,0 0 0 16,0 0-256-16,0 0 160 0,4 13-160 0,-1-3 128 15,-3-10-128-15,0 12 0 0,0-2 0 0,0-10 0 16,0 0 0-16,-2 12 0 0,0 0 0 0,-1-2 0 15,3-10 0-15,-4 13 0 0,-1-4 0 0,1 2 0 16,0-1 0-16,-1 1 0 0,-2 0 0 0,2 1 0 16,0 1 0-16,1-1 0 0,0 1 0 0,2-1 0 15,0-1 0-15,4 0 0 0,1-2 0 0,-3-9 0 16,6 12 128-16,-1-3 0 0,-5-9 0 0,10 6 0 16,-1 1 48-16,2-5 0 0,1 2 0 0,-2-1 0 15,-10-3-176-15,12 0 192 0,-2 0-192 0,2 0 192 16,-2-1-192-16,-10 1 0 0,12 0 0 0,-1 0 0 15,-11 0-1536-15,11-3-192 0,0-1-48 0,-11 4-12960 16</inkml:trace>
  <inkml:trace contextRef="#ctx0" brushRef="#br0" timeOffset="101735.58">16356 12507 2751 0,'0'0'128'0,"0"0"16"0,0 0-144 0,0 0 0 0,0 0 0 0,0 0 0 16,0 0 2864-16,0 0 528 0,0 0 128 0,0 0 0 16,0 0-1776-16,0 0-352 0,0 0-80 0,-5 9-16 15,-3-2-48-15,2-1-16 0,6-6 0 0,-8 7 0 16,-1-1-272-16,2 1-48 0,7-7-16 0,-10 5 0 16,1 4-320-16,2 0-80 0,1-2-16 0,-1-1 0 15,-2 2-80-15,1 1-16 0,1 0 0 0,-1 2 0 16,-1 2 80-16,1-1 16 0,-1 1 0 0,2 0 0 15,2-2 224-15,0 4 64 0,-2 0 0 0,2 2 0 16,0-2-192-16,2 3-48 0,1 0 0 0,-1 0 0 0,-1 2-304 16,0-2-64-16,1 2-16 0,0-1 0 15,-1 1-144-15,0-2 0 0,1 0 0 0,2-2 0 0,-2 1 0 16,2 0 0-16,1-3 0 0,1-1 0 0,1-2 0 0,1-1 0 16,3 2 0-16,-1-4 0 0,-5-8-144 0,10 9-64 15,1 0-16-15,0-4 0 16,1-2-464-16,1-1-80 0,2 2-32 0,0 0 0 15,2 2-352-15,-1-5-64 0,-2 4 0 0,1-4-16 16,-4 3-352-16,1 0-64 0,-2 0-16 0,-10-4-9872 0</inkml:trace>
  <inkml:trace contextRef="#ctx0" brushRef="#br0" timeOffset="102777.08">16337 13094 17215 0,'0'0'768'0,"0"0"144"0,0 0-720 0,0 0-192 0,0 0 0 0,0 0 0 16,0 0 640-16,0 0 80 0,0 0 32 0,0 0 0 16,0 0-608-16,0 0-144 0,0 0 0 0,0 0 0 15,0 0 352-15,0 0 32 0,0 0 16 0,9-4 0 16,-9 4 400-16,0 0 80 0,0 0 16 0,5-7 0 16,-5 7 352-16,7-9 80 0,-1 1 16 0,-6 8 0 15,3-9 0-15,-3 9 16 0,4-10 0 0,-2 1 0 16,-2 9-416-16,3-11-96 0,0 1-16 0,-1 1 0 15,1 0-304-15,1 0-64 0,0-2-16 0,1-1 0 16,0 1-48-16,2-2-16 0,0 0 0 0,1-2 0 16,0 1-80-16,-1-3-32 0,0 0 0 0,0 1 0 0,-1 2-272 15,1 1 160-15,-2-4-160 0,0 4 128 0,1 1 16 16,0 0 0-16,-1 2 0 0,1 2 0 0,-5 2 48 16,-1 6 16-16,0 0 0 0,0 0 0 0,8-5-208 0,-8 5 144 15,6-7-144-15,-6 7 128 0,0 0-128 0,0 0 0 16,0 0 0-16,0 0-176 0,12 7 176 0,-3 0 0 15,-9-7 0-15,8 12 0 0,-2 0 0 0,0-2 0 16,-2 1 0-16,-2 0 0 0,1-1 0 0,-1 1 176 16,1 1-48-16,-2 0 0 0,-2 1-128 0,2 0 0 15,2-3 0-15,-2 2 0 0,-1 0 0 0,3-2 0 16,-2-1 144-16,2 0-144 0,-3-9 128 0,4 12-128 16,-1-1 160-16,1-1-160 0,-4-10 128 0,4 10-128 15,-4-10 0-15,4 12 0 0,-1-1 144 0,-1-1-144 16,-2-10 128-16,4 9-128 0,-4-9 208 0,3 11-32 0,-3-11-16 0,4 10 0 15,-4-10-32-15,0 0-128 0,5 8 192 0,-5-8-64 16,0 0-128-16,7 8 0 0,-7-8 144 0,0 0-144 16,0 0 160-16,0 0-32 0,0 0-128 0,10 0 192 15,-10 0 64-15,8-6 16 0,-8 6 0 0,8-9 0 16,-2 0-16-16,-1 0 0 0,1 0 0 0,-2 0 0 16,-1-2-64-16,0 1-32 0,-2-1 0 0,1 1 0 15,-1-2-160-15,0 1 160 0,1-2-160 0,-1 0 160 16,0-1-160-16,2 1 0 0,-1-1 0 0,0 1 0 15,-2 1 0-15,0 1 0 0,1 0 0 0,-1 1 0 16,0-2 0-16,1 3 0 0,1 0 0 0,-2 1 0 16,-2 1-272-16,2 7 16 0,0-6 0 0,0 6 0 15,0 0-512-15,0 0-80 0,0 0-32 0,0 0 0 16,0 0-2512-16,0 0-496 0,0 0-96 0</inkml:trace>
  <inkml:trace contextRef="#ctx0" brushRef="#br0" timeOffset="103317.85">16801 12501 3679 0,'0'0'320'0,"0"0"-320"0,-9-4 0 0,1 1 0 15,-1 2 4928-15,9 1 896 0,0 0 192 0,0 0 48 16,0 0-4544-16,0 0-912 0,0 0-176 0,0 0-48 15,0 0-48-15,0 0-16 0,0 0 0 0,0 0 0 16,0 0-320-16,0 0 0 0,0 0 0 0,6 10 128 16,1-1-128-16,-7-9 0 0,5 9 0 0,-5-9 128 15,5 11 160-15,-1-1 32 0,0 2 16 0,0 0 0 0,-4-12 160 0,5 15 16 16,-1 0 16-16,0-2 0 0,-1 0-144 0,2-1-48 16,2 1 0-16,-1 1 0 0,-2 0 48 0,2 2 0 15,2-2 0-15,0 3 0 0,0 0-240 0,0 1-144 16,-2 2 192-16,2-2-192 0,0 1 192 0,0-1-192 15,1-1 192-15,-3 0-192 0,-2 1 144 0,-2-2-144 16,-2-1 0-16,-2 0 144 0,0-1-144 0,-1 2 160 16,2-2-160-16,-3 0 160 0,-3-1-160 0,2-1 0 15,0-2 0-15,-2 1 128 0,-3 1-128 0,2-2 0 16,2-1 0-16,-2-1 128 0,-1 0-128 0,1 0 0 16,3 2 0-16,-3-3 0 0,-3-1-224 0,2 1-32 15,1-1 0-15,-1-1 0 16,0 1-2432-16,-1-3-512 0</inkml:trace>
  <inkml:trace contextRef="#ctx0" brushRef="#br0" timeOffset="109074.59">19886 9503 6447 0,'0'0'576'0,"0"0"-576"0,0 0 0 0,-8-4 0 16,8 4 3712-16,-5-6 624 0,-1-1 128 0,6 7 16 16,0 0-2576-16,0 0-528 0,0 0-96 0,0 0-32 15,0-10 64-15,0 10 16 0,0 0 0 0,0 0 0 0,0 0-304 16,0 0-48-16,0 0-16 0,0 0 0 0,0 0-256 0,0 0-48 16,11 4-16-16,-2 0 0 0,-9-4-128 0,10 12-48 15,1 2 0-15,-1-1 0 0,2-4-112 0,-2 0-32 16,1 3 0-16,-1-2 0 0,2 3-112 0,1 0-16 15,-1 0-16-15,1-1 0 0,0 1-176 0,2 2 192 16,1 0-192-16,2 0 192 0,1-2-192 0,-1 1 0 16,-3 2 0-16,1-1 0 0,-2 1 0 0,-2 0-224 15,-3-5 32-15,-1 1 0 16,0-2-512-16,1 0-112 0,0-4-16 0,-2 1 0 16,-7-7-112-16,0 0-16 0,5 10-16 0,-5-10 0 15,0 0-256-15,0 0-48 0,0 0-16 0,0 0 0 16,0 0-1584-16,0 0-304 0,0 0-64 0,0 0-16 0</inkml:trace>
  <inkml:trace contextRef="#ctx0" brushRef="#br0" timeOffset="109427.88">20419 9366 19007 0,'0'0'832'0,"0"0"192"0,0 0-832 0,-9 2-192 0,9-2 0 0,-9 4 0 15,1 1 528-15,8-5 64 0,0 0 16 0,-7 8 0 16,2 1 160-16,5-9 48 0,-7 8 0 0,7-8 0 16,-5 13 416-16,0 0 96 0,0 2 16 0,1-3 0 0,1 1-96 0,-1 2-16 15,-1 0 0-15,0 3 0 0,-2 2-272 0,0-2-48 16,-1 4-16-16,-1 4 0 0,0-2-320 0,-2 3-64 15,-1-1 0-15,-1 3-16 0,-1 2-288 0,0 1-48 16,-2 2-16-16,0-2 0 0,-1 6-144 0,2 1 0 16,0-1 0-16,1-2 0 0,0 0 0 0,1-4 0 15,0-2 0-15,4 0 0 0,2-2 0 0,1-5 0 16,-2-3 0-16,3-5 0 16,2-2-768-16,-1-1-48 0,4-12 0 0,0 0 0 15,0 0-2160-15,0 0-432 0</inkml:trace>
  <inkml:trace contextRef="#ctx0" brushRef="#br0" timeOffset="110192.35">19963 9061 11967 0,'0'0'528'0,"0"0"112"0,0 0-512 0,0 0-128 15,0 0 0-15,0 0 0 0,0 0 2000 0,0 0 368 16,0 0 80-16,0 0 16 0,0 0-1632 0,0 0-320 16,0 0-64-16,0 0 0 0,0 0 352 0,0 0 80 15,0 0 16-15,0 0 0 0,0 0 16 0,0 0 16 16,0 0 0-16,0 0 0 0,0 0 176 0,10 4 48 16,-10-4 0-16,10 0 0 0,-10 0-128 0,0 0-32 15,0 0 0-15,10-2 0 0,-10 2-288 0,0 0-64 16,7-8-16-16,-7 8 0 0,0 0-288 0,0 0-48 15,0 0-16-15,0 0 0 0,0 0-272 0,11 0 0 16,-11 0 128-16,0 0-128 0,0 0 0 0,11 5 0 0,0-1 0 0,-11-4 0 16,0 0 0-16,13 5 0 15,0-1 0-15,-1-1 0 0,-2-2 0 0,3 0 128 0,3-1-128 0,-2-2 0 16,-1-3 208-16,3 1-64 0,3 1-16 16,2 0 0-16,0 1 32 0,0-2 0 0,0 1 0 0,-2 3 0 15,1 0-160-15,-2 0 0 0,-1 4 144 0,-1-1-144 16,-2-3 0-16,-1 0 0 0,-1 2 0 0,0 2 0 15,-2-2 0-15,1 0 0 0,-2 1 0 0,-9-3 0 16,13 2 0-16,-3 1 0 0,-10-3 0 0,12 1 0 16,-3-1 0-16,-9 0 128 0,12-2-128 0,-3-1 0 15,-9 3 192-15,9-1-16 0,-9 1-16 0,10-3 0 16,-10 3 96-16,0 0 0 0,0 0 16 0,0 0 0 16,8-4-48-16,-8 4-16 0,0 0 0 0,0 0 0 15,0 0 48-15,0 0 16 0,0 0 0 0,0 0 0 0,0 0-80 0,0 0 0 16,-9-6-16-16,1 1 0 0,0-1-48 0,1 4 0 15,-3-5 0-15,3 1 0 0,-2-2 96 0,1 1 16 16,0 1 0-16,-1-2 0 0,-2-2 48 0,1-1 16 16,-2-3 0-16,2 1 0 0,-2 0-64 0,-1-3-16 15,0 0 0-15,0 5 0 0,0-2-224 0,0 2 128 16,0 0-128-16,0 0 0 0,1 1 0 0,0 2 0 16,1 1 0-16,0 5 0 15,1-3-1136-15,1 5-112 0,9 0-32 0,0 0 0 16,-7 0-1696-16,7 0-352 0,0 0-64 0</inkml:trace>
  <inkml:trace contextRef="#ctx0" brushRef="#br0" timeOffset="111479.1">20972 9614 30239 0,'0'0'1344'0,"0"0"256"0,0 0-1280 0,0 0-320 16,0 0 0-16,0 0 0 0,0 0 464 0,0 0 32 16,0 0 0-16,10 5 0 0,-10-5-288 0,12 4-48 15,-12-4-16-15,11 7 0 0,0-1 240 0,1 0 32 0,-2-5 16 0,3 1 0 16,1 1 80-16,3-3 0 0,3-3 16 0,0-2 0 16,0 4-112-16,3-4-32 0,1 1 0 0,4 0 0 15,-1-3-240-15,0 2-144 0,1 1 160 0,-2 0-160 16,-1 0 0-16,-6 2-192 0,-1 1 16 0,1 2 0 31,-4 1-512-31,-2 1-96 0,-13-3-32 0,11 4-9664 0,-11-4-1936 0</inkml:trace>
  <inkml:trace contextRef="#ctx0" brushRef="#br0" timeOffset="111717.45">20981 9772 26719 0,'0'0'2368'0,"0"0"-1888"15,0 0-480-15,0 0 0 0,0 0 2240 0,0 0 336 16,8-9 80-16,3 4 16 0,2 2-2128 0,3-4-416 16,2 2-128-16,4 1 0 0,4 2 0 0,3-1 0 15,2 1 0-15,2 0 0 0,1 2 0 0,0 0 0 16,-2 0-192-16,1 3 192 15,-2-1-1872-15,-2 1-272 0,-3-2-48 0,-2 1-11632 0</inkml:trace>
  <inkml:trace contextRef="#ctx0" brushRef="#br0" timeOffset="113615.51">22652 8994 21935 0,'0'0'960'0,"0"0"224"0,0 0-944 0,0 0-240 0,0 0 0 0,0 0 0 16,0 0 864-16,0 0 128 0,0 0 32 0,-8-4 0 15,2-4-128-15,6 8-32 0,-11-1 0 0,1 1 0 16,-1 1-32-16,0 0 0 0,-2 1 0 0,-2-2 0 16,0 0-224-16,-1 0-48 0,-1 1-16 0,-1-1 0 15,0 0-208-15,-1-1-32 0,0-2-16 0,-1 0 0 16,-1-1-16-16,3-1 0 0,1-1 0 0,3 0 0 16,1 3 256-16,-2-3 48 0,-1 0 16 0,-1-1 0 15,0 1-272-15,1-1-48 0,2 3-16 0,-1 0 0 16,2-1-128-16,0 3-128 0,0 0 192 0,1 2-192 15,1 0 0-15,-1 2 0 0,0-1 0 0,2 3 0 16,2 1 0-16,8-5 0 0,-9 7 0 0,1-2-144 16,0-4 144-16,8-1 0 0,0 0 0 0,0 0 0 0,-9 3 192 0,9-3-48 15,0 0 0-15,0 0 0 0,0 0 112 0,0 0 32 16,-5 6 0-16,5-6 0 0,0 0 0 0,0 0 0 16,0 0 0-16,0 0 0 0,-1 9-288 0,1-9 160 15,0 11-160-15,0-11 128 0,2 13-128 0,1-1 0 16,-1 2 0-16,1 3 0 0,0-5 0 0,-1 3 0 15,0 2 0-15,-1 1 0 0,1 1 0 0,0 1 0 16,-1 3 0-16,-1 1 0 0,-3 4 0 0,2-2-144 16,1-3 144-16,0 1 0 0,0-5 0 0,3 2 0 15,1 1 0-15,0 3 0 0,-2 0 0 0,2 1 0 16,0 0 0-16,1 1 0 0,0 1 144 0,-1 1-144 16,-1-2 128-16,1 2-128 0,0 1 0 0,0-2 128 15,0 0-128-15,-1 0 0 0,0 2 0 0,0 2 0 0,-1-4 128 0,0 1-128 16,-1 1 0-16,-1 0 0 0,1-3 0 0,-1 2 0 15,-1 4 0-15,1-5 0 0,0 0 0 0,0 2 0 16,0 2 0-16,1-1 0 0,2-2 0 0,-1 1 0 16,0 0 128-16,0-2-128 0,2-1 128 0,0-1-128 15,3 3 240-15,-3-5-48 0,-3 2 0 0,2 1 0 16,0 0-32-16,0 0-16 0,-2 2 0 0,2-2 0 16,-2 1-144-16,-2 2 0 0,-3-4 144 0,0 1-144 15,-1 1 0-15,0 0 144 0,1 0-144 0,-1 0 0 16,-3-4 160-16,1 1-160 0,3-1 128 0,0 1-128 15,0 0 144-15,2-2-144 0,1-3 160 0,-1 1-160 16,1-2 160-16,1 1-160 0,0 1 160 0,0 1-160 0,1-1 192 16,1-2-64-16,-2 1-128 0,1-1 192 0,0 1-192 15,2 1 128-15,-2 0-128 0,0 1 0 0,-1 1 0 0,0 1 128 16,0-1-128-16,-1 2 0 0,0-2 0 0,1 1 0 16,0-3 0-16,-2 1 0 0,-1-1 0 0,1 1 0 15,1-4 0-15,1 2 0 0,-1-1 0 0,1 0 0 16,1 0 0-16,-1-1 0 0,-1 1 0 0,1-1 0 15,1 0 0-15,-1 3 0 0,0 0 0 0,0 1 0 16,-1-4 0-16,1 2 0 0,0-1 0 0,-2 4 0 16,0-1 0-16,0 1 0 0,1 1 0 0,0-2 0 15,0-1 0-15,-1 0 0 0,0-1 0 0,-1 1 128 16,2 0-128-16,-1 0 0 0,0-1 0 0,2 0 0 16,1 0 0-16,-1 1 0 0,-2 1 0 0,0 0 0 15,1-1 0-15,0 1 0 0,-1 0 0 0,1 3 0 0,1 1 128 0,0-1-128 16,-1 0 0-16,-1-3 0 0,1 0 0 0,0 2 0 15,-1-1 0-15,1-1 128 0,0 2-128 0,0-2 0 16,2-3 0-16,-1 0 0 0,-1-1 0 0,1-1 0 16,-2 0 0-16,1-2 128 0,0 2-128 0,1-2 0 15,1 2 128-15,-1 0-128 0,0 1 0 0,0 0 144 16,0 0-144-16,0 1 0 0,0 1 0 0,0 4 0 16,-1 1 0-16,2 1 0 0,-1 0 0 0,0 0 0 15,-1-1 0-15,-1-1 0 0,0 0 0 0,-1-2 0 16,1 0 0-16,-1-1 128 0,0 0-128 0,1-3 0 15,-1 0 0-15,-1 1 0 0,0-4 128 0,2 2-128 16,-1-1 0-16,2 0 0 0,-2-2 144 0,1 2-144 0,-2-1 0 16,1 3 0-16,0-2 0 0,1 2 0 0,-2-1 0 15,1 2 128-15,2-1-128 0,0 0 0 0,-3 0 0 0,2 2 0 16,1 2 0-16,4 3 128 0,1 6-128 0,1-1 0 16,-4-10 0-16,-2-3 0 0,-4-10 0 0,-1 5 144 15,3 2-144-15,0 2 0 0,3 1 0 0,0 3 0 16,-1-3 0-16,-1 2 0 0,1-3 0 0,0 1 0 15,-2-2 0-15,2 1 0 0,-2 0 0 0,5-2 0 16,1 2 0-16,0 1 0 0,-4-4 0 0,1 0 0 16,-2-4 0-16,1 4 0 0,-3 1 0 0,2-3 0 15,-1-2 128-15,0 8-128 0,1 5 0 0,0-4 128 16,0-5-128-16,-1 0 0 0,2-4 0 0,1-9 0 16,-4 12 0-16,1 0 0 0,3-12 224 0,-6 5-64 15,-5-6-16-15,4 2 0 0,7-1-144 0,-6 12-192 16,4-3 32-16,2-9 16 0,-3 13 144 0,3-13 0 0,-1 14 0 0,0-5 0 15,1-9 0-15,-3 12 0 0,0 0 0 0,1-2-128 16,2-10 128-16,-5 9 0 0,5-9 0 0,0 12 0 16,5 4 0-16,-1-6 128 0,-2-2-128 0,-2-8 0 15,0 0 128-15,0 0-128 0,0 0 160 0,0 0-160 16,0 0 128-16,0 0-128 0,0 0 0 0,0 0 144 16,0 0-144-16,0 0 128 0,-11-3-128 0,11 3 128 15,0 0 0-15,7 7-128 0,-7-7 192 0,0 0-64 16,0 0-128-16,0 0 0 0,0 0 0 0,0 0 128 15,0-9-128-15,0 9 192 0,6-7-192 0,-6 7 192 16,0 0-192-16,13-2 0 0,15 11-160 16,-17-7 160-16,-11-2 0 0,0 0-128 0,0 0 128 0,0 0 0 0,14-1 0 15,-2 0 0-15,-12 1 0 0,0 0 0 0,14 1 0 16,2 4 0-16,-16-5 0 0,0 0 0 0,12-2 0 16,2 0 0-16,-4 1 0 0,-10 1 0 0,0 0 0 15,15-1 0-15,-4-3 0 0,-11 4-240 0,12-3 0 16,-12 3 0-16,0 0 0 15,0 0-656-15,0 0-144 0,12 0-32 0,-12 0 0 16,0 0-1888-16,2-9-384 0</inkml:trace>
  <inkml:trace contextRef="#ctx0" brushRef="#br0" timeOffset="116845.47">22776 9490 14735 0,'0'0'1312'0,"0"0"-1056"0,0 0-256 0,0 0 0 0,0 0 2048 0,3-9 368 15,-3 9 64-15,0 0 16 0,0 0-1600 0,10-5-304 16,2 4-64-16,-12 1-16 0,0 0 144 0,0 0 32 15,14 1 0-15,-4 3 0 0,-10-4 0 0,11 4 0 16,-2 1 0-16,0 4 0 0,-1 3-176 0,-3 1-48 16,-1 0 0-16,1 0 0 0,1 0-112 0,-1 1-32 15,-3 1 0-15,4 0 0 0,3 2 64 0,-1-1 0 16,-2-2 0-16,2 2 0 0,2-3-208 0,-1 0-48 0,-1 4 0 16,1-4 0-16,2-1-128 0,-1-1 0 0,2-3 0 0,0 4 0 15,-2-3 0-15,-1 0 0 0,0 0-224 0,1-2 80 31,-3-1-592-31,1 0-112 0,-8-6-32 0,7 7 0 16,-7-7-1792-16,0 0-352 0,6 10-80 0</inkml:trace>
  <inkml:trace contextRef="#ctx0" brushRef="#br0" timeOffset="117230">23322 9382 11967 0,'0'0'1072'0,"0"0"-864"15,0 0-208-15,0 0 0 0,0 0 2432 0,0 0 448 16,0 0 96-16,-4 11 16 0,4-11-2352 0,-1 11-480 15,0 0-160-15,1 2 0 0,-2 4 432 0,0 2-32 16,-5 5 0-16,1-1 0 0,-3 2 304 0,-1 2 64 16,1 2 16-16,-1 4 0 0,-3 1 112 0,-1 1 32 15,-2-3 0-15,-1 1 0 0,-1 0-272 0,1-2-48 16,0 4-16-16,0-1 0 0,0 0-240 0,1 0-48 16,2 0-16-16,0-1 0 0,-1 0-160 0,4 0-128 0,-1-2 144 0,1-1-144 15,2-1 0-15,-1-2 0 0,-2 2 0 0,2-6 0 16,2-1-352-16,3-1-16 0,-1-4 0 0,4-3 0 31,2-1-656-31,0-1-128 0,1-3-16 0,-1-9-12080 0</inkml:trace>
  <inkml:trace contextRef="#ctx0" brushRef="#br0" timeOffset="117812.87">23668 9082 2751 0,'0'0'256'0,"0"0"-256"0,0 0 0 0,0 0 0 16,0 0 2496-16,0 0 464 0,0 0 96 0,0 0 16 15,0 0-1936-15,0 0-384 0,0 0-80 0,0 0-16 16,0 0 48-16,-4 8 16 0,0 1 0 0,4-9 0 16,0 0 352-16,0 0 64 0,-9 7 16 0,2-1 0 15,7-6 16-15,0 0 16 0,-8 7 0 0,2 1 0 16,1-1-336-16,5-7-64 0,-7 10-16 0,2-3 0 16,0 1-320-16,-1 1-80 0,3 0-16 0,-1 3 0 15,0-1-352-15,-1 0 128 0,-2-3-128 0,1 3 0 16,-1 0 0-16,0 2 0 0,1 0 0 0,2 0 0 15,1 2 0-15,2-1 0 0,-3 0 0 0,3 0 0 0,2-1 0 16,3 1 0-16,1-5-144 0,2 3 144 0,-1-1 0 0,1 0-176 16,-7-11 176-16,10 10-128 0,1 1-64 0,-2-2 0 15,0-1 0-15,1-3 0 16,2-1-288-16,0 0-64 0,0 1-16 0,-1 0 0 16,2 0-272-16,-1-2-48 0,-1 1-16 0,-1 2 0 15,0 1-1728-15,1-3-368 0</inkml:trace>
  <inkml:trace contextRef="#ctx0" brushRef="#br0" timeOffset="118205.17">23881 9227 24239 0,'0'0'1072'0,"-6"7"224"0,6-7-1040 0,0 0-256 0,0 0 0 0,-3 11 0 15,1-2 736-15,2-9 96 0,2 12 0 0,1 0 16 16,-3-4-144-16,3 1-48 0,-3-9 0 0,5 12 0 0,-5-1-240 0,1 1-48 16,0 0-16-16,-1-12 0 0,2 13-160 0,0 0-48 15,1-1 0-15,0-1 0 0,-3-11-144 0,2 12 0 16,-2-12 0-16,1 13 0 16,3-1-400-16,-4-12-16 0,0 0 0 0,0 10 0 15,0-10-368-15,0 0-80 0,2 12-16 0,-2-12 0 16,0 0-128-16,0 0-16 0,2 13-16 0,-2-13-6240 15,0 0-1232-15</inkml:trace>
  <inkml:trace contextRef="#ctx0" brushRef="#br0" timeOffset="118697.39">23969 9071 19743 0,'0'0'880'0,"0"0"176"0,0 0-848 0,0 0-208 15,0 0 0-15,0 0 0 0,0 0 848 0,0 0 128 16,0 0 32-16,0 0 0 0,0 0-496 0,12 1-112 16,-12-1-16-16,13 10 0 0,-3-2 64 0,-1 0 0 15,-1 0 0-15,0 0 0 0,0 1-192 0,-1 0-16 16,0 0-16-16,1 0 0 0,0 0-224 0,-2 3 144 15,1-2-144-15,0 2 128 0,3 0 128 0,-3 1 32 16,0-4 0-16,-1 3 0 0,1 1 144 0,0 0 16 16,-1 0 16-16,1 0 0 0,-1-3-208 0,1 1-64 15,-2-1 0-15,-1 2 0 0,-2 0-192 0,1-1 144 16,-2 0-144-16,-1-1 128 0,-1 1-128 0,-2 0 0 16,3-11 0-16,-4 11 0 0,-1-1-176 0,0-2-112 15,5-8-32-15,-9 11 0 16,2-1-1680-16,-2-1-352 0,-3-4-64 0,-1 0-16 0</inkml:trace>
  <inkml:trace contextRef="#ctx0" brushRef="#br0" timeOffset="119277.53">23120 10789 11055 0,'0'0'976'0,"0"0"-784"0,0 0-192 0,0 0 0 16,0 0 4880-16,0 0 944 0,12 0 176 0,-2-1 32 15,1-1-4496-15,-11 2-896 0,10-4-176 0,-1 0-32 16,-9 4 144-16,8-5 16 0,-8 5 16 0,0 0 0 16,0 0-416-16,8-4-64 0,-8 4-128 0,0 0 176 15,0 0-176-15,0 0-176 0,0 0 48 0,0 0 0 16,0 0-2624-16,0 0-528 0</inkml:trace>
  <inkml:trace contextRef="#ctx0" brushRef="#br0" timeOffset="119513.65">23310 11289 39567 0,'0'0'1744'0,"0"0"368"0,0 0-1680 16,0 0-432-16,0 0 0 0,0 0 0 0,0 0 0 0,0 0-192 15,0 0 0-15,0 0 16 16,0 0-400-16,0 0-64 0,0 0-32 0,4 11 0 16,-4-11-784-16,0 0-144 0,0 0-48 0,0 0 0 15,0 0-1648-15,0 0-336 0,0 0-64 0,0 0-16 0</inkml:trace>
  <inkml:trace contextRef="#ctx0" brushRef="#br0" timeOffset="119812.81">23248 11902 32015 0,'0'0'1408'0,"0"0"320"0,0 0-1392 0,0 0-336 15,0 0 0-15,0 0 0 0,0 0 256 0,0 0-32 16,0 0 0-16,0 0 0 0,0 0-224 0,0 0 0 16,0 0-144-16,8-5 144 15,-8 5-960-15,8-5-80 0,-8 5-32 0,0 0-7920 16,10-4-1584-16</inkml:trace>
  <inkml:trace contextRef="#ctx0" brushRef="#br0" timeOffset="120838.56">22892 13180 31967 0,'0'0'1408'0,"0"0"304"0,0 0-1376 0,0 0-336 0,0 0 0 0,0 0 0 16,0 0 224-16,13 4-32 0,-3-3 0 0,2 4 0 16,-1 2-48-16,-1 5-16 0,2-2 0 0,1 4 0 15,2 2 32-15,1 2 0 0,-2 3 0 0,-1-1 0 16,-1 3 0-16,3 1 0 0,-4-5 0 0,1 1 0 16,0-1-160-16,-2 2 160 0,-1-1-160 0,-1-2 160 0,0-2-160 0,0-2 0 15,-2-1 0-15,3 1 0 16,-2-3-256-16,-1-1-128 0,-2-2-16 0,0 0-16 15,-4-8-2176-15,5 8-432 0,-5-8-96 0</inkml:trace>
  <inkml:trace contextRef="#ctx0" brushRef="#br0" timeOffset="121138.18">23519 13100 3679 0,'0'0'320'0,"0"0"-320"0,0 0 0 16,0 0 0-16,0 0 5520 0,0 0 1040 15,-9 7 208-15,9-7 32 0,-5 8-5200 0,-2 3-1056 0,1 4-208 0,-3-1-32 16,-2 0 336-16,-2 6 80 0,0 9 16 0,-1-1 0 16,-2 2 112-16,0 4 32 0,2 3 0 0,-3 1 0 15,-4-2 80-15,-1 3 32 0,0 0 0 0,2 0 0 16,0 2-352-16,-1-1-80 0,0 2-16 0,1-2 0 15,2 1-416-15,0-3-128 0,1-3 0 0,1-3 0 16,3-2 0-16,1-2-256 0,1-7 32 0,2 1 0 16,2-5-480-1,2-2-80-15,2-3-32 0,2-1 0 0,0-4-1632 0,1-7-336 0,0 0-64 0</inkml:trace>
  <inkml:trace contextRef="#ctx0" brushRef="#br0" timeOffset="121648.46">23921 12463 19343 0,'0'0'848'0,"0"0"192"0,-11 4-832 0,1 1-208 0,-2 0 0 0,2 3 0 16,-2 0 2272-16,1 1 416 0,1 1 64 0,0-2 32 16,-3 3-2336-16,-1 0-448 0,1 2-144 0,0 0 0 15,0 2-32-15,0-1 0 0,-1-1 0 0,1 3 0 16,0 3 176-16,1 2 0 0,0 1 0 0,2-2 0 16,0 1 464-16,2 0 32 0,3 1 0 0,1 0 0 15,0-1 128-15,2 0 16 0,2-2 16 0,2 1 0 0,0-1-320 0,2 1-64 16,0-1-16-16,1 0 0 0,1-1-256 0,1-1 0 15,3 2 0-15,0-5 0 0,0-3-288 0,1 1-64 16,-1 1-16-16,3-3 0 16,0 1-32-16,2-2-16 0,-1-2 0 0,2-1 0 15,1-3-480-15,-2-1-80 0,0-2-32 0,0-1-11552 16</inkml:trace>
  <inkml:trace contextRef="#ctx0" brushRef="#br0" timeOffset="122201.05">23901 12957 16575 0,'0'0'1472'0,"-8"3"-1168"0,8-3-304 0,0 0 0 16,-8 3 1904-16,8-3 320 0,0 0 64 0,0 0 16 15,0 0-1424-15,0 0-288 0,0 0-48 0,0 0-16 16,-4-7 80-16,4 7 16 0,2-11 0 0,0 2 0 16,2 0-16-16,0-1 0 0,1-1 0 0,-1-1 0 15,0 2-224-15,1-4-32 0,3-2-16 0,-4 0 0 16,0-2-144-16,-1 2-16 0,-1-3-16 0,2 2 0 16,0-4-160-16,-1 5 0 0,1-1 0 0,0 4 128 15,-2 3-128-15,1 1 0 0,-1 1 0 0,-2 8 0 16,0 0 0-16,0 0 0 0,0 0 0 0,0 0 0 0,0 0 0 0,0 0 0 15,0 0-176-15,0 0 176 0,11 7 0 0,-11-7 0 16,8 14 0-16,-4 0-128 0,1 1 128 0,-3-1 0 16,1 0 0-16,0-1 0 0,-1 3 0 0,1-3 0 15,-3 1 0-15,1 2 0 0,0 0 0 0,1-1 0 16,-2-2 0-16,1 0 0 0,2 0 128 0,-1 0-128 16,0 0 128-16,0-2-128 0,1-2 128 0,2-1-128 15,-5-8 160-15,7 9-160 0,-7-9 256 0,6 6-32 16,-6-6-16-16,0 0 0 0,10 7-16 0,-10-7-16 15,11 1 0-15,-1 1 0 0,-10-2 80 0,12-3 32 16,-12 3 0-16,12-5 0 0,0-2 64 0,-2-2 16 16,-1 0 0-16,-1-1 0 0,0-1-64 0,0 1-16 15,-2-2 0-15,1-1 0 0,-2 0-288 0,-1-1 128 0,-2-1-128 16,1 0 0-16,0-1 0 0,-2 2-272 0,-1-1 16 16,0 1 16-1,-4 1-384-15,1 0-80 0,1 4 0 0,0 2-16 16,2 7-1120-16,0 0-208 0,-4-6-64 0,4 6-11280 0</inkml:trace>
  <inkml:trace contextRef="#ctx0" brushRef="#br0" timeOffset="122621.78">24232 12369 4607 0,'0'0'192'0,"0"0"64"0,0 0-256 0,0 0 0 16,-9 1 0-16,9-1 0 0,0 0 5632 0,0 0 1072 15,0 0 208-15,0 0 64 0,-3 11-5648 0,3-11-1136 16,3 11-192-16,1 0 0 0,-4-11 0 0,6 12 192 15,2-1 0-15,0 0-16 0,0 0 240 0,1 1 48 16,0 0 16-16,2 1 0 0,-1 1-192 0,1 1-32 16,-1 0-16-16,2 2 0 0,-1 0 96 0,1 1 32 15,-1 3 0-15,-1 0 0 0,-1-1 128 0,2-1 16 16,-1 2 16-16,0-1 0 0,0-2-144 0,-3 2-16 16,0-2-16-16,1 4 0 0,1-3-160 0,-1 2-48 0,-2 0 0 0,-2-3 0 15,-1 1-144-15,-1-1 0 0,-2-1 0 0,-4 0 0 16,-6 0 0-16,-2 0 128 0,0 1-128 0,-2-1 0 15,-1 3 0-15,-5-4-224 0,-4 4 32 0,1-2 0 32,0 2-384-32,-2-2-64 0,-3-1 0 0,0 0-9984 0,-2 0-1984 0</inkml:trace>
  <inkml:trace contextRef="#ctx0" brushRef="#br0" timeOffset="127466.81">24228 8854 19919 0,'0'0'880'0,"0"0"192"0,0 0-864 0,-5-4-208 0,5 4 0 0,0 0 0 0,-10-6 2048 0,10 6 384 15,-9-4 64-15,9 4 0 0,0 0-912 0,0 0-192 16,0 0-48-16,0 0 0 0,0 0-320 0,0 0-80 15,6-7-16-15,-6 7 0 0,10-2-304 0,1 0-64 16,1 0-16-16,-1 2 0 0,1-4-256 0,1 4-48 16,1 4-16-16,-2-4 0 0,-3-5-48 0,2 3-16 15,0 6 0-15,1-1 0 0,-1-1-160 0,0 1 192 16,1 0-192-16,0 0 192 0,-2 1-192 0,1 2 0 16,-1 0 144-16,3 1-144 0,2-3 0 0,0-1 0 15,1 1 0-15,-2 0 128 0,-1-1-128 0,0 1 0 16,0 1 128-16,2 0-128 0,-1-2 0 0,0 1 0 15,-1-3 0-15,0 2 128 0,-1-1-128 0,-12-2 0 16,9 5 0-16,-1 2 128 0,-8-7-128 0,7 12 0 16,-4 1 0-16,1-1 0 0,-4-12 0 0,-1 13 144 0,-2-2-144 0,3-11 160 15,-1 12-160-15,0 0 128 0,0 1-128 0,-1-3 128 16,2-10 96-16,-1 11 16 0,1 0 0 0,0 0 0 16,0-2-240-16,1 3 144 0,2 1-144 0,1-2 128 15,1 0-128-15,0 1 0 0,-2 1 144 0,1 0-144 16,1 2 0-16,0 0 128 0,0 0-128 0,2 1 0 15,-2 1 128-15,0 0-128 0,1-3 128 0,0 4-128 16,-1 3 160-16,0 0-32 0,1 0-128 0,-1 2 192 16,0 2-192-16,0 5 144 0,-1 5-144 0,0 2 128 15,0-4-128-15,0 0 0 0,-1 0 0 0,1 0 0 16,-2-1 0-16,1 0 0 0,-2-3 128 0,2 1-128 16,1 0 0-16,1 2 0 0,-1-1 0 0,1-1 0 15,0 4 128-15,0 2-128 0,1 4 128 0,-1-1-128 0,0 0 144 0,0 1-144 16,-1-2 160-16,-1 1-160 0,-2 0 0 0,-1 0 128 15,-1-3-128-15,-2 1 0 0,-2 0 0 0,0-1 0 16,-1 2 128-16,1 1-128 0,-1 3 0 0,0-2 0 16,0-2 128-16,1 0-128 0,1-1 0 0,1-2 128 15,1 0-128-15,2-1 0 0,-2-4 0 0,1 0 0 16,0 0 0-16,-1 2 0 0,2-2 128 0,0 3-128 16,2 1 0-16,-2 1 144 0,-2 2 64 0,1 0 16 15,-1 0 0-15,-1-1 0 0,0 0 32 0,-1-3 0 16,-1-1 0-16,0 0 0 0,0 1-64 0,0 1 0 15,-1-3 0-15,1 0 0 0,0 2-192 0,1-3 144 16,0 0-144-16,0 3 128 0,2 0-128 0,0 0 0 0,1-2 0 16,1-1 128-16,0 2-128 0,0-5 0 0,0 0 0 0,1 1 0 15,2-1 0-15,-1 1 0 0,1-4 0 0,-2 4 0 16,1-4 0-16,-1 4 0 0,-1-1 0 0,1-1 0 16,1 3 0-16,-2 2 0 0,-2 1 0 0,2-1 0 15,0 0 0-15,0-1 0 0,0-1 128 0,0-2-128 16,0-1 0-16,2 0 0 0,-1 0 0 0,1 2 0 15,1-2 0-15,0 0 0 0,-1 1 0 0,2 2 0 16,1 0 0-16,-2-1 0 0,0 1 0 0,-2-2 0 16,-1 1 0-16,0-1 0 0,0 1 0 0,0-1 128 15,0 0-128-15,0-1 0 0,0 0 0 0,0-2 128 16,0-1-128-16,0 0 0 0,0-3 0 0,0 4 0 16,-1-2 0-16,1-1 0 0,-2-2 0 0,2 1 0 15,2 0 0-15,-1-2 0 0,-2-1 0 0,1 1 0 16,1-2 0-16,3 2 0 0,-2 4 0 0,1-4 128 0,-3 1-128 0,3 0 0 15,-2 6 0-15,2-3 128 0,-1-2-128 0,1 0 0 16,-2 3 0-16,0-3 0 0,1 0 0 0,-1 0 0 16,0-1 0-16,1-1 0 0,0-1 0 0,1-1 0 15,-1 0 0-15,0-3 0 0,-2 0 0 0,0 1 128 16,1-1-128-16,0 1 0 0,1-1 0 0,-2 0 0 16,0 1 128-16,1-3-128 0,2 0 0 0,-2 0 0 15,-2 2 0-15,2 2 128 0,1 0-128 0,0 2 0 16,-2-2 0-16,0-1 0 0,-2 0 0 0,0 5 0 15,-1-1 0-15,1 0 0 0,-1-1 0 0,0-3 0 16,1 0 0-16,1-1 0 0,-1 1 0 0,2 0 0 0,0-3 0 16,0 0 0-16,-1 0 0 0,1-11 128 15,-1 12-128-15,1-12 0 0,0 10 128 0,0-10-128 0,0 10 128 0,0-10-128 16,0 12 0-16,0-1 0 0,0-11 128 0,0 0-128 16,0 11 0-16,0-11 0 0,-2 11 0 0,2-11 0 15,0 13 0-15,2-3 0 0,-2-10 0 0,1 11 0 16,-1-1 0-16,0-10 0 0,0 0 0 0,3 9 0 15,-3-9 0-15,1 11 0 0,-1-11 128 0,0 0-128 16,0 0 0-16,0 0 0 0,0 9 0 0,0-9 0 16,0 10 0-16,0-10 0 0,0 0 128 0,1 9-128 15,-1-9 0-15,-1 9 0 0,1-9 0 0,0 0 0 16,0 0 0-16,-1 10 0 0,1-10 128 0,0 0-128 16,0 0 0-16,0 0 0 0,0 0 0 0,0 0 0 15,0 0 192-15,0 0-32 0,0 0-16 0,-6 9 0 16,0-3 176-16,6-6 16 0,0 0 16 0,-9 4 0 0,1-3-16 0,0 1 0 15,-1 0 0-15,0-2 0 0,0 0-64 0,0 2-16 16,-3-2 0-16,0 1 0 0,0 2-96 0,-1-2-32 16,-1-1 0-16,0 1 0 0,-1 3 32 0,1 0 0 15,0-1 0-15,-2-1 0 0,0 1-160 0,1-3 192 16,-2 0-192-16,0 0 192 0,-3 1-64 0,6-1 0 16,3-1 0-16,2 1 0 0,-1 2-128 0,10-2 0 15,-12 0 0-15,3 2 0 0,9-2-128 0,0 0-64 16,0 0-16-16,0 0 0 15,-8 5-2256-15,8-5-448 0,0 0-96 0,0 0 0 0</inkml:trace>
  <inkml:trace contextRef="#ctx0" brushRef="#br1" timeOffset="134882.53">2240 15873 27007 0,'0'0'1200'0,"0"0"240"0,0 0-1152 0,0 0-288 0,0 0 0 0,0 0 0 15,9-5 704-15,-9 5 96 0,0 0 16 0,0 0 0 16,0 0-176-16,0 0-48 0,0 0 0 0,8 9 0 15,-8-9-112-15,5 11-32 0,0-2 0 0,-2 0 0 16,-3-9 96-16,0 13 16 0,1-1 0 0,-1-1 0 16,-3 2 64-16,1 1 16 0,1-3 0 0,1 2 0 15,0 2-192-15,0 0-16 0,-4 2-16 0,2-1 0 16,5 1-128-16,-3 1-32 0,-4 0 0 0,3 2 0 16,2-1 16-16,0 2 0 0,-1 1 0 0,0 3 0 15,2 0-144-15,2 1-128 0,-1 3 144 0,0-2-144 16,-4 1 128-16,2-2-128 0,3 1 0 0,-1 0 144 15,-3 2-144-15,2-2 0 0,2 2 0 0,-4-2 0 16,-4 0 0-16,2-1 128 0,0 0-128 0,4-3 0 0,-1 1 0 16,-2-1 0-16,-3-2 128 0,1 1-128 0,2-2 0 0,-2-1 0 15,-2-1 144-15,1 1-144 0,1 0 0 0,2-2 128 16,-1-1-128-16,-1-2 0 0,0-1 0 0,1-2 144 16,2-11-144-16,-4 13 0 0,-1-2 144 0,-1 1-144 15,2-3 0-15,-1 0 144 0,0-1-144 0,5-8 192 16,0 0-192-16,-4 12 192 0,-1-2-64 0,0 0 0 15,5-10 0-15,-6 10 0 0,3-1 0 0,-3-2-128 16,6-7 192-16,-7 5-64 0,-1 0 0 0,8-5-128 16,-11 3 192-16,2-1-64 0,9-2 32 0,-12 0 0 15,1-1 0-15,0-2 0 0,0 1-16 0,-1-2 0 16,0-1 0-16,-1 1 0 0,0-3-144 0,0 1 128 16,1-1-128-16,-2 1 128 0,-3-2-128 0,3 0 0 0,-1 0 0 0,2 2 0 15,1-3 0-15,1 1 0 0,-1-1 128 0,3 1-128 16,2 0 0-16,1 1 0 15,-1 1 0-15,2 1 128 16,5 5-448-16,-4-7-112 0,0 1-16 0,4 6 0 16,-2-9-480-16,-2 2-96 0,-1 0-32 0,2 0 0 15,3 7-512-15,-1-7-96 0,-1-2-32 0,1 1-14608 0</inkml:trace>
  <inkml:trace contextRef="#ctx0" brushRef="#br1" timeOffset="135694.73">2969 15751 16287 0,'0'0'720'0,"7"-7"160"0,-7 7-704 0,11-5-176 15,-11 5 0-15,10-5 0 0,-2 0 448 0,-8 5 64 16,0 0 16-16,8-6 0 0,-8 6 944 0,0 0 192 16,0 0 48-16,6-6 0 0,-6 6-96 0,0 0-16 15,0 0 0-15,0 0 0 0,0 0-448 0,0 0-80 16,0 0-32-16,0 0 0 0,0 0-464 0,-4 10-80 15,2 2-32-15,-2 1 0 0,-3 1-224 0,0 2-48 16,-2 2-16-16,-1 1 0 0,-1 0-176 0,-2 2 128 16,-3 2-128-16,0 5 128 0,1-2 144 0,-4 4 32 15,-3 1 0-15,3 2 0 0,-1-1 128 0,2-3 16 16,0 0 16-16,1 2 0 0,2 6 0 0,1-4 0 16,-2-6 0-16,1 6 0 0,-2 7-272 0,0 1-48 15,-1 1-16-15,-1 1 0 0,1 1-128 0,2-2 0 0,2-4 0 16,1 1 128-16,0-3-128 0,4 0 0 0,1-2 0 0,2-2 0 15,0-1 128-15,2 2-128 0,2 1 0 16,2-1 128-16,1-5-128 0,0 0 0 0,1-2 0 0,3-3 0 16,3-1 176-16,1 0-48 0,-3 1-128 0,5-3 192 15,1 0-192-15,1 0 144 0,-2-5-144 0,2-3 128 16,-1 1-128-16,2 0-144 0,3-1 144 0,0-4-208 31,-1-1-368-31,1 3-80 0,3-4-16 0,-2-1 0 16,-3-3-464-16,4 1-80 0,0-3-32 0,-3 0-9712 0,-6-1-1952 0</inkml:trace>
  <inkml:trace contextRef="#ctx0" brushRef="#br1" timeOffset="152187.49">3541 16191 8287 0,'0'0'736'0,"0"0"-592"0,0 0-144 0,0 0 0 15,0 0 2304-15,4-9 448 0,-2-1 64 0,-2 10 32 16,0 0-1648-16,3-9-336 0,1 1-64 0,-4 8-16 16,1-7 160-16,-1 7 16 0,4-10 16 0,-4 10 0 0,3-8-80 0,-3 8 0 15,0 0-16-15,0-9 0 0,0 9-64 0,0 0-16 16,0 0 0-16,0 0 0 0,0 0-160 0,0 0-48 16,0 0 0-16,0 0 0 0,0 0 16 0,0 0 0 15,0 0 0-15,0 0 0 0,0 0-48 0,0 0-16 16,-5-6 0-16,5 6 0 0,0 0-96 0,0 0 0 15,0 0-16-15,0 0 0 0,0 0 32 0,0 0 16 16,0 0 0-16,-10-2 0 0,10 2-80 0,0 0-16 16,-10 3 0-16,10-3 0 0,-9 4-112 0,0 1-16 15,-2 0-16-15,2 0 0 0,9-5-240 0,-10 8 176 16,-2-1-176-16,2 1 160 0,2 1 0 0,0-1 0 16,-2-2 0-16,0 2 0 0,1 1 64 0,0 1 16 15,0 1 0-15,-1-1 0 0,-3 2-64 0,1 1-16 0,3 0 0 0,-2 1 0 16,-2-1-160-16,1 4 0 0,2 3 0 0,0 1 128 15,-1 1-128-15,1-2 0 0,-2 0 0 0,0 3 0 16,1 0 0-16,-1-2 0 0,1 1 0 0,1-2 0 16,0-1 0-16,-1 2 0 0,1 0 0 0,1-2 0 15,2-2 128-15,1 0-128 0,0 2 128 0,1-5-128 16,2 2 128-16,1-3-128 0,1 1 128 0,-1 2-128 16,0-3 144-16,2 2-144 0,1 0 160 0,0-1-160 15,1-1 176-15,0 3-176 0,3-3 192 0,-2 1-192 16,-2-2 144-16,2 1-144 0,1 1 0 0,0 2 144 15,1-2-144-15,0-1 0 0,2-2 0 0,-2-1 0 16,0-1 128-16,-5-9-128 0,8 9 192 0,0-1-64 16,1-1-128-16,0-2 0 0,-9-5 0 0,12 5 0 0,1-1 0 0,-1-1 0 15,-2-2 0-15,0-1 0 0,1 0 0 0,2 1 0 16,1-3 0-16,-2-1 0 0,-12 3 0 16,14-5 0-16,2 0 0 0,-2-1 128 0,-1 0 0 15,0-1-128-15,2-2 192 0,0-1-64 0,1-1 0 0,0 2-128 16,-2-3 192-16,2 3-64 0,-1 0 16 0,1 0 0 15,-2-3 0-15,2 1 0 0,-3 0-144 0,0-2 0 16,-3 1 0-16,1 1 128 0,-2-1 32 0,-1 1 0 16,-2 0 0-16,1-1 0 0,-2 0 96 0,0 2 0 15,0-2 16-15,1-1 0 0,-4 0-96 0,1-1-32 16,1-1 0-16,-2 1 0 0,-2 0-144 0,0-2 160 16,0-1-160-16,0-2 160 0,-1 2-160 0,0-3 0 15,-1 0 0-15,2 0 128 0,0-3-128 0,-2 4 0 0,-2-1 0 16,1 1 0-16,2 1 0 0,-2-2 0 0,-1 3 128 0,-1-1-128 15,0 3 0-15,0 2 0 0,-2 0 0 0,1 2 0 16,-2-2 0-16,-1 3 0 0,0-1 0 0,-2 2 0 16,1-1-176-16,-1 0 48 0,2 2 0 0,0 2 0 15,0 0-64-15,3 0 0 0,-1-1 0 0,7 7 0 32,-10-6-320-32,0 2-80 0,4 0-16 0,6 4 0 15,0 0-1184-15,-9 0-256 0,9 0-32 0,-8 5-16 0,8-5-1440 16,-8 9-304-16</inkml:trace>
  <inkml:trace contextRef="#ctx0" brushRef="#br1" timeOffset="152614.46">3214 16523 6447 0,'0'0'576'0,"0"0"-576"16,0 0 0-16,0 0 0 0,0 0 3968 0,0 0 704 0,0 0 128 0,0 0 16 15,0 0-2464-15,0 0-496 0,6 11-112 0,-6-11-16 16,5 12-128-16,1-4-48 0,-1 0 0 0,1 0 0 16,1-1-528-16,-1 1-128 0,-6-8 0 0,11 9-16 15,2 0-80-15,0-2-16 0,-1-2 0 0,-2 0 0 16,2 1-272-16,0-2-48 0,1 1-16 0,-2-1 0 16,0 0-224-16,3-2-48 0,2-2-16 0,-1 0 0 15,1 4-160-15,0-4 128 0,1-3-128 0,-2 2 128 16,0-1-128-16,0-1 0 0,2 0 0 0,0 2 0 31,-1-2-384-31,-1 1-64 0,1-1-16 0,0 2 0 0,-1 0-512 0,-2-2-112 0,-2 0 0 0,-2 2-10800 16,0-3-2144-16</inkml:trace>
  <inkml:trace contextRef="#ctx0" brushRef="#br1" timeOffset="153402.62">3336 15969 13823 0,'0'0'608'0,"0"0"128"0,0 0-592 0,0 0-144 0,0 0 0 0,0 0 0 16,0 0 3504-16,0 0 656 0,0 0 144 0,0 0 32 16,0 0-2032-16,0 0-416 0,13-2-80 0,-13 2-16 15,11-2-288-15,-1-1-64 0,1-2-16 0,-1 1 0 0,-10 4-336 0,12-5-64 16,-1-1 0-16,2 4-16 0,1-1-320 0,-1 1-64 16,-13 2-16-16,14-3 0 0,0 0-288 0,-1 2-64 15,-13 1-16-15,16 0 0 0,0 1-240 0,-2-2 176 16,-1 1-176-16,0 1 160 0,-1 1-160 0,1 0 0 15,0 1 0-15,-1-2 128 0,-2-1-128 0,2 2 0 16,-1 0 0-16,1 1 0 0,-12-3 0 0,14 0 0 16,0 0 0-16,-3 2 0 0,0 0 0 0,-11-2 0 15,13 2 0-15,-3 1 0 0,-10-3 144 0,12 0-144 16,-12 0 160-16,10 1-160 0,-10-1 160 0,0 0-160 16,0 0 160-16,0 0-160 0,0 0 192 0,0 0-64 15,0 0-128-15,0 0 192 0,0 0 0 0,0 0-16 0,9-1 0 16,-9 1 0-16,0 0-48 0,0 0-128 15,4-11 192-15,-4 11-64 0,0-7-128 0,0-1 0 16,2-1 144-16,-2 9-144 0,-2-8 0 0,2 8 0 0,-1-7 0 0,1 7 128 16,0 0-128-16,0 0 0 0,0 0 0 0,0 0 0 15,-3-9 0-15,3 9 0 0,0 0 0 0,-7-4 0 16,0 0 0-16,-1 3 144 0,8 1-144 0,-11-1 160 16,-1-1-32-16,1 1-128 0,1 0 192 0,0 1-64 15,-2-3-128-15,1 1 160 0,2-2-160 0,0 1 160 16,1 2-160-16,8 1 0 0,-8-5 0 0,8 5 128 15,-9-3-128-15,9 3 0 0,-7-3 0 0,7 3 0 16,0 0-384-16,0 0 32 0,0 0 16 0,0 0 0 16,0 0-352-16,0 0-64 0,0 0-16 0,0 0 0 15,2 11-1040-15,1-1-224 0,-3-10-32 0,5 12-16 16,-5-12-1760-16,9 9-336 0</inkml:trace>
  <inkml:trace contextRef="#ctx0" brushRef="#br1" timeOffset="154219.09">3942 15617 4607 0,'0'0'400'16,"0"0"-400"-16,0 0 0 0,0 0 0 0,0 0 1984 0,0 0 320 16,-10 1 64-16,10-1 16 0,0 0-1552 0,-10 0-320 15,-5-1-64-15,6 2-16 0,9-1 208 0,0 0 64 16,0 0 0-16,0 0 0 0,-10 2 304 0,10-2 64 15,-9 2 16-15,9-2 0 0,0 0 368 0,0 0 80 16,0 0 0-16,0 0 16 0,0 0-64 0,0 0-16 16,0 0 0-16,0 0 0 0,0 0-160 0,0 0-32 15,0 0-16-15,0 0 0 0,0 0-288 0,0 0-48 16,0 0-16-16,0 0 0 0,0 0-144 0,0 0-16 16,0 0-16-16,0 0 0 0,0 0-160 0,-4 9-16 15,-2 1-16-15,4-2 0 0,2-8-224 0,1 14-64 16,2 3 0-16,-1-1 0 0,1-2-64 0,3 2 0 15,5 0-16-15,-1 1 0 0,-2 0 16 0,4 1 0 16,4 0 0-16,-2 2 0 0,-1 0 16 0,1 3 16 0,1 1 0 0,2 2 0 16,1 3-80-16,0 0-16 0,-2 1 0 0,1 0 0 15,-2-1-128-15,0 0 160 0,-2 3-160 0,-2-1 160 16,0 3-160-16,-2 0 0 0,-3 1 144 0,1 3-144 16,1 1 0-16,-2 1 0 0,1 2 0 0,-1 1 128 15,1-1-128-15,-2-3 0 0,0 0 0 0,1-5 0 16,-4 1 0-16,2 0 0 0,1 1 0 0,0-3 0 15,-2 0 0-15,-2-2 0 0,1 1-128 0,-1-2 128 16,0-6 0-16,1 1 0 0,-2-1 0 0,0-2 0 16,-3-1 0-16,-1-2 0 0,-2-2 0 0,-1-2 0 15,-1-1-224-15,-1 0 32 0,-3-1 16 0,-1-2 0 16,-1 2-80-16,-3-5 0 0,-1-2-16 0,-2 1 0 16,2 0-176-16,-2-3-16 0,1 0-16 0,-1-4 0 15,1-2-544-15,1 2-96 0,-1-3-32 0,1 0 0 16,-2-1-448-16,3 1-112 0,4-1-16 0,0 0 0 15,0-1-1856-15,2-2-368 0</inkml:trace>
  <inkml:trace contextRef="#ctx0" brushRef="#br1" timeOffset="155007.62">3679 15845 8287 0,'0'0'736'15,"0"0"-592"-15,0 0-144 0,0 0 0 0,0 0 2512 0,0 0 480 16,0 0 80-16,0 0 32 0,0 0-1760 0,11-6-336 16,-5 0-80-16,-6 6-16 0,0 0 288 0,0 0 48 0,0 0 16 0,0 0 0 15,7 10-304-15,-7-10-48 0,0 0-16 0,2 11 0 16,-2-11-272-16,1 10-64 0,-2 2-16 0,1-12 0 16,0 0 0-16,-2 10 0 0,2-10 0 0,0 0 0 15,0 0 144-15,-3 11 16 0,3-11 16 0,0 0 0 16,0 0 160-16,0 0 16 0,0 0 16 0,0 0 0 15,0 0-112-15,-9-1-32 0,2-3 0 0,7 4 0 16,-6-6-256-16,-1 1-64 0,1 0-16 0,-1-2 0 16,2 1-304-16,0-1-128 0,-2 2 0 0,2-1 128 15,1-5 32-15,-1 1 0 0,-3-1 0 0,2 2 0 16,0 1-160-16,1 2 128 0,-1 1-128 0,-1-1 128 16,1 1-128-16,6 5 0 0,-7-6 0 0,2 2 0 15,0-3 0-15,5 7 0 0,0 0 128 0,0 0-128 0,0 0 0 16,0 0 0-16,0 0 0 0,0 0-176 0,2-10 176 0,-2 10 0 15,0 0-144-15,0 0 144 0,12-3-288 0,-2 1 16 16,-10 2 0-16,12 2 0 16,0 0-384-16,-12-2-80 0,12 6-16 0,-2 1 0 15,2-2-2112-15,-2 1-416 0,1 1-96 0</inkml:trace>
  <inkml:trace contextRef="#ctx0" brushRef="#br1" timeOffset="163296.21">4858 16461 7359 0,'0'0'320'0,"0"0"80"0,0 0-400 0,0 0 0 15,0 0 0-15,0 0 0 0,0 0 4480 0,0 0 800 16,0 0 160-16,0 0 48 0,0 0-3360 0,0 0-656 16,13-1-144-16,-3-2-32 0,-10 3-512 0,13-1-96 15,0 1-32-15,-2-1 0 0,-11 1 32 0,13-1 0 16,0-2 0-16,0 3 0 0,0 3-80 0,-1-1-16 15,-3 5 0-15,4-1 0 0,5 2-352 0,-2 0-80 0,-5 1-16 0,4 0 0 16,3-1-144-16,1 0 0 0,4 0 0 0,-3-2 0 16,1-3 0-16,1 1 0 0,1-3 0 0,-1-1 0 15,-1 0-176-15,0 0 48 0,-2-1 0 0,-2 1 0 16,-3 0-128-16,-1-3-32 0,0 0 0 0,-1 2 0 31,-1 1-1472-31,-1-3-288 0,-10 3-64 0</inkml:trace>
  <inkml:trace contextRef="#ctx0" brushRef="#br1" timeOffset="163744.29">4971 16667 29135 0,'0'0'1280'0,"11"-4"288"0,-11 4-1248 0,11-4-320 0,4 1 0 0,-2 0 0 16,-13 3 1088-16,13 0 176 0,-13 0 16 0,0 0 16 16,0 0-464-16,10 4-112 0,-10-4-16 0,11 5 0 15,-11-5-304-15,7 7-64 0,-7-7-16 0,9 6 0 16,2-1 80-16,-11-5 16 0,8 7 0 0,1-2 0 16,0-1-16-16,1 0 0 0,-10-4 0 0,15 5 0 15,0-2-224-15,1-1-48 0,0 1-128 0,1 0 192 16,0-1-192-16,2 1 0 0,2-1 0 0,-1 1 0 15,-1 0 0-15,1-1-208 0,1 2 16 0,-1-4 0 16,0 1-2240 0,1-1-448-16,1 0-96 0,1 0-16 0</inkml:trace>
  <inkml:trace contextRef="#ctx0" brushRef="#br1" timeOffset="167284.09">6503 15701 7359 0,'0'0'656'0,"0"0"-528"0,0 0-128 0,0 0 0 16,0 0 2944-16,0 0 576 0,0 0 96 0,0 0 32 15,0 0-1696-15,9-2-336 0,-9 2-64 0,0 0-16 16,10 0-176-16,-10 0-32 0,0 0-16 0,0 0 0 16,0 0-416-16,10 5-96 0,-10-5-16 0,6 10 0 15,-6-10-208-15,4 13-64 0,-3 0 0 0,-1 2 0 16,0 0 16-16,0 2 0 0,0-2 0 0,0 2 0 16,0 1-48-16,0 0-16 0,0 0 0 0,-1 3 0 15,-2 1-32-15,2 1-16 0,2-1 0 0,-1 0 0 16,-2 1-160-16,-1-1-48 0,1-1 0 0,0 0 0 0,2-1-208 15,2 2 128-15,-4-4-128 0,1 0 0 0,0 1 0 16,-1-1 128-16,1-4-128 0,0 2 0 0,-1 3 0 0,0-2 0 16,-2-2 0-16,0-1-160 15,0 0-736-15,0 1-128 0,0-2-48 0,0-1 0 16,4-12-2736-16,-5 10-544 0</inkml:trace>
  <inkml:trace contextRef="#ctx0" brushRef="#br1" timeOffset="167764.06">5859 16620 17503 0,'0'0'1552'16,"0"0"-1232"-16,0 0-320 0,0 0 0 15,0 0 2976-15,0 0 544 0,0 0 96 0,0 0 32 16,0 0-1840-16,0 0-352 0,0 0-80 0,14 0-16 0,-2 0 16 0,1 0 0 16,1 2 0-16,6 2 0 0,5 0-544 0,2 1-128 15,4 1 0-15,3 2-16 0,3-1-208 0,3-1-32 16,3-2-16-16,3 1 0 0,-1 0-272 0,0-1-160 16,-5 2 192-16,2-4-192 0,0-2 144 0,2 0-144 15,2-1 0-15,-1 0 144 0,0-3-144 0,-1 1 0 16,0-2 0-16,1 1 0 0,-5-1 0 0,-1 2 0 15,-1-3 128-15,-3 0-128 0,-2 2 0 0,-2-1 0 16,-1 0 144-16,-1 1-144 0,-3 2-192 0,0-2-96 16,-4 0-32-16,-1 1 0 15,-2-1-2208-15,0 2-448 0,-4-1-96 0,-2 0 0 0</inkml:trace>
  <inkml:trace contextRef="#ctx0" brushRef="#br1" timeOffset="168692.53">6073 17383 13823 0,'0'0'608'0,"0"0"128"0,0 0-592 0,0 0-144 0,0 0 0 0,0 0 0 15,0 0 3792-15,0 0 736 0,13 3 144 0,-13-3 16 16,0 0-2576-16,0 0-528 0,8-8-112 0,-8 8 0 16,3-12-272-16,3 4-48 0,-6 8-16 0,5-9 0 15,-4-1-160-15,3-1-16 0,1 5-16 0,2-6 0 16,1 0-192-16,0 1-48 0,-1-1 0 0,4-1 0 16,-1 0-112-16,-1-3-16 0,-1-1-16 0,1 0 0 15,2-1-208-15,0 0-32 0,0-2-16 0,-1-1 0 16,-1 0-128-16,1 1-32 0,-1-1 0 0,1 1 0 15,-1 2-144-15,-1 4 128 0,0 1-128 0,0 2 128 16,-2 3-128-16,-6 8 0 0,0 0 0 0,0 0 128 16,9-2-128-16,-9 2 0 0,11 0 0 0,-11 0 0 0,0 0 0 0,8 10 0 15,-2 3 0-15,-1 0 0 0,1-1 0 0,-1 1 0 16,1 0-144-16,-1 0 144 0,1-1 0 0,0 1 0 16,1 0-128-16,-1 1 128 0,1 3 0 0,1-3 0 15,-1 0 0-15,1 0 0 0,0 0 0 0,0 1-128 16,0-1 128-16,0 2 0 0,-2-1 0 0,3 2 0 15,-1 0-128-15,0 1 128 0,-2-1 0 0,2-2-160 16,1-2 160-16,0-3-128 0,-2 2 128 0,2-4 0 16,1-1 0-16,0 1-128 0,-3-1 128 0,-7-7 0 15,13 0 0-15,1 0 0 0,-3 1 0 0,0-2 0 16,0-2 0-16,-11 3 0 0,0 0 128 0,12-1-128 16,-1-6 128-16,-1 1-128 0,0 1 176 0,1-2-48 15,-1-1 0-15,1-1 0 0,-1 1 32 0,1 1 0 16,0-1 0-16,0-1 0 0,-3-2 32 0,2 1 16 0,3 1 0 0,0-3 0 15,-1-3 16-15,0 1 0 0,-3-1 0 0,1-2 0 16,1-2-16-16,-2 1 0 0,0 0 0 0,-1 0 0 16,-2-1-64-16,-1 0-16 0,-1-5 0 0,0 1 0 15,1-1-128-15,-1 2 0 0,-1-3 144 0,-1 2-144 16,1 1 0-16,0 1 0 0,-1 3 0 0,2-2 0 16,-1 3 0-16,1 4-128 0,0 1 0 0,-2 5 0 15,0-1-1632 1,-2 8-320-16,0 0-64 0,0 0-19232 0</inkml:trace>
  <inkml:trace contextRef="#ctx0" brushRef="#br1" timeOffset="179532.98">8595 16596 3679 0,'0'0'320'0,"0"0"-320"15,0 0 0-15,0 0 0 0,0 0 800 0,0 0 96 16,0 0 0-16,0 0 16 0,0 0-656 0,0 0-256 16,0 0 176-16,0 0-176 0,-7 6 512 0,7-6 16 15,0 0 0-15,0 0 0 0,0 0 992 0,0 0 192 16,0 0 32-16,0 0 16 0,0 0-48 0,0 0-16 16,0 0 0-16,0 0 0 0,0 0-272 0,0 0-48 15,0 0-16-15,0 0 0 0,0 0-144 0,0 0-16 16,0 0-16-16,0 0 0 0,0 0-400 0,0 0-80 0,0 0 0 0,0 0-16 15,0 0-112-15,0 0-32 0,0 0 0 0,0 0 0 16,7 8-32-16,-7-8 0 0,0 0 0 0,6 12 0 16,-6-12 64-16,2 11 16 0,0 0 0 0,-1-2 0 15,-1-9-32-15,2 10-16 0,-2-10 0 0,4 11 0 16,-4-11-48-16,4 12-16 0,0-2 0 0,1 2 0 16,2-2-288-16,1 2-48 0,0 0-16 0,2-2 0 15,3 3-128-15,0 0 128 0,0-1-128 0,1 1 128 16,2 1-128-16,-3 1 0 0,-2-2 144 0,0 0-144 15,1 0 0-15,0-2 0 0,-2 1 0 0,-2-3 128 16,-1 2-128-16,-2 0 0 0,0 1 128 0,-5-12-128 16,0 11 0-16,0-11-240 0,4 13 48 0,-4-13 0 15,0 0-704-15,5 9-128 0,-5-9-16 0,0 0-16 16,0 0-1632-16,0 0-320 0,0 0-64 0,0 0-11376 16</inkml:trace>
  <inkml:trace contextRef="#ctx0" brushRef="#br1" timeOffset="180040.06">9091 16630 7359 0,'0'0'656'0,"0"0"-528"0,0 0-128 0,0 0 0 16,0-10 2496-16,0 10 448 0,-1-7 112 0,1 7 16 15,-2-11-1664-15,2 11-320 0,-2-9-64 0,2 9 0 16,0 0 192-16,-2-8 64 0,0 0 0 0,2 8 0 16,-2-7 0-16,2 7 16 0,0 0 0 0,0 0 0 15,0 0-272-15,-1-10-48 0,1 10-16 0,0 0 0 16,0 0-80-16,0 0-32 0,0-7 0 0,0 7 0 16,0 0-192-16,0 0-32 0,0 0-16 0,0 0 0 15,0 0-304-15,0 0-64 0,0 0-16 0,0 0 0 16,0 0-80-16,0 0-16 0,0 0 0 0,0 0 0 15,0 0 192-15,0 0 48 0,0 0 0 0,-1 13 0 16,-1 0 0-16,0-2 0 0,-2 1 0 0,0 1 0 16,-1 0-32-16,0 2 0 0,-1-1 0 0,0 3 0 0,-2 1-16 15,-1 0-16-15,-1 2 0 0,-1 2 0 0,-1 0-80 0,1 4-16 16,-4 2 0-16,0 2 0 0,-1-4-64 0,2 5-16 16,1 2 0-16,-2-1 0 0,1-1 0 0,-2 1 0 15,-1-1 0-15,2 2 0 0,-2-5-128 0,4 1 0 16,1-2 144-16,2-1-144 0,-2-1 0 0,1 0 144 15,2 0-144-15,0-2 0 0,1-2 128 0,2-1-128 16,-3-3 0-16,0 1 0 0,-1 3 0 0,1-2 0 16,-1-6 0-16,1-1 0 15,0 1-256-15,-1-1-176 0,0-4-16 0,1-1-16 16,2 0-1360-16,7-7-272 0,0 0-48 0,0 0-16 16,-9-3-1344-16,3-1-272 0</inkml:trace>
  <inkml:trace contextRef="#ctx0" brushRef="#br1" timeOffset="182641.72">9714 16689 23039 0,'0'0'1024'0,"0"0"192"0,0 0-960 0,0 0-256 0,0 0 0 0,0 0 0 16,0 0 1360-16,0 0 240 0,0 0 32 0,0 0 16 16,10 6 0-16,-10-6 0 0,0 0 0 0,11 4 0 15,-11-4-352-15,10 4-64 0,2-2-16 0,-2 1 0 16,-10-3-384-16,13 1-96 0,2 2-16 0,0-1 0 16,1 0-336-16,2-2-64 0,1 0 0 0,0 0-16 15,3 0-176-15,1 0-128 0,-1-2 144 0,1 2-144 16,2-1 0-16,0 1 128 0,-3-1-128 0,1-1 0 0,1 1 0 0,-1 0 0 15,-1-2 0-15,1 3 0 0,-3-2-208 0,0 2-48 16,0 0 0-16,-2 0 0 16,-3 0-1504-16,0 0-304 0,-3 0-64 0,-1-2-14544 15</inkml:trace>
  <inkml:trace contextRef="#ctx0" brushRef="#br1" timeOffset="183141.28">10724 16555 7359 0,'0'0'656'0,"0"0"-528"0,0 0-128 0,0 0 0 0,0 0 4320 0,0 0 832 15,0 0 160-15,0 0 48 0,0 0-2960 0,0 0-592 16,0 0-112-16,0 0-32 0,0 0-80 0,0 0-32 16,0 0 0-16,0 0 0 0,0 0-464 0,0 0-112 15,0 0-16-15,0 0 0 0,0 0-352 0,0 0-80 16,10 9-16-16,-4 0 0 0,-1 2-160 0,0 1-32 16,1 1-16-16,-1 1 0 0,0 0-160 0,0 5-16 15,1-1-128-15,1 0 192 0,1 2-192 0,0-1 0 16,0-1 0-16,1 1 0 0,1 0 0 0,2-2 0 15,0 0 0-15,2-3 0 0,1 0 0 0,0-3 128 16,1 0-128-16,-1-3 0 0,1 1 0 0,-3-5-128 16,-13-4 128-16,16 5-208 15,-1-1-1184-15,0-2-224 0,-5-2-48 0,1-1-10592 0,-1-3-2112 16</inkml:trace>
  <inkml:trace contextRef="#ctx0" brushRef="#br1" timeOffset="183474.61">11276 16585 8287 0,'0'0'736'0,"0"0"-592"0,0 0-144 0,0 0 0 16,-8-1 2240-16,8 1 400 0,0 0 96 0,-8-1 16 15,8 1-1152-15,-8-4-240 0,8 4-32 0,-9-2-16 16,1 1 544-16,8 1 128 0,0 0 0 0,0 0 16 15,0 0-352-15,-9 4-80 0,3 1-16 0,-2 2 0 16,-1-1-544-16,0 3-112 0,0 3-32 0,1 0 0 0,0 1-320 0,0 2-64 16,-2 1-16-16,1 2 0 0,-1 2-96 0,0 2-32 15,0-2 0-15,-1 4 0 0,1 5 48 0,-2 0 0 16,-2 2 0-16,-2 4 0 0,-1 4-208 0,-1 3-48 16,-2 0 0-16,-1 1 0 0,-1 0-128 0,-1 1 0 15,-3 1 0-15,2-2 0 0,1-2-288 0,2 2-96 16,1-4 0-16,2 2-16 15,0-5-544-15,1 1-96 0,0-3-32 0,1-2 0 16,3-3-1408-16,2-4-272 0,-1-4-64 0</inkml:trace>
  <inkml:trace contextRef="#ctx0" brushRef="#br1" timeOffset="184978.31">10913 16272 8799 0,'0'0'384'0,"0"0"96"0,0 0-480 0,0 0 0 16,0 0 0-16,0 0 0 0,0 0 608 0,0 0 32 15,0 0 0-15,0 0 0 0,0 0-640 0,0 0-288 16</inkml:trace>
  <inkml:trace contextRef="#ctx0" brushRef="#br1" timeOffset="188713.77">10923 15893 2751 0,'0'0'256'0,"0"0"-256"15,0 0 0-15,0 0 0 0,0 0 1952 0,0 0 352 16,0 0 64-16,0 0 0 0,0 0-1792 0,0 0-352 16,0 0-80-16,0 0-16 0,0 0-128 0,0 0 0 0,0 0 0 0,0 0 0 15,0 0 0-15,0 0 0 0,0 0 128 0,0 0-128 16,-8-3 496-16,8 3 16 0,-5-5 0 0,5 5 0 16,0 0 64-16,0 0 0 0,0 0 16 0,0 0 0 15,0 0 336-15,0 0 64 0,0 0 16 0,0 0 0 16,0 0-16-16,0 0 0 0,0 0 0 0,0 0 0 15,0 0 208-15,0 0 32 0,0 0 16 0,0 0 0 16,0 0 32-16,0 0 16 0,0 0 0 0,0 0 0 16,0 0-384-16,0 0-80 0,0 0 0 0,0 0-16 15,0 0-192-15,0 0-48 0,0 0 0 0,0 0 0 16,0 0-16-16,0 0-16 0,0 0 0 0,0 0 0 16,0 0-112-16,0 0-32 0,0 0 0 0,0 0 0 15,0 0-16-15,0 0 0 0,0 0 0 0,0 0 0 16,0 0 64-16,0 0 0 0,0 0 0 0,0 0 0 15,11-5-32-15,0 0 0 0,-4-1 0 0,-7 6 0 0,10-7-16 0,-4 0 0 16,-1 1 0-16,2 0 0 0,3 0-80 0,-1-1-32 16,-1-3 0-16,1 1 0 0,3 0-80 0,0 1-16 15,0-1 0-15,-1-2 0 0,1-2 16 0,0 3 0 16,0-2 0-16,-1 2 0 0,1-2-32 0,0 3-16 16,-1-3 0-16,1 0 0 0,-1 1-160 0,-1 1 160 15,-1 0-160-15,-1 1 160 0,0 0-160 0,-2 2 0 16,-6 7 0-16,7-9 128 0,-7 9-128 0,6-6 0 15,-6 6 0-15,0 0 0 0,0 0 0 0,0 0 0 16,0 0 128-16,0 0-128 0,0 0 0 0,0 0 0 16,0 0 0-16,0 0 0 0,0 0 0 0,0 0 0 15,0 0 0-15,0 0 0 0,0 0 0 0,0 0 0 0,0 0 0 0,0 0 0 16,0 0 0-16,0 0 0 0,0 0 0 0,0 0 0 16,0 0 0-16,8 7 0 0,-3 1 0 0,-1 1 0 15,0 2-144-15,-1-2 144 0,-2 5 0 0,0-5 0 16,-1-9 0-16,2 13 0 0,-2 2 0 0,2-5 0 15,-2-10 176-15,3 13-176 0,-3-2 192 0,1 0-192 16,-1-11 240-16,3 16-64 0,-2-2-16 0,2 1 0 16,-1-1-160-16,0-1 128 0,-2-1-128 0,0-12 128 15,2 13-128-15,0-1 0 0,-2-1 144 0,0-11-144 16,2 12 0-16,-2-12 144 0,0 0-144 0,0 0 0 16,2 11 144-16,-2-11-144 0,0 0 0 0,0 0 144 15,0 0-400-15,0 0-96 0,0 0-16 0,0 0 0 16,0 0-1296-16,0 0-272 0,0 0-48 0,0 0-16 15,0 0-1504-15,0 0-288 0</inkml:trace>
  <inkml:trace contextRef="#ctx0" brushRef="#br1" timeOffset="190862.15">8667 16211 3679 0,'0'0'160'0,"0"0"32"0,0 0-192 0,0 0 0 15,0 0 0-15,0 0 0 0,0 0 4368 0,0 0 832 16,0 0 176-16,0 0 16 0,0 0-3216 0,0 0-640 16,0 0-128-16,0 0-16 0,0 0-208 0,0 0-32 15,0 0-16-15,0 0 0 0,0 0-352 0,4 10-64 16,-4-10-16-16,0 0 0 0,0 0-128 0,0 0-16 15,0 0-16-15,10 7 0 0,-10-7 80 0,12 4 16 16,-12-4 0-16,9 2 0 0,-9-2-48 0,0 0 0 16,0 0 0-16,0 0 0 0,11-2-16 0,-11 2 0 15,0 0 0-15,0 0 0 0,0 0-80 0,10 0-32 16,-10 0 0-16,0 0 0 0,0 0-192 0,0 0-32 16,11 2-16-16,-11-2 0 0,10 6-224 0,-1-1 0 0,-9-5 0 0,12 6 0 15,0 1 0-15,1-3 0 16,0 0 0-16,1 1 0 0,0-2 0 0,1-1 0 0,-2-1 0 0,2-1 0 15,2-1 192-15,0 0 0 0,-1 0 0 0,4-1 0 16,0-2 32-16,1 2 0 0,-3-3 0 0,1-1 0 16,-1 1 96-16,0 1 0 0,-2 0 16 0,0 0 0 15,-1 0-112-15,0 1-32 0,-1 0 0 0,-1 0 0 16,-1 1-48-16,-1 0-16 0,1-1 0 0,-3 1 0 16,-9 2-128-16,11-1 192 0,-2-2-192 0,-9 3 192 15,9-1-192-15,-9 1 0 0,0 0 0 0,12 0 128 16,-12 0-128-16,10-1 0 0,-10 1 0 0,0 0 0 15,10 1 0-15,-10-1 0 0,0 0 128 0,11 0-128 16,-11 0 0-16,0 0 0 0,9-1 0 0,-9 1 0 16,0 0 0-16,0 0 0 0,0 0 128 0,0 0-128 0,0 0 0 0,0 0 0 15,0 0 0-15,0 0 0 0,0 0 128 0,0 0-128 16,0 0 0-16,0 0 128 0,0 0-128 0,0 0 0 16,0 0 144-16,0 0-144 0,0 0 0 0,0 0 128 15,0 0-128-15,0 0 0 0,-9-4 0 0,9 4 128 16,-9-4-128-16,9 4 0 0,0 0 0 0,-9-7 0 15,3 1 0-15,6 6 128 0,-9-7-128 0,9 7 0 16,-8-6 0-16,8 6 128 0,-10-8-128 0,2 1 0 16,2 1 0-16,-1 1 128 0,-1 0-128 0,8 5 0 15,-7-6 0-15,7 6 0 0,-11-5 0 0,2 0 0 16,1 0 0-16,2 1 128 0,6 4-128 0,-9-5 0 16,1 2 0-16,8 3 0 0,-7-5 0 0,7 5 0 15,-6-6 0-15,6 6 0 0,-7-5 0 0,7 5 0 0,-6-6 0 0,6 6 0 16,0 0-192-16,0 0 32 0,0 0 16 0,0 0 0 31,0 0-1104-31,0 0-224 0,0 0-32 0,0 0-16 16,11-3-1296-16,4 3-256 0,0 1-48 0</inkml:trace>
  <inkml:trace contextRef="#ctx0" brushRef="#br1" timeOffset="192009.91">10877 16236 15839 0,'0'0'704'0,"0"0"128"0,0 0-656 0,-9-5-176 15,9 5 0-15,0 0 0 0,-9-6 1680 0,9 6 304 16,-9-6 64-16,9 6 16 0,0 0-384 0,-7-7-80 15,7 7 0-15,0 0-16 0,0 0-224 0,0 0-32 16,-9-2-16-16,9 2 0 0,0 0-208 0,0 0-32 16,0 0-16-16,0 0 0 0,-9 5-352 0,9-5-64 15,0 0 0-15,-8 6-16 0,8-6-336 0,0 0-64 16,-5 8-16-16,5-8 0 0,0 0-16 0,0 0-16 16,0 0 0-16,0 0 0 0,0 0 176 0,0 0 32 15,0 0 16-15,0 0 0 0,0 0 128 0,10 5 32 16,-10-5 0-16,11 4 0 0,-1-1-112 0,0 0 0 0,0-2-16 0,0 0 0 15,0 1-240-15,3-2-64 0,-1 0 0 0,0 1 0 16,-2-1-128-16,2 1 0 0,0-1 0 0,1 1 128 16,1-1-128-16,4 0 0 0,3 0 0 0,1 0 0 15,-1-1 192-15,2-1-64 0,-1-1 0 0,1 0 0 16,1-1 64-16,-2 2 16 0,0 0 0 0,0-1 0 16,-1 1-80-16,0 1-128 0,0-2 176 0,0 2-176 15,1 0 128-15,-1-1-128 0,-3 2 0 0,0-2 0 16,0-1 176-16,1 2-176 0,0 1 160 0,-3 0-160 15,-2-3 288-15,-1 2-32 0,-1 1-16 0,0 0 0 16,-2-1-48-16,-10 1 0 0,10-3 0 0,-10 3 0 16,12-3-32-16,-12 3-16 0,0 0 0 0,0 0 0 15,11-3 32-15,-11 3 0 0,0 0 0 0,0 0 0 16,0 0-32-16,0 0 0 0,0 0 0 0,0 0 0 0,0 0-144 16,0 0 192-16,0 0-192 0,0 0 192 0,0 0-192 15,0 0 0-15,-6-10 0 0,6 10 128 0,0 0-128 0,-6-9 0 16,6 9 0-16,0 0 0 0,-8-9 0 0,8 9 0 15,-8-5 128-15,8 5-128 0,-5-7 0 0,5 7 0 16,-8-6 0-16,8 6 0 0,-6-9 128 0,2 2-128 16,4 7 0-16,-5-8 128 0,-1 3-128 0,1 0 192 15,-1-1-192-15,6 6 192 0,-4-8-192 0,-2 1 128 16,-1 1-128-16,0 0 128 0,2 3-128 0,5 3 0 16,-8-6 144-16,2 0-144 0,-2 2 0 0,0-1 0 15,1 1 0-15,0 1 128 0,-4 1-128 0,2-1 0 16,3-1 0-16,-1 0 0 0,-1 2 0 0,2-1 0 0,6 3 0 15,-9-3 0-15,9 3 0 0,-7-4 0 0,2-1 0 0,5 5 0 16,-5-6 0-16,1-1 0 0,0 2-160 0,4 5 160 31,0 0-1408-31,2-9-192 0,1 0-16 0,4 1-13184 0,2-1-2640 0</inkml:trace>
  <inkml:trace contextRef="#ctx0" brushRef="#br1" timeOffset="213661.04">7740 15716 3679 0,'0'0'320'0,"0"0"-320"0,0 0 0 0,0 0 0 15,0 0 2352-15,0 0 400 0,-8-4 64 0,8 4 32 16,0 0-1504-16,0 0-320 0,0 0-48 0,0 0-16 15,-6-4-688-15,6 4-144 0,0 0-128 0,0 0 192 16,0 0-192-16,0-9 0 0,0 9-192 0,0 0 192 16,5-8-176-16,-5 8 176 0,0 0-128 0,0 0 128 15,0 0 352-15,0 0 160 0,0 0 16 0,0 0 16 0,9-7 1056 0,-9 7 224 16,0 0 32-16,0 0 16 0,0 0-336 0,0 0-64 16,0 0 0-16,0 0-16 0,0 0-496 0,0 0-80 15,0 0-32-15,0 0 0 0,0 0-112 0,0 0-32 16,0 0 0-16,0 0 0 0,0 0-128 0,0 0-48 15,3 11 0-15,-3-11 0 0,0 0-208 0,4 13-64 16,-2-3 0-16,-2-10 0 0,7 12 0 0,-2 0 0 16,-2 1 0-16,1 0 0 0,1-2 96 0,0 4 16 15,0 0 0-15,0 1 0 0,2 2 16 0,-2-1 16 16,-1 3 0-16,1 1 0 0,2 1 0 0,-1 1 0 16,-2 2 0-16,0 1 0 0,0 3-192 0,0-2-32 15,0 1-16-15,-2-1 0 0,1 2-160 0,0-1 160 16,-2 0-160-16,-1 2 160 0,-1-2-160 0,-1 4 128 15,0 0-128-15,0 4 128 0,0-4 0 0,-1 2 0 0,1-1 0 16,0-1 0-16,4 1-128 0,0-2 160 0,-3-1-160 0,2-1 160 16,2 2-160-16,-3 0 0 0,-1 1 144 0,-2-1-144 15,2 0 0-15,-3 2 0 0,0-2 0 0,1 2 128 16,1-3-128-16,-1 1 0 0,2-2 0 0,-2-2 0 16,0-1 0-16,1-1 0 0,-2-3 0 0,0-1 0 15,1 0 0-15,1-4-160 0,2-2 160 0,-1-2-208 16,-2-1-80-16,2-1-16 0,-1-2 0 0,2-9 0 15,0 0 16-15,-2 11 0 0,-4-3 0 0,6-8 0 16,0 0-160-16,0 0-48 16,0 0 0-16,0 0 0 0,0 0-256 0,0 0-48 0,0 0-16 0,-9-1 0 15,9 1-2752-15,-6-5-544 0</inkml:trace>
  <inkml:trace contextRef="#ctx0" brushRef="#br1" timeOffset="214327.86">8112 15665 8287 0,'0'0'736'0,"0"0"-592"0,0 0-144 0,0 0 0 0,0 0 2416 0,0 0 448 0,0 0 80 0,0 0 32 16,0 0-992-16,0 0-208 0,6 13-48 0,-3-4 0 0,-2 1-80 0,-1 1-32 15,0-11 0-15,-1 14 0 0,0 2-496 0,-1 1-96 16,2 0-32-16,-1 2 0 0,-3 2-416 0,1-1-64 15,1-3-32-15,1 1 0 0,-2 0 0 0,2 2 0 16,-1-2 0-16,1 3 0 0,0 1 96 0,-1 1 32 16,0 2 0-16,0 1 0 0,1 0-96 0,0 2 0 15,1-1-16-15,0 4 0 0,0 2-80 0,0-2-16 16,0 3 0-16,0 1 0 0,0 3-80 0,0 0 0 16,2 0-16-16,1 1 0 0,0-1-144 0,-1-1-32 15,1 0 0-15,-3-1 0 0,0 0-128 0,0-1 0 16,0 0 0-16,1-2 128 0,2-1-128 0,-2 2 0 15,0-1 0-15,1-2 0 0,-2-1 128 0,1-1-128 16,2-3 0-16,-2 1 128 0,0-2-128 0,1-3 0 0,-2-2 0 0,2-1 0 16,1-2 0-16,-1-1 0 0,-2-2 0 0,0-1 0 15,0 0-320-15,0 0 64 0,0-1 16 0,2 0 0 32,-2 1-272-32,0-4-48 0,0-9-16 0,-3 14 0 15,0-5-128-15,2 2-16 0,1-11-16 0,-1 10 0 16,1-10-240-16,-1 9-48 0,1-9-16 0,0 0 0 15,0 0-1728-15,0 0-352 0</inkml:trace>
  <inkml:trace contextRef="#ctx0" brushRef="#br1" timeOffset="-214080.85">11921 15666 18767 0,'0'0'832'0,"0"0"176"0,0 0-816 0,0 0-192 0,0 0 0 0,0 0 0 15,0 0 1408-15,0 0 224 0,0 0 48 0,0 0 16 16,0 0-320-16,0 0-64 0,0 0-16 0,0 0 0 16,0 0-208-16,0 0-64 0,0 0 0 0,0 0 0 15,0 0-240-15,11 7-48 0,-4 2-16 0,-1 1 0 0,-2 3 64 0,-1 4 16 16,1 3 0-16,-2 2 0 0,-4-1-160 0,1 6-16 15,0 4-16-15,1 2 0 0,1 1-80 0,0 4-16 16,-1 1 0-16,0 1 0 0,0 2-80 0,-1 1-32 16,-2 0 0-16,2 4 0 0,2 0-144 0,1 2-48 15,-1 1 0-15,-1-2 0 0,0-2-208 0,0-1 176 16,0-2-176-16,0-1 160 0,1-1-160 0,-1-4 0 16,0 2 144-16,0-2-144 0,0-3 0 0,-1 1 0 15,0 2 0-15,-1-1 128 0,0 1-128 0,-1-2 0 16,-1-1 0-16,2 0 0 0,-2-1 0 0,1 0 0 15,-1-2 0-15,2-3 0 0,-1-5-240 0,0-2-64 16,2-3-16-16,0-1 0 0,0-5 320 0,1 0 0 16,-2-2-128-16,2 1 128 0,0-11-256 0,2 9 0 15,-2-9 0-15,0 0 0 16,0 0-384-16,0 0-64 0,0 0 0 0,0 0-16 16,0 0-1200-16,3-9-256 0,0 1-32 0,-2-5-13648 0</inkml:trace>
  <inkml:trace contextRef="#ctx0" brushRef="#br1" timeOffset="-213457.8">12220 15635 6335 0,'0'0'272'0,"0"0"64"0,0 0-336 0,0 0 0 16,2 13 0-16,-2-13 0 0,4 9 672 0,-4-9 64 0,-1 12 16 0,1-12 0 16,0 11 1104-16,0-11 208 0,-1 12 48 0,1-12 16 15,0 12-464-15,0-12-80 0,0 10-32 0,0-10 0 16,0 12-240-16,0-2-48 0,0 1-16 0,0-1 0 15,0 2-80-15,0 1-16 0,0 0 0 0,0 3 0 16,1 3 0-16,0 1 0 0,-1 3 0 0,2 2 0 16,-2 4-16-16,0 1-16 0,-2 2 0 0,2 0 0 15,2 3-384-15,-2 0-80 0,0 2-16 0,0 3 0 16,1 2-256-16,-1 1-64 0,-3 1-16 0,2 3 0 16,2 4-48-16,1-2 0 0,-2-3 0 0,1-2 0 15,0 1-64-15,-1-5-32 0,0-1 0 0,1 2 0 16,1-4-160-16,-2 5 128 0,-3-1-128 0,2-2 128 15,0-2-128-15,3 3 0 0,6 1 0 0,-9-6 0 16,-8-8 0-16,1-3 0 0,4 1 128 0,1-3-128 0,2-1 0 0,0-3 0 16,-2-1 0-16,2-1 0 0,-2-2-192 0,3-2-32 15,0-3 0-15,0-9 0 16,0 11-368-16,0-11-80 0,0 0-16 0,0 0 0 16,0 0-2128-16,0 0-416 0,0 0-96 0</inkml:trace>
  <inkml:trace contextRef="#ctx0" brushRef="#br1" timeOffset="-212068.33">12477 17176 4607 0,'0'0'400'0,"0"0"-400"0,0 0 0 0,0 0 0 16,0 0 3664-16,0 0 656 0,0 0 128 0,0 0 32 15,0 0-2528-15,0 0-496 0,0 0-112 0,0 0 0 16,0 0-192-16,0 0-16 0,0 0-16 0,0 0 0 16,0 0-656-16,0 0-128 0,0 0-16 0,0 0-16 15,0 0-176-15,0 0-128 0,0 0 144 0,10-4-144 16,-10 4 320-16,10-3-48 0,-10 3 0 0,13-6 0 16,2-1 208-16,-2 1 32 0,-3-1 16 0,2 2 0 15,1 0-64-15,-1 0-16 0,-12 5 0 0,12-6 0 16,2 4-48-16,-1-2-16 0,-1 1 0 0,-1 3 0 15,2 3-144-15,0 2-48 0,0 2 0 0,-2 0 0 16,-1 2-192-16,1 3 0 0,0 1 0 0,0 0 0 16,-1 2 0-16,-1 0 0 0,1 2 0 0,-1 0 0 0,-1-1 0 0,-1 1 0 15,1-2 0-15,-1 1 0 0,-2 0 128 0,-1-1-128 16,0 2 0-16,-2 0 0 0,1 4 192 0,-3 0-64 16,-1-3-128-16,-3 0 192 0,0-1 64 0,-1 0 0 15,-3-2 0-15,0 0 0 0,0 2-112 0,-1-1-16 16,-3-3 0-16,-1 0 0 0,-1 1-128 0,0-1 0 15,-1-3 0-15,-2-1 0 0,-2-2-320 0,-1 0 16 16,2-1 0-16,1 1 0 0,1-3 48 0,2-1 0 16,0-1 0-16,-1-2 0 0,1-1 256 0,0 0 0 15,-1-2 0-15,4-1 0 0,0-1 0 0,1-2 0 16,-1 1-128-16,1-1 128 0,1 1 0 0,-2-3 0 16,1-2 0-16,2 3 0 0,8 8 0 0,-5-7 0 0,5 7 0 0,0 0 0 15,-1-11 256-15,1 11-64 0,2-9 0 0,-2 9 0 16,7-9 48-16,0 5 0 0,-7 4 0 0,15 0 0 15,-1-1 48-15,2 2 16 0,-1 3 0 0,4 0 0 16,-1 0-96-16,1 2-16 0,0 2 0 0,0 1 0 16,2 0-16-16,-1 0-16 0,-5 2 0 0,1-1 0 15,0 1-32-15,-3-2-128 0,-3-1 192 0,-1 1-64 16,3 1-128-16,-4 2 0 0,-8-12 0 0,4 8 0 16,-4-8-672-1,0 0-112-15,0 0-32 0,0 0-11024 0,0 0-2224 0</inkml:trace>
  <inkml:trace contextRef="#ctx0" brushRef="#br1" timeOffset="-210897.42">12490 15486 21599 0,'0'0'960'0,"0"0"192"0,0 0-928 0,0 0-224 0,0 0 0 0,0 0 0 16,0 0 912-16,0 0 144 0,0 0 32 0,0 0 0 16,0 0-16-16,0 0 0 0,0 0 0 0,0 0 0 15,1-9 16-15,-1 9 16 0,0 0 0 0,3-8 0 16,-3 8-144-16,-2-9-16 0,2 9-16 0,2-8 0 16,-2 8-208-16,3-11-32 0,0-1-16 0,2 3 0 15,0 0-336-15,3 1-64 0,0-3-16 0,1 2 0 16,0-1 80-16,3-1 16 0,1 0 0 0,-1-1 0 15,-3 3-16-15,3-2 0 0,1 1 0 0,1-1 0 16,0 0 0-16,1 2 0 0,-2 1 0 0,0 0 0 16,0-1-208-16,-3 2-128 0,-2 1 160 0,-8 6-160 15,12-3 128-15,-12 3-128 0,0 0 0 0,0 0 144 0,0 0-144 0,0 0 0 16,8 7 0-16,-8-7 0 0,6 13 0 0,-2-2 0 16,0 4 0-16,-1 0 0 0,-3 4 128 0,1-4 0 15,0 2 0-15,1 3 0 0,-4 1-128 0,2 1 0 16,0 0-192-16,-1 0 192 0,-2-2 0 0,1 1 0 15,-1 1 0-15,2 0 0 0,-2-1 0 0,-1-3 0 16,-1 2 0-16,2-1 0 0,2-1 0 0,-1 2 0 16,-4-2 0-16,1-1 0 0,0 0 0 0,-2-1 128 15,-2-1-128-15,-1 2 0 0,-2-2 160 0,0-2-160 16,1-3 192-16,-2 1-192 0,-6-2 128 0,4 0-128 16,3-5 0-16,-1 1 0 0,-4-1 0 0,3-2 0 15,1-2 0-15,1-1 0 0,3-3 0 0,0 0 0 16,0 0 0-16,1-2-144 0,0-2 144 0,1 0-160 0,1-1 160 0,1 1-160 15,-1-3 160-15,4 1 0 0,2 10-144 0,-1-9 144 16,1 0 0-16,0 9 0 0,0 0 0 0,0 0 0 16,9-4 0-16,1-1 160 0,0 2-16 0,2 3 0 15,0 2 32-15,2 0 0 0,5 2 0 0,-1 3 0 16,0-1 80-16,2 1 0 0,-1-2 16 0,2 2 0 16,1-1 48-16,-2 1 0 0,-2 0 0 0,0 1 0 15,0 0-160-15,-1 1-32 0,-1 2 0 0,-2-2 0 16,-1-3-128-16,-2 2 0 0,-2 0 0 0,1 2 0 15,1-1-1344-15,-2 1-240 16,-1-3-48-16,0 4-18080 0</inkml:trace>
  <inkml:trace contextRef="#ctx0" brushRef="#br2" timeOffset="-203308.25">28703 13093 4607 0,'0'0'192'0,"0"0"64"0,0 0-256 0,0 0 0 16,0 0 0-16,0 0 0 0,-9 2 3296 0,9-2 608 16,-10 7 128-16,1-2 32 0,1-1-2336 0,8-4-448 15,-9 4-112-15,9-4-16 0,-9 8-160 0,3-2-32 16,6-6-16-16,0 0 0 0,-9 7-176 0,9-7-48 16,-7 6 0-16,1 1 0 0,6-7-144 0,-7 6-16 15,7-6-16-15,0 0 0 0,-5 11-32 0,5-11-16 16,0 0 0-16,-5 7 0 0,5-7 112 0,0 0 32 15,0 0 0-15,0 0 0 0,0 0-64 0,0 0 0 16,0 0 0-16,0 0 0 0,0 0-80 0,0 0-32 16,0 0 0-16,-6 9 0 0,6-9-176 0,0 0-32 0,0 0-16 0,0 0 0 15,0 0-48-15,0 0-16 0,0 0 0 0,0 0 0 16,0 0-16-16,0 0 0 0,0 0 0 0,11-1 0 16,-11 1 48-16,12-2 16 0,-2-2 0 0,2 1 0 15,-1-3-32-15,2-1 0 0,0-2 0 0,2 2 0 16,0 1 48-16,1-2 0 0,0-2 0 0,1-2 0 15,0 0 32-15,-3 3 16 0,-1-3 0 0,1 2 0 16,1-1-16-16,0 1 0 0,0 0 0 0,0-2 0 16,4-1-96-16,-2 1-32 0,-2-4 0 0,1 1 0 15,-1-2-144-15,2-1 160 0,0-1-160 0,2 0 160 16,-5-1-160-16,0-1 0 0,-2-1 144 0,0-1-144 16,1-2 0-16,0-2 144 0,-1-2-144 0,2-1 0 15,2-4 144-15,-1 1-144 0,1 2 0 0,-1 0 144 0,2 1-144 0,-1 0 0 16,-3 4 0-16,0 2 0 0,-1 1 0 0,-2 3 0 15,-3 3 0-15,-2 4 0 0,-1 2 0 0,-3 1 0 16,-2 3 0-16,1 7 0 0,0 0 0 0,0 0 0 16,-8-4 0-16,8 4-176 0,-12 2 48 0,2 4 0 15,1 0 0-15,-2 3 0 0,0 3 0 0,-1 2 0 16,0 2 0-16,0 2 0 0,2 0 128 0,0 3-160 16,-2 0 160-16,0 1-160 0,0 4 160 0,1 0 0 15,-1 4 0-15,-1 0-128 0,0-4 128 0,1 4 0 16,0 3 0-16,1 0 0 0,-2-2 0 0,1-1 0 15,1-1 128-15,8 2-128 0,4 4 128 0,0-5-128 16,-1-5 160-16,0-2-160 0,1-3 0 0,1-2 128 16,0-1-128-16,4 0 0 0,-1-4 0 0,1 0 0 0,3-1 0 15,1-2 0-15,-1-3 0 0,-3-1 0 0,-6-6 0 16,11 9-160 0,3 1-352-16,-4-8-80 0,-10-2-16 0,0 0 0 15,13-2-1872-15,1-1-368 0,0 3-80 0,0 0-8208 0,-1-1-1632 0</inkml:trace>
  <inkml:trace contextRef="#ctx0" brushRef="#br2" timeOffset="-202819.08">29361 13020 5519 0,'0'0'496'0,"0"0"-496"16,0 0 0-16,0 0 0 0,0 0 4640 0,0 0 832 16,0 0 160-16,0 0 48 0,0 0-3376 0,0 0-688 15,0 0-128-15,0-10-16 0,0 10 0 0,1-10 0 16,2 0 0-16,2 0 0 0,3 1-640 0,0 1-112 15,-2-2-16-15,2 2-16 0,0-1-384 0,0 3-80 16,0-1-16-16,1 2 0 0,1 1-208 0,-10 4 176 16,9 0-176-16,-9 0 160 0,0 0-160 0,8 5 0 15,-8-5 144-15,3 14-144 0,-6-2 0 0,-1 1 0 0,-2 0 0 0,-3 2 128 16,-3 0-128-16,0 1 128 0,0-2-128 0,1 2 128 16,-2 2-128-16,0 0 0 0,-2-2 128 0,3 2-128 15,1 2 0-15,0-3 0 0,0-3 0 0,0 3 0 16,1 3 0-16,1-2 0 0,-1-1 0 0,4 0 0 15,1 2 0-15,0 0 0 0,-2-2 0 0,3-2 0 16,3 0 0-16,1-2 0 0,2-3 0 0,-2-10 0 16,7 10 0-16,2-2 0 0,3-3 0 0,-1-1 0 15,-11-4 0-15,12 0 0 0,6-1 0 0,2-2 0 16,-2 1 0-16,1-1-208 0,1-1 48 0,0-1 16 16,-2-1-1712-16,0-4-320 0,1 3-80 0,-1-1-8256 15,0 1-1648-15</inkml:trace>
  <inkml:trace contextRef="#ctx0" brushRef="#br2" timeOffset="-202374.92">29733 12847 20959 0,'0'0'928'0,"0"0"192"0,0 0-896 0,0 0-224 0,0 0 0 0,0 0 0 16,0 0 1424-16,-4 7 240 0,4-7 64 0,0 0 0 16,0 0-16-16,0 0 0 0,0 0 0 0,0 0 0 15,0 0-912-15,0 0-176 0,0 0-48 0,0 0 0 16,0 0-448-16,0 0-128 0,0 0 0 0,0 0 0 15,11 0-384-15,-11 0-112 0,11 0-16 0,-11 0 0 16,0 0-512-16,12 0-128 0,-12 0 0 0,10 0-16 16,-10 0-112-16,12-3 0 0,-12 3-16 0</inkml:trace>
  <inkml:trace contextRef="#ctx0" brushRef="#br2" timeOffset="-201829.72">30044 12729 13823 0,'0'0'608'0,"0"0"128"0,0 0-592 0,0 0-144 0,0 0 0 0,0 0 0 15,0 0 3344-15,0 0 640 0,0 10 128 0,0 2 32 16,-1 1-2544-16,0 0-512 0,-2 3-112 0,-1-1-16 16,0 2-160-16,0 2-32 0,0 0-16 0,-1-1 0 15,-1-1-352-15,0-1-64 0,2 1-16 0,1-2 0 16,-3-1 0-16,1-1-16 0,0 0 0 0,1-2 0 16,4-11 0-16,-1 11 0 0,1-11 0 0,0 0 0 15,0 0 16-15,0 0 16 0,0 0 0 0,0 0 0 16,0 0-80-16,0 0-32 0,0 0 0 0,0 0 0 0,2-9-80 0,2-2-16 15,0 1 0-15,0-2 0 0,1-1-128 0,2 0 0 16,1-3 144-16,-1-1-144 0,1-2 0 0,1-1 144 16,0 1-144-16,1 0 0 0,-3 3 0 0,1 1 0 15,0 2 0-15,0 1 0 0,-2 3 0 0,1 0 0 16,-1 1 0-16,-6 8 0 0,10-6 0 0,-3 2 0 16,-7 4 0-16,0 0 0 0,11-3 0 0,-11 3 0 15,0 0 0-15,12 3 0 0,-3 1 0 0,-9-4 0 16,0 0 0-16,10 19 0 0,3 9 0 0,-4-2 192 15,-4-7-48-15,-1 1 0 0,-2-3 48 0,-2 0 0 16,-2 0 0-16,0 1 0 0,0-1 0 0,0-3 0 16,-1 3 0-16,-2-5 0 0,-5-5-192 0,1 0 0 15,2 2 0-15,3-1 0 0,4-8-256 0,-3 11-64 16,3-11-32-16,0 0 0 16,0 0-864-16,0 0-160 0,0 0-32 0,0 0-10048 0,0 0-1984 0</inkml:trace>
  <inkml:trace contextRef="#ctx0" brushRef="#br2" timeOffset="-201439.22">30315 12832 3679 0,'0'0'320'0,"0"0"-320"0,0 0 0 0,0 0 0 16,0 0 4448-16,0 0 816 0,7-7 176 0,-7 7 16 16,0 0-2992-16,0 0-608 0,0 0-112 0,0 0-16 15,0 0-160-15,0 0-32 0,-9 8 0 0,-3 1 0 16,0 3-640-16,2 2-128 0,2 2-16 0,-1-2-16 15,-2 2-160-15,2 0-48 0,3-1 0 0,1-2 0 16,2 0-144-16,0-1-48 0,1 0 0 0,0-1 0 0,1-3-176 0,2 3-32 16,-1-11-128-16,4 11 192 0,2-3-192 0,-1 0 0 15,-5-8 0-15,10 8 0 0,2-3 0 0,0-1 0 16,-2 0 0-16,2-1 0 0,0-3 0 0,-1 0 0 16,0-2 0-16,1 1 0 0,1 0 0 0,0-1 0 15,-2 0 0-15,-11 2 0 0,6-8 128 0,-1 0-128 16,4-1 0-16,-3 0 0 0,-6 9 144 0,6-12-144 15,-2 0 128-15,-1 1-128 0,1-2 208 0,-2 0-32 16,-4 0-16-16,2-1 0 0,2 1 0 0,-2-1 0 16,-3 0 0-16,2-1 0 0,-1 1-32 0,0 1-128 15,-3 1 192-15,2 2-64 0,3 1-128 0,0 9 0 16,-1-8 0-16,-1 1 0 0,-2 1-192 0,4 6-128 0,0 0-32 16,0 0 0-1,-1-7-1696-15,1 7-320 0,0 0-80 0,0 0-13744 0</inkml:trace>
  <inkml:trace contextRef="#ctx0" brushRef="#br2" timeOffset="-201071.76">30467 13029 17727 0,'0'0'784'0,"0"0"176"0,0 0-768 0,0 0-192 0,0 0 0 0,3 11 0 16,3-2 1408-16,-6-9 240 0,0 0 48 0,8 8 16 16,-8-8 0-16,0 0 0 0,0 0 0 0,9 7 0 0,-9-7-160 0,0 0-16 15,10 2-16-15,-10-2 0 0,0 0-336 0,0 0-64 16,11-3-16-16,-11 3 0 0,6-10-304 0,-6 10-64 16,5-9-16-16,-1 0 0 0,-1-1-144 0,-1-2-16 15,1-1-16-15,2 0 0 0,0 0-272 0,-1-3-48 16,-1-1-16-16,1-1 0 0,0 0-32 0,0 0-16 15,0-2 0-15,1 0 0 0,1 1-160 0,1 2 0 16,-3 0 0-16,2 4 128 0,-1-3-128 0,2 2 0 16,1 4 0-16,0 0 0 0,-2 0 0 0,1 3 0 15,-2 1 0-15,-5 6 0 0,0 0-192 0,0 0 48 16,0 0 0-16,0 0 0 16,0 0-688-16,0 0-144 0,0 0-32 0,10-3 0 15,-10 3-2640-15,0 0-512 0,11 3-128 0</inkml:trace>
  <inkml:trace contextRef="#ctx0" brushRef="#br2" timeOffset="-200440.3">30736 12860 10127 0,'0'0'448'0,"-2"10"96"0,2 0-544 0,-1 0 0 0,-2 1 0 0,0 1 0 16,3-1 3776-16,-2 1 656 0,2-12 128 0,-4 13 32 15,1-1-2304-15,2 0-464 0,2-1-96 0,-1 0 0 16,0-11-592-16,0 11-112 0,1 0-32 0,1-2 0 15,-4 0-352-15,2-9-64 0,0 0 0 0,6 9-16 16,-6-9-176-16,0 0-16 0,5 7-16 0,-5-7 0 0,0 0-96 0,9 0-32 16,-9 0 0-16,9-2 0 0,0-4-96 0,-2-1-128 15,-2-2 176-15,0 2-176 0,3-5 144 0,-1 1-144 16,-2 1 0-16,1-1 144 0,3-4-144 0,1-1 0 16,-1-1 0-16,0 0 0 0,-3 0 0 0,3 2 0 15,3 2 128-15,-1 2-128 0,-4 1 0 0,1 3 0 16,-8 7 0-16,0 0 0 0,9-4 0 0,-9 4 0 15,0 0 0-15,0 0 0 0,11 2 0 0,-11-2 0 16,9 6 0-16,-9-6 0 0,6 12 0 0,2 0 192 16,1 6-64-16,-3-8 0 0,-6-10 288 0,0 0 48 15,2 15 16-15,-2-6 0 0,0-9-208 0,0 0-32 16,3 15-16-16,-2-2 0 0,-1-2 16 0,0-11 0 16,0 0 0-16,0 0 0 0,0 0-48 0,0 0 0 15,0 0 0-15,0 0 0 0,0 0-192 0,0 0 128 16,-4-5-128-16,4 5 0 0,0 0 144 0,0 0-144 0,-1-12 128 0,4 3-128 15,3 0 0-15,1 0 0 0,-2-1 128 0,1-1-128 16,3 0 0-16,2 0 0 0,-5-4 0 0,4 1 0 16,-1-2 128-16,0 2-128 0,0-2 0 0,1 3 128 15,-1 1-128-15,1 3 0 0,-3 2 0 0,1 1 128 16,-8 6-128-16,0 0 0 0,8-4 0 0,-8 4 0 16,0 0 0-16,0 0 0 0,0 0 0 0,14 4 0 15,5 16 0-15,-12-14 0 0,-9-12 0 0,2 6 0 16,13 16 0-16,-5-1 0 0,-2-3 0 0,-1 1 0 15,2 0 0-15,-7-5 0 0,0-8 0 0,0 0 0 16,0 15 256-16,6 4 192 0,4 7 16 0,-6-8 16 0,-4-18-272 16,-3 13-48-16,2 0-16 0,1 1 0 0,0-1-144 15,1-1 128-15,-1-12-128 0,3 13 128 0,-2 0-128 0,0-2 0 16,-1-11 0-16,0 0 0 16,4 10-1408-16,-4-10-144 0,0 0-48 0,0 0-11824 15,10 4-2368-15</inkml:trace>
  <inkml:trace contextRef="#ctx0" brushRef="#br2" timeOffset="-199810.67">32006 12701 26255 0,'0'0'1152'0,"0"0"256"15,0 0-1120-15,0 0-288 0,0 0 0 0,0 0 0 16,0 0 1152-16,0 0 192 0,0 0 16 0,0 0 16 16,0 0-112-16,0 0-32 0,0 0 0 0,-9-2 0 15,9 2-336-15,-12 2-80 0,-1 0-16 0,2 3 0 16,-1-2-272-16,-1 2-48 0,0 0-16 0,-2 0 0 0,-1 2-256 0,-1-1-48 16,0 2-16-16,0 0 0 0,0-2-144 0,2 1 192 15,1-1-192-15,1-3 192 0,0 1-64 0,3-1-128 16,10-3 192-16,-10 1-64 0,10-1 0 0,0 0 0 15,0 0 0-15,0 0 0 0,0 0-128 0,0 0 0 16,0 0 0-16,0 0 128 0,0 0-128 0,0 0 0 16,0 0 0-16,11-1 0 0,-11 1-160 0,12 0 160 15,-12 0 0-15,11 0-144 0,-11 0 144 0,12 1 0 16,-12-1 0-16,10 2 0 0,-10-2 0 0,11 8-128 16,-3-1 128-16,-8-7 0 0,6 9 0 0,1-1 0 15,-1 0 0-15,1 1-128 0,-2 2 128 0,-1-1 0 16,0 1 0-16,0 0 0 0,-2-2 0 0,1 1 0 0,-3 1 0 15,0-1 0-15,1 1 144 0,-2-1 16 0,0 0 0 16,-3 1 0-16,-1-2 96 0,-1 1 0 0,0 0 16 0,-1-1 0 16,1 0-16-16,-1-1 0 0,1-1 0 0,-1 1 0 15,-2-3-256-15,3 2 160 0,6-7-160 0,-11 4 128 16,-1 0-128-16,3 1-272 0,9-5 64 0,-9 1 16 31,1 1-720-31,8-2-144 0,0 0-32 0,0 0 0 16,0 0-1904-16,0-10-384 0</inkml:trace>
  <inkml:trace contextRef="#ctx0" brushRef="#br2" timeOffset="-199106.6">32305 12845 25791 0,'0'0'2304'0,"0"0"-1856"16,0 0-448-16,0 0 0 0,0 0 2240 0,0 0 336 15,-1-11 80-15,2 2 16 0,-1 9-2288 0,2-8-384 0,1-2-240 0,-3 10 48 16,1-9 192-16,-1 9 0 0,-1-9 0 0,-2 2-144 15,3 7 400-15,-5-6 64 0,5 6 32 0,0 0 0 16,-8-4 432-16,2 2 96 0,6 2 16 0,0 0 0 16,-5 17-336-16,-6-7-64 0,-3-16-16 0,0 4 0 15,2 7-288-15,0 1-48 0,0 2-16 0,1 1 0 16,-1 2-128-16,-1-1 192 0,-2 1-192 0,2 0 192 16,2 2 0-16,-1-1 16 0,-1 0 0 0,3-4 0 15,3 0-32-15,0-1-16 0,0 1 0 0,0 0 0 16,7-8-32-16,0 0 0 0,0 0 0 0,-1 9 0 15,1-9-128-15,0 0 0 0,0 0 144 0,9 7-144 16,-9-7 0-16,13 2 0 0,-1 0 0 0,-1-2 0 16,3 0 0-16,-1-2 128 0,0 1-128 0,0-2 0 15,1-1 0-15,0 1 0 0,-1 0 0 0,2-2 0 16,-2 0 0-16,0-1 0 0,-2 1 0 0,0 0 0 0,-2 0 0 0,-1-1 0 16,-8 6 0-16,9-6 0 0,-9 6 0 0,8-7 0 15,-2 1 0-15,-6 6 0 0,6-8 0 0,-6 8 0 16,0 0 0-16,5-8 0 0,-5 8 0 0,0 0 0 15,0 0 0-15,0 0 0 0,0 0 0 0,0 0 0 16,0 0 0-16,0 0-128 0,0 0 128 0,0 0 0 16,0 0 0-16,0 0 0 0,-5 12 0 0,-2 0-128 15,1 1 128-15,-1 1 0 0,-1 0 0 0,-2 2 0 16,-2 1 0-16,-1 3 0 0,0 2 0 0,0 3 0 16,-3-1 0-16,-1 2 0 0,-4 0 0 0,3 1 0 15,0-4 0-15,0-1 0 0,-1 0 0 0,4-1 0 16,0-3 144-16,4 1-144 0,3-4 0 0,4 1 0 15,3-3 0-15,3 0 0 0,3 0 0 0,-1-4 0 0,-4-9 0 16,6 12 0 0,4 0-528-16,-2-4-16 0,-8-8 0 0,10 6 0 15,2-2-1184-15,0-1-256 0,-2-3-32 0,2-2-9056 0,0 1-1792 0</inkml:trace>
  <inkml:trace contextRef="#ctx0" brushRef="#br2" timeOffset="-198631.79">32491 12873 27647 0,'-9'-3'2448'16,"3"-1"-1952"-16,6 4-496 0,0 0 0 0,0 0 2864 0,9-9 464 15,2 1 112-15,1 3 16 16,-1 1-3184-16,-1 0-624 0,-1 0-128 0,-9 4-32 0,0 0 176 0,0 0 16 15,0 0 16-15,-1 13 0 0,-6 0 512 0,1 6 112 16,-1 7 0-16,-1-6 16 0,-5-8 144 0,0 2 32 16,0 3 0-16,2 0 0 0,2-1-64 0,1-2-16 15,0 0 0-15,1-1 0 0,1-1-176 0,2 0-16 16,1 0-16-16,3-12 0 0,0 0-80 0,0 0-16 16,3 13 0-16,-3-13 0 0,0 0-128 0,9 10 0 15,-9-10 0-15,13 3 0 0,0-3 0 0,0-2 128 16,-1 1-128-16,1-3 0 0,0-2 0 0,1-2 0 15,1-1 0-15,-4 0 0 0,-4-3 0 0,2-1 0 0,1-3-176 16,1 2 176-16,-3 1-128 0,0 1 128 0,-1 0-128 0,0 2 128 16,-2 1-144-16,0 1 144 0,-5 8-160 0,0 0 160 15,0 0 0-15,0 0 0 0,0 0 0 0,0 0 0 16,0 0 0-16,0 0 0 0,0 0 176 0,7 9-48 16,-2 1 112-16,-5-10 16 0,7 11 16 0,-2 1 0 15,-1-2-16-15,-4-10 0 0,0 0 0 0,5 13 0 16,0-1-256-16,0-3 128 0,-5-9-128 0,0 0 0 15,8 9 0-15,1-1 0 0,0-2 0 0,2-2-144 32,-11-4-576-32,12 4-112 0,-12-4-32 0</inkml:trace>
  <inkml:trace contextRef="#ctx0" brushRef="#br2" timeOffset="-198187.03">32915 12920 20271 0,'0'0'1792'0,"0"0"-1424"0,-3-10-368 0,1 1 0 0,2 9 3872 0,0-9 704 16,0 9 144-16,2-8 16 0,-2 8-3824 0,0 0-768 15,0 0-144-15,0 0 0 0,0 0 0 0,0 0 0 16,-10 0 0-16,-1 3 0 0,0 2 304 0,-1 1 96 16,2 1 32-16,-2 1 0 0,0 1 288 0,2 0 64 15,-1 0 16-15,2 0 0 0,0-1-336 0,1 1-64 16,2 1-16-16,-1-2 0 0,7-8-192 0,-5 9-64 15,5-9 0-15,-4 8 0 0,4-8-128 0,0 0 0 16,0 0 0-16,0 0 0 0,0 0 0 0,0 0 0 16,0 0 0-16,0 0 0 0,0 0 0 0,0 0 0 0,12 3 0 0,-2-4 0 15,1-2 0-15,-11 3 0 0,11-4 128 0,0-1-128 16,-3-2 0-16,-8 7 0 0,9-5 0 0,-9 5 0 16,8-6 0-16,-8 6 0 0,0 0 0 0,9-3 128 15,-9 3-128-15,0 0 0 0,0 0 0 0,0 0 0 16,0 0 0-16,0 0 0 0,0 0 0 0,0 0 0 15,6 10 256-15,-2 1-48 0,-4-11 0 0,3 12 0 16,-3 1 16-16,2-3 0 0,-2-10 0 0,4 10 0 16,-4-10-224-16,4 13 0 0,0-3 128 0,-4-10-128 15,0 0 0-15,0 0 128 0,7 9-128 0,-7-9 0 16,0 0 0-16,0 0 0 0,0 0 0 0,0 0-160 16,0 0-496-16,0 0-112 0,0 0 0 0,0 0-16 15,10 2-2224-15,-10-2-448 0,9-4-96 0</inkml:trace>
  <inkml:trace contextRef="#ctx0" brushRef="#br2" timeOffset="-197889.36">32974 13095 18431 0,'0'0'816'0,"0"0"160"0,0 0-784 0,0 0-192 16,0 0 0-16,0 0 0 0,0 0 3984 0,0 0 752 15,0 0 160-15,5-8 32 0,0 2-3968 0,2-1-800 16,-1 2-160-16,-6 5 0 0,5-9 0 0,-1 1 240 15,-4 8-64-15,5-9-16 0,-2-3 544 0,1 2 128 16,0 2 0-16,1-4 16 0,-2 1-96 0,1-3-32 0,0 1 0 0,-1 0 0 16,0-1-464-16,1 0-112 0,-4-1-16 0,3 2 0 15,3 0-128-15,-1 2 0 0,-2-2 0 0,-1 1 0 16,0 1 0-16,2 2 0 0,4 1 0 16,-1 2 0-16,1-1 0 0,-3 2 0 0,1 1 0 0,0 0 0 15,1-1 0-15,0 0-176 0,1 1 176 0,0 1-192 16,0-1-64-16,6 2-32 0,-3-3 0 0,-1 2 0 31,-10 3-2096-31,0 0-432 0,0 0-64 0,0 0-32 0</inkml:trace>
  <inkml:trace contextRef="#ctx0" brushRef="#br2" timeOffset="-197521.18">33142 12945 16575 0,'0'0'736'0,"0"0"160"0,0 0-720 0,0 0-176 16,0 0 0-16,0 0 0 0,12-1 1984 0,-1-2 352 16,1-1 80-16,0 2 16 15,-1-2-1664-15,1 1-336 0,0 2-64 0,1-2-16 0,0 6 496 0,-1-7 112 16,-2-4 0-16,1 2 16 0,-1 0-48 0,0 1-16 16,0 0 0-16,-1 0 0 0,-9 5-432 0,10-4-96 15,-2-3 0-15,-2 2-16 0,1-1-160 0,-2 0-16 16,-2 0-16-16,-3 6 0 0,4-7-176 0,-4 7 192 15,-2-9-192-15,1 3 192 0,1 6-192 0,-2-5 192 16,-4-1-192-16,6 6 192 0,-6-2-64 0,6 2 0 16,-9 1 0-16,0 3 0 0,-1-4-128 0,1 4 0 15,0 2 0-15,-1 2 128 0,-2 0 144 0,0 2 32 0,-1 0 0 0,-1 1 0 16,0 2 80-16,-1 0 0 0,0-1 16 0,-1 2 0 16,3-2-208-16,1 0-32 0,0-3-16 0,5 1 0 15,1-3-144-15,1 1 0 0,4 1 144 0,1-9-144 16,2 9 0-16,-2-9-192 0,0 0 32 0,12 8 0 31,-12-8-2368-31,17 5-480 0,-1-1-80 0</inkml:trace>
  <inkml:trace contextRef="#ctx0" brushRef="#br2" timeOffset="-197053.28">33556 13090 27647 0,'0'0'1216'0,"-9"-4"256"0,0 0-1168 15,9 4-304-15,0 0 0 0,0 0 0 0,-6-8 1744 0,6 8 304 16,-3-9 48-16,3 9 16 16,-5-9-2112-16,1 2-560 0,4 7-32 0,-7-6-16 0,7 6 608 0,-9-4 0 15,0 0 224-15,9 4-64 0,-10-1 672 0,-1 2 128 16,1 0 16-16,1 2 16 0,9-3-320 0,-12 7-64 16,0-1-16-16,2 2 0 0,-1 0-288 0,1 0-64 15,0-1-16-15,0 3 0 0,1 0 32 0,3 0 0 16,-1 1 0-16,2 1 0 0,0-3-16 0,2 1 0 15,3-10 0-15,-1 13 0 0,0-1-80 0,2 0-16 16,-1-12 0-16,4 11 0 0,-4-11-144 0,6 8 192 16,-6-8-192-16,9 5 192 0,-9-5-192 0,13 4 192 15,-1 1-192-15,0-2 192 0,0-7-192 0,-1 0 192 0,0 0-192 0,-1-1 192 16,1-3-192-16,-1 2 160 0,-1-2-160 0,0-1 160 16,-1-3-160-16,1 3 128 0,0-3-128 0,-1 1 128 15,-1-2 64-15,1-4 0 0,-1 1 0 0,1-1 0 16,-1-3 208-16,-1 1 48 0,2-1 16 0,-1-2 0 15,-1-3-128-15,1-1-16 0,-1-1-16 0,1-2 0 16,-1 1-112-16,1 0 0 0,-2 1-16 0,0-1 0 16,0 1-32-16,-1 0 0 0,-1-2 0 0,-2 3 0 15,-1 2-144-15,0 5 0 0,-2-3 0 0,-1 2 0 16,0 2 0-16,1 1-256 0,-1 1 48 0,1 2 0 16,-1 1-640-16,2 1-128 0,1-1-32 0,0 1 0 15,0 1-1872-15,1 0-368 0,2 1-80 0</inkml:trace>
  <inkml:trace contextRef="#ctx0" brushRef="#br2" timeOffset="-195762.54">27888 13546 11967 0,'-8'5'1072'0,"-2"1"-864"0,-3-5-208 0,5 4 0 16,8-5 4064-16,0 0 768 0,0 0 160 0,6 9 16 15,6-1-4336-15,5-1-864 0,4-1-192 16,5-2-16-16,4 1 400 0,8 0-128 0,5-1 128 0,10 0 0 15,11-1 320-15,8-2 128 0,6-2 48 0,5 1 0 16,3 3 224-16,12-3 48 0,12 0 16 0,6-3 0 0,4 0 240 16,11 1 64-16,10-2 0 0,5 1 0 0,3 3-352 0,15-2-64 15,13 2-16-15,11 3 0 0,6 1-192 0,-1-4-32 16,-2-5-16-16,2 0 0 0,3 4-176 0,10 1-48 16,10 0 0-16,0 0 0 0,0 0 0 0,-3 1-16 15,-8 2 0-15,-3-3 0 0,-3-2-16 0,-95 1 0 16,16 0 0-16,13-3 0 0,9 1-160 0,-2-1 0 15,-3 0 0-15,305-7 0 32</inkml:trace>
  <inkml:trace contextRef="#ctx0" brushRef="#br2" timeOffset="-192953.43">33605 11605 29247 0,'0'0'1296'0,"0"0"272"0,0 0-1248 0,0 0-320 16,10-4 0-16,0 4 0 0,1-3 576 0,1 3 64 15,-1 3 16-15,0-3 0 0,-11 0-256 0,12-3-48 16,-2 3-16-16,-10 0 0 0,10 3-16 0,-10-3-16 15,11 3 0-15,-11-3 0 0,0 0-176 0,9 4-128 16,-9-4 192-16,0 0-192 0,0 0 320 0,0 0-64 0,0 0 0 0,0 10 0 16,0-10 320-16,-4 8 48 0,4-8 16 0,-10 6 0 15,-1 0 0-15,-2 0 16 0,-3 1 0 0,-2-2 0 16,-4 0-80-16,-3 2 0 0,-1-1-16 0,-4 1 0 16,-2-1-128-16,-2 3-32 0,-3 0 0 0,-3-6 0 15,-4 3-176-15,-7 0-32 0,-8-2-16 0,24-3 0 16,-7 2-176-16,-6 0 192 0,-6 0-192 0,-4 1 192 15,-7-3-192-15,-7 1 192 0,-8-1-192 0,-74 5 192 16,20 0-64-16,9-5-128 0,1-2 192 0,2 1-64 16,0 1-128-16,0-1 0 0,-3-1 144 0,-2-2-144 15,-2 6 0-15,0-6 144 0,3-1-144 0,-2 0 0 16,-4 2 128-16,6-2-128 0,4-3 0 0,1 1 0 0,-1-1 160 16,6 2-160-16,5 4 128 0,-4-5-128 0,-2 1 128 0,5 3-128 15,5 4 0-15,5-2 128 0,3-1-128 0,0 0 0 16,-4 1 0-16,4 1 128 0,6 3-128 0,5-3 128 15,-1-1-128-15,-1 0 128 0,1 1 0 0,5 5 0 16,3-3 0-16,5 1 0 0,6-1-128 0,-1-3 0 16,0-1 0-16,2 1 128 0,5 1-128 0,4 2 128 15,2-1-128-15,6 0 128 0,5-2-128 0,6 0 0 16,1-2 144-16,1 1-144 0,-1 0 0 0,-2 1 128 16,-1-4-128-16,1 2 0 0,1 2 0 0,2 2 0 15,1-1 0-15,3 2 0 0,1-2 0 0,2 2 0 16,6-2 0-16,2 1 0 0,-1 0 0 0,3 2 0 15,1-2 0-15,1 0 0 0,3-1 0 0,2 0 0 0,-1 0 0 16,2 2 0-16,1-3 0 0,1 0 0 0,1-3 0 16,2 3 0-16,1-1 0 0,8 1 0 0,-9 0 0 15,9 0 0-15,0 0 0 0,-9 0 144 0,1 0-144 0,8 0 0 16,-9 4 128-16,9-4-128 0,0 0 0 0,-8 1 0 16,8-1 128-16,-9 3-128 0,0 0 144 0,9-3-144 15,-8 4 160-15,8-4-160 0,-9 5 160 0,9-5-160 16,0 0 176-16,-5 9-176 0,-1-1 192 0,6-8-192 15,-4 10 192-15,1-2-192 0,0 1 192 0,3-9-192 16,-1 12 192-16,0 0-192 0,-1-2 192 0,4 0-192 16,0 0 160-16,1 0-160 0,0 2 128 0,1 1-128 15,-1 1 144-15,1 0-144 0,2 2 160 0,0 4-160 16,1 0 128-16,0 7-128 0,-1 1 0 0,3 6 144 0,1 5-144 16,3 11 0-16,4 14 0 0,-5-6 0 0,-8-7 0 15,0 8 0-15,0 3 0 0,0 10 0 0,-1 8 0 0,1 4 0 16,-1 5 0-16,1 4 0 0,0 2 0 0,-3 3 0 15,-2 1 0-15,3 4 0 0,6 6 0 0,-1 3 0 16,-3 4 0-16,0-5 0 0,-1-4 192 0,3-7 0 16,-1-3 0-16,1 11 0 0,0 11-48 0,0-7 0 15,-2-10 0-15,-1 2 0 0,-5 4-144 0,4 3 0 16,-1 4 144-16,0 1-144 0,-2 2 0 0,0 5 144 16,-2-1-144-16,0-2 0 0,1-4 128 0,-2 6-128 15,0 1 0-15,1-4 0 0,2-7 0 0,-1 0 0 16,-1 0 128-16,2-3-128 0,-1-6 0 0,2-3 128 15,0-1-128-15,3 3 0 0,3 5 0 0,0-15 0 0,-2-8 0 16,-3-7 0-16,-2-6 0 0,1 0 0 0,1 0 0 0,1-3 0 16,1-4 0-16,1-5 0 0,0-7 0 0,-1-5 0 31,-3-4-384-31,1-3-96 0,1-1-16 0,1-1 0 16,-2-3-2000-16,2-1-384 0,2-2-96 0,2-8-16208 0</inkml:trace>
  <inkml:trace contextRef="#ctx0" brushRef="#br2" timeOffset="-190192.73">28331 14152 17503 0,'0'0'1552'0,"0"0"-1232"15,0 0-320-15,4-7 0 0,1-1 1040 0,-5 8 160 16,5-8 16-16,-5 8 16 0,4-8-256 0,-4 8-48 15,7-6-16-15,-7 6 0 0,0 0 240 0,0 0 32 16,5-8 16-16,-5 8 0 0,0 0 64 0,0 0 16 16,0 0 0-16,0 0 0 0,0 0-384 0,0 0-80 15,0 0-16-15,5 13 0 0,-1 4-304 0,-1 4-64 16,-3 1-16-16,-2 4 0 0,1 1-192 0,-1 6-32 16,-1 3-16-16,0 1 0 0,2-1-48 0,-2 5-128 0,-2-1 192 0,1 5-64 15,-2-2-128-15,1 1 0 0,1 0 0 0,0-1 0 16,-3-1 0-16,2 0 0 0,0-2 0 0,1 0 0 15,0-2 0-15,0-1 0 0,0-5 128 0,2 1-128 16,-1 0 208-16,0-3-32 0,1-2-16 0,0 0 0 16,2-5-160-16,2-1 0 0,-5 0 0 0,3-1 128 15,3-5-336-15,-1 0-80 0,-2-3-16 0,3 0 0 32,1-7-336-32,-4-6-80 0,0 0-16 0,0 0 0 0,0 0-544 0,0 0-96 0,0 0-32 0,12-9-8608 15,-6 1-1728-15</inkml:trace>
  <inkml:trace contextRef="#ctx0" brushRef="#br2" timeOffset="-189631.8">28558 14177 4607 0,'0'0'192'0,"0"0"64"0,0 0-256 0,0 0 0 0,0 0 0 0,0 0 0 16,0 0 3776-16,0 0 704 0,0 0 128 0,0 0 48 16,0 0-2944-16,0 0-592 0,-4-8-112 0,4 8-32 15,0 0 192-15,0 0 48 0,0 0 0 0,0 0 0 16,0 0-128-16,0 0-32 0,0 0 0 0,0 0 0 15,0 0-352-15,-5 12-80 0,1 0-16 0,1 0 0 16,-2 2-176-16,1 3-48 0,2-3 0 0,0 6 0 16,-2 3-144-16,2 2-48 0,-1 2 0 0,2 3 0 0,-3 2 64 0,1 3 0 15,1 0 0-15,0 2 0 0,0-1 64 0,-1 3 0 16,2-1 16-16,2 2 0 0,-1 1-144 0,0-1-16 16,0 1-16-16,1-4 0 0,2-1-160 0,0-2 0 15,1-4 144-15,-2-3-144 0,1 2 128 0,-1-5-128 16,0 1 160-16,0-1-160 0,1-4 0 0,-2 3 0 15,-1-6 0-15,0 2 0 16,0-3-416-16,0-1-32 0,0-2 0 0,2-2 0 16,-4-3-1728-16,2-8-368 0,0 0-64 0</inkml:trace>
  <inkml:trace contextRef="#ctx0" brushRef="#br2" timeOffset="-188572.4">28790 14663 1839 0,'0'0'160'0,"0"0"-160"0,-7-3 0 0,7 3 0 15,0 0 1936-15,0 0 368 0,0 0 64 0,0 0 0 16,0 0-1296-16,0 0-272 0,0 0-48 0,0 0-16 15,0 0 1824-15,0 0 352 0,0 0 80 0,0 0 16 16,0 0-912-16,0 0-176 0,0 0-48 0,0 0 0 16,0 0-480-16,0 0-112 0,0 0 0 0,14 6-16 15,-3 1-544-15,1-1-96 0,-2 2-32 0,2-2 0 0,1-2-304 0,0 2-64 16,-1-1-16-16,2-1 0 0,2-2-208 0,0 0 176 16,-2-2-176-16,2 0 160 0,-1 0-32 0,1 1 0 15,-3 0 0-15,1-1 0 0,-2 0-128 0,1 2 0 16,-13-2 144-16,10 1-144 0,-10-1 0 0,0 0 144 15,0 0-144-15,0 0 0 0,0 0 192 0,0 0-192 16,0 0 192-16,0 0-192 0,0 0 224 0,0 0-64 16,0 0-16-16,0 0 0 0,0 0-144 0,0 0 0 15,0 0 144-15,0 0-144 0,0 0 0 0,0 0 0 16,0 0 0-16,0 0 128 0,-7 1-128 0,-3 2 0 16,0 2 0-16,1-1 0 0,0 2 0 0,0 2 0 15,-2 0 0-15,1 2 0 0,-1 1 0 0,0-1 0 16,-2 2 0-16,0 0 0 0,0 0 0 0,0-3 0 0,1 2 0 15,-1 2 0-15,-2 0 0 0,1 2 0 16,1-2 0-16,0 1 0 0,-3 1 0 0,1-1 0 0,-2-1 0 0,1 3 0 16,0-3 0-16,1-3 0 0,0 3 0 0,2-4 0 15,3-1 0-15,1 0 0 0,0-2 128 0,2 1-128 16,7-7 160-16,-6 8-32 0,2 0-128 0,4-8 192 16,-7 6-192-16,7-6 0 0,-2 8 0 0,2-8 0 15,0 0 0-15,0 0 0 0,2 9 0 0,-2-9 0 16,0 0 192-16,8 9-64 0,1-5-128 0,-1 1 192 15,-8-5-16-15,13 3-16 0,0-3 0 0,1 0 0 16,1-1 32-16,0-1 16 0,4 1 0 0,2 0 0 16,1 1-80-16,-1 0-128 0,-3-3 176 0,1 3-176 15,2 0 0-15,1-1 0 0,-3-1 0 0,-4 1 0 16,0 1-208-16,-2 0-48 0,-13 0-16 0,11 0 0 16,-11 0-1392-16,0 0-288 0,0 0-48 15,0 0-9200-15,0 0-1824 0</inkml:trace>
  <inkml:trace contextRef="#ctx0" brushRef="#br2" timeOffset="-187799.78">28893 14537 7359 0,'0'0'656'0,"0"0"-528"0,-7-3-128 0,7 3 0 15,0 0 3584-15,0 0 704 0,0 0 128 0,-5-7 16 16,5 7-3536-16,0 0-720 0,0 0-176 0,-9-4 0 16,0 1 704-16,1 3 96 0,0 0 32 0,1 0 0 15,-3 0 720-15,10 0 160 0,0 0 16 0,0 0 16 16,0 0-272-16,0 0-48 0,-7-3-16 0,7 3 0 0,0 0-416 0,0 0-96 16,0 0 0-16,0 0-16 0,0 0-384 0,0 0-80 15,0 0-16-15,7-6 0 0,1 1-272 0,-8 5-128 16,0 0 128-16,12-4-128 0,0 1 176 0,-2 2-48 15,-10 1-128-15,12 0 192 0,-2 0-192 0,1 1 144 16,-1 2-144-16,1-1 128 0,-1-2-128 0,2 0 128 16,-1 3-128-16,1-2 128 0,0 2-128 0,1-3 160 15,-1 0-160-15,-1 0 160 0,2 0-160 0,-1 0 0 16,-1 0 0-16,-1 0 128 0,1 0-128 0,-2 0 0 16,-9 0 0-16,0 0 128 0,11 0-128 0,-2 1 0 15,-9-1 0-15,0 0 128 0,0 0-128 0,0 0 0 16,0 0 144-16,0 0-144 0,0 0 192 0,0 0-48 0,0 0 0 15,0 0 0-15,0 0 160 0,0 0 16 16,0 0 16-16,0 0 0 0,0 0-112 0,0 0-32 0,0 0 0 0,0 0 0 16,0 0-64-16,0 0 0 0,0 0-128 0,0 0 192 15,0 0-192-15,0 0 176 0,0 0-176 0,4-8 160 16,-4 8-160-16,0 0 128 0,0 0-128 0,0 0 128 16,0 0-128-16,-2-9 192 0,-1 1-192 0,3 8 192 15,-5-6-64-15,5 6 0 0,0 0 0 0,-7-5 0 16,-2 1 16-16,3 0 0 0,6 4 0 0,0 0 0 15,-9-7-144-15,2 4 0 0,7 3 144 0,-8-6-144 16,2 1 0-16,-1 1 144 0,1-1-144 0,6 5 0 16,-8-5 144-16,8 5-144 0,-7-4 0 0,7 4 144 15,-6-7-144-15,-1 3 128 0,7 4-128 0,-9-2 128 16,3-1-128-16,6 3 0 0,-11-1 0 0,2 1 0 0,9 0 0 16,-9 0 0-16,9 0 0 0,-9 2 0 0,9-2-256 0,0 0-48 15,0 0 0-15,0 0 0 16,0 0-2112-16,0 0-416 0,0 0-96 0</inkml:trace>
  <inkml:trace contextRef="#ctx0" brushRef="#br2" timeOffset="-187214.53">29362 14198 18431 0,'-6'-4'1632'16,"1"-1"-1312"-16,5 5-320 0,0 0 0 0,0 0 2480 0,-2-9 416 16,2 9 96-16,0 0 16 0,5-9-1936 0,-5 9-384 15,0 0-80-15,0 0-16 0,6-7-192 0,-6 7-32 16,0 0-16-16,0 0 0 0,0 0 208 0,0 0 32 15,0 0 16-15,0 0 0 0,0 0 64 0,0 0 16 16,0 0 0-16,-2 16 0 0,-2-3-80 0,1 1-16 16,1 4 0-16,-2 1 0 0,-2-2-112 0,-1 2-32 15,3 3 0-15,2 2 0 0,2 5-80 0,-3-1-32 16,-1 2 0-16,0 1 0 0,0 1-112 0,2 3-32 16,-1-2 0-16,-1 0 0 0,-1 4-192 0,-1-1 176 15,-2 2-176-15,3-3 160 0,-1-2-32 0,2-2-128 16,2 1 192-16,-1-1-64 0,-1-1-128 0,3 0 0 15,-3-1 0-15,0-6 0 0,0-1 0 0,2-1 0 16,0-3 160-16,1 1-160 0,0-6 0 0,1-3 0 0,4 0 0 0,0 0 0 16,0-4-256-16,-4-6-48 0,0 0-16 0,0 0 0 31,0 0-512-31,11 0-128 0,-11 0 0 0,12-6-16 16,-4-5-1792-16,-2 1-368 0,1-2-64 0</inkml:trace>
  <inkml:trace contextRef="#ctx0" brushRef="#br2" timeOffset="-186842.18">29550 14163 21183 0,'0'0'1888'16,"0"0"-1504"-16,0 0-384 0,0 0 0 0,0 0 1456 0,0 0 208 16,0 0 64-16,0 0 0 0,4 13-1248 0,-1 1-240 15,-2 2-48-15,0 3-16 0,-1 5 432 0,0 2 96 16,0 1 0-16,1 2 16 0,-2 1 304 0,0 3 48 16,-2-2 16-16,1 2 0 0,-2-2-128 0,1 0-32 15,-1 2 0-15,0-1 0 0,0 3-272 0,1 2-48 16,-3-3-16-16,1 2 0 0,0 3-464 0,-2-3-128 15,2-2 0-15,-1-1 0 0,-1 0 0 0,1-3 0 16,-1 0 0-16,2-6 0 0,2-4 0 0,1 0 0 0,-1-2 0 16,2-2 0-16,1-2 0 0,0-2-192 0,-2-3 64 0,2-9 0 31,4 8-1648-31,-4-8-320 0,0 0-64 0,0 0-13248 0</inkml:trace>
  <inkml:trace contextRef="#ctx0" brushRef="#br2" timeOffset="-186236.48">29588 15074 11967 0,'0'0'1072'0,"0"0"-864"15,0 0-208-15,0 0 0 0,0 0 4080 0,-1-6 768 16,1 6 144-16,2-9 48 0,-2 9-3760 0,5-10-736 16,-5 10-160-16,8-7-16 0,0-3 16 0,-1 4 16 15,-2-1 0-15,-5 7 0 0,8-6 368 0,-8 6 64 16,7-7 0-16,3 3 16 0,-10 4-80 0,11-2 0 15,-11 2-16-15,12-1 0 0,-12 1-240 0,12-2-64 16,-2 2 0-16,-10 0 0 0,0 0-192 0,0 0-64 0,8 8 0 0,-8-8 0 16,8 10-192-16,-3 1 144 15,-5-11-144-15,5 10 128 0,-5-10-128 0,4 12 0 0,-4-12 144 0,0 12-144 16,0 0 0-16,0-2 128 0,0-10-128 0,-1 13 0 16,-2-3 0-16,1 1 0 0,-2 1 0 15,-1-3 0-15,-2 1 0 0,0 2 0 0,1 0 0 0,-1-1 128 31,0 1-128-31,0-1 0 0,1-2 0 0,-2 1 0 0,-1 1 0 0,1-2 0 0,1-3 0 0,-1 2 0 16,1 0 0-16,-1 0-160 0,8-8 160 0,-9 6-160 16,9-6 160-16,-8 4-160 0,8-4 160 0,0 0-160 15,0 0 160-15,0 0 0 0,0 0 0 0,0 0 0 16,0 0 0-16,0 0 0 0,0 0 0 0,0 0-128 16,0 0 128-16,0 0 0 0,0 0 0 0,0 0 0 15,0 0 0-15,12 4 0 0,-1 1 0 0,1-4 0 16,-2 1 128-16,2-1-128 0,0-1 128 0,1 0-128 15,0 0 0-15,1 0 0 0,1 0 0 0,0 1 0 16,-2 1 0-16,0-1 0 0,-1 0 0 0,0-1 0 16,0-1-544-16,-12 1-32 0,11-3 0 0,1-1 0 15,0-2-2064-15,-3-2-432 0,-3 2-64 0</inkml:trace>
  <inkml:trace contextRef="#ctx0" brushRef="#br2" timeOffset="-185427.99">29742 14091 22175 0,'0'0'976'0,"0"0"208"0,0 0-944 16,0 0-240-16,0 0 0 0,0 0 0 0,-3-9 1360 0,3 9 240 16,-1-8 32-16,1 8 16 0,0-9-80 0,0 9-16 15,0 0 0-15,0 0 0 0,5-9-208 0,-5 9-32 16,0 0-16-16,4-9 0 0,1 0-528 0,-5 9-128 16,7-9 0-16,0 2-16 0,1 1-400 0,0 0-80 15,0 1-16-15,0 0 0 0,1 2-128 0,1-2 0 16,1 1 0-16,0 2 0 0,4 0 0 0,-2 0 128 15,-13 2-128-15,14-3 0 0,-1 2 128 0,0-1-128 16,-2 2 0-16,-11 0 128 0,11 0-128 0,0 3 160 16,-11-3-160-16,10 7 160 0,-10-7-160 0,8 7 0 0,-8-7 0 15,5 11 0-15,-2-1 144 0,0 1-144 0,-3-11 160 0,2 11-160 16,1 1 0-16,-3 1 0 0,-3-1 0 0,3 1 0 16,1 1 0-16,-1-1 0 0,-3 2 0 0,-1 0 0 15,1 1 0-15,-2 1 0 0,-2-4 0 0,1 1 0 16,-1 1 0-16,1-2 128 0,-3-2-128 0,-2 0 0 15,1-2 0-15,1-1 128 0,0-2-128 0,-1 5 0 16,-1 0 0-16,-2 0 128 0,-2-3-128 0,1 0 0 16,0-2 0-16,2-1-160 0,0-1 32 0,12-4 0 15,-9 5 128-15,9-5 0 0,-9-2-144 0,9 2 144 16,0 0 0-16,0 0 0 0,0 0 0 0,0 0 0 16,0 0-128-16,-1-9 128 0,1 9-160 0,0 0 160 15,0 0-160-15,5-7 160 0,-5 7-160 0,0 0 160 16,0 0 0-16,10-4 0 0,-1 2 0 0,-9 2 0 15,0 0 0-15,13 0 192 0,-1 0-16 0,0 1 0 0,-2 2 80 0,2-3 32 16,0-2 0-16,2 2 0 0,2 0-32 0,-2 2-16 16,-1-1 0-16,1 1 0 0,1 1-240 0,-2 0 0 15,-3-2 0-15,2 3 0 0,1-3 0 0,-3 2 0 16,-10-3 0-16,11 2 0 0,-11-2 0 0,0 0 0 16,0 0 0-16,0 0 0 15,9 4-448-15,-9-4-192 0,0 0-48 0,0 0 0 16,0 0-1712-16,0 0-352 0,0 0-64 0</inkml:trace>
  <inkml:trace contextRef="#ctx0" brushRef="#br2" timeOffset="-183481.05">30477 14673 5519 0,'0'0'496'15,"0"0"-496"-15,0 0 0 0,0 0 0 16,0 0 3872-16,0 0 672 0,0 0 144 0,0 0 32 16,0 0-2224-16,0 0-432 0,0 0-80 0,0 0-32 0,0 0-256 0,0 0-48 15,0 0-16-15,0 0 0 0,0 0-384 0,0 0-80 16,0 0-16-16,10 0 0 0,-10 0-544 0,12 0-112 16,3 0-32-16,-2-2 0 0,-2 1-128 0,2 0-16 15,2-1-16-15,2 1 0 0,0-2-128 0,1 1-32 16,-1-1 0-16,2-1 0 0,2 0-144 0,1-1 0 15,-1 3 0-15,1-2 128 0,2 0-128 0,-2 1 0 16,-1 2 0-16,-2 0 0 0,0-1-192 0,-2 2-80 16,-3 2-16-16,-4-1 0 15,-10-1-1632-15,9 3-336 0,-9-3-64 0,10 5-8704 16,-10-5-1744-16</inkml:trace>
  <inkml:trace contextRef="#ctx0" brushRef="#br2" timeOffset="-183059.06">30512 14893 19343 0,'0'0'1728'0,"0"0"-1392"15,0 0-336-15,0 0 0 0,0 0 3424 0,12 0 608 16,-2 0 128-16,-10 0 32 0,11 4-2464 0,-1-3-512 15,-10-1-80-15,12 1-32 0,-12-1-96 0,13 4-32 16,0-2 0-16,-1-2 0 0,-12 0-128 0,14 0-16 16,-1-2-16-16,0 2 0 0,0-1-272 0,2-2-48 15,0 0-16-15,0-1 0 0,1 1-240 0,4-2-48 16,0 4-16-16,2-5 0 0,1 1-176 0,1-1 0 16,-1-1 0-16,2 3 0 15,1 2-1280-15,3-1-224 0,1 0-48 0,-2 2-11488 16,-2 4-2288-16</inkml:trace>
  <inkml:trace contextRef="#ctx0" brushRef="#br2" timeOffset="-180623.61">30210 16077 3679 0,'0'0'160'0,"0"0"32"0,0 0-192 0,0 0 0 0,0 0 0 0,0 0 0 16,0 0 4672-16,0 0 880 0,0 0 176 0,0 0 32 15,0 0-4016-15,0 0-800 0,0 0-176 0,0 0-16 16,0 0 432-16,0 0 96 0,0 0 0 0,0 0 16 15,0 0 240-15,0 0 32 0,0 0 16 0,0 0 0 16,0 0-352-16,0 0-64 0,0 0-16 0,0 0 0 16,-4 9-256-16,4-9-64 0,-7 8-16 0,-1-2 0 15,8-6-240-15,-10 7-32 0,-2-1-16 0,1-1 0 16,-1 1-176-16,0-2-32 0,-2-1-16 0,-2 3 0 16,-2-1-80-16,0 1-16 0,-2 1 0 0,-1 1 0 0,-4 0 0 15,2-1 0-15,2 0 0 0,-4 1 0 0,-2 0 32 16,2-2 0-16,4-1 0 0,0 2 0 0,-1-1 16 0,0 1 0 15,0-2 0-15,4 0 0 0,1 1-80 0,1-1-16 16,-1 0 0-16,4-2 0 0,3 0-32 0,-1 0-128 16,1 2 192-16,1 0-64 0,9-5 0 0,-9 6 0 15,-1-1 0-15,10-5 0 0,-7 6-128 0,7-6 128 16,0 0-128-16,-7 7 128 0,7-7-128 0,0 0 0 16,0 0 0-16,0 0 0 0,0 0 0 0,0 0 128 15,0 0-128-15,0 0 0 0,11 6 128 0,-11-6-128 16,13 7 0-16,1-4 128 0,0 1-128 0,1-1 0 15,-1 0 0-15,3 0 128 0,2 1-128 0,2-1 0 16,0 0 0-16,3 1 0 0,0-3 0 0,-1 2 0 16,-4 1 0-16,1 0 0 0,1 0 0 0,-1-2 0 0,0 1 0 0,-2-1 0 15,-1 1 0-15,0 1 0 0,0-4 0 0,-1 4 0 16,-1-2 160-16,0 2-160 0,-1-1 192 0,-1 0-192 16,-1-1 0-16,0 1 0 0,-1-1 0 0,1 1-144 15,0 0 144-15,0-1 0 0,-1 1 0 0,0-1 0 16,-1 0 0-16,-10-2 0 0,12 0 0 0,-2 1 0 15,-10-1 0-15,0 0 0 0,0 0 0 0,11 0 0 16,-11 0 0-16,0 0 144 0,0 0-144 0,0 0 0 16,0 0 144-16,0 0-144 0,0 0 0 0,0 0 144 15,0 0-144-15,0 0 0 0,-7 7 0 0,1-1 0 16,-2 1 0-16,0-1 0 0,8-6 0 0,-9 9 0 16,-2 3 0-16,1-4 0 0,0 0 0 0,-1-1 0 15,1 1 0-15,-2 4 0 0,-1-3 0 0,0 2 0 0,-1-1 0 0,-3-1 0 16,-2 4 0-16,-1 2 0 0,-1-2 0 0,-3-2 0 15,-1 1 0-15,1 1 0 0,0 1 0 0,-1-1 0 16,1 0 0-16,-1 1 0 0,1-1 0 0,2-3 0 16,1 3 0-16,2-1 0 0,-1-1 0 0,2 1 0 15,2 0 0-15,1 1 0 0,-2 0 0 0,1 0 0 16,0 0 0-16,3 0 0 0,2 0 0 0,-1-1 0 16,0 1 0-16,2-1 0 0,1-1 0 0,1-3 0 15,1-3 0-15,7-5 0 0,0 0 0 0,-5 11 0 16,5-11 0-16,-4 9 0 0,4-9 0 0,0 0 0 15,-1 10 0-15,1-10 0 0,0 0 0 0,4 12 0 16,-4-12 0-16,6 9 0 0,-6-9 0 0,9 8 0 16,1-1 0-16,0-1 0 0,-10-6 0 0,14 1 0 15,-1 2 0-15,2 0 0 0,0-3 0 0,2 1 0 0,0-1 0 0,3 0 128 16,2 0-128-16,1 0 0 0,2 0 0 0,5 0 128 16,4-1-128-16,0 1 0 0,-1-3 0 0,-1 2 128 15,2 1-128-15,0 0 0 0,-1-2 0 0,-5 2 0 16,-2 0 0-16,-3 0 0 0,-4-1 128 0,-3 1-128 15,-3-2 0-15,-3 2 0 0,1 2 0 0,-11-2 0 32,0 0-608-32,0 0-48 0,0 0-16 0,0 0 0 15,0 0-2208-15,0 0-432 0,0 0-80 0</inkml:trace>
  <inkml:trace contextRef="#ctx0" brushRef="#br2" timeOffset="-179924.98">29736 17267 21823 0,'0'0'960'0,"0"0"208"0,0 0-928 0,0 0-240 16,0 0 0-16,0 0 0 0,0 0 1872 0,0 0 336 15,0 0 64-15,0 0 16 0,0 0-992 0,0 0-192 16,0 0-32-16,0 0-16 0,0 0-224 0,0 0-32 16,0 0-16-16,-7 4 0 0,7-4-256 0,-8 4-48 15,8-4-16-15,-8 8 0 0,2 1 48 0,-1-3 16 16,0 2 0-16,1 1 0 0,-1 2 32 0,1 0 0 15,-1 1 0-15,0 1 0 0,-3 2-288 0,3 0-48 16,-1 2-16-16,1-1 0 0,1-2-208 0,1 3 128 16,-1 1-128-16,2-2 0 0,1-3 0 0,0-1 0 15,3-12 0-15,-1 13 0 0,1-2 0 0,0-11 0 16,0 0 0-16,4 11 0 0,-4-11-320 0,6 10-64 0,-6-10-16 0,9 7 0 31,-9-7-560-31,13 4-128 0,-1-4 0 0,0-2-16 16,-1 1-1792-16,2-3-368 0,2-2-64 0</inkml:trace>
  <inkml:trace contextRef="#ctx0" brushRef="#br2" timeOffset="-179166.6">29806 17069 3679 0,'0'0'320'0,"0"0"-320"16,0 0 0-16,0 0 0 0,0 0 3504 0,0 0 624 16,0 0 128-16,0 0 32 0,0 0-1760 0,0 0-352 15,-6 9-64-15,6-9 0 0,0 0-496 0,0 0-80 16,0 0-32-16,0 0 0 0,0 0-368 0,0 0-80 16,0 0-16-16,0 0 0 0,0 0-528 0,0 0-96 15,0 0-32-15,0 0 0 0,0 0-384 0,0 0 0 0,0 0-144 0,0 0 144 31,0 0-3104-31,0 0-512 0</inkml:trace>
  <inkml:trace contextRef="#ctx0" brushRef="#br2" timeOffset="-178497.47">29916 17353 4607 0,'0'0'192'0,"0"0"64"16,0 0-256-16,0 0 0 0,0 0 0 0,0 0 0 0,0 0 4736 0,0 0 912 16,-9 0 176-16,9 0 48 0,0 0-3440 0,0 0-704 15,0 0-128-15,0 0-16 0,0 0-128 0,0 0-32 16,0 0 0-16,0 0 0 0,0 0-560 0,0 0-112 16,0 0-32-16,9-1 0 0,2-2-400 0,-1 2-64 15,-1 0-32-15,2-1 0 0,-1 0-224 0,1 2 0 16,-3 0 128-16,2 0-128 0,-1 0 0 0,-9 0 0 15,0 0 0-15,12 0 0 16,0 0-448-16,-12 0-16 0,0 0-16 0,11-3 0 16,0 3-1888-16,-11 0-384 0,0 0-80 0,9-5-11296 0</inkml:trace>
  <inkml:trace contextRef="#ctx0" brushRef="#br2" timeOffset="-178153.69">29838 17503 11967 0,'0'0'528'0,"0"0"112"0,0 0-512 0,0 0-128 0,0 0 0 0,0 0 0 15,7-4 3088-15,-7 4 592 0,8 0 112 0,1 0 32 0,2 0-2544 0,0-1-512 16,-11 1-112-16,10 0-16 0,2 2 512 0,-3 1 112 16,-9-3 16-16,12 1 0 0,3-2-416 0,1 1-80 15,-4-1-16-15,0 1 0 0,1 1-512 0,0-1-128 16,-2 0 0-16,0-1-128 15,-11 1-960-15,10-2-288 0,1 2-64 0,-11 0-13280 16</inkml:trace>
  <inkml:trace contextRef="#ctx0" brushRef="#br2" timeOffset="-177858.37">30241 17223 2751 0,'0'0'256'0,"0"0"-256"0,0 0 0 0,0 0 0 16,0 0 6896-16,0 0 1328 0,0 0 272 0,0 0 48 16,0 0-6464-16,0 0-1296 0,-1 13-256 0,-1-3-48 15,2-10 320-15,-1 13 64 0,1 0 16 0,-1 0 0 16,-2 0-288-16,1 4-48 0,-1 0-16 0,0 3 0 15,2-3-256-15,-2 2-48 0,-2 2-16 0,1 1 0 16,-1 0-208-16,1 1 0 0,-2-4 0 0,0-1 0 16,3-1 0-16,-1-2-288 0,-2-4 32 0,3 0 16 15,-1-2-1472-15,4-9-288 0,0 0-64 0</inkml:trace>
  <inkml:trace contextRef="#ctx0" brushRef="#br2" timeOffset="-176937.47">29820 15871 5519 0,'0'0'496'0,"0"0"-496"16,0 0 0-16,0 0 0 0,4 11 3168 0,-4-11 544 16,8 12 96-16,-8-12 32 0,0 0-1856 0,5 9-352 15,-5-9-80-15,0 0-16 0,8 8-96 0,-8-8-32 16,0 0 0-16,0 0 0 0,0 0-192 0,0 0-64 15,0 0 0-15,0 0 0 0,0 0 0 0,0 0-16 16,8 5 0-16,-8-5 0 0,0 0-112 0,0 0-32 16,0 0 0-16,0 0 0 0,0 0-160 0,0 0-16 15,0 0-16-15,0 0 0 0,10-5-240 0,-10 5-48 16,0 0-16-16,6-8 0 0,1-1-224 0,-7 9-32 16,4-9-16-16,0 0 0 0,0 0-48 0,0 1-16 15,1 0 0-15,-5 8 0 0,2-10-160 0,4-1 192 16,0-3-192-16,1 2 192 0,-3 2-192 0,0-5 128 15,-1 1-128-15,1 1 128 0,0 1-128 0,0 1 0 0,-1 0 0 0,1 1 0 16,0-2 0-16,0 3 0 0,-4 9 0 0,5-9 0 16,0 2 0-16,-5 7 0 0,0 0 0 0,0 0 0 15,10-9 0-15,-10 9 0 0,0 0 0 0,8-8 0 16,1 3 0-16,-9 5 0 0,0 0 0 0,0 0 0 16,0 0 0-16,0 0 0 0,9-1-144 0,-9 1 144 15,0 0 0-15,0 0 0 0,7 10-128 0,-2 1 128 16,-2 0 0-16,-1 2-128 0,0-1 128 0,0 4 0 15,1-3 0-15,0 1-128 0,-1 2 128 0,1-2 0 16,-1 2 0-16,2-2 0 0,-1 2 0 0,1-1 0 16,0 0 0-16,0 0 0 0,-2 1 0 0,2-2 0 15,0-2 0-15,0 1 0 0,0-1 0 0,0 0 144 16,1-1-16-16,0-1-128 0,-5-10 192 0,5 10-64 0,1-2 32 16,-6-8 0-16,6 9 0 0,-6-9 0 0,0 0 112 0,9 3 32 15,-9-3 0-15,11 0 0 0,-11 0 16 0,10-3 0 16,-2-4 0-16,0 1 0 0,-2-3-64 0,1-2 0 15,-2 1 0-15,2-4 0 0,-1-1-128 0,1 1-128 16,-2-2 192-16,0-1-192 0,7-22 128 16,-7 18-128-16,0 2 0 0,0-1 0 0,1 2 0 15,-2 0-128-15,-1 1 128 0,3 1-400 0,-1 0 16 16,0 1 0-16,-1 3 0 16,-1-1-224-16,-1 1-32 0,2 1-16 0,0 0 0 15,0 3-1584-15,1 2-304 0,3-1-64 0,1 2-16336 0</inkml:trace>
  <inkml:trace contextRef="#ctx0" brushRef="#br2" timeOffset="-175127.72">31207 16391 3679 0,'0'0'160'0,"0"0"32"0,-5-7-192 0,5 7 0 0,0 0 0 0,0 0 0 15,-8-4 4928-15,8 4 928 0,0 0 192 0,0 0 32 16,-8-3-3392-16,8 3-704 0,0 0-128 0,0 0-16 16,0 0-128-16,0 0-32 0,-10-3 0 0,10 3 0 15,0 0-320-15,0 0-64 0,0 0-16 0,0 0 0 16,0 0-368-16,0 0-80 0,0 0 0 0,0 0-16 16,0 0-304-16,0 0-64 0,0 0-16 0,0-7 0 15,0 7-224-15,0 0-32 0,6-5-16 0,2 0 0 0,0 1 0 0,1 2 0 16,0-5 0-16,3 3 0 0,1 1-32 0,3 1-128 15,-1-1 192-15,5 2-64 0,-1-2-128 0,2 1 0 16,-1-1 0-16,1 1 0 0,0 0 0 0,-2 2 0 16,-1 0 0-16,2 2 0 0,-1-2 0 0,-3 0 0 15,-5 0 0-15,0 0 0 0,4 1 144 0,-2-1-144 16,-3 0 160-16,-10 0-160 0,10-1 0 0,-10 1 0 16,12 0 0-16,-12 0 0 0,0 0 0 0,0 0 0 15,12 2 0-15,-12-2 0 0,0 0 0 0,0 0 0 16,0 0 0-16,3 12 0 0,-6-2 0 0,-1 1 0 15,-1-1 0-15,-2 1 0 0,-2-1 0 0,-3-1 0 16,-2 2 0-16,1 0 0 0,3 1 0 0,-2 0 0 16,-4 0 0-16,1 1 0 0,-2-2 0 0,0 1 0 15,0 1 0-15,0-1 0 0,1 1 0 0,2 0 0 0,-1-1 0 0,1 1 0 16,-3-2 0-16,3 1 128 0,2 1-128 0,0-1 0 16,-2 0 0-16,1-1 0 0,3 1 0 0,-2 1 0 15,-1-1 0-15,1 1 0 0,2-1 0 0,1-2 0 16,-1 2 0-16,1-2 0 0,-1 1 0 0,3-5 0 15,7-6 0-15,-2 11 0 0,2-11 0 0,0 0 0 16,-3 10 192-16,3-10-48 0,0 0-16 0,3 10 0 16,-3-10 0-16,0 0-128 0,8 10 192 0,-1-3-64 15,-7-7-128-15,11 7 160 0,-11-7-160 0,13 5 160 16,-1-1-160-16,1 0 0 0,0-1 144 0,1-1-144 16,0 2 0-16,1-1 144 0,0-3-144 0,2 0 0 15,2 0 128-15,-3 0-128 0,0 2 0 0,1 0 0 16,0-2 128-16,-1 0-128 0,-3 0 0 0,-2-2 0 0,1 0-176 15,-12 2-144-15,12-2-16 0,-2 1-16 16,-1-2-1648-16,-9 3-336 0,11-3-64 0,-11 3-16 16,9-4-1296-16,0-2-256 0</inkml:trace>
  <inkml:trace contextRef="#ctx0" brushRef="#br2" timeOffset="-174438.15">31744 16925 8287 0,'0'0'736'0,"0"0"-592"16,0 0-144-16,5-7 0 0,-5 7 1664 0,4-11 288 15,0 2 64-15,-4 9 16 0,7-9-800 0,-7 9-144 16,0 0-48-16,0 0 0 0,4-8 704 0,-4 8 144 16,0 0 32-16,0 0 0 0,0 0-64 0,0 0 0 15,0 0 0-15,0 0 0 0,0 0-624 0,0 0-128 0,0 0-16 16,0 0-16-16,0 0-208 0,-6 13-32 0,1-4-16 0,0 2 0 16,0-1-288-16,0 1-48 0,-1-1-16 0,1 0 0 15,0 2-176-15,0 3-32 0,-2-2-16 0,1 2 0 16,-1-2-240-16,1 2 144 0,-1-4-144 0,2 1 128 15,1 0-128-15,0-1 0 0,2 1 0 0,-1-3 128 16,2 2-128-16,1-11 0 0,0 12 0 0,0-12 128 16,0 0-128-16,4 11 0 0,2 0 0 0,1-3 0 15,-7-8-208-15,9 5-80 0,1-3-16 0,-10-2 0 16,12-1-400 0,0 0-96-16,-1 1-16 0,2-3 0 0,-1 1-432 15,1-2-96-15,-1 0 0 0,1 1-16 0,0-2-1776 0,-1 0-336 0,-3-2-80 0</inkml:trace>
  <inkml:trace contextRef="#ctx0" brushRef="#br2" timeOffset="-174203.29">31786 16716 26719 0,'-10'-3'2368'0,"10"3"-1888"16,-10-3-480-16,10 3 0 0,-6-2 3184 0,6 2 528 16,0 0 128-16,0 0 0 0,0 0-3136 0,0 0-704 15,8-7 0-15,-8 7 0 0,0 0-256 0,8-5 32 16,-8 5 16-16,0 0 0 16,0 0-368-16,0 0-64 0,7-4 0 0,-7 4-10688 0,11-5-2112 0</inkml:trace>
  <inkml:trace contextRef="#ctx0" brushRef="#br2" timeOffset="-173318.79">31899 16118 15663 0,'0'0'1392'0,"0"0"-1120"16,0 0-272-16,0 0 0 0,0 0 2752 0,0 0 512 16,7-6 80-16,-7 6 32 0,9-5-1968 0,-9 5-400 15,10-2-80-15,1 0-16 0,-11 2 80 0,12 4 16 16,-3 1 0-16,-1-1 0 0,-1 4-32 0,0 2 0 16,-2 2 0-16,4 1 0 0,3 3-384 0,0 2-80 15,-3 4 0-15,3 0-16 0,2 0-240 0,0 3-64 16,-1 1 0-16,2 1 0 0,2 1-192 0,0 1 176 0,-2 1-176 15,-1 0 160-15,-2-2-32 0,3 1 0 0,-4 1 0 0,0-1 0 16,-3-2 32-16,-2-1 0 0,1-3 0 0,-2 5 0 16,-4-1-32-16,-1 3 0 0,-3 0 0 0,0 0 0 15,-3 0-128-15,0 0 0 0,-6-5 0 0,-1 0 0 16,-1-1-192-16,-5 0-128 0,-3-2-32 0,-1-1 0 16,-1-2-1552-1,-3 1-304-15,-4-3-64 0,-4-1-8592 0,-1-1-1712 0</inkml:trace>
  <inkml:trace contextRef="#ctx0" brushRef="#br2" timeOffset="-172786.69">31066 15996 21183 0,'0'0'1888'0,"0"0"-1504"0,0 0-384 0,0 0 0 15,0 0 1056-15,0 0 144 0,3-11 16 0,-3 11 16 16,0 0-32-16,0 0-16 0,0 0 0 0,0 0 0 16,0 0 32-16,0 0 16 0,0 0 0 0,0 11 0 15,-3-1-32-15,1 3-16 0,-2-2 0 0,-1 3 0 16,-2 2-288-16,-2 3-64 0,-3 1-16 0,2-1 0 15,-1 1-288-15,-4 3-48 0,-5 2-16 0,1 4 0 16,3-2-176-16,-2 5-32 0,-2-1-16 0,-1 3 0 16,0 2-48-16,3 2 0 0,2-1 0 0,0-1 0 0,-1 1-192 15,2-1 176-15,2 2-176 0,3-3 160 0,-1-2-160 0,4 1 0 16,1-3 0-16,5-1 0 16,0-3-256-16,3 2-128 0,5 0-16 0,3-5-16 15,3-3-592-15,4-1-112 0,3-2-32 0,3-2 0 16,6-2-2208-16,2-2-448 0,15 1-96 0,-2-3 0 0</inkml:trace>
  <inkml:trace contextRef="#ctx0" brushRef="#br2" timeOffset="-171872.06">32201 15794 27647 0,'0'0'1216'0,"0"0"256"0,0 0-1168 0,0 0-304 15,-2-9 0-15,2 9 0 0,0-8 480 0,0 8 32 0,4-9 16 0,-4 9 0 16,4-9 560-16,-4 9 128 0,5-8 0 0,-5 8 16 15,4-11 208-15,-4 11 32 0,3-10 16 0,-3 10 0 16,5-8-368-16,-5 8-80 0,0 0-16 0,5-8 0 16,2-1-336-16,-7 9-80 0,6-10-16 0,1 1 0 15,-1 1-336-15,1 1-64 0,-7 7 0 0,10-6-16 16,1-1-176-16,0 2 0 0,1 0 0 0,0 2 128 16,-2 2-128-16,2 1 0 0,0 0 0 0,-1 4 0 15,1 1 0-15,-1 2-144 0,-1 0 144 0,-1 4 0 16,-1 1-144-16,0 2 144 0,-3 3 0 0,0-2-144 15,-1 2 144-15,-1 2 0 0,-1-1 0 0,-2 1 0 16,-1 2 0-16,0-1 0 0,-2-1 0 0,-1 1 0 16,-1-2 0-16,-1-1 128 0,-1-1-128 0,1-1 128 0,-1 1-128 15,0-2 0-15,1 0 128 0,-2-1-128 0,-1-2 0 16,0 1 144-16,0 0-144 0,-2-2 0 0,1-2 128 0,-1 0-128 16,1-3 0-16,1 0 0 0,1-1 0 0,-2-1 0 15,-1-2 128-15,2-1-128 0,9 0 0 0,-10-1 0 16,-1-1 0-16,11 2 0 0,-9-6 0 0,1 1 0 15,2-2 0-15,1 1-144 0,5 6-32 0,-3-9 0 16,2-1 0-16,1 10 0 0,2-9 176 0,-2 9-128 16,5-9 128-16,-5 9-128 0,0 0 128 0,11-5 0 15,-11 5 0-15,10-3-128 0,-10 3 128 0,12 0 0 16,-12 0 160-16,12 7-160 0,-12-7 384 0,12 6-32 16,-2 2 0-16,-1 1 0 0,-1 2-48 0,0-2-16 15,-8-9 0-15,10 8 0 0,1 0-96 0,-2-1 0 16,-1 0-16-16,-1-1 0 0,4 1-176 0,-11-7 0 15,10 6 0-15,1 0 128 16,0-1-1072-16,1 1-208 0,0-2-64 0,0 0-12384 0,-1 1-2480 0</inkml:trace>
  <inkml:trace contextRef="#ctx0" brushRef="#br1" timeOffset="-145378.36">13653 16572 18767 0,'0'0'832'0,"0"0"176"0,0 0-816 0,0 0-192 15,0 0 0-15,0 0 0 0,0 0 1680 0,0 0 304 16,0 0 48-16,0 0 16 0,-8 8-480 0,8-8-96 16,0 0 0-16,0 0-16 0,0 0-416 0,0 0-80 15,0 0 0-15,0 0-16 0,0 0-192 0,0 0-48 16,0 0 0-16,0 0 0 0,0 0-192 0,10 3-64 15,-10-3 0-15,13 0 0 0,0-3-16 0,3 0-16 16,2 2 0-16,-1-2 0 0,-3 1-144 0,5 1-16 16,3-3-16-16,0 1 0 0,-1 0-240 0,0 2 128 15,-2 0-128-15,1 1 0 0,-1 1 0 0,0 0 128 16,-4 1-128-16,2-1 0 0,0-1 0 0,-1 0 0 16,-2 0 0-16,2 0 0 0,1 0 0 0,0 0 0 0,-2-1 0 15,4-1 0-15,0 1 0 0,1 0 0 0,-1-1 0 0,1 0 0 16,-2-1-320-16,0 2-48 0,-1 0-16 15,-1 1 0 1,0 0-640-16,-2 0-128 0,-1-2-16 0,-1 4-16 16,-2 0-1600-16,-10-2-320 0,11 2-64 0,-11-2-5536 0,0 0-1088 0</inkml:trace>
  <inkml:trace contextRef="#ctx0" brushRef="#br1" timeOffset="-144836.18">13625 16779 17615 0,'0'0'768'0,"0"0"192"0,0 0-768 0,0 0-192 15,0 0 0-15,0 0 0 0,-10-1 832 0,1 1 128 16,9 0 16-16,0 0 16 0,0 0-528 0,0 0-96 0,-8 0-32 0,8 0 0 15,0 0 256-15,0 0 48 0,0 0 16 0,0 0 0 16,0 0 224-16,0 0 32 0,0 0 16 0,0 0 0 16,0 0 160-16,13 3 48 0,0 1 0 0,0-3 0 15,0 3-16-15,-1 0 0 0,-1-2 0 0,2 2 0 16,0 0-288-16,4 0-48 0,2-4-16 0,2 0 0 16,-1 0-192-16,3 0-32 0,0-2-16 0,2 2 0 15,-2-3-112-15,1 2-32 0,-2 1 0 0,0 0 0 16,0 0-128-16,-1 0-48 0,0 0 0 0,2 0 0 15,3 0-208-15,1 0 0 0,-3 0 0 0,2 0 0 16,2-2 0-16,-1 0 0 0,1 0 0 0,-1 0 0 16,0-1 0-16,1 1 0 0,-1-2 0 0,0 0-160 15,-1-1-240-15,1 2-48 0,-1 3-16 0,0-1 0 16,0 1-1488-16,-1-3-288 0,1 2-64 0,-2 1-13664 16</inkml:trace>
  <inkml:trace contextRef="#ctx0" brushRef="#br1" timeOffset="-142783.48">15702 15803 11967 0,'0'0'1072'0,"0"0"-864"15,0 0-208-15,0 0 0 0,4-9 2768 0,-4 9 512 16,0 0 112-16,0 0 0 0,0 0-1600 0,0 0-320 15,0 0-64-15,0 0 0 0,0 0-48 0,0 0 0 16,0 0 0-16,0 0 0 0,0 17-224 0,-1-2-48 16,-2 2-16-16,0 2 0 0,1 0-448 0,-1 3-96 15,-1 3-16-15,0 1 0 0,2 0-320 0,-1 0-192 16,-1 2 192-16,0-2-192 0,2 0 128 0,-1 0-128 16,0-5 0-16,2 2 0 0,-1-1 0 0,0-3 0 15,0 0 0-15,0-1 0 0,0-1 0 0,2 0-224 16,-2-2 32-16,1-2 16 15,-3-2-1808-15,2-1-384 0,2-10-64 0</inkml:trace>
  <inkml:trace contextRef="#ctx0" brushRef="#br1" timeOffset="-142383.33">15016 16670 19343 0,'0'0'1728'0,"0"0"-1392"16,0 0-336-16,0 0 0 0,0 0 2960 0,0 0 528 15,0 0 96-15,13-1 32 0,0-1-2000 0,2 2-400 16,-1 2-64-16,2-1-32 0,2-1-128 0,3 1-32 16,5 2 0-16,2-2 0 0,2-2-320 0,4 1-64 15,4-1 0-15,1 1-16 0,0-2-240 0,1 0-32 16,0-2-16-16,-1 2 0 0,-1 1-272 0,0 1 128 16,1-4-128-16,0 2 0 0,0-1 128 0,0 0-128 15,0 2 0-15,-1-3 0 16,0 3-304-16,-4 0-112 0,-3-1-32 0,-2 1 0 0,-3 1 64 0,-4 0 0 15,-3-1 0-15,-2 1 0 16,-2 1-384-16,-2 0-64 0,-1 1 0 0,-2-1-16 16,-10-1-2672-16,12 1-544 0</inkml:trace>
  <inkml:trace contextRef="#ctx0" brushRef="#br1" timeOffset="-141610.65">14857 17459 21183 0,'-9'-8'944'0,"9"8"192"0,0 0-912 0,0 0-224 16,0 0 0-16,-3-7 0 0,3 7 2928 0,0-10 528 15,2-2 128-15,2 0 0 0,0 1-1856 0,1-1-384 16,1 0-80-16,2-1-16 0,-1-2-288 0,0-1-48 15,1 0-16-15,0 2 0 0,1-4-416 0,0-1-96 16,0 0 0-16,-1 1-16 0,0-2-176 0,0 0-16 16,-2 2-16-16,1-1 0 0,-1 2-160 0,0-2 128 15,-1 1-128-15,1 3 128 0,1 2 32 0,-2 1 0 16,-1 3 0-16,1 0 0 0,2 2-16 0,-7 7 0 0,10-5 0 0,-1 1 0 16,-9 4-144-16,12-1 0 0,0 1 0 0,0 2 0 15,-1 2 0-15,1 1-176 0,0 3 48 0,0-1 0 16,-2 2 128-16,2 3-160 0,-1 1 160 0,1 0-160 15,0 0 160-15,1 1 0 0,0-1 0 0,1 3-128 16,-1-1 128-16,-2 2 0 0,-3-2 0 0,-1 0 0 16,4 1 0-16,-2 0 0 0,-4 0 0 0,3 0 0 15,1 0 0-15,2-6 0 0,-4 1 0 0,3-1 0 16,-1 1 0-16,1-2 144 0,0 0-144 0,1-3 160 16,-1-2-160-16,1 1 0 0,-11-5 0 0,13 6 0 15,-1-2 0-15,-1-2 192 0,-11-2-32 0,13-1 0 0,-1-3 0 0,-2 3 0 16,-10 1 0-16,11-2 0 0,-11 2 16 0,10-6 0 15,-2-1 0-15,-8 7 0 0,8-4-16 0,-1-1 0 16,-2-5 0-16,1 1 0 0,1 2 16 0,-1 1 0 16,-6 6 0-16,7-11 0 0,-1 1 96 0,1-1 32 15,-1 0 0-15,1-1 0 0,-1 0 80 0,1-1 32 16,1 0 0-16,-2-1 0 0,1-2 0 0,1-1 0 16,-1 0 0-16,3 0 0 0,-3 0-144 0,1-4-16 15,-1 0-16-15,1 1 0 0,-2-1-240 0,1 0 0 16,-2-1 128-16,-1 2-128 0,0 2 0 0,0 1 0 15,-1 0-192-15,0 1 192 16,-2 2-656-16,2 4-32 0,0 1 0 0,0 1 0 16,3-1-1312-16,-1-1-272 0,1 3-48 0,1-4-16 15,1 1-560-15,2 1-112 0,2 0-32 0</inkml:trace>
  <inkml:trace contextRef="#ctx0" brushRef="#br1" timeOffset="-140973.04">16629 15714 15663 0,'0'0'1392'0,"0"0"-1120"0,0 0-272 0,0 0 0 15,4-9 2528-15,-4 9 448 0,8-8 96 0,-1 2 0 16,-1-1-1872-16,-6 7-384 0,8-6-80 0,-8 6-16 15,0 0 16-15,0 0 0 0,0 0 0 0,0 0 0 16,0 0-48-16,0 0-16 0,0 0 0 0,2 12 0 16,-2 6 144-16,-2 1 16 0,-2 6 16 0,0 8 0 15,0 7-48-15,-1 3-16 0,-2 3 0 0,-1 2 0 16,2 2-128-16,-2 2-16 0,0 2-16 0,0 6 0 16,-1 0-224-16,0 4-32 0,0 1-16 0,-2-1 0 15,1-1-160-15,-2-4-16 0,1-3-16 0,-1-2 0 16,-1 1-160-16,1-1 0 0,-1-5 0 0,3-2 0 0,0 0 128 15,3-4-128-15,0-3 0 0,1-3 128 16,0-2-128-16,0-4 0 0,-2-3 0 0,1-1 0 16,2-5-320-16,1-1-112 0,-1-1-16 0,0-6 0 15,1-2-1216-15,1-2-256 0,3-10-64 0,0 0 0 16,0 0-768-16,0 0-176 0</inkml:trace>
  <inkml:trace contextRef="#ctx0" brushRef="#br1" timeOffset="-140491.95">16899 15656 21935 0,'0'0'960'0,"0"0"224"0,-4-8-944 0,1-1-240 0,3 9 0 0,-1-8 0 16,1 8 944-16,0 0 144 0,-5-8 16 0,5 8 16 15,0 0-224-15,-5-6-64 0,-1 0 0 0,6 6 0 16,0 0-128-16,0 0-48 0,0 0 0 0,0 0 0 15,0 0-160-15,0 0-48 0,-5 8 0 0,1 4 0 16,2 2 128-16,2 7 0 0,1 4 16 0,-1 5 0 0,-1 0 272 0,-1 6 48 16,1 3 16-16,0 8 0 0,1 3-96 0,0 3-32 15,0 3 0-15,-3 0 0 0,-1 4-272 0,-1-1-48 16,-2 2-16-16,2 1 0 0,0-1-224 0,-3-1-48 16,0 1-16-16,2-3 0 0,2-9-176 0,-1-1 0 15,-2-2 144-15,1 0-144 0,-1-2 128 0,1-1-128 16,-2-1 128-16,1-2-128 0,-2-1 0 0,1-5 144 15,2-1-144-15,-1-5 0 0,-1 0-192 0,3-6-160 16,0-1-32-16,0-3 0 16,1 0-1600-16,1-7-336 0,2-2-64 0,1-9-16 15,0 0-608-15,0 0-128 0</inkml:trace>
  <inkml:trace contextRef="#ctx0" brushRef="#br1" timeOffset="-139266.33">17350 16547 5519 0,'0'0'496'0,"0"0"-496"0,0 0 0 0,0 0 0 0,0 0 2640 0,0 0 432 16,-4-6 96-16,4 6 16 0,-7-7-1072 0,7 7-224 15,0 0-32-15,0 0-16 0,-3-7-368 0,3 7-64 16,0 0 0-16,0 0-16 0,0 0-48 0,0 0-16 15,0 0 0-15,0 0 0 0,0 0-160 0,0 0-16 16,0 0-16-16,2 13 0 0,1-4-352 0,1 4-64 16,0 1-16-16,-2 3 0 0,-1 3-336 0,2-2-80 15,1 1-16-15,0 1 0 0,1-1-144 0,2 1-128 16,0 1 144-16,4 0-144 0,-3 0 128 0,0-3-128 16,1 1 0-16,2-2 144 0,2-2-144 0,0-1 0 15,-2 0 0-15,-1-1 0 0,2-1 0 0,-3-4 0 0,-1-2 0 0,0 2 0 31,-8-8-448-31,0 0-80 0,5 8-16 0,-5-8 0 16,0 0-464-16,0 0-80 0,0 0-32 0,13 3-9888 0,-1-3-1984 0</inkml:trace>
  <inkml:trace contextRef="#ctx0" brushRef="#br1" timeOffset="-138892.91">17818 16499 20271 0,'0'0'1792'0,"0"0"-1424"15,0 0-368-15,0 0 0 0,-8 4 2160 0,8-4 352 16,-8 7 80-16,8-7 16 0,-10 3-1488 0,3 4-288 15,7-7-64-15,-6 13-16 0,1-3 240 0,-2 3 48 16,2 1 16-16,0 0 0 0,-2 3-384 0,1 2-80 16,-1 2-16-16,-1 3 0 0,-1 0-208 0,0 5-48 15,0 2-16-15,-2 5 0 0,-2 1-128 0,-1 3-32 16,0-1 0-16,1-3 0 0,-2 1 16 0,1-3 0 16,0-1 0-16,-1 0 0 0,1 0-160 0,0-2 0 15,-1-2 144-15,0-1-144 0,-1 2 0 0,0 0 0 0,3-4 0 16,0-1-192-1,2-1-384-15,0-1-64 0,1-1-32 0,-1-1 0 16,0-4-1616-16,0 1-320 0,1-2-64 0,1-3-11472 0</inkml:trace>
  <inkml:trace contextRef="#ctx0" brushRef="#br1" timeOffset="-137917.1">17412 16274 4607 0,'0'0'400'0,"-10"0"-400"0,1 0 0 0,9 0 0 16,0 0 3632-16,0 0 640 0,0 0 128 0,0 0 16 15,-8-2-2144-15,8 2-432 0,0 0-96 0,0 0-16 16,0 0-512-16,0 0-128 0,0 0 0 0,0 0-16 16,0 0-496-16,0 0-80 0,0 0-32 0,0 0 0 15,0 0-224-15,0 0-48 0,11 0-16 0,-11 0 0 16,0 0 16-16,10 2 16 0,0 0 0 0,2-1 0 0,0-1 80 16,0 2 16-16,-12-2 0 0,14 1 0 0,0 0-144 0,-1-1-32 15,0-1 0-15,2 1 0 0,-1-1 0 16,0-1-128-16,-1 1 192 0,0 1-64 0,0 0 64 0,2 0 0 15,-1-1 0-15,-1 1 0 0,-2 1-64 0,0 2 0 16,1-1 0-16,-2 1 0 0,-10-3-128 0,12 4 192 16,-12-4-192-16,12 6 192 0,-2-2-192 0,-10-4 0 15,11 7 144-15,-11-7-144 0,8 9 0 0,-8-9 0 16,7 5 0-16,-7-5 128 0,0 0-128 0,0 0 0 16,11 7 128-16,-11-7-128 0,0 0 0 0,0 0 128 15,10 2-128-15,-10-2 0 0,0 0 0 0,0 0 144 16,11 0-144-16,-11 0 0 0,0 0 144 0,0 0-144 15,0 0 0-15,8-5 144 0,-8 5 48 0,5-6 16 16,-5 6 0-16,4-7 0 0,-4 7 32 0,0-9 0 0,0 9 0 0,0-9 0 16,0 9-240-16,-2-8 176 0,2 8-176 0,0 0 160 15,-2-9-160-15,2 9 0 0,-3-9 0 0,3 9 128 16,-2-8-128-16,2 8 0 0,-6-9 0 0,6 9 0 16,-4-9 0-16,4 9 0 0,-5-6 0 0,5 6 0 15,-5-10 128-15,0 2-128 0,5 8 0 0,-5-9 128 16,1 1 0-16,4 8-128 0,0 0 192 0,-6-6-64 15,0-1 64-15,6 7 16 0,-5-6 0 0,5 6 0 16,-8-5-64-16,8 5-16 0,-8-6 0 0,8 6 0 16,-8-5-128-16,8 5 128 0,-9-4-128 0,9 4 128 15,-9-4-128-15,9 4 128 0,-9-5-128 0,9 5 128 16,-7-3-128-16,7 3 128 0,0 0-128 0,0 0 128 16,-6-6-128-16,6 6 0 0,0 0 0 0,0 0 0 0,-4-11-384 0,4 11 64 15,0 0 0-15,0 0 0 16,0 0-1328-16,0 0-256 0,6-6-48 0,-6 6-9088 15,0 0-1824-15</inkml:trace>
  <inkml:trace contextRef="#ctx0" brushRef="#br1" timeOffset="-136796.65">18445 16613 2751 0,'0'0'128'0,"0"0"16"0,0 0-144 0,0 0 0 16,-3-8 0-16,3 8 0 0,0 0 2592 0,0 0 480 15,-2-11 112-15,2 11 16 0,0 0-1856 0,0 0-352 16,-4-5-80-16,4 5-16 0,0 0 320 0,0 0 64 16,0 0 16-16,0 0 0 0,-8-5-80 0,8 5 0 0,-8-1-16 0,8 1 0 15,-8-3-48-15,8 3 0 16,0 0 0-16,0 0 0 0,0 0 320 0,0 0 48 0,0 0 16 0,0 0 0 16,0 0-320-16,0 0-48 0,0 0-16 0,0 0 0 15,7-4-464-15,1-1-112 0,1 0 0 0,1 1-16 16,2 1-176-16,-2 0-16 0,1 2-16 0,2 0 0 15,1-2-80-15,3 2-16 0,1 1 0 0,1 0 0 16,-5 0-256-16,2 0 160 0,-1 0-160 0,2 0 128 16,0-1-128-16,0 1 0 0,0 0 0 0,1 0 0 15,1 0 0-15,-1 0 0 0,1 0 0 0,1-2 0 16,-2 1 0-16,1 1 0 0,-1 0 0 0,-1-3 0 16,-2 3-176-16,0 0-64 0,-1 0-16 0,-1 3 0 15,-1-2-512-15,-2 2-96 0,-1 1-32 0,-9-4 0 16,9 5-1728-16,-9-5-368 0,0 0-64 0</inkml:trace>
  <inkml:trace contextRef="#ctx0" brushRef="#br1" timeOffset="-130283.14">19993 16070 9215 0,'0'0'816'0,"0"0"-656"16,0 0-160-16,0 0 0 0,0 0 2672 0,0 0 496 16,6-8 96-16,-6 8 32 0,0 0-1824 0,0 0-384 15,0 0-64-15,0 0 0 0,0 0-256 0,0 0-32 16,0 0-16-16,0 0 0 0,0 0 16 0,0 0 0 16,0 0 0-16,0 0 0 0,0 0 80 0,0 0 16 15,0 0 0-15,0 0 0 0,0 0-64 0,0 0 0 16,0 0 0-16,0 0 0 0,3-9 32 0,-3 9 0 15,0 0 0-15,0 0 0 0,0 0-192 0,0 0-32 16,0 0-16-16,0 0 0 0,0 0-240 0,0 0-64 16,0 0 0-16,0 0 0 0,0 0 16 0,0 0 0 15,0 0 0-15,0 0 0 0,0 0-80 0,0 0-32 16,0 0 0-16,0 0 0 0,0 0 16 0,0 0 0 0,0 0 0 0,0 0 0 16,0 0-48-16,0 0 0 0,0 0 0 0,-8 5 0 15,8-5 32-15,0 0 0 0,0 0 0 0,-9 4 0 16,9-4 32-16,0 0 16 0,0 0 0 0,0 0 0 15,-7 8-48-15,7-8-16 0,0 0 0 0,-6 9 0 16,6-9-16-16,-6 9-128 0,6-9 192 0,-5 11-64 16,0-3-128-16,5-8 128 0,-5 11-128 0,1-1 128 15,0-1-128-15,1 0 192 0,3-9-192 0,-5 10 192 16,0-1-64-16,1-1 0 0,-1 0 0 0,0 2 0 16,-1 0 0-16,2 0 0 0,-1 0 0 0,0 3 0 15,0-1-128-15,-2 1 0 0,-2 3 144 0,1 0-144 16,1 0 128-16,-1 1-128 0,-1 3 128 0,-1 0-128 0,0-2 0 15,0 0 0-15,-1 0 0 0,1 1 128 0,-1 0-128 0,1-1 0 16,-2-2 0-16,2 0 0 0,-1-2 128 0,1 0-128 16,-2 1 128-16,-1-1-128 0,0-1 0 0,0 0 144 15,0 0-144-15,0-1 0 0,-3 0 192 0,3-2-192 16,2 0 192-16,1 2-192 0,3 0 192 0,-3 0-64 16,-3-2 0-16,2 3-128 0,0-2 128 0,2 2-128 15,1-4 0-15,0 2 0 0,1 2 0 0,-1 1 0 16,-1-3 0-16,1 2 0 0,0-1 0 0,0 0 0 15,0 1 0-15,1 1 0 0,0-1 0 0,1 2 0 16,-1 0 0-16,2 3 0 0,-2 1 0 0,1-4 0 16,1 0 0-16,-1-1 0 0,0-1 0 0,1-1 0 15,-1-2 0-15,1-1 0 0,0 0 0 0,0 1 160 16,-2-1-160-16,3 0 128 0,4-9-128 0,-6 8 0 0,1-1 0 0,5-7 128 16,-8 8-128-16,8-8 0 0,0 0 0 0,-7 8 0 15,7-8 0-15,0 0 0 0,0 0 0 0,-6 7 0 16,6-7 0-16,0 0 0 0,0 0 0 0,-7 5 0 15,7-5 0-15,0 0-176 0,0 0 176 0,0 0-128 16,-8 6 128-16,8-6-208 0,0 0 80 0,0 0 128 16,0 0-160-16,-7 4 160 0,7-4 0 0,0 0-144 15,0 0 144-15,-8 4-128 0,1 0 128 0,7-4-128 16,-6 4 128-16,6-4-128 0,0 0 128 0,-7 5-128 16,1-2-32-16,6-3 0 0,-8 4 0 0,8-4 0 15,-8 0-160-15,8 0-48 0,-8 1 0 0,8-1 0 16,-8 0-1280-16,8 0-256 0,-6-1-48 0,6 1-16 15,-7-4-1648-15,7 4-336 0</inkml:trace>
  <inkml:trace contextRef="#ctx0" brushRef="#br1" timeOffset="-129126.48">19278 16211 11055 0,'0'0'976'16,"0"0"-784"-16,0 0-192 0,0 0 0 15,0 0 2320-15,0 0 432 0,0 0 64 0,0 0 32 0,0 0-1376 0,0 0-288 16,0 0-48-16,0 0-16 16,0 0 240-16,0 0 48 0,0-9 16 0,0 9 0 0,0 0-144 0,0 0-48 15,0 0 0-15,0 0 0 0,0 0-288 0,0 0-64 16,0 0-16-16,0 0 0 0,0 0-272 0,0 0-48 16,0 0-16-16,0 0 0 0,0 0-272 0,0 0-48 15,0 0-16-15,0 0 0 0,0 0-192 0,0 0 0 16,0 0 128-16,0 0-128 0,0 0 208 0,0 0 0 15,0 0 0-15,0 0 0 0,0 0 16 0,0 0 0 16,0 0 0-16,0 0 0 0,0 0-64 0,0 0-16 16,0 0 0-16,0 0 0 0,0 0-16 0,0 0 0 15,0 0 0-15,0 0 0 0,0-9-128 0,0 9 0 16,0 0 0-16,0 0 0 0,0 0 0 0,0 0 0 16,0 0 0-16,0 0 0 0,0 0 336 0,0 0-16 15,0 0 0-15,0 0 0 0,0 0-96 0,0 0-32 0,0 0 0 0,0 0 0 16,0 0-192-16,0 0 176 0,0 0-176 0,0 0 160 15,0 0-160-15,0 0 0 0,0 0 144 0,0 0-144 16,0 0 0-16,0 0 144 0,0 0-144 0,0 0 0 16,0 0 128-16,-4-8-128 0,4 8 0 0,0 0 0 15,-5-7 128-15,5 7-128 0,-5-7 0 0,5 7 0 16,0 0 0-16,0 0 0 0,-4-8 128 0,4 8-128 16,0 0 0-16,0 0 0 0,0 0 0 0,-4-8 0 15,4 8 176-15,-3-9-176 0,3 9 160 0,-2-8-160 16,2 8 208-16,0 0-48 0,-4-8-16 0,4 8 0 15,0 0-16-15,0 0 0 0,-4-6 0 0,4 6 0 16,0 0 0-16,0 0 0 0,0 0 0 0,0 0 0 0,0 0 0 0,0 0 0 16,-4-6 0-16,4 6 0 0,0 0-128 0,0 0 192 15,0 0-192-15,0 0 192 0,0 0-192 0,0 0 192 16,0 0-192-16,0 0 192 0,0 0-192 0,0 0 160 16,0 0-160-16,0 0 160 0,0 0-160 0,0 0 128 15,0 0-128-15,12 3 128 0,-12-3-128 0,10 7 0 16,-1 0 0-16,0 1 128 0,-1 0-128 0,0 2 0 15,-1 1 144-15,0 2-144 0,2 0 144 0,1 1-144 16,-3 2 192-16,4-2-192 0,-1 5 192 0,-1 0-192 16,2 2 192-16,1 1-192 0,-1 3 224 0,4 1-64 15,-1-3-16-15,0 4 0 0,1-4 16 0,2 2 0 16,1 0 0-16,1-2 0 0,0 3-16 0,0-2 0 16,-1-1 0-16,1 0 0 0,-1 1-144 0,0-2 160 0,-1 2-160 0,0-4 160 15,1 3-16-15,-2 0 0 0,-2-2 0 16,-1 1 0-16,0 0-16 0,0 0-128 0,1 1 192 0,-1-1-64 15,0 0-128-15,-3 0 192 0,0-1-192 0,0 0 192 16,-1 1-192-16,0 0 0 0,-1-2 144 0,1-1-144 16,-4-4 0-16,2 1 0 0,-2-1 0 0,1-2 128 15,-1 1-128-15,1-2 0 0,0 1 0 0,-1-1 128 16,-1-2-128-16,2 2 0 0,-3 0 0 0,3-2 0 16,-2-1 0-16,-1-1 0 0,3 0 0 0,-2 0-128 15,0 1 128-15,-1-1-192 0,-3-8 192 0,6 10-192 16,-2 2 64-16,-4-12 0 0,0 0 0 0,0 0 0 15,0 0-320-15,9 4-48 0,-9-4-16 0,0 0 0 16,8-7-1392-16,-8 7-272 0,6-9-64 0,-1-3-11584 16,-3-3-2304-16</inkml:trace>
  <inkml:trace contextRef="#ctx0" brushRef="#br1" timeOffset="-128005.91">20575 16267 12895 0,'0'0'1152'0,"0"0"-928"16,0 0-224-16,8-6 0 0,-1-1 1760 0,-1 1 304 15,2-1 64-15,-8 7 16 0,8-7-800 0,-8 7-144 16,0 0-48-16,0 0 0 0,6-9 448 0,-6 9 96 0,0 0 16 0,0 0 0 15,6-7-368-15,-6 7-80 0,3-8-16 0,-3 8 0 16,0 0-608-16,0 0-128 0,0 0-32 0,0 0 0 16,0 0-192-16,0 0-32 0,0 0-16 0,0 0 0 15,0 0 80-15,0 0 32 0,0 0 0 0,-9 8 0 16,0-2-16-16,1 2 0 0,2 1 0 0,-1 3 0 16,1 1-32-16,1 1-16 0,-2 0 0 0,2 2 0 15,1 0-64-15,-1 2-16 0,-1 2 0 0,1 0 0 16,0 0-64-16,0 1-16 0,-3 1 0 0,3 1 0 15,0 0-128-15,-1 0 0 0,1 1 0 0,0 0 0 16,-3 2 0-16,2 0 0 0,0-1 0 0,0 1 0 16,-1-1 0-16,2 0 0 0,1 0 0 0,-1-1 0 0,0 4 0 15,1-3 0-15,1-3 128 0,2 1-128 0,0 2 0 16,-1-2 0-16,2-2 144 0,3 0-144 0,-2-1 128 16,2-2-128-16,0-2 128 0,0-1-128 0,3 0 128 0,0-4-128 15,1 0 128-15,-1-3-128 0,-1 1 128 0,2-2-128 16,-7-7 128-16,10 8-128 0,1 0 0 0,-1-1 128 15,-1-1-128-15,2 1 0 0,-11-7 128 0,13 2-128 16,1 2 128-16,-1-4-128 0,-1 0 256 0,1-2-32 16,3-1 0-16,-3-1 0 0,-2-2 80 0,1-2 16 15,1-1 0-15,0-1 0 0,2 0-64 0,-1 0 0 16,0-3 0-16,2 0 0 0,-2-2-64 0,1 0 0 16,-2-2-16-16,-2 0 0 0,1-3 16 0,0 1 16 15,-2-1 0-15,1-1 0 0,-1-2-32 0,-1-1-16 16,0 1 0-16,-1-1 0 0,-1 2-32 0,-2-3 0 0,-3 2 0 0,1 2 0 15,-2 0 0-15,1 0-128 0,-1-1 192 16,-1 0-64-16,-1 0-128 0,1 0 128 0,-2-2-128 0,1 3 128 16,-2 2-128-16,-2-2 0 0,0 0 0 0,0 2 0 15,0-1 0-15,-2 3 0 0,-1-3 0 0,0 3 0 16,1 2 0-16,-3 1-176 0,0 0 176 0,0 1-192 16,-2 3 48-16,1 0 0 0,1-2 0 0,0 1 0 15,-1 2 0-15,1 1 0 0,-1-1 0 0,1 2 0 16,-2-1-176-16,4 0-48 0,2 0 0 0,1 0 0 15,-1 0-368 1,2 1-80-16,4 7-16 0,0 0 0 0,0 0-1504 0,-5-10-304 0,-1 4-64 16,6 6-8768-16,0 0-1760 0</inkml:trace>
  <inkml:trace contextRef="#ctx0" brushRef="#br1" timeOffset="-127572.13">20480 16633 23951 0,'0'0'2128'0,"0"0"-1696"0,0 0-432 0,0 0 0 15,0 0 2080-15,0 0 336 0,5 10 64 0,-5-10 16 16,0 0-1536-16,7 13-288 0,-1-4-64 0,1 0-16 16,-2-1 256-16,2-1 48 0,0 0 16 0,3 0 0 15,-3-1-160-15,1 2-48 0,0-3 0 0,2 2 0 16,2-1-192-16,1-2-64 0,-2 0 0 0,0 0 0 15,4-2-128-15,-1 0-48 0,-1 0 0 0,0-2 0 16,0 0-64-16,0-1-16 0,2 0 0 0,-1-1 0 16,0 0-192-16,1-1 0 0,-2 1 0 0,0-4 0 15,0 2-256-15,0 1-112 0,0-3-16 0,-2 1 0 16,0-1-496-16,-2-1-96 0,-1 1-32 16,1-5 0-16,0 1-1936 0,-1-2-400 0,0 3-80 0,0-3-10544 15</inkml:trace>
  <inkml:trace contextRef="#ctx0" brushRef="#br1" timeOffset="-126611.41">20513 15955 7359 0,'0'0'656'0,"0"0"-528"16,0 0-128-16,-9-1 0 0,9 1 4576 0,0 0 880 16,-8 1 176-16,8-1 48 0,-9 2-3824 0,9-2-768 15,0 0-160-15,0 0-32 0,0 0-96 0,0 0-32 16,0 0 0-16,0 0 0 0,0 0-64 0,0 0-32 15,0 0 0-15,0 0 0 0,0 0 32 0,13 0 0 0,-3 0 0 16,2-3 0-16,2 2 32 0,0-4 16 0,0-1 0 0,0 4 0 16,3 1-272-16,-2-2-48 0,-1 0-16 0,0 2 0 15,0 0-224-15,-1-1-64 0,-13 2 0 0,15-2 0 16,-1 2 32-16,0 0 0 0,4-2 0 0,1 2 0 16,-4 2-16-16,2-1 0 0,0-2 0 0,-1 1 0 15,-3 0-144-15,1 1 128 0,-1 0-128 0,0 1 128 16,-1-1-128-16,-1 2 0 0,-11-3 0 0,11 4 0 15,1-2 0-15,-12-2 0 0,10 3 128 0,-10-3-128 16,11 4 0-16,-11-4 0 0,0 0 144 0,10 5-144 16,-10-5 0-16,11 2 0 0,-11-2 0 0,0 0 128 15,9 2-128-15,-9-2 0 0,0 0 0 0,0 0 128 16,0 0-128-16,0 0 128 0,0 0-128 0,0 0 128 0,0 0 48 16,0 0 16-16,0 0 0 0,0 0 0 0,0 0-16 0,0 0 0 15,4-8 0-15,-4 8 0 0,1-10 0 0,-1 10 0 16,-3-10 0-16,1 4 0 0,2 6-176 0,-4-11 128 15,-1 2-128-15,0 3 128 0,5 6-128 0,-6-7 0 16,2-2 144-16,0 3-144 0,-1-1 0 0,1-1 0 16,0-1 0-16,1 1 0 0,-3 2 0 0,1-1 128 15,0 1-128-15,0-2 0 0,-2 0 224 0,1 2-32 16,-1-1 0-16,2 2 0 0,0 0 80 0,-2-1 16 16,1 3 0-16,6 3 0 0,-7-7-80 0,7 7-16 15,-6-9 0-15,2 2 0 0,4 7-192 0,-4-6 128 16,4 6-128-16,-4-7 0 0,4 7 0 0,-1-9 0 15,1 9 0-15,0-9 0 0,0 9 0 0,0 0-128 16,-3-8 128-16,3 8-160 0,0 0-176 0,0 0-48 16,0 0 0-16,0 0 0 15,0 0-1664-15,0 0-320 0,0 0-80 0,0 0-10512 0,0 0-2096 0</inkml:trace>
  <inkml:trace contextRef="#ctx0" brushRef="#br1" timeOffset="-125739.05">21420 15850 6447 0,'0'0'576'16,"0"0"-576"-16,-1-11 0 0,-1 2 0 0,2 9 2176 0,2-9 320 16,-4-1 64-16,1 1 0 0,1 9-1728 0,-1-8-336 15,1-3-80-15,0 11-16 0,0 0 224 0,-3-9 32 16,2 1 16-16,1 8 0 0,0 0 784 0,0 0 144 16,0 0 48-16,0 0 0 0,0 0-160 0,0 0-16 15,0 0-16-15,0 0 0 0,0 0-384 0,0 0-80 16,0 0-16-16,0 0 0 0,0 0-256 0,0 0-48 15,-3 11-16-15,2 6 0 0,1 2 0 0,1 5 0 16,-1 1 0-16,0 6 0 0,-1 4-64 0,0 6-16 16,-1 2 0-16,0 2 0 0,-2 3-16 0,-1 2-16 0,-2 2 0 15,1 5 0-15,-2 1-176 0,0 2-48 0,-1-3 0 0,0 1 0 16,1-5-192-16,0 0-128 0,-1 0 160 0,1-4-160 16,2 2 0-16,0-1 128 0,1-1-128 0,1-3 0 15,2-3 0-15,-1-3 0 0,-1-3 0 0,2-3 0 16,0-3 0-16,2-5 0 0,-2-3-192 0,-1-2 192 15,0-1-384-15,2-6 48 0,0-1 0 0,0-1 0 32,1-12-80-32,0 0-16 0,0 0 0 0,0 0 0 0,0 0-1344 15,0 0-272-15,0 0-48 0,3-9-8912 0,1-8-1776 0</inkml:trace>
  <inkml:trace contextRef="#ctx0" brushRef="#br1" timeOffset="-125377.83">21689 15803 3679 0,'0'0'160'0,"0"0"32"0,0 0-192 0,0 0 0 16,0 0 0-16,0 0 0 0,0 0 5568 0,0 0 1088 15,0 0 192-15,0 0 64 0,0 0-4624 0,0 0-928 16,5 10-176-16,-1 1-32 0,0 2-256 0,-2 1-64 16,0 6 0-16,0 5 0 0,2 2 16 0,0 3 0 15,3 8 0-15,-5 1 0 0,-2 3-48 0,-1 4-16 16,0 3 0-16,-2 3 0 0,-1 1-304 0,-1 2-64 0,-3 2-16 16,-1-1 0-16,-2 1-400 0,1-5 128 0,0 0-128 0,-1-1 0 15,-2 0 0-15,3 2 128 0,-3 0-128 0,2-2 0 16,2-3 0-16,1-1 0 0,3-4 128 0,0-3-128 15,0-5 0-15,1-4-256 0,1-5 64 0,0 0 16 32,1-1-1232-32,1-5-256 0,-1-6-64 0,4-1-9856 0,-1-1-1984 0</inkml:trace>
  <inkml:trace contextRef="#ctx0" brushRef="#br1" timeOffset="-124749.83">21893 17130 17503 0,'0'0'768'0,"0"0"176"0,0-9-752 0,0 9-192 0,8-9 0 0,1 0 0 15,0 0 3296-15,2 2 624 0,-2 1 128 0,1 0 32 16,-10 6-2896-16,12-5-576 0,0 1-112 0,-12 4-32 16,12-1-64-16,-1 4-16 0,1 0 0 0,-2 1 0 15,-10-4-128-15,11 11-48 0,-2-1 0 0,-2 3 0 16,-1 0-80-16,1 0-128 0,-1 0 176 0,-1 2-176 16,1 0 0-16,-3 0 0 0,0-1 0 0,-2 2-144 15,1 1 144-15,-2 1-208 0,0 0 80 0,-2 2 128 16,0-1-192-16,0-2 192 0,-1 0-160 0,-3 0 160 0,-1-1-176 15,-1 1 176-15,0 2-192 0,-1 1 192 16,-2-6-432-16,1 0 32 0,-2 1 0 0,0-3 0 16,1-1-96-16,-1 2-16 0,2-2 0 0,-1-1 0 15,2-1 0-15,1-2-16 0,2-3 0 0,6-4 0 0,0 0 288 0,0 0 64 16,-7 6 16-16,7-6 0 0,0 0 784 0,0 0 144 16,0 0 48-16,0 0 0 0,4 11 208 0,-4-11 32 15,0 0 16-15,8 8 0 0,-8-8-304 0,12 7-64 16,-2-4-16-16,-10-3 0 0,13 4-496 0,0-4-192 15,0 0 128-15,-1 0-128 16,0 0-272-16,-2-4-144 0,0 1-32 0,1-3 0 16,-1-1-2688-16,-2 1-560 0,1-5-96 0,-2 0-32 0</inkml:trace>
  <inkml:trace contextRef="#ctx0" brushRef="#br1" timeOffset="-123984.45">22007 15568 2751 0,'0'0'128'0,"0"0"16"0,0 0-144 0,0 0 0 16,0 0 0-16,0 0 0 0,0 0 5504 0,8-6 1056 16,-3-1 224-16,1 1 32 0,1-1-4832 0,-1 1-976 15,1-2-192-15,-1 0-48 0,0 0-208 0,0 2-48 16,1-2-16-16,-1 0 0 0,1 0-144 0,-1-2-32 16,-1 1 0-16,2 0 0 0,1 1 192 0,0-1 16 0,-1 2 16 0,1-1 0 15,0-1-144-15,1 1-16 0,-1 0-16 0,2 2 0 16,2-1-160-16,0 1-16 0,1 1-16 0,-1 1 0 15,-1 1-176-15,0 3 192 0,-11 0-192 0,14 2 192 16,-1 3 0-16,-2-1 0 0,-11-4 0 0,6 10 0 16,-2 2-32-16,-1 1 0 0,-1 1 0 0,-2 2 0 15,-2 1-16-15,0 0 0 0,2-2 0 0,0 1 0 16,2 0-144-16,-2 1 160 0,0-2-160 0,0 1 160 16,0 0-160-16,-2-1 0 0,-2 0-160 0,1-1 160 15,-1 3-208-15,-2-2 48 0,-4 1 16 0,-2 0 0 16,-1-1-80-16,0 0-16 0,-1 0 0 0,-2-2 0 15,-1 0 112-15,0 0 128 0,2 2-208 0,-2-3 80 0,0 2-64 16,2-2 0-16,1-5 0 0,0 0 0 0,1-2 16 16,1-1 0-16,2-4 0 0,0 0 0 0,10 0 176 0,-9-1 0 15,9 1 128-15,-6-7-128 0,1-3 208 0,5 10-16 16,0 0-16-16,2-9 0 0,-2 9 80 0,8-9 0 16,0 2 16-16,2 3 0 0,1 3 320 0,-1 0 64 15,2 1 16-15,1 3 0 0,2 3 192 0,2 3 32 16,-1 1 16-16,4 1 0 0,0-2-128 0,4 0-16 15,2 1-16-15,-1-1 0 0,-2 3-320 0,2-1-64 16,1-2-16-16,-2 1 0 0,-6 1-352 0,3 0 0 16,-2 0 0-16,1-1 128 15,-3 1-1088-15,0 0-192 0,-2-4-64 0,1 2-12144 16,0 1-2432-16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8:14.242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493.28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11886.05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13205.59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13934.79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14725.89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15524.17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16257.1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17153.74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  <inkml:trace contextRef="#ctx0" brushRef="#br0" timeOffset="18407.47">31251 8827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  <inkml:trace contextRef="#ctx0" brushRef="#br0" timeOffset="19811.29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  <inkml:trace contextRef="#ctx0" brushRef="#br0" timeOffset="21544.38">8288 4592 9215 0,'-11'-6'400'0,"11"6"96"0,-4-5-496 0,4 5 0 15,-6-7 0-15,6 7 0 0,-5-6 4528 0,5 6 800 16,-7-6 176-16,7 6 16 0,0 0-4048 0,0 0-832 15,0 0-144-15,0 0-48 0,-12 4-64 0,5 0-32 16,7-4 0-16,-2 11 0 0,4 2-352 0,0 0 144 0,-1 1-144 0,2 0 0 16,2 3 0-16,-1 3 0 0,-1-1 0 0,3 2 0 15,3 1 192-15,2 3-192 0,1 4 192 0,-1 0-192 16,2-5 304-16,3 5-48 0,2 4-16 16,-3-6 0-16,-5-1 80 0,2 5 0 0,-2 3 16 0,1 3 0 15,-1-2-96-15,-1 0-32 0,-1 2 0 0,-1-3 0 16,-2 1-16-16,0 0-16 0,-1 1 0 0,0 0 0 15,0-4-176-15,0-4 192 0,1-1-192 0,-1-1 192 16,1-2-192-16,0-5 192 0,-1-3-192 0,0-2 192 16,0 2-192-16,-4-3 192 0,-1-5-192 0,1-8 192 15,0 0 0-15,-6 7 0 0,-1-1 0 0,-3-3 0 16,0-1 384-16,-4-1 96 0,-5-1 16 0,1-1 0 16,-3-1-368-16,-1-1-64 0,-1-4 0 0,-3-1-16 0,-3 2-240 15,2-3 144-15,2 1-144 0,1 1 128 0,2-2-128 0,3 3-144 16,0-1 144-16,5 2-208 0,1 2-16 0,1 1 0 15,2-1 0-15,10 3 0 16,-9-1-272-16,9 1-48 0,0 0-16 0,0 0 0 16,0 0-1744-16,0 0-336 0,0 0-80 0</inkml:trace>
  <inkml:trace contextRef="#ctx0" brushRef="#br0" timeOffset="22108.47">9190 4363 17503 0,'0'0'1552'0,"0"0"-1232"0,-4-7-320 0,4 7 0 16,-4-4 2096-16,4 4 352 0,0 0 80 0,0 0 16 15,0 0-1440-15,0 0-272 0,0 0-64 0,0 0-16 16,0 0-352-16,0 0-64 0,0 0-16 0,0 0 0 0,0 0-320 0,0 0 128 15,0 0-128-15,-6 8 0 0,-1 3 128 0,-1 2-128 16,0 2 160-16,-2 2-160 0,-2-1 512 0,-1 2 0 16,-2 3 0-16,-1 1 0 0,-1-2 160 0,-1 5 32 15,-2 3 16-15,-2 6 0 0,-3 4 16 0,-1 4 0 16,-1 2 0-16,2 5 0 0,3 1-96 0,11 3-32 16,11 10 0-16,-11-11 0 0,-17-11-96 0,5 4-32 15,6 6 0-15,3-1 0 0,2-2-240 0,3 1-48 16,1 1-16-16,4-2 0 0,0-1-176 0,5-1 128 15,5-3-128-15,0-3 128 0,1-5-128 0,0-1 0 16,3 0 0-16,1-1 0 0,2-7 0 0,2-1 0 16,-1-3 0-16,4-1 0 0,4 1 0 0,3-4 0 0,3 0 0 15,3 4 0 1,1 6-576-16,1-5 16 0,0-7 0 0,1-6 0 16,2-4-1184-16,2-1-240 0,0-4-64 0,-1 2 0 15,1 1-2000-15,-4-2-416 0,8-4-80 0,-7 0 0 0</inkml:trace>
  <inkml:trace contextRef="#ctx0" brushRef="#br0" timeOffset="22737.71">9439 5081 38063 0,'10'4'1680'0,"-10"-4"368"0,-14-9-1648 0,4 4-400 16,10 5 0-16,0 0 0 0,0 0 352 0,2 11-16 15,3 1 0-15,2 1 0 0,1 2-336 0,-2 0 0 16,2 3-160-16,1 5 160 0,2 0-128 0,-1 2 128 15,-1-3 0-15,0-1 0 0,0-2 0 0,1 2 0 16,-1 0 0-16,0 1 0 0,-1-1 0 0,2 5 0 16,3 3 0-16,-5-9 0 0,-8-20 160 0,0 0-16 15,4 10 0-15,-4-10 0 0,0 0 128 0,5 12 32 16,-1-4 0-16,-4-8 0 0,0 0-144 0,0 0-32 0,0 0 0 0,10 0 0 16,-10 0-128-16,11-4 0 0,-1-3 144 0,-1 1-144 15,-2-2 0-15,-1-3 0 0,1 1 0 0,1 1 128 16,-2 2-128-16,2 1 0 0,-3-1 0 0,-5 7 128 15,9-6-128-15,-9 6 0 0,0 0 0 0,12 0 0 16,0 1 0-16,-2 4 0 0,-1 2 0 0,-1 2 0 16,-1 0 0-16,1 3 128 0,2-2-128 0,-2 1 128 15,-2-2-128-15,2-1 0 0,0-2 0 0,0-1 128 16,0 2-128-16,0-3 0 0,-8-4 128 0,10 1-128 16,0-1 0-16,-10 0 144 0,11-1-144 0,-2-2 0 15,1-1 160-15,-10 4-160 0,9-9 128 0,-2 1-128 16,1-2 384-16,-2-1 0 0,-3 0 0 0,2-1 0 0,0-1 144 15,1-2 32-15,-4 0 0 0,3-3 0 0,1-3-128 0,-2 1-32 16,-3 2 0-16,0-4 0 0,0-4-208 0,1-2-32 16,-1 0-16-16,0 0 0 0,2 1-144 0,1 2 0 15,0-2 0-15,0 2 128 0,-2 1-128 0,2 1-176 16,0 0 48-16,0 0 0 16,0 3-352-16,1 3-64 0,-1 0-16 0,1 4 0 15,1 2-1440-15,-6 11-304 0,0 0-48 0,0 0-15424 0</inkml:trace>
  <inkml:trace contextRef="#ctx0" brushRef="#br0" timeOffset="23061.62">10331 5433 41631 0,'0'0'1856'0,"0"0"368"0,0 0-1776 0,0 0-448 0,0 0 0 0,0 0 0 16,7 9 0-16,1 2 0 0,1-3 0 0,2 2 0 16,1 2-192-16,1 1 192 0,0 0-192 0,1 1 192 15,0 2-160-15,-1 1 160 0,-1-3 0 0,-1 6-144 16,-5 2-16-16,-2-3 0 0,-1 2 0 0,-5 0 0 15,0-1 0-15,-2-1 0 0,-1 2 0 0,-3-1 0 0,-3-2 160 0,1 0 0 16,-1 0 0-16,1-5 0 0,0 0-176 0,-1-1 176 16,1-3-208-16,-1 2 80 15,0-2-1664-15,0-1-320 0,1-3-64 0</inkml:trace>
  <inkml:trace contextRef="#ctx0" brushRef="#br0" timeOffset="23694.71">10737 4527 25791 0,'0'0'2304'0,"0"0"-1856"0,0 0-448 0,0 0 0 16,0 0 2368-16,0 0 384 0,2 11 80 0,3 3 16 16,3 4-2240-16,1 3-448 0,1 4-160 0,1 5 0 15,-1 5 176-15,1 3-176 0,-1 1 160 0,0 1-160 16,0 2 160-16,-1 1-160 0,0 1 160 0,-1-2-160 16,-2-2 0-16,-1 0 128 0,-1-8-128 0,0 3 0 15,-1 2 0-15,1-2 128 0,-4-2-128 0,2-7 0 16,1-3 160-16,-2-2-160 0,-1-3 160 0,2-2-160 15,0-3 336-15,1-1-16 0,-3-2-16 0,0-10 0 0,0 0 80 0,0 0 0 16,1 9 16-16,-1-9 0 0,0 0-144 0,0 0-48 16,0 0 0-16,0 0 0 0,0 0-16 0,3-9-16 15,-1-4 0-15,2-1 0 0,0-2-176 0,1-3 0 16,2-6 144-16,1-1-144 0,-1 0 0 0,1-2 0 16,-1 4 0-16,2-1 0 0,1 3 0 0,1-1 0 15,-1 6-192-15,2 2 64 0,1-1 128 0,1 3 0 16,-2 1 0-16,0 5-128 0,-2 0 128 0,2 2 0 15,0 4 0-15,1-2 0 0,0 3 0 0,1 3-160 16,0 0 160-16,1 3 0 0,-2-1-144 0,-1 3 144 16,-2 3 0-16,-1 2-144 0,-1 1 144 0,-2-1 0 15,1 1 0-15,-2 2 0 0,-1 0 0 0,0 3 0 16,-1-1 0-16,-1 0 0 0,1 1 0 0,-2-1 0 0,-1 1 0 0,0 3 0 16,-1 5 0-16,-2-5 0 0,-1-4 0 0,-2-2 0 15,-3-3 0-15,0 0 0 0,-3 0 128 0,-1-2-128 16,-2-1 240-16,-1-1-32 0,-3-1 0 0,0 1 0 15,-2-2-16-15,-3 1-16 0,0 0 0 0,0 0 0 16,2-2-48-16,-1 0-128 0,-4 0 192 0,4-2-64 16,0 0-288-16,3-1-64 0,0-5-16 0,2 0 0 31,2-3-2144-31,2-2-432 0,-1-3-96 0</inkml:trace>
  <inkml:trace contextRef="#ctx0" brushRef="#br0" timeOffset="24150.25">11089 4101 36623 0,'-20'-12'1616'0,"9"8"352"0,2 3-1584 0,0 1-384 16,-3 1 0-16,12-1 0 0,0 0 512 0,0 0 0 15,0 0 16-15,0 0 0 0,0 13-528 0,4 0 0 16,1 0 0-16,3 2 0 0,1-2 0 0,3 1 0 16,4 0 128-16,3 7-128 0,5 4 176 0,-1-2-32 0,-1-3 0 0,3 2 0 15,1 5 32-15,1 1 0 0,0-2 0 0,3 3 0 16,2 2-32-16,3-1 0 0,1 0 0 0,-1 1 0 15,1 4-16-15,-3 4 0 0,-2 3 0 0,-1-1 0 16,-1-4 128-16,-3 4 32 0,-3 2 0 0,-1 1 0 16,1 1-32-16,-4-2-16 0,-1-6 0 0,-2 2 0 15,-3-3-96-15,-2 4-16 0,-2 3 0 0,-1 11 0 16,-3 6 32-16,-1-7 0 0,-3-7 0 0,-1-7 0 16,-3-3-160-16,-1-2 160 0,-3-1-160 0,-3-2 160 15,-3 0 0-15,-1 1 0 0,-5-4 0 0,-4 2 0 16,-1 2 0-16,-4 1 0 0,0 0 0 0,-2-2 0 15,-2-1-1120-15,-3 4-208 16,-3 5-48-16,-2-5-17600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5:18:48.043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3090 9910 1850 0,'0'0'82'0,"-3"0"17"0,-8 0-79 0,11 0-20 0,0 0 0 0,0 0 0 16,0 0 41-16,0 0 5 0,0 0 1 0,0 0 0 16,0 0 0-16,0 0 0 0,0 0 0 0,0 0 0 15,0 0-25-15,11 0-5 0,-4-9-1 0,-7 9 0 16,7 0 3-16,4 0 0 0,-4 6 0 0,3-3 0 16,-3-3-2-16,7 0 0 0,-3 0 0 0,-1 6 0 15,5-6-5-15,6 4-2 0,-4-4 0 0,5 6 0 0,2-3-10 16,-3-3 0-16,8 0 0 0,-5 6 0 15,8-6 21-15,-4 0-1 0,4 0 0 0,-7 0 0 16,3 0-20-16,4 3 0 0,-8-3 0 0,1 0 0 16,0 7-9-16,0-7-7 0,-1 0 0 0,-3 3-1 0,4 3 17 15,-4-6 0-15,-7 6 0 0,11-2 0 0,-11-4 0 0,7 6 0 16,-7-3 0-16,8 3 0 0,-8-6 0 0,0 3 16 16,7-3-4-16,-10 7 0 0,3-4 3 0,-4-3 0 15,1 0 0-15,-4 0 0 0,0 0-1 0,4 6 0 16,-11-6 0-16,0 0 0 0,0 0-3 0,0 0-1 15,0 0 0-15,0 0 0 0,0 0-10 0,0 0 8 16,0 0-8-16,0 0 8 0,0 0-8 0,0 0 10 16,0 0-10-16,0 0 10 0,0 0 8 0,0 0 2 15,0 0 0-15,0 0 0 0,0 0-20 0,0 0 0 0,-11 9 0 16,4-2 0-16,3 2 0 0,1 0 10 0,-8 4 0 16,1-4 0-16,-4 7-10 0,3 3 0 0,-3 0-12 0,3 3 12 15,1-3 0-15,-4-1 0 0,-4 1 0 16,4 6 0-16,0-6 0 0,3 0 15 0,-3 6-4 0,0-6-1 15,3 9-10-15,-3-9 0 0,-3 6 0 16,2 3 8-16,5-3-8 0,-4 3 12 0,0-2-12 0,3 2 12 16,-3-3-12-16,3 0 0 0,-3-3 0 0,4 3 0 15,-1-6 0-15,-3 0 0 0,3-4 0 0,-3 4 0 16,4 0 0-16,-1-10 0 0,-3 4 0 0,7-4 0 16,3-6 0-16,-10 7 10 0,7-10 1 0,7 0 0 15,-3 0 1-15,-4 0 0 0,3-3 0 0,-3-4 0 16,0-2 18-16,7-10 4 0,-7 3 1 0,3 4 0 0,-3-13-14 15,4 9-2-15,-1-3-1 0,-6-9 0 16,3 9-6-16,0-9-2 0,0 3 0 0,3 0 0 0,-6-3-1 0,-5 3 0 16,5 0 0-16,-1 3 0 0,1-4 0 0,-4 1 0 15,3-3 0-15,0 3 0 0,-3 6 6 0,4-9 1 16,-1 3 0-16,1 3 0 0,2-3-6 0,-2 0-1 16,-1 0 0-16,1 3 0 0,6-3-9 15,-6 6 0-15,10-6 0 0,-11 6 0 0,7 3 0 0,-3-2 0 16,4 8 0-16,3-6 0 0,-7 7-21 15,3 0 0-15,4 5 0 0,0 4 0 16,-3-6-103-16,3 6-21 0,-7 0-4 0,3 10-1106 0</inkml:trace>
  <inkml:trace contextRef="#ctx0" brushRef="#br0" timeOffset="659.14">4632 9641 1324 0,'-4'-16'118'0,"4"6"-94"16,4 1-24-16,-4 0 0 0,7-1 180 0,4-5 32 15,-8 5 7-15,4-9 1 0,0 10-166 0,4-7-33 16,-1-3-6-16,-3 1-2 0,1 2-5 0,-1-3 0 16,3 0-8-16,-6 0 12 0,-1 1-12 0,4-4 8 15,-3 3-8-15,3 0 0 0,-4 0 8 0,1 4-8 0,-4-4 0 16,0 6 9-16,0-2 1 0,0-1 0 0,-4 6 0 0,1 1 0 16,3 0 22-16,-11 6 5 0,1-4 1 0,-1-2 0 15,-3 9 2-15,3 0 1 0,-3-6 0 0,0 6 0 16,-3 6-16-16,2-3-3 0,1 3-1 15,0 4 0-15,4 5-8 0,-8-2-1 0,11 3-1 0,-4 2 0 16,-3 7-11-16,7 4-14 0,-3-4 3 16,3 3 1-16,0 6 10 0,3 4 0 0,-3-3-9 0,3 2 9 15,-3 7 0-15,7 0 0 0,-3 3 0 0,-1 6 0 16,-3 1 0-16,7-1 0 0,0 7 0 0,0-4 0 16,-3-3 0-16,3 10 0 0,0-10 0 0,0 7 0 15,-7-7 0-15,7-6 0 0,0 3 0 0,0-9 0 16,0 9 0-16,0-12 0 0,0 6 0 0,7-10 0 15,-7 1 8-15,3-4-8 0,-3 1 0 0,7-4 8 16,-7-3-8-16,4-6 0 0,-4 0 0 0,0-4 0 0,3-2-9 16,-3-4-7-16,0 1-2 0,0-10 0 15,0 0-185-15,0 0-37 0,0 0-7 0,11-13-1 16</inkml:trace>
  <inkml:trace contextRef="#ctx0" brushRef="#br0" timeOffset="882.8">4265 10337 2786 0,'-7'-10'124'0,"7"10"24"0,0 0-118 0,7-6-30 0,-7 3 0 0,0 3 0 16,4-6 23-16,3 2-2 0,0-2 0 0,3 6 0 15,1-3 3-15,3 3 0 0,4 3 0 0,-4-3 0 16,0 6-24-16,7-2 0 0,-3 2 0 0,6-3 0 31,5 3-26-31,-1-3-10 0,4 7-1 0,-1-10-1 16,12 0-163-16,-8 0-33 0</inkml:trace>
  <inkml:trace contextRef="#ctx0" brushRef="#br0" timeOffset="1907.23">4184 10688 2426 0,'-14'0'108'16,"14"0"21"-16,0 6-103 0,0-6-26 0,0 0 0 0,-11 3 0 0,11-3 0 0,-3 7 0 16,3-7 0-16,0 9 0 0,0-9 0 0,0 6 0 15,-7 4 0-15,3-1 0 0,4 0-12 0,0 1 12 16,-7 6-10-16,4-4 10 0,-4 7-8 0,3-3 8 16,0 2 0-16,-6 7-9 0,-1-6 9 0,1 6 0 15,-4 4-9-15,-1-4 9 0,-9 3 0 0,6 0 0 16,4-3 0-16,-7 3 0 0,-7-2 0 0,3 2 0 15,0 0 0-15,-6-3 0 0,2 3 0 0,5-3 0 16,-1 0-14-16,0-6 5 16,-3 0-34-16,10 0-6 0,-3-10-2 0,7 7-616 15,0-10-123-15</inkml:trace>
  <inkml:trace contextRef="#ctx0" brushRef="#br0" timeOffset="2130.56">3679 10848 2948 0,'0'0'65'0,"0"0"14"0,0 0 2 0,11 9 1 0,-7 7-66 0,3 3-16 0,3 0 0 0,8-1 0 15,3 14-22 1,-7-4-8-16,7 0-2 0,-3 0 0 0,3 4 32 0,0-4 0 0,-3 10 0 0,3-7 0 15,-7 0-23-15,4 1 2 0,-1-10 0 0,5 9 0 16,-1-9-143-16,4-3-28 16,-1 3-5-16</inkml:trace>
  <inkml:trace contextRef="#ctx0" brushRef="#br0" timeOffset="3421.39">5623 10428 2250 0,'-14'-13'49'0,"4"7"11"0,-5 0 1 0,5-4 3 0,-1 7-52 0,4-3-12 0,4 3 0 0,-1-4 0 0,4-2 0 0,0 9 0 15,7-3 0-15,0-4 0 0,4 1 0 0,-1 3 0 16,8 3 8-16,3 0-8 0,4 0 0 0,0 0 0 15,3 0 0-15,0 3 0 0,4 3 0 0,3-6-15 16,-3 0 3-16,7 7 1 0,3-4 11 0,-3-3 0 16,0 0 0-16,3 0-8 15,-3 6-29-15,0-6-6 0,3 0-1 0,-10 0 0 16,-4-6-156-16,4 6-31 0</inkml:trace>
  <inkml:trace contextRef="#ctx0" brushRef="#br0" timeOffset="3681.66">5465 10719 2883 0,'0'0'64'0,"0"0"12"0,3-6 4 0,1 3 0 0,6-3-64 0,4 6-16 0,4-7 0 0,0 7 0 16,6 7 0-16,4-7-16 0,-3 6 4 0,10-3 0 15,-10 6-16-15,7-9-4 0,-4 10 0 0,4-4 0 16,0-3-128-16,-1 3-27 0,1-6-5 16,0 4 0-16</inkml:trace>
  <inkml:trace contextRef="#ctx0" brushRef="#br0" timeOffset="5155.01">8202 8377 2016 0,'-14'-3'89'0,"7"3"19"0,-4-7-87 0,1 7-21 15,-1 0 0-15,1 0 0 0,-1-3 64 0,0 3 9 16,1 0 2-16,-8-6 0 0,4 6-39 0,4 0-7 15,-8 0-1-15,4-3-1 0,0 3-15 0,-4-6-4 16,-3 6 0-16,0 0 0 0,0 0-8 0,-4-4 0 16,-3-2 0-16,-4 6 0 0,0 0 0 0,0 0 0 0,4 0 0 0,0 0 0 15,0 0 0-15,-4 0 0 0,0 6 0 0,0-2 0 16,4-4 21-16,0 6-1 0,0-3 0 0,3-3 0 16,0 0 7-16,1 6 1 0,-1-3 0 0,4-3 0 15,3 7 6-15,-7-4 2 0,4 3 0 0,7-6 0 16,-7 6-36-16,3-3 0 0,8 4 0 0,-1-4 0 15,-6-3 0-15,10 9 0 0,-8-2 0 0,8-4 0 16,4-3 13-16,3 6-4 0,0-6-1 0,0 0 0 16,0 0-8-16,0 0 8 0,0 9-8 0,0 1 8 15,0-1 0-15,7 1 0 0,-7-10 0 0,0 9 0 16,7 7 0-16,-4 2 0 0,5 1 0 0,-5 0 0 16,1 6-8-16,-1 3 8 0,4-2-8 0,0 8 8 15,4-6-8-15,-11 10 0 0,3 3 0 0,1-4 0 16,-1 7 0-16,1 3 0 0,-4 3 0 0,0-3 0 15,3 7 0-15,-3-1 0 0,0 0 0 0,0 10 0 16,-3 0 27-16,-1-1 3 0,4 1 1 0,-3 9 0 0,3-3-31 0,-4 3 0 16,4 7 0-16,-3-4 0 0,3 10 0 0,0-4 8 15,0 10-8-15,3-3 0 0,1 3 0 0,-4-3 0 16,3 3 0-16,1-3 0 0,-1 2 0 0,-3 8 0 16,0-7 0-16,0 6 0 0,0 0 0 0,0 3 0 15,8-2 0-15,-16 5 0 0,8-3 0 0,-3 1 0 16,-1 2 0-16,1-6 0 0,-1-6 0 0,1 7 0 15,3 2 0-15,0-3 0 0,0 0 0 0,0-6 0 16,0 6 0-16,0-6 0 0,0 7 0 0,0-1 0 16,7-6 0-16,-4 3 0 0,1-3 8 0,-1-3 0 0,5 3-8 15,-5-4 12-15,4-2-12 0,0 3 0 0,0-7 0 16,-3-2 0-16,3 2 9 0,0 1-9 16,-4-4 8-16,1 4-8 0,-1-10 10 0,-3 6-10 0,0 1 12 15,0-4-12-15,0 3 28 0,-3 1-2 0,-1-7 0 0,4 6 0 16,-3-6-5-16,-1 0-1 0,1 1 0 0,3-1 0 15,-7 0-9-15,7-3-3 0,0-3 0 0,0-4 0 16,0-2-8-16,0-4 0 0,7 7 9 0,-7-3-9 16,0-4 8-16,0 4-8 0,0-7 8 0,0 0-8 15,3-6 0-15,-3 4 0 0,-3-4 0 0,3-4 8 16,0 11-8-16,0-7 0 0,0 6 0 0,-7-3 0 16,3-3 0-16,4 7 0 0,0-10 8 0,-7 3-8 15,7-3 0-15,-3-1 0 0,-1-5 0 0,1 6 0 16,3 0 0-16,0 0 0 0,-4-7 0 0,4 7 0 0,0-3 0 15,0-3 8-15,0-1-8 0,0-2 0 0,-3-1 0 16,3 4 9-16,0-10-9 0,-8 7 0 0,8-1 0 16,-7 1 0-16,4 2 0 0,-4-2 0 0,7-1 0 15,-7 4 0-15,-4-4 0 0,4 1 0 0,4-1 0 16,-4-2 0-16,-1 2 0 0,1-6 0 0,4 4 0 16,-4-4 0-16,0 0 9 0,3-3-9 0,-10 0 0 0,11-3 0 15,-1 3 0-15,1-6 0 0,3 0 9 0,-7 0 3 16,7-3 0-16,0 2 0 0,0-2-12 0,0 3 0 15,0-3 0-15,0-4-11 16,7 4 11-16,-7-7 0 0,0 7 0 0,0-7 0 0,3 4 22 16,1 2 6-16,-4 1 2 0,0-3 0 0,3 2-30 0,1-5 0 15,-1 5 0-15,-3-2 0 0,0-4 0 0,7 1 0 0,-3-1 0 16,3-2 0-16,-4 2 0 0,1 0 0 0,3 1 0 0,4-4 0 16,-4-3 0-16,3 3 0 0,1-2 0 0,3 2 0 15,4-6 8-15,-8 9-8 0,4-9 0 0,0 6 0 16,7-2 0-16,-3 2 0 0,0-3 0 0,-1-3 0 15,5 6 0-15,-1-3 0 0,3 4 0 0,-6-4 0 32,3-3-29-32,0 0 1 0,4 9 0 0,-4-9 0 0,4 0-191 15,-4 0-37-15,21 0-8 0,-20-9-2 0</inkml:trace>
  <inkml:trace contextRef="#ctx0" brushRef="#br0" timeOffset="7700.64">8400 9214 1112 0,'0'0'49'0,"0"-9"11"0,0 9-48 0,7-3-12 15,-7-10 0-15,-7 4 0 0,7 5 114 0,-4-5 21 16,1 0 4-16,-4-1 1 0,3-5-30 0,-3 8-6 0,3-5 0 0,4 2-1 15,-10-5-31-15,6 5-7 0,-3-5-1 0,4 5 0 16,-4 1-16-16,0-4-3 0,3-3-1 0,-3 10 0 16,0-3-8-16,-4 9-1 0,4-10-1 0,-3 7 0 15,-1 3-5-15,1 0-1 0,-5 0 0 0,1 0 0 16,4 0 3-16,-8 3 0 0,-3 7 0 0,3-1 0 16,-3 7-19-16,4 3-3 15,-1 0-1-15,-3 6 0 0,0 0-8 0,3-3 0 0,0 3 0 0,4 0 0 16,0 0 0-16,7-3 0 0,-4-3 8 0,8 6-8 15,-8-6 0-15,8 6 0 0,-1-7 0 0,4 1 0 16,-3 3 0-16,3-3 0 0,3 0 0 0,-3-3 0 16,4-4 0-16,-1 4 0 0,1-4 0 0,3-5 0 15,3-4-12-15,-2 3-5 0,2-6-1 0,4 0 0 0,4-9 9 16,-4 2 9-16,4-2-13 0,3-4 5 0,3-2 19 16,-2-4 4-16,2 0 1 15,1 0 0-15,-4-3-16 0,0 3 0 0,-3 1 0 0,0-7 0 16,-4 6 20-16,-4-9-3 0,4 9 0 0,-6-9 0 0,-1 2 23 15,0-8 4-15,-7 9 0 0,0-7 1 0,-4 1-28 0,4 3-5 16,-7-7-2-16,-4 7 0 0,4 0-10 16,-3 3 8-16,3 0-8 0,-11-3 8 0,8 9-8 0,-5 0-9 15,5 0 9-15,-4-3-13 0,-4 10-1 0,0-4 0 16,8 3 0-16,3-2 0 16,-7 5-36-16,3 1-7 0,1 0-2 0,2 2 0 15,1-2-103-15,7 9-21 0,0 0-4 0</inkml:trace>
  <inkml:trace contextRef="#ctx0" brushRef="#br0" timeOffset="8120.06">8954 8784 115 0,'0'0'0'0,"0"-6"10"0,0-3-10 0,0 6 0 0,-4-7 0 0,0 1 0 16,4-7 451-16,-3 7 88 0,-1-1 17 0,1-5 4 0,-4-4-361 0,3 0-73 15,-3 3-14-15,4-2-4 16,-1-1-64-16,-6 3-12 0,3-3-4 0,-1 4 0 0,1 2-1 0,0-3-1 16,0 7 0-16,0-4 0 0,0 1-11 15,-3 2-3-15,-1 7 0 0,0-3 0 0,4 6-3 0,-3-3-1 16,-1 3 0-16,1 0 0 0,-1 3-8 0,4 6 0 15,-4-2 0-15,8 2 0 0,-4 10 0 0,0-3 0 16,3 2 0-16,4 7 0 0,-7-3 0 0,7 10 0 16,7-1 0-16,-7 1 0 0,0-1 0 0,0 10 12 15,0-7-12-15,4 4 12 0,-1-1-4 0,-3-2 0 16,4-1 0-16,-1 1 0 0,1-4-8 0,-1 4 0 16,1-7 0-16,-4 6 0 0,0-8 0 0,0 2-14 15,0-9 3-15,0 6 1 0,0-7-11 0,0 1-3 16,-4-3 0-16,1 0 0 15,3-7-32-15,-4 0-8 0,4-5 0 0,0-4-1 16,0 0-148-16,0 0-30 0,0 0-5 0</inkml:trace>
  <inkml:trace contextRef="#ctx0" brushRef="#br0" timeOffset="8301.62">8523 9060 518 0,'-14'0'46'0,"7"4"-37"0,-4-4-9 0,4 0 0 15,-3 6 302-15,3-6 58 0,0 3 12 0,3 3 3 16,4-6-196-16,0 0-39 0,0 0-8 0,0 0-2 15,0 0-45-15,14-6-9 0,0 3-1 0,0-3-1 16,4 2-25-16,0-5-5 0,6 3 0 0,5-4-1 16,2 1-27-16,1-1-6 0,3 1-1 0,1-7 0 15,2 7-23-15,-6-4-5 0,7 1-1 0,0 3 0 16,-7-1-148-16,-1 1-29 16,-2 6-7-16,-5-4-799 0</inkml:trace>
  <inkml:trace contextRef="#ctx0" brushRef="#br0" timeOffset="8651.34">7627 10149 1094 0,'-25'3'97'0,"18"-3"-77"16,0-3-20-16,4 3 0 0,-4-7 216 0,7 7 39 15,7-9 8-15,0-1 1 0,3-5-150 0,8-4-30 0,3-3-7 0,11-3-1 16,0-3 0-16,10-4 0 0,0-2 0 0,11 6 0 16,-3-7-20-16,3 7-5 0,7-7-1 0,7 7 0 15,0-6-18-15,3 5-3 0,1 1-1 0,-4 3 0 16,-7-3-12-16,7 0-4 0,0 3 0 0,3 0 0 15,-3 3 4-15,-3 0 0 0,3 0 0 0,-7-3 0 16,0 6-16-16,-11-6 0 0,4 6 0 0,-11 9 0 16,1-5-98-16,-4 2-22 15,-8 1-5-15,1 2-682 0,-7 10-136 0</inkml:trace>
  <inkml:trace contextRef="#ctx0" brushRef="#br0" timeOffset="9262.89">8537 10462 403 0,'0'0'17'0,"-3"0"5"0,-4 0-22 0,3 0 0 0,-3-6 0 0,4 6 0 16,-1-3 276-16,0-4 50 0,1-2 10 0,-1 0 3 16,1-4-177-16,-1-3-35 0,4 7-7 0,-7-7-2 15,0 4-39-15,4-4-8 0,-1 0-2 0,1 4 0 16,-4-4-20-16,0-3-4 0,-4 10-1 0,4-7 0 15,3 7-12-15,-10-1-4 0,4 4 0 0,-1 3 0 16,-3-3 8-16,3 6 0 0,-10 6 1 0,4-6 0 16,-1 9-17-16,-3 1-3 0,3-1-1 0,-3 7 0 15,3 3-16-15,-3 0 0 0,4-1 0 0,-5 7 0 16,12 1-18-16,-11-4-1 0,10 9 0 0,0-9 0 16,1 3 11-16,3 3 8 0,0-3-12 0,0 0 12 0,7-3-10 15,-4 3 10-15,4-6-8 0,-3-3 8 16,3 3 0-16,3-4-10 0,-3-5 10 0,7-7 0 15,-7-3 0-15,11 6 0 0,6-6 0 0,1-6 0 16,7-4 14-16,-4-2 10 0,0-4 1 0,7-3 1 16,4 1-26-16,-4-7 0 0,4-1 0 0,-4-2 0 15,-3 3 14-15,0-6-2 0,-1-1-1 0,-6 4 0 0,0-6 10 0,-8 5 3 16,-3-5 0-16,0-1 0 0,-3-2-2 0,-4 2 0 16,-4-9 0-16,4 7 0 0,-7-1-7 0,-3-3-2 15,3 10 0-15,-11-10 0 0,0 13-1 0,1 0-1 16,-1 0 0-16,0 6 0 0,-3 3-11 0,4 0 0 15,-1 10 0-15,0-1 0 16,1 4-64-16,3 3-14 0,-4-3-3 0,0 12-1 16,8-3-126-16,-4 3-26 0,0 4-5 0</inkml:trace>
  <inkml:trace contextRef="#ctx0" brushRef="#br0" timeOffset="9536.67">8999 9863 2091 0,'0'0'92'15,"0"0"20"-15,0 0-89 0,0 0-23 0,0 0 0 0,0 3 0 16,-7 7 67-16,4-4 9 0,-1 3 1 0,-3 10 1 0,0 0-14 0,0-3-2 15,-3 9-1-15,-1-3 0 0,0 3-40 0,1 0-8 16,-1 0-1-16,-6-3-1 0,6 3-11 0,-3 3 0 16,0-9 0-16,0 6 0 15,0-6-127-15,-4 6-30 0,0-6-7 0,-6 9 0 0</inkml:trace>
  <inkml:trace contextRef="#ctx0" brushRef="#br0" timeOffset="9765.7">8625 10007 1094 0,'0'0'48'0,"0"0"11"0,0 0-47 0,0 0-12 0,0 0 0 16,0 0 0-16,0 0 331 0,4 0 64 0,3 10 13 0,0-4 2 16,0 3-270-16,0 1-53 0,7-1-11 0,-3 1-3 15,3 9-43-15,0-4-9 0,7-2-1 0,-10 9-1 16,6-3-7-16,1-1 0 0,3 1-1 0,0 0 0 15,1 0-11-15,-1 3-17 0,0-3 4 0,0-7 1 32,-3 10-84-32,3-3-17 0,-3-7-3 0,-1 4-674 0,1-7-134 0</inkml:trace>
  <inkml:trace contextRef="#ctx0" brushRef="#br0" timeOffset="10020.31">9313 10393 1670 0,'0'0'148'0,"0"0"-118"16,0 10-30-16,0 2 0 0,0 1 238 0,0-4 42 16,0 10 8-16,4-3 1 0,-1 2-211 0,1 7-42 15,-4-6-9-15,3 9-2 0,1-2-13 0,0 2-4 16,-1-3 0-16,-3 3 0 0,0-3-8 0,4 0-11 15,3-3 3-15,0 0 0 16,-7-3-109-16,3 0-22 0,4-7-4 0,0 4-959 16</inkml:trace>
  <inkml:trace contextRef="#ctx0" brushRef="#br0" timeOffset="12930.66">8520 11607 3225 0,'-7'0'287'0,"-4"0"-230"0,0 6-45 0,-3-3-12 16,4 3 14-16,-8-3 1 0,4 10 0 0,3-4 0 15,1 1-86-15,3-1-17 0,-4-6-3 0,4 7-1 16,0-4-116-16,7 3-24 0,-4-2-5 0,4-7-1 16</inkml:trace>
  <inkml:trace contextRef="#ctx0" brushRef="#br0" timeOffset="13121.53">8664 12344 2822 0,'0'0'251'0,"0"0"-201"0,0 0-40 0,0 0-10 15,0 0 67-15,0 0 11 0,0 0 2 0,0 0 1 16,0 0-81-16,0 0 0 0,0 0-17 0,0 0 2 31,0 0-65-31,0 0-12 0,0 0-4 0,0 0-754 0,7 9-151 0</inkml:trace>
  <inkml:trace contextRef="#ctx0" brushRef="#br0" timeOffset="13298.69">8491 12845 3366 0,'0'0'74'0,"-7"0"15"0,0-6 3 0,4 3 3 0,-4 3-76 0,0 0-19 0,0-6 0 0,7 6 0 16,0 0-88-16,0 0-20 0,0 0-5 0,0 0-816 16,0 9-163-16</inkml:trace>
  <inkml:trace contextRef="#ctx0" brushRef="#br0" timeOffset="14448.13">8562 15950 403 0,'0'0'17'0,"0"-10"5"0,0 4-22 0,-4-3 0 15,4-1 0-15,-3 1 0 0,-1 3 355 0,4 2 66 16,0-2 14-16,-7 3 2 0,0-6-327 0,4 2-66 16,-4-2-12-16,3 9-4 0,-6-9-4 0,2 2-2 15,1 4 0-15,0 3 0 0,-10 0 10 0,10-6 3 16,-11 6 0-16,4 0 0 0,-4-3-20 0,8 3-4 16,-8 3-1-16,0-3 0 0,4 6-10 0,4 4 0 15,-15-1 0-15,7 0 8 0,4 7-8 0,-3-3 0 16,3 9-10-16,-4-4 10 0,4 4-12 0,-4 3 12 15,1 4-13-15,2-4 5 0,-2 3-11 0,-1-3-1 16,8 3-1-16,-1-3 0 16,0 4-10-16,8-4-1 0,-4 0-1 0,7-3 0 0,7 0 18 0,-7-4 4 15,3-5 1-15,8-7 0 0,3 4 23 0,0-1 5 0,4-9 1 0,7-3 0 16,-4-3 18-16,7-4 4 0,0-5 1 0,4 2 0 16,0-9-27-16,-1 3-6 0,1-3-1 0,3-3 0 15,-13 0 1-15,2 6 0 0,-3-6 0 0,-3 6 0 16,0-9 10-16,-1 3 1 0,-10 0 1 0,4 3 0 15,-4-6-6-15,-3 3-2 0,-1-10 0 0,-3 7 0 16,0 0-13-16,0-4 11 0,-3 4-11 0,-1 0 10 16,-3-6-1-16,0 5 0 0,0-2 0 0,3 9 0 15,-6-6-25-15,3 3-6 0,0 0-1 0,0 0 0 16,-4 6-1-16,4 0-1 0,3 0 0 0,-3 3 0 16,7 4-16-16,-7-4-3 15,0 0-1-15,4 7-620 0,-1 0-124 0</inkml:trace>
  <inkml:trace contextRef="#ctx0" brushRef="#br0" timeOffset="14835.9">9363 15345 2199 0,'-4'-19'48'0,"8"9"11"0,-1-8 1 0,4 2 2 0,-3-9-50 0,-4 12-12 0,3-12 0 0,1 9 0 31,-4-2-20-31,-4 5-6 0,1-3-2 0,-4 1 0 0,0 5 48 0,0-2 8 0,-4 2 3 0,1-5 0 16,-1 8-19-16,0 4-3 0,1-3-1 0,-4-3 0 15,3 9-8-15,-3-4 0 0,7 4 0 0,-4 0 0 16,1 4 0-16,-1-4 0 0,4 6 0 0,-3-3 8 15,2 13 0-15,1-1 0 0,0 7 0 0,-3 3 0 16,3 4 0-16,0 5 0 0,0 10 0 0,0 3 0 16,-4 6-8-16,4-2 0 0,-4 2 0 0,4 0 0 15,-3 0 0-15,-1 1 0 0,4-4 0 0,-4 3 0 16,4 1 0-16,-3-1 0 0,3-9 0 0,0 0 0 16,-4 0 0-16,4-10 0 0,-4-6 0 0,4 7 0 15,0-10-46-15,0-3-8 16,0-3-2-16,0 3-592 0,4-10-118 0</inkml:trace>
  <inkml:trace contextRef="#ctx0" brushRef="#br0" timeOffset="15032.32">8745 15896 2790 0,'4'-6'61'0,"6"6"13"0,5-9 2 0,2-1 3 0,8 7-63 0,3-6-16 0,7-4 0 0,4 1 0 15,-3-4 0-15,2-3-10 0,1 4 2 0,-4-4 0 16,4 0 8-16,0 3-8 0,3 4 8 0,1-4-8 31,-1 3-151-31,-3-2-29 0,0 9-7 0,-15-4-1 0</inkml:trace>
  <inkml:trace contextRef="#ctx0" brushRef="#br0" timeOffset="15433.44">7941 16712 2646 0,'0'0'58'0,"-7"6"12"0,0-6 2 0,7 0 3 0,0 0-60 0,0 0-15 16,0 0 0-16,3 9 0 0,5-9 0 0,2 0-16 16,4 0 3-16,4 0 1 0,-4-9 44 0,11 3 10 15,3-4 2-15,4 1 0 0,13-4 5 0,8-9 2 16,4 4 0-16,6-1 0 0,4-6-32 0,4-3-7 15,7-1 0-15,6-5-1 0,4-1-11 0,4 7 0 16,0 0 0-16,3-7 0 0,4 10 0 0,-4-3 0 0,0 0 0 16,-10 3 0-1,-7 0-36-15,-8 6-4 0,-3 0 0 0,-10 10 0 16,-1-7-80-16,-10 7-17 0,-4-1-3 0,-6 7-1 16,-8-3-112-16,-3 6-23 0,10 6-4 0,-25-3 0 0</inkml:trace>
  <inkml:trace contextRef="#ctx0" brushRef="#br0" timeOffset="16453.54">8654 17486 2487 0,'0'0'110'0,"3"-3"23"0,1-3-106 0,-1-4-27 15,4 4 0-15,-7 3 0 0,4-3 12 0,-1-4-4 16,-6 1 0-16,-1 0 0 0,4-1 9 0,-10 4 2 0,3-4 0 0,-4-2 0 16,0 3-19-16,1-7 10 0,-1 6-10 0,-3 1 8 15,4-7-8-15,-4 4 0 0,-1-4 0 0,1 7 0 16,-3-7 0-16,3 7 12 16,-4-4-12-16,0 1 12 0,-3 2-1 0,3 7 0 0,-3-3 0 0,4 6 0 15,-1-3-3-15,0 3 0 0,1 3 0 0,-4 6 0 16,6-3-8-16,1 13-9 0,4-3 9 0,-11 3-13 15,6 0 1-15,5 9 1 0,-1 3 0 0,8 0 0 16,-11-5 11-16,10 2-10 0,1 6 10 0,6-5-10 16,1 2 10-16,-1-3-8 0,8 0 8 0,-4-9-8 15,3 0-1-15,5 3 0 0,-1-10 0 0,7-2 0 16,0-1 9-16,4-2 0 0,-1-7-9 0,1 0 9 16,0 0 0-16,-1-7 0 0,5-5 12 0,-12-4-4 15,4-3 4-15,-3-6 0 0,3-3 0 0,-3 0 0 16,0-7-12-16,-4-2 0 0,3-4 0 0,-6-3 8 15,-1 6 18-15,-2-6 3 0,-1 0 1 0,-4-3 0 0,1 4 10 16,-1-11 1-16,-3 7 1 0,4-3 0 0,-4-3-16 0,0 6-3 16,-4-4-1-16,4 11 0 0,-3-4-22 15,-1 3 0-15,1 10 0 0,-4-1 0 0,3 4-17 16,-3 9-5-16,0 0-1 0,-4 4 0 16,4-1-24-16,0 7-5 0,0-1 0 0,0 10-1 15,0 0-107-15,-4 0-20 0,1 10-5 0</inkml:trace>
  <inkml:trace contextRef="#ctx0" brushRef="#br0" timeOffset="16813.16">9387 17032 288 0,'-14'0'25'0,"14"0"-25"0,0 0 0 0,-3 0 0 15,-4-4 449-15,3 4 85 0,4 0 17 0,0 0 3 0,0 0-392 0,-3 0-78 16,3 4-16-16,-7 2-4 15,3-3 12-15,-3 6 3 0,0 7 0 0,0 0 0 0,-7 3-32 0,0-1-7 16,0 7 0-16,-8-3-1 0,1 13-30 0,0-7-9 16,0 7 0-16,0-1 0 0,0 4 0 0,-1 6 0 15,1-10 0-15,0 4 0 16,0-4-19-16,0 1-10 0,3-7-3 0,-3 7 0 16,3-10-144-16,-3-3-28 0,4 3-7 0,-5-7-1 0</inkml:trace>
  <inkml:trace contextRef="#ctx0" brushRef="#br0" timeOffset="17044.9">8901 17050 2790 0,'0'0'124'0,"0"0"24"0,0 0-118 0,0 0-30 0,10 0 0 0,1 7 0 15,-1-7 9-15,4 3-9 0,4 3 8 0,-4 4-8 16,0-1 44-16,4 0 3 0,3 7 1 0,-3-3 0 15,-1 2-29-15,5 4-6 0,-1-3-1 0,0 3 0 16,4-1-12-16,-4 1 0 0,0-3 0 0,4 3 0 16,-1-10-12-16,-3 7-4 0,-3-1-2 0,0-2 0 31,-1-4-90-31,1 1-19 0,0-1-3 0,3 1-667 0,-7-4-134 0</inkml:trace>
  <inkml:trace contextRef="#ctx0" brushRef="#br0" timeOffset="18418.39">9567 17690 1720 0,'0'0'76'0,"0"0"16"0,0 0-73 0,0 0-19 0,0 0 0 0,0 0 0 0,0 0 118 0,0 0 20 16,0 0 4-16,0 0 1 0,7-6-24 0,4 3-5 15,0-4-1-15,-8-2 0 0,1 6-42 0,3-7-9 16,0-2-2-16,-4 3 0 0,4 5-16 0,-3-11-3 16,3 2-1-16,-4-2 0 0,4-1-4 0,-3-3-2 15,0 0 0-15,-1 0 0 0,1-6-11 0,-1 6-3 16,1-6 0-16,-1 7 0 0,1-8-8 0,-1 8-1 15,4-1-1-15,-7 3 0 0,4-3-10 0,-1 10 0 16,1 0 0-16,3-1 0 0,-4 1 0 0,-3 9 0 16,0 0 0-16,8 3 0 0,-1 3-13 0,-4 0 5 15,8 7 8-15,-4-4-13 0,0 10 5 0,3-3 8 16,1 3-13-16,0-1 5 0,-4 8 8 0,3-1 0 16,-3-7 0-16,4 1-8 0,-4 0 8 0,0 0 0 15,0-3 0-15,0 2 0 0,0-2 0 0,-3-6 0 0,-1 5 0 16,4-2 0-16,-3-4 0 0,-4 1 0 0,0-10 0 15,3 6 8-15,-3-6-8 0,0 0 0 0,0 0 0 0,0 0 8 16,0 0-8-16,0 0 8 0,0 0-8 0,0 0 8 16,0 0-8-16,4-10 9 0,-4 1-9 0,3-7 10 15,-3-2-2-15,4 2-8 0,-1 3 12 0,1-12-4 16,-4 0-8-16,3-3 12 0,1 9-12 0,-1-6 12 16,1-3-12-16,3 3 8 0,-3 0-8 0,6 6 8 15,-3-3-8-15,0 0 0 0,0 3 0 0,0 0 0 16,0 4 0-16,4 5 0 0,-4-9 0 0,4 10 0 15,-4-4 0-15,0 1 0 0,0 2 0 0,3 1 0 16,-3 0 0-16,-3 5 0 0,3-2 0 0,-7 6 0 16,7-3 0-16,-7 3 0 0,0 0 8 0,7 0-8 0,0 3 8 0,4 7-8 15,-4-4 12-15,0 6-4 0,0 4-8 16,0 0 0-16,4 3 0 0,-4-1 8 0,0 11 3 0,0-11 0 16,3 14 0-16,-3-10 0 0,0 3-11 0,1 0 12 15,-1-6-12-15,0 0 12 0,-4-1 0 0,4-2 0 16,0 3 0-16,-3 0 0 0,3-4-12 0,-4-5 0 15,1 5 0-15,-1-2 0 0,1-4 0 0,-4 7 0 16,7-6 0-16,-7-1 0 0,0 0-14 0,0 1 2 16,4-1 0-16,-4-3 0 15,0 4-71-15,0-7-13 0,0-3-4 0,0 0 0 16,0 0-170-16,0 0-34 0</inkml:trace>
  <inkml:trace contextRef="#ctx0" brushRef="#br0" timeOffset="19932.4">9765 8170 2073 0,'0'0'184'0,"0"0"-147"0,0 0-29 0,0 0-8 0,0 0 106 0,0 0 20 16,7 0 4-16,4 6 1 0,-4-3-114 0,3-3-17 15,1 10-14-15,6-4 2 0,-2-3 12 0,2 3-10 16,1 4 10-16,6-1-10 0,-2-3 10 0,6 4 0 16,-3-7 0-16,3 6 0 0,0 1 0 0,-3-4 0 15,3 3 0-15,0-9 0 0,-3 7 0 0,3-4 11 16,-3-3-3-16,-1 0 0 0,1 0-8 0,-4 0 0 16,-7 0-10-16,8 0 10 0,-5 0 10 0,-3 0 8 15,-7 0 2-15,4 0 0 0,3 0 14 0,-3 0 3 16,-11 0 1-16,0 0 0 0,0 0-25 0,7 0-5 0,0 9 0 15,-7-9-8-15,-4 7 20 0,4-4-4 0,4 6 0 16,-1 0 0-16,-3 4-4 0,-3-4 0 0,3 4-1 0,3-4 0 16,1 7 15-16,-1 3 3 0,1 0 1 0,-1-4 0 15,8 10-16-15,-7-3-3 0,-4 3-1 0,3 10 0 16,8-7-10-16,-4 10 8 0,-11-4-8 0,4 10 8 16,0 0 3-16,7 3 0 0,0 3 0 0,-3 4 0 15,-8 2 22-15,8 4 5 0,10-4 1 0,-7 7 0 16,-7 6-29-16,4-3-10 0,-1 9 0 0,4 0 9 15,-3 7-1-15,-1 6 0 0,-10-1 0 0,4 1 0 16,10 3-8-16,-7 6 0 0,-11 10 0 0,8-7 0 16,3 7 10-16,3-7 3 0,-3 7 1 0,0-1 0 15,0 1-14-15,4 6 11 0,3-3-11 0,-4-4 10 16,-3 7-10-16,4-3 0 0,3 6 0 0,3 0-11 16,-6 0 11-16,-1 6 11 0,1-3-3 0,-1-2 0 15,-3 5-8-15,0-6 0 0,-3 0 0 0,6 3 8 0,1 3 20 16,-1-3 3-16,-10 4 1 0,4-4 0 0,-1 3-32 0,4 4 0 15,-3-10 0-15,-1 0 0 0,-3 0 0 0,4 0 0 16,10 0 0-16,-7 0 0 0,-4 6 0 0,4-6 8 16,7 0-8-16,-3-6 0 0,3-3 0 0,-4 2 11 15,1-2-11-15,3 0 10 0,4-1-10 0,-4-9 0 16,0 4 0-16,0 2 0 0,3-6 0 0,-3-6 0 16,4 0 0-16,-4-3 8 0,0 3-8 0,4-3 0 15,-1 0 0-15,-3-4 0 0,0-5 0 0,4-1 0 16,0-6 0-16,-4 10 0 0,0-10 0 0,0 6 0 15,3-12 0-15,4 3 0 0,-7-6 0 0,4 0 0 0,-4-10 0 16,0 6 0-16,0-2 0 0,-3 6 8 16,-1-10-8-16,1 0 8 0,-1 0-8 0,1-5 0 0,-4 2 0 15,-4-6 0-15,1-1 8 0,3-5 0 0,0 6 0 16,-4-6 0-16,1 6-8 0,-1-7 0 0,4 4 0 0,0-3 0 16,-3-1 9-16,-1-2 3 0,4-1 1 0,4 1 0 15,-1-7-13-15,1-3 0 0,-4 3 0 0,0-3 0 16,7-3 0-16,-4 0 0 0,-3 0 0 0,4-6 0 15,-1 3 0-15,1-4 0 0,-4-2 0 0,3 3 0 16,-3-1 0-16,4-2 0 0,-4 2 0 0,-4-5 0 16,1-1 28-16,-1 1 4 0,4-10 0 0,0 9 0 15,0 0-32-15,0 1 0 0,0-10 0 0,0 0 0 16,0 0 0-16,0 0 0 0,-7 6 0 0,7-6 0 16,0 0 0-16,0 0 0 0,-3 3 0 0,3-3 0 0,0 0 0 15,0 0 0-15,-4 7 0 0,-3 2 0 0,-3-9 0 0,6 9 0 16,4-9 0-16,-7 7 0 0,-4-4 0 0,4 3 0 15,0-3 0-15,0 3 0 0,0-2 0 16,0 5 0-16,0-3 0 0,0 4 0 0,0-10 0 0,0 9 0 16,-7-3 0-16,3-2 0 15,1 2-20-15,-4-6-9 0,-4 3-3 0,4-3 0 16,0 0-68-16,0 0-15 0,3-3-2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4T13:32:03.96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568.09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6572.25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7438.36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7996.5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8389.23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9056.94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9926.09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13027.73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13559.95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4728.06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8580.92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8854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9287.56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9698.18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20098.84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22316.45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25089.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25667.82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25975.75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7069.1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9466.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9893.67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31311.92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32273.72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32492.99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32839.83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33114.92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33523.57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34624.88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5892.31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6342.8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6748.45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7610.57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8144.78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8398.94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9545.11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40163.05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43684.4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44814.65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5942.86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6733.2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8234.21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9223.91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4886C-FF10-4391-B2E8-8AE0A55E1D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32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delphi.midas.cs.cmu.edu</a:t>
            </a:r>
            <a:r>
              <a:rPr lang="en-US" dirty="0"/>
              <a:t>/files/brooks2015.pdf</a:t>
            </a:r>
          </a:p>
          <a:p>
            <a:r>
              <a:rPr lang="en-US" dirty="0"/>
              <a:t>https://</a:t>
            </a:r>
            <a:r>
              <a:rPr lang="en-US" dirty="0" err="1"/>
              <a:t>pixabay.com</a:t>
            </a:r>
            <a:r>
              <a:rPr lang="en-US" dirty="0"/>
              <a:t>/p-1781570/?</a:t>
            </a:r>
            <a:r>
              <a:rPr lang="en-US" dirty="0" err="1"/>
              <a:t>no_redirect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deepdreamgenerator.com</a:t>
            </a:r>
            <a:r>
              <a:rPr lang="en-US" dirty="0"/>
              <a:t>/#gallery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551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01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345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03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5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43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51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32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44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0.png"/><Relationship Id="rId7" Type="http://schemas.openxmlformats.org/officeDocument/2006/relationships/customXml" Target="../ink/ink5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0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1.png"/><Relationship Id="rId4" Type="http://schemas.openxmlformats.org/officeDocument/2006/relationships/customXml" Target="../ink/ink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93.png"/><Relationship Id="rId7" Type="http://schemas.openxmlformats.org/officeDocument/2006/relationships/image" Target="../media/image132.png"/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13.png"/><Relationship Id="rId10" Type="http://schemas.openxmlformats.org/officeDocument/2006/relationships/image" Target="../media/image161.png"/><Relationship Id="rId4" Type="http://schemas.openxmlformats.org/officeDocument/2006/relationships/image" Target="../media/image102.png"/><Relationship Id="rId9" Type="http://schemas.openxmlformats.org/officeDocument/2006/relationships/image" Target="../media/image150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image" Target="../media/image6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customXml" Target="../ink/ink13.xml"/><Relationship Id="rId4" Type="http://schemas.openxmlformats.org/officeDocument/2006/relationships/image" Target="../media/image7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0.png"/><Relationship Id="rId4" Type="http://schemas.openxmlformats.org/officeDocument/2006/relationships/customXml" Target="../ink/ink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customXml" Target="../ink/ink19.xml"/><Relationship Id="rId4" Type="http://schemas.openxmlformats.org/officeDocument/2006/relationships/image" Target="../media/image3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customXml" Target="../ink/ink21.xml"/><Relationship Id="rId4" Type="http://schemas.openxmlformats.org/officeDocument/2006/relationships/image" Target="../media/image3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customXml" Target="../ink/ink22.xml"/><Relationship Id="rId4" Type="http://schemas.openxmlformats.org/officeDocument/2006/relationships/image" Target="../media/image3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tiff"/><Relationship Id="rId4" Type="http://schemas.openxmlformats.org/officeDocument/2006/relationships/image" Target="../media/image29.tif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29.tif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Optimization and Linear Regression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25F16-C577-9193-D388-5A4BCD03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Risk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5C110-9579-6DDD-4740-45F7473F6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Empirical Risk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Empirical Risk Minimization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23708-D901-696B-8828-CBD18EF6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78" y="1593808"/>
            <a:ext cx="4148473" cy="726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5C7C9-4A62-DADC-0F70-F8EEF48A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01" y="3140140"/>
            <a:ext cx="4677805" cy="1280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3C1F1-953C-A3FA-D1F4-958EAB63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387" y="3322454"/>
            <a:ext cx="2769753" cy="627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21593-E6C5-CB3C-017F-E609B5206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664" y="5253000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19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441005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Loss function: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Classification: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Two-class, 0,1 loss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Two-class, arbitrary loss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False positives and false negatives: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441005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92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healthcare classification problem where:</a:t>
            </a:r>
          </a:p>
          <a:p>
            <a:r>
              <a:rPr lang="en-US" dirty="0"/>
              <a:t>	Y=0 represents a negative test for cancer (healthy)</a:t>
            </a:r>
          </a:p>
          <a:p>
            <a:r>
              <a:rPr lang="en-US" dirty="0"/>
              <a:t>	Y=1 represents a positive test for cancer (sick)</a:t>
            </a:r>
          </a:p>
          <a:p>
            <a:r>
              <a:rPr lang="en-US" dirty="0"/>
              <a:t>Which two-class loss value should be highest?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True negative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False negative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False positive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True positive</a:t>
            </a:r>
          </a:p>
        </p:txBody>
      </p:sp>
    </p:spTree>
    <p:extLst>
      <p:ext uri="{BB962C8B-B14F-4D97-AF65-F5344CB8AC3E}">
        <p14:creationId xmlns:p14="http://schemas.microsoft.com/office/powerpoint/2010/main" val="3973302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926522" cy="2039539"/>
          </a:xfrm>
        </p:spPr>
        <p:txBody>
          <a:bodyPr/>
          <a:lstStyle/>
          <a:p>
            <a:r>
              <a:rPr lang="en-US" dirty="0"/>
              <a:t>Does our decision tree algorithm (recursively finding the best attribute to split on a each node) find a hypothesis that minimizes empirical risk for zero-one loss?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always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only when splitting with error rate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only when splitting with mutual information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56C38-ADAD-AF52-E612-BCF29BC4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096" y="1308981"/>
            <a:ext cx="4677805" cy="1280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059C2-9CFA-2AFC-35CC-BDBE9DBDB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972" y="548730"/>
            <a:ext cx="2769753" cy="627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16BE3C-9E0C-C0B9-64B3-4D316F267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082" y="2493439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9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902FC-AF7F-4DFE-B020-F070878F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8" y="1161567"/>
            <a:ext cx="3845501" cy="257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5022A-9DCB-4BA8-9A91-45A65913DE14}"/>
              </a:ext>
            </a:extLst>
          </p:cNvPr>
          <p:cNvSpPr txBox="1"/>
          <p:nvPr/>
        </p:nvSpPr>
        <p:spPr>
          <a:xfrm>
            <a:off x="2246051" y="3791365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23997-7C3D-43BE-A0B7-FAB308486096}"/>
              </a:ext>
            </a:extLst>
          </p:cNvPr>
          <p:cNvSpPr txBox="1"/>
          <p:nvPr/>
        </p:nvSpPr>
        <p:spPr>
          <a:xfrm rot="16200000">
            <a:off x="-27001" y="2083334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14:cNvPr>
              <p14:cNvContentPartPr/>
              <p14:nvPr/>
            </p14:nvContentPartPr>
            <p14:xfrm>
              <a:off x="681840" y="1077840"/>
              <a:ext cx="8834760" cy="5659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480" y="1068480"/>
                <a:ext cx="8853480" cy="567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0117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in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Squared error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lim>
                    </m:limLow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29187FF-2AAF-2567-9237-03907AA0B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165" y="2791861"/>
            <a:ext cx="9240746" cy="369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77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EEF62-A796-9E5E-8D67-0DD3B14B2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Not-so-linear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EB531-3B68-1048-163C-40E86444F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Nearest neighbor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C2F4D3-DD66-92D0-B799-A965FEFB4716}"/>
              </a:ext>
            </a:extLst>
          </p:cNvPr>
          <p:cNvGrpSpPr/>
          <p:nvPr/>
        </p:nvGrpSpPr>
        <p:grpSpPr>
          <a:xfrm>
            <a:off x="457970" y="1763605"/>
            <a:ext cx="7159790" cy="5012819"/>
            <a:chOff x="457970" y="1763605"/>
            <a:chExt cx="7159790" cy="50128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F196DA-1C83-73A0-CE63-F50D6FE3C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9930" y="1763605"/>
              <a:ext cx="6607830" cy="443310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F2B5ED-6CAD-8870-AB4C-3EA8B03BCF01}"/>
                </a:ext>
              </a:extLst>
            </p:cNvPr>
            <p:cNvSpPr txBox="1"/>
            <p:nvPr/>
          </p:nvSpPr>
          <p:spPr>
            <a:xfrm>
              <a:off x="3939427" y="6253204"/>
              <a:ext cx="15615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Input x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65C29E-8E2B-BAE3-F70B-84950B76F494}"/>
                </a:ext>
              </a:extLst>
            </p:cNvPr>
            <p:cNvSpPr txBox="1"/>
            <p:nvPr/>
          </p:nvSpPr>
          <p:spPr>
            <a:xfrm rot="16200000">
              <a:off x="-121130" y="3523738"/>
              <a:ext cx="16814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Output 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0785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Not-so-linear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72492-5C2B-479F-8CA4-DF466484C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1" y="1536961"/>
            <a:ext cx="7383910" cy="49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632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ADF96-5B70-4499-950D-A607791A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Not-so-linear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2F9D-3C6A-4B01-86C4-79065C5C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09D9041-D47C-4E1C-B878-A053E476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01" y="1328056"/>
            <a:ext cx="10131553" cy="54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891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Regression: Problem Formulation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902FC-AF7F-4DFE-B020-F070878F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8" y="1161567"/>
            <a:ext cx="3845501" cy="257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15022A-9DCB-4BA8-9A91-45A65913DE14}"/>
              </a:ext>
            </a:extLst>
          </p:cNvPr>
          <p:cNvSpPr txBox="1"/>
          <p:nvPr/>
        </p:nvSpPr>
        <p:spPr>
          <a:xfrm>
            <a:off x="2246051" y="3791365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23997-7C3D-43BE-A0B7-FAB308486096}"/>
              </a:ext>
            </a:extLst>
          </p:cNvPr>
          <p:cNvSpPr txBox="1"/>
          <p:nvPr/>
        </p:nvSpPr>
        <p:spPr>
          <a:xfrm rot="16200000">
            <a:off x="-27001" y="2083334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14:cNvPr>
              <p14:cNvContentPartPr/>
              <p14:nvPr/>
            </p14:nvContentPartPr>
            <p14:xfrm>
              <a:off x="681840" y="30240"/>
              <a:ext cx="11513880" cy="6707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CCC225-2BEA-48C2-9160-BD8354B402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480" y="20880"/>
                <a:ext cx="11532600" cy="672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1450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23733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in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Squared error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lim>
                    </m:limLow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29187FF-2AAF-2567-9237-03907AA0B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165" y="2845914"/>
            <a:ext cx="9240746" cy="369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72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F74B0-2BFA-47F9-01F2-0946EDFF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923" y="2498662"/>
            <a:ext cx="2769753" cy="627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DC683-C8BA-004E-CE80-F4FE68EA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9" y="3126473"/>
            <a:ext cx="2954403" cy="935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</a:t>
            </a:r>
            <a:r>
              <a:rPr lang="en-US" dirty="0" err="1"/>
              <a:t>Optimzation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BFBC-E88F-4EB0-BEF4-7DE6F3F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6658598" cy="11844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Finding the parameter values that minimize the mean squared error objective function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F67F6-E7D3-C219-AC84-856821E73741}"/>
              </a:ext>
            </a:extLst>
          </p:cNvPr>
          <p:cNvGrpSpPr/>
          <p:nvPr/>
        </p:nvGrpSpPr>
        <p:grpSpPr>
          <a:xfrm>
            <a:off x="7771707" y="4062035"/>
            <a:ext cx="4288049" cy="2783124"/>
            <a:chOff x="7377082" y="3773681"/>
            <a:chExt cx="4288049" cy="2783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9187FF-2AAF-2567-9237-03907AA0B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39031" b="1145"/>
            <a:stretch/>
          </p:blipFill>
          <p:spPr>
            <a:xfrm>
              <a:off x="7377082" y="3773681"/>
              <a:ext cx="4288049" cy="27831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45A30B-F0C3-E129-F6D8-F237F8BC4DF5}"/>
                </a:ext>
              </a:extLst>
            </p:cNvPr>
            <p:cNvSpPr/>
            <p:nvPr/>
          </p:nvSpPr>
          <p:spPr>
            <a:xfrm>
              <a:off x="11312434" y="4950823"/>
              <a:ext cx="352697" cy="339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" descr="Price (회 &#10;8 ">
            <a:extLst>
              <a:ext uri="{FF2B5EF4-FFF2-40B4-BE49-F238E27FC236}">
                <a16:creationId xmlns:a16="http://schemas.microsoft.com/office/drawing/2014/main" id="{0CCAF947-D00A-AFA0-518D-60D8A3019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184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F74B0-2BFA-47F9-01F2-0946EDFF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923" y="2498662"/>
            <a:ext cx="2769753" cy="627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DC683-C8BA-004E-CE80-F4FE68EA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9" y="3126473"/>
            <a:ext cx="2954403" cy="935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</a:t>
            </a:r>
            <a:r>
              <a:rPr lang="en-US" dirty="0" err="1"/>
              <a:t>Optimzation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BFBC-E88F-4EB0-BEF4-7DE6F3F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6658598" cy="11844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Finding the parameter values that minimize the mean squared error objective function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F67F6-E7D3-C219-AC84-856821E73741}"/>
              </a:ext>
            </a:extLst>
          </p:cNvPr>
          <p:cNvGrpSpPr/>
          <p:nvPr/>
        </p:nvGrpSpPr>
        <p:grpSpPr>
          <a:xfrm>
            <a:off x="7771707" y="4062035"/>
            <a:ext cx="4288049" cy="2783124"/>
            <a:chOff x="7377082" y="3773681"/>
            <a:chExt cx="4288049" cy="2783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9187FF-2AAF-2567-9237-03907AA0B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39031" b="1145"/>
            <a:stretch/>
          </p:blipFill>
          <p:spPr>
            <a:xfrm>
              <a:off x="7377082" y="3773681"/>
              <a:ext cx="4288049" cy="27831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45A30B-F0C3-E129-F6D8-F237F8BC4DF5}"/>
                </a:ext>
              </a:extLst>
            </p:cNvPr>
            <p:cNvSpPr/>
            <p:nvPr/>
          </p:nvSpPr>
          <p:spPr>
            <a:xfrm>
              <a:off x="11312434" y="4950823"/>
              <a:ext cx="352697" cy="339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" descr="Price (회 &#10;8 ">
            <a:extLst>
              <a:ext uri="{FF2B5EF4-FFF2-40B4-BE49-F238E27FC236}">
                <a16:creationId xmlns:a16="http://schemas.microsoft.com/office/drawing/2014/main" id="{0CCAF947-D00A-AFA0-518D-60D8A3019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C9CEF03-D671-8197-6CAE-4809626B5828}"/>
                  </a:ext>
                </a:extLst>
              </p14:cNvPr>
              <p14:cNvContentPartPr/>
              <p14:nvPr/>
            </p14:nvContentPartPr>
            <p14:xfrm>
              <a:off x="802935" y="2302532"/>
              <a:ext cx="5746058" cy="4188337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C9CEF03-D671-8197-6CAE-4809626B58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575" y="2293172"/>
                <a:ext cx="5764778" cy="42070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2599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6645535" cy="2039539"/>
          </a:xfrm>
        </p:spPr>
        <p:txBody>
          <a:bodyPr/>
          <a:lstStyle/>
          <a:p>
            <a:r>
              <a:rPr lang="en-US" dirty="0"/>
              <a:t>Linear regression. What is linear about it?</a:t>
            </a:r>
          </a:p>
          <a:p>
            <a:r>
              <a:rPr lang="en-US" dirty="0"/>
              <a:t>Select all that apply.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Always fits a linear (or affine) shape to the data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Linear objective function with respect to the input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Linear objective function with respect to the parameters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None of the above</a:t>
            </a:r>
          </a:p>
        </p:txBody>
      </p:sp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5" y="367131"/>
            <a:ext cx="4883891" cy="2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14:cNvPr>
              <p14:cNvContentPartPr/>
              <p14:nvPr/>
            </p14:nvContentPartPr>
            <p14:xfrm>
              <a:off x="9142941" y="3152717"/>
              <a:ext cx="2496960" cy="2041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8D4913-9D64-4149-A1EE-7D7885D20E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33581" y="3143357"/>
                <a:ext cx="2515680" cy="206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8483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14:cNvPr>
              <p14:cNvContentPartPr/>
              <p14:nvPr/>
            </p14:nvContentPartPr>
            <p14:xfrm>
              <a:off x="3541680" y="50811"/>
              <a:ext cx="8219880" cy="5528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2320" y="41451"/>
                <a:ext cx="8238600" cy="554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76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pic>
        <p:nvPicPr>
          <p:cNvPr id="5" name="Picture 1" descr="Price (회 &#10;8 ">
            <a:extLst>
              <a:ext uri="{FF2B5EF4-FFF2-40B4-BE49-F238E27FC236}">
                <a16:creationId xmlns:a16="http://schemas.microsoft.com/office/drawing/2014/main" id="{DE52B912-E8AE-AACE-9880-D687BF3BC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186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100" y="1113178"/>
                <a:ext cx="6470606" cy="2039539"/>
              </a:xfrm>
            </p:spPr>
            <p:txBody>
              <a:bodyPr/>
              <a:lstStyle/>
              <a:p>
                <a:r>
                  <a:rPr lang="en-US" dirty="0"/>
                  <a:t>Now that we have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, we can solve this system of equations to get the best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Yes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No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I have no idea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100" y="1113178"/>
                <a:ext cx="6470606" cy="2039539"/>
              </a:xfrm>
              <a:blipFill>
                <a:blip r:embed="rId2"/>
                <a:stretch>
                  <a:fillRect l="-1979" t="-5090" b="-5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5" y="367131"/>
            <a:ext cx="4883891" cy="2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113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874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3D6781-DFE8-4C4E-9994-59599C2A9BCA}"/>
                  </a:ext>
                </a:extLst>
              </p14:cNvPr>
              <p14:cNvContentPartPr/>
              <p14:nvPr/>
            </p14:nvContentPartPr>
            <p14:xfrm>
              <a:off x="670680" y="32040"/>
              <a:ext cx="11525040" cy="6438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3D6781-DFE8-4C4E-9994-59599C2A9B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320" y="22680"/>
                <a:ext cx="11543760" cy="64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6286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  <a:p>
            <a:endParaRPr lang="en-US" dirty="0"/>
          </a:p>
          <a:p>
            <a:r>
              <a:rPr lang="en-US" dirty="0"/>
              <a:t>From course website under lectures: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Demo: </a:t>
            </a:r>
            <a:r>
              <a:rPr lang="en-US" dirty="0" err="1">
                <a:solidFill>
                  <a:schemeClr val="tx1"/>
                </a:solidFill>
              </a:rPr>
              <a:t>interactive_regression.ipynb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Exercise: </a:t>
            </a:r>
            <a:r>
              <a:rPr lang="en-US" dirty="0" err="1">
                <a:solidFill>
                  <a:schemeClr val="tx1"/>
                </a:solidFill>
              </a:rPr>
              <a:t>interactive_blind_regression.ipynb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DF7F1A-6616-B45C-896E-D312B11EA46A}"/>
              </a:ext>
            </a:extLst>
          </p:cNvPr>
          <p:cNvSpPr txBox="1"/>
          <p:nvPr/>
        </p:nvSpPr>
        <p:spPr>
          <a:xfrm>
            <a:off x="8987007" y="1254572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807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FF46D6-DA18-6B11-9129-32D8D5260209}"/>
              </a:ext>
            </a:extLst>
          </p:cNvPr>
          <p:cNvSpPr/>
          <p:nvPr/>
        </p:nvSpPr>
        <p:spPr>
          <a:xfrm>
            <a:off x="1095375" y="2085975"/>
            <a:ext cx="9410700" cy="4597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23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 w="25400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 w="25400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E833D-E63F-55B6-76C8-68D2962537B4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E833D-E63F-55B6-76C8-68D296253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E07B26-2770-1833-6008-28C3DF1D2424}"/>
              </a:ext>
            </a:extLst>
          </p:cNvPr>
          <p:cNvCxnSpPr>
            <a:cxnSpLocks/>
          </p:cNvCxnSpPr>
          <p:nvPr/>
        </p:nvCxnSpPr>
        <p:spPr>
          <a:xfrm flipV="1">
            <a:off x="8918060" y="1742416"/>
            <a:ext cx="0" cy="4267650"/>
          </a:xfrm>
          <a:prstGeom prst="line">
            <a:avLst/>
          </a:prstGeom>
          <a:ln w="25400"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C92A4A-65F2-539D-15D5-6D648A6E6E26}"/>
              </a:ext>
            </a:extLst>
          </p:cNvPr>
          <p:cNvCxnSpPr>
            <a:cxnSpLocks/>
          </p:cNvCxnSpPr>
          <p:nvPr/>
        </p:nvCxnSpPr>
        <p:spPr>
          <a:xfrm flipH="1">
            <a:off x="6604517" y="3844886"/>
            <a:ext cx="4627085" cy="0"/>
          </a:xfrm>
          <a:prstGeom prst="line">
            <a:avLst/>
          </a:prstGeom>
          <a:ln w="25400"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CA49212-98C6-1851-F79A-BEDC04CD98EB}"/>
              </a:ext>
            </a:extLst>
          </p:cNvPr>
          <p:cNvSpPr txBox="1"/>
          <p:nvPr/>
        </p:nvSpPr>
        <p:spPr>
          <a:xfrm>
            <a:off x="11159465" y="357056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DF7F1A-6616-B45C-896E-D312B11EA46A}"/>
              </a:ext>
            </a:extLst>
          </p:cNvPr>
          <p:cNvSpPr txBox="1"/>
          <p:nvPr/>
        </p:nvSpPr>
        <p:spPr>
          <a:xfrm>
            <a:off x="8987007" y="1254572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68908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FEBF72-FB86-4933-3C1E-C99819C64671}"/>
              </a:ext>
            </a:extLst>
          </p:cNvPr>
          <p:cNvGrpSpPr/>
          <p:nvPr/>
        </p:nvGrpSpPr>
        <p:grpSpPr>
          <a:xfrm>
            <a:off x="7259010" y="1097825"/>
            <a:ext cx="4741162" cy="3451657"/>
            <a:chOff x="7259010" y="106308"/>
            <a:chExt cx="4741162" cy="34516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3D058E-3E89-4A8F-9263-AF4C38C502A8}"/>
                </a:ext>
              </a:extLst>
            </p:cNvPr>
            <p:cNvGrpSpPr/>
            <p:nvPr/>
          </p:nvGrpSpPr>
          <p:grpSpPr>
            <a:xfrm>
              <a:off x="7537902" y="808212"/>
              <a:ext cx="3904487" cy="2475434"/>
              <a:chOff x="1284286" y="707085"/>
              <a:chExt cx="2092626" cy="1900188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E273D45-063B-47DC-86A5-93C2970B3967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DCCEF3A-59AB-49DD-82DA-14FF654604A6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8F6E7F7-FDE6-4B7D-B8BD-307E98FE5344}"/>
                </a:ext>
              </a:extLst>
            </p:cNvPr>
            <p:cNvSpPr/>
            <p:nvPr/>
          </p:nvSpPr>
          <p:spPr>
            <a:xfrm>
              <a:off x="8425172" y="1997140"/>
              <a:ext cx="190965" cy="1864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5274CD-D441-4CCF-87A5-1F56E2535859}"/>
                </a:ext>
              </a:extLst>
            </p:cNvPr>
            <p:cNvSpPr txBox="1"/>
            <p:nvPr/>
          </p:nvSpPr>
          <p:spPr>
            <a:xfrm>
              <a:off x="11442389" y="3009325"/>
              <a:ext cx="557783" cy="54864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B731D7-5B02-418D-A022-A09959A6DF87}"/>
                </a:ext>
              </a:extLst>
            </p:cNvPr>
            <p:cNvSpPr txBox="1"/>
            <p:nvPr/>
          </p:nvSpPr>
          <p:spPr>
            <a:xfrm>
              <a:off x="7259010" y="106308"/>
              <a:ext cx="557783" cy="54864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76CDB2-0177-4168-A6B4-4C96FBD06CB7}"/>
                </a:ext>
              </a:extLst>
            </p:cNvPr>
            <p:cNvSpPr/>
            <p:nvPr/>
          </p:nvSpPr>
          <p:spPr>
            <a:xfrm>
              <a:off x="9394662" y="2700425"/>
              <a:ext cx="190965" cy="1864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202E9-EBB4-D945-9B56-B8EB122DEF22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202E9-EBB4-D945-9B56-B8EB122DE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78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7902" y="808212"/>
            <a:ext cx="3904487" cy="2475434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8425172" y="1997140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11442389" y="3009325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7259010" y="10630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876CDB2-0177-4168-A6B4-4C96FBD06CB7}"/>
              </a:ext>
            </a:extLst>
          </p:cNvPr>
          <p:cNvSpPr/>
          <p:nvPr/>
        </p:nvSpPr>
        <p:spPr>
          <a:xfrm>
            <a:off x="9394662" y="2700425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5829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9736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086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D34F5D-7AC5-45AE-B81F-A78D92A4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52" y="100381"/>
            <a:ext cx="5576681" cy="36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F442AD-889E-478A-8605-4642581F7359}"/>
                  </a:ext>
                </a:extLst>
              </p14:cNvPr>
              <p14:cNvContentPartPr/>
              <p14:nvPr/>
            </p14:nvContentPartPr>
            <p14:xfrm>
              <a:off x="176040" y="88560"/>
              <a:ext cx="1116072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F442AD-889E-478A-8605-4642581F73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680" y="79200"/>
                <a:ext cx="11179440" cy="664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582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757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</p:spTree>
    <p:extLst>
      <p:ext uri="{BB962C8B-B14F-4D97-AF65-F5344CB8AC3E}">
        <p14:creationId xmlns:p14="http://schemas.microsoft.com/office/powerpoint/2010/main" val="434483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Partial derivatives</a:t>
            </a:r>
          </a:p>
        </p:txBody>
      </p:sp>
    </p:spTree>
    <p:extLst>
      <p:ext uri="{BB962C8B-B14F-4D97-AF65-F5344CB8AC3E}">
        <p14:creationId xmlns:p14="http://schemas.microsoft.com/office/powerpoint/2010/main" val="3972192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9C172D-2E6F-405B-820F-B82E3B10314F}"/>
                  </a:ext>
                </a:extLst>
              </p14:cNvPr>
              <p14:cNvContentPartPr/>
              <p14:nvPr/>
            </p14:nvContentPartPr>
            <p14:xfrm>
              <a:off x="1107360" y="2941200"/>
              <a:ext cx="2776680" cy="355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9C172D-2E6F-405B-820F-B82E3B1031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8000" y="2931840"/>
                <a:ext cx="2795400" cy="356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4980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F58A6-9CA3-A34D-4077-152FA7FB8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655" y="1390391"/>
            <a:ext cx="8858745" cy="46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73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5987C-1A14-4419-8996-CDF690483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ED9434-BF81-4035-BCBE-6D7BD6682EAC}"/>
                  </a:ext>
                </a:extLst>
              </p:cNvPr>
              <p:cNvSpPr txBox="1"/>
              <p:nvPr/>
            </p:nvSpPr>
            <p:spPr>
              <a:xfrm>
                <a:off x="4809214" y="3263960"/>
                <a:ext cx="229531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ED9434-BF81-4035-BCBE-6D7BD6682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214" y="3263960"/>
                <a:ext cx="2295315" cy="13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9D1BF7-AF74-4473-AE66-3B6642D078E5}"/>
                  </a:ext>
                </a:extLst>
              </p:cNvPr>
              <p:cNvSpPr txBox="1"/>
              <p:nvPr/>
            </p:nvSpPr>
            <p:spPr>
              <a:xfrm>
                <a:off x="4961019" y="1891759"/>
                <a:ext cx="2295315" cy="905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9D1BF7-AF74-4473-AE66-3B6642D07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019" y="1891759"/>
                <a:ext cx="2295315" cy="905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302549-DC4C-46BF-9FA6-13E30A3CBC68}"/>
                  </a:ext>
                </a:extLst>
              </p:cNvPr>
              <p:cNvSpPr txBox="1"/>
              <p:nvPr/>
            </p:nvSpPr>
            <p:spPr>
              <a:xfrm>
                <a:off x="1707776" y="2187063"/>
                <a:ext cx="155555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302549-DC4C-46BF-9FA6-13E30A3CB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776" y="2187063"/>
                <a:ext cx="1555551" cy="400110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63A40F-CF60-4B2C-BEF1-629FB3737417}"/>
                  </a:ext>
                </a:extLst>
              </p:cNvPr>
              <p:cNvSpPr txBox="1"/>
              <p:nvPr/>
            </p:nvSpPr>
            <p:spPr>
              <a:xfrm>
                <a:off x="1164642" y="3265797"/>
                <a:ext cx="229531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63A40F-CF60-4B2C-BEF1-629FB3737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642" y="3265797"/>
                <a:ext cx="2295315" cy="13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C0764C-DD45-4CA9-BCA6-583F9EEE0425}"/>
                  </a:ext>
                </a:extLst>
              </p:cNvPr>
              <p:cNvSpPr txBox="1"/>
              <p:nvPr/>
            </p:nvSpPr>
            <p:spPr>
              <a:xfrm>
                <a:off x="7342094" y="5104134"/>
                <a:ext cx="4849906" cy="1083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C0764C-DD45-4CA9-BCA6-583F9EEE0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094" y="5104134"/>
                <a:ext cx="4849906" cy="10831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934105-A3E4-4F2D-8DCA-B1274150FC8A}"/>
                  </a:ext>
                </a:extLst>
              </p:cNvPr>
              <p:cNvSpPr txBox="1"/>
              <p:nvPr/>
            </p:nvSpPr>
            <p:spPr>
              <a:xfrm>
                <a:off x="8592670" y="3326054"/>
                <a:ext cx="357243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934105-A3E4-4F2D-8DCA-B1274150F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670" y="3326054"/>
                <a:ext cx="3572435" cy="13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7A2C08-7A35-4364-BC23-3EF64297B8BC}"/>
                  </a:ext>
                </a:extLst>
              </p:cNvPr>
              <p:cNvSpPr txBox="1"/>
              <p:nvPr/>
            </p:nvSpPr>
            <p:spPr>
              <a:xfrm>
                <a:off x="8969188" y="1777206"/>
                <a:ext cx="3195918" cy="1083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7A2C08-7A35-4364-BC23-3EF64297B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188" y="1777206"/>
                <a:ext cx="3195918" cy="10831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4F89DD-A320-41A0-AC07-D840D155E235}"/>
                  </a:ext>
                </a:extLst>
              </p:cNvPr>
              <p:cNvSpPr txBox="1"/>
              <p:nvPr/>
            </p:nvSpPr>
            <p:spPr>
              <a:xfrm>
                <a:off x="3263327" y="5110450"/>
                <a:ext cx="3993007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4F89DD-A320-41A0-AC07-D840D155E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327" y="5110450"/>
                <a:ext cx="3993007" cy="10705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7F98F6-2041-41CE-8C30-0FF150C7CF54}"/>
                  </a:ext>
                </a:extLst>
              </p:cNvPr>
              <p:cNvSpPr txBox="1"/>
              <p:nvPr/>
            </p:nvSpPr>
            <p:spPr>
              <a:xfrm>
                <a:off x="0" y="5103631"/>
                <a:ext cx="3263327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7F98F6-2041-41CE-8C30-0FF150C7C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3631"/>
                <a:ext cx="3263327" cy="10705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855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 to think of it: bag of partial derivatives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015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 to think of it: bag of partial derivatives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656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451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Denominator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16168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Jacobian: Vector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756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</p:spPr>
            <p:txBody>
              <a:bodyPr/>
              <a:lstStyle/>
              <a:p>
                <a:r>
                  <a:rPr lang="en-US" dirty="0"/>
                  <a:t>Numerator-layout vs denominator-layout</a:t>
                </a:r>
              </a:p>
              <a:p>
                <a:r>
                  <a:rPr lang="en-US" dirty="0"/>
                  <a:t>Vector in, vector out</a:t>
                </a:r>
              </a:p>
              <a:p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/>
                  <a:t>  (assume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for illustrative purposes)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  <a:blipFill>
                <a:blip r:embed="rId2"/>
                <a:stretch>
                  <a:fillRect l="-1141" t="-4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82665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Number of outputs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inputs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Number of inputs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outputs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82665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22105" r="-100602" b="-4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22105" r="-602" b="-4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43537" r="-100602" b="-219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43537" r="-602" b="-219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88FA27-7D4D-41F9-AE58-6820C3708898}"/>
                  </a:ext>
                </a:extLst>
              </p:cNvPr>
              <p:cNvSpPr txBox="1"/>
              <p:nvPr/>
            </p:nvSpPr>
            <p:spPr>
              <a:xfrm>
                <a:off x="9533614" y="181179"/>
                <a:ext cx="2295315" cy="1609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88FA27-7D4D-41F9-AE58-6820C3708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614" y="181179"/>
                <a:ext cx="2295315" cy="16094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2827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722F9D-00F5-4540-A6A6-4DD7E14AB9BD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722F9D-00F5-4540-A6A6-4DD7E14AB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5970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</p:spPr>
            <p:txBody>
              <a:bodyPr/>
              <a:lstStyle/>
              <a:p>
                <a:r>
                  <a:rPr lang="en-US" dirty="0"/>
                  <a:t>Numerator-layout vs denominator-layout</a:t>
                </a:r>
              </a:p>
              <a:p>
                <a:r>
                  <a:rPr lang="en-US" dirty="0"/>
                  <a:t>Vector in, scalar 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  <a:blipFill>
                <a:blip r:embed="rId2"/>
                <a:stretch>
                  <a:fillRect l="-1141" t="-4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7380084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Number of outputs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inputs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Number of inputs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outputs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7380084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22105" r="-100602" b="-4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22105" r="-602" b="-4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43537" r="-100602" b="-219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43537" r="-602" b="-219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0E6562-D8E6-48C0-934A-953D911BF678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0E6562-D8E6-48C0-934A-953D911BF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89471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Scalar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8FB782-00EB-456D-8D9F-556468AF5932}"/>
                  </a:ext>
                </a:extLst>
              </p:cNvPr>
              <p:cNvSpPr txBox="1"/>
              <p:nvPr/>
            </p:nvSpPr>
            <p:spPr>
              <a:xfrm>
                <a:off x="9279701" y="190234"/>
                <a:ext cx="2295315" cy="1609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8FB782-00EB-456D-8D9F-556468AF5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701" y="190234"/>
                <a:ext cx="2295315" cy="16094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795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1A5DED-6243-43E7-FA28-B7E20336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22" y="1243495"/>
            <a:ext cx="7925906" cy="5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153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Gradient: Vector in, scalar out</a:t>
                </a:r>
              </a:p>
              <a:p>
                <a:r>
                  <a:rPr lang="en-US" dirty="0"/>
                  <a:t>Transpose of 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19F98C-4CFD-4056-AE1E-A20F1FF2BDFC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19F98C-4CFD-4056-AE1E-A20F1FF2B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2538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2625104"/>
              </a:xfrm>
            </p:spPr>
            <p:txBody>
              <a:bodyPr/>
              <a:lstStyle/>
              <a:p>
                <a:r>
                  <a:rPr lang="en-US" dirty="0"/>
                  <a:t>Matrix in, scalar out</a:t>
                </a:r>
              </a:p>
              <a:p>
                <a:r>
                  <a:rPr lang="en-US" dirty="0"/>
                  <a:t>Numerator layout: Transpose of matrix dimensions</a:t>
                </a:r>
              </a:p>
              <a:p>
                <a:r>
                  <a:rPr lang="en-US" dirty="0"/>
                  <a:t>Denominator layout: Keep same dimensions as matrix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 (denominator layout)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2625104"/>
              </a:xfrm>
              <a:blipFill>
                <a:blip r:embed="rId2"/>
                <a:stretch>
                  <a:fillRect l="-1217" t="-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515FB1-FBEA-4C77-8E34-AE1C940D692E}"/>
                  </a:ext>
                </a:extLst>
              </p:cNvPr>
              <p:cNvSpPr txBox="1"/>
              <p:nvPr/>
            </p:nvSpPr>
            <p:spPr>
              <a:xfrm>
                <a:off x="8297333" y="354254"/>
                <a:ext cx="3639173" cy="1281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515FB1-FBEA-4C77-8E34-AE1C940D6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333" y="354254"/>
                <a:ext cx="3639173" cy="1281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02395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</p:spPr>
            <p:txBody>
              <a:bodyPr/>
              <a:lstStyle/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Suppose we have a function that takes in a vector and squares each element individually, returning another vector,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		 Example: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 (use numerator layout)</a:t>
                </a:r>
                <a:endParaRPr lang="en-US" sz="2600" dirty="0">
                  <a:solidFill>
                    <a:schemeClr val="tx1"/>
                  </a:solidFill>
                </a:endParaRPr>
              </a:p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  <a:blipFill>
                <a:blip r:embed="rId2"/>
                <a:stretch>
                  <a:fillRect l="-1217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1056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of Functions with Respect to Vectors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36C15-54DA-4EE7-A999-74898EA73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73" y="1038090"/>
            <a:ext cx="8513654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823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1519209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1519209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638448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Denominator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5129197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5129197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765578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50530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474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11586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880" y="39960"/>
                <a:ext cx="7624800" cy="416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3584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222711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880" y="39960"/>
                <a:ext cx="7624800" cy="416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057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880" y="39960"/>
                <a:ext cx="7624800" cy="416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93455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BBC541-9BD4-4A46-BFA9-D0A061F37F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9880" y="39960"/>
                <a:ext cx="7624800" cy="416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36038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30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B43296-B079-7AFC-4B9C-E6BFE678FEB5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B43296-B079-7AFC-4B9C-E6BFE678F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90003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30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D59B9C-FD60-5EE6-D544-EAADEBEDB1D7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D59B9C-FD60-5EE6-D544-EAADEBEDB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7EA0C0F-5910-1A0B-825E-C0ACF06181C2}"/>
                  </a:ext>
                </a:extLst>
              </p14:cNvPr>
              <p14:cNvContentPartPr/>
              <p14:nvPr/>
            </p14:nvContentPartPr>
            <p14:xfrm>
              <a:off x="7669440" y="2100240"/>
              <a:ext cx="84240" cy="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7EA0C0F-5910-1A0B-825E-C0ACF06181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0080" y="2090880"/>
                <a:ext cx="102960" cy="2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29175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66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D2719-FA8E-451E-B74C-F6C36F11F49D}"/>
              </a:ext>
            </a:extLst>
          </p:cNvPr>
          <p:cNvCxnSpPr>
            <a:cxnSpLocks/>
          </p:cNvCxnSpPr>
          <p:nvPr/>
        </p:nvCxnSpPr>
        <p:spPr>
          <a:xfrm flipV="1">
            <a:off x="4294730" y="3280041"/>
            <a:ext cx="1380449" cy="4252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67B873-CFE5-24CA-D67D-ACBC0F5F0034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67B873-CFE5-24CA-D67D-ACBC0F5F0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9895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955911" cy="469707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955911" cy="4697072"/>
              </a:xfrm>
              <a:blipFill>
                <a:blip r:embed="rId2"/>
                <a:stretch>
                  <a:fillRect l="-1609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D2719-FA8E-451E-B74C-F6C36F11F49D}"/>
              </a:ext>
            </a:extLst>
          </p:cNvPr>
          <p:cNvCxnSpPr>
            <a:cxnSpLocks/>
          </p:cNvCxnSpPr>
          <p:nvPr/>
        </p:nvCxnSpPr>
        <p:spPr>
          <a:xfrm flipV="1">
            <a:off x="4294730" y="3280041"/>
            <a:ext cx="1380449" cy="4252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0436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Closed-form solution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1EED7A69-46C0-4165-BCA2-A0B6B846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49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0344-3CE3-4588-A5B1-8771E7D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D4EE-A47C-4734-B194-763F31CC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solutions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2FB525-B50E-41E1-9383-C0312259D432}"/>
                  </a:ext>
                </a:extLst>
              </p14:cNvPr>
              <p14:cNvContentPartPr/>
              <p14:nvPr/>
            </p14:nvContentPartPr>
            <p14:xfrm>
              <a:off x="397080" y="1130400"/>
              <a:ext cx="11270520" cy="3970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2FB525-B50E-41E1-9383-C0312259D4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720" y="1121040"/>
                <a:ext cx="11289240" cy="398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95497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0344-3CE3-4588-A5B1-8771E7D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 Matrix Rank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D4EE-A47C-4734-B194-763F31CC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Underlying dimensionality of the data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2B1F41-EA92-4843-8C0E-8FBFF863DCB4}"/>
                  </a:ext>
                </a:extLst>
              </p14:cNvPr>
              <p14:cNvContentPartPr/>
              <p14:nvPr/>
            </p14:nvContentPartPr>
            <p14:xfrm>
              <a:off x="767880" y="101520"/>
              <a:ext cx="10635840" cy="5379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2B1F41-EA92-4843-8C0E-8FBFF863DC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520" y="92160"/>
                <a:ext cx="10654560" cy="539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0469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4250" y="1210760"/>
                <a:ext cx="6264050" cy="5044828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Goal:</a:t>
                </a:r>
              </a:p>
              <a:p>
                <a:pPr lvl="1"/>
                <a:r>
                  <a:rPr lang="en-US" dirty="0"/>
                  <a:t>Given a training dataset of pairs (</a:t>
                </a:r>
                <a:r>
                  <a:rPr lang="en-US" dirty="0" err="1"/>
                  <a:t>x,y</a:t>
                </a:r>
                <a:r>
                  <a:rPr lang="en-US" dirty="0"/>
                  <a:t>) where</a:t>
                </a:r>
              </a:p>
              <a:p>
                <a:pPr lvl="2"/>
                <a:r>
                  <a:rPr lang="en-US" sz="2800" dirty="0"/>
                  <a:t>y is a continuous, rather than a label</a:t>
                </a:r>
              </a:p>
              <a:p>
                <a:pPr lvl="1"/>
                <a:r>
                  <a:rPr lang="en-US" dirty="0"/>
                  <a:t>Learn a function (aka. curve or line)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that best fits the training data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Example Applications:</a:t>
                </a:r>
              </a:p>
              <a:p>
                <a:pPr lvl="1"/>
                <a:r>
                  <a:rPr lang="en-US" dirty="0"/>
                  <a:t>Stock price prediction</a:t>
                </a:r>
              </a:p>
              <a:p>
                <a:pPr lvl="1"/>
                <a:r>
                  <a:rPr lang="en-US" dirty="0"/>
                  <a:t>Forecasting epidemics</a:t>
                </a:r>
              </a:p>
              <a:p>
                <a:pPr lvl="1"/>
                <a:r>
                  <a:rPr lang="en-US" dirty="0"/>
                  <a:t>Speech synthesis</a:t>
                </a:r>
              </a:p>
              <a:p>
                <a:pPr lvl="1"/>
                <a:r>
                  <a:rPr lang="en-US" dirty="0"/>
                  <a:t>Generation of images (e.g. </a:t>
                </a:r>
                <a:r>
                  <a:rPr lang="en-US" i="1" dirty="0"/>
                  <a:t>Deep Fake</a:t>
                </a:r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4250" y="1210760"/>
                <a:ext cx="6264050" cy="5044828"/>
              </a:xfrm>
              <a:blipFill>
                <a:blip r:embed="rId3"/>
                <a:stretch>
                  <a:fillRect l="-1558" t="-2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688" y="2594013"/>
            <a:ext cx="41148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835" y="4183061"/>
            <a:ext cx="2127238" cy="24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021" y="256287"/>
            <a:ext cx="2545823" cy="2744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B5DEEB-2B02-4295-8AC1-F1EF5C29DFD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13194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Demo: interactive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Exercise: blind optimization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412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 (SGD)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Minibatch SGD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5840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5ABD7B-CE9B-4F30-B9E4-8CA26AED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7989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4C6F3E-6624-434B-AC91-5FF189A4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21480378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 (SGD)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Minibatch SGD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38003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4417465" cy="5671080"/>
          </a:xfrm>
        </p:spPr>
        <p:txBody>
          <a:bodyPr/>
          <a:lstStyle/>
          <a:p>
            <a:r>
              <a:rPr lang="en-US" dirty="0"/>
              <a:t>What happens in gradient descent when we have N=1,000,000 training points?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48569-7B7B-4A2B-A477-0E817463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08" y="1696029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7FB69-B31F-4D55-A40F-8CC4CF5ABF5C}"/>
              </a:ext>
            </a:extLst>
          </p:cNvPr>
          <p:cNvSpPr txBox="1"/>
          <p:nvPr/>
        </p:nvSpPr>
        <p:spPr>
          <a:xfrm>
            <a:off x="8050059" y="6092906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F4D5A-735D-44BD-8D96-9D18C88479B9}"/>
              </a:ext>
            </a:extLst>
          </p:cNvPr>
          <p:cNvSpPr txBox="1"/>
          <p:nvPr/>
        </p:nvSpPr>
        <p:spPr>
          <a:xfrm rot="16200000">
            <a:off x="4311827" y="3604096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</p:spTree>
    <p:extLst>
      <p:ext uri="{BB962C8B-B14F-4D97-AF65-F5344CB8AC3E}">
        <p14:creationId xmlns:p14="http://schemas.microsoft.com/office/powerpoint/2010/main" val="19204747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(Batch) Gradient Descent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694" y="997098"/>
            <a:ext cx="8359307" cy="2953349"/>
          </a:xfrm>
          <a:prstGeom prst="rect">
            <a:avLst/>
          </a:prstGeom>
          <a:solidFill>
            <a:srgbClr val="FAAE76"/>
          </a:solidFill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205" y="1755640"/>
            <a:ext cx="2743956" cy="205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63613" y="2921678"/>
            <a:ext cx="368710" cy="4277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18600" y="6184900"/>
            <a:ext cx="2286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1B6F63-BA11-CC4B-A3E4-0D438B918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160" y="3038310"/>
            <a:ext cx="194840" cy="233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AAD16-9B70-467B-B01A-AD55EC51681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073809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E509F-347D-884B-9A6B-110DF22A2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E0C44F-9EEB-C34E-8A3B-E96E42F34FC6}"/>
              </a:ext>
            </a:extLst>
          </p:cNvPr>
          <p:cNvGrpSpPr/>
          <p:nvPr/>
        </p:nvGrpSpPr>
        <p:grpSpPr>
          <a:xfrm>
            <a:off x="2289989" y="1099981"/>
            <a:ext cx="6238208" cy="2611343"/>
            <a:chOff x="765989" y="1099980"/>
            <a:chExt cx="6238208" cy="26113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5B54F-CB36-AA49-868E-21AE6782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989" y="1099980"/>
              <a:ext cx="6238208" cy="26113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3A32E9-5D25-4D43-9B99-2C63F558F77E}"/>
                </a:ext>
              </a:extLst>
            </p:cNvPr>
            <p:cNvSpPr txBox="1"/>
            <p:nvPr/>
          </p:nvSpPr>
          <p:spPr>
            <a:xfrm>
              <a:off x="2017486" y="2573057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E1FCC6-F7D4-694B-8688-D104E3BA6744}"/>
                </a:ext>
              </a:extLst>
            </p:cNvPr>
            <p:cNvSpPr txBox="1"/>
            <p:nvPr/>
          </p:nvSpPr>
          <p:spPr>
            <a:xfrm>
              <a:off x="5638801" y="2573056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725" y="1583766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12AA2B-53F1-4F23-A856-14130D83EB5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5429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503682-2FC6-410F-914C-29DB092BE735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503682-2FC6-410F-914C-29DB092BE73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960" y="1473840"/>
                <a:ext cx="1958400" cy="517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91754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03D33CA-18A0-4B53-94F1-B778202AFF11}"/>
                  </a:ext>
                </a:extLst>
              </p14:cNvPr>
              <p14:cNvContentPartPr/>
              <p14:nvPr/>
            </p14:nvContentPartPr>
            <p14:xfrm>
              <a:off x="1252080" y="2048760"/>
              <a:ext cx="7162200" cy="3717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03D33CA-18A0-4B53-94F1-B778202AFF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2720" y="2039400"/>
                <a:ext cx="7180920" cy="373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1988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B607A-E225-25E5-6AC6-C0255626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A51BB-4731-DE06-F31C-8244BACAE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7DAF8462-0520-E08B-CE05-5013BE93CAE8}"/>
              </a:ext>
            </a:extLst>
          </p:cNvPr>
          <p:cNvSpPr>
            <a:spLocks/>
          </p:cNvSpPr>
          <p:nvPr/>
        </p:nvSpPr>
        <p:spPr bwMode="auto">
          <a:xfrm>
            <a:off x="4236572" y="4264610"/>
            <a:ext cx="3441692" cy="2103609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 panose="020004030000000200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11">
                <a:extLst>
                  <a:ext uri="{FF2B5EF4-FFF2-40B4-BE49-F238E27FC236}">
                    <a16:creationId xmlns:a16="http://schemas.microsoft.com/office/drawing/2014/main" id="{3E20674E-13CD-19E5-2B1D-E514F8F1FB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3735" y="4859744"/>
                <a:ext cx="3039035" cy="1340965"/>
              </a:xfrm>
              <a:prstGeom prst="roundRect">
                <a:avLst>
                  <a:gd name="adj" fmla="val 28120"/>
                </a:avLst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elvetica Neue Light" panose="02000403000000020004"/>
                    <a:cs typeface="Arial" charset="0"/>
                  </a:rPr>
                  <a:t>Hypothesis function</a:t>
                </a:r>
              </a:p>
              <a:p>
                <a:pPr lvl="0"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𝑛𝑒𝑤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Light" panose="02000403000000020004"/>
                </a:endParaRPr>
              </a:p>
            </p:txBody>
          </p:sp>
        </mc:Choice>
        <mc:Fallback xmlns="">
          <p:sp>
            <p:nvSpPr>
              <p:cNvPr id="5" name="AutoShape 11">
                <a:extLst>
                  <a:ext uri="{FF2B5EF4-FFF2-40B4-BE49-F238E27FC236}">
                    <a16:creationId xmlns:a16="http://schemas.microsoft.com/office/drawing/2014/main" id="{3E20674E-13CD-19E5-2B1D-E514F8F1FB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43735" y="4859744"/>
                <a:ext cx="3039035" cy="1340965"/>
              </a:xfrm>
              <a:prstGeom prst="roundRect">
                <a:avLst>
                  <a:gd name="adj" fmla="val 28120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EF0D2B-B8B4-14F3-E7EC-820D66284DEF}"/>
                  </a:ext>
                </a:extLst>
              </p:cNvPr>
              <p:cNvSpPr txBox="1"/>
              <p:nvPr/>
            </p:nvSpPr>
            <p:spPr>
              <a:xfrm>
                <a:off x="966282" y="2823397"/>
                <a:ext cx="1472198" cy="1608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latin typeface="Cambria Math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latin typeface="Cambria Math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</a:rPr>
                                          <m:t>3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</a:rPr>
                                          <m:t>3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⋮</m:t>
                            </m:r>
                          </m:e>
                        </m:mr>
                      </m:m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EEF0D2B-B8B4-14F3-E7EC-820D66284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282" y="2823397"/>
                <a:ext cx="1472198" cy="16087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9">
            <a:extLst>
              <a:ext uri="{FF2B5EF4-FFF2-40B4-BE49-F238E27FC236}">
                <a16:creationId xmlns:a16="http://schemas.microsoft.com/office/drawing/2014/main" id="{30BC9D17-CD86-BD75-23B0-EC3CB9118CDD}"/>
              </a:ext>
            </a:extLst>
          </p:cNvPr>
          <p:cNvSpPr>
            <a:spLocks/>
          </p:cNvSpPr>
          <p:nvPr/>
        </p:nvSpPr>
        <p:spPr bwMode="auto">
          <a:xfrm>
            <a:off x="4598894" y="4345017"/>
            <a:ext cx="265579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cs typeface="Arial" charset="0"/>
              </a:rPr>
              <a:t>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0">
                <a:extLst>
                  <a:ext uri="{FF2B5EF4-FFF2-40B4-BE49-F238E27FC236}">
                    <a16:creationId xmlns:a16="http://schemas.microsoft.com/office/drawing/2014/main" id="{44638B99-3C18-4144-98EF-CEA4AC6FB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527" y="5060506"/>
                <a:ext cx="1578953" cy="8317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Helvetica Neue Light" panose="02000403000000020004"/>
                    <a:cs typeface="Arial" charset="0"/>
                  </a:rPr>
                  <a:t>New input</a:t>
                </a:r>
              </a:p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Helvetica Neue Light" panose="02000403000000020004"/>
                  <a:cs typeface="Arial" charset="0"/>
                </a:endParaRPr>
              </a:p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𝑥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(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𝑛𝑒𝑤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 Neue Light" panose="02000403000000020004"/>
                  <a:cs typeface="Arial" charset="0"/>
                </a:endParaRPr>
              </a:p>
            </p:txBody>
          </p:sp>
        </mc:Choice>
        <mc:Fallback xmlns="">
          <p:sp>
            <p:nvSpPr>
              <p:cNvPr id="8" name="Rectangle 20">
                <a:extLst>
                  <a:ext uri="{FF2B5EF4-FFF2-40B4-BE49-F238E27FC236}">
                    <a16:creationId xmlns:a16="http://schemas.microsoft.com/office/drawing/2014/main" id="{44638B99-3C18-4144-98EF-CEA4AC6FB6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9527" y="5060506"/>
                <a:ext cx="1578953" cy="831720"/>
              </a:xfrm>
              <a:prstGeom prst="rect">
                <a:avLst/>
              </a:prstGeom>
              <a:blipFill>
                <a:blip r:embed="rId5"/>
                <a:stretch>
                  <a:fillRect l="-3861" t="-13139" r="-2703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00C20211-4FB8-4D32-3051-3643A975F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71505" y="5022720"/>
                <a:ext cx="1943946" cy="95053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Helvetica Neue Light" panose="02000403000000020004"/>
                    <a:cs typeface="Arial" charset="0"/>
                  </a:rPr>
                  <a:t>Predicted</a:t>
                </a:r>
              </a:p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Helvetica Neue Light" panose="02000403000000020004"/>
                    <a:cs typeface="Arial" charset="0"/>
                  </a:rPr>
                  <a:t>Output</a:t>
                </a:r>
              </a:p>
              <a:p>
                <a:pPr marL="39686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Helvetica Neue Light" panose="02000403000000020004"/>
                  <a:cs typeface="Arial" charset="0"/>
                </a:endParaRPr>
              </a:p>
              <a:p>
                <a:pPr marL="39686" lvl="0"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𝑛𝑒𝑤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Helvetica Neue Light" panose="02000403000000020004"/>
                  <a:cs typeface="Arial" charset="0"/>
                </a:endParaRPr>
              </a:p>
            </p:txBody>
          </p:sp>
        </mc:Choice>
        <mc:Fallback xmlns=""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00C20211-4FB8-4D32-3051-3643A975F0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1505" y="5022720"/>
                <a:ext cx="1943946" cy="950537"/>
              </a:xfrm>
              <a:prstGeom prst="rect">
                <a:avLst/>
              </a:prstGeom>
              <a:blipFill>
                <a:blip r:embed="rId6"/>
                <a:stretch>
                  <a:fillRect t="-25000" b="-14744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706A45-CC37-9BE8-BE2B-B57EE444D93E}"/>
              </a:ext>
            </a:extLst>
          </p:cNvPr>
          <p:cNvCxnSpPr>
            <a:cxnSpLocks/>
          </p:cNvCxnSpPr>
          <p:nvPr/>
        </p:nvCxnSpPr>
        <p:spPr>
          <a:xfrm>
            <a:off x="2452123" y="5497989"/>
            <a:ext cx="179324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DD6C81-33A3-540D-9D36-B45DAE4C6592}"/>
              </a:ext>
            </a:extLst>
          </p:cNvPr>
          <p:cNvCxnSpPr>
            <a:cxnSpLocks/>
          </p:cNvCxnSpPr>
          <p:nvPr/>
        </p:nvCxnSpPr>
        <p:spPr>
          <a:xfrm>
            <a:off x="7678264" y="5521540"/>
            <a:ext cx="1793241" cy="1296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7">
            <a:extLst>
              <a:ext uri="{FF2B5EF4-FFF2-40B4-BE49-F238E27FC236}">
                <a16:creationId xmlns:a16="http://schemas.microsoft.com/office/drawing/2014/main" id="{3E9E0E19-3C75-FA9D-37D4-4EE488559B49}"/>
              </a:ext>
            </a:extLst>
          </p:cNvPr>
          <p:cNvSpPr>
            <a:spLocks/>
          </p:cNvSpPr>
          <p:nvPr/>
        </p:nvSpPr>
        <p:spPr bwMode="auto">
          <a:xfrm>
            <a:off x="4236572" y="2305563"/>
            <a:ext cx="3441692" cy="1518307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ight" panose="02000403000000020004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E2125CE8-7A88-E5EE-A35C-6CEB5ADA18A4}"/>
              </a:ext>
            </a:extLst>
          </p:cNvPr>
          <p:cNvSpPr>
            <a:spLocks/>
          </p:cNvSpPr>
          <p:nvPr/>
        </p:nvSpPr>
        <p:spPr bwMode="auto">
          <a:xfrm>
            <a:off x="4598894" y="2447481"/>
            <a:ext cx="2655794" cy="11749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/>
                <a:cs typeface="Arial" charset="0"/>
              </a:rPr>
              <a:t>Machine learning training algorithm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2A7FFEA4-0261-79B8-E5A8-76AF7351BD39}"/>
              </a:ext>
            </a:extLst>
          </p:cNvPr>
          <p:cNvSpPr>
            <a:spLocks/>
          </p:cNvSpPr>
          <p:nvPr/>
        </p:nvSpPr>
        <p:spPr bwMode="auto">
          <a:xfrm>
            <a:off x="826638" y="1811812"/>
            <a:ext cx="2342750" cy="158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 Neue Light" panose="02000403000000020004"/>
                <a:cs typeface="Arial" charset="0"/>
              </a:rPr>
              <a:t>Training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Helvetica Neue Light" panose="02000403000000020004"/>
                <a:cs typeface="Arial" charset="0"/>
              </a:rPr>
              <a:t>d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Helvetica Neue Light" panose="02000403000000020004"/>
                <a:cs typeface="Arial" charset="0"/>
              </a:rPr>
              <a:t>ata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Helvetica Neue Light" panose="02000403000000020004"/>
              <a:cs typeface="Arial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F4922B-5F85-3B71-9DF9-7823097C83AB}"/>
              </a:ext>
            </a:extLst>
          </p:cNvPr>
          <p:cNvCxnSpPr>
            <a:cxnSpLocks/>
          </p:cNvCxnSpPr>
          <p:nvPr/>
        </p:nvCxnSpPr>
        <p:spPr>
          <a:xfrm>
            <a:off x="2620108" y="3100325"/>
            <a:ext cx="162525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171BED-E1D8-5299-6272-EFE677124C03}"/>
              </a:ext>
            </a:extLst>
          </p:cNvPr>
          <p:cNvCxnSpPr>
            <a:cxnSpLocks/>
          </p:cNvCxnSpPr>
          <p:nvPr/>
        </p:nvCxnSpPr>
        <p:spPr>
          <a:xfrm flipV="1">
            <a:off x="7678264" y="3064716"/>
            <a:ext cx="1095942" cy="22648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0">
                <a:extLst>
                  <a:ext uri="{FF2B5EF4-FFF2-40B4-BE49-F238E27FC236}">
                    <a16:creationId xmlns:a16="http://schemas.microsoft.com/office/drawing/2014/main" id="{6C215397-8F01-68FF-4754-E42FB069D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/>
              <a:lstStyle/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elvetica Neue Light" panose="02000403000000020004"/>
                    <a:cs typeface="Arial" charset="0"/>
                  </a:rPr>
                  <a:t>Hypothesis function (including any parameter settings)</a:t>
                </a:r>
              </a:p>
              <a:p>
                <a:pPr marL="39686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elvetica Neue Light" panose="02000403000000020004"/>
                  <a:cs typeface="Arial" charset="0"/>
                </a:endParaRPr>
              </a:p>
            </p:txBody>
          </p:sp>
        </mc:Choice>
        <mc:Fallback xmlns="">
          <p:sp>
            <p:nvSpPr>
              <p:cNvPr id="17" name="Rectangle 20">
                <a:extLst>
                  <a:ext uri="{FF2B5EF4-FFF2-40B4-BE49-F238E27FC236}">
                    <a16:creationId xmlns:a16="http://schemas.microsoft.com/office/drawing/2014/main" id="{6C215397-8F01-68FF-4754-E42FB069D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51745" y="2292602"/>
                <a:ext cx="2783465" cy="1589524"/>
              </a:xfrm>
              <a:prstGeom prst="rect">
                <a:avLst/>
              </a:prstGeom>
              <a:blipFill>
                <a:blip r:embed="rId7"/>
                <a:stretch>
                  <a:fillRect l="-5482" t="-1916" r="-2851" b="-2682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3754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2C8D97-2B28-4838-9211-2F7AFC52FB5E}"/>
                  </a:ext>
                </a:extLst>
              </p14:cNvPr>
              <p14:cNvContentPartPr/>
              <p14:nvPr/>
            </p14:nvContentPartPr>
            <p14:xfrm>
              <a:off x="46800" y="1479960"/>
              <a:ext cx="1798920" cy="385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2C8D97-2B28-4838-9211-2F7AFC52FB5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40" y="1470600"/>
                <a:ext cx="1881000" cy="502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9427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6FF4217-CE02-4807-A9B6-418060856294}"/>
                  </a:ext>
                </a:extLst>
              </p14:cNvPr>
              <p14:cNvContentPartPr/>
              <p14:nvPr/>
            </p14:nvContentPartPr>
            <p14:xfrm>
              <a:off x="1227960" y="1742760"/>
              <a:ext cx="7280640" cy="4068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6FF4217-CE02-4807-A9B6-4180608562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8600" y="62640"/>
                <a:ext cx="9404280" cy="575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45045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4E63594-CC18-4D7B-8E30-4663C303ECBB}"/>
                  </a:ext>
                </a:extLst>
              </p14:cNvPr>
              <p14:cNvContentPartPr/>
              <p14:nvPr/>
            </p14:nvContentPartPr>
            <p14:xfrm>
              <a:off x="281160" y="1485360"/>
              <a:ext cx="1650960" cy="3901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4E63594-CC18-4D7B-8E30-4663C303EC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2480" y="1476000"/>
                <a:ext cx="4016880" cy="398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3474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CBCA6F6-74BA-4244-B902-613A49D1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D5F956-F0B1-4F1E-A332-1933B286628F}"/>
                  </a:ext>
                </a:extLst>
              </p14:cNvPr>
              <p14:cNvContentPartPr/>
              <p14:nvPr/>
            </p14:nvContentPartPr>
            <p14:xfrm>
              <a:off x="7315560" y="279360"/>
              <a:ext cx="2965680" cy="2574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D5F956-F0B1-4F1E-A332-1933B28662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52520" y="270000"/>
                <a:ext cx="5338080" cy="484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13887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88C98EE-EF68-4F53-B8E5-68B03181D5FF}"/>
                  </a:ext>
                </a:extLst>
              </p14:cNvPr>
              <p14:cNvContentPartPr/>
              <p14:nvPr/>
            </p14:nvContentPartPr>
            <p14:xfrm>
              <a:off x="7578360" y="3089880"/>
              <a:ext cx="104760" cy="59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88C98EE-EF68-4F53-B8E5-68B03181D5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34800" y="3080520"/>
                <a:ext cx="171720" cy="31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4662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E509F-347D-884B-9A6B-110DF22A2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E0C44F-9EEB-C34E-8A3B-E96E42F34FC6}"/>
              </a:ext>
            </a:extLst>
          </p:cNvPr>
          <p:cNvGrpSpPr/>
          <p:nvPr/>
        </p:nvGrpSpPr>
        <p:grpSpPr>
          <a:xfrm>
            <a:off x="2289989" y="1099981"/>
            <a:ext cx="6238208" cy="2611343"/>
            <a:chOff x="765989" y="1099980"/>
            <a:chExt cx="6238208" cy="26113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5B54F-CB36-AA49-868E-21AE6782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5989" y="1099980"/>
              <a:ext cx="6238208" cy="26113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3A32E9-5D25-4D43-9B99-2C63F558F77E}"/>
                </a:ext>
              </a:extLst>
            </p:cNvPr>
            <p:cNvSpPr txBox="1"/>
            <p:nvPr/>
          </p:nvSpPr>
          <p:spPr>
            <a:xfrm>
              <a:off x="2017486" y="2573057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E1FCC6-F7D4-694B-8688-D104E3BA6744}"/>
                </a:ext>
              </a:extLst>
            </p:cNvPr>
            <p:cNvSpPr txBox="1"/>
            <p:nvPr/>
          </p:nvSpPr>
          <p:spPr>
            <a:xfrm>
              <a:off x="5638801" y="2573056"/>
              <a:ext cx="449943" cy="3989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02A981-F1F9-4688-9C39-76779DF86F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676609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40C032-A1BA-6045-9981-178AF0E94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989" y="1086265"/>
            <a:ext cx="6270972" cy="26250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B3DEB0F-93F0-4E45-B17E-E80112E818B6}"/>
              </a:ext>
            </a:extLst>
          </p:cNvPr>
          <p:cNvGrpSpPr/>
          <p:nvPr/>
        </p:nvGrpSpPr>
        <p:grpSpPr>
          <a:xfrm>
            <a:off x="6880921" y="3000784"/>
            <a:ext cx="3625241" cy="3662200"/>
            <a:chOff x="559784" y="4217636"/>
            <a:chExt cx="3625241" cy="3662200"/>
          </a:xfrm>
        </p:grpSpPr>
        <p:sp>
          <p:nvSpPr>
            <p:cNvPr id="16" name="Content Placeholder 5">
              <a:extLst>
                <a:ext uri="{FF2B5EF4-FFF2-40B4-BE49-F238E27FC236}">
                  <a16:creationId xmlns:a16="http://schemas.microsoft.com/office/drawing/2014/main" id="{CBFB2D79-AA0C-AD44-8A1B-F787A3CDA83B}"/>
                </a:ext>
              </a:extLst>
            </p:cNvPr>
            <p:cNvSpPr txBox="1">
              <a:spLocks/>
            </p:cNvSpPr>
            <p:nvPr/>
          </p:nvSpPr>
          <p:spPr>
            <a:xfrm>
              <a:off x="979550" y="5092569"/>
              <a:ext cx="3205475" cy="2787267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practice, it is common to implement SGD using sampling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without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shuffle({1,2,…N}), even though most of the theory is for sampling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with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Uniform({1,2,…N}).</a:t>
              </a:r>
            </a:p>
          </p:txBody>
        </p:sp>
        <p:sp>
          <p:nvSpPr>
            <p:cNvPr id="17" name="Left Arrow 16">
              <a:extLst>
                <a:ext uri="{FF2B5EF4-FFF2-40B4-BE49-F238E27FC236}">
                  <a16:creationId xmlns:a16="http://schemas.microsoft.com/office/drawing/2014/main" id="{7C026002-EEB2-D64E-AF6D-FB385106A101}"/>
                </a:ext>
              </a:extLst>
            </p:cNvPr>
            <p:cNvSpPr/>
            <p:nvPr/>
          </p:nvSpPr>
          <p:spPr>
            <a:xfrm rot="3325148">
              <a:off x="453266" y="4324154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ABEABD-986E-EA41-8FC2-2B21AB0FF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F70F4C-55D5-40F4-9D07-65ACF6D9D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BAD8E-B859-4E61-9C01-8BED8785C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116200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0515600" cy="1329576"/>
          </a:xfrm>
        </p:spPr>
        <p:txBody>
          <a:bodyPr/>
          <a:lstStyle/>
          <a:p>
            <a:r>
              <a:rPr lang="en-US" dirty="0"/>
              <a:t>Batch -&gt; Mini-batch -&gt; Stochastic</a:t>
            </a:r>
          </a:p>
          <a:p>
            <a:r>
              <a:rPr lang="en-US" dirty="0">
                <a:solidFill>
                  <a:schemeClr val="tx1"/>
                </a:solidFill>
              </a:rPr>
              <a:t>Basically, just a difference in how many training points are each time we compute a gradient (and then take a step with that gradient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CA5EE-974F-30EA-8A36-3F8A6314D4B9}"/>
                  </a:ext>
                </a:extLst>
              </p:cNvPr>
              <p:cNvSpPr txBox="1"/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(Batch) 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CA5EE-974F-30EA-8A36-3F8A6314D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blipFill>
                <a:blip r:embed="rId2"/>
                <a:stretch>
                  <a:fillRect l="-3067" t="-5650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2373D7-A07B-732A-DF01-6BAD48E19F9B}"/>
                  </a:ext>
                </a:extLst>
              </p:cNvPr>
              <p:cNvSpPr txBox="1"/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Mini-batch 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/>
                  <a:t>Batch </a:t>
                </a:r>
                <a:r>
                  <a:rPr lang="en-US" sz="2800" dirty="0">
                    <a:solidFill>
                      <a:schemeClr val="tx1"/>
                    </a:solidFill>
                  </a:rPr>
                  <a:t>size =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e.g.,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algn="r"/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2373D7-A07B-732A-DF01-6BAD48E19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blipFill>
                <a:blip r:embed="rId3"/>
                <a:stretch>
                  <a:fillRect l="-2392" t="-3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5CD3C1-7131-438F-BA3B-F7C591E61EC8}"/>
                  </a:ext>
                </a:extLst>
              </p:cNvPr>
              <p:cNvSpPr txBox="1"/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5CD3C1-7131-438F-BA3B-F7C591E61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blipFill>
                <a:blip r:embed="rId4"/>
                <a:stretch>
                  <a:fillRect l="-2954"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CDCDE8C3-976B-702D-2D09-212DBEE88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879838"/>
              </p:ext>
            </p:extLst>
          </p:nvPr>
        </p:nvGraphicFramePr>
        <p:xfrm>
          <a:off x="3382719" y="2698223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29D4E4CD-9049-A825-23A1-7A4BEF263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891857"/>
              </p:ext>
            </p:extLst>
          </p:nvPr>
        </p:nvGraphicFramePr>
        <p:xfrm>
          <a:off x="3382719" y="5614929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1A131239-2DCF-8FB2-E1E5-30701893A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185077"/>
              </p:ext>
            </p:extLst>
          </p:nvPr>
        </p:nvGraphicFramePr>
        <p:xfrm>
          <a:off x="3382719" y="4151856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5379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Curves</a:t>
            </a:r>
          </a:p>
        </p:txBody>
      </p:sp>
      <p:sp>
        <p:nvSpPr>
          <p:cNvPr id="61440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636774" y="4308336"/>
            <a:ext cx="5356614" cy="215037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SGD reduces MSE much more rapidly than GD</a:t>
            </a:r>
          </a:p>
          <a:p>
            <a:pPr marL="228600" indent="-228600"/>
            <a:r>
              <a:rPr lang="en-US" sz="2400" dirty="0"/>
              <a:t>For GD / SGD, training MSE is initially large due to uninformed initialization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4656" y="1488817"/>
            <a:ext cx="5562600" cy="4762500"/>
            <a:chOff x="609600" y="1432891"/>
            <a:chExt cx="5562600" cy="4762500"/>
          </a:xfrm>
        </p:grpSpPr>
        <p:pic>
          <p:nvPicPr>
            <p:cNvPr id="614403" name="Picture 3" descr="convergence_plo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" y="1432891"/>
              <a:ext cx="5562600" cy="476250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3581400" y="1986929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Gradient Descent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1400" y="2272405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SGD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19500" y="2587148"/>
              <a:ext cx="1905000" cy="5243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Closed-form (normal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eq.s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6636774" y="1499428"/>
            <a:ext cx="5356614" cy="27454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epoch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a single pass through the training data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GD, only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one update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per epoch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SGD,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updates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 epoch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 = (# train examples)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E71CD-07EB-4685-BABE-AD31DC617BCC}"/>
              </a:ext>
            </a:extLst>
          </p:cNvPr>
          <p:cNvSpPr txBox="1"/>
          <p:nvPr/>
        </p:nvSpPr>
        <p:spPr>
          <a:xfrm>
            <a:off x="406400" y="6444734"/>
            <a:ext cx="524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 and Eric P. Xing</a:t>
            </a:r>
          </a:p>
        </p:txBody>
      </p:sp>
    </p:spTree>
    <p:extLst>
      <p:ext uri="{BB962C8B-B14F-4D97-AF65-F5344CB8AC3E}">
        <p14:creationId xmlns:p14="http://schemas.microsoft.com/office/powerpoint/2010/main" val="3300624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74482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Find the best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by searching in the space of hypothesis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00000"/>
                  </a:lnSpc>
                </a:pPr>
                <a:endParaRPr lang="en-US" sz="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Loss: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loss or cost of predicting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when the true value 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Risk:</a:t>
                </a:r>
                <a:r>
                  <a:rPr lang="en-US" dirty="0">
                    <a:solidFill>
                      <a:schemeClr val="tx1"/>
                    </a:solidFill>
                  </a:rPr>
                  <a:t> Risk for a hypothesis function is the expected loss over the data distribution: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Minimizing Risk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Specifically: find a prediction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minimizes the expected loss for randomly drawn test data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744822"/>
              </a:xfrm>
              <a:blipFill>
                <a:blip r:embed="rId2"/>
                <a:stretch>
                  <a:fillRect l="-1217" t="-1062" r="-1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7928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4015</TotalTime>
  <Words>2447</Words>
  <Application>Microsoft Office PowerPoint</Application>
  <PresentationFormat>Widescreen</PresentationFormat>
  <Paragraphs>638</Paragraphs>
  <Slides>88</Slides>
  <Notes>10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7" baseType="lpstr">
      <vt:lpstr>Arial</vt:lpstr>
      <vt:lpstr>Calibri</vt:lpstr>
      <vt:lpstr>Calibri Light</vt:lpstr>
      <vt:lpstr>Cambria Math</vt:lpstr>
      <vt:lpstr>Candara</vt:lpstr>
      <vt:lpstr>Helvetica Neue Light</vt:lpstr>
      <vt:lpstr>Times New Roman</vt:lpstr>
      <vt:lpstr>Wingdings</vt:lpstr>
      <vt:lpstr>Office Theme</vt:lpstr>
      <vt:lpstr>  10-315 Introduction to ML  Optimization and Linear Regression</vt:lpstr>
      <vt:lpstr>Machine Learning Paradigms</vt:lpstr>
      <vt:lpstr>Machine Learning Paradigms</vt:lpstr>
      <vt:lpstr>Machine Learning Data</vt:lpstr>
      <vt:lpstr>Machine Learning Data</vt:lpstr>
      <vt:lpstr>Machine Learning Paradigms</vt:lpstr>
      <vt:lpstr>Regression</vt:lpstr>
      <vt:lpstr>Machine Learning Models</vt:lpstr>
      <vt:lpstr>Optimization Formulation</vt:lpstr>
      <vt:lpstr>Empirical Risk Minimization</vt:lpstr>
      <vt:lpstr>Loss Functions</vt:lpstr>
      <vt:lpstr>Poll 1</vt:lpstr>
      <vt:lpstr>Poll 2</vt:lpstr>
      <vt:lpstr>Linear Regression</vt:lpstr>
      <vt:lpstr>Risk in Regression</vt:lpstr>
      <vt:lpstr>Not-so-linear Regression</vt:lpstr>
      <vt:lpstr>Not-so-linear Regression</vt:lpstr>
      <vt:lpstr>Not-so-linear Regression</vt:lpstr>
      <vt:lpstr>Linear Regression: Problem Formulation</vt:lpstr>
      <vt:lpstr>Risk in Regression</vt:lpstr>
      <vt:lpstr>Linear Regression Optimzation</vt:lpstr>
      <vt:lpstr>Linear Regression Optimzation</vt:lpstr>
      <vt:lpstr>Poll 3</vt:lpstr>
      <vt:lpstr>Linear in Higher Dimensions</vt:lpstr>
      <vt:lpstr>Linear Algebra Formulation</vt:lpstr>
      <vt:lpstr>Poll 4</vt:lpstr>
      <vt:lpstr>Linear Regression</vt:lpstr>
      <vt:lpstr>Linear Regression</vt:lpstr>
      <vt:lpstr>Linear Regression</vt:lpstr>
      <vt:lpstr>Linear Regression</vt:lpstr>
      <vt:lpstr>Poll 5</vt:lpstr>
      <vt:lpstr>Poll 5</vt:lpstr>
      <vt:lpstr>Linear Regression</vt:lpstr>
      <vt:lpstr>Linear Regression</vt:lpstr>
      <vt:lpstr>Linear Regression</vt:lpstr>
      <vt:lpstr>Optimization</vt:lpstr>
      <vt:lpstr>Optimization</vt:lpstr>
      <vt:lpstr>Calculus</vt:lpstr>
      <vt:lpstr>Calculus with Linear Algebra</vt:lpstr>
      <vt:lpstr>Calculus with Linear Algebra</vt:lpstr>
      <vt:lpstr>Calculus with Linear Algebra</vt:lpstr>
      <vt:lpstr>Calculus with Linear Algebra</vt:lpstr>
      <vt:lpstr>Numerator Layout</vt:lpstr>
      <vt:lpstr>Denominator Layout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Exercise</vt:lpstr>
      <vt:lpstr>Derivatives of Functions with Respect to Vectors</vt:lpstr>
      <vt:lpstr>Numerator Layout</vt:lpstr>
      <vt:lpstr>Denominator Layout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A Note on Matrix Rank</vt:lpstr>
      <vt:lpstr>Linear Regression</vt:lpstr>
      <vt:lpstr>Linear Regression</vt:lpstr>
      <vt:lpstr>Optimization</vt:lpstr>
      <vt:lpstr>Optimization</vt:lpstr>
      <vt:lpstr>Linear Regression</vt:lpstr>
      <vt:lpstr>Linear Regression Gradient Descent</vt:lpstr>
      <vt:lpstr>(Batch) Gradient Descent</vt:lpstr>
      <vt:lpstr>Stochastic Gradient Descent (SGD)</vt:lpstr>
      <vt:lpstr>Linear Regression</vt:lpstr>
      <vt:lpstr>Stochastic Gradient Descent</vt:lpstr>
      <vt:lpstr>Stochastic Gradient Descent</vt:lpstr>
      <vt:lpstr>Stochastic Gradient Descent</vt:lpstr>
      <vt:lpstr>Stochastic Gradient Descent</vt:lpstr>
      <vt:lpstr>Stochastic Gradient Descent</vt:lpstr>
      <vt:lpstr>Stochastic Gradient Descent</vt:lpstr>
      <vt:lpstr>Stochastic Gradient Descent (SGD)</vt:lpstr>
      <vt:lpstr>Stochastic Gradient Descent (SGD)</vt:lpstr>
      <vt:lpstr>Gradient Descent</vt:lpstr>
      <vt:lpstr>Convergence Curves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138</cp:revision>
  <dcterms:created xsi:type="dcterms:W3CDTF">2020-05-18T13:01:09Z</dcterms:created>
  <dcterms:modified xsi:type="dcterms:W3CDTF">2023-02-07T19:17:38Z</dcterms:modified>
</cp:coreProperties>
</file>